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41"/>
  </p:notesMasterIdLst>
  <p:sldIdLst>
    <p:sldId id="256" r:id="rId4"/>
    <p:sldId id="261" r:id="rId5"/>
    <p:sldId id="301" r:id="rId6"/>
    <p:sldId id="264" r:id="rId7"/>
    <p:sldId id="270" r:id="rId8"/>
    <p:sldId id="265" r:id="rId9"/>
    <p:sldId id="269" r:id="rId10"/>
    <p:sldId id="271" r:id="rId11"/>
    <p:sldId id="274" r:id="rId12"/>
    <p:sldId id="300" r:id="rId13"/>
    <p:sldId id="275" r:id="rId14"/>
    <p:sldId id="295" r:id="rId15"/>
    <p:sldId id="281" r:id="rId16"/>
    <p:sldId id="289" r:id="rId17"/>
    <p:sldId id="276" r:id="rId18"/>
    <p:sldId id="285" r:id="rId19"/>
    <p:sldId id="293" r:id="rId20"/>
    <p:sldId id="280" r:id="rId21"/>
    <p:sldId id="299" r:id="rId22"/>
    <p:sldId id="273" r:id="rId23"/>
    <p:sldId id="292" r:id="rId24"/>
    <p:sldId id="297" r:id="rId25"/>
    <p:sldId id="290" r:id="rId26"/>
    <p:sldId id="298" r:id="rId27"/>
    <p:sldId id="278" r:id="rId28"/>
    <p:sldId id="294" r:id="rId29"/>
    <p:sldId id="282" r:id="rId30"/>
    <p:sldId id="277" r:id="rId31"/>
    <p:sldId id="291" r:id="rId32"/>
    <p:sldId id="279" r:id="rId33"/>
    <p:sldId id="283" r:id="rId34"/>
    <p:sldId id="296" r:id="rId35"/>
    <p:sldId id="272" r:id="rId36"/>
    <p:sldId id="262" r:id="rId37"/>
    <p:sldId id="257" r:id="rId38"/>
    <p:sldId id="258" r:id="rId39"/>
    <p:sldId id="267" r:id="rId40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DFBB"/>
    <a:srgbClr val="F8B2A3"/>
    <a:srgbClr val="A4B4EA"/>
    <a:srgbClr val="9AD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6" d="100"/>
          <a:sy n="96" d="100"/>
        </p:scale>
        <p:origin x="-552" y="150"/>
      </p:cViewPr>
      <p:guideLst>
        <p:guide orient="horz" pos="184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0" Type="http://schemas.openxmlformats.org/officeDocument/2006/relationships/slide" Target="slides/slide17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2136169396891059E-2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271-4EF2-B1BF-EBED1B2FFBE6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271-4EF2-B1BF-EBED1B2FFBE6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B271-4EF2-B1BF-EBED1B2FFB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2136169396891059E-2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895-4BFB-89F8-F5A89AA5A49E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895-4BFB-89F8-F5A89AA5A49E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895-4BFB-89F8-F5A89AA5A4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2136169396891059E-2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4C3-4236-B2F2-0536DA9A2F9A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4C3-4236-B2F2-0536DA9A2F9A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34C3-4236-B2F2-0536DA9A2F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2136169396891059E-2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09D-4088-B5A8-7DDAB687A4DA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09D-4088-B5A8-7DDAB687A4DA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309D-4088-B5A8-7DDAB687A4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6</c:v>
                </c:pt>
                <c:pt idx="2">
                  <c:v>3</c:v>
                </c:pt>
                <c:pt idx="3">
                  <c:v>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2EB-4D5C-8DCD-FE76665467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22723584"/>
        <c:axId val="387541824"/>
      </c:barChart>
      <c:catAx>
        <c:axId val="4227235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387541824"/>
        <c:crosses val="autoZero"/>
        <c:auto val="1"/>
        <c:lblAlgn val="ctr"/>
        <c:lblOffset val="100"/>
        <c:noMultiLvlLbl val="0"/>
      </c:catAx>
      <c:valAx>
        <c:axId val="387541824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42272358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6</c:v>
                </c:pt>
                <c:pt idx="2">
                  <c:v>3</c:v>
                </c:pt>
                <c:pt idx="3">
                  <c:v>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1A8-44DE-A64D-6E0F4F8861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22724096"/>
        <c:axId val="387543552"/>
      </c:barChart>
      <c:catAx>
        <c:axId val="4227240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387543552"/>
        <c:crosses val="autoZero"/>
        <c:auto val="1"/>
        <c:lblAlgn val="ctr"/>
        <c:lblOffset val="100"/>
        <c:noMultiLvlLbl val="0"/>
      </c:catAx>
      <c:valAx>
        <c:axId val="387543552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42272409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E4780-4742-4AF7-B9F6-29387D06C872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20E160-F603-41F3-A192-DC95957721C3}" type="slidenum">
              <a:rPr lang="ko-KR" altLang="en-US" smtClean="0"/>
              <a:t>‹Nr.›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441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0E160-F603-41F3-A192-DC95957721C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81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23928" y="2643759"/>
            <a:ext cx="5220072" cy="108012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sz="3600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23928" y="3723878"/>
            <a:ext cx="5219924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</a:t>
            </a:r>
          </a:p>
          <a:p>
            <a:pPr lvl="0"/>
            <a:r>
              <a:rPr lang="en-US" altLang="ko-KR" dirty="0"/>
              <a:t>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771800" y="1404764"/>
            <a:ext cx="6372200" cy="30243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xmlns="" id="{A6C3AF05-0B8F-485E-983F-1B40340199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xmlns="" id="{D183D1CC-DF98-45E3-B7CE-601603E40D0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19319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3059832" cy="219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084000" y="2947500"/>
            <a:ext cx="3060000" cy="219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4479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28392" y="0"/>
            <a:ext cx="2123728" cy="32198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7020272" y="1923678"/>
            <a:ext cx="2123728" cy="32198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02514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717858" y="1275606"/>
            <a:ext cx="2448545" cy="20240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339542" y="1275606"/>
            <a:ext cx="2448273" cy="20240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960954" y="1275606"/>
            <a:ext cx="2448273" cy="20240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xmlns="" id="{DDA4CE02-F7F3-4BCD-B8DB-4DFD03965E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xmlns="" id="{39A54B34-6F96-4E3E-B72E-E680E3CE27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483997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286" y="1275606"/>
            <a:ext cx="2923753" cy="25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646" y="1275606"/>
            <a:ext cx="2923753" cy="25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582656" y="1374406"/>
            <a:ext cx="2700000" cy="15848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820964" y="1374406"/>
            <a:ext cx="2736000" cy="15848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xmlns="" id="{2F3CBFE9-6225-4EAB-9415-3558F6BE9A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xmlns="" id="{9E9189EF-3C10-45A2-8749-4187192ACE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08940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onut 3"/>
          <p:cNvSpPr/>
          <p:nvPr userDrawn="1"/>
        </p:nvSpPr>
        <p:spPr>
          <a:xfrm>
            <a:off x="2847111" y="1179745"/>
            <a:ext cx="3401564" cy="3401564"/>
          </a:xfrm>
          <a:prstGeom prst="donut">
            <a:avLst>
              <a:gd name="adj" fmla="val 135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079005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8" y="1217153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xmlns="" id="{9B4F25E9-AA8C-4BD3-BF1F-56D20DF8DD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840BDE80-4E1C-47DE-8168-381888FDC3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219204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46714" y="1171934"/>
            <a:ext cx="1944000" cy="10436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46378" y="2862166"/>
            <a:ext cx="1944000" cy="12241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546378" y="2217207"/>
            <a:ext cx="1944000" cy="5309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546042" y="4085904"/>
            <a:ext cx="1944000" cy="5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2583307" y="1171934"/>
            <a:ext cx="1944000" cy="10436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582971" y="2862166"/>
            <a:ext cx="1944000" cy="12241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2582971" y="2217207"/>
            <a:ext cx="1944000" cy="5309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582635" y="4085904"/>
            <a:ext cx="1944000" cy="530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619900" y="1171934"/>
            <a:ext cx="1944000" cy="10436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19564" y="2862166"/>
            <a:ext cx="1944000" cy="12241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4619564" y="2217207"/>
            <a:ext cx="1944000" cy="530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619228" y="4085904"/>
            <a:ext cx="1944000" cy="5309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656494" y="1171934"/>
            <a:ext cx="1944000" cy="10436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6656158" y="2862166"/>
            <a:ext cx="1944000" cy="12241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6656158" y="2217207"/>
            <a:ext cx="1944000" cy="5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655822" y="4085904"/>
            <a:ext cx="1944000" cy="5309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771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3800" y="2230378"/>
            <a:ext cx="4930200" cy="47357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213800" y="2703954"/>
            <a:ext cx="49302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2" descr="E:\002-KIMS BUSINESS\007-02-Googleslidesppt\02-GSppt-Contents-Kim\20170215\03-abs\item01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39" y="3651870"/>
            <a:ext cx="1013895" cy="101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E:\002-KIMS BUSINESS\007-02-Googleslidesppt\02-GSppt-Contents-Kim\20170215\03-abs\item01-png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950740"/>
            <a:ext cx="648072" cy="649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E:\002-KIMS BUSINESS\007-02-Googleslidesppt\02-GSppt-Contents-Kim\20170215\03-abs\item01-p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419818"/>
            <a:ext cx="442142" cy="443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E:\002-KIMS BUSINESS\007-02-Googleslidesppt\02-GSppt-Contents-Kim\20170215\03-abs\item01-png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779200"/>
            <a:ext cx="360040" cy="36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 userDrawn="1"/>
        </p:nvGrpSpPr>
        <p:grpSpPr>
          <a:xfrm>
            <a:off x="1115616" y="1275607"/>
            <a:ext cx="2585656" cy="2592286"/>
            <a:chOff x="1115616" y="1275607"/>
            <a:chExt cx="2585656" cy="2592286"/>
          </a:xfrm>
        </p:grpSpPr>
        <p:pic>
          <p:nvPicPr>
            <p:cNvPr id="1026" name="Picture 2" descr="E:\002-KIMS BUSINESS\007-02-Googleslidesppt\02-GSppt-Contents-Kim\20170215\03-abs\item01-png.png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1275607"/>
              <a:ext cx="2585656" cy="2592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Oval 1"/>
            <p:cNvSpPr/>
            <p:nvPr userDrawn="1"/>
          </p:nvSpPr>
          <p:spPr>
            <a:xfrm>
              <a:off x="1796376" y="1959682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18900000">
                <a:prstClr val="black">
                  <a:alpha val="29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7" name="Picture 3" descr="E:\002-KIMS BUSINESS\007-02-Googleslidesppt\02-GSppt-Contents-Kim\20170215\03-abs\item02-png.png"/>
          <p:cNvPicPr>
            <a:picLocks noChangeAspect="1"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344" y="3578808"/>
            <a:ext cx="1475656" cy="1592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E:\002-KIMS BUSINESS\007-02-Googleslidesppt\02-GSppt-Contents-Kim\20170215\03-abs\item02-png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226854" y="-51527"/>
            <a:ext cx="879830" cy="94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707971">
            <a:off x="2873932" y="156273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527839">
            <a:off x="3005459" y="3443641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414606">
            <a:off x="1967897" y="2192112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162721" flipH="1">
            <a:off x="2110757" y="805096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64253" flipH="1">
            <a:off x="3934583" y="142673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64798">
            <a:off x="5618205" y="2384716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274931">
            <a:off x="5463157" y="736150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29549">
            <a:off x="4788024" y="3370715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 userDrawn="1"/>
        </p:nvGrpSpPr>
        <p:grpSpPr>
          <a:xfrm>
            <a:off x="2254580" y="248388"/>
            <a:ext cx="4634840" cy="4646724"/>
            <a:chOff x="1115616" y="1275607"/>
            <a:chExt cx="2585656" cy="2592286"/>
          </a:xfrm>
        </p:grpSpPr>
        <p:pic>
          <p:nvPicPr>
            <p:cNvPr id="5" name="Picture 2" descr="E:\002-KIMS BUSINESS\007-02-Googleslidesppt\02-GSppt-Contents-Kim\20170215\03-abs\item01-png.png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1275607"/>
              <a:ext cx="2585656" cy="2592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Oval 5"/>
            <p:cNvSpPr/>
            <p:nvPr userDrawn="1"/>
          </p:nvSpPr>
          <p:spPr>
            <a:xfrm>
              <a:off x="1595313" y="1758619"/>
              <a:ext cx="1626263" cy="16262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18900000">
                <a:prstClr val="black">
                  <a:alpha val="29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lt"/>
              </a:endParaRPr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03848" y="2101602"/>
            <a:ext cx="2736303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03700" y="2677666"/>
            <a:ext cx="2736303" cy="4320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</a:t>
            </a:r>
          </a:p>
          <a:p>
            <a:pPr lvl="0"/>
            <a:r>
              <a:rPr lang="en-US" altLang="ko-KR" dirty="0"/>
              <a:t>of your subtitle Here</a:t>
            </a:r>
          </a:p>
        </p:txBody>
      </p:sp>
      <p:pic>
        <p:nvPicPr>
          <p:cNvPr id="2050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860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002-KIMS BUSINESS\007-02-Googleslidesppt\02-GSppt-Contents-Kim\20170215\03-abs\item02-p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352" y="3624792"/>
            <a:ext cx="1407408" cy="1518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2843808" y="377122"/>
            <a:ext cx="3456384" cy="3465247"/>
            <a:chOff x="1115616" y="1275607"/>
            <a:chExt cx="2585656" cy="2592286"/>
          </a:xfrm>
        </p:grpSpPr>
        <p:pic>
          <p:nvPicPr>
            <p:cNvPr id="5" name="Picture 2" descr="E:\002-KIMS BUSINESS\007-02-Googleslidesppt\02-GSppt-Contents-Kim\20170215\03-abs\item01-png.png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1275607"/>
              <a:ext cx="2585656" cy="2592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Oval 5"/>
            <p:cNvSpPr/>
            <p:nvPr userDrawn="1"/>
          </p:nvSpPr>
          <p:spPr>
            <a:xfrm>
              <a:off x="1796376" y="1959682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18900000">
                <a:prstClr val="black">
                  <a:alpha val="29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829098" y="3829794"/>
            <a:ext cx="3456384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Welcome!!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828950" y="4443958"/>
            <a:ext cx="345638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376203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90409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863568" y="1599822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842131" y="1597374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834733" y="1597374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827011" y="1599822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Block Arc 1"/>
          <p:cNvSpPr/>
          <p:nvPr userDrawn="1"/>
        </p:nvSpPr>
        <p:spPr>
          <a:xfrm>
            <a:off x="683568" y="1419822"/>
            <a:ext cx="1800000" cy="1800000"/>
          </a:xfrm>
          <a:prstGeom prst="blockArc">
            <a:avLst>
              <a:gd name="adj1" fmla="val 10800000"/>
              <a:gd name="adj2" fmla="val 94979"/>
              <a:gd name="adj3" fmla="val 54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Block Arc 11"/>
          <p:cNvSpPr/>
          <p:nvPr userDrawn="1"/>
        </p:nvSpPr>
        <p:spPr>
          <a:xfrm>
            <a:off x="2671382" y="1419822"/>
            <a:ext cx="1800000" cy="1800000"/>
          </a:xfrm>
          <a:prstGeom prst="blockArc">
            <a:avLst>
              <a:gd name="adj1" fmla="val 10800000"/>
              <a:gd name="adj2" fmla="val 94979"/>
              <a:gd name="adj3" fmla="val 540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Block Arc 12"/>
          <p:cNvSpPr/>
          <p:nvPr userDrawn="1"/>
        </p:nvSpPr>
        <p:spPr>
          <a:xfrm>
            <a:off x="4659196" y="1419822"/>
            <a:ext cx="1800000" cy="1800000"/>
          </a:xfrm>
          <a:prstGeom prst="blockArc">
            <a:avLst>
              <a:gd name="adj1" fmla="val 10800000"/>
              <a:gd name="adj2" fmla="val 94979"/>
              <a:gd name="adj3" fmla="val 540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Block Arc 13"/>
          <p:cNvSpPr/>
          <p:nvPr userDrawn="1"/>
        </p:nvSpPr>
        <p:spPr>
          <a:xfrm>
            <a:off x="6647011" y="1419822"/>
            <a:ext cx="1800000" cy="1800000"/>
          </a:xfrm>
          <a:prstGeom prst="blockArc">
            <a:avLst>
              <a:gd name="adj1" fmla="val 10800000"/>
              <a:gd name="adj2" fmla="val 94979"/>
              <a:gd name="adj3" fmla="val 540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xmlns="" id="{EDBECCA6-8618-46C3-A8D4-3B6399CCEF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xmlns="" id="{1D40A599-6D66-4DC9-82BB-52C171B56B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33499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89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27877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2940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52" r:id="rId4"/>
    <p:sldLayoutId id="2147483661" r:id="rId5"/>
    <p:sldLayoutId id="2147483656" r:id="rId6"/>
    <p:sldLayoutId id="2147483671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80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/>
        </p:nvSpPr>
        <p:spPr>
          <a:xfrm>
            <a:off x="4427984" y="1995686"/>
            <a:ext cx="4716016" cy="31393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13952" y="2269202"/>
            <a:ext cx="5220072" cy="1080120"/>
          </a:xfr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en-US" altLang="ko-KR" sz="2800" dirty="0">
                <a:ea typeface="맑은 고딕" pitchFamily="50" charset="-127"/>
              </a:rPr>
              <a:t>There is no place like the parents’ home</a:t>
            </a:r>
            <a:endParaRPr lang="en-US" altLang="ko-KR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923928" y="3363838"/>
            <a:ext cx="5219924" cy="792088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/>
              <a:t>Examining the influence of parental familialistic solidarity on cohabitation between young adults and their parents across Europe</a:t>
            </a:r>
            <a:endParaRPr lang="en-US" altLang="ko-KR" sz="1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683415" y="144964"/>
            <a:ext cx="5281073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altLang="ko-KR" sz="1600" dirty="0" smtClean="0">
                <a:solidFill>
                  <a:srgbClr val="A4B4EA"/>
                </a:solidFill>
                <a:latin typeface="+mj-lt"/>
                <a:cs typeface="Arial" pitchFamily="34" charset="0"/>
              </a:rPr>
              <a:t>ESA RN13 Interim </a:t>
            </a:r>
            <a:r>
              <a:rPr lang="de-DE" altLang="ko-KR" sz="1600" dirty="0" err="1" smtClean="0">
                <a:solidFill>
                  <a:srgbClr val="A4B4EA"/>
                </a:solidFill>
                <a:latin typeface="+mj-lt"/>
                <a:cs typeface="Arial" pitchFamily="34" charset="0"/>
              </a:rPr>
              <a:t>meeting</a:t>
            </a:r>
            <a:endParaRPr lang="en-US" altLang="ko-KR" sz="1600" dirty="0" smtClean="0">
              <a:solidFill>
                <a:srgbClr val="A4B4EA"/>
              </a:solidFill>
              <a:latin typeface="+mj-lt"/>
              <a:cs typeface="Arial" pitchFamily="34" charset="0"/>
            </a:endParaRPr>
          </a:p>
          <a:p>
            <a:pPr algn="r"/>
            <a:r>
              <a:rPr lang="en-US" altLang="ko-KR" sz="1600" dirty="0" smtClean="0">
                <a:solidFill>
                  <a:srgbClr val="A4B4EA"/>
                </a:solidFill>
                <a:latin typeface="+mj-lt"/>
                <a:cs typeface="Arial" pitchFamily="34" charset="0"/>
              </a:rPr>
              <a:t>Kuopio</a:t>
            </a:r>
            <a:r>
              <a:rPr lang="en-US" altLang="ko-KR" sz="1600" dirty="0" smtClean="0">
                <a:solidFill>
                  <a:srgbClr val="A4B4EA"/>
                </a:solidFill>
                <a:latin typeface="+mj-lt"/>
                <a:cs typeface="Arial" pitchFamily="34" charset="0"/>
              </a:rPr>
              <a:t>, 13.06.2018</a:t>
            </a:r>
            <a:endParaRPr lang="ko-KR" altLang="en-US" sz="1600" dirty="0">
              <a:solidFill>
                <a:srgbClr val="A4B4EA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691068" y="2355726"/>
            <a:ext cx="129393" cy="1800000"/>
            <a:chOff x="3424672" y="2643758"/>
            <a:chExt cx="283232" cy="1584176"/>
          </a:xfrm>
        </p:grpSpPr>
        <p:sp>
          <p:nvSpPr>
            <p:cNvPr id="7" name="Rectangle 6"/>
            <p:cNvSpPr/>
            <p:nvPr userDrawn="1"/>
          </p:nvSpPr>
          <p:spPr>
            <a:xfrm>
              <a:off x="3635896" y="2643758"/>
              <a:ext cx="72008" cy="1584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3565490" y="2643758"/>
              <a:ext cx="72007" cy="158417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3495081" y="2643758"/>
              <a:ext cx="72007" cy="158417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3424672" y="2643758"/>
              <a:ext cx="72008" cy="15841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feld 11"/>
          <p:cNvSpPr txBox="1"/>
          <p:nvPr/>
        </p:nvSpPr>
        <p:spPr>
          <a:xfrm>
            <a:off x="1691680" y="2432377"/>
            <a:ext cx="194421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 smtClean="0">
                <a:solidFill>
                  <a:srgbClr val="A4B4EA"/>
                </a:solidFill>
                <a:latin typeface="+mj-lt"/>
              </a:rPr>
              <a:t>Isabelle Fischer</a:t>
            </a:r>
          </a:p>
          <a:p>
            <a:r>
              <a:rPr lang="de-DE" sz="1200" dirty="0" smtClean="0">
                <a:latin typeface="+mj-lt"/>
              </a:rPr>
              <a:t>LEAD Graduate School &amp; </a:t>
            </a:r>
          </a:p>
          <a:p>
            <a:r>
              <a:rPr lang="de-DE" sz="1200" dirty="0" smtClean="0">
                <a:latin typeface="+mj-lt"/>
              </a:rPr>
              <a:t>Research Network, </a:t>
            </a:r>
          </a:p>
          <a:p>
            <a:r>
              <a:rPr lang="de-DE" sz="1200" dirty="0" smtClean="0">
                <a:latin typeface="+mj-lt"/>
              </a:rPr>
              <a:t>Tübingen, Germany</a:t>
            </a:r>
          </a:p>
          <a:p>
            <a:endParaRPr lang="de-DE" sz="1400" dirty="0">
              <a:latin typeface="+mj-lt"/>
            </a:endParaRPr>
          </a:p>
          <a:p>
            <a:r>
              <a:rPr lang="de-DE" sz="1600" b="1" dirty="0" smtClean="0">
                <a:solidFill>
                  <a:srgbClr val="A4B4EA"/>
                </a:solidFill>
                <a:latin typeface="+mj-lt"/>
              </a:rPr>
              <a:t>Julia Büschges</a:t>
            </a:r>
          </a:p>
          <a:p>
            <a:r>
              <a:rPr lang="de-DE" sz="1200" dirty="0" smtClean="0">
                <a:latin typeface="+mj-lt"/>
              </a:rPr>
              <a:t>Robert Koch Institute, </a:t>
            </a:r>
          </a:p>
          <a:p>
            <a:r>
              <a:rPr lang="de-DE" sz="1200" dirty="0" smtClean="0">
                <a:latin typeface="+mj-lt"/>
              </a:rPr>
              <a:t>Berlin, Germany</a:t>
            </a:r>
            <a:endParaRPr 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7584" y="4013651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</a:t>
            </a: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xmlns="" id="{67B713FD-527F-47CB-B9ED-5ED887204635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xmlns="" id="{3C025003-6DD0-488B-94E2-D56851C34AFC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2107815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4564" y="645537"/>
            <a:ext cx="9144000" cy="288032"/>
          </a:xfrm>
        </p:spPr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/>
        </p:nvSpPr>
        <p:spPr>
          <a:xfrm>
            <a:off x="888696" y="3893046"/>
            <a:ext cx="720080" cy="7200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4"/>
          <p:cNvSpPr/>
          <p:nvPr/>
        </p:nvSpPr>
        <p:spPr>
          <a:xfrm>
            <a:off x="545916" y="1606246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Oval 5"/>
          <p:cNvSpPr/>
          <p:nvPr/>
        </p:nvSpPr>
        <p:spPr>
          <a:xfrm>
            <a:off x="1996792" y="2702021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-1252315" y="1387922"/>
            <a:ext cx="3193504" cy="3224314"/>
            <a:chOff x="-1241419" y="1431052"/>
            <a:chExt cx="3193504" cy="3224314"/>
          </a:xfrm>
          <a:solidFill>
            <a:schemeClr val="accent2"/>
          </a:solidFill>
        </p:grpSpPr>
        <p:sp>
          <p:nvSpPr>
            <p:cNvPr id="8" name="Block Arc 7"/>
            <p:cNvSpPr/>
            <p:nvPr/>
          </p:nvSpPr>
          <p:spPr>
            <a:xfrm>
              <a:off x="-1241419" y="1431052"/>
              <a:ext cx="3193504" cy="3193504"/>
            </a:xfrm>
            <a:prstGeom prst="blockArc">
              <a:avLst>
                <a:gd name="adj1" fmla="val 16290582"/>
                <a:gd name="adj2" fmla="val 4576946"/>
                <a:gd name="adj3" fmla="val 9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Isosceles Triangle 8"/>
            <p:cNvSpPr/>
            <p:nvPr/>
          </p:nvSpPr>
          <p:spPr>
            <a:xfrm rot="15300000">
              <a:off x="595793" y="4484150"/>
              <a:ext cx="148089" cy="1943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-1657462" y="1203598"/>
            <a:ext cx="4048798" cy="4048798"/>
            <a:chOff x="-1620688" y="1203598"/>
            <a:chExt cx="4048798" cy="4048798"/>
          </a:xfrm>
          <a:solidFill>
            <a:schemeClr val="accent1"/>
          </a:solidFill>
        </p:grpSpPr>
        <p:sp>
          <p:nvSpPr>
            <p:cNvPr id="11" name="Block Arc 10"/>
            <p:cNvSpPr/>
            <p:nvPr/>
          </p:nvSpPr>
          <p:spPr>
            <a:xfrm>
              <a:off x="-1620688" y="1203598"/>
              <a:ext cx="4048798" cy="4048798"/>
            </a:xfrm>
            <a:prstGeom prst="blockArc">
              <a:avLst>
                <a:gd name="adj1" fmla="val 16233158"/>
                <a:gd name="adj2" fmla="val 1430557"/>
                <a:gd name="adj3" fmla="val 8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Isosceles Triangle 11"/>
            <p:cNvSpPr/>
            <p:nvPr/>
          </p:nvSpPr>
          <p:spPr>
            <a:xfrm rot="12374003">
              <a:off x="2112022" y="4027393"/>
              <a:ext cx="148089" cy="1943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-2106762" y="1377752"/>
            <a:ext cx="3540522" cy="3540522"/>
            <a:chOff x="-2052736" y="1377752"/>
            <a:chExt cx="3540522" cy="3540522"/>
          </a:xfrm>
          <a:solidFill>
            <a:schemeClr val="accent3"/>
          </a:solidFill>
        </p:grpSpPr>
        <p:sp>
          <p:nvSpPr>
            <p:cNvPr id="14" name="Block Arc 13"/>
            <p:cNvSpPr/>
            <p:nvPr/>
          </p:nvSpPr>
          <p:spPr>
            <a:xfrm>
              <a:off x="-2052736" y="1377752"/>
              <a:ext cx="3540522" cy="3540522"/>
            </a:xfrm>
            <a:prstGeom prst="blockArc">
              <a:avLst>
                <a:gd name="adj1" fmla="val 17694760"/>
                <a:gd name="adj2" fmla="val 849742"/>
                <a:gd name="adj3" fmla="val 1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Isosceles Triangle 14"/>
            <p:cNvSpPr/>
            <p:nvPr/>
          </p:nvSpPr>
          <p:spPr>
            <a:xfrm rot="12374003">
              <a:off x="1304369" y="3518776"/>
              <a:ext cx="148089" cy="1943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Rectangle 9"/>
          <p:cNvSpPr/>
          <p:nvPr/>
        </p:nvSpPr>
        <p:spPr>
          <a:xfrm>
            <a:off x="754715" y="1802426"/>
            <a:ext cx="317247" cy="29697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800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Oval 21"/>
          <p:cNvSpPr>
            <a:spLocks noChangeAspect="1"/>
          </p:cNvSpPr>
          <p:nvPr/>
        </p:nvSpPr>
        <p:spPr>
          <a:xfrm>
            <a:off x="1089214" y="4092232"/>
            <a:ext cx="319043" cy="32170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800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Rounded Rectangle 27"/>
          <p:cNvSpPr/>
          <p:nvPr/>
        </p:nvSpPr>
        <p:spPr>
          <a:xfrm>
            <a:off x="2180617" y="2930474"/>
            <a:ext cx="342615" cy="26317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800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9" name="Group 18"/>
          <p:cNvGrpSpPr/>
          <p:nvPr/>
        </p:nvGrpSpPr>
        <p:grpSpPr>
          <a:xfrm>
            <a:off x="2190064" y="1516315"/>
            <a:ext cx="2448272" cy="678692"/>
            <a:chOff x="803640" y="3362835"/>
            <a:chExt cx="2059657" cy="678692"/>
          </a:xfrm>
        </p:grpSpPr>
        <p:sp>
          <p:nvSpPr>
            <p:cNvPr id="20" name="TextBox 19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976928" y="2715027"/>
            <a:ext cx="2448272" cy="678692"/>
            <a:chOff x="803640" y="3362835"/>
            <a:chExt cx="2059657" cy="678692"/>
          </a:xfrm>
        </p:grpSpPr>
        <p:sp>
          <p:nvSpPr>
            <p:cNvPr id="23" name="TextBox 22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417214" y="3913740"/>
            <a:ext cx="2448272" cy="678692"/>
            <a:chOff x="803640" y="3362835"/>
            <a:chExt cx="2059657" cy="678692"/>
          </a:xfrm>
        </p:grpSpPr>
        <p:sp>
          <p:nvSpPr>
            <p:cNvPr id="26" name="TextBox 25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5652120" y="3900993"/>
            <a:ext cx="2952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l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652120" y="1380910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652120" y="1810569"/>
            <a:ext cx="2952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l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652120" y="2763448"/>
            <a:ext cx="29523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l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503397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Table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862179"/>
              </p:ext>
            </p:extLst>
          </p:nvPr>
        </p:nvGraphicFramePr>
        <p:xfrm>
          <a:off x="668938" y="1426258"/>
          <a:ext cx="1829300" cy="31144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127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25514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6578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5514"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6578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  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90389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25514"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8759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$10.00</a:t>
                      </a:r>
                      <a:endParaRPr lang="ko-KR" altLang="en-US" sz="3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6725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171228"/>
              </p:ext>
            </p:extLst>
          </p:nvPr>
        </p:nvGraphicFramePr>
        <p:xfrm>
          <a:off x="2659101" y="1426258"/>
          <a:ext cx="1829300" cy="31144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127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25514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6578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5514"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6578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  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90389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25514"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8759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$15.00</a:t>
                      </a:r>
                      <a:endParaRPr lang="ko-KR" altLang="en-US" sz="3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6725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356153"/>
              </p:ext>
            </p:extLst>
          </p:nvPr>
        </p:nvGraphicFramePr>
        <p:xfrm>
          <a:off x="4649264" y="1426258"/>
          <a:ext cx="1829300" cy="31144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127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25514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6578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5514"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6578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  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90389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25514"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8759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$18.00</a:t>
                      </a:r>
                      <a:endParaRPr lang="ko-KR" altLang="en-US" sz="3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6725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4023943"/>
              </p:ext>
            </p:extLst>
          </p:nvPr>
        </p:nvGraphicFramePr>
        <p:xfrm>
          <a:off x="6639428" y="1425460"/>
          <a:ext cx="1829300" cy="31259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127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25514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6578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37043"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6578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  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90389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25514"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8759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$12.00</a:t>
                      </a:r>
                      <a:endParaRPr lang="ko-KR" altLang="en-US" sz="3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6725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1786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0245" y="2060379"/>
            <a:ext cx="2783509" cy="1077218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199873" y="3796624"/>
            <a:ext cx="1800200" cy="863358"/>
            <a:chOff x="803640" y="3362835"/>
            <a:chExt cx="2059657" cy="863358"/>
          </a:xfrm>
        </p:grpSpPr>
        <p:sp>
          <p:nvSpPr>
            <p:cNvPr id="9" name="TextBox 8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51920" y="3796624"/>
            <a:ext cx="1800200" cy="863358"/>
            <a:chOff x="803640" y="3362835"/>
            <a:chExt cx="2059657" cy="863358"/>
          </a:xfrm>
        </p:grpSpPr>
        <p:sp>
          <p:nvSpPr>
            <p:cNvPr id="12" name="TextBox 11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Rectangle 9"/>
          <p:cNvSpPr/>
          <p:nvPr/>
        </p:nvSpPr>
        <p:spPr>
          <a:xfrm>
            <a:off x="611560" y="4074675"/>
            <a:ext cx="328234" cy="307256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Donut 24"/>
          <p:cNvSpPr/>
          <p:nvPr/>
        </p:nvSpPr>
        <p:spPr>
          <a:xfrm>
            <a:off x="3259110" y="4038377"/>
            <a:ext cx="376786" cy="379852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Rounded Rectangle 27"/>
          <p:cNvSpPr/>
          <p:nvPr/>
        </p:nvSpPr>
        <p:spPr>
          <a:xfrm>
            <a:off x="6228184" y="832525"/>
            <a:ext cx="348093" cy="26738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Rounded Rectangle 7"/>
          <p:cNvSpPr/>
          <p:nvPr/>
        </p:nvSpPr>
        <p:spPr>
          <a:xfrm>
            <a:off x="3610277" y="805137"/>
            <a:ext cx="373305" cy="32215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188909" y="555526"/>
            <a:ext cx="1800200" cy="863358"/>
            <a:chOff x="803640" y="3362835"/>
            <a:chExt cx="2059657" cy="863358"/>
          </a:xfrm>
        </p:grpSpPr>
        <p:sp>
          <p:nvSpPr>
            <p:cNvPr id="19" name="TextBox 18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840956" y="555526"/>
            <a:ext cx="1800200" cy="863358"/>
            <a:chOff x="803640" y="3362835"/>
            <a:chExt cx="2059657" cy="863358"/>
          </a:xfrm>
        </p:grpSpPr>
        <p:sp>
          <p:nvSpPr>
            <p:cNvPr id="22" name="TextBox 21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" name="그림 개체 틀 3">
            <a:extLst>
              <a:ext uri="{FF2B5EF4-FFF2-40B4-BE49-F238E27FC236}">
                <a16:creationId xmlns:a16="http://schemas.microsoft.com/office/drawing/2014/main" xmlns="" id="{B770D5FF-4456-4508-A175-E7B35096AA18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xmlns="" id="{6EF16578-D50B-435F-BFB6-8763FCAB5899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1104891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Worldmap Style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Freeform 15"/>
          <p:cNvSpPr>
            <a:spLocks noEditPoints="1"/>
          </p:cNvSpPr>
          <p:nvPr/>
        </p:nvSpPr>
        <p:spPr bwMode="auto">
          <a:xfrm>
            <a:off x="986992" y="1338179"/>
            <a:ext cx="1519245" cy="1679358"/>
          </a:xfrm>
          <a:custGeom>
            <a:avLst/>
            <a:gdLst>
              <a:gd name="T0" fmla="*/ 2685 w 3729"/>
              <a:gd name="T1" fmla="*/ 507 h 4122"/>
              <a:gd name="T2" fmla="*/ 2661 w 3729"/>
              <a:gd name="T3" fmla="*/ 456 h 4122"/>
              <a:gd name="T4" fmla="*/ 1523 w 3729"/>
              <a:gd name="T5" fmla="*/ 69 h 4122"/>
              <a:gd name="T6" fmla="*/ 1572 w 3729"/>
              <a:gd name="T7" fmla="*/ 238 h 4122"/>
              <a:gd name="T8" fmla="*/ 1783 w 3729"/>
              <a:gd name="T9" fmla="*/ 335 h 4122"/>
              <a:gd name="T10" fmla="*/ 1951 w 3729"/>
              <a:gd name="T11" fmla="*/ 400 h 4122"/>
              <a:gd name="T12" fmla="*/ 2009 w 3729"/>
              <a:gd name="T13" fmla="*/ 278 h 4122"/>
              <a:gd name="T14" fmla="*/ 2176 w 3729"/>
              <a:gd name="T15" fmla="*/ 295 h 4122"/>
              <a:gd name="T16" fmla="*/ 2416 w 3729"/>
              <a:gd name="T17" fmla="*/ 362 h 4122"/>
              <a:gd name="T18" fmla="*/ 2612 w 3729"/>
              <a:gd name="T19" fmla="*/ 347 h 4122"/>
              <a:gd name="T20" fmla="*/ 2780 w 3729"/>
              <a:gd name="T21" fmla="*/ 509 h 4122"/>
              <a:gd name="T22" fmla="*/ 2772 w 3729"/>
              <a:gd name="T23" fmla="*/ 662 h 4122"/>
              <a:gd name="T24" fmla="*/ 2863 w 3729"/>
              <a:gd name="T25" fmla="*/ 831 h 4122"/>
              <a:gd name="T26" fmla="*/ 2949 w 3729"/>
              <a:gd name="T27" fmla="*/ 1031 h 4122"/>
              <a:gd name="T28" fmla="*/ 3078 w 3729"/>
              <a:gd name="T29" fmla="*/ 1226 h 4122"/>
              <a:gd name="T30" fmla="*/ 3289 w 3729"/>
              <a:gd name="T31" fmla="*/ 1406 h 4122"/>
              <a:gd name="T32" fmla="*/ 3320 w 3729"/>
              <a:gd name="T33" fmla="*/ 1506 h 4122"/>
              <a:gd name="T34" fmla="*/ 3552 w 3729"/>
              <a:gd name="T35" fmla="*/ 1486 h 4122"/>
              <a:gd name="T36" fmla="*/ 3725 w 3729"/>
              <a:gd name="T37" fmla="*/ 1511 h 4122"/>
              <a:gd name="T38" fmla="*/ 3672 w 3729"/>
              <a:gd name="T39" fmla="*/ 1675 h 4122"/>
              <a:gd name="T40" fmla="*/ 3612 w 3729"/>
              <a:gd name="T41" fmla="*/ 1811 h 4122"/>
              <a:gd name="T42" fmla="*/ 3460 w 3729"/>
              <a:gd name="T43" fmla="*/ 1998 h 4122"/>
              <a:gd name="T44" fmla="*/ 3252 w 3729"/>
              <a:gd name="T45" fmla="*/ 2178 h 4122"/>
              <a:gd name="T46" fmla="*/ 3083 w 3729"/>
              <a:gd name="T47" fmla="*/ 2411 h 4122"/>
              <a:gd name="T48" fmla="*/ 3154 w 3729"/>
              <a:gd name="T49" fmla="*/ 2731 h 4122"/>
              <a:gd name="T50" fmla="*/ 3152 w 3729"/>
              <a:gd name="T51" fmla="*/ 3018 h 4122"/>
              <a:gd name="T52" fmla="*/ 2923 w 3729"/>
              <a:gd name="T53" fmla="*/ 3191 h 4122"/>
              <a:gd name="T54" fmla="*/ 2840 w 3729"/>
              <a:gd name="T55" fmla="*/ 3315 h 4122"/>
              <a:gd name="T56" fmla="*/ 2849 w 3729"/>
              <a:gd name="T57" fmla="*/ 3515 h 4122"/>
              <a:gd name="T58" fmla="*/ 2712 w 3729"/>
              <a:gd name="T59" fmla="*/ 3622 h 4122"/>
              <a:gd name="T60" fmla="*/ 2623 w 3729"/>
              <a:gd name="T61" fmla="*/ 3811 h 4122"/>
              <a:gd name="T62" fmla="*/ 2440 w 3729"/>
              <a:gd name="T63" fmla="*/ 4009 h 4122"/>
              <a:gd name="T64" fmla="*/ 2203 w 3729"/>
              <a:gd name="T65" fmla="*/ 4073 h 4122"/>
              <a:gd name="T66" fmla="*/ 1967 w 3729"/>
              <a:gd name="T67" fmla="*/ 4102 h 4122"/>
              <a:gd name="T68" fmla="*/ 1892 w 3729"/>
              <a:gd name="T69" fmla="*/ 3989 h 4122"/>
              <a:gd name="T70" fmla="*/ 1849 w 3729"/>
              <a:gd name="T71" fmla="*/ 3802 h 4122"/>
              <a:gd name="T72" fmla="*/ 1740 w 3729"/>
              <a:gd name="T73" fmla="*/ 3606 h 4122"/>
              <a:gd name="T74" fmla="*/ 1689 w 3729"/>
              <a:gd name="T75" fmla="*/ 3366 h 4122"/>
              <a:gd name="T76" fmla="*/ 1583 w 3729"/>
              <a:gd name="T77" fmla="*/ 3175 h 4122"/>
              <a:gd name="T78" fmla="*/ 1609 w 3729"/>
              <a:gd name="T79" fmla="*/ 2911 h 4122"/>
              <a:gd name="T80" fmla="*/ 1656 w 3729"/>
              <a:gd name="T81" fmla="*/ 2706 h 4122"/>
              <a:gd name="T82" fmla="*/ 1589 w 3729"/>
              <a:gd name="T83" fmla="*/ 2426 h 4122"/>
              <a:gd name="T84" fmla="*/ 1429 w 3729"/>
              <a:gd name="T85" fmla="*/ 2218 h 4122"/>
              <a:gd name="T86" fmla="*/ 1463 w 3729"/>
              <a:gd name="T87" fmla="*/ 1969 h 4122"/>
              <a:gd name="T88" fmla="*/ 1256 w 3729"/>
              <a:gd name="T89" fmla="*/ 1898 h 4122"/>
              <a:gd name="T90" fmla="*/ 1003 w 3729"/>
              <a:gd name="T91" fmla="*/ 1809 h 4122"/>
              <a:gd name="T92" fmla="*/ 736 w 3729"/>
              <a:gd name="T93" fmla="*/ 1842 h 4122"/>
              <a:gd name="T94" fmla="*/ 509 w 3729"/>
              <a:gd name="T95" fmla="*/ 1889 h 4122"/>
              <a:gd name="T96" fmla="*/ 300 w 3729"/>
              <a:gd name="T97" fmla="*/ 1742 h 4122"/>
              <a:gd name="T98" fmla="*/ 209 w 3729"/>
              <a:gd name="T99" fmla="*/ 1615 h 4122"/>
              <a:gd name="T100" fmla="*/ 105 w 3729"/>
              <a:gd name="T101" fmla="*/ 1475 h 4122"/>
              <a:gd name="T102" fmla="*/ 34 w 3729"/>
              <a:gd name="T103" fmla="*/ 1347 h 4122"/>
              <a:gd name="T104" fmla="*/ 72 w 3729"/>
              <a:gd name="T105" fmla="*/ 1066 h 4122"/>
              <a:gd name="T106" fmla="*/ 69 w 3729"/>
              <a:gd name="T107" fmla="*/ 831 h 4122"/>
              <a:gd name="T108" fmla="*/ 180 w 3729"/>
              <a:gd name="T109" fmla="*/ 629 h 4122"/>
              <a:gd name="T110" fmla="*/ 280 w 3729"/>
              <a:gd name="T111" fmla="*/ 531 h 4122"/>
              <a:gd name="T112" fmla="*/ 529 w 3729"/>
              <a:gd name="T113" fmla="*/ 222 h 4122"/>
              <a:gd name="T114" fmla="*/ 643 w 3729"/>
              <a:gd name="T115" fmla="*/ 122 h 4122"/>
              <a:gd name="T116" fmla="*/ 829 w 3729"/>
              <a:gd name="T117" fmla="*/ 111 h 4122"/>
              <a:gd name="T118" fmla="*/ 1023 w 3729"/>
              <a:gd name="T119" fmla="*/ 51 h 4122"/>
              <a:gd name="T120" fmla="*/ 1380 w 3729"/>
              <a:gd name="T121" fmla="*/ 26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29" h="4122">
                <a:moveTo>
                  <a:pt x="2732" y="555"/>
                </a:moveTo>
                <a:lnTo>
                  <a:pt x="2736" y="558"/>
                </a:lnTo>
                <a:lnTo>
                  <a:pt x="2738" y="560"/>
                </a:lnTo>
                <a:lnTo>
                  <a:pt x="2740" y="562"/>
                </a:lnTo>
                <a:lnTo>
                  <a:pt x="2740" y="562"/>
                </a:lnTo>
                <a:lnTo>
                  <a:pt x="2740" y="562"/>
                </a:lnTo>
                <a:lnTo>
                  <a:pt x="2740" y="560"/>
                </a:lnTo>
                <a:lnTo>
                  <a:pt x="2740" y="558"/>
                </a:lnTo>
                <a:lnTo>
                  <a:pt x="2736" y="556"/>
                </a:lnTo>
                <a:lnTo>
                  <a:pt x="2734" y="555"/>
                </a:lnTo>
                <a:lnTo>
                  <a:pt x="2732" y="555"/>
                </a:lnTo>
                <a:close/>
                <a:moveTo>
                  <a:pt x="2703" y="531"/>
                </a:moveTo>
                <a:lnTo>
                  <a:pt x="2723" y="555"/>
                </a:lnTo>
                <a:lnTo>
                  <a:pt x="2729" y="555"/>
                </a:lnTo>
                <a:lnTo>
                  <a:pt x="2723" y="547"/>
                </a:lnTo>
                <a:lnTo>
                  <a:pt x="2718" y="540"/>
                </a:lnTo>
                <a:lnTo>
                  <a:pt x="2711" y="535"/>
                </a:lnTo>
                <a:lnTo>
                  <a:pt x="2703" y="531"/>
                </a:lnTo>
                <a:close/>
                <a:moveTo>
                  <a:pt x="2672" y="478"/>
                </a:moveTo>
                <a:lnTo>
                  <a:pt x="2672" y="495"/>
                </a:lnTo>
                <a:lnTo>
                  <a:pt x="2680" y="495"/>
                </a:lnTo>
                <a:lnTo>
                  <a:pt x="2681" y="502"/>
                </a:lnTo>
                <a:lnTo>
                  <a:pt x="2685" y="507"/>
                </a:lnTo>
                <a:lnTo>
                  <a:pt x="2689" y="513"/>
                </a:lnTo>
                <a:lnTo>
                  <a:pt x="2692" y="518"/>
                </a:lnTo>
                <a:lnTo>
                  <a:pt x="2696" y="518"/>
                </a:lnTo>
                <a:lnTo>
                  <a:pt x="2696" y="502"/>
                </a:lnTo>
                <a:lnTo>
                  <a:pt x="2692" y="500"/>
                </a:lnTo>
                <a:lnTo>
                  <a:pt x="2689" y="498"/>
                </a:lnTo>
                <a:lnTo>
                  <a:pt x="2687" y="495"/>
                </a:lnTo>
                <a:lnTo>
                  <a:pt x="2685" y="491"/>
                </a:lnTo>
                <a:lnTo>
                  <a:pt x="2683" y="486"/>
                </a:lnTo>
                <a:lnTo>
                  <a:pt x="2676" y="486"/>
                </a:lnTo>
                <a:lnTo>
                  <a:pt x="2676" y="478"/>
                </a:lnTo>
                <a:lnTo>
                  <a:pt x="2672" y="478"/>
                </a:lnTo>
                <a:close/>
                <a:moveTo>
                  <a:pt x="2656" y="455"/>
                </a:moveTo>
                <a:lnTo>
                  <a:pt x="2660" y="458"/>
                </a:lnTo>
                <a:lnTo>
                  <a:pt x="2661" y="462"/>
                </a:lnTo>
                <a:lnTo>
                  <a:pt x="2663" y="464"/>
                </a:lnTo>
                <a:lnTo>
                  <a:pt x="2667" y="469"/>
                </a:lnTo>
                <a:lnTo>
                  <a:pt x="2669" y="475"/>
                </a:lnTo>
                <a:lnTo>
                  <a:pt x="2672" y="475"/>
                </a:lnTo>
                <a:lnTo>
                  <a:pt x="2671" y="467"/>
                </a:lnTo>
                <a:lnTo>
                  <a:pt x="2669" y="462"/>
                </a:lnTo>
                <a:lnTo>
                  <a:pt x="2667" y="458"/>
                </a:lnTo>
                <a:lnTo>
                  <a:pt x="2661" y="456"/>
                </a:lnTo>
                <a:lnTo>
                  <a:pt x="2656" y="455"/>
                </a:lnTo>
                <a:close/>
                <a:moveTo>
                  <a:pt x="1469" y="0"/>
                </a:moveTo>
                <a:lnTo>
                  <a:pt x="1480" y="2"/>
                </a:lnTo>
                <a:lnTo>
                  <a:pt x="1480" y="6"/>
                </a:lnTo>
                <a:lnTo>
                  <a:pt x="1485" y="7"/>
                </a:lnTo>
                <a:lnTo>
                  <a:pt x="1489" y="9"/>
                </a:lnTo>
                <a:lnTo>
                  <a:pt x="1494" y="9"/>
                </a:lnTo>
                <a:lnTo>
                  <a:pt x="1500" y="9"/>
                </a:lnTo>
                <a:lnTo>
                  <a:pt x="1500" y="29"/>
                </a:lnTo>
                <a:lnTo>
                  <a:pt x="1511" y="27"/>
                </a:lnTo>
                <a:lnTo>
                  <a:pt x="1518" y="24"/>
                </a:lnTo>
                <a:lnTo>
                  <a:pt x="1527" y="20"/>
                </a:lnTo>
                <a:lnTo>
                  <a:pt x="1540" y="18"/>
                </a:lnTo>
                <a:lnTo>
                  <a:pt x="1543" y="27"/>
                </a:lnTo>
                <a:lnTo>
                  <a:pt x="1545" y="42"/>
                </a:lnTo>
                <a:lnTo>
                  <a:pt x="1543" y="55"/>
                </a:lnTo>
                <a:lnTo>
                  <a:pt x="1540" y="55"/>
                </a:lnTo>
                <a:lnTo>
                  <a:pt x="1538" y="58"/>
                </a:lnTo>
                <a:lnTo>
                  <a:pt x="1536" y="60"/>
                </a:lnTo>
                <a:lnTo>
                  <a:pt x="1534" y="62"/>
                </a:lnTo>
                <a:lnTo>
                  <a:pt x="1534" y="66"/>
                </a:lnTo>
                <a:lnTo>
                  <a:pt x="1532" y="69"/>
                </a:lnTo>
                <a:lnTo>
                  <a:pt x="1523" y="69"/>
                </a:lnTo>
                <a:lnTo>
                  <a:pt x="1523" y="75"/>
                </a:lnTo>
                <a:lnTo>
                  <a:pt x="1521" y="76"/>
                </a:lnTo>
                <a:lnTo>
                  <a:pt x="1521" y="80"/>
                </a:lnTo>
                <a:lnTo>
                  <a:pt x="1520" y="86"/>
                </a:lnTo>
                <a:lnTo>
                  <a:pt x="1534" y="96"/>
                </a:lnTo>
                <a:lnTo>
                  <a:pt x="1541" y="111"/>
                </a:lnTo>
                <a:lnTo>
                  <a:pt x="1545" y="129"/>
                </a:lnTo>
                <a:lnTo>
                  <a:pt x="1543" y="155"/>
                </a:lnTo>
                <a:lnTo>
                  <a:pt x="1516" y="178"/>
                </a:lnTo>
                <a:lnTo>
                  <a:pt x="1512" y="186"/>
                </a:lnTo>
                <a:lnTo>
                  <a:pt x="1503" y="186"/>
                </a:lnTo>
                <a:lnTo>
                  <a:pt x="1503" y="191"/>
                </a:lnTo>
                <a:lnTo>
                  <a:pt x="1492" y="195"/>
                </a:lnTo>
                <a:lnTo>
                  <a:pt x="1496" y="202"/>
                </a:lnTo>
                <a:lnTo>
                  <a:pt x="1509" y="206"/>
                </a:lnTo>
                <a:lnTo>
                  <a:pt x="1514" y="200"/>
                </a:lnTo>
                <a:lnTo>
                  <a:pt x="1523" y="198"/>
                </a:lnTo>
                <a:lnTo>
                  <a:pt x="1532" y="200"/>
                </a:lnTo>
                <a:lnTo>
                  <a:pt x="1543" y="202"/>
                </a:lnTo>
                <a:lnTo>
                  <a:pt x="1549" y="229"/>
                </a:lnTo>
                <a:lnTo>
                  <a:pt x="1560" y="235"/>
                </a:lnTo>
                <a:lnTo>
                  <a:pt x="1560" y="238"/>
                </a:lnTo>
                <a:lnTo>
                  <a:pt x="1572" y="238"/>
                </a:lnTo>
                <a:lnTo>
                  <a:pt x="1572" y="242"/>
                </a:lnTo>
                <a:lnTo>
                  <a:pt x="1589" y="242"/>
                </a:lnTo>
                <a:lnTo>
                  <a:pt x="1592" y="251"/>
                </a:lnTo>
                <a:lnTo>
                  <a:pt x="1600" y="251"/>
                </a:lnTo>
                <a:lnTo>
                  <a:pt x="1600" y="255"/>
                </a:lnTo>
                <a:lnTo>
                  <a:pt x="1609" y="255"/>
                </a:lnTo>
                <a:lnTo>
                  <a:pt x="1609" y="258"/>
                </a:lnTo>
                <a:lnTo>
                  <a:pt x="1660" y="255"/>
                </a:lnTo>
                <a:lnTo>
                  <a:pt x="1660" y="258"/>
                </a:lnTo>
                <a:lnTo>
                  <a:pt x="1680" y="258"/>
                </a:lnTo>
                <a:lnTo>
                  <a:pt x="1680" y="262"/>
                </a:lnTo>
                <a:lnTo>
                  <a:pt x="1700" y="262"/>
                </a:lnTo>
                <a:lnTo>
                  <a:pt x="1700" y="266"/>
                </a:lnTo>
                <a:lnTo>
                  <a:pt x="1709" y="266"/>
                </a:lnTo>
                <a:lnTo>
                  <a:pt x="1712" y="275"/>
                </a:lnTo>
                <a:lnTo>
                  <a:pt x="1720" y="275"/>
                </a:lnTo>
                <a:lnTo>
                  <a:pt x="1720" y="278"/>
                </a:lnTo>
                <a:lnTo>
                  <a:pt x="1752" y="278"/>
                </a:lnTo>
                <a:lnTo>
                  <a:pt x="1756" y="286"/>
                </a:lnTo>
                <a:lnTo>
                  <a:pt x="1763" y="286"/>
                </a:lnTo>
                <a:lnTo>
                  <a:pt x="1769" y="322"/>
                </a:lnTo>
                <a:lnTo>
                  <a:pt x="1778" y="329"/>
                </a:lnTo>
                <a:lnTo>
                  <a:pt x="1783" y="335"/>
                </a:lnTo>
                <a:lnTo>
                  <a:pt x="1789" y="340"/>
                </a:lnTo>
                <a:lnTo>
                  <a:pt x="1796" y="344"/>
                </a:lnTo>
                <a:lnTo>
                  <a:pt x="1807" y="346"/>
                </a:lnTo>
                <a:lnTo>
                  <a:pt x="1823" y="346"/>
                </a:lnTo>
                <a:lnTo>
                  <a:pt x="1836" y="351"/>
                </a:lnTo>
                <a:lnTo>
                  <a:pt x="1849" y="351"/>
                </a:lnTo>
                <a:lnTo>
                  <a:pt x="1863" y="355"/>
                </a:lnTo>
                <a:lnTo>
                  <a:pt x="1863" y="358"/>
                </a:lnTo>
                <a:lnTo>
                  <a:pt x="1880" y="358"/>
                </a:lnTo>
                <a:lnTo>
                  <a:pt x="1883" y="366"/>
                </a:lnTo>
                <a:lnTo>
                  <a:pt x="1896" y="366"/>
                </a:lnTo>
                <a:lnTo>
                  <a:pt x="1896" y="369"/>
                </a:lnTo>
                <a:lnTo>
                  <a:pt x="1903" y="369"/>
                </a:lnTo>
                <a:lnTo>
                  <a:pt x="1903" y="375"/>
                </a:lnTo>
                <a:lnTo>
                  <a:pt x="1916" y="375"/>
                </a:lnTo>
                <a:lnTo>
                  <a:pt x="1920" y="382"/>
                </a:lnTo>
                <a:lnTo>
                  <a:pt x="1929" y="382"/>
                </a:lnTo>
                <a:lnTo>
                  <a:pt x="1932" y="391"/>
                </a:lnTo>
                <a:lnTo>
                  <a:pt x="1934" y="391"/>
                </a:lnTo>
                <a:lnTo>
                  <a:pt x="1938" y="393"/>
                </a:lnTo>
                <a:lnTo>
                  <a:pt x="1941" y="396"/>
                </a:lnTo>
                <a:lnTo>
                  <a:pt x="1945" y="398"/>
                </a:lnTo>
                <a:lnTo>
                  <a:pt x="1951" y="400"/>
                </a:lnTo>
                <a:lnTo>
                  <a:pt x="1954" y="402"/>
                </a:lnTo>
                <a:lnTo>
                  <a:pt x="1956" y="402"/>
                </a:lnTo>
                <a:lnTo>
                  <a:pt x="1956" y="398"/>
                </a:lnTo>
                <a:lnTo>
                  <a:pt x="1969" y="398"/>
                </a:lnTo>
                <a:lnTo>
                  <a:pt x="1972" y="393"/>
                </a:lnTo>
                <a:lnTo>
                  <a:pt x="1976" y="389"/>
                </a:lnTo>
                <a:lnTo>
                  <a:pt x="1980" y="386"/>
                </a:lnTo>
                <a:lnTo>
                  <a:pt x="1983" y="382"/>
                </a:lnTo>
                <a:lnTo>
                  <a:pt x="1985" y="376"/>
                </a:lnTo>
                <a:lnTo>
                  <a:pt x="1989" y="369"/>
                </a:lnTo>
                <a:lnTo>
                  <a:pt x="1989" y="369"/>
                </a:lnTo>
                <a:lnTo>
                  <a:pt x="1991" y="367"/>
                </a:lnTo>
                <a:lnTo>
                  <a:pt x="1992" y="367"/>
                </a:lnTo>
                <a:lnTo>
                  <a:pt x="1992" y="366"/>
                </a:lnTo>
                <a:lnTo>
                  <a:pt x="1992" y="362"/>
                </a:lnTo>
                <a:lnTo>
                  <a:pt x="1992" y="358"/>
                </a:lnTo>
                <a:lnTo>
                  <a:pt x="1989" y="358"/>
                </a:lnTo>
                <a:lnTo>
                  <a:pt x="1989" y="349"/>
                </a:lnTo>
                <a:lnTo>
                  <a:pt x="1983" y="349"/>
                </a:lnTo>
                <a:lnTo>
                  <a:pt x="1981" y="331"/>
                </a:lnTo>
                <a:lnTo>
                  <a:pt x="1985" y="311"/>
                </a:lnTo>
                <a:lnTo>
                  <a:pt x="1989" y="295"/>
                </a:lnTo>
                <a:lnTo>
                  <a:pt x="2009" y="278"/>
                </a:lnTo>
                <a:lnTo>
                  <a:pt x="2009" y="275"/>
                </a:lnTo>
                <a:lnTo>
                  <a:pt x="2023" y="271"/>
                </a:lnTo>
                <a:lnTo>
                  <a:pt x="2029" y="262"/>
                </a:lnTo>
                <a:lnTo>
                  <a:pt x="2056" y="262"/>
                </a:lnTo>
                <a:lnTo>
                  <a:pt x="2063" y="251"/>
                </a:lnTo>
                <a:lnTo>
                  <a:pt x="2112" y="251"/>
                </a:lnTo>
                <a:lnTo>
                  <a:pt x="2112" y="255"/>
                </a:lnTo>
                <a:lnTo>
                  <a:pt x="2123" y="255"/>
                </a:lnTo>
                <a:lnTo>
                  <a:pt x="2123" y="258"/>
                </a:lnTo>
                <a:lnTo>
                  <a:pt x="2132" y="258"/>
                </a:lnTo>
                <a:lnTo>
                  <a:pt x="2132" y="262"/>
                </a:lnTo>
                <a:lnTo>
                  <a:pt x="2160" y="262"/>
                </a:lnTo>
                <a:lnTo>
                  <a:pt x="2160" y="266"/>
                </a:lnTo>
                <a:lnTo>
                  <a:pt x="2163" y="271"/>
                </a:lnTo>
                <a:lnTo>
                  <a:pt x="2163" y="273"/>
                </a:lnTo>
                <a:lnTo>
                  <a:pt x="2165" y="276"/>
                </a:lnTo>
                <a:lnTo>
                  <a:pt x="2163" y="280"/>
                </a:lnTo>
                <a:lnTo>
                  <a:pt x="2163" y="282"/>
                </a:lnTo>
                <a:lnTo>
                  <a:pt x="2165" y="284"/>
                </a:lnTo>
                <a:lnTo>
                  <a:pt x="2167" y="286"/>
                </a:lnTo>
                <a:lnTo>
                  <a:pt x="2171" y="287"/>
                </a:lnTo>
                <a:lnTo>
                  <a:pt x="2176" y="289"/>
                </a:lnTo>
                <a:lnTo>
                  <a:pt x="2176" y="295"/>
                </a:lnTo>
                <a:lnTo>
                  <a:pt x="2203" y="295"/>
                </a:lnTo>
                <a:lnTo>
                  <a:pt x="2203" y="298"/>
                </a:lnTo>
                <a:lnTo>
                  <a:pt x="2220" y="302"/>
                </a:lnTo>
                <a:lnTo>
                  <a:pt x="2220" y="306"/>
                </a:lnTo>
                <a:lnTo>
                  <a:pt x="2223" y="306"/>
                </a:lnTo>
                <a:lnTo>
                  <a:pt x="2225" y="306"/>
                </a:lnTo>
                <a:lnTo>
                  <a:pt x="2227" y="304"/>
                </a:lnTo>
                <a:lnTo>
                  <a:pt x="2227" y="302"/>
                </a:lnTo>
                <a:lnTo>
                  <a:pt x="2229" y="302"/>
                </a:lnTo>
                <a:lnTo>
                  <a:pt x="2243" y="302"/>
                </a:lnTo>
                <a:lnTo>
                  <a:pt x="2256" y="306"/>
                </a:lnTo>
                <a:lnTo>
                  <a:pt x="2269" y="309"/>
                </a:lnTo>
                <a:lnTo>
                  <a:pt x="2272" y="342"/>
                </a:lnTo>
                <a:lnTo>
                  <a:pt x="2296" y="346"/>
                </a:lnTo>
                <a:lnTo>
                  <a:pt x="2305" y="344"/>
                </a:lnTo>
                <a:lnTo>
                  <a:pt x="2318" y="342"/>
                </a:lnTo>
                <a:lnTo>
                  <a:pt x="2332" y="342"/>
                </a:lnTo>
                <a:lnTo>
                  <a:pt x="2332" y="346"/>
                </a:lnTo>
                <a:lnTo>
                  <a:pt x="2369" y="349"/>
                </a:lnTo>
                <a:lnTo>
                  <a:pt x="2369" y="355"/>
                </a:lnTo>
                <a:lnTo>
                  <a:pt x="2389" y="355"/>
                </a:lnTo>
                <a:lnTo>
                  <a:pt x="2392" y="362"/>
                </a:lnTo>
                <a:lnTo>
                  <a:pt x="2416" y="362"/>
                </a:lnTo>
                <a:lnTo>
                  <a:pt x="2416" y="366"/>
                </a:lnTo>
                <a:lnTo>
                  <a:pt x="2429" y="369"/>
                </a:lnTo>
                <a:lnTo>
                  <a:pt x="2449" y="369"/>
                </a:lnTo>
                <a:lnTo>
                  <a:pt x="2456" y="375"/>
                </a:lnTo>
                <a:lnTo>
                  <a:pt x="2467" y="380"/>
                </a:lnTo>
                <a:lnTo>
                  <a:pt x="2480" y="384"/>
                </a:lnTo>
                <a:lnTo>
                  <a:pt x="2492" y="382"/>
                </a:lnTo>
                <a:lnTo>
                  <a:pt x="2503" y="366"/>
                </a:lnTo>
                <a:lnTo>
                  <a:pt x="2536" y="358"/>
                </a:lnTo>
                <a:lnTo>
                  <a:pt x="2536" y="349"/>
                </a:lnTo>
                <a:lnTo>
                  <a:pt x="2563" y="346"/>
                </a:lnTo>
                <a:lnTo>
                  <a:pt x="2569" y="338"/>
                </a:lnTo>
                <a:lnTo>
                  <a:pt x="2572" y="336"/>
                </a:lnTo>
                <a:lnTo>
                  <a:pt x="2578" y="338"/>
                </a:lnTo>
                <a:lnTo>
                  <a:pt x="2583" y="338"/>
                </a:lnTo>
                <a:lnTo>
                  <a:pt x="2589" y="340"/>
                </a:lnTo>
                <a:lnTo>
                  <a:pt x="2592" y="340"/>
                </a:lnTo>
                <a:lnTo>
                  <a:pt x="2596" y="342"/>
                </a:lnTo>
                <a:lnTo>
                  <a:pt x="2600" y="349"/>
                </a:lnTo>
                <a:lnTo>
                  <a:pt x="2603" y="351"/>
                </a:lnTo>
                <a:lnTo>
                  <a:pt x="2607" y="349"/>
                </a:lnTo>
                <a:lnTo>
                  <a:pt x="2611" y="349"/>
                </a:lnTo>
                <a:lnTo>
                  <a:pt x="2612" y="347"/>
                </a:lnTo>
                <a:lnTo>
                  <a:pt x="2612" y="346"/>
                </a:lnTo>
                <a:lnTo>
                  <a:pt x="2616" y="346"/>
                </a:lnTo>
                <a:lnTo>
                  <a:pt x="2620" y="346"/>
                </a:lnTo>
                <a:lnTo>
                  <a:pt x="2623" y="347"/>
                </a:lnTo>
                <a:lnTo>
                  <a:pt x="2625" y="349"/>
                </a:lnTo>
                <a:lnTo>
                  <a:pt x="2629" y="349"/>
                </a:lnTo>
                <a:lnTo>
                  <a:pt x="2629" y="362"/>
                </a:lnTo>
                <a:lnTo>
                  <a:pt x="2641" y="364"/>
                </a:lnTo>
                <a:lnTo>
                  <a:pt x="2660" y="367"/>
                </a:lnTo>
                <a:lnTo>
                  <a:pt x="2681" y="369"/>
                </a:lnTo>
                <a:lnTo>
                  <a:pt x="2701" y="369"/>
                </a:lnTo>
                <a:lnTo>
                  <a:pt x="2716" y="366"/>
                </a:lnTo>
                <a:lnTo>
                  <a:pt x="2716" y="362"/>
                </a:lnTo>
                <a:lnTo>
                  <a:pt x="2743" y="358"/>
                </a:lnTo>
                <a:lnTo>
                  <a:pt x="2756" y="395"/>
                </a:lnTo>
                <a:lnTo>
                  <a:pt x="2769" y="402"/>
                </a:lnTo>
                <a:lnTo>
                  <a:pt x="2769" y="426"/>
                </a:lnTo>
                <a:lnTo>
                  <a:pt x="2776" y="429"/>
                </a:lnTo>
                <a:lnTo>
                  <a:pt x="2776" y="438"/>
                </a:lnTo>
                <a:lnTo>
                  <a:pt x="2780" y="438"/>
                </a:lnTo>
                <a:lnTo>
                  <a:pt x="2780" y="446"/>
                </a:lnTo>
                <a:lnTo>
                  <a:pt x="2783" y="446"/>
                </a:lnTo>
                <a:lnTo>
                  <a:pt x="2780" y="509"/>
                </a:lnTo>
                <a:lnTo>
                  <a:pt x="2776" y="509"/>
                </a:lnTo>
                <a:lnTo>
                  <a:pt x="2776" y="518"/>
                </a:lnTo>
                <a:lnTo>
                  <a:pt x="2772" y="518"/>
                </a:lnTo>
                <a:lnTo>
                  <a:pt x="2772" y="531"/>
                </a:lnTo>
                <a:lnTo>
                  <a:pt x="2769" y="531"/>
                </a:lnTo>
                <a:lnTo>
                  <a:pt x="2769" y="535"/>
                </a:lnTo>
                <a:lnTo>
                  <a:pt x="2772" y="535"/>
                </a:lnTo>
                <a:lnTo>
                  <a:pt x="2772" y="558"/>
                </a:lnTo>
                <a:lnTo>
                  <a:pt x="2763" y="564"/>
                </a:lnTo>
                <a:lnTo>
                  <a:pt x="2758" y="567"/>
                </a:lnTo>
                <a:lnTo>
                  <a:pt x="2752" y="569"/>
                </a:lnTo>
                <a:lnTo>
                  <a:pt x="2740" y="566"/>
                </a:lnTo>
                <a:lnTo>
                  <a:pt x="2740" y="578"/>
                </a:lnTo>
                <a:lnTo>
                  <a:pt x="2736" y="578"/>
                </a:lnTo>
                <a:lnTo>
                  <a:pt x="2736" y="582"/>
                </a:lnTo>
                <a:lnTo>
                  <a:pt x="2740" y="582"/>
                </a:lnTo>
                <a:lnTo>
                  <a:pt x="2743" y="602"/>
                </a:lnTo>
                <a:lnTo>
                  <a:pt x="2749" y="602"/>
                </a:lnTo>
                <a:lnTo>
                  <a:pt x="2749" y="615"/>
                </a:lnTo>
                <a:lnTo>
                  <a:pt x="2752" y="615"/>
                </a:lnTo>
                <a:lnTo>
                  <a:pt x="2756" y="635"/>
                </a:lnTo>
                <a:lnTo>
                  <a:pt x="2763" y="638"/>
                </a:lnTo>
                <a:lnTo>
                  <a:pt x="2772" y="662"/>
                </a:lnTo>
                <a:lnTo>
                  <a:pt x="2780" y="666"/>
                </a:lnTo>
                <a:lnTo>
                  <a:pt x="2780" y="678"/>
                </a:lnTo>
                <a:lnTo>
                  <a:pt x="2783" y="678"/>
                </a:lnTo>
                <a:lnTo>
                  <a:pt x="2783" y="686"/>
                </a:lnTo>
                <a:lnTo>
                  <a:pt x="2792" y="691"/>
                </a:lnTo>
                <a:lnTo>
                  <a:pt x="2796" y="706"/>
                </a:lnTo>
                <a:lnTo>
                  <a:pt x="2809" y="715"/>
                </a:lnTo>
                <a:lnTo>
                  <a:pt x="2816" y="738"/>
                </a:lnTo>
                <a:lnTo>
                  <a:pt x="2820" y="738"/>
                </a:lnTo>
                <a:lnTo>
                  <a:pt x="2820" y="746"/>
                </a:lnTo>
                <a:lnTo>
                  <a:pt x="2829" y="751"/>
                </a:lnTo>
                <a:lnTo>
                  <a:pt x="2849" y="775"/>
                </a:lnTo>
                <a:lnTo>
                  <a:pt x="2845" y="782"/>
                </a:lnTo>
                <a:lnTo>
                  <a:pt x="2841" y="789"/>
                </a:lnTo>
                <a:lnTo>
                  <a:pt x="2840" y="796"/>
                </a:lnTo>
                <a:lnTo>
                  <a:pt x="2840" y="806"/>
                </a:lnTo>
                <a:lnTo>
                  <a:pt x="2843" y="806"/>
                </a:lnTo>
                <a:lnTo>
                  <a:pt x="2843" y="818"/>
                </a:lnTo>
                <a:lnTo>
                  <a:pt x="2849" y="818"/>
                </a:lnTo>
                <a:lnTo>
                  <a:pt x="2852" y="822"/>
                </a:lnTo>
                <a:lnTo>
                  <a:pt x="2856" y="824"/>
                </a:lnTo>
                <a:lnTo>
                  <a:pt x="2860" y="827"/>
                </a:lnTo>
                <a:lnTo>
                  <a:pt x="2863" y="831"/>
                </a:lnTo>
                <a:lnTo>
                  <a:pt x="2869" y="838"/>
                </a:lnTo>
                <a:lnTo>
                  <a:pt x="2876" y="838"/>
                </a:lnTo>
                <a:lnTo>
                  <a:pt x="2876" y="842"/>
                </a:lnTo>
                <a:lnTo>
                  <a:pt x="2889" y="842"/>
                </a:lnTo>
                <a:lnTo>
                  <a:pt x="2889" y="844"/>
                </a:lnTo>
                <a:lnTo>
                  <a:pt x="2891" y="847"/>
                </a:lnTo>
                <a:lnTo>
                  <a:pt x="2894" y="851"/>
                </a:lnTo>
                <a:lnTo>
                  <a:pt x="2896" y="856"/>
                </a:lnTo>
                <a:lnTo>
                  <a:pt x="2900" y="860"/>
                </a:lnTo>
                <a:lnTo>
                  <a:pt x="2901" y="864"/>
                </a:lnTo>
                <a:lnTo>
                  <a:pt x="2903" y="866"/>
                </a:lnTo>
                <a:lnTo>
                  <a:pt x="2912" y="866"/>
                </a:lnTo>
                <a:lnTo>
                  <a:pt x="2916" y="875"/>
                </a:lnTo>
                <a:lnTo>
                  <a:pt x="2920" y="875"/>
                </a:lnTo>
                <a:lnTo>
                  <a:pt x="2920" y="895"/>
                </a:lnTo>
                <a:lnTo>
                  <a:pt x="2923" y="895"/>
                </a:lnTo>
                <a:lnTo>
                  <a:pt x="2932" y="918"/>
                </a:lnTo>
                <a:lnTo>
                  <a:pt x="2936" y="918"/>
                </a:lnTo>
                <a:lnTo>
                  <a:pt x="2936" y="951"/>
                </a:lnTo>
                <a:lnTo>
                  <a:pt x="2940" y="951"/>
                </a:lnTo>
                <a:lnTo>
                  <a:pt x="2940" y="958"/>
                </a:lnTo>
                <a:lnTo>
                  <a:pt x="2943" y="958"/>
                </a:lnTo>
                <a:lnTo>
                  <a:pt x="2949" y="1031"/>
                </a:lnTo>
                <a:lnTo>
                  <a:pt x="2956" y="1035"/>
                </a:lnTo>
                <a:lnTo>
                  <a:pt x="2960" y="1062"/>
                </a:lnTo>
                <a:lnTo>
                  <a:pt x="2976" y="1062"/>
                </a:lnTo>
                <a:lnTo>
                  <a:pt x="2987" y="1076"/>
                </a:lnTo>
                <a:lnTo>
                  <a:pt x="3003" y="1091"/>
                </a:lnTo>
                <a:lnTo>
                  <a:pt x="3020" y="1098"/>
                </a:lnTo>
                <a:lnTo>
                  <a:pt x="3020" y="1106"/>
                </a:lnTo>
                <a:lnTo>
                  <a:pt x="3029" y="1106"/>
                </a:lnTo>
                <a:lnTo>
                  <a:pt x="3032" y="1118"/>
                </a:lnTo>
                <a:lnTo>
                  <a:pt x="3040" y="1122"/>
                </a:lnTo>
                <a:lnTo>
                  <a:pt x="3056" y="1171"/>
                </a:lnTo>
                <a:lnTo>
                  <a:pt x="3060" y="1171"/>
                </a:lnTo>
                <a:lnTo>
                  <a:pt x="3060" y="1195"/>
                </a:lnTo>
                <a:lnTo>
                  <a:pt x="3063" y="1195"/>
                </a:lnTo>
                <a:lnTo>
                  <a:pt x="3063" y="1202"/>
                </a:lnTo>
                <a:lnTo>
                  <a:pt x="3069" y="1202"/>
                </a:lnTo>
                <a:lnTo>
                  <a:pt x="3069" y="1222"/>
                </a:lnTo>
                <a:lnTo>
                  <a:pt x="3072" y="1222"/>
                </a:lnTo>
                <a:lnTo>
                  <a:pt x="3074" y="1224"/>
                </a:lnTo>
                <a:lnTo>
                  <a:pt x="3074" y="1224"/>
                </a:lnTo>
                <a:lnTo>
                  <a:pt x="3074" y="1226"/>
                </a:lnTo>
                <a:lnTo>
                  <a:pt x="3076" y="1226"/>
                </a:lnTo>
                <a:lnTo>
                  <a:pt x="3078" y="1226"/>
                </a:lnTo>
                <a:lnTo>
                  <a:pt x="3080" y="1226"/>
                </a:lnTo>
                <a:lnTo>
                  <a:pt x="3089" y="1251"/>
                </a:lnTo>
                <a:lnTo>
                  <a:pt x="3112" y="1251"/>
                </a:lnTo>
                <a:lnTo>
                  <a:pt x="3116" y="1275"/>
                </a:lnTo>
                <a:lnTo>
                  <a:pt x="3120" y="1275"/>
                </a:lnTo>
                <a:lnTo>
                  <a:pt x="3120" y="1278"/>
                </a:lnTo>
                <a:lnTo>
                  <a:pt x="3143" y="1278"/>
                </a:lnTo>
                <a:lnTo>
                  <a:pt x="3156" y="1295"/>
                </a:lnTo>
                <a:lnTo>
                  <a:pt x="3172" y="1295"/>
                </a:lnTo>
                <a:lnTo>
                  <a:pt x="3172" y="1298"/>
                </a:lnTo>
                <a:lnTo>
                  <a:pt x="3183" y="1306"/>
                </a:lnTo>
                <a:lnTo>
                  <a:pt x="3183" y="1315"/>
                </a:lnTo>
                <a:lnTo>
                  <a:pt x="3203" y="1329"/>
                </a:lnTo>
                <a:lnTo>
                  <a:pt x="3209" y="1338"/>
                </a:lnTo>
                <a:lnTo>
                  <a:pt x="3216" y="1338"/>
                </a:lnTo>
                <a:lnTo>
                  <a:pt x="3220" y="1346"/>
                </a:lnTo>
                <a:lnTo>
                  <a:pt x="3243" y="1366"/>
                </a:lnTo>
                <a:lnTo>
                  <a:pt x="3243" y="1378"/>
                </a:lnTo>
                <a:lnTo>
                  <a:pt x="3256" y="1382"/>
                </a:lnTo>
                <a:lnTo>
                  <a:pt x="3269" y="1398"/>
                </a:lnTo>
                <a:lnTo>
                  <a:pt x="3276" y="1398"/>
                </a:lnTo>
                <a:lnTo>
                  <a:pt x="3276" y="1406"/>
                </a:lnTo>
                <a:lnTo>
                  <a:pt x="3289" y="1406"/>
                </a:lnTo>
                <a:lnTo>
                  <a:pt x="3289" y="1409"/>
                </a:lnTo>
                <a:lnTo>
                  <a:pt x="3292" y="1415"/>
                </a:lnTo>
                <a:lnTo>
                  <a:pt x="3296" y="1420"/>
                </a:lnTo>
                <a:lnTo>
                  <a:pt x="3300" y="1426"/>
                </a:lnTo>
                <a:lnTo>
                  <a:pt x="3303" y="1431"/>
                </a:lnTo>
                <a:lnTo>
                  <a:pt x="3303" y="1455"/>
                </a:lnTo>
                <a:lnTo>
                  <a:pt x="3296" y="1458"/>
                </a:lnTo>
                <a:lnTo>
                  <a:pt x="3296" y="1466"/>
                </a:lnTo>
                <a:lnTo>
                  <a:pt x="3292" y="1466"/>
                </a:lnTo>
                <a:lnTo>
                  <a:pt x="3292" y="1469"/>
                </a:lnTo>
                <a:lnTo>
                  <a:pt x="3294" y="1471"/>
                </a:lnTo>
                <a:lnTo>
                  <a:pt x="3294" y="1473"/>
                </a:lnTo>
                <a:lnTo>
                  <a:pt x="3296" y="1476"/>
                </a:lnTo>
                <a:lnTo>
                  <a:pt x="3296" y="1482"/>
                </a:lnTo>
                <a:lnTo>
                  <a:pt x="3301" y="1484"/>
                </a:lnTo>
                <a:lnTo>
                  <a:pt x="3307" y="1486"/>
                </a:lnTo>
                <a:lnTo>
                  <a:pt x="3309" y="1489"/>
                </a:lnTo>
                <a:lnTo>
                  <a:pt x="3311" y="1491"/>
                </a:lnTo>
                <a:lnTo>
                  <a:pt x="3311" y="1495"/>
                </a:lnTo>
                <a:lnTo>
                  <a:pt x="3312" y="1498"/>
                </a:lnTo>
                <a:lnTo>
                  <a:pt x="3312" y="1502"/>
                </a:lnTo>
                <a:lnTo>
                  <a:pt x="3316" y="1506"/>
                </a:lnTo>
                <a:lnTo>
                  <a:pt x="3320" y="1506"/>
                </a:lnTo>
                <a:lnTo>
                  <a:pt x="3323" y="1515"/>
                </a:lnTo>
                <a:lnTo>
                  <a:pt x="3332" y="1515"/>
                </a:lnTo>
                <a:lnTo>
                  <a:pt x="3336" y="1522"/>
                </a:lnTo>
                <a:lnTo>
                  <a:pt x="3347" y="1529"/>
                </a:lnTo>
                <a:lnTo>
                  <a:pt x="3361" y="1533"/>
                </a:lnTo>
                <a:lnTo>
                  <a:pt x="3380" y="1535"/>
                </a:lnTo>
                <a:lnTo>
                  <a:pt x="3383" y="1531"/>
                </a:lnTo>
                <a:lnTo>
                  <a:pt x="3385" y="1529"/>
                </a:lnTo>
                <a:lnTo>
                  <a:pt x="3389" y="1527"/>
                </a:lnTo>
                <a:lnTo>
                  <a:pt x="3392" y="1526"/>
                </a:lnTo>
                <a:lnTo>
                  <a:pt x="3392" y="1522"/>
                </a:lnTo>
                <a:lnTo>
                  <a:pt x="3400" y="1522"/>
                </a:lnTo>
                <a:lnTo>
                  <a:pt x="3409" y="1511"/>
                </a:lnTo>
                <a:lnTo>
                  <a:pt x="3469" y="1515"/>
                </a:lnTo>
                <a:lnTo>
                  <a:pt x="3469" y="1511"/>
                </a:lnTo>
                <a:lnTo>
                  <a:pt x="3476" y="1511"/>
                </a:lnTo>
                <a:lnTo>
                  <a:pt x="3480" y="1502"/>
                </a:lnTo>
                <a:lnTo>
                  <a:pt x="3500" y="1498"/>
                </a:lnTo>
                <a:lnTo>
                  <a:pt x="3500" y="1495"/>
                </a:lnTo>
                <a:lnTo>
                  <a:pt x="3536" y="1498"/>
                </a:lnTo>
                <a:lnTo>
                  <a:pt x="3536" y="1495"/>
                </a:lnTo>
                <a:lnTo>
                  <a:pt x="3549" y="1495"/>
                </a:lnTo>
                <a:lnTo>
                  <a:pt x="3552" y="1486"/>
                </a:lnTo>
                <a:lnTo>
                  <a:pt x="3567" y="1484"/>
                </a:lnTo>
                <a:lnTo>
                  <a:pt x="3581" y="1486"/>
                </a:lnTo>
                <a:lnTo>
                  <a:pt x="3598" y="1487"/>
                </a:lnTo>
                <a:lnTo>
                  <a:pt x="3612" y="1486"/>
                </a:lnTo>
                <a:lnTo>
                  <a:pt x="3612" y="1482"/>
                </a:lnTo>
                <a:lnTo>
                  <a:pt x="3623" y="1482"/>
                </a:lnTo>
                <a:lnTo>
                  <a:pt x="3623" y="1478"/>
                </a:lnTo>
                <a:lnTo>
                  <a:pt x="3636" y="1478"/>
                </a:lnTo>
                <a:lnTo>
                  <a:pt x="3636" y="1475"/>
                </a:lnTo>
                <a:lnTo>
                  <a:pt x="3660" y="1469"/>
                </a:lnTo>
                <a:lnTo>
                  <a:pt x="3663" y="1462"/>
                </a:lnTo>
                <a:lnTo>
                  <a:pt x="3674" y="1453"/>
                </a:lnTo>
                <a:lnTo>
                  <a:pt x="3687" y="1447"/>
                </a:lnTo>
                <a:lnTo>
                  <a:pt x="3703" y="1446"/>
                </a:lnTo>
                <a:lnTo>
                  <a:pt x="3709" y="1451"/>
                </a:lnTo>
                <a:lnTo>
                  <a:pt x="3714" y="1455"/>
                </a:lnTo>
                <a:lnTo>
                  <a:pt x="3720" y="1456"/>
                </a:lnTo>
                <a:lnTo>
                  <a:pt x="3729" y="1458"/>
                </a:lnTo>
                <a:lnTo>
                  <a:pt x="3729" y="1486"/>
                </a:lnTo>
                <a:lnTo>
                  <a:pt x="3723" y="1486"/>
                </a:lnTo>
                <a:lnTo>
                  <a:pt x="3720" y="1498"/>
                </a:lnTo>
                <a:lnTo>
                  <a:pt x="3723" y="1498"/>
                </a:lnTo>
                <a:lnTo>
                  <a:pt x="3725" y="1511"/>
                </a:lnTo>
                <a:lnTo>
                  <a:pt x="3725" y="1529"/>
                </a:lnTo>
                <a:lnTo>
                  <a:pt x="3723" y="1544"/>
                </a:lnTo>
                <a:lnTo>
                  <a:pt x="3720" y="1555"/>
                </a:lnTo>
                <a:lnTo>
                  <a:pt x="3718" y="1556"/>
                </a:lnTo>
                <a:lnTo>
                  <a:pt x="3718" y="1556"/>
                </a:lnTo>
                <a:lnTo>
                  <a:pt x="3718" y="1556"/>
                </a:lnTo>
                <a:lnTo>
                  <a:pt x="3716" y="1556"/>
                </a:lnTo>
                <a:lnTo>
                  <a:pt x="3714" y="1556"/>
                </a:lnTo>
                <a:lnTo>
                  <a:pt x="3712" y="1558"/>
                </a:lnTo>
                <a:lnTo>
                  <a:pt x="3711" y="1589"/>
                </a:lnTo>
                <a:lnTo>
                  <a:pt x="3703" y="1615"/>
                </a:lnTo>
                <a:lnTo>
                  <a:pt x="3703" y="1626"/>
                </a:lnTo>
                <a:lnTo>
                  <a:pt x="3692" y="1635"/>
                </a:lnTo>
                <a:lnTo>
                  <a:pt x="3692" y="1642"/>
                </a:lnTo>
                <a:lnTo>
                  <a:pt x="3689" y="1642"/>
                </a:lnTo>
                <a:lnTo>
                  <a:pt x="3689" y="1651"/>
                </a:lnTo>
                <a:lnTo>
                  <a:pt x="3683" y="1651"/>
                </a:lnTo>
                <a:lnTo>
                  <a:pt x="3683" y="1658"/>
                </a:lnTo>
                <a:lnTo>
                  <a:pt x="3680" y="1658"/>
                </a:lnTo>
                <a:lnTo>
                  <a:pt x="3680" y="1666"/>
                </a:lnTo>
                <a:lnTo>
                  <a:pt x="3676" y="1666"/>
                </a:lnTo>
                <a:lnTo>
                  <a:pt x="3676" y="1675"/>
                </a:lnTo>
                <a:lnTo>
                  <a:pt x="3672" y="1675"/>
                </a:lnTo>
                <a:lnTo>
                  <a:pt x="3672" y="1682"/>
                </a:lnTo>
                <a:lnTo>
                  <a:pt x="3660" y="1689"/>
                </a:lnTo>
                <a:lnTo>
                  <a:pt x="3660" y="1698"/>
                </a:lnTo>
                <a:lnTo>
                  <a:pt x="3656" y="1698"/>
                </a:lnTo>
                <a:lnTo>
                  <a:pt x="3656" y="1715"/>
                </a:lnTo>
                <a:lnTo>
                  <a:pt x="3652" y="1715"/>
                </a:lnTo>
                <a:lnTo>
                  <a:pt x="3652" y="1722"/>
                </a:lnTo>
                <a:lnTo>
                  <a:pt x="3649" y="1722"/>
                </a:lnTo>
                <a:lnTo>
                  <a:pt x="3649" y="1731"/>
                </a:lnTo>
                <a:lnTo>
                  <a:pt x="3640" y="1735"/>
                </a:lnTo>
                <a:lnTo>
                  <a:pt x="3640" y="1742"/>
                </a:lnTo>
                <a:lnTo>
                  <a:pt x="3636" y="1742"/>
                </a:lnTo>
                <a:lnTo>
                  <a:pt x="3636" y="1749"/>
                </a:lnTo>
                <a:lnTo>
                  <a:pt x="3632" y="1749"/>
                </a:lnTo>
                <a:lnTo>
                  <a:pt x="3632" y="1758"/>
                </a:lnTo>
                <a:lnTo>
                  <a:pt x="3629" y="1758"/>
                </a:lnTo>
                <a:lnTo>
                  <a:pt x="3629" y="1766"/>
                </a:lnTo>
                <a:lnTo>
                  <a:pt x="3620" y="1769"/>
                </a:lnTo>
                <a:lnTo>
                  <a:pt x="3620" y="1795"/>
                </a:lnTo>
                <a:lnTo>
                  <a:pt x="3616" y="1795"/>
                </a:lnTo>
                <a:lnTo>
                  <a:pt x="3616" y="1802"/>
                </a:lnTo>
                <a:lnTo>
                  <a:pt x="3612" y="1802"/>
                </a:lnTo>
                <a:lnTo>
                  <a:pt x="3612" y="1811"/>
                </a:lnTo>
                <a:lnTo>
                  <a:pt x="3609" y="1811"/>
                </a:lnTo>
                <a:lnTo>
                  <a:pt x="3603" y="1822"/>
                </a:lnTo>
                <a:lnTo>
                  <a:pt x="3592" y="1829"/>
                </a:lnTo>
                <a:lnTo>
                  <a:pt x="3592" y="1842"/>
                </a:lnTo>
                <a:lnTo>
                  <a:pt x="3589" y="1842"/>
                </a:lnTo>
                <a:lnTo>
                  <a:pt x="3589" y="1851"/>
                </a:lnTo>
                <a:lnTo>
                  <a:pt x="3580" y="1855"/>
                </a:lnTo>
                <a:lnTo>
                  <a:pt x="3580" y="1862"/>
                </a:lnTo>
                <a:lnTo>
                  <a:pt x="3576" y="1862"/>
                </a:lnTo>
                <a:lnTo>
                  <a:pt x="3576" y="1875"/>
                </a:lnTo>
                <a:lnTo>
                  <a:pt x="3560" y="1886"/>
                </a:lnTo>
                <a:lnTo>
                  <a:pt x="3556" y="1902"/>
                </a:lnTo>
                <a:lnTo>
                  <a:pt x="3543" y="1909"/>
                </a:lnTo>
                <a:lnTo>
                  <a:pt x="3543" y="1918"/>
                </a:lnTo>
                <a:lnTo>
                  <a:pt x="3529" y="1931"/>
                </a:lnTo>
                <a:lnTo>
                  <a:pt x="3523" y="1938"/>
                </a:lnTo>
                <a:lnTo>
                  <a:pt x="3516" y="1938"/>
                </a:lnTo>
                <a:lnTo>
                  <a:pt x="3516" y="1942"/>
                </a:lnTo>
                <a:lnTo>
                  <a:pt x="3509" y="1946"/>
                </a:lnTo>
                <a:lnTo>
                  <a:pt x="3509" y="1955"/>
                </a:lnTo>
                <a:lnTo>
                  <a:pt x="3472" y="1986"/>
                </a:lnTo>
                <a:lnTo>
                  <a:pt x="3469" y="1998"/>
                </a:lnTo>
                <a:lnTo>
                  <a:pt x="3460" y="1998"/>
                </a:lnTo>
                <a:lnTo>
                  <a:pt x="3449" y="2015"/>
                </a:lnTo>
                <a:lnTo>
                  <a:pt x="3436" y="2015"/>
                </a:lnTo>
                <a:lnTo>
                  <a:pt x="3436" y="2018"/>
                </a:lnTo>
                <a:lnTo>
                  <a:pt x="3429" y="2018"/>
                </a:lnTo>
                <a:lnTo>
                  <a:pt x="3420" y="2029"/>
                </a:lnTo>
                <a:lnTo>
                  <a:pt x="3403" y="2035"/>
                </a:lnTo>
                <a:lnTo>
                  <a:pt x="3396" y="2046"/>
                </a:lnTo>
                <a:lnTo>
                  <a:pt x="3389" y="2046"/>
                </a:lnTo>
                <a:lnTo>
                  <a:pt x="3383" y="2055"/>
                </a:lnTo>
                <a:lnTo>
                  <a:pt x="3376" y="2055"/>
                </a:lnTo>
                <a:lnTo>
                  <a:pt x="3356" y="2078"/>
                </a:lnTo>
                <a:lnTo>
                  <a:pt x="3349" y="2078"/>
                </a:lnTo>
                <a:lnTo>
                  <a:pt x="3343" y="2086"/>
                </a:lnTo>
                <a:lnTo>
                  <a:pt x="3332" y="2091"/>
                </a:lnTo>
                <a:lnTo>
                  <a:pt x="3332" y="2098"/>
                </a:lnTo>
                <a:lnTo>
                  <a:pt x="3303" y="2122"/>
                </a:lnTo>
                <a:lnTo>
                  <a:pt x="3303" y="2126"/>
                </a:lnTo>
                <a:lnTo>
                  <a:pt x="3296" y="2126"/>
                </a:lnTo>
                <a:lnTo>
                  <a:pt x="3291" y="2138"/>
                </a:lnTo>
                <a:lnTo>
                  <a:pt x="3280" y="2151"/>
                </a:lnTo>
                <a:lnTo>
                  <a:pt x="3269" y="2164"/>
                </a:lnTo>
                <a:lnTo>
                  <a:pt x="3260" y="2175"/>
                </a:lnTo>
                <a:lnTo>
                  <a:pt x="3252" y="2178"/>
                </a:lnTo>
                <a:lnTo>
                  <a:pt x="3252" y="2186"/>
                </a:lnTo>
                <a:lnTo>
                  <a:pt x="3236" y="2198"/>
                </a:lnTo>
                <a:lnTo>
                  <a:pt x="3232" y="2215"/>
                </a:lnTo>
                <a:lnTo>
                  <a:pt x="3223" y="2218"/>
                </a:lnTo>
                <a:lnTo>
                  <a:pt x="3203" y="2255"/>
                </a:lnTo>
                <a:lnTo>
                  <a:pt x="3180" y="2258"/>
                </a:lnTo>
                <a:lnTo>
                  <a:pt x="3180" y="2264"/>
                </a:lnTo>
                <a:lnTo>
                  <a:pt x="3178" y="2269"/>
                </a:lnTo>
                <a:lnTo>
                  <a:pt x="3176" y="2273"/>
                </a:lnTo>
                <a:lnTo>
                  <a:pt x="3174" y="2276"/>
                </a:lnTo>
                <a:lnTo>
                  <a:pt x="3174" y="2280"/>
                </a:lnTo>
                <a:lnTo>
                  <a:pt x="3172" y="2286"/>
                </a:lnTo>
                <a:lnTo>
                  <a:pt x="3143" y="2295"/>
                </a:lnTo>
                <a:lnTo>
                  <a:pt x="3136" y="2329"/>
                </a:lnTo>
                <a:lnTo>
                  <a:pt x="3123" y="2338"/>
                </a:lnTo>
                <a:lnTo>
                  <a:pt x="3123" y="2355"/>
                </a:lnTo>
                <a:lnTo>
                  <a:pt x="3120" y="2355"/>
                </a:lnTo>
                <a:lnTo>
                  <a:pt x="3112" y="2378"/>
                </a:lnTo>
                <a:lnTo>
                  <a:pt x="3109" y="2378"/>
                </a:lnTo>
                <a:lnTo>
                  <a:pt x="3109" y="2386"/>
                </a:lnTo>
                <a:lnTo>
                  <a:pt x="3103" y="2386"/>
                </a:lnTo>
                <a:lnTo>
                  <a:pt x="3100" y="2402"/>
                </a:lnTo>
                <a:lnTo>
                  <a:pt x="3083" y="2411"/>
                </a:lnTo>
                <a:lnTo>
                  <a:pt x="3063" y="2486"/>
                </a:lnTo>
                <a:lnTo>
                  <a:pt x="3081" y="2498"/>
                </a:lnTo>
                <a:lnTo>
                  <a:pt x="3096" y="2515"/>
                </a:lnTo>
                <a:lnTo>
                  <a:pt x="3100" y="2515"/>
                </a:lnTo>
                <a:lnTo>
                  <a:pt x="3100" y="2555"/>
                </a:lnTo>
                <a:lnTo>
                  <a:pt x="3094" y="2564"/>
                </a:lnTo>
                <a:lnTo>
                  <a:pt x="3094" y="2575"/>
                </a:lnTo>
                <a:lnTo>
                  <a:pt x="3096" y="2589"/>
                </a:lnTo>
                <a:lnTo>
                  <a:pt x="3096" y="2606"/>
                </a:lnTo>
                <a:lnTo>
                  <a:pt x="3092" y="2606"/>
                </a:lnTo>
                <a:lnTo>
                  <a:pt x="3092" y="2616"/>
                </a:lnTo>
                <a:lnTo>
                  <a:pt x="3096" y="2635"/>
                </a:lnTo>
                <a:lnTo>
                  <a:pt x="3103" y="2655"/>
                </a:lnTo>
                <a:lnTo>
                  <a:pt x="3111" y="2675"/>
                </a:lnTo>
                <a:lnTo>
                  <a:pt x="3116" y="2691"/>
                </a:lnTo>
                <a:lnTo>
                  <a:pt x="3120" y="2702"/>
                </a:lnTo>
                <a:lnTo>
                  <a:pt x="3127" y="2704"/>
                </a:lnTo>
                <a:lnTo>
                  <a:pt x="3132" y="2706"/>
                </a:lnTo>
                <a:lnTo>
                  <a:pt x="3138" y="2707"/>
                </a:lnTo>
                <a:lnTo>
                  <a:pt x="3141" y="2711"/>
                </a:lnTo>
                <a:lnTo>
                  <a:pt x="3145" y="2716"/>
                </a:lnTo>
                <a:lnTo>
                  <a:pt x="3149" y="2722"/>
                </a:lnTo>
                <a:lnTo>
                  <a:pt x="3154" y="2731"/>
                </a:lnTo>
                <a:lnTo>
                  <a:pt x="3158" y="2746"/>
                </a:lnTo>
                <a:lnTo>
                  <a:pt x="3156" y="2762"/>
                </a:lnTo>
                <a:lnTo>
                  <a:pt x="3152" y="2762"/>
                </a:lnTo>
                <a:lnTo>
                  <a:pt x="3152" y="2782"/>
                </a:lnTo>
                <a:lnTo>
                  <a:pt x="3149" y="2782"/>
                </a:lnTo>
                <a:lnTo>
                  <a:pt x="3149" y="2809"/>
                </a:lnTo>
                <a:lnTo>
                  <a:pt x="3147" y="2811"/>
                </a:lnTo>
                <a:lnTo>
                  <a:pt x="3147" y="2811"/>
                </a:lnTo>
                <a:lnTo>
                  <a:pt x="3145" y="2813"/>
                </a:lnTo>
                <a:lnTo>
                  <a:pt x="3143" y="2815"/>
                </a:lnTo>
                <a:lnTo>
                  <a:pt x="3143" y="2818"/>
                </a:lnTo>
                <a:lnTo>
                  <a:pt x="3149" y="2818"/>
                </a:lnTo>
                <a:lnTo>
                  <a:pt x="3149" y="2831"/>
                </a:lnTo>
                <a:lnTo>
                  <a:pt x="3152" y="2831"/>
                </a:lnTo>
                <a:lnTo>
                  <a:pt x="3152" y="2935"/>
                </a:lnTo>
                <a:lnTo>
                  <a:pt x="3160" y="2938"/>
                </a:lnTo>
                <a:lnTo>
                  <a:pt x="3163" y="2949"/>
                </a:lnTo>
                <a:lnTo>
                  <a:pt x="3165" y="2967"/>
                </a:lnTo>
                <a:lnTo>
                  <a:pt x="3163" y="2982"/>
                </a:lnTo>
                <a:lnTo>
                  <a:pt x="3160" y="2982"/>
                </a:lnTo>
                <a:lnTo>
                  <a:pt x="3160" y="2995"/>
                </a:lnTo>
                <a:lnTo>
                  <a:pt x="3152" y="2998"/>
                </a:lnTo>
                <a:lnTo>
                  <a:pt x="3152" y="3018"/>
                </a:lnTo>
                <a:lnTo>
                  <a:pt x="3140" y="3026"/>
                </a:lnTo>
                <a:lnTo>
                  <a:pt x="3140" y="3035"/>
                </a:lnTo>
                <a:lnTo>
                  <a:pt x="3116" y="3055"/>
                </a:lnTo>
                <a:lnTo>
                  <a:pt x="3116" y="3062"/>
                </a:lnTo>
                <a:lnTo>
                  <a:pt x="3100" y="3075"/>
                </a:lnTo>
                <a:lnTo>
                  <a:pt x="3096" y="3086"/>
                </a:lnTo>
                <a:lnTo>
                  <a:pt x="3080" y="3089"/>
                </a:lnTo>
                <a:lnTo>
                  <a:pt x="3072" y="3102"/>
                </a:lnTo>
                <a:lnTo>
                  <a:pt x="3063" y="3102"/>
                </a:lnTo>
                <a:lnTo>
                  <a:pt x="3063" y="3106"/>
                </a:lnTo>
                <a:lnTo>
                  <a:pt x="3056" y="3106"/>
                </a:lnTo>
                <a:lnTo>
                  <a:pt x="3056" y="3109"/>
                </a:lnTo>
                <a:lnTo>
                  <a:pt x="3036" y="3109"/>
                </a:lnTo>
                <a:lnTo>
                  <a:pt x="3036" y="3115"/>
                </a:lnTo>
                <a:lnTo>
                  <a:pt x="3020" y="3118"/>
                </a:lnTo>
                <a:lnTo>
                  <a:pt x="3020" y="3122"/>
                </a:lnTo>
                <a:lnTo>
                  <a:pt x="2972" y="3138"/>
                </a:lnTo>
                <a:lnTo>
                  <a:pt x="2949" y="3166"/>
                </a:lnTo>
                <a:lnTo>
                  <a:pt x="2943" y="3166"/>
                </a:lnTo>
                <a:lnTo>
                  <a:pt x="2943" y="3178"/>
                </a:lnTo>
                <a:lnTo>
                  <a:pt x="2932" y="3186"/>
                </a:lnTo>
                <a:lnTo>
                  <a:pt x="2932" y="3191"/>
                </a:lnTo>
                <a:lnTo>
                  <a:pt x="2923" y="3191"/>
                </a:lnTo>
                <a:lnTo>
                  <a:pt x="2920" y="3198"/>
                </a:lnTo>
                <a:lnTo>
                  <a:pt x="2916" y="3198"/>
                </a:lnTo>
                <a:lnTo>
                  <a:pt x="2914" y="3202"/>
                </a:lnTo>
                <a:lnTo>
                  <a:pt x="2914" y="3204"/>
                </a:lnTo>
                <a:lnTo>
                  <a:pt x="2914" y="3204"/>
                </a:lnTo>
                <a:lnTo>
                  <a:pt x="2914" y="3206"/>
                </a:lnTo>
                <a:lnTo>
                  <a:pt x="2914" y="3207"/>
                </a:lnTo>
                <a:lnTo>
                  <a:pt x="2914" y="3207"/>
                </a:lnTo>
                <a:lnTo>
                  <a:pt x="2914" y="3209"/>
                </a:lnTo>
                <a:lnTo>
                  <a:pt x="2912" y="3211"/>
                </a:lnTo>
                <a:lnTo>
                  <a:pt x="2909" y="3215"/>
                </a:lnTo>
                <a:lnTo>
                  <a:pt x="2909" y="3218"/>
                </a:lnTo>
                <a:lnTo>
                  <a:pt x="2889" y="3218"/>
                </a:lnTo>
                <a:lnTo>
                  <a:pt x="2852" y="3258"/>
                </a:lnTo>
                <a:lnTo>
                  <a:pt x="2843" y="3258"/>
                </a:lnTo>
                <a:lnTo>
                  <a:pt x="2840" y="3266"/>
                </a:lnTo>
                <a:lnTo>
                  <a:pt x="2832" y="3266"/>
                </a:lnTo>
                <a:lnTo>
                  <a:pt x="2820" y="3289"/>
                </a:lnTo>
                <a:lnTo>
                  <a:pt x="2823" y="3289"/>
                </a:lnTo>
                <a:lnTo>
                  <a:pt x="2829" y="3296"/>
                </a:lnTo>
                <a:lnTo>
                  <a:pt x="2832" y="3302"/>
                </a:lnTo>
                <a:lnTo>
                  <a:pt x="2836" y="3307"/>
                </a:lnTo>
                <a:lnTo>
                  <a:pt x="2840" y="3315"/>
                </a:lnTo>
                <a:lnTo>
                  <a:pt x="2840" y="3346"/>
                </a:lnTo>
                <a:lnTo>
                  <a:pt x="2849" y="3351"/>
                </a:lnTo>
                <a:lnTo>
                  <a:pt x="2851" y="3362"/>
                </a:lnTo>
                <a:lnTo>
                  <a:pt x="2851" y="3373"/>
                </a:lnTo>
                <a:lnTo>
                  <a:pt x="2856" y="3382"/>
                </a:lnTo>
                <a:lnTo>
                  <a:pt x="2858" y="3384"/>
                </a:lnTo>
                <a:lnTo>
                  <a:pt x="2858" y="3384"/>
                </a:lnTo>
                <a:lnTo>
                  <a:pt x="2858" y="3386"/>
                </a:lnTo>
                <a:lnTo>
                  <a:pt x="2860" y="3386"/>
                </a:lnTo>
                <a:lnTo>
                  <a:pt x="2861" y="3386"/>
                </a:lnTo>
                <a:lnTo>
                  <a:pt x="2863" y="3386"/>
                </a:lnTo>
                <a:lnTo>
                  <a:pt x="2860" y="3455"/>
                </a:lnTo>
                <a:lnTo>
                  <a:pt x="2856" y="3455"/>
                </a:lnTo>
                <a:lnTo>
                  <a:pt x="2856" y="3471"/>
                </a:lnTo>
                <a:lnTo>
                  <a:pt x="2852" y="3471"/>
                </a:lnTo>
                <a:lnTo>
                  <a:pt x="2852" y="3473"/>
                </a:lnTo>
                <a:lnTo>
                  <a:pt x="2852" y="3475"/>
                </a:lnTo>
                <a:lnTo>
                  <a:pt x="2854" y="3476"/>
                </a:lnTo>
                <a:lnTo>
                  <a:pt x="2856" y="3478"/>
                </a:lnTo>
                <a:lnTo>
                  <a:pt x="2856" y="3478"/>
                </a:lnTo>
                <a:lnTo>
                  <a:pt x="2858" y="3493"/>
                </a:lnTo>
                <a:lnTo>
                  <a:pt x="2854" y="3504"/>
                </a:lnTo>
                <a:lnTo>
                  <a:pt x="2849" y="3515"/>
                </a:lnTo>
                <a:lnTo>
                  <a:pt x="2843" y="3522"/>
                </a:lnTo>
                <a:lnTo>
                  <a:pt x="2843" y="3531"/>
                </a:lnTo>
                <a:lnTo>
                  <a:pt x="2816" y="3551"/>
                </a:lnTo>
                <a:lnTo>
                  <a:pt x="2800" y="3551"/>
                </a:lnTo>
                <a:lnTo>
                  <a:pt x="2800" y="3555"/>
                </a:lnTo>
                <a:lnTo>
                  <a:pt x="2789" y="3555"/>
                </a:lnTo>
                <a:lnTo>
                  <a:pt x="2783" y="3562"/>
                </a:lnTo>
                <a:lnTo>
                  <a:pt x="2772" y="3562"/>
                </a:lnTo>
                <a:lnTo>
                  <a:pt x="2772" y="3566"/>
                </a:lnTo>
                <a:lnTo>
                  <a:pt x="2756" y="3569"/>
                </a:lnTo>
                <a:lnTo>
                  <a:pt x="2756" y="3575"/>
                </a:lnTo>
                <a:lnTo>
                  <a:pt x="2736" y="3575"/>
                </a:lnTo>
                <a:lnTo>
                  <a:pt x="2732" y="3582"/>
                </a:lnTo>
                <a:lnTo>
                  <a:pt x="2716" y="3586"/>
                </a:lnTo>
                <a:lnTo>
                  <a:pt x="2716" y="3589"/>
                </a:lnTo>
                <a:lnTo>
                  <a:pt x="2709" y="3595"/>
                </a:lnTo>
                <a:lnTo>
                  <a:pt x="2703" y="3606"/>
                </a:lnTo>
                <a:lnTo>
                  <a:pt x="2700" y="3606"/>
                </a:lnTo>
                <a:lnTo>
                  <a:pt x="2703" y="3609"/>
                </a:lnTo>
                <a:lnTo>
                  <a:pt x="2707" y="3613"/>
                </a:lnTo>
                <a:lnTo>
                  <a:pt x="2709" y="3615"/>
                </a:lnTo>
                <a:lnTo>
                  <a:pt x="2709" y="3622"/>
                </a:lnTo>
                <a:lnTo>
                  <a:pt x="2712" y="3622"/>
                </a:lnTo>
                <a:lnTo>
                  <a:pt x="2712" y="3655"/>
                </a:lnTo>
                <a:lnTo>
                  <a:pt x="2709" y="3655"/>
                </a:lnTo>
                <a:lnTo>
                  <a:pt x="2709" y="3682"/>
                </a:lnTo>
                <a:lnTo>
                  <a:pt x="2703" y="3682"/>
                </a:lnTo>
                <a:lnTo>
                  <a:pt x="2703" y="3695"/>
                </a:lnTo>
                <a:lnTo>
                  <a:pt x="2700" y="3695"/>
                </a:lnTo>
                <a:lnTo>
                  <a:pt x="2700" y="3702"/>
                </a:lnTo>
                <a:lnTo>
                  <a:pt x="2696" y="3702"/>
                </a:lnTo>
                <a:lnTo>
                  <a:pt x="2696" y="3718"/>
                </a:lnTo>
                <a:lnTo>
                  <a:pt x="2692" y="3718"/>
                </a:lnTo>
                <a:lnTo>
                  <a:pt x="2692" y="3726"/>
                </a:lnTo>
                <a:lnTo>
                  <a:pt x="2689" y="3726"/>
                </a:lnTo>
                <a:lnTo>
                  <a:pt x="2683" y="3762"/>
                </a:lnTo>
                <a:lnTo>
                  <a:pt x="2669" y="3775"/>
                </a:lnTo>
                <a:lnTo>
                  <a:pt x="2669" y="3778"/>
                </a:lnTo>
                <a:lnTo>
                  <a:pt x="2660" y="3778"/>
                </a:lnTo>
                <a:lnTo>
                  <a:pt x="2652" y="3789"/>
                </a:lnTo>
                <a:lnTo>
                  <a:pt x="2643" y="3789"/>
                </a:lnTo>
                <a:lnTo>
                  <a:pt x="2643" y="3795"/>
                </a:lnTo>
                <a:lnTo>
                  <a:pt x="2640" y="3798"/>
                </a:lnTo>
                <a:lnTo>
                  <a:pt x="2634" y="3804"/>
                </a:lnTo>
                <a:lnTo>
                  <a:pt x="2629" y="3807"/>
                </a:lnTo>
                <a:lnTo>
                  <a:pt x="2623" y="3811"/>
                </a:lnTo>
                <a:lnTo>
                  <a:pt x="2616" y="3815"/>
                </a:lnTo>
                <a:lnTo>
                  <a:pt x="2612" y="3826"/>
                </a:lnTo>
                <a:lnTo>
                  <a:pt x="2609" y="3826"/>
                </a:lnTo>
                <a:lnTo>
                  <a:pt x="2609" y="3835"/>
                </a:lnTo>
                <a:lnTo>
                  <a:pt x="2600" y="3838"/>
                </a:lnTo>
                <a:lnTo>
                  <a:pt x="2596" y="3858"/>
                </a:lnTo>
                <a:lnTo>
                  <a:pt x="2583" y="3866"/>
                </a:lnTo>
                <a:lnTo>
                  <a:pt x="2583" y="3875"/>
                </a:lnTo>
                <a:lnTo>
                  <a:pt x="2576" y="3878"/>
                </a:lnTo>
                <a:lnTo>
                  <a:pt x="2576" y="3886"/>
                </a:lnTo>
                <a:lnTo>
                  <a:pt x="2560" y="3898"/>
                </a:lnTo>
                <a:lnTo>
                  <a:pt x="2560" y="3906"/>
                </a:lnTo>
                <a:lnTo>
                  <a:pt x="2532" y="3929"/>
                </a:lnTo>
                <a:lnTo>
                  <a:pt x="2529" y="3938"/>
                </a:lnTo>
                <a:lnTo>
                  <a:pt x="2512" y="3942"/>
                </a:lnTo>
                <a:lnTo>
                  <a:pt x="2509" y="3955"/>
                </a:lnTo>
                <a:lnTo>
                  <a:pt x="2489" y="3966"/>
                </a:lnTo>
                <a:lnTo>
                  <a:pt x="2489" y="3975"/>
                </a:lnTo>
                <a:lnTo>
                  <a:pt x="2483" y="3975"/>
                </a:lnTo>
                <a:lnTo>
                  <a:pt x="2480" y="3982"/>
                </a:lnTo>
                <a:lnTo>
                  <a:pt x="2472" y="3982"/>
                </a:lnTo>
                <a:lnTo>
                  <a:pt x="2449" y="4009"/>
                </a:lnTo>
                <a:lnTo>
                  <a:pt x="2440" y="4009"/>
                </a:lnTo>
                <a:lnTo>
                  <a:pt x="2432" y="4022"/>
                </a:lnTo>
                <a:lnTo>
                  <a:pt x="2409" y="4031"/>
                </a:lnTo>
                <a:lnTo>
                  <a:pt x="2400" y="4042"/>
                </a:lnTo>
                <a:lnTo>
                  <a:pt x="2383" y="4046"/>
                </a:lnTo>
                <a:lnTo>
                  <a:pt x="2380" y="4055"/>
                </a:lnTo>
                <a:lnTo>
                  <a:pt x="2340" y="4058"/>
                </a:lnTo>
                <a:lnTo>
                  <a:pt x="2340" y="4058"/>
                </a:lnTo>
                <a:lnTo>
                  <a:pt x="2340" y="4056"/>
                </a:lnTo>
                <a:lnTo>
                  <a:pt x="2338" y="4055"/>
                </a:lnTo>
                <a:lnTo>
                  <a:pt x="2336" y="4055"/>
                </a:lnTo>
                <a:lnTo>
                  <a:pt x="2332" y="4055"/>
                </a:lnTo>
                <a:lnTo>
                  <a:pt x="2332" y="4058"/>
                </a:lnTo>
                <a:lnTo>
                  <a:pt x="2323" y="4058"/>
                </a:lnTo>
                <a:lnTo>
                  <a:pt x="2312" y="4075"/>
                </a:lnTo>
                <a:lnTo>
                  <a:pt x="2276" y="4075"/>
                </a:lnTo>
                <a:lnTo>
                  <a:pt x="2272" y="4082"/>
                </a:lnTo>
                <a:lnTo>
                  <a:pt x="2263" y="4082"/>
                </a:lnTo>
                <a:lnTo>
                  <a:pt x="2263" y="4086"/>
                </a:lnTo>
                <a:lnTo>
                  <a:pt x="2216" y="4082"/>
                </a:lnTo>
                <a:lnTo>
                  <a:pt x="2216" y="4078"/>
                </a:lnTo>
                <a:lnTo>
                  <a:pt x="2209" y="4078"/>
                </a:lnTo>
                <a:lnTo>
                  <a:pt x="2209" y="4075"/>
                </a:lnTo>
                <a:lnTo>
                  <a:pt x="2203" y="4073"/>
                </a:lnTo>
                <a:lnTo>
                  <a:pt x="2200" y="4073"/>
                </a:lnTo>
                <a:lnTo>
                  <a:pt x="2198" y="4075"/>
                </a:lnTo>
                <a:lnTo>
                  <a:pt x="2196" y="4076"/>
                </a:lnTo>
                <a:lnTo>
                  <a:pt x="2194" y="4078"/>
                </a:lnTo>
                <a:lnTo>
                  <a:pt x="2194" y="4080"/>
                </a:lnTo>
                <a:lnTo>
                  <a:pt x="2192" y="4082"/>
                </a:lnTo>
                <a:lnTo>
                  <a:pt x="2192" y="4082"/>
                </a:lnTo>
                <a:lnTo>
                  <a:pt x="2140" y="4078"/>
                </a:lnTo>
                <a:lnTo>
                  <a:pt x="2140" y="4082"/>
                </a:lnTo>
                <a:lnTo>
                  <a:pt x="2129" y="4082"/>
                </a:lnTo>
                <a:lnTo>
                  <a:pt x="2116" y="4098"/>
                </a:lnTo>
                <a:lnTo>
                  <a:pt x="2052" y="4098"/>
                </a:lnTo>
                <a:lnTo>
                  <a:pt x="2052" y="4102"/>
                </a:lnTo>
                <a:lnTo>
                  <a:pt x="2036" y="4106"/>
                </a:lnTo>
                <a:lnTo>
                  <a:pt x="2023" y="4122"/>
                </a:lnTo>
                <a:lnTo>
                  <a:pt x="1983" y="4122"/>
                </a:lnTo>
                <a:lnTo>
                  <a:pt x="1981" y="4120"/>
                </a:lnTo>
                <a:lnTo>
                  <a:pt x="1978" y="4118"/>
                </a:lnTo>
                <a:lnTo>
                  <a:pt x="1974" y="4116"/>
                </a:lnTo>
                <a:lnTo>
                  <a:pt x="1972" y="4115"/>
                </a:lnTo>
                <a:lnTo>
                  <a:pt x="1972" y="4106"/>
                </a:lnTo>
                <a:lnTo>
                  <a:pt x="1971" y="4104"/>
                </a:lnTo>
                <a:lnTo>
                  <a:pt x="1967" y="4102"/>
                </a:lnTo>
                <a:lnTo>
                  <a:pt x="1961" y="4098"/>
                </a:lnTo>
                <a:lnTo>
                  <a:pt x="1956" y="4096"/>
                </a:lnTo>
                <a:lnTo>
                  <a:pt x="1951" y="4093"/>
                </a:lnTo>
                <a:lnTo>
                  <a:pt x="1947" y="4091"/>
                </a:lnTo>
                <a:lnTo>
                  <a:pt x="1943" y="4091"/>
                </a:lnTo>
                <a:lnTo>
                  <a:pt x="1941" y="4089"/>
                </a:lnTo>
                <a:lnTo>
                  <a:pt x="1941" y="4091"/>
                </a:lnTo>
                <a:lnTo>
                  <a:pt x="1941" y="4091"/>
                </a:lnTo>
                <a:lnTo>
                  <a:pt x="1941" y="4093"/>
                </a:lnTo>
                <a:lnTo>
                  <a:pt x="1941" y="4093"/>
                </a:lnTo>
                <a:lnTo>
                  <a:pt x="1940" y="4095"/>
                </a:lnTo>
                <a:lnTo>
                  <a:pt x="1920" y="4095"/>
                </a:lnTo>
                <a:lnTo>
                  <a:pt x="1916" y="4055"/>
                </a:lnTo>
                <a:lnTo>
                  <a:pt x="1920" y="4055"/>
                </a:lnTo>
                <a:lnTo>
                  <a:pt x="1920" y="4051"/>
                </a:lnTo>
                <a:lnTo>
                  <a:pt x="1916" y="4051"/>
                </a:lnTo>
                <a:lnTo>
                  <a:pt x="1912" y="4038"/>
                </a:lnTo>
                <a:lnTo>
                  <a:pt x="1909" y="4038"/>
                </a:lnTo>
                <a:lnTo>
                  <a:pt x="1909" y="4031"/>
                </a:lnTo>
                <a:lnTo>
                  <a:pt x="1900" y="4026"/>
                </a:lnTo>
                <a:lnTo>
                  <a:pt x="1900" y="4015"/>
                </a:lnTo>
                <a:lnTo>
                  <a:pt x="1892" y="4009"/>
                </a:lnTo>
                <a:lnTo>
                  <a:pt x="1892" y="3989"/>
                </a:lnTo>
                <a:lnTo>
                  <a:pt x="1896" y="3989"/>
                </a:lnTo>
                <a:lnTo>
                  <a:pt x="1896" y="3986"/>
                </a:lnTo>
                <a:lnTo>
                  <a:pt x="1912" y="3986"/>
                </a:lnTo>
                <a:lnTo>
                  <a:pt x="1916" y="3978"/>
                </a:lnTo>
                <a:lnTo>
                  <a:pt x="1916" y="3967"/>
                </a:lnTo>
                <a:lnTo>
                  <a:pt x="1916" y="3953"/>
                </a:lnTo>
                <a:lnTo>
                  <a:pt x="1916" y="3942"/>
                </a:lnTo>
                <a:lnTo>
                  <a:pt x="1903" y="3935"/>
                </a:lnTo>
                <a:lnTo>
                  <a:pt x="1903" y="3926"/>
                </a:lnTo>
                <a:lnTo>
                  <a:pt x="1892" y="3918"/>
                </a:lnTo>
                <a:lnTo>
                  <a:pt x="1892" y="3911"/>
                </a:lnTo>
                <a:lnTo>
                  <a:pt x="1889" y="3911"/>
                </a:lnTo>
                <a:lnTo>
                  <a:pt x="1880" y="3886"/>
                </a:lnTo>
                <a:lnTo>
                  <a:pt x="1876" y="3886"/>
                </a:lnTo>
                <a:lnTo>
                  <a:pt x="1872" y="3866"/>
                </a:lnTo>
                <a:lnTo>
                  <a:pt x="1863" y="3862"/>
                </a:lnTo>
                <a:lnTo>
                  <a:pt x="1863" y="3855"/>
                </a:lnTo>
                <a:lnTo>
                  <a:pt x="1860" y="3855"/>
                </a:lnTo>
                <a:lnTo>
                  <a:pt x="1860" y="3835"/>
                </a:lnTo>
                <a:lnTo>
                  <a:pt x="1856" y="3835"/>
                </a:lnTo>
                <a:lnTo>
                  <a:pt x="1856" y="3826"/>
                </a:lnTo>
                <a:lnTo>
                  <a:pt x="1852" y="3826"/>
                </a:lnTo>
                <a:lnTo>
                  <a:pt x="1849" y="3802"/>
                </a:lnTo>
                <a:lnTo>
                  <a:pt x="1843" y="3802"/>
                </a:lnTo>
                <a:lnTo>
                  <a:pt x="1836" y="3778"/>
                </a:lnTo>
                <a:lnTo>
                  <a:pt x="1832" y="3778"/>
                </a:lnTo>
                <a:lnTo>
                  <a:pt x="1829" y="3775"/>
                </a:lnTo>
                <a:lnTo>
                  <a:pt x="1827" y="3771"/>
                </a:lnTo>
                <a:lnTo>
                  <a:pt x="1825" y="3767"/>
                </a:lnTo>
                <a:lnTo>
                  <a:pt x="1823" y="3762"/>
                </a:lnTo>
                <a:lnTo>
                  <a:pt x="1812" y="3762"/>
                </a:lnTo>
                <a:lnTo>
                  <a:pt x="1789" y="3735"/>
                </a:lnTo>
                <a:lnTo>
                  <a:pt x="1780" y="3729"/>
                </a:lnTo>
                <a:lnTo>
                  <a:pt x="1780" y="3722"/>
                </a:lnTo>
                <a:lnTo>
                  <a:pt x="1776" y="3722"/>
                </a:lnTo>
                <a:lnTo>
                  <a:pt x="1776" y="3715"/>
                </a:lnTo>
                <a:lnTo>
                  <a:pt x="1772" y="3715"/>
                </a:lnTo>
                <a:lnTo>
                  <a:pt x="1772" y="3706"/>
                </a:lnTo>
                <a:lnTo>
                  <a:pt x="1763" y="3702"/>
                </a:lnTo>
                <a:lnTo>
                  <a:pt x="1763" y="3695"/>
                </a:lnTo>
                <a:lnTo>
                  <a:pt x="1756" y="3691"/>
                </a:lnTo>
                <a:lnTo>
                  <a:pt x="1752" y="3642"/>
                </a:lnTo>
                <a:lnTo>
                  <a:pt x="1743" y="3638"/>
                </a:lnTo>
                <a:lnTo>
                  <a:pt x="1743" y="3618"/>
                </a:lnTo>
                <a:lnTo>
                  <a:pt x="1740" y="3618"/>
                </a:lnTo>
                <a:lnTo>
                  <a:pt x="1740" y="3606"/>
                </a:lnTo>
                <a:lnTo>
                  <a:pt x="1736" y="3606"/>
                </a:lnTo>
                <a:lnTo>
                  <a:pt x="1736" y="3555"/>
                </a:lnTo>
                <a:lnTo>
                  <a:pt x="1732" y="3555"/>
                </a:lnTo>
                <a:lnTo>
                  <a:pt x="1729" y="3538"/>
                </a:lnTo>
                <a:lnTo>
                  <a:pt x="1723" y="3538"/>
                </a:lnTo>
                <a:lnTo>
                  <a:pt x="1723" y="3522"/>
                </a:lnTo>
                <a:lnTo>
                  <a:pt x="1720" y="3522"/>
                </a:lnTo>
                <a:lnTo>
                  <a:pt x="1720" y="3509"/>
                </a:lnTo>
                <a:lnTo>
                  <a:pt x="1716" y="3509"/>
                </a:lnTo>
                <a:lnTo>
                  <a:pt x="1716" y="3491"/>
                </a:lnTo>
                <a:lnTo>
                  <a:pt x="1720" y="3491"/>
                </a:lnTo>
                <a:lnTo>
                  <a:pt x="1716" y="3442"/>
                </a:lnTo>
                <a:lnTo>
                  <a:pt x="1716" y="3436"/>
                </a:lnTo>
                <a:lnTo>
                  <a:pt x="1718" y="3431"/>
                </a:lnTo>
                <a:lnTo>
                  <a:pt x="1718" y="3426"/>
                </a:lnTo>
                <a:lnTo>
                  <a:pt x="1720" y="3420"/>
                </a:lnTo>
                <a:lnTo>
                  <a:pt x="1720" y="3416"/>
                </a:lnTo>
                <a:lnTo>
                  <a:pt x="1720" y="3415"/>
                </a:lnTo>
                <a:lnTo>
                  <a:pt x="1716" y="3415"/>
                </a:lnTo>
                <a:lnTo>
                  <a:pt x="1709" y="3391"/>
                </a:lnTo>
                <a:lnTo>
                  <a:pt x="1692" y="3378"/>
                </a:lnTo>
                <a:lnTo>
                  <a:pt x="1692" y="3366"/>
                </a:lnTo>
                <a:lnTo>
                  <a:pt x="1689" y="3366"/>
                </a:lnTo>
                <a:lnTo>
                  <a:pt x="1689" y="3358"/>
                </a:lnTo>
                <a:lnTo>
                  <a:pt x="1683" y="3358"/>
                </a:lnTo>
                <a:lnTo>
                  <a:pt x="1683" y="3351"/>
                </a:lnTo>
                <a:lnTo>
                  <a:pt x="1669" y="3338"/>
                </a:lnTo>
                <a:lnTo>
                  <a:pt x="1669" y="3331"/>
                </a:lnTo>
                <a:lnTo>
                  <a:pt x="1660" y="3326"/>
                </a:lnTo>
                <a:lnTo>
                  <a:pt x="1660" y="3318"/>
                </a:lnTo>
                <a:lnTo>
                  <a:pt x="1656" y="3318"/>
                </a:lnTo>
                <a:lnTo>
                  <a:pt x="1656" y="3298"/>
                </a:lnTo>
                <a:lnTo>
                  <a:pt x="1652" y="3298"/>
                </a:lnTo>
                <a:lnTo>
                  <a:pt x="1652" y="3289"/>
                </a:lnTo>
                <a:lnTo>
                  <a:pt x="1643" y="3286"/>
                </a:lnTo>
                <a:lnTo>
                  <a:pt x="1643" y="3278"/>
                </a:lnTo>
                <a:lnTo>
                  <a:pt x="1640" y="3278"/>
                </a:lnTo>
                <a:lnTo>
                  <a:pt x="1640" y="3262"/>
                </a:lnTo>
                <a:lnTo>
                  <a:pt x="1629" y="3255"/>
                </a:lnTo>
                <a:lnTo>
                  <a:pt x="1629" y="3242"/>
                </a:lnTo>
                <a:lnTo>
                  <a:pt x="1620" y="3238"/>
                </a:lnTo>
                <a:lnTo>
                  <a:pt x="1612" y="3215"/>
                </a:lnTo>
                <a:lnTo>
                  <a:pt x="1603" y="3211"/>
                </a:lnTo>
                <a:lnTo>
                  <a:pt x="1603" y="3202"/>
                </a:lnTo>
                <a:lnTo>
                  <a:pt x="1589" y="3191"/>
                </a:lnTo>
                <a:lnTo>
                  <a:pt x="1583" y="3175"/>
                </a:lnTo>
                <a:lnTo>
                  <a:pt x="1576" y="3169"/>
                </a:lnTo>
                <a:lnTo>
                  <a:pt x="1576" y="3162"/>
                </a:lnTo>
                <a:lnTo>
                  <a:pt x="1572" y="3162"/>
                </a:lnTo>
                <a:lnTo>
                  <a:pt x="1571" y="3149"/>
                </a:lnTo>
                <a:lnTo>
                  <a:pt x="1571" y="3131"/>
                </a:lnTo>
                <a:lnTo>
                  <a:pt x="1572" y="3111"/>
                </a:lnTo>
                <a:lnTo>
                  <a:pt x="1574" y="3093"/>
                </a:lnTo>
                <a:lnTo>
                  <a:pt x="1576" y="3082"/>
                </a:lnTo>
                <a:lnTo>
                  <a:pt x="1572" y="3022"/>
                </a:lnTo>
                <a:lnTo>
                  <a:pt x="1576" y="3022"/>
                </a:lnTo>
                <a:lnTo>
                  <a:pt x="1576" y="3015"/>
                </a:lnTo>
                <a:lnTo>
                  <a:pt x="1589" y="3006"/>
                </a:lnTo>
                <a:lnTo>
                  <a:pt x="1589" y="2986"/>
                </a:lnTo>
                <a:lnTo>
                  <a:pt x="1592" y="2986"/>
                </a:lnTo>
                <a:lnTo>
                  <a:pt x="1592" y="2975"/>
                </a:lnTo>
                <a:lnTo>
                  <a:pt x="1596" y="2975"/>
                </a:lnTo>
                <a:lnTo>
                  <a:pt x="1596" y="2966"/>
                </a:lnTo>
                <a:lnTo>
                  <a:pt x="1600" y="2966"/>
                </a:lnTo>
                <a:lnTo>
                  <a:pt x="1600" y="2942"/>
                </a:lnTo>
                <a:lnTo>
                  <a:pt x="1603" y="2942"/>
                </a:lnTo>
                <a:lnTo>
                  <a:pt x="1603" y="2918"/>
                </a:lnTo>
                <a:lnTo>
                  <a:pt x="1609" y="2918"/>
                </a:lnTo>
                <a:lnTo>
                  <a:pt x="1609" y="2911"/>
                </a:lnTo>
                <a:lnTo>
                  <a:pt x="1612" y="2911"/>
                </a:lnTo>
                <a:lnTo>
                  <a:pt x="1612" y="2886"/>
                </a:lnTo>
                <a:lnTo>
                  <a:pt x="1618" y="2876"/>
                </a:lnTo>
                <a:lnTo>
                  <a:pt x="1623" y="2871"/>
                </a:lnTo>
                <a:lnTo>
                  <a:pt x="1631" y="2866"/>
                </a:lnTo>
                <a:lnTo>
                  <a:pt x="1636" y="2856"/>
                </a:lnTo>
                <a:lnTo>
                  <a:pt x="1640" y="2842"/>
                </a:lnTo>
                <a:lnTo>
                  <a:pt x="1652" y="2842"/>
                </a:lnTo>
                <a:lnTo>
                  <a:pt x="1660" y="2831"/>
                </a:lnTo>
                <a:lnTo>
                  <a:pt x="1667" y="2824"/>
                </a:lnTo>
                <a:lnTo>
                  <a:pt x="1672" y="2818"/>
                </a:lnTo>
                <a:lnTo>
                  <a:pt x="1676" y="2809"/>
                </a:lnTo>
                <a:lnTo>
                  <a:pt x="1680" y="2796"/>
                </a:lnTo>
                <a:lnTo>
                  <a:pt x="1680" y="2778"/>
                </a:lnTo>
                <a:lnTo>
                  <a:pt x="1681" y="2773"/>
                </a:lnTo>
                <a:lnTo>
                  <a:pt x="1683" y="2762"/>
                </a:lnTo>
                <a:lnTo>
                  <a:pt x="1681" y="2751"/>
                </a:lnTo>
                <a:lnTo>
                  <a:pt x="1680" y="2742"/>
                </a:lnTo>
                <a:lnTo>
                  <a:pt x="1669" y="2735"/>
                </a:lnTo>
                <a:lnTo>
                  <a:pt x="1669" y="2722"/>
                </a:lnTo>
                <a:lnTo>
                  <a:pt x="1663" y="2722"/>
                </a:lnTo>
                <a:lnTo>
                  <a:pt x="1660" y="2706"/>
                </a:lnTo>
                <a:lnTo>
                  <a:pt x="1656" y="2706"/>
                </a:lnTo>
                <a:lnTo>
                  <a:pt x="1656" y="2695"/>
                </a:lnTo>
                <a:lnTo>
                  <a:pt x="1652" y="2695"/>
                </a:lnTo>
                <a:lnTo>
                  <a:pt x="1652" y="2678"/>
                </a:lnTo>
                <a:lnTo>
                  <a:pt x="1643" y="2675"/>
                </a:lnTo>
                <a:lnTo>
                  <a:pt x="1640" y="2635"/>
                </a:lnTo>
                <a:lnTo>
                  <a:pt x="1651" y="2627"/>
                </a:lnTo>
                <a:lnTo>
                  <a:pt x="1654" y="2618"/>
                </a:lnTo>
                <a:lnTo>
                  <a:pt x="1656" y="2602"/>
                </a:lnTo>
                <a:lnTo>
                  <a:pt x="1649" y="2593"/>
                </a:lnTo>
                <a:lnTo>
                  <a:pt x="1645" y="2586"/>
                </a:lnTo>
                <a:lnTo>
                  <a:pt x="1643" y="2576"/>
                </a:lnTo>
                <a:lnTo>
                  <a:pt x="1640" y="2566"/>
                </a:lnTo>
                <a:lnTo>
                  <a:pt x="1636" y="2566"/>
                </a:lnTo>
                <a:lnTo>
                  <a:pt x="1632" y="2551"/>
                </a:lnTo>
                <a:lnTo>
                  <a:pt x="1629" y="2551"/>
                </a:lnTo>
                <a:lnTo>
                  <a:pt x="1629" y="2529"/>
                </a:lnTo>
                <a:lnTo>
                  <a:pt x="1616" y="2522"/>
                </a:lnTo>
                <a:lnTo>
                  <a:pt x="1612" y="2502"/>
                </a:lnTo>
                <a:lnTo>
                  <a:pt x="1603" y="2498"/>
                </a:lnTo>
                <a:lnTo>
                  <a:pt x="1603" y="2491"/>
                </a:lnTo>
                <a:lnTo>
                  <a:pt x="1600" y="2491"/>
                </a:lnTo>
                <a:lnTo>
                  <a:pt x="1600" y="2462"/>
                </a:lnTo>
                <a:lnTo>
                  <a:pt x="1589" y="2426"/>
                </a:lnTo>
                <a:lnTo>
                  <a:pt x="1580" y="2426"/>
                </a:lnTo>
                <a:lnTo>
                  <a:pt x="1576" y="2411"/>
                </a:lnTo>
                <a:lnTo>
                  <a:pt x="1572" y="2411"/>
                </a:lnTo>
                <a:lnTo>
                  <a:pt x="1572" y="2398"/>
                </a:lnTo>
                <a:lnTo>
                  <a:pt x="1563" y="2395"/>
                </a:lnTo>
                <a:lnTo>
                  <a:pt x="1556" y="2384"/>
                </a:lnTo>
                <a:lnTo>
                  <a:pt x="1549" y="2373"/>
                </a:lnTo>
                <a:lnTo>
                  <a:pt x="1543" y="2358"/>
                </a:lnTo>
                <a:lnTo>
                  <a:pt x="1532" y="2358"/>
                </a:lnTo>
                <a:lnTo>
                  <a:pt x="1532" y="2351"/>
                </a:lnTo>
                <a:lnTo>
                  <a:pt x="1518" y="2338"/>
                </a:lnTo>
                <a:lnTo>
                  <a:pt x="1507" y="2324"/>
                </a:lnTo>
                <a:lnTo>
                  <a:pt x="1496" y="2309"/>
                </a:lnTo>
                <a:lnTo>
                  <a:pt x="1476" y="2295"/>
                </a:lnTo>
                <a:lnTo>
                  <a:pt x="1476" y="2282"/>
                </a:lnTo>
                <a:lnTo>
                  <a:pt x="1465" y="2278"/>
                </a:lnTo>
                <a:lnTo>
                  <a:pt x="1458" y="2273"/>
                </a:lnTo>
                <a:lnTo>
                  <a:pt x="1452" y="2264"/>
                </a:lnTo>
                <a:lnTo>
                  <a:pt x="1452" y="2249"/>
                </a:lnTo>
                <a:lnTo>
                  <a:pt x="1440" y="2244"/>
                </a:lnTo>
                <a:lnTo>
                  <a:pt x="1436" y="2235"/>
                </a:lnTo>
                <a:lnTo>
                  <a:pt x="1436" y="2218"/>
                </a:lnTo>
                <a:lnTo>
                  <a:pt x="1429" y="2218"/>
                </a:lnTo>
                <a:lnTo>
                  <a:pt x="1423" y="2206"/>
                </a:lnTo>
                <a:lnTo>
                  <a:pt x="1420" y="2196"/>
                </a:lnTo>
                <a:lnTo>
                  <a:pt x="1414" y="2187"/>
                </a:lnTo>
                <a:lnTo>
                  <a:pt x="1411" y="2175"/>
                </a:lnTo>
                <a:lnTo>
                  <a:pt x="1409" y="2158"/>
                </a:lnTo>
                <a:lnTo>
                  <a:pt x="1432" y="2158"/>
                </a:lnTo>
                <a:lnTo>
                  <a:pt x="1432" y="2151"/>
                </a:lnTo>
                <a:lnTo>
                  <a:pt x="1440" y="2146"/>
                </a:lnTo>
                <a:lnTo>
                  <a:pt x="1440" y="2086"/>
                </a:lnTo>
                <a:lnTo>
                  <a:pt x="1449" y="2086"/>
                </a:lnTo>
                <a:lnTo>
                  <a:pt x="1443" y="2075"/>
                </a:lnTo>
                <a:lnTo>
                  <a:pt x="1440" y="2075"/>
                </a:lnTo>
                <a:lnTo>
                  <a:pt x="1438" y="2060"/>
                </a:lnTo>
                <a:lnTo>
                  <a:pt x="1441" y="2047"/>
                </a:lnTo>
                <a:lnTo>
                  <a:pt x="1447" y="2035"/>
                </a:lnTo>
                <a:lnTo>
                  <a:pt x="1452" y="2026"/>
                </a:lnTo>
                <a:lnTo>
                  <a:pt x="1460" y="2022"/>
                </a:lnTo>
                <a:lnTo>
                  <a:pt x="1460" y="1998"/>
                </a:lnTo>
                <a:lnTo>
                  <a:pt x="1469" y="1998"/>
                </a:lnTo>
                <a:lnTo>
                  <a:pt x="1467" y="1993"/>
                </a:lnTo>
                <a:lnTo>
                  <a:pt x="1463" y="1986"/>
                </a:lnTo>
                <a:lnTo>
                  <a:pt x="1463" y="1978"/>
                </a:lnTo>
                <a:lnTo>
                  <a:pt x="1463" y="1969"/>
                </a:lnTo>
                <a:lnTo>
                  <a:pt x="1469" y="1969"/>
                </a:lnTo>
                <a:lnTo>
                  <a:pt x="1469" y="1955"/>
                </a:lnTo>
                <a:lnTo>
                  <a:pt x="1460" y="1951"/>
                </a:lnTo>
                <a:lnTo>
                  <a:pt x="1460" y="1942"/>
                </a:lnTo>
                <a:lnTo>
                  <a:pt x="1456" y="1942"/>
                </a:lnTo>
                <a:lnTo>
                  <a:pt x="1452" y="1922"/>
                </a:lnTo>
                <a:lnTo>
                  <a:pt x="1432" y="1918"/>
                </a:lnTo>
                <a:lnTo>
                  <a:pt x="1429" y="1915"/>
                </a:lnTo>
                <a:lnTo>
                  <a:pt x="1427" y="1911"/>
                </a:lnTo>
                <a:lnTo>
                  <a:pt x="1423" y="1907"/>
                </a:lnTo>
                <a:lnTo>
                  <a:pt x="1421" y="1904"/>
                </a:lnTo>
                <a:lnTo>
                  <a:pt x="1420" y="1898"/>
                </a:lnTo>
                <a:lnTo>
                  <a:pt x="1416" y="1898"/>
                </a:lnTo>
                <a:lnTo>
                  <a:pt x="1416" y="1886"/>
                </a:lnTo>
                <a:lnTo>
                  <a:pt x="1396" y="1886"/>
                </a:lnTo>
                <a:lnTo>
                  <a:pt x="1396" y="1882"/>
                </a:lnTo>
                <a:lnTo>
                  <a:pt x="1372" y="1882"/>
                </a:lnTo>
                <a:lnTo>
                  <a:pt x="1372" y="1886"/>
                </a:lnTo>
                <a:lnTo>
                  <a:pt x="1343" y="1886"/>
                </a:lnTo>
                <a:lnTo>
                  <a:pt x="1343" y="1882"/>
                </a:lnTo>
                <a:lnTo>
                  <a:pt x="1340" y="1882"/>
                </a:lnTo>
                <a:lnTo>
                  <a:pt x="1332" y="1895"/>
                </a:lnTo>
                <a:lnTo>
                  <a:pt x="1256" y="1898"/>
                </a:lnTo>
                <a:lnTo>
                  <a:pt x="1252" y="1893"/>
                </a:lnTo>
                <a:lnTo>
                  <a:pt x="1249" y="1891"/>
                </a:lnTo>
                <a:lnTo>
                  <a:pt x="1245" y="1889"/>
                </a:lnTo>
                <a:lnTo>
                  <a:pt x="1243" y="1889"/>
                </a:lnTo>
                <a:lnTo>
                  <a:pt x="1240" y="1886"/>
                </a:lnTo>
                <a:lnTo>
                  <a:pt x="1240" y="1878"/>
                </a:lnTo>
                <a:lnTo>
                  <a:pt x="1232" y="1875"/>
                </a:lnTo>
                <a:lnTo>
                  <a:pt x="1223" y="1835"/>
                </a:lnTo>
                <a:lnTo>
                  <a:pt x="1216" y="1829"/>
                </a:lnTo>
                <a:lnTo>
                  <a:pt x="1216" y="1822"/>
                </a:lnTo>
                <a:lnTo>
                  <a:pt x="1209" y="1818"/>
                </a:lnTo>
                <a:lnTo>
                  <a:pt x="1209" y="1811"/>
                </a:lnTo>
                <a:lnTo>
                  <a:pt x="1203" y="1811"/>
                </a:lnTo>
                <a:lnTo>
                  <a:pt x="1203" y="1802"/>
                </a:lnTo>
                <a:lnTo>
                  <a:pt x="1176" y="1778"/>
                </a:lnTo>
                <a:lnTo>
                  <a:pt x="1100" y="1775"/>
                </a:lnTo>
                <a:lnTo>
                  <a:pt x="1100" y="1778"/>
                </a:lnTo>
                <a:lnTo>
                  <a:pt x="1016" y="1791"/>
                </a:lnTo>
                <a:lnTo>
                  <a:pt x="1016" y="1802"/>
                </a:lnTo>
                <a:lnTo>
                  <a:pt x="1012" y="1804"/>
                </a:lnTo>
                <a:lnTo>
                  <a:pt x="1009" y="1807"/>
                </a:lnTo>
                <a:lnTo>
                  <a:pt x="1007" y="1807"/>
                </a:lnTo>
                <a:lnTo>
                  <a:pt x="1003" y="1809"/>
                </a:lnTo>
                <a:lnTo>
                  <a:pt x="1000" y="1809"/>
                </a:lnTo>
                <a:lnTo>
                  <a:pt x="996" y="1809"/>
                </a:lnTo>
                <a:lnTo>
                  <a:pt x="989" y="1811"/>
                </a:lnTo>
                <a:lnTo>
                  <a:pt x="989" y="1815"/>
                </a:lnTo>
                <a:lnTo>
                  <a:pt x="943" y="1818"/>
                </a:lnTo>
                <a:lnTo>
                  <a:pt x="940" y="1826"/>
                </a:lnTo>
                <a:lnTo>
                  <a:pt x="923" y="1829"/>
                </a:lnTo>
                <a:lnTo>
                  <a:pt x="920" y="1838"/>
                </a:lnTo>
                <a:lnTo>
                  <a:pt x="903" y="1842"/>
                </a:lnTo>
                <a:lnTo>
                  <a:pt x="903" y="1846"/>
                </a:lnTo>
                <a:lnTo>
                  <a:pt x="869" y="1851"/>
                </a:lnTo>
                <a:lnTo>
                  <a:pt x="869" y="1855"/>
                </a:lnTo>
                <a:lnTo>
                  <a:pt x="860" y="1855"/>
                </a:lnTo>
                <a:lnTo>
                  <a:pt x="856" y="1862"/>
                </a:lnTo>
                <a:lnTo>
                  <a:pt x="841" y="1869"/>
                </a:lnTo>
                <a:lnTo>
                  <a:pt x="820" y="1871"/>
                </a:lnTo>
                <a:lnTo>
                  <a:pt x="809" y="1858"/>
                </a:lnTo>
                <a:lnTo>
                  <a:pt x="796" y="1856"/>
                </a:lnTo>
                <a:lnTo>
                  <a:pt x="781" y="1856"/>
                </a:lnTo>
                <a:lnTo>
                  <a:pt x="763" y="1855"/>
                </a:lnTo>
                <a:lnTo>
                  <a:pt x="763" y="1851"/>
                </a:lnTo>
                <a:lnTo>
                  <a:pt x="740" y="1851"/>
                </a:lnTo>
                <a:lnTo>
                  <a:pt x="736" y="1842"/>
                </a:lnTo>
                <a:lnTo>
                  <a:pt x="729" y="1840"/>
                </a:lnTo>
                <a:lnTo>
                  <a:pt x="714" y="1840"/>
                </a:lnTo>
                <a:lnTo>
                  <a:pt x="701" y="1840"/>
                </a:lnTo>
                <a:lnTo>
                  <a:pt x="692" y="1842"/>
                </a:lnTo>
                <a:lnTo>
                  <a:pt x="689" y="1851"/>
                </a:lnTo>
                <a:lnTo>
                  <a:pt x="663" y="1851"/>
                </a:lnTo>
                <a:lnTo>
                  <a:pt x="663" y="1846"/>
                </a:lnTo>
                <a:lnTo>
                  <a:pt x="652" y="1851"/>
                </a:lnTo>
                <a:lnTo>
                  <a:pt x="652" y="1855"/>
                </a:lnTo>
                <a:lnTo>
                  <a:pt x="629" y="1855"/>
                </a:lnTo>
                <a:lnTo>
                  <a:pt x="629" y="1858"/>
                </a:lnTo>
                <a:lnTo>
                  <a:pt x="620" y="1858"/>
                </a:lnTo>
                <a:lnTo>
                  <a:pt x="616" y="1866"/>
                </a:lnTo>
                <a:lnTo>
                  <a:pt x="609" y="1866"/>
                </a:lnTo>
                <a:lnTo>
                  <a:pt x="609" y="1871"/>
                </a:lnTo>
                <a:lnTo>
                  <a:pt x="576" y="1875"/>
                </a:lnTo>
                <a:lnTo>
                  <a:pt x="576" y="1878"/>
                </a:lnTo>
                <a:lnTo>
                  <a:pt x="563" y="1878"/>
                </a:lnTo>
                <a:lnTo>
                  <a:pt x="560" y="1886"/>
                </a:lnTo>
                <a:lnTo>
                  <a:pt x="549" y="1886"/>
                </a:lnTo>
                <a:lnTo>
                  <a:pt x="549" y="1889"/>
                </a:lnTo>
                <a:lnTo>
                  <a:pt x="509" y="1895"/>
                </a:lnTo>
                <a:lnTo>
                  <a:pt x="509" y="1889"/>
                </a:lnTo>
                <a:lnTo>
                  <a:pt x="500" y="1889"/>
                </a:lnTo>
                <a:lnTo>
                  <a:pt x="496" y="1882"/>
                </a:lnTo>
                <a:lnTo>
                  <a:pt x="483" y="1882"/>
                </a:lnTo>
                <a:lnTo>
                  <a:pt x="480" y="1875"/>
                </a:lnTo>
                <a:lnTo>
                  <a:pt x="472" y="1875"/>
                </a:lnTo>
                <a:lnTo>
                  <a:pt x="469" y="1866"/>
                </a:lnTo>
                <a:lnTo>
                  <a:pt x="460" y="1866"/>
                </a:lnTo>
                <a:lnTo>
                  <a:pt x="456" y="1858"/>
                </a:lnTo>
                <a:lnTo>
                  <a:pt x="449" y="1858"/>
                </a:lnTo>
                <a:lnTo>
                  <a:pt x="443" y="1851"/>
                </a:lnTo>
                <a:lnTo>
                  <a:pt x="429" y="1846"/>
                </a:lnTo>
                <a:lnTo>
                  <a:pt x="420" y="1835"/>
                </a:lnTo>
                <a:lnTo>
                  <a:pt x="412" y="1835"/>
                </a:lnTo>
                <a:lnTo>
                  <a:pt x="372" y="1791"/>
                </a:lnTo>
                <a:lnTo>
                  <a:pt x="363" y="1791"/>
                </a:lnTo>
                <a:lnTo>
                  <a:pt x="360" y="1782"/>
                </a:lnTo>
                <a:lnTo>
                  <a:pt x="349" y="1778"/>
                </a:lnTo>
                <a:lnTo>
                  <a:pt x="349" y="1775"/>
                </a:lnTo>
                <a:lnTo>
                  <a:pt x="332" y="1769"/>
                </a:lnTo>
                <a:lnTo>
                  <a:pt x="329" y="1762"/>
                </a:lnTo>
                <a:lnTo>
                  <a:pt x="316" y="1762"/>
                </a:lnTo>
                <a:lnTo>
                  <a:pt x="309" y="1742"/>
                </a:lnTo>
                <a:lnTo>
                  <a:pt x="300" y="1742"/>
                </a:lnTo>
                <a:lnTo>
                  <a:pt x="300" y="1738"/>
                </a:lnTo>
                <a:lnTo>
                  <a:pt x="292" y="1738"/>
                </a:lnTo>
                <a:lnTo>
                  <a:pt x="289" y="1731"/>
                </a:lnTo>
                <a:lnTo>
                  <a:pt x="276" y="1731"/>
                </a:lnTo>
                <a:lnTo>
                  <a:pt x="269" y="1718"/>
                </a:lnTo>
                <a:lnTo>
                  <a:pt x="265" y="1716"/>
                </a:lnTo>
                <a:lnTo>
                  <a:pt x="261" y="1716"/>
                </a:lnTo>
                <a:lnTo>
                  <a:pt x="260" y="1716"/>
                </a:lnTo>
                <a:lnTo>
                  <a:pt x="258" y="1716"/>
                </a:lnTo>
                <a:lnTo>
                  <a:pt x="258" y="1716"/>
                </a:lnTo>
                <a:lnTo>
                  <a:pt x="256" y="1716"/>
                </a:lnTo>
                <a:lnTo>
                  <a:pt x="254" y="1715"/>
                </a:lnTo>
                <a:lnTo>
                  <a:pt x="254" y="1711"/>
                </a:lnTo>
                <a:lnTo>
                  <a:pt x="252" y="1706"/>
                </a:lnTo>
                <a:lnTo>
                  <a:pt x="240" y="1706"/>
                </a:lnTo>
                <a:lnTo>
                  <a:pt x="236" y="1689"/>
                </a:lnTo>
                <a:lnTo>
                  <a:pt x="232" y="1689"/>
                </a:lnTo>
                <a:lnTo>
                  <a:pt x="232" y="1678"/>
                </a:lnTo>
                <a:lnTo>
                  <a:pt x="216" y="1671"/>
                </a:lnTo>
                <a:lnTo>
                  <a:pt x="212" y="1622"/>
                </a:lnTo>
                <a:lnTo>
                  <a:pt x="216" y="1622"/>
                </a:lnTo>
                <a:lnTo>
                  <a:pt x="216" y="1618"/>
                </a:lnTo>
                <a:lnTo>
                  <a:pt x="209" y="1615"/>
                </a:lnTo>
                <a:lnTo>
                  <a:pt x="203" y="1602"/>
                </a:lnTo>
                <a:lnTo>
                  <a:pt x="192" y="1595"/>
                </a:lnTo>
                <a:lnTo>
                  <a:pt x="192" y="1582"/>
                </a:lnTo>
                <a:lnTo>
                  <a:pt x="189" y="1582"/>
                </a:lnTo>
                <a:lnTo>
                  <a:pt x="189" y="1578"/>
                </a:lnTo>
                <a:lnTo>
                  <a:pt x="185" y="1576"/>
                </a:lnTo>
                <a:lnTo>
                  <a:pt x="180" y="1575"/>
                </a:lnTo>
                <a:lnTo>
                  <a:pt x="176" y="1575"/>
                </a:lnTo>
                <a:lnTo>
                  <a:pt x="171" y="1573"/>
                </a:lnTo>
                <a:lnTo>
                  <a:pt x="169" y="1569"/>
                </a:lnTo>
                <a:lnTo>
                  <a:pt x="169" y="1562"/>
                </a:lnTo>
                <a:lnTo>
                  <a:pt x="149" y="1558"/>
                </a:lnTo>
                <a:lnTo>
                  <a:pt x="143" y="1547"/>
                </a:lnTo>
                <a:lnTo>
                  <a:pt x="140" y="1540"/>
                </a:lnTo>
                <a:lnTo>
                  <a:pt x="134" y="1531"/>
                </a:lnTo>
                <a:lnTo>
                  <a:pt x="132" y="1518"/>
                </a:lnTo>
                <a:lnTo>
                  <a:pt x="118" y="1511"/>
                </a:lnTo>
                <a:lnTo>
                  <a:pt x="111" y="1498"/>
                </a:lnTo>
                <a:lnTo>
                  <a:pt x="109" y="1478"/>
                </a:lnTo>
                <a:lnTo>
                  <a:pt x="107" y="1476"/>
                </a:lnTo>
                <a:lnTo>
                  <a:pt x="105" y="1476"/>
                </a:lnTo>
                <a:lnTo>
                  <a:pt x="105" y="1475"/>
                </a:lnTo>
                <a:lnTo>
                  <a:pt x="105" y="1475"/>
                </a:lnTo>
                <a:lnTo>
                  <a:pt x="105" y="1473"/>
                </a:lnTo>
                <a:lnTo>
                  <a:pt x="103" y="1469"/>
                </a:lnTo>
                <a:lnTo>
                  <a:pt x="92" y="1469"/>
                </a:lnTo>
                <a:lnTo>
                  <a:pt x="92" y="1478"/>
                </a:lnTo>
                <a:lnTo>
                  <a:pt x="72" y="1478"/>
                </a:lnTo>
                <a:lnTo>
                  <a:pt x="69" y="1462"/>
                </a:lnTo>
                <a:lnTo>
                  <a:pt x="56" y="1458"/>
                </a:lnTo>
                <a:lnTo>
                  <a:pt x="54" y="1453"/>
                </a:lnTo>
                <a:lnTo>
                  <a:pt x="52" y="1449"/>
                </a:lnTo>
                <a:lnTo>
                  <a:pt x="51" y="1446"/>
                </a:lnTo>
                <a:lnTo>
                  <a:pt x="49" y="1444"/>
                </a:lnTo>
                <a:lnTo>
                  <a:pt x="45" y="1440"/>
                </a:lnTo>
                <a:lnTo>
                  <a:pt x="43" y="1435"/>
                </a:lnTo>
                <a:lnTo>
                  <a:pt x="29" y="1435"/>
                </a:lnTo>
                <a:lnTo>
                  <a:pt x="25" y="1416"/>
                </a:lnTo>
                <a:lnTo>
                  <a:pt x="23" y="1395"/>
                </a:lnTo>
                <a:lnTo>
                  <a:pt x="27" y="1386"/>
                </a:lnTo>
                <a:lnTo>
                  <a:pt x="27" y="1376"/>
                </a:lnTo>
                <a:lnTo>
                  <a:pt x="27" y="1366"/>
                </a:lnTo>
                <a:lnTo>
                  <a:pt x="29" y="1355"/>
                </a:lnTo>
                <a:lnTo>
                  <a:pt x="32" y="1355"/>
                </a:lnTo>
                <a:lnTo>
                  <a:pt x="34" y="1351"/>
                </a:lnTo>
                <a:lnTo>
                  <a:pt x="34" y="1347"/>
                </a:lnTo>
                <a:lnTo>
                  <a:pt x="36" y="1344"/>
                </a:lnTo>
                <a:lnTo>
                  <a:pt x="36" y="1338"/>
                </a:lnTo>
                <a:lnTo>
                  <a:pt x="23" y="1335"/>
                </a:lnTo>
                <a:lnTo>
                  <a:pt x="20" y="1322"/>
                </a:lnTo>
                <a:lnTo>
                  <a:pt x="14" y="1311"/>
                </a:lnTo>
                <a:lnTo>
                  <a:pt x="7" y="1302"/>
                </a:lnTo>
                <a:lnTo>
                  <a:pt x="3" y="1291"/>
                </a:lnTo>
                <a:lnTo>
                  <a:pt x="0" y="1275"/>
                </a:lnTo>
                <a:lnTo>
                  <a:pt x="14" y="1264"/>
                </a:lnTo>
                <a:lnTo>
                  <a:pt x="27" y="1251"/>
                </a:lnTo>
                <a:lnTo>
                  <a:pt x="36" y="1235"/>
                </a:lnTo>
                <a:lnTo>
                  <a:pt x="40" y="1235"/>
                </a:lnTo>
                <a:lnTo>
                  <a:pt x="43" y="1209"/>
                </a:lnTo>
                <a:lnTo>
                  <a:pt x="49" y="1209"/>
                </a:lnTo>
                <a:lnTo>
                  <a:pt x="52" y="1166"/>
                </a:lnTo>
                <a:lnTo>
                  <a:pt x="60" y="1162"/>
                </a:lnTo>
                <a:lnTo>
                  <a:pt x="63" y="1142"/>
                </a:lnTo>
                <a:lnTo>
                  <a:pt x="69" y="1142"/>
                </a:lnTo>
                <a:lnTo>
                  <a:pt x="69" y="1135"/>
                </a:lnTo>
                <a:lnTo>
                  <a:pt x="72" y="1135"/>
                </a:lnTo>
                <a:lnTo>
                  <a:pt x="78" y="1113"/>
                </a:lnTo>
                <a:lnTo>
                  <a:pt x="76" y="1089"/>
                </a:lnTo>
                <a:lnTo>
                  <a:pt x="72" y="1066"/>
                </a:lnTo>
                <a:lnTo>
                  <a:pt x="72" y="1049"/>
                </a:lnTo>
                <a:lnTo>
                  <a:pt x="56" y="1038"/>
                </a:lnTo>
                <a:lnTo>
                  <a:pt x="60" y="1002"/>
                </a:lnTo>
                <a:lnTo>
                  <a:pt x="63" y="1002"/>
                </a:lnTo>
                <a:lnTo>
                  <a:pt x="63" y="995"/>
                </a:lnTo>
                <a:lnTo>
                  <a:pt x="69" y="995"/>
                </a:lnTo>
                <a:lnTo>
                  <a:pt x="69" y="982"/>
                </a:lnTo>
                <a:lnTo>
                  <a:pt x="67" y="971"/>
                </a:lnTo>
                <a:lnTo>
                  <a:pt x="63" y="962"/>
                </a:lnTo>
                <a:lnTo>
                  <a:pt x="52" y="962"/>
                </a:lnTo>
                <a:lnTo>
                  <a:pt x="52" y="955"/>
                </a:lnTo>
                <a:lnTo>
                  <a:pt x="51" y="956"/>
                </a:lnTo>
                <a:lnTo>
                  <a:pt x="49" y="956"/>
                </a:lnTo>
                <a:lnTo>
                  <a:pt x="49" y="956"/>
                </a:lnTo>
                <a:lnTo>
                  <a:pt x="49" y="958"/>
                </a:lnTo>
                <a:lnTo>
                  <a:pt x="49" y="958"/>
                </a:lnTo>
                <a:lnTo>
                  <a:pt x="49" y="962"/>
                </a:lnTo>
                <a:lnTo>
                  <a:pt x="23" y="962"/>
                </a:lnTo>
                <a:lnTo>
                  <a:pt x="29" y="902"/>
                </a:lnTo>
                <a:lnTo>
                  <a:pt x="36" y="902"/>
                </a:lnTo>
                <a:lnTo>
                  <a:pt x="36" y="871"/>
                </a:lnTo>
                <a:lnTo>
                  <a:pt x="63" y="849"/>
                </a:lnTo>
                <a:lnTo>
                  <a:pt x="69" y="831"/>
                </a:lnTo>
                <a:lnTo>
                  <a:pt x="72" y="831"/>
                </a:lnTo>
                <a:lnTo>
                  <a:pt x="76" y="815"/>
                </a:lnTo>
                <a:lnTo>
                  <a:pt x="80" y="815"/>
                </a:lnTo>
                <a:lnTo>
                  <a:pt x="80" y="802"/>
                </a:lnTo>
                <a:lnTo>
                  <a:pt x="89" y="798"/>
                </a:lnTo>
                <a:lnTo>
                  <a:pt x="92" y="769"/>
                </a:lnTo>
                <a:lnTo>
                  <a:pt x="92" y="769"/>
                </a:lnTo>
                <a:lnTo>
                  <a:pt x="94" y="767"/>
                </a:lnTo>
                <a:lnTo>
                  <a:pt x="96" y="767"/>
                </a:lnTo>
                <a:lnTo>
                  <a:pt x="98" y="766"/>
                </a:lnTo>
                <a:lnTo>
                  <a:pt x="98" y="764"/>
                </a:lnTo>
                <a:lnTo>
                  <a:pt x="100" y="758"/>
                </a:lnTo>
                <a:lnTo>
                  <a:pt x="109" y="758"/>
                </a:lnTo>
                <a:lnTo>
                  <a:pt x="149" y="715"/>
                </a:lnTo>
                <a:lnTo>
                  <a:pt x="156" y="709"/>
                </a:lnTo>
                <a:lnTo>
                  <a:pt x="156" y="675"/>
                </a:lnTo>
                <a:lnTo>
                  <a:pt x="160" y="675"/>
                </a:lnTo>
                <a:lnTo>
                  <a:pt x="163" y="658"/>
                </a:lnTo>
                <a:lnTo>
                  <a:pt x="172" y="655"/>
                </a:lnTo>
                <a:lnTo>
                  <a:pt x="172" y="646"/>
                </a:lnTo>
                <a:lnTo>
                  <a:pt x="176" y="646"/>
                </a:lnTo>
                <a:lnTo>
                  <a:pt x="176" y="629"/>
                </a:lnTo>
                <a:lnTo>
                  <a:pt x="180" y="629"/>
                </a:lnTo>
                <a:lnTo>
                  <a:pt x="183" y="626"/>
                </a:lnTo>
                <a:lnTo>
                  <a:pt x="187" y="624"/>
                </a:lnTo>
                <a:lnTo>
                  <a:pt x="191" y="624"/>
                </a:lnTo>
                <a:lnTo>
                  <a:pt x="194" y="624"/>
                </a:lnTo>
                <a:lnTo>
                  <a:pt x="196" y="624"/>
                </a:lnTo>
                <a:lnTo>
                  <a:pt x="200" y="624"/>
                </a:lnTo>
                <a:lnTo>
                  <a:pt x="203" y="622"/>
                </a:lnTo>
                <a:lnTo>
                  <a:pt x="212" y="611"/>
                </a:lnTo>
                <a:lnTo>
                  <a:pt x="220" y="611"/>
                </a:lnTo>
                <a:lnTo>
                  <a:pt x="223" y="602"/>
                </a:lnTo>
                <a:lnTo>
                  <a:pt x="229" y="602"/>
                </a:lnTo>
                <a:lnTo>
                  <a:pt x="229" y="595"/>
                </a:lnTo>
                <a:lnTo>
                  <a:pt x="236" y="589"/>
                </a:lnTo>
                <a:lnTo>
                  <a:pt x="236" y="582"/>
                </a:lnTo>
                <a:lnTo>
                  <a:pt x="243" y="578"/>
                </a:lnTo>
                <a:lnTo>
                  <a:pt x="243" y="558"/>
                </a:lnTo>
                <a:lnTo>
                  <a:pt x="249" y="558"/>
                </a:lnTo>
                <a:lnTo>
                  <a:pt x="251" y="555"/>
                </a:lnTo>
                <a:lnTo>
                  <a:pt x="252" y="551"/>
                </a:lnTo>
                <a:lnTo>
                  <a:pt x="254" y="549"/>
                </a:lnTo>
                <a:lnTo>
                  <a:pt x="254" y="544"/>
                </a:lnTo>
                <a:lnTo>
                  <a:pt x="256" y="538"/>
                </a:lnTo>
                <a:lnTo>
                  <a:pt x="280" y="531"/>
                </a:lnTo>
                <a:lnTo>
                  <a:pt x="280" y="526"/>
                </a:lnTo>
                <a:lnTo>
                  <a:pt x="320" y="522"/>
                </a:lnTo>
                <a:lnTo>
                  <a:pt x="320" y="518"/>
                </a:lnTo>
                <a:lnTo>
                  <a:pt x="329" y="518"/>
                </a:lnTo>
                <a:lnTo>
                  <a:pt x="329" y="515"/>
                </a:lnTo>
                <a:lnTo>
                  <a:pt x="349" y="509"/>
                </a:lnTo>
                <a:lnTo>
                  <a:pt x="372" y="482"/>
                </a:lnTo>
                <a:lnTo>
                  <a:pt x="389" y="478"/>
                </a:lnTo>
                <a:lnTo>
                  <a:pt x="443" y="415"/>
                </a:lnTo>
                <a:lnTo>
                  <a:pt x="441" y="398"/>
                </a:lnTo>
                <a:lnTo>
                  <a:pt x="436" y="380"/>
                </a:lnTo>
                <a:lnTo>
                  <a:pt x="434" y="362"/>
                </a:lnTo>
                <a:lnTo>
                  <a:pt x="436" y="342"/>
                </a:lnTo>
                <a:lnTo>
                  <a:pt x="445" y="320"/>
                </a:lnTo>
                <a:lnTo>
                  <a:pt x="460" y="302"/>
                </a:lnTo>
                <a:lnTo>
                  <a:pt x="472" y="295"/>
                </a:lnTo>
                <a:lnTo>
                  <a:pt x="472" y="271"/>
                </a:lnTo>
                <a:lnTo>
                  <a:pt x="476" y="271"/>
                </a:lnTo>
                <a:lnTo>
                  <a:pt x="496" y="246"/>
                </a:lnTo>
                <a:lnTo>
                  <a:pt x="503" y="246"/>
                </a:lnTo>
                <a:lnTo>
                  <a:pt x="520" y="226"/>
                </a:lnTo>
                <a:lnTo>
                  <a:pt x="529" y="226"/>
                </a:lnTo>
                <a:lnTo>
                  <a:pt x="529" y="222"/>
                </a:lnTo>
                <a:lnTo>
                  <a:pt x="536" y="222"/>
                </a:lnTo>
                <a:lnTo>
                  <a:pt x="536" y="218"/>
                </a:lnTo>
                <a:lnTo>
                  <a:pt x="549" y="218"/>
                </a:lnTo>
                <a:lnTo>
                  <a:pt x="549" y="215"/>
                </a:lnTo>
                <a:lnTo>
                  <a:pt x="563" y="209"/>
                </a:lnTo>
                <a:lnTo>
                  <a:pt x="563" y="206"/>
                </a:lnTo>
                <a:lnTo>
                  <a:pt x="583" y="202"/>
                </a:lnTo>
                <a:lnTo>
                  <a:pt x="589" y="195"/>
                </a:lnTo>
                <a:lnTo>
                  <a:pt x="596" y="195"/>
                </a:lnTo>
                <a:lnTo>
                  <a:pt x="603" y="182"/>
                </a:lnTo>
                <a:lnTo>
                  <a:pt x="609" y="182"/>
                </a:lnTo>
                <a:lnTo>
                  <a:pt x="609" y="175"/>
                </a:lnTo>
                <a:lnTo>
                  <a:pt x="620" y="166"/>
                </a:lnTo>
                <a:lnTo>
                  <a:pt x="620" y="158"/>
                </a:lnTo>
                <a:lnTo>
                  <a:pt x="623" y="158"/>
                </a:lnTo>
                <a:lnTo>
                  <a:pt x="623" y="149"/>
                </a:lnTo>
                <a:lnTo>
                  <a:pt x="629" y="149"/>
                </a:lnTo>
                <a:lnTo>
                  <a:pt x="629" y="142"/>
                </a:lnTo>
                <a:lnTo>
                  <a:pt x="632" y="142"/>
                </a:lnTo>
                <a:lnTo>
                  <a:pt x="632" y="135"/>
                </a:lnTo>
                <a:lnTo>
                  <a:pt x="640" y="131"/>
                </a:lnTo>
                <a:lnTo>
                  <a:pt x="640" y="122"/>
                </a:lnTo>
                <a:lnTo>
                  <a:pt x="643" y="122"/>
                </a:lnTo>
                <a:lnTo>
                  <a:pt x="643" y="115"/>
                </a:lnTo>
                <a:lnTo>
                  <a:pt x="649" y="115"/>
                </a:lnTo>
                <a:lnTo>
                  <a:pt x="649" y="106"/>
                </a:lnTo>
                <a:lnTo>
                  <a:pt x="652" y="106"/>
                </a:lnTo>
                <a:lnTo>
                  <a:pt x="652" y="98"/>
                </a:lnTo>
                <a:lnTo>
                  <a:pt x="656" y="98"/>
                </a:lnTo>
                <a:lnTo>
                  <a:pt x="660" y="86"/>
                </a:lnTo>
                <a:lnTo>
                  <a:pt x="700" y="82"/>
                </a:lnTo>
                <a:lnTo>
                  <a:pt x="705" y="93"/>
                </a:lnTo>
                <a:lnTo>
                  <a:pt x="712" y="106"/>
                </a:lnTo>
                <a:lnTo>
                  <a:pt x="720" y="115"/>
                </a:lnTo>
                <a:lnTo>
                  <a:pt x="723" y="116"/>
                </a:lnTo>
                <a:lnTo>
                  <a:pt x="725" y="116"/>
                </a:lnTo>
                <a:lnTo>
                  <a:pt x="729" y="116"/>
                </a:lnTo>
                <a:lnTo>
                  <a:pt x="731" y="118"/>
                </a:lnTo>
                <a:lnTo>
                  <a:pt x="732" y="118"/>
                </a:lnTo>
                <a:lnTo>
                  <a:pt x="736" y="122"/>
                </a:lnTo>
                <a:lnTo>
                  <a:pt x="776" y="118"/>
                </a:lnTo>
                <a:lnTo>
                  <a:pt x="776" y="122"/>
                </a:lnTo>
                <a:lnTo>
                  <a:pt x="792" y="122"/>
                </a:lnTo>
                <a:lnTo>
                  <a:pt x="796" y="115"/>
                </a:lnTo>
                <a:lnTo>
                  <a:pt x="811" y="111"/>
                </a:lnTo>
                <a:lnTo>
                  <a:pt x="829" y="111"/>
                </a:lnTo>
                <a:lnTo>
                  <a:pt x="831" y="113"/>
                </a:lnTo>
                <a:lnTo>
                  <a:pt x="832" y="116"/>
                </a:lnTo>
                <a:lnTo>
                  <a:pt x="832" y="118"/>
                </a:lnTo>
                <a:lnTo>
                  <a:pt x="834" y="122"/>
                </a:lnTo>
                <a:lnTo>
                  <a:pt x="836" y="126"/>
                </a:lnTo>
                <a:lnTo>
                  <a:pt x="856" y="124"/>
                </a:lnTo>
                <a:lnTo>
                  <a:pt x="872" y="120"/>
                </a:lnTo>
                <a:lnTo>
                  <a:pt x="889" y="115"/>
                </a:lnTo>
                <a:lnTo>
                  <a:pt x="891" y="109"/>
                </a:lnTo>
                <a:lnTo>
                  <a:pt x="894" y="107"/>
                </a:lnTo>
                <a:lnTo>
                  <a:pt x="896" y="104"/>
                </a:lnTo>
                <a:lnTo>
                  <a:pt x="898" y="100"/>
                </a:lnTo>
                <a:lnTo>
                  <a:pt x="900" y="95"/>
                </a:lnTo>
                <a:lnTo>
                  <a:pt x="916" y="91"/>
                </a:lnTo>
                <a:lnTo>
                  <a:pt x="932" y="86"/>
                </a:lnTo>
                <a:lnTo>
                  <a:pt x="932" y="82"/>
                </a:lnTo>
                <a:lnTo>
                  <a:pt x="960" y="82"/>
                </a:lnTo>
                <a:lnTo>
                  <a:pt x="972" y="66"/>
                </a:lnTo>
                <a:lnTo>
                  <a:pt x="983" y="66"/>
                </a:lnTo>
                <a:lnTo>
                  <a:pt x="992" y="55"/>
                </a:lnTo>
                <a:lnTo>
                  <a:pt x="1012" y="55"/>
                </a:lnTo>
                <a:lnTo>
                  <a:pt x="1012" y="51"/>
                </a:lnTo>
                <a:lnTo>
                  <a:pt x="1023" y="51"/>
                </a:lnTo>
                <a:lnTo>
                  <a:pt x="1023" y="46"/>
                </a:lnTo>
                <a:lnTo>
                  <a:pt x="1032" y="46"/>
                </a:lnTo>
                <a:lnTo>
                  <a:pt x="1032" y="42"/>
                </a:lnTo>
                <a:lnTo>
                  <a:pt x="1096" y="42"/>
                </a:lnTo>
                <a:lnTo>
                  <a:pt x="1103" y="29"/>
                </a:lnTo>
                <a:lnTo>
                  <a:pt x="1209" y="26"/>
                </a:lnTo>
                <a:lnTo>
                  <a:pt x="1249" y="35"/>
                </a:lnTo>
                <a:lnTo>
                  <a:pt x="1249" y="29"/>
                </a:lnTo>
                <a:lnTo>
                  <a:pt x="1269" y="29"/>
                </a:lnTo>
                <a:lnTo>
                  <a:pt x="1272" y="22"/>
                </a:lnTo>
                <a:lnTo>
                  <a:pt x="1289" y="16"/>
                </a:lnTo>
                <a:lnTo>
                  <a:pt x="1312" y="15"/>
                </a:lnTo>
                <a:lnTo>
                  <a:pt x="1316" y="26"/>
                </a:lnTo>
                <a:lnTo>
                  <a:pt x="1320" y="26"/>
                </a:lnTo>
                <a:lnTo>
                  <a:pt x="1323" y="24"/>
                </a:lnTo>
                <a:lnTo>
                  <a:pt x="1325" y="24"/>
                </a:lnTo>
                <a:lnTo>
                  <a:pt x="1325" y="22"/>
                </a:lnTo>
                <a:lnTo>
                  <a:pt x="1327" y="18"/>
                </a:lnTo>
                <a:lnTo>
                  <a:pt x="1329" y="15"/>
                </a:lnTo>
                <a:lnTo>
                  <a:pt x="1356" y="15"/>
                </a:lnTo>
                <a:lnTo>
                  <a:pt x="1356" y="18"/>
                </a:lnTo>
                <a:lnTo>
                  <a:pt x="1365" y="22"/>
                </a:lnTo>
                <a:lnTo>
                  <a:pt x="1380" y="26"/>
                </a:lnTo>
                <a:lnTo>
                  <a:pt x="1394" y="27"/>
                </a:lnTo>
                <a:lnTo>
                  <a:pt x="1409" y="26"/>
                </a:lnTo>
                <a:lnTo>
                  <a:pt x="1412" y="18"/>
                </a:lnTo>
                <a:lnTo>
                  <a:pt x="1436" y="15"/>
                </a:lnTo>
                <a:lnTo>
                  <a:pt x="1436" y="9"/>
                </a:lnTo>
                <a:lnTo>
                  <a:pt x="1443" y="7"/>
                </a:lnTo>
                <a:lnTo>
                  <a:pt x="1456" y="4"/>
                </a:lnTo>
                <a:lnTo>
                  <a:pt x="1469" y="0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Freeform 4"/>
          <p:cNvSpPr>
            <a:spLocks noEditPoints="1"/>
          </p:cNvSpPr>
          <p:nvPr/>
        </p:nvSpPr>
        <p:spPr bwMode="auto">
          <a:xfrm>
            <a:off x="6657593" y="1190952"/>
            <a:ext cx="1408859" cy="1973812"/>
          </a:xfrm>
          <a:custGeom>
            <a:avLst/>
            <a:gdLst>
              <a:gd name="T0" fmla="*/ 394 w 2798"/>
              <a:gd name="T1" fmla="*/ 3543 h 3920"/>
              <a:gd name="T2" fmla="*/ 361 w 2798"/>
              <a:gd name="T3" fmla="*/ 3652 h 3920"/>
              <a:gd name="T4" fmla="*/ 274 w 2798"/>
              <a:gd name="T5" fmla="*/ 3625 h 3920"/>
              <a:gd name="T6" fmla="*/ 278 w 2798"/>
              <a:gd name="T7" fmla="*/ 3545 h 3920"/>
              <a:gd name="T8" fmla="*/ 1709 w 2798"/>
              <a:gd name="T9" fmla="*/ 1905 h 3920"/>
              <a:gd name="T10" fmla="*/ 1661 w 2798"/>
              <a:gd name="T11" fmla="*/ 1829 h 3920"/>
              <a:gd name="T12" fmla="*/ 1649 w 2798"/>
              <a:gd name="T13" fmla="*/ 1783 h 3920"/>
              <a:gd name="T14" fmla="*/ 1450 w 2798"/>
              <a:gd name="T15" fmla="*/ 1818 h 3920"/>
              <a:gd name="T16" fmla="*/ 1549 w 2798"/>
              <a:gd name="T17" fmla="*/ 1896 h 3920"/>
              <a:gd name="T18" fmla="*/ 1729 w 2798"/>
              <a:gd name="T19" fmla="*/ 1912 h 3920"/>
              <a:gd name="T20" fmla="*/ 1712 w 2798"/>
              <a:gd name="T21" fmla="*/ 2080 h 3920"/>
              <a:gd name="T22" fmla="*/ 1660 w 2798"/>
              <a:gd name="T23" fmla="*/ 2174 h 3920"/>
              <a:gd name="T24" fmla="*/ 1567 w 2798"/>
              <a:gd name="T25" fmla="*/ 2285 h 3920"/>
              <a:gd name="T26" fmla="*/ 1450 w 2798"/>
              <a:gd name="T27" fmla="*/ 2460 h 3920"/>
              <a:gd name="T28" fmla="*/ 1338 w 2798"/>
              <a:gd name="T29" fmla="*/ 2609 h 3920"/>
              <a:gd name="T30" fmla="*/ 1421 w 2798"/>
              <a:gd name="T31" fmla="*/ 2652 h 3920"/>
              <a:gd name="T32" fmla="*/ 1134 w 2798"/>
              <a:gd name="T33" fmla="*/ 2747 h 3920"/>
              <a:gd name="T34" fmla="*/ 960 w 2798"/>
              <a:gd name="T35" fmla="*/ 3150 h 3920"/>
              <a:gd name="T36" fmla="*/ 749 w 2798"/>
              <a:gd name="T37" fmla="*/ 3416 h 3920"/>
              <a:gd name="T38" fmla="*/ 520 w 2798"/>
              <a:gd name="T39" fmla="*/ 3487 h 3920"/>
              <a:gd name="T40" fmla="*/ 227 w 2798"/>
              <a:gd name="T41" fmla="*/ 3383 h 3920"/>
              <a:gd name="T42" fmla="*/ 27 w 2798"/>
              <a:gd name="T43" fmla="*/ 3203 h 3920"/>
              <a:gd name="T44" fmla="*/ 140 w 2798"/>
              <a:gd name="T45" fmla="*/ 3020 h 3920"/>
              <a:gd name="T46" fmla="*/ 334 w 2798"/>
              <a:gd name="T47" fmla="*/ 2810 h 3920"/>
              <a:gd name="T48" fmla="*/ 692 w 2798"/>
              <a:gd name="T49" fmla="*/ 2569 h 3920"/>
              <a:gd name="T50" fmla="*/ 805 w 2798"/>
              <a:gd name="T51" fmla="*/ 2472 h 3920"/>
              <a:gd name="T52" fmla="*/ 1029 w 2798"/>
              <a:gd name="T53" fmla="*/ 2245 h 3920"/>
              <a:gd name="T54" fmla="*/ 1209 w 2798"/>
              <a:gd name="T55" fmla="*/ 1969 h 3920"/>
              <a:gd name="T56" fmla="*/ 1309 w 2798"/>
              <a:gd name="T57" fmla="*/ 1787 h 3920"/>
              <a:gd name="T58" fmla="*/ 1338 w 2798"/>
              <a:gd name="T59" fmla="*/ 1760 h 3920"/>
              <a:gd name="T60" fmla="*/ 1969 w 2798"/>
              <a:gd name="T61" fmla="*/ 516 h 3920"/>
              <a:gd name="T62" fmla="*/ 2060 w 2798"/>
              <a:gd name="T63" fmla="*/ 590 h 3920"/>
              <a:gd name="T64" fmla="*/ 1485 w 2798"/>
              <a:gd name="T65" fmla="*/ 132 h 3920"/>
              <a:gd name="T66" fmla="*/ 1609 w 2798"/>
              <a:gd name="T67" fmla="*/ 163 h 3920"/>
              <a:gd name="T68" fmla="*/ 1778 w 2798"/>
              <a:gd name="T69" fmla="*/ 245 h 3920"/>
              <a:gd name="T70" fmla="*/ 1829 w 2798"/>
              <a:gd name="T71" fmla="*/ 483 h 3920"/>
              <a:gd name="T72" fmla="*/ 1869 w 2798"/>
              <a:gd name="T73" fmla="*/ 632 h 3920"/>
              <a:gd name="T74" fmla="*/ 1861 w 2798"/>
              <a:gd name="T75" fmla="*/ 707 h 3920"/>
              <a:gd name="T76" fmla="*/ 2020 w 2798"/>
              <a:gd name="T77" fmla="*/ 801 h 3920"/>
              <a:gd name="T78" fmla="*/ 2018 w 2798"/>
              <a:gd name="T79" fmla="*/ 612 h 3920"/>
              <a:gd name="T80" fmla="*/ 2147 w 2798"/>
              <a:gd name="T81" fmla="*/ 740 h 3920"/>
              <a:gd name="T82" fmla="*/ 2392 w 2798"/>
              <a:gd name="T83" fmla="*/ 1020 h 3920"/>
              <a:gd name="T84" fmla="*/ 2641 w 2798"/>
              <a:gd name="T85" fmla="*/ 941 h 3920"/>
              <a:gd name="T86" fmla="*/ 2796 w 2798"/>
              <a:gd name="T87" fmla="*/ 983 h 3920"/>
              <a:gd name="T88" fmla="*/ 2652 w 2798"/>
              <a:gd name="T89" fmla="*/ 1274 h 3920"/>
              <a:gd name="T90" fmla="*/ 2554 w 2798"/>
              <a:gd name="T91" fmla="*/ 1367 h 3920"/>
              <a:gd name="T92" fmla="*/ 2412 w 2798"/>
              <a:gd name="T93" fmla="*/ 1552 h 3920"/>
              <a:gd name="T94" fmla="*/ 2192 w 2798"/>
              <a:gd name="T95" fmla="*/ 1878 h 3920"/>
              <a:gd name="T96" fmla="*/ 1925 w 2798"/>
              <a:gd name="T97" fmla="*/ 2000 h 3920"/>
              <a:gd name="T98" fmla="*/ 1798 w 2798"/>
              <a:gd name="T99" fmla="*/ 1965 h 3920"/>
              <a:gd name="T100" fmla="*/ 1918 w 2798"/>
              <a:gd name="T101" fmla="*/ 1829 h 3920"/>
              <a:gd name="T102" fmla="*/ 1650 w 2798"/>
              <a:gd name="T103" fmla="*/ 1474 h 3920"/>
              <a:gd name="T104" fmla="*/ 1814 w 2798"/>
              <a:gd name="T105" fmla="*/ 1241 h 3920"/>
              <a:gd name="T106" fmla="*/ 1870 w 2798"/>
              <a:gd name="T107" fmla="*/ 1045 h 3920"/>
              <a:gd name="T108" fmla="*/ 1885 w 2798"/>
              <a:gd name="T109" fmla="*/ 976 h 3920"/>
              <a:gd name="T110" fmla="*/ 1889 w 2798"/>
              <a:gd name="T111" fmla="*/ 776 h 3920"/>
              <a:gd name="T112" fmla="*/ 1789 w 2798"/>
              <a:gd name="T113" fmla="*/ 640 h 3920"/>
              <a:gd name="T114" fmla="*/ 1698 w 2798"/>
              <a:gd name="T115" fmla="*/ 536 h 3920"/>
              <a:gd name="T116" fmla="*/ 1549 w 2798"/>
              <a:gd name="T117" fmla="*/ 312 h 3920"/>
              <a:gd name="T118" fmla="*/ 1467 w 2798"/>
              <a:gd name="T119" fmla="*/ 263 h 3920"/>
              <a:gd name="T120" fmla="*/ 1400 w 2798"/>
              <a:gd name="T121" fmla="*/ 90 h 3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798" h="3920">
                <a:moveTo>
                  <a:pt x="81" y="3883"/>
                </a:moveTo>
                <a:lnTo>
                  <a:pt x="109" y="3883"/>
                </a:lnTo>
                <a:lnTo>
                  <a:pt x="114" y="3894"/>
                </a:lnTo>
                <a:lnTo>
                  <a:pt x="118" y="3903"/>
                </a:lnTo>
                <a:lnTo>
                  <a:pt x="121" y="3916"/>
                </a:lnTo>
                <a:lnTo>
                  <a:pt x="112" y="3916"/>
                </a:lnTo>
                <a:lnTo>
                  <a:pt x="103" y="3920"/>
                </a:lnTo>
                <a:lnTo>
                  <a:pt x="94" y="3918"/>
                </a:lnTo>
                <a:lnTo>
                  <a:pt x="85" y="3914"/>
                </a:lnTo>
                <a:lnTo>
                  <a:pt x="72" y="3912"/>
                </a:lnTo>
                <a:lnTo>
                  <a:pt x="74" y="3905"/>
                </a:lnTo>
                <a:lnTo>
                  <a:pt x="76" y="3901"/>
                </a:lnTo>
                <a:lnTo>
                  <a:pt x="76" y="3898"/>
                </a:lnTo>
                <a:lnTo>
                  <a:pt x="78" y="3894"/>
                </a:lnTo>
                <a:lnTo>
                  <a:pt x="80" y="3890"/>
                </a:lnTo>
                <a:lnTo>
                  <a:pt x="81" y="3883"/>
                </a:lnTo>
                <a:close/>
                <a:moveTo>
                  <a:pt x="329" y="3503"/>
                </a:moveTo>
                <a:lnTo>
                  <a:pt x="345" y="3505"/>
                </a:lnTo>
                <a:lnTo>
                  <a:pt x="361" y="3512"/>
                </a:lnTo>
                <a:lnTo>
                  <a:pt x="370" y="3518"/>
                </a:lnTo>
                <a:lnTo>
                  <a:pt x="383" y="3529"/>
                </a:lnTo>
                <a:lnTo>
                  <a:pt x="394" y="3543"/>
                </a:lnTo>
                <a:lnTo>
                  <a:pt x="401" y="3558"/>
                </a:lnTo>
                <a:lnTo>
                  <a:pt x="405" y="3572"/>
                </a:lnTo>
                <a:lnTo>
                  <a:pt x="403" y="3572"/>
                </a:lnTo>
                <a:lnTo>
                  <a:pt x="403" y="3574"/>
                </a:lnTo>
                <a:lnTo>
                  <a:pt x="401" y="3574"/>
                </a:lnTo>
                <a:lnTo>
                  <a:pt x="401" y="3576"/>
                </a:lnTo>
                <a:lnTo>
                  <a:pt x="401" y="3578"/>
                </a:lnTo>
                <a:lnTo>
                  <a:pt x="401" y="3580"/>
                </a:lnTo>
                <a:lnTo>
                  <a:pt x="405" y="3580"/>
                </a:lnTo>
                <a:lnTo>
                  <a:pt x="407" y="3583"/>
                </a:lnTo>
                <a:lnTo>
                  <a:pt x="410" y="3583"/>
                </a:lnTo>
                <a:lnTo>
                  <a:pt x="412" y="3585"/>
                </a:lnTo>
                <a:lnTo>
                  <a:pt x="414" y="3587"/>
                </a:lnTo>
                <a:lnTo>
                  <a:pt x="414" y="3589"/>
                </a:lnTo>
                <a:lnTo>
                  <a:pt x="418" y="3592"/>
                </a:lnTo>
                <a:lnTo>
                  <a:pt x="420" y="3598"/>
                </a:lnTo>
                <a:lnTo>
                  <a:pt x="421" y="3605"/>
                </a:lnTo>
                <a:lnTo>
                  <a:pt x="423" y="3612"/>
                </a:lnTo>
                <a:lnTo>
                  <a:pt x="425" y="3620"/>
                </a:lnTo>
                <a:lnTo>
                  <a:pt x="405" y="3630"/>
                </a:lnTo>
                <a:lnTo>
                  <a:pt x="381" y="3643"/>
                </a:lnTo>
                <a:lnTo>
                  <a:pt x="361" y="3652"/>
                </a:lnTo>
                <a:lnTo>
                  <a:pt x="347" y="3654"/>
                </a:lnTo>
                <a:lnTo>
                  <a:pt x="334" y="3652"/>
                </a:lnTo>
                <a:lnTo>
                  <a:pt x="320" y="3652"/>
                </a:lnTo>
                <a:lnTo>
                  <a:pt x="309" y="3656"/>
                </a:lnTo>
                <a:lnTo>
                  <a:pt x="307" y="3661"/>
                </a:lnTo>
                <a:lnTo>
                  <a:pt x="305" y="3669"/>
                </a:lnTo>
                <a:lnTo>
                  <a:pt x="303" y="3674"/>
                </a:lnTo>
                <a:lnTo>
                  <a:pt x="301" y="3680"/>
                </a:lnTo>
                <a:lnTo>
                  <a:pt x="285" y="3681"/>
                </a:lnTo>
                <a:lnTo>
                  <a:pt x="272" y="3681"/>
                </a:lnTo>
                <a:lnTo>
                  <a:pt x="263" y="3680"/>
                </a:lnTo>
                <a:lnTo>
                  <a:pt x="250" y="3678"/>
                </a:lnTo>
                <a:lnTo>
                  <a:pt x="232" y="3676"/>
                </a:lnTo>
                <a:lnTo>
                  <a:pt x="232" y="3656"/>
                </a:lnTo>
                <a:lnTo>
                  <a:pt x="238" y="3656"/>
                </a:lnTo>
                <a:lnTo>
                  <a:pt x="238" y="3652"/>
                </a:lnTo>
                <a:lnTo>
                  <a:pt x="245" y="3652"/>
                </a:lnTo>
                <a:lnTo>
                  <a:pt x="250" y="3652"/>
                </a:lnTo>
                <a:lnTo>
                  <a:pt x="256" y="3650"/>
                </a:lnTo>
                <a:lnTo>
                  <a:pt x="261" y="3649"/>
                </a:lnTo>
                <a:lnTo>
                  <a:pt x="269" y="3638"/>
                </a:lnTo>
                <a:lnTo>
                  <a:pt x="274" y="3625"/>
                </a:lnTo>
                <a:lnTo>
                  <a:pt x="278" y="3609"/>
                </a:lnTo>
                <a:lnTo>
                  <a:pt x="285" y="3607"/>
                </a:lnTo>
                <a:lnTo>
                  <a:pt x="290" y="3605"/>
                </a:lnTo>
                <a:lnTo>
                  <a:pt x="296" y="3603"/>
                </a:lnTo>
                <a:lnTo>
                  <a:pt x="301" y="3600"/>
                </a:lnTo>
                <a:lnTo>
                  <a:pt x="298" y="3596"/>
                </a:lnTo>
                <a:lnTo>
                  <a:pt x="298" y="3592"/>
                </a:lnTo>
                <a:lnTo>
                  <a:pt x="300" y="3589"/>
                </a:lnTo>
                <a:lnTo>
                  <a:pt x="301" y="3583"/>
                </a:lnTo>
                <a:lnTo>
                  <a:pt x="303" y="3581"/>
                </a:lnTo>
                <a:lnTo>
                  <a:pt x="305" y="3580"/>
                </a:lnTo>
                <a:lnTo>
                  <a:pt x="307" y="3580"/>
                </a:lnTo>
                <a:lnTo>
                  <a:pt x="309" y="3578"/>
                </a:lnTo>
                <a:lnTo>
                  <a:pt x="310" y="3576"/>
                </a:lnTo>
                <a:lnTo>
                  <a:pt x="312" y="3572"/>
                </a:lnTo>
                <a:lnTo>
                  <a:pt x="309" y="3567"/>
                </a:lnTo>
                <a:lnTo>
                  <a:pt x="305" y="3561"/>
                </a:lnTo>
                <a:lnTo>
                  <a:pt x="301" y="3556"/>
                </a:lnTo>
                <a:lnTo>
                  <a:pt x="298" y="3552"/>
                </a:lnTo>
                <a:lnTo>
                  <a:pt x="292" y="3550"/>
                </a:lnTo>
                <a:lnTo>
                  <a:pt x="285" y="3547"/>
                </a:lnTo>
                <a:lnTo>
                  <a:pt x="278" y="3545"/>
                </a:lnTo>
                <a:lnTo>
                  <a:pt x="272" y="3545"/>
                </a:lnTo>
                <a:lnTo>
                  <a:pt x="272" y="3523"/>
                </a:lnTo>
                <a:lnTo>
                  <a:pt x="287" y="3520"/>
                </a:lnTo>
                <a:lnTo>
                  <a:pt x="301" y="3514"/>
                </a:lnTo>
                <a:lnTo>
                  <a:pt x="316" y="3509"/>
                </a:lnTo>
                <a:lnTo>
                  <a:pt x="329" y="3503"/>
                </a:lnTo>
                <a:close/>
                <a:moveTo>
                  <a:pt x="1669" y="1852"/>
                </a:moveTo>
                <a:lnTo>
                  <a:pt x="1694" y="1856"/>
                </a:lnTo>
                <a:lnTo>
                  <a:pt x="1721" y="1865"/>
                </a:lnTo>
                <a:lnTo>
                  <a:pt x="1741" y="1876"/>
                </a:lnTo>
                <a:lnTo>
                  <a:pt x="1743" y="1878"/>
                </a:lnTo>
                <a:lnTo>
                  <a:pt x="1743" y="1880"/>
                </a:lnTo>
                <a:lnTo>
                  <a:pt x="1743" y="1881"/>
                </a:lnTo>
                <a:lnTo>
                  <a:pt x="1745" y="1885"/>
                </a:lnTo>
                <a:lnTo>
                  <a:pt x="1745" y="1889"/>
                </a:lnTo>
                <a:lnTo>
                  <a:pt x="1743" y="1890"/>
                </a:lnTo>
                <a:lnTo>
                  <a:pt x="1743" y="1890"/>
                </a:lnTo>
                <a:lnTo>
                  <a:pt x="1743" y="1892"/>
                </a:lnTo>
                <a:lnTo>
                  <a:pt x="1741" y="1892"/>
                </a:lnTo>
                <a:lnTo>
                  <a:pt x="1741" y="1896"/>
                </a:lnTo>
                <a:lnTo>
                  <a:pt x="1723" y="1903"/>
                </a:lnTo>
                <a:lnTo>
                  <a:pt x="1709" y="1905"/>
                </a:lnTo>
                <a:lnTo>
                  <a:pt x="1692" y="1903"/>
                </a:lnTo>
                <a:lnTo>
                  <a:pt x="1672" y="1900"/>
                </a:lnTo>
                <a:lnTo>
                  <a:pt x="1670" y="1887"/>
                </a:lnTo>
                <a:lnTo>
                  <a:pt x="1669" y="1878"/>
                </a:lnTo>
                <a:lnTo>
                  <a:pt x="1669" y="1867"/>
                </a:lnTo>
                <a:lnTo>
                  <a:pt x="1669" y="1852"/>
                </a:lnTo>
                <a:close/>
                <a:moveTo>
                  <a:pt x="1889" y="1832"/>
                </a:moveTo>
                <a:lnTo>
                  <a:pt x="1890" y="1836"/>
                </a:lnTo>
                <a:lnTo>
                  <a:pt x="1890" y="1840"/>
                </a:lnTo>
                <a:lnTo>
                  <a:pt x="1892" y="1843"/>
                </a:lnTo>
                <a:lnTo>
                  <a:pt x="1892" y="1849"/>
                </a:lnTo>
                <a:lnTo>
                  <a:pt x="1883" y="1856"/>
                </a:lnTo>
                <a:lnTo>
                  <a:pt x="1872" y="1861"/>
                </a:lnTo>
                <a:lnTo>
                  <a:pt x="1858" y="1863"/>
                </a:lnTo>
                <a:lnTo>
                  <a:pt x="1858" y="1836"/>
                </a:lnTo>
                <a:lnTo>
                  <a:pt x="1889" y="1832"/>
                </a:lnTo>
                <a:close/>
                <a:moveTo>
                  <a:pt x="1665" y="1780"/>
                </a:moveTo>
                <a:lnTo>
                  <a:pt x="1665" y="1789"/>
                </a:lnTo>
                <a:lnTo>
                  <a:pt x="1669" y="1798"/>
                </a:lnTo>
                <a:lnTo>
                  <a:pt x="1669" y="1809"/>
                </a:lnTo>
                <a:lnTo>
                  <a:pt x="1665" y="1820"/>
                </a:lnTo>
                <a:lnTo>
                  <a:pt x="1661" y="1829"/>
                </a:lnTo>
                <a:lnTo>
                  <a:pt x="1649" y="1838"/>
                </a:lnTo>
                <a:lnTo>
                  <a:pt x="1632" y="1845"/>
                </a:lnTo>
                <a:lnTo>
                  <a:pt x="1612" y="1849"/>
                </a:lnTo>
                <a:lnTo>
                  <a:pt x="1612" y="1840"/>
                </a:lnTo>
                <a:lnTo>
                  <a:pt x="1610" y="1836"/>
                </a:lnTo>
                <a:lnTo>
                  <a:pt x="1610" y="1832"/>
                </a:lnTo>
                <a:lnTo>
                  <a:pt x="1609" y="1827"/>
                </a:lnTo>
                <a:lnTo>
                  <a:pt x="1609" y="1820"/>
                </a:lnTo>
                <a:lnTo>
                  <a:pt x="1614" y="1816"/>
                </a:lnTo>
                <a:lnTo>
                  <a:pt x="1616" y="1812"/>
                </a:lnTo>
                <a:lnTo>
                  <a:pt x="1620" y="1807"/>
                </a:lnTo>
                <a:lnTo>
                  <a:pt x="1623" y="1803"/>
                </a:lnTo>
                <a:lnTo>
                  <a:pt x="1629" y="1800"/>
                </a:lnTo>
                <a:lnTo>
                  <a:pt x="1632" y="1798"/>
                </a:lnTo>
                <a:lnTo>
                  <a:pt x="1636" y="1798"/>
                </a:lnTo>
                <a:lnTo>
                  <a:pt x="1640" y="1796"/>
                </a:lnTo>
                <a:lnTo>
                  <a:pt x="1645" y="1796"/>
                </a:lnTo>
                <a:lnTo>
                  <a:pt x="1645" y="1792"/>
                </a:lnTo>
                <a:lnTo>
                  <a:pt x="1647" y="1789"/>
                </a:lnTo>
                <a:lnTo>
                  <a:pt x="1647" y="1789"/>
                </a:lnTo>
                <a:lnTo>
                  <a:pt x="1647" y="1787"/>
                </a:lnTo>
                <a:lnTo>
                  <a:pt x="1649" y="1783"/>
                </a:lnTo>
                <a:lnTo>
                  <a:pt x="1652" y="1781"/>
                </a:lnTo>
                <a:lnTo>
                  <a:pt x="1656" y="1781"/>
                </a:lnTo>
                <a:lnTo>
                  <a:pt x="1660" y="1781"/>
                </a:lnTo>
                <a:lnTo>
                  <a:pt x="1665" y="1780"/>
                </a:lnTo>
                <a:close/>
                <a:moveTo>
                  <a:pt x="1378" y="1714"/>
                </a:moveTo>
                <a:lnTo>
                  <a:pt x="1398" y="1718"/>
                </a:lnTo>
                <a:lnTo>
                  <a:pt x="1418" y="1721"/>
                </a:lnTo>
                <a:lnTo>
                  <a:pt x="1441" y="1725"/>
                </a:lnTo>
                <a:lnTo>
                  <a:pt x="1441" y="1752"/>
                </a:lnTo>
                <a:lnTo>
                  <a:pt x="1381" y="1749"/>
                </a:lnTo>
                <a:lnTo>
                  <a:pt x="1376" y="1754"/>
                </a:lnTo>
                <a:lnTo>
                  <a:pt x="1372" y="1760"/>
                </a:lnTo>
                <a:lnTo>
                  <a:pt x="1370" y="1767"/>
                </a:lnTo>
                <a:lnTo>
                  <a:pt x="1369" y="1780"/>
                </a:lnTo>
                <a:lnTo>
                  <a:pt x="1383" y="1798"/>
                </a:lnTo>
                <a:lnTo>
                  <a:pt x="1398" y="1816"/>
                </a:lnTo>
                <a:lnTo>
                  <a:pt x="1410" y="1809"/>
                </a:lnTo>
                <a:lnTo>
                  <a:pt x="1423" y="1803"/>
                </a:lnTo>
                <a:lnTo>
                  <a:pt x="1441" y="1800"/>
                </a:lnTo>
                <a:lnTo>
                  <a:pt x="1443" y="1807"/>
                </a:lnTo>
                <a:lnTo>
                  <a:pt x="1447" y="1812"/>
                </a:lnTo>
                <a:lnTo>
                  <a:pt x="1450" y="1818"/>
                </a:lnTo>
                <a:lnTo>
                  <a:pt x="1454" y="1823"/>
                </a:lnTo>
                <a:lnTo>
                  <a:pt x="1458" y="1829"/>
                </a:lnTo>
                <a:lnTo>
                  <a:pt x="1460" y="1843"/>
                </a:lnTo>
                <a:lnTo>
                  <a:pt x="1458" y="1861"/>
                </a:lnTo>
                <a:lnTo>
                  <a:pt x="1454" y="1878"/>
                </a:lnTo>
                <a:lnTo>
                  <a:pt x="1452" y="1896"/>
                </a:lnTo>
                <a:lnTo>
                  <a:pt x="1452" y="1912"/>
                </a:lnTo>
                <a:lnTo>
                  <a:pt x="1458" y="1927"/>
                </a:lnTo>
                <a:lnTo>
                  <a:pt x="1472" y="1940"/>
                </a:lnTo>
                <a:lnTo>
                  <a:pt x="1476" y="1941"/>
                </a:lnTo>
                <a:lnTo>
                  <a:pt x="1476" y="1943"/>
                </a:lnTo>
                <a:lnTo>
                  <a:pt x="1478" y="1943"/>
                </a:lnTo>
                <a:lnTo>
                  <a:pt x="1481" y="1943"/>
                </a:lnTo>
                <a:lnTo>
                  <a:pt x="1485" y="1945"/>
                </a:lnTo>
                <a:lnTo>
                  <a:pt x="1494" y="1929"/>
                </a:lnTo>
                <a:lnTo>
                  <a:pt x="1500" y="1920"/>
                </a:lnTo>
                <a:lnTo>
                  <a:pt x="1507" y="1914"/>
                </a:lnTo>
                <a:lnTo>
                  <a:pt x="1514" y="1909"/>
                </a:lnTo>
                <a:lnTo>
                  <a:pt x="1527" y="1905"/>
                </a:lnTo>
                <a:lnTo>
                  <a:pt x="1545" y="1900"/>
                </a:lnTo>
                <a:lnTo>
                  <a:pt x="1545" y="1896"/>
                </a:lnTo>
                <a:lnTo>
                  <a:pt x="1549" y="1896"/>
                </a:lnTo>
                <a:lnTo>
                  <a:pt x="1549" y="1885"/>
                </a:lnTo>
                <a:lnTo>
                  <a:pt x="1589" y="1885"/>
                </a:lnTo>
                <a:lnTo>
                  <a:pt x="1589" y="1869"/>
                </a:lnTo>
                <a:lnTo>
                  <a:pt x="1621" y="1863"/>
                </a:lnTo>
                <a:lnTo>
                  <a:pt x="1621" y="1885"/>
                </a:lnTo>
                <a:lnTo>
                  <a:pt x="1625" y="1885"/>
                </a:lnTo>
                <a:lnTo>
                  <a:pt x="1630" y="1881"/>
                </a:lnTo>
                <a:lnTo>
                  <a:pt x="1636" y="1881"/>
                </a:lnTo>
                <a:lnTo>
                  <a:pt x="1641" y="1880"/>
                </a:lnTo>
                <a:lnTo>
                  <a:pt x="1649" y="1880"/>
                </a:lnTo>
                <a:lnTo>
                  <a:pt x="1650" y="1890"/>
                </a:lnTo>
                <a:lnTo>
                  <a:pt x="1650" y="1898"/>
                </a:lnTo>
                <a:lnTo>
                  <a:pt x="1649" y="1903"/>
                </a:lnTo>
                <a:lnTo>
                  <a:pt x="1645" y="1912"/>
                </a:lnTo>
                <a:lnTo>
                  <a:pt x="1685" y="1909"/>
                </a:lnTo>
                <a:lnTo>
                  <a:pt x="1700" y="1914"/>
                </a:lnTo>
                <a:lnTo>
                  <a:pt x="1712" y="1920"/>
                </a:lnTo>
                <a:lnTo>
                  <a:pt x="1725" y="1920"/>
                </a:lnTo>
                <a:lnTo>
                  <a:pt x="1727" y="1918"/>
                </a:lnTo>
                <a:lnTo>
                  <a:pt x="1727" y="1916"/>
                </a:lnTo>
                <a:lnTo>
                  <a:pt x="1729" y="1914"/>
                </a:lnTo>
                <a:lnTo>
                  <a:pt x="1729" y="1912"/>
                </a:lnTo>
                <a:lnTo>
                  <a:pt x="1729" y="1909"/>
                </a:lnTo>
                <a:lnTo>
                  <a:pt x="1758" y="1903"/>
                </a:lnTo>
                <a:lnTo>
                  <a:pt x="1758" y="1912"/>
                </a:lnTo>
                <a:lnTo>
                  <a:pt x="1760" y="1916"/>
                </a:lnTo>
                <a:lnTo>
                  <a:pt x="1760" y="1918"/>
                </a:lnTo>
                <a:lnTo>
                  <a:pt x="1760" y="1923"/>
                </a:lnTo>
                <a:lnTo>
                  <a:pt x="1761" y="1929"/>
                </a:lnTo>
                <a:lnTo>
                  <a:pt x="1747" y="1943"/>
                </a:lnTo>
                <a:lnTo>
                  <a:pt x="1734" y="1961"/>
                </a:lnTo>
                <a:lnTo>
                  <a:pt x="1721" y="1976"/>
                </a:lnTo>
                <a:lnTo>
                  <a:pt x="1712" y="1980"/>
                </a:lnTo>
                <a:lnTo>
                  <a:pt x="1701" y="1981"/>
                </a:lnTo>
                <a:lnTo>
                  <a:pt x="1692" y="1983"/>
                </a:lnTo>
                <a:lnTo>
                  <a:pt x="1685" y="1989"/>
                </a:lnTo>
                <a:lnTo>
                  <a:pt x="1685" y="2012"/>
                </a:lnTo>
                <a:lnTo>
                  <a:pt x="1698" y="2012"/>
                </a:lnTo>
                <a:lnTo>
                  <a:pt x="1698" y="2018"/>
                </a:lnTo>
                <a:lnTo>
                  <a:pt x="1701" y="2032"/>
                </a:lnTo>
                <a:lnTo>
                  <a:pt x="1705" y="2047"/>
                </a:lnTo>
                <a:lnTo>
                  <a:pt x="1709" y="2063"/>
                </a:lnTo>
                <a:lnTo>
                  <a:pt x="1712" y="2076"/>
                </a:lnTo>
                <a:lnTo>
                  <a:pt x="1712" y="2080"/>
                </a:lnTo>
                <a:lnTo>
                  <a:pt x="1725" y="2080"/>
                </a:lnTo>
                <a:lnTo>
                  <a:pt x="1727" y="2080"/>
                </a:lnTo>
                <a:lnTo>
                  <a:pt x="1727" y="2078"/>
                </a:lnTo>
                <a:lnTo>
                  <a:pt x="1729" y="2078"/>
                </a:lnTo>
                <a:lnTo>
                  <a:pt x="1730" y="2078"/>
                </a:lnTo>
                <a:lnTo>
                  <a:pt x="1732" y="2076"/>
                </a:lnTo>
                <a:lnTo>
                  <a:pt x="1732" y="2096"/>
                </a:lnTo>
                <a:lnTo>
                  <a:pt x="1730" y="2100"/>
                </a:lnTo>
                <a:lnTo>
                  <a:pt x="1730" y="2103"/>
                </a:lnTo>
                <a:lnTo>
                  <a:pt x="1730" y="2107"/>
                </a:lnTo>
                <a:lnTo>
                  <a:pt x="1729" y="2112"/>
                </a:lnTo>
                <a:lnTo>
                  <a:pt x="1720" y="2118"/>
                </a:lnTo>
                <a:lnTo>
                  <a:pt x="1709" y="2127"/>
                </a:lnTo>
                <a:lnTo>
                  <a:pt x="1696" y="2140"/>
                </a:lnTo>
                <a:lnTo>
                  <a:pt x="1687" y="2150"/>
                </a:lnTo>
                <a:lnTo>
                  <a:pt x="1681" y="2160"/>
                </a:lnTo>
                <a:lnTo>
                  <a:pt x="1669" y="2160"/>
                </a:lnTo>
                <a:lnTo>
                  <a:pt x="1667" y="2165"/>
                </a:lnTo>
                <a:lnTo>
                  <a:pt x="1667" y="2169"/>
                </a:lnTo>
                <a:lnTo>
                  <a:pt x="1665" y="2172"/>
                </a:lnTo>
                <a:lnTo>
                  <a:pt x="1663" y="2174"/>
                </a:lnTo>
                <a:lnTo>
                  <a:pt x="1660" y="2174"/>
                </a:lnTo>
                <a:lnTo>
                  <a:pt x="1652" y="2176"/>
                </a:lnTo>
                <a:lnTo>
                  <a:pt x="1652" y="2190"/>
                </a:lnTo>
                <a:lnTo>
                  <a:pt x="1652" y="2201"/>
                </a:lnTo>
                <a:lnTo>
                  <a:pt x="1652" y="2212"/>
                </a:lnTo>
                <a:lnTo>
                  <a:pt x="1647" y="2214"/>
                </a:lnTo>
                <a:lnTo>
                  <a:pt x="1641" y="2216"/>
                </a:lnTo>
                <a:lnTo>
                  <a:pt x="1636" y="2218"/>
                </a:lnTo>
                <a:lnTo>
                  <a:pt x="1634" y="2221"/>
                </a:lnTo>
                <a:lnTo>
                  <a:pt x="1630" y="2225"/>
                </a:lnTo>
                <a:lnTo>
                  <a:pt x="1629" y="2232"/>
                </a:lnTo>
                <a:lnTo>
                  <a:pt x="1618" y="2232"/>
                </a:lnTo>
                <a:lnTo>
                  <a:pt x="1618" y="2249"/>
                </a:lnTo>
                <a:lnTo>
                  <a:pt x="1605" y="2249"/>
                </a:lnTo>
                <a:lnTo>
                  <a:pt x="1601" y="2260"/>
                </a:lnTo>
                <a:lnTo>
                  <a:pt x="1598" y="2270"/>
                </a:lnTo>
                <a:lnTo>
                  <a:pt x="1598" y="2289"/>
                </a:lnTo>
                <a:lnTo>
                  <a:pt x="1589" y="2287"/>
                </a:lnTo>
                <a:lnTo>
                  <a:pt x="1583" y="2287"/>
                </a:lnTo>
                <a:lnTo>
                  <a:pt x="1580" y="2285"/>
                </a:lnTo>
                <a:lnTo>
                  <a:pt x="1574" y="2283"/>
                </a:lnTo>
                <a:lnTo>
                  <a:pt x="1569" y="2280"/>
                </a:lnTo>
                <a:lnTo>
                  <a:pt x="1567" y="2285"/>
                </a:lnTo>
                <a:lnTo>
                  <a:pt x="1563" y="2290"/>
                </a:lnTo>
                <a:lnTo>
                  <a:pt x="1561" y="2292"/>
                </a:lnTo>
                <a:lnTo>
                  <a:pt x="1558" y="2294"/>
                </a:lnTo>
                <a:lnTo>
                  <a:pt x="1554" y="2298"/>
                </a:lnTo>
                <a:lnTo>
                  <a:pt x="1552" y="2300"/>
                </a:lnTo>
                <a:lnTo>
                  <a:pt x="1549" y="2305"/>
                </a:lnTo>
                <a:lnTo>
                  <a:pt x="1541" y="2343"/>
                </a:lnTo>
                <a:lnTo>
                  <a:pt x="1538" y="2349"/>
                </a:lnTo>
                <a:lnTo>
                  <a:pt x="1534" y="2352"/>
                </a:lnTo>
                <a:lnTo>
                  <a:pt x="1529" y="2356"/>
                </a:lnTo>
                <a:lnTo>
                  <a:pt x="1525" y="2360"/>
                </a:lnTo>
                <a:lnTo>
                  <a:pt x="1521" y="2365"/>
                </a:lnTo>
                <a:lnTo>
                  <a:pt x="1518" y="2396"/>
                </a:lnTo>
                <a:lnTo>
                  <a:pt x="1509" y="2396"/>
                </a:lnTo>
                <a:lnTo>
                  <a:pt x="1509" y="2412"/>
                </a:lnTo>
                <a:lnTo>
                  <a:pt x="1505" y="2416"/>
                </a:lnTo>
                <a:lnTo>
                  <a:pt x="1494" y="2425"/>
                </a:lnTo>
                <a:lnTo>
                  <a:pt x="1481" y="2434"/>
                </a:lnTo>
                <a:lnTo>
                  <a:pt x="1472" y="2443"/>
                </a:lnTo>
                <a:lnTo>
                  <a:pt x="1465" y="2449"/>
                </a:lnTo>
                <a:lnTo>
                  <a:pt x="1465" y="2452"/>
                </a:lnTo>
                <a:lnTo>
                  <a:pt x="1450" y="2460"/>
                </a:lnTo>
                <a:lnTo>
                  <a:pt x="1432" y="2467"/>
                </a:lnTo>
                <a:lnTo>
                  <a:pt x="1416" y="2472"/>
                </a:lnTo>
                <a:lnTo>
                  <a:pt x="1400" y="2481"/>
                </a:lnTo>
                <a:lnTo>
                  <a:pt x="1389" y="2492"/>
                </a:lnTo>
                <a:lnTo>
                  <a:pt x="1381" y="2507"/>
                </a:lnTo>
                <a:lnTo>
                  <a:pt x="1378" y="2529"/>
                </a:lnTo>
                <a:lnTo>
                  <a:pt x="1376" y="2552"/>
                </a:lnTo>
                <a:lnTo>
                  <a:pt x="1378" y="2576"/>
                </a:lnTo>
                <a:lnTo>
                  <a:pt x="1361" y="2578"/>
                </a:lnTo>
                <a:lnTo>
                  <a:pt x="1349" y="2581"/>
                </a:lnTo>
                <a:lnTo>
                  <a:pt x="1336" y="2585"/>
                </a:lnTo>
                <a:lnTo>
                  <a:pt x="1321" y="2589"/>
                </a:lnTo>
                <a:lnTo>
                  <a:pt x="1321" y="2603"/>
                </a:lnTo>
                <a:lnTo>
                  <a:pt x="1323" y="2607"/>
                </a:lnTo>
                <a:lnTo>
                  <a:pt x="1325" y="2607"/>
                </a:lnTo>
                <a:lnTo>
                  <a:pt x="1327" y="2609"/>
                </a:lnTo>
                <a:lnTo>
                  <a:pt x="1329" y="2612"/>
                </a:lnTo>
                <a:lnTo>
                  <a:pt x="1332" y="2610"/>
                </a:lnTo>
                <a:lnTo>
                  <a:pt x="1334" y="2610"/>
                </a:lnTo>
                <a:lnTo>
                  <a:pt x="1334" y="2610"/>
                </a:lnTo>
                <a:lnTo>
                  <a:pt x="1336" y="2609"/>
                </a:lnTo>
                <a:lnTo>
                  <a:pt x="1338" y="2609"/>
                </a:lnTo>
                <a:lnTo>
                  <a:pt x="1345" y="2609"/>
                </a:lnTo>
                <a:lnTo>
                  <a:pt x="1345" y="2592"/>
                </a:lnTo>
                <a:lnTo>
                  <a:pt x="1372" y="2592"/>
                </a:lnTo>
                <a:lnTo>
                  <a:pt x="1381" y="2601"/>
                </a:lnTo>
                <a:lnTo>
                  <a:pt x="1394" y="2605"/>
                </a:lnTo>
                <a:lnTo>
                  <a:pt x="1409" y="2605"/>
                </a:lnTo>
                <a:lnTo>
                  <a:pt x="1423" y="2607"/>
                </a:lnTo>
                <a:lnTo>
                  <a:pt x="1436" y="2609"/>
                </a:lnTo>
                <a:lnTo>
                  <a:pt x="1449" y="2614"/>
                </a:lnTo>
                <a:lnTo>
                  <a:pt x="1458" y="2623"/>
                </a:lnTo>
                <a:lnTo>
                  <a:pt x="1463" y="2640"/>
                </a:lnTo>
                <a:lnTo>
                  <a:pt x="1465" y="2660"/>
                </a:lnTo>
                <a:lnTo>
                  <a:pt x="1458" y="2667"/>
                </a:lnTo>
                <a:lnTo>
                  <a:pt x="1450" y="2674"/>
                </a:lnTo>
                <a:lnTo>
                  <a:pt x="1443" y="2678"/>
                </a:lnTo>
                <a:lnTo>
                  <a:pt x="1434" y="2680"/>
                </a:lnTo>
                <a:lnTo>
                  <a:pt x="1418" y="2680"/>
                </a:lnTo>
                <a:lnTo>
                  <a:pt x="1418" y="2672"/>
                </a:lnTo>
                <a:lnTo>
                  <a:pt x="1418" y="2667"/>
                </a:lnTo>
                <a:lnTo>
                  <a:pt x="1420" y="2663"/>
                </a:lnTo>
                <a:lnTo>
                  <a:pt x="1420" y="2658"/>
                </a:lnTo>
                <a:lnTo>
                  <a:pt x="1421" y="2652"/>
                </a:lnTo>
                <a:lnTo>
                  <a:pt x="1412" y="2652"/>
                </a:lnTo>
                <a:lnTo>
                  <a:pt x="1410" y="2658"/>
                </a:lnTo>
                <a:lnTo>
                  <a:pt x="1410" y="2661"/>
                </a:lnTo>
                <a:lnTo>
                  <a:pt x="1409" y="2665"/>
                </a:lnTo>
                <a:lnTo>
                  <a:pt x="1407" y="2669"/>
                </a:lnTo>
                <a:lnTo>
                  <a:pt x="1407" y="2674"/>
                </a:lnTo>
                <a:lnTo>
                  <a:pt x="1405" y="2680"/>
                </a:lnTo>
                <a:lnTo>
                  <a:pt x="1407" y="2683"/>
                </a:lnTo>
                <a:lnTo>
                  <a:pt x="1409" y="2687"/>
                </a:lnTo>
                <a:lnTo>
                  <a:pt x="1409" y="2690"/>
                </a:lnTo>
                <a:lnTo>
                  <a:pt x="1409" y="2696"/>
                </a:lnTo>
                <a:lnTo>
                  <a:pt x="1385" y="2692"/>
                </a:lnTo>
                <a:lnTo>
                  <a:pt x="1361" y="2687"/>
                </a:lnTo>
                <a:lnTo>
                  <a:pt x="1338" y="2681"/>
                </a:lnTo>
                <a:lnTo>
                  <a:pt x="1310" y="2680"/>
                </a:lnTo>
                <a:lnTo>
                  <a:pt x="1281" y="2683"/>
                </a:lnTo>
                <a:lnTo>
                  <a:pt x="1258" y="2694"/>
                </a:lnTo>
                <a:lnTo>
                  <a:pt x="1238" y="2707"/>
                </a:lnTo>
                <a:lnTo>
                  <a:pt x="1218" y="2720"/>
                </a:lnTo>
                <a:lnTo>
                  <a:pt x="1181" y="2725"/>
                </a:lnTo>
                <a:lnTo>
                  <a:pt x="1160" y="2734"/>
                </a:lnTo>
                <a:lnTo>
                  <a:pt x="1134" y="2747"/>
                </a:lnTo>
                <a:lnTo>
                  <a:pt x="1107" y="2763"/>
                </a:lnTo>
                <a:lnTo>
                  <a:pt x="1081" y="2781"/>
                </a:lnTo>
                <a:lnTo>
                  <a:pt x="1061" y="2800"/>
                </a:lnTo>
                <a:lnTo>
                  <a:pt x="1049" y="2816"/>
                </a:lnTo>
                <a:lnTo>
                  <a:pt x="1041" y="2836"/>
                </a:lnTo>
                <a:lnTo>
                  <a:pt x="1034" y="2856"/>
                </a:lnTo>
                <a:lnTo>
                  <a:pt x="1029" y="2872"/>
                </a:lnTo>
                <a:lnTo>
                  <a:pt x="1025" y="2894"/>
                </a:lnTo>
                <a:lnTo>
                  <a:pt x="1027" y="2916"/>
                </a:lnTo>
                <a:lnTo>
                  <a:pt x="1030" y="2941"/>
                </a:lnTo>
                <a:lnTo>
                  <a:pt x="1032" y="2965"/>
                </a:lnTo>
                <a:lnTo>
                  <a:pt x="1030" y="2989"/>
                </a:lnTo>
                <a:lnTo>
                  <a:pt x="1025" y="3009"/>
                </a:lnTo>
                <a:lnTo>
                  <a:pt x="1014" y="3023"/>
                </a:lnTo>
                <a:lnTo>
                  <a:pt x="998" y="3040"/>
                </a:lnTo>
                <a:lnTo>
                  <a:pt x="981" y="3056"/>
                </a:lnTo>
                <a:lnTo>
                  <a:pt x="969" y="3072"/>
                </a:lnTo>
                <a:lnTo>
                  <a:pt x="967" y="3083"/>
                </a:lnTo>
                <a:lnTo>
                  <a:pt x="969" y="3098"/>
                </a:lnTo>
                <a:lnTo>
                  <a:pt x="970" y="3112"/>
                </a:lnTo>
                <a:lnTo>
                  <a:pt x="969" y="3129"/>
                </a:lnTo>
                <a:lnTo>
                  <a:pt x="960" y="3150"/>
                </a:lnTo>
                <a:lnTo>
                  <a:pt x="949" y="3170"/>
                </a:lnTo>
                <a:lnTo>
                  <a:pt x="936" y="3190"/>
                </a:lnTo>
                <a:lnTo>
                  <a:pt x="929" y="3212"/>
                </a:lnTo>
                <a:lnTo>
                  <a:pt x="941" y="3212"/>
                </a:lnTo>
                <a:lnTo>
                  <a:pt x="945" y="3265"/>
                </a:lnTo>
                <a:lnTo>
                  <a:pt x="941" y="3265"/>
                </a:lnTo>
                <a:lnTo>
                  <a:pt x="941" y="3269"/>
                </a:lnTo>
                <a:lnTo>
                  <a:pt x="921" y="3270"/>
                </a:lnTo>
                <a:lnTo>
                  <a:pt x="901" y="3272"/>
                </a:lnTo>
                <a:lnTo>
                  <a:pt x="883" y="3276"/>
                </a:lnTo>
                <a:lnTo>
                  <a:pt x="867" y="3281"/>
                </a:lnTo>
                <a:lnTo>
                  <a:pt x="854" y="3290"/>
                </a:lnTo>
                <a:lnTo>
                  <a:pt x="845" y="3303"/>
                </a:lnTo>
                <a:lnTo>
                  <a:pt x="838" y="3316"/>
                </a:lnTo>
                <a:lnTo>
                  <a:pt x="832" y="3332"/>
                </a:lnTo>
                <a:lnTo>
                  <a:pt x="829" y="3349"/>
                </a:lnTo>
                <a:lnTo>
                  <a:pt x="816" y="3352"/>
                </a:lnTo>
                <a:lnTo>
                  <a:pt x="800" y="3361"/>
                </a:lnTo>
                <a:lnTo>
                  <a:pt x="781" y="3374"/>
                </a:lnTo>
                <a:lnTo>
                  <a:pt x="765" y="3389"/>
                </a:lnTo>
                <a:lnTo>
                  <a:pt x="754" y="3403"/>
                </a:lnTo>
                <a:lnTo>
                  <a:pt x="749" y="3416"/>
                </a:lnTo>
                <a:lnTo>
                  <a:pt x="747" y="3420"/>
                </a:lnTo>
                <a:lnTo>
                  <a:pt x="747" y="3423"/>
                </a:lnTo>
                <a:lnTo>
                  <a:pt x="745" y="3427"/>
                </a:lnTo>
                <a:lnTo>
                  <a:pt x="745" y="3432"/>
                </a:lnTo>
                <a:lnTo>
                  <a:pt x="738" y="3434"/>
                </a:lnTo>
                <a:lnTo>
                  <a:pt x="734" y="3438"/>
                </a:lnTo>
                <a:lnTo>
                  <a:pt x="730" y="3441"/>
                </a:lnTo>
                <a:lnTo>
                  <a:pt x="727" y="3445"/>
                </a:lnTo>
                <a:lnTo>
                  <a:pt x="725" y="3449"/>
                </a:lnTo>
                <a:lnTo>
                  <a:pt x="721" y="3452"/>
                </a:lnTo>
                <a:lnTo>
                  <a:pt x="718" y="3456"/>
                </a:lnTo>
                <a:lnTo>
                  <a:pt x="705" y="3463"/>
                </a:lnTo>
                <a:lnTo>
                  <a:pt x="687" y="3470"/>
                </a:lnTo>
                <a:lnTo>
                  <a:pt x="663" y="3480"/>
                </a:lnTo>
                <a:lnTo>
                  <a:pt x="636" y="3489"/>
                </a:lnTo>
                <a:lnTo>
                  <a:pt x="610" y="3498"/>
                </a:lnTo>
                <a:lnTo>
                  <a:pt x="583" y="3503"/>
                </a:lnTo>
                <a:lnTo>
                  <a:pt x="561" y="3505"/>
                </a:lnTo>
                <a:lnTo>
                  <a:pt x="545" y="3505"/>
                </a:lnTo>
                <a:lnTo>
                  <a:pt x="534" y="3500"/>
                </a:lnTo>
                <a:lnTo>
                  <a:pt x="527" y="3494"/>
                </a:lnTo>
                <a:lnTo>
                  <a:pt x="520" y="3487"/>
                </a:lnTo>
                <a:lnTo>
                  <a:pt x="509" y="3483"/>
                </a:lnTo>
                <a:lnTo>
                  <a:pt x="492" y="3480"/>
                </a:lnTo>
                <a:lnTo>
                  <a:pt x="481" y="3490"/>
                </a:lnTo>
                <a:lnTo>
                  <a:pt x="467" y="3494"/>
                </a:lnTo>
                <a:lnTo>
                  <a:pt x="450" y="3494"/>
                </a:lnTo>
                <a:lnTo>
                  <a:pt x="432" y="3490"/>
                </a:lnTo>
                <a:lnTo>
                  <a:pt x="412" y="3489"/>
                </a:lnTo>
                <a:lnTo>
                  <a:pt x="410" y="3478"/>
                </a:lnTo>
                <a:lnTo>
                  <a:pt x="409" y="3465"/>
                </a:lnTo>
                <a:lnTo>
                  <a:pt x="405" y="3452"/>
                </a:lnTo>
                <a:lnTo>
                  <a:pt x="381" y="3425"/>
                </a:lnTo>
                <a:lnTo>
                  <a:pt x="350" y="3430"/>
                </a:lnTo>
                <a:lnTo>
                  <a:pt x="320" y="3434"/>
                </a:lnTo>
                <a:lnTo>
                  <a:pt x="289" y="3432"/>
                </a:lnTo>
                <a:lnTo>
                  <a:pt x="285" y="3412"/>
                </a:lnTo>
                <a:lnTo>
                  <a:pt x="278" y="3396"/>
                </a:lnTo>
                <a:lnTo>
                  <a:pt x="267" y="3380"/>
                </a:lnTo>
                <a:lnTo>
                  <a:pt x="252" y="3369"/>
                </a:lnTo>
                <a:lnTo>
                  <a:pt x="232" y="3365"/>
                </a:lnTo>
                <a:lnTo>
                  <a:pt x="229" y="3376"/>
                </a:lnTo>
                <a:lnTo>
                  <a:pt x="227" y="3380"/>
                </a:lnTo>
                <a:lnTo>
                  <a:pt x="227" y="3383"/>
                </a:lnTo>
                <a:lnTo>
                  <a:pt x="225" y="3387"/>
                </a:lnTo>
                <a:lnTo>
                  <a:pt x="225" y="3392"/>
                </a:lnTo>
                <a:lnTo>
                  <a:pt x="200" y="3394"/>
                </a:lnTo>
                <a:lnTo>
                  <a:pt x="169" y="3394"/>
                </a:lnTo>
                <a:lnTo>
                  <a:pt x="136" y="3394"/>
                </a:lnTo>
                <a:lnTo>
                  <a:pt x="103" y="3390"/>
                </a:lnTo>
                <a:lnTo>
                  <a:pt x="72" y="3387"/>
                </a:lnTo>
                <a:lnTo>
                  <a:pt x="49" y="3380"/>
                </a:lnTo>
                <a:lnTo>
                  <a:pt x="47" y="3363"/>
                </a:lnTo>
                <a:lnTo>
                  <a:pt x="45" y="3352"/>
                </a:lnTo>
                <a:lnTo>
                  <a:pt x="40" y="3341"/>
                </a:lnTo>
                <a:lnTo>
                  <a:pt x="38" y="3329"/>
                </a:lnTo>
                <a:lnTo>
                  <a:pt x="12" y="3329"/>
                </a:lnTo>
                <a:lnTo>
                  <a:pt x="9" y="3316"/>
                </a:lnTo>
                <a:lnTo>
                  <a:pt x="3" y="3301"/>
                </a:lnTo>
                <a:lnTo>
                  <a:pt x="0" y="3287"/>
                </a:lnTo>
                <a:lnTo>
                  <a:pt x="1" y="3272"/>
                </a:lnTo>
                <a:lnTo>
                  <a:pt x="12" y="3265"/>
                </a:lnTo>
                <a:lnTo>
                  <a:pt x="7" y="3249"/>
                </a:lnTo>
                <a:lnTo>
                  <a:pt x="7" y="3232"/>
                </a:lnTo>
                <a:lnTo>
                  <a:pt x="9" y="3212"/>
                </a:lnTo>
                <a:lnTo>
                  <a:pt x="27" y="3203"/>
                </a:lnTo>
                <a:lnTo>
                  <a:pt x="43" y="3185"/>
                </a:lnTo>
                <a:lnTo>
                  <a:pt x="54" y="3161"/>
                </a:lnTo>
                <a:lnTo>
                  <a:pt x="63" y="3138"/>
                </a:lnTo>
                <a:lnTo>
                  <a:pt x="65" y="3112"/>
                </a:lnTo>
                <a:lnTo>
                  <a:pt x="85" y="3109"/>
                </a:lnTo>
                <a:lnTo>
                  <a:pt x="87" y="3090"/>
                </a:lnTo>
                <a:lnTo>
                  <a:pt x="90" y="3078"/>
                </a:lnTo>
                <a:lnTo>
                  <a:pt x="98" y="3070"/>
                </a:lnTo>
                <a:lnTo>
                  <a:pt x="109" y="3065"/>
                </a:lnTo>
                <a:lnTo>
                  <a:pt x="121" y="3060"/>
                </a:lnTo>
                <a:lnTo>
                  <a:pt x="125" y="3032"/>
                </a:lnTo>
                <a:lnTo>
                  <a:pt x="130" y="3032"/>
                </a:lnTo>
                <a:lnTo>
                  <a:pt x="134" y="3032"/>
                </a:lnTo>
                <a:lnTo>
                  <a:pt x="136" y="3034"/>
                </a:lnTo>
                <a:lnTo>
                  <a:pt x="138" y="3034"/>
                </a:lnTo>
                <a:lnTo>
                  <a:pt x="140" y="3032"/>
                </a:lnTo>
                <a:lnTo>
                  <a:pt x="141" y="3032"/>
                </a:lnTo>
                <a:lnTo>
                  <a:pt x="143" y="3029"/>
                </a:lnTo>
                <a:lnTo>
                  <a:pt x="141" y="3027"/>
                </a:lnTo>
                <a:lnTo>
                  <a:pt x="141" y="3023"/>
                </a:lnTo>
                <a:lnTo>
                  <a:pt x="140" y="3021"/>
                </a:lnTo>
                <a:lnTo>
                  <a:pt x="140" y="3020"/>
                </a:lnTo>
                <a:lnTo>
                  <a:pt x="141" y="3016"/>
                </a:lnTo>
                <a:lnTo>
                  <a:pt x="149" y="3016"/>
                </a:lnTo>
                <a:lnTo>
                  <a:pt x="165" y="3001"/>
                </a:lnTo>
                <a:lnTo>
                  <a:pt x="180" y="2985"/>
                </a:lnTo>
                <a:lnTo>
                  <a:pt x="192" y="2969"/>
                </a:lnTo>
                <a:lnTo>
                  <a:pt x="218" y="2963"/>
                </a:lnTo>
                <a:lnTo>
                  <a:pt x="218" y="2949"/>
                </a:lnTo>
                <a:lnTo>
                  <a:pt x="232" y="2949"/>
                </a:lnTo>
                <a:lnTo>
                  <a:pt x="243" y="2927"/>
                </a:lnTo>
                <a:lnTo>
                  <a:pt x="260" y="2910"/>
                </a:lnTo>
                <a:lnTo>
                  <a:pt x="281" y="2900"/>
                </a:lnTo>
                <a:lnTo>
                  <a:pt x="278" y="2872"/>
                </a:lnTo>
                <a:lnTo>
                  <a:pt x="281" y="2869"/>
                </a:lnTo>
                <a:lnTo>
                  <a:pt x="290" y="2861"/>
                </a:lnTo>
                <a:lnTo>
                  <a:pt x="301" y="2850"/>
                </a:lnTo>
                <a:lnTo>
                  <a:pt x="314" y="2838"/>
                </a:lnTo>
                <a:lnTo>
                  <a:pt x="325" y="2829"/>
                </a:lnTo>
                <a:lnTo>
                  <a:pt x="334" y="2820"/>
                </a:lnTo>
                <a:lnTo>
                  <a:pt x="338" y="2816"/>
                </a:lnTo>
                <a:lnTo>
                  <a:pt x="336" y="2814"/>
                </a:lnTo>
                <a:lnTo>
                  <a:pt x="334" y="2812"/>
                </a:lnTo>
                <a:lnTo>
                  <a:pt x="334" y="2810"/>
                </a:lnTo>
                <a:lnTo>
                  <a:pt x="334" y="2809"/>
                </a:lnTo>
                <a:lnTo>
                  <a:pt x="332" y="2805"/>
                </a:lnTo>
                <a:lnTo>
                  <a:pt x="356" y="2787"/>
                </a:lnTo>
                <a:lnTo>
                  <a:pt x="374" y="2763"/>
                </a:lnTo>
                <a:lnTo>
                  <a:pt x="385" y="2732"/>
                </a:lnTo>
                <a:lnTo>
                  <a:pt x="403" y="2729"/>
                </a:lnTo>
                <a:lnTo>
                  <a:pt x="421" y="2721"/>
                </a:lnTo>
                <a:lnTo>
                  <a:pt x="438" y="2716"/>
                </a:lnTo>
                <a:lnTo>
                  <a:pt x="485" y="2720"/>
                </a:lnTo>
                <a:lnTo>
                  <a:pt x="498" y="2700"/>
                </a:lnTo>
                <a:lnTo>
                  <a:pt x="507" y="2696"/>
                </a:lnTo>
                <a:lnTo>
                  <a:pt x="518" y="2692"/>
                </a:lnTo>
                <a:lnTo>
                  <a:pt x="529" y="2689"/>
                </a:lnTo>
                <a:lnTo>
                  <a:pt x="554" y="2667"/>
                </a:lnTo>
                <a:lnTo>
                  <a:pt x="580" y="2641"/>
                </a:lnTo>
                <a:lnTo>
                  <a:pt x="605" y="2620"/>
                </a:lnTo>
                <a:lnTo>
                  <a:pt x="623" y="2612"/>
                </a:lnTo>
                <a:lnTo>
                  <a:pt x="641" y="2607"/>
                </a:lnTo>
                <a:lnTo>
                  <a:pt x="660" y="2601"/>
                </a:lnTo>
                <a:lnTo>
                  <a:pt x="678" y="2592"/>
                </a:lnTo>
                <a:lnTo>
                  <a:pt x="687" y="2581"/>
                </a:lnTo>
                <a:lnTo>
                  <a:pt x="692" y="2569"/>
                </a:lnTo>
                <a:lnTo>
                  <a:pt x="696" y="2558"/>
                </a:lnTo>
                <a:lnTo>
                  <a:pt x="705" y="2549"/>
                </a:lnTo>
                <a:lnTo>
                  <a:pt x="720" y="2543"/>
                </a:lnTo>
                <a:lnTo>
                  <a:pt x="736" y="2541"/>
                </a:lnTo>
                <a:lnTo>
                  <a:pt x="749" y="2536"/>
                </a:lnTo>
                <a:lnTo>
                  <a:pt x="769" y="2509"/>
                </a:lnTo>
                <a:lnTo>
                  <a:pt x="774" y="2505"/>
                </a:lnTo>
                <a:lnTo>
                  <a:pt x="778" y="2505"/>
                </a:lnTo>
                <a:lnTo>
                  <a:pt x="783" y="2503"/>
                </a:lnTo>
                <a:lnTo>
                  <a:pt x="789" y="2501"/>
                </a:lnTo>
                <a:lnTo>
                  <a:pt x="794" y="2500"/>
                </a:lnTo>
                <a:lnTo>
                  <a:pt x="798" y="2496"/>
                </a:lnTo>
                <a:lnTo>
                  <a:pt x="800" y="2492"/>
                </a:lnTo>
                <a:lnTo>
                  <a:pt x="800" y="2489"/>
                </a:lnTo>
                <a:lnTo>
                  <a:pt x="800" y="2487"/>
                </a:lnTo>
                <a:lnTo>
                  <a:pt x="798" y="2485"/>
                </a:lnTo>
                <a:lnTo>
                  <a:pt x="798" y="2483"/>
                </a:lnTo>
                <a:lnTo>
                  <a:pt x="796" y="2481"/>
                </a:lnTo>
                <a:lnTo>
                  <a:pt x="796" y="2480"/>
                </a:lnTo>
                <a:lnTo>
                  <a:pt x="798" y="2478"/>
                </a:lnTo>
                <a:lnTo>
                  <a:pt x="801" y="2476"/>
                </a:lnTo>
                <a:lnTo>
                  <a:pt x="805" y="2472"/>
                </a:lnTo>
                <a:lnTo>
                  <a:pt x="816" y="2465"/>
                </a:lnTo>
                <a:lnTo>
                  <a:pt x="834" y="2454"/>
                </a:lnTo>
                <a:lnTo>
                  <a:pt x="852" y="2443"/>
                </a:lnTo>
                <a:lnTo>
                  <a:pt x="874" y="2432"/>
                </a:lnTo>
                <a:lnTo>
                  <a:pt x="892" y="2425"/>
                </a:lnTo>
                <a:lnTo>
                  <a:pt x="905" y="2420"/>
                </a:lnTo>
                <a:lnTo>
                  <a:pt x="905" y="2409"/>
                </a:lnTo>
                <a:lnTo>
                  <a:pt x="927" y="2392"/>
                </a:lnTo>
                <a:lnTo>
                  <a:pt x="947" y="2370"/>
                </a:lnTo>
                <a:lnTo>
                  <a:pt x="965" y="2347"/>
                </a:lnTo>
                <a:lnTo>
                  <a:pt x="981" y="2323"/>
                </a:lnTo>
                <a:lnTo>
                  <a:pt x="983" y="2321"/>
                </a:lnTo>
                <a:lnTo>
                  <a:pt x="987" y="2321"/>
                </a:lnTo>
                <a:lnTo>
                  <a:pt x="990" y="2320"/>
                </a:lnTo>
                <a:lnTo>
                  <a:pt x="994" y="2318"/>
                </a:lnTo>
                <a:lnTo>
                  <a:pt x="998" y="2316"/>
                </a:lnTo>
                <a:lnTo>
                  <a:pt x="1012" y="2260"/>
                </a:lnTo>
                <a:lnTo>
                  <a:pt x="1016" y="2258"/>
                </a:lnTo>
                <a:lnTo>
                  <a:pt x="1020" y="2254"/>
                </a:lnTo>
                <a:lnTo>
                  <a:pt x="1023" y="2250"/>
                </a:lnTo>
                <a:lnTo>
                  <a:pt x="1027" y="2247"/>
                </a:lnTo>
                <a:lnTo>
                  <a:pt x="1029" y="2245"/>
                </a:lnTo>
                <a:lnTo>
                  <a:pt x="1029" y="2183"/>
                </a:lnTo>
                <a:lnTo>
                  <a:pt x="1038" y="2183"/>
                </a:lnTo>
                <a:lnTo>
                  <a:pt x="1041" y="2167"/>
                </a:lnTo>
                <a:lnTo>
                  <a:pt x="1041" y="2149"/>
                </a:lnTo>
                <a:lnTo>
                  <a:pt x="1045" y="2129"/>
                </a:lnTo>
                <a:lnTo>
                  <a:pt x="1050" y="2118"/>
                </a:lnTo>
                <a:lnTo>
                  <a:pt x="1054" y="2110"/>
                </a:lnTo>
                <a:lnTo>
                  <a:pt x="1058" y="2107"/>
                </a:lnTo>
                <a:lnTo>
                  <a:pt x="1060" y="2101"/>
                </a:lnTo>
                <a:lnTo>
                  <a:pt x="1061" y="2090"/>
                </a:lnTo>
                <a:lnTo>
                  <a:pt x="1061" y="2072"/>
                </a:lnTo>
                <a:lnTo>
                  <a:pt x="1080" y="2072"/>
                </a:lnTo>
                <a:lnTo>
                  <a:pt x="1094" y="2072"/>
                </a:lnTo>
                <a:lnTo>
                  <a:pt x="1109" y="2070"/>
                </a:lnTo>
                <a:lnTo>
                  <a:pt x="1125" y="2072"/>
                </a:lnTo>
                <a:lnTo>
                  <a:pt x="1140" y="2054"/>
                </a:lnTo>
                <a:lnTo>
                  <a:pt x="1158" y="2040"/>
                </a:lnTo>
                <a:lnTo>
                  <a:pt x="1172" y="2025"/>
                </a:lnTo>
                <a:lnTo>
                  <a:pt x="1181" y="2009"/>
                </a:lnTo>
                <a:lnTo>
                  <a:pt x="1185" y="1992"/>
                </a:lnTo>
                <a:lnTo>
                  <a:pt x="1192" y="1976"/>
                </a:lnTo>
                <a:lnTo>
                  <a:pt x="1209" y="1969"/>
                </a:lnTo>
                <a:lnTo>
                  <a:pt x="1212" y="1956"/>
                </a:lnTo>
                <a:lnTo>
                  <a:pt x="1216" y="1936"/>
                </a:lnTo>
                <a:lnTo>
                  <a:pt x="1218" y="1910"/>
                </a:lnTo>
                <a:lnTo>
                  <a:pt x="1220" y="1883"/>
                </a:lnTo>
                <a:lnTo>
                  <a:pt x="1220" y="1856"/>
                </a:lnTo>
                <a:lnTo>
                  <a:pt x="1220" y="1832"/>
                </a:lnTo>
                <a:lnTo>
                  <a:pt x="1221" y="1816"/>
                </a:lnTo>
                <a:lnTo>
                  <a:pt x="1241" y="1807"/>
                </a:lnTo>
                <a:lnTo>
                  <a:pt x="1260" y="1794"/>
                </a:lnTo>
                <a:lnTo>
                  <a:pt x="1274" y="1781"/>
                </a:lnTo>
                <a:lnTo>
                  <a:pt x="1290" y="1769"/>
                </a:lnTo>
                <a:lnTo>
                  <a:pt x="1312" y="1760"/>
                </a:lnTo>
                <a:lnTo>
                  <a:pt x="1312" y="1769"/>
                </a:lnTo>
                <a:lnTo>
                  <a:pt x="1314" y="1770"/>
                </a:lnTo>
                <a:lnTo>
                  <a:pt x="1316" y="1772"/>
                </a:lnTo>
                <a:lnTo>
                  <a:pt x="1316" y="1774"/>
                </a:lnTo>
                <a:lnTo>
                  <a:pt x="1316" y="1776"/>
                </a:lnTo>
                <a:lnTo>
                  <a:pt x="1318" y="1780"/>
                </a:lnTo>
                <a:lnTo>
                  <a:pt x="1314" y="1781"/>
                </a:lnTo>
                <a:lnTo>
                  <a:pt x="1310" y="1783"/>
                </a:lnTo>
                <a:lnTo>
                  <a:pt x="1310" y="1785"/>
                </a:lnTo>
                <a:lnTo>
                  <a:pt x="1309" y="1787"/>
                </a:lnTo>
                <a:lnTo>
                  <a:pt x="1307" y="1789"/>
                </a:lnTo>
                <a:lnTo>
                  <a:pt x="1305" y="1792"/>
                </a:lnTo>
                <a:lnTo>
                  <a:pt x="1309" y="1792"/>
                </a:lnTo>
                <a:lnTo>
                  <a:pt x="1309" y="1796"/>
                </a:lnTo>
                <a:lnTo>
                  <a:pt x="1312" y="1796"/>
                </a:lnTo>
                <a:lnTo>
                  <a:pt x="1312" y="1792"/>
                </a:lnTo>
                <a:lnTo>
                  <a:pt x="1316" y="1790"/>
                </a:lnTo>
                <a:lnTo>
                  <a:pt x="1320" y="1789"/>
                </a:lnTo>
                <a:lnTo>
                  <a:pt x="1321" y="1787"/>
                </a:lnTo>
                <a:lnTo>
                  <a:pt x="1325" y="1785"/>
                </a:lnTo>
                <a:lnTo>
                  <a:pt x="1329" y="1783"/>
                </a:lnTo>
                <a:lnTo>
                  <a:pt x="1329" y="1772"/>
                </a:lnTo>
                <a:lnTo>
                  <a:pt x="1332" y="1772"/>
                </a:lnTo>
                <a:lnTo>
                  <a:pt x="1336" y="1770"/>
                </a:lnTo>
                <a:lnTo>
                  <a:pt x="1338" y="1770"/>
                </a:lnTo>
                <a:lnTo>
                  <a:pt x="1340" y="1769"/>
                </a:lnTo>
                <a:lnTo>
                  <a:pt x="1341" y="1769"/>
                </a:lnTo>
                <a:lnTo>
                  <a:pt x="1345" y="1765"/>
                </a:lnTo>
                <a:lnTo>
                  <a:pt x="1347" y="1761"/>
                </a:lnTo>
                <a:lnTo>
                  <a:pt x="1349" y="1756"/>
                </a:lnTo>
                <a:lnTo>
                  <a:pt x="1341" y="1756"/>
                </a:lnTo>
                <a:lnTo>
                  <a:pt x="1338" y="1760"/>
                </a:lnTo>
                <a:lnTo>
                  <a:pt x="1334" y="1761"/>
                </a:lnTo>
                <a:lnTo>
                  <a:pt x="1330" y="1763"/>
                </a:lnTo>
                <a:lnTo>
                  <a:pt x="1325" y="1763"/>
                </a:lnTo>
                <a:lnTo>
                  <a:pt x="1325" y="1732"/>
                </a:lnTo>
                <a:lnTo>
                  <a:pt x="1343" y="1723"/>
                </a:lnTo>
                <a:lnTo>
                  <a:pt x="1361" y="1716"/>
                </a:lnTo>
                <a:lnTo>
                  <a:pt x="1378" y="1714"/>
                </a:lnTo>
                <a:close/>
                <a:moveTo>
                  <a:pt x="1989" y="672"/>
                </a:moveTo>
                <a:lnTo>
                  <a:pt x="1992" y="690"/>
                </a:lnTo>
                <a:lnTo>
                  <a:pt x="1996" y="707"/>
                </a:lnTo>
                <a:lnTo>
                  <a:pt x="1998" y="729"/>
                </a:lnTo>
                <a:lnTo>
                  <a:pt x="1972" y="729"/>
                </a:lnTo>
                <a:lnTo>
                  <a:pt x="1963" y="716"/>
                </a:lnTo>
                <a:lnTo>
                  <a:pt x="1954" y="707"/>
                </a:lnTo>
                <a:lnTo>
                  <a:pt x="1945" y="701"/>
                </a:lnTo>
                <a:lnTo>
                  <a:pt x="1932" y="696"/>
                </a:lnTo>
                <a:lnTo>
                  <a:pt x="1932" y="689"/>
                </a:lnTo>
                <a:lnTo>
                  <a:pt x="1941" y="689"/>
                </a:lnTo>
                <a:lnTo>
                  <a:pt x="1954" y="681"/>
                </a:lnTo>
                <a:lnTo>
                  <a:pt x="1972" y="676"/>
                </a:lnTo>
                <a:lnTo>
                  <a:pt x="1989" y="672"/>
                </a:lnTo>
                <a:close/>
                <a:moveTo>
                  <a:pt x="1969" y="516"/>
                </a:moveTo>
                <a:lnTo>
                  <a:pt x="1970" y="529"/>
                </a:lnTo>
                <a:lnTo>
                  <a:pt x="1970" y="536"/>
                </a:lnTo>
                <a:lnTo>
                  <a:pt x="1969" y="549"/>
                </a:lnTo>
                <a:lnTo>
                  <a:pt x="1945" y="549"/>
                </a:lnTo>
                <a:lnTo>
                  <a:pt x="1941" y="536"/>
                </a:lnTo>
                <a:lnTo>
                  <a:pt x="1940" y="534"/>
                </a:lnTo>
                <a:lnTo>
                  <a:pt x="1940" y="532"/>
                </a:lnTo>
                <a:lnTo>
                  <a:pt x="1938" y="530"/>
                </a:lnTo>
                <a:lnTo>
                  <a:pt x="1938" y="529"/>
                </a:lnTo>
                <a:lnTo>
                  <a:pt x="1938" y="523"/>
                </a:lnTo>
                <a:lnTo>
                  <a:pt x="1941" y="523"/>
                </a:lnTo>
                <a:lnTo>
                  <a:pt x="1941" y="520"/>
                </a:lnTo>
                <a:lnTo>
                  <a:pt x="1969" y="516"/>
                </a:lnTo>
                <a:close/>
                <a:moveTo>
                  <a:pt x="2018" y="480"/>
                </a:moveTo>
                <a:lnTo>
                  <a:pt x="2041" y="485"/>
                </a:lnTo>
                <a:lnTo>
                  <a:pt x="2050" y="507"/>
                </a:lnTo>
                <a:lnTo>
                  <a:pt x="2061" y="527"/>
                </a:lnTo>
                <a:lnTo>
                  <a:pt x="2074" y="549"/>
                </a:lnTo>
                <a:lnTo>
                  <a:pt x="2081" y="572"/>
                </a:lnTo>
                <a:lnTo>
                  <a:pt x="2074" y="581"/>
                </a:lnTo>
                <a:lnTo>
                  <a:pt x="2069" y="587"/>
                </a:lnTo>
                <a:lnTo>
                  <a:pt x="2060" y="590"/>
                </a:lnTo>
                <a:lnTo>
                  <a:pt x="2045" y="592"/>
                </a:lnTo>
                <a:lnTo>
                  <a:pt x="2040" y="574"/>
                </a:lnTo>
                <a:lnTo>
                  <a:pt x="2032" y="563"/>
                </a:lnTo>
                <a:lnTo>
                  <a:pt x="2021" y="556"/>
                </a:lnTo>
                <a:lnTo>
                  <a:pt x="2005" y="549"/>
                </a:lnTo>
                <a:lnTo>
                  <a:pt x="2005" y="530"/>
                </a:lnTo>
                <a:lnTo>
                  <a:pt x="2007" y="520"/>
                </a:lnTo>
                <a:lnTo>
                  <a:pt x="2010" y="509"/>
                </a:lnTo>
                <a:lnTo>
                  <a:pt x="2014" y="498"/>
                </a:lnTo>
                <a:lnTo>
                  <a:pt x="2018" y="480"/>
                </a:lnTo>
                <a:close/>
                <a:moveTo>
                  <a:pt x="1449" y="0"/>
                </a:moveTo>
                <a:lnTo>
                  <a:pt x="1449" y="9"/>
                </a:lnTo>
                <a:lnTo>
                  <a:pt x="1452" y="21"/>
                </a:lnTo>
                <a:lnTo>
                  <a:pt x="1450" y="34"/>
                </a:lnTo>
                <a:lnTo>
                  <a:pt x="1447" y="47"/>
                </a:lnTo>
                <a:lnTo>
                  <a:pt x="1445" y="56"/>
                </a:lnTo>
                <a:lnTo>
                  <a:pt x="1450" y="70"/>
                </a:lnTo>
                <a:lnTo>
                  <a:pt x="1458" y="81"/>
                </a:lnTo>
                <a:lnTo>
                  <a:pt x="1467" y="90"/>
                </a:lnTo>
                <a:lnTo>
                  <a:pt x="1476" y="101"/>
                </a:lnTo>
                <a:lnTo>
                  <a:pt x="1481" y="114"/>
                </a:lnTo>
                <a:lnTo>
                  <a:pt x="1485" y="132"/>
                </a:lnTo>
                <a:lnTo>
                  <a:pt x="1501" y="132"/>
                </a:lnTo>
                <a:lnTo>
                  <a:pt x="1516" y="129"/>
                </a:lnTo>
                <a:lnTo>
                  <a:pt x="1530" y="125"/>
                </a:lnTo>
                <a:lnTo>
                  <a:pt x="1549" y="120"/>
                </a:lnTo>
                <a:lnTo>
                  <a:pt x="1552" y="125"/>
                </a:lnTo>
                <a:lnTo>
                  <a:pt x="1556" y="130"/>
                </a:lnTo>
                <a:lnTo>
                  <a:pt x="1558" y="134"/>
                </a:lnTo>
                <a:lnTo>
                  <a:pt x="1560" y="140"/>
                </a:lnTo>
                <a:lnTo>
                  <a:pt x="1561" y="149"/>
                </a:lnTo>
                <a:lnTo>
                  <a:pt x="1556" y="150"/>
                </a:lnTo>
                <a:lnTo>
                  <a:pt x="1552" y="154"/>
                </a:lnTo>
                <a:lnTo>
                  <a:pt x="1549" y="158"/>
                </a:lnTo>
                <a:lnTo>
                  <a:pt x="1545" y="163"/>
                </a:lnTo>
                <a:lnTo>
                  <a:pt x="1549" y="163"/>
                </a:lnTo>
                <a:lnTo>
                  <a:pt x="1552" y="167"/>
                </a:lnTo>
                <a:lnTo>
                  <a:pt x="1556" y="169"/>
                </a:lnTo>
                <a:lnTo>
                  <a:pt x="1560" y="170"/>
                </a:lnTo>
                <a:lnTo>
                  <a:pt x="1563" y="170"/>
                </a:lnTo>
                <a:lnTo>
                  <a:pt x="1569" y="172"/>
                </a:lnTo>
                <a:lnTo>
                  <a:pt x="1569" y="156"/>
                </a:lnTo>
                <a:lnTo>
                  <a:pt x="1592" y="158"/>
                </a:lnTo>
                <a:lnTo>
                  <a:pt x="1609" y="163"/>
                </a:lnTo>
                <a:lnTo>
                  <a:pt x="1623" y="170"/>
                </a:lnTo>
                <a:lnTo>
                  <a:pt x="1636" y="176"/>
                </a:lnTo>
                <a:lnTo>
                  <a:pt x="1654" y="181"/>
                </a:lnTo>
                <a:lnTo>
                  <a:pt x="1678" y="183"/>
                </a:lnTo>
                <a:lnTo>
                  <a:pt x="1683" y="200"/>
                </a:lnTo>
                <a:lnTo>
                  <a:pt x="1690" y="207"/>
                </a:lnTo>
                <a:lnTo>
                  <a:pt x="1700" y="210"/>
                </a:lnTo>
                <a:lnTo>
                  <a:pt x="1709" y="212"/>
                </a:lnTo>
                <a:lnTo>
                  <a:pt x="1716" y="216"/>
                </a:lnTo>
                <a:lnTo>
                  <a:pt x="1725" y="223"/>
                </a:lnTo>
                <a:lnTo>
                  <a:pt x="1727" y="229"/>
                </a:lnTo>
                <a:lnTo>
                  <a:pt x="1729" y="232"/>
                </a:lnTo>
                <a:lnTo>
                  <a:pt x="1729" y="238"/>
                </a:lnTo>
                <a:lnTo>
                  <a:pt x="1729" y="243"/>
                </a:lnTo>
                <a:lnTo>
                  <a:pt x="1712" y="243"/>
                </a:lnTo>
                <a:lnTo>
                  <a:pt x="1712" y="256"/>
                </a:lnTo>
                <a:lnTo>
                  <a:pt x="1721" y="256"/>
                </a:lnTo>
                <a:lnTo>
                  <a:pt x="1732" y="252"/>
                </a:lnTo>
                <a:lnTo>
                  <a:pt x="1747" y="245"/>
                </a:lnTo>
                <a:lnTo>
                  <a:pt x="1761" y="238"/>
                </a:lnTo>
                <a:lnTo>
                  <a:pt x="1778" y="232"/>
                </a:lnTo>
                <a:lnTo>
                  <a:pt x="1778" y="245"/>
                </a:lnTo>
                <a:lnTo>
                  <a:pt x="1776" y="260"/>
                </a:lnTo>
                <a:lnTo>
                  <a:pt x="1778" y="272"/>
                </a:lnTo>
                <a:lnTo>
                  <a:pt x="1783" y="287"/>
                </a:lnTo>
                <a:lnTo>
                  <a:pt x="1796" y="301"/>
                </a:lnTo>
                <a:lnTo>
                  <a:pt x="1810" y="318"/>
                </a:lnTo>
                <a:lnTo>
                  <a:pt x="1825" y="332"/>
                </a:lnTo>
                <a:lnTo>
                  <a:pt x="1832" y="345"/>
                </a:lnTo>
                <a:lnTo>
                  <a:pt x="1841" y="432"/>
                </a:lnTo>
                <a:lnTo>
                  <a:pt x="1825" y="430"/>
                </a:lnTo>
                <a:lnTo>
                  <a:pt x="1814" y="425"/>
                </a:lnTo>
                <a:lnTo>
                  <a:pt x="1805" y="418"/>
                </a:lnTo>
                <a:lnTo>
                  <a:pt x="1796" y="412"/>
                </a:lnTo>
                <a:lnTo>
                  <a:pt x="1781" y="409"/>
                </a:lnTo>
                <a:lnTo>
                  <a:pt x="1781" y="412"/>
                </a:lnTo>
                <a:lnTo>
                  <a:pt x="1778" y="412"/>
                </a:lnTo>
                <a:lnTo>
                  <a:pt x="1781" y="425"/>
                </a:lnTo>
                <a:lnTo>
                  <a:pt x="1796" y="430"/>
                </a:lnTo>
                <a:lnTo>
                  <a:pt x="1805" y="441"/>
                </a:lnTo>
                <a:lnTo>
                  <a:pt x="1810" y="452"/>
                </a:lnTo>
                <a:lnTo>
                  <a:pt x="1816" y="467"/>
                </a:lnTo>
                <a:lnTo>
                  <a:pt x="1825" y="480"/>
                </a:lnTo>
                <a:lnTo>
                  <a:pt x="1829" y="483"/>
                </a:lnTo>
                <a:lnTo>
                  <a:pt x="1834" y="485"/>
                </a:lnTo>
                <a:lnTo>
                  <a:pt x="1840" y="487"/>
                </a:lnTo>
                <a:lnTo>
                  <a:pt x="1845" y="487"/>
                </a:lnTo>
                <a:lnTo>
                  <a:pt x="1849" y="489"/>
                </a:lnTo>
                <a:lnTo>
                  <a:pt x="1852" y="492"/>
                </a:lnTo>
                <a:lnTo>
                  <a:pt x="1852" y="512"/>
                </a:lnTo>
                <a:lnTo>
                  <a:pt x="1860" y="518"/>
                </a:lnTo>
                <a:lnTo>
                  <a:pt x="1870" y="525"/>
                </a:lnTo>
                <a:lnTo>
                  <a:pt x="1881" y="530"/>
                </a:lnTo>
                <a:lnTo>
                  <a:pt x="1889" y="536"/>
                </a:lnTo>
                <a:lnTo>
                  <a:pt x="1898" y="572"/>
                </a:lnTo>
                <a:lnTo>
                  <a:pt x="1909" y="572"/>
                </a:lnTo>
                <a:lnTo>
                  <a:pt x="1912" y="609"/>
                </a:lnTo>
                <a:lnTo>
                  <a:pt x="1889" y="609"/>
                </a:lnTo>
                <a:lnTo>
                  <a:pt x="1889" y="612"/>
                </a:lnTo>
                <a:lnTo>
                  <a:pt x="1885" y="612"/>
                </a:lnTo>
                <a:lnTo>
                  <a:pt x="1885" y="625"/>
                </a:lnTo>
                <a:lnTo>
                  <a:pt x="1880" y="625"/>
                </a:lnTo>
                <a:lnTo>
                  <a:pt x="1876" y="625"/>
                </a:lnTo>
                <a:lnTo>
                  <a:pt x="1872" y="627"/>
                </a:lnTo>
                <a:lnTo>
                  <a:pt x="1869" y="629"/>
                </a:lnTo>
                <a:lnTo>
                  <a:pt x="1869" y="632"/>
                </a:lnTo>
                <a:lnTo>
                  <a:pt x="1872" y="632"/>
                </a:lnTo>
                <a:lnTo>
                  <a:pt x="1878" y="634"/>
                </a:lnTo>
                <a:lnTo>
                  <a:pt x="1883" y="634"/>
                </a:lnTo>
                <a:lnTo>
                  <a:pt x="1892" y="632"/>
                </a:lnTo>
                <a:lnTo>
                  <a:pt x="1901" y="632"/>
                </a:lnTo>
                <a:lnTo>
                  <a:pt x="1900" y="650"/>
                </a:lnTo>
                <a:lnTo>
                  <a:pt x="1892" y="663"/>
                </a:lnTo>
                <a:lnTo>
                  <a:pt x="1892" y="669"/>
                </a:lnTo>
                <a:lnTo>
                  <a:pt x="1881" y="669"/>
                </a:lnTo>
                <a:lnTo>
                  <a:pt x="1885" y="696"/>
                </a:lnTo>
                <a:lnTo>
                  <a:pt x="1878" y="696"/>
                </a:lnTo>
                <a:lnTo>
                  <a:pt x="1872" y="698"/>
                </a:lnTo>
                <a:lnTo>
                  <a:pt x="1869" y="700"/>
                </a:lnTo>
                <a:lnTo>
                  <a:pt x="1863" y="700"/>
                </a:lnTo>
                <a:lnTo>
                  <a:pt x="1858" y="700"/>
                </a:lnTo>
                <a:lnTo>
                  <a:pt x="1856" y="696"/>
                </a:lnTo>
                <a:lnTo>
                  <a:pt x="1856" y="694"/>
                </a:lnTo>
                <a:lnTo>
                  <a:pt x="1856" y="692"/>
                </a:lnTo>
                <a:lnTo>
                  <a:pt x="1854" y="690"/>
                </a:lnTo>
                <a:lnTo>
                  <a:pt x="1852" y="689"/>
                </a:lnTo>
                <a:lnTo>
                  <a:pt x="1852" y="705"/>
                </a:lnTo>
                <a:lnTo>
                  <a:pt x="1861" y="707"/>
                </a:lnTo>
                <a:lnTo>
                  <a:pt x="1870" y="707"/>
                </a:lnTo>
                <a:lnTo>
                  <a:pt x="1881" y="709"/>
                </a:lnTo>
                <a:lnTo>
                  <a:pt x="1892" y="703"/>
                </a:lnTo>
                <a:lnTo>
                  <a:pt x="1901" y="705"/>
                </a:lnTo>
                <a:lnTo>
                  <a:pt x="1909" y="710"/>
                </a:lnTo>
                <a:lnTo>
                  <a:pt x="1914" y="716"/>
                </a:lnTo>
                <a:lnTo>
                  <a:pt x="1921" y="720"/>
                </a:lnTo>
                <a:lnTo>
                  <a:pt x="1929" y="720"/>
                </a:lnTo>
                <a:lnTo>
                  <a:pt x="1940" y="714"/>
                </a:lnTo>
                <a:lnTo>
                  <a:pt x="1952" y="712"/>
                </a:lnTo>
                <a:lnTo>
                  <a:pt x="1952" y="720"/>
                </a:lnTo>
                <a:lnTo>
                  <a:pt x="1954" y="723"/>
                </a:lnTo>
                <a:lnTo>
                  <a:pt x="1956" y="727"/>
                </a:lnTo>
                <a:lnTo>
                  <a:pt x="1956" y="730"/>
                </a:lnTo>
                <a:lnTo>
                  <a:pt x="1958" y="736"/>
                </a:lnTo>
                <a:lnTo>
                  <a:pt x="1992" y="732"/>
                </a:lnTo>
                <a:lnTo>
                  <a:pt x="2000" y="743"/>
                </a:lnTo>
                <a:lnTo>
                  <a:pt x="2007" y="754"/>
                </a:lnTo>
                <a:lnTo>
                  <a:pt x="2012" y="765"/>
                </a:lnTo>
                <a:lnTo>
                  <a:pt x="2016" y="780"/>
                </a:lnTo>
                <a:lnTo>
                  <a:pt x="2018" y="792"/>
                </a:lnTo>
                <a:lnTo>
                  <a:pt x="2020" y="801"/>
                </a:lnTo>
                <a:lnTo>
                  <a:pt x="2025" y="809"/>
                </a:lnTo>
                <a:lnTo>
                  <a:pt x="2041" y="812"/>
                </a:lnTo>
                <a:lnTo>
                  <a:pt x="2043" y="809"/>
                </a:lnTo>
                <a:lnTo>
                  <a:pt x="2045" y="807"/>
                </a:lnTo>
                <a:lnTo>
                  <a:pt x="2047" y="803"/>
                </a:lnTo>
                <a:lnTo>
                  <a:pt x="2047" y="801"/>
                </a:lnTo>
                <a:lnTo>
                  <a:pt x="2049" y="796"/>
                </a:lnTo>
                <a:lnTo>
                  <a:pt x="2045" y="785"/>
                </a:lnTo>
                <a:lnTo>
                  <a:pt x="2047" y="774"/>
                </a:lnTo>
                <a:lnTo>
                  <a:pt x="2049" y="763"/>
                </a:lnTo>
                <a:lnTo>
                  <a:pt x="2045" y="752"/>
                </a:lnTo>
                <a:lnTo>
                  <a:pt x="2032" y="749"/>
                </a:lnTo>
                <a:lnTo>
                  <a:pt x="2027" y="730"/>
                </a:lnTo>
                <a:lnTo>
                  <a:pt x="2025" y="709"/>
                </a:lnTo>
                <a:lnTo>
                  <a:pt x="2032" y="700"/>
                </a:lnTo>
                <a:lnTo>
                  <a:pt x="2034" y="687"/>
                </a:lnTo>
                <a:lnTo>
                  <a:pt x="2032" y="674"/>
                </a:lnTo>
                <a:lnTo>
                  <a:pt x="2029" y="660"/>
                </a:lnTo>
                <a:lnTo>
                  <a:pt x="2025" y="643"/>
                </a:lnTo>
                <a:lnTo>
                  <a:pt x="2012" y="643"/>
                </a:lnTo>
                <a:lnTo>
                  <a:pt x="2009" y="612"/>
                </a:lnTo>
                <a:lnTo>
                  <a:pt x="2018" y="612"/>
                </a:lnTo>
                <a:lnTo>
                  <a:pt x="2025" y="609"/>
                </a:lnTo>
                <a:lnTo>
                  <a:pt x="2036" y="609"/>
                </a:lnTo>
                <a:lnTo>
                  <a:pt x="2049" y="609"/>
                </a:lnTo>
                <a:lnTo>
                  <a:pt x="2065" y="627"/>
                </a:lnTo>
                <a:lnTo>
                  <a:pt x="2081" y="643"/>
                </a:lnTo>
                <a:lnTo>
                  <a:pt x="2085" y="654"/>
                </a:lnTo>
                <a:lnTo>
                  <a:pt x="2087" y="665"/>
                </a:lnTo>
                <a:lnTo>
                  <a:pt x="2090" y="676"/>
                </a:lnTo>
                <a:lnTo>
                  <a:pt x="2098" y="685"/>
                </a:lnTo>
                <a:lnTo>
                  <a:pt x="2107" y="674"/>
                </a:lnTo>
                <a:lnTo>
                  <a:pt x="2121" y="672"/>
                </a:lnTo>
                <a:lnTo>
                  <a:pt x="2141" y="672"/>
                </a:lnTo>
                <a:lnTo>
                  <a:pt x="2141" y="696"/>
                </a:lnTo>
                <a:lnTo>
                  <a:pt x="2112" y="709"/>
                </a:lnTo>
                <a:lnTo>
                  <a:pt x="2112" y="712"/>
                </a:lnTo>
                <a:lnTo>
                  <a:pt x="2132" y="712"/>
                </a:lnTo>
                <a:lnTo>
                  <a:pt x="2136" y="714"/>
                </a:lnTo>
                <a:lnTo>
                  <a:pt x="2136" y="714"/>
                </a:lnTo>
                <a:lnTo>
                  <a:pt x="2138" y="714"/>
                </a:lnTo>
                <a:lnTo>
                  <a:pt x="2141" y="716"/>
                </a:lnTo>
                <a:lnTo>
                  <a:pt x="2145" y="716"/>
                </a:lnTo>
                <a:lnTo>
                  <a:pt x="2147" y="740"/>
                </a:lnTo>
                <a:lnTo>
                  <a:pt x="2152" y="761"/>
                </a:lnTo>
                <a:lnTo>
                  <a:pt x="2158" y="780"/>
                </a:lnTo>
                <a:lnTo>
                  <a:pt x="2152" y="840"/>
                </a:lnTo>
                <a:lnTo>
                  <a:pt x="2160" y="858"/>
                </a:lnTo>
                <a:lnTo>
                  <a:pt x="2167" y="878"/>
                </a:lnTo>
                <a:lnTo>
                  <a:pt x="2176" y="896"/>
                </a:lnTo>
                <a:lnTo>
                  <a:pt x="2187" y="910"/>
                </a:lnTo>
                <a:lnTo>
                  <a:pt x="2201" y="923"/>
                </a:lnTo>
                <a:lnTo>
                  <a:pt x="2221" y="929"/>
                </a:lnTo>
                <a:lnTo>
                  <a:pt x="2221" y="943"/>
                </a:lnTo>
                <a:lnTo>
                  <a:pt x="2227" y="949"/>
                </a:lnTo>
                <a:lnTo>
                  <a:pt x="2230" y="952"/>
                </a:lnTo>
                <a:lnTo>
                  <a:pt x="2236" y="958"/>
                </a:lnTo>
                <a:lnTo>
                  <a:pt x="2240" y="961"/>
                </a:lnTo>
                <a:lnTo>
                  <a:pt x="2245" y="965"/>
                </a:lnTo>
                <a:lnTo>
                  <a:pt x="2292" y="972"/>
                </a:lnTo>
                <a:lnTo>
                  <a:pt x="2307" y="983"/>
                </a:lnTo>
                <a:lnTo>
                  <a:pt x="2320" y="998"/>
                </a:lnTo>
                <a:lnTo>
                  <a:pt x="2332" y="1009"/>
                </a:lnTo>
                <a:lnTo>
                  <a:pt x="2352" y="1014"/>
                </a:lnTo>
                <a:lnTo>
                  <a:pt x="2372" y="1016"/>
                </a:lnTo>
                <a:lnTo>
                  <a:pt x="2392" y="1020"/>
                </a:lnTo>
                <a:lnTo>
                  <a:pt x="2409" y="1025"/>
                </a:lnTo>
                <a:lnTo>
                  <a:pt x="2427" y="1032"/>
                </a:lnTo>
                <a:lnTo>
                  <a:pt x="2441" y="1040"/>
                </a:lnTo>
                <a:lnTo>
                  <a:pt x="2445" y="1052"/>
                </a:lnTo>
                <a:lnTo>
                  <a:pt x="2450" y="1052"/>
                </a:lnTo>
                <a:lnTo>
                  <a:pt x="2463" y="1050"/>
                </a:lnTo>
                <a:lnTo>
                  <a:pt x="2481" y="1049"/>
                </a:lnTo>
                <a:lnTo>
                  <a:pt x="2500" y="1047"/>
                </a:lnTo>
                <a:lnTo>
                  <a:pt x="2516" y="1045"/>
                </a:lnTo>
                <a:lnTo>
                  <a:pt x="2525" y="1045"/>
                </a:lnTo>
                <a:lnTo>
                  <a:pt x="2529" y="1040"/>
                </a:lnTo>
                <a:lnTo>
                  <a:pt x="2536" y="1029"/>
                </a:lnTo>
                <a:lnTo>
                  <a:pt x="2547" y="1016"/>
                </a:lnTo>
                <a:lnTo>
                  <a:pt x="2558" y="1003"/>
                </a:lnTo>
                <a:lnTo>
                  <a:pt x="2569" y="989"/>
                </a:lnTo>
                <a:lnTo>
                  <a:pt x="2578" y="976"/>
                </a:lnTo>
                <a:lnTo>
                  <a:pt x="2585" y="967"/>
                </a:lnTo>
                <a:lnTo>
                  <a:pt x="2589" y="965"/>
                </a:lnTo>
                <a:lnTo>
                  <a:pt x="2596" y="961"/>
                </a:lnTo>
                <a:lnTo>
                  <a:pt x="2609" y="956"/>
                </a:lnTo>
                <a:lnTo>
                  <a:pt x="2625" y="949"/>
                </a:lnTo>
                <a:lnTo>
                  <a:pt x="2641" y="941"/>
                </a:lnTo>
                <a:lnTo>
                  <a:pt x="2658" y="934"/>
                </a:lnTo>
                <a:lnTo>
                  <a:pt x="2670" y="930"/>
                </a:lnTo>
                <a:lnTo>
                  <a:pt x="2678" y="929"/>
                </a:lnTo>
                <a:lnTo>
                  <a:pt x="2745" y="940"/>
                </a:lnTo>
                <a:lnTo>
                  <a:pt x="2747" y="947"/>
                </a:lnTo>
                <a:lnTo>
                  <a:pt x="2749" y="952"/>
                </a:lnTo>
                <a:lnTo>
                  <a:pt x="2750" y="958"/>
                </a:lnTo>
                <a:lnTo>
                  <a:pt x="2756" y="961"/>
                </a:lnTo>
                <a:lnTo>
                  <a:pt x="2761" y="963"/>
                </a:lnTo>
                <a:lnTo>
                  <a:pt x="2769" y="965"/>
                </a:lnTo>
                <a:lnTo>
                  <a:pt x="2772" y="965"/>
                </a:lnTo>
                <a:lnTo>
                  <a:pt x="2774" y="967"/>
                </a:lnTo>
                <a:lnTo>
                  <a:pt x="2776" y="965"/>
                </a:lnTo>
                <a:lnTo>
                  <a:pt x="2778" y="965"/>
                </a:lnTo>
                <a:lnTo>
                  <a:pt x="2780" y="965"/>
                </a:lnTo>
                <a:lnTo>
                  <a:pt x="2781" y="967"/>
                </a:lnTo>
                <a:lnTo>
                  <a:pt x="2783" y="969"/>
                </a:lnTo>
                <a:lnTo>
                  <a:pt x="2785" y="972"/>
                </a:lnTo>
                <a:lnTo>
                  <a:pt x="2789" y="976"/>
                </a:lnTo>
                <a:lnTo>
                  <a:pt x="2792" y="978"/>
                </a:lnTo>
                <a:lnTo>
                  <a:pt x="2794" y="981"/>
                </a:lnTo>
                <a:lnTo>
                  <a:pt x="2796" y="983"/>
                </a:lnTo>
                <a:lnTo>
                  <a:pt x="2796" y="989"/>
                </a:lnTo>
                <a:lnTo>
                  <a:pt x="2798" y="996"/>
                </a:lnTo>
                <a:lnTo>
                  <a:pt x="2780" y="1021"/>
                </a:lnTo>
                <a:lnTo>
                  <a:pt x="2763" y="1049"/>
                </a:lnTo>
                <a:lnTo>
                  <a:pt x="2749" y="1076"/>
                </a:lnTo>
                <a:lnTo>
                  <a:pt x="2752" y="1109"/>
                </a:lnTo>
                <a:lnTo>
                  <a:pt x="2741" y="1112"/>
                </a:lnTo>
                <a:lnTo>
                  <a:pt x="2740" y="1120"/>
                </a:lnTo>
                <a:lnTo>
                  <a:pt x="2740" y="1138"/>
                </a:lnTo>
                <a:lnTo>
                  <a:pt x="2740" y="1158"/>
                </a:lnTo>
                <a:lnTo>
                  <a:pt x="2740" y="1180"/>
                </a:lnTo>
                <a:lnTo>
                  <a:pt x="2740" y="1198"/>
                </a:lnTo>
                <a:lnTo>
                  <a:pt x="2738" y="1209"/>
                </a:lnTo>
                <a:lnTo>
                  <a:pt x="2721" y="1216"/>
                </a:lnTo>
                <a:lnTo>
                  <a:pt x="2718" y="1227"/>
                </a:lnTo>
                <a:lnTo>
                  <a:pt x="2714" y="1238"/>
                </a:lnTo>
                <a:lnTo>
                  <a:pt x="2712" y="1249"/>
                </a:lnTo>
                <a:lnTo>
                  <a:pt x="2700" y="1252"/>
                </a:lnTo>
                <a:lnTo>
                  <a:pt x="2689" y="1258"/>
                </a:lnTo>
                <a:lnTo>
                  <a:pt x="2678" y="1265"/>
                </a:lnTo>
                <a:lnTo>
                  <a:pt x="2667" y="1270"/>
                </a:lnTo>
                <a:lnTo>
                  <a:pt x="2652" y="1274"/>
                </a:lnTo>
                <a:lnTo>
                  <a:pt x="2632" y="1276"/>
                </a:lnTo>
                <a:lnTo>
                  <a:pt x="2630" y="1296"/>
                </a:lnTo>
                <a:lnTo>
                  <a:pt x="2625" y="1314"/>
                </a:lnTo>
                <a:lnTo>
                  <a:pt x="2620" y="1330"/>
                </a:lnTo>
                <a:lnTo>
                  <a:pt x="2614" y="1347"/>
                </a:lnTo>
                <a:lnTo>
                  <a:pt x="2612" y="1369"/>
                </a:lnTo>
                <a:lnTo>
                  <a:pt x="2632" y="1372"/>
                </a:lnTo>
                <a:lnTo>
                  <a:pt x="2638" y="1396"/>
                </a:lnTo>
                <a:lnTo>
                  <a:pt x="2632" y="1396"/>
                </a:lnTo>
                <a:lnTo>
                  <a:pt x="2632" y="1400"/>
                </a:lnTo>
                <a:lnTo>
                  <a:pt x="2621" y="1400"/>
                </a:lnTo>
                <a:lnTo>
                  <a:pt x="2621" y="1420"/>
                </a:lnTo>
                <a:lnTo>
                  <a:pt x="2610" y="1425"/>
                </a:lnTo>
                <a:lnTo>
                  <a:pt x="2600" y="1430"/>
                </a:lnTo>
                <a:lnTo>
                  <a:pt x="2585" y="1432"/>
                </a:lnTo>
                <a:lnTo>
                  <a:pt x="2585" y="1429"/>
                </a:lnTo>
                <a:lnTo>
                  <a:pt x="2581" y="1429"/>
                </a:lnTo>
                <a:lnTo>
                  <a:pt x="2581" y="1412"/>
                </a:lnTo>
                <a:lnTo>
                  <a:pt x="2581" y="1398"/>
                </a:lnTo>
                <a:lnTo>
                  <a:pt x="2580" y="1385"/>
                </a:lnTo>
                <a:lnTo>
                  <a:pt x="2572" y="1376"/>
                </a:lnTo>
                <a:lnTo>
                  <a:pt x="2554" y="1367"/>
                </a:lnTo>
                <a:lnTo>
                  <a:pt x="2532" y="1363"/>
                </a:lnTo>
                <a:lnTo>
                  <a:pt x="2509" y="1365"/>
                </a:lnTo>
                <a:lnTo>
                  <a:pt x="2483" y="1369"/>
                </a:lnTo>
                <a:lnTo>
                  <a:pt x="2460" y="1376"/>
                </a:lnTo>
                <a:lnTo>
                  <a:pt x="2440" y="1383"/>
                </a:lnTo>
                <a:lnTo>
                  <a:pt x="2425" y="1392"/>
                </a:lnTo>
                <a:lnTo>
                  <a:pt x="2416" y="1403"/>
                </a:lnTo>
                <a:lnTo>
                  <a:pt x="2403" y="1418"/>
                </a:lnTo>
                <a:lnTo>
                  <a:pt x="2390" y="1432"/>
                </a:lnTo>
                <a:lnTo>
                  <a:pt x="2380" y="1449"/>
                </a:lnTo>
                <a:lnTo>
                  <a:pt x="2370" y="1463"/>
                </a:lnTo>
                <a:lnTo>
                  <a:pt x="2365" y="1476"/>
                </a:lnTo>
                <a:lnTo>
                  <a:pt x="2369" y="1481"/>
                </a:lnTo>
                <a:lnTo>
                  <a:pt x="2370" y="1489"/>
                </a:lnTo>
                <a:lnTo>
                  <a:pt x="2374" y="1494"/>
                </a:lnTo>
                <a:lnTo>
                  <a:pt x="2378" y="1500"/>
                </a:lnTo>
                <a:lnTo>
                  <a:pt x="2385" y="1509"/>
                </a:lnTo>
                <a:lnTo>
                  <a:pt x="2394" y="1514"/>
                </a:lnTo>
                <a:lnTo>
                  <a:pt x="2401" y="1518"/>
                </a:lnTo>
                <a:lnTo>
                  <a:pt x="2407" y="1525"/>
                </a:lnTo>
                <a:lnTo>
                  <a:pt x="2410" y="1536"/>
                </a:lnTo>
                <a:lnTo>
                  <a:pt x="2412" y="1552"/>
                </a:lnTo>
                <a:lnTo>
                  <a:pt x="2398" y="1569"/>
                </a:lnTo>
                <a:lnTo>
                  <a:pt x="2385" y="1590"/>
                </a:lnTo>
                <a:lnTo>
                  <a:pt x="2374" y="1618"/>
                </a:lnTo>
                <a:lnTo>
                  <a:pt x="2367" y="1645"/>
                </a:lnTo>
                <a:lnTo>
                  <a:pt x="2356" y="1670"/>
                </a:lnTo>
                <a:lnTo>
                  <a:pt x="2345" y="1692"/>
                </a:lnTo>
                <a:lnTo>
                  <a:pt x="2338" y="1698"/>
                </a:lnTo>
                <a:lnTo>
                  <a:pt x="2327" y="1705"/>
                </a:lnTo>
                <a:lnTo>
                  <a:pt x="2314" y="1712"/>
                </a:lnTo>
                <a:lnTo>
                  <a:pt x="2305" y="1716"/>
                </a:lnTo>
                <a:lnTo>
                  <a:pt x="2303" y="1736"/>
                </a:lnTo>
                <a:lnTo>
                  <a:pt x="2300" y="1754"/>
                </a:lnTo>
                <a:lnTo>
                  <a:pt x="2298" y="1776"/>
                </a:lnTo>
                <a:lnTo>
                  <a:pt x="2272" y="1776"/>
                </a:lnTo>
                <a:lnTo>
                  <a:pt x="2267" y="1785"/>
                </a:lnTo>
                <a:lnTo>
                  <a:pt x="2256" y="1798"/>
                </a:lnTo>
                <a:lnTo>
                  <a:pt x="2243" y="1810"/>
                </a:lnTo>
                <a:lnTo>
                  <a:pt x="2229" y="1820"/>
                </a:lnTo>
                <a:lnTo>
                  <a:pt x="2218" y="1825"/>
                </a:lnTo>
                <a:lnTo>
                  <a:pt x="2212" y="1838"/>
                </a:lnTo>
                <a:lnTo>
                  <a:pt x="2205" y="1856"/>
                </a:lnTo>
                <a:lnTo>
                  <a:pt x="2192" y="1878"/>
                </a:lnTo>
                <a:lnTo>
                  <a:pt x="2180" y="1901"/>
                </a:lnTo>
                <a:lnTo>
                  <a:pt x="2165" y="1925"/>
                </a:lnTo>
                <a:lnTo>
                  <a:pt x="2150" y="1947"/>
                </a:lnTo>
                <a:lnTo>
                  <a:pt x="2138" y="1967"/>
                </a:lnTo>
                <a:lnTo>
                  <a:pt x="2127" y="1981"/>
                </a:lnTo>
                <a:lnTo>
                  <a:pt x="2121" y="1989"/>
                </a:lnTo>
                <a:lnTo>
                  <a:pt x="2107" y="1998"/>
                </a:lnTo>
                <a:lnTo>
                  <a:pt x="2090" y="2005"/>
                </a:lnTo>
                <a:lnTo>
                  <a:pt x="2072" y="2012"/>
                </a:lnTo>
                <a:lnTo>
                  <a:pt x="2058" y="2020"/>
                </a:lnTo>
                <a:lnTo>
                  <a:pt x="2040" y="2032"/>
                </a:lnTo>
                <a:lnTo>
                  <a:pt x="2023" y="2047"/>
                </a:lnTo>
                <a:lnTo>
                  <a:pt x="2007" y="2060"/>
                </a:lnTo>
                <a:lnTo>
                  <a:pt x="1987" y="2069"/>
                </a:lnTo>
                <a:lnTo>
                  <a:pt x="1965" y="2074"/>
                </a:lnTo>
                <a:lnTo>
                  <a:pt x="1938" y="2072"/>
                </a:lnTo>
                <a:lnTo>
                  <a:pt x="1938" y="2063"/>
                </a:lnTo>
                <a:lnTo>
                  <a:pt x="1930" y="2050"/>
                </a:lnTo>
                <a:lnTo>
                  <a:pt x="1929" y="2034"/>
                </a:lnTo>
                <a:lnTo>
                  <a:pt x="1930" y="2016"/>
                </a:lnTo>
                <a:lnTo>
                  <a:pt x="1932" y="2000"/>
                </a:lnTo>
                <a:lnTo>
                  <a:pt x="1925" y="2000"/>
                </a:lnTo>
                <a:lnTo>
                  <a:pt x="1912" y="2009"/>
                </a:lnTo>
                <a:lnTo>
                  <a:pt x="1896" y="2016"/>
                </a:lnTo>
                <a:lnTo>
                  <a:pt x="1876" y="2020"/>
                </a:lnTo>
                <a:lnTo>
                  <a:pt x="1858" y="2020"/>
                </a:lnTo>
                <a:lnTo>
                  <a:pt x="1852" y="2009"/>
                </a:lnTo>
                <a:lnTo>
                  <a:pt x="1850" y="1994"/>
                </a:lnTo>
                <a:lnTo>
                  <a:pt x="1852" y="1980"/>
                </a:lnTo>
                <a:lnTo>
                  <a:pt x="1858" y="1965"/>
                </a:lnTo>
                <a:lnTo>
                  <a:pt x="1852" y="1963"/>
                </a:lnTo>
                <a:lnTo>
                  <a:pt x="1849" y="1961"/>
                </a:lnTo>
                <a:lnTo>
                  <a:pt x="1843" y="1961"/>
                </a:lnTo>
                <a:lnTo>
                  <a:pt x="1838" y="1960"/>
                </a:lnTo>
                <a:lnTo>
                  <a:pt x="1838" y="1965"/>
                </a:lnTo>
                <a:lnTo>
                  <a:pt x="1832" y="1965"/>
                </a:lnTo>
                <a:lnTo>
                  <a:pt x="1845" y="2000"/>
                </a:lnTo>
                <a:lnTo>
                  <a:pt x="1829" y="2001"/>
                </a:lnTo>
                <a:lnTo>
                  <a:pt x="1816" y="2000"/>
                </a:lnTo>
                <a:lnTo>
                  <a:pt x="1801" y="1996"/>
                </a:lnTo>
                <a:lnTo>
                  <a:pt x="1801" y="1980"/>
                </a:lnTo>
                <a:lnTo>
                  <a:pt x="1798" y="1974"/>
                </a:lnTo>
                <a:lnTo>
                  <a:pt x="1798" y="1970"/>
                </a:lnTo>
                <a:lnTo>
                  <a:pt x="1798" y="1965"/>
                </a:lnTo>
                <a:lnTo>
                  <a:pt x="1800" y="1960"/>
                </a:lnTo>
                <a:lnTo>
                  <a:pt x="1801" y="1952"/>
                </a:lnTo>
                <a:lnTo>
                  <a:pt x="1812" y="1952"/>
                </a:lnTo>
                <a:lnTo>
                  <a:pt x="1820" y="1941"/>
                </a:lnTo>
                <a:lnTo>
                  <a:pt x="1827" y="1929"/>
                </a:lnTo>
                <a:lnTo>
                  <a:pt x="1832" y="1920"/>
                </a:lnTo>
                <a:lnTo>
                  <a:pt x="1838" y="1918"/>
                </a:lnTo>
                <a:lnTo>
                  <a:pt x="1841" y="1916"/>
                </a:lnTo>
                <a:lnTo>
                  <a:pt x="1847" y="1916"/>
                </a:lnTo>
                <a:lnTo>
                  <a:pt x="1850" y="1916"/>
                </a:lnTo>
                <a:lnTo>
                  <a:pt x="1854" y="1914"/>
                </a:lnTo>
                <a:lnTo>
                  <a:pt x="1858" y="1912"/>
                </a:lnTo>
                <a:lnTo>
                  <a:pt x="1861" y="1909"/>
                </a:lnTo>
                <a:lnTo>
                  <a:pt x="1861" y="1889"/>
                </a:lnTo>
                <a:lnTo>
                  <a:pt x="1863" y="1885"/>
                </a:lnTo>
                <a:lnTo>
                  <a:pt x="1869" y="1883"/>
                </a:lnTo>
                <a:lnTo>
                  <a:pt x="1874" y="1881"/>
                </a:lnTo>
                <a:lnTo>
                  <a:pt x="1878" y="1880"/>
                </a:lnTo>
                <a:lnTo>
                  <a:pt x="1881" y="1876"/>
                </a:lnTo>
                <a:lnTo>
                  <a:pt x="1892" y="1860"/>
                </a:lnTo>
                <a:lnTo>
                  <a:pt x="1903" y="1841"/>
                </a:lnTo>
                <a:lnTo>
                  <a:pt x="1918" y="1829"/>
                </a:lnTo>
                <a:lnTo>
                  <a:pt x="1918" y="1809"/>
                </a:lnTo>
                <a:lnTo>
                  <a:pt x="1929" y="1809"/>
                </a:lnTo>
                <a:lnTo>
                  <a:pt x="1932" y="1774"/>
                </a:lnTo>
                <a:lnTo>
                  <a:pt x="1938" y="1741"/>
                </a:lnTo>
                <a:lnTo>
                  <a:pt x="1943" y="1712"/>
                </a:lnTo>
                <a:lnTo>
                  <a:pt x="1947" y="1685"/>
                </a:lnTo>
                <a:lnTo>
                  <a:pt x="1945" y="1660"/>
                </a:lnTo>
                <a:lnTo>
                  <a:pt x="1938" y="1634"/>
                </a:lnTo>
                <a:lnTo>
                  <a:pt x="1921" y="1610"/>
                </a:lnTo>
                <a:lnTo>
                  <a:pt x="1892" y="1589"/>
                </a:lnTo>
                <a:lnTo>
                  <a:pt x="1872" y="1578"/>
                </a:lnTo>
                <a:lnTo>
                  <a:pt x="1847" y="1570"/>
                </a:lnTo>
                <a:lnTo>
                  <a:pt x="1820" y="1563"/>
                </a:lnTo>
                <a:lnTo>
                  <a:pt x="1798" y="1556"/>
                </a:lnTo>
                <a:lnTo>
                  <a:pt x="1781" y="1556"/>
                </a:lnTo>
                <a:lnTo>
                  <a:pt x="1765" y="1541"/>
                </a:lnTo>
                <a:lnTo>
                  <a:pt x="1749" y="1525"/>
                </a:lnTo>
                <a:lnTo>
                  <a:pt x="1730" y="1507"/>
                </a:lnTo>
                <a:lnTo>
                  <a:pt x="1712" y="1496"/>
                </a:lnTo>
                <a:lnTo>
                  <a:pt x="1690" y="1489"/>
                </a:lnTo>
                <a:lnTo>
                  <a:pt x="1669" y="1481"/>
                </a:lnTo>
                <a:lnTo>
                  <a:pt x="1650" y="1474"/>
                </a:lnTo>
                <a:lnTo>
                  <a:pt x="1634" y="1467"/>
                </a:lnTo>
                <a:lnTo>
                  <a:pt x="1620" y="1458"/>
                </a:lnTo>
                <a:lnTo>
                  <a:pt x="1607" y="1447"/>
                </a:lnTo>
                <a:lnTo>
                  <a:pt x="1600" y="1434"/>
                </a:lnTo>
                <a:lnTo>
                  <a:pt x="1596" y="1414"/>
                </a:lnTo>
                <a:lnTo>
                  <a:pt x="1596" y="1390"/>
                </a:lnTo>
                <a:lnTo>
                  <a:pt x="1601" y="1360"/>
                </a:lnTo>
                <a:lnTo>
                  <a:pt x="1625" y="1349"/>
                </a:lnTo>
                <a:lnTo>
                  <a:pt x="1647" y="1336"/>
                </a:lnTo>
                <a:lnTo>
                  <a:pt x="1667" y="1325"/>
                </a:lnTo>
                <a:lnTo>
                  <a:pt x="1690" y="1316"/>
                </a:lnTo>
                <a:lnTo>
                  <a:pt x="1718" y="1310"/>
                </a:lnTo>
                <a:lnTo>
                  <a:pt x="1752" y="1309"/>
                </a:lnTo>
                <a:lnTo>
                  <a:pt x="1765" y="1296"/>
                </a:lnTo>
                <a:lnTo>
                  <a:pt x="1776" y="1285"/>
                </a:lnTo>
                <a:lnTo>
                  <a:pt x="1789" y="1274"/>
                </a:lnTo>
                <a:lnTo>
                  <a:pt x="1800" y="1261"/>
                </a:lnTo>
                <a:lnTo>
                  <a:pt x="1805" y="1245"/>
                </a:lnTo>
                <a:lnTo>
                  <a:pt x="1809" y="1243"/>
                </a:lnTo>
                <a:lnTo>
                  <a:pt x="1812" y="1243"/>
                </a:lnTo>
                <a:lnTo>
                  <a:pt x="1814" y="1243"/>
                </a:lnTo>
                <a:lnTo>
                  <a:pt x="1814" y="1241"/>
                </a:lnTo>
                <a:lnTo>
                  <a:pt x="1818" y="1240"/>
                </a:lnTo>
                <a:lnTo>
                  <a:pt x="1809" y="1221"/>
                </a:lnTo>
                <a:lnTo>
                  <a:pt x="1809" y="1201"/>
                </a:lnTo>
                <a:lnTo>
                  <a:pt x="1812" y="1180"/>
                </a:lnTo>
                <a:lnTo>
                  <a:pt x="1820" y="1161"/>
                </a:lnTo>
                <a:lnTo>
                  <a:pt x="1829" y="1143"/>
                </a:lnTo>
                <a:lnTo>
                  <a:pt x="1836" y="1129"/>
                </a:lnTo>
                <a:lnTo>
                  <a:pt x="1841" y="1116"/>
                </a:lnTo>
                <a:lnTo>
                  <a:pt x="1843" y="1100"/>
                </a:lnTo>
                <a:lnTo>
                  <a:pt x="1841" y="1081"/>
                </a:lnTo>
                <a:lnTo>
                  <a:pt x="1841" y="1063"/>
                </a:lnTo>
                <a:lnTo>
                  <a:pt x="1856" y="1069"/>
                </a:lnTo>
                <a:lnTo>
                  <a:pt x="1869" y="1074"/>
                </a:lnTo>
                <a:lnTo>
                  <a:pt x="1880" y="1076"/>
                </a:lnTo>
                <a:lnTo>
                  <a:pt x="1892" y="1072"/>
                </a:lnTo>
                <a:lnTo>
                  <a:pt x="1887" y="1070"/>
                </a:lnTo>
                <a:lnTo>
                  <a:pt x="1880" y="1067"/>
                </a:lnTo>
                <a:lnTo>
                  <a:pt x="1876" y="1065"/>
                </a:lnTo>
                <a:lnTo>
                  <a:pt x="1870" y="1060"/>
                </a:lnTo>
                <a:lnTo>
                  <a:pt x="1867" y="1054"/>
                </a:lnTo>
                <a:lnTo>
                  <a:pt x="1865" y="1049"/>
                </a:lnTo>
                <a:lnTo>
                  <a:pt x="1870" y="1045"/>
                </a:lnTo>
                <a:lnTo>
                  <a:pt x="1872" y="1043"/>
                </a:lnTo>
                <a:lnTo>
                  <a:pt x="1876" y="1040"/>
                </a:lnTo>
                <a:lnTo>
                  <a:pt x="1878" y="1036"/>
                </a:lnTo>
                <a:lnTo>
                  <a:pt x="1881" y="1032"/>
                </a:lnTo>
                <a:lnTo>
                  <a:pt x="1876" y="1032"/>
                </a:lnTo>
                <a:lnTo>
                  <a:pt x="1872" y="1032"/>
                </a:lnTo>
                <a:lnTo>
                  <a:pt x="1870" y="1030"/>
                </a:lnTo>
                <a:lnTo>
                  <a:pt x="1869" y="1030"/>
                </a:lnTo>
                <a:lnTo>
                  <a:pt x="1869" y="1030"/>
                </a:lnTo>
                <a:lnTo>
                  <a:pt x="1867" y="1027"/>
                </a:lnTo>
                <a:lnTo>
                  <a:pt x="1865" y="1025"/>
                </a:lnTo>
                <a:lnTo>
                  <a:pt x="1861" y="1016"/>
                </a:lnTo>
                <a:lnTo>
                  <a:pt x="1861" y="1005"/>
                </a:lnTo>
                <a:lnTo>
                  <a:pt x="1861" y="992"/>
                </a:lnTo>
                <a:lnTo>
                  <a:pt x="1878" y="987"/>
                </a:lnTo>
                <a:lnTo>
                  <a:pt x="1896" y="983"/>
                </a:lnTo>
                <a:lnTo>
                  <a:pt x="1912" y="976"/>
                </a:lnTo>
                <a:lnTo>
                  <a:pt x="1912" y="972"/>
                </a:lnTo>
                <a:lnTo>
                  <a:pt x="1901" y="972"/>
                </a:lnTo>
                <a:lnTo>
                  <a:pt x="1896" y="974"/>
                </a:lnTo>
                <a:lnTo>
                  <a:pt x="1890" y="976"/>
                </a:lnTo>
                <a:lnTo>
                  <a:pt x="1885" y="976"/>
                </a:lnTo>
                <a:lnTo>
                  <a:pt x="1878" y="976"/>
                </a:lnTo>
                <a:lnTo>
                  <a:pt x="1867" y="934"/>
                </a:lnTo>
                <a:lnTo>
                  <a:pt x="1854" y="894"/>
                </a:lnTo>
                <a:lnTo>
                  <a:pt x="1841" y="856"/>
                </a:lnTo>
                <a:lnTo>
                  <a:pt x="1841" y="836"/>
                </a:lnTo>
                <a:lnTo>
                  <a:pt x="1834" y="823"/>
                </a:lnTo>
                <a:lnTo>
                  <a:pt x="1827" y="810"/>
                </a:lnTo>
                <a:lnTo>
                  <a:pt x="1821" y="796"/>
                </a:lnTo>
                <a:lnTo>
                  <a:pt x="1818" y="776"/>
                </a:lnTo>
                <a:lnTo>
                  <a:pt x="1825" y="776"/>
                </a:lnTo>
                <a:lnTo>
                  <a:pt x="1830" y="772"/>
                </a:lnTo>
                <a:lnTo>
                  <a:pt x="1836" y="770"/>
                </a:lnTo>
                <a:lnTo>
                  <a:pt x="1843" y="769"/>
                </a:lnTo>
                <a:lnTo>
                  <a:pt x="1852" y="769"/>
                </a:lnTo>
                <a:lnTo>
                  <a:pt x="1852" y="776"/>
                </a:lnTo>
                <a:lnTo>
                  <a:pt x="1854" y="778"/>
                </a:lnTo>
                <a:lnTo>
                  <a:pt x="1856" y="780"/>
                </a:lnTo>
                <a:lnTo>
                  <a:pt x="1856" y="781"/>
                </a:lnTo>
                <a:lnTo>
                  <a:pt x="1856" y="785"/>
                </a:lnTo>
                <a:lnTo>
                  <a:pt x="1858" y="789"/>
                </a:lnTo>
                <a:lnTo>
                  <a:pt x="1881" y="789"/>
                </a:lnTo>
                <a:lnTo>
                  <a:pt x="1889" y="776"/>
                </a:lnTo>
                <a:lnTo>
                  <a:pt x="1878" y="767"/>
                </a:lnTo>
                <a:lnTo>
                  <a:pt x="1865" y="758"/>
                </a:lnTo>
                <a:lnTo>
                  <a:pt x="1852" y="756"/>
                </a:lnTo>
                <a:lnTo>
                  <a:pt x="1840" y="761"/>
                </a:lnTo>
                <a:lnTo>
                  <a:pt x="1827" y="767"/>
                </a:lnTo>
                <a:lnTo>
                  <a:pt x="1812" y="770"/>
                </a:lnTo>
                <a:lnTo>
                  <a:pt x="1792" y="772"/>
                </a:lnTo>
                <a:lnTo>
                  <a:pt x="1792" y="769"/>
                </a:lnTo>
                <a:lnTo>
                  <a:pt x="1789" y="769"/>
                </a:lnTo>
                <a:lnTo>
                  <a:pt x="1785" y="736"/>
                </a:lnTo>
                <a:lnTo>
                  <a:pt x="1776" y="709"/>
                </a:lnTo>
                <a:lnTo>
                  <a:pt x="1763" y="687"/>
                </a:lnTo>
                <a:lnTo>
                  <a:pt x="1750" y="667"/>
                </a:lnTo>
                <a:lnTo>
                  <a:pt x="1740" y="647"/>
                </a:lnTo>
                <a:lnTo>
                  <a:pt x="1729" y="625"/>
                </a:lnTo>
                <a:lnTo>
                  <a:pt x="1725" y="600"/>
                </a:lnTo>
                <a:lnTo>
                  <a:pt x="1736" y="596"/>
                </a:lnTo>
                <a:lnTo>
                  <a:pt x="1747" y="594"/>
                </a:lnTo>
                <a:lnTo>
                  <a:pt x="1761" y="592"/>
                </a:lnTo>
                <a:lnTo>
                  <a:pt x="1770" y="607"/>
                </a:lnTo>
                <a:lnTo>
                  <a:pt x="1781" y="623"/>
                </a:lnTo>
                <a:lnTo>
                  <a:pt x="1789" y="640"/>
                </a:lnTo>
                <a:lnTo>
                  <a:pt x="1792" y="640"/>
                </a:lnTo>
                <a:lnTo>
                  <a:pt x="1792" y="596"/>
                </a:lnTo>
                <a:lnTo>
                  <a:pt x="1781" y="592"/>
                </a:lnTo>
                <a:lnTo>
                  <a:pt x="1776" y="589"/>
                </a:lnTo>
                <a:lnTo>
                  <a:pt x="1769" y="587"/>
                </a:lnTo>
                <a:lnTo>
                  <a:pt x="1761" y="585"/>
                </a:lnTo>
                <a:lnTo>
                  <a:pt x="1752" y="583"/>
                </a:lnTo>
                <a:lnTo>
                  <a:pt x="1752" y="545"/>
                </a:lnTo>
                <a:lnTo>
                  <a:pt x="1745" y="545"/>
                </a:lnTo>
                <a:lnTo>
                  <a:pt x="1741" y="541"/>
                </a:lnTo>
                <a:lnTo>
                  <a:pt x="1740" y="541"/>
                </a:lnTo>
                <a:lnTo>
                  <a:pt x="1734" y="541"/>
                </a:lnTo>
                <a:lnTo>
                  <a:pt x="1729" y="540"/>
                </a:lnTo>
                <a:lnTo>
                  <a:pt x="1729" y="529"/>
                </a:lnTo>
                <a:lnTo>
                  <a:pt x="1723" y="523"/>
                </a:lnTo>
                <a:lnTo>
                  <a:pt x="1718" y="518"/>
                </a:lnTo>
                <a:lnTo>
                  <a:pt x="1712" y="512"/>
                </a:lnTo>
                <a:lnTo>
                  <a:pt x="1701" y="516"/>
                </a:lnTo>
                <a:lnTo>
                  <a:pt x="1700" y="521"/>
                </a:lnTo>
                <a:lnTo>
                  <a:pt x="1698" y="525"/>
                </a:lnTo>
                <a:lnTo>
                  <a:pt x="1698" y="529"/>
                </a:lnTo>
                <a:lnTo>
                  <a:pt x="1698" y="536"/>
                </a:lnTo>
                <a:lnTo>
                  <a:pt x="1712" y="540"/>
                </a:lnTo>
                <a:lnTo>
                  <a:pt x="1723" y="545"/>
                </a:lnTo>
                <a:lnTo>
                  <a:pt x="1730" y="556"/>
                </a:lnTo>
                <a:lnTo>
                  <a:pt x="1732" y="572"/>
                </a:lnTo>
                <a:lnTo>
                  <a:pt x="1721" y="580"/>
                </a:lnTo>
                <a:lnTo>
                  <a:pt x="1710" y="585"/>
                </a:lnTo>
                <a:lnTo>
                  <a:pt x="1692" y="589"/>
                </a:lnTo>
                <a:lnTo>
                  <a:pt x="1674" y="545"/>
                </a:lnTo>
                <a:lnTo>
                  <a:pt x="1650" y="505"/>
                </a:lnTo>
                <a:lnTo>
                  <a:pt x="1625" y="469"/>
                </a:lnTo>
                <a:lnTo>
                  <a:pt x="1610" y="450"/>
                </a:lnTo>
                <a:lnTo>
                  <a:pt x="1596" y="436"/>
                </a:lnTo>
                <a:lnTo>
                  <a:pt x="1581" y="420"/>
                </a:lnTo>
                <a:lnTo>
                  <a:pt x="1569" y="400"/>
                </a:lnTo>
                <a:lnTo>
                  <a:pt x="1558" y="400"/>
                </a:lnTo>
                <a:lnTo>
                  <a:pt x="1552" y="385"/>
                </a:lnTo>
                <a:lnTo>
                  <a:pt x="1547" y="374"/>
                </a:lnTo>
                <a:lnTo>
                  <a:pt x="1541" y="365"/>
                </a:lnTo>
                <a:lnTo>
                  <a:pt x="1536" y="356"/>
                </a:lnTo>
                <a:lnTo>
                  <a:pt x="1530" y="343"/>
                </a:lnTo>
                <a:lnTo>
                  <a:pt x="1529" y="325"/>
                </a:lnTo>
                <a:lnTo>
                  <a:pt x="1549" y="312"/>
                </a:lnTo>
                <a:lnTo>
                  <a:pt x="1565" y="300"/>
                </a:lnTo>
                <a:lnTo>
                  <a:pt x="1561" y="300"/>
                </a:lnTo>
                <a:lnTo>
                  <a:pt x="1561" y="296"/>
                </a:lnTo>
                <a:lnTo>
                  <a:pt x="1549" y="305"/>
                </a:lnTo>
                <a:lnTo>
                  <a:pt x="1538" y="312"/>
                </a:lnTo>
                <a:lnTo>
                  <a:pt x="1525" y="320"/>
                </a:lnTo>
                <a:lnTo>
                  <a:pt x="1509" y="325"/>
                </a:lnTo>
                <a:lnTo>
                  <a:pt x="1503" y="314"/>
                </a:lnTo>
                <a:lnTo>
                  <a:pt x="1498" y="307"/>
                </a:lnTo>
                <a:lnTo>
                  <a:pt x="1492" y="298"/>
                </a:lnTo>
                <a:lnTo>
                  <a:pt x="1489" y="285"/>
                </a:lnTo>
                <a:lnTo>
                  <a:pt x="1485" y="283"/>
                </a:lnTo>
                <a:lnTo>
                  <a:pt x="1483" y="283"/>
                </a:lnTo>
                <a:lnTo>
                  <a:pt x="1481" y="283"/>
                </a:lnTo>
                <a:lnTo>
                  <a:pt x="1480" y="281"/>
                </a:lnTo>
                <a:lnTo>
                  <a:pt x="1478" y="280"/>
                </a:lnTo>
                <a:lnTo>
                  <a:pt x="1476" y="278"/>
                </a:lnTo>
                <a:lnTo>
                  <a:pt x="1474" y="274"/>
                </a:lnTo>
                <a:lnTo>
                  <a:pt x="1474" y="270"/>
                </a:lnTo>
                <a:lnTo>
                  <a:pt x="1472" y="265"/>
                </a:lnTo>
                <a:lnTo>
                  <a:pt x="1469" y="263"/>
                </a:lnTo>
                <a:lnTo>
                  <a:pt x="1467" y="263"/>
                </a:lnTo>
                <a:lnTo>
                  <a:pt x="1465" y="263"/>
                </a:lnTo>
                <a:lnTo>
                  <a:pt x="1463" y="261"/>
                </a:lnTo>
                <a:lnTo>
                  <a:pt x="1461" y="260"/>
                </a:lnTo>
                <a:lnTo>
                  <a:pt x="1449" y="243"/>
                </a:lnTo>
                <a:lnTo>
                  <a:pt x="1441" y="223"/>
                </a:lnTo>
                <a:lnTo>
                  <a:pt x="1447" y="221"/>
                </a:lnTo>
                <a:lnTo>
                  <a:pt x="1452" y="221"/>
                </a:lnTo>
                <a:lnTo>
                  <a:pt x="1456" y="220"/>
                </a:lnTo>
                <a:lnTo>
                  <a:pt x="1461" y="220"/>
                </a:lnTo>
                <a:lnTo>
                  <a:pt x="1463" y="218"/>
                </a:lnTo>
                <a:lnTo>
                  <a:pt x="1467" y="214"/>
                </a:lnTo>
                <a:lnTo>
                  <a:pt x="1469" y="210"/>
                </a:lnTo>
                <a:lnTo>
                  <a:pt x="1469" y="205"/>
                </a:lnTo>
                <a:lnTo>
                  <a:pt x="1470" y="201"/>
                </a:lnTo>
                <a:lnTo>
                  <a:pt x="1472" y="198"/>
                </a:lnTo>
                <a:lnTo>
                  <a:pt x="1472" y="194"/>
                </a:lnTo>
                <a:lnTo>
                  <a:pt x="1472" y="189"/>
                </a:lnTo>
                <a:lnTo>
                  <a:pt x="1458" y="178"/>
                </a:lnTo>
                <a:lnTo>
                  <a:pt x="1441" y="160"/>
                </a:lnTo>
                <a:lnTo>
                  <a:pt x="1429" y="138"/>
                </a:lnTo>
                <a:lnTo>
                  <a:pt x="1414" y="114"/>
                </a:lnTo>
                <a:lnTo>
                  <a:pt x="1400" y="90"/>
                </a:lnTo>
                <a:lnTo>
                  <a:pt x="1381" y="69"/>
                </a:lnTo>
                <a:lnTo>
                  <a:pt x="1363" y="54"/>
                </a:lnTo>
                <a:lnTo>
                  <a:pt x="1341" y="43"/>
                </a:lnTo>
                <a:lnTo>
                  <a:pt x="1341" y="12"/>
                </a:lnTo>
                <a:lnTo>
                  <a:pt x="1372" y="9"/>
                </a:lnTo>
                <a:lnTo>
                  <a:pt x="1374" y="9"/>
                </a:lnTo>
                <a:lnTo>
                  <a:pt x="1378" y="10"/>
                </a:lnTo>
                <a:lnTo>
                  <a:pt x="1380" y="14"/>
                </a:lnTo>
                <a:lnTo>
                  <a:pt x="1381" y="16"/>
                </a:lnTo>
                <a:lnTo>
                  <a:pt x="1385" y="16"/>
                </a:lnTo>
                <a:lnTo>
                  <a:pt x="1389" y="16"/>
                </a:lnTo>
                <a:lnTo>
                  <a:pt x="1392" y="5"/>
                </a:lnTo>
                <a:lnTo>
                  <a:pt x="1449" y="0"/>
                </a:lnTo>
                <a:close/>
              </a:path>
            </a:pathLst>
          </a:custGeom>
          <a:solidFill>
            <a:schemeClr val="accent4"/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Freeform 9"/>
          <p:cNvSpPr>
            <a:spLocks noEditPoints="1"/>
          </p:cNvSpPr>
          <p:nvPr/>
        </p:nvSpPr>
        <p:spPr bwMode="auto">
          <a:xfrm>
            <a:off x="3708804" y="1335205"/>
            <a:ext cx="1746222" cy="1685307"/>
          </a:xfrm>
          <a:custGeom>
            <a:avLst/>
            <a:gdLst>
              <a:gd name="T0" fmla="*/ 4535 w 4544"/>
              <a:gd name="T1" fmla="*/ 3805 h 4129"/>
              <a:gd name="T2" fmla="*/ 4471 w 4544"/>
              <a:gd name="T3" fmla="*/ 4096 h 4129"/>
              <a:gd name="T4" fmla="*/ 4291 w 4544"/>
              <a:gd name="T5" fmla="*/ 3989 h 4129"/>
              <a:gd name="T6" fmla="*/ 4264 w 4544"/>
              <a:gd name="T7" fmla="*/ 3820 h 4129"/>
              <a:gd name="T8" fmla="*/ 4259 w 4544"/>
              <a:gd name="T9" fmla="*/ 3604 h 4129"/>
              <a:gd name="T10" fmla="*/ 4428 w 4544"/>
              <a:gd name="T11" fmla="*/ 3440 h 4129"/>
              <a:gd name="T12" fmla="*/ 1000 w 4544"/>
              <a:gd name="T13" fmla="*/ 2224 h 4129"/>
              <a:gd name="T14" fmla="*/ 984 w 4544"/>
              <a:gd name="T15" fmla="*/ 2164 h 4129"/>
              <a:gd name="T16" fmla="*/ 751 w 4544"/>
              <a:gd name="T17" fmla="*/ 1807 h 4129"/>
              <a:gd name="T18" fmla="*/ 2191 w 4544"/>
              <a:gd name="T19" fmla="*/ 120 h 4129"/>
              <a:gd name="T20" fmla="*/ 2451 w 4544"/>
              <a:gd name="T21" fmla="*/ 249 h 4129"/>
              <a:gd name="T22" fmla="*/ 2580 w 4544"/>
              <a:gd name="T23" fmla="*/ 320 h 4129"/>
              <a:gd name="T24" fmla="*/ 2777 w 4544"/>
              <a:gd name="T25" fmla="*/ 380 h 4129"/>
              <a:gd name="T26" fmla="*/ 2975 w 4544"/>
              <a:gd name="T27" fmla="*/ 613 h 4129"/>
              <a:gd name="T28" fmla="*/ 3297 w 4544"/>
              <a:gd name="T29" fmla="*/ 660 h 4129"/>
              <a:gd name="T30" fmla="*/ 3673 w 4544"/>
              <a:gd name="T31" fmla="*/ 800 h 4129"/>
              <a:gd name="T32" fmla="*/ 3697 w 4544"/>
              <a:gd name="T33" fmla="*/ 1138 h 4129"/>
              <a:gd name="T34" fmla="*/ 3579 w 4544"/>
              <a:gd name="T35" fmla="*/ 1522 h 4129"/>
              <a:gd name="T36" fmla="*/ 3464 w 4544"/>
              <a:gd name="T37" fmla="*/ 1667 h 4129"/>
              <a:gd name="T38" fmla="*/ 3260 w 4544"/>
              <a:gd name="T39" fmla="*/ 2100 h 4129"/>
              <a:gd name="T40" fmla="*/ 3511 w 4544"/>
              <a:gd name="T41" fmla="*/ 2024 h 4129"/>
              <a:gd name="T42" fmla="*/ 3531 w 4544"/>
              <a:gd name="T43" fmla="*/ 2278 h 4129"/>
              <a:gd name="T44" fmla="*/ 3488 w 4544"/>
              <a:gd name="T45" fmla="*/ 2556 h 4129"/>
              <a:gd name="T46" fmla="*/ 3604 w 4544"/>
              <a:gd name="T47" fmla="*/ 2833 h 4129"/>
              <a:gd name="T48" fmla="*/ 3864 w 4544"/>
              <a:gd name="T49" fmla="*/ 3033 h 4129"/>
              <a:gd name="T50" fmla="*/ 3711 w 4544"/>
              <a:gd name="T51" fmla="*/ 3224 h 4129"/>
              <a:gd name="T52" fmla="*/ 3506 w 4544"/>
              <a:gd name="T53" fmla="*/ 3420 h 4129"/>
              <a:gd name="T54" fmla="*/ 3397 w 4544"/>
              <a:gd name="T55" fmla="*/ 3460 h 4129"/>
              <a:gd name="T56" fmla="*/ 3049 w 4544"/>
              <a:gd name="T57" fmla="*/ 3385 h 4129"/>
              <a:gd name="T58" fmla="*/ 2708 w 4544"/>
              <a:gd name="T59" fmla="*/ 3300 h 4129"/>
              <a:gd name="T60" fmla="*/ 2475 w 4544"/>
              <a:gd name="T61" fmla="*/ 3482 h 4129"/>
              <a:gd name="T62" fmla="*/ 2444 w 4544"/>
              <a:gd name="T63" fmla="*/ 3764 h 4129"/>
              <a:gd name="T64" fmla="*/ 2240 w 4544"/>
              <a:gd name="T65" fmla="*/ 3876 h 4129"/>
              <a:gd name="T66" fmla="*/ 2035 w 4544"/>
              <a:gd name="T67" fmla="*/ 3825 h 4129"/>
              <a:gd name="T68" fmla="*/ 1864 w 4544"/>
              <a:gd name="T69" fmla="*/ 3716 h 4129"/>
              <a:gd name="T70" fmla="*/ 1519 w 4544"/>
              <a:gd name="T71" fmla="*/ 3729 h 4129"/>
              <a:gd name="T72" fmla="*/ 1248 w 4544"/>
              <a:gd name="T73" fmla="*/ 3678 h 4129"/>
              <a:gd name="T74" fmla="*/ 988 w 4544"/>
              <a:gd name="T75" fmla="*/ 3545 h 4129"/>
              <a:gd name="T76" fmla="*/ 880 w 4544"/>
              <a:gd name="T77" fmla="*/ 3444 h 4129"/>
              <a:gd name="T78" fmla="*/ 1024 w 4544"/>
              <a:gd name="T79" fmla="*/ 2938 h 4129"/>
              <a:gd name="T80" fmla="*/ 1106 w 4544"/>
              <a:gd name="T81" fmla="*/ 2436 h 4129"/>
              <a:gd name="T82" fmla="*/ 1262 w 4544"/>
              <a:gd name="T83" fmla="*/ 2674 h 4129"/>
              <a:gd name="T84" fmla="*/ 1102 w 4544"/>
              <a:gd name="T85" fmla="*/ 2285 h 4129"/>
              <a:gd name="T86" fmla="*/ 1044 w 4544"/>
              <a:gd name="T87" fmla="*/ 2124 h 4129"/>
              <a:gd name="T88" fmla="*/ 815 w 4544"/>
              <a:gd name="T89" fmla="*/ 1753 h 4129"/>
              <a:gd name="T90" fmla="*/ 691 w 4544"/>
              <a:gd name="T91" fmla="*/ 1614 h 4129"/>
              <a:gd name="T92" fmla="*/ 439 w 4544"/>
              <a:gd name="T93" fmla="*/ 1489 h 4129"/>
              <a:gd name="T94" fmla="*/ 100 w 4544"/>
              <a:gd name="T95" fmla="*/ 1365 h 4129"/>
              <a:gd name="T96" fmla="*/ 53 w 4544"/>
              <a:gd name="T97" fmla="*/ 1216 h 4129"/>
              <a:gd name="T98" fmla="*/ 0 w 4544"/>
              <a:gd name="T99" fmla="*/ 1162 h 4129"/>
              <a:gd name="T100" fmla="*/ 229 w 4544"/>
              <a:gd name="T101" fmla="*/ 1031 h 4129"/>
              <a:gd name="T102" fmla="*/ 375 w 4544"/>
              <a:gd name="T103" fmla="*/ 1011 h 4129"/>
              <a:gd name="T104" fmla="*/ 546 w 4544"/>
              <a:gd name="T105" fmla="*/ 1004 h 4129"/>
              <a:gd name="T106" fmla="*/ 760 w 4544"/>
              <a:gd name="T107" fmla="*/ 1056 h 4129"/>
              <a:gd name="T108" fmla="*/ 844 w 4544"/>
              <a:gd name="T109" fmla="*/ 1116 h 4129"/>
              <a:gd name="T110" fmla="*/ 1037 w 4544"/>
              <a:gd name="T111" fmla="*/ 1073 h 4129"/>
              <a:gd name="T112" fmla="*/ 886 w 4544"/>
              <a:gd name="T113" fmla="*/ 662 h 4129"/>
              <a:gd name="T114" fmla="*/ 1068 w 4544"/>
              <a:gd name="T115" fmla="*/ 642 h 4129"/>
              <a:gd name="T116" fmla="*/ 1389 w 4544"/>
              <a:gd name="T117" fmla="*/ 787 h 4129"/>
              <a:gd name="T118" fmla="*/ 1522 w 4544"/>
              <a:gd name="T119" fmla="*/ 596 h 4129"/>
              <a:gd name="T120" fmla="*/ 1862 w 4544"/>
              <a:gd name="T121" fmla="*/ 344 h 4129"/>
              <a:gd name="T122" fmla="*/ 1960 w 4544"/>
              <a:gd name="T123" fmla="*/ 45 h 4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44" h="4129">
                <a:moveTo>
                  <a:pt x="4428" y="3384"/>
                </a:moveTo>
                <a:lnTo>
                  <a:pt x="4468" y="3384"/>
                </a:lnTo>
                <a:lnTo>
                  <a:pt x="4471" y="3407"/>
                </a:lnTo>
                <a:lnTo>
                  <a:pt x="4477" y="3427"/>
                </a:lnTo>
                <a:lnTo>
                  <a:pt x="4484" y="3444"/>
                </a:lnTo>
                <a:lnTo>
                  <a:pt x="4486" y="3458"/>
                </a:lnTo>
                <a:lnTo>
                  <a:pt x="4486" y="3476"/>
                </a:lnTo>
                <a:lnTo>
                  <a:pt x="4482" y="3493"/>
                </a:lnTo>
                <a:lnTo>
                  <a:pt x="4480" y="3504"/>
                </a:lnTo>
                <a:lnTo>
                  <a:pt x="4479" y="3524"/>
                </a:lnTo>
                <a:lnTo>
                  <a:pt x="4482" y="3540"/>
                </a:lnTo>
                <a:lnTo>
                  <a:pt x="4488" y="3554"/>
                </a:lnTo>
                <a:lnTo>
                  <a:pt x="4491" y="3567"/>
                </a:lnTo>
                <a:lnTo>
                  <a:pt x="4506" y="3574"/>
                </a:lnTo>
                <a:lnTo>
                  <a:pt x="4513" y="3582"/>
                </a:lnTo>
                <a:lnTo>
                  <a:pt x="4515" y="3593"/>
                </a:lnTo>
                <a:lnTo>
                  <a:pt x="4517" y="3613"/>
                </a:lnTo>
                <a:lnTo>
                  <a:pt x="4520" y="3622"/>
                </a:lnTo>
                <a:lnTo>
                  <a:pt x="4520" y="3629"/>
                </a:lnTo>
                <a:lnTo>
                  <a:pt x="4519" y="3638"/>
                </a:lnTo>
                <a:lnTo>
                  <a:pt x="4519" y="3647"/>
                </a:lnTo>
                <a:lnTo>
                  <a:pt x="4520" y="3660"/>
                </a:lnTo>
                <a:lnTo>
                  <a:pt x="4522" y="3665"/>
                </a:lnTo>
                <a:lnTo>
                  <a:pt x="4526" y="3671"/>
                </a:lnTo>
                <a:lnTo>
                  <a:pt x="4529" y="3676"/>
                </a:lnTo>
                <a:lnTo>
                  <a:pt x="4533" y="3684"/>
                </a:lnTo>
                <a:lnTo>
                  <a:pt x="4537" y="3689"/>
                </a:lnTo>
                <a:lnTo>
                  <a:pt x="4544" y="3787"/>
                </a:lnTo>
                <a:lnTo>
                  <a:pt x="4535" y="3805"/>
                </a:lnTo>
                <a:lnTo>
                  <a:pt x="4524" y="3824"/>
                </a:lnTo>
                <a:lnTo>
                  <a:pt x="4513" y="3844"/>
                </a:lnTo>
                <a:lnTo>
                  <a:pt x="4504" y="3860"/>
                </a:lnTo>
                <a:lnTo>
                  <a:pt x="4500" y="3887"/>
                </a:lnTo>
                <a:lnTo>
                  <a:pt x="4502" y="3911"/>
                </a:lnTo>
                <a:lnTo>
                  <a:pt x="4509" y="3936"/>
                </a:lnTo>
                <a:lnTo>
                  <a:pt x="4513" y="3958"/>
                </a:lnTo>
                <a:lnTo>
                  <a:pt x="4513" y="3982"/>
                </a:lnTo>
                <a:lnTo>
                  <a:pt x="4504" y="4004"/>
                </a:lnTo>
                <a:lnTo>
                  <a:pt x="4500" y="4007"/>
                </a:lnTo>
                <a:lnTo>
                  <a:pt x="4495" y="4009"/>
                </a:lnTo>
                <a:lnTo>
                  <a:pt x="4491" y="4013"/>
                </a:lnTo>
                <a:lnTo>
                  <a:pt x="4488" y="4014"/>
                </a:lnTo>
                <a:lnTo>
                  <a:pt x="4484" y="4020"/>
                </a:lnTo>
                <a:lnTo>
                  <a:pt x="4491" y="4020"/>
                </a:lnTo>
                <a:lnTo>
                  <a:pt x="4495" y="4018"/>
                </a:lnTo>
                <a:lnTo>
                  <a:pt x="4495" y="4018"/>
                </a:lnTo>
                <a:lnTo>
                  <a:pt x="4497" y="4018"/>
                </a:lnTo>
                <a:lnTo>
                  <a:pt x="4500" y="4016"/>
                </a:lnTo>
                <a:lnTo>
                  <a:pt x="4504" y="4016"/>
                </a:lnTo>
                <a:lnTo>
                  <a:pt x="4502" y="4029"/>
                </a:lnTo>
                <a:lnTo>
                  <a:pt x="4497" y="4038"/>
                </a:lnTo>
                <a:lnTo>
                  <a:pt x="4491" y="4044"/>
                </a:lnTo>
                <a:lnTo>
                  <a:pt x="4486" y="4047"/>
                </a:lnTo>
                <a:lnTo>
                  <a:pt x="4480" y="4056"/>
                </a:lnTo>
                <a:lnTo>
                  <a:pt x="4484" y="4076"/>
                </a:lnTo>
                <a:lnTo>
                  <a:pt x="4480" y="4084"/>
                </a:lnTo>
                <a:lnTo>
                  <a:pt x="4475" y="4091"/>
                </a:lnTo>
                <a:lnTo>
                  <a:pt x="4471" y="4096"/>
                </a:lnTo>
                <a:lnTo>
                  <a:pt x="4468" y="4109"/>
                </a:lnTo>
                <a:lnTo>
                  <a:pt x="4471" y="4111"/>
                </a:lnTo>
                <a:lnTo>
                  <a:pt x="4473" y="4111"/>
                </a:lnTo>
                <a:lnTo>
                  <a:pt x="4475" y="4113"/>
                </a:lnTo>
                <a:lnTo>
                  <a:pt x="4475" y="4114"/>
                </a:lnTo>
                <a:lnTo>
                  <a:pt x="4475" y="4116"/>
                </a:lnTo>
                <a:lnTo>
                  <a:pt x="4475" y="4120"/>
                </a:lnTo>
                <a:lnTo>
                  <a:pt x="4477" y="4124"/>
                </a:lnTo>
                <a:lnTo>
                  <a:pt x="4464" y="4127"/>
                </a:lnTo>
                <a:lnTo>
                  <a:pt x="4453" y="4129"/>
                </a:lnTo>
                <a:lnTo>
                  <a:pt x="4440" y="4127"/>
                </a:lnTo>
                <a:lnTo>
                  <a:pt x="4424" y="4124"/>
                </a:lnTo>
                <a:lnTo>
                  <a:pt x="4424" y="4100"/>
                </a:lnTo>
                <a:lnTo>
                  <a:pt x="4417" y="4100"/>
                </a:lnTo>
                <a:lnTo>
                  <a:pt x="4400" y="4093"/>
                </a:lnTo>
                <a:lnTo>
                  <a:pt x="4384" y="4089"/>
                </a:lnTo>
                <a:lnTo>
                  <a:pt x="4366" y="4085"/>
                </a:lnTo>
                <a:lnTo>
                  <a:pt x="4349" y="4080"/>
                </a:lnTo>
                <a:lnTo>
                  <a:pt x="4335" y="4074"/>
                </a:lnTo>
                <a:lnTo>
                  <a:pt x="4324" y="4065"/>
                </a:lnTo>
                <a:lnTo>
                  <a:pt x="4315" y="4053"/>
                </a:lnTo>
                <a:lnTo>
                  <a:pt x="4311" y="4033"/>
                </a:lnTo>
                <a:lnTo>
                  <a:pt x="4328" y="4022"/>
                </a:lnTo>
                <a:lnTo>
                  <a:pt x="4339" y="4011"/>
                </a:lnTo>
                <a:lnTo>
                  <a:pt x="4348" y="3996"/>
                </a:lnTo>
                <a:lnTo>
                  <a:pt x="4329" y="3994"/>
                </a:lnTo>
                <a:lnTo>
                  <a:pt x="4315" y="3993"/>
                </a:lnTo>
                <a:lnTo>
                  <a:pt x="4304" y="3991"/>
                </a:lnTo>
                <a:lnTo>
                  <a:pt x="4291" y="3989"/>
                </a:lnTo>
                <a:lnTo>
                  <a:pt x="4277" y="3987"/>
                </a:lnTo>
                <a:lnTo>
                  <a:pt x="4280" y="3969"/>
                </a:lnTo>
                <a:lnTo>
                  <a:pt x="4288" y="3954"/>
                </a:lnTo>
                <a:lnTo>
                  <a:pt x="4295" y="3942"/>
                </a:lnTo>
                <a:lnTo>
                  <a:pt x="4300" y="3925"/>
                </a:lnTo>
                <a:lnTo>
                  <a:pt x="4304" y="3904"/>
                </a:lnTo>
                <a:lnTo>
                  <a:pt x="4300" y="3902"/>
                </a:lnTo>
                <a:lnTo>
                  <a:pt x="4300" y="3900"/>
                </a:lnTo>
                <a:lnTo>
                  <a:pt x="4299" y="3898"/>
                </a:lnTo>
                <a:lnTo>
                  <a:pt x="4297" y="3896"/>
                </a:lnTo>
                <a:lnTo>
                  <a:pt x="4286" y="3902"/>
                </a:lnTo>
                <a:lnTo>
                  <a:pt x="4275" y="3907"/>
                </a:lnTo>
                <a:lnTo>
                  <a:pt x="4264" y="3911"/>
                </a:lnTo>
                <a:lnTo>
                  <a:pt x="4248" y="3913"/>
                </a:lnTo>
                <a:lnTo>
                  <a:pt x="4248" y="3904"/>
                </a:lnTo>
                <a:lnTo>
                  <a:pt x="4244" y="3900"/>
                </a:lnTo>
                <a:lnTo>
                  <a:pt x="4242" y="3894"/>
                </a:lnTo>
                <a:lnTo>
                  <a:pt x="4240" y="3887"/>
                </a:lnTo>
                <a:lnTo>
                  <a:pt x="4240" y="3880"/>
                </a:lnTo>
                <a:lnTo>
                  <a:pt x="4257" y="3880"/>
                </a:lnTo>
                <a:lnTo>
                  <a:pt x="4257" y="3860"/>
                </a:lnTo>
                <a:lnTo>
                  <a:pt x="4266" y="3854"/>
                </a:lnTo>
                <a:lnTo>
                  <a:pt x="4273" y="3847"/>
                </a:lnTo>
                <a:lnTo>
                  <a:pt x="4280" y="3840"/>
                </a:lnTo>
                <a:lnTo>
                  <a:pt x="4277" y="3836"/>
                </a:lnTo>
                <a:lnTo>
                  <a:pt x="4273" y="3833"/>
                </a:lnTo>
                <a:lnTo>
                  <a:pt x="4269" y="3827"/>
                </a:lnTo>
                <a:lnTo>
                  <a:pt x="4268" y="3824"/>
                </a:lnTo>
                <a:lnTo>
                  <a:pt x="4264" y="3820"/>
                </a:lnTo>
                <a:lnTo>
                  <a:pt x="4253" y="3816"/>
                </a:lnTo>
                <a:lnTo>
                  <a:pt x="4246" y="3814"/>
                </a:lnTo>
                <a:lnTo>
                  <a:pt x="4239" y="3811"/>
                </a:lnTo>
                <a:lnTo>
                  <a:pt x="4233" y="3807"/>
                </a:lnTo>
                <a:lnTo>
                  <a:pt x="4228" y="3796"/>
                </a:lnTo>
                <a:lnTo>
                  <a:pt x="4220" y="3780"/>
                </a:lnTo>
                <a:lnTo>
                  <a:pt x="4217" y="3760"/>
                </a:lnTo>
                <a:lnTo>
                  <a:pt x="4237" y="3753"/>
                </a:lnTo>
                <a:lnTo>
                  <a:pt x="4251" y="3740"/>
                </a:lnTo>
                <a:lnTo>
                  <a:pt x="4246" y="3738"/>
                </a:lnTo>
                <a:lnTo>
                  <a:pt x="4240" y="3736"/>
                </a:lnTo>
                <a:lnTo>
                  <a:pt x="4235" y="3733"/>
                </a:lnTo>
                <a:lnTo>
                  <a:pt x="4233" y="3729"/>
                </a:lnTo>
                <a:lnTo>
                  <a:pt x="4229" y="3724"/>
                </a:lnTo>
                <a:lnTo>
                  <a:pt x="4228" y="3716"/>
                </a:lnTo>
                <a:lnTo>
                  <a:pt x="4208" y="3716"/>
                </a:lnTo>
                <a:lnTo>
                  <a:pt x="4206" y="3713"/>
                </a:lnTo>
                <a:lnTo>
                  <a:pt x="4206" y="3709"/>
                </a:lnTo>
                <a:lnTo>
                  <a:pt x="4204" y="3705"/>
                </a:lnTo>
                <a:lnTo>
                  <a:pt x="4204" y="3700"/>
                </a:lnTo>
                <a:lnTo>
                  <a:pt x="4222" y="3687"/>
                </a:lnTo>
                <a:lnTo>
                  <a:pt x="4231" y="3673"/>
                </a:lnTo>
                <a:lnTo>
                  <a:pt x="4233" y="3656"/>
                </a:lnTo>
                <a:lnTo>
                  <a:pt x="4235" y="3642"/>
                </a:lnTo>
                <a:lnTo>
                  <a:pt x="4239" y="3625"/>
                </a:lnTo>
                <a:lnTo>
                  <a:pt x="4248" y="3609"/>
                </a:lnTo>
                <a:lnTo>
                  <a:pt x="4251" y="3605"/>
                </a:lnTo>
                <a:lnTo>
                  <a:pt x="4255" y="3604"/>
                </a:lnTo>
                <a:lnTo>
                  <a:pt x="4259" y="3604"/>
                </a:lnTo>
                <a:lnTo>
                  <a:pt x="4264" y="3604"/>
                </a:lnTo>
                <a:lnTo>
                  <a:pt x="4268" y="3604"/>
                </a:lnTo>
                <a:lnTo>
                  <a:pt x="4269" y="3604"/>
                </a:lnTo>
                <a:lnTo>
                  <a:pt x="4271" y="3604"/>
                </a:lnTo>
                <a:lnTo>
                  <a:pt x="4273" y="3600"/>
                </a:lnTo>
                <a:lnTo>
                  <a:pt x="4275" y="3596"/>
                </a:lnTo>
                <a:lnTo>
                  <a:pt x="4277" y="3593"/>
                </a:lnTo>
                <a:lnTo>
                  <a:pt x="4279" y="3587"/>
                </a:lnTo>
                <a:lnTo>
                  <a:pt x="4280" y="3584"/>
                </a:lnTo>
                <a:lnTo>
                  <a:pt x="4291" y="3576"/>
                </a:lnTo>
                <a:lnTo>
                  <a:pt x="4306" y="3571"/>
                </a:lnTo>
                <a:lnTo>
                  <a:pt x="4322" y="3567"/>
                </a:lnTo>
                <a:lnTo>
                  <a:pt x="4337" y="3560"/>
                </a:lnTo>
                <a:lnTo>
                  <a:pt x="4346" y="3551"/>
                </a:lnTo>
                <a:lnTo>
                  <a:pt x="4353" y="3538"/>
                </a:lnTo>
                <a:lnTo>
                  <a:pt x="4360" y="3525"/>
                </a:lnTo>
                <a:lnTo>
                  <a:pt x="4371" y="3516"/>
                </a:lnTo>
                <a:lnTo>
                  <a:pt x="4386" y="3513"/>
                </a:lnTo>
                <a:lnTo>
                  <a:pt x="4402" y="3514"/>
                </a:lnTo>
                <a:lnTo>
                  <a:pt x="4419" y="3520"/>
                </a:lnTo>
                <a:lnTo>
                  <a:pt x="4431" y="3524"/>
                </a:lnTo>
                <a:lnTo>
                  <a:pt x="4431" y="3516"/>
                </a:lnTo>
                <a:lnTo>
                  <a:pt x="4439" y="3504"/>
                </a:lnTo>
                <a:lnTo>
                  <a:pt x="4439" y="3493"/>
                </a:lnTo>
                <a:lnTo>
                  <a:pt x="4435" y="3485"/>
                </a:lnTo>
                <a:lnTo>
                  <a:pt x="4429" y="3476"/>
                </a:lnTo>
                <a:lnTo>
                  <a:pt x="4424" y="3469"/>
                </a:lnTo>
                <a:lnTo>
                  <a:pt x="4422" y="3454"/>
                </a:lnTo>
                <a:lnTo>
                  <a:pt x="4428" y="3440"/>
                </a:lnTo>
                <a:lnTo>
                  <a:pt x="4433" y="3429"/>
                </a:lnTo>
                <a:lnTo>
                  <a:pt x="4437" y="3420"/>
                </a:lnTo>
                <a:lnTo>
                  <a:pt x="4435" y="3411"/>
                </a:lnTo>
                <a:lnTo>
                  <a:pt x="4431" y="3398"/>
                </a:lnTo>
                <a:lnTo>
                  <a:pt x="4428" y="3384"/>
                </a:lnTo>
                <a:close/>
                <a:moveTo>
                  <a:pt x="1000" y="2224"/>
                </a:moveTo>
                <a:lnTo>
                  <a:pt x="1015" y="2227"/>
                </a:lnTo>
                <a:lnTo>
                  <a:pt x="1028" y="2231"/>
                </a:lnTo>
                <a:lnTo>
                  <a:pt x="1040" y="2236"/>
                </a:lnTo>
                <a:lnTo>
                  <a:pt x="1040" y="2247"/>
                </a:lnTo>
                <a:lnTo>
                  <a:pt x="1060" y="2244"/>
                </a:lnTo>
                <a:lnTo>
                  <a:pt x="1062" y="2264"/>
                </a:lnTo>
                <a:lnTo>
                  <a:pt x="1064" y="2276"/>
                </a:lnTo>
                <a:lnTo>
                  <a:pt x="1068" y="2287"/>
                </a:lnTo>
                <a:lnTo>
                  <a:pt x="1071" y="2300"/>
                </a:lnTo>
                <a:lnTo>
                  <a:pt x="1071" y="2316"/>
                </a:lnTo>
                <a:lnTo>
                  <a:pt x="1068" y="2318"/>
                </a:lnTo>
                <a:lnTo>
                  <a:pt x="1064" y="2318"/>
                </a:lnTo>
                <a:lnTo>
                  <a:pt x="1059" y="2320"/>
                </a:lnTo>
                <a:lnTo>
                  <a:pt x="1051" y="2320"/>
                </a:lnTo>
                <a:lnTo>
                  <a:pt x="1042" y="2305"/>
                </a:lnTo>
                <a:lnTo>
                  <a:pt x="1031" y="2294"/>
                </a:lnTo>
                <a:lnTo>
                  <a:pt x="1020" y="2284"/>
                </a:lnTo>
                <a:lnTo>
                  <a:pt x="1011" y="2269"/>
                </a:lnTo>
                <a:lnTo>
                  <a:pt x="1008" y="2253"/>
                </a:lnTo>
                <a:lnTo>
                  <a:pt x="1004" y="2247"/>
                </a:lnTo>
                <a:lnTo>
                  <a:pt x="1002" y="2240"/>
                </a:lnTo>
                <a:lnTo>
                  <a:pt x="1000" y="2233"/>
                </a:lnTo>
                <a:lnTo>
                  <a:pt x="1000" y="2224"/>
                </a:lnTo>
                <a:close/>
                <a:moveTo>
                  <a:pt x="1024" y="2147"/>
                </a:moveTo>
                <a:lnTo>
                  <a:pt x="1037" y="2149"/>
                </a:lnTo>
                <a:lnTo>
                  <a:pt x="1039" y="2154"/>
                </a:lnTo>
                <a:lnTo>
                  <a:pt x="1040" y="2158"/>
                </a:lnTo>
                <a:lnTo>
                  <a:pt x="1042" y="2162"/>
                </a:lnTo>
                <a:lnTo>
                  <a:pt x="1044" y="2165"/>
                </a:lnTo>
                <a:lnTo>
                  <a:pt x="1046" y="2169"/>
                </a:lnTo>
                <a:lnTo>
                  <a:pt x="1048" y="2176"/>
                </a:lnTo>
                <a:lnTo>
                  <a:pt x="1040" y="2178"/>
                </a:lnTo>
                <a:lnTo>
                  <a:pt x="1031" y="2180"/>
                </a:lnTo>
                <a:lnTo>
                  <a:pt x="1020" y="2180"/>
                </a:lnTo>
                <a:lnTo>
                  <a:pt x="1017" y="2176"/>
                </a:lnTo>
                <a:lnTo>
                  <a:pt x="1015" y="2174"/>
                </a:lnTo>
                <a:lnTo>
                  <a:pt x="1013" y="2171"/>
                </a:lnTo>
                <a:lnTo>
                  <a:pt x="1009" y="2169"/>
                </a:lnTo>
                <a:lnTo>
                  <a:pt x="1008" y="2164"/>
                </a:lnTo>
                <a:lnTo>
                  <a:pt x="1006" y="2162"/>
                </a:lnTo>
                <a:lnTo>
                  <a:pt x="1006" y="2158"/>
                </a:lnTo>
                <a:lnTo>
                  <a:pt x="1004" y="2154"/>
                </a:lnTo>
                <a:lnTo>
                  <a:pt x="1004" y="2149"/>
                </a:lnTo>
                <a:lnTo>
                  <a:pt x="1017" y="2147"/>
                </a:lnTo>
                <a:lnTo>
                  <a:pt x="1024" y="2147"/>
                </a:lnTo>
                <a:close/>
                <a:moveTo>
                  <a:pt x="960" y="2136"/>
                </a:moveTo>
                <a:lnTo>
                  <a:pt x="969" y="2138"/>
                </a:lnTo>
                <a:lnTo>
                  <a:pt x="977" y="2140"/>
                </a:lnTo>
                <a:lnTo>
                  <a:pt x="982" y="2142"/>
                </a:lnTo>
                <a:lnTo>
                  <a:pt x="991" y="2144"/>
                </a:lnTo>
                <a:lnTo>
                  <a:pt x="991" y="2164"/>
                </a:lnTo>
                <a:lnTo>
                  <a:pt x="984" y="2164"/>
                </a:lnTo>
                <a:lnTo>
                  <a:pt x="979" y="2162"/>
                </a:lnTo>
                <a:lnTo>
                  <a:pt x="973" y="2160"/>
                </a:lnTo>
                <a:lnTo>
                  <a:pt x="968" y="2156"/>
                </a:lnTo>
                <a:lnTo>
                  <a:pt x="966" y="2154"/>
                </a:lnTo>
                <a:lnTo>
                  <a:pt x="966" y="2153"/>
                </a:lnTo>
                <a:lnTo>
                  <a:pt x="966" y="2153"/>
                </a:lnTo>
                <a:lnTo>
                  <a:pt x="966" y="2151"/>
                </a:lnTo>
                <a:lnTo>
                  <a:pt x="964" y="2149"/>
                </a:lnTo>
                <a:lnTo>
                  <a:pt x="962" y="2145"/>
                </a:lnTo>
                <a:lnTo>
                  <a:pt x="962" y="2144"/>
                </a:lnTo>
                <a:lnTo>
                  <a:pt x="960" y="2142"/>
                </a:lnTo>
                <a:lnTo>
                  <a:pt x="960" y="2140"/>
                </a:lnTo>
                <a:lnTo>
                  <a:pt x="960" y="2136"/>
                </a:lnTo>
                <a:close/>
                <a:moveTo>
                  <a:pt x="748" y="1780"/>
                </a:moveTo>
                <a:lnTo>
                  <a:pt x="777" y="1780"/>
                </a:lnTo>
                <a:lnTo>
                  <a:pt x="777" y="1804"/>
                </a:lnTo>
                <a:lnTo>
                  <a:pt x="791" y="1804"/>
                </a:lnTo>
                <a:lnTo>
                  <a:pt x="791" y="1813"/>
                </a:lnTo>
                <a:lnTo>
                  <a:pt x="795" y="1816"/>
                </a:lnTo>
                <a:lnTo>
                  <a:pt x="795" y="1822"/>
                </a:lnTo>
                <a:lnTo>
                  <a:pt x="797" y="1829"/>
                </a:lnTo>
                <a:lnTo>
                  <a:pt x="797" y="1836"/>
                </a:lnTo>
                <a:lnTo>
                  <a:pt x="780" y="1836"/>
                </a:lnTo>
                <a:lnTo>
                  <a:pt x="777" y="1827"/>
                </a:lnTo>
                <a:lnTo>
                  <a:pt x="775" y="1822"/>
                </a:lnTo>
                <a:lnTo>
                  <a:pt x="771" y="1816"/>
                </a:lnTo>
                <a:lnTo>
                  <a:pt x="766" y="1814"/>
                </a:lnTo>
                <a:lnTo>
                  <a:pt x="760" y="1811"/>
                </a:lnTo>
                <a:lnTo>
                  <a:pt x="751" y="1807"/>
                </a:lnTo>
                <a:lnTo>
                  <a:pt x="748" y="1780"/>
                </a:lnTo>
                <a:close/>
                <a:moveTo>
                  <a:pt x="448" y="1620"/>
                </a:moveTo>
                <a:lnTo>
                  <a:pt x="455" y="1620"/>
                </a:lnTo>
                <a:lnTo>
                  <a:pt x="462" y="1620"/>
                </a:lnTo>
                <a:lnTo>
                  <a:pt x="468" y="1622"/>
                </a:lnTo>
                <a:lnTo>
                  <a:pt x="471" y="1624"/>
                </a:lnTo>
                <a:lnTo>
                  <a:pt x="484" y="1629"/>
                </a:lnTo>
                <a:lnTo>
                  <a:pt x="497" y="1638"/>
                </a:lnTo>
                <a:lnTo>
                  <a:pt x="508" y="1651"/>
                </a:lnTo>
                <a:lnTo>
                  <a:pt x="511" y="1664"/>
                </a:lnTo>
                <a:lnTo>
                  <a:pt x="451" y="1660"/>
                </a:lnTo>
                <a:lnTo>
                  <a:pt x="448" y="1620"/>
                </a:lnTo>
                <a:close/>
                <a:moveTo>
                  <a:pt x="2137" y="0"/>
                </a:moveTo>
                <a:lnTo>
                  <a:pt x="2139" y="16"/>
                </a:lnTo>
                <a:lnTo>
                  <a:pt x="2142" y="25"/>
                </a:lnTo>
                <a:lnTo>
                  <a:pt x="2146" y="31"/>
                </a:lnTo>
                <a:lnTo>
                  <a:pt x="2151" y="36"/>
                </a:lnTo>
                <a:lnTo>
                  <a:pt x="2157" y="44"/>
                </a:lnTo>
                <a:lnTo>
                  <a:pt x="2157" y="49"/>
                </a:lnTo>
                <a:lnTo>
                  <a:pt x="2157" y="54"/>
                </a:lnTo>
                <a:lnTo>
                  <a:pt x="2155" y="60"/>
                </a:lnTo>
                <a:lnTo>
                  <a:pt x="2155" y="65"/>
                </a:lnTo>
                <a:lnTo>
                  <a:pt x="2153" y="69"/>
                </a:lnTo>
                <a:lnTo>
                  <a:pt x="2151" y="73"/>
                </a:lnTo>
                <a:lnTo>
                  <a:pt x="2151" y="85"/>
                </a:lnTo>
                <a:lnTo>
                  <a:pt x="2155" y="98"/>
                </a:lnTo>
                <a:lnTo>
                  <a:pt x="2159" y="107"/>
                </a:lnTo>
                <a:lnTo>
                  <a:pt x="2164" y="116"/>
                </a:lnTo>
                <a:lnTo>
                  <a:pt x="2191" y="120"/>
                </a:lnTo>
                <a:lnTo>
                  <a:pt x="2191" y="133"/>
                </a:lnTo>
                <a:lnTo>
                  <a:pt x="2211" y="147"/>
                </a:lnTo>
                <a:lnTo>
                  <a:pt x="2228" y="164"/>
                </a:lnTo>
                <a:lnTo>
                  <a:pt x="2240" y="158"/>
                </a:lnTo>
                <a:lnTo>
                  <a:pt x="2251" y="149"/>
                </a:lnTo>
                <a:lnTo>
                  <a:pt x="2262" y="142"/>
                </a:lnTo>
                <a:lnTo>
                  <a:pt x="2273" y="133"/>
                </a:lnTo>
                <a:lnTo>
                  <a:pt x="2288" y="127"/>
                </a:lnTo>
                <a:lnTo>
                  <a:pt x="2308" y="124"/>
                </a:lnTo>
                <a:lnTo>
                  <a:pt x="2311" y="131"/>
                </a:lnTo>
                <a:lnTo>
                  <a:pt x="2313" y="138"/>
                </a:lnTo>
                <a:lnTo>
                  <a:pt x="2317" y="145"/>
                </a:lnTo>
                <a:lnTo>
                  <a:pt x="2320" y="153"/>
                </a:lnTo>
                <a:lnTo>
                  <a:pt x="2322" y="154"/>
                </a:lnTo>
                <a:lnTo>
                  <a:pt x="2326" y="156"/>
                </a:lnTo>
                <a:lnTo>
                  <a:pt x="2329" y="156"/>
                </a:lnTo>
                <a:lnTo>
                  <a:pt x="2333" y="158"/>
                </a:lnTo>
                <a:lnTo>
                  <a:pt x="2337" y="160"/>
                </a:lnTo>
                <a:lnTo>
                  <a:pt x="2337" y="184"/>
                </a:lnTo>
                <a:lnTo>
                  <a:pt x="2346" y="211"/>
                </a:lnTo>
                <a:lnTo>
                  <a:pt x="2357" y="233"/>
                </a:lnTo>
                <a:lnTo>
                  <a:pt x="2371" y="253"/>
                </a:lnTo>
                <a:lnTo>
                  <a:pt x="2384" y="245"/>
                </a:lnTo>
                <a:lnTo>
                  <a:pt x="2397" y="240"/>
                </a:lnTo>
                <a:lnTo>
                  <a:pt x="2411" y="236"/>
                </a:lnTo>
                <a:lnTo>
                  <a:pt x="2411" y="249"/>
                </a:lnTo>
                <a:lnTo>
                  <a:pt x="2428" y="249"/>
                </a:lnTo>
                <a:lnTo>
                  <a:pt x="2439" y="249"/>
                </a:lnTo>
                <a:lnTo>
                  <a:pt x="2451" y="249"/>
                </a:lnTo>
                <a:lnTo>
                  <a:pt x="2455" y="267"/>
                </a:lnTo>
                <a:lnTo>
                  <a:pt x="2459" y="289"/>
                </a:lnTo>
                <a:lnTo>
                  <a:pt x="2464" y="307"/>
                </a:lnTo>
                <a:lnTo>
                  <a:pt x="2471" y="320"/>
                </a:lnTo>
                <a:lnTo>
                  <a:pt x="2473" y="322"/>
                </a:lnTo>
                <a:lnTo>
                  <a:pt x="2473" y="322"/>
                </a:lnTo>
                <a:lnTo>
                  <a:pt x="2473" y="322"/>
                </a:lnTo>
                <a:lnTo>
                  <a:pt x="2473" y="322"/>
                </a:lnTo>
                <a:lnTo>
                  <a:pt x="2475" y="324"/>
                </a:lnTo>
                <a:lnTo>
                  <a:pt x="2477" y="324"/>
                </a:lnTo>
                <a:lnTo>
                  <a:pt x="2477" y="320"/>
                </a:lnTo>
                <a:lnTo>
                  <a:pt x="2477" y="316"/>
                </a:lnTo>
                <a:lnTo>
                  <a:pt x="2477" y="316"/>
                </a:lnTo>
                <a:lnTo>
                  <a:pt x="2479" y="314"/>
                </a:lnTo>
                <a:lnTo>
                  <a:pt x="2479" y="314"/>
                </a:lnTo>
                <a:lnTo>
                  <a:pt x="2480" y="314"/>
                </a:lnTo>
                <a:lnTo>
                  <a:pt x="2484" y="313"/>
                </a:lnTo>
                <a:lnTo>
                  <a:pt x="2499" y="307"/>
                </a:lnTo>
                <a:lnTo>
                  <a:pt x="2511" y="311"/>
                </a:lnTo>
                <a:lnTo>
                  <a:pt x="2526" y="314"/>
                </a:lnTo>
                <a:lnTo>
                  <a:pt x="2537" y="316"/>
                </a:lnTo>
                <a:lnTo>
                  <a:pt x="2539" y="314"/>
                </a:lnTo>
                <a:lnTo>
                  <a:pt x="2542" y="313"/>
                </a:lnTo>
                <a:lnTo>
                  <a:pt x="2546" y="311"/>
                </a:lnTo>
                <a:lnTo>
                  <a:pt x="2551" y="307"/>
                </a:lnTo>
                <a:lnTo>
                  <a:pt x="2557" y="305"/>
                </a:lnTo>
                <a:lnTo>
                  <a:pt x="2564" y="304"/>
                </a:lnTo>
                <a:lnTo>
                  <a:pt x="2571" y="313"/>
                </a:lnTo>
                <a:lnTo>
                  <a:pt x="2580" y="320"/>
                </a:lnTo>
                <a:lnTo>
                  <a:pt x="2588" y="327"/>
                </a:lnTo>
                <a:lnTo>
                  <a:pt x="2591" y="340"/>
                </a:lnTo>
                <a:lnTo>
                  <a:pt x="2617" y="336"/>
                </a:lnTo>
                <a:lnTo>
                  <a:pt x="2613" y="354"/>
                </a:lnTo>
                <a:lnTo>
                  <a:pt x="2609" y="367"/>
                </a:lnTo>
                <a:lnTo>
                  <a:pt x="2604" y="380"/>
                </a:lnTo>
                <a:lnTo>
                  <a:pt x="2600" y="396"/>
                </a:lnTo>
                <a:lnTo>
                  <a:pt x="2613" y="405"/>
                </a:lnTo>
                <a:lnTo>
                  <a:pt x="2620" y="418"/>
                </a:lnTo>
                <a:lnTo>
                  <a:pt x="2624" y="436"/>
                </a:lnTo>
                <a:lnTo>
                  <a:pt x="2611" y="442"/>
                </a:lnTo>
                <a:lnTo>
                  <a:pt x="2606" y="453"/>
                </a:lnTo>
                <a:lnTo>
                  <a:pt x="2604" y="469"/>
                </a:lnTo>
                <a:lnTo>
                  <a:pt x="2613" y="474"/>
                </a:lnTo>
                <a:lnTo>
                  <a:pt x="2620" y="480"/>
                </a:lnTo>
                <a:lnTo>
                  <a:pt x="2637" y="476"/>
                </a:lnTo>
                <a:lnTo>
                  <a:pt x="2653" y="476"/>
                </a:lnTo>
                <a:lnTo>
                  <a:pt x="2668" y="480"/>
                </a:lnTo>
                <a:lnTo>
                  <a:pt x="2682" y="482"/>
                </a:lnTo>
                <a:lnTo>
                  <a:pt x="2697" y="480"/>
                </a:lnTo>
                <a:lnTo>
                  <a:pt x="2706" y="476"/>
                </a:lnTo>
                <a:lnTo>
                  <a:pt x="2719" y="469"/>
                </a:lnTo>
                <a:lnTo>
                  <a:pt x="2731" y="462"/>
                </a:lnTo>
                <a:lnTo>
                  <a:pt x="2744" y="456"/>
                </a:lnTo>
                <a:lnTo>
                  <a:pt x="2746" y="438"/>
                </a:lnTo>
                <a:lnTo>
                  <a:pt x="2749" y="420"/>
                </a:lnTo>
                <a:lnTo>
                  <a:pt x="2755" y="404"/>
                </a:lnTo>
                <a:lnTo>
                  <a:pt x="2764" y="391"/>
                </a:lnTo>
                <a:lnTo>
                  <a:pt x="2777" y="380"/>
                </a:lnTo>
                <a:lnTo>
                  <a:pt x="2791" y="376"/>
                </a:lnTo>
                <a:lnTo>
                  <a:pt x="2795" y="378"/>
                </a:lnTo>
                <a:lnTo>
                  <a:pt x="2799" y="378"/>
                </a:lnTo>
                <a:lnTo>
                  <a:pt x="2802" y="380"/>
                </a:lnTo>
                <a:lnTo>
                  <a:pt x="2808" y="380"/>
                </a:lnTo>
                <a:lnTo>
                  <a:pt x="2806" y="405"/>
                </a:lnTo>
                <a:lnTo>
                  <a:pt x="2800" y="425"/>
                </a:lnTo>
                <a:lnTo>
                  <a:pt x="2795" y="445"/>
                </a:lnTo>
                <a:lnTo>
                  <a:pt x="2788" y="469"/>
                </a:lnTo>
                <a:lnTo>
                  <a:pt x="2799" y="473"/>
                </a:lnTo>
                <a:lnTo>
                  <a:pt x="2806" y="478"/>
                </a:lnTo>
                <a:lnTo>
                  <a:pt x="2811" y="485"/>
                </a:lnTo>
                <a:lnTo>
                  <a:pt x="2811" y="500"/>
                </a:lnTo>
                <a:lnTo>
                  <a:pt x="2809" y="511"/>
                </a:lnTo>
                <a:lnTo>
                  <a:pt x="2809" y="522"/>
                </a:lnTo>
                <a:lnTo>
                  <a:pt x="2811" y="536"/>
                </a:lnTo>
                <a:lnTo>
                  <a:pt x="2833" y="534"/>
                </a:lnTo>
                <a:lnTo>
                  <a:pt x="2851" y="536"/>
                </a:lnTo>
                <a:lnTo>
                  <a:pt x="2868" y="540"/>
                </a:lnTo>
                <a:lnTo>
                  <a:pt x="2884" y="547"/>
                </a:lnTo>
                <a:lnTo>
                  <a:pt x="2888" y="564"/>
                </a:lnTo>
                <a:lnTo>
                  <a:pt x="2902" y="573"/>
                </a:lnTo>
                <a:lnTo>
                  <a:pt x="2917" y="574"/>
                </a:lnTo>
                <a:lnTo>
                  <a:pt x="2937" y="573"/>
                </a:lnTo>
                <a:lnTo>
                  <a:pt x="2939" y="584"/>
                </a:lnTo>
                <a:lnTo>
                  <a:pt x="2944" y="596"/>
                </a:lnTo>
                <a:lnTo>
                  <a:pt x="2951" y="604"/>
                </a:lnTo>
                <a:lnTo>
                  <a:pt x="2964" y="605"/>
                </a:lnTo>
                <a:lnTo>
                  <a:pt x="2975" y="613"/>
                </a:lnTo>
                <a:lnTo>
                  <a:pt x="2984" y="624"/>
                </a:lnTo>
                <a:lnTo>
                  <a:pt x="2988" y="629"/>
                </a:lnTo>
                <a:lnTo>
                  <a:pt x="2989" y="634"/>
                </a:lnTo>
                <a:lnTo>
                  <a:pt x="2991" y="642"/>
                </a:lnTo>
                <a:lnTo>
                  <a:pt x="2993" y="647"/>
                </a:lnTo>
                <a:lnTo>
                  <a:pt x="2997" y="653"/>
                </a:lnTo>
                <a:lnTo>
                  <a:pt x="3013" y="642"/>
                </a:lnTo>
                <a:lnTo>
                  <a:pt x="3035" y="634"/>
                </a:lnTo>
                <a:lnTo>
                  <a:pt x="3059" y="629"/>
                </a:lnTo>
                <a:lnTo>
                  <a:pt x="3080" y="624"/>
                </a:lnTo>
                <a:lnTo>
                  <a:pt x="3093" y="638"/>
                </a:lnTo>
                <a:lnTo>
                  <a:pt x="3113" y="651"/>
                </a:lnTo>
                <a:lnTo>
                  <a:pt x="3137" y="660"/>
                </a:lnTo>
                <a:lnTo>
                  <a:pt x="3160" y="664"/>
                </a:lnTo>
                <a:lnTo>
                  <a:pt x="3173" y="653"/>
                </a:lnTo>
                <a:lnTo>
                  <a:pt x="3186" y="645"/>
                </a:lnTo>
                <a:lnTo>
                  <a:pt x="3202" y="642"/>
                </a:lnTo>
                <a:lnTo>
                  <a:pt x="3224" y="640"/>
                </a:lnTo>
                <a:lnTo>
                  <a:pt x="3233" y="649"/>
                </a:lnTo>
                <a:lnTo>
                  <a:pt x="3240" y="653"/>
                </a:lnTo>
                <a:lnTo>
                  <a:pt x="3244" y="653"/>
                </a:lnTo>
                <a:lnTo>
                  <a:pt x="3249" y="651"/>
                </a:lnTo>
                <a:lnTo>
                  <a:pt x="3255" y="647"/>
                </a:lnTo>
                <a:lnTo>
                  <a:pt x="3262" y="647"/>
                </a:lnTo>
                <a:lnTo>
                  <a:pt x="3271" y="647"/>
                </a:lnTo>
                <a:lnTo>
                  <a:pt x="3277" y="651"/>
                </a:lnTo>
                <a:lnTo>
                  <a:pt x="3282" y="654"/>
                </a:lnTo>
                <a:lnTo>
                  <a:pt x="3289" y="658"/>
                </a:lnTo>
                <a:lnTo>
                  <a:pt x="3297" y="660"/>
                </a:lnTo>
                <a:lnTo>
                  <a:pt x="3308" y="685"/>
                </a:lnTo>
                <a:lnTo>
                  <a:pt x="3324" y="709"/>
                </a:lnTo>
                <a:lnTo>
                  <a:pt x="3342" y="731"/>
                </a:lnTo>
                <a:lnTo>
                  <a:pt x="3357" y="753"/>
                </a:lnTo>
                <a:lnTo>
                  <a:pt x="3364" y="776"/>
                </a:lnTo>
                <a:lnTo>
                  <a:pt x="3397" y="776"/>
                </a:lnTo>
                <a:lnTo>
                  <a:pt x="3397" y="753"/>
                </a:lnTo>
                <a:lnTo>
                  <a:pt x="3404" y="753"/>
                </a:lnTo>
                <a:lnTo>
                  <a:pt x="3415" y="749"/>
                </a:lnTo>
                <a:lnTo>
                  <a:pt x="3428" y="749"/>
                </a:lnTo>
                <a:lnTo>
                  <a:pt x="3439" y="754"/>
                </a:lnTo>
                <a:lnTo>
                  <a:pt x="3448" y="760"/>
                </a:lnTo>
                <a:lnTo>
                  <a:pt x="3451" y="765"/>
                </a:lnTo>
                <a:lnTo>
                  <a:pt x="3455" y="771"/>
                </a:lnTo>
                <a:lnTo>
                  <a:pt x="3457" y="778"/>
                </a:lnTo>
                <a:lnTo>
                  <a:pt x="3460" y="784"/>
                </a:lnTo>
                <a:lnTo>
                  <a:pt x="3477" y="780"/>
                </a:lnTo>
                <a:lnTo>
                  <a:pt x="3493" y="782"/>
                </a:lnTo>
                <a:lnTo>
                  <a:pt x="3509" y="784"/>
                </a:lnTo>
                <a:lnTo>
                  <a:pt x="3531" y="784"/>
                </a:lnTo>
                <a:lnTo>
                  <a:pt x="3546" y="767"/>
                </a:lnTo>
                <a:lnTo>
                  <a:pt x="3560" y="753"/>
                </a:lnTo>
                <a:lnTo>
                  <a:pt x="3591" y="756"/>
                </a:lnTo>
                <a:lnTo>
                  <a:pt x="3591" y="767"/>
                </a:lnTo>
                <a:lnTo>
                  <a:pt x="3606" y="776"/>
                </a:lnTo>
                <a:lnTo>
                  <a:pt x="3622" y="785"/>
                </a:lnTo>
                <a:lnTo>
                  <a:pt x="3637" y="796"/>
                </a:lnTo>
                <a:lnTo>
                  <a:pt x="3648" y="809"/>
                </a:lnTo>
                <a:lnTo>
                  <a:pt x="3673" y="800"/>
                </a:lnTo>
                <a:lnTo>
                  <a:pt x="3697" y="796"/>
                </a:lnTo>
                <a:lnTo>
                  <a:pt x="3717" y="800"/>
                </a:lnTo>
                <a:lnTo>
                  <a:pt x="3739" y="805"/>
                </a:lnTo>
                <a:lnTo>
                  <a:pt x="3759" y="811"/>
                </a:lnTo>
                <a:lnTo>
                  <a:pt x="3782" y="816"/>
                </a:lnTo>
                <a:lnTo>
                  <a:pt x="3808" y="820"/>
                </a:lnTo>
                <a:lnTo>
                  <a:pt x="3806" y="842"/>
                </a:lnTo>
                <a:lnTo>
                  <a:pt x="3802" y="865"/>
                </a:lnTo>
                <a:lnTo>
                  <a:pt x="3797" y="887"/>
                </a:lnTo>
                <a:lnTo>
                  <a:pt x="3788" y="904"/>
                </a:lnTo>
                <a:lnTo>
                  <a:pt x="3779" y="911"/>
                </a:lnTo>
                <a:lnTo>
                  <a:pt x="3766" y="916"/>
                </a:lnTo>
                <a:lnTo>
                  <a:pt x="3757" y="924"/>
                </a:lnTo>
                <a:lnTo>
                  <a:pt x="3751" y="953"/>
                </a:lnTo>
                <a:lnTo>
                  <a:pt x="3724" y="973"/>
                </a:lnTo>
                <a:lnTo>
                  <a:pt x="3719" y="985"/>
                </a:lnTo>
                <a:lnTo>
                  <a:pt x="3719" y="996"/>
                </a:lnTo>
                <a:lnTo>
                  <a:pt x="3722" y="1009"/>
                </a:lnTo>
                <a:lnTo>
                  <a:pt x="3722" y="1022"/>
                </a:lnTo>
                <a:lnTo>
                  <a:pt x="3720" y="1036"/>
                </a:lnTo>
                <a:lnTo>
                  <a:pt x="3719" y="1038"/>
                </a:lnTo>
                <a:lnTo>
                  <a:pt x="3717" y="1044"/>
                </a:lnTo>
                <a:lnTo>
                  <a:pt x="3713" y="1047"/>
                </a:lnTo>
                <a:lnTo>
                  <a:pt x="3711" y="1053"/>
                </a:lnTo>
                <a:lnTo>
                  <a:pt x="3708" y="1056"/>
                </a:lnTo>
                <a:lnTo>
                  <a:pt x="3706" y="1062"/>
                </a:lnTo>
                <a:lnTo>
                  <a:pt x="3704" y="1064"/>
                </a:lnTo>
                <a:lnTo>
                  <a:pt x="3708" y="1116"/>
                </a:lnTo>
                <a:lnTo>
                  <a:pt x="3697" y="1138"/>
                </a:lnTo>
                <a:lnTo>
                  <a:pt x="3686" y="1158"/>
                </a:lnTo>
                <a:lnTo>
                  <a:pt x="3675" y="1180"/>
                </a:lnTo>
                <a:lnTo>
                  <a:pt x="3666" y="1205"/>
                </a:lnTo>
                <a:lnTo>
                  <a:pt x="3660" y="1233"/>
                </a:lnTo>
                <a:lnTo>
                  <a:pt x="3669" y="1244"/>
                </a:lnTo>
                <a:lnTo>
                  <a:pt x="3677" y="1256"/>
                </a:lnTo>
                <a:lnTo>
                  <a:pt x="3680" y="1273"/>
                </a:lnTo>
                <a:lnTo>
                  <a:pt x="3675" y="1280"/>
                </a:lnTo>
                <a:lnTo>
                  <a:pt x="3669" y="1298"/>
                </a:lnTo>
                <a:lnTo>
                  <a:pt x="3662" y="1320"/>
                </a:lnTo>
                <a:lnTo>
                  <a:pt x="3657" y="1344"/>
                </a:lnTo>
                <a:lnTo>
                  <a:pt x="3653" y="1369"/>
                </a:lnTo>
                <a:lnTo>
                  <a:pt x="3653" y="1389"/>
                </a:lnTo>
                <a:lnTo>
                  <a:pt x="3657" y="1404"/>
                </a:lnTo>
                <a:lnTo>
                  <a:pt x="3662" y="1413"/>
                </a:lnTo>
                <a:lnTo>
                  <a:pt x="3668" y="1418"/>
                </a:lnTo>
                <a:lnTo>
                  <a:pt x="3673" y="1424"/>
                </a:lnTo>
                <a:lnTo>
                  <a:pt x="3677" y="1431"/>
                </a:lnTo>
                <a:lnTo>
                  <a:pt x="3680" y="1444"/>
                </a:lnTo>
                <a:lnTo>
                  <a:pt x="3668" y="1444"/>
                </a:lnTo>
                <a:lnTo>
                  <a:pt x="3664" y="1453"/>
                </a:lnTo>
                <a:lnTo>
                  <a:pt x="3657" y="1467"/>
                </a:lnTo>
                <a:lnTo>
                  <a:pt x="3657" y="1489"/>
                </a:lnTo>
                <a:lnTo>
                  <a:pt x="3637" y="1489"/>
                </a:lnTo>
                <a:lnTo>
                  <a:pt x="3637" y="1513"/>
                </a:lnTo>
                <a:lnTo>
                  <a:pt x="3628" y="1513"/>
                </a:lnTo>
                <a:lnTo>
                  <a:pt x="3613" y="1520"/>
                </a:lnTo>
                <a:lnTo>
                  <a:pt x="3597" y="1522"/>
                </a:lnTo>
                <a:lnTo>
                  <a:pt x="3579" y="1522"/>
                </a:lnTo>
                <a:lnTo>
                  <a:pt x="3560" y="1520"/>
                </a:lnTo>
                <a:lnTo>
                  <a:pt x="3557" y="1496"/>
                </a:lnTo>
                <a:lnTo>
                  <a:pt x="3542" y="1496"/>
                </a:lnTo>
                <a:lnTo>
                  <a:pt x="3528" y="1496"/>
                </a:lnTo>
                <a:lnTo>
                  <a:pt x="3515" y="1498"/>
                </a:lnTo>
                <a:lnTo>
                  <a:pt x="3508" y="1500"/>
                </a:lnTo>
                <a:lnTo>
                  <a:pt x="3506" y="1504"/>
                </a:lnTo>
                <a:lnTo>
                  <a:pt x="3508" y="1509"/>
                </a:lnTo>
                <a:lnTo>
                  <a:pt x="3508" y="1513"/>
                </a:lnTo>
                <a:lnTo>
                  <a:pt x="3509" y="1516"/>
                </a:lnTo>
                <a:lnTo>
                  <a:pt x="3509" y="1520"/>
                </a:lnTo>
                <a:lnTo>
                  <a:pt x="3508" y="1524"/>
                </a:lnTo>
                <a:lnTo>
                  <a:pt x="3491" y="1527"/>
                </a:lnTo>
                <a:lnTo>
                  <a:pt x="3486" y="1538"/>
                </a:lnTo>
                <a:lnTo>
                  <a:pt x="3480" y="1551"/>
                </a:lnTo>
                <a:lnTo>
                  <a:pt x="3477" y="1560"/>
                </a:lnTo>
                <a:lnTo>
                  <a:pt x="3491" y="1560"/>
                </a:lnTo>
                <a:lnTo>
                  <a:pt x="3502" y="1554"/>
                </a:lnTo>
                <a:lnTo>
                  <a:pt x="3513" y="1554"/>
                </a:lnTo>
                <a:lnTo>
                  <a:pt x="3528" y="1556"/>
                </a:lnTo>
                <a:lnTo>
                  <a:pt x="3524" y="1569"/>
                </a:lnTo>
                <a:lnTo>
                  <a:pt x="3517" y="1576"/>
                </a:lnTo>
                <a:lnTo>
                  <a:pt x="3509" y="1584"/>
                </a:lnTo>
                <a:lnTo>
                  <a:pt x="3504" y="1593"/>
                </a:lnTo>
                <a:lnTo>
                  <a:pt x="3504" y="1616"/>
                </a:lnTo>
                <a:lnTo>
                  <a:pt x="3480" y="1636"/>
                </a:lnTo>
                <a:lnTo>
                  <a:pt x="3475" y="1647"/>
                </a:lnTo>
                <a:lnTo>
                  <a:pt x="3469" y="1658"/>
                </a:lnTo>
                <a:lnTo>
                  <a:pt x="3464" y="1667"/>
                </a:lnTo>
                <a:lnTo>
                  <a:pt x="3459" y="1673"/>
                </a:lnTo>
                <a:lnTo>
                  <a:pt x="3453" y="1678"/>
                </a:lnTo>
                <a:lnTo>
                  <a:pt x="3446" y="1682"/>
                </a:lnTo>
                <a:lnTo>
                  <a:pt x="3440" y="1687"/>
                </a:lnTo>
                <a:lnTo>
                  <a:pt x="3437" y="1693"/>
                </a:lnTo>
                <a:lnTo>
                  <a:pt x="3437" y="1716"/>
                </a:lnTo>
                <a:lnTo>
                  <a:pt x="3424" y="1731"/>
                </a:lnTo>
                <a:lnTo>
                  <a:pt x="3404" y="1744"/>
                </a:lnTo>
                <a:lnTo>
                  <a:pt x="3384" y="1756"/>
                </a:lnTo>
                <a:lnTo>
                  <a:pt x="3368" y="1767"/>
                </a:lnTo>
                <a:lnTo>
                  <a:pt x="3373" y="1807"/>
                </a:lnTo>
                <a:lnTo>
                  <a:pt x="3371" y="1849"/>
                </a:lnTo>
                <a:lnTo>
                  <a:pt x="3349" y="1860"/>
                </a:lnTo>
                <a:lnTo>
                  <a:pt x="3328" y="1882"/>
                </a:lnTo>
                <a:lnTo>
                  <a:pt x="3308" y="1907"/>
                </a:lnTo>
                <a:lnTo>
                  <a:pt x="3291" y="1936"/>
                </a:lnTo>
                <a:lnTo>
                  <a:pt x="3280" y="1967"/>
                </a:lnTo>
                <a:lnTo>
                  <a:pt x="3277" y="1996"/>
                </a:lnTo>
                <a:lnTo>
                  <a:pt x="3297" y="2000"/>
                </a:lnTo>
                <a:lnTo>
                  <a:pt x="3300" y="2014"/>
                </a:lnTo>
                <a:lnTo>
                  <a:pt x="3300" y="2029"/>
                </a:lnTo>
                <a:lnTo>
                  <a:pt x="3299" y="2042"/>
                </a:lnTo>
                <a:lnTo>
                  <a:pt x="3295" y="2058"/>
                </a:lnTo>
                <a:lnTo>
                  <a:pt x="3291" y="2076"/>
                </a:lnTo>
                <a:lnTo>
                  <a:pt x="3279" y="2080"/>
                </a:lnTo>
                <a:lnTo>
                  <a:pt x="3268" y="2085"/>
                </a:lnTo>
                <a:lnTo>
                  <a:pt x="3257" y="2093"/>
                </a:lnTo>
                <a:lnTo>
                  <a:pt x="3259" y="2096"/>
                </a:lnTo>
                <a:lnTo>
                  <a:pt x="3260" y="2100"/>
                </a:lnTo>
                <a:lnTo>
                  <a:pt x="3262" y="2105"/>
                </a:lnTo>
                <a:lnTo>
                  <a:pt x="3262" y="2109"/>
                </a:lnTo>
                <a:lnTo>
                  <a:pt x="3264" y="2116"/>
                </a:lnTo>
                <a:lnTo>
                  <a:pt x="3304" y="2113"/>
                </a:lnTo>
                <a:lnTo>
                  <a:pt x="3315" y="2100"/>
                </a:lnTo>
                <a:lnTo>
                  <a:pt x="3328" y="2087"/>
                </a:lnTo>
                <a:lnTo>
                  <a:pt x="3340" y="2074"/>
                </a:lnTo>
                <a:lnTo>
                  <a:pt x="3348" y="2060"/>
                </a:lnTo>
                <a:lnTo>
                  <a:pt x="3331" y="2060"/>
                </a:lnTo>
                <a:lnTo>
                  <a:pt x="3329" y="2047"/>
                </a:lnTo>
                <a:lnTo>
                  <a:pt x="3328" y="2034"/>
                </a:lnTo>
                <a:lnTo>
                  <a:pt x="3331" y="2024"/>
                </a:lnTo>
                <a:lnTo>
                  <a:pt x="3342" y="2005"/>
                </a:lnTo>
                <a:lnTo>
                  <a:pt x="3360" y="1991"/>
                </a:lnTo>
                <a:lnTo>
                  <a:pt x="3384" y="1978"/>
                </a:lnTo>
                <a:lnTo>
                  <a:pt x="3411" y="1971"/>
                </a:lnTo>
                <a:lnTo>
                  <a:pt x="3442" y="1965"/>
                </a:lnTo>
                <a:lnTo>
                  <a:pt x="3471" y="1964"/>
                </a:lnTo>
                <a:lnTo>
                  <a:pt x="3477" y="1965"/>
                </a:lnTo>
                <a:lnTo>
                  <a:pt x="3482" y="1967"/>
                </a:lnTo>
                <a:lnTo>
                  <a:pt x="3489" y="1969"/>
                </a:lnTo>
                <a:lnTo>
                  <a:pt x="3495" y="1971"/>
                </a:lnTo>
                <a:lnTo>
                  <a:pt x="3500" y="1973"/>
                </a:lnTo>
                <a:lnTo>
                  <a:pt x="3500" y="1982"/>
                </a:lnTo>
                <a:lnTo>
                  <a:pt x="3500" y="1994"/>
                </a:lnTo>
                <a:lnTo>
                  <a:pt x="3500" y="2004"/>
                </a:lnTo>
                <a:lnTo>
                  <a:pt x="3500" y="2009"/>
                </a:lnTo>
                <a:lnTo>
                  <a:pt x="3506" y="2016"/>
                </a:lnTo>
                <a:lnTo>
                  <a:pt x="3511" y="2024"/>
                </a:lnTo>
                <a:lnTo>
                  <a:pt x="3517" y="2031"/>
                </a:lnTo>
                <a:lnTo>
                  <a:pt x="3519" y="2040"/>
                </a:lnTo>
                <a:lnTo>
                  <a:pt x="3520" y="2056"/>
                </a:lnTo>
                <a:lnTo>
                  <a:pt x="3511" y="2069"/>
                </a:lnTo>
                <a:lnTo>
                  <a:pt x="3509" y="2084"/>
                </a:lnTo>
                <a:lnTo>
                  <a:pt x="3511" y="2100"/>
                </a:lnTo>
                <a:lnTo>
                  <a:pt x="3537" y="2100"/>
                </a:lnTo>
                <a:lnTo>
                  <a:pt x="3537" y="2107"/>
                </a:lnTo>
                <a:lnTo>
                  <a:pt x="3539" y="2113"/>
                </a:lnTo>
                <a:lnTo>
                  <a:pt x="3539" y="2118"/>
                </a:lnTo>
                <a:lnTo>
                  <a:pt x="3540" y="2125"/>
                </a:lnTo>
                <a:lnTo>
                  <a:pt x="3540" y="2133"/>
                </a:lnTo>
                <a:lnTo>
                  <a:pt x="3560" y="2133"/>
                </a:lnTo>
                <a:lnTo>
                  <a:pt x="3569" y="2144"/>
                </a:lnTo>
                <a:lnTo>
                  <a:pt x="3577" y="2153"/>
                </a:lnTo>
                <a:lnTo>
                  <a:pt x="3584" y="2162"/>
                </a:lnTo>
                <a:lnTo>
                  <a:pt x="3589" y="2174"/>
                </a:lnTo>
                <a:lnTo>
                  <a:pt x="3591" y="2193"/>
                </a:lnTo>
                <a:lnTo>
                  <a:pt x="3586" y="2204"/>
                </a:lnTo>
                <a:lnTo>
                  <a:pt x="3580" y="2214"/>
                </a:lnTo>
                <a:lnTo>
                  <a:pt x="3571" y="2224"/>
                </a:lnTo>
                <a:lnTo>
                  <a:pt x="3559" y="2231"/>
                </a:lnTo>
                <a:lnTo>
                  <a:pt x="3548" y="2234"/>
                </a:lnTo>
                <a:lnTo>
                  <a:pt x="3539" y="2236"/>
                </a:lnTo>
                <a:lnTo>
                  <a:pt x="3533" y="2242"/>
                </a:lnTo>
                <a:lnTo>
                  <a:pt x="3529" y="2253"/>
                </a:lnTo>
                <a:lnTo>
                  <a:pt x="3528" y="2273"/>
                </a:lnTo>
                <a:lnTo>
                  <a:pt x="3529" y="2274"/>
                </a:lnTo>
                <a:lnTo>
                  <a:pt x="3531" y="2278"/>
                </a:lnTo>
                <a:lnTo>
                  <a:pt x="3531" y="2282"/>
                </a:lnTo>
                <a:lnTo>
                  <a:pt x="3531" y="2289"/>
                </a:lnTo>
                <a:lnTo>
                  <a:pt x="3546" y="2293"/>
                </a:lnTo>
                <a:lnTo>
                  <a:pt x="3559" y="2298"/>
                </a:lnTo>
                <a:lnTo>
                  <a:pt x="3571" y="2305"/>
                </a:lnTo>
                <a:lnTo>
                  <a:pt x="3580" y="2318"/>
                </a:lnTo>
                <a:lnTo>
                  <a:pt x="3584" y="2333"/>
                </a:lnTo>
                <a:lnTo>
                  <a:pt x="3588" y="2342"/>
                </a:lnTo>
                <a:lnTo>
                  <a:pt x="3591" y="2354"/>
                </a:lnTo>
                <a:lnTo>
                  <a:pt x="3591" y="2367"/>
                </a:lnTo>
                <a:lnTo>
                  <a:pt x="3609" y="2376"/>
                </a:lnTo>
                <a:lnTo>
                  <a:pt x="3628" y="2391"/>
                </a:lnTo>
                <a:lnTo>
                  <a:pt x="3642" y="2409"/>
                </a:lnTo>
                <a:lnTo>
                  <a:pt x="3648" y="2429"/>
                </a:lnTo>
                <a:lnTo>
                  <a:pt x="3640" y="2447"/>
                </a:lnTo>
                <a:lnTo>
                  <a:pt x="3639" y="2467"/>
                </a:lnTo>
                <a:lnTo>
                  <a:pt x="3640" y="2493"/>
                </a:lnTo>
                <a:lnTo>
                  <a:pt x="3624" y="2498"/>
                </a:lnTo>
                <a:lnTo>
                  <a:pt x="3608" y="2505"/>
                </a:lnTo>
                <a:lnTo>
                  <a:pt x="3595" y="2516"/>
                </a:lnTo>
                <a:lnTo>
                  <a:pt x="3588" y="2533"/>
                </a:lnTo>
                <a:lnTo>
                  <a:pt x="3568" y="2533"/>
                </a:lnTo>
                <a:lnTo>
                  <a:pt x="3568" y="2549"/>
                </a:lnTo>
                <a:lnTo>
                  <a:pt x="3548" y="2547"/>
                </a:lnTo>
                <a:lnTo>
                  <a:pt x="3535" y="2549"/>
                </a:lnTo>
                <a:lnTo>
                  <a:pt x="3526" y="2549"/>
                </a:lnTo>
                <a:lnTo>
                  <a:pt x="3517" y="2551"/>
                </a:lnTo>
                <a:lnTo>
                  <a:pt x="3506" y="2553"/>
                </a:lnTo>
                <a:lnTo>
                  <a:pt x="3488" y="2556"/>
                </a:lnTo>
                <a:lnTo>
                  <a:pt x="3493" y="2573"/>
                </a:lnTo>
                <a:lnTo>
                  <a:pt x="3500" y="2584"/>
                </a:lnTo>
                <a:lnTo>
                  <a:pt x="3509" y="2591"/>
                </a:lnTo>
                <a:lnTo>
                  <a:pt x="3517" y="2598"/>
                </a:lnTo>
                <a:lnTo>
                  <a:pt x="3524" y="2605"/>
                </a:lnTo>
                <a:lnTo>
                  <a:pt x="3528" y="2620"/>
                </a:lnTo>
                <a:lnTo>
                  <a:pt x="3531" y="2625"/>
                </a:lnTo>
                <a:lnTo>
                  <a:pt x="3533" y="2631"/>
                </a:lnTo>
                <a:lnTo>
                  <a:pt x="3535" y="2638"/>
                </a:lnTo>
                <a:lnTo>
                  <a:pt x="3537" y="2644"/>
                </a:lnTo>
                <a:lnTo>
                  <a:pt x="3548" y="2653"/>
                </a:lnTo>
                <a:lnTo>
                  <a:pt x="3560" y="2660"/>
                </a:lnTo>
                <a:lnTo>
                  <a:pt x="3573" y="2665"/>
                </a:lnTo>
                <a:lnTo>
                  <a:pt x="3591" y="2667"/>
                </a:lnTo>
                <a:lnTo>
                  <a:pt x="3599" y="2667"/>
                </a:lnTo>
                <a:lnTo>
                  <a:pt x="3613" y="2667"/>
                </a:lnTo>
                <a:lnTo>
                  <a:pt x="3628" y="2667"/>
                </a:lnTo>
                <a:lnTo>
                  <a:pt x="3629" y="2687"/>
                </a:lnTo>
                <a:lnTo>
                  <a:pt x="3635" y="2702"/>
                </a:lnTo>
                <a:lnTo>
                  <a:pt x="3640" y="2714"/>
                </a:lnTo>
                <a:lnTo>
                  <a:pt x="3644" y="2729"/>
                </a:lnTo>
                <a:lnTo>
                  <a:pt x="3648" y="2744"/>
                </a:lnTo>
                <a:lnTo>
                  <a:pt x="3624" y="2744"/>
                </a:lnTo>
                <a:lnTo>
                  <a:pt x="3615" y="2764"/>
                </a:lnTo>
                <a:lnTo>
                  <a:pt x="3606" y="2787"/>
                </a:lnTo>
                <a:lnTo>
                  <a:pt x="3600" y="2807"/>
                </a:lnTo>
                <a:lnTo>
                  <a:pt x="3588" y="2807"/>
                </a:lnTo>
                <a:lnTo>
                  <a:pt x="3591" y="2833"/>
                </a:lnTo>
                <a:lnTo>
                  <a:pt x="3604" y="2833"/>
                </a:lnTo>
                <a:lnTo>
                  <a:pt x="3608" y="2847"/>
                </a:lnTo>
                <a:lnTo>
                  <a:pt x="3608" y="2858"/>
                </a:lnTo>
                <a:lnTo>
                  <a:pt x="3606" y="2869"/>
                </a:lnTo>
                <a:lnTo>
                  <a:pt x="3600" y="2884"/>
                </a:lnTo>
                <a:lnTo>
                  <a:pt x="3613" y="2893"/>
                </a:lnTo>
                <a:lnTo>
                  <a:pt x="3626" y="2907"/>
                </a:lnTo>
                <a:lnTo>
                  <a:pt x="3637" y="2922"/>
                </a:lnTo>
                <a:lnTo>
                  <a:pt x="3644" y="2936"/>
                </a:lnTo>
                <a:lnTo>
                  <a:pt x="3675" y="2940"/>
                </a:lnTo>
                <a:lnTo>
                  <a:pt x="3700" y="2949"/>
                </a:lnTo>
                <a:lnTo>
                  <a:pt x="3726" y="2960"/>
                </a:lnTo>
                <a:lnTo>
                  <a:pt x="3749" y="2971"/>
                </a:lnTo>
                <a:lnTo>
                  <a:pt x="3777" y="2980"/>
                </a:lnTo>
                <a:lnTo>
                  <a:pt x="3791" y="2969"/>
                </a:lnTo>
                <a:lnTo>
                  <a:pt x="3813" y="2958"/>
                </a:lnTo>
                <a:lnTo>
                  <a:pt x="3837" y="2951"/>
                </a:lnTo>
                <a:lnTo>
                  <a:pt x="3860" y="2947"/>
                </a:lnTo>
                <a:lnTo>
                  <a:pt x="3864" y="2964"/>
                </a:lnTo>
                <a:lnTo>
                  <a:pt x="3869" y="2974"/>
                </a:lnTo>
                <a:lnTo>
                  <a:pt x="3873" y="2987"/>
                </a:lnTo>
                <a:lnTo>
                  <a:pt x="3877" y="3004"/>
                </a:lnTo>
                <a:lnTo>
                  <a:pt x="3871" y="3007"/>
                </a:lnTo>
                <a:lnTo>
                  <a:pt x="3869" y="3011"/>
                </a:lnTo>
                <a:lnTo>
                  <a:pt x="3868" y="3013"/>
                </a:lnTo>
                <a:lnTo>
                  <a:pt x="3868" y="3016"/>
                </a:lnTo>
                <a:lnTo>
                  <a:pt x="3868" y="3018"/>
                </a:lnTo>
                <a:lnTo>
                  <a:pt x="3868" y="3022"/>
                </a:lnTo>
                <a:lnTo>
                  <a:pt x="3866" y="3027"/>
                </a:lnTo>
                <a:lnTo>
                  <a:pt x="3864" y="3033"/>
                </a:lnTo>
                <a:lnTo>
                  <a:pt x="3855" y="3045"/>
                </a:lnTo>
                <a:lnTo>
                  <a:pt x="3842" y="3056"/>
                </a:lnTo>
                <a:lnTo>
                  <a:pt x="3831" y="3067"/>
                </a:lnTo>
                <a:lnTo>
                  <a:pt x="3822" y="3080"/>
                </a:lnTo>
                <a:lnTo>
                  <a:pt x="3817" y="3100"/>
                </a:lnTo>
                <a:lnTo>
                  <a:pt x="3819" y="3104"/>
                </a:lnTo>
                <a:lnTo>
                  <a:pt x="3822" y="3107"/>
                </a:lnTo>
                <a:lnTo>
                  <a:pt x="3822" y="3111"/>
                </a:lnTo>
                <a:lnTo>
                  <a:pt x="3824" y="3116"/>
                </a:lnTo>
                <a:lnTo>
                  <a:pt x="3824" y="3124"/>
                </a:lnTo>
                <a:lnTo>
                  <a:pt x="3820" y="3127"/>
                </a:lnTo>
                <a:lnTo>
                  <a:pt x="3819" y="3131"/>
                </a:lnTo>
                <a:lnTo>
                  <a:pt x="3819" y="3134"/>
                </a:lnTo>
                <a:lnTo>
                  <a:pt x="3817" y="3136"/>
                </a:lnTo>
                <a:lnTo>
                  <a:pt x="3791" y="3136"/>
                </a:lnTo>
                <a:lnTo>
                  <a:pt x="3788" y="3140"/>
                </a:lnTo>
                <a:lnTo>
                  <a:pt x="3784" y="3144"/>
                </a:lnTo>
                <a:lnTo>
                  <a:pt x="3782" y="3151"/>
                </a:lnTo>
                <a:lnTo>
                  <a:pt x="3779" y="3156"/>
                </a:lnTo>
                <a:lnTo>
                  <a:pt x="3775" y="3160"/>
                </a:lnTo>
                <a:lnTo>
                  <a:pt x="3771" y="3164"/>
                </a:lnTo>
                <a:lnTo>
                  <a:pt x="3744" y="3164"/>
                </a:lnTo>
                <a:lnTo>
                  <a:pt x="3731" y="3184"/>
                </a:lnTo>
                <a:lnTo>
                  <a:pt x="3728" y="3185"/>
                </a:lnTo>
                <a:lnTo>
                  <a:pt x="3724" y="3187"/>
                </a:lnTo>
                <a:lnTo>
                  <a:pt x="3719" y="3189"/>
                </a:lnTo>
                <a:lnTo>
                  <a:pt x="3715" y="3191"/>
                </a:lnTo>
                <a:lnTo>
                  <a:pt x="3711" y="3193"/>
                </a:lnTo>
                <a:lnTo>
                  <a:pt x="3711" y="3224"/>
                </a:lnTo>
                <a:lnTo>
                  <a:pt x="3708" y="3224"/>
                </a:lnTo>
                <a:lnTo>
                  <a:pt x="3695" y="3231"/>
                </a:lnTo>
                <a:lnTo>
                  <a:pt x="3680" y="3234"/>
                </a:lnTo>
                <a:lnTo>
                  <a:pt x="3666" y="3240"/>
                </a:lnTo>
                <a:lnTo>
                  <a:pt x="3657" y="3249"/>
                </a:lnTo>
                <a:lnTo>
                  <a:pt x="3651" y="3260"/>
                </a:lnTo>
                <a:lnTo>
                  <a:pt x="3648" y="3271"/>
                </a:lnTo>
                <a:lnTo>
                  <a:pt x="3642" y="3282"/>
                </a:lnTo>
                <a:lnTo>
                  <a:pt x="3637" y="3293"/>
                </a:lnTo>
                <a:lnTo>
                  <a:pt x="3628" y="3296"/>
                </a:lnTo>
                <a:lnTo>
                  <a:pt x="3617" y="3298"/>
                </a:lnTo>
                <a:lnTo>
                  <a:pt x="3606" y="3298"/>
                </a:lnTo>
                <a:lnTo>
                  <a:pt x="3597" y="3300"/>
                </a:lnTo>
                <a:lnTo>
                  <a:pt x="3591" y="3304"/>
                </a:lnTo>
                <a:lnTo>
                  <a:pt x="3586" y="3314"/>
                </a:lnTo>
                <a:lnTo>
                  <a:pt x="3584" y="3324"/>
                </a:lnTo>
                <a:lnTo>
                  <a:pt x="3580" y="3336"/>
                </a:lnTo>
                <a:lnTo>
                  <a:pt x="3569" y="3347"/>
                </a:lnTo>
                <a:lnTo>
                  <a:pt x="3557" y="3356"/>
                </a:lnTo>
                <a:lnTo>
                  <a:pt x="3544" y="3364"/>
                </a:lnTo>
                <a:lnTo>
                  <a:pt x="3577" y="3360"/>
                </a:lnTo>
                <a:lnTo>
                  <a:pt x="3577" y="3396"/>
                </a:lnTo>
                <a:lnTo>
                  <a:pt x="3569" y="3402"/>
                </a:lnTo>
                <a:lnTo>
                  <a:pt x="3564" y="3407"/>
                </a:lnTo>
                <a:lnTo>
                  <a:pt x="3557" y="3411"/>
                </a:lnTo>
                <a:lnTo>
                  <a:pt x="3544" y="3413"/>
                </a:lnTo>
                <a:lnTo>
                  <a:pt x="3537" y="3411"/>
                </a:lnTo>
                <a:lnTo>
                  <a:pt x="3522" y="3414"/>
                </a:lnTo>
                <a:lnTo>
                  <a:pt x="3506" y="3420"/>
                </a:lnTo>
                <a:lnTo>
                  <a:pt x="3489" y="3427"/>
                </a:lnTo>
                <a:lnTo>
                  <a:pt x="3480" y="3436"/>
                </a:lnTo>
                <a:lnTo>
                  <a:pt x="3479" y="3438"/>
                </a:lnTo>
                <a:lnTo>
                  <a:pt x="3479" y="3442"/>
                </a:lnTo>
                <a:lnTo>
                  <a:pt x="3479" y="3445"/>
                </a:lnTo>
                <a:lnTo>
                  <a:pt x="3480" y="3449"/>
                </a:lnTo>
                <a:lnTo>
                  <a:pt x="3480" y="3456"/>
                </a:lnTo>
                <a:lnTo>
                  <a:pt x="3466" y="3453"/>
                </a:lnTo>
                <a:lnTo>
                  <a:pt x="3455" y="3447"/>
                </a:lnTo>
                <a:lnTo>
                  <a:pt x="3444" y="3444"/>
                </a:lnTo>
                <a:lnTo>
                  <a:pt x="3428" y="3440"/>
                </a:lnTo>
                <a:lnTo>
                  <a:pt x="3424" y="3445"/>
                </a:lnTo>
                <a:lnTo>
                  <a:pt x="3422" y="3449"/>
                </a:lnTo>
                <a:lnTo>
                  <a:pt x="3419" y="3453"/>
                </a:lnTo>
                <a:lnTo>
                  <a:pt x="3417" y="3456"/>
                </a:lnTo>
                <a:lnTo>
                  <a:pt x="3413" y="3462"/>
                </a:lnTo>
                <a:lnTo>
                  <a:pt x="3411" y="3469"/>
                </a:lnTo>
                <a:lnTo>
                  <a:pt x="3413" y="3469"/>
                </a:lnTo>
                <a:lnTo>
                  <a:pt x="3415" y="3469"/>
                </a:lnTo>
                <a:lnTo>
                  <a:pt x="3415" y="3471"/>
                </a:lnTo>
                <a:lnTo>
                  <a:pt x="3417" y="3471"/>
                </a:lnTo>
                <a:lnTo>
                  <a:pt x="3417" y="3473"/>
                </a:lnTo>
                <a:lnTo>
                  <a:pt x="3417" y="3476"/>
                </a:lnTo>
                <a:lnTo>
                  <a:pt x="3411" y="3476"/>
                </a:lnTo>
                <a:lnTo>
                  <a:pt x="3409" y="3478"/>
                </a:lnTo>
                <a:lnTo>
                  <a:pt x="3406" y="3478"/>
                </a:lnTo>
                <a:lnTo>
                  <a:pt x="3402" y="3480"/>
                </a:lnTo>
                <a:lnTo>
                  <a:pt x="3397" y="3480"/>
                </a:lnTo>
                <a:lnTo>
                  <a:pt x="3397" y="3460"/>
                </a:lnTo>
                <a:lnTo>
                  <a:pt x="3328" y="3453"/>
                </a:lnTo>
                <a:lnTo>
                  <a:pt x="3328" y="3460"/>
                </a:lnTo>
                <a:lnTo>
                  <a:pt x="3329" y="3462"/>
                </a:lnTo>
                <a:lnTo>
                  <a:pt x="3329" y="3464"/>
                </a:lnTo>
                <a:lnTo>
                  <a:pt x="3331" y="3465"/>
                </a:lnTo>
                <a:lnTo>
                  <a:pt x="3331" y="3469"/>
                </a:lnTo>
                <a:lnTo>
                  <a:pt x="3331" y="3473"/>
                </a:lnTo>
                <a:lnTo>
                  <a:pt x="3324" y="3476"/>
                </a:lnTo>
                <a:lnTo>
                  <a:pt x="3311" y="3482"/>
                </a:lnTo>
                <a:lnTo>
                  <a:pt x="3291" y="3484"/>
                </a:lnTo>
                <a:lnTo>
                  <a:pt x="3288" y="3473"/>
                </a:lnTo>
                <a:lnTo>
                  <a:pt x="3282" y="3462"/>
                </a:lnTo>
                <a:lnTo>
                  <a:pt x="3277" y="3453"/>
                </a:lnTo>
                <a:lnTo>
                  <a:pt x="3255" y="3442"/>
                </a:lnTo>
                <a:lnTo>
                  <a:pt x="3229" y="3434"/>
                </a:lnTo>
                <a:lnTo>
                  <a:pt x="3200" y="3433"/>
                </a:lnTo>
                <a:lnTo>
                  <a:pt x="3169" y="3431"/>
                </a:lnTo>
                <a:lnTo>
                  <a:pt x="3140" y="3433"/>
                </a:lnTo>
                <a:lnTo>
                  <a:pt x="3142" y="3413"/>
                </a:lnTo>
                <a:lnTo>
                  <a:pt x="3140" y="3396"/>
                </a:lnTo>
                <a:lnTo>
                  <a:pt x="3131" y="3380"/>
                </a:lnTo>
                <a:lnTo>
                  <a:pt x="3128" y="3378"/>
                </a:lnTo>
                <a:lnTo>
                  <a:pt x="3124" y="3376"/>
                </a:lnTo>
                <a:lnTo>
                  <a:pt x="3119" y="3376"/>
                </a:lnTo>
                <a:lnTo>
                  <a:pt x="3111" y="3376"/>
                </a:lnTo>
                <a:lnTo>
                  <a:pt x="3099" y="3384"/>
                </a:lnTo>
                <a:lnTo>
                  <a:pt x="3084" y="3385"/>
                </a:lnTo>
                <a:lnTo>
                  <a:pt x="3066" y="3387"/>
                </a:lnTo>
                <a:lnTo>
                  <a:pt x="3049" y="3385"/>
                </a:lnTo>
                <a:lnTo>
                  <a:pt x="3031" y="3384"/>
                </a:lnTo>
                <a:lnTo>
                  <a:pt x="3028" y="3369"/>
                </a:lnTo>
                <a:lnTo>
                  <a:pt x="3019" y="3360"/>
                </a:lnTo>
                <a:lnTo>
                  <a:pt x="3004" y="3356"/>
                </a:lnTo>
                <a:lnTo>
                  <a:pt x="2984" y="3356"/>
                </a:lnTo>
                <a:lnTo>
                  <a:pt x="2975" y="3373"/>
                </a:lnTo>
                <a:lnTo>
                  <a:pt x="2962" y="3380"/>
                </a:lnTo>
                <a:lnTo>
                  <a:pt x="2946" y="3385"/>
                </a:lnTo>
                <a:lnTo>
                  <a:pt x="2926" y="3385"/>
                </a:lnTo>
                <a:lnTo>
                  <a:pt x="2900" y="3384"/>
                </a:lnTo>
                <a:lnTo>
                  <a:pt x="2899" y="3384"/>
                </a:lnTo>
                <a:lnTo>
                  <a:pt x="2897" y="3382"/>
                </a:lnTo>
                <a:lnTo>
                  <a:pt x="2895" y="3382"/>
                </a:lnTo>
                <a:lnTo>
                  <a:pt x="2891" y="3382"/>
                </a:lnTo>
                <a:lnTo>
                  <a:pt x="2888" y="3380"/>
                </a:lnTo>
                <a:lnTo>
                  <a:pt x="2888" y="3373"/>
                </a:lnTo>
                <a:lnTo>
                  <a:pt x="2889" y="3367"/>
                </a:lnTo>
                <a:lnTo>
                  <a:pt x="2889" y="3362"/>
                </a:lnTo>
                <a:lnTo>
                  <a:pt x="2891" y="3358"/>
                </a:lnTo>
                <a:lnTo>
                  <a:pt x="2891" y="3353"/>
                </a:lnTo>
                <a:lnTo>
                  <a:pt x="2888" y="3353"/>
                </a:lnTo>
                <a:lnTo>
                  <a:pt x="2888" y="3347"/>
                </a:lnTo>
                <a:lnTo>
                  <a:pt x="2760" y="3340"/>
                </a:lnTo>
                <a:lnTo>
                  <a:pt x="2753" y="3324"/>
                </a:lnTo>
                <a:lnTo>
                  <a:pt x="2746" y="3311"/>
                </a:lnTo>
                <a:lnTo>
                  <a:pt x="2735" y="3302"/>
                </a:lnTo>
                <a:lnTo>
                  <a:pt x="2717" y="3296"/>
                </a:lnTo>
                <a:lnTo>
                  <a:pt x="2713" y="3298"/>
                </a:lnTo>
                <a:lnTo>
                  <a:pt x="2708" y="3300"/>
                </a:lnTo>
                <a:lnTo>
                  <a:pt x="2704" y="3300"/>
                </a:lnTo>
                <a:lnTo>
                  <a:pt x="2699" y="3302"/>
                </a:lnTo>
                <a:lnTo>
                  <a:pt x="2697" y="3304"/>
                </a:lnTo>
                <a:lnTo>
                  <a:pt x="2695" y="3307"/>
                </a:lnTo>
                <a:lnTo>
                  <a:pt x="2693" y="3311"/>
                </a:lnTo>
                <a:lnTo>
                  <a:pt x="2693" y="3314"/>
                </a:lnTo>
                <a:lnTo>
                  <a:pt x="2691" y="3318"/>
                </a:lnTo>
                <a:lnTo>
                  <a:pt x="2689" y="3322"/>
                </a:lnTo>
                <a:lnTo>
                  <a:pt x="2688" y="3324"/>
                </a:lnTo>
                <a:lnTo>
                  <a:pt x="2675" y="3331"/>
                </a:lnTo>
                <a:lnTo>
                  <a:pt x="2660" y="3334"/>
                </a:lnTo>
                <a:lnTo>
                  <a:pt x="2648" y="3340"/>
                </a:lnTo>
                <a:lnTo>
                  <a:pt x="2631" y="3373"/>
                </a:lnTo>
                <a:lnTo>
                  <a:pt x="2622" y="3376"/>
                </a:lnTo>
                <a:lnTo>
                  <a:pt x="2609" y="3376"/>
                </a:lnTo>
                <a:lnTo>
                  <a:pt x="2600" y="3380"/>
                </a:lnTo>
                <a:lnTo>
                  <a:pt x="2597" y="3384"/>
                </a:lnTo>
                <a:lnTo>
                  <a:pt x="2595" y="3387"/>
                </a:lnTo>
                <a:lnTo>
                  <a:pt x="2595" y="3389"/>
                </a:lnTo>
                <a:lnTo>
                  <a:pt x="2593" y="3393"/>
                </a:lnTo>
                <a:lnTo>
                  <a:pt x="2593" y="3394"/>
                </a:lnTo>
                <a:lnTo>
                  <a:pt x="2589" y="3396"/>
                </a:lnTo>
                <a:lnTo>
                  <a:pt x="2586" y="3398"/>
                </a:lnTo>
                <a:lnTo>
                  <a:pt x="2580" y="3400"/>
                </a:lnTo>
                <a:lnTo>
                  <a:pt x="2577" y="3420"/>
                </a:lnTo>
                <a:lnTo>
                  <a:pt x="2548" y="3429"/>
                </a:lnTo>
                <a:lnTo>
                  <a:pt x="2520" y="3442"/>
                </a:lnTo>
                <a:lnTo>
                  <a:pt x="2495" y="3460"/>
                </a:lnTo>
                <a:lnTo>
                  <a:pt x="2475" y="3482"/>
                </a:lnTo>
                <a:lnTo>
                  <a:pt x="2457" y="3509"/>
                </a:lnTo>
                <a:lnTo>
                  <a:pt x="2446" y="3540"/>
                </a:lnTo>
                <a:lnTo>
                  <a:pt x="2440" y="3576"/>
                </a:lnTo>
                <a:lnTo>
                  <a:pt x="2424" y="3576"/>
                </a:lnTo>
                <a:lnTo>
                  <a:pt x="2424" y="3580"/>
                </a:lnTo>
                <a:lnTo>
                  <a:pt x="2429" y="3585"/>
                </a:lnTo>
                <a:lnTo>
                  <a:pt x="2431" y="3593"/>
                </a:lnTo>
                <a:lnTo>
                  <a:pt x="2435" y="3598"/>
                </a:lnTo>
                <a:lnTo>
                  <a:pt x="2437" y="3609"/>
                </a:lnTo>
                <a:lnTo>
                  <a:pt x="2424" y="3609"/>
                </a:lnTo>
                <a:lnTo>
                  <a:pt x="2420" y="3618"/>
                </a:lnTo>
                <a:lnTo>
                  <a:pt x="2417" y="3629"/>
                </a:lnTo>
                <a:lnTo>
                  <a:pt x="2413" y="3636"/>
                </a:lnTo>
                <a:lnTo>
                  <a:pt x="2411" y="3640"/>
                </a:lnTo>
                <a:lnTo>
                  <a:pt x="2422" y="3649"/>
                </a:lnTo>
                <a:lnTo>
                  <a:pt x="2428" y="3656"/>
                </a:lnTo>
                <a:lnTo>
                  <a:pt x="2433" y="3662"/>
                </a:lnTo>
                <a:lnTo>
                  <a:pt x="2435" y="3671"/>
                </a:lnTo>
                <a:lnTo>
                  <a:pt x="2437" y="3684"/>
                </a:lnTo>
                <a:lnTo>
                  <a:pt x="2437" y="3704"/>
                </a:lnTo>
                <a:lnTo>
                  <a:pt x="2431" y="3705"/>
                </a:lnTo>
                <a:lnTo>
                  <a:pt x="2429" y="3705"/>
                </a:lnTo>
                <a:lnTo>
                  <a:pt x="2428" y="3705"/>
                </a:lnTo>
                <a:lnTo>
                  <a:pt x="2426" y="3707"/>
                </a:lnTo>
                <a:lnTo>
                  <a:pt x="2424" y="3707"/>
                </a:lnTo>
                <a:lnTo>
                  <a:pt x="2433" y="3720"/>
                </a:lnTo>
                <a:lnTo>
                  <a:pt x="2437" y="3733"/>
                </a:lnTo>
                <a:lnTo>
                  <a:pt x="2439" y="3747"/>
                </a:lnTo>
                <a:lnTo>
                  <a:pt x="2444" y="3764"/>
                </a:lnTo>
                <a:lnTo>
                  <a:pt x="2451" y="3773"/>
                </a:lnTo>
                <a:lnTo>
                  <a:pt x="2459" y="3778"/>
                </a:lnTo>
                <a:lnTo>
                  <a:pt x="2466" y="3784"/>
                </a:lnTo>
                <a:lnTo>
                  <a:pt x="2471" y="3791"/>
                </a:lnTo>
                <a:lnTo>
                  <a:pt x="2477" y="3800"/>
                </a:lnTo>
                <a:lnTo>
                  <a:pt x="2480" y="3816"/>
                </a:lnTo>
                <a:lnTo>
                  <a:pt x="2471" y="3818"/>
                </a:lnTo>
                <a:lnTo>
                  <a:pt x="2462" y="3820"/>
                </a:lnTo>
                <a:lnTo>
                  <a:pt x="2451" y="3820"/>
                </a:lnTo>
                <a:lnTo>
                  <a:pt x="2442" y="3822"/>
                </a:lnTo>
                <a:lnTo>
                  <a:pt x="2433" y="3818"/>
                </a:lnTo>
                <a:lnTo>
                  <a:pt x="2424" y="3813"/>
                </a:lnTo>
                <a:lnTo>
                  <a:pt x="2415" y="3807"/>
                </a:lnTo>
                <a:lnTo>
                  <a:pt x="2404" y="3805"/>
                </a:lnTo>
                <a:lnTo>
                  <a:pt x="2391" y="3809"/>
                </a:lnTo>
                <a:lnTo>
                  <a:pt x="2391" y="3816"/>
                </a:lnTo>
                <a:lnTo>
                  <a:pt x="2375" y="3822"/>
                </a:lnTo>
                <a:lnTo>
                  <a:pt x="2355" y="3827"/>
                </a:lnTo>
                <a:lnTo>
                  <a:pt x="2333" y="3834"/>
                </a:lnTo>
                <a:lnTo>
                  <a:pt x="2315" y="3842"/>
                </a:lnTo>
                <a:lnTo>
                  <a:pt x="2304" y="3853"/>
                </a:lnTo>
                <a:lnTo>
                  <a:pt x="2302" y="3854"/>
                </a:lnTo>
                <a:lnTo>
                  <a:pt x="2300" y="3858"/>
                </a:lnTo>
                <a:lnTo>
                  <a:pt x="2300" y="3862"/>
                </a:lnTo>
                <a:lnTo>
                  <a:pt x="2300" y="3869"/>
                </a:lnTo>
                <a:lnTo>
                  <a:pt x="2284" y="3871"/>
                </a:lnTo>
                <a:lnTo>
                  <a:pt x="2266" y="3873"/>
                </a:lnTo>
                <a:lnTo>
                  <a:pt x="2251" y="3876"/>
                </a:lnTo>
                <a:lnTo>
                  <a:pt x="2240" y="3876"/>
                </a:lnTo>
                <a:lnTo>
                  <a:pt x="2237" y="3874"/>
                </a:lnTo>
                <a:lnTo>
                  <a:pt x="2233" y="3871"/>
                </a:lnTo>
                <a:lnTo>
                  <a:pt x="2231" y="3867"/>
                </a:lnTo>
                <a:lnTo>
                  <a:pt x="2229" y="3862"/>
                </a:lnTo>
                <a:lnTo>
                  <a:pt x="2228" y="3858"/>
                </a:lnTo>
                <a:lnTo>
                  <a:pt x="2224" y="3856"/>
                </a:lnTo>
                <a:lnTo>
                  <a:pt x="2202" y="3845"/>
                </a:lnTo>
                <a:lnTo>
                  <a:pt x="2180" y="3840"/>
                </a:lnTo>
                <a:lnTo>
                  <a:pt x="2155" y="3840"/>
                </a:lnTo>
                <a:lnTo>
                  <a:pt x="2128" y="3840"/>
                </a:lnTo>
                <a:lnTo>
                  <a:pt x="2120" y="3853"/>
                </a:lnTo>
                <a:lnTo>
                  <a:pt x="2111" y="3862"/>
                </a:lnTo>
                <a:lnTo>
                  <a:pt x="2097" y="3867"/>
                </a:lnTo>
                <a:lnTo>
                  <a:pt x="2077" y="3869"/>
                </a:lnTo>
                <a:lnTo>
                  <a:pt x="2071" y="3860"/>
                </a:lnTo>
                <a:lnTo>
                  <a:pt x="2064" y="3853"/>
                </a:lnTo>
                <a:lnTo>
                  <a:pt x="2064" y="3838"/>
                </a:lnTo>
                <a:lnTo>
                  <a:pt x="2064" y="3829"/>
                </a:lnTo>
                <a:lnTo>
                  <a:pt x="2066" y="3820"/>
                </a:lnTo>
                <a:lnTo>
                  <a:pt x="2068" y="3809"/>
                </a:lnTo>
                <a:lnTo>
                  <a:pt x="2064" y="3809"/>
                </a:lnTo>
                <a:lnTo>
                  <a:pt x="2064" y="3804"/>
                </a:lnTo>
                <a:lnTo>
                  <a:pt x="2060" y="3804"/>
                </a:lnTo>
                <a:lnTo>
                  <a:pt x="2060" y="3809"/>
                </a:lnTo>
                <a:lnTo>
                  <a:pt x="2059" y="3813"/>
                </a:lnTo>
                <a:lnTo>
                  <a:pt x="2057" y="3816"/>
                </a:lnTo>
                <a:lnTo>
                  <a:pt x="2057" y="3822"/>
                </a:lnTo>
                <a:lnTo>
                  <a:pt x="2057" y="3829"/>
                </a:lnTo>
                <a:lnTo>
                  <a:pt x="2035" y="3825"/>
                </a:lnTo>
                <a:lnTo>
                  <a:pt x="2020" y="3818"/>
                </a:lnTo>
                <a:lnTo>
                  <a:pt x="2004" y="3811"/>
                </a:lnTo>
                <a:lnTo>
                  <a:pt x="1984" y="3804"/>
                </a:lnTo>
                <a:lnTo>
                  <a:pt x="1984" y="3793"/>
                </a:lnTo>
                <a:lnTo>
                  <a:pt x="1988" y="3787"/>
                </a:lnTo>
                <a:lnTo>
                  <a:pt x="1991" y="3780"/>
                </a:lnTo>
                <a:lnTo>
                  <a:pt x="1991" y="3774"/>
                </a:lnTo>
                <a:lnTo>
                  <a:pt x="1993" y="3769"/>
                </a:lnTo>
                <a:lnTo>
                  <a:pt x="1991" y="3764"/>
                </a:lnTo>
                <a:lnTo>
                  <a:pt x="1988" y="3753"/>
                </a:lnTo>
                <a:lnTo>
                  <a:pt x="1979" y="3749"/>
                </a:lnTo>
                <a:lnTo>
                  <a:pt x="1968" y="3747"/>
                </a:lnTo>
                <a:lnTo>
                  <a:pt x="1951" y="3749"/>
                </a:lnTo>
                <a:lnTo>
                  <a:pt x="1940" y="3738"/>
                </a:lnTo>
                <a:lnTo>
                  <a:pt x="1926" y="3734"/>
                </a:lnTo>
                <a:lnTo>
                  <a:pt x="1908" y="3736"/>
                </a:lnTo>
                <a:lnTo>
                  <a:pt x="1906" y="3742"/>
                </a:lnTo>
                <a:lnTo>
                  <a:pt x="1904" y="3745"/>
                </a:lnTo>
                <a:lnTo>
                  <a:pt x="1902" y="3749"/>
                </a:lnTo>
                <a:lnTo>
                  <a:pt x="1899" y="3753"/>
                </a:lnTo>
                <a:lnTo>
                  <a:pt x="1897" y="3756"/>
                </a:lnTo>
                <a:lnTo>
                  <a:pt x="1893" y="3754"/>
                </a:lnTo>
                <a:lnTo>
                  <a:pt x="1891" y="3754"/>
                </a:lnTo>
                <a:lnTo>
                  <a:pt x="1891" y="3754"/>
                </a:lnTo>
                <a:lnTo>
                  <a:pt x="1889" y="3753"/>
                </a:lnTo>
                <a:lnTo>
                  <a:pt x="1888" y="3753"/>
                </a:lnTo>
                <a:lnTo>
                  <a:pt x="1879" y="3738"/>
                </a:lnTo>
                <a:lnTo>
                  <a:pt x="1871" y="3727"/>
                </a:lnTo>
                <a:lnTo>
                  <a:pt x="1864" y="3716"/>
                </a:lnTo>
                <a:lnTo>
                  <a:pt x="1853" y="3709"/>
                </a:lnTo>
                <a:lnTo>
                  <a:pt x="1839" y="3705"/>
                </a:lnTo>
                <a:lnTo>
                  <a:pt x="1817" y="3704"/>
                </a:lnTo>
                <a:lnTo>
                  <a:pt x="1811" y="3707"/>
                </a:lnTo>
                <a:lnTo>
                  <a:pt x="1804" y="3707"/>
                </a:lnTo>
                <a:lnTo>
                  <a:pt x="1797" y="3709"/>
                </a:lnTo>
                <a:lnTo>
                  <a:pt x="1788" y="3707"/>
                </a:lnTo>
                <a:lnTo>
                  <a:pt x="1780" y="3693"/>
                </a:lnTo>
                <a:lnTo>
                  <a:pt x="1771" y="3684"/>
                </a:lnTo>
                <a:lnTo>
                  <a:pt x="1755" y="3680"/>
                </a:lnTo>
                <a:lnTo>
                  <a:pt x="1731" y="3680"/>
                </a:lnTo>
                <a:lnTo>
                  <a:pt x="1713" y="3671"/>
                </a:lnTo>
                <a:lnTo>
                  <a:pt x="1688" y="3664"/>
                </a:lnTo>
                <a:lnTo>
                  <a:pt x="1662" y="3658"/>
                </a:lnTo>
                <a:lnTo>
                  <a:pt x="1637" y="3656"/>
                </a:lnTo>
                <a:lnTo>
                  <a:pt x="1635" y="3662"/>
                </a:lnTo>
                <a:lnTo>
                  <a:pt x="1633" y="3667"/>
                </a:lnTo>
                <a:lnTo>
                  <a:pt x="1633" y="3673"/>
                </a:lnTo>
                <a:lnTo>
                  <a:pt x="1631" y="3680"/>
                </a:lnTo>
                <a:lnTo>
                  <a:pt x="1629" y="3693"/>
                </a:lnTo>
                <a:lnTo>
                  <a:pt x="1633" y="3705"/>
                </a:lnTo>
                <a:lnTo>
                  <a:pt x="1637" y="3724"/>
                </a:lnTo>
                <a:lnTo>
                  <a:pt x="1602" y="3725"/>
                </a:lnTo>
                <a:lnTo>
                  <a:pt x="1575" y="3727"/>
                </a:lnTo>
                <a:lnTo>
                  <a:pt x="1551" y="3724"/>
                </a:lnTo>
                <a:lnTo>
                  <a:pt x="1528" y="3716"/>
                </a:lnTo>
                <a:lnTo>
                  <a:pt x="1526" y="3722"/>
                </a:lnTo>
                <a:lnTo>
                  <a:pt x="1522" y="3725"/>
                </a:lnTo>
                <a:lnTo>
                  <a:pt x="1519" y="3729"/>
                </a:lnTo>
                <a:lnTo>
                  <a:pt x="1515" y="3731"/>
                </a:lnTo>
                <a:lnTo>
                  <a:pt x="1508" y="3731"/>
                </a:lnTo>
                <a:lnTo>
                  <a:pt x="1500" y="3733"/>
                </a:lnTo>
                <a:lnTo>
                  <a:pt x="1495" y="3725"/>
                </a:lnTo>
                <a:lnTo>
                  <a:pt x="1491" y="3720"/>
                </a:lnTo>
                <a:lnTo>
                  <a:pt x="1486" y="3716"/>
                </a:lnTo>
                <a:lnTo>
                  <a:pt x="1482" y="3713"/>
                </a:lnTo>
                <a:lnTo>
                  <a:pt x="1477" y="3707"/>
                </a:lnTo>
                <a:lnTo>
                  <a:pt x="1451" y="3718"/>
                </a:lnTo>
                <a:lnTo>
                  <a:pt x="1424" y="3722"/>
                </a:lnTo>
                <a:lnTo>
                  <a:pt x="1391" y="3724"/>
                </a:lnTo>
                <a:lnTo>
                  <a:pt x="1382" y="3714"/>
                </a:lnTo>
                <a:lnTo>
                  <a:pt x="1375" y="3705"/>
                </a:lnTo>
                <a:lnTo>
                  <a:pt x="1368" y="3696"/>
                </a:lnTo>
                <a:lnTo>
                  <a:pt x="1364" y="3680"/>
                </a:lnTo>
                <a:lnTo>
                  <a:pt x="1348" y="3678"/>
                </a:lnTo>
                <a:lnTo>
                  <a:pt x="1339" y="3674"/>
                </a:lnTo>
                <a:lnTo>
                  <a:pt x="1329" y="3669"/>
                </a:lnTo>
                <a:lnTo>
                  <a:pt x="1320" y="3664"/>
                </a:lnTo>
                <a:lnTo>
                  <a:pt x="1308" y="3660"/>
                </a:lnTo>
                <a:lnTo>
                  <a:pt x="1302" y="3665"/>
                </a:lnTo>
                <a:lnTo>
                  <a:pt x="1293" y="3671"/>
                </a:lnTo>
                <a:lnTo>
                  <a:pt x="1282" y="3676"/>
                </a:lnTo>
                <a:lnTo>
                  <a:pt x="1269" y="3678"/>
                </a:lnTo>
                <a:lnTo>
                  <a:pt x="1260" y="3676"/>
                </a:lnTo>
                <a:lnTo>
                  <a:pt x="1251" y="3669"/>
                </a:lnTo>
                <a:lnTo>
                  <a:pt x="1249" y="3673"/>
                </a:lnTo>
                <a:lnTo>
                  <a:pt x="1248" y="3676"/>
                </a:lnTo>
                <a:lnTo>
                  <a:pt x="1248" y="3678"/>
                </a:lnTo>
                <a:lnTo>
                  <a:pt x="1246" y="3678"/>
                </a:lnTo>
                <a:lnTo>
                  <a:pt x="1242" y="3680"/>
                </a:lnTo>
                <a:lnTo>
                  <a:pt x="1239" y="3680"/>
                </a:lnTo>
                <a:lnTo>
                  <a:pt x="1231" y="3680"/>
                </a:lnTo>
                <a:lnTo>
                  <a:pt x="1197" y="3636"/>
                </a:lnTo>
                <a:lnTo>
                  <a:pt x="1193" y="3634"/>
                </a:lnTo>
                <a:lnTo>
                  <a:pt x="1189" y="3634"/>
                </a:lnTo>
                <a:lnTo>
                  <a:pt x="1186" y="3634"/>
                </a:lnTo>
                <a:lnTo>
                  <a:pt x="1182" y="3634"/>
                </a:lnTo>
                <a:lnTo>
                  <a:pt x="1180" y="3633"/>
                </a:lnTo>
                <a:lnTo>
                  <a:pt x="1175" y="3622"/>
                </a:lnTo>
                <a:lnTo>
                  <a:pt x="1173" y="3614"/>
                </a:lnTo>
                <a:lnTo>
                  <a:pt x="1173" y="3609"/>
                </a:lnTo>
                <a:lnTo>
                  <a:pt x="1168" y="3604"/>
                </a:lnTo>
                <a:lnTo>
                  <a:pt x="1157" y="3600"/>
                </a:lnTo>
                <a:lnTo>
                  <a:pt x="1142" y="3604"/>
                </a:lnTo>
                <a:lnTo>
                  <a:pt x="1124" y="3602"/>
                </a:lnTo>
                <a:lnTo>
                  <a:pt x="1102" y="3594"/>
                </a:lnTo>
                <a:lnTo>
                  <a:pt x="1080" y="3585"/>
                </a:lnTo>
                <a:lnTo>
                  <a:pt x="1057" y="3576"/>
                </a:lnTo>
                <a:lnTo>
                  <a:pt x="1035" y="3565"/>
                </a:lnTo>
                <a:lnTo>
                  <a:pt x="1015" y="3558"/>
                </a:lnTo>
                <a:lnTo>
                  <a:pt x="1000" y="3553"/>
                </a:lnTo>
                <a:lnTo>
                  <a:pt x="999" y="3547"/>
                </a:lnTo>
                <a:lnTo>
                  <a:pt x="997" y="3540"/>
                </a:lnTo>
                <a:lnTo>
                  <a:pt x="995" y="3533"/>
                </a:lnTo>
                <a:lnTo>
                  <a:pt x="991" y="3529"/>
                </a:lnTo>
                <a:lnTo>
                  <a:pt x="991" y="3536"/>
                </a:lnTo>
                <a:lnTo>
                  <a:pt x="988" y="3545"/>
                </a:lnTo>
                <a:lnTo>
                  <a:pt x="984" y="3553"/>
                </a:lnTo>
                <a:lnTo>
                  <a:pt x="980" y="3558"/>
                </a:lnTo>
                <a:lnTo>
                  <a:pt x="971" y="3560"/>
                </a:lnTo>
                <a:lnTo>
                  <a:pt x="957" y="3560"/>
                </a:lnTo>
                <a:lnTo>
                  <a:pt x="955" y="3558"/>
                </a:lnTo>
                <a:lnTo>
                  <a:pt x="953" y="3558"/>
                </a:lnTo>
                <a:lnTo>
                  <a:pt x="953" y="3558"/>
                </a:lnTo>
                <a:lnTo>
                  <a:pt x="951" y="3558"/>
                </a:lnTo>
                <a:lnTo>
                  <a:pt x="948" y="3556"/>
                </a:lnTo>
                <a:lnTo>
                  <a:pt x="946" y="3551"/>
                </a:lnTo>
                <a:lnTo>
                  <a:pt x="944" y="3547"/>
                </a:lnTo>
                <a:lnTo>
                  <a:pt x="942" y="3542"/>
                </a:lnTo>
                <a:lnTo>
                  <a:pt x="940" y="3536"/>
                </a:lnTo>
                <a:lnTo>
                  <a:pt x="940" y="3529"/>
                </a:lnTo>
                <a:lnTo>
                  <a:pt x="955" y="3514"/>
                </a:lnTo>
                <a:lnTo>
                  <a:pt x="964" y="3496"/>
                </a:lnTo>
                <a:lnTo>
                  <a:pt x="968" y="3473"/>
                </a:lnTo>
                <a:lnTo>
                  <a:pt x="953" y="3462"/>
                </a:lnTo>
                <a:lnTo>
                  <a:pt x="937" y="3454"/>
                </a:lnTo>
                <a:lnTo>
                  <a:pt x="917" y="3449"/>
                </a:lnTo>
                <a:lnTo>
                  <a:pt x="917" y="3453"/>
                </a:lnTo>
                <a:lnTo>
                  <a:pt x="911" y="3453"/>
                </a:lnTo>
                <a:lnTo>
                  <a:pt x="911" y="3464"/>
                </a:lnTo>
                <a:lnTo>
                  <a:pt x="891" y="3464"/>
                </a:lnTo>
                <a:lnTo>
                  <a:pt x="891" y="3458"/>
                </a:lnTo>
                <a:lnTo>
                  <a:pt x="889" y="3453"/>
                </a:lnTo>
                <a:lnTo>
                  <a:pt x="888" y="3451"/>
                </a:lnTo>
                <a:lnTo>
                  <a:pt x="884" y="3447"/>
                </a:lnTo>
                <a:lnTo>
                  <a:pt x="880" y="3444"/>
                </a:lnTo>
                <a:lnTo>
                  <a:pt x="875" y="3442"/>
                </a:lnTo>
                <a:lnTo>
                  <a:pt x="871" y="3442"/>
                </a:lnTo>
                <a:lnTo>
                  <a:pt x="868" y="3442"/>
                </a:lnTo>
                <a:lnTo>
                  <a:pt x="862" y="3444"/>
                </a:lnTo>
                <a:lnTo>
                  <a:pt x="857" y="3444"/>
                </a:lnTo>
                <a:lnTo>
                  <a:pt x="853" y="3434"/>
                </a:lnTo>
                <a:lnTo>
                  <a:pt x="848" y="3427"/>
                </a:lnTo>
                <a:lnTo>
                  <a:pt x="844" y="3420"/>
                </a:lnTo>
                <a:lnTo>
                  <a:pt x="842" y="3411"/>
                </a:lnTo>
                <a:lnTo>
                  <a:pt x="840" y="3396"/>
                </a:lnTo>
                <a:lnTo>
                  <a:pt x="849" y="3394"/>
                </a:lnTo>
                <a:lnTo>
                  <a:pt x="864" y="3393"/>
                </a:lnTo>
                <a:lnTo>
                  <a:pt x="879" y="3391"/>
                </a:lnTo>
                <a:lnTo>
                  <a:pt x="888" y="3389"/>
                </a:lnTo>
                <a:lnTo>
                  <a:pt x="899" y="3378"/>
                </a:lnTo>
                <a:lnTo>
                  <a:pt x="906" y="3365"/>
                </a:lnTo>
                <a:lnTo>
                  <a:pt x="911" y="3353"/>
                </a:lnTo>
                <a:lnTo>
                  <a:pt x="937" y="3333"/>
                </a:lnTo>
                <a:lnTo>
                  <a:pt x="946" y="3305"/>
                </a:lnTo>
                <a:lnTo>
                  <a:pt x="951" y="3274"/>
                </a:lnTo>
                <a:lnTo>
                  <a:pt x="955" y="3244"/>
                </a:lnTo>
                <a:lnTo>
                  <a:pt x="960" y="3213"/>
                </a:lnTo>
                <a:lnTo>
                  <a:pt x="977" y="3151"/>
                </a:lnTo>
                <a:lnTo>
                  <a:pt x="995" y="3087"/>
                </a:lnTo>
                <a:lnTo>
                  <a:pt x="1011" y="3024"/>
                </a:lnTo>
                <a:lnTo>
                  <a:pt x="1015" y="3007"/>
                </a:lnTo>
                <a:lnTo>
                  <a:pt x="1019" y="2987"/>
                </a:lnTo>
                <a:lnTo>
                  <a:pt x="1022" y="2964"/>
                </a:lnTo>
                <a:lnTo>
                  <a:pt x="1024" y="2938"/>
                </a:lnTo>
                <a:lnTo>
                  <a:pt x="1029" y="2914"/>
                </a:lnTo>
                <a:lnTo>
                  <a:pt x="1035" y="2893"/>
                </a:lnTo>
                <a:lnTo>
                  <a:pt x="1042" y="2874"/>
                </a:lnTo>
                <a:lnTo>
                  <a:pt x="1051" y="2862"/>
                </a:lnTo>
                <a:lnTo>
                  <a:pt x="1064" y="2856"/>
                </a:lnTo>
                <a:lnTo>
                  <a:pt x="1075" y="2853"/>
                </a:lnTo>
                <a:lnTo>
                  <a:pt x="1088" y="2853"/>
                </a:lnTo>
                <a:lnTo>
                  <a:pt x="1100" y="2853"/>
                </a:lnTo>
                <a:lnTo>
                  <a:pt x="1104" y="2820"/>
                </a:lnTo>
                <a:lnTo>
                  <a:pt x="1086" y="2807"/>
                </a:lnTo>
                <a:lnTo>
                  <a:pt x="1071" y="2793"/>
                </a:lnTo>
                <a:lnTo>
                  <a:pt x="1068" y="2793"/>
                </a:lnTo>
                <a:lnTo>
                  <a:pt x="1066" y="2800"/>
                </a:lnTo>
                <a:lnTo>
                  <a:pt x="1064" y="2804"/>
                </a:lnTo>
                <a:lnTo>
                  <a:pt x="1062" y="2807"/>
                </a:lnTo>
                <a:lnTo>
                  <a:pt x="1059" y="2809"/>
                </a:lnTo>
                <a:lnTo>
                  <a:pt x="1053" y="2811"/>
                </a:lnTo>
                <a:lnTo>
                  <a:pt x="1044" y="2813"/>
                </a:lnTo>
                <a:lnTo>
                  <a:pt x="1046" y="2751"/>
                </a:lnTo>
                <a:lnTo>
                  <a:pt x="1055" y="2689"/>
                </a:lnTo>
                <a:lnTo>
                  <a:pt x="1068" y="2631"/>
                </a:lnTo>
                <a:lnTo>
                  <a:pt x="1080" y="2576"/>
                </a:lnTo>
                <a:lnTo>
                  <a:pt x="1080" y="2520"/>
                </a:lnTo>
                <a:lnTo>
                  <a:pt x="1086" y="2493"/>
                </a:lnTo>
                <a:lnTo>
                  <a:pt x="1091" y="2464"/>
                </a:lnTo>
                <a:lnTo>
                  <a:pt x="1097" y="2440"/>
                </a:lnTo>
                <a:lnTo>
                  <a:pt x="1100" y="2438"/>
                </a:lnTo>
                <a:lnTo>
                  <a:pt x="1102" y="2438"/>
                </a:lnTo>
                <a:lnTo>
                  <a:pt x="1106" y="2436"/>
                </a:lnTo>
                <a:lnTo>
                  <a:pt x="1111" y="2436"/>
                </a:lnTo>
                <a:lnTo>
                  <a:pt x="1113" y="2438"/>
                </a:lnTo>
                <a:lnTo>
                  <a:pt x="1113" y="2444"/>
                </a:lnTo>
                <a:lnTo>
                  <a:pt x="1113" y="2447"/>
                </a:lnTo>
                <a:lnTo>
                  <a:pt x="1113" y="2451"/>
                </a:lnTo>
                <a:lnTo>
                  <a:pt x="1111" y="2454"/>
                </a:lnTo>
                <a:lnTo>
                  <a:pt x="1111" y="2456"/>
                </a:lnTo>
                <a:lnTo>
                  <a:pt x="1122" y="2469"/>
                </a:lnTo>
                <a:lnTo>
                  <a:pt x="1139" y="2480"/>
                </a:lnTo>
                <a:lnTo>
                  <a:pt x="1157" y="2489"/>
                </a:lnTo>
                <a:lnTo>
                  <a:pt x="1173" y="2498"/>
                </a:lnTo>
                <a:lnTo>
                  <a:pt x="1184" y="2513"/>
                </a:lnTo>
                <a:lnTo>
                  <a:pt x="1191" y="2533"/>
                </a:lnTo>
                <a:lnTo>
                  <a:pt x="1197" y="2558"/>
                </a:lnTo>
                <a:lnTo>
                  <a:pt x="1200" y="2584"/>
                </a:lnTo>
                <a:lnTo>
                  <a:pt x="1204" y="2609"/>
                </a:lnTo>
                <a:lnTo>
                  <a:pt x="1209" y="2633"/>
                </a:lnTo>
                <a:lnTo>
                  <a:pt x="1217" y="2654"/>
                </a:lnTo>
                <a:lnTo>
                  <a:pt x="1228" y="2673"/>
                </a:lnTo>
                <a:lnTo>
                  <a:pt x="1244" y="2684"/>
                </a:lnTo>
                <a:lnTo>
                  <a:pt x="1249" y="2687"/>
                </a:lnTo>
                <a:lnTo>
                  <a:pt x="1255" y="2689"/>
                </a:lnTo>
                <a:lnTo>
                  <a:pt x="1260" y="2691"/>
                </a:lnTo>
                <a:lnTo>
                  <a:pt x="1268" y="2693"/>
                </a:lnTo>
                <a:lnTo>
                  <a:pt x="1268" y="2707"/>
                </a:lnTo>
                <a:lnTo>
                  <a:pt x="1268" y="2722"/>
                </a:lnTo>
                <a:lnTo>
                  <a:pt x="1271" y="2733"/>
                </a:lnTo>
                <a:lnTo>
                  <a:pt x="1277" y="2684"/>
                </a:lnTo>
                <a:lnTo>
                  <a:pt x="1262" y="2674"/>
                </a:lnTo>
                <a:lnTo>
                  <a:pt x="1251" y="2664"/>
                </a:lnTo>
                <a:lnTo>
                  <a:pt x="1240" y="2653"/>
                </a:lnTo>
                <a:lnTo>
                  <a:pt x="1240" y="2553"/>
                </a:lnTo>
                <a:lnTo>
                  <a:pt x="1224" y="2553"/>
                </a:lnTo>
                <a:lnTo>
                  <a:pt x="1215" y="2529"/>
                </a:lnTo>
                <a:lnTo>
                  <a:pt x="1208" y="2505"/>
                </a:lnTo>
                <a:lnTo>
                  <a:pt x="1197" y="2484"/>
                </a:lnTo>
                <a:lnTo>
                  <a:pt x="1188" y="2474"/>
                </a:lnTo>
                <a:lnTo>
                  <a:pt x="1173" y="2460"/>
                </a:lnTo>
                <a:lnTo>
                  <a:pt x="1153" y="2444"/>
                </a:lnTo>
                <a:lnTo>
                  <a:pt x="1129" y="2425"/>
                </a:lnTo>
                <a:lnTo>
                  <a:pt x="1108" y="2409"/>
                </a:lnTo>
                <a:lnTo>
                  <a:pt x="1086" y="2396"/>
                </a:lnTo>
                <a:lnTo>
                  <a:pt x="1066" y="2385"/>
                </a:lnTo>
                <a:lnTo>
                  <a:pt x="1051" y="2380"/>
                </a:lnTo>
                <a:lnTo>
                  <a:pt x="1057" y="2340"/>
                </a:lnTo>
                <a:lnTo>
                  <a:pt x="1068" y="2336"/>
                </a:lnTo>
                <a:lnTo>
                  <a:pt x="1080" y="2331"/>
                </a:lnTo>
                <a:lnTo>
                  <a:pt x="1088" y="2324"/>
                </a:lnTo>
                <a:lnTo>
                  <a:pt x="1084" y="2318"/>
                </a:lnTo>
                <a:lnTo>
                  <a:pt x="1082" y="2313"/>
                </a:lnTo>
                <a:lnTo>
                  <a:pt x="1082" y="2307"/>
                </a:lnTo>
                <a:lnTo>
                  <a:pt x="1084" y="2302"/>
                </a:lnTo>
                <a:lnTo>
                  <a:pt x="1088" y="2296"/>
                </a:lnTo>
                <a:lnTo>
                  <a:pt x="1091" y="2293"/>
                </a:lnTo>
                <a:lnTo>
                  <a:pt x="1095" y="2291"/>
                </a:lnTo>
                <a:lnTo>
                  <a:pt x="1097" y="2291"/>
                </a:lnTo>
                <a:lnTo>
                  <a:pt x="1100" y="2287"/>
                </a:lnTo>
                <a:lnTo>
                  <a:pt x="1102" y="2285"/>
                </a:lnTo>
                <a:lnTo>
                  <a:pt x="1104" y="2280"/>
                </a:lnTo>
                <a:lnTo>
                  <a:pt x="1097" y="2267"/>
                </a:lnTo>
                <a:lnTo>
                  <a:pt x="1099" y="2254"/>
                </a:lnTo>
                <a:lnTo>
                  <a:pt x="1102" y="2244"/>
                </a:lnTo>
                <a:lnTo>
                  <a:pt x="1108" y="2233"/>
                </a:lnTo>
                <a:lnTo>
                  <a:pt x="1099" y="2222"/>
                </a:lnTo>
                <a:lnTo>
                  <a:pt x="1091" y="2209"/>
                </a:lnTo>
                <a:lnTo>
                  <a:pt x="1084" y="2196"/>
                </a:lnTo>
                <a:lnTo>
                  <a:pt x="1075" y="2185"/>
                </a:lnTo>
                <a:lnTo>
                  <a:pt x="1060" y="2180"/>
                </a:lnTo>
                <a:lnTo>
                  <a:pt x="1064" y="2149"/>
                </a:lnTo>
                <a:lnTo>
                  <a:pt x="1069" y="2145"/>
                </a:lnTo>
                <a:lnTo>
                  <a:pt x="1077" y="2142"/>
                </a:lnTo>
                <a:lnTo>
                  <a:pt x="1080" y="2138"/>
                </a:lnTo>
                <a:lnTo>
                  <a:pt x="1086" y="2133"/>
                </a:lnTo>
                <a:lnTo>
                  <a:pt x="1089" y="2127"/>
                </a:lnTo>
                <a:lnTo>
                  <a:pt x="1091" y="2120"/>
                </a:lnTo>
                <a:lnTo>
                  <a:pt x="1091" y="2116"/>
                </a:lnTo>
                <a:lnTo>
                  <a:pt x="1089" y="2116"/>
                </a:lnTo>
                <a:lnTo>
                  <a:pt x="1089" y="2114"/>
                </a:lnTo>
                <a:lnTo>
                  <a:pt x="1089" y="2113"/>
                </a:lnTo>
                <a:lnTo>
                  <a:pt x="1088" y="2107"/>
                </a:lnTo>
                <a:lnTo>
                  <a:pt x="1068" y="2107"/>
                </a:lnTo>
                <a:lnTo>
                  <a:pt x="1066" y="2114"/>
                </a:lnTo>
                <a:lnTo>
                  <a:pt x="1062" y="2116"/>
                </a:lnTo>
                <a:lnTo>
                  <a:pt x="1060" y="2120"/>
                </a:lnTo>
                <a:lnTo>
                  <a:pt x="1057" y="2122"/>
                </a:lnTo>
                <a:lnTo>
                  <a:pt x="1051" y="2124"/>
                </a:lnTo>
                <a:lnTo>
                  <a:pt x="1044" y="2124"/>
                </a:lnTo>
                <a:lnTo>
                  <a:pt x="1037" y="2111"/>
                </a:lnTo>
                <a:lnTo>
                  <a:pt x="1024" y="2102"/>
                </a:lnTo>
                <a:lnTo>
                  <a:pt x="1009" y="2096"/>
                </a:lnTo>
                <a:lnTo>
                  <a:pt x="988" y="2096"/>
                </a:lnTo>
                <a:lnTo>
                  <a:pt x="986" y="2087"/>
                </a:lnTo>
                <a:lnTo>
                  <a:pt x="986" y="2082"/>
                </a:lnTo>
                <a:lnTo>
                  <a:pt x="982" y="2074"/>
                </a:lnTo>
                <a:lnTo>
                  <a:pt x="980" y="2069"/>
                </a:lnTo>
                <a:lnTo>
                  <a:pt x="960" y="2060"/>
                </a:lnTo>
                <a:lnTo>
                  <a:pt x="935" y="2051"/>
                </a:lnTo>
                <a:lnTo>
                  <a:pt x="911" y="2040"/>
                </a:lnTo>
                <a:lnTo>
                  <a:pt x="893" y="2025"/>
                </a:lnTo>
                <a:lnTo>
                  <a:pt x="880" y="2013"/>
                </a:lnTo>
                <a:lnTo>
                  <a:pt x="880" y="1984"/>
                </a:lnTo>
                <a:lnTo>
                  <a:pt x="873" y="1971"/>
                </a:lnTo>
                <a:lnTo>
                  <a:pt x="864" y="1954"/>
                </a:lnTo>
                <a:lnTo>
                  <a:pt x="857" y="1940"/>
                </a:lnTo>
                <a:lnTo>
                  <a:pt x="844" y="1927"/>
                </a:lnTo>
                <a:lnTo>
                  <a:pt x="829" y="1913"/>
                </a:lnTo>
                <a:lnTo>
                  <a:pt x="817" y="1900"/>
                </a:lnTo>
                <a:lnTo>
                  <a:pt x="804" y="1884"/>
                </a:lnTo>
                <a:lnTo>
                  <a:pt x="795" y="1865"/>
                </a:lnTo>
                <a:lnTo>
                  <a:pt x="791" y="1844"/>
                </a:lnTo>
                <a:lnTo>
                  <a:pt x="811" y="1824"/>
                </a:lnTo>
                <a:lnTo>
                  <a:pt x="826" y="1798"/>
                </a:lnTo>
                <a:lnTo>
                  <a:pt x="837" y="1767"/>
                </a:lnTo>
                <a:lnTo>
                  <a:pt x="828" y="1764"/>
                </a:lnTo>
                <a:lnTo>
                  <a:pt x="822" y="1758"/>
                </a:lnTo>
                <a:lnTo>
                  <a:pt x="815" y="1753"/>
                </a:lnTo>
                <a:lnTo>
                  <a:pt x="808" y="1747"/>
                </a:lnTo>
                <a:lnTo>
                  <a:pt x="795" y="1745"/>
                </a:lnTo>
                <a:lnTo>
                  <a:pt x="780" y="1744"/>
                </a:lnTo>
                <a:lnTo>
                  <a:pt x="768" y="1740"/>
                </a:lnTo>
                <a:lnTo>
                  <a:pt x="766" y="1738"/>
                </a:lnTo>
                <a:lnTo>
                  <a:pt x="766" y="1736"/>
                </a:lnTo>
                <a:lnTo>
                  <a:pt x="766" y="1734"/>
                </a:lnTo>
                <a:lnTo>
                  <a:pt x="764" y="1733"/>
                </a:lnTo>
                <a:lnTo>
                  <a:pt x="764" y="1729"/>
                </a:lnTo>
                <a:lnTo>
                  <a:pt x="771" y="1725"/>
                </a:lnTo>
                <a:lnTo>
                  <a:pt x="779" y="1724"/>
                </a:lnTo>
                <a:lnTo>
                  <a:pt x="782" y="1720"/>
                </a:lnTo>
                <a:lnTo>
                  <a:pt x="788" y="1716"/>
                </a:lnTo>
                <a:lnTo>
                  <a:pt x="786" y="1696"/>
                </a:lnTo>
                <a:lnTo>
                  <a:pt x="784" y="1673"/>
                </a:lnTo>
                <a:lnTo>
                  <a:pt x="780" y="1673"/>
                </a:lnTo>
                <a:lnTo>
                  <a:pt x="769" y="1682"/>
                </a:lnTo>
                <a:lnTo>
                  <a:pt x="757" y="1689"/>
                </a:lnTo>
                <a:lnTo>
                  <a:pt x="740" y="1693"/>
                </a:lnTo>
                <a:lnTo>
                  <a:pt x="731" y="1680"/>
                </a:lnTo>
                <a:lnTo>
                  <a:pt x="720" y="1676"/>
                </a:lnTo>
                <a:lnTo>
                  <a:pt x="700" y="1676"/>
                </a:lnTo>
                <a:lnTo>
                  <a:pt x="697" y="1662"/>
                </a:lnTo>
                <a:lnTo>
                  <a:pt x="691" y="1651"/>
                </a:lnTo>
                <a:lnTo>
                  <a:pt x="684" y="1642"/>
                </a:lnTo>
                <a:lnTo>
                  <a:pt x="679" y="1633"/>
                </a:lnTo>
                <a:lnTo>
                  <a:pt x="671" y="1620"/>
                </a:lnTo>
                <a:lnTo>
                  <a:pt x="682" y="1616"/>
                </a:lnTo>
                <a:lnTo>
                  <a:pt x="691" y="1614"/>
                </a:lnTo>
                <a:lnTo>
                  <a:pt x="704" y="1613"/>
                </a:lnTo>
                <a:lnTo>
                  <a:pt x="704" y="1616"/>
                </a:lnTo>
                <a:lnTo>
                  <a:pt x="708" y="1616"/>
                </a:lnTo>
                <a:lnTo>
                  <a:pt x="702" y="1605"/>
                </a:lnTo>
                <a:lnTo>
                  <a:pt x="697" y="1596"/>
                </a:lnTo>
                <a:lnTo>
                  <a:pt x="691" y="1584"/>
                </a:lnTo>
                <a:lnTo>
                  <a:pt x="695" y="1580"/>
                </a:lnTo>
                <a:lnTo>
                  <a:pt x="697" y="1576"/>
                </a:lnTo>
                <a:lnTo>
                  <a:pt x="700" y="1573"/>
                </a:lnTo>
                <a:lnTo>
                  <a:pt x="684" y="1573"/>
                </a:lnTo>
                <a:lnTo>
                  <a:pt x="668" y="1567"/>
                </a:lnTo>
                <a:lnTo>
                  <a:pt x="649" y="1567"/>
                </a:lnTo>
                <a:lnTo>
                  <a:pt x="631" y="1573"/>
                </a:lnTo>
                <a:lnTo>
                  <a:pt x="609" y="1578"/>
                </a:lnTo>
                <a:lnTo>
                  <a:pt x="584" y="1580"/>
                </a:lnTo>
                <a:lnTo>
                  <a:pt x="569" y="1562"/>
                </a:lnTo>
                <a:lnTo>
                  <a:pt x="549" y="1549"/>
                </a:lnTo>
                <a:lnTo>
                  <a:pt x="526" y="1542"/>
                </a:lnTo>
                <a:lnTo>
                  <a:pt x="500" y="1540"/>
                </a:lnTo>
                <a:lnTo>
                  <a:pt x="497" y="1560"/>
                </a:lnTo>
                <a:lnTo>
                  <a:pt x="480" y="1560"/>
                </a:lnTo>
                <a:lnTo>
                  <a:pt x="479" y="1544"/>
                </a:lnTo>
                <a:lnTo>
                  <a:pt x="477" y="1533"/>
                </a:lnTo>
                <a:lnTo>
                  <a:pt x="471" y="1524"/>
                </a:lnTo>
                <a:lnTo>
                  <a:pt x="468" y="1516"/>
                </a:lnTo>
                <a:lnTo>
                  <a:pt x="464" y="1504"/>
                </a:lnTo>
                <a:lnTo>
                  <a:pt x="451" y="1500"/>
                </a:lnTo>
                <a:lnTo>
                  <a:pt x="444" y="1494"/>
                </a:lnTo>
                <a:lnTo>
                  <a:pt x="439" y="1489"/>
                </a:lnTo>
                <a:lnTo>
                  <a:pt x="431" y="1484"/>
                </a:lnTo>
                <a:lnTo>
                  <a:pt x="377" y="1476"/>
                </a:lnTo>
                <a:lnTo>
                  <a:pt x="373" y="1473"/>
                </a:lnTo>
                <a:lnTo>
                  <a:pt x="371" y="1469"/>
                </a:lnTo>
                <a:lnTo>
                  <a:pt x="369" y="1464"/>
                </a:lnTo>
                <a:lnTo>
                  <a:pt x="368" y="1460"/>
                </a:lnTo>
                <a:lnTo>
                  <a:pt x="366" y="1454"/>
                </a:lnTo>
                <a:lnTo>
                  <a:pt x="364" y="1453"/>
                </a:lnTo>
                <a:lnTo>
                  <a:pt x="351" y="1447"/>
                </a:lnTo>
                <a:lnTo>
                  <a:pt x="333" y="1444"/>
                </a:lnTo>
                <a:lnTo>
                  <a:pt x="309" y="1440"/>
                </a:lnTo>
                <a:lnTo>
                  <a:pt x="289" y="1438"/>
                </a:lnTo>
                <a:lnTo>
                  <a:pt x="271" y="1436"/>
                </a:lnTo>
                <a:lnTo>
                  <a:pt x="260" y="1433"/>
                </a:lnTo>
                <a:lnTo>
                  <a:pt x="251" y="1422"/>
                </a:lnTo>
                <a:lnTo>
                  <a:pt x="244" y="1409"/>
                </a:lnTo>
                <a:lnTo>
                  <a:pt x="237" y="1400"/>
                </a:lnTo>
                <a:lnTo>
                  <a:pt x="224" y="1393"/>
                </a:lnTo>
                <a:lnTo>
                  <a:pt x="224" y="1404"/>
                </a:lnTo>
                <a:lnTo>
                  <a:pt x="184" y="1400"/>
                </a:lnTo>
                <a:lnTo>
                  <a:pt x="180" y="1407"/>
                </a:lnTo>
                <a:lnTo>
                  <a:pt x="175" y="1413"/>
                </a:lnTo>
                <a:lnTo>
                  <a:pt x="171" y="1418"/>
                </a:lnTo>
                <a:lnTo>
                  <a:pt x="166" y="1424"/>
                </a:lnTo>
                <a:lnTo>
                  <a:pt x="160" y="1429"/>
                </a:lnTo>
                <a:lnTo>
                  <a:pt x="108" y="1424"/>
                </a:lnTo>
                <a:lnTo>
                  <a:pt x="109" y="1405"/>
                </a:lnTo>
                <a:lnTo>
                  <a:pt x="106" y="1385"/>
                </a:lnTo>
                <a:lnTo>
                  <a:pt x="100" y="1365"/>
                </a:lnTo>
                <a:lnTo>
                  <a:pt x="89" y="1349"/>
                </a:lnTo>
                <a:lnTo>
                  <a:pt x="75" y="1334"/>
                </a:lnTo>
                <a:lnTo>
                  <a:pt x="57" y="1327"/>
                </a:lnTo>
                <a:lnTo>
                  <a:pt x="48" y="1329"/>
                </a:lnTo>
                <a:lnTo>
                  <a:pt x="37" y="1327"/>
                </a:lnTo>
                <a:lnTo>
                  <a:pt x="26" y="1325"/>
                </a:lnTo>
                <a:lnTo>
                  <a:pt x="17" y="1320"/>
                </a:lnTo>
                <a:lnTo>
                  <a:pt x="15" y="1316"/>
                </a:lnTo>
                <a:lnTo>
                  <a:pt x="13" y="1314"/>
                </a:lnTo>
                <a:lnTo>
                  <a:pt x="13" y="1309"/>
                </a:lnTo>
                <a:lnTo>
                  <a:pt x="11" y="1304"/>
                </a:lnTo>
                <a:lnTo>
                  <a:pt x="17" y="1304"/>
                </a:lnTo>
                <a:lnTo>
                  <a:pt x="17" y="1300"/>
                </a:lnTo>
                <a:lnTo>
                  <a:pt x="46" y="1298"/>
                </a:lnTo>
                <a:lnTo>
                  <a:pt x="73" y="1294"/>
                </a:lnTo>
                <a:lnTo>
                  <a:pt x="102" y="1291"/>
                </a:lnTo>
                <a:lnTo>
                  <a:pt x="131" y="1289"/>
                </a:lnTo>
                <a:lnTo>
                  <a:pt x="128" y="1253"/>
                </a:lnTo>
                <a:lnTo>
                  <a:pt x="117" y="1247"/>
                </a:lnTo>
                <a:lnTo>
                  <a:pt x="104" y="1240"/>
                </a:lnTo>
                <a:lnTo>
                  <a:pt x="93" y="1236"/>
                </a:lnTo>
                <a:lnTo>
                  <a:pt x="84" y="1236"/>
                </a:lnTo>
                <a:lnTo>
                  <a:pt x="79" y="1242"/>
                </a:lnTo>
                <a:lnTo>
                  <a:pt x="73" y="1247"/>
                </a:lnTo>
                <a:lnTo>
                  <a:pt x="68" y="1253"/>
                </a:lnTo>
                <a:lnTo>
                  <a:pt x="60" y="1253"/>
                </a:lnTo>
                <a:lnTo>
                  <a:pt x="60" y="1244"/>
                </a:lnTo>
                <a:lnTo>
                  <a:pt x="57" y="1233"/>
                </a:lnTo>
                <a:lnTo>
                  <a:pt x="53" y="1216"/>
                </a:lnTo>
                <a:lnTo>
                  <a:pt x="51" y="1200"/>
                </a:lnTo>
                <a:lnTo>
                  <a:pt x="60" y="1200"/>
                </a:lnTo>
                <a:lnTo>
                  <a:pt x="73" y="1198"/>
                </a:lnTo>
                <a:lnTo>
                  <a:pt x="89" y="1202"/>
                </a:lnTo>
                <a:lnTo>
                  <a:pt x="111" y="1205"/>
                </a:lnTo>
                <a:lnTo>
                  <a:pt x="133" y="1211"/>
                </a:lnTo>
                <a:lnTo>
                  <a:pt x="153" y="1211"/>
                </a:lnTo>
                <a:lnTo>
                  <a:pt x="171" y="1204"/>
                </a:lnTo>
                <a:lnTo>
                  <a:pt x="155" y="1202"/>
                </a:lnTo>
                <a:lnTo>
                  <a:pt x="137" y="1200"/>
                </a:lnTo>
                <a:lnTo>
                  <a:pt x="137" y="1193"/>
                </a:lnTo>
                <a:lnTo>
                  <a:pt x="137" y="1189"/>
                </a:lnTo>
                <a:lnTo>
                  <a:pt x="139" y="1184"/>
                </a:lnTo>
                <a:lnTo>
                  <a:pt x="140" y="1180"/>
                </a:lnTo>
                <a:lnTo>
                  <a:pt x="128" y="1180"/>
                </a:lnTo>
                <a:lnTo>
                  <a:pt x="120" y="1185"/>
                </a:lnTo>
                <a:lnTo>
                  <a:pt x="109" y="1187"/>
                </a:lnTo>
                <a:lnTo>
                  <a:pt x="97" y="1187"/>
                </a:lnTo>
                <a:lnTo>
                  <a:pt x="97" y="1173"/>
                </a:lnTo>
                <a:lnTo>
                  <a:pt x="128" y="1156"/>
                </a:lnTo>
                <a:lnTo>
                  <a:pt x="128" y="1153"/>
                </a:lnTo>
                <a:lnTo>
                  <a:pt x="111" y="1153"/>
                </a:lnTo>
                <a:lnTo>
                  <a:pt x="95" y="1167"/>
                </a:lnTo>
                <a:lnTo>
                  <a:pt x="75" y="1176"/>
                </a:lnTo>
                <a:lnTo>
                  <a:pt x="51" y="1182"/>
                </a:lnTo>
                <a:lnTo>
                  <a:pt x="28" y="1184"/>
                </a:lnTo>
                <a:lnTo>
                  <a:pt x="4" y="1184"/>
                </a:lnTo>
                <a:lnTo>
                  <a:pt x="4" y="1176"/>
                </a:lnTo>
                <a:lnTo>
                  <a:pt x="0" y="1162"/>
                </a:lnTo>
                <a:lnTo>
                  <a:pt x="0" y="1145"/>
                </a:lnTo>
                <a:lnTo>
                  <a:pt x="4" y="1125"/>
                </a:lnTo>
                <a:lnTo>
                  <a:pt x="11" y="1107"/>
                </a:lnTo>
                <a:lnTo>
                  <a:pt x="19" y="1093"/>
                </a:lnTo>
                <a:lnTo>
                  <a:pt x="28" y="1084"/>
                </a:lnTo>
                <a:lnTo>
                  <a:pt x="42" y="1078"/>
                </a:lnTo>
                <a:lnTo>
                  <a:pt x="60" y="1076"/>
                </a:lnTo>
                <a:lnTo>
                  <a:pt x="60" y="1064"/>
                </a:lnTo>
                <a:lnTo>
                  <a:pt x="84" y="1058"/>
                </a:lnTo>
                <a:lnTo>
                  <a:pt x="104" y="1051"/>
                </a:lnTo>
                <a:lnTo>
                  <a:pt x="126" y="1042"/>
                </a:lnTo>
                <a:lnTo>
                  <a:pt x="148" y="1036"/>
                </a:lnTo>
                <a:lnTo>
                  <a:pt x="149" y="1038"/>
                </a:lnTo>
                <a:lnTo>
                  <a:pt x="149" y="1038"/>
                </a:lnTo>
                <a:lnTo>
                  <a:pt x="149" y="1038"/>
                </a:lnTo>
                <a:lnTo>
                  <a:pt x="149" y="1038"/>
                </a:lnTo>
                <a:lnTo>
                  <a:pt x="151" y="1038"/>
                </a:lnTo>
                <a:lnTo>
                  <a:pt x="151" y="1040"/>
                </a:lnTo>
                <a:lnTo>
                  <a:pt x="151" y="1053"/>
                </a:lnTo>
                <a:lnTo>
                  <a:pt x="180" y="1047"/>
                </a:lnTo>
                <a:lnTo>
                  <a:pt x="180" y="1036"/>
                </a:lnTo>
                <a:lnTo>
                  <a:pt x="188" y="1036"/>
                </a:lnTo>
                <a:lnTo>
                  <a:pt x="197" y="1034"/>
                </a:lnTo>
                <a:lnTo>
                  <a:pt x="208" y="1034"/>
                </a:lnTo>
                <a:lnTo>
                  <a:pt x="217" y="1036"/>
                </a:lnTo>
                <a:lnTo>
                  <a:pt x="224" y="1036"/>
                </a:lnTo>
                <a:lnTo>
                  <a:pt x="226" y="1034"/>
                </a:lnTo>
                <a:lnTo>
                  <a:pt x="228" y="1033"/>
                </a:lnTo>
                <a:lnTo>
                  <a:pt x="229" y="1031"/>
                </a:lnTo>
                <a:lnTo>
                  <a:pt x="231" y="1029"/>
                </a:lnTo>
                <a:lnTo>
                  <a:pt x="235" y="1025"/>
                </a:lnTo>
                <a:lnTo>
                  <a:pt x="239" y="1024"/>
                </a:lnTo>
                <a:lnTo>
                  <a:pt x="244" y="1022"/>
                </a:lnTo>
                <a:lnTo>
                  <a:pt x="251" y="1020"/>
                </a:lnTo>
                <a:lnTo>
                  <a:pt x="253" y="1027"/>
                </a:lnTo>
                <a:lnTo>
                  <a:pt x="255" y="1033"/>
                </a:lnTo>
                <a:lnTo>
                  <a:pt x="257" y="1036"/>
                </a:lnTo>
                <a:lnTo>
                  <a:pt x="260" y="1040"/>
                </a:lnTo>
                <a:lnTo>
                  <a:pt x="266" y="1042"/>
                </a:lnTo>
                <a:lnTo>
                  <a:pt x="271" y="1044"/>
                </a:lnTo>
                <a:lnTo>
                  <a:pt x="273" y="1049"/>
                </a:lnTo>
                <a:lnTo>
                  <a:pt x="273" y="1053"/>
                </a:lnTo>
                <a:lnTo>
                  <a:pt x="275" y="1056"/>
                </a:lnTo>
                <a:lnTo>
                  <a:pt x="277" y="1060"/>
                </a:lnTo>
                <a:lnTo>
                  <a:pt x="284" y="1060"/>
                </a:lnTo>
                <a:lnTo>
                  <a:pt x="284" y="1051"/>
                </a:lnTo>
                <a:lnTo>
                  <a:pt x="286" y="1045"/>
                </a:lnTo>
                <a:lnTo>
                  <a:pt x="288" y="1040"/>
                </a:lnTo>
                <a:lnTo>
                  <a:pt x="291" y="1036"/>
                </a:lnTo>
                <a:lnTo>
                  <a:pt x="297" y="1033"/>
                </a:lnTo>
                <a:lnTo>
                  <a:pt x="311" y="1027"/>
                </a:lnTo>
                <a:lnTo>
                  <a:pt x="326" y="1029"/>
                </a:lnTo>
                <a:lnTo>
                  <a:pt x="340" y="1034"/>
                </a:lnTo>
                <a:lnTo>
                  <a:pt x="355" y="1040"/>
                </a:lnTo>
                <a:lnTo>
                  <a:pt x="368" y="1044"/>
                </a:lnTo>
                <a:lnTo>
                  <a:pt x="371" y="1031"/>
                </a:lnTo>
                <a:lnTo>
                  <a:pt x="373" y="1022"/>
                </a:lnTo>
                <a:lnTo>
                  <a:pt x="375" y="1011"/>
                </a:lnTo>
                <a:lnTo>
                  <a:pt x="377" y="996"/>
                </a:lnTo>
                <a:lnTo>
                  <a:pt x="386" y="987"/>
                </a:lnTo>
                <a:lnTo>
                  <a:pt x="395" y="982"/>
                </a:lnTo>
                <a:lnTo>
                  <a:pt x="408" y="976"/>
                </a:lnTo>
                <a:lnTo>
                  <a:pt x="417" y="982"/>
                </a:lnTo>
                <a:lnTo>
                  <a:pt x="426" y="987"/>
                </a:lnTo>
                <a:lnTo>
                  <a:pt x="437" y="993"/>
                </a:lnTo>
                <a:lnTo>
                  <a:pt x="448" y="984"/>
                </a:lnTo>
                <a:lnTo>
                  <a:pt x="462" y="976"/>
                </a:lnTo>
                <a:lnTo>
                  <a:pt x="480" y="971"/>
                </a:lnTo>
                <a:lnTo>
                  <a:pt x="497" y="967"/>
                </a:lnTo>
                <a:lnTo>
                  <a:pt x="497" y="973"/>
                </a:lnTo>
                <a:lnTo>
                  <a:pt x="497" y="974"/>
                </a:lnTo>
                <a:lnTo>
                  <a:pt x="499" y="976"/>
                </a:lnTo>
                <a:lnTo>
                  <a:pt x="499" y="978"/>
                </a:lnTo>
                <a:lnTo>
                  <a:pt x="500" y="980"/>
                </a:lnTo>
                <a:lnTo>
                  <a:pt x="508" y="973"/>
                </a:lnTo>
                <a:lnTo>
                  <a:pt x="517" y="969"/>
                </a:lnTo>
                <a:lnTo>
                  <a:pt x="531" y="967"/>
                </a:lnTo>
                <a:lnTo>
                  <a:pt x="531" y="993"/>
                </a:lnTo>
                <a:lnTo>
                  <a:pt x="537" y="991"/>
                </a:lnTo>
                <a:lnTo>
                  <a:pt x="540" y="989"/>
                </a:lnTo>
                <a:lnTo>
                  <a:pt x="542" y="989"/>
                </a:lnTo>
                <a:lnTo>
                  <a:pt x="544" y="989"/>
                </a:lnTo>
                <a:lnTo>
                  <a:pt x="548" y="989"/>
                </a:lnTo>
                <a:lnTo>
                  <a:pt x="549" y="993"/>
                </a:lnTo>
                <a:lnTo>
                  <a:pt x="551" y="996"/>
                </a:lnTo>
                <a:lnTo>
                  <a:pt x="549" y="1000"/>
                </a:lnTo>
                <a:lnTo>
                  <a:pt x="546" y="1004"/>
                </a:lnTo>
                <a:lnTo>
                  <a:pt x="544" y="1009"/>
                </a:lnTo>
                <a:lnTo>
                  <a:pt x="551" y="1009"/>
                </a:lnTo>
                <a:lnTo>
                  <a:pt x="557" y="1011"/>
                </a:lnTo>
                <a:lnTo>
                  <a:pt x="560" y="1011"/>
                </a:lnTo>
                <a:lnTo>
                  <a:pt x="566" y="1013"/>
                </a:lnTo>
                <a:lnTo>
                  <a:pt x="571" y="1013"/>
                </a:lnTo>
                <a:lnTo>
                  <a:pt x="571" y="1033"/>
                </a:lnTo>
                <a:lnTo>
                  <a:pt x="580" y="1038"/>
                </a:lnTo>
                <a:lnTo>
                  <a:pt x="589" y="1047"/>
                </a:lnTo>
                <a:lnTo>
                  <a:pt x="599" y="1056"/>
                </a:lnTo>
                <a:lnTo>
                  <a:pt x="604" y="1064"/>
                </a:lnTo>
                <a:lnTo>
                  <a:pt x="604" y="1089"/>
                </a:lnTo>
                <a:lnTo>
                  <a:pt x="608" y="1093"/>
                </a:lnTo>
                <a:lnTo>
                  <a:pt x="613" y="1096"/>
                </a:lnTo>
                <a:lnTo>
                  <a:pt x="617" y="1100"/>
                </a:lnTo>
                <a:lnTo>
                  <a:pt x="624" y="1104"/>
                </a:lnTo>
                <a:lnTo>
                  <a:pt x="628" y="1107"/>
                </a:lnTo>
                <a:lnTo>
                  <a:pt x="631" y="1113"/>
                </a:lnTo>
                <a:lnTo>
                  <a:pt x="628" y="1118"/>
                </a:lnTo>
                <a:lnTo>
                  <a:pt x="626" y="1124"/>
                </a:lnTo>
                <a:lnTo>
                  <a:pt x="624" y="1131"/>
                </a:lnTo>
                <a:lnTo>
                  <a:pt x="624" y="1140"/>
                </a:lnTo>
                <a:lnTo>
                  <a:pt x="631" y="1140"/>
                </a:lnTo>
                <a:lnTo>
                  <a:pt x="646" y="1122"/>
                </a:lnTo>
                <a:lnTo>
                  <a:pt x="666" y="1104"/>
                </a:lnTo>
                <a:lnTo>
                  <a:pt x="689" y="1087"/>
                </a:lnTo>
                <a:lnTo>
                  <a:pt x="713" y="1073"/>
                </a:lnTo>
                <a:lnTo>
                  <a:pt x="739" y="1062"/>
                </a:lnTo>
                <a:lnTo>
                  <a:pt x="760" y="1056"/>
                </a:lnTo>
                <a:lnTo>
                  <a:pt x="760" y="1064"/>
                </a:lnTo>
                <a:lnTo>
                  <a:pt x="762" y="1065"/>
                </a:lnTo>
                <a:lnTo>
                  <a:pt x="762" y="1067"/>
                </a:lnTo>
                <a:lnTo>
                  <a:pt x="762" y="1069"/>
                </a:lnTo>
                <a:lnTo>
                  <a:pt x="764" y="1073"/>
                </a:lnTo>
                <a:lnTo>
                  <a:pt x="764" y="1076"/>
                </a:lnTo>
                <a:lnTo>
                  <a:pt x="777" y="1076"/>
                </a:lnTo>
                <a:lnTo>
                  <a:pt x="777" y="1082"/>
                </a:lnTo>
                <a:lnTo>
                  <a:pt x="779" y="1087"/>
                </a:lnTo>
                <a:lnTo>
                  <a:pt x="780" y="1091"/>
                </a:lnTo>
                <a:lnTo>
                  <a:pt x="784" y="1093"/>
                </a:lnTo>
                <a:lnTo>
                  <a:pt x="789" y="1094"/>
                </a:lnTo>
                <a:lnTo>
                  <a:pt x="797" y="1096"/>
                </a:lnTo>
                <a:lnTo>
                  <a:pt x="797" y="1093"/>
                </a:lnTo>
                <a:lnTo>
                  <a:pt x="799" y="1091"/>
                </a:lnTo>
                <a:lnTo>
                  <a:pt x="799" y="1091"/>
                </a:lnTo>
                <a:lnTo>
                  <a:pt x="799" y="1091"/>
                </a:lnTo>
                <a:lnTo>
                  <a:pt x="799" y="1091"/>
                </a:lnTo>
                <a:lnTo>
                  <a:pt x="800" y="1089"/>
                </a:lnTo>
                <a:lnTo>
                  <a:pt x="804" y="1089"/>
                </a:lnTo>
                <a:lnTo>
                  <a:pt x="804" y="1076"/>
                </a:lnTo>
                <a:lnTo>
                  <a:pt x="809" y="1074"/>
                </a:lnTo>
                <a:lnTo>
                  <a:pt x="815" y="1074"/>
                </a:lnTo>
                <a:lnTo>
                  <a:pt x="817" y="1074"/>
                </a:lnTo>
                <a:lnTo>
                  <a:pt x="820" y="1074"/>
                </a:lnTo>
                <a:lnTo>
                  <a:pt x="824" y="1076"/>
                </a:lnTo>
                <a:lnTo>
                  <a:pt x="835" y="1089"/>
                </a:lnTo>
                <a:lnTo>
                  <a:pt x="842" y="1102"/>
                </a:lnTo>
                <a:lnTo>
                  <a:pt x="844" y="1116"/>
                </a:lnTo>
                <a:lnTo>
                  <a:pt x="848" y="1129"/>
                </a:lnTo>
                <a:lnTo>
                  <a:pt x="851" y="1140"/>
                </a:lnTo>
                <a:lnTo>
                  <a:pt x="859" y="1131"/>
                </a:lnTo>
                <a:lnTo>
                  <a:pt x="866" y="1122"/>
                </a:lnTo>
                <a:lnTo>
                  <a:pt x="871" y="1113"/>
                </a:lnTo>
                <a:lnTo>
                  <a:pt x="866" y="1111"/>
                </a:lnTo>
                <a:lnTo>
                  <a:pt x="862" y="1111"/>
                </a:lnTo>
                <a:lnTo>
                  <a:pt x="859" y="1111"/>
                </a:lnTo>
                <a:lnTo>
                  <a:pt x="857" y="1107"/>
                </a:lnTo>
                <a:lnTo>
                  <a:pt x="844" y="1091"/>
                </a:lnTo>
                <a:lnTo>
                  <a:pt x="837" y="1069"/>
                </a:lnTo>
                <a:lnTo>
                  <a:pt x="844" y="1062"/>
                </a:lnTo>
                <a:lnTo>
                  <a:pt x="849" y="1056"/>
                </a:lnTo>
                <a:lnTo>
                  <a:pt x="857" y="1053"/>
                </a:lnTo>
                <a:lnTo>
                  <a:pt x="871" y="1053"/>
                </a:lnTo>
                <a:lnTo>
                  <a:pt x="877" y="1051"/>
                </a:lnTo>
                <a:lnTo>
                  <a:pt x="880" y="1049"/>
                </a:lnTo>
                <a:lnTo>
                  <a:pt x="886" y="1049"/>
                </a:lnTo>
                <a:lnTo>
                  <a:pt x="891" y="1047"/>
                </a:lnTo>
                <a:lnTo>
                  <a:pt x="888" y="1080"/>
                </a:lnTo>
                <a:lnTo>
                  <a:pt x="891" y="1080"/>
                </a:lnTo>
                <a:lnTo>
                  <a:pt x="891" y="1084"/>
                </a:lnTo>
                <a:lnTo>
                  <a:pt x="904" y="1084"/>
                </a:lnTo>
                <a:lnTo>
                  <a:pt x="926" y="1084"/>
                </a:lnTo>
                <a:lnTo>
                  <a:pt x="953" y="1082"/>
                </a:lnTo>
                <a:lnTo>
                  <a:pt x="980" y="1080"/>
                </a:lnTo>
                <a:lnTo>
                  <a:pt x="1006" y="1078"/>
                </a:lnTo>
                <a:lnTo>
                  <a:pt x="1026" y="1074"/>
                </a:lnTo>
                <a:lnTo>
                  <a:pt x="1037" y="1073"/>
                </a:lnTo>
                <a:lnTo>
                  <a:pt x="1009" y="1064"/>
                </a:lnTo>
                <a:lnTo>
                  <a:pt x="989" y="1053"/>
                </a:lnTo>
                <a:lnTo>
                  <a:pt x="977" y="1038"/>
                </a:lnTo>
                <a:lnTo>
                  <a:pt x="968" y="1022"/>
                </a:lnTo>
                <a:lnTo>
                  <a:pt x="964" y="1002"/>
                </a:lnTo>
                <a:lnTo>
                  <a:pt x="964" y="980"/>
                </a:lnTo>
                <a:lnTo>
                  <a:pt x="966" y="956"/>
                </a:lnTo>
                <a:lnTo>
                  <a:pt x="968" y="931"/>
                </a:lnTo>
                <a:lnTo>
                  <a:pt x="968" y="904"/>
                </a:lnTo>
                <a:lnTo>
                  <a:pt x="957" y="904"/>
                </a:lnTo>
                <a:lnTo>
                  <a:pt x="957" y="885"/>
                </a:lnTo>
                <a:lnTo>
                  <a:pt x="957" y="865"/>
                </a:lnTo>
                <a:lnTo>
                  <a:pt x="959" y="845"/>
                </a:lnTo>
                <a:lnTo>
                  <a:pt x="957" y="827"/>
                </a:lnTo>
                <a:lnTo>
                  <a:pt x="951" y="813"/>
                </a:lnTo>
                <a:lnTo>
                  <a:pt x="944" y="800"/>
                </a:lnTo>
                <a:lnTo>
                  <a:pt x="937" y="789"/>
                </a:lnTo>
                <a:lnTo>
                  <a:pt x="933" y="776"/>
                </a:lnTo>
                <a:lnTo>
                  <a:pt x="931" y="760"/>
                </a:lnTo>
                <a:lnTo>
                  <a:pt x="920" y="756"/>
                </a:lnTo>
                <a:lnTo>
                  <a:pt x="913" y="753"/>
                </a:lnTo>
                <a:lnTo>
                  <a:pt x="908" y="747"/>
                </a:lnTo>
                <a:lnTo>
                  <a:pt x="897" y="744"/>
                </a:lnTo>
                <a:lnTo>
                  <a:pt x="895" y="725"/>
                </a:lnTo>
                <a:lnTo>
                  <a:pt x="891" y="713"/>
                </a:lnTo>
                <a:lnTo>
                  <a:pt x="888" y="700"/>
                </a:lnTo>
                <a:lnTo>
                  <a:pt x="884" y="687"/>
                </a:lnTo>
                <a:lnTo>
                  <a:pt x="884" y="674"/>
                </a:lnTo>
                <a:lnTo>
                  <a:pt x="886" y="662"/>
                </a:lnTo>
                <a:lnTo>
                  <a:pt x="889" y="649"/>
                </a:lnTo>
                <a:lnTo>
                  <a:pt x="891" y="633"/>
                </a:lnTo>
                <a:lnTo>
                  <a:pt x="880" y="627"/>
                </a:lnTo>
                <a:lnTo>
                  <a:pt x="879" y="627"/>
                </a:lnTo>
                <a:lnTo>
                  <a:pt x="877" y="625"/>
                </a:lnTo>
                <a:lnTo>
                  <a:pt x="875" y="625"/>
                </a:lnTo>
                <a:lnTo>
                  <a:pt x="871" y="625"/>
                </a:lnTo>
                <a:lnTo>
                  <a:pt x="868" y="624"/>
                </a:lnTo>
                <a:lnTo>
                  <a:pt x="868" y="596"/>
                </a:lnTo>
                <a:lnTo>
                  <a:pt x="877" y="596"/>
                </a:lnTo>
                <a:lnTo>
                  <a:pt x="886" y="594"/>
                </a:lnTo>
                <a:lnTo>
                  <a:pt x="899" y="598"/>
                </a:lnTo>
                <a:lnTo>
                  <a:pt x="913" y="604"/>
                </a:lnTo>
                <a:lnTo>
                  <a:pt x="928" y="611"/>
                </a:lnTo>
                <a:lnTo>
                  <a:pt x="944" y="616"/>
                </a:lnTo>
                <a:lnTo>
                  <a:pt x="957" y="620"/>
                </a:lnTo>
                <a:lnTo>
                  <a:pt x="973" y="622"/>
                </a:lnTo>
                <a:lnTo>
                  <a:pt x="984" y="618"/>
                </a:lnTo>
                <a:lnTo>
                  <a:pt x="993" y="611"/>
                </a:lnTo>
                <a:lnTo>
                  <a:pt x="1002" y="605"/>
                </a:lnTo>
                <a:lnTo>
                  <a:pt x="1011" y="600"/>
                </a:lnTo>
                <a:lnTo>
                  <a:pt x="1060" y="604"/>
                </a:lnTo>
                <a:lnTo>
                  <a:pt x="1062" y="609"/>
                </a:lnTo>
                <a:lnTo>
                  <a:pt x="1062" y="614"/>
                </a:lnTo>
                <a:lnTo>
                  <a:pt x="1064" y="620"/>
                </a:lnTo>
                <a:lnTo>
                  <a:pt x="1064" y="627"/>
                </a:lnTo>
                <a:lnTo>
                  <a:pt x="1066" y="633"/>
                </a:lnTo>
                <a:lnTo>
                  <a:pt x="1068" y="636"/>
                </a:lnTo>
                <a:lnTo>
                  <a:pt x="1068" y="642"/>
                </a:lnTo>
                <a:lnTo>
                  <a:pt x="1068" y="647"/>
                </a:lnTo>
                <a:lnTo>
                  <a:pt x="1057" y="658"/>
                </a:lnTo>
                <a:lnTo>
                  <a:pt x="1053" y="669"/>
                </a:lnTo>
                <a:lnTo>
                  <a:pt x="1055" y="682"/>
                </a:lnTo>
                <a:lnTo>
                  <a:pt x="1062" y="693"/>
                </a:lnTo>
                <a:lnTo>
                  <a:pt x="1069" y="707"/>
                </a:lnTo>
                <a:lnTo>
                  <a:pt x="1077" y="720"/>
                </a:lnTo>
                <a:lnTo>
                  <a:pt x="1082" y="736"/>
                </a:lnTo>
                <a:lnTo>
                  <a:pt x="1080" y="753"/>
                </a:lnTo>
                <a:lnTo>
                  <a:pt x="1086" y="753"/>
                </a:lnTo>
                <a:lnTo>
                  <a:pt x="1089" y="754"/>
                </a:lnTo>
                <a:lnTo>
                  <a:pt x="1093" y="754"/>
                </a:lnTo>
                <a:lnTo>
                  <a:pt x="1097" y="756"/>
                </a:lnTo>
                <a:lnTo>
                  <a:pt x="1100" y="744"/>
                </a:lnTo>
                <a:lnTo>
                  <a:pt x="1109" y="736"/>
                </a:lnTo>
                <a:lnTo>
                  <a:pt x="1122" y="734"/>
                </a:lnTo>
                <a:lnTo>
                  <a:pt x="1139" y="734"/>
                </a:lnTo>
                <a:lnTo>
                  <a:pt x="1157" y="736"/>
                </a:lnTo>
                <a:lnTo>
                  <a:pt x="1168" y="745"/>
                </a:lnTo>
                <a:lnTo>
                  <a:pt x="1186" y="751"/>
                </a:lnTo>
                <a:lnTo>
                  <a:pt x="1204" y="756"/>
                </a:lnTo>
                <a:lnTo>
                  <a:pt x="1224" y="760"/>
                </a:lnTo>
                <a:lnTo>
                  <a:pt x="1240" y="764"/>
                </a:lnTo>
                <a:lnTo>
                  <a:pt x="1280" y="760"/>
                </a:lnTo>
                <a:lnTo>
                  <a:pt x="1311" y="771"/>
                </a:lnTo>
                <a:lnTo>
                  <a:pt x="1340" y="785"/>
                </a:lnTo>
                <a:lnTo>
                  <a:pt x="1368" y="796"/>
                </a:lnTo>
                <a:lnTo>
                  <a:pt x="1379" y="791"/>
                </a:lnTo>
                <a:lnTo>
                  <a:pt x="1389" y="787"/>
                </a:lnTo>
                <a:lnTo>
                  <a:pt x="1402" y="787"/>
                </a:lnTo>
                <a:lnTo>
                  <a:pt x="1417" y="784"/>
                </a:lnTo>
                <a:lnTo>
                  <a:pt x="1433" y="774"/>
                </a:lnTo>
                <a:lnTo>
                  <a:pt x="1446" y="762"/>
                </a:lnTo>
                <a:lnTo>
                  <a:pt x="1460" y="749"/>
                </a:lnTo>
                <a:lnTo>
                  <a:pt x="1477" y="740"/>
                </a:lnTo>
                <a:lnTo>
                  <a:pt x="1493" y="736"/>
                </a:lnTo>
                <a:lnTo>
                  <a:pt x="1511" y="734"/>
                </a:lnTo>
                <a:lnTo>
                  <a:pt x="1529" y="733"/>
                </a:lnTo>
                <a:lnTo>
                  <a:pt x="1546" y="731"/>
                </a:lnTo>
                <a:lnTo>
                  <a:pt x="1560" y="725"/>
                </a:lnTo>
                <a:lnTo>
                  <a:pt x="1571" y="716"/>
                </a:lnTo>
                <a:lnTo>
                  <a:pt x="1568" y="716"/>
                </a:lnTo>
                <a:lnTo>
                  <a:pt x="1549" y="725"/>
                </a:lnTo>
                <a:lnTo>
                  <a:pt x="1529" y="727"/>
                </a:lnTo>
                <a:lnTo>
                  <a:pt x="1508" y="725"/>
                </a:lnTo>
                <a:lnTo>
                  <a:pt x="1486" y="722"/>
                </a:lnTo>
                <a:lnTo>
                  <a:pt x="1464" y="720"/>
                </a:lnTo>
                <a:lnTo>
                  <a:pt x="1457" y="711"/>
                </a:lnTo>
                <a:lnTo>
                  <a:pt x="1451" y="702"/>
                </a:lnTo>
                <a:lnTo>
                  <a:pt x="1448" y="687"/>
                </a:lnTo>
                <a:lnTo>
                  <a:pt x="1459" y="676"/>
                </a:lnTo>
                <a:lnTo>
                  <a:pt x="1466" y="662"/>
                </a:lnTo>
                <a:lnTo>
                  <a:pt x="1471" y="645"/>
                </a:lnTo>
                <a:lnTo>
                  <a:pt x="1477" y="629"/>
                </a:lnTo>
                <a:lnTo>
                  <a:pt x="1486" y="614"/>
                </a:lnTo>
                <a:lnTo>
                  <a:pt x="1497" y="604"/>
                </a:lnTo>
                <a:lnTo>
                  <a:pt x="1509" y="600"/>
                </a:lnTo>
                <a:lnTo>
                  <a:pt x="1522" y="596"/>
                </a:lnTo>
                <a:lnTo>
                  <a:pt x="1537" y="593"/>
                </a:lnTo>
                <a:lnTo>
                  <a:pt x="1555" y="580"/>
                </a:lnTo>
                <a:lnTo>
                  <a:pt x="1575" y="564"/>
                </a:lnTo>
                <a:lnTo>
                  <a:pt x="1597" y="551"/>
                </a:lnTo>
                <a:lnTo>
                  <a:pt x="1620" y="540"/>
                </a:lnTo>
                <a:lnTo>
                  <a:pt x="1653" y="533"/>
                </a:lnTo>
                <a:lnTo>
                  <a:pt x="1686" y="525"/>
                </a:lnTo>
                <a:lnTo>
                  <a:pt x="1719" y="518"/>
                </a:lnTo>
                <a:lnTo>
                  <a:pt x="1749" y="509"/>
                </a:lnTo>
                <a:lnTo>
                  <a:pt x="1777" y="496"/>
                </a:lnTo>
                <a:lnTo>
                  <a:pt x="1786" y="489"/>
                </a:lnTo>
                <a:lnTo>
                  <a:pt x="1799" y="478"/>
                </a:lnTo>
                <a:lnTo>
                  <a:pt x="1813" y="464"/>
                </a:lnTo>
                <a:lnTo>
                  <a:pt x="1826" y="449"/>
                </a:lnTo>
                <a:lnTo>
                  <a:pt x="1837" y="438"/>
                </a:lnTo>
                <a:lnTo>
                  <a:pt x="1844" y="427"/>
                </a:lnTo>
                <a:lnTo>
                  <a:pt x="1848" y="414"/>
                </a:lnTo>
                <a:lnTo>
                  <a:pt x="1848" y="405"/>
                </a:lnTo>
                <a:lnTo>
                  <a:pt x="1849" y="398"/>
                </a:lnTo>
                <a:lnTo>
                  <a:pt x="1860" y="393"/>
                </a:lnTo>
                <a:lnTo>
                  <a:pt x="1873" y="389"/>
                </a:lnTo>
                <a:lnTo>
                  <a:pt x="1884" y="391"/>
                </a:lnTo>
                <a:lnTo>
                  <a:pt x="1897" y="396"/>
                </a:lnTo>
                <a:lnTo>
                  <a:pt x="1897" y="389"/>
                </a:lnTo>
                <a:lnTo>
                  <a:pt x="1882" y="384"/>
                </a:lnTo>
                <a:lnTo>
                  <a:pt x="1871" y="374"/>
                </a:lnTo>
                <a:lnTo>
                  <a:pt x="1864" y="364"/>
                </a:lnTo>
                <a:lnTo>
                  <a:pt x="1860" y="347"/>
                </a:lnTo>
                <a:lnTo>
                  <a:pt x="1862" y="344"/>
                </a:lnTo>
                <a:lnTo>
                  <a:pt x="1862" y="340"/>
                </a:lnTo>
                <a:lnTo>
                  <a:pt x="1862" y="334"/>
                </a:lnTo>
                <a:lnTo>
                  <a:pt x="1862" y="329"/>
                </a:lnTo>
                <a:lnTo>
                  <a:pt x="1864" y="324"/>
                </a:lnTo>
                <a:lnTo>
                  <a:pt x="1877" y="320"/>
                </a:lnTo>
                <a:lnTo>
                  <a:pt x="1877" y="320"/>
                </a:lnTo>
                <a:lnTo>
                  <a:pt x="1875" y="318"/>
                </a:lnTo>
                <a:lnTo>
                  <a:pt x="1873" y="316"/>
                </a:lnTo>
                <a:lnTo>
                  <a:pt x="1869" y="314"/>
                </a:lnTo>
                <a:lnTo>
                  <a:pt x="1868" y="313"/>
                </a:lnTo>
                <a:lnTo>
                  <a:pt x="1864" y="313"/>
                </a:lnTo>
                <a:lnTo>
                  <a:pt x="1864" y="313"/>
                </a:lnTo>
                <a:lnTo>
                  <a:pt x="1868" y="253"/>
                </a:lnTo>
                <a:lnTo>
                  <a:pt x="1871" y="240"/>
                </a:lnTo>
                <a:lnTo>
                  <a:pt x="1869" y="227"/>
                </a:lnTo>
                <a:lnTo>
                  <a:pt x="1868" y="214"/>
                </a:lnTo>
                <a:lnTo>
                  <a:pt x="1864" y="196"/>
                </a:lnTo>
                <a:lnTo>
                  <a:pt x="1864" y="176"/>
                </a:lnTo>
                <a:lnTo>
                  <a:pt x="1871" y="158"/>
                </a:lnTo>
                <a:lnTo>
                  <a:pt x="1877" y="144"/>
                </a:lnTo>
                <a:lnTo>
                  <a:pt x="1875" y="129"/>
                </a:lnTo>
                <a:lnTo>
                  <a:pt x="1871" y="114"/>
                </a:lnTo>
                <a:lnTo>
                  <a:pt x="1868" y="96"/>
                </a:lnTo>
                <a:lnTo>
                  <a:pt x="1882" y="89"/>
                </a:lnTo>
                <a:lnTo>
                  <a:pt x="1891" y="82"/>
                </a:lnTo>
                <a:lnTo>
                  <a:pt x="1899" y="73"/>
                </a:lnTo>
                <a:lnTo>
                  <a:pt x="1908" y="64"/>
                </a:lnTo>
                <a:lnTo>
                  <a:pt x="1933" y="53"/>
                </a:lnTo>
                <a:lnTo>
                  <a:pt x="1960" y="45"/>
                </a:lnTo>
                <a:lnTo>
                  <a:pt x="1989" y="40"/>
                </a:lnTo>
                <a:lnTo>
                  <a:pt x="2020" y="33"/>
                </a:lnTo>
                <a:lnTo>
                  <a:pt x="2055" y="20"/>
                </a:lnTo>
                <a:lnTo>
                  <a:pt x="2095" y="7"/>
                </a:lnTo>
                <a:lnTo>
                  <a:pt x="2137" y="0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690883" y="3052549"/>
            <a:ext cx="2140723" cy="1079212"/>
            <a:chOff x="4320398" y="1245513"/>
            <a:chExt cx="2874451" cy="1079212"/>
          </a:xfrm>
        </p:grpSpPr>
        <p:sp>
          <p:nvSpPr>
            <p:cNvPr id="8" name="TextBox 7"/>
            <p:cNvSpPr txBox="1"/>
            <p:nvPr/>
          </p:nvSpPr>
          <p:spPr>
            <a:xfrm>
              <a:off x="4320399" y="1493728"/>
              <a:ext cx="2874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498587" y="3052549"/>
            <a:ext cx="2140723" cy="1079212"/>
            <a:chOff x="4320398" y="1245513"/>
            <a:chExt cx="2874451" cy="1079212"/>
          </a:xfrm>
        </p:grpSpPr>
        <p:sp>
          <p:nvSpPr>
            <p:cNvPr id="11" name="TextBox 10"/>
            <p:cNvSpPr txBox="1"/>
            <p:nvPr/>
          </p:nvSpPr>
          <p:spPr>
            <a:xfrm>
              <a:off x="4320399" y="1493728"/>
              <a:ext cx="2874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306291" y="3052549"/>
            <a:ext cx="2140723" cy="1079212"/>
            <a:chOff x="4320398" y="1245513"/>
            <a:chExt cx="2874451" cy="1079212"/>
          </a:xfrm>
        </p:grpSpPr>
        <p:sp>
          <p:nvSpPr>
            <p:cNvPr id="14" name="TextBox 13"/>
            <p:cNvSpPr txBox="1"/>
            <p:nvPr/>
          </p:nvSpPr>
          <p:spPr>
            <a:xfrm>
              <a:off x="4320399" y="1493728"/>
              <a:ext cx="2874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1149176" y="4155926"/>
            <a:ext cx="12241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accent2"/>
                </a:solidFill>
                <a:cs typeface="Arial" pitchFamily="34" charset="0"/>
              </a:rPr>
              <a:t>$600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6880" y="4155926"/>
            <a:ext cx="12241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$350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64584" y="4155926"/>
            <a:ext cx="12241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accent4"/>
                </a:solidFill>
                <a:cs typeface="Arial" pitchFamily="34" charset="0"/>
              </a:rPr>
              <a:t>$500</a:t>
            </a:r>
            <a:endParaRPr lang="ko-KR" altLang="en-US" sz="32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523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229757" y="2417777"/>
            <a:ext cx="2684487" cy="2314213"/>
            <a:chOff x="2925524" y="1738807"/>
            <a:chExt cx="3292952" cy="2838752"/>
          </a:xfrm>
        </p:grpSpPr>
        <p:sp>
          <p:nvSpPr>
            <p:cNvPr id="5" name="Isosceles Triangle 7"/>
            <p:cNvSpPr/>
            <p:nvPr/>
          </p:nvSpPr>
          <p:spPr>
            <a:xfrm>
              <a:off x="3753374" y="1738807"/>
              <a:ext cx="1637253" cy="1411425"/>
            </a:xfrm>
            <a:custGeom>
              <a:avLst/>
              <a:gdLst/>
              <a:ahLst/>
              <a:cxnLst/>
              <a:rect l="l" t="t" r="r" b="b"/>
              <a:pathLst>
                <a:path w="1637253" h="1411425">
                  <a:moveTo>
                    <a:pt x="818626" y="0"/>
                  </a:moveTo>
                  <a:lnTo>
                    <a:pt x="1637253" y="1411425"/>
                  </a:lnTo>
                  <a:lnTo>
                    <a:pt x="0" y="141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Isosceles Triangle 1"/>
            <p:cNvSpPr/>
            <p:nvPr/>
          </p:nvSpPr>
          <p:spPr>
            <a:xfrm>
              <a:off x="4604253" y="3206774"/>
              <a:ext cx="1614223" cy="1370785"/>
            </a:xfrm>
            <a:custGeom>
              <a:avLst/>
              <a:gdLst/>
              <a:ahLst/>
              <a:cxnLst/>
              <a:rect l="l" t="t" r="r" b="b"/>
              <a:pathLst>
                <a:path w="1614223" h="1370785">
                  <a:moveTo>
                    <a:pt x="0" y="0"/>
                  </a:moveTo>
                  <a:lnTo>
                    <a:pt x="819168" y="0"/>
                  </a:lnTo>
                  <a:lnTo>
                    <a:pt x="1614223" y="1370785"/>
                  </a:lnTo>
                  <a:lnTo>
                    <a:pt x="0" y="137078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2925524" y="3206774"/>
              <a:ext cx="1598321" cy="1370785"/>
            </a:xfrm>
            <a:custGeom>
              <a:avLst/>
              <a:gdLst/>
              <a:ahLst/>
              <a:cxnLst/>
              <a:rect l="l" t="t" r="r" b="b"/>
              <a:pathLst>
                <a:path w="1598321" h="1370785">
                  <a:moveTo>
                    <a:pt x="795055" y="0"/>
                  </a:moveTo>
                  <a:lnTo>
                    <a:pt x="1598321" y="0"/>
                  </a:lnTo>
                  <a:lnTo>
                    <a:pt x="1598321" y="1370785"/>
                  </a:lnTo>
                  <a:lnTo>
                    <a:pt x="0" y="13707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Rectangle 9"/>
          <p:cNvSpPr/>
          <p:nvPr/>
        </p:nvSpPr>
        <p:spPr>
          <a:xfrm>
            <a:off x="4411484" y="2994859"/>
            <a:ext cx="317247" cy="29697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800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Oval 21"/>
          <p:cNvSpPr>
            <a:spLocks noChangeAspect="1"/>
          </p:cNvSpPr>
          <p:nvPr/>
        </p:nvSpPr>
        <p:spPr>
          <a:xfrm>
            <a:off x="4973056" y="4050242"/>
            <a:ext cx="319043" cy="32170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800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Rounded Rectangle 27"/>
          <p:cNvSpPr/>
          <p:nvPr/>
        </p:nvSpPr>
        <p:spPr>
          <a:xfrm>
            <a:off x="3829141" y="4079509"/>
            <a:ext cx="342615" cy="26317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800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95536" y="3564298"/>
            <a:ext cx="2592287" cy="863358"/>
            <a:chOff x="803640" y="3362835"/>
            <a:chExt cx="2059657" cy="863358"/>
          </a:xfrm>
        </p:grpSpPr>
        <p:sp>
          <p:nvSpPr>
            <p:cNvPr id="12" name="TextBox 11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186672" y="3564298"/>
            <a:ext cx="2592287" cy="863358"/>
            <a:chOff x="803640" y="3362835"/>
            <a:chExt cx="2059657" cy="863358"/>
          </a:xfrm>
        </p:grpSpPr>
        <p:sp>
          <p:nvSpPr>
            <p:cNvPr id="15" name="TextBox 14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275856" y="1276344"/>
            <a:ext cx="2592287" cy="863358"/>
            <a:chOff x="803640" y="3362835"/>
            <a:chExt cx="2059657" cy="863358"/>
          </a:xfrm>
        </p:grpSpPr>
        <p:sp>
          <p:nvSpPr>
            <p:cNvPr id="18" name="TextBox 17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6364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Oval 4"/>
          <p:cNvSpPr/>
          <p:nvPr/>
        </p:nvSpPr>
        <p:spPr>
          <a:xfrm>
            <a:off x="2577982" y="2646679"/>
            <a:ext cx="485364" cy="4853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Oval 5"/>
          <p:cNvSpPr/>
          <p:nvPr/>
        </p:nvSpPr>
        <p:spPr>
          <a:xfrm>
            <a:off x="2796540" y="1771066"/>
            <a:ext cx="485364" cy="4853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Rectangle 16"/>
          <p:cNvSpPr/>
          <p:nvPr/>
        </p:nvSpPr>
        <p:spPr>
          <a:xfrm rot="2700000">
            <a:off x="2947684" y="1849639"/>
            <a:ext cx="183076" cy="328220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Parallelogram 15"/>
          <p:cNvSpPr/>
          <p:nvPr/>
        </p:nvSpPr>
        <p:spPr>
          <a:xfrm rot="16200000">
            <a:off x="2687821" y="2743058"/>
            <a:ext cx="265687" cy="287596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Oval 8"/>
          <p:cNvSpPr/>
          <p:nvPr/>
        </p:nvSpPr>
        <p:spPr>
          <a:xfrm>
            <a:off x="2796540" y="3522291"/>
            <a:ext cx="485364" cy="4853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Rectangle 9"/>
          <p:cNvSpPr/>
          <p:nvPr/>
        </p:nvSpPr>
        <p:spPr>
          <a:xfrm>
            <a:off x="2918398" y="3651870"/>
            <a:ext cx="241648" cy="22620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10"/>
          <p:cNvSpPr/>
          <p:nvPr/>
        </p:nvSpPr>
        <p:spPr>
          <a:xfrm>
            <a:off x="5966795" y="2650934"/>
            <a:ext cx="485364" cy="4853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Oval 11"/>
          <p:cNvSpPr/>
          <p:nvPr/>
        </p:nvSpPr>
        <p:spPr>
          <a:xfrm>
            <a:off x="5718518" y="1775321"/>
            <a:ext cx="485364" cy="4853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Rectangle 16"/>
          <p:cNvSpPr/>
          <p:nvPr/>
        </p:nvSpPr>
        <p:spPr>
          <a:xfrm rot="2700000">
            <a:off x="5869662" y="1853894"/>
            <a:ext cx="183076" cy="328220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Parallelogram 15"/>
          <p:cNvSpPr/>
          <p:nvPr/>
        </p:nvSpPr>
        <p:spPr>
          <a:xfrm rot="16200000">
            <a:off x="6076634" y="2747313"/>
            <a:ext cx="265687" cy="287596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Oval 14"/>
          <p:cNvSpPr/>
          <p:nvPr/>
        </p:nvSpPr>
        <p:spPr>
          <a:xfrm>
            <a:off x="5718518" y="3526546"/>
            <a:ext cx="485364" cy="4853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Rectangle 9"/>
          <p:cNvSpPr/>
          <p:nvPr/>
        </p:nvSpPr>
        <p:spPr>
          <a:xfrm>
            <a:off x="5840376" y="3656125"/>
            <a:ext cx="241648" cy="22620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300192" y="1678658"/>
            <a:ext cx="2406310" cy="678692"/>
            <a:chOff x="803640" y="3362835"/>
            <a:chExt cx="2059657" cy="678692"/>
          </a:xfrm>
        </p:grpSpPr>
        <p:sp>
          <p:nvSpPr>
            <p:cNvPr id="18" name="TextBox 17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566806" y="2554270"/>
            <a:ext cx="2397682" cy="678692"/>
            <a:chOff x="803640" y="3362835"/>
            <a:chExt cx="2059657" cy="678692"/>
          </a:xfrm>
        </p:grpSpPr>
        <p:sp>
          <p:nvSpPr>
            <p:cNvPr id="21" name="TextBox 20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300192" y="3429882"/>
            <a:ext cx="2397682" cy="678692"/>
            <a:chOff x="803640" y="3362835"/>
            <a:chExt cx="2059657" cy="678692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07177" y="1677855"/>
            <a:ext cx="2406310" cy="678692"/>
            <a:chOff x="803640" y="3362835"/>
            <a:chExt cx="2059657" cy="678692"/>
          </a:xfrm>
        </p:grpSpPr>
        <p:sp>
          <p:nvSpPr>
            <p:cNvPr id="27" name="TextBox 26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83202" y="2553467"/>
            <a:ext cx="2397682" cy="678692"/>
            <a:chOff x="803640" y="3362835"/>
            <a:chExt cx="2059657" cy="678692"/>
          </a:xfrm>
        </p:grpSpPr>
        <p:sp>
          <p:nvSpPr>
            <p:cNvPr id="30" name="TextBox 29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07177" y="3429079"/>
            <a:ext cx="2397682" cy="678692"/>
            <a:chOff x="803640" y="3362835"/>
            <a:chExt cx="2059657" cy="678692"/>
          </a:xfrm>
        </p:grpSpPr>
        <p:sp>
          <p:nvSpPr>
            <p:cNvPr id="33" name="TextBox 32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6" name="그림 개체 틀 35">
            <a:extLst>
              <a:ext uri="{FF2B5EF4-FFF2-40B4-BE49-F238E27FC236}">
                <a16:creationId xmlns:a16="http://schemas.microsoft.com/office/drawing/2014/main" xmlns="" id="{BCC0EEB4-4115-4C96-AC58-7B627629FFFC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519195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7"/>
          <p:cNvGraphicFramePr/>
          <p:nvPr>
            <p:extLst>
              <p:ext uri="{D42A27DB-BD31-4B8C-83A1-F6EECF244321}">
                <p14:modId xmlns:p14="http://schemas.microsoft.com/office/powerpoint/2010/main" val="709969262"/>
              </p:ext>
            </p:extLst>
          </p:nvPr>
        </p:nvGraphicFramePr>
        <p:xfrm>
          <a:off x="6639996" y="1535413"/>
          <a:ext cx="1660648" cy="1721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8" name="Chart 7">
            <a:extLst>
              <a:ext uri="{FF2B5EF4-FFF2-40B4-BE49-F238E27FC236}">
                <a16:creationId xmlns:a16="http://schemas.microsoft.com/office/drawing/2014/main" xmlns="" id="{3A70B9A9-DE2F-4D3B-A52C-B5E30EE08E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4573362"/>
              </p:ext>
            </p:extLst>
          </p:nvPr>
        </p:nvGraphicFramePr>
        <p:xfrm>
          <a:off x="4709108" y="1535413"/>
          <a:ext cx="1660648" cy="1721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9" name="Chart 7">
            <a:extLst>
              <a:ext uri="{FF2B5EF4-FFF2-40B4-BE49-F238E27FC236}">
                <a16:creationId xmlns:a16="http://schemas.microsoft.com/office/drawing/2014/main" xmlns="" id="{0278FABA-EA96-49F5-9A62-691F2AD740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1249980"/>
              </p:ext>
            </p:extLst>
          </p:nvPr>
        </p:nvGraphicFramePr>
        <p:xfrm>
          <a:off x="2778219" y="1535413"/>
          <a:ext cx="1660648" cy="1721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0" name="Chart 7">
            <a:extLst>
              <a:ext uri="{FF2B5EF4-FFF2-40B4-BE49-F238E27FC236}">
                <a16:creationId xmlns:a16="http://schemas.microsoft.com/office/drawing/2014/main" xmlns="" id="{B3C23818-D30E-4AE9-A1E9-B29BA47611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7368326"/>
              </p:ext>
            </p:extLst>
          </p:nvPr>
        </p:nvGraphicFramePr>
        <p:xfrm>
          <a:off x="847330" y="1535413"/>
          <a:ext cx="1660648" cy="1721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Chart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8" name="Oval 7"/>
          <p:cNvSpPr/>
          <p:nvPr/>
        </p:nvSpPr>
        <p:spPr>
          <a:xfrm>
            <a:off x="3151343" y="1944160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Oval 8"/>
          <p:cNvSpPr/>
          <p:nvPr/>
        </p:nvSpPr>
        <p:spPr>
          <a:xfrm>
            <a:off x="5072804" y="1944160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val 9"/>
          <p:cNvSpPr/>
          <p:nvPr/>
        </p:nvSpPr>
        <p:spPr>
          <a:xfrm>
            <a:off x="7013120" y="1944160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10"/>
          <p:cNvSpPr/>
          <p:nvPr/>
        </p:nvSpPr>
        <p:spPr>
          <a:xfrm>
            <a:off x="1220455" y="1944160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7002268" y="2167437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40%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71379" y="2167437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80%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09603" y="2167437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40491" y="2167437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771717" y="3407970"/>
            <a:ext cx="1535427" cy="1107996"/>
            <a:chOff x="3324740" y="1715063"/>
            <a:chExt cx="1260140" cy="1107996"/>
          </a:xfrm>
        </p:grpSpPr>
        <p:sp>
          <p:nvSpPr>
            <p:cNvPr id="17" name="TextBox 16"/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324740" y="1992062"/>
              <a:ext cx="1260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702606" y="3352805"/>
            <a:ext cx="1535427" cy="1107996"/>
            <a:chOff x="3324740" y="1715063"/>
            <a:chExt cx="1260140" cy="1107996"/>
          </a:xfrm>
        </p:grpSpPr>
        <p:sp>
          <p:nvSpPr>
            <p:cNvPr id="20" name="TextBox 19"/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324740" y="1992062"/>
              <a:ext cx="1260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840829" y="3407970"/>
            <a:ext cx="1535427" cy="1107996"/>
            <a:chOff x="3324740" y="1715063"/>
            <a:chExt cx="1260140" cy="1107996"/>
          </a:xfrm>
        </p:grpSpPr>
        <p:sp>
          <p:nvSpPr>
            <p:cNvPr id="23" name="TextBox 22"/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324740" y="1992062"/>
              <a:ext cx="1260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909941" y="3407970"/>
            <a:ext cx="1535427" cy="1107996"/>
            <a:chOff x="3324740" y="1715063"/>
            <a:chExt cx="1260140" cy="1107996"/>
          </a:xfrm>
        </p:grpSpPr>
        <p:sp>
          <p:nvSpPr>
            <p:cNvPr id="26" name="TextBox 25"/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324740" y="1992062"/>
              <a:ext cx="1260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13947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Diamond 3"/>
          <p:cNvSpPr/>
          <p:nvPr/>
        </p:nvSpPr>
        <p:spPr>
          <a:xfrm>
            <a:off x="3895357" y="1594523"/>
            <a:ext cx="1340281" cy="1340281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Diamond 4"/>
          <p:cNvSpPr/>
          <p:nvPr/>
        </p:nvSpPr>
        <p:spPr>
          <a:xfrm>
            <a:off x="3895357" y="3057894"/>
            <a:ext cx="1340281" cy="1340281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Diamond 5"/>
          <p:cNvSpPr/>
          <p:nvPr/>
        </p:nvSpPr>
        <p:spPr>
          <a:xfrm>
            <a:off x="3150894" y="2322019"/>
            <a:ext cx="1340281" cy="1340281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Diamond 6"/>
          <p:cNvSpPr/>
          <p:nvPr/>
        </p:nvSpPr>
        <p:spPr>
          <a:xfrm>
            <a:off x="4660513" y="2322019"/>
            <a:ext cx="1340281" cy="1340281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Diamond 7"/>
          <p:cNvSpPr/>
          <p:nvPr/>
        </p:nvSpPr>
        <p:spPr>
          <a:xfrm>
            <a:off x="3629566" y="2561355"/>
            <a:ext cx="861609" cy="861609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Diamond 8"/>
          <p:cNvSpPr/>
          <p:nvPr/>
        </p:nvSpPr>
        <p:spPr>
          <a:xfrm>
            <a:off x="4134693" y="3057894"/>
            <a:ext cx="861609" cy="861609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Diamond 9"/>
          <p:cNvSpPr/>
          <p:nvPr/>
        </p:nvSpPr>
        <p:spPr>
          <a:xfrm>
            <a:off x="4660513" y="2561355"/>
            <a:ext cx="861609" cy="861609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Diamond 10"/>
          <p:cNvSpPr/>
          <p:nvPr/>
        </p:nvSpPr>
        <p:spPr>
          <a:xfrm>
            <a:off x="4134693" y="2073195"/>
            <a:ext cx="861609" cy="861609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Group 11"/>
          <p:cNvGrpSpPr/>
          <p:nvPr/>
        </p:nvGrpSpPr>
        <p:grpSpPr>
          <a:xfrm>
            <a:off x="6148861" y="2559955"/>
            <a:ext cx="2592287" cy="863358"/>
            <a:chOff x="803640" y="3362835"/>
            <a:chExt cx="2059657" cy="863358"/>
          </a:xfrm>
        </p:grpSpPr>
        <p:sp>
          <p:nvSpPr>
            <p:cNvPr id="13" name="TextBox 12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Option D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30969" y="2559955"/>
            <a:ext cx="2592287" cy="863358"/>
            <a:chOff x="803640" y="3362835"/>
            <a:chExt cx="2059657" cy="863358"/>
          </a:xfrm>
        </p:grpSpPr>
        <p:sp>
          <p:nvSpPr>
            <p:cNvPr id="16" name="TextBox 15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Option B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436097" y="3715657"/>
            <a:ext cx="2592287" cy="863358"/>
            <a:chOff x="803640" y="3362835"/>
            <a:chExt cx="2059657" cy="863358"/>
          </a:xfrm>
        </p:grpSpPr>
        <p:sp>
          <p:nvSpPr>
            <p:cNvPr id="19" name="TextBox 18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Option C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115616" y="1416780"/>
            <a:ext cx="2592287" cy="863358"/>
            <a:chOff x="803640" y="3362835"/>
            <a:chExt cx="2059657" cy="863358"/>
          </a:xfrm>
        </p:grpSpPr>
        <p:sp>
          <p:nvSpPr>
            <p:cNvPr id="22" name="TextBox 21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Option 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3840392" y="2668994"/>
            <a:ext cx="555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B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782695" y="2668994"/>
            <a:ext cx="555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D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282672" y="3138619"/>
            <a:ext cx="555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C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282672" y="2202748"/>
            <a:ext cx="555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A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795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그림 개체 틀 42">
            <a:extLst>
              <a:ext uri="{FF2B5EF4-FFF2-40B4-BE49-F238E27FC236}">
                <a16:creationId xmlns:a16="http://schemas.microsoft.com/office/drawing/2014/main" xmlns="" id="{32C0E342-D884-431A-8F2E-5A891C89C22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4" name="그림 개체 틀 43">
            <a:extLst>
              <a:ext uri="{FF2B5EF4-FFF2-40B4-BE49-F238E27FC236}">
                <a16:creationId xmlns:a16="http://schemas.microsoft.com/office/drawing/2014/main" xmlns="" id="{1A8EB5FC-5365-48BF-BA45-9DEB973F9BC3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45" name="그림 개체 틀 44">
            <a:extLst>
              <a:ext uri="{FF2B5EF4-FFF2-40B4-BE49-F238E27FC236}">
                <a16:creationId xmlns:a16="http://schemas.microsoft.com/office/drawing/2014/main" xmlns="" id="{1CB50D6B-D333-4625-8E63-FDBA5978330C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  <p:sp>
        <p:nvSpPr>
          <p:cNvPr id="46" name="그림 개체 틀 45">
            <a:extLst>
              <a:ext uri="{FF2B5EF4-FFF2-40B4-BE49-F238E27FC236}">
                <a16:creationId xmlns:a16="http://schemas.microsoft.com/office/drawing/2014/main" xmlns="" id="{84A4BC43-228A-47E0-8152-97888669E2C7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47" name="그림 개체 틀 46">
            <a:extLst>
              <a:ext uri="{FF2B5EF4-FFF2-40B4-BE49-F238E27FC236}">
                <a16:creationId xmlns:a16="http://schemas.microsoft.com/office/drawing/2014/main" xmlns="" id="{C61A9C31-CA90-405E-85F9-379647A5EC39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48" name="그림 개체 틀 47">
            <a:extLst>
              <a:ext uri="{FF2B5EF4-FFF2-40B4-BE49-F238E27FC236}">
                <a16:creationId xmlns:a16="http://schemas.microsoft.com/office/drawing/2014/main" xmlns="" id="{B70207E3-0D53-4A39-895E-F89240DE0A8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49" name="그림 개체 틀 48">
            <a:extLst>
              <a:ext uri="{FF2B5EF4-FFF2-40B4-BE49-F238E27FC236}">
                <a16:creationId xmlns:a16="http://schemas.microsoft.com/office/drawing/2014/main" xmlns="" id="{C90AF674-2CEA-497A-B88A-F9DC43DC6567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50" name="그림 개체 틀 49">
            <a:extLst>
              <a:ext uri="{FF2B5EF4-FFF2-40B4-BE49-F238E27FC236}">
                <a16:creationId xmlns:a16="http://schemas.microsoft.com/office/drawing/2014/main" xmlns="" id="{608E70D2-E549-4001-AFE2-31B3335E4EAA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  <p:sp>
        <p:nvSpPr>
          <p:cNvPr id="11" name="Title 15"/>
          <p:cNvSpPr txBox="1">
            <a:spLocks/>
          </p:cNvSpPr>
          <p:nvPr/>
        </p:nvSpPr>
        <p:spPr>
          <a:xfrm>
            <a:off x="0" y="25735"/>
            <a:ext cx="9144000" cy="77653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accent2"/>
                </a:solidFill>
              </a:rPr>
              <a:t>Portfolio</a:t>
            </a:r>
            <a:r>
              <a:rPr lang="en-US" altLang="ko-KR" dirty="0"/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Presentation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531601" y="2225322"/>
            <a:ext cx="1931426" cy="493983"/>
            <a:chOff x="3233964" y="1954419"/>
            <a:chExt cx="1400520" cy="493983"/>
          </a:xfrm>
        </p:grpSpPr>
        <p:sp>
          <p:nvSpPr>
            <p:cNvPr id="20" name="TextBox 19"/>
            <p:cNvSpPr txBox="1"/>
            <p:nvPr/>
          </p:nvSpPr>
          <p:spPr>
            <a:xfrm>
              <a:off x="3233965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33964" y="2171403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577128" y="2225322"/>
            <a:ext cx="1931426" cy="493983"/>
            <a:chOff x="3233964" y="1954419"/>
            <a:chExt cx="1400520" cy="493983"/>
          </a:xfrm>
        </p:grpSpPr>
        <p:sp>
          <p:nvSpPr>
            <p:cNvPr id="23" name="TextBox 22"/>
            <p:cNvSpPr txBox="1"/>
            <p:nvPr/>
          </p:nvSpPr>
          <p:spPr>
            <a:xfrm>
              <a:off x="3233965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233964" y="2171403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622655" y="2225322"/>
            <a:ext cx="1931426" cy="493983"/>
            <a:chOff x="3233964" y="1954419"/>
            <a:chExt cx="1400520" cy="493983"/>
          </a:xfrm>
        </p:grpSpPr>
        <p:sp>
          <p:nvSpPr>
            <p:cNvPr id="26" name="TextBox 25"/>
            <p:cNvSpPr txBox="1"/>
            <p:nvPr/>
          </p:nvSpPr>
          <p:spPr>
            <a:xfrm>
              <a:off x="3233965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233964" y="2171403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668183" y="2225322"/>
            <a:ext cx="1931426" cy="493983"/>
            <a:chOff x="3233964" y="1954419"/>
            <a:chExt cx="1400520" cy="493983"/>
          </a:xfrm>
        </p:grpSpPr>
        <p:sp>
          <p:nvSpPr>
            <p:cNvPr id="29" name="TextBox 28"/>
            <p:cNvSpPr txBox="1"/>
            <p:nvPr/>
          </p:nvSpPr>
          <p:spPr>
            <a:xfrm>
              <a:off x="3233965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33964" y="2171403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39552" y="4101942"/>
            <a:ext cx="1931426" cy="493983"/>
            <a:chOff x="3233964" y="1954419"/>
            <a:chExt cx="1400520" cy="493983"/>
          </a:xfrm>
        </p:grpSpPr>
        <p:sp>
          <p:nvSpPr>
            <p:cNvPr id="32" name="TextBox 31"/>
            <p:cNvSpPr txBox="1"/>
            <p:nvPr/>
          </p:nvSpPr>
          <p:spPr>
            <a:xfrm>
              <a:off x="3233965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233964" y="2171403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2585079" y="4101942"/>
            <a:ext cx="1931426" cy="493983"/>
            <a:chOff x="3233964" y="1954419"/>
            <a:chExt cx="1400520" cy="493983"/>
          </a:xfrm>
        </p:grpSpPr>
        <p:sp>
          <p:nvSpPr>
            <p:cNvPr id="35" name="TextBox 34"/>
            <p:cNvSpPr txBox="1"/>
            <p:nvPr/>
          </p:nvSpPr>
          <p:spPr>
            <a:xfrm>
              <a:off x="3233965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33964" y="2171403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630606" y="4101942"/>
            <a:ext cx="1931426" cy="493983"/>
            <a:chOff x="3233964" y="1954419"/>
            <a:chExt cx="1400520" cy="493983"/>
          </a:xfrm>
        </p:grpSpPr>
        <p:sp>
          <p:nvSpPr>
            <p:cNvPr id="38" name="TextBox 37"/>
            <p:cNvSpPr txBox="1"/>
            <p:nvPr/>
          </p:nvSpPr>
          <p:spPr>
            <a:xfrm>
              <a:off x="3233965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233964" y="2171403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6676134" y="4101942"/>
            <a:ext cx="1931426" cy="493983"/>
            <a:chOff x="3233964" y="1954419"/>
            <a:chExt cx="1400520" cy="493983"/>
          </a:xfrm>
        </p:grpSpPr>
        <p:sp>
          <p:nvSpPr>
            <p:cNvPr id="41" name="TextBox 40"/>
            <p:cNvSpPr txBox="1"/>
            <p:nvPr/>
          </p:nvSpPr>
          <p:spPr>
            <a:xfrm>
              <a:off x="3233965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233964" y="2171403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246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0" y="267494"/>
            <a:ext cx="9144000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Outline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2267744" y="1059582"/>
            <a:ext cx="6552728" cy="649331"/>
            <a:chOff x="2267744" y="1059582"/>
            <a:chExt cx="6552728" cy="914400"/>
          </a:xfrm>
        </p:grpSpPr>
        <p:grpSp>
          <p:nvGrpSpPr>
            <p:cNvPr id="4" name="Group 3"/>
            <p:cNvGrpSpPr/>
            <p:nvPr/>
          </p:nvGrpSpPr>
          <p:grpSpPr>
            <a:xfrm>
              <a:off x="2267744" y="1059582"/>
              <a:ext cx="6552728" cy="914400"/>
              <a:chOff x="1151472" y="3187501"/>
              <a:chExt cx="6552728" cy="914400"/>
            </a:xfrm>
          </p:grpSpPr>
          <p:sp>
            <p:nvSpPr>
              <p:cNvPr id="5" name="Pentagon 4"/>
              <p:cNvSpPr/>
              <p:nvPr/>
            </p:nvSpPr>
            <p:spPr>
              <a:xfrm>
                <a:off x="1633824" y="3347030"/>
                <a:ext cx="6070376" cy="72000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Pentagon 5"/>
              <p:cNvSpPr/>
              <p:nvPr/>
            </p:nvSpPr>
            <p:spPr>
              <a:xfrm>
                <a:off x="1633824" y="3284701"/>
                <a:ext cx="5914970" cy="720000"/>
              </a:xfrm>
              <a:prstGeom prst="homePlat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Diamond 6"/>
              <p:cNvSpPr/>
              <p:nvPr/>
            </p:nvSpPr>
            <p:spPr>
              <a:xfrm>
                <a:off x="1151472" y="3187501"/>
                <a:ext cx="914400" cy="9144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8" name="직사각형 39"/>
            <p:cNvSpPr/>
            <p:nvPr/>
          </p:nvSpPr>
          <p:spPr>
            <a:xfrm>
              <a:off x="2509438" y="1262927"/>
              <a:ext cx="403184" cy="5232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1 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10"/>
          <p:cNvSpPr txBox="1"/>
          <p:nvPr/>
        </p:nvSpPr>
        <p:spPr bwMode="auto">
          <a:xfrm>
            <a:off x="3382961" y="1239623"/>
            <a:ext cx="4752528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Research Question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2" name="Gruppieren 41"/>
          <p:cNvGrpSpPr/>
          <p:nvPr/>
        </p:nvGrpSpPr>
        <p:grpSpPr>
          <a:xfrm>
            <a:off x="2264738" y="1707654"/>
            <a:ext cx="6552728" cy="817200"/>
            <a:chOff x="2264738" y="1982609"/>
            <a:chExt cx="6552728" cy="914400"/>
          </a:xfrm>
        </p:grpSpPr>
        <p:grpSp>
          <p:nvGrpSpPr>
            <p:cNvPr id="12" name="Group 11"/>
            <p:cNvGrpSpPr/>
            <p:nvPr/>
          </p:nvGrpSpPr>
          <p:grpSpPr>
            <a:xfrm>
              <a:off x="2264738" y="1982609"/>
              <a:ext cx="6552728" cy="914400"/>
              <a:chOff x="1151472" y="3187501"/>
              <a:chExt cx="6552728" cy="914400"/>
            </a:xfrm>
          </p:grpSpPr>
          <p:sp>
            <p:nvSpPr>
              <p:cNvPr id="13" name="Pentagon 12"/>
              <p:cNvSpPr/>
              <p:nvPr/>
            </p:nvSpPr>
            <p:spPr>
              <a:xfrm>
                <a:off x="1633824" y="3347030"/>
                <a:ext cx="6070376" cy="568531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Pentagon 13"/>
              <p:cNvSpPr/>
              <p:nvPr/>
            </p:nvSpPr>
            <p:spPr>
              <a:xfrm>
                <a:off x="1633824" y="3284701"/>
                <a:ext cx="5914970" cy="720000"/>
              </a:xfrm>
              <a:prstGeom prst="homePlat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Diamond 14"/>
              <p:cNvSpPr/>
              <p:nvPr/>
            </p:nvSpPr>
            <p:spPr>
              <a:xfrm>
                <a:off x="1151472" y="3187501"/>
                <a:ext cx="914400" cy="914400"/>
              </a:xfrm>
              <a:prstGeom prst="diamond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" name="직사각형 39"/>
            <p:cNvSpPr/>
            <p:nvPr/>
          </p:nvSpPr>
          <p:spPr>
            <a:xfrm>
              <a:off x="2509438" y="2187449"/>
              <a:ext cx="403184" cy="5232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2 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382961" y="1851670"/>
            <a:ext cx="4752528" cy="584044"/>
            <a:chOff x="2299400" y="1781114"/>
            <a:chExt cx="4576856" cy="546274"/>
          </a:xfrm>
        </p:grpSpPr>
        <p:sp>
          <p:nvSpPr>
            <p:cNvPr id="26" name="TextBox 10"/>
            <p:cNvSpPr txBox="1"/>
            <p:nvPr/>
          </p:nvSpPr>
          <p:spPr bwMode="auto">
            <a:xfrm>
              <a:off x="2299400" y="1781114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Previous Research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12"/>
            <p:cNvSpPr txBox="1"/>
            <p:nvPr/>
          </p:nvSpPr>
          <p:spPr bwMode="auto">
            <a:xfrm>
              <a:off x="2299400" y="2050389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Empirical findings, </a:t>
              </a:r>
              <a:r>
                <a:rPr lang="en-US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Szydlik’s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model of intergenerational solidarity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147889" y="2658582"/>
            <a:ext cx="6666571" cy="803448"/>
            <a:chOff x="1037629" y="3347030"/>
            <a:chExt cx="6666571" cy="934655"/>
          </a:xfrm>
        </p:grpSpPr>
        <p:sp>
          <p:nvSpPr>
            <p:cNvPr id="17" name="Pentagon 16"/>
            <p:cNvSpPr/>
            <p:nvPr/>
          </p:nvSpPr>
          <p:spPr>
            <a:xfrm>
              <a:off x="1633824" y="3347030"/>
              <a:ext cx="6070376" cy="720000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" name="Pentagon 17"/>
            <p:cNvSpPr/>
            <p:nvPr/>
          </p:nvSpPr>
          <p:spPr>
            <a:xfrm>
              <a:off x="1037629" y="3561685"/>
              <a:ext cx="5914970" cy="720000"/>
            </a:xfrm>
            <a:prstGeom prst="homePlate">
              <a:avLst/>
            </a:prstGeom>
            <a:solidFill>
              <a:schemeClr val="bg1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310331" y="2638269"/>
            <a:ext cx="4752528" cy="581553"/>
            <a:chOff x="2299400" y="1781114"/>
            <a:chExt cx="4576856" cy="546274"/>
          </a:xfrm>
        </p:grpSpPr>
        <p:sp>
          <p:nvSpPr>
            <p:cNvPr id="30" name="TextBox 10"/>
            <p:cNvSpPr txBox="1"/>
            <p:nvPr/>
          </p:nvSpPr>
          <p:spPr bwMode="auto">
            <a:xfrm>
              <a:off x="2299400" y="1781114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de-DE" altLang="ko-KR" sz="12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Revised</a:t>
              </a:r>
              <a:r>
                <a:rPr lang="de-DE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de-DE" altLang="ko-KR" sz="12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model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12"/>
            <p:cNvSpPr txBox="1"/>
            <p:nvPr/>
          </p:nvSpPr>
          <p:spPr bwMode="auto">
            <a:xfrm>
              <a:off x="2299400" y="2050389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de-DE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Introduction</a:t>
              </a:r>
              <a:r>
                <a:rPr lang="de-DE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de-DE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of</a:t>
              </a:r>
              <a:r>
                <a:rPr lang="de-DE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 </a:t>
              </a:r>
              <a:r>
                <a:rPr lang="de-DE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new</a:t>
              </a:r>
              <a:r>
                <a:rPr lang="de-DE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de-DE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dimension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uppieren 43"/>
          <p:cNvGrpSpPr/>
          <p:nvPr/>
        </p:nvGrpSpPr>
        <p:grpSpPr>
          <a:xfrm>
            <a:off x="2258726" y="3313534"/>
            <a:ext cx="6552728" cy="653340"/>
            <a:chOff x="2258726" y="3828663"/>
            <a:chExt cx="6552728" cy="914400"/>
          </a:xfrm>
        </p:grpSpPr>
        <p:grpSp>
          <p:nvGrpSpPr>
            <p:cNvPr id="20" name="Group 19"/>
            <p:cNvGrpSpPr/>
            <p:nvPr/>
          </p:nvGrpSpPr>
          <p:grpSpPr>
            <a:xfrm>
              <a:off x="2258726" y="3828663"/>
              <a:ext cx="6552728" cy="914400"/>
              <a:chOff x="1151472" y="3187501"/>
              <a:chExt cx="6552728" cy="914400"/>
            </a:xfrm>
          </p:grpSpPr>
          <p:sp>
            <p:nvSpPr>
              <p:cNvPr id="21" name="Pentagon 20"/>
              <p:cNvSpPr/>
              <p:nvPr/>
            </p:nvSpPr>
            <p:spPr>
              <a:xfrm>
                <a:off x="1633824" y="3347030"/>
                <a:ext cx="6070376" cy="720000"/>
              </a:xfrm>
              <a:prstGeom prst="homePlat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Pentagon 21"/>
              <p:cNvSpPr/>
              <p:nvPr/>
            </p:nvSpPr>
            <p:spPr>
              <a:xfrm>
                <a:off x="1633824" y="3284701"/>
                <a:ext cx="5914970" cy="720000"/>
              </a:xfrm>
              <a:prstGeom prst="homePlat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Diamond 22"/>
              <p:cNvSpPr/>
              <p:nvPr/>
            </p:nvSpPr>
            <p:spPr>
              <a:xfrm>
                <a:off x="1151472" y="3187501"/>
                <a:ext cx="914400" cy="914400"/>
              </a:xfrm>
              <a:prstGeom prst="diamond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2" name="직사각형 39"/>
            <p:cNvSpPr/>
            <p:nvPr/>
          </p:nvSpPr>
          <p:spPr>
            <a:xfrm>
              <a:off x="2509438" y="4036493"/>
              <a:ext cx="403184" cy="5232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4 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34" name="TextBox 10"/>
          <p:cNvSpPr txBox="1"/>
          <p:nvPr/>
        </p:nvSpPr>
        <p:spPr bwMode="auto">
          <a:xfrm>
            <a:off x="3382961" y="3507854"/>
            <a:ext cx="4752528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Hypotheses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6" name="Gruppieren 35"/>
          <p:cNvGrpSpPr/>
          <p:nvPr/>
        </p:nvGrpSpPr>
        <p:grpSpPr>
          <a:xfrm>
            <a:off x="2253452" y="4026371"/>
            <a:ext cx="6552728" cy="520712"/>
            <a:chOff x="2267744" y="1059582"/>
            <a:chExt cx="6552728" cy="914400"/>
          </a:xfrm>
        </p:grpSpPr>
        <p:grpSp>
          <p:nvGrpSpPr>
            <p:cNvPr id="37" name="Group 3"/>
            <p:cNvGrpSpPr/>
            <p:nvPr/>
          </p:nvGrpSpPr>
          <p:grpSpPr>
            <a:xfrm>
              <a:off x="2267744" y="1059582"/>
              <a:ext cx="6552728" cy="914400"/>
              <a:chOff x="1151472" y="3187501"/>
              <a:chExt cx="6552728" cy="914400"/>
            </a:xfrm>
          </p:grpSpPr>
          <p:sp>
            <p:nvSpPr>
              <p:cNvPr id="39" name="Pentagon 4"/>
              <p:cNvSpPr/>
              <p:nvPr/>
            </p:nvSpPr>
            <p:spPr>
              <a:xfrm>
                <a:off x="1633824" y="3347030"/>
                <a:ext cx="6070376" cy="72000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Pentagon 5"/>
              <p:cNvSpPr/>
              <p:nvPr/>
            </p:nvSpPr>
            <p:spPr>
              <a:xfrm>
                <a:off x="1633824" y="3284701"/>
                <a:ext cx="5914970" cy="720000"/>
              </a:xfrm>
              <a:prstGeom prst="homePlat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Diamond 6"/>
              <p:cNvSpPr/>
              <p:nvPr/>
            </p:nvSpPr>
            <p:spPr>
              <a:xfrm>
                <a:off x="1151472" y="3187501"/>
                <a:ext cx="914400" cy="9144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8" name="직사각형 39"/>
            <p:cNvSpPr/>
            <p:nvPr/>
          </p:nvSpPr>
          <p:spPr>
            <a:xfrm>
              <a:off x="2509438" y="1156134"/>
              <a:ext cx="403184" cy="736808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5</a:t>
              </a:r>
              <a:r>
                <a:rPr lang="en-US" altLang="ko-KR" sz="2800" b="1" dirty="0" smtClean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10"/>
          <p:cNvSpPr txBox="1"/>
          <p:nvPr/>
        </p:nvSpPr>
        <p:spPr bwMode="auto">
          <a:xfrm>
            <a:off x="3410750" y="4155926"/>
            <a:ext cx="4752528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Data </a:t>
            </a:r>
            <a:r>
              <a:rPr lang="de-DE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set</a:t>
            </a:r>
            <a:r>
              <a:rPr lang="de-DE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variables </a:t>
            </a:r>
            <a:r>
              <a:rPr lang="de-DE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</a:t>
            </a:r>
            <a:r>
              <a:rPr lang="de-DE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de-DE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methods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95536" y="1635645"/>
            <a:ext cx="8311830" cy="3005396"/>
            <a:chOff x="1170431" y="740677"/>
            <a:chExt cx="8833425" cy="3193994"/>
          </a:xfrm>
        </p:grpSpPr>
        <p:sp>
          <p:nvSpPr>
            <p:cNvPr id="5" name="L-Shape 4"/>
            <p:cNvSpPr/>
            <p:nvPr/>
          </p:nvSpPr>
          <p:spPr>
            <a:xfrm rot="5400000">
              <a:off x="1564790" y="1851583"/>
              <a:ext cx="1310355" cy="2099073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Freeform 5"/>
            <p:cNvSpPr/>
            <p:nvPr/>
          </p:nvSpPr>
          <p:spPr>
            <a:xfrm>
              <a:off x="1714544" y="2434166"/>
              <a:ext cx="1711813" cy="1500505"/>
            </a:xfrm>
            <a:custGeom>
              <a:avLst/>
              <a:gdLst>
                <a:gd name="connsiteX0" fmla="*/ 0 w 1711813"/>
                <a:gd name="connsiteY0" fmla="*/ 0 h 1500505"/>
                <a:gd name="connsiteX1" fmla="*/ 1711813 w 1711813"/>
                <a:gd name="connsiteY1" fmla="*/ 0 h 1500505"/>
                <a:gd name="connsiteX2" fmla="*/ 1711813 w 1711813"/>
                <a:gd name="connsiteY2" fmla="*/ 1500505 h 1500505"/>
                <a:gd name="connsiteX3" fmla="*/ 0 w 1711813"/>
                <a:gd name="connsiteY3" fmla="*/ 1500505 h 1500505"/>
                <a:gd name="connsiteX4" fmla="*/ 0 w 1711813"/>
                <a:gd name="connsiteY4" fmla="*/ 0 h 1500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1813" h="1500505">
                  <a:moveTo>
                    <a:pt x="0" y="0"/>
                  </a:moveTo>
                  <a:lnTo>
                    <a:pt x="1711813" y="0"/>
                  </a:lnTo>
                  <a:lnTo>
                    <a:pt x="1711813" y="1500505"/>
                  </a:lnTo>
                  <a:lnTo>
                    <a:pt x="0" y="150050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0" tIns="190500" rIns="190500" bIns="190500" numCol="1" spcCol="1270" anchor="t" anchorCtr="0">
              <a:noAutofit/>
            </a:bodyPr>
            <a:lstStyle/>
            <a:p>
              <a:pPr lvl="0" algn="l" defTabSz="22225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5000" kern="1200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2946521" y="1728046"/>
              <a:ext cx="322983" cy="322983"/>
            </a:xfrm>
            <a:prstGeom prst="triangle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L-Shape 7"/>
            <p:cNvSpPr/>
            <p:nvPr/>
          </p:nvSpPr>
          <p:spPr>
            <a:xfrm rot="5400000">
              <a:off x="3809576" y="1349828"/>
              <a:ext cx="1310353" cy="2099073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 8"/>
            <p:cNvSpPr/>
            <p:nvPr/>
          </p:nvSpPr>
          <p:spPr>
            <a:xfrm>
              <a:off x="3810138" y="1915610"/>
              <a:ext cx="1711813" cy="1500505"/>
            </a:xfrm>
            <a:custGeom>
              <a:avLst/>
              <a:gdLst>
                <a:gd name="connsiteX0" fmla="*/ 0 w 1711813"/>
                <a:gd name="connsiteY0" fmla="*/ 0 h 1500505"/>
                <a:gd name="connsiteX1" fmla="*/ 1711813 w 1711813"/>
                <a:gd name="connsiteY1" fmla="*/ 0 h 1500505"/>
                <a:gd name="connsiteX2" fmla="*/ 1711813 w 1711813"/>
                <a:gd name="connsiteY2" fmla="*/ 1500505 h 1500505"/>
                <a:gd name="connsiteX3" fmla="*/ 0 w 1711813"/>
                <a:gd name="connsiteY3" fmla="*/ 1500505 h 1500505"/>
                <a:gd name="connsiteX4" fmla="*/ 0 w 1711813"/>
                <a:gd name="connsiteY4" fmla="*/ 0 h 1500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1813" h="1500505">
                  <a:moveTo>
                    <a:pt x="0" y="0"/>
                  </a:moveTo>
                  <a:lnTo>
                    <a:pt x="1711813" y="0"/>
                  </a:lnTo>
                  <a:lnTo>
                    <a:pt x="1711813" y="1500505"/>
                  </a:lnTo>
                  <a:lnTo>
                    <a:pt x="0" y="150050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0" tIns="190500" rIns="190500" bIns="190500" numCol="1" spcCol="1270" anchor="t" anchorCtr="0">
              <a:noAutofit/>
            </a:bodyPr>
            <a:lstStyle/>
            <a:p>
              <a:pPr lvl="0" algn="l" defTabSz="22225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5000" kern="1200"/>
            </a:p>
          </p:txBody>
        </p:sp>
        <p:sp>
          <p:nvSpPr>
            <p:cNvPr id="10" name="Isosceles Triangle 9"/>
            <p:cNvSpPr/>
            <p:nvPr/>
          </p:nvSpPr>
          <p:spPr>
            <a:xfrm>
              <a:off x="5191306" y="1209490"/>
              <a:ext cx="322983" cy="322983"/>
            </a:xfrm>
            <a:prstGeom prst="triangle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L-Shape 10"/>
            <p:cNvSpPr/>
            <p:nvPr/>
          </p:nvSpPr>
          <p:spPr>
            <a:xfrm rot="5400000">
              <a:off x="6054360" y="848073"/>
              <a:ext cx="1310355" cy="2099073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5905732" y="1397053"/>
              <a:ext cx="1711813" cy="1500505"/>
            </a:xfrm>
            <a:custGeom>
              <a:avLst/>
              <a:gdLst>
                <a:gd name="connsiteX0" fmla="*/ 0 w 1711813"/>
                <a:gd name="connsiteY0" fmla="*/ 0 h 1500505"/>
                <a:gd name="connsiteX1" fmla="*/ 1711813 w 1711813"/>
                <a:gd name="connsiteY1" fmla="*/ 0 h 1500505"/>
                <a:gd name="connsiteX2" fmla="*/ 1711813 w 1711813"/>
                <a:gd name="connsiteY2" fmla="*/ 1500505 h 1500505"/>
                <a:gd name="connsiteX3" fmla="*/ 0 w 1711813"/>
                <a:gd name="connsiteY3" fmla="*/ 1500505 h 1500505"/>
                <a:gd name="connsiteX4" fmla="*/ 0 w 1711813"/>
                <a:gd name="connsiteY4" fmla="*/ 0 h 1500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1813" h="1500505">
                  <a:moveTo>
                    <a:pt x="0" y="0"/>
                  </a:moveTo>
                  <a:lnTo>
                    <a:pt x="1711813" y="0"/>
                  </a:lnTo>
                  <a:lnTo>
                    <a:pt x="1711813" y="1500505"/>
                  </a:lnTo>
                  <a:lnTo>
                    <a:pt x="0" y="150050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0" tIns="190500" rIns="190500" bIns="190500" numCol="1" spcCol="1270" anchor="t" anchorCtr="0">
              <a:noAutofit/>
            </a:bodyPr>
            <a:lstStyle/>
            <a:p>
              <a:pPr lvl="0" algn="l" defTabSz="22225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5000" kern="1200"/>
            </a:p>
          </p:txBody>
        </p:sp>
        <p:sp>
          <p:nvSpPr>
            <p:cNvPr id="13" name="Isosceles Triangle 12"/>
            <p:cNvSpPr/>
            <p:nvPr/>
          </p:nvSpPr>
          <p:spPr>
            <a:xfrm>
              <a:off x="7436091" y="741341"/>
              <a:ext cx="322983" cy="322983"/>
            </a:xfrm>
            <a:prstGeom prst="triangle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L-Shape 13"/>
            <p:cNvSpPr/>
            <p:nvPr/>
          </p:nvSpPr>
          <p:spPr>
            <a:xfrm rot="5400000">
              <a:off x="8299143" y="346317"/>
              <a:ext cx="1310354" cy="2099073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15" name="Rectangle 36"/>
          <p:cNvSpPr/>
          <p:nvPr/>
        </p:nvSpPr>
        <p:spPr>
          <a:xfrm>
            <a:off x="2858863" y="3263691"/>
            <a:ext cx="242901" cy="203046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Teardrop 6"/>
          <p:cNvSpPr/>
          <p:nvPr/>
        </p:nvSpPr>
        <p:spPr>
          <a:xfrm rot="8100000">
            <a:off x="4982367" y="2758700"/>
            <a:ext cx="242999" cy="243000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Rectangle 16"/>
          <p:cNvSpPr/>
          <p:nvPr/>
        </p:nvSpPr>
        <p:spPr>
          <a:xfrm rot="2700000">
            <a:off x="7145987" y="2213118"/>
            <a:ext cx="176154" cy="335141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ounded Rectangle 27"/>
          <p:cNvSpPr/>
          <p:nvPr/>
        </p:nvSpPr>
        <p:spPr>
          <a:xfrm>
            <a:off x="703405" y="3694752"/>
            <a:ext cx="253178" cy="19447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023571" y="3358832"/>
            <a:ext cx="14601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63732" y="2715766"/>
            <a:ext cx="14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156643" y="2891048"/>
            <a:ext cx="14601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289715" y="2423265"/>
            <a:ext cx="14601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629876" y="1755659"/>
            <a:ext cx="14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422786" y="1955482"/>
            <a:ext cx="14601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762947" y="1275606"/>
            <a:ext cx="14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572000" y="3698078"/>
            <a:ext cx="40324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496804" y="2235712"/>
            <a:ext cx="14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796137" y="4126694"/>
            <a:ext cx="2911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    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620006" y="4012756"/>
            <a:ext cx="11897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45</a:t>
            </a:r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2989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Chart Style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32466" y="1476071"/>
            <a:ext cx="2861700" cy="617384"/>
            <a:chOff x="5764394" y="3394105"/>
            <a:chExt cx="2861700" cy="617384"/>
          </a:xfrm>
          <a:solidFill>
            <a:schemeClr val="accent4"/>
          </a:solidFill>
        </p:grpSpPr>
        <p:sp>
          <p:nvSpPr>
            <p:cNvPr id="5" name="Round Same Side Corner Rectangle 20"/>
            <p:cNvSpPr/>
            <p:nvPr/>
          </p:nvSpPr>
          <p:spPr>
            <a:xfrm rot="10800000">
              <a:off x="5764394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Round Same Side Corner Rectangle 20"/>
            <p:cNvSpPr/>
            <p:nvPr/>
          </p:nvSpPr>
          <p:spPr>
            <a:xfrm rot="10800000">
              <a:off x="6050203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Round Same Side Corner Rectangle 20"/>
            <p:cNvSpPr/>
            <p:nvPr/>
          </p:nvSpPr>
          <p:spPr>
            <a:xfrm rot="10800000">
              <a:off x="6336012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Round Same Side Corner Rectangle 20"/>
            <p:cNvSpPr/>
            <p:nvPr/>
          </p:nvSpPr>
          <p:spPr>
            <a:xfrm rot="10800000">
              <a:off x="6621821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Round Same Side Corner Rectangle 20"/>
            <p:cNvSpPr/>
            <p:nvPr/>
          </p:nvSpPr>
          <p:spPr>
            <a:xfrm rot="10800000">
              <a:off x="6907630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Round Same Side Corner Rectangle 20"/>
            <p:cNvSpPr/>
            <p:nvPr/>
          </p:nvSpPr>
          <p:spPr>
            <a:xfrm rot="10800000">
              <a:off x="7193439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Round Same Side Corner Rectangle 20"/>
            <p:cNvSpPr/>
            <p:nvPr/>
          </p:nvSpPr>
          <p:spPr>
            <a:xfrm rot="10800000">
              <a:off x="7479248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Round Same Side Corner Rectangle 20"/>
            <p:cNvSpPr/>
            <p:nvPr/>
          </p:nvSpPr>
          <p:spPr>
            <a:xfrm rot="10800000">
              <a:off x="776505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Round Same Side Corner Rectangle 20"/>
            <p:cNvSpPr/>
            <p:nvPr/>
          </p:nvSpPr>
          <p:spPr>
            <a:xfrm rot="10800000">
              <a:off x="8050866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Round Same Side Corner Rectangle 20"/>
            <p:cNvSpPr/>
            <p:nvPr/>
          </p:nvSpPr>
          <p:spPr>
            <a:xfrm rot="10800000">
              <a:off x="833667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32466" y="2288509"/>
            <a:ext cx="2861700" cy="617384"/>
            <a:chOff x="5764394" y="3394105"/>
            <a:chExt cx="2861700" cy="617384"/>
          </a:xfrm>
          <a:solidFill>
            <a:schemeClr val="accent1"/>
          </a:solidFill>
        </p:grpSpPr>
        <p:sp>
          <p:nvSpPr>
            <p:cNvPr id="16" name="Round Same Side Corner Rectangle 20"/>
            <p:cNvSpPr/>
            <p:nvPr/>
          </p:nvSpPr>
          <p:spPr>
            <a:xfrm rot="10800000">
              <a:off x="5764394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Round Same Side Corner Rectangle 20"/>
            <p:cNvSpPr/>
            <p:nvPr/>
          </p:nvSpPr>
          <p:spPr>
            <a:xfrm rot="10800000">
              <a:off x="6050203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Round Same Side Corner Rectangle 20"/>
            <p:cNvSpPr/>
            <p:nvPr/>
          </p:nvSpPr>
          <p:spPr>
            <a:xfrm rot="10800000">
              <a:off x="6336012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Round Same Side Corner Rectangle 20"/>
            <p:cNvSpPr/>
            <p:nvPr/>
          </p:nvSpPr>
          <p:spPr>
            <a:xfrm rot="10800000">
              <a:off x="6621821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Round Same Side Corner Rectangle 20"/>
            <p:cNvSpPr/>
            <p:nvPr/>
          </p:nvSpPr>
          <p:spPr>
            <a:xfrm rot="10800000">
              <a:off x="6907630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Round Same Side Corner Rectangle 20"/>
            <p:cNvSpPr/>
            <p:nvPr/>
          </p:nvSpPr>
          <p:spPr>
            <a:xfrm rot="10800000">
              <a:off x="7193439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Round Same Side Corner Rectangle 20"/>
            <p:cNvSpPr/>
            <p:nvPr/>
          </p:nvSpPr>
          <p:spPr>
            <a:xfrm rot="10800000">
              <a:off x="7479248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Round Same Side Corner Rectangle 20"/>
            <p:cNvSpPr/>
            <p:nvPr/>
          </p:nvSpPr>
          <p:spPr>
            <a:xfrm rot="10800000">
              <a:off x="776505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Round Same Side Corner Rectangle 20"/>
            <p:cNvSpPr/>
            <p:nvPr/>
          </p:nvSpPr>
          <p:spPr>
            <a:xfrm rot="10800000">
              <a:off x="8050866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Round Same Side Corner Rectangle 20"/>
            <p:cNvSpPr/>
            <p:nvPr/>
          </p:nvSpPr>
          <p:spPr>
            <a:xfrm rot="10800000">
              <a:off x="833667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732466" y="3913385"/>
            <a:ext cx="2861700" cy="617384"/>
            <a:chOff x="5764394" y="3394105"/>
            <a:chExt cx="2861700" cy="617384"/>
          </a:xfrm>
          <a:solidFill>
            <a:schemeClr val="accent3"/>
          </a:solidFill>
        </p:grpSpPr>
        <p:sp>
          <p:nvSpPr>
            <p:cNvPr id="27" name="Round Same Side Corner Rectangle 20"/>
            <p:cNvSpPr/>
            <p:nvPr/>
          </p:nvSpPr>
          <p:spPr>
            <a:xfrm rot="10800000">
              <a:off x="5764394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Round Same Side Corner Rectangle 20"/>
            <p:cNvSpPr/>
            <p:nvPr/>
          </p:nvSpPr>
          <p:spPr>
            <a:xfrm rot="10800000">
              <a:off x="6050203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Round Same Side Corner Rectangle 20"/>
            <p:cNvSpPr/>
            <p:nvPr/>
          </p:nvSpPr>
          <p:spPr>
            <a:xfrm rot="10800000">
              <a:off x="6336012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Round Same Side Corner Rectangle 20"/>
            <p:cNvSpPr/>
            <p:nvPr/>
          </p:nvSpPr>
          <p:spPr>
            <a:xfrm rot="10800000">
              <a:off x="6621821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Round Same Side Corner Rectangle 20"/>
            <p:cNvSpPr/>
            <p:nvPr/>
          </p:nvSpPr>
          <p:spPr>
            <a:xfrm rot="10800000">
              <a:off x="6907630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Round Same Side Corner Rectangle 20"/>
            <p:cNvSpPr/>
            <p:nvPr/>
          </p:nvSpPr>
          <p:spPr>
            <a:xfrm rot="10800000">
              <a:off x="7193439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Round Same Side Corner Rectangle 20"/>
            <p:cNvSpPr/>
            <p:nvPr/>
          </p:nvSpPr>
          <p:spPr>
            <a:xfrm rot="10800000">
              <a:off x="7479248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Round Same Side Corner Rectangle 20"/>
            <p:cNvSpPr/>
            <p:nvPr/>
          </p:nvSpPr>
          <p:spPr>
            <a:xfrm rot="10800000">
              <a:off x="776505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Round Same Side Corner Rectangle 20"/>
            <p:cNvSpPr/>
            <p:nvPr/>
          </p:nvSpPr>
          <p:spPr>
            <a:xfrm rot="10800000">
              <a:off x="8050866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Round Same Side Corner Rectangle 20"/>
            <p:cNvSpPr/>
            <p:nvPr/>
          </p:nvSpPr>
          <p:spPr>
            <a:xfrm rot="10800000">
              <a:off x="833667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3844229" y="146845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70%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844229" y="2278605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80%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844229" y="389891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50%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5112823" y="1429822"/>
            <a:ext cx="3590814" cy="709880"/>
            <a:chOff x="4320398" y="1245513"/>
            <a:chExt cx="2874451" cy="709880"/>
          </a:xfrm>
        </p:grpSpPr>
        <p:sp>
          <p:nvSpPr>
            <p:cNvPr id="44" name="TextBox 43"/>
            <p:cNvSpPr txBox="1"/>
            <p:nvPr/>
          </p:nvSpPr>
          <p:spPr>
            <a:xfrm>
              <a:off x="4320399" y="1493728"/>
              <a:ext cx="2874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112823" y="2242260"/>
            <a:ext cx="3590814" cy="709880"/>
            <a:chOff x="4320398" y="1245513"/>
            <a:chExt cx="2874451" cy="709880"/>
          </a:xfrm>
        </p:grpSpPr>
        <p:sp>
          <p:nvSpPr>
            <p:cNvPr id="47" name="TextBox 46"/>
            <p:cNvSpPr txBox="1"/>
            <p:nvPr/>
          </p:nvSpPr>
          <p:spPr>
            <a:xfrm>
              <a:off x="4320399" y="1493728"/>
              <a:ext cx="2874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112823" y="3054698"/>
            <a:ext cx="3590814" cy="709880"/>
            <a:chOff x="4320398" y="1245513"/>
            <a:chExt cx="2874451" cy="709880"/>
          </a:xfrm>
        </p:grpSpPr>
        <p:sp>
          <p:nvSpPr>
            <p:cNvPr id="50" name="TextBox 49"/>
            <p:cNvSpPr txBox="1"/>
            <p:nvPr/>
          </p:nvSpPr>
          <p:spPr>
            <a:xfrm>
              <a:off x="4320399" y="1493728"/>
              <a:ext cx="2874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112823" y="3867137"/>
            <a:ext cx="3590814" cy="709880"/>
            <a:chOff x="4320398" y="1245513"/>
            <a:chExt cx="2874451" cy="709880"/>
          </a:xfrm>
        </p:grpSpPr>
        <p:sp>
          <p:nvSpPr>
            <p:cNvPr id="53" name="TextBox 52"/>
            <p:cNvSpPr txBox="1"/>
            <p:nvPr/>
          </p:nvSpPr>
          <p:spPr>
            <a:xfrm>
              <a:off x="4320399" y="1493728"/>
              <a:ext cx="2874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732466" y="3100947"/>
            <a:ext cx="2861700" cy="617384"/>
            <a:chOff x="5764394" y="3394105"/>
            <a:chExt cx="2861700" cy="617384"/>
          </a:xfrm>
          <a:solidFill>
            <a:schemeClr val="accent2"/>
          </a:solidFill>
        </p:grpSpPr>
        <p:sp>
          <p:nvSpPr>
            <p:cNvPr id="56" name="Round Same Side Corner Rectangle 20"/>
            <p:cNvSpPr/>
            <p:nvPr/>
          </p:nvSpPr>
          <p:spPr>
            <a:xfrm rot="10800000">
              <a:off x="5764394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7" name="Round Same Side Corner Rectangle 20"/>
            <p:cNvSpPr/>
            <p:nvPr/>
          </p:nvSpPr>
          <p:spPr>
            <a:xfrm rot="10800000">
              <a:off x="6050203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Round Same Side Corner Rectangle 20"/>
            <p:cNvSpPr/>
            <p:nvPr/>
          </p:nvSpPr>
          <p:spPr>
            <a:xfrm rot="10800000">
              <a:off x="6336012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9" name="Round Same Side Corner Rectangle 20"/>
            <p:cNvSpPr/>
            <p:nvPr/>
          </p:nvSpPr>
          <p:spPr>
            <a:xfrm rot="10800000">
              <a:off x="6621821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Round Same Side Corner Rectangle 20"/>
            <p:cNvSpPr/>
            <p:nvPr/>
          </p:nvSpPr>
          <p:spPr>
            <a:xfrm rot="10800000">
              <a:off x="6907630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1" name="Round Same Side Corner Rectangle 20"/>
            <p:cNvSpPr/>
            <p:nvPr/>
          </p:nvSpPr>
          <p:spPr>
            <a:xfrm rot="10800000">
              <a:off x="7193439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2" name="Round Same Side Corner Rectangle 20"/>
            <p:cNvSpPr/>
            <p:nvPr/>
          </p:nvSpPr>
          <p:spPr>
            <a:xfrm rot="10800000">
              <a:off x="7479248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3" name="Round Same Side Corner Rectangle 20"/>
            <p:cNvSpPr/>
            <p:nvPr/>
          </p:nvSpPr>
          <p:spPr>
            <a:xfrm rot="10800000">
              <a:off x="776505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4" name="Round Same Side Corner Rectangle 20"/>
            <p:cNvSpPr/>
            <p:nvPr/>
          </p:nvSpPr>
          <p:spPr>
            <a:xfrm rot="10800000">
              <a:off x="8050866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5" name="Round Same Side Corner Rectangle 20"/>
            <p:cNvSpPr/>
            <p:nvPr/>
          </p:nvSpPr>
          <p:spPr>
            <a:xfrm rot="10800000">
              <a:off x="833667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3844229" y="3088759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60%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6079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4" name="Rectangle 3"/>
          <p:cNvSpPr/>
          <p:nvPr/>
        </p:nvSpPr>
        <p:spPr>
          <a:xfrm rot="16200000">
            <a:off x="1043552" y="2434740"/>
            <a:ext cx="720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/>
        </p:nvSpPr>
        <p:spPr>
          <a:xfrm rot="16200000">
            <a:off x="3153889" y="2434741"/>
            <a:ext cx="72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/>
        </p:nvSpPr>
        <p:spPr>
          <a:xfrm rot="16200000">
            <a:off x="5264224" y="2434740"/>
            <a:ext cx="720000" cy="7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 rot="16200000">
            <a:off x="7374561" y="2434741"/>
            <a:ext cx="720000" cy="72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539552" y="4502112"/>
            <a:ext cx="1728000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2649888" y="4502112"/>
            <a:ext cx="1728000" cy="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Rectangle 9"/>
          <p:cNvSpPr/>
          <p:nvPr/>
        </p:nvSpPr>
        <p:spPr>
          <a:xfrm>
            <a:off x="4760224" y="4502112"/>
            <a:ext cx="1728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6870561" y="4502112"/>
            <a:ext cx="1728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10662" y="3308422"/>
            <a:ext cx="1985779" cy="1079212"/>
            <a:chOff x="4320398" y="1245513"/>
            <a:chExt cx="2874451" cy="1079212"/>
          </a:xfrm>
        </p:grpSpPr>
        <p:sp>
          <p:nvSpPr>
            <p:cNvPr id="13" name="TextBox 12"/>
            <p:cNvSpPr txBox="1"/>
            <p:nvPr/>
          </p:nvSpPr>
          <p:spPr>
            <a:xfrm>
              <a:off x="4320399" y="1493728"/>
              <a:ext cx="2874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 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520998" y="3308422"/>
            <a:ext cx="1985779" cy="1079212"/>
            <a:chOff x="4320398" y="1245513"/>
            <a:chExt cx="2874451" cy="1079212"/>
          </a:xfrm>
        </p:grpSpPr>
        <p:sp>
          <p:nvSpPr>
            <p:cNvPr id="16" name="TextBox 15"/>
            <p:cNvSpPr txBox="1"/>
            <p:nvPr/>
          </p:nvSpPr>
          <p:spPr>
            <a:xfrm>
              <a:off x="4320399" y="1493728"/>
              <a:ext cx="2874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 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631334" y="3308422"/>
            <a:ext cx="1985779" cy="1079212"/>
            <a:chOff x="4320398" y="1245513"/>
            <a:chExt cx="2874451" cy="1079212"/>
          </a:xfrm>
        </p:grpSpPr>
        <p:sp>
          <p:nvSpPr>
            <p:cNvPr id="19" name="TextBox 18"/>
            <p:cNvSpPr txBox="1"/>
            <p:nvPr/>
          </p:nvSpPr>
          <p:spPr>
            <a:xfrm>
              <a:off x="4320399" y="1493728"/>
              <a:ext cx="2874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 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741669" y="3308422"/>
            <a:ext cx="1985779" cy="1079212"/>
            <a:chOff x="4320398" y="1245513"/>
            <a:chExt cx="2874451" cy="1079212"/>
          </a:xfrm>
        </p:grpSpPr>
        <p:sp>
          <p:nvSpPr>
            <p:cNvPr id="22" name="TextBox 21"/>
            <p:cNvSpPr txBox="1"/>
            <p:nvPr/>
          </p:nvSpPr>
          <p:spPr>
            <a:xfrm>
              <a:off x="4320399" y="1493728"/>
              <a:ext cx="2874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 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320398" y="1245513"/>
              <a:ext cx="2874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4" name="Trapezoid 13"/>
          <p:cNvSpPr/>
          <p:nvPr/>
        </p:nvSpPr>
        <p:spPr>
          <a:xfrm>
            <a:off x="1220235" y="2639734"/>
            <a:ext cx="366634" cy="310011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Rounded Rectangle 7"/>
          <p:cNvSpPr/>
          <p:nvPr/>
        </p:nvSpPr>
        <p:spPr>
          <a:xfrm>
            <a:off x="5509734" y="2596605"/>
            <a:ext cx="228980" cy="396268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Rectangle 18"/>
          <p:cNvSpPr/>
          <p:nvPr/>
        </p:nvSpPr>
        <p:spPr>
          <a:xfrm>
            <a:off x="3315754" y="2637319"/>
            <a:ext cx="396268" cy="31484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7" name="Rounded Rectangle 25"/>
          <p:cNvSpPr/>
          <p:nvPr/>
        </p:nvSpPr>
        <p:spPr>
          <a:xfrm>
            <a:off x="7593650" y="2596606"/>
            <a:ext cx="281822" cy="396268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7860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54">
            <a:extLst>
              <a:ext uri="{FF2B5EF4-FFF2-40B4-BE49-F238E27FC236}">
                <a16:creationId xmlns:a16="http://schemas.microsoft.com/office/drawing/2014/main" xmlns="" id="{BF7354D3-1898-49E1-BD8F-56EEB2E93D1C}"/>
              </a:ext>
            </a:extLst>
          </p:cNvPr>
          <p:cNvGrpSpPr/>
          <p:nvPr/>
        </p:nvGrpSpPr>
        <p:grpSpPr>
          <a:xfrm>
            <a:off x="3316806" y="1275606"/>
            <a:ext cx="5541518" cy="3442338"/>
            <a:chOff x="1175001" y="1589162"/>
            <a:chExt cx="6811104" cy="4185900"/>
          </a:xfrm>
          <a:solidFill>
            <a:schemeClr val="bg1">
              <a:lumMod val="85000"/>
            </a:schemeClr>
          </a:solidFill>
        </p:grpSpPr>
        <p:sp>
          <p:nvSpPr>
            <p:cNvPr id="32" name="Freeform 55">
              <a:extLst>
                <a:ext uri="{FF2B5EF4-FFF2-40B4-BE49-F238E27FC236}">
                  <a16:creationId xmlns:a16="http://schemas.microsoft.com/office/drawing/2014/main" xmlns="" id="{58334A22-23A1-4A88-88B6-C76EF4075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2864" y="4061636"/>
              <a:ext cx="146033" cy="173021"/>
            </a:xfrm>
            <a:custGeom>
              <a:avLst/>
              <a:gdLst>
                <a:gd name="connsiteX0" fmla="*/ 74991 w 282220"/>
                <a:gd name="connsiteY0" fmla="*/ 0 h 334378"/>
                <a:gd name="connsiteX1" fmla="*/ 80892 w 282220"/>
                <a:gd name="connsiteY1" fmla="*/ 7868 h 334378"/>
                <a:gd name="connsiteX2" fmla="*/ 84515 w 282220"/>
                <a:gd name="connsiteY2" fmla="*/ 7143 h 334378"/>
                <a:gd name="connsiteX3" fmla="*/ 104968 w 282220"/>
                <a:gd name="connsiteY3" fmla="*/ 34413 h 334378"/>
                <a:gd name="connsiteX4" fmla="*/ 117750 w 282220"/>
                <a:gd name="connsiteY4" fmla="*/ 63629 h 334378"/>
                <a:gd name="connsiteX5" fmla="*/ 154528 w 282220"/>
                <a:gd name="connsiteY5" fmla="*/ 63629 h 334378"/>
                <a:gd name="connsiteX6" fmla="*/ 157469 w 282220"/>
                <a:gd name="connsiteY6" fmla="*/ 70772 h 334378"/>
                <a:gd name="connsiteX7" fmla="*/ 164052 w 282220"/>
                <a:gd name="connsiteY7" fmla="*/ 70772 h 334378"/>
                <a:gd name="connsiteX8" fmla="*/ 179959 w 282220"/>
                <a:gd name="connsiteY8" fmla="*/ 109404 h 334378"/>
                <a:gd name="connsiteX9" fmla="*/ 154962 w 282220"/>
                <a:gd name="connsiteY9" fmla="*/ 113949 h 334378"/>
                <a:gd name="connsiteX10" fmla="*/ 148982 w 282220"/>
                <a:gd name="connsiteY10" fmla="*/ 129894 h 334378"/>
                <a:gd name="connsiteX11" fmla="*/ 181797 w 282220"/>
                <a:gd name="connsiteY11" fmla="*/ 145438 h 334378"/>
                <a:gd name="connsiteX12" fmla="*/ 184776 w 282220"/>
                <a:gd name="connsiteY12" fmla="*/ 149481 h 334378"/>
                <a:gd name="connsiteX13" fmla="*/ 191321 w 282220"/>
                <a:gd name="connsiteY13" fmla="*/ 152581 h 334378"/>
                <a:gd name="connsiteX14" fmla="*/ 223136 w 282220"/>
                <a:gd name="connsiteY14" fmla="*/ 195758 h 334378"/>
                <a:gd name="connsiteX15" fmla="*/ 245861 w 282220"/>
                <a:gd name="connsiteY15" fmla="*/ 234390 h 334378"/>
                <a:gd name="connsiteX16" fmla="*/ 273130 w 282220"/>
                <a:gd name="connsiteY16" fmla="*/ 259387 h 334378"/>
                <a:gd name="connsiteX17" fmla="*/ 282220 w 282220"/>
                <a:gd name="connsiteY17" fmla="*/ 286656 h 334378"/>
                <a:gd name="connsiteX18" fmla="*/ 277675 w 282220"/>
                <a:gd name="connsiteY18" fmla="*/ 325288 h 334378"/>
                <a:gd name="connsiteX19" fmla="*/ 239043 w 282220"/>
                <a:gd name="connsiteY19" fmla="*/ 309381 h 334378"/>
                <a:gd name="connsiteX20" fmla="*/ 223136 w 282220"/>
                <a:gd name="connsiteY20" fmla="*/ 334378 h 334378"/>
                <a:gd name="connsiteX21" fmla="*/ 195866 w 282220"/>
                <a:gd name="connsiteY21" fmla="*/ 318471 h 334378"/>
                <a:gd name="connsiteX22" fmla="*/ 196666 w 282220"/>
                <a:gd name="connsiteY22" fmla="*/ 317351 h 334378"/>
                <a:gd name="connsiteX23" fmla="*/ 186342 w 282220"/>
                <a:gd name="connsiteY23" fmla="*/ 311328 h 334378"/>
                <a:gd name="connsiteX24" fmla="*/ 197705 w 282220"/>
                <a:gd name="connsiteY24" fmla="*/ 295421 h 334378"/>
                <a:gd name="connsiteX25" fmla="*/ 197705 w 282220"/>
                <a:gd name="connsiteY25" fmla="*/ 263606 h 334378"/>
                <a:gd name="connsiteX26" fmla="*/ 170435 w 282220"/>
                <a:gd name="connsiteY26" fmla="*/ 231792 h 334378"/>
                <a:gd name="connsiteX27" fmla="*/ 165890 w 282220"/>
                <a:gd name="connsiteY27" fmla="*/ 193160 h 334378"/>
                <a:gd name="connsiteX28" fmla="*/ 144743 w 282220"/>
                <a:gd name="connsiteY28" fmla="*/ 168488 h 334378"/>
                <a:gd name="connsiteX29" fmla="*/ 120875 w 282220"/>
                <a:gd name="connsiteY29" fmla="*/ 168488 h 334378"/>
                <a:gd name="connsiteX30" fmla="*/ 116330 w 282220"/>
                <a:gd name="connsiteY30" fmla="*/ 179851 h 334378"/>
                <a:gd name="connsiteX31" fmla="*/ 89060 w 282220"/>
                <a:gd name="connsiteY31" fmla="*/ 184396 h 334378"/>
                <a:gd name="connsiteX32" fmla="*/ 85786 w 282220"/>
                <a:gd name="connsiteY32" fmla="*/ 176211 h 334378"/>
                <a:gd name="connsiteX33" fmla="*/ 79536 w 282220"/>
                <a:gd name="connsiteY33" fmla="*/ 177253 h 334378"/>
                <a:gd name="connsiteX34" fmla="*/ 79008 w 282220"/>
                <a:gd name="connsiteY34" fmla="*/ 175932 h 334378"/>
                <a:gd name="connsiteX35" fmla="*/ 41339 w 282220"/>
                <a:gd name="connsiteY35" fmla="*/ 195758 h 334378"/>
                <a:gd name="connsiteX36" fmla="*/ 41339 w 282220"/>
                <a:gd name="connsiteY36" fmla="*/ 183602 h 334378"/>
                <a:gd name="connsiteX37" fmla="*/ 31815 w 282220"/>
                <a:gd name="connsiteY37" fmla="*/ 188615 h 334378"/>
                <a:gd name="connsiteX38" fmla="*/ 31815 w 282220"/>
                <a:gd name="connsiteY38" fmla="*/ 156800 h 334378"/>
                <a:gd name="connsiteX39" fmla="*/ 41619 w 282220"/>
                <a:gd name="connsiteY39" fmla="*/ 123465 h 334378"/>
                <a:gd name="connsiteX40" fmla="*/ 25431 w 282220"/>
                <a:gd name="connsiteY40" fmla="*/ 120767 h 334378"/>
                <a:gd name="connsiteX41" fmla="*/ 25431 w 282220"/>
                <a:gd name="connsiteY41" fmla="*/ 115211 h 334378"/>
                <a:gd name="connsiteX42" fmla="*/ 15907 w 282220"/>
                <a:gd name="connsiteY42" fmla="*/ 113624 h 334378"/>
                <a:gd name="connsiteX43" fmla="*/ 15907 w 282220"/>
                <a:gd name="connsiteY43" fmla="*/ 92600 h 334378"/>
                <a:gd name="connsiteX44" fmla="*/ 9524 w 282220"/>
                <a:gd name="connsiteY44" fmla="*/ 88952 h 334378"/>
                <a:gd name="connsiteX45" fmla="*/ 9896 w 282220"/>
                <a:gd name="connsiteY45" fmla="*/ 87464 h 334378"/>
                <a:gd name="connsiteX46" fmla="*/ 0 w 282220"/>
                <a:gd name="connsiteY46" fmla="*/ 81809 h 334378"/>
                <a:gd name="connsiteX47" fmla="*/ 4545 w 282220"/>
                <a:gd name="connsiteY47" fmla="*/ 63629 h 334378"/>
                <a:gd name="connsiteX48" fmla="*/ 36359 w 282220"/>
                <a:gd name="connsiteY48" fmla="*/ 38632 h 334378"/>
                <a:gd name="connsiteX49" fmla="*/ 43177 w 282220"/>
                <a:gd name="connsiteY49" fmla="*/ 47722 h 334378"/>
                <a:gd name="connsiteX50" fmla="*/ 43405 w 282220"/>
                <a:gd name="connsiteY50" fmla="*/ 47722 h 334378"/>
                <a:gd name="connsiteX51" fmla="*/ 45883 w 282220"/>
                <a:gd name="connsiteY51" fmla="*/ 45775 h 334378"/>
                <a:gd name="connsiteX52" fmla="*/ 47343 w 282220"/>
                <a:gd name="connsiteY52" fmla="*/ 47722 h 334378"/>
                <a:gd name="connsiteX53" fmla="*/ 59084 w 282220"/>
                <a:gd name="connsiteY53" fmla="*/ 47722 h 334378"/>
                <a:gd name="connsiteX54" fmla="*/ 52267 w 282220"/>
                <a:gd name="connsiteY54" fmla="*/ 4545 h 33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82220" h="334378">
                  <a:moveTo>
                    <a:pt x="74991" y="0"/>
                  </a:moveTo>
                  <a:lnTo>
                    <a:pt x="80892" y="7868"/>
                  </a:lnTo>
                  <a:lnTo>
                    <a:pt x="84515" y="7143"/>
                  </a:lnTo>
                  <a:lnTo>
                    <a:pt x="104968" y="34413"/>
                  </a:lnTo>
                  <a:lnTo>
                    <a:pt x="117750" y="63629"/>
                  </a:lnTo>
                  <a:lnTo>
                    <a:pt x="154528" y="63629"/>
                  </a:lnTo>
                  <a:lnTo>
                    <a:pt x="157469" y="70772"/>
                  </a:lnTo>
                  <a:lnTo>
                    <a:pt x="164052" y="70772"/>
                  </a:lnTo>
                  <a:lnTo>
                    <a:pt x="179959" y="109404"/>
                  </a:lnTo>
                  <a:lnTo>
                    <a:pt x="154962" y="113949"/>
                  </a:lnTo>
                  <a:lnTo>
                    <a:pt x="148982" y="129894"/>
                  </a:lnTo>
                  <a:lnTo>
                    <a:pt x="181797" y="145438"/>
                  </a:lnTo>
                  <a:lnTo>
                    <a:pt x="184776" y="149481"/>
                  </a:lnTo>
                  <a:lnTo>
                    <a:pt x="191321" y="152581"/>
                  </a:lnTo>
                  <a:lnTo>
                    <a:pt x="223136" y="195758"/>
                  </a:lnTo>
                  <a:lnTo>
                    <a:pt x="245861" y="234390"/>
                  </a:lnTo>
                  <a:lnTo>
                    <a:pt x="273130" y="259387"/>
                  </a:lnTo>
                  <a:lnTo>
                    <a:pt x="282220" y="286656"/>
                  </a:lnTo>
                  <a:lnTo>
                    <a:pt x="277675" y="325288"/>
                  </a:lnTo>
                  <a:lnTo>
                    <a:pt x="239043" y="309381"/>
                  </a:lnTo>
                  <a:lnTo>
                    <a:pt x="223136" y="334378"/>
                  </a:lnTo>
                  <a:lnTo>
                    <a:pt x="195866" y="318471"/>
                  </a:lnTo>
                  <a:lnTo>
                    <a:pt x="196666" y="317351"/>
                  </a:lnTo>
                  <a:lnTo>
                    <a:pt x="186342" y="311328"/>
                  </a:lnTo>
                  <a:lnTo>
                    <a:pt x="197705" y="295421"/>
                  </a:lnTo>
                  <a:lnTo>
                    <a:pt x="197705" y="263606"/>
                  </a:lnTo>
                  <a:lnTo>
                    <a:pt x="170435" y="231792"/>
                  </a:lnTo>
                  <a:lnTo>
                    <a:pt x="165890" y="193160"/>
                  </a:lnTo>
                  <a:lnTo>
                    <a:pt x="144743" y="168488"/>
                  </a:lnTo>
                  <a:lnTo>
                    <a:pt x="120875" y="168488"/>
                  </a:lnTo>
                  <a:lnTo>
                    <a:pt x="116330" y="179851"/>
                  </a:lnTo>
                  <a:lnTo>
                    <a:pt x="89060" y="184396"/>
                  </a:lnTo>
                  <a:lnTo>
                    <a:pt x="85786" y="176211"/>
                  </a:lnTo>
                  <a:lnTo>
                    <a:pt x="79536" y="177253"/>
                  </a:lnTo>
                  <a:lnTo>
                    <a:pt x="79008" y="175932"/>
                  </a:lnTo>
                  <a:lnTo>
                    <a:pt x="41339" y="195758"/>
                  </a:lnTo>
                  <a:lnTo>
                    <a:pt x="41339" y="183602"/>
                  </a:lnTo>
                  <a:lnTo>
                    <a:pt x="31815" y="188615"/>
                  </a:lnTo>
                  <a:lnTo>
                    <a:pt x="31815" y="156800"/>
                  </a:lnTo>
                  <a:lnTo>
                    <a:pt x="41619" y="123465"/>
                  </a:lnTo>
                  <a:lnTo>
                    <a:pt x="25431" y="120767"/>
                  </a:lnTo>
                  <a:lnTo>
                    <a:pt x="25431" y="115211"/>
                  </a:lnTo>
                  <a:lnTo>
                    <a:pt x="15907" y="113624"/>
                  </a:lnTo>
                  <a:lnTo>
                    <a:pt x="15907" y="92600"/>
                  </a:lnTo>
                  <a:lnTo>
                    <a:pt x="9524" y="88952"/>
                  </a:lnTo>
                  <a:lnTo>
                    <a:pt x="9896" y="87464"/>
                  </a:lnTo>
                  <a:lnTo>
                    <a:pt x="0" y="81809"/>
                  </a:lnTo>
                  <a:lnTo>
                    <a:pt x="4545" y="63629"/>
                  </a:lnTo>
                  <a:lnTo>
                    <a:pt x="36359" y="38632"/>
                  </a:lnTo>
                  <a:lnTo>
                    <a:pt x="43177" y="47722"/>
                  </a:lnTo>
                  <a:lnTo>
                    <a:pt x="43405" y="47722"/>
                  </a:lnTo>
                  <a:lnTo>
                    <a:pt x="45883" y="45775"/>
                  </a:lnTo>
                  <a:lnTo>
                    <a:pt x="47343" y="47722"/>
                  </a:lnTo>
                  <a:lnTo>
                    <a:pt x="59084" y="47722"/>
                  </a:lnTo>
                  <a:lnTo>
                    <a:pt x="5226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Freeform 56">
              <a:extLst>
                <a:ext uri="{FF2B5EF4-FFF2-40B4-BE49-F238E27FC236}">
                  <a16:creationId xmlns:a16="http://schemas.microsoft.com/office/drawing/2014/main" xmlns="" id="{BD6FC664-28A4-449E-A116-F8CCD0FAA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8717" y="4097975"/>
              <a:ext cx="156447" cy="294192"/>
            </a:xfrm>
            <a:custGeom>
              <a:avLst/>
              <a:gdLst>
                <a:gd name="connsiteX0" fmla="*/ 102261 w 302346"/>
                <a:gd name="connsiteY0" fmla="*/ 0 h 568550"/>
                <a:gd name="connsiteX1" fmla="*/ 118168 w 302346"/>
                <a:gd name="connsiteY1" fmla="*/ 15907 h 568550"/>
                <a:gd name="connsiteX2" fmla="*/ 118168 w 302346"/>
                <a:gd name="connsiteY2" fmla="*/ 23050 h 568550"/>
                <a:gd name="connsiteX3" fmla="*/ 120549 w 302346"/>
                <a:gd name="connsiteY3" fmla="*/ 25431 h 568550"/>
                <a:gd name="connsiteX4" fmla="*/ 120549 w 302346"/>
                <a:gd name="connsiteY4" fmla="*/ 39029 h 568550"/>
                <a:gd name="connsiteX5" fmla="*/ 145438 w 302346"/>
                <a:gd name="connsiteY5" fmla="*/ 43177 h 568550"/>
                <a:gd name="connsiteX6" fmla="*/ 142879 w 302346"/>
                <a:gd name="connsiteY6" fmla="*/ 51878 h 568550"/>
                <a:gd name="connsiteX7" fmla="*/ 147819 w 302346"/>
                <a:gd name="connsiteY7" fmla="*/ 52701 h 568550"/>
                <a:gd name="connsiteX8" fmla="*/ 136456 w 302346"/>
                <a:gd name="connsiteY8" fmla="*/ 91333 h 568550"/>
                <a:gd name="connsiteX9" fmla="*/ 139561 w 302346"/>
                <a:gd name="connsiteY9" fmla="*/ 113070 h 568550"/>
                <a:gd name="connsiteX10" fmla="*/ 177252 w 302346"/>
                <a:gd name="connsiteY10" fmla="*/ 90899 h 568550"/>
                <a:gd name="connsiteX11" fmla="*/ 188614 w 302346"/>
                <a:gd name="connsiteY11" fmla="*/ 97716 h 568550"/>
                <a:gd name="connsiteX12" fmla="*/ 209067 w 302346"/>
                <a:gd name="connsiteY12" fmla="*/ 97716 h 568550"/>
                <a:gd name="connsiteX13" fmla="*/ 213611 w 302346"/>
                <a:gd name="connsiteY13" fmla="*/ 86354 h 568550"/>
                <a:gd name="connsiteX14" fmla="*/ 240881 w 302346"/>
                <a:gd name="connsiteY14" fmla="*/ 86354 h 568550"/>
                <a:gd name="connsiteX15" fmla="*/ 272695 w 302346"/>
                <a:gd name="connsiteY15" fmla="*/ 118168 h 568550"/>
                <a:gd name="connsiteX16" fmla="*/ 272695 w 302346"/>
                <a:gd name="connsiteY16" fmla="*/ 125311 h 568550"/>
                <a:gd name="connsiteX17" fmla="*/ 275076 w 302346"/>
                <a:gd name="connsiteY17" fmla="*/ 127692 h 568550"/>
                <a:gd name="connsiteX18" fmla="*/ 275076 w 302346"/>
                <a:gd name="connsiteY18" fmla="*/ 159578 h 568550"/>
                <a:gd name="connsiteX19" fmla="*/ 299965 w 302346"/>
                <a:gd name="connsiteY19" fmla="*/ 188615 h 568550"/>
                <a:gd name="connsiteX20" fmla="*/ 299965 w 302346"/>
                <a:gd name="connsiteY20" fmla="*/ 195361 h 568550"/>
                <a:gd name="connsiteX21" fmla="*/ 302346 w 302346"/>
                <a:gd name="connsiteY21" fmla="*/ 198139 h 568550"/>
                <a:gd name="connsiteX22" fmla="*/ 302346 w 302346"/>
                <a:gd name="connsiteY22" fmla="*/ 229953 h 568550"/>
                <a:gd name="connsiteX23" fmla="*/ 290984 w 302346"/>
                <a:gd name="connsiteY23" fmla="*/ 245860 h 568550"/>
                <a:gd name="connsiteX24" fmla="*/ 259169 w 302346"/>
                <a:gd name="connsiteY24" fmla="*/ 241316 h 568550"/>
                <a:gd name="connsiteX25" fmla="*/ 211448 w 302346"/>
                <a:gd name="connsiteY25" fmla="*/ 252678 h 568550"/>
                <a:gd name="connsiteX26" fmla="*/ 184178 w 302346"/>
                <a:gd name="connsiteY26" fmla="*/ 279947 h 568550"/>
                <a:gd name="connsiteX27" fmla="*/ 195540 w 302346"/>
                <a:gd name="connsiteY27" fmla="*/ 327669 h 568550"/>
                <a:gd name="connsiteX28" fmla="*/ 163726 w 302346"/>
                <a:gd name="connsiteY28" fmla="*/ 311762 h 568550"/>
                <a:gd name="connsiteX29" fmla="*/ 129639 w 302346"/>
                <a:gd name="connsiteY29" fmla="*/ 311762 h 568550"/>
                <a:gd name="connsiteX30" fmla="*/ 131680 w 302346"/>
                <a:gd name="connsiteY30" fmla="*/ 302238 h 568550"/>
                <a:gd name="connsiteX31" fmla="*/ 127258 w 302346"/>
                <a:gd name="connsiteY31" fmla="*/ 302238 h 568550"/>
                <a:gd name="connsiteX32" fmla="*/ 132034 w 302346"/>
                <a:gd name="connsiteY32" fmla="*/ 279947 h 568550"/>
                <a:gd name="connsiteX33" fmla="*/ 104642 w 302346"/>
                <a:gd name="connsiteY33" fmla="*/ 279947 h 568550"/>
                <a:gd name="connsiteX34" fmla="*/ 97824 w 302346"/>
                <a:gd name="connsiteY34" fmla="*/ 323124 h 568550"/>
                <a:gd name="connsiteX35" fmla="*/ 81917 w 302346"/>
                <a:gd name="connsiteY35" fmla="*/ 375391 h 568550"/>
                <a:gd name="connsiteX36" fmla="*/ 66010 w 302346"/>
                <a:gd name="connsiteY36" fmla="*/ 407205 h 568550"/>
                <a:gd name="connsiteX37" fmla="*/ 68968 w 302346"/>
                <a:gd name="connsiteY37" fmla="*/ 424951 h 568550"/>
                <a:gd name="connsiteX38" fmla="*/ 90898 w 302346"/>
                <a:gd name="connsiteY38" fmla="*/ 424951 h 568550"/>
                <a:gd name="connsiteX39" fmla="*/ 106806 w 302346"/>
                <a:gd name="connsiteY39" fmla="*/ 463583 h 568550"/>
                <a:gd name="connsiteX40" fmla="*/ 107854 w 302346"/>
                <a:gd name="connsiteY40" fmla="*/ 469869 h 568550"/>
                <a:gd name="connsiteX41" fmla="*/ 109187 w 302346"/>
                <a:gd name="connsiteY41" fmla="*/ 473107 h 568550"/>
                <a:gd name="connsiteX42" fmla="*/ 112323 w 302346"/>
                <a:gd name="connsiteY42" fmla="*/ 491921 h 568550"/>
                <a:gd name="connsiteX43" fmla="*/ 134075 w 302346"/>
                <a:gd name="connsiteY43" fmla="*/ 515849 h 568550"/>
                <a:gd name="connsiteX44" fmla="*/ 154527 w 302346"/>
                <a:gd name="connsiteY44" fmla="*/ 515849 h 568550"/>
                <a:gd name="connsiteX45" fmla="*/ 177252 w 302346"/>
                <a:gd name="connsiteY45" fmla="*/ 538574 h 568550"/>
                <a:gd name="connsiteX46" fmla="*/ 174276 w 302346"/>
                <a:gd name="connsiteY46" fmla="*/ 542741 h 568550"/>
                <a:gd name="connsiteX47" fmla="*/ 179633 w 302346"/>
                <a:gd name="connsiteY47" fmla="*/ 548098 h 568550"/>
                <a:gd name="connsiteX48" fmla="*/ 168271 w 302346"/>
                <a:gd name="connsiteY48" fmla="*/ 564005 h 568550"/>
                <a:gd name="connsiteX49" fmla="*/ 141001 w 302346"/>
                <a:gd name="connsiteY49" fmla="*/ 568550 h 568550"/>
                <a:gd name="connsiteX50" fmla="*/ 141001 w 302346"/>
                <a:gd name="connsiteY50" fmla="*/ 558629 h 568550"/>
                <a:gd name="connsiteX51" fmla="*/ 138620 w 302346"/>
                <a:gd name="connsiteY51" fmla="*/ 559026 h 568550"/>
                <a:gd name="connsiteX52" fmla="*/ 138620 w 302346"/>
                <a:gd name="connsiteY52" fmla="*/ 546908 h 568550"/>
                <a:gd name="connsiteX53" fmla="*/ 109187 w 302346"/>
                <a:gd name="connsiteY53" fmla="*/ 532191 h 568550"/>
                <a:gd name="connsiteX54" fmla="*/ 104642 w 302346"/>
                <a:gd name="connsiteY54" fmla="*/ 536736 h 568550"/>
                <a:gd name="connsiteX55" fmla="*/ 88735 w 302346"/>
                <a:gd name="connsiteY55" fmla="*/ 525373 h 568550"/>
                <a:gd name="connsiteX56" fmla="*/ 81917 w 302346"/>
                <a:gd name="connsiteY56" fmla="*/ 504921 h 568550"/>
                <a:gd name="connsiteX57" fmla="*/ 61465 w 302346"/>
                <a:gd name="connsiteY57" fmla="*/ 484469 h 568550"/>
                <a:gd name="connsiteX58" fmla="*/ 45558 w 302346"/>
                <a:gd name="connsiteY58" fmla="*/ 466289 h 568550"/>
                <a:gd name="connsiteX59" fmla="*/ 38740 w 302346"/>
                <a:gd name="connsiteY59" fmla="*/ 489014 h 568550"/>
                <a:gd name="connsiteX60" fmla="*/ 29651 w 302346"/>
                <a:gd name="connsiteY60" fmla="*/ 466289 h 568550"/>
                <a:gd name="connsiteX61" fmla="*/ 30161 w 302346"/>
                <a:gd name="connsiteY61" fmla="*/ 463994 h 568550"/>
                <a:gd name="connsiteX62" fmla="*/ 27270 w 302346"/>
                <a:gd name="connsiteY62" fmla="*/ 456765 h 568550"/>
                <a:gd name="connsiteX63" fmla="*/ 31814 w 302346"/>
                <a:gd name="connsiteY63" fmla="*/ 436313 h 568550"/>
                <a:gd name="connsiteX64" fmla="*/ 43177 w 302346"/>
                <a:gd name="connsiteY64" fmla="*/ 397681 h 568550"/>
                <a:gd name="connsiteX65" fmla="*/ 63629 w 302346"/>
                <a:gd name="connsiteY65" fmla="*/ 361322 h 568550"/>
                <a:gd name="connsiteX66" fmla="*/ 79271 w 302346"/>
                <a:gd name="connsiteY66" fmla="*/ 330036 h 568550"/>
                <a:gd name="connsiteX67" fmla="*/ 70555 w 302346"/>
                <a:gd name="connsiteY67" fmla="*/ 300400 h 568550"/>
                <a:gd name="connsiteX68" fmla="*/ 70555 w 302346"/>
                <a:gd name="connsiteY68" fmla="*/ 298971 h 568550"/>
                <a:gd name="connsiteX69" fmla="*/ 68174 w 302346"/>
                <a:gd name="connsiteY69" fmla="*/ 290876 h 568550"/>
                <a:gd name="connsiteX70" fmla="*/ 68174 w 302346"/>
                <a:gd name="connsiteY70" fmla="*/ 274968 h 568550"/>
                <a:gd name="connsiteX71" fmla="*/ 65427 w 302346"/>
                <a:gd name="connsiteY71" fmla="*/ 261233 h 568550"/>
                <a:gd name="connsiteX72" fmla="*/ 38740 w 302346"/>
                <a:gd name="connsiteY72" fmla="*/ 236771 h 568550"/>
                <a:gd name="connsiteX73" fmla="*/ 36942 w 302346"/>
                <a:gd name="connsiteY73" fmla="*/ 227781 h 568550"/>
                <a:gd name="connsiteX74" fmla="*/ 36359 w 302346"/>
                <a:gd name="connsiteY74" fmla="*/ 227247 h 568550"/>
                <a:gd name="connsiteX75" fmla="*/ 31814 w 302346"/>
                <a:gd name="connsiteY75" fmla="*/ 204522 h 568550"/>
                <a:gd name="connsiteX76" fmla="*/ 43177 w 302346"/>
                <a:gd name="connsiteY76" fmla="*/ 199977 h 568550"/>
                <a:gd name="connsiteX77" fmla="*/ 57619 w 302346"/>
                <a:gd name="connsiteY77" fmla="*/ 171093 h 568550"/>
                <a:gd name="connsiteX78" fmla="*/ 45558 w 302346"/>
                <a:gd name="connsiteY78" fmla="*/ 150417 h 568550"/>
                <a:gd name="connsiteX79" fmla="*/ 22833 w 302346"/>
                <a:gd name="connsiteY79" fmla="*/ 123147 h 568550"/>
                <a:gd name="connsiteX80" fmla="*/ 2381 w 302346"/>
                <a:gd name="connsiteY80" fmla="*/ 91333 h 568550"/>
                <a:gd name="connsiteX81" fmla="*/ 4945 w 302346"/>
                <a:gd name="connsiteY81" fmla="*/ 89501 h 568550"/>
                <a:gd name="connsiteX82" fmla="*/ 0 w 302346"/>
                <a:gd name="connsiteY82" fmla="*/ 81809 h 568550"/>
                <a:gd name="connsiteX83" fmla="*/ 15907 w 302346"/>
                <a:gd name="connsiteY83" fmla="*/ 70447 h 568550"/>
                <a:gd name="connsiteX84" fmla="*/ 31814 w 302346"/>
                <a:gd name="connsiteY84" fmla="*/ 31815 h 568550"/>
                <a:gd name="connsiteX85" fmla="*/ 59084 w 302346"/>
                <a:gd name="connsiteY85" fmla="*/ 27270 h 568550"/>
                <a:gd name="connsiteX86" fmla="*/ 79536 w 302346"/>
                <a:gd name="connsiteY86" fmla="*/ 11363 h 56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02346" h="568550">
                  <a:moveTo>
                    <a:pt x="102261" y="0"/>
                  </a:moveTo>
                  <a:lnTo>
                    <a:pt x="118168" y="15907"/>
                  </a:lnTo>
                  <a:lnTo>
                    <a:pt x="118168" y="23050"/>
                  </a:lnTo>
                  <a:lnTo>
                    <a:pt x="120549" y="25431"/>
                  </a:lnTo>
                  <a:lnTo>
                    <a:pt x="120549" y="39029"/>
                  </a:lnTo>
                  <a:lnTo>
                    <a:pt x="145438" y="43177"/>
                  </a:lnTo>
                  <a:lnTo>
                    <a:pt x="142879" y="51878"/>
                  </a:lnTo>
                  <a:lnTo>
                    <a:pt x="147819" y="52701"/>
                  </a:lnTo>
                  <a:lnTo>
                    <a:pt x="136456" y="91333"/>
                  </a:lnTo>
                  <a:lnTo>
                    <a:pt x="139561" y="113070"/>
                  </a:lnTo>
                  <a:lnTo>
                    <a:pt x="177252" y="90899"/>
                  </a:lnTo>
                  <a:lnTo>
                    <a:pt x="188614" y="97716"/>
                  </a:lnTo>
                  <a:lnTo>
                    <a:pt x="209067" y="97716"/>
                  </a:lnTo>
                  <a:lnTo>
                    <a:pt x="213611" y="86354"/>
                  </a:lnTo>
                  <a:lnTo>
                    <a:pt x="240881" y="86354"/>
                  </a:lnTo>
                  <a:lnTo>
                    <a:pt x="272695" y="118168"/>
                  </a:lnTo>
                  <a:lnTo>
                    <a:pt x="272695" y="125311"/>
                  </a:lnTo>
                  <a:lnTo>
                    <a:pt x="275076" y="127692"/>
                  </a:lnTo>
                  <a:lnTo>
                    <a:pt x="275076" y="159578"/>
                  </a:lnTo>
                  <a:lnTo>
                    <a:pt x="299965" y="188615"/>
                  </a:lnTo>
                  <a:lnTo>
                    <a:pt x="299965" y="195361"/>
                  </a:lnTo>
                  <a:lnTo>
                    <a:pt x="302346" y="198139"/>
                  </a:lnTo>
                  <a:lnTo>
                    <a:pt x="302346" y="229953"/>
                  </a:lnTo>
                  <a:lnTo>
                    <a:pt x="290984" y="245860"/>
                  </a:lnTo>
                  <a:lnTo>
                    <a:pt x="259169" y="241316"/>
                  </a:lnTo>
                  <a:lnTo>
                    <a:pt x="211448" y="252678"/>
                  </a:lnTo>
                  <a:lnTo>
                    <a:pt x="184178" y="279947"/>
                  </a:lnTo>
                  <a:lnTo>
                    <a:pt x="195540" y="327669"/>
                  </a:lnTo>
                  <a:lnTo>
                    <a:pt x="163726" y="311762"/>
                  </a:lnTo>
                  <a:lnTo>
                    <a:pt x="129639" y="311762"/>
                  </a:lnTo>
                  <a:lnTo>
                    <a:pt x="131680" y="302238"/>
                  </a:lnTo>
                  <a:lnTo>
                    <a:pt x="127258" y="302238"/>
                  </a:lnTo>
                  <a:lnTo>
                    <a:pt x="132034" y="279947"/>
                  </a:lnTo>
                  <a:lnTo>
                    <a:pt x="104642" y="279947"/>
                  </a:lnTo>
                  <a:lnTo>
                    <a:pt x="97824" y="323124"/>
                  </a:lnTo>
                  <a:lnTo>
                    <a:pt x="81917" y="375391"/>
                  </a:lnTo>
                  <a:lnTo>
                    <a:pt x="66010" y="407205"/>
                  </a:lnTo>
                  <a:lnTo>
                    <a:pt x="68968" y="424951"/>
                  </a:lnTo>
                  <a:lnTo>
                    <a:pt x="90898" y="424951"/>
                  </a:lnTo>
                  <a:lnTo>
                    <a:pt x="106806" y="463583"/>
                  </a:lnTo>
                  <a:lnTo>
                    <a:pt x="107854" y="469869"/>
                  </a:lnTo>
                  <a:lnTo>
                    <a:pt x="109187" y="473107"/>
                  </a:lnTo>
                  <a:lnTo>
                    <a:pt x="112323" y="491921"/>
                  </a:lnTo>
                  <a:lnTo>
                    <a:pt x="134075" y="515849"/>
                  </a:lnTo>
                  <a:lnTo>
                    <a:pt x="154527" y="515849"/>
                  </a:lnTo>
                  <a:lnTo>
                    <a:pt x="177252" y="538574"/>
                  </a:lnTo>
                  <a:lnTo>
                    <a:pt x="174276" y="542741"/>
                  </a:lnTo>
                  <a:lnTo>
                    <a:pt x="179633" y="548098"/>
                  </a:lnTo>
                  <a:lnTo>
                    <a:pt x="168271" y="564005"/>
                  </a:lnTo>
                  <a:lnTo>
                    <a:pt x="141001" y="568550"/>
                  </a:lnTo>
                  <a:lnTo>
                    <a:pt x="141001" y="558629"/>
                  </a:lnTo>
                  <a:lnTo>
                    <a:pt x="138620" y="559026"/>
                  </a:lnTo>
                  <a:lnTo>
                    <a:pt x="138620" y="546908"/>
                  </a:lnTo>
                  <a:lnTo>
                    <a:pt x="109187" y="532191"/>
                  </a:lnTo>
                  <a:lnTo>
                    <a:pt x="104642" y="536736"/>
                  </a:lnTo>
                  <a:lnTo>
                    <a:pt x="88735" y="525373"/>
                  </a:lnTo>
                  <a:lnTo>
                    <a:pt x="81917" y="504921"/>
                  </a:lnTo>
                  <a:lnTo>
                    <a:pt x="61465" y="484469"/>
                  </a:lnTo>
                  <a:lnTo>
                    <a:pt x="45558" y="466289"/>
                  </a:lnTo>
                  <a:lnTo>
                    <a:pt x="38740" y="489014"/>
                  </a:lnTo>
                  <a:lnTo>
                    <a:pt x="29651" y="466289"/>
                  </a:lnTo>
                  <a:lnTo>
                    <a:pt x="30161" y="463994"/>
                  </a:lnTo>
                  <a:lnTo>
                    <a:pt x="27270" y="456765"/>
                  </a:lnTo>
                  <a:lnTo>
                    <a:pt x="31814" y="436313"/>
                  </a:lnTo>
                  <a:lnTo>
                    <a:pt x="43177" y="397681"/>
                  </a:lnTo>
                  <a:lnTo>
                    <a:pt x="63629" y="361322"/>
                  </a:lnTo>
                  <a:lnTo>
                    <a:pt x="79271" y="330036"/>
                  </a:lnTo>
                  <a:lnTo>
                    <a:pt x="70555" y="300400"/>
                  </a:lnTo>
                  <a:lnTo>
                    <a:pt x="70555" y="298971"/>
                  </a:lnTo>
                  <a:lnTo>
                    <a:pt x="68174" y="290876"/>
                  </a:lnTo>
                  <a:lnTo>
                    <a:pt x="68174" y="274968"/>
                  </a:lnTo>
                  <a:lnTo>
                    <a:pt x="65427" y="261233"/>
                  </a:lnTo>
                  <a:lnTo>
                    <a:pt x="38740" y="236771"/>
                  </a:lnTo>
                  <a:lnTo>
                    <a:pt x="36942" y="227781"/>
                  </a:lnTo>
                  <a:lnTo>
                    <a:pt x="36359" y="227247"/>
                  </a:lnTo>
                  <a:lnTo>
                    <a:pt x="31814" y="204522"/>
                  </a:lnTo>
                  <a:lnTo>
                    <a:pt x="43177" y="199977"/>
                  </a:lnTo>
                  <a:lnTo>
                    <a:pt x="57619" y="171093"/>
                  </a:lnTo>
                  <a:lnTo>
                    <a:pt x="45558" y="150417"/>
                  </a:lnTo>
                  <a:lnTo>
                    <a:pt x="22833" y="123147"/>
                  </a:lnTo>
                  <a:lnTo>
                    <a:pt x="2381" y="91333"/>
                  </a:lnTo>
                  <a:lnTo>
                    <a:pt x="4945" y="89501"/>
                  </a:lnTo>
                  <a:lnTo>
                    <a:pt x="0" y="81809"/>
                  </a:lnTo>
                  <a:lnTo>
                    <a:pt x="15907" y="70447"/>
                  </a:lnTo>
                  <a:lnTo>
                    <a:pt x="31814" y="31815"/>
                  </a:lnTo>
                  <a:lnTo>
                    <a:pt x="59084" y="27270"/>
                  </a:lnTo>
                  <a:lnTo>
                    <a:pt x="79536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Freeform 60">
              <a:extLst>
                <a:ext uri="{FF2B5EF4-FFF2-40B4-BE49-F238E27FC236}">
                  <a16:creationId xmlns:a16="http://schemas.microsoft.com/office/drawing/2014/main" xmlns="" id="{FC95D150-EC0E-4FBB-B49D-C7261182A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8857" y="3938113"/>
              <a:ext cx="61145" cy="36620"/>
            </a:xfrm>
            <a:custGeom>
              <a:avLst/>
              <a:gdLst>
                <a:gd name="connsiteX0" fmla="*/ 40904 w 118168"/>
                <a:gd name="connsiteY0" fmla="*/ 0 h 70772"/>
                <a:gd name="connsiteX1" fmla="*/ 68174 w 118168"/>
                <a:gd name="connsiteY1" fmla="*/ 4545 h 70772"/>
                <a:gd name="connsiteX2" fmla="*/ 84081 w 118168"/>
                <a:gd name="connsiteY2" fmla="*/ 11362 h 70772"/>
                <a:gd name="connsiteX3" fmla="*/ 99988 w 118168"/>
                <a:gd name="connsiteY3" fmla="*/ 20452 h 70772"/>
                <a:gd name="connsiteX4" fmla="*/ 118168 w 118168"/>
                <a:gd name="connsiteY4" fmla="*/ 31815 h 70772"/>
                <a:gd name="connsiteX5" fmla="*/ 118168 w 118168"/>
                <a:gd name="connsiteY5" fmla="*/ 38958 h 70772"/>
                <a:gd name="connsiteX6" fmla="*/ 118168 w 118168"/>
                <a:gd name="connsiteY6" fmla="*/ 59084 h 70772"/>
                <a:gd name="connsiteX7" fmla="*/ 118168 w 118168"/>
                <a:gd name="connsiteY7" fmla="*/ 66227 h 70772"/>
                <a:gd name="connsiteX8" fmla="*/ 84081 w 118168"/>
                <a:gd name="connsiteY8" fmla="*/ 66227 h 70772"/>
                <a:gd name="connsiteX9" fmla="*/ 52267 w 118168"/>
                <a:gd name="connsiteY9" fmla="*/ 66227 h 70772"/>
                <a:gd name="connsiteX10" fmla="*/ 31814 w 118168"/>
                <a:gd name="connsiteY10" fmla="*/ 70772 h 70772"/>
                <a:gd name="connsiteX11" fmla="*/ 0 w 118168"/>
                <a:gd name="connsiteY11" fmla="*/ 54865 h 70772"/>
                <a:gd name="connsiteX12" fmla="*/ 0 w 118168"/>
                <a:gd name="connsiteY12" fmla="*/ 47722 h 70772"/>
                <a:gd name="connsiteX13" fmla="*/ 0 w 118168"/>
                <a:gd name="connsiteY13" fmla="*/ 45775 h 70772"/>
                <a:gd name="connsiteX14" fmla="*/ 0 w 118168"/>
                <a:gd name="connsiteY14" fmla="*/ 38632 h 70772"/>
                <a:gd name="connsiteX15" fmla="*/ 20452 w 118168"/>
                <a:gd name="connsiteY15" fmla="*/ 11362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8168" h="70772">
                  <a:moveTo>
                    <a:pt x="40904" y="0"/>
                  </a:moveTo>
                  <a:lnTo>
                    <a:pt x="68174" y="4545"/>
                  </a:lnTo>
                  <a:lnTo>
                    <a:pt x="84081" y="11362"/>
                  </a:lnTo>
                  <a:lnTo>
                    <a:pt x="99988" y="20452"/>
                  </a:lnTo>
                  <a:lnTo>
                    <a:pt x="118168" y="31815"/>
                  </a:lnTo>
                  <a:lnTo>
                    <a:pt x="118168" y="38958"/>
                  </a:lnTo>
                  <a:lnTo>
                    <a:pt x="118168" y="59084"/>
                  </a:lnTo>
                  <a:lnTo>
                    <a:pt x="118168" y="66227"/>
                  </a:lnTo>
                  <a:lnTo>
                    <a:pt x="84081" y="66227"/>
                  </a:lnTo>
                  <a:lnTo>
                    <a:pt x="52267" y="66227"/>
                  </a:lnTo>
                  <a:lnTo>
                    <a:pt x="31814" y="70772"/>
                  </a:lnTo>
                  <a:lnTo>
                    <a:pt x="0" y="54865"/>
                  </a:lnTo>
                  <a:lnTo>
                    <a:pt x="0" y="47722"/>
                  </a:lnTo>
                  <a:lnTo>
                    <a:pt x="0" y="45775"/>
                  </a:lnTo>
                  <a:lnTo>
                    <a:pt x="0" y="38632"/>
                  </a:lnTo>
                  <a:lnTo>
                    <a:pt x="20452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Freeform 61">
              <a:extLst>
                <a:ext uri="{FF2B5EF4-FFF2-40B4-BE49-F238E27FC236}">
                  <a16:creationId xmlns:a16="http://schemas.microsoft.com/office/drawing/2014/main" xmlns="" id="{6B35D44D-87CB-42BA-B50A-C4BE3EA24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9986" y="3975685"/>
              <a:ext cx="91830" cy="123635"/>
            </a:xfrm>
            <a:custGeom>
              <a:avLst/>
              <a:gdLst>
                <a:gd name="connsiteX0" fmla="*/ 27487 w 177469"/>
                <a:gd name="connsiteY0" fmla="*/ 0 h 238934"/>
                <a:gd name="connsiteX1" fmla="*/ 54756 w 177469"/>
                <a:gd name="connsiteY1" fmla="*/ 15907 h 238934"/>
                <a:gd name="connsiteX2" fmla="*/ 70663 w 177469"/>
                <a:gd name="connsiteY2" fmla="*/ 15907 h 238934"/>
                <a:gd name="connsiteX3" fmla="*/ 75208 w 177469"/>
                <a:gd name="connsiteY3" fmla="*/ 47722 h 238934"/>
                <a:gd name="connsiteX4" fmla="*/ 107023 w 177469"/>
                <a:gd name="connsiteY4" fmla="*/ 54539 h 238934"/>
                <a:gd name="connsiteX5" fmla="*/ 145655 w 177469"/>
                <a:gd name="connsiteY5" fmla="*/ 54539 h 238934"/>
                <a:gd name="connsiteX6" fmla="*/ 166107 w 177469"/>
                <a:gd name="connsiteY6" fmla="*/ 59084 h 238934"/>
                <a:gd name="connsiteX7" fmla="*/ 150199 w 177469"/>
                <a:gd name="connsiteY7" fmla="*/ 90899 h 238934"/>
                <a:gd name="connsiteX8" fmla="*/ 148684 w 177469"/>
                <a:gd name="connsiteY8" fmla="*/ 91548 h 238934"/>
                <a:gd name="connsiteX9" fmla="*/ 145437 w 177469"/>
                <a:gd name="connsiteY9" fmla="*/ 98042 h 238934"/>
                <a:gd name="connsiteX10" fmla="*/ 129530 w 177469"/>
                <a:gd name="connsiteY10" fmla="*/ 104859 h 238934"/>
                <a:gd name="connsiteX11" fmla="*/ 118811 w 177469"/>
                <a:gd name="connsiteY11" fmla="*/ 118641 h 238934"/>
                <a:gd name="connsiteX12" fmla="*/ 136508 w 177469"/>
                <a:gd name="connsiteY12" fmla="*/ 138305 h 238934"/>
                <a:gd name="connsiteX13" fmla="*/ 140893 w 177469"/>
                <a:gd name="connsiteY13" fmla="*/ 120766 h 238934"/>
                <a:gd name="connsiteX14" fmla="*/ 143869 w 177469"/>
                <a:gd name="connsiteY14" fmla="*/ 120766 h 238934"/>
                <a:gd name="connsiteX15" fmla="*/ 145655 w 177469"/>
                <a:gd name="connsiteY15" fmla="*/ 113623 h 238934"/>
                <a:gd name="connsiteX16" fmla="*/ 157017 w 177469"/>
                <a:gd name="connsiteY16" fmla="*/ 113623 h 238934"/>
                <a:gd name="connsiteX17" fmla="*/ 177469 w 177469"/>
                <a:gd name="connsiteY17" fmla="*/ 177252 h 238934"/>
                <a:gd name="connsiteX18" fmla="*/ 177469 w 177469"/>
                <a:gd name="connsiteY18" fmla="*/ 204522 h 238934"/>
                <a:gd name="connsiteX19" fmla="*/ 172707 w 177469"/>
                <a:gd name="connsiteY19" fmla="*/ 203161 h 238934"/>
                <a:gd name="connsiteX20" fmla="*/ 172707 w 177469"/>
                <a:gd name="connsiteY20" fmla="*/ 211665 h 238934"/>
                <a:gd name="connsiteX21" fmla="*/ 162829 w 177469"/>
                <a:gd name="connsiteY21" fmla="*/ 208842 h 238934"/>
                <a:gd name="connsiteX22" fmla="*/ 166107 w 177469"/>
                <a:gd name="connsiteY22" fmla="*/ 231791 h 238934"/>
                <a:gd name="connsiteX23" fmla="*/ 157112 w 177469"/>
                <a:gd name="connsiteY23" fmla="*/ 209305 h 238934"/>
                <a:gd name="connsiteX24" fmla="*/ 161345 w 177469"/>
                <a:gd name="connsiteY24" fmla="*/ 238934 h 238934"/>
                <a:gd name="connsiteX25" fmla="*/ 152255 w 177469"/>
                <a:gd name="connsiteY25" fmla="*/ 216210 h 238934"/>
                <a:gd name="connsiteX26" fmla="*/ 145437 w 177469"/>
                <a:gd name="connsiteY26" fmla="*/ 195757 h 238934"/>
                <a:gd name="connsiteX27" fmla="*/ 140893 w 177469"/>
                <a:gd name="connsiteY27" fmla="*/ 179850 h 238934"/>
                <a:gd name="connsiteX28" fmla="*/ 124985 w 177469"/>
                <a:gd name="connsiteY28" fmla="*/ 152581 h 238934"/>
                <a:gd name="connsiteX29" fmla="*/ 99974 w 177469"/>
                <a:gd name="connsiteY29" fmla="*/ 152581 h 238934"/>
                <a:gd name="connsiteX30" fmla="*/ 102478 w 177469"/>
                <a:gd name="connsiteY30" fmla="*/ 161345 h 238934"/>
                <a:gd name="connsiteX31" fmla="*/ 97647 w 177469"/>
                <a:gd name="connsiteY31" fmla="*/ 168246 h 238934"/>
                <a:gd name="connsiteX32" fmla="*/ 97716 w 177469"/>
                <a:gd name="connsiteY32" fmla="*/ 168488 h 238934"/>
                <a:gd name="connsiteX33" fmla="*/ 81809 w 177469"/>
                <a:gd name="connsiteY33" fmla="*/ 191213 h 238934"/>
                <a:gd name="connsiteX34" fmla="*/ 70446 w 177469"/>
                <a:gd name="connsiteY34" fmla="*/ 184395 h 238934"/>
                <a:gd name="connsiteX35" fmla="*/ 65901 w 177469"/>
                <a:gd name="connsiteY35" fmla="*/ 191213 h 238934"/>
                <a:gd name="connsiteX36" fmla="*/ 49994 w 177469"/>
                <a:gd name="connsiteY36" fmla="*/ 184395 h 238934"/>
                <a:gd name="connsiteX37" fmla="*/ 38632 w 177469"/>
                <a:gd name="connsiteY37" fmla="*/ 179850 h 238934"/>
                <a:gd name="connsiteX38" fmla="*/ 34087 w 177469"/>
                <a:gd name="connsiteY38" fmla="*/ 152581 h 238934"/>
                <a:gd name="connsiteX39" fmla="*/ 22725 w 177469"/>
                <a:gd name="connsiteY39" fmla="*/ 120766 h 238934"/>
                <a:gd name="connsiteX40" fmla="*/ 27270 w 177469"/>
                <a:gd name="connsiteY40" fmla="*/ 98042 h 238934"/>
                <a:gd name="connsiteX41" fmla="*/ 0 w 177469"/>
                <a:gd name="connsiteY41" fmla="*/ 82134 h 238934"/>
                <a:gd name="connsiteX42" fmla="*/ 6266 w 177469"/>
                <a:gd name="connsiteY42" fmla="*/ 75868 h 238934"/>
                <a:gd name="connsiteX43" fmla="*/ 4762 w 177469"/>
                <a:gd name="connsiteY43" fmla="*/ 74991 h 238934"/>
                <a:gd name="connsiteX44" fmla="*/ 16124 w 177469"/>
                <a:gd name="connsiteY44" fmla="*/ 63629 h 238934"/>
                <a:gd name="connsiteX45" fmla="*/ 31460 w 177469"/>
                <a:gd name="connsiteY45" fmla="*/ 52894 h 238934"/>
                <a:gd name="connsiteX46" fmla="*/ 6817 w 177469"/>
                <a:gd name="connsiteY46" fmla="*/ 34413 h 238934"/>
                <a:gd name="connsiteX47" fmla="*/ 22725 w 177469"/>
                <a:gd name="connsiteY47" fmla="*/ 7143 h 238934"/>
                <a:gd name="connsiteX48" fmla="*/ 23169 w 177469"/>
                <a:gd name="connsiteY48" fmla="*/ 7402 h 23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7469" h="238934">
                  <a:moveTo>
                    <a:pt x="27487" y="0"/>
                  </a:moveTo>
                  <a:lnTo>
                    <a:pt x="54756" y="15907"/>
                  </a:lnTo>
                  <a:lnTo>
                    <a:pt x="70663" y="15907"/>
                  </a:lnTo>
                  <a:lnTo>
                    <a:pt x="75208" y="47722"/>
                  </a:lnTo>
                  <a:lnTo>
                    <a:pt x="107023" y="54539"/>
                  </a:lnTo>
                  <a:lnTo>
                    <a:pt x="145655" y="54539"/>
                  </a:lnTo>
                  <a:lnTo>
                    <a:pt x="166107" y="59084"/>
                  </a:lnTo>
                  <a:lnTo>
                    <a:pt x="150199" y="90899"/>
                  </a:lnTo>
                  <a:lnTo>
                    <a:pt x="148684" y="91548"/>
                  </a:lnTo>
                  <a:lnTo>
                    <a:pt x="145437" y="98042"/>
                  </a:lnTo>
                  <a:lnTo>
                    <a:pt x="129530" y="104859"/>
                  </a:lnTo>
                  <a:lnTo>
                    <a:pt x="118811" y="118641"/>
                  </a:lnTo>
                  <a:lnTo>
                    <a:pt x="136508" y="138305"/>
                  </a:lnTo>
                  <a:lnTo>
                    <a:pt x="140893" y="120766"/>
                  </a:lnTo>
                  <a:lnTo>
                    <a:pt x="143869" y="120766"/>
                  </a:lnTo>
                  <a:lnTo>
                    <a:pt x="145655" y="113623"/>
                  </a:lnTo>
                  <a:lnTo>
                    <a:pt x="157017" y="113623"/>
                  </a:lnTo>
                  <a:lnTo>
                    <a:pt x="177469" y="177252"/>
                  </a:lnTo>
                  <a:lnTo>
                    <a:pt x="177469" y="204522"/>
                  </a:lnTo>
                  <a:lnTo>
                    <a:pt x="172707" y="203161"/>
                  </a:lnTo>
                  <a:lnTo>
                    <a:pt x="172707" y="211665"/>
                  </a:lnTo>
                  <a:lnTo>
                    <a:pt x="162829" y="208842"/>
                  </a:lnTo>
                  <a:lnTo>
                    <a:pt x="166107" y="231791"/>
                  </a:lnTo>
                  <a:lnTo>
                    <a:pt x="157112" y="209305"/>
                  </a:lnTo>
                  <a:lnTo>
                    <a:pt x="161345" y="238934"/>
                  </a:lnTo>
                  <a:lnTo>
                    <a:pt x="152255" y="216210"/>
                  </a:lnTo>
                  <a:lnTo>
                    <a:pt x="145437" y="195757"/>
                  </a:lnTo>
                  <a:lnTo>
                    <a:pt x="140893" y="179850"/>
                  </a:lnTo>
                  <a:lnTo>
                    <a:pt x="124985" y="152581"/>
                  </a:lnTo>
                  <a:lnTo>
                    <a:pt x="99974" y="152581"/>
                  </a:lnTo>
                  <a:lnTo>
                    <a:pt x="102478" y="161345"/>
                  </a:lnTo>
                  <a:lnTo>
                    <a:pt x="97647" y="168246"/>
                  </a:lnTo>
                  <a:lnTo>
                    <a:pt x="97716" y="168488"/>
                  </a:lnTo>
                  <a:lnTo>
                    <a:pt x="81809" y="191213"/>
                  </a:lnTo>
                  <a:lnTo>
                    <a:pt x="70446" y="184395"/>
                  </a:lnTo>
                  <a:lnTo>
                    <a:pt x="65901" y="191213"/>
                  </a:lnTo>
                  <a:lnTo>
                    <a:pt x="49994" y="184395"/>
                  </a:lnTo>
                  <a:lnTo>
                    <a:pt x="38632" y="179850"/>
                  </a:lnTo>
                  <a:lnTo>
                    <a:pt x="34087" y="152581"/>
                  </a:lnTo>
                  <a:lnTo>
                    <a:pt x="22725" y="120766"/>
                  </a:lnTo>
                  <a:lnTo>
                    <a:pt x="27270" y="98042"/>
                  </a:lnTo>
                  <a:lnTo>
                    <a:pt x="0" y="82134"/>
                  </a:lnTo>
                  <a:lnTo>
                    <a:pt x="6266" y="75868"/>
                  </a:lnTo>
                  <a:lnTo>
                    <a:pt x="4762" y="74991"/>
                  </a:lnTo>
                  <a:lnTo>
                    <a:pt x="16124" y="63629"/>
                  </a:lnTo>
                  <a:lnTo>
                    <a:pt x="31460" y="52894"/>
                  </a:lnTo>
                  <a:lnTo>
                    <a:pt x="6817" y="34413"/>
                  </a:lnTo>
                  <a:lnTo>
                    <a:pt x="22725" y="7143"/>
                  </a:lnTo>
                  <a:lnTo>
                    <a:pt x="23169" y="740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Freeform 59">
              <a:extLst>
                <a:ext uri="{FF2B5EF4-FFF2-40B4-BE49-F238E27FC236}">
                  <a16:creationId xmlns:a16="http://schemas.microsoft.com/office/drawing/2014/main" xmlns="" id="{A81B94D6-AE1A-4602-99B1-6F32F20368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9592" y="3296145"/>
              <a:ext cx="1167639" cy="851329"/>
            </a:xfrm>
            <a:custGeom>
              <a:avLst/>
              <a:gdLst>
                <a:gd name="T0" fmla="*/ 565 w 993"/>
                <a:gd name="T1" fmla="*/ 720 h 724"/>
                <a:gd name="T2" fmla="*/ 600 w 993"/>
                <a:gd name="T3" fmla="*/ 691 h 724"/>
                <a:gd name="T4" fmla="*/ 872 w 993"/>
                <a:gd name="T5" fmla="*/ 97 h 724"/>
                <a:gd name="T6" fmla="*/ 927 w 993"/>
                <a:gd name="T7" fmla="*/ 145 h 724"/>
                <a:gd name="T8" fmla="*/ 984 w 993"/>
                <a:gd name="T9" fmla="*/ 149 h 724"/>
                <a:gd name="T10" fmla="*/ 941 w 993"/>
                <a:gd name="T11" fmla="*/ 201 h 724"/>
                <a:gd name="T12" fmla="*/ 922 w 993"/>
                <a:gd name="T13" fmla="*/ 256 h 724"/>
                <a:gd name="T14" fmla="*/ 879 w 993"/>
                <a:gd name="T15" fmla="*/ 275 h 724"/>
                <a:gd name="T16" fmla="*/ 849 w 993"/>
                <a:gd name="T17" fmla="*/ 294 h 724"/>
                <a:gd name="T18" fmla="*/ 785 w 993"/>
                <a:gd name="T19" fmla="*/ 334 h 724"/>
                <a:gd name="T20" fmla="*/ 785 w 993"/>
                <a:gd name="T21" fmla="*/ 310 h 724"/>
                <a:gd name="T22" fmla="*/ 733 w 993"/>
                <a:gd name="T23" fmla="*/ 334 h 724"/>
                <a:gd name="T24" fmla="*/ 730 w 993"/>
                <a:gd name="T25" fmla="*/ 362 h 724"/>
                <a:gd name="T26" fmla="*/ 778 w 993"/>
                <a:gd name="T27" fmla="*/ 369 h 724"/>
                <a:gd name="T28" fmla="*/ 759 w 993"/>
                <a:gd name="T29" fmla="*/ 398 h 724"/>
                <a:gd name="T30" fmla="*/ 759 w 993"/>
                <a:gd name="T31" fmla="*/ 452 h 724"/>
                <a:gd name="T32" fmla="*/ 768 w 993"/>
                <a:gd name="T33" fmla="*/ 502 h 724"/>
                <a:gd name="T34" fmla="*/ 775 w 993"/>
                <a:gd name="T35" fmla="*/ 549 h 724"/>
                <a:gd name="T36" fmla="*/ 728 w 993"/>
                <a:gd name="T37" fmla="*/ 613 h 724"/>
                <a:gd name="T38" fmla="*/ 655 w 993"/>
                <a:gd name="T39" fmla="*/ 656 h 724"/>
                <a:gd name="T40" fmla="*/ 600 w 993"/>
                <a:gd name="T41" fmla="*/ 670 h 724"/>
                <a:gd name="T42" fmla="*/ 586 w 993"/>
                <a:gd name="T43" fmla="*/ 670 h 724"/>
                <a:gd name="T44" fmla="*/ 532 w 993"/>
                <a:gd name="T45" fmla="*/ 656 h 724"/>
                <a:gd name="T46" fmla="*/ 499 w 993"/>
                <a:gd name="T47" fmla="*/ 644 h 724"/>
                <a:gd name="T48" fmla="*/ 451 w 993"/>
                <a:gd name="T49" fmla="*/ 653 h 724"/>
                <a:gd name="T50" fmla="*/ 444 w 993"/>
                <a:gd name="T51" fmla="*/ 661 h 724"/>
                <a:gd name="T52" fmla="*/ 418 w 993"/>
                <a:gd name="T53" fmla="*/ 642 h 724"/>
                <a:gd name="T54" fmla="*/ 390 w 993"/>
                <a:gd name="T55" fmla="*/ 604 h 724"/>
                <a:gd name="T56" fmla="*/ 397 w 993"/>
                <a:gd name="T57" fmla="*/ 556 h 724"/>
                <a:gd name="T58" fmla="*/ 371 w 993"/>
                <a:gd name="T59" fmla="*/ 537 h 724"/>
                <a:gd name="T60" fmla="*/ 319 w 993"/>
                <a:gd name="T61" fmla="*/ 540 h 724"/>
                <a:gd name="T62" fmla="*/ 276 w 993"/>
                <a:gd name="T63" fmla="*/ 549 h 724"/>
                <a:gd name="T64" fmla="*/ 243 w 993"/>
                <a:gd name="T65" fmla="*/ 549 h 724"/>
                <a:gd name="T66" fmla="*/ 184 w 993"/>
                <a:gd name="T67" fmla="*/ 540 h 724"/>
                <a:gd name="T68" fmla="*/ 139 w 993"/>
                <a:gd name="T69" fmla="*/ 514 h 724"/>
                <a:gd name="T70" fmla="*/ 82 w 993"/>
                <a:gd name="T71" fmla="*/ 488 h 724"/>
                <a:gd name="T72" fmla="*/ 82 w 993"/>
                <a:gd name="T73" fmla="*/ 448 h 724"/>
                <a:gd name="T74" fmla="*/ 35 w 993"/>
                <a:gd name="T75" fmla="*/ 386 h 724"/>
                <a:gd name="T76" fmla="*/ 18 w 993"/>
                <a:gd name="T77" fmla="*/ 353 h 724"/>
                <a:gd name="T78" fmla="*/ 4 w 993"/>
                <a:gd name="T79" fmla="*/ 324 h 724"/>
                <a:gd name="T80" fmla="*/ 44 w 993"/>
                <a:gd name="T81" fmla="*/ 310 h 724"/>
                <a:gd name="T82" fmla="*/ 104 w 993"/>
                <a:gd name="T83" fmla="*/ 272 h 724"/>
                <a:gd name="T84" fmla="*/ 101 w 993"/>
                <a:gd name="T85" fmla="*/ 211 h 724"/>
                <a:gd name="T86" fmla="*/ 184 w 993"/>
                <a:gd name="T87" fmla="*/ 163 h 724"/>
                <a:gd name="T88" fmla="*/ 222 w 993"/>
                <a:gd name="T89" fmla="*/ 109 h 724"/>
                <a:gd name="T90" fmla="*/ 267 w 993"/>
                <a:gd name="T91" fmla="*/ 147 h 724"/>
                <a:gd name="T92" fmla="*/ 298 w 993"/>
                <a:gd name="T93" fmla="*/ 206 h 724"/>
                <a:gd name="T94" fmla="*/ 357 w 993"/>
                <a:gd name="T95" fmla="*/ 246 h 724"/>
                <a:gd name="T96" fmla="*/ 439 w 993"/>
                <a:gd name="T97" fmla="*/ 261 h 724"/>
                <a:gd name="T98" fmla="*/ 506 w 993"/>
                <a:gd name="T99" fmla="*/ 284 h 724"/>
                <a:gd name="T100" fmla="*/ 593 w 993"/>
                <a:gd name="T101" fmla="*/ 256 h 724"/>
                <a:gd name="T102" fmla="*/ 610 w 993"/>
                <a:gd name="T103" fmla="*/ 223 h 724"/>
                <a:gd name="T104" fmla="*/ 659 w 993"/>
                <a:gd name="T105" fmla="*/ 201 h 724"/>
                <a:gd name="T106" fmla="*/ 730 w 993"/>
                <a:gd name="T107" fmla="*/ 166 h 724"/>
                <a:gd name="T108" fmla="*/ 719 w 993"/>
                <a:gd name="T109" fmla="*/ 137 h 724"/>
                <a:gd name="T110" fmla="*/ 676 w 993"/>
                <a:gd name="T111" fmla="*/ 135 h 724"/>
                <a:gd name="T112" fmla="*/ 738 w 993"/>
                <a:gd name="T113" fmla="*/ 85 h 724"/>
                <a:gd name="T114" fmla="*/ 761 w 993"/>
                <a:gd name="T115" fmla="*/ 26 h 724"/>
                <a:gd name="T116" fmla="*/ 806 w 993"/>
                <a:gd name="T117" fmla="*/ 0 h 724"/>
                <a:gd name="T118" fmla="*/ 863 w 993"/>
                <a:gd name="T119" fmla="*/ 5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93" h="724">
                  <a:moveTo>
                    <a:pt x="593" y="715"/>
                  </a:moveTo>
                  <a:lnTo>
                    <a:pt x="593" y="715"/>
                  </a:lnTo>
                  <a:lnTo>
                    <a:pt x="579" y="724"/>
                  </a:lnTo>
                  <a:lnTo>
                    <a:pt x="565" y="720"/>
                  </a:lnTo>
                  <a:lnTo>
                    <a:pt x="565" y="703"/>
                  </a:lnTo>
                  <a:lnTo>
                    <a:pt x="574" y="696"/>
                  </a:lnTo>
                  <a:lnTo>
                    <a:pt x="591" y="691"/>
                  </a:lnTo>
                  <a:lnTo>
                    <a:pt x="600" y="691"/>
                  </a:lnTo>
                  <a:lnTo>
                    <a:pt x="603" y="698"/>
                  </a:lnTo>
                  <a:lnTo>
                    <a:pt x="596" y="706"/>
                  </a:lnTo>
                  <a:lnTo>
                    <a:pt x="593" y="715"/>
                  </a:lnTo>
                  <a:moveTo>
                    <a:pt x="872" y="97"/>
                  </a:moveTo>
                  <a:lnTo>
                    <a:pt x="872" y="97"/>
                  </a:lnTo>
                  <a:lnTo>
                    <a:pt x="901" y="104"/>
                  </a:lnTo>
                  <a:lnTo>
                    <a:pt x="920" y="121"/>
                  </a:lnTo>
                  <a:lnTo>
                    <a:pt x="927" y="145"/>
                  </a:lnTo>
                  <a:lnTo>
                    <a:pt x="950" y="145"/>
                  </a:lnTo>
                  <a:lnTo>
                    <a:pt x="965" y="135"/>
                  </a:lnTo>
                  <a:lnTo>
                    <a:pt x="993" y="128"/>
                  </a:lnTo>
                  <a:lnTo>
                    <a:pt x="984" y="149"/>
                  </a:lnTo>
                  <a:lnTo>
                    <a:pt x="976" y="159"/>
                  </a:lnTo>
                  <a:lnTo>
                    <a:pt x="972" y="185"/>
                  </a:lnTo>
                  <a:lnTo>
                    <a:pt x="960" y="206"/>
                  </a:lnTo>
                  <a:lnTo>
                    <a:pt x="941" y="201"/>
                  </a:lnTo>
                  <a:lnTo>
                    <a:pt x="927" y="211"/>
                  </a:lnTo>
                  <a:lnTo>
                    <a:pt x="931" y="230"/>
                  </a:lnTo>
                  <a:lnTo>
                    <a:pt x="929" y="256"/>
                  </a:lnTo>
                  <a:lnTo>
                    <a:pt x="922" y="256"/>
                  </a:lnTo>
                  <a:lnTo>
                    <a:pt x="922" y="268"/>
                  </a:lnTo>
                  <a:lnTo>
                    <a:pt x="910" y="253"/>
                  </a:lnTo>
                  <a:lnTo>
                    <a:pt x="905" y="268"/>
                  </a:lnTo>
                  <a:lnTo>
                    <a:pt x="879" y="275"/>
                  </a:lnTo>
                  <a:lnTo>
                    <a:pt x="882" y="287"/>
                  </a:lnTo>
                  <a:lnTo>
                    <a:pt x="868" y="287"/>
                  </a:lnTo>
                  <a:lnTo>
                    <a:pt x="861" y="279"/>
                  </a:lnTo>
                  <a:lnTo>
                    <a:pt x="849" y="294"/>
                  </a:lnTo>
                  <a:lnTo>
                    <a:pt x="832" y="308"/>
                  </a:lnTo>
                  <a:lnTo>
                    <a:pt x="818" y="320"/>
                  </a:lnTo>
                  <a:lnTo>
                    <a:pt x="797" y="327"/>
                  </a:lnTo>
                  <a:lnTo>
                    <a:pt x="785" y="334"/>
                  </a:lnTo>
                  <a:lnTo>
                    <a:pt x="766" y="341"/>
                  </a:lnTo>
                  <a:lnTo>
                    <a:pt x="775" y="332"/>
                  </a:lnTo>
                  <a:lnTo>
                    <a:pt x="771" y="324"/>
                  </a:lnTo>
                  <a:lnTo>
                    <a:pt x="785" y="310"/>
                  </a:lnTo>
                  <a:lnTo>
                    <a:pt x="775" y="298"/>
                  </a:lnTo>
                  <a:lnTo>
                    <a:pt x="761" y="306"/>
                  </a:lnTo>
                  <a:lnTo>
                    <a:pt x="742" y="320"/>
                  </a:lnTo>
                  <a:lnTo>
                    <a:pt x="733" y="334"/>
                  </a:lnTo>
                  <a:lnTo>
                    <a:pt x="719" y="334"/>
                  </a:lnTo>
                  <a:lnTo>
                    <a:pt x="709" y="346"/>
                  </a:lnTo>
                  <a:lnTo>
                    <a:pt x="719" y="358"/>
                  </a:lnTo>
                  <a:lnTo>
                    <a:pt x="730" y="362"/>
                  </a:lnTo>
                  <a:lnTo>
                    <a:pt x="733" y="372"/>
                  </a:lnTo>
                  <a:lnTo>
                    <a:pt x="745" y="377"/>
                  </a:lnTo>
                  <a:lnTo>
                    <a:pt x="761" y="362"/>
                  </a:lnTo>
                  <a:lnTo>
                    <a:pt x="778" y="369"/>
                  </a:lnTo>
                  <a:lnTo>
                    <a:pt x="787" y="372"/>
                  </a:lnTo>
                  <a:lnTo>
                    <a:pt x="790" y="381"/>
                  </a:lnTo>
                  <a:lnTo>
                    <a:pt x="766" y="386"/>
                  </a:lnTo>
                  <a:lnTo>
                    <a:pt x="759" y="398"/>
                  </a:lnTo>
                  <a:lnTo>
                    <a:pt x="745" y="407"/>
                  </a:lnTo>
                  <a:lnTo>
                    <a:pt x="735" y="421"/>
                  </a:lnTo>
                  <a:lnTo>
                    <a:pt x="752" y="433"/>
                  </a:lnTo>
                  <a:lnTo>
                    <a:pt x="759" y="452"/>
                  </a:lnTo>
                  <a:lnTo>
                    <a:pt x="768" y="469"/>
                  </a:lnTo>
                  <a:lnTo>
                    <a:pt x="780" y="483"/>
                  </a:lnTo>
                  <a:lnTo>
                    <a:pt x="780" y="497"/>
                  </a:lnTo>
                  <a:lnTo>
                    <a:pt x="768" y="502"/>
                  </a:lnTo>
                  <a:lnTo>
                    <a:pt x="773" y="511"/>
                  </a:lnTo>
                  <a:lnTo>
                    <a:pt x="782" y="519"/>
                  </a:lnTo>
                  <a:lnTo>
                    <a:pt x="780" y="533"/>
                  </a:lnTo>
                  <a:lnTo>
                    <a:pt x="775" y="549"/>
                  </a:lnTo>
                  <a:lnTo>
                    <a:pt x="766" y="549"/>
                  </a:lnTo>
                  <a:lnTo>
                    <a:pt x="756" y="571"/>
                  </a:lnTo>
                  <a:lnTo>
                    <a:pt x="742" y="592"/>
                  </a:lnTo>
                  <a:lnTo>
                    <a:pt x="728" y="613"/>
                  </a:lnTo>
                  <a:lnTo>
                    <a:pt x="704" y="630"/>
                  </a:lnTo>
                  <a:lnTo>
                    <a:pt x="683" y="644"/>
                  </a:lnTo>
                  <a:lnTo>
                    <a:pt x="664" y="646"/>
                  </a:lnTo>
                  <a:lnTo>
                    <a:pt x="655" y="656"/>
                  </a:lnTo>
                  <a:lnTo>
                    <a:pt x="650" y="649"/>
                  </a:lnTo>
                  <a:lnTo>
                    <a:pt x="641" y="658"/>
                  </a:lnTo>
                  <a:lnTo>
                    <a:pt x="617" y="665"/>
                  </a:lnTo>
                  <a:lnTo>
                    <a:pt x="600" y="670"/>
                  </a:lnTo>
                  <a:lnTo>
                    <a:pt x="596" y="687"/>
                  </a:lnTo>
                  <a:lnTo>
                    <a:pt x="586" y="689"/>
                  </a:lnTo>
                  <a:lnTo>
                    <a:pt x="581" y="677"/>
                  </a:lnTo>
                  <a:lnTo>
                    <a:pt x="586" y="670"/>
                  </a:lnTo>
                  <a:lnTo>
                    <a:pt x="562" y="663"/>
                  </a:lnTo>
                  <a:lnTo>
                    <a:pt x="555" y="665"/>
                  </a:lnTo>
                  <a:lnTo>
                    <a:pt x="539" y="661"/>
                  </a:lnTo>
                  <a:lnTo>
                    <a:pt x="532" y="656"/>
                  </a:lnTo>
                  <a:lnTo>
                    <a:pt x="534" y="644"/>
                  </a:lnTo>
                  <a:lnTo>
                    <a:pt x="520" y="642"/>
                  </a:lnTo>
                  <a:lnTo>
                    <a:pt x="510" y="635"/>
                  </a:lnTo>
                  <a:lnTo>
                    <a:pt x="499" y="644"/>
                  </a:lnTo>
                  <a:lnTo>
                    <a:pt x="482" y="646"/>
                  </a:lnTo>
                  <a:lnTo>
                    <a:pt x="468" y="646"/>
                  </a:lnTo>
                  <a:lnTo>
                    <a:pt x="461" y="651"/>
                  </a:lnTo>
                  <a:lnTo>
                    <a:pt x="451" y="653"/>
                  </a:lnTo>
                  <a:lnTo>
                    <a:pt x="454" y="672"/>
                  </a:lnTo>
                  <a:lnTo>
                    <a:pt x="447" y="672"/>
                  </a:lnTo>
                  <a:lnTo>
                    <a:pt x="444" y="668"/>
                  </a:lnTo>
                  <a:lnTo>
                    <a:pt x="444" y="661"/>
                  </a:lnTo>
                  <a:lnTo>
                    <a:pt x="432" y="665"/>
                  </a:lnTo>
                  <a:lnTo>
                    <a:pt x="425" y="663"/>
                  </a:lnTo>
                  <a:lnTo>
                    <a:pt x="413" y="656"/>
                  </a:lnTo>
                  <a:lnTo>
                    <a:pt x="418" y="642"/>
                  </a:lnTo>
                  <a:lnTo>
                    <a:pt x="409" y="639"/>
                  </a:lnTo>
                  <a:lnTo>
                    <a:pt x="404" y="623"/>
                  </a:lnTo>
                  <a:lnTo>
                    <a:pt x="387" y="625"/>
                  </a:lnTo>
                  <a:lnTo>
                    <a:pt x="390" y="604"/>
                  </a:lnTo>
                  <a:lnTo>
                    <a:pt x="404" y="590"/>
                  </a:lnTo>
                  <a:lnTo>
                    <a:pt x="404" y="575"/>
                  </a:lnTo>
                  <a:lnTo>
                    <a:pt x="404" y="561"/>
                  </a:lnTo>
                  <a:lnTo>
                    <a:pt x="397" y="556"/>
                  </a:lnTo>
                  <a:lnTo>
                    <a:pt x="392" y="547"/>
                  </a:lnTo>
                  <a:lnTo>
                    <a:pt x="383" y="547"/>
                  </a:lnTo>
                  <a:lnTo>
                    <a:pt x="364" y="545"/>
                  </a:lnTo>
                  <a:lnTo>
                    <a:pt x="371" y="537"/>
                  </a:lnTo>
                  <a:lnTo>
                    <a:pt x="361" y="526"/>
                  </a:lnTo>
                  <a:lnTo>
                    <a:pt x="352" y="533"/>
                  </a:lnTo>
                  <a:lnTo>
                    <a:pt x="338" y="528"/>
                  </a:lnTo>
                  <a:lnTo>
                    <a:pt x="319" y="540"/>
                  </a:lnTo>
                  <a:lnTo>
                    <a:pt x="305" y="554"/>
                  </a:lnTo>
                  <a:lnTo>
                    <a:pt x="290" y="556"/>
                  </a:lnTo>
                  <a:lnTo>
                    <a:pt x="283" y="552"/>
                  </a:lnTo>
                  <a:lnTo>
                    <a:pt x="276" y="549"/>
                  </a:lnTo>
                  <a:lnTo>
                    <a:pt x="264" y="547"/>
                  </a:lnTo>
                  <a:lnTo>
                    <a:pt x="255" y="552"/>
                  </a:lnTo>
                  <a:lnTo>
                    <a:pt x="246" y="566"/>
                  </a:lnTo>
                  <a:lnTo>
                    <a:pt x="243" y="549"/>
                  </a:lnTo>
                  <a:lnTo>
                    <a:pt x="234" y="554"/>
                  </a:lnTo>
                  <a:lnTo>
                    <a:pt x="215" y="552"/>
                  </a:lnTo>
                  <a:lnTo>
                    <a:pt x="196" y="549"/>
                  </a:lnTo>
                  <a:lnTo>
                    <a:pt x="184" y="540"/>
                  </a:lnTo>
                  <a:lnTo>
                    <a:pt x="170" y="537"/>
                  </a:lnTo>
                  <a:lnTo>
                    <a:pt x="165" y="528"/>
                  </a:lnTo>
                  <a:lnTo>
                    <a:pt x="156" y="526"/>
                  </a:lnTo>
                  <a:lnTo>
                    <a:pt x="139" y="514"/>
                  </a:lnTo>
                  <a:lnTo>
                    <a:pt x="127" y="507"/>
                  </a:lnTo>
                  <a:lnTo>
                    <a:pt x="120" y="511"/>
                  </a:lnTo>
                  <a:lnTo>
                    <a:pt x="97" y="500"/>
                  </a:lnTo>
                  <a:lnTo>
                    <a:pt x="82" y="488"/>
                  </a:lnTo>
                  <a:lnTo>
                    <a:pt x="78" y="466"/>
                  </a:lnTo>
                  <a:lnTo>
                    <a:pt x="89" y="469"/>
                  </a:lnTo>
                  <a:lnTo>
                    <a:pt x="89" y="459"/>
                  </a:lnTo>
                  <a:lnTo>
                    <a:pt x="82" y="448"/>
                  </a:lnTo>
                  <a:lnTo>
                    <a:pt x="85" y="433"/>
                  </a:lnTo>
                  <a:lnTo>
                    <a:pt x="68" y="410"/>
                  </a:lnTo>
                  <a:lnTo>
                    <a:pt x="40" y="403"/>
                  </a:lnTo>
                  <a:lnTo>
                    <a:pt x="35" y="386"/>
                  </a:lnTo>
                  <a:lnTo>
                    <a:pt x="23" y="377"/>
                  </a:lnTo>
                  <a:lnTo>
                    <a:pt x="21" y="372"/>
                  </a:lnTo>
                  <a:lnTo>
                    <a:pt x="18" y="360"/>
                  </a:lnTo>
                  <a:lnTo>
                    <a:pt x="18" y="353"/>
                  </a:lnTo>
                  <a:lnTo>
                    <a:pt x="9" y="348"/>
                  </a:lnTo>
                  <a:lnTo>
                    <a:pt x="4" y="350"/>
                  </a:lnTo>
                  <a:lnTo>
                    <a:pt x="0" y="332"/>
                  </a:lnTo>
                  <a:lnTo>
                    <a:pt x="4" y="324"/>
                  </a:lnTo>
                  <a:lnTo>
                    <a:pt x="2" y="320"/>
                  </a:lnTo>
                  <a:lnTo>
                    <a:pt x="18" y="310"/>
                  </a:lnTo>
                  <a:lnTo>
                    <a:pt x="28" y="308"/>
                  </a:lnTo>
                  <a:lnTo>
                    <a:pt x="44" y="310"/>
                  </a:lnTo>
                  <a:lnTo>
                    <a:pt x="52" y="296"/>
                  </a:lnTo>
                  <a:lnTo>
                    <a:pt x="73" y="294"/>
                  </a:lnTo>
                  <a:lnTo>
                    <a:pt x="78" y="284"/>
                  </a:lnTo>
                  <a:lnTo>
                    <a:pt x="104" y="272"/>
                  </a:lnTo>
                  <a:lnTo>
                    <a:pt x="106" y="268"/>
                  </a:lnTo>
                  <a:lnTo>
                    <a:pt x="104" y="256"/>
                  </a:lnTo>
                  <a:lnTo>
                    <a:pt x="115" y="249"/>
                  </a:lnTo>
                  <a:lnTo>
                    <a:pt x="101" y="211"/>
                  </a:lnTo>
                  <a:lnTo>
                    <a:pt x="134" y="201"/>
                  </a:lnTo>
                  <a:lnTo>
                    <a:pt x="141" y="197"/>
                  </a:lnTo>
                  <a:lnTo>
                    <a:pt x="153" y="154"/>
                  </a:lnTo>
                  <a:lnTo>
                    <a:pt x="184" y="163"/>
                  </a:lnTo>
                  <a:lnTo>
                    <a:pt x="193" y="152"/>
                  </a:lnTo>
                  <a:lnTo>
                    <a:pt x="196" y="128"/>
                  </a:lnTo>
                  <a:lnTo>
                    <a:pt x="208" y="126"/>
                  </a:lnTo>
                  <a:lnTo>
                    <a:pt x="222" y="109"/>
                  </a:lnTo>
                  <a:lnTo>
                    <a:pt x="227" y="107"/>
                  </a:lnTo>
                  <a:lnTo>
                    <a:pt x="231" y="123"/>
                  </a:lnTo>
                  <a:lnTo>
                    <a:pt x="246" y="137"/>
                  </a:lnTo>
                  <a:lnTo>
                    <a:pt x="267" y="147"/>
                  </a:lnTo>
                  <a:lnTo>
                    <a:pt x="279" y="166"/>
                  </a:lnTo>
                  <a:lnTo>
                    <a:pt x="274" y="192"/>
                  </a:lnTo>
                  <a:lnTo>
                    <a:pt x="279" y="204"/>
                  </a:lnTo>
                  <a:lnTo>
                    <a:pt x="298" y="206"/>
                  </a:lnTo>
                  <a:lnTo>
                    <a:pt x="319" y="211"/>
                  </a:lnTo>
                  <a:lnTo>
                    <a:pt x="340" y="225"/>
                  </a:lnTo>
                  <a:lnTo>
                    <a:pt x="350" y="227"/>
                  </a:lnTo>
                  <a:lnTo>
                    <a:pt x="357" y="246"/>
                  </a:lnTo>
                  <a:lnTo>
                    <a:pt x="366" y="261"/>
                  </a:lnTo>
                  <a:lnTo>
                    <a:pt x="385" y="261"/>
                  </a:lnTo>
                  <a:lnTo>
                    <a:pt x="418" y="265"/>
                  </a:lnTo>
                  <a:lnTo>
                    <a:pt x="439" y="261"/>
                  </a:lnTo>
                  <a:lnTo>
                    <a:pt x="456" y="265"/>
                  </a:lnTo>
                  <a:lnTo>
                    <a:pt x="480" y="277"/>
                  </a:lnTo>
                  <a:lnTo>
                    <a:pt x="499" y="277"/>
                  </a:lnTo>
                  <a:lnTo>
                    <a:pt x="506" y="284"/>
                  </a:lnTo>
                  <a:lnTo>
                    <a:pt x="525" y="272"/>
                  </a:lnTo>
                  <a:lnTo>
                    <a:pt x="551" y="265"/>
                  </a:lnTo>
                  <a:lnTo>
                    <a:pt x="574" y="265"/>
                  </a:lnTo>
                  <a:lnTo>
                    <a:pt x="593" y="256"/>
                  </a:lnTo>
                  <a:lnTo>
                    <a:pt x="605" y="246"/>
                  </a:lnTo>
                  <a:lnTo>
                    <a:pt x="617" y="237"/>
                  </a:lnTo>
                  <a:lnTo>
                    <a:pt x="615" y="230"/>
                  </a:lnTo>
                  <a:lnTo>
                    <a:pt x="610" y="223"/>
                  </a:lnTo>
                  <a:lnTo>
                    <a:pt x="617" y="206"/>
                  </a:lnTo>
                  <a:lnTo>
                    <a:pt x="626" y="208"/>
                  </a:lnTo>
                  <a:lnTo>
                    <a:pt x="643" y="213"/>
                  </a:lnTo>
                  <a:lnTo>
                    <a:pt x="659" y="201"/>
                  </a:lnTo>
                  <a:lnTo>
                    <a:pt x="683" y="192"/>
                  </a:lnTo>
                  <a:lnTo>
                    <a:pt x="695" y="178"/>
                  </a:lnTo>
                  <a:lnTo>
                    <a:pt x="707" y="171"/>
                  </a:lnTo>
                  <a:lnTo>
                    <a:pt x="730" y="166"/>
                  </a:lnTo>
                  <a:lnTo>
                    <a:pt x="745" y="171"/>
                  </a:lnTo>
                  <a:lnTo>
                    <a:pt x="745" y="161"/>
                  </a:lnTo>
                  <a:lnTo>
                    <a:pt x="730" y="145"/>
                  </a:lnTo>
                  <a:lnTo>
                    <a:pt x="719" y="137"/>
                  </a:lnTo>
                  <a:lnTo>
                    <a:pt x="704" y="147"/>
                  </a:lnTo>
                  <a:lnTo>
                    <a:pt x="690" y="142"/>
                  </a:lnTo>
                  <a:lnTo>
                    <a:pt x="681" y="145"/>
                  </a:lnTo>
                  <a:lnTo>
                    <a:pt x="676" y="135"/>
                  </a:lnTo>
                  <a:lnTo>
                    <a:pt x="688" y="111"/>
                  </a:lnTo>
                  <a:lnTo>
                    <a:pt x="695" y="92"/>
                  </a:lnTo>
                  <a:lnTo>
                    <a:pt x="714" y="102"/>
                  </a:lnTo>
                  <a:lnTo>
                    <a:pt x="738" y="85"/>
                  </a:lnTo>
                  <a:lnTo>
                    <a:pt x="738" y="76"/>
                  </a:lnTo>
                  <a:lnTo>
                    <a:pt x="752" y="48"/>
                  </a:lnTo>
                  <a:lnTo>
                    <a:pt x="761" y="40"/>
                  </a:lnTo>
                  <a:lnTo>
                    <a:pt x="761" y="26"/>
                  </a:lnTo>
                  <a:lnTo>
                    <a:pt x="752" y="19"/>
                  </a:lnTo>
                  <a:lnTo>
                    <a:pt x="766" y="5"/>
                  </a:lnTo>
                  <a:lnTo>
                    <a:pt x="785" y="0"/>
                  </a:lnTo>
                  <a:lnTo>
                    <a:pt x="806" y="0"/>
                  </a:lnTo>
                  <a:lnTo>
                    <a:pt x="832" y="7"/>
                  </a:lnTo>
                  <a:lnTo>
                    <a:pt x="846" y="17"/>
                  </a:lnTo>
                  <a:lnTo>
                    <a:pt x="856" y="45"/>
                  </a:lnTo>
                  <a:lnTo>
                    <a:pt x="863" y="55"/>
                  </a:lnTo>
                  <a:lnTo>
                    <a:pt x="868" y="71"/>
                  </a:lnTo>
                  <a:lnTo>
                    <a:pt x="872" y="97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Freeform 65">
              <a:extLst>
                <a:ext uri="{FF2B5EF4-FFF2-40B4-BE49-F238E27FC236}">
                  <a16:creationId xmlns:a16="http://schemas.microsoft.com/office/drawing/2014/main" xmlns="" id="{E608D774-958C-49B2-A6E8-4A4960D2C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9203" y="4040358"/>
              <a:ext cx="140097" cy="296543"/>
            </a:xfrm>
            <a:custGeom>
              <a:avLst/>
              <a:gdLst>
                <a:gd name="connsiteX0" fmla="*/ 118494 w 270749"/>
                <a:gd name="connsiteY0" fmla="*/ 0 h 573095"/>
                <a:gd name="connsiteX1" fmla="*/ 141218 w 270749"/>
                <a:gd name="connsiteY1" fmla="*/ 15907 h 573095"/>
                <a:gd name="connsiteX2" fmla="*/ 173033 w 270749"/>
                <a:gd name="connsiteY2" fmla="*/ 24997 h 573095"/>
                <a:gd name="connsiteX3" fmla="*/ 168488 w 270749"/>
                <a:gd name="connsiteY3" fmla="*/ 47722 h 573095"/>
                <a:gd name="connsiteX4" fmla="*/ 184395 w 270749"/>
                <a:gd name="connsiteY4" fmla="*/ 63629 h 573095"/>
                <a:gd name="connsiteX5" fmla="*/ 220755 w 270749"/>
                <a:gd name="connsiteY5" fmla="*/ 74992 h 573095"/>
                <a:gd name="connsiteX6" fmla="*/ 208749 w 270749"/>
                <a:gd name="connsiteY6" fmla="*/ 82996 h 573095"/>
                <a:gd name="connsiteX7" fmla="*/ 213612 w 270749"/>
                <a:gd name="connsiteY7" fmla="*/ 84516 h 573095"/>
                <a:gd name="connsiteX8" fmla="*/ 165890 w 270749"/>
                <a:gd name="connsiteY8" fmla="*/ 116330 h 573095"/>
                <a:gd name="connsiteX9" fmla="*/ 140865 w 270749"/>
                <a:gd name="connsiteY9" fmla="*/ 144929 h 573095"/>
                <a:gd name="connsiteX10" fmla="*/ 136674 w 270749"/>
                <a:gd name="connsiteY10" fmla="*/ 165890 h 573095"/>
                <a:gd name="connsiteX11" fmla="*/ 161671 w 270749"/>
                <a:gd name="connsiteY11" fmla="*/ 209067 h 573095"/>
                <a:gd name="connsiteX12" fmla="*/ 195758 w 270749"/>
                <a:gd name="connsiteY12" fmla="*/ 256789 h 573095"/>
                <a:gd name="connsiteX13" fmla="*/ 232117 w 270749"/>
                <a:gd name="connsiteY13" fmla="*/ 284058 h 573095"/>
                <a:gd name="connsiteX14" fmla="*/ 254842 w 270749"/>
                <a:gd name="connsiteY14" fmla="*/ 311328 h 573095"/>
                <a:gd name="connsiteX15" fmla="*/ 270749 w 270749"/>
                <a:gd name="connsiteY15" fmla="*/ 381774 h 573095"/>
                <a:gd name="connsiteX16" fmla="*/ 263932 w 270749"/>
                <a:gd name="connsiteY16" fmla="*/ 449948 h 573095"/>
                <a:gd name="connsiteX17" fmla="*/ 257265 w 270749"/>
                <a:gd name="connsiteY17" fmla="*/ 454710 h 573095"/>
                <a:gd name="connsiteX18" fmla="*/ 256789 w 270749"/>
                <a:gd name="connsiteY18" fmla="*/ 459472 h 573095"/>
                <a:gd name="connsiteX19" fmla="*/ 224974 w 270749"/>
                <a:gd name="connsiteY19" fmla="*/ 482197 h 573095"/>
                <a:gd name="connsiteX20" fmla="*/ 188615 w 270749"/>
                <a:gd name="connsiteY20" fmla="*/ 509466 h 573095"/>
                <a:gd name="connsiteX21" fmla="*/ 154528 w 270749"/>
                <a:gd name="connsiteY21" fmla="*/ 541281 h 573095"/>
                <a:gd name="connsiteX22" fmla="*/ 106806 w 270749"/>
                <a:gd name="connsiteY22" fmla="*/ 573095 h 573095"/>
                <a:gd name="connsiteX23" fmla="*/ 95444 w 270749"/>
                <a:gd name="connsiteY23" fmla="*/ 545826 h 573095"/>
                <a:gd name="connsiteX24" fmla="*/ 106806 w 270749"/>
                <a:gd name="connsiteY24" fmla="*/ 525373 h 573095"/>
                <a:gd name="connsiteX25" fmla="*/ 79536 w 270749"/>
                <a:gd name="connsiteY25" fmla="*/ 502649 h 573095"/>
                <a:gd name="connsiteX26" fmla="*/ 91144 w 270749"/>
                <a:gd name="connsiteY26" fmla="*/ 496845 h 573095"/>
                <a:gd name="connsiteX27" fmla="*/ 86679 w 270749"/>
                <a:gd name="connsiteY27" fmla="*/ 493125 h 573095"/>
                <a:gd name="connsiteX28" fmla="*/ 118494 w 270749"/>
                <a:gd name="connsiteY28" fmla="*/ 477218 h 573095"/>
                <a:gd name="connsiteX29" fmla="*/ 144427 w 270749"/>
                <a:gd name="connsiteY29" fmla="*/ 477218 h 573095"/>
                <a:gd name="connsiteX30" fmla="*/ 134075 w 270749"/>
                <a:gd name="connsiteY30" fmla="*/ 459472 h 573095"/>
                <a:gd name="connsiteX31" fmla="*/ 144260 w 270749"/>
                <a:gd name="connsiteY31" fmla="*/ 455163 h 573095"/>
                <a:gd name="connsiteX32" fmla="*/ 141218 w 270749"/>
                <a:gd name="connsiteY32" fmla="*/ 449948 h 573095"/>
                <a:gd name="connsiteX33" fmla="*/ 193876 w 270749"/>
                <a:gd name="connsiteY33" fmla="*/ 427670 h 573095"/>
                <a:gd name="connsiteX34" fmla="*/ 197704 w 270749"/>
                <a:gd name="connsiteY34" fmla="*/ 391298 h 573095"/>
                <a:gd name="connsiteX35" fmla="*/ 193160 w 270749"/>
                <a:gd name="connsiteY35" fmla="*/ 364029 h 573095"/>
                <a:gd name="connsiteX36" fmla="*/ 197704 w 270749"/>
                <a:gd name="connsiteY36" fmla="*/ 325397 h 573095"/>
                <a:gd name="connsiteX37" fmla="*/ 188615 w 270749"/>
                <a:gd name="connsiteY37" fmla="*/ 298127 h 573095"/>
                <a:gd name="connsiteX38" fmla="*/ 161345 w 270749"/>
                <a:gd name="connsiteY38" fmla="*/ 273130 h 573095"/>
                <a:gd name="connsiteX39" fmla="*/ 138620 w 270749"/>
                <a:gd name="connsiteY39" fmla="*/ 239043 h 573095"/>
                <a:gd name="connsiteX40" fmla="*/ 106806 w 270749"/>
                <a:gd name="connsiteY40" fmla="*/ 191321 h 573095"/>
                <a:gd name="connsiteX41" fmla="*/ 63629 w 270749"/>
                <a:gd name="connsiteY41" fmla="*/ 170869 h 573095"/>
                <a:gd name="connsiteX42" fmla="*/ 72387 w 270749"/>
                <a:gd name="connsiteY42" fmla="*/ 162110 h 573095"/>
                <a:gd name="connsiteX43" fmla="*/ 70772 w 270749"/>
                <a:gd name="connsiteY43" fmla="*/ 161345 h 573095"/>
                <a:gd name="connsiteX44" fmla="*/ 82134 w 270749"/>
                <a:gd name="connsiteY44" fmla="*/ 149983 h 573095"/>
                <a:gd name="connsiteX45" fmla="*/ 93582 w 270749"/>
                <a:gd name="connsiteY45" fmla="*/ 143623 h 573095"/>
                <a:gd name="connsiteX46" fmla="*/ 79536 w 270749"/>
                <a:gd name="connsiteY46" fmla="*/ 109513 h 573095"/>
                <a:gd name="connsiteX47" fmla="*/ 36359 w 270749"/>
                <a:gd name="connsiteY47" fmla="*/ 109513 h 573095"/>
                <a:gd name="connsiteX48" fmla="*/ 20452 w 270749"/>
                <a:gd name="connsiteY48" fmla="*/ 77698 h 573095"/>
                <a:gd name="connsiteX49" fmla="*/ 0 w 270749"/>
                <a:gd name="connsiteY49" fmla="*/ 45884 h 573095"/>
                <a:gd name="connsiteX50" fmla="*/ 9775 w 270749"/>
                <a:gd name="connsiteY50" fmla="*/ 40453 h 573095"/>
                <a:gd name="connsiteX51" fmla="*/ 7143 w 270749"/>
                <a:gd name="connsiteY51" fmla="*/ 36360 h 573095"/>
                <a:gd name="connsiteX52" fmla="*/ 27595 w 270749"/>
                <a:gd name="connsiteY52" fmla="*/ 24997 h 573095"/>
                <a:gd name="connsiteX53" fmla="*/ 54865 w 270749"/>
                <a:gd name="connsiteY53" fmla="*/ 24997 h 573095"/>
                <a:gd name="connsiteX54" fmla="*/ 93497 w 270749"/>
                <a:gd name="connsiteY54" fmla="*/ 24997 h 57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70749" h="573095">
                  <a:moveTo>
                    <a:pt x="118494" y="0"/>
                  </a:moveTo>
                  <a:lnTo>
                    <a:pt x="141218" y="15907"/>
                  </a:lnTo>
                  <a:lnTo>
                    <a:pt x="173033" y="24997"/>
                  </a:lnTo>
                  <a:lnTo>
                    <a:pt x="168488" y="47722"/>
                  </a:lnTo>
                  <a:lnTo>
                    <a:pt x="184395" y="63629"/>
                  </a:lnTo>
                  <a:lnTo>
                    <a:pt x="220755" y="74992"/>
                  </a:lnTo>
                  <a:lnTo>
                    <a:pt x="208749" y="82996"/>
                  </a:lnTo>
                  <a:lnTo>
                    <a:pt x="213612" y="84516"/>
                  </a:lnTo>
                  <a:lnTo>
                    <a:pt x="165890" y="116330"/>
                  </a:lnTo>
                  <a:lnTo>
                    <a:pt x="140865" y="144929"/>
                  </a:lnTo>
                  <a:lnTo>
                    <a:pt x="136674" y="165890"/>
                  </a:lnTo>
                  <a:lnTo>
                    <a:pt x="161671" y="209067"/>
                  </a:lnTo>
                  <a:lnTo>
                    <a:pt x="195758" y="256789"/>
                  </a:lnTo>
                  <a:lnTo>
                    <a:pt x="232117" y="284058"/>
                  </a:lnTo>
                  <a:lnTo>
                    <a:pt x="254842" y="311328"/>
                  </a:lnTo>
                  <a:lnTo>
                    <a:pt x="270749" y="381774"/>
                  </a:lnTo>
                  <a:lnTo>
                    <a:pt x="263932" y="449948"/>
                  </a:lnTo>
                  <a:lnTo>
                    <a:pt x="257265" y="454710"/>
                  </a:lnTo>
                  <a:lnTo>
                    <a:pt x="256789" y="459472"/>
                  </a:lnTo>
                  <a:lnTo>
                    <a:pt x="224974" y="482197"/>
                  </a:lnTo>
                  <a:lnTo>
                    <a:pt x="188615" y="509466"/>
                  </a:lnTo>
                  <a:lnTo>
                    <a:pt x="154528" y="541281"/>
                  </a:lnTo>
                  <a:lnTo>
                    <a:pt x="106806" y="573095"/>
                  </a:lnTo>
                  <a:lnTo>
                    <a:pt x="95444" y="545826"/>
                  </a:lnTo>
                  <a:lnTo>
                    <a:pt x="106806" y="525373"/>
                  </a:lnTo>
                  <a:lnTo>
                    <a:pt x="79536" y="502649"/>
                  </a:lnTo>
                  <a:lnTo>
                    <a:pt x="91144" y="496845"/>
                  </a:lnTo>
                  <a:lnTo>
                    <a:pt x="86679" y="493125"/>
                  </a:lnTo>
                  <a:lnTo>
                    <a:pt x="118494" y="477218"/>
                  </a:lnTo>
                  <a:lnTo>
                    <a:pt x="144427" y="477218"/>
                  </a:lnTo>
                  <a:lnTo>
                    <a:pt x="134075" y="459472"/>
                  </a:lnTo>
                  <a:lnTo>
                    <a:pt x="144260" y="455163"/>
                  </a:lnTo>
                  <a:lnTo>
                    <a:pt x="141218" y="449948"/>
                  </a:lnTo>
                  <a:lnTo>
                    <a:pt x="193876" y="427670"/>
                  </a:lnTo>
                  <a:lnTo>
                    <a:pt x="197704" y="391298"/>
                  </a:lnTo>
                  <a:lnTo>
                    <a:pt x="193160" y="364029"/>
                  </a:lnTo>
                  <a:lnTo>
                    <a:pt x="197704" y="325397"/>
                  </a:lnTo>
                  <a:lnTo>
                    <a:pt x="188615" y="298127"/>
                  </a:lnTo>
                  <a:lnTo>
                    <a:pt x="161345" y="273130"/>
                  </a:lnTo>
                  <a:lnTo>
                    <a:pt x="138620" y="239043"/>
                  </a:lnTo>
                  <a:lnTo>
                    <a:pt x="106806" y="191321"/>
                  </a:lnTo>
                  <a:lnTo>
                    <a:pt x="63629" y="170869"/>
                  </a:lnTo>
                  <a:lnTo>
                    <a:pt x="72387" y="162110"/>
                  </a:lnTo>
                  <a:lnTo>
                    <a:pt x="70772" y="161345"/>
                  </a:lnTo>
                  <a:lnTo>
                    <a:pt x="82134" y="149983"/>
                  </a:lnTo>
                  <a:lnTo>
                    <a:pt x="93582" y="143623"/>
                  </a:lnTo>
                  <a:lnTo>
                    <a:pt x="79536" y="109513"/>
                  </a:lnTo>
                  <a:lnTo>
                    <a:pt x="36359" y="109513"/>
                  </a:lnTo>
                  <a:lnTo>
                    <a:pt x="20452" y="77698"/>
                  </a:lnTo>
                  <a:lnTo>
                    <a:pt x="0" y="45884"/>
                  </a:lnTo>
                  <a:lnTo>
                    <a:pt x="9775" y="40453"/>
                  </a:lnTo>
                  <a:lnTo>
                    <a:pt x="7143" y="36360"/>
                  </a:lnTo>
                  <a:lnTo>
                    <a:pt x="27595" y="24997"/>
                  </a:lnTo>
                  <a:lnTo>
                    <a:pt x="54865" y="24997"/>
                  </a:lnTo>
                  <a:lnTo>
                    <a:pt x="93497" y="2499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Freeform 66">
              <a:extLst>
                <a:ext uri="{FF2B5EF4-FFF2-40B4-BE49-F238E27FC236}">
                  <a16:creationId xmlns:a16="http://schemas.microsoft.com/office/drawing/2014/main" xmlns="" id="{CF23C7FF-84BA-426E-9210-CEF2A00EE3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1089" y="3844100"/>
              <a:ext cx="11816" cy="28221"/>
            </a:xfrm>
            <a:custGeom>
              <a:avLst/>
              <a:gdLst>
                <a:gd name="connsiteX0" fmla="*/ 4545 w 22834"/>
                <a:gd name="connsiteY0" fmla="*/ 0 h 54539"/>
                <a:gd name="connsiteX1" fmla="*/ 6719 w 22834"/>
                <a:gd name="connsiteY1" fmla="*/ 1553 h 54539"/>
                <a:gd name="connsiteX2" fmla="*/ 6926 w 22834"/>
                <a:gd name="connsiteY2" fmla="*/ 0 h 54539"/>
                <a:gd name="connsiteX3" fmla="*/ 22834 w 22834"/>
                <a:gd name="connsiteY3" fmla="*/ 11362 h 54539"/>
                <a:gd name="connsiteX4" fmla="*/ 22834 w 22834"/>
                <a:gd name="connsiteY4" fmla="*/ 38632 h 54539"/>
                <a:gd name="connsiteX5" fmla="*/ 18289 w 22834"/>
                <a:gd name="connsiteY5" fmla="*/ 49994 h 54539"/>
                <a:gd name="connsiteX6" fmla="*/ 2381 w 22834"/>
                <a:gd name="connsiteY6" fmla="*/ 54539 h 54539"/>
                <a:gd name="connsiteX7" fmla="*/ 2381 w 22834"/>
                <a:gd name="connsiteY7" fmla="*/ 53859 h 54539"/>
                <a:gd name="connsiteX8" fmla="*/ 0 w 22834"/>
                <a:gd name="connsiteY8" fmla="*/ 54539 h 54539"/>
                <a:gd name="connsiteX9" fmla="*/ 0 w 22834"/>
                <a:gd name="connsiteY9" fmla="*/ 43177 h 54539"/>
                <a:gd name="connsiteX10" fmla="*/ 9090 w 22834"/>
                <a:gd name="connsiteY10" fmla="*/ 38632 h 54539"/>
                <a:gd name="connsiteX11" fmla="*/ 0 w 22834"/>
                <a:gd name="connsiteY11" fmla="*/ 34087 h 5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34" h="54539">
                  <a:moveTo>
                    <a:pt x="4545" y="0"/>
                  </a:moveTo>
                  <a:lnTo>
                    <a:pt x="6719" y="1553"/>
                  </a:lnTo>
                  <a:lnTo>
                    <a:pt x="6926" y="0"/>
                  </a:lnTo>
                  <a:lnTo>
                    <a:pt x="22834" y="11362"/>
                  </a:lnTo>
                  <a:lnTo>
                    <a:pt x="22834" y="38632"/>
                  </a:lnTo>
                  <a:lnTo>
                    <a:pt x="18289" y="49994"/>
                  </a:lnTo>
                  <a:lnTo>
                    <a:pt x="2381" y="54539"/>
                  </a:lnTo>
                  <a:lnTo>
                    <a:pt x="2381" y="53859"/>
                  </a:lnTo>
                  <a:lnTo>
                    <a:pt x="0" y="54539"/>
                  </a:lnTo>
                  <a:lnTo>
                    <a:pt x="0" y="43177"/>
                  </a:lnTo>
                  <a:lnTo>
                    <a:pt x="9090" y="38632"/>
                  </a:lnTo>
                  <a:lnTo>
                    <a:pt x="0" y="3408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Freeform 67">
              <a:extLst>
                <a:ext uri="{FF2B5EF4-FFF2-40B4-BE49-F238E27FC236}">
                  <a16:creationId xmlns:a16="http://schemas.microsoft.com/office/drawing/2014/main" xmlns="" id="{B6EA99D5-D354-4508-85DE-B067C7B38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9858" y="3826406"/>
              <a:ext cx="83655" cy="95414"/>
            </a:xfrm>
            <a:custGeom>
              <a:avLst/>
              <a:gdLst>
                <a:gd name="connsiteX0" fmla="*/ 138621 w 161671"/>
                <a:gd name="connsiteY0" fmla="*/ 0 h 184395"/>
                <a:gd name="connsiteX1" fmla="*/ 141471 w 161671"/>
                <a:gd name="connsiteY1" fmla="*/ 9774 h 184395"/>
                <a:gd name="connsiteX2" fmla="*/ 145764 w 161671"/>
                <a:gd name="connsiteY2" fmla="*/ 7143 h 184395"/>
                <a:gd name="connsiteX3" fmla="*/ 161671 w 161671"/>
                <a:gd name="connsiteY3" fmla="*/ 61682 h 184395"/>
                <a:gd name="connsiteX4" fmla="*/ 157126 w 161671"/>
                <a:gd name="connsiteY4" fmla="*/ 66227 h 184395"/>
                <a:gd name="connsiteX5" fmla="*/ 82135 w 161671"/>
                <a:gd name="connsiteY5" fmla="*/ 88952 h 184395"/>
                <a:gd name="connsiteX6" fmla="*/ 104227 w 161671"/>
                <a:gd name="connsiteY6" fmla="*/ 111044 h 184395"/>
                <a:gd name="connsiteX7" fmla="*/ 118494 w 161671"/>
                <a:gd name="connsiteY7" fmla="*/ 125311 h 184395"/>
                <a:gd name="connsiteX8" fmla="*/ 102587 w 161671"/>
                <a:gd name="connsiteY8" fmla="*/ 136673 h 184395"/>
                <a:gd name="connsiteX9" fmla="*/ 98042 w 161671"/>
                <a:gd name="connsiteY9" fmla="*/ 152581 h 184395"/>
                <a:gd name="connsiteX10" fmla="*/ 70772 w 161671"/>
                <a:gd name="connsiteY10" fmla="*/ 159398 h 184395"/>
                <a:gd name="connsiteX11" fmla="*/ 59410 w 161671"/>
                <a:gd name="connsiteY11" fmla="*/ 168488 h 184395"/>
                <a:gd name="connsiteX12" fmla="*/ 43503 w 161671"/>
                <a:gd name="connsiteY12" fmla="*/ 184395 h 184395"/>
                <a:gd name="connsiteX13" fmla="*/ 7143 w 161671"/>
                <a:gd name="connsiteY13" fmla="*/ 175305 h 184395"/>
                <a:gd name="connsiteX14" fmla="*/ 7143 w 161671"/>
                <a:gd name="connsiteY14" fmla="*/ 169948 h 184395"/>
                <a:gd name="connsiteX15" fmla="*/ 0 w 161671"/>
                <a:gd name="connsiteY15" fmla="*/ 168162 h 184395"/>
                <a:gd name="connsiteX16" fmla="*/ 0 w 161671"/>
                <a:gd name="connsiteY16" fmla="*/ 161345 h 184395"/>
                <a:gd name="connsiteX17" fmla="*/ 15908 w 161671"/>
                <a:gd name="connsiteY17" fmla="*/ 97716 h 184395"/>
                <a:gd name="connsiteX18" fmla="*/ 15908 w 161671"/>
                <a:gd name="connsiteY18" fmla="*/ 81809 h 184395"/>
                <a:gd name="connsiteX19" fmla="*/ 20452 w 161671"/>
                <a:gd name="connsiteY19" fmla="*/ 65902 h 184395"/>
                <a:gd name="connsiteX20" fmla="*/ 20452 w 161671"/>
                <a:gd name="connsiteY20" fmla="*/ 43177 h 184395"/>
                <a:gd name="connsiteX21" fmla="*/ 27270 w 161671"/>
                <a:gd name="connsiteY21" fmla="*/ 27270 h 184395"/>
                <a:gd name="connsiteX22" fmla="*/ 68174 w 161671"/>
                <a:gd name="connsiteY22" fmla="*/ 43177 h 18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1671" h="184395">
                  <a:moveTo>
                    <a:pt x="138621" y="0"/>
                  </a:moveTo>
                  <a:lnTo>
                    <a:pt x="141471" y="9774"/>
                  </a:lnTo>
                  <a:lnTo>
                    <a:pt x="145764" y="7143"/>
                  </a:lnTo>
                  <a:lnTo>
                    <a:pt x="161671" y="61682"/>
                  </a:lnTo>
                  <a:lnTo>
                    <a:pt x="157126" y="66227"/>
                  </a:lnTo>
                  <a:lnTo>
                    <a:pt x="82135" y="88952"/>
                  </a:lnTo>
                  <a:lnTo>
                    <a:pt x="104227" y="111044"/>
                  </a:lnTo>
                  <a:lnTo>
                    <a:pt x="118494" y="125311"/>
                  </a:lnTo>
                  <a:lnTo>
                    <a:pt x="102587" y="136673"/>
                  </a:lnTo>
                  <a:lnTo>
                    <a:pt x="98042" y="152581"/>
                  </a:lnTo>
                  <a:lnTo>
                    <a:pt x="70772" y="159398"/>
                  </a:lnTo>
                  <a:lnTo>
                    <a:pt x="59410" y="168488"/>
                  </a:lnTo>
                  <a:lnTo>
                    <a:pt x="43503" y="184395"/>
                  </a:lnTo>
                  <a:lnTo>
                    <a:pt x="7143" y="175305"/>
                  </a:lnTo>
                  <a:lnTo>
                    <a:pt x="7143" y="169948"/>
                  </a:lnTo>
                  <a:lnTo>
                    <a:pt x="0" y="168162"/>
                  </a:lnTo>
                  <a:lnTo>
                    <a:pt x="0" y="161345"/>
                  </a:lnTo>
                  <a:lnTo>
                    <a:pt x="15908" y="97716"/>
                  </a:lnTo>
                  <a:lnTo>
                    <a:pt x="15908" y="81809"/>
                  </a:lnTo>
                  <a:lnTo>
                    <a:pt x="20452" y="65902"/>
                  </a:lnTo>
                  <a:lnTo>
                    <a:pt x="20452" y="43177"/>
                  </a:lnTo>
                  <a:lnTo>
                    <a:pt x="27270" y="27270"/>
                  </a:lnTo>
                  <a:lnTo>
                    <a:pt x="68174" y="4317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0" name="Freeform 68">
              <a:extLst>
                <a:ext uri="{FF2B5EF4-FFF2-40B4-BE49-F238E27FC236}">
                  <a16:creationId xmlns:a16="http://schemas.microsoft.com/office/drawing/2014/main" xmlns="" id="{7439825A-B4A5-4505-9C4A-ED409B263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4673" y="3800593"/>
              <a:ext cx="29453" cy="35388"/>
            </a:xfrm>
            <a:custGeom>
              <a:avLst/>
              <a:gdLst>
                <a:gd name="connsiteX0" fmla="*/ 31815 w 56920"/>
                <a:gd name="connsiteY0" fmla="*/ 0 h 68391"/>
                <a:gd name="connsiteX1" fmla="*/ 47722 w 56920"/>
                <a:gd name="connsiteY1" fmla="*/ 0 h 68391"/>
                <a:gd name="connsiteX2" fmla="*/ 49763 w 56920"/>
                <a:gd name="connsiteY2" fmla="*/ 4762 h 68391"/>
                <a:gd name="connsiteX3" fmla="*/ 50103 w 56920"/>
                <a:gd name="connsiteY3" fmla="*/ 4762 h 68391"/>
                <a:gd name="connsiteX4" fmla="*/ 56920 w 56920"/>
                <a:gd name="connsiteY4" fmla="*/ 20669 h 68391"/>
                <a:gd name="connsiteX5" fmla="*/ 41013 w 56920"/>
                <a:gd name="connsiteY5" fmla="*/ 36577 h 68391"/>
                <a:gd name="connsiteX6" fmla="*/ 29651 w 56920"/>
                <a:gd name="connsiteY6" fmla="*/ 57029 h 68391"/>
                <a:gd name="connsiteX7" fmla="*/ 18288 w 56920"/>
                <a:gd name="connsiteY7" fmla="*/ 63846 h 68391"/>
                <a:gd name="connsiteX8" fmla="*/ 13744 w 56920"/>
                <a:gd name="connsiteY8" fmla="*/ 68391 h 68391"/>
                <a:gd name="connsiteX9" fmla="*/ 2381 w 56920"/>
                <a:gd name="connsiteY9" fmla="*/ 68391 h 68391"/>
                <a:gd name="connsiteX10" fmla="*/ 4082 w 56920"/>
                <a:gd name="connsiteY10" fmla="*/ 63629 h 68391"/>
                <a:gd name="connsiteX11" fmla="*/ 0 w 56920"/>
                <a:gd name="connsiteY11" fmla="*/ 63629 h 68391"/>
                <a:gd name="connsiteX12" fmla="*/ 11363 w 56920"/>
                <a:gd name="connsiteY12" fmla="*/ 31815 h 6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920" h="68391">
                  <a:moveTo>
                    <a:pt x="31815" y="0"/>
                  </a:moveTo>
                  <a:lnTo>
                    <a:pt x="47722" y="0"/>
                  </a:lnTo>
                  <a:lnTo>
                    <a:pt x="49763" y="4762"/>
                  </a:lnTo>
                  <a:lnTo>
                    <a:pt x="50103" y="4762"/>
                  </a:lnTo>
                  <a:lnTo>
                    <a:pt x="56920" y="20669"/>
                  </a:lnTo>
                  <a:lnTo>
                    <a:pt x="41013" y="36577"/>
                  </a:lnTo>
                  <a:lnTo>
                    <a:pt x="29651" y="57029"/>
                  </a:lnTo>
                  <a:lnTo>
                    <a:pt x="18288" y="63846"/>
                  </a:lnTo>
                  <a:lnTo>
                    <a:pt x="13744" y="68391"/>
                  </a:lnTo>
                  <a:lnTo>
                    <a:pt x="2381" y="68391"/>
                  </a:lnTo>
                  <a:lnTo>
                    <a:pt x="4082" y="63629"/>
                  </a:lnTo>
                  <a:lnTo>
                    <a:pt x="0" y="63629"/>
                  </a:lnTo>
                  <a:lnTo>
                    <a:pt x="11363" y="3181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1" name="Freeform 69">
              <a:extLst>
                <a:ext uri="{FF2B5EF4-FFF2-40B4-BE49-F238E27FC236}">
                  <a16:creationId xmlns:a16="http://schemas.microsoft.com/office/drawing/2014/main" xmlns="" id="{A0763877-3767-4497-BFC8-D994FAD9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6433" y="3734688"/>
              <a:ext cx="124642" cy="117756"/>
            </a:xfrm>
            <a:custGeom>
              <a:avLst/>
              <a:gdLst>
                <a:gd name="connsiteX0" fmla="*/ 240881 w 240881"/>
                <a:gd name="connsiteY0" fmla="*/ 0 h 227573"/>
                <a:gd name="connsiteX1" fmla="*/ 235354 w 240881"/>
                <a:gd name="connsiteY1" fmla="*/ 8598 h 227573"/>
                <a:gd name="connsiteX2" fmla="*/ 240881 w 240881"/>
                <a:gd name="connsiteY2" fmla="*/ 7143 h 227573"/>
                <a:gd name="connsiteX3" fmla="*/ 220429 w 240881"/>
                <a:gd name="connsiteY3" fmla="*/ 38958 h 227573"/>
                <a:gd name="connsiteX4" fmla="*/ 203599 w 240881"/>
                <a:gd name="connsiteY4" fmla="*/ 49476 h 227573"/>
                <a:gd name="connsiteX5" fmla="*/ 209067 w 240881"/>
                <a:gd name="connsiteY5" fmla="*/ 74992 h 227573"/>
                <a:gd name="connsiteX6" fmla="*/ 208184 w 240881"/>
                <a:gd name="connsiteY6" fmla="*/ 78017 h 227573"/>
                <a:gd name="connsiteX7" fmla="*/ 209067 w 240881"/>
                <a:gd name="connsiteY7" fmla="*/ 82135 h 227573"/>
                <a:gd name="connsiteX8" fmla="*/ 193160 w 240881"/>
                <a:gd name="connsiteY8" fmla="*/ 136674 h 227573"/>
                <a:gd name="connsiteX9" fmla="*/ 111351 w 240881"/>
                <a:gd name="connsiteY9" fmla="*/ 184396 h 227573"/>
                <a:gd name="connsiteX10" fmla="*/ 40905 w 240881"/>
                <a:gd name="connsiteY10" fmla="*/ 227573 h 227573"/>
                <a:gd name="connsiteX11" fmla="*/ 0 w 240881"/>
                <a:gd name="connsiteY11" fmla="*/ 211666 h 227573"/>
                <a:gd name="connsiteX12" fmla="*/ 4545 w 240881"/>
                <a:gd name="connsiteY12" fmla="*/ 207121 h 227573"/>
                <a:gd name="connsiteX13" fmla="*/ 4545 w 240881"/>
                <a:gd name="connsiteY13" fmla="*/ 206290 h 227573"/>
                <a:gd name="connsiteX14" fmla="*/ 0 w 240881"/>
                <a:gd name="connsiteY14" fmla="*/ 204523 h 227573"/>
                <a:gd name="connsiteX15" fmla="*/ 4545 w 240881"/>
                <a:gd name="connsiteY15" fmla="*/ 199978 h 227573"/>
                <a:gd name="connsiteX16" fmla="*/ 4545 w 240881"/>
                <a:gd name="connsiteY16" fmla="*/ 184396 h 227573"/>
                <a:gd name="connsiteX17" fmla="*/ 4545 w 240881"/>
                <a:gd name="connsiteY17" fmla="*/ 177253 h 227573"/>
                <a:gd name="connsiteX18" fmla="*/ 9090 w 240881"/>
                <a:gd name="connsiteY18" fmla="*/ 156801 h 227573"/>
                <a:gd name="connsiteX19" fmla="*/ 29460 w 240881"/>
                <a:gd name="connsiteY19" fmla="*/ 142542 h 227573"/>
                <a:gd name="connsiteX20" fmla="*/ 24997 w 240881"/>
                <a:gd name="connsiteY20" fmla="*/ 132129 h 227573"/>
                <a:gd name="connsiteX21" fmla="*/ 9090 w 240881"/>
                <a:gd name="connsiteY21" fmla="*/ 125312 h 227573"/>
                <a:gd name="connsiteX22" fmla="*/ 9090 w 240881"/>
                <a:gd name="connsiteY22" fmla="*/ 118169 h 227573"/>
                <a:gd name="connsiteX23" fmla="*/ 9090 w 240881"/>
                <a:gd name="connsiteY23" fmla="*/ 93497 h 227573"/>
                <a:gd name="connsiteX24" fmla="*/ 9090 w 240881"/>
                <a:gd name="connsiteY24" fmla="*/ 86354 h 227573"/>
                <a:gd name="connsiteX25" fmla="*/ 15907 w 240881"/>
                <a:gd name="connsiteY25" fmla="*/ 65902 h 227573"/>
                <a:gd name="connsiteX26" fmla="*/ 24997 w 240881"/>
                <a:gd name="connsiteY26" fmla="*/ 54540 h 227573"/>
                <a:gd name="connsiteX27" fmla="*/ 36360 w 240881"/>
                <a:gd name="connsiteY27" fmla="*/ 47722 h 227573"/>
                <a:gd name="connsiteX28" fmla="*/ 36360 w 240881"/>
                <a:gd name="connsiteY28" fmla="*/ 29868 h 227573"/>
                <a:gd name="connsiteX29" fmla="*/ 36360 w 240881"/>
                <a:gd name="connsiteY29" fmla="*/ 22725 h 227573"/>
                <a:gd name="connsiteX30" fmla="*/ 47722 w 240881"/>
                <a:gd name="connsiteY30" fmla="*/ 31815 h 227573"/>
                <a:gd name="connsiteX31" fmla="*/ 90899 w 240881"/>
                <a:gd name="connsiteY31" fmla="*/ 15907 h 227573"/>
                <a:gd name="connsiteX32" fmla="*/ 111351 w 240881"/>
                <a:gd name="connsiteY32" fmla="*/ 27270 h 227573"/>
                <a:gd name="connsiteX33" fmla="*/ 138620 w 240881"/>
                <a:gd name="connsiteY33" fmla="*/ 27270 h 227573"/>
                <a:gd name="connsiteX34" fmla="*/ 181797 w 240881"/>
                <a:gd name="connsiteY34" fmla="*/ 11362 h 227573"/>
                <a:gd name="connsiteX35" fmla="*/ 197704 w 240881"/>
                <a:gd name="connsiteY35" fmla="*/ 11362 h 2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40881" h="227573">
                  <a:moveTo>
                    <a:pt x="240881" y="0"/>
                  </a:moveTo>
                  <a:lnTo>
                    <a:pt x="235354" y="8598"/>
                  </a:lnTo>
                  <a:lnTo>
                    <a:pt x="240881" y="7143"/>
                  </a:lnTo>
                  <a:lnTo>
                    <a:pt x="220429" y="38958"/>
                  </a:lnTo>
                  <a:lnTo>
                    <a:pt x="203599" y="49476"/>
                  </a:lnTo>
                  <a:lnTo>
                    <a:pt x="209067" y="74992"/>
                  </a:lnTo>
                  <a:lnTo>
                    <a:pt x="208184" y="78017"/>
                  </a:lnTo>
                  <a:lnTo>
                    <a:pt x="209067" y="82135"/>
                  </a:lnTo>
                  <a:lnTo>
                    <a:pt x="193160" y="136674"/>
                  </a:lnTo>
                  <a:lnTo>
                    <a:pt x="111351" y="184396"/>
                  </a:lnTo>
                  <a:lnTo>
                    <a:pt x="40905" y="227573"/>
                  </a:lnTo>
                  <a:lnTo>
                    <a:pt x="0" y="211666"/>
                  </a:lnTo>
                  <a:lnTo>
                    <a:pt x="4545" y="207121"/>
                  </a:lnTo>
                  <a:lnTo>
                    <a:pt x="4545" y="206290"/>
                  </a:lnTo>
                  <a:lnTo>
                    <a:pt x="0" y="204523"/>
                  </a:lnTo>
                  <a:lnTo>
                    <a:pt x="4545" y="199978"/>
                  </a:lnTo>
                  <a:lnTo>
                    <a:pt x="4545" y="184396"/>
                  </a:lnTo>
                  <a:lnTo>
                    <a:pt x="4545" y="177253"/>
                  </a:lnTo>
                  <a:lnTo>
                    <a:pt x="9090" y="156801"/>
                  </a:lnTo>
                  <a:lnTo>
                    <a:pt x="29460" y="142542"/>
                  </a:lnTo>
                  <a:lnTo>
                    <a:pt x="24997" y="132129"/>
                  </a:lnTo>
                  <a:lnTo>
                    <a:pt x="9090" y="125312"/>
                  </a:lnTo>
                  <a:lnTo>
                    <a:pt x="9090" y="118169"/>
                  </a:lnTo>
                  <a:lnTo>
                    <a:pt x="9090" y="93497"/>
                  </a:lnTo>
                  <a:lnTo>
                    <a:pt x="9090" y="86354"/>
                  </a:lnTo>
                  <a:lnTo>
                    <a:pt x="15907" y="65902"/>
                  </a:lnTo>
                  <a:lnTo>
                    <a:pt x="24997" y="54540"/>
                  </a:lnTo>
                  <a:lnTo>
                    <a:pt x="36360" y="47722"/>
                  </a:lnTo>
                  <a:lnTo>
                    <a:pt x="36360" y="29868"/>
                  </a:lnTo>
                  <a:lnTo>
                    <a:pt x="36360" y="22725"/>
                  </a:lnTo>
                  <a:lnTo>
                    <a:pt x="47722" y="31815"/>
                  </a:lnTo>
                  <a:lnTo>
                    <a:pt x="90899" y="15907"/>
                  </a:lnTo>
                  <a:lnTo>
                    <a:pt x="111351" y="27270"/>
                  </a:lnTo>
                  <a:lnTo>
                    <a:pt x="138620" y="27270"/>
                  </a:lnTo>
                  <a:lnTo>
                    <a:pt x="181797" y="11362"/>
                  </a:lnTo>
                  <a:lnTo>
                    <a:pt x="197704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Freeform 70">
              <a:extLst>
                <a:ext uri="{FF2B5EF4-FFF2-40B4-BE49-F238E27FC236}">
                  <a16:creationId xmlns:a16="http://schemas.microsoft.com/office/drawing/2014/main" xmlns="" id="{4AC90F99-607C-4900-90EE-98C3EB825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0354" y="3732336"/>
              <a:ext cx="193123" cy="190547"/>
            </a:xfrm>
            <a:custGeom>
              <a:avLst/>
              <a:gdLst>
                <a:gd name="connsiteX0" fmla="*/ 145438 w 373227"/>
                <a:gd name="connsiteY0" fmla="*/ 0 h 368248"/>
                <a:gd name="connsiteX1" fmla="*/ 188615 w 373227"/>
                <a:gd name="connsiteY1" fmla="*/ 4545 h 368248"/>
                <a:gd name="connsiteX2" fmla="*/ 189875 w 373227"/>
                <a:gd name="connsiteY2" fmla="*/ 5806 h 368248"/>
                <a:gd name="connsiteX3" fmla="*/ 200520 w 373227"/>
                <a:gd name="connsiteY3" fmla="*/ 6926 h 368248"/>
                <a:gd name="connsiteX4" fmla="*/ 210583 w 373227"/>
                <a:gd name="connsiteY4" fmla="*/ 16989 h 368248"/>
                <a:gd name="connsiteX5" fmla="*/ 220429 w 373227"/>
                <a:gd name="connsiteY5" fmla="*/ 11362 h 368248"/>
                <a:gd name="connsiteX6" fmla="*/ 223628 w 373227"/>
                <a:gd name="connsiteY6" fmla="*/ 18719 h 368248"/>
                <a:gd name="connsiteX7" fmla="*/ 232334 w 373227"/>
                <a:gd name="connsiteY7" fmla="*/ 13743 h 368248"/>
                <a:gd name="connsiteX8" fmla="*/ 255059 w 373227"/>
                <a:gd name="connsiteY8" fmla="*/ 66010 h 368248"/>
                <a:gd name="connsiteX9" fmla="*/ 280056 w 373227"/>
                <a:gd name="connsiteY9" fmla="*/ 81917 h 368248"/>
                <a:gd name="connsiteX10" fmla="*/ 280056 w 373227"/>
                <a:gd name="connsiteY10" fmla="*/ 109187 h 368248"/>
                <a:gd name="connsiteX11" fmla="*/ 264149 w 373227"/>
                <a:gd name="connsiteY11" fmla="*/ 125094 h 368248"/>
                <a:gd name="connsiteX12" fmla="*/ 255059 w 373227"/>
                <a:gd name="connsiteY12" fmla="*/ 156909 h 368248"/>
                <a:gd name="connsiteX13" fmla="*/ 280056 w 373227"/>
                <a:gd name="connsiteY13" fmla="*/ 200086 h 368248"/>
                <a:gd name="connsiteX14" fmla="*/ 323233 w 373227"/>
                <a:gd name="connsiteY14" fmla="*/ 222810 h 368248"/>
                <a:gd name="connsiteX15" fmla="*/ 345958 w 373227"/>
                <a:gd name="connsiteY15" fmla="*/ 254625 h 368248"/>
                <a:gd name="connsiteX16" fmla="*/ 341413 w 373227"/>
                <a:gd name="connsiteY16" fmla="*/ 286439 h 368248"/>
                <a:gd name="connsiteX17" fmla="*/ 350503 w 373227"/>
                <a:gd name="connsiteY17" fmla="*/ 286439 h 368248"/>
                <a:gd name="connsiteX18" fmla="*/ 350503 w 373227"/>
                <a:gd name="connsiteY18" fmla="*/ 309164 h 368248"/>
                <a:gd name="connsiteX19" fmla="*/ 373227 w 373227"/>
                <a:gd name="connsiteY19" fmla="*/ 329616 h 368248"/>
                <a:gd name="connsiteX20" fmla="*/ 350503 w 373227"/>
                <a:gd name="connsiteY20" fmla="*/ 329616 h 368248"/>
                <a:gd name="connsiteX21" fmla="*/ 323233 w 373227"/>
                <a:gd name="connsiteY21" fmla="*/ 325071 h 368248"/>
                <a:gd name="connsiteX22" fmla="*/ 298236 w 373227"/>
                <a:gd name="connsiteY22" fmla="*/ 368248 h 368248"/>
                <a:gd name="connsiteX23" fmla="*/ 232334 w 373227"/>
                <a:gd name="connsiteY23" fmla="*/ 361431 h 368248"/>
                <a:gd name="connsiteX24" fmla="*/ 230653 w 373227"/>
                <a:gd name="connsiteY24" fmla="*/ 360107 h 368248"/>
                <a:gd name="connsiteX25" fmla="*/ 220429 w 373227"/>
                <a:gd name="connsiteY25" fmla="*/ 359050 h 368248"/>
                <a:gd name="connsiteX26" fmla="*/ 113624 w 373227"/>
                <a:gd name="connsiteY26" fmla="*/ 274969 h 368248"/>
                <a:gd name="connsiteX27" fmla="*/ 59084 w 373227"/>
                <a:gd name="connsiteY27" fmla="*/ 247699 h 368248"/>
                <a:gd name="connsiteX28" fmla="*/ 15908 w 373227"/>
                <a:gd name="connsiteY28" fmla="*/ 236337 h 368248"/>
                <a:gd name="connsiteX29" fmla="*/ 0 w 373227"/>
                <a:gd name="connsiteY29" fmla="*/ 181797 h 368248"/>
                <a:gd name="connsiteX30" fmla="*/ 81809 w 373227"/>
                <a:gd name="connsiteY30" fmla="*/ 134076 h 368248"/>
                <a:gd name="connsiteX31" fmla="*/ 97716 w 373227"/>
                <a:gd name="connsiteY31" fmla="*/ 79536 h 368248"/>
                <a:gd name="connsiteX32" fmla="*/ 90899 w 373227"/>
                <a:gd name="connsiteY32" fmla="*/ 47722 h 368248"/>
                <a:gd name="connsiteX33" fmla="*/ 113624 w 373227"/>
                <a:gd name="connsiteY33" fmla="*/ 36360 h 368248"/>
                <a:gd name="connsiteX34" fmla="*/ 129531 w 373227"/>
                <a:gd name="connsiteY34" fmla="*/ 11362 h 36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73227" h="368248">
                  <a:moveTo>
                    <a:pt x="145438" y="0"/>
                  </a:moveTo>
                  <a:lnTo>
                    <a:pt x="188615" y="4545"/>
                  </a:lnTo>
                  <a:lnTo>
                    <a:pt x="189875" y="5806"/>
                  </a:lnTo>
                  <a:lnTo>
                    <a:pt x="200520" y="6926"/>
                  </a:lnTo>
                  <a:lnTo>
                    <a:pt x="210583" y="16989"/>
                  </a:lnTo>
                  <a:lnTo>
                    <a:pt x="220429" y="11362"/>
                  </a:lnTo>
                  <a:lnTo>
                    <a:pt x="223628" y="18719"/>
                  </a:lnTo>
                  <a:lnTo>
                    <a:pt x="232334" y="13743"/>
                  </a:lnTo>
                  <a:lnTo>
                    <a:pt x="255059" y="66010"/>
                  </a:lnTo>
                  <a:lnTo>
                    <a:pt x="280056" y="81917"/>
                  </a:lnTo>
                  <a:lnTo>
                    <a:pt x="280056" y="109187"/>
                  </a:lnTo>
                  <a:lnTo>
                    <a:pt x="264149" y="125094"/>
                  </a:lnTo>
                  <a:lnTo>
                    <a:pt x="255059" y="156909"/>
                  </a:lnTo>
                  <a:lnTo>
                    <a:pt x="280056" y="200086"/>
                  </a:lnTo>
                  <a:lnTo>
                    <a:pt x="323233" y="222810"/>
                  </a:lnTo>
                  <a:lnTo>
                    <a:pt x="345958" y="254625"/>
                  </a:lnTo>
                  <a:lnTo>
                    <a:pt x="341413" y="286439"/>
                  </a:lnTo>
                  <a:lnTo>
                    <a:pt x="350503" y="286439"/>
                  </a:lnTo>
                  <a:lnTo>
                    <a:pt x="350503" y="309164"/>
                  </a:lnTo>
                  <a:lnTo>
                    <a:pt x="373227" y="329616"/>
                  </a:lnTo>
                  <a:lnTo>
                    <a:pt x="350503" y="329616"/>
                  </a:lnTo>
                  <a:lnTo>
                    <a:pt x="323233" y="325071"/>
                  </a:lnTo>
                  <a:lnTo>
                    <a:pt x="298236" y="368248"/>
                  </a:lnTo>
                  <a:lnTo>
                    <a:pt x="232334" y="361431"/>
                  </a:lnTo>
                  <a:lnTo>
                    <a:pt x="230653" y="360107"/>
                  </a:lnTo>
                  <a:lnTo>
                    <a:pt x="220429" y="359050"/>
                  </a:lnTo>
                  <a:lnTo>
                    <a:pt x="113624" y="274969"/>
                  </a:lnTo>
                  <a:lnTo>
                    <a:pt x="59084" y="247699"/>
                  </a:lnTo>
                  <a:lnTo>
                    <a:pt x="15908" y="236337"/>
                  </a:lnTo>
                  <a:lnTo>
                    <a:pt x="0" y="181797"/>
                  </a:lnTo>
                  <a:lnTo>
                    <a:pt x="81809" y="134076"/>
                  </a:lnTo>
                  <a:lnTo>
                    <a:pt x="97716" y="79536"/>
                  </a:lnTo>
                  <a:lnTo>
                    <a:pt x="90899" y="47722"/>
                  </a:lnTo>
                  <a:lnTo>
                    <a:pt x="113624" y="36360"/>
                  </a:lnTo>
                  <a:lnTo>
                    <a:pt x="129531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Freeform 71">
              <a:extLst>
                <a:ext uri="{FF2B5EF4-FFF2-40B4-BE49-F238E27FC236}">
                  <a16:creationId xmlns:a16="http://schemas.microsoft.com/office/drawing/2014/main" xmlns="" id="{D83802EA-0752-4B09-9E79-940552DD49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3831" y="3673431"/>
              <a:ext cx="371912" cy="334172"/>
            </a:xfrm>
            <a:custGeom>
              <a:avLst/>
              <a:gdLst>
                <a:gd name="connsiteX0" fmla="*/ 20452 w 718750"/>
                <a:gd name="connsiteY0" fmla="*/ 0 h 645814"/>
                <a:gd name="connsiteX1" fmla="*/ 25871 w 718750"/>
                <a:gd name="connsiteY1" fmla="*/ 14450 h 645814"/>
                <a:gd name="connsiteX2" fmla="*/ 34738 w 718750"/>
                <a:gd name="connsiteY2" fmla="*/ 9524 h 645814"/>
                <a:gd name="connsiteX3" fmla="*/ 41556 w 718750"/>
                <a:gd name="connsiteY3" fmla="*/ 27704 h 645814"/>
                <a:gd name="connsiteX4" fmla="*/ 53845 w 718750"/>
                <a:gd name="connsiteY4" fmla="*/ 39993 h 645814"/>
                <a:gd name="connsiteX5" fmla="*/ 68174 w 718750"/>
                <a:gd name="connsiteY5" fmla="*/ 43177 h 645814"/>
                <a:gd name="connsiteX6" fmla="*/ 86354 w 718750"/>
                <a:gd name="connsiteY6" fmla="*/ 43177 h 645814"/>
                <a:gd name="connsiteX7" fmla="*/ 129531 w 718750"/>
                <a:gd name="connsiteY7" fmla="*/ 11362 h 645814"/>
                <a:gd name="connsiteX8" fmla="*/ 138621 w 718750"/>
                <a:gd name="connsiteY8" fmla="*/ 6818 h 645814"/>
                <a:gd name="connsiteX9" fmla="*/ 147393 w 718750"/>
                <a:gd name="connsiteY9" fmla="*/ 19099 h 645814"/>
                <a:gd name="connsiteX10" fmla="*/ 152907 w 718750"/>
                <a:gd name="connsiteY10" fmla="*/ 16342 h 645814"/>
                <a:gd name="connsiteX11" fmla="*/ 164269 w 718750"/>
                <a:gd name="connsiteY11" fmla="*/ 32249 h 645814"/>
                <a:gd name="connsiteX12" fmla="*/ 152907 w 718750"/>
                <a:gd name="connsiteY12" fmla="*/ 52701 h 645814"/>
                <a:gd name="connsiteX13" fmla="*/ 166107 w 718750"/>
                <a:gd name="connsiteY13" fmla="*/ 65902 h 645814"/>
                <a:gd name="connsiteX14" fmla="*/ 170435 w 718750"/>
                <a:gd name="connsiteY14" fmla="*/ 65902 h 645814"/>
                <a:gd name="connsiteX15" fmla="*/ 172840 w 718750"/>
                <a:gd name="connsiteY15" fmla="*/ 72634 h 645814"/>
                <a:gd name="connsiteX16" fmla="*/ 175631 w 718750"/>
                <a:gd name="connsiteY16" fmla="*/ 75426 h 645814"/>
                <a:gd name="connsiteX17" fmla="*/ 184721 w 718750"/>
                <a:gd name="connsiteY17" fmla="*/ 75426 h 645814"/>
                <a:gd name="connsiteX18" fmla="*/ 193959 w 718750"/>
                <a:gd name="connsiteY18" fmla="*/ 101293 h 645814"/>
                <a:gd name="connsiteX19" fmla="*/ 220429 w 718750"/>
                <a:gd name="connsiteY19" fmla="*/ 109078 h 645814"/>
                <a:gd name="connsiteX20" fmla="*/ 232104 w 718750"/>
                <a:gd name="connsiteY20" fmla="*/ 117834 h 645814"/>
                <a:gd name="connsiteX21" fmla="*/ 234715 w 718750"/>
                <a:gd name="connsiteY21" fmla="*/ 118602 h 645814"/>
                <a:gd name="connsiteX22" fmla="*/ 250024 w 718750"/>
                <a:gd name="connsiteY22" fmla="*/ 130084 h 645814"/>
                <a:gd name="connsiteX23" fmla="*/ 295421 w 718750"/>
                <a:gd name="connsiteY23" fmla="*/ 140893 h 645814"/>
                <a:gd name="connsiteX24" fmla="*/ 354505 w 718750"/>
                <a:gd name="connsiteY24" fmla="*/ 129531 h 645814"/>
                <a:gd name="connsiteX25" fmla="*/ 359050 w 718750"/>
                <a:gd name="connsiteY25" fmla="*/ 120441 h 645814"/>
                <a:gd name="connsiteX26" fmla="*/ 390864 w 718750"/>
                <a:gd name="connsiteY26" fmla="*/ 109078 h 645814"/>
                <a:gd name="connsiteX27" fmla="*/ 418134 w 718750"/>
                <a:gd name="connsiteY27" fmla="*/ 81809 h 645814"/>
                <a:gd name="connsiteX28" fmla="*/ 440858 w 718750"/>
                <a:gd name="connsiteY28" fmla="*/ 81809 h 645814"/>
                <a:gd name="connsiteX29" fmla="*/ 456766 w 718750"/>
                <a:gd name="connsiteY29" fmla="*/ 77264 h 645814"/>
                <a:gd name="connsiteX30" fmla="*/ 484035 w 718750"/>
                <a:gd name="connsiteY30" fmla="*/ 81809 h 645814"/>
                <a:gd name="connsiteX31" fmla="*/ 520395 w 718750"/>
                <a:gd name="connsiteY31" fmla="*/ 102261 h 645814"/>
                <a:gd name="connsiteX32" fmla="*/ 552209 w 718750"/>
                <a:gd name="connsiteY32" fmla="*/ 109078 h 645814"/>
                <a:gd name="connsiteX33" fmla="*/ 562503 w 718750"/>
                <a:gd name="connsiteY33" fmla="*/ 117747 h 645814"/>
                <a:gd name="connsiteX34" fmla="*/ 566495 w 718750"/>
                <a:gd name="connsiteY34" fmla="*/ 118602 h 645814"/>
                <a:gd name="connsiteX35" fmla="*/ 599619 w 718750"/>
                <a:gd name="connsiteY35" fmla="*/ 146496 h 645814"/>
                <a:gd name="connsiteX36" fmla="*/ 622655 w 718750"/>
                <a:gd name="connsiteY36" fmla="*/ 152255 h 645814"/>
                <a:gd name="connsiteX37" fmla="*/ 622655 w 718750"/>
                <a:gd name="connsiteY37" fmla="*/ 158208 h 645814"/>
                <a:gd name="connsiteX38" fmla="*/ 636941 w 718750"/>
                <a:gd name="connsiteY38" fmla="*/ 161779 h 645814"/>
                <a:gd name="connsiteX39" fmla="*/ 636941 w 718750"/>
                <a:gd name="connsiteY39" fmla="*/ 198139 h 645814"/>
                <a:gd name="connsiteX40" fmla="*/ 625579 w 718750"/>
                <a:gd name="connsiteY40" fmla="*/ 252678 h 645814"/>
                <a:gd name="connsiteX41" fmla="*/ 617355 w 718750"/>
                <a:gd name="connsiteY41" fmla="*/ 281462 h 645814"/>
                <a:gd name="connsiteX42" fmla="*/ 618111 w 718750"/>
                <a:gd name="connsiteY42" fmla="*/ 281786 h 645814"/>
                <a:gd name="connsiteX43" fmla="*/ 616572 w 718750"/>
                <a:gd name="connsiteY43" fmla="*/ 284204 h 645814"/>
                <a:gd name="connsiteX44" fmla="*/ 616489 w 718750"/>
                <a:gd name="connsiteY44" fmla="*/ 284492 h 645814"/>
                <a:gd name="connsiteX45" fmla="*/ 632397 w 718750"/>
                <a:gd name="connsiteY45" fmla="*/ 291310 h 645814"/>
                <a:gd name="connsiteX46" fmla="*/ 616489 w 718750"/>
                <a:gd name="connsiteY46" fmla="*/ 316307 h 645814"/>
                <a:gd name="connsiteX47" fmla="*/ 625579 w 718750"/>
                <a:gd name="connsiteY47" fmla="*/ 350394 h 645814"/>
                <a:gd name="connsiteX48" fmla="*/ 630655 w 718750"/>
                <a:gd name="connsiteY48" fmla="*/ 369003 h 645814"/>
                <a:gd name="connsiteX49" fmla="*/ 645380 w 718750"/>
                <a:gd name="connsiteY49" fmla="*/ 372684 h 645814"/>
                <a:gd name="connsiteX50" fmla="*/ 645380 w 718750"/>
                <a:gd name="connsiteY50" fmla="*/ 378637 h 645814"/>
                <a:gd name="connsiteX51" fmla="*/ 659666 w 718750"/>
                <a:gd name="connsiteY51" fmla="*/ 382208 h 645814"/>
                <a:gd name="connsiteX52" fmla="*/ 659666 w 718750"/>
                <a:gd name="connsiteY52" fmla="*/ 414023 h 645814"/>
                <a:gd name="connsiteX53" fmla="*/ 625579 w 718750"/>
                <a:gd name="connsiteY53" fmla="*/ 452655 h 645814"/>
                <a:gd name="connsiteX54" fmla="*/ 641486 w 718750"/>
                <a:gd name="connsiteY54" fmla="*/ 473107 h 645814"/>
                <a:gd name="connsiteX55" fmla="*/ 656585 w 718750"/>
                <a:gd name="connsiteY55" fmla="*/ 495754 h 645814"/>
                <a:gd name="connsiteX56" fmla="*/ 681740 w 718750"/>
                <a:gd name="connsiteY56" fmla="*/ 506760 h 645814"/>
                <a:gd name="connsiteX57" fmla="*/ 681740 w 718750"/>
                <a:gd name="connsiteY57" fmla="*/ 510034 h 645814"/>
                <a:gd name="connsiteX58" fmla="*/ 696026 w 718750"/>
                <a:gd name="connsiteY58" fmla="*/ 516284 h 645814"/>
                <a:gd name="connsiteX59" fmla="*/ 696026 w 718750"/>
                <a:gd name="connsiteY59" fmla="*/ 549473 h 645814"/>
                <a:gd name="connsiteX60" fmla="*/ 697647 w 718750"/>
                <a:gd name="connsiteY60" fmla="*/ 549937 h 645814"/>
                <a:gd name="connsiteX61" fmla="*/ 699652 w 718750"/>
                <a:gd name="connsiteY61" fmla="*/ 555952 h 645814"/>
                <a:gd name="connsiteX62" fmla="*/ 711933 w 718750"/>
                <a:gd name="connsiteY62" fmla="*/ 559461 h 645814"/>
                <a:gd name="connsiteX63" fmla="*/ 718750 w 718750"/>
                <a:gd name="connsiteY63" fmla="*/ 579913 h 645814"/>
                <a:gd name="connsiteX64" fmla="*/ 664211 w 718750"/>
                <a:gd name="connsiteY64" fmla="*/ 602637 h 645814"/>
                <a:gd name="connsiteX65" fmla="*/ 648304 w 718750"/>
                <a:gd name="connsiteY65" fmla="*/ 645814 h 645814"/>
                <a:gd name="connsiteX66" fmla="*/ 582402 w 718750"/>
                <a:gd name="connsiteY66" fmla="*/ 634452 h 645814"/>
                <a:gd name="connsiteX67" fmla="*/ 541498 w 718750"/>
                <a:gd name="connsiteY67" fmla="*/ 629907 h 645814"/>
                <a:gd name="connsiteX68" fmla="*/ 498321 w 718750"/>
                <a:gd name="connsiteY68" fmla="*/ 623090 h 645814"/>
                <a:gd name="connsiteX69" fmla="*/ 496685 w 718750"/>
                <a:gd name="connsiteY69" fmla="*/ 615563 h 645814"/>
                <a:gd name="connsiteX70" fmla="*/ 484035 w 718750"/>
                <a:gd name="connsiteY70" fmla="*/ 613566 h 645814"/>
                <a:gd name="connsiteX71" fmla="*/ 473891 w 718750"/>
                <a:gd name="connsiteY71" fmla="*/ 566903 h 645814"/>
                <a:gd name="connsiteX72" fmla="*/ 464234 w 718750"/>
                <a:gd name="connsiteY72" fmla="*/ 564006 h 645814"/>
                <a:gd name="connsiteX73" fmla="*/ 439237 w 718750"/>
                <a:gd name="connsiteY73" fmla="*/ 570823 h 645814"/>
                <a:gd name="connsiteX74" fmla="*/ 400605 w 718750"/>
                <a:gd name="connsiteY74" fmla="*/ 591275 h 645814"/>
                <a:gd name="connsiteX75" fmla="*/ 357428 w 718750"/>
                <a:gd name="connsiteY75" fmla="*/ 575368 h 645814"/>
                <a:gd name="connsiteX76" fmla="*/ 349017 w 718750"/>
                <a:gd name="connsiteY76" fmla="*/ 568008 h 645814"/>
                <a:gd name="connsiteX77" fmla="*/ 343142 w 718750"/>
                <a:gd name="connsiteY77" fmla="*/ 565844 h 645814"/>
                <a:gd name="connsiteX78" fmla="*/ 315945 w 718750"/>
                <a:gd name="connsiteY78" fmla="*/ 542046 h 645814"/>
                <a:gd name="connsiteX79" fmla="*/ 282437 w 718750"/>
                <a:gd name="connsiteY79" fmla="*/ 532191 h 645814"/>
                <a:gd name="connsiteX80" fmla="*/ 279100 w 718750"/>
                <a:gd name="connsiteY80" fmla="*/ 525887 h 645814"/>
                <a:gd name="connsiteX81" fmla="*/ 268151 w 718750"/>
                <a:gd name="connsiteY81" fmla="*/ 522667 h 645814"/>
                <a:gd name="connsiteX82" fmla="*/ 247699 w 718750"/>
                <a:gd name="connsiteY82" fmla="*/ 484035 h 645814"/>
                <a:gd name="connsiteX83" fmla="*/ 226679 w 718750"/>
                <a:gd name="connsiteY83" fmla="*/ 438493 h 645814"/>
                <a:gd name="connsiteX84" fmla="*/ 211991 w 718750"/>
                <a:gd name="connsiteY84" fmla="*/ 445837 h 645814"/>
                <a:gd name="connsiteX85" fmla="*/ 198947 w 718750"/>
                <a:gd name="connsiteY85" fmla="*/ 435692 h 645814"/>
                <a:gd name="connsiteX86" fmla="*/ 197705 w 718750"/>
                <a:gd name="connsiteY86" fmla="*/ 436313 h 645814"/>
                <a:gd name="connsiteX87" fmla="*/ 190645 w 718750"/>
                <a:gd name="connsiteY87" fmla="*/ 430823 h 645814"/>
                <a:gd name="connsiteX88" fmla="*/ 175631 w 718750"/>
                <a:gd name="connsiteY88" fmla="*/ 445837 h 645814"/>
                <a:gd name="connsiteX89" fmla="*/ 163100 w 718750"/>
                <a:gd name="connsiteY89" fmla="*/ 434559 h 645814"/>
                <a:gd name="connsiteX90" fmla="*/ 161345 w 718750"/>
                <a:gd name="connsiteY90" fmla="*/ 436313 h 645814"/>
                <a:gd name="connsiteX91" fmla="*/ 138621 w 718750"/>
                <a:gd name="connsiteY91" fmla="*/ 415861 h 645814"/>
                <a:gd name="connsiteX92" fmla="*/ 138621 w 718750"/>
                <a:gd name="connsiteY92" fmla="*/ 393136 h 645814"/>
                <a:gd name="connsiteX93" fmla="*/ 129531 w 718750"/>
                <a:gd name="connsiteY93" fmla="*/ 393136 h 645814"/>
                <a:gd name="connsiteX94" fmla="*/ 134076 w 718750"/>
                <a:gd name="connsiteY94" fmla="*/ 361322 h 645814"/>
                <a:gd name="connsiteX95" fmla="*/ 120129 w 718750"/>
                <a:gd name="connsiteY95" fmla="*/ 333429 h 645814"/>
                <a:gd name="connsiteX96" fmla="*/ 82460 w 718750"/>
                <a:gd name="connsiteY96" fmla="*/ 316307 h 645814"/>
                <a:gd name="connsiteX97" fmla="*/ 80079 w 718750"/>
                <a:gd name="connsiteY97" fmla="*/ 312194 h 645814"/>
                <a:gd name="connsiteX98" fmla="*/ 68174 w 718750"/>
                <a:gd name="connsiteY98" fmla="*/ 306783 h 645814"/>
                <a:gd name="connsiteX99" fmla="*/ 43177 w 718750"/>
                <a:gd name="connsiteY99" fmla="*/ 263606 h 645814"/>
                <a:gd name="connsiteX100" fmla="*/ 52267 w 718750"/>
                <a:gd name="connsiteY100" fmla="*/ 227247 h 645814"/>
                <a:gd name="connsiteX101" fmla="*/ 68174 w 718750"/>
                <a:gd name="connsiteY101" fmla="*/ 211339 h 645814"/>
                <a:gd name="connsiteX102" fmla="*/ 68174 w 718750"/>
                <a:gd name="connsiteY102" fmla="*/ 189048 h 645814"/>
                <a:gd name="connsiteX103" fmla="*/ 57463 w 718750"/>
                <a:gd name="connsiteY103" fmla="*/ 182231 h 645814"/>
                <a:gd name="connsiteX104" fmla="*/ 57203 w 718750"/>
                <a:gd name="connsiteY104" fmla="*/ 181633 h 645814"/>
                <a:gd name="connsiteX105" fmla="*/ 43177 w 718750"/>
                <a:gd name="connsiteY105" fmla="*/ 172707 h 645814"/>
                <a:gd name="connsiteX106" fmla="*/ 20452 w 718750"/>
                <a:gd name="connsiteY106" fmla="*/ 120441 h 645814"/>
                <a:gd name="connsiteX107" fmla="*/ 0 w 718750"/>
                <a:gd name="connsiteY107" fmla="*/ 81809 h 645814"/>
                <a:gd name="connsiteX108" fmla="*/ 4545 w 718750"/>
                <a:gd name="connsiteY108" fmla="*/ 65902 h 645814"/>
                <a:gd name="connsiteX109" fmla="*/ 0 w 718750"/>
                <a:gd name="connsiteY109" fmla="*/ 11362 h 64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718750" h="645814">
                  <a:moveTo>
                    <a:pt x="20452" y="0"/>
                  </a:moveTo>
                  <a:lnTo>
                    <a:pt x="25871" y="14450"/>
                  </a:lnTo>
                  <a:lnTo>
                    <a:pt x="34738" y="9524"/>
                  </a:lnTo>
                  <a:lnTo>
                    <a:pt x="41556" y="27704"/>
                  </a:lnTo>
                  <a:lnTo>
                    <a:pt x="53845" y="39993"/>
                  </a:lnTo>
                  <a:lnTo>
                    <a:pt x="68174" y="43177"/>
                  </a:lnTo>
                  <a:lnTo>
                    <a:pt x="86354" y="43177"/>
                  </a:lnTo>
                  <a:lnTo>
                    <a:pt x="129531" y="11362"/>
                  </a:lnTo>
                  <a:lnTo>
                    <a:pt x="138621" y="6818"/>
                  </a:lnTo>
                  <a:lnTo>
                    <a:pt x="147393" y="19099"/>
                  </a:lnTo>
                  <a:lnTo>
                    <a:pt x="152907" y="16342"/>
                  </a:lnTo>
                  <a:lnTo>
                    <a:pt x="164269" y="32249"/>
                  </a:lnTo>
                  <a:lnTo>
                    <a:pt x="152907" y="52701"/>
                  </a:lnTo>
                  <a:lnTo>
                    <a:pt x="166107" y="65902"/>
                  </a:lnTo>
                  <a:lnTo>
                    <a:pt x="170435" y="65902"/>
                  </a:lnTo>
                  <a:lnTo>
                    <a:pt x="172840" y="72634"/>
                  </a:lnTo>
                  <a:lnTo>
                    <a:pt x="175631" y="75426"/>
                  </a:lnTo>
                  <a:lnTo>
                    <a:pt x="184721" y="75426"/>
                  </a:lnTo>
                  <a:lnTo>
                    <a:pt x="193959" y="101293"/>
                  </a:lnTo>
                  <a:lnTo>
                    <a:pt x="220429" y="109078"/>
                  </a:lnTo>
                  <a:lnTo>
                    <a:pt x="232104" y="117834"/>
                  </a:lnTo>
                  <a:lnTo>
                    <a:pt x="234715" y="118602"/>
                  </a:lnTo>
                  <a:lnTo>
                    <a:pt x="250024" y="130084"/>
                  </a:lnTo>
                  <a:lnTo>
                    <a:pt x="295421" y="140893"/>
                  </a:lnTo>
                  <a:lnTo>
                    <a:pt x="354505" y="129531"/>
                  </a:lnTo>
                  <a:lnTo>
                    <a:pt x="359050" y="120441"/>
                  </a:lnTo>
                  <a:lnTo>
                    <a:pt x="390864" y="109078"/>
                  </a:lnTo>
                  <a:lnTo>
                    <a:pt x="418134" y="81809"/>
                  </a:lnTo>
                  <a:lnTo>
                    <a:pt x="440858" y="81809"/>
                  </a:lnTo>
                  <a:lnTo>
                    <a:pt x="456766" y="77264"/>
                  </a:lnTo>
                  <a:lnTo>
                    <a:pt x="484035" y="81809"/>
                  </a:lnTo>
                  <a:lnTo>
                    <a:pt x="520395" y="102261"/>
                  </a:lnTo>
                  <a:lnTo>
                    <a:pt x="552209" y="109078"/>
                  </a:lnTo>
                  <a:lnTo>
                    <a:pt x="562503" y="117747"/>
                  </a:lnTo>
                  <a:lnTo>
                    <a:pt x="566495" y="118602"/>
                  </a:lnTo>
                  <a:lnTo>
                    <a:pt x="599619" y="146496"/>
                  </a:lnTo>
                  <a:lnTo>
                    <a:pt x="622655" y="152255"/>
                  </a:lnTo>
                  <a:lnTo>
                    <a:pt x="622655" y="158208"/>
                  </a:lnTo>
                  <a:lnTo>
                    <a:pt x="636941" y="161779"/>
                  </a:lnTo>
                  <a:lnTo>
                    <a:pt x="636941" y="198139"/>
                  </a:lnTo>
                  <a:lnTo>
                    <a:pt x="625579" y="252678"/>
                  </a:lnTo>
                  <a:lnTo>
                    <a:pt x="617355" y="281462"/>
                  </a:lnTo>
                  <a:lnTo>
                    <a:pt x="618111" y="281786"/>
                  </a:lnTo>
                  <a:lnTo>
                    <a:pt x="616572" y="284204"/>
                  </a:lnTo>
                  <a:lnTo>
                    <a:pt x="616489" y="284492"/>
                  </a:lnTo>
                  <a:lnTo>
                    <a:pt x="632397" y="291310"/>
                  </a:lnTo>
                  <a:lnTo>
                    <a:pt x="616489" y="316307"/>
                  </a:lnTo>
                  <a:lnTo>
                    <a:pt x="625579" y="350394"/>
                  </a:lnTo>
                  <a:lnTo>
                    <a:pt x="630655" y="369003"/>
                  </a:lnTo>
                  <a:lnTo>
                    <a:pt x="645380" y="372684"/>
                  </a:lnTo>
                  <a:lnTo>
                    <a:pt x="645380" y="378637"/>
                  </a:lnTo>
                  <a:lnTo>
                    <a:pt x="659666" y="382208"/>
                  </a:lnTo>
                  <a:lnTo>
                    <a:pt x="659666" y="414023"/>
                  </a:lnTo>
                  <a:lnTo>
                    <a:pt x="625579" y="452655"/>
                  </a:lnTo>
                  <a:lnTo>
                    <a:pt x="641486" y="473107"/>
                  </a:lnTo>
                  <a:lnTo>
                    <a:pt x="656585" y="495754"/>
                  </a:lnTo>
                  <a:lnTo>
                    <a:pt x="681740" y="506760"/>
                  </a:lnTo>
                  <a:lnTo>
                    <a:pt x="681740" y="510034"/>
                  </a:lnTo>
                  <a:lnTo>
                    <a:pt x="696026" y="516284"/>
                  </a:lnTo>
                  <a:lnTo>
                    <a:pt x="696026" y="549473"/>
                  </a:lnTo>
                  <a:lnTo>
                    <a:pt x="697647" y="549937"/>
                  </a:lnTo>
                  <a:lnTo>
                    <a:pt x="699652" y="555952"/>
                  </a:lnTo>
                  <a:lnTo>
                    <a:pt x="711933" y="559461"/>
                  </a:lnTo>
                  <a:lnTo>
                    <a:pt x="718750" y="579913"/>
                  </a:lnTo>
                  <a:lnTo>
                    <a:pt x="664211" y="602637"/>
                  </a:lnTo>
                  <a:lnTo>
                    <a:pt x="648304" y="645814"/>
                  </a:lnTo>
                  <a:lnTo>
                    <a:pt x="582402" y="634452"/>
                  </a:lnTo>
                  <a:lnTo>
                    <a:pt x="541498" y="629907"/>
                  </a:lnTo>
                  <a:lnTo>
                    <a:pt x="498321" y="623090"/>
                  </a:lnTo>
                  <a:lnTo>
                    <a:pt x="496685" y="615563"/>
                  </a:lnTo>
                  <a:lnTo>
                    <a:pt x="484035" y="613566"/>
                  </a:lnTo>
                  <a:lnTo>
                    <a:pt x="473891" y="566903"/>
                  </a:lnTo>
                  <a:lnTo>
                    <a:pt x="464234" y="564006"/>
                  </a:lnTo>
                  <a:lnTo>
                    <a:pt x="439237" y="570823"/>
                  </a:lnTo>
                  <a:lnTo>
                    <a:pt x="400605" y="591275"/>
                  </a:lnTo>
                  <a:lnTo>
                    <a:pt x="357428" y="575368"/>
                  </a:lnTo>
                  <a:lnTo>
                    <a:pt x="349017" y="568008"/>
                  </a:lnTo>
                  <a:lnTo>
                    <a:pt x="343142" y="565844"/>
                  </a:lnTo>
                  <a:lnTo>
                    <a:pt x="315945" y="542046"/>
                  </a:lnTo>
                  <a:lnTo>
                    <a:pt x="282437" y="532191"/>
                  </a:lnTo>
                  <a:lnTo>
                    <a:pt x="279100" y="525887"/>
                  </a:lnTo>
                  <a:lnTo>
                    <a:pt x="268151" y="522667"/>
                  </a:lnTo>
                  <a:lnTo>
                    <a:pt x="247699" y="484035"/>
                  </a:lnTo>
                  <a:lnTo>
                    <a:pt x="226679" y="438493"/>
                  </a:lnTo>
                  <a:lnTo>
                    <a:pt x="211991" y="445837"/>
                  </a:lnTo>
                  <a:lnTo>
                    <a:pt x="198947" y="435692"/>
                  </a:lnTo>
                  <a:lnTo>
                    <a:pt x="197705" y="436313"/>
                  </a:lnTo>
                  <a:lnTo>
                    <a:pt x="190645" y="430823"/>
                  </a:lnTo>
                  <a:lnTo>
                    <a:pt x="175631" y="445837"/>
                  </a:lnTo>
                  <a:lnTo>
                    <a:pt x="163100" y="434559"/>
                  </a:lnTo>
                  <a:lnTo>
                    <a:pt x="161345" y="436313"/>
                  </a:lnTo>
                  <a:lnTo>
                    <a:pt x="138621" y="415861"/>
                  </a:lnTo>
                  <a:lnTo>
                    <a:pt x="138621" y="393136"/>
                  </a:lnTo>
                  <a:lnTo>
                    <a:pt x="129531" y="393136"/>
                  </a:lnTo>
                  <a:lnTo>
                    <a:pt x="134076" y="361322"/>
                  </a:lnTo>
                  <a:lnTo>
                    <a:pt x="120129" y="333429"/>
                  </a:lnTo>
                  <a:lnTo>
                    <a:pt x="82460" y="316307"/>
                  </a:lnTo>
                  <a:lnTo>
                    <a:pt x="80079" y="312194"/>
                  </a:lnTo>
                  <a:lnTo>
                    <a:pt x="68174" y="306783"/>
                  </a:lnTo>
                  <a:lnTo>
                    <a:pt x="43177" y="263606"/>
                  </a:lnTo>
                  <a:lnTo>
                    <a:pt x="52267" y="227247"/>
                  </a:lnTo>
                  <a:lnTo>
                    <a:pt x="68174" y="211339"/>
                  </a:lnTo>
                  <a:lnTo>
                    <a:pt x="68174" y="189048"/>
                  </a:lnTo>
                  <a:lnTo>
                    <a:pt x="57463" y="182231"/>
                  </a:lnTo>
                  <a:lnTo>
                    <a:pt x="57203" y="181633"/>
                  </a:lnTo>
                  <a:lnTo>
                    <a:pt x="43177" y="172707"/>
                  </a:lnTo>
                  <a:lnTo>
                    <a:pt x="20452" y="120441"/>
                  </a:lnTo>
                  <a:lnTo>
                    <a:pt x="0" y="81809"/>
                  </a:lnTo>
                  <a:lnTo>
                    <a:pt x="4545" y="65902"/>
                  </a:lnTo>
                  <a:lnTo>
                    <a:pt x="0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4" name="Freeform 22">
              <a:extLst>
                <a:ext uri="{FF2B5EF4-FFF2-40B4-BE49-F238E27FC236}">
                  <a16:creationId xmlns:a16="http://schemas.microsoft.com/office/drawing/2014/main" xmlns="" id="{CD98B8BA-C756-4A01-8E00-9C760A5E94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8110" y="3624212"/>
              <a:ext cx="105829" cy="89366"/>
            </a:xfrm>
            <a:custGeom>
              <a:avLst/>
              <a:gdLst>
                <a:gd name="T0" fmla="*/ 3 w 90"/>
                <a:gd name="T1" fmla="*/ 45 h 76"/>
                <a:gd name="T2" fmla="*/ 3 w 90"/>
                <a:gd name="T3" fmla="*/ 45 h 76"/>
                <a:gd name="T4" fmla="*/ 7 w 90"/>
                <a:gd name="T5" fmla="*/ 50 h 76"/>
                <a:gd name="T6" fmla="*/ 17 w 90"/>
                <a:gd name="T7" fmla="*/ 50 h 76"/>
                <a:gd name="T8" fmla="*/ 14 w 90"/>
                <a:gd name="T9" fmla="*/ 55 h 76"/>
                <a:gd name="T10" fmla="*/ 21 w 90"/>
                <a:gd name="T11" fmla="*/ 67 h 76"/>
                <a:gd name="T12" fmla="*/ 10 w 90"/>
                <a:gd name="T13" fmla="*/ 64 h 76"/>
                <a:gd name="T14" fmla="*/ 3 w 90"/>
                <a:gd name="T15" fmla="*/ 53 h 76"/>
                <a:gd name="T16" fmla="*/ 0 w 90"/>
                <a:gd name="T17" fmla="*/ 45 h 76"/>
                <a:gd name="T18" fmla="*/ 3 w 90"/>
                <a:gd name="T19" fmla="*/ 45 h 76"/>
                <a:gd name="T20" fmla="*/ 43 w 90"/>
                <a:gd name="T21" fmla="*/ 12 h 76"/>
                <a:gd name="T22" fmla="*/ 43 w 90"/>
                <a:gd name="T23" fmla="*/ 12 h 76"/>
                <a:gd name="T24" fmla="*/ 50 w 90"/>
                <a:gd name="T25" fmla="*/ 15 h 76"/>
                <a:gd name="T26" fmla="*/ 52 w 90"/>
                <a:gd name="T27" fmla="*/ 10 h 76"/>
                <a:gd name="T28" fmla="*/ 62 w 90"/>
                <a:gd name="T29" fmla="*/ 0 h 76"/>
                <a:gd name="T30" fmla="*/ 69 w 90"/>
                <a:gd name="T31" fmla="*/ 12 h 76"/>
                <a:gd name="T32" fmla="*/ 78 w 90"/>
                <a:gd name="T33" fmla="*/ 29 h 76"/>
                <a:gd name="T34" fmla="*/ 85 w 90"/>
                <a:gd name="T35" fmla="*/ 29 h 76"/>
                <a:gd name="T36" fmla="*/ 90 w 90"/>
                <a:gd name="T37" fmla="*/ 34 h 76"/>
                <a:gd name="T38" fmla="*/ 78 w 90"/>
                <a:gd name="T39" fmla="*/ 36 h 76"/>
                <a:gd name="T40" fmla="*/ 74 w 90"/>
                <a:gd name="T41" fmla="*/ 53 h 76"/>
                <a:gd name="T42" fmla="*/ 71 w 90"/>
                <a:gd name="T43" fmla="*/ 60 h 76"/>
                <a:gd name="T44" fmla="*/ 66 w 90"/>
                <a:gd name="T45" fmla="*/ 64 h 76"/>
                <a:gd name="T46" fmla="*/ 66 w 90"/>
                <a:gd name="T47" fmla="*/ 74 h 76"/>
                <a:gd name="T48" fmla="*/ 62 w 90"/>
                <a:gd name="T49" fmla="*/ 76 h 76"/>
                <a:gd name="T50" fmla="*/ 52 w 90"/>
                <a:gd name="T51" fmla="*/ 64 h 76"/>
                <a:gd name="T52" fmla="*/ 57 w 90"/>
                <a:gd name="T53" fmla="*/ 55 h 76"/>
                <a:gd name="T54" fmla="*/ 52 w 90"/>
                <a:gd name="T55" fmla="*/ 48 h 76"/>
                <a:gd name="T56" fmla="*/ 48 w 90"/>
                <a:gd name="T57" fmla="*/ 50 h 76"/>
                <a:gd name="T58" fmla="*/ 29 w 90"/>
                <a:gd name="T59" fmla="*/ 64 h 76"/>
                <a:gd name="T60" fmla="*/ 29 w 90"/>
                <a:gd name="T61" fmla="*/ 50 h 76"/>
                <a:gd name="T62" fmla="*/ 19 w 90"/>
                <a:gd name="T63" fmla="*/ 48 h 76"/>
                <a:gd name="T64" fmla="*/ 14 w 90"/>
                <a:gd name="T65" fmla="*/ 41 h 76"/>
                <a:gd name="T66" fmla="*/ 19 w 90"/>
                <a:gd name="T67" fmla="*/ 36 h 76"/>
                <a:gd name="T68" fmla="*/ 10 w 90"/>
                <a:gd name="T69" fmla="*/ 29 h 76"/>
                <a:gd name="T70" fmla="*/ 12 w 90"/>
                <a:gd name="T71" fmla="*/ 22 h 76"/>
                <a:gd name="T72" fmla="*/ 5 w 90"/>
                <a:gd name="T73" fmla="*/ 19 h 76"/>
                <a:gd name="T74" fmla="*/ 3 w 90"/>
                <a:gd name="T75" fmla="*/ 12 h 76"/>
                <a:gd name="T76" fmla="*/ 7 w 90"/>
                <a:gd name="T77" fmla="*/ 10 h 76"/>
                <a:gd name="T78" fmla="*/ 19 w 90"/>
                <a:gd name="T79" fmla="*/ 15 h 76"/>
                <a:gd name="T80" fmla="*/ 29 w 90"/>
                <a:gd name="T81" fmla="*/ 17 h 76"/>
                <a:gd name="T82" fmla="*/ 31 w 90"/>
                <a:gd name="T83" fmla="*/ 15 h 76"/>
                <a:gd name="T84" fmla="*/ 21 w 90"/>
                <a:gd name="T85" fmla="*/ 3 h 76"/>
                <a:gd name="T86" fmla="*/ 26 w 90"/>
                <a:gd name="T87" fmla="*/ 0 h 76"/>
                <a:gd name="T88" fmla="*/ 31 w 90"/>
                <a:gd name="T89" fmla="*/ 0 h 76"/>
                <a:gd name="T90" fmla="*/ 43 w 90"/>
                <a:gd name="T91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" h="76">
                  <a:moveTo>
                    <a:pt x="3" y="45"/>
                  </a:moveTo>
                  <a:lnTo>
                    <a:pt x="3" y="45"/>
                  </a:lnTo>
                  <a:lnTo>
                    <a:pt x="7" y="50"/>
                  </a:lnTo>
                  <a:lnTo>
                    <a:pt x="17" y="50"/>
                  </a:lnTo>
                  <a:lnTo>
                    <a:pt x="14" y="55"/>
                  </a:lnTo>
                  <a:lnTo>
                    <a:pt x="21" y="67"/>
                  </a:lnTo>
                  <a:lnTo>
                    <a:pt x="10" y="64"/>
                  </a:lnTo>
                  <a:lnTo>
                    <a:pt x="3" y="53"/>
                  </a:lnTo>
                  <a:lnTo>
                    <a:pt x="0" y="45"/>
                  </a:lnTo>
                  <a:lnTo>
                    <a:pt x="3" y="45"/>
                  </a:lnTo>
                  <a:close/>
                  <a:moveTo>
                    <a:pt x="43" y="12"/>
                  </a:moveTo>
                  <a:lnTo>
                    <a:pt x="43" y="12"/>
                  </a:lnTo>
                  <a:lnTo>
                    <a:pt x="50" y="15"/>
                  </a:lnTo>
                  <a:lnTo>
                    <a:pt x="52" y="10"/>
                  </a:lnTo>
                  <a:lnTo>
                    <a:pt x="62" y="0"/>
                  </a:lnTo>
                  <a:lnTo>
                    <a:pt x="69" y="12"/>
                  </a:lnTo>
                  <a:lnTo>
                    <a:pt x="78" y="29"/>
                  </a:lnTo>
                  <a:lnTo>
                    <a:pt x="85" y="29"/>
                  </a:lnTo>
                  <a:lnTo>
                    <a:pt x="90" y="34"/>
                  </a:lnTo>
                  <a:lnTo>
                    <a:pt x="78" y="36"/>
                  </a:lnTo>
                  <a:lnTo>
                    <a:pt x="74" y="53"/>
                  </a:lnTo>
                  <a:lnTo>
                    <a:pt x="71" y="60"/>
                  </a:lnTo>
                  <a:lnTo>
                    <a:pt x="66" y="64"/>
                  </a:lnTo>
                  <a:lnTo>
                    <a:pt x="66" y="74"/>
                  </a:lnTo>
                  <a:lnTo>
                    <a:pt x="62" y="76"/>
                  </a:lnTo>
                  <a:lnTo>
                    <a:pt x="52" y="64"/>
                  </a:lnTo>
                  <a:lnTo>
                    <a:pt x="57" y="55"/>
                  </a:lnTo>
                  <a:lnTo>
                    <a:pt x="52" y="48"/>
                  </a:lnTo>
                  <a:lnTo>
                    <a:pt x="48" y="50"/>
                  </a:lnTo>
                  <a:lnTo>
                    <a:pt x="29" y="64"/>
                  </a:lnTo>
                  <a:lnTo>
                    <a:pt x="29" y="50"/>
                  </a:lnTo>
                  <a:lnTo>
                    <a:pt x="19" y="48"/>
                  </a:lnTo>
                  <a:lnTo>
                    <a:pt x="14" y="41"/>
                  </a:lnTo>
                  <a:lnTo>
                    <a:pt x="19" y="36"/>
                  </a:lnTo>
                  <a:lnTo>
                    <a:pt x="10" y="29"/>
                  </a:lnTo>
                  <a:lnTo>
                    <a:pt x="12" y="22"/>
                  </a:lnTo>
                  <a:lnTo>
                    <a:pt x="5" y="19"/>
                  </a:lnTo>
                  <a:lnTo>
                    <a:pt x="3" y="12"/>
                  </a:lnTo>
                  <a:lnTo>
                    <a:pt x="7" y="10"/>
                  </a:lnTo>
                  <a:lnTo>
                    <a:pt x="19" y="15"/>
                  </a:lnTo>
                  <a:lnTo>
                    <a:pt x="29" y="17"/>
                  </a:lnTo>
                  <a:lnTo>
                    <a:pt x="31" y="15"/>
                  </a:lnTo>
                  <a:lnTo>
                    <a:pt x="21" y="3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43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Freeform 75">
              <a:extLst>
                <a:ext uri="{FF2B5EF4-FFF2-40B4-BE49-F238E27FC236}">
                  <a16:creationId xmlns:a16="http://schemas.microsoft.com/office/drawing/2014/main" xmlns="" id="{0FC76219-42C8-408F-B423-6E79EFDBB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3305" y="3637090"/>
              <a:ext cx="62602" cy="64841"/>
            </a:xfrm>
            <a:custGeom>
              <a:avLst/>
              <a:gdLst>
                <a:gd name="connsiteX0" fmla="*/ 84498 w 120983"/>
                <a:gd name="connsiteY0" fmla="*/ 86354 h 125311"/>
                <a:gd name="connsiteX1" fmla="*/ 86354 w 120983"/>
                <a:gd name="connsiteY1" fmla="*/ 88952 h 125311"/>
                <a:gd name="connsiteX2" fmla="*/ 91533 w 120983"/>
                <a:gd name="connsiteY2" fmla="*/ 89988 h 125311"/>
                <a:gd name="connsiteX3" fmla="*/ 93714 w 120983"/>
                <a:gd name="connsiteY3" fmla="*/ 86354 h 125311"/>
                <a:gd name="connsiteX4" fmla="*/ 61899 w 120983"/>
                <a:gd name="connsiteY4" fmla="*/ 0 h 125311"/>
                <a:gd name="connsiteX5" fmla="*/ 70989 w 120983"/>
                <a:gd name="connsiteY5" fmla="*/ 15907 h 125311"/>
                <a:gd name="connsiteX6" fmla="*/ 82351 w 120983"/>
                <a:gd name="connsiteY6" fmla="*/ 22725 h 125311"/>
                <a:gd name="connsiteX7" fmla="*/ 77807 w 120983"/>
                <a:gd name="connsiteY7" fmla="*/ 38632 h 125311"/>
                <a:gd name="connsiteX8" fmla="*/ 98259 w 120983"/>
                <a:gd name="connsiteY8" fmla="*/ 49994 h 125311"/>
                <a:gd name="connsiteX9" fmla="*/ 86896 w 120983"/>
                <a:gd name="connsiteY9" fmla="*/ 65902 h 125311"/>
                <a:gd name="connsiteX10" fmla="*/ 98259 w 120983"/>
                <a:gd name="connsiteY10" fmla="*/ 81809 h 125311"/>
                <a:gd name="connsiteX11" fmla="*/ 120983 w 120983"/>
                <a:gd name="connsiteY11" fmla="*/ 86354 h 125311"/>
                <a:gd name="connsiteX12" fmla="*/ 120983 w 120983"/>
                <a:gd name="connsiteY12" fmla="*/ 118168 h 125311"/>
                <a:gd name="connsiteX13" fmla="*/ 109078 w 120983"/>
                <a:gd name="connsiteY13" fmla="*/ 118168 h 125311"/>
                <a:gd name="connsiteX14" fmla="*/ 109078 w 120983"/>
                <a:gd name="connsiteY14" fmla="*/ 125311 h 125311"/>
                <a:gd name="connsiteX15" fmla="*/ 90899 w 120983"/>
                <a:gd name="connsiteY15" fmla="*/ 125311 h 125311"/>
                <a:gd name="connsiteX16" fmla="*/ 74991 w 120983"/>
                <a:gd name="connsiteY16" fmla="*/ 104859 h 125311"/>
                <a:gd name="connsiteX17" fmla="*/ 81809 w 120983"/>
                <a:gd name="connsiteY17" fmla="*/ 93497 h 125311"/>
                <a:gd name="connsiteX18" fmla="*/ 65902 w 120983"/>
                <a:gd name="connsiteY18" fmla="*/ 93497 h 125311"/>
                <a:gd name="connsiteX19" fmla="*/ 54539 w 120983"/>
                <a:gd name="connsiteY19" fmla="*/ 82134 h 125311"/>
                <a:gd name="connsiteX20" fmla="*/ 43177 w 120983"/>
                <a:gd name="connsiteY20" fmla="*/ 82134 h 125311"/>
                <a:gd name="connsiteX21" fmla="*/ 31815 w 120983"/>
                <a:gd name="connsiteY21" fmla="*/ 66227 h 125311"/>
                <a:gd name="connsiteX22" fmla="*/ 0 w 120983"/>
                <a:gd name="connsiteY22" fmla="*/ 57137 h 125311"/>
                <a:gd name="connsiteX23" fmla="*/ 6818 w 120983"/>
                <a:gd name="connsiteY23" fmla="*/ 34413 h 125311"/>
                <a:gd name="connsiteX24" fmla="*/ 0 w 120983"/>
                <a:gd name="connsiteY24" fmla="*/ 18505 h 125311"/>
                <a:gd name="connsiteX25" fmla="*/ 13638 w 120983"/>
                <a:gd name="connsiteY25" fmla="*/ 15406 h 125311"/>
                <a:gd name="connsiteX26" fmla="*/ 11905 w 120983"/>
                <a:gd name="connsiteY26" fmla="*/ 11362 h 125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983" h="125311">
                  <a:moveTo>
                    <a:pt x="84498" y="86354"/>
                  </a:moveTo>
                  <a:lnTo>
                    <a:pt x="86354" y="88952"/>
                  </a:lnTo>
                  <a:lnTo>
                    <a:pt x="91533" y="89988"/>
                  </a:lnTo>
                  <a:lnTo>
                    <a:pt x="93714" y="86354"/>
                  </a:lnTo>
                  <a:close/>
                  <a:moveTo>
                    <a:pt x="61899" y="0"/>
                  </a:moveTo>
                  <a:lnTo>
                    <a:pt x="70989" y="15907"/>
                  </a:lnTo>
                  <a:lnTo>
                    <a:pt x="82351" y="22725"/>
                  </a:lnTo>
                  <a:lnTo>
                    <a:pt x="77807" y="38632"/>
                  </a:lnTo>
                  <a:lnTo>
                    <a:pt x="98259" y="49994"/>
                  </a:lnTo>
                  <a:lnTo>
                    <a:pt x="86896" y="65902"/>
                  </a:lnTo>
                  <a:lnTo>
                    <a:pt x="98259" y="81809"/>
                  </a:lnTo>
                  <a:lnTo>
                    <a:pt x="120983" y="86354"/>
                  </a:lnTo>
                  <a:lnTo>
                    <a:pt x="120983" y="118168"/>
                  </a:lnTo>
                  <a:lnTo>
                    <a:pt x="109078" y="118168"/>
                  </a:lnTo>
                  <a:lnTo>
                    <a:pt x="109078" y="125311"/>
                  </a:lnTo>
                  <a:lnTo>
                    <a:pt x="90899" y="125311"/>
                  </a:lnTo>
                  <a:lnTo>
                    <a:pt x="74991" y="104859"/>
                  </a:lnTo>
                  <a:lnTo>
                    <a:pt x="81809" y="93497"/>
                  </a:lnTo>
                  <a:lnTo>
                    <a:pt x="65902" y="93497"/>
                  </a:lnTo>
                  <a:lnTo>
                    <a:pt x="54539" y="82134"/>
                  </a:lnTo>
                  <a:lnTo>
                    <a:pt x="43177" y="82134"/>
                  </a:lnTo>
                  <a:lnTo>
                    <a:pt x="31815" y="66227"/>
                  </a:lnTo>
                  <a:lnTo>
                    <a:pt x="0" y="57137"/>
                  </a:lnTo>
                  <a:lnTo>
                    <a:pt x="6818" y="34413"/>
                  </a:lnTo>
                  <a:lnTo>
                    <a:pt x="0" y="18505"/>
                  </a:lnTo>
                  <a:lnTo>
                    <a:pt x="13638" y="15406"/>
                  </a:lnTo>
                  <a:lnTo>
                    <a:pt x="11905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6" name="Freeform 76">
              <a:extLst>
                <a:ext uri="{FF2B5EF4-FFF2-40B4-BE49-F238E27FC236}">
                  <a16:creationId xmlns:a16="http://schemas.microsoft.com/office/drawing/2014/main" xmlns="" id="{88D91551-91D4-4810-997A-44A60E856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623" y="3578242"/>
              <a:ext cx="128581" cy="69247"/>
            </a:xfrm>
            <a:custGeom>
              <a:avLst/>
              <a:gdLst>
                <a:gd name="connsiteX0" fmla="*/ 6818 w 248493"/>
                <a:gd name="connsiteY0" fmla="*/ 0 h 133825"/>
                <a:gd name="connsiteX1" fmla="*/ 38632 w 248493"/>
                <a:gd name="connsiteY1" fmla="*/ 9090 h 133825"/>
                <a:gd name="connsiteX2" fmla="*/ 90899 w 248493"/>
                <a:gd name="connsiteY2" fmla="*/ 15907 h 133825"/>
                <a:gd name="connsiteX3" fmla="*/ 140893 w 248493"/>
                <a:gd name="connsiteY3" fmla="*/ 43177 h 133825"/>
                <a:gd name="connsiteX4" fmla="*/ 145438 w 248493"/>
                <a:gd name="connsiteY4" fmla="*/ 52267 h 133825"/>
                <a:gd name="connsiteX5" fmla="*/ 165890 w 248493"/>
                <a:gd name="connsiteY5" fmla="*/ 43177 h 133825"/>
                <a:gd name="connsiteX6" fmla="*/ 204522 w 248493"/>
                <a:gd name="connsiteY6" fmla="*/ 52267 h 133825"/>
                <a:gd name="connsiteX7" fmla="*/ 215885 w 248493"/>
                <a:gd name="connsiteY7" fmla="*/ 74991 h 133825"/>
                <a:gd name="connsiteX8" fmla="*/ 236337 w 248493"/>
                <a:gd name="connsiteY8" fmla="*/ 84081 h 133825"/>
                <a:gd name="connsiteX9" fmla="*/ 226036 w 248493"/>
                <a:gd name="connsiteY9" fmla="*/ 90262 h 133825"/>
                <a:gd name="connsiteX10" fmla="*/ 237131 w 248493"/>
                <a:gd name="connsiteY10" fmla="*/ 95193 h 133825"/>
                <a:gd name="connsiteX11" fmla="*/ 231413 w 248493"/>
                <a:gd name="connsiteY11" fmla="*/ 98624 h 133825"/>
                <a:gd name="connsiteX12" fmla="*/ 247699 w 248493"/>
                <a:gd name="connsiteY12" fmla="*/ 118168 h 133825"/>
                <a:gd name="connsiteX13" fmla="*/ 243154 w 248493"/>
                <a:gd name="connsiteY13" fmla="*/ 122713 h 133825"/>
                <a:gd name="connsiteX14" fmla="*/ 242994 w 248493"/>
                <a:gd name="connsiteY14" fmla="*/ 122681 h 133825"/>
                <a:gd name="connsiteX15" fmla="*/ 248493 w 248493"/>
                <a:gd name="connsiteY15" fmla="*/ 129280 h 133825"/>
                <a:gd name="connsiteX16" fmla="*/ 243948 w 248493"/>
                <a:gd name="connsiteY16" fmla="*/ 133825 h 133825"/>
                <a:gd name="connsiteX17" fmla="*/ 221224 w 248493"/>
                <a:gd name="connsiteY17" fmla="*/ 129280 h 133825"/>
                <a:gd name="connsiteX18" fmla="*/ 193954 w 248493"/>
                <a:gd name="connsiteY18" fmla="*/ 117918 h 133825"/>
                <a:gd name="connsiteX19" fmla="*/ 184864 w 248493"/>
                <a:gd name="connsiteY19" fmla="*/ 129280 h 133825"/>
                <a:gd name="connsiteX20" fmla="*/ 134870 w 248493"/>
                <a:gd name="connsiteY20" fmla="*/ 133825 h 133825"/>
                <a:gd name="connsiteX21" fmla="*/ 98510 w 248493"/>
                <a:gd name="connsiteY21" fmla="*/ 113373 h 133825"/>
                <a:gd name="connsiteX22" fmla="*/ 59878 w 248493"/>
                <a:gd name="connsiteY22" fmla="*/ 113373 h 133825"/>
                <a:gd name="connsiteX23" fmla="*/ 63212 w 248493"/>
                <a:gd name="connsiteY23" fmla="*/ 102261 h 133825"/>
                <a:gd name="connsiteX24" fmla="*/ 59084 w 248493"/>
                <a:gd name="connsiteY24" fmla="*/ 102261 h 133825"/>
                <a:gd name="connsiteX25" fmla="*/ 64452 w 248493"/>
                <a:gd name="connsiteY25" fmla="*/ 84367 h 133825"/>
                <a:gd name="connsiteX26" fmla="*/ 55333 w 248493"/>
                <a:gd name="connsiteY26" fmla="*/ 58834 h 133825"/>
                <a:gd name="connsiteX27" fmla="*/ 39426 w 248493"/>
                <a:gd name="connsiteY27" fmla="*/ 36109 h 133825"/>
                <a:gd name="connsiteX28" fmla="*/ 16702 w 248493"/>
                <a:gd name="connsiteY28" fmla="*/ 31564 h 133825"/>
                <a:gd name="connsiteX29" fmla="*/ 794 w 248493"/>
                <a:gd name="connsiteY29" fmla="*/ 20202 h 133825"/>
                <a:gd name="connsiteX30" fmla="*/ 5944 w 248493"/>
                <a:gd name="connsiteY30" fmla="*/ 13336 h 133825"/>
                <a:gd name="connsiteX31" fmla="*/ 0 w 248493"/>
                <a:gd name="connsiteY31" fmla="*/ 9090 h 13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8493" h="133825">
                  <a:moveTo>
                    <a:pt x="6818" y="0"/>
                  </a:moveTo>
                  <a:lnTo>
                    <a:pt x="38632" y="9090"/>
                  </a:lnTo>
                  <a:lnTo>
                    <a:pt x="90899" y="15907"/>
                  </a:lnTo>
                  <a:lnTo>
                    <a:pt x="140893" y="43177"/>
                  </a:lnTo>
                  <a:lnTo>
                    <a:pt x="145438" y="52267"/>
                  </a:lnTo>
                  <a:lnTo>
                    <a:pt x="165890" y="43177"/>
                  </a:lnTo>
                  <a:lnTo>
                    <a:pt x="204522" y="52267"/>
                  </a:lnTo>
                  <a:lnTo>
                    <a:pt x="215885" y="74991"/>
                  </a:lnTo>
                  <a:lnTo>
                    <a:pt x="236337" y="84081"/>
                  </a:lnTo>
                  <a:lnTo>
                    <a:pt x="226036" y="90262"/>
                  </a:lnTo>
                  <a:lnTo>
                    <a:pt x="237131" y="95193"/>
                  </a:lnTo>
                  <a:lnTo>
                    <a:pt x="231413" y="98624"/>
                  </a:lnTo>
                  <a:lnTo>
                    <a:pt x="247699" y="118168"/>
                  </a:lnTo>
                  <a:lnTo>
                    <a:pt x="243154" y="122713"/>
                  </a:lnTo>
                  <a:lnTo>
                    <a:pt x="242994" y="122681"/>
                  </a:lnTo>
                  <a:lnTo>
                    <a:pt x="248493" y="129280"/>
                  </a:lnTo>
                  <a:lnTo>
                    <a:pt x="243948" y="133825"/>
                  </a:lnTo>
                  <a:lnTo>
                    <a:pt x="221224" y="129280"/>
                  </a:lnTo>
                  <a:lnTo>
                    <a:pt x="193954" y="117918"/>
                  </a:lnTo>
                  <a:lnTo>
                    <a:pt x="184864" y="129280"/>
                  </a:lnTo>
                  <a:lnTo>
                    <a:pt x="134870" y="133825"/>
                  </a:lnTo>
                  <a:lnTo>
                    <a:pt x="98510" y="113373"/>
                  </a:lnTo>
                  <a:lnTo>
                    <a:pt x="59878" y="113373"/>
                  </a:lnTo>
                  <a:lnTo>
                    <a:pt x="63212" y="102261"/>
                  </a:lnTo>
                  <a:lnTo>
                    <a:pt x="59084" y="102261"/>
                  </a:lnTo>
                  <a:lnTo>
                    <a:pt x="64452" y="84367"/>
                  </a:lnTo>
                  <a:lnTo>
                    <a:pt x="55333" y="58834"/>
                  </a:lnTo>
                  <a:lnTo>
                    <a:pt x="39426" y="36109"/>
                  </a:lnTo>
                  <a:lnTo>
                    <a:pt x="16702" y="31564"/>
                  </a:lnTo>
                  <a:lnTo>
                    <a:pt x="794" y="20202"/>
                  </a:lnTo>
                  <a:lnTo>
                    <a:pt x="5944" y="13336"/>
                  </a:lnTo>
                  <a:lnTo>
                    <a:pt x="0" y="909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7" name="Freeform 77">
              <a:extLst>
                <a:ext uri="{FF2B5EF4-FFF2-40B4-BE49-F238E27FC236}">
                  <a16:creationId xmlns:a16="http://schemas.microsoft.com/office/drawing/2014/main" xmlns="" id="{4AAE1FAC-2146-4896-96C2-5EDEFD4454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269" y="3600583"/>
              <a:ext cx="266923" cy="186069"/>
            </a:xfrm>
            <a:custGeom>
              <a:avLst/>
              <a:gdLst>
                <a:gd name="connsiteX0" fmla="*/ 40905 w 515850"/>
                <a:gd name="connsiteY0" fmla="*/ 31815 h 359593"/>
                <a:gd name="connsiteX1" fmla="*/ 15908 w 515850"/>
                <a:gd name="connsiteY1" fmla="*/ 40905 h 359593"/>
                <a:gd name="connsiteX2" fmla="*/ 15204 w 515850"/>
                <a:gd name="connsiteY2" fmla="*/ 44423 h 359593"/>
                <a:gd name="connsiteX3" fmla="*/ 15908 w 515850"/>
                <a:gd name="connsiteY3" fmla="*/ 43720 h 359593"/>
                <a:gd name="connsiteX4" fmla="*/ 42414 w 515850"/>
                <a:gd name="connsiteY4" fmla="*/ 35436 h 359593"/>
                <a:gd name="connsiteX5" fmla="*/ 224974 w 515850"/>
                <a:gd name="connsiteY5" fmla="*/ 0 h 359593"/>
                <a:gd name="connsiteX6" fmla="*/ 272696 w 515850"/>
                <a:gd name="connsiteY6" fmla="*/ 24997 h 359593"/>
                <a:gd name="connsiteX7" fmla="*/ 279514 w 515850"/>
                <a:gd name="connsiteY7" fmla="*/ 63629 h 359593"/>
                <a:gd name="connsiteX8" fmla="*/ 288604 w 515850"/>
                <a:gd name="connsiteY8" fmla="*/ 74992 h 359593"/>
                <a:gd name="connsiteX9" fmla="*/ 331780 w 515850"/>
                <a:gd name="connsiteY9" fmla="*/ 68174 h 359593"/>
                <a:gd name="connsiteX10" fmla="*/ 343143 w 515850"/>
                <a:gd name="connsiteY10" fmla="*/ 79537 h 359593"/>
                <a:gd name="connsiteX11" fmla="*/ 363595 w 515850"/>
                <a:gd name="connsiteY11" fmla="*/ 127258 h 359593"/>
                <a:gd name="connsiteX12" fmla="*/ 402227 w 515850"/>
                <a:gd name="connsiteY12" fmla="*/ 161346 h 359593"/>
                <a:gd name="connsiteX13" fmla="*/ 429496 w 515850"/>
                <a:gd name="connsiteY13" fmla="*/ 181798 h 359593"/>
                <a:gd name="connsiteX14" fmla="*/ 465856 w 515850"/>
                <a:gd name="connsiteY14" fmla="*/ 209067 h 359593"/>
                <a:gd name="connsiteX15" fmla="*/ 515850 w 515850"/>
                <a:gd name="connsiteY15" fmla="*/ 224975 h 359593"/>
                <a:gd name="connsiteX16" fmla="*/ 515850 w 515850"/>
                <a:gd name="connsiteY16" fmla="*/ 236880 h 359593"/>
                <a:gd name="connsiteX17" fmla="*/ 515850 w 515850"/>
                <a:gd name="connsiteY17" fmla="*/ 252244 h 359593"/>
                <a:gd name="connsiteX18" fmla="*/ 515850 w 515850"/>
                <a:gd name="connsiteY18" fmla="*/ 264149 h 359593"/>
                <a:gd name="connsiteX19" fmla="*/ 504488 w 515850"/>
                <a:gd name="connsiteY19" fmla="*/ 264149 h 359593"/>
                <a:gd name="connsiteX20" fmla="*/ 488581 w 515850"/>
                <a:gd name="connsiteY20" fmla="*/ 252787 h 359593"/>
                <a:gd name="connsiteX21" fmla="*/ 481763 w 515850"/>
                <a:gd name="connsiteY21" fmla="*/ 268694 h 359593"/>
                <a:gd name="connsiteX22" fmla="*/ 449949 w 515850"/>
                <a:gd name="connsiteY22" fmla="*/ 275512 h 359593"/>
                <a:gd name="connsiteX23" fmla="*/ 440859 w 515850"/>
                <a:gd name="connsiteY23" fmla="*/ 311871 h 359593"/>
                <a:gd name="connsiteX24" fmla="*/ 422679 w 515850"/>
                <a:gd name="connsiteY24" fmla="*/ 327779 h 359593"/>
                <a:gd name="connsiteX25" fmla="*/ 390865 w 515850"/>
                <a:gd name="connsiteY25" fmla="*/ 334596 h 359593"/>
                <a:gd name="connsiteX26" fmla="*/ 386320 w 515850"/>
                <a:gd name="connsiteY26" fmla="*/ 355048 h 359593"/>
                <a:gd name="connsiteX27" fmla="*/ 354505 w 515850"/>
                <a:gd name="connsiteY27" fmla="*/ 359593 h 359593"/>
                <a:gd name="connsiteX28" fmla="*/ 315873 w 515850"/>
                <a:gd name="connsiteY28" fmla="*/ 343686 h 359593"/>
                <a:gd name="connsiteX29" fmla="*/ 315873 w 515850"/>
                <a:gd name="connsiteY29" fmla="*/ 331781 h 359593"/>
                <a:gd name="connsiteX30" fmla="*/ 315873 w 515850"/>
                <a:gd name="connsiteY30" fmla="*/ 307326 h 359593"/>
                <a:gd name="connsiteX31" fmla="*/ 288604 w 515850"/>
                <a:gd name="connsiteY31" fmla="*/ 300509 h 359593"/>
                <a:gd name="connsiteX32" fmla="*/ 245427 w 515850"/>
                <a:gd name="connsiteY32" fmla="*/ 264149 h 359593"/>
                <a:gd name="connsiteX33" fmla="*/ 213612 w 515850"/>
                <a:gd name="connsiteY33" fmla="*/ 257332 h 359593"/>
                <a:gd name="connsiteX34" fmla="*/ 177253 w 515850"/>
                <a:gd name="connsiteY34" fmla="*/ 236880 h 359593"/>
                <a:gd name="connsiteX35" fmla="*/ 149983 w 515850"/>
                <a:gd name="connsiteY35" fmla="*/ 232335 h 359593"/>
                <a:gd name="connsiteX36" fmla="*/ 134076 w 515850"/>
                <a:gd name="connsiteY36" fmla="*/ 236880 h 359593"/>
                <a:gd name="connsiteX37" fmla="*/ 111351 w 515850"/>
                <a:gd name="connsiteY37" fmla="*/ 236880 h 359593"/>
                <a:gd name="connsiteX38" fmla="*/ 84082 w 515850"/>
                <a:gd name="connsiteY38" fmla="*/ 264149 h 359593"/>
                <a:gd name="connsiteX39" fmla="*/ 52267 w 515850"/>
                <a:gd name="connsiteY39" fmla="*/ 275512 h 359593"/>
                <a:gd name="connsiteX40" fmla="*/ 40905 w 515850"/>
                <a:gd name="connsiteY40" fmla="*/ 241425 h 359593"/>
                <a:gd name="connsiteX41" fmla="*/ 42095 w 515850"/>
                <a:gd name="connsiteY41" fmla="*/ 233091 h 359593"/>
                <a:gd name="connsiteX42" fmla="*/ 40905 w 515850"/>
                <a:gd name="connsiteY42" fmla="*/ 229520 h 359593"/>
                <a:gd name="connsiteX43" fmla="*/ 46152 w 515850"/>
                <a:gd name="connsiteY43" fmla="*/ 192787 h 359593"/>
                <a:gd name="connsiteX44" fmla="*/ 20452 w 515850"/>
                <a:gd name="connsiteY44" fmla="*/ 177795 h 359593"/>
                <a:gd name="connsiteX45" fmla="*/ 23971 w 515850"/>
                <a:gd name="connsiteY45" fmla="*/ 167943 h 359593"/>
                <a:gd name="connsiteX46" fmla="*/ 20452 w 515850"/>
                <a:gd name="connsiteY46" fmla="*/ 165890 h 359593"/>
                <a:gd name="connsiteX47" fmla="*/ 27911 w 515850"/>
                <a:gd name="connsiteY47" fmla="*/ 145005 h 359593"/>
                <a:gd name="connsiteX48" fmla="*/ 4545 w 515850"/>
                <a:gd name="connsiteY48" fmla="*/ 139163 h 359593"/>
                <a:gd name="connsiteX49" fmla="*/ 7996 w 515850"/>
                <a:gd name="connsiteY49" fmla="*/ 128121 h 359593"/>
                <a:gd name="connsiteX50" fmla="*/ 4545 w 515850"/>
                <a:gd name="connsiteY50" fmla="*/ 127258 h 359593"/>
                <a:gd name="connsiteX51" fmla="*/ 15908 w 515850"/>
                <a:gd name="connsiteY51" fmla="*/ 90899 h 359593"/>
                <a:gd name="connsiteX52" fmla="*/ 47722 w 515850"/>
                <a:gd name="connsiteY52" fmla="*/ 102261 h 359593"/>
                <a:gd name="connsiteX53" fmla="*/ 71537 w 515850"/>
                <a:gd name="connsiteY53" fmla="*/ 88653 h 359593"/>
                <a:gd name="connsiteX54" fmla="*/ 52267 w 515850"/>
                <a:gd name="connsiteY54" fmla="*/ 70989 h 359593"/>
                <a:gd name="connsiteX55" fmla="*/ 40905 w 515850"/>
                <a:gd name="connsiteY55" fmla="*/ 43720 h 359593"/>
                <a:gd name="connsiteX56" fmla="*/ 15908 w 515850"/>
                <a:gd name="connsiteY56" fmla="*/ 52810 h 359593"/>
                <a:gd name="connsiteX57" fmla="*/ 9090 w 515850"/>
                <a:gd name="connsiteY57" fmla="*/ 86897 h 359593"/>
                <a:gd name="connsiteX58" fmla="*/ 0 w 515850"/>
                <a:gd name="connsiteY58" fmla="*/ 59627 h 359593"/>
                <a:gd name="connsiteX59" fmla="*/ 2977 w 515850"/>
                <a:gd name="connsiteY59" fmla="*/ 56651 h 359593"/>
                <a:gd name="connsiteX60" fmla="*/ 0 w 515850"/>
                <a:gd name="connsiteY60" fmla="*/ 47722 h 359593"/>
                <a:gd name="connsiteX61" fmla="*/ 15908 w 515850"/>
                <a:gd name="connsiteY61" fmla="*/ 31815 h 359593"/>
                <a:gd name="connsiteX62" fmla="*/ 52267 w 515850"/>
                <a:gd name="connsiteY62" fmla="*/ 20452 h 359593"/>
                <a:gd name="connsiteX63" fmla="*/ 79537 w 515850"/>
                <a:gd name="connsiteY63" fmla="*/ 31815 h 359593"/>
                <a:gd name="connsiteX64" fmla="*/ 106806 w 515850"/>
                <a:gd name="connsiteY64" fmla="*/ 68174 h 359593"/>
                <a:gd name="connsiteX65" fmla="*/ 122713 w 515850"/>
                <a:gd name="connsiteY65" fmla="*/ 68174 h 359593"/>
                <a:gd name="connsiteX66" fmla="*/ 166467 w 515850"/>
                <a:gd name="connsiteY66" fmla="*/ 68174 h 359593"/>
                <a:gd name="connsiteX67" fmla="*/ 161345 w 515850"/>
                <a:gd name="connsiteY67" fmla="*/ 52810 h 359593"/>
                <a:gd name="connsiteX68" fmla="*/ 164747 w 515850"/>
                <a:gd name="connsiteY68" fmla="*/ 51109 h 359593"/>
                <a:gd name="connsiteX69" fmla="*/ 161345 w 515850"/>
                <a:gd name="connsiteY69" fmla="*/ 40905 h 359593"/>
                <a:gd name="connsiteX70" fmla="*/ 193160 w 515850"/>
                <a:gd name="connsiteY70" fmla="*/ 24997 h 359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15850" h="359593">
                  <a:moveTo>
                    <a:pt x="40905" y="31815"/>
                  </a:moveTo>
                  <a:lnTo>
                    <a:pt x="15908" y="40905"/>
                  </a:lnTo>
                  <a:lnTo>
                    <a:pt x="15204" y="44423"/>
                  </a:lnTo>
                  <a:lnTo>
                    <a:pt x="15908" y="43720"/>
                  </a:lnTo>
                  <a:lnTo>
                    <a:pt x="42414" y="35436"/>
                  </a:lnTo>
                  <a:close/>
                  <a:moveTo>
                    <a:pt x="224974" y="0"/>
                  </a:moveTo>
                  <a:lnTo>
                    <a:pt x="272696" y="24997"/>
                  </a:lnTo>
                  <a:lnTo>
                    <a:pt x="279514" y="63629"/>
                  </a:lnTo>
                  <a:lnTo>
                    <a:pt x="288604" y="74992"/>
                  </a:lnTo>
                  <a:lnTo>
                    <a:pt x="331780" y="68174"/>
                  </a:lnTo>
                  <a:lnTo>
                    <a:pt x="343143" y="79537"/>
                  </a:lnTo>
                  <a:lnTo>
                    <a:pt x="363595" y="127258"/>
                  </a:lnTo>
                  <a:lnTo>
                    <a:pt x="402227" y="161346"/>
                  </a:lnTo>
                  <a:lnTo>
                    <a:pt x="429496" y="181798"/>
                  </a:lnTo>
                  <a:lnTo>
                    <a:pt x="465856" y="209067"/>
                  </a:lnTo>
                  <a:lnTo>
                    <a:pt x="515850" y="224975"/>
                  </a:lnTo>
                  <a:lnTo>
                    <a:pt x="515850" y="236880"/>
                  </a:lnTo>
                  <a:lnTo>
                    <a:pt x="515850" y="252244"/>
                  </a:lnTo>
                  <a:lnTo>
                    <a:pt x="515850" y="264149"/>
                  </a:lnTo>
                  <a:lnTo>
                    <a:pt x="504488" y="264149"/>
                  </a:lnTo>
                  <a:lnTo>
                    <a:pt x="488581" y="252787"/>
                  </a:lnTo>
                  <a:lnTo>
                    <a:pt x="481763" y="268694"/>
                  </a:lnTo>
                  <a:lnTo>
                    <a:pt x="449949" y="275512"/>
                  </a:lnTo>
                  <a:lnTo>
                    <a:pt x="440859" y="311871"/>
                  </a:lnTo>
                  <a:lnTo>
                    <a:pt x="422679" y="327779"/>
                  </a:lnTo>
                  <a:lnTo>
                    <a:pt x="390865" y="334596"/>
                  </a:lnTo>
                  <a:lnTo>
                    <a:pt x="386320" y="355048"/>
                  </a:lnTo>
                  <a:lnTo>
                    <a:pt x="354505" y="359593"/>
                  </a:lnTo>
                  <a:lnTo>
                    <a:pt x="315873" y="343686"/>
                  </a:lnTo>
                  <a:lnTo>
                    <a:pt x="315873" y="331781"/>
                  </a:lnTo>
                  <a:lnTo>
                    <a:pt x="315873" y="307326"/>
                  </a:lnTo>
                  <a:lnTo>
                    <a:pt x="288604" y="300509"/>
                  </a:lnTo>
                  <a:lnTo>
                    <a:pt x="245427" y="264149"/>
                  </a:lnTo>
                  <a:lnTo>
                    <a:pt x="213612" y="257332"/>
                  </a:lnTo>
                  <a:lnTo>
                    <a:pt x="177253" y="236880"/>
                  </a:lnTo>
                  <a:lnTo>
                    <a:pt x="149983" y="232335"/>
                  </a:lnTo>
                  <a:lnTo>
                    <a:pt x="134076" y="236880"/>
                  </a:lnTo>
                  <a:lnTo>
                    <a:pt x="111351" y="236880"/>
                  </a:lnTo>
                  <a:lnTo>
                    <a:pt x="84082" y="264149"/>
                  </a:lnTo>
                  <a:lnTo>
                    <a:pt x="52267" y="275512"/>
                  </a:lnTo>
                  <a:lnTo>
                    <a:pt x="40905" y="241425"/>
                  </a:lnTo>
                  <a:lnTo>
                    <a:pt x="42095" y="233091"/>
                  </a:lnTo>
                  <a:lnTo>
                    <a:pt x="40905" y="229520"/>
                  </a:lnTo>
                  <a:lnTo>
                    <a:pt x="46152" y="192787"/>
                  </a:lnTo>
                  <a:lnTo>
                    <a:pt x="20452" y="177795"/>
                  </a:lnTo>
                  <a:lnTo>
                    <a:pt x="23971" y="167943"/>
                  </a:lnTo>
                  <a:lnTo>
                    <a:pt x="20452" y="165890"/>
                  </a:lnTo>
                  <a:lnTo>
                    <a:pt x="27911" y="145005"/>
                  </a:lnTo>
                  <a:lnTo>
                    <a:pt x="4545" y="139163"/>
                  </a:lnTo>
                  <a:lnTo>
                    <a:pt x="7996" y="128121"/>
                  </a:lnTo>
                  <a:lnTo>
                    <a:pt x="4545" y="127258"/>
                  </a:lnTo>
                  <a:lnTo>
                    <a:pt x="15908" y="90899"/>
                  </a:lnTo>
                  <a:lnTo>
                    <a:pt x="47722" y="102261"/>
                  </a:lnTo>
                  <a:lnTo>
                    <a:pt x="71537" y="88653"/>
                  </a:lnTo>
                  <a:lnTo>
                    <a:pt x="52267" y="70989"/>
                  </a:lnTo>
                  <a:lnTo>
                    <a:pt x="40905" y="43720"/>
                  </a:lnTo>
                  <a:lnTo>
                    <a:pt x="15908" y="52810"/>
                  </a:lnTo>
                  <a:lnTo>
                    <a:pt x="9090" y="86897"/>
                  </a:lnTo>
                  <a:lnTo>
                    <a:pt x="0" y="59627"/>
                  </a:lnTo>
                  <a:lnTo>
                    <a:pt x="2977" y="56651"/>
                  </a:lnTo>
                  <a:lnTo>
                    <a:pt x="0" y="47722"/>
                  </a:lnTo>
                  <a:lnTo>
                    <a:pt x="15908" y="31815"/>
                  </a:lnTo>
                  <a:lnTo>
                    <a:pt x="52267" y="20452"/>
                  </a:lnTo>
                  <a:lnTo>
                    <a:pt x="79537" y="31815"/>
                  </a:lnTo>
                  <a:lnTo>
                    <a:pt x="106806" y="68174"/>
                  </a:lnTo>
                  <a:lnTo>
                    <a:pt x="122713" y="68174"/>
                  </a:lnTo>
                  <a:lnTo>
                    <a:pt x="166467" y="68174"/>
                  </a:lnTo>
                  <a:lnTo>
                    <a:pt x="161345" y="52810"/>
                  </a:lnTo>
                  <a:lnTo>
                    <a:pt x="164747" y="51109"/>
                  </a:lnTo>
                  <a:lnTo>
                    <a:pt x="161345" y="40905"/>
                  </a:lnTo>
                  <a:lnTo>
                    <a:pt x="193160" y="2499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Freeform 78">
              <a:extLst>
                <a:ext uri="{FF2B5EF4-FFF2-40B4-BE49-F238E27FC236}">
                  <a16:creationId xmlns:a16="http://schemas.microsoft.com/office/drawing/2014/main" xmlns="" id="{A6F9E616-135A-4C65-BDF4-287816A98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9132" y="3704004"/>
              <a:ext cx="277505" cy="216697"/>
            </a:xfrm>
            <a:custGeom>
              <a:avLst/>
              <a:gdLst>
                <a:gd name="connsiteX0" fmla="*/ 420069 w 536301"/>
                <a:gd name="connsiteY0" fmla="*/ 91466 h 418785"/>
                <a:gd name="connsiteX1" fmla="*/ 413588 w 536301"/>
                <a:gd name="connsiteY1" fmla="*/ 93171 h 418785"/>
                <a:gd name="connsiteX2" fmla="*/ 412499 w 536301"/>
                <a:gd name="connsiteY2" fmla="*/ 94571 h 418785"/>
                <a:gd name="connsiteX3" fmla="*/ 413588 w 536301"/>
                <a:gd name="connsiteY3" fmla="*/ 96095 h 418785"/>
                <a:gd name="connsiteX4" fmla="*/ 374956 w 536301"/>
                <a:gd name="connsiteY4" fmla="*/ 0 h 418785"/>
                <a:gd name="connsiteX5" fmla="*/ 397681 w 536301"/>
                <a:gd name="connsiteY5" fmla="*/ 11362 h 418785"/>
                <a:gd name="connsiteX6" fmla="*/ 392638 w 536301"/>
                <a:gd name="connsiteY6" fmla="*/ 23127 h 418785"/>
                <a:gd name="connsiteX7" fmla="*/ 397681 w 536301"/>
                <a:gd name="connsiteY7" fmla="*/ 25648 h 418785"/>
                <a:gd name="connsiteX8" fmla="*/ 396986 w 536301"/>
                <a:gd name="connsiteY8" fmla="*/ 27270 h 418785"/>
                <a:gd name="connsiteX9" fmla="*/ 402226 w 536301"/>
                <a:gd name="connsiteY9" fmla="*/ 27270 h 418785"/>
                <a:gd name="connsiteX10" fmla="*/ 402226 w 536301"/>
                <a:gd name="connsiteY10" fmla="*/ 41556 h 418785"/>
                <a:gd name="connsiteX11" fmla="*/ 402226 w 536301"/>
                <a:gd name="connsiteY11" fmla="*/ 65902 h 418785"/>
                <a:gd name="connsiteX12" fmla="*/ 413588 w 536301"/>
                <a:gd name="connsiteY12" fmla="*/ 81809 h 418785"/>
                <a:gd name="connsiteX13" fmla="*/ 429495 w 536301"/>
                <a:gd name="connsiteY13" fmla="*/ 70447 h 418785"/>
                <a:gd name="connsiteX14" fmla="*/ 445403 w 536301"/>
                <a:gd name="connsiteY14" fmla="*/ 65902 h 418785"/>
                <a:gd name="connsiteX15" fmla="*/ 465855 w 536301"/>
                <a:gd name="connsiteY15" fmla="*/ 49994 h 418785"/>
                <a:gd name="connsiteX16" fmla="*/ 493124 w 536301"/>
                <a:gd name="connsiteY16" fmla="*/ 49994 h 418785"/>
                <a:gd name="connsiteX17" fmla="*/ 531756 w 536301"/>
                <a:gd name="connsiteY17" fmla="*/ 49994 h 418785"/>
                <a:gd name="connsiteX18" fmla="*/ 536301 w 536301"/>
                <a:gd name="connsiteY18" fmla="*/ 65902 h 418785"/>
                <a:gd name="connsiteX19" fmla="*/ 532463 w 536301"/>
                <a:gd name="connsiteY19" fmla="*/ 66755 h 418785"/>
                <a:gd name="connsiteX20" fmla="*/ 536301 w 536301"/>
                <a:gd name="connsiteY20" fmla="*/ 80188 h 418785"/>
                <a:gd name="connsiteX21" fmla="*/ 515849 w 536301"/>
                <a:gd name="connsiteY21" fmla="*/ 84733 h 418785"/>
                <a:gd name="connsiteX22" fmla="*/ 499942 w 536301"/>
                <a:gd name="connsiteY22" fmla="*/ 91550 h 418785"/>
                <a:gd name="connsiteX23" fmla="*/ 456765 w 536301"/>
                <a:gd name="connsiteY23" fmla="*/ 96095 h 418785"/>
                <a:gd name="connsiteX24" fmla="*/ 413588 w 536301"/>
                <a:gd name="connsiteY24" fmla="*/ 107457 h 418785"/>
                <a:gd name="connsiteX25" fmla="*/ 400666 w 536301"/>
                <a:gd name="connsiteY25" fmla="*/ 124071 h 418785"/>
                <a:gd name="connsiteX26" fmla="*/ 402226 w 536301"/>
                <a:gd name="connsiteY26" fmla="*/ 129531 h 418785"/>
                <a:gd name="connsiteX27" fmla="*/ 406771 w 536301"/>
                <a:gd name="connsiteY27" fmla="*/ 152255 h 418785"/>
                <a:gd name="connsiteX28" fmla="*/ 404498 w 536301"/>
                <a:gd name="connsiteY28" fmla="*/ 155177 h 418785"/>
                <a:gd name="connsiteX29" fmla="*/ 406771 w 536301"/>
                <a:gd name="connsiteY29" fmla="*/ 166541 h 418785"/>
                <a:gd name="connsiteX30" fmla="*/ 390863 w 536301"/>
                <a:gd name="connsiteY30" fmla="*/ 186994 h 418785"/>
                <a:gd name="connsiteX31" fmla="*/ 390863 w 536301"/>
                <a:gd name="connsiteY31" fmla="*/ 188615 h 418785"/>
                <a:gd name="connsiteX32" fmla="*/ 390863 w 536301"/>
                <a:gd name="connsiteY32" fmla="*/ 202901 h 418785"/>
                <a:gd name="connsiteX33" fmla="*/ 381774 w 536301"/>
                <a:gd name="connsiteY33" fmla="*/ 218808 h 418785"/>
                <a:gd name="connsiteX34" fmla="*/ 350731 w 536301"/>
                <a:gd name="connsiteY34" fmla="*/ 215156 h 418785"/>
                <a:gd name="connsiteX35" fmla="*/ 359049 w 536301"/>
                <a:gd name="connsiteY35" fmla="*/ 231792 h 418785"/>
                <a:gd name="connsiteX36" fmla="*/ 353459 w 536301"/>
                <a:gd name="connsiteY36" fmla="*/ 234897 h 418785"/>
                <a:gd name="connsiteX37" fmla="*/ 359049 w 536301"/>
                <a:gd name="connsiteY37" fmla="*/ 246078 h 418785"/>
                <a:gd name="connsiteX38" fmla="*/ 338597 w 536301"/>
                <a:gd name="connsiteY38" fmla="*/ 257440 h 418785"/>
                <a:gd name="connsiteX39" fmla="*/ 322690 w 536301"/>
                <a:gd name="connsiteY39" fmla="*/ 284710 h 418785"/>
                <a:gd name="connsiteX40" fmla="*/ 322690 w 536301"/>
                <a:gd name="connsiteY40" fmla="*/ 297693 h 418785"/>
                <a:gd name="connsiteX41" fmla="*/ 322690 w 536301"/>
                <a:gd name="connsiteY41" fmla="*/ 311979 h 418785"/>
                <a:gd name="connsiteX42" fmla="*/ 304510 w 536301"/>
                <a:gd name="connsiteY42" fmla="*/ 321069 h 418785"/>
                <a:gd name="connsiteX43" fmla="*/ 295420 w 536301"/>
                <a:gd name="connsiteY43" fmla="*/ 316524 h 418785"/>
                <a:gd name="connsiteX44" fmla="*/ 268151 w 536301"/>
                <a:gd name="connsiteY44" fmla="*/ 321069 h 418785"/>
                <a:gd name="connsiteX45" fmla="*/ 263606 w 536301"/>
                <a:gd name="connsiteY45" fmla="*/ 339249 h 418785"/>
                <a:gd name="connsiteX46" fmla="*/ 236336 w 536301"/>
                <a:gd name="connsiteY46" fmla="*/ 339249 h 418785"/>
                <a:gd name="connsiteX47" fmla="*/ 213612 w 536301"/>
                <a:gd name="connsiteY47" fmla="*/ 359701 h 418785"/>
                <a:gd name="connsiteX48" fmla="*/ 213612 w 536301"/>
                <a:gd name="connsiteY48" fmla="*/ 384047 h 418785"/>
                <a:gd name="connsiteX49" fmla="*/ 213612 w 536301"/>
                <a:gd name="connsiteY49" fmla="*/ 398333 h 418785"/>
                <a:gd name="connsiteX50" fmla="*/ 165890 w 536301"/>
                <a:gd name="connsiteY50" fmla="*/ 414240 h 418785"/>
                <a:gd name="connsiteX51" fmla="*/ 138620 w 536301"/>
                <a:gd name="connsiteY51" fmla="*/ 407423 h 418785"/>
                <a:gd name="connsiteX52" fmla="*/ 127258 w 536301"/>
                <a:gd name="connsiteY52" fmla="*/ 418785 h 418785"/>
                <a:gd name="connsiteX53" fmla="*/ 111351 w 536301"/>
                <a:gd name="connsiteY53" fmla="*/ 414240 h 418785"/>
                <a:gd name="connsiteX54" fmla="*/ 74991 w 536301"/>
                <a:gd name="connsiteY54" fmla="*/ 418785 h 418785"/>
                <a:gd name="connsiteX55" fmla="*/ 9090 w 536301"/>
                <a:gd name="connsiteY55" fmla="*/ 398333 h 418785"/>
                <a:gd name="connsiteX56" fmla="*/ 18986 w 536301"/>
                <a:gd name="connsiteY56" fmla="*/ 387118 h 418785"/>
                <a:gd name="connsiteX57" fmla="*/ 9090 w 536301"/>
                <a:gd name="connsiteY57" fmla="*/ 384047 h 418785"/>
                <a:gd name="connsiteX58" fmla="*/ 43177 w 536301"/>
                <a:gd name="connsiteY58" fmla="*/ 345415 h 418785"/>
                <a:gd name="connsiteX59" fmla="*/ 43177 w 536301"/>
                <a:gd name="connsiteY59" fmla="*/ 332431 h 418785"/>
                <a:gd name="connsiteX60" fmla="*/ 15907 w 536301"/>
                <a:gd name="connsiteY60" fmla="*/ 327886 h 418785"/>
                <a:gd name="connsiteX61" fmla="*/ 9090 w 536301"/>
                <a:gd name="connsiteY61" fmla="*/ 296072 h 418785"/>
                <a:gd name="connsiteX62" fmla="*/ 0 w 536301"/>
                <a:gd name="connsiteY62" fmla="*/ 261985 h 418785"/>
                <a:gd name="connsiteX63" fmla="*/ 2837 w 536301"/>
                <a:gd name="connsiteY63" fmla="*/ 258337 h 418785"/>
                <a:gd name="connsiteX64" fmla="*/ 0 w 536301"/>
                <a:gd name="connsiteY64" fmla="*/ 247699 h 418785"/>
                <a:gd name="connsiteX65" fmla="*/ 8764 w 536301"/>
                <a:gd name="connsiteY65" fmla="*/ 236431 h 418785"/>
                <a:gd name="connsiteX66" fmla="*/ 0 w 536301"/>
                <a:gd name="connsiteY66" fmla="*/ 230170 h 418785"/>
                <a:gd name="connsiteX67" fmla="*/ 3390 w 536301"/>
                <a:gd name="connsiteY67" fmla="*/ 218306 h 418785"/>
                <a:gd name="connsiteX68" fmla="*/ 0 w 536301"/>
                <a:gd name="connsiteY68" fmla="*/ 215884 h 418785"/>
                <a:gd name="connsiteX69" fmla="*/ 9090 w 536301"/>
                <a:gd name="connsiteY69" fmla="*/ 184070 h 418785"/>
                <a:gd name="connsiteX70" fmla="*/ 20452 w 536301"/>
                <a:gd name="connsiteY70" fmla="*/ 129531 h 418785"/>
                <a:gd name="connsiteX71" fmla="*/ 59084 w 536301"/>
                <a:gd name="connsiteY71" fmla="*/ 145438 h 418785"/>
                <a:gd name="connsiteX72" fmla="*/ 90899 w 536301"/>
                <a:gd name="connsiteY72" fmla="*/ 140893 h 418785"/>
                <a:gd name="connsiteX73" fmla="*/ 95444 w 536301"/>
                <a:gd name="connsiteY73" fmla="*/ 120441 h 418785"/>
                <a:gd name="connsiteX74" fmla="*/ 127258 w 536301"/>
                <a:gd name="connsiteY74" fmla="*/ 113623 h 418785"/>
                <a:gd name="connsiteX75" fmla="*/ 145438 w 536301"/>
                <a:gd name="connsiteY75" fmla="*/ 97716 h 418785"/>
                <a:gd name="connsiteX76" fmla="*/ 154528 w 536301"/>
                <a:gd name="connsiteY76" fmla="*/ 65902 h 418785"/>
                <a:gd name="connsiteX77" fmla="*/ 186342 w 536301"/>
                <a:gd name="connsiteY77" fmla="*/ 54539 h 418785"/>
                <a:gd name="connsiteX78" fmla="*/ 193160 w 536301"/>
                <a:gd name="connsiteY78" fmla="*/ 38632 h 418785"/>
                <a:gd name="connsiteX79" fmla="*/ 209067 w 536301"/>
                <a:gd name="connsiteY79" fmla="*/ 49994 h 418785"/>
                <a:gd name="connsiteX80" fmla="*/ 220429 w 536301"/>
                <a:gd name="connsiteY80" fmla="*/ 49994 h 418785"/>
                <a:gd name="connsiteX81" fmla="*/ 240881 w 536301"/>
                <a:gd name="connsiteY81" fmla="*/ 49994 h 418785"/>
                <a:gd name="connsiteX82" fmla="*/ 268151 w 536301"/>
                <a:gd name="connsiteY82" fmla="*/ 61357 h 418785"/>
                <a:gd name="connsiteX83" fmla="*/ 279513 w 536301"/>
                <a:gd name="connsiteY83" fmla="*/ 70447 h 418785"/>
                <a:gd name="connsiteX84" fmla="*/ 304510 w 536301"/>
                <a:gd name="connsiteY84" fmla="*/ 54539 h 418785"/>
                <a:gd name="connsiteX85" fmla="*/ 315872 w 536301"/>
                <a:gd name="connsiteY85" fmla="*/ 61357 h 418785"/>
                <a:gd name="connsiteX86" fmla="*/ 331779 w 536301"/>
                <a:gd name="connsiteY86" fmla="*/ 43177 h 418785"/>
                <a:gd name="connsiteX87" fmla="*/ 354504 w 536301"/>
                <a:gd name="connsiteY87" fmla="*/ 43177 h 418785"/>
                <a:gd name="connsiteX88" fmla="*/ 354504 w 536301"/>
                <a:gd name="connsiteY88" fmla="*/ 38632 h 418785"/>
                <a:gd name="connsiteX89" fmla="*/ 359049 w 536301"/>
                <a:gd name="connsiteY89" fmla="*/ 18180 h 418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6301" h="418785">
                  <a:moveTo>
                    <a:pt x="420069" y="91466"/>
                  </a:moveTo>
                  <a:lnTo>
                    <a:pt x="413588" y="93171"/>
                  </a:lnTo>
                  <a:lnTo>
                    <a:pt x="412499" y="94571"/>
                  </a:lnTo>
                  <a:lnTo>
                    <a:pt x="413588" y="96095"/>
                  </a:lnTo>
                  <a:close/>
                  <a:moveTo>
                    <a:pt x="374956" y="0"/>
                  </a:moveTo>
                  <a:lnTo>
                    <a:pt x="397681" y="11362"/>
                  </a:lnTo>
                  <a:lnTo>
                    <a:pt x="392638" y="23127"/>
                  </a:lnTo>
                  <a:lnTo>
                    <a:pt x="397681" y="25648"/>
                  </a:lnTo>
                  <a:lnTo>
                    <a:pt x="396986" y="27270"/>
                  </a:lnTo>
                  <a:lnTo>
                    <a:pt x="402226" y="27270"/>
                  </a:lnTo>
                  <a:lnTo>
                    <a:pt x="402226" y="41556"/>
                  </a:lnTo>
                  <a:lnTo>
                    <a:pt x="402226" y="65902"/>
                  </a:lnTo>
                  <a:lnTo>
                    <a:pt x="413588" y="81809"/>
                  </a:lnTo>
                  <a:lnTo>
                    <a:pt x="429495" y="70447"/>
                  </a:lnTo>
                  <a:lnTo>
                    <a:pt x="445403" y="65902"/>
                  </a:lnTo>
                  <a:lnTo>
                    <a:pt x="465855" y="49994"/>
                  </a:lnTo>
                  <a:lnTo>
                    <a:pt x="493124" y="49994"/>
                  </a:lnTo>
                  <a:lnTo>
                    <a:pt x="531756" y="49994"/>
                  </a:lnTo>
                  <a:lnTo>
                    <a:pt x="536301" y="65902"/>
                  </a:lnTo>
                  <a:lnTo>
                    <a:pt x="532463" y="66755"/>
                  </a:lnTo>
                  <a:lnTo>
                    <a:pt x="536301" y="80188"/>
                  </a:lnTo>
                  <a:lnTo>
                    <a:pt x="515849" y="84733"/>
                  </a:lnTo>
                  <a:lnTo>
                    <a:pt x="499942" y="91550"/>
                  </a:lnTo>
                  <a:lnTo>
                    <a:pt x="456765" y="96095"/>
                  </a:lnTo>
                  <a:lnTo>
                    <a:pt x="413588" y="107457"/>
                  </a:lnTo>
                  <a:lnTo>
                    <a:pt x="400666" y="124071"/>
                  </a:lnTo>
                  <a:lnTo>
                    <a:pt x="402226" y="129531"/>
                  </a:lnTo>
                  <a:lnTo>
                    <a:pt x="406771" y="152255"/>
                  </a:lnTo>
                  <a:lnTo>
                    <a:pt x="404498" y="155177"/>
                  </a:lnTo>
                  <a:lnTo>
                    <a:pt x="406771" y="166541"/>
                  </a:lnTo>
                  <a:lnTo>
                    <a:pt x="390863" y="186994"/>
                  </a:lnTo>
                  <a:lnTo>
                    <a:pt x="390863" y="188615"/>
                  </a:lnTo>
                  <a:lnTo>
                    <a:pt x="390863" y="202901"/>
                  </a:lnTo>
                  <a:lnTo>
                    <a:pt x="381774" y="218808"/>
                  </a:lnTo>
                  <a:lnTo>
                    <a:pt x="350731" y="215156"/>
                  </a:lnTo>
                  <a:lnTo>
                    <a:pt x="359049" y="231792"/>
                  </a:lnTo>
                  <a:lnTo>
                    <a:pt x="353459" y="234897"/>
                  </a:lnTo>
                  <a:lnTo>
                    <a:pt x="359049" y="246078"/>
                  </a:lnTo>
                  <a:lnTo>
                    <a:pt x="338597" y="257440"/>
                  </a:lnTo>
                  <a:lnTo>
                    <a:pt x="322690" y="284710"/>
                  </a:lnTo>
                  <a:lnTo>
                    <a:pt x="322690" y="297693"/>
                  </a:lnTo>
                  <a:lnTo>
                    <a:pt x="322690" y="311979"/>
                  </a:lnTo>
                  <a:lnTo>
                    <a:pt x="304510" y="321069"/>
                  </a:lnTo>
                  <a:lnTo>
                    <a:pt x="295420" y="316524"/>
                  </a:lnTo>
                  <a:lnTo>
                    <a:pt x="268151" y="321069"/>
                  </a:lnTo>
                  <a:lnTo>
                    <a:pt x="263606" y="339249"/>
                  </a:lnTo>
                  <a:lnTo>
                    <a:pt x="236336" y="339249"/>
                  </a:lnTo>
                  <a:lnTo>
                    <a:pt x="213612" y="359701"/>
                  </a:lnTo>
                  <a:lnTo>
                    <a:pt x="213612" y="384047"/>
                  </a:lnTo>
                  <a:lnTo>
                    <a:pt x="213612" y="398333"/>
                  </a:lnTo>
                  <a:lnTo>
                    <a:pt x="165890" y="414240"/>
                  </a:lnTo>
                  <a:lnTo>
                    <a:pt x="138620" y="407423"/>
                  </a:lnTo>
                  <a:lnTo>
                    <a:pt x="127258" y="418785"/>
                  </a:lnTo>
                  <a:lnTo>
                    <a:pt x="111351" y="414240"/>
                  </a:lnTo>
                  <a:lnTo>
                    <a:pt x="74991" y="418785"/>
                  </a:lnTo>
                  <a:lnTo>
                    <a:pt x="9090" y="398333"/>
                  </a:lnTo>
                  <a:lnTo>
                    <a:pt x="18986" y="387118"/>
                  </a:lnTo>
                  <a:lnTo>
                    <a:pt x="9090" y="384047"/>
                  </a:lnTo>
                  <a:lnTo>
                    <a:pt x="43177" y="345415"/>
                  </a:lnTo>
                  <a:lnTo>
                    <a:pt x="43177" y="332431"/>
                  </a:lnTo>
                  <a:lnTo>
                    <a:pt x="15907" y="327886"/>
                  </a:lnTo>
                  <a:lnTo>
                    <a:pt x="9090" y="296072"/>
                  </a:lnTo>
                  <a:lnTo>
                    <a:pt x="0" y="261985"/>
                  </a:lnTo>
                  <a:lnTo>
                    <a:pt x="2837" y="258337"/>
                  </a:lnTo>
                  <a:lnTo>
                    <a:pt x="0" y="247699"/>
                  </a:lnTo>
                  <a:lnTo>
                    <a:pt x="8764" y="236431"/>
                  </a:lnTo>
                  <a:lnTo>
                    <a:pt x="0" y="230170"/>
                  </a:lnTo>
                  <a:lnTo>
                    <a:pt x="3390" y="218306"/>
                  </a:lnTo>
                  <a:lnTo>
                    <a:pt x="0" y="215884"/>
                  </a:lnTo>
                  <a:lnTo>
                    <a:pt x="9090" y="184070"/>
                  </a:lnTo>
                  <a:lnTo>
                    <a:pt x="20452" y="129531"/>
                  </a:lnTo>
                  <a:lnTo>
                    <a:pt x="59084" y="145438"/>
                  </a:lnTo>
                  <a:lnTo>
                    <a:pt x="90899" y="140893"/>
                  </a:lnTo>
                  <a:lnTo>
                    <a:pt x="95444" y="120441"/>
                  </a:lnTo>
                  <a:lnTo>
                    <a:pt x="127258" y="113623"/>
                  </a:lnTo>
                  <a:lnTo>
                    <a:pt x="145438" y="97716"/>
                  </a:lnTo>
                  <a:lnTo>
                    <a:pt x="154528" y="65902"/>
                  </a:lnTo>
                  <a:lnTo>
                    <a:pt x="186342" y="54539"/>
                  </a:lnTo>
                  <a:lnTo>
                    <a:pt x="193160" y="38632"/>
                  </a:lnTo>
                  <a:lnTo>
                    <a:pt x="209067" y="49994"/>
                  </a:lnTo>
                  <a:lnTo>
                    <a:pt x="220429" y="49994"/>
                  </a:lnTo>
                  <a:lnTo>
                    <a:pt x="240881" y="49994"/>
                  </a:lnTo>
                  <a:lnTo>
                    <a:pt x="268151" y="61357"/>
                  </a:lnTo>
                  <a:lnTo>
                    <a:pt x="279513" y="70447"/>
                  </a:lnTo>
                  <a:lnTo>
                    <a:pt x="304510" y="54539"/>
                  </a:lnTo>
                  <a:lnTo>
                    <a:pt x="315872" y="61357"/>
                  </a:lnTo>
                  <a:lnTo>
                    <a:pt x="331779" y="43177"/>
                  </a:lnTo>
                  <a:lnTo>
                    <a:pt x="354504" y="43177"/>
                  </a:lnTo>
                  <a:lnTo>
                    <a:pt x="354504" y="38632"/>
                  </a:lnTo>
                  <a:lnTo>
                    <a:pt x="359049" y="1818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9" name="Freeform 79">
              <a:extLst>
                <a:ext uri="{FF2B5EF4-FFF2-40B4-BE49-F238E27FC236}">
                  <a16:creationId xmlns:a16="http://schemas.microsoft.com/office/drawing/2014/main" xmlns="" id="{D0F35795-7323-4E54-92EC-3DCF216C44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9654" y="3644090"/>
              <a:ext cx="144633" cy="110868"/>
            </a:xfrm>
            <a:custGeom>
              <a:avLst/>
              <a:gdLst>
                <a:gd name="connsiteX0" fmla="*/ 118169 w 279514"/>
                <a:gd name="connsiteY0" fmla="*/ 0 h 214263"/>
                <a:gd name="connsiteX1" fmla="*/ 115169 w 279514"/>
                <a:gd name="connsiteY1" fmla="*/ 15000 h 214263"/>
                <a:gd name="connsiteX2" fmla="*/ 118169 w 279514"/>
                <a:gd name="connsiteY2" fmla="*/ 14286 h 214263"/>
                <a:gd name="connsiteX3" fmla="*/ 115305 w 279514"/>
                <a:gd name="connsiteY3" fmla="*/ 28607 h 214263"/>
                <a:gd name="connsiteX4" fmla="*/ 118169 w 279514"/>
                <a:gd name="connsiteY4" fmla="*/ 38632 h 214263"/>
                <a:gd name="connsiteX5" fmla="*/ 134076 w 279514"/>
                <a:gd name="connsiteY5" fmla="*/ 34087 h 214263"/>
                <a:gd name="connsiteX6" fmla="*/ 118169 w 279514"/>
                <a:gd name="connsiteY6" fmla="*/ 49994 h 214263"/>
                <a:gd name="connsiteX7" fmla="*/ 117289 w 279514"/>
                <a:gd name="connsiteY7" fmla="*/ 49839 h 214263"/>
                <a:gd name="connsiteX8" fmla="*/ 118169 w 279514"/>
                <a:gd name="connsiteY8" fmla="*/ 52918 h 214263"/>
                <a:gd name="connsiteX9" fmla="*/ 134076 w 279514"/>
                <a:gd name="connsiteY9" fmla="*/ 48373 h 214263"/>
                <a:gd name="connsiteX10" fmla="*/ 118169 w 279514"/>
                <a:gd name="connsiteY10" fmla="*/ 64280 h 214263"/>
                <a:gd name="connsiteX11" fmla="*/ 79537 w 279514"/>
                <a:gd name="connsiteY11" fmla="*/ 57463 h 214263"/>
                <a:gd name="connsiteX12" fmla="*/ 77421 w 279514"/>
                <a:gd name="connsiteY12" fmla="*/ 70161 h 214263"/>
                <a:gd name="connsiteX13" fmla="*/ 113624 w 279514"/>
                <a:gd name="connsiteY13" fmla="*/ 65902 h 214263"/>
                <a:gd name="connsiteX14" fmla="*/ 161345 w 279514"/>
                <a:gd name="connsiteY14" fmla="*/ 81809 h 214263"/>
                <a:gd name="connsiteX15" fmla="*/ 231792 w 279514"/>
                <a:gd name="connsiteY15" fmla="*/ 77264 h 214263"/>
                <a:gd name="connsiteX16" fmla="*/ 240882 w 279514"/>
                <a:gd name="connsiteY16" fmla="*/ 118168 h 214263"/>
                <a:gd name="connsiteX17" fmla="*/ 252244 w 279514"/>
                <a:gd name="connsiteY17" fmla="*/ 113623 h 214263"/>
                <a:gd name="connsiteX18" fmla="*/ 272697 w 279514"/>
                <a:gd name="connsiteY18" fmla="*/ 124986 h 214263"/>
                <a:gd name="connsiteX19" fmla="*/ 272697 w 279514"/>
                <a:gd name="connsiteY19" fmla="*/ 139272 h 214263"/>
                <a:gd name="connsiteX20" fmla="*/ 272697 w 279514"/>
                <a:gd name="connsiteY20" fmla="*/ 140893 h 214263"/>
                <a:gd name="connsiteX21" fmla="*/ 279514 w 279514"/>
                <a:gd name="connsiteY21" fmla="*/ 168163 h 214263"/>
                <a:gd name="connsiteX22" fmla="*/ 275943 w 279514"/>
                <a:gd name="connsiteY22" fmla="*/ 168163 h 214263"/>
                <a:gd name="connsiteX23" fmla="*/ 279514 w 279514"/>
                <a:gd name="connsiteY23" fmla="*/ 182449 h 214263"/>
                <a:gd name="connsiteX24" fmla="*/ 240882 w 279514"/>
                <a:gd name="connsiteY24" fmla="*/ 182449 h 214263"/>
                <a:gd name="connsiteX25" fmla="*/ 213612 w 279514"/>
                <a:gd name="connsiteY25" fmla="*/ 175631 h 214263"/>
                <a:gd name="connsiteX26" fmla="*/ 193160 w 279514"/>
                <a:gd name="connsiteY26" fmla="*/ 198356 h 214263"/>
                <a:gd name="connsiteX27" fmla="*/ 177253 w 279514"/>
                <a:gd name="connsiteY27" fmla="*/ 202901 h 214263"/>
                <a:gd name="connsiteX28" fmla="*/ 161345 w 279514"/>
                <a:gd name="connsiteY28" fmla="*/ 214263 h 214263"/>
                <a:gd name="connsiteX29" fmla="*/ 149983 w 279514"/>
                <a:gd name="connsiteY29" fmla="*/ 198356 h 214263"/>
                <a:gd name="connsiteX30" fmla="*/ 149983 w 279514"/>
                <a:gd name="connsiteY30" fmla="*/ 184070 h 214263"/>
                <a:gd name="connsiteX31" fmla="*/ 149983 w 279514"/>
                <a:gd name="connsiteY31" fmla="*/ 159724 h 214263"/>
                <a:gd name="connsiteX32" fmla="*/ 138621 w 279514"/>
                <a:gd name="connsiteY32" fmla="*/ 159724 h 214263"/>
                <a:gd name="connsiteX33" fmla="*/ 144743 w 279514"/>
                <a:gd name="connsiteY33" fmla="*/ 145438 h 214263"/>
                <a:gd name="connsiteX34" fmla="*/ 138621 w 279514"/>
                <a:gd name="connsiteY34" fmla="*/ 145438 h 214263"/>
                <a:gd name="connsiteX35" fmla="*/ 140396 w 279514"/>
                <a:gd name="connsiteY35" fmla="*/ 141296 h 214263"/>
                <a:gd name="connsiteX36" fmla="*/ 122713 w 279514"/>
                <a:gd name="connsiteY36" fmla="*/ 132454 h 214263"/>
                <a:gd name="connsiteX37" fmla="*/ 106806 w 279514"/>
                <a:gd name="connsiteY37" fmla="*/ 150634 h 214263"/>
                <a:gd name="connsiteX38" fmla="*/ 102261 w 279514"/>
                <a:gd name="connsiteY38" fmla="*/ 166541 h 214263"/>
                <a:gd name="connsiteX39" fmla="*/ 102261 w 279514"/>
                <a:gd name="connsiteY39" fmla="*/ 171086 h 214263"/>
                <a:gd name="connsiteX40" fmla="*/ 79537 w 279514"/>
                <a:gd name="connsiteY40" fmla="*/ 171086 h 214263"/>
                <a:gd name="connsiteX41" fmla="*/ 63629 w 279514"/>
                <a:gd name="connsiteY41" fmla="*/ 193811 h 214263"/>
                <a:gd name="connsiteX42" fmla="*/ 52267 w 279514"/>
                <a:gd name="connsiteY42" fmla="*/ 186994 h 214263"/>
                <a:gd name="connsiteX43" fmla="*/ 27270 w 279514"/>
                <a:gd name="connsiteY43" fmla="*/ 202901 h 214263"/>
                <a:gd name="connsiteX44" fmla="*/ 15908 w 279514"/>
                <a:gd name="connsiteY44" fmla="*/ 193811 h 214263"/>
                <a:gd name="connsiteX45" fmla="*/ 20815 w 279514"/>
                <a:gd name="connsiteY45" fmla="*/ 183451 h 214263"/>
                <a:gd name="connsiteX46" fmla="*/ 15908 w 279514"/>
                <a:gd name="connsiteY46" fmla="*/ 179525 h 214263"/>
                <a:gd name="connsiteX47" fmla="*/ 35013 w 279514"/>
                <a:gd name="connsiteY47" fmla="*/ 139190 h 214263"/>
                <a:gd name="connsiteX48" fmla="*/ 31815 w 279514"/>
                <a:gd name="connsiteY48" fmla="*/ 112002 h 214263"/>
                <a:gd name="connsiteX49" fmla="*/ 0 w 279514"/>
                <a:gd name="connsiteY49" fmla="*/ 100640 h 214263"/>
                <a:gd name="connsiteX50" fmla="*/ 6623 w 279514"/>
                <a:gd name="connsiteY50" fmla="*/ 88719 h 214263"/>
                <a:gd name="connsiteX51" fmla="*/ 0 w 279514"/>
                <a:gd name="connsiteY51" fmla="*/ 86354 h 214263"/>
                <a:gd name="connsiteX52" fmla="*/ 11363 w 279514"/>
                <a:gd name="connsiteY52" fmla="*/ 65902 h 214263"/>
                <a:gd name="connsiteX53" fmla="*/ 43177 w 279514"/>
                <a:gd name="connsiteY53" fmla="*/ 70447 h 214263"/>
                <a:gd name="connsiteX54" fmla="*/ 59084 w 279514"/>
                <a:gd name="connsiteY54" fmla="*/ 43177 h 214263"/>
                <a:gd name="connsiteX55" fmla="*/ 70447 w 279514"/>
                <a:gd name="connsiteY55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79514" h="214263">
                  <a:moveTo>
                    <a:pt x="118169" y="0"/>
                  </a:moveTo>
                  <a:lnTo>
                    <a:pt x="115169" y="15000"/>
                  </a:lnTo>
                  <a:lnTo>
                    <a:pt x="118169" y="14286"/>
                  </a:lnTo>
                  <a:lnTo>
                    <a:pt x="115305" y="28607"/>
                  </a:lnTo>
                  <a:lnTo>
                    <a:pt x="118169" y="38632"/>
                  </a:lnTo>
                  <a:lnTo>
                    <a:pt x="134076" y="34087"/>
                  </a:lnTo>
                  <a:lnTo>
                    <a:pt x="118169" y="49994"/>
                  </a:lnTo>
                  <a:lnTo>
                    <a:pt x="117289" y="49839"/>
                  </a:lnTo>
                  <a:lnTo>
                    <a:pt x="118169" y="52918"/>
                  </a:lnTo>
                  <a:lnTo>
                    <a:pt x="134076" y="48373"/>
                  </a:lnTo>
                  <a:lnTo>
                    <a:pt x="118169" y="64280"/>
                  </a:lnTo>
                  <a:lnTo>
                    <a:pt x="79537" y="57463"/>
                  </a:lnTo>
                  <a:lnTo>
                    <a:pt x="77421" y="70161"/>
                  </a:lnTo>
                  <a:lnTo>
                    <a:pt x="113624" y="65902"/>
                  </a:lnTo>
                  <a:lnTo>
                    <a:pt x="161345" y="81809"/>
                  </a:lnTo>
                  <a:lnTo>
                    <a:pt x="231792" y="77264"/>
                  </a:lnTo>
                  <a:lnTo>
                    <a:pt x="240882" y="118168"/>
                  </a:lnTo>
                  <a:lnTo>
                    <a:pt x="252244" y="113623"/>
                  </a:lnTo>
                  <a:lnTo>
                    <a:pt x="272697" y="124986"/>
                  </a:lnTo>
                  <a:lnTo>
                    <a:pt x="272697" y="139272"/>
                  </a:lnTo>
                  <a:lnTo>
                    <a:pt x="272697" y="140893"/>
                  </a:lnTo>
                  <a:lnTo>
                    <a:pt x="279514" y="168163"/>
                  </a:lnTo>
                  <a:lnTo>
                    <a:pt x="275943" y="168163"/>
                  </a:lnTo>
                  <a:lnTo>
                    <a:pt x="279514" y="182449"/>
                  </a:lnTo>
                  <a:lnTo>
                    <a:pt x="240882" y="182449"/>
                  </a:lnTo>
                  <a:lnTo>
                    <a:pt x="213612" y="175631"/>
                  </a:lnTo>
                  <a:lnTo>
                    <a:pt x="193160" y="198356"/>
                  </a:lnTo>
                  <a:lnTo>
                    <a:pt x="177253" y="202901"/>
                  </a:lnTo>
                  <a:lnTo>
                    <a:pt x="161345" y="214263"/>
                  </a:lnTo>
                  <a:lnTo>
                    <a:pt x="149983" y="198356"/>
                  </a:lnTo>
                  <a:lnTo>
                    <a:pt x="149983" y="184070"/>
                  </a:lnTo>
                  <a:lnTo>
                    <a:pt x="149983" y="159724"/>
                  </a:lnTo>
                  <a:lnTo>
                    <a:pt x="138621" y="159724"/>
                  </a:lnTo>
                  <a:lnTo>
                    <a:pt x="144743" y="145438"/>
                  </a:lnTo>
                  <a:lnTo>
                    <a:pt x="138621" y="145438"/>
                  </a:lnTo>
                  <a:lnTo>
                    <a:pt x="140396" y="141296"/>
                  </a:lnTo>
                  <a:lnTo>
                    <a:pt x="122713" y="132454"/>
                  </a:lnTo>
                  <a:lnTo>
                    <a:pt x="106806" y="150634"/>
                  </a:lnTo>
                  <a:lnTo>
                    <a:pt x="102261" y="166541"/>
                  </a:lnTo>
                  <a:lnTo>
                    <a:pt x="102261" y="171086"/>
                  </a:lnTo>
                  <a:lnTo>
                    <a:pt x="79537" y="171086"/>
                  </a:lnTo>
                  <a:lnTo>
                    <a:pt x="63629" y="193811"/>
                  </a:lnTo>
                  <a:lnTo>
                    <a:pt x="52267" y="186994"/>
                  </a:lnTo>
                  <a:lnTo>
                    <a:pt x="27270" y="202901"/>
                  </a:lnTo>
                  <a:lnTo>
                    <a:pt x="15908" y="193811"/>
                  </a:lnTo>
                  <a:lnTo>
                    <a:pt x="20815" y="183451"/>
                  </a:lnTo>
                  <a:lnTo>
                    <a:pt x="15908" y="179525"/>
                  </a:lnTo>
                  <a:lnTo>
                    <a:pt x="35013" y="139190"/>
                  </a:lnTo>
                  <a:lnTo>
                    <a:pt x="31815" y="112002"/>
                  </a:lnTo>
                  <a:lnTo>
                    <a:pt x="0" y="100640"/>
                  </a:lnTo>
                  <a:lnTo>
                    <a:pt x="6623" y="88719"/>
                  </a:lnTo>
                  <a:lnTo>
                    <a:pt x="0" y="86354"/>
                  </a:lnTo>
                  <a:lnTo>
                    <a:pt x="11363" y="65902"/>
                  </a:lnTo>
                  <a:lnTo>
                    <a:pt x="43177" y="70447"/>
                  </a:lnTo>
                  <a:lnTo>
                    <a:pt x="59084" y="43177"/>
                  </a:lnTo>
                  <a:lnTo>
                    <a:pt x="70447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0" name="Freeform 80">
              <a:extLst>
                <a:ext uri="{FF2B5EF4-FFF2-40B4-BE49-F238E27FC236}">
                  <a16:creationId xmlns:a16="http://schemas.microsoft.com/office/drawing/2014/main" xmlns="" id="{FA785BCE-C9E7-4FBC-97D9-DA38BAE4B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7225" y="3584177"/>
              <a:ext cx="210706" cy="110868"/>
            </a:xfrm>
            <a:custGeom>
              <a:avLst/>
              <a:gdLst>
                <a:gd name="connsiteX0" fmla="*/ 177253 w 407206"/>
                <a:gd name="connsiteY0" fmla="*/ 0 h 214263"/>
                <a:gd name="connsiteX1" fmla="*/ 224974 w 407206"/>
                <a:gd name="connsiteY1" fmla="*/ 22725 h 214263"/>
                <a:gd name="connsiteX2" fmla="*/ 240882 w 407206"/>
                <a:gd name="connsiteY2" fmla="*/ 15907 h 214263"/>
                <a:gd name="connsiteX3" fmla="*/ 299966 w 407206"/>
                <a:gd name="connsiteY3" fmla="*/ 22725 h 214263"/>
                <a:gd name="connsiteX4" fmla="*/ 359050 w 407206"/>
                <a:gd name="connsiteY4" fmla="*/ 27270 h 214263"/>
                <a:gd name="connsiteX5" fmla="*/ 377230 w 407206"/>
                <a:gd name="connsiteY5" fmla="*/ 43177 h 214263"/>
                <a:gd name="connsiteX6" fmla="*/ 397682 w 407206"/>
                <a:gd name="connsiteY6" fmla="*/ 49994 h 214263"/>
                <a:gd name="connsiteX7" fmla="*/ 393137 w 407206"/>
                <a:gd name="connsiteY7" fmla="*/ 59084 h 214263"/>
                <a:gd name="connsiteX8" fmla="*/ 392500 w 407206"/>
                <a:gd name="connsiteY8" fmla="*/ 59378 h 214263"/>
                <a:gd name="connsiteX9" fmla="*/ 407206 w 407206"/>
                <a:gd name="connsiteY9" fmla="*/ 64280 h 214263"/>
                <a:gd name="connsiteX10" fmla="*/ 402661 w 407206"/>
                <a:gd name="connsiteY10" fmla="*/ 73370 h 214263"/>
                <a:gd name="connsiteX11" fmla="*/ 343577 w 407206"/>
                <a:gd name="connsiteY11" fmla="*/ 100640 h 214263"/>
                <a:gd name="connsiteX12" fmla="*/ 332215 w 407206"/>
                <a:gd name="connsiteY12" fmla="*/ 123364 h 214263"/>
                <a:gd name="connsiteX13" fmla="*/ 284493 w 407206"/>
                <a:gd name="connsiteY13" fmla="*/ 127909 h 214263"/>
                <a:gd name="connsiteX14" fmla="*/ 273130 w 407206"/>
                <a:gd name="connsiteY14" fmla="*/ 155179 h 214263"/>
                <a:gd name="connsiteX15" fmla="*/ 229953 w 407206"/>
                <a:gd name="connsiteY15" fmla="*/ 150634 h 214263"/>
                <a:gd name="connsiteX16" fmla="*/ 207229 w 407206"/>
                <a:gd name="connsiteY16" fmla="*/ 159724 h 214263"/>
                <a:gd name="connsiteX17" fmla="*/ 170869 w 407206"/>
                <a:gd name="connsiteY17" fmla="*/ 182449 h 214263"/>
                <a:gd name="connsiteX18" fmla="*/ 175414 w 407206"/>
                <a:gd name="connsiteY18" fmla="*/ 191538 h 214263"/>
                <a:gd name="connsiteX19" fmla="*/ 166324 w 407206"/>
                <a:gd name="connsiteY19" fmla="*/ 202901 h 214263"/>
                <a:gd name="connsiteX20" fmla="*/ 95878 w 407206"/>
                <a:gd name="connsiteY20" fmla="*/ 214263 h 214263"/>
                <a:gd name="connsiteX21" fmla="*/ 48156 w 407206"/>
                <a:gd name="connsiteY21" fmla="*/ 198356 h 214263"/>
                <a:gd name="connsiteX22" fmla="*/ 9524 w 407206"/>
                <a:gd name="connsiteY22" fmla="*/ 198356 h 214263"/>
                <a:gd name="connsiteX23" fmla="*/ 11905 w 407206"/>
                <a:gd name="connsiteY23" fmla="*/ 184070 h 214263"/>
                <a:gd name="connsiteX24" fmla="*/ 0 w 407206"/>
                <a:gd name="connsiteY24" fmla="*/ 184070 h 214263"/>
                <a:gd name="connsiteX25" fmla="*/ 4545 w 407206"/>
                <a:gd name="connsiteY25" fmla="*/ 156800 h 214263"/>
                <a:gd name="connsiteX26" fmla="*/ 43177 w 407206"/>
                <a:gd name="connsiteY26" fmla="*/ 168163 h 214263"/>
                <a:gd name="connsiteX27" fmla="*/ 59084 w 407206"/>
                <a:gd name="connsiteY27" fmla="*/ 152255 h 214263"/>
                <a:gd name="connsiteX28" fmla="*/ 86354 w 407206"/>
                <a:gd name="connsiteY28" fmla="*/ 156800 h 214263"/>
                <a:gd name="connsiteX29" fmla="*/ 127705 w 407206"/>
                <a:gd name="connsiteY29" fmla="*/ 129233 h 214263"/>
                <a:gd name="connsiteX30" fmla="*/ 100423 w 407206"/>
                <a:gd name="connsiteY30" fmla="*/ 112002 h 214263"/>
                <a:gd name="connsiteX31" fmla="*/ 73153 w 407206"/>
                <a:gd name="connsiteY31" fmla="*/ 123364 h 214263"/>
                <a:gd name="connsiteX32" fmla="*/ 48156 w 407206"/>
                <a:gd name="connsiteY32" fmla="*/ 107457 h 214263"/>
                <a:gd name="connsiteX33" fmla="*/ 52972 w 407206"/>
                <a:gd name="connsiteY33" fmla="*/ 102297 h 214263"/>
                <a:gd name="connsiteX34" fmla="*/ 38632 w 407206"/>
                <a:gd name="connsiteY34" fmla="*/ 93171 h 214263"/>
                <a:gd name="connsiteX35" fmla="*/ 66525 w 407206"/>
                <a:gd name="connsiteY35" fmla="*/ 63286 h 214263"/>
                <a:gd name="connsiteX36" fmla="*/ 68624 w 407206"/>
                <a:gd name="connsiteY36" fmla="*/ 58563 h 214263"/>
                <a:gd name="connsiteX37" fmla="*/ 54539 w 407206"/>
                <a:gd name="connsiteY37" fmla="*/ 54539 h 214263"/>
                <a:gd name="connsiteX38" fmla="*/ 63629 w 407206"/>
                <a:gd name="connsiteY38" fmla="*/ 34087 h 214263"/>
                <a:gd name="connsiteX39" fmla="*/ 86354 w 407206"/>
                <a:gd name="connsiteY39" fmla="*/ 27270 h 214263"/>
                <a:gd name="connsiteX40" fmla="*/ 149983 w 407206"/>
                <a:gd name="connsiteY40" fmla="*/ 43177 h 214263"/>
                <a:gd name="connsiteX41" fmla="*/ 156800 w 407206"/>
                <a:gd name="connsiteY41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07206" h="214263">
                  <a:moveTo>
                    <a:pt x="177253" y="0"/>
                  </a:moveTo>
                  <a:lnTo>
                    <a:pt x="224974" y="22725"/>
                  </a:lnTo>
                  <a:lnTo>
                    <a:pt x="240882" y="15907"/>
                  </a:lnTo>
                  <a:lnTo>
                    <a:pt x="299966" y="22725"/>
                  </a:lnTo>
                  <a:lnTo>
                    <a:pt x="359050" y="27270"/>
                  </a:lnTo>
                  <a:lnTo>
                    <a:pt x="377230" y="43177"/>
                  </a:lnTo>
                  <a:lnTo>
                    <a:pt x="397682" y="49994"/>
                  </a:lnTo>
                  <a:lnTo>
                    <a:pt x="393137" y="59084"/>
                  </a:lnTo>
                  <a:lnTo>
                    <a:pt x="392500" y="59378"/>
                  </a:lnTo>
                  <a:lnTo>
                    <a:pt x="407206" y="64280"/>
                  </a:lnTo>
                  <a:lnTo>
                    <a:pt x="402661" y="73370"/>
                  </a:lnTo>
                  <a:lnTo>
                    <a:pt x="343577" y="100640"/>
                  </a:lnTo>
                  <a:lnTo>
                    <a:pt x="332215" y="123364"/>
                  </a:lnTo>
                  <a:lnTo>
                    <a:pt x="284493" y="127909"/>
                  </a:lnTo>
                  <a:lnTo>
                    <a:pt x="273130" y="155179"/>
                  </a:lnTo>
                  <a:lnTo>
                    <a:pt x="229953" y="150634"/>
                  </a:lnTo>
                  <a:lnTo>
                    <a:pt x="207229" y="159724"/>
                  </a:lnTo>
                  <a:lnTo>
                    <a:pt x="170869" y="182449"/>
                  </a:lnTo>
                  <a:lnTo>
                    <a:pt x="175414" y="191538"/>
                  </a:lnTo>
                  <a:lnTo>
                    <a:pt x="166324" y="202901"/>
                  </a:lnTo>
                  <a:lnTo>
                    <a:pt x="95878" y="214263"/>
                  </a:lnTo>
                  <a:lnTo>
                    <a:pt x="48156" y="198356"/>
                  </a:lnTo>
                  <a:lnTo>
                    <a:pt x="9524" y="198356"/>
                  </a:lnTo>
                  <a:lnTo>
                    <a:pt x="11905" y="184070"/>
                  </a:lnTo>
                  <a:lnTo>
                    <a:pt x="0" y="184070"/>
                  </a:lnTo>
                  <a:lnTo>
                    <a:pt x="4545" y="156800"/>
                  </a:lnTo>
                  <a:lnTo>
                    <a:pt x="43177" y="168163"/>
                  </a:lnTo>
                  <a:lnTo>
                    <a:pt x="59084" y="152255"/>
                  </a:lnTo>
                  <a:lnTo>
                    <a:pt x="86354" y="156800"/>
                  </a:lnTo>
                  <a:lnTo>
                    <a:pt x="127705" y="129233"/>
                  </a:lnTo>
                  <a:lnTo>
                    <a:pt x="100423" y="112002"/>
                  </a:lnTo>
                  <a:lnTo>
                    <a:pt x="73153" y="123364"/>
                  </a:lnTo>
                  <a:lnTo>
                    <a:pt x="48156" y="107457"/>
                  </a:lnTo>
                  <a:lnTo>
                    <a:pt x="52972" y="102297"/>
                  </a:lnTo>
                  <a:lnTo>
                    <a:pt x="38632" y="93171"/>
                  </a:lnTo>
                  <a:lnTo>
                    <a:pt x="66525" y="63286"/>
                  </a:lnTo>
                  <a:lnTo>
                    <a:pt x="68624" y="58563"/>
                  </a:lnTo>
                  <a:lnTo>
                    <a:pt x="54539" y="54539"/>
                  </a:lnTo>
                  <a:lnTo>
                    <a:pt x="63629" y="34087"/>
                  </a:lnTo>
                  <a:lnTo>
                    <a:pt x="86354" y="27270"/>
                  </a:lnTo>
                  <a:lnTo>
                    <a:pt x="149983" y="43177"/>
                  </a:lnTo>
                  <a:lnTo>
                    <a:pt x="156800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1" name="Freeform 81">
              <a:extLst>
                <a:ext uri="{FF2B5EF4-FFF2-40B4-BE49-F238E27FC236}">
                  <a16:creationId xmlns:a16="http://schemas.microsoft.com/office/drawing/2014/main" xmlns="" id="{1075DA7B-23ED-4A68-99D0-3F25E170F0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0886" y="3527792"/>
              <a:ext cx="330644" cy="214121"/>
            </a:xfrm>
            <a:custGeom>
              <a:avLst/>
              <a:gdLst>
                <a:gd name="connsiteX0" fmla="*/ 102695 w 638997"/>
                <a:gd name="connsiteY0" fmla="*/ 0 h 413806"/>
                <a:gd name="connsiteX1" fmla="*/ 107240 w 638997"/>
                <a:gd name="connsiteY1" fmla="*/ 4545 h 413806"/>
                <a:gd name="connsiteX2" fmla="*/ 166324 w 638997"/>
                <a:gd name="connsiteY2" fmla="*/ 36360 h 413806"/>
                <a:gd name="connsiteX3" fmla="*/ 198139 w 638997"/>
                <a:gd name="connsiteY3" fmla="*/ 59084 h 413806"/>
                <a:gd name="connsiteX4" fmla="*/ 229953 w 638997"/>
                <a:gd name="connsiteY4" fmla="*/ 106806 h 413806"/>
                <a:gd name="connsiteX5" fmla="*/ 273130 w 638997"/>
                <a:gd name="connsiteY5" fmla="*/ 95444 h 413806"/>
                <a:gd name="connsiteX6" fmla="*/ 339032 w 638997"/>
                <a:gd name="connsiteY6" fmla="*/ 90899 h 413806"/>
                <a:gd name="connsiteX7" fmla="*/ 382209 w 638997"/>
                <a:gd name="connsiteY7" fmla="*/ 127258 h 413806"/>
                <a:gd name="connsiteX8" fmla="*/ 382209 w 638997"/>
                <a:gd name="connsiteY8" fmla="*/ 177253 h 413806"/>
                <a:gd name="connsiteX9" fmla="*/ 398116 w 638997"/>
                <a:gd name="connsiteY9" fmla="*/ 177253 h 413806"/>
                <a:gd name="connsiteX10" fmla="*/ 402661 w 638997"/>
                <a:gd name="connsiteY10" fmla="*/ 220429 h 413806"/>
                <a:gd name="connsiteX11" fmla="*/ 450383 w 638997"/>
                <a:gd name="connsiteY11" fmla="*/ 220429 h 413806"/>
                <a:gd name="connsiteX12" fmla="*/ 461745 w 638997"/>
                <a:gd name="connsiteY12" fmla="*/ 247699 h 413806"/>
                <a:gd name="connsiteX13" fmla="*/ 466104 w 638997"/>
                <a:gd name="connsiteY13" fmla="*/ 247699 h 413806"/>
                <a:gd name="connsiteX14" fmla="*/ 484035 w 638997"/>
                <a:gd name="connsiteY14" fmla="*/ 213829 h 413806"/>
                <a:gd name="connsiteX15" fmla="*/ 527212 w 638997"/>
                <a:gd name="connsiteY15" fmla="*/ 182015 h 413806"/>
                <a:gd name="connsiteX16" fmla="*/ 536736 w 638997"/>
                <a:gd name="connsiteY16" fmla="*/ 177253 h 413806"/>
                <a:gd name="connsiteX17" fmla="*/ 536736 w 638997"/>
                <a:gd name="connsiteY17" fmla="*/ 177253 h 413806"/>
                <a:gd name="connsiteX18" fmla="*/ 544525 w 638997"/>
                <a:gd name="connsiteY18" fmla="*/ 173358 h 413806"/>
                <a:gd name="connsiteX19" fmla="*/ 549937 w 638997"/>
                <a:gd name="connsiteY19" fmla="*/ 170652 h 413806"/>
                <a:gd name="connsiteX20" fmla="*/ 549937 w 638997"/>
                <a:gd name="connsiteY20" fmla="*/ 170652 h 413806"/>
                <a:gd name="connsiteX21" fmla="*/ 559461 w 638997"/>
                <a:gd name="connsiteY21" fmla="*/ 165890 h 413806"/>
                <a:gd name="connsiteX22" fmla="*/ 568551 w 638997"/>
                <a:gd name="connsiteY22" fmla="*/ 170435 h 413806"/>
                <a:gd name="connsiteX23" fmla="*/ 543553 w 638997"/>
                <a:gd name="connsiteY23" fmla="*/ 204522 h 413806"/>
                <a:gd name="connsiteX24" fmla="*/ 564006 w 638997"/>
                <a:gd name="connsiteY24" fmla="*/ 220429 h 413806"/>
                <a:gd name="connsiteX25" fmla="*/ 595820 w 638997"/>
                <a:gd name="connsiteY25" fmla="*/ 209067 h 413806"/>
                <a:gd name="connsiteX26" fmla="*/ 638997 w 638997"/>
                <a:gd name="connsiteY26" fmla="*/ 236337 h 413806"/>
                <a:gd name="connsiteX27" fmla="*/ 591275 w 638997"/>
                <a:gd name="connsiteY27" fmla="*/ 268151 h 413806"/>
                <a:gd name="connsiteX28" fmla="*/ 589370 w 638997"/>
                <a:gd name="connsiteY28" fmla="*/ 267834 h 413806"/>
                <a:gd name="connsiteX29" fmla="*/ 581751 w 638997"/>
                <a:gd name="connsiteY29" fmla="*/ 272913 h 413806"/>
                <a:gd name="connsiteX30" fmla="*/ 554482 w 638997"/>
                <a:gd name="connsiteY30" fmla="*/ 268368 h 413806"/>
                <a:gd name="connsiteX31" fmla="*/ 538574 w 638997"/>
                <a:gd name="connsiteY31" fmla="*/ 272913 h 413806"/>
                <a:gd name="connsiteX32" fmla="*/ 534029 w 638997"/>
                <a:gd name="connsiteY32" fmla="*/ 257006 h 413806"/>
                <a:gd name="connsiteX33" fmla="*/ 538574 w 638997"/>
                <a:gd name="connsiteY33" fmla="*/ 234281 h 413806"/>
                <a:gd name="connsiteX34" fmla="*/ 499403 w 638997"/>
                <a:gd name="connsiteY34" fmla="*/ 243608 h 413806"/>
                <a:gd name="connsiteX35" fmla="*/ 489014 w 638997"/>
                <a:gd name="connsiteY35" fmla="*/ 272696 h 413806"/>
                <a:gd name="connsiteX36" fmla="*/ 473107 w 638997"/>
                <a:gd name="connsiteY36" fmla="*/ 299966 h 413806"/>
                <a:gd name="connsiteX37" fmla="*/ 466880 w 638997"/>
                <a:gd name="connsiteY37" fmla="*/ 299076 h 413806"/>
                <a:gd name="connsiteX38" fmla="*/ 463583 w 638997"/>
                <a:gd name="connsiteY38" fmla="*/ 304728 h 413806"/>
                <a:gd name="connsiteX39" fmla="*/ 438141 w 638997"/>
                <a:gd name="connsiteY39" fmla="*/ 301093 h 413806"/>
                <a:gd name="connsiteX40" fmla="*/ 429930 w 638997"/>
                <a:gd name="connsiteY40" fmla="*/ 315873 h 413806"/>
                <a:gd name="connsiteX41" fmla="*/ 457200 w 638997"/>
                <a:gd name="connsiteY41" fmla="*/ 327235 h 413806"/>
                <a:gd name="connsiteX42" fmla="*/ 466290 w 638997"/>
                <a:gd name="connsiteY42" fmla="*/ 365867 h 413806"/>
                <a:gd name="connsiteX43" fmla="*/ 445838 w 638997"/>
                <a:gd name="connsiteY43" fmla="*/ 409044 h 413806"/>
                <a:gd name="connsiteX44" fmla="*/ 439767 w 638997"/>
                <a:gd name="connsiteY44" fmla="*/ 406515 h 413806"/>
                <a:gd name="connsiteX45" fmla="*/ 436314 w 638997"/>
                <a:gd name="connsiteY45" fmla="*/ 413806 h 413806"/>
                <a:gd name="connsiteX46" fmla="*/ 409044 w 638997"/>
                <a:gd name="connsiteY46" fmla="*/ 402444 h 413806"/>
                <a:gd name="connsiteX47" fmla="*/ 388592 w 638997"/>
                <a:gd name="connsiteY47" fmla="*/ 402444 h 413806"/>
                <a:gd name="connsiteX48" fmla="*/ 388592 w 638997"/>
                <a:gd name="connsiteY48" fmla="*/ 375174 h 413806"/>
                <a:gd name="connsiteX49" fmla="*/ 338598 w 638997"/>
                <a:gd name="connsiteY49" fmla="*/ 359267 h 413806"/>
                <a:gd name="connsiteX50" fmla="*/ 302238 w 638997"/>
                <a:gd name="connsiteY50" fmla="*/ 331997 h 413806"/>
                <a:gd name="connsiteX51" fmla="*/ 274969 w 638997"/>
                <a:gd name="connsiteY51" fmla="*/ 311545 h 413806"/>
                <a:gd name="connsiteX52" fmla="*/ 236337 w 638997"/>
                <a:gd name="connsiteY52" fmla="*/ 277458 h 413806"/>
                <a:gd name="connsiteX53" fmla="*/ 215884 w 638997"/>
                <a:gd name="connsiteY53" fmla="*/ 229736 h 413806"/>
                <a:gd name="connsiteX54" fmla="*/ 204522 w 638997"/>
                <a:gd name="connsiteY54" fmla="*/ 218374 h 413806"/>
                <a:gd name="connsiteX55" fmla="*/ 161345 w 638997"/>
                <a:gd name="connsiteY55" fmla="*/ 225191 h 413806"/>
                <a:gd name="connsiteX56" fmla="*/ 152255 w 638997"/>
                <a:gd name="connsiteY56" fmla="*/ 213829 h 413806"/>
                <a:gd name="connsiteX57" fmla="*/ 145438 w 638997"/>
                <a:gd name="connsiteY57" fmla="*/ 175197 h 413806"/>
                <a:gd name="connsiteX58" fmla="*/ 99794 w 638997"/>
                <a:gd name="connsiteY58" fmla="*/ 151288 h 413806"/>
                <a:gd name="connsiteX59" fmla="*/ 75426 w 638997"/>
                <a:gd name="connsiteY59" fmla="*/ 170435 h 413806"/>
                <a:gd name="connsiteX60" fmla="*/ 59298 w 638997"/>
                <a:gd name="connsiteY60" fmla="*/ 178499 h 413806"/>
                <a:gd name="connsiteX61" fmla="*/ 43611 w 638997"/>
                <a:gd name="connsiteY61" fmla="*/ 186342 h 413806"/>
                <a:gd name="connsiteX62" fmla="*/ 52701 w 638997"/>
                <a:gd name="connsiteY62" fmla="*/ 213612 h 413806"/>
                <a:gd name="connsiteX63" fmla="*/ 41590 w 638997"/>
                <a:gd name="connsiteY63" fmla="*/ 213612 h 413806"/>
                <a:gd name="connsiteX64" fmla="*/ 43177 w 638997"/>
                <a:gd name="connsiteY64" fmla="*/ 218374 h 413806"/>
                <a:gd name="connsiteX65" fmla="*/ 0 w 638997"/>
                <a:gd name="connsiteY65" fmla="*/ 218374 h 413806"/>
                <a:gd name="connsiteX66" fmla="*/ 0 w 638997"/>
                <a:gd name="connsiteY66" fmla="*/ 29759 h 413806"/>
                <a:gd name="connsiteX67" fmla="*/ 9524 w 638997"/>
                <a:gd name="connsiteY67" fmla="*/ 27204 h 413806"/>
                <a:gd name="connsiteX68" fmla="*/ 9524 w 638997"/>
                <a:gd name="connsiteY68" fmla="*/ 24997 h 413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38997" h="413806">
                  <a:moveTo>
                    <a:pt x="102695" y="0"/>
                  </a:moveTo>
                  <a:lnTo>
                    <a:pt x="107240" y="4545"/>
                  </a:lnTo>
                  <a:lnTo>
                    <a:pt x="166324" y="36360"/>
                  </a:lnTo>
                  <a:lnTo>
                    <a:pt x="198139" y="59084"/>
                  </a:lnTo>
                  <a:lnTo>
                    <a:pt x="229953" y="106806"/>
                  </a:lnTo>
                  <a:lnTo>
                    <a:pt x="273130" y="95444"/>
                  </a:lnTo>
                  <a:lnTo>
                    <a:pt x="339032" y="90899"/>
                  </a:lnTo>
                  <a:lnTo>
                    <a:pt x="382209" y="127258"/>
                  </a:lnTo>
                  <a:lnTo>
                    <a:pt x="382209" y="177253"/>
                  </a:lnTo>
                  <a:lnTo>
                    <a:pt x="398116" y="177253"/>
                  </a:lnTo>
                  <a:lnTo>
                    <a:pt x="402661" y="220429"/>
                  </a:lnTo>
                  <a:lnTo>
                    <a:pt x="450383" y="220429"/>
                  </a:lnTo>
                  <a:lnTo>
                    <a:pt x="461745" y="247699"/>
                  </a:lnTo>
                  <a:lnTo>
                    <a:pt x="466104" y="247699"/>
                  </a:lnTo>
                  <a:lnTo>
                    <a:pt x="484035" y="213829"/>
                  </a:lnTo>
                  <a:lnTo>
                    <a:pt x="527212" y="182015"/>
                  </a:lnTo>
                  <a:lnTo>
                    <a:pt x="536736" y="177253"/>
                  </a:lnTo>
                  <a:lnTo>
                    <a:pt x="536736" y="177253"/>
                  </a:lnTo>
                  <a:lnTo>
                    <a:pt x="544525" y="173358"/>
                  </a:lnTo>
                  <a:lnTo>
                    <a:pt x="549937" y="170652"/>
                  </a:lnTo>
                  <a:lnTo>
                    <a:pt x="549937" y="170652"/>
                  </a:lnTo>
                  <a:lnTo>
                    <a:pt x="559461" y="165890"/>
                  </a:lnTo>
                  <a:lnTo>
                    <a:pt x="568551" y="170435"/>
                  </a:lnTo>
                  <a:lnTo>
                    <a:pt x="543553" y="204522"/>
                  </a:lnTo>
                  <a:lnTo>
                    <a:pt x="564006" y="220429"/>
                  </a:lnTo>
                  <a:lnTo>
                    <a:pt x="595820" y="209067"/>
                  </a:lnTo>
                  <a:lnTo>
                    <a:pt x="638997" y="236337"/>
                  </a:lnTo>
                  <a:lnTo>
                    <a:pt x="591275" y="268151"/>
                  </a:lnTo>
                  <a:lnTo>
                    <a:pt x="589370" y="267834"/>
                  </a:lnTo>
                  <a:lnTo>
                    <a:pt x="581751" y="272913"/>
                  </a:lnTo>
                  <a:lnTo>
                    <a:pt x="554482" y="268368"/>
                  </a:lnTo>
                  <a:lnTo>
                    <a:pt x="538574" y="272913"/>
                  </a:lnTo>
                  <a:lnTo>
                    <a:pt x="534029" y="257006"/>
                  </a:lnTo>
                  <a:lnTo>
                    <a:pt x="538574" y="234281"/>
                  </a:lnTo>
                  <a:lnTo>
                    <a:pt x="499403" y="243608"/>
                  </a:lnTo>
                  <a:lnTo>
                    <a:pt x="489014" y="272696"/>
                  </a:lnTo>
                  <a:lnTo>
                    <a:pt x="473107" y="299966"/>
                  </a:lnTo>
                  <a:lnTo>
                    <a:pt x="466880" y="299076"/>
                  </a:lnTo>
                  <a:lnTo>
                    <a:pt x="463583" y="304728"/>
                  </a:lnTo>
                  <a:lnTo>
                    <a:pt x="438141" y="301093"/>
                  </a:lnTo>
                  <a:lnTo>
                    <a:pt x="429930" y="315873"/>
                  </a:lnTo>
                  <a:lnTo>
                    <a:pt x="457200" y="327235"/>
                  </a:lnTo>
                  <a:lnTo>
                    <a:pt x="466290" y="365867"/>
                  </a:lnTo>
                  <a:lnTo>
                    <a:pt x="445838" y="409044"/>
                  </a:lnTo>
                  <a:lnTo>
                    <a:pt x="439767" y="406515"/>
                  </a:lnTo>
                  <a:lnTo>
                    <a:pt x="436314" y="413806"/>
                  </a:lnTo>
                  <a:lnTo>
                    <a:pt x="409044" y="402444"/>
                  </a:lnTo>
                  <a:lnTo>
                    <a:pt x="388592" y="402444"/>
                  </a:lnTo>
                  <a:lnTo>
                    <a:pt x="388592" y="375174"/>
                  </a:lnTo>
                  <a:lnTo>
                    <a:pt x="338598" y="359267"/>
                  </a:lnTo>
                  <a:lnTo>
                    <a:pt x="302238" y="331997"/>
                  </a:lnTo>
                  <a:lnTo>
                    <a:pt x="274969" y="311545"/>
                  </a:lnTo>
                  <a:lnTo>
                    <a:pt x="236337" y="277458"/>
                  </a:lnTo>
                  <a:lnTo>
                    <a:pt x="215884" y="229736"/>
                  </a:lnTo>
                  <a:lnTo>
                    <a:pt x="204522" y="218374"/>
                  </a:lnTo>
                  <a:lnTo>
                    <a:pt x="161345" y="225191"/>
                  </a:lnTo>
                  <a:lnTo>
                    <a:pt x="152255" y="213829"/>
                  </a:lnTo>
                  <a:lnTo>
                    <a:pt x="145438" y="175197"/>
                  </a:lnTo>
                  <a:lnTo>
                    <a:pt x="99794" y="151288"/>
                  </a:lnTo>
                  <a:lnTo>
                    <a:pt x="75426" y="170435"/>
                  </a:lnTo>
                  <a:lnTo>
                    <a:pt x="59298" y="178499"/>
                  </a:lnTo>
                  <a:lnTo>
                    <a:pt x="43611" y="186342"/>
                  </a:lnTo>
                  <a:lnTo>
                    <a:pt x="52701" y="213612"/>
                  </a:lnTo>
                  <a:lnTo>
                    <a:pt x="41590" y="213612"/>
                  </a:lnTo>
                  <a:lnTo>
                    <a:pt x="43177" y="218374"/>
                  </a:lnTo>
                  <a:lnTo>
                    <a:pt x="0" y="218374"/>
                  </a:lnTo>
                  <a:lnTo>
                    <a:pt x="0" y="29759"/>
                  </a:lnTo>
                  <a:lnTo>
                    <a:pt x="9524" y="27204"/>
                  </a:lnTo>
                  <a:lnTo>
                    <a:pt x="9524" y="2499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2" name="Freeform 83">
              <a:extLst>
                <a:ext uri="{FF2B5EF4-FFF2-40B4-BE49-F238E27FC236}">
                  <a16:creationId xmlns:a16="http://schemas.microsoft.com/office/drawing/2014/main" xmlns="" id="{430D3C8D-DE0E-48B9-85E9-87B6882A8D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281" y="3231417"/>
              <a:ext cx="784585" cy="428241"/>
            </a:xfrm>
            <a:custGeom>
              <a:avLst/>
              <a:gdLst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38621 w 1516276"/>
                <a:gd name="connsiteY102" fmla="*/ 634018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177252 w 1516276"/>
                <a:gd name="connsiteY105" fmla="*/ 586296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177252 w 1516276"/>
                <a:gd name="connsiteY105" fmla="*/ 586296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05732 w 1516276"/>
                <a:gd name="connsiteY93" fmla="*/ 75058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23515 w 1516276"/>
                <a:gd name="connsiteY89" fmla="*/ 778014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05732 w 1516276"/>
                <a:gd name="connsiteY93" fmla="*/ 75058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23515 w 1516276"/>
                <a:gd name="connsiteY89" fmla="*/ 778014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05732 w 1516276"/>
                <a:gd name="connsiteY93" fmla="*/ 750581 h 827611"/>
                <a:gd name="connsiteX94" fmla="*/ 224974 w 1516276"/>
                <a:gd name="connsiteY94" fmla="*/ 724916 h 827611"/>
                <a:gd name="connsiteX95" fmla="*/ 219131 w 1516276"/>
                <a:gd name="connsiteY95" fmla="*/ 705932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516276" h="827611">
                  <a:moveTo>
                    <a:pt x="831722" y="0"/>
                  </a:moveTo>
                  <a:lnTo>
                    <a:pt x="897623" y="15907"/>
                  </a:lnTo>
                  <a:lnTo>
                    <a:pt x="898607" y="22795"/>
                  </a:lnTo>
                  <a:lnTo>
                    <a:pt x="909528" y="25431"/>
                  </a:lnTo>
                  <a:lnTo>
                    <a:pt x="916672" y="75436"/>
                  </a:lnTo>
                  <a:lnTo>
                    <a:pt x="945345" y="63629"/>
                  </a:lnTo>
                  <a:lnTo>
                    <a:pt x="993067" y="90899"/>
                  </a:lnTo>
                  <a:lnTo>
                    <a:pt x="992653" y="93383"/>
                  </a:lnTo>
                  <a:lnTo>
                    <a:pt x="1004972" y="100423"/>
                  </a:lnTo>
                  <a:lnTo>
                    <a:pt x="1002014" y="118168"/>
                  </a:lnTo>
                  <a:lnTo>
                    <a:pt x="1024881" y="118168"/>
                  </a:lnTo>
                  <a:lnTo>
                    <a:pt x="1118052" y="59084"/>
                  </a:lnTo>
                  <a:lnTo>
                    <a:pt x="1099873" y="79536"/>
                  </a:lnTo>
                  <a:lnTo>
                    <a:pt x="1104860" y="84523"/>
                  </a:lnTo>
                  <a:lnTo>
                    <a:pt x="1129957" y="68608"/>
                  </a:lnTo>
                  <a:lnTo>
                    <a:pt x="1111777" y="89060"/>
                  </a:lnTo>
                  <a:lnTo>
                    <a:pt x="1161772" y="139055"/>
                  </a:lnTo>
                  <a:lnTo>
                    <a:pt x="1233337" y="274006"/>
                  </a:lnTo>
                  <a:lnTo>
                    <a:pt x="1252127" y="247699"/>
                  </a:lnTo>
                  <a:lnTo>
                    <a:pt x="1304394" y="279513"/>
                  </a:lnTo>
                  <a:lnTo>
                    <a:pt x="1354388" y="263606"/>
                  </a:lnTo>
                  <a:lnTo>
                    <a:pt x="1374841" y="272696"/>
                  </a:lnTo>
                  <a:lnTo>
                    <a:pt x="1376974" y="277877"/>
                  </a:lnTo>
                  <a:lnTo>
                    <a:pt x="1386746" y="282220"/>
                  </a:lnTo>
                  <a:lnTo>
                    <a:pt x="1400385" y="315343"/>
                  </a:lnTo>
                  <a:lnTo>
                    <a:pt x="1418017" y="322690"/>
                  </a:lnTo>
                  <a:lnTo>
                    <a:pt x="1423269" y="329442"/>
                  </a:lnTo>
                  <a:lnTo>
                    <a:pt x="1429922" y="332214"/>
                  </a:lnTo>
                  <a:lnTo>
                    <a:pt x="1438112" y="342743"/>
                  </a:lnTo>
                  <a:lnTo>
                    <a:pt x="1481646" y="338597"/>
                  </a:lnTo>
                  <a:lnTo>
                    <a:pt x="1488774" y="348576"/>
                  </a:lnTo>
                  <a:lnTo>
                    <a:pt x="1493551" y="348121"/>
                  </a:lnTo>
                  <a:lnTo>
                    <a:pt x="1516276" y="379936"/>
                  </a:lnTo>
                  <a:lnTo>
                    <a:pt x="1484461" y="418568"/>
                  </a:lnTo>
                  <a:lnTo>
                    <a:pt x="1457192" y="423113"/>
                  </a:lnTo>
                  <a:lnTo>
                    <a:pt x="1450375" y="477652"/>
                  </a:lnTo>
                  <a:lnTo>
                    <a:pt x="1429922" y="502649"/>
                  </a:lnTo>
                  <a:lnTo>
                    <a:pt x="1359476" y="482197"/>
                  </a:lnTo>
                  <a:lnTo>
                    <a:pt x="1332206" y="579913"/>
                  </a:lnTo>
                  <a:lnTo>
                    <a:pt x="1316299" y="589002"/>
                  </a:lnTo>
                  <a:lnTo>
                    <a:pt x="1241308" y="611727"/>
                  </a:lnTo>
                  <a:lnTo>
                    <a:pt x="1273122" y="698081"/>
                  </a:lnTo>
                  <a:lnTo>
                    <a:pt x="1248125" y="713988"/>
                  </a:lnTo>
                  <a:lnTo>
                    <a:pt x="1252670" y="741258"/>
                  </a:lnTo>
                  <a:lnTo>
                    <a:pt x="1232218" y="734440"/>
                  </a:lnTo>
                  <a:lnTo>
                    <a:pt x="1221961" y="725466"/>
                  </a:lnTo>
                  <a:lnTo>
                    <a:pt x="1220313" y="724916"/>
                  </a:lnTo>
                  <a:lnTo>
                    <a:pt x="1212919" y="718447"/>
                  </a:lnTo>
                  <a:lnTo>
                    <a:pt x="1154954" y="713988"/>
                  </a:lnTo>
                  <a:lnTo>
                    <a:pt x="1095870" y="707171"/>
                  </a:lnTo>
                  <a:lnTo>
                    <a:pt x="1079963" y="713988"/>
                  </a:lnTo>
                  <a:lnTo>
                    <a:pt x="1032241" y="691263"/>
                  </a:lnTo>
                  <a:lnTo>
                    <a:pt x="1011789" y="702626"/>
                  </a:lnTo>
                  <a:lnTo>
                    <a:pt x="1004972" y="734440"/>
                  </a:lnTo>
                  <a:lnTo>
                    <a:pt x="941343" y="718533"/>
                  </a:lnTo>
                  <a:lnTo>
                    <a:pt x="918618" y="725350"/>
                  </a:lnTo>
                  <a:lnTo>
                    <a:pt x="909528" y="745802"/>
                  </a:lnTo>
                  <a:lnTo>
                    <a:pt x="886804" y="757165"/>
                  </a:lnTo>
                  <a:lnTo>
                    <a:pt x="843627" y="788979"/>
                  </a:lnTo>
                  <a:lnTo>
                    <a:pt x="823175" y="827611"/>
                  </a:lnTo>
                  <a:lnTo>
                    <a:pt x="811812" y="827611"/>
                  </a:lnTo>
                  <a:lnTo>
                    <a:pt x="807844" y="818087"/>
                  </a:lnTo>
                  <a:lnTo>
                    <a:pt x="799907" y="818087"/>
                  </a:lnTo>
                  <a:lnTo>
                    <a:pt x="792513" y="800342"/>
                  </a:lnTo>
                  <a:lnTo>
                    <a:pt x="752728" y="800342"/>
                  </a:lnTo>
                  <a:lnTo>
                    <a:pt x="751726" y="790818"/>
                  </a:lnTo>
                  <a:lnTo>
                    <a:pt x="740823" y="790818"/>
                  </a:lnTo>
                  <a:lnTo>
                    <a:pt x="737281" y="757165"/>
                  </a:lnTo>
                  <a:lnTo>
                    <a:pt x="732276" y="757165"/>
                  </a:lnTo>
                  <a:lnTo>
                    <a:pt x="732276" y="747641"/>
                  </a:lnTo>
                  <a:lnTo>
                    <a:pt x="720371" y="747641"/>
                  </a:lnTo>
                  <a:lnTo>
                    <a:pt x="720371" y="697647"/>
                  </a:lnTo>
                  <a:lnTo>
                    <a:pt x="688549" y="670849"/>
                  </a:lnTo>
                  <a:lnTo>
                    <a:pt x="623198" y="675356"/>
                  </a:lnTo>
                  <a:lnTo>
                    <a:pt x="580021" y="686718"/>
                  </a:lnTo>
                  <a:lnTo>
                    <a:pt x="572843" y="675951"/>
                  </a:lnTo>
                  <a:lnTo>
                    <a:pt x="568116" y="677194"/>
                  </a:lnTo>
                  <a:lnTo>
                    <a:pt x="537601" y="631421"/>
                  </a:lnTo>
                  <a:lnTo>
                    <a:pt x="516392" y="616272"/>
                  </a:lnTo>
                  <a:lnTo>
                    <a:pt x="457308" y="584458"/>
                  </a:lnTo>
                  <a:lnTo>
                    <a:pt x="452763" y="579913"/>
                  </a:lnTo>
                  <a:lnTo>
                    <a:pt x="359592" y="604910"/>
                  </a:lnTo>
                  <a:lnTo>
                    <a:pt x="359592" y="793524"/>
                  </a:lnTo>
                  <a:lnTo>
                    <a:pt x="339140" y="793524"/>
                  </a:lnTo>
                  <a:lnTo>
                    <a:pt x="333188" y="784000"/>
                  </a:lnTo>
                  <a:lnTo>
                    <a:pt x="327235" y="784000"/>
                  </a:lnTo>
                  <a:lnTo>
                    <a:pt x="308101" y="753385"/>
                  </a:lnTo>
                  <a:lnTo>
                    <a:pt x="291418" y="745802"/>
                  </a:lnTo>
                  <a:lnTo>
                    <a:pt x="248241" y="750347"/>
                  </a:lnTo>
                  <a:lnTo>
                    <a:pt x="223515" y="778014"/>
                  </a:lnTo>
                  <a:lnTo>
                    <a:pt x="232334" y="757165"/>
                  </a:lnTo>
                  <a:lnTo>
                    <a:pt x="235419" y="741740"/>
                  </a:lnTo>
                  <a:lnTo>
                    <a:pt x="220429" y="756731"/>
                  </a:lnTo>
                  <a:lnTo>
                    <a:pt x="205732" y="750581"/>
                  </a:lnTo>
                  <a:lnTo>
                    <a:pt x="224974" y="724916"/>
                  </a:lnTo>
                  <a:lnTo>
                    <a:pt x="219131" y="705932"/>
                  </a:lnTo>
                  <a:lnTo>
                    <a:pt x="189157" y="702626"/>
                  </a:lnTo>
                  <a:lnTo>
                    <a:pt x="187205" y="696768"/>
                  </a:lnTo>
                  <a:lnTo>
                    <a:pt x="177252" y="693102"/>
                  </a:lnTo>
                  <a:lnTo>
                    <a:pt x="162774" y="649666"/>
                  </a:lnTo>
                  <a:lnTo>
                    <a:pt x="150526" y="643542"/>
                  </a:lnTo>
                  <a:lnTo>
                    <a:pt x="150526" y="639970"/>
                  </a:lnTo>
                  <a:lnTo>
                    <a:pt x="126863" y="636959"/>
                  </a:lnTo>
                  <a:lnTo>
                    <a:pt x="138621" y="618110"/>
                  </a:lnTo>
                  <a:lnTo>
                    <a:pt x="177252" y="622655"/>
                  </a:lnTo>
                  <a:lnTo>
                    <a:pt x="212529" y="595114"/>
                  </a:lnTo>
                  <a:lnTo>
                    <a:pt x="209067" y="579478"/>
                  </a:lnTo>
                  <a:lnTo>
                    <a:pt x="240881" y="586296"/>
                  </a:lnTo>
                  <a:lnTo>
                    <a:pt x="245426" y="531757"/>
                  </a:lnTo>
                  <a:lnTo>
                    <a:pt x="242242" y="509466"/>
                  </a:lnTo>
                  <a:lnTo>
                    <a:pt x="214155" y="509466"/>
                  </a:lnTo>
                  <a:lnTo>
                    <a:pt x="179401" y="512801"/>
                  </a:lnTo>
                  <a:lnTo>
                    <a:pt x="139163" y="540072"/>
                  </a:lnTo>
                  <a:lnTo>
                    <a:pt x="107349" y="536736"/>
                  </a:lnTo>
                  <a:lnTo>
                    <a:pt x="86897" y="525373"/>
                  </a:lnTo>
                  <a:lnTo>
                    <a:pt x="87341" y="522710"/>
                  </a:lnTo>
                  <a:lnTo>
                    <a:pt x="74992" y="515849"/>
                  </a:lnTo>
                  <a:lnTo>
                    <a:pt x="79536" y="488580"/>
                  </a:lnTo>
                  <a:lnTo>
                    <a:pt x="64441" y="461744"/>
                  </a:lnTo>
                  <a:lnTo>
                    <a:pt x="36902" y="461744"/>
                  </a:lnTo>
                  <a:lnTo>
                    <a:pt x="29918" y="452220"/>
                  </a:lnTo>
                  <a:lnTo>
                    <a:pt x="24997" y="452220"/>
                  </a:lnTo>
                  <a:lnTo>
                    <a:pt x="0" y="418133"/>
                  </a:lnTo>
                  <a:lnTo>
                    <a:pt x="20452" y="374957"/>
                  </a:lnTo>
                  <a:lnTo>
                    <a:pt x="9090" y="365867"/>
                  </a:lnTo>
                  <a:lnTo>
                    <a:pt x="36360" y="299965"/>
                  </a:lnTo>
                  <a:lnTo>
                    <a:pt x="48178" y="309698"/>
                  </a:lnTo>
                  <a:cubicBezTo>
                    <a:pt x="48207" y="309628"/>
                    <a:pt x="48236" y="309559"/>
                    <a:pt x="48265" y="309489"/>
                  </a:cubicBezTo>
                  <a:lnTo>
                    <a:pt x="75024" y="331526"/>
                  </a:lnTo>
                  <a:lnTo>
                    <a:pt x="79536" y="295420"/>
                  </a:lnTo>
                  <a:lnTo>
                    <a:pt x="154528" y="231791"/>
                  </a:lnTo>
                  <a:lnTo>
                    <a:pt x="213612" y="224974"/>
                  </a:lnTo>
                  <a:lnTo>
                    <a:pt x="295421" y="268151"/>
                  </a:lnTo>
                  <a:lnTo>
                    <a:pt x="338597" y="295420"/>
                  </a:lnTo>
                  <a:lnTo>
                    <a:pt x="374957" y="268151"/>
                  </a:lnTo>
                  <a:lnTo>
                    <a:pt x="434041" y="263606"/>
                  </a:lnTo>
                  <a:lnTo>
                    <a:pt x="481763" y="295420"/>
                  </a:lnTo>
                  <a:lnTo>
                    <a:pt x="493125" y="279513"/>
                  </a:lnTo>
                  <a:lnTo>
                    <a:pt x="547664" y="284058"/>
                  </a:lnTo>
                  <a:lnTo>
                    <a:pt x="551981" y="253835"/>
                  </a:lnTo>
                  <a:lnTo>
                    <a:pt x="505030" y="223136"/>
                  </a:lnTo>
                  <a:lnTo>
                    <a:pt x="506367" y="222270"/>
                  </a:lnTo>
                  <a:lnTo>
                    <a:pt x="493125" y="213612"/>
                  </a:lnTo>
                  <a:lnTo>
                    <a:pt x="531757" y="188615"/>
                  </a:lnTo>
                  <a:lnTo>
                    <a:pt x="520394" y="165890"/>
                  </a:lnTo>
                  <a:lnTo>
                    <a:pt x="559026" y="149983"/>
                  </a:lnTo>
                  <a:lnTo>
                    <a:pt x="531757" y="111351"/>
                  </a:lnTo>
                  <a:lnTo>
                    <a:pt x="547664" y="90899"/>
                  </a:lnTo>
                  <a:lnTo>
                    <a:pt x="686284" y="70447"/>
                  </a:lnTo>
                  <a:lnTo>
                    <a:pt x="702192" y="52267"/>
                  </a:lnTo>
                  <a:lnTo>
                    <a:pt x="795363" y="27270"/>
                  </a:lnTo>
                  <a:lnTo>
                    <a:pt x="831722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3" name="Freeform 84">
              <a:extLst>
                <a:ext uri="{FF2B5EF4-FFF2-40B4-BE49-F238E27FC236}">
                  <a16:creationId xmlns:a16="http://schemas.microsoft.com/office/drawing/2014/main" xmlns="" id="{BE210D2C-6B08-4400-B6F8-FC14192D7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5283" y="3346623"/>
              <a:ext cx="612796" cy="288396"/>
            </a:xfrm>
            <a:custGeom>
              <a:avLst/>
              <a:gdLst>
                <a:gd name="connsiteX0" fmla="*/ 406771 w 1184279"/>
                <a:gd name="connsiteY0" fmla="*/ 0 h 575693"/>
                <a:gd name="connsiteX1" fmla="*/ 449948 w 1184279"/>
                <a:gd name="connsiteY1" fmla="*/ 27270 h 575693"/>
                <a:gd name="connsiteX2" fmla="*/ 481762 w 1184279"/>
                <a:gd name="connsiteY2" fmla="*/ 31815 h 575693"/>
                <a:gd name="connsiteX3" fmla="*/ 524939 w 1184279"/>
                <a:gd name="connsiteY3" fmla="*/ 47722 h 575693"/>
                <a:gd name="connsiteX4" fmla="*/ 527292 w 1184279"/>
                <a:gd name="connsiteY4" fmla="*/ 62624 h 575693"/>
                <a:gd name="connsiteX5" fmla="*/ 532082 w 1184279"/>
                <a:gd name="connsiteY5" fmla="*/ 64389 h 575693"/>
                <a:gd name="connsiteX6" fmla="*/ 536600 w 1184279"/>
                <a:gd name="connsiteY6" fmla="*/ 93005 h 575693"/>
                <a:gd name="connsiteX7" fmla="*/ 584023 w 1184279"/>
                <a:gd name="connsiteY7" fmla="*/ 113623 h 575693"/>
                <a:gd name="connsiteX8" fmla="*/ 622655 w 1184279"/>
                <a:gd name="connsiteY8" fmla="*/ 102261 h 575693"/>
                <a:gd name="connsiteX9" fmla="*/ 665832 w 1184279"/>
                <a:gd name="connsiteY9" fmla="*/ 97716 h 575693"/>
                <a:gd name="connsiteX10" fmla="*/ 702191 w 1184279"/>
                <a:gd name="connsiteY10" fmla="*/ 102261 h 575693"/>
                <a:gd name="connsiteX11" fmla="*/ 740823 w 1184279"/>
                <a:gd name="connsiteY11" fmla="*/ 129531 h 575693"/>
                <a:gd name="connsiteX12" fmla="*/ 761275 w 1184279"/>
                <a:gd name="connsiteY12" fmla="*/ 161345 h 575693"/>
                <a:gd name="connsiteX13" fmla="*/ 795362 w 1184279"/>
                <a:gd name="connsiteY13" fmla="*/ 161345 h 575693"/>
                <a:gd name="connsiteX14" fmla="*/ 843084 w 1184279"/>
                <a:gd name="connsiteY14" fmla="*/ 165890 h 575693"/>
                <a:gd name="connsiteX15" fmla="*/ 874898 w 1184279"/>
                <a:gd name="connsiteY15" fmla="*/ 156800 h 575693"/>
                <a:gd name="connsiteX16" fmla="*/ 922620 w 1184279"/>
                <a:gd name="connsiteY16" fmla="*/ 145438 h 575693"/>
                <a:gd name="connsiteX17" fmla="*/ 977159 w 1184279"/>
                <a:gd name="connsiteY17" fmla="*/ 106806 h 575693"/>
                <a:gd name="connsiteX18" fmla="*/ 1004429 w 1184279"/>
                <a:gd name="connsiteY18" fmla="*/ 113623 h 575693"/>
                <a:gd name="connsiteX19" fmla="*/ 1020336 w 1184279"/>
                <a:gd name="connsiteY19" fmla="*/ 129531 h 575693"/>
                <a:gd name="connsiteX20" fmla="*/ 1063513 w 1184279"/>
                <a:gd name="connsiteY20" fmla="*/ 122713 h 575693"/>
                <a:gd name="connsiteX21" fmla="*/ 1056552 w 1184279"/>
                <a:gd name="connsiteY21" fmla="*/ 141607 h 575693"/>
                <a:gd name="connsiteX22" fmla="*/ 1070656 w 1184279"/>
                <a:gd name="connsiteY22" fmla="*/ 139380 h 575693"/>
                <a:gd name="connsiteX23" fmla="*/ 1054749 w 1184279"/>
                <a:gd name="connsiteY23" fmla="*/ 182557 h 575693"/>
                <a:gd name="connsiteX24" fmla="*/ 1027479 w 1184279"/>
                <a:gd name="connsiteY24" fmla="*/ 237096 h 575693"/>
                <a:gd name="connsiteX25" fmla="*/ 1031859 w 1184279"/>
                <a:gd name="connsiteY25" fmla="*/ 247609 h 575693"/>
                <a:gd name="connsiteX26" fmla="*/ 1052151 w 1184279"/>
                <a:gd name="connsiteY26" fmla="*/ 236336 h 575693"/>
                <a:gd name="connsiteX27" fmla="*/ 1083965 w 1184279"/>
                <a:gd name="connsiteY27" fmla="*/ 247699 h 575693"/>
                <a:gd name="connsiteX28" fmla="*/ 1118052 w 1184279"/>
                <a:gd name="connsiteY28" fmla="*/ 224974 h 575693"/>
                <a:gd name="connsiteX29" fmla="*/ 1143049 w 1184279"/>
                <a:gd name="connsiteY29" fmla="*/ 243154 h 575693"/>
                <a:gd name="connsiteX30" fmla="*/ 1177136 w 1184279"/>
                <a:gd name="connsiteY30" fmla="*/ 279513 h 575693"/>
                <a:gd name="connsiteX31" fmla="*/ 1177136 w 1184279"/>
                <a:gd name="connsiteY31" fmla="*/ 288561 h 575693"/>
                <a:gd name="connsiteX32" fmla="*/ 1184279 w 1184279"/>
                <a:gd name="connsiteY32" fmla="*/ 296180 h 575693"/>
                <a:gd name="connsiteX33" fmla="*/ 1184279 w 1184279"/>
                <a:gd name="connsiteY33" fmla="*/ 318905 h 575693"/>
                <a:gd name="connsiteX34" fmla="*/ 1150192 w 1184279"/>
                <a:gd name="connsiteY34" fmla="*/ 312087 h 575693"/>
                <a:gd name="connsiteX35" fmla="*/ 1097925 w 1184279"/>
                <a:gd name="connsiteY35" fmla="*/ 318905 h 575693"/>
                <a:gd name="connsiteX36" fmla="*/ 1070656 w 1184279"/>
                <a:gd name="connsiteY36" fmla="*/ 334812 h 575693"/>
                <a:gd name="connsiteX37" fmla="*/ 1047931 w 1184279"/>
                <a:gd name="connsiteY37" fmla="*/ 371171 h 575693"/>
                <a:gd name="connsiteX38" fmla="*/ 988847 w 1184279"/>
                <a:gd name="connsiteY38" fmla="*/ 387079 h 575693"/>
                <a:gd name="connsiteX39" fmla="*/ 952488 w 1184279"/>
                <a:gd name="connsiteY39" fmla="*/ 414348 h 575693"/>
                <a:gd name="connsiteX40" fmla="*/ 913856 w 1184279"/>
                <a:gd name="connsiteY40" fmla="*/ 402986 h 575693"/>
                <a:gd name="connsiteX41" fmla="*/ 893404 w 1184279"/>
                <a:gd name="connsiteY41" fmla="*/ 398441 h 575693"/>
                <a:gd name="connsiteX42" fmla="*/ 879238 w 1184279"/>
                <a:gd name="connsiteY42" fmla="*/ 432844 h 575693"/>
                <a:gd name="connsiteX43" fmla="*/ 881716 w 1184279"/>
                <a:gd name="connsiteY43" fmla="*/ 436313 h 575693"/>
                <a:gd name="connsiteX44" fmla="*/ 884891 w 1184279"/>
                <a:gd name="connsiteY44" fmla="*/ 447425 h 575693"/>
                <a:gd name="connsiteX45" fmla="*/ 888859 w 1184279"/>
                <a:gd name="connsiteY45" fmla="*/ 452980 h 575693"/>
                <a:gd name="connsiteX46" fmla="*/ 893404 w 1184279"/>
                <a:gd name="connsiteY46" fmla="*/ 468887 h 575693"/>
                <a:gd name="connsiteX47" fmla="*/ 866134 w 1184279"/>
                <a:gd name="connsiteY47" fmla="*/ 489340 h 575693"/>
                <a:gd name="connsiteX48" fmla="*/ 838865 w 1184279"/>
                <a:gd name="connsiteY48" fmla="*/ 512064 h 575693"/>
                <a:gd name="connsiteX49" fmla="*/ 795688 w 1184279"/>
                <a:gd name="connsiteY49" fmla="*/ 532516 h 575693"/>
                <a:gd name="connsiteX50" fmla="*/ 743421 w 1184279"/>
                <a:gd name="connsiteY50" fmla="*/ 532516 h 575693"/>
                <a:gd name="connsiteX51" fmla="*/ 684337 w 1184279"/>
                <a:gd name="connsiteY51" fmla="*/ 548424 h 575693"/>
                <a:gd name="connsiteX52" fmla="*/ 641160 w 1184279"/>
                <a:gd name="connsiteY52" fmla="*/ 575693 h 575693"/>
                <a:gd name="connsiteX53" fmla="*/ 625253 w 1184279"/>
                <a:gd name="connsiteY53" fmla="*/ 559786 h 575693"/>
                <a:gd name="connsiteX54" fmla="*/ 582076 w 1184279"/>
                <a:gd name="connsiteY54" fmla="*/ 559786 h 575693"/>
                <a:gd name="connsiteX55" fmla="*/ 527537 w 1184279"/>
                <a:gd name="connsiteY55" fmla="*/ 532516 h 575693"/>
                <a:gd name="connsiteX56" fmla="*/ 488905 w 1184279"/>
                <a:gd name="connsiteY56" fmla="*/ 523426 h 575693"/>
                <a:gd name="connsiteX57" fmla="*/ 441183 w 1184279"/>
                <a:gd name="connsiteY57" fmla="*/ 532516 h 575693"/>
                <a:gd name="connsiteX58" fmla="*/ 361647 w 1184279"/>
                <a:gd name="connsiteY58" fmla="*/ 523426 h 575693"/>
                <a:gd name="connsiteX59" fmla="*/ 323015 w 1184279"/>
                <a:gd name="connsiteY59" fmla="*/ 523426 h 575693"/>
                <a:gd name="connsiteX60" fmla="*/ 302563 w 1184279"/>
                <a:gd name="connsiteY60" fmla="*/ 489340 h 575693"/>
                <a:gd name="connsiteX61" fmla="*/ 298018 w 1184279"/>
                <a:gd name="connsiteY61" fmla="*/ 477002 h 575693"/>
                <a:gd name="connsiteX62" fmla="*/ 295420 w 1184279"/>
                <a:gd name="connsiteY62" fmla="*/ 472673 h 575693"/>
                <a:gd name="connsiteX63" fmla="*/ 285574 w 1184279"/>
                <a:gd name="connsiteY63" fmla="*/ 445946 h 575693"/>
                <a:gd name="connsiteX64" fmla="*/ 263931 w 1184279"/>
                <a:gd name="connsiteY64" fmla="*/ 441618 h 575693"/>
                <a:gd name="connsiteX65" fmla="*/ 216210 w 1184279"/>
                <a:gd name="connsiteY65" fmla="*/ 409803 h 575693"/>
                <a:gd name="connsiteX66" fmla="*/ 168488 w 1184279"/>
                <a:gd name="connsiteY66" fmla="*/ 398441 h 575693"/>
                <a:gd name="connsiteX67" fmla="*/ 125311 w 1184279"/>
                <a:gd name="connsiteY67" fmla="*/ 393896 h 575693"/>
                <a:gd name="connsiteX68" fmla="*/ 113949 w 1184279"/>
                <a:gd name="connsiteY68" fmla="*/ 371171 h 575693"/>
                <a:gd name="connsiteX69" fmla="*/ 114262 w 1184279"/>
                <a:gd name="connsiteY69" fmla="*/ 369417 h 575693"/>
                <a:gd name="connsiteX70" fmla="*/ 106806 w 1184279"/>
                <a:gd name="connsiteY70" fmla="*/ 354504 h 575693"/>
                <a:gd name="connsiteX71" fmla="*/ 117422 w 1184279"/>
                <a:gd name="connsiteY71" fmla="*/ 295052 h 575693"/>
                <a:gd name="connsiteX72" fmla="*/ 98042 w 1184279"/>
                <a:gd name="connsiteY72" fmla="*/ 264366 h 575693"/>
                <a:gd name="connsiteX73" fmla="*/ 50320 w 1184279"/>
                <a:gd name="connsiteY73" fmla="*/ 241641 h 575693"/>
                <a:gd name="connsiteX74" fmla="*/ 16233 w 1184279"/>
                <a:gd name="connsiteY74" fmla="*/ 216644 h 575693"/>
                <a:gd name="connsiteX75" fmla="*/ 12983 w 1184279"/>
                <a:gd name="connsiteY75" fmla="*/ 202832 h 575693"/>
                <a:gd name="connsiteX76" fmla="*/ 9090 w 1184279"/>
                <a:gd name="connsiteY76" fmla="*/ 199977 h 575693"/>
                <a:gd name="connsiteX77" fmla="*/ 0 w 1184279"/>
                <a:gd name="connsiteY77" fmla="*/ 161345 h 575693"/>
                <a:gd name="connsiteX78" fmla="*/ 43177 w 1184279"/>
                <a:gd name="connsiteY78" fmla="*/ 149983 h 575693"/>
                <a:gd name="connsiteX79" fmla="*/ 106806 w 1184279"/>
                <a:gd name="connsiteY79" fmla="*/ 102261 h 575693"/>
                <a:gd name="connsiteX80" fmla="*/ 165890 w 1184279"/>
                <a:gd name="connsiteY80" fmla="*/ 74991 h 575693"/>
                <a:gd name="connsiteX81" fmla="*/ 197704 w 1184279"/>
                <a:gd name="connsiteY81" fmla="*/ 90899 h 575693"/>
                <a:gd name="connsiteX82" fmla="*/ 236336 w 1184279"/>
                <a:gd name="connsiteY82" fmla="*/ 90899 h 575693"/>
                <a:gd name="connsiteX83" fmla="*/ 263606 w 1184279"/>
                <a:gd name="connsiteY83" fmla="*/ 118168 h 575693"/>
                <a:gd name="connsiteX84" fmla="*/ 295420 w 1184279"/>
                <a:gd name="connsiteY84" fmla="*/ 118168 h 575693"/>
                <a:gd name="connsiteX85" fmla="*/ 347687 w 1184279"/>
                <a:gd name="connsiteY85" fmla="*/ 134075 h 575693"/>
                <a:gd name="connsiteX86" fmla="*/ 385878 w 1184279"/>
                <a:gd name="connsiteY86" fmla="*/ 98131 h 575693"/>
                <a:gd name="connsiteX87" fmla="*/ 377555 w 1184279"/>
                <a:gd name="connsiteY87" fmla="*/ 80296 h 575693"/>
                <a:gd name="connsiteX88" fmla="*/ 377904 w 1184279"/>
                <a:gd name="connsiteY88" fmla="*/ 79685 h 575693"/>
                <a:gd name="connsiteX89" fmla="*/ 370412 w 1184279"/>
                <a:gd name="connsiteY89" fmla="*/ 63629 h 575693"/>
                <a:gd name="connsiteX0" fmla="*/ 424408 w 1184279"/>
                <a:gd name="connsiteY0" fmla="*/ 0 h 555115"/>
                <a:gd name="connsiteX1" fmla="*/ 449948 w 1184279"/>
                <a:gd name="connsiteY1" fmla="*/ 6692 h 555115"/>
                <a:gd name="connsiteX2" fmla="*/ 481762 w 1184279"/>
                <a:gd name="connsiteY2" fmla="*/ 11237 h 555115"/>
                <a:gd name="connsiteX3" fmla="*/ 524939 w 1184279"/>
                <a:gd name="connsiteY3" fmla="*/ 27144 h 555115"/>
                <a:gd name="connsiteX4" fmla="*/ 527292 w 1184279"/>
                <a:gd name="connsiteY4" fmla="*/ 42046 h 555115"/>
                <a:gd name="connsiteX5" fmla="*/ 532082 w 1184279"/>
                <a:gd name="connsiteY5" fmla="*/ 43811 h 555115"/>
                <a:gd name="connsiteX6" fmla="*/ 536600 w 1184279"/>
                <a:gd name="connsiteY6" fmla="*/ 72427 h 555115"/>
                <a:gd name="connsiteX7" fmla="*/ 584023 w 1184279"/>
                <a:gd name="connsiteY7" fmla="*/ 93045 h 555115"/>
                <a:gd name="connsiteX8" fmla="*/ 622655 w 1184279"/>
                <a:gd name="connsiteY8" fmla="*/ 81683 h 555115"/>
                <a:gd name="connsiteX9" fmla="*/ 665832 w 1184279"/>
                <a:gd name="connsiteY9" fmla="*/ 77138 h 555115"/>
                <a:gd name="connsiteX10" fmla="*/ 702191 w 1184279"/>
                <a:gd name="connsiteY10" fmla="*/ 81683 h 555115"/>
                <a:gd name="connsiteX11" fmla="*/ 740823 w 1184279"/>
                <a:gd name="connsiteY11" fmla="*/ 108953 h 555115"/>
                <a:gd name="connsiteX12" fmla="*/ 761275 w 1184279"/>
                <a:gd name="connsiteY12" fmla="*/ 140767 h 555115"/>
                <a:gd name="connsiteX13" fmla="*/ 795362 w 1184279"/>
                <a:gd name="connsiteY13" fmla="*/ 140767 h 555115"/>
                <a:gd name="connsiteX14" fmla="*/ 843084 w 1184279"/>
                <a:gd name="connsiteY14" fmla="*/ 145312 h 555115"/>
                <a:gd name="connsiteX15" fmla="*/ 874898 w 1184279"/>
                <a:gd name="connsiteY15" fmla="*/ 136222 h 555115"/>
                <a:gd name="connsiteX16" fmla="*/ 922620 w 1184279"/>
                <a:gd name="connsiteY16" fmla="*/ 124860 h 555115"/>
                <a:gd name="connsiteX17" fmla="*/ 977159 w 1184279"/>
                <a:gd name="connsiteY17" fmla="*/ 86228 h 555115"/>
                <a:gd name="connsiteX18" fmla="*/ 1004429 w 1184279"/>
                <a:gd name="connsiteY18" fmla="*/ 93045 h 555115"/>
                <a:gd name="connsiteX19" fmla="*/ 1020336 w 1184279"/>
                <a:gd name="connsiteY19" fmla="*/ 108953 h 555115"/>
                <a:gd name="connsiteX20" fmla="*/ 1063513 w 1184279"/>
                <a:gd name="connsiteY20" fmla="*/ 102135 h 555115"/>
                <a:gd name="connsiteX21" fmla="*/ 1056552 w 1184279"/>
                <a:gd name="connsiteY21" fmla="*/ 121029 h 555115"/>
                <a:gd name="connsiteX22" fmla="*/ 1070656 w 1184279"/>
                <a:gd name="connsiteY22" fmla="*/ 118802 h 555115"/>
                <a:gd name="connsiteX23" fmla="*/ 1054749 w 1184279"/>
                <a:gd name="connsiteY23" fmla="*/ 161979 h 555115"/>
                <a:gd name="connsiteX24" fmla="*/ 1027479 w 1184279"/>
                <a:gd name="connsiteY24" fmla="*/ 216518 h 555115"/>
                <a:gd name="connsiteX25" fmla="*/ 1031859 w 1184279"/>
                <a:gd name="connsiteY25" fmla="*/ 227031 h 555115"/>
                <a:gd name="connsiteX26" fmla="*/ 1052151 w 1184279"/>
                <a:gd name="connsiteY26" fmla="*/ 215758 h 555115"/>
                <a:gd name="connsiteX27" fmla="*/ 1083965 w 1184279"/>
                <a:gd name="connsiteY27" fmla="*/ 227121 h 555115"/>
                <a:gd name="connsiteX28" fmla="*/ 1118052 w 1184279"/>
                <a:gd name="connsiteY28" fmla="*/ 204396 h 555115"/>
                <a:gd name="connsiteX29" fmla="*/ 1143049 w 1184279"/>
                <a:gd name="connsiteY29" fmla="*/ 222576 h 555115"/>
                <a:gd name="connsiteX30" fmla="*/ 1177136 w 1184279"/>
                <a:gd name="connsiteY30" fmla="*/ 258935 h 555115"/>
                <a:gd name="connsiteX31" fmla="*/ 1177136 w 1184279"/>
                <a:gd name="connsiteY31" fmla="*/ 267983 h 555115"/>
                <a:gd name="connsiteX32" fmla="*/ 1184279 w 1184279"/>
                <a:gd name="connsiteY32" fmla="*/ 275602 h 555115"/>
                <a:gd name="connsiteX33" fmla="*/ 1184279 w 1184279"/>
                <a:gd name="connsiteY33" fmla="*/ 298327 h 555115"/>
                <a:gd name="connsiteX34" fmla="*/ 1150192 w 1184279"/>
                <a:gd name="connsiteY34" fmla="*/ 291509 h 555115"/>
                <a:gd name="connsiteX35" fmla="*/ 1097925 w 1184279"/>
                <a:gd name="connsiteY35" fmla="*/ 298327 h 555115"/>
                <a:gd name="connsiteX36" fmla="*/ 1070656 w 1184279"/>
                <a:gd name="connsiteY36" fmla="*/ 314234 h 555115"/>
                <a:gd name="connsiteX37" fmla="*/ 1047931 w 1184279"/>
                <a:gd name="connsiteY37" fmla="*/ 350593 h 555115"/>
                <a:gd name="connsiteX38" fmla="*/ 988847 w 1184279"/>
                <a:gd name="connsiteY38" fmla="*/ 366501 h 555115"/>
                <a:gd name="connsiteX39" fmla="*/ 952488 w 1184279"/>
                <a:gd name="connsiteY39" fmla="*/ 393770 h 555115"/>
                <a:gd name="connsiteX40" fmla="*/ 913856 w 1184279"/>
                <a:gd name="connsiteY40" fmla="*/ 382408 h 555115"/>
                <a:gd name="connsiteX41" fmla="*/ 893404 w 1184279"/>
                <a:gd name="connsiteY41" fmla="*/ 377863 h 555115"/>
                <a:gd name="connsiteX42" fmla="*/ 879238 w 1184279"/>
                <a:gd name="connsiteY42" fmla="*/ 412266 h 555115"/>
                <a:gd name="connsiteX43" fmla="*/ 881716 w 1184279"/>
                <a:gd name="connsiteY43" fmla="*/ 415735 h 555115"/>
                <a:gd name="connsiteX44" fmla="*/ 884891 w 1184279"/>
                <a:gd name="connsiteY44" fmla="*/ 426847 h 555115"/>
                <a:gd name="connsiteX45" fmla="*/ 888859 w 1184279"/>
                <a:gd name="connsiteY45" fmla="*/ 432402 h 555115"/>
                <a:gd name="connsiteX46" fmla="*/ 893404 w 1184279"/>
                <a:gd name="connsiteY46" fmla="*/ 448309 h 555115"/>
                <a:gd name="connsiteX47" fmla="*/ 866134 w 1184279"/>
                <a:gd name="connsiteY47" fmla="*/ 468762 h 555115"/>
                <a:gd name="connsiteX48" fmla="*/ 838865 w 1184279"/>
                <a:gd name="connsiteY48" fmla="*/ 491486 h 555115"/>
                <a:gd name="connsiteX49" fmla="*/ 795688 w 1184279"/>
                <a:gd name="connsiteY49" fmla="*/ 511938 h 555115"/>
                <a:gd name="connsiteX50" fmla="*/ 743421 w 1184279"/>
                <a:gd name="connsiteY50" fmla="*/ 511938 h 555115"/>
                <a:gd name="connsiteX51" fmla="*/ 684337 w 1184279"/>
                <a:gd name="connsiteY51" fmla="*/ 527846 h 555115"/>
                <a:gd name="connsiteX52" fmla="*/ 641160 w 1184279"/>
                <a:gd name="connsiteY52" fmla="*/ 555115 h 555115"/>
                <a:gd name="connsiteX53" fmla="*/ 625253 w 1184279"/>
                <a:gd name="connsiteY53" fmla="*/ 539208 h 555115"/>
                <a:gd name="connsiteX54" fmla="*/ 582076 w 1184279"/>
                <a:gd name="connsiteY54" fmla="*/ 539208 h 555115"/>
                <a:gd name="connsiteX55" fmla="*/ 527537 w 1184279"/>
                <a:gd name="connsiteY55" fmla="*/ 511938 h 555115"/>
                <a:gd name="connsiteX56" fmla="*/ 488905 w 1184279"/>
                <a:gd name="connsiteY56" fmla="*/ 502848 h 555115"/>
                <a:gd name="connsiteX57" fmla="*/ 441183 w 1184279"/>
                <a:gd name="connsiteY57" fmla="*/ 511938 h 555115"/>
                <a:gd name="connsiteX58" fmla="*/ 361647 w 1184279"/>
                <a:gd name="connsiteY58" fmla="*/ 502848 h 555115"/>
                <a:gd name="connsiteX59" fmla="*/ 323015 w 1184279"/>
                <a:gd name="connsiteY59" fmla="*/ 502848 h 555115"/>
                <a:gd name="connsiteX60" fmla="*/ 302563 w 1184279"/>
                <a:gd name="connsiteY60" fmla="*/ 468762 h 555115"/>
                <a:gd name="connsiteX61" fmla="*/ 298018 w 1184279"/>
                <a:gd name="connsiteY61" fmla="*/ 456424 h 555115"/>
                <a:gd name="connsiteX62" fmla="*/ 295420 w 1184279"/>
                <a:gd name="connsiteY62" fmla="*/ 452095 h 555115"/>
                <a:gd name="connsiteX63" fmla="*/ 285574 w 1184279"/>
                <a:gd name="connsiteY63" fmla="*/ 425368 h 555115"/>
                <a:gd name="connsiteX64" fmla="*/ 263931 w 1184279"/>
                <a:gd name="connsiteY64" fmla="*/ 421040 h 555115"/>
                <a:gd name="connsiteX65" fmla="*/ 216210 w 1184279"/>
                <a:gd name="connsiteY65" fmla="*/ 389225 h 555115"/>
                <a:gd name="connsiteX66" fmla="*/ 168488 w 1184279"/>
                <a:gd name="connsiteY66" fmla="*/ 377863 h 555115"/>
                <a:gd name="connsiteX67" fmla="*/ 125311 w 1184279"/>
                <a:gd name="connsiteY67" fmla="*/ 373318 h 555115"/>
                <a:gd name="connsiteX68" fmla="*/ 113949 w 1184279"/>
                <a:gd name="connsiteY68" fmla="*/ 350593 h 555115"/>
                <a:gd name="connsiteX69" fmla="*/ 114262 w 1184279"/>
                <a:gd name="connsiteY69" fmla="*/ 348839 h 555115"/>
                <a:gd name="connsiteX70" fmla="*/ 106806 w 1184279"/>
                <a:gd name="connsiteY70" fmla="*/ 333926 h 555115"/>
                <a:gd name="connsiteX71" fmla="*/ 117422 w 1184279"/>
                <a:gd name="connsiteY71" fmla="*/ 274474 h 555115"/>
                <a:gd name="connsiteX72" fmla="*/ 98042 w 1184279"/>
                <a:gd name="connsiteY72" fmla="*/ 243788 h 555115"/>
                <a:gd name="connsiteX73" fmla="*/ 50320 w 1184279"/>
                <a:gd name="connsiteY73" fmla="*/ 221063 h 555115"/>
                <a:gd name="connsiteX74" fmla="*/ 16233 w 1184279"/>
                <a:gd name="connsiteY74" fmla="*/ 196066 h 555115"/>
                <a:gd name="connsiteX75" fmla="*/ 12983 w 1184279"/>
                <a:gd name="connsiteY75" fmla="*/ 182254 h 555115"/>
                <a:gd name="connsiteX76" fmla="*/ 9090 w 1184279"/>
                <a:gd name="connsiteY76" fmla="*/ 179399 h 555115"/>
                <a:gd name="connsiteX77" fmla="*/ 0 w 1184279"/>
                <a:gd name="connsiteY77" fmla="*/ 140767 h 555115"/>
                <a:gd name="connsiteX78" fmla="*/ 43177 w 1184279"/>
                <a:gd name="connsiteY78" fmla="*/ 129405 h 555115"/>
                <a:gd name="connsiteX79" fmla="*/ 106806 w 1184279"/>
                <a:gd name="connsiteY79" fmla="*/ 81683 h 555115"/>
                <a:gd name="connsiteX80" fmla="*/ 165890 w 1184279"/>
                <a:gd name="connsiteY80" fmla="*/ 54413 h 555115"/>
                <a:gd name="connsiteX81" fmla="*/ 197704 w 1184279"/>
                <a:gd name="connsiteY81" fmla="*/ 70321 h 555115"/>
                <a:gd name="connsiteX82" fmla="*/ 236336 w 1184279"/>
                <a:gd name="connsiteY82" fmla="*/ 70321 h 555115"/>
                <a:gd name="connsiteX83" fmla="*/ 263606 w 1184279"/>
                <a:gd name="connsiteY83" fmla="*/ 97590 h 555115"/>
                <a:gd name="connsiteX84" fmla="*/ 295420 w 1184279"/>
                <a:gd name="connsiteY84" fmla="*/ 97590 h 555115"/>
                <a:gd name="connsiteX85" fmla="*/ 347687 w 1184279"/>
                <a:gd name="connsiteY85" fmla="*/ 113497 h 555115"/>
                <a:gd name="connsiteX86" fmla="*/ 385878 w 1184279"/>
                <a:gd name="connsiteY86" fmla="*/ 77553 h 555115"/>
                <a:gd name="connsiteX87" fmla="*/ 377555 w 1184279"/>
                <a:gd name="connsiteY87" fmla="*/ 59718 h 555115"/>
                <a:gd name="connsiteX88" fmla="*/ 377904 w 1184279"/>
                <a:gd name="connsiteY88" fmla="*/ 59107 h 555115"/>
                <a:gd name="connsiteX89" fmla="*/ 370412 w 1184279"/>
                <a:gd name="connsiteY89" fmla="*/ 43051 h 555115"/>
                <a:gd name="connsiteX90" fmla="*/ 424408 w 1184279"/>
                <a:gd name="connsiteY90" fmla="*/ 0 h 555115"/>
                <a:gd name="connsiteX0" fmla="*/ 424408 w 1184279"/>
                <a:gd name="connsiteY0" fmla="*/ 17072 h 572187"/>
                <a:gd name="connsiteX1" fmla="*/ 449948 w 1184279"/>
                <a:gd name="connsiteY1" fmla="*/ 23764 h 572187"/>
                <a:gd name="connsiteX2" fmla="*/ 481762 w 1184279"/>
                <a:gd name="connsiteY2" fmla="*/ 28309 h 572187"/>
                <a:gd name="connsiteX3" fmla="*/ 524939 w 1184279"/>
                <a:gd name="connsiteY3" fmla="*/ 44216 h 572187"/>
                <a:gd name="connsiteX4" fmla="*/ 527292 w 1184279"/>
                <a:gd name="connsiteY4" fmla="*/ 59118 h 572187"/>
                <a:gd name="connsiteX5" fmla="*/ 532082 w 1184279"/>
                <a:gd name="connsiteY5" fmla="*/ 60883 h 572187"/>
                <a:gd name="connsiteX6" fmla="*/ 536600 w 1184279"/>
                <a:gd name="connsiteY6" fmla="*/ 89499 h 572187"/>
                <a:gd name="connsiteX7" fmla="*/ 584023 w 1184279"/>
                <a:gd name="connsiteY7" fmla="*/ 110117 h 572187"/>
                <a:gd name="connsiteX8" fmla="*/ 622655 w 1184279"/>
                <a:gd name="connsiteY8" fmla="*/ 98755 h 572187"/>
                <a:gd name="connsiteX9" fmla="*/ 665832 w 1184279"/>
                <a:gd name="connsiteY9" fmla="*/ 94210 h 572187"/>
                <a:gd name="connsiteX10" fmla="*/ 702191 w 1184279"/>
                <a:gd name="connsiteY10" fmla="*/ 98755 h 572187"/>
                <a:gd name="connsiteX11" fmla="*/ 740823 w 1184279"/>
                <a:gd name="connsiteY11" fmla="*/ 126025 h 572187"/>
                <a:gd name="connsiteX12" fmla="*/ 761275 w 1184279"/>
                <a:gd name="connsiteY12" fmla="*/ 157839 h 572187"/>
                <a:gd name="connsiteX13" fmla="*/ 795362 w 1184279"/>
                <a:gd name="connsiteY13" fmla="*/ 157839 h 572187"/>
                <a:gd name="connsiteX14" fmla="*/ 843084 w 1184279"/>
                <a:gd name="connsiteY14" fmla="*/ 162384 h 572187"/>
                <a:gd name="connsiteX15" fmla="*/ 874898 w 1184279"/>
                <a:gd name="connsiteY15" fmla="*/ 153294 h 572187"/>
                <a:gd name="connsiteX16" fmla="*/ 922620 w 1184279"/>
                <a:gd name="connsiteY16" fmla="*/ 141932 h 572187"/>
                <a:gd name="connsiteX17" fmla="*/ 977159 w 1184279"/>
                <a:gd name="connsiteY17" fmla="*/ 103300 h 572187"/>
                <a:gd name="connsiteX18" fmla="*/ 1004429 w 1184279"/>
                <a:gd name="connsiteY18" fmla="*/ 110117 h 572187"/>
                <a:gd name="connsiteX19" fmla="*/ 1020336 w 1184279"/>
                <a:gd name="connsiteY19" fmla="*/ 126025 h 572187"/>
                <a:gd name="connsiteX20" fmla="*/ 1063513 w 1184279"/>
                <a:gd name="connsiteY20" fmla="*/ 119207 h 572187"/>
                <a:gd name="connsiteX21" fmla="*/ 1056552 w 1184279"/>
                <a:gd name="connsiteY21" fmla="*/ 138101 h 572187"/>
                <a:gd name="connsiteX22" fmla="*/ 1070656 w 1184279"/>
                <a:gd name="connsiteY22" fmla="*/ 135874 h 572187"/>
                <a:gd name="connsiteX23" fmla="*/ 1054749 w 1184279"/>
                <a:gd name="connsiteY23" fmla="*/ 179051 h 572187"/>
                <a:gd name="connsiteX24" fmla="*/ 1027479 w 1184279"/>
                <a:gd name="connsiteY24" fmla="*/ 233590 h 572187"/>
                <a:gd name="connsiteX25" fmla="*/ 1031859 w 1184279"/>
                <a:gd name="connsiteY25" fmla="*/ 244103 h 572187"/>
                <a:gd name="connsiteX26" fmla="*/ 1052151 w 1184279"/>
                <a:gd name="connsiteY26" fmla="*/ 232830 h 572187"/>
                <a:gd name="connsiteX27" fmla="*/ 1083965 w 1184279"/>
                <a:gd name="connsiteY27" fmla="*/ 244193 h 572187"/>
                <a:gd name="connsiteX28" fmla="*/ 1118052 w 1184279"/>
                <a:gd name="connsiteY28" fmla="*/ 221468 h 572187"/>
                <a:gd name="connsiteX29" fmla="*/ 1143049 w 1184279"/>
                <a:gd name="connsiteY29" fmla="*/ 239648 h 572187"/>
                <a:gd name="connsiteX30" fmla="*/ 1177136 w 1184279"/>
                <a:gd name="connsiteY30" fmla="*/ 276007 h 572187"/>
                <a:gd name="connsiteX31" fmla="*/ 1177136 w 1184279"/>
                <a:gd name="connsiteY31" fmla="*/ 285055 h 572187"/>
                <a:gd name="connsiteX32" fmla="*/ 1184279 w 1184279"/>
                <a:gd name="connsiteY32" fmla="*/ 292674 h 572187"/>
                <a:gd name="connsiteX33" fmla="*/ 1184279 w 1184279"/>
                <a:gd name="connsiteY33" fmla="*/ 315399 h 572187"/>
                <a:gd name="connsiteX34" fmla="*/ 1150192 w 1184279"/>
                <a:gd name="connsiteY34" fmla="*/ 308581 h 572187"/>
                <a:gd name="connsiteX35" fmla="*/ 1097925 w 1184279"/>
                <a:gd name="connsiteY35" fmla="*/ 315399 h 572187"/>
                <a:gd name="connsiteX36" fmla="*/ 1070656 w 1184279"/>
                <a:gd name="connsiteY36" fmla="*/ 331306 h 572187"/>
                <a:gd name="connsiteX37" fmla="*/ 1047931 w 1184279"/>
                <a:gd name="connsiteY37" fmla="*/ 367665 h 572187"/>
                <a:gd name="connsiteX38" fmla="*/ 988847 w 1184279"/>
                <a:gd name="connsiteY38" fmla="*/ 383573 h 572187"/>
                <a:gd name="connsiteX39" fmla="*/ 952488 w 1184279"/>
                <a:gd name="connsiteY39" fmla="*/ 410842 h 572187"/>
                <a:gd name="connsiteX40" fmla="*/ 913856 w 1184279"/>
                <a:gd name="connsiteY40" fmla="*/ 399480 h 572187"/>
                <a:gd name="connsiteX41" fmla="*/ 893404 w 1184279"/>
                <a:gd name="connsiteY41" fmla="*/ 394935 h 572187"/>
                <a:gd name="connsiteX42" fmla="*/ 879238 w 1184279"/>
                <a:gd name="connsiteY42" fmla="*/ 429338 h 572187"/>
                <a:gd name="connsiteX43" fmla="*/ 881716 w 1184279"/>
                <a:gd name="connsiteY43" fmla="*/ 432807 h 572187"/>
                <a:gd name="connsiteX44" fmla="*/ 884891 w 1184279"/>
                <a:gd name="connsiteY44" fmla="*/ 443919 h 572187"/>
                <a:gd name="connsiteX45" fmla="*/ 888859 w 1184279"/>
                <a:gd name="connsiteY45" fmla="*/ 449474 h 572187"/>
                <a:gd name="connsiteX46" fmla="*/ 893404 w 1184279"/>
                <a:gd name="connsiteY46" fmla="*/ 465381 h 572187"/>
                <a:gd name="connsiteX47" fmla="*/ 866134 w 1184279"/>
                <a:gd name="connsiteY47" fmla="*/ 485834 h 572187"/>
                <a:gd name="connsiteX48" fmla="*/ 838865 w 1184279"/>
                <a:gd name="connsiteY48" fmla="*/ 508558 h 572187"/>
                <a:gd name="connsiteX49" fmla="*/ 795688 w 1184279"/>
                <a:gd name="connsiteY49" fmla="*/ 529010 h 572187"/>
                <a:gd name="connsiteX50" fmla="*/ 743421 w 1184279"/>
                <a:gd name="connsiteY50" fmla="*/ 529010 h 572187"/>
                <a:gd name="connsiteX51" fmla="*/ 684337 w 1184279"/>
                <a:gd name="connsiteY51" fmla="*/ 544918 h 572187"/>
                <a:gd name="connsiteX52" fmla="*/ 641160 w 1184279"/>
                <a:gd name="connsiteY52" fmla="*/ 572187 h 572187"/>
                <a:gd name="connsiteX53" fmla="*/ 625253 w 1184279"/>
                <a:gd name="connsiteY53" fmla="*/ 556280 h 572187"/>
                <a:gd name="connsiteX54" fmla="*/ 582076 w 1184279"/>
                <a:gd name="connsiteY54" fmla="*/ 556280 h 572187"/>
                <a:gd name="connsiteX55" fmla="*/ 527537 w 1184279"/>
                <a:gd name="connsiteY55" fmla="*/ 529010 h 572187"/>
                <a:gd name="connsiteX56" fmla="*/ 488905 w 1184279"/>
                <a:gd name="connsiteY56" fmla="*/ 519920 h 572187"/>
                <a:gd name="connsiteX57" fmla="*/ 441183 w 1184279"/>
                <a:gd name="connsiteY57" fmla="*/ 529010 h 572187"/>
                <a:gd name="connsiteX58" fmla="*/ 361647 w 1184279"/>
                <a:gd name="connsiteY58" fmla="*/ 519920 h 572187"/>
                <a:gd name="connsiteX59" fmla="*/ 323015 w 1184279"/>
                <a:gd name="connsiteY59" fmla="*/ 519920 h 572187"/>
                <a:gd name="connsiteX60" fmla="*/ 302563 w 1184279"/>
                <a:gd name="connsiteY60" fmla="*/ 485834 h 572187"/>
                <a:gd name="connsiteX61" fmla="*/ 298018 w 1184279"/>
                <a:gd name="connsiteY61" fmla="*/ 473496 h 572187"/>
                <a:gd name="connsiteX62" fmla="*/ 295420 w 1184279"/>
                <a:gd name="connsiteY62" fmla="*/ 469167 h 572187"/>
                <a:gd name="connsiteX63" fmla="*/ 285574 w 1184279"/>
                <a:gd name="connsiteY63" fmla="*/ 442440 h 572187"/>
                <a:gd name="connsiteX64" fmla="*/ 263931 w 1184279"/>
                <a:gd name="connsiteY64" fmla="*/ 438112 h 572187"/>
                <a:gd name="connsiteX65" fmla="*/ 216210 w 1184279"/>
                <a:gd name="connsiteY65" fmla="*/ 406297 h 572187"/>
                <a:gd name="connsiteX66" fmla="*/ 168488 w 1184279"/>
                <a:gd name="connsiteY66" fmla="*/ 394935 h 572187"/>
                <a:gd name="connsiteX67" fmla="*/ 125311 w 1184279"/>
                <a:gd name="connsiteY67" fmla="*/ 390390 h 572187"/>
                <a:gd name="connsiteX68" fmla="*/ 113949 w 1184279"/>
                <a:gd name="connsiteY68" fmla="*/ 367665 h 572187"/>
                <a:gd name="connsiteX69" fmla="*/ 114262 w 1184279"/>
                <a:gd name="connsiteY69" fmla="*/ 365911 h 572187"/>
                <a:gd name="connsiteX70" fmla="*/ 106806 w 1184279"/>
                <a:gd name="connsiteY70" fmla="*/ 350998 h 572187"/>
                <a:gd name="connsiteX71" fmla="*/ 117422 w 1184279"/>
                <a:gd name="connsiteY71" fmla="*/ 291546 h 572187"/>
                <a:gd name="connsiteX72" fmla="*/ 98042 w 1184279"/>
                <a:gd name="connsiteY72" fmla="*/ 260860 h 572187"/>
                <a:gd name="connsiteX73" fmla="*/ 50320 w 1184279"/>
                <a:gd name="connsiteY73" fmla="*/ 238135 h 572187"/>
                <a:gd name="connsiteX74" fmla="*/ 16233 w 1184279"/>
                <a:gd name="connsiteY74" fmla="*/ 213138 h 572187"/>
                <a:gd name="connsiteX75" fmla="*/ 12983 w 1184279"/>
                <a:gd name="connsiteY75" fmla="*/ 199326 h 572187"/>
                <a:gd name="connsiteX76" fmla="*/ 9090 w 1184279"/>
                <a:gd name="connsiteY76" fmla="*/ 196471 h 572187"/>
                <a:gd name="connsiteX77" fmla="*/ 0 w 1184279"/>
                <a:gd name="connsiteY77" fmla="*/ 157839 h 572187"/>
                <a:gd name="connsiteX78" fmla="*/ 43177 w 1184279"/>
                <a:gd name="connsiteY78" fmla="*/ 146477 h 572187"/>
                <a:gd name="connsiteX79" fmla="*/ 106806 w 1184279"/>
                <a:gd name="connsiteY79" fmla="*/ 98755 h 572187"/>
                <a:gd name="connsiteX80" fmla="*/ 165890 w 1184279"/>
                <a:gd name="connsiteY80" fmla="*/ 71485 h 572187"/>
                <a:gd name="connsiteX81" fmla="*/ 197704 w 1184279"/>
                <a:gd name="connsiteY81" fmla="*/ 87393 h 572187"/>
                <a:gd name="connsiteX82" fmla="*/ 236336 w 1184279"/>
                <a:gd name="connsiteY82" fmla="*/ 87393 h 572187"/>
                <a:gd name="connsiteX83" fmla="*/ 263606 w 1184279"/>
                <a:gd name="connsiteY83" fmla="*/ 114662 h 572187"/>
                <a:gd name="connsiteX84" fmla="*/ 295420 w 1184279"/>
                <a:gd name="connsiteY84" fmla="*/ 114662 h 572187"/>
                <a:gd name="connsiteX85" fmla="*/ 347687 w 1184279"/>
                <a:gd name="connsiteY85" fmla="*/ 130569 h 572187"/>
                <a:gd name="connsiteX86" fmla="*/ 385878 w 1184279"/>
                <a:gd name="connsiteY86" fmla="*/ 94625 h 572187"/>
                <a:gd name="connsiteX87" fmla="*/ 377555 w 1184279"/>
                <a:gd name="connsiteY87" fmla="*/ 76790 h 572187"/>
                <a:gd name="connsiteX88" fmla="*/ 377904 w 1184279"/>
                <a:gd name="connsiteY88" fmla="*/ 76179 h 572187"/>
                <a:gd name="connsiteX89" fmla="*/ 370412 w 1184279"/>
                <a:gd name="connsiteY89" fmla="*/ 60123 h 572187"/>
                <a:gd name="connsiteX90" fmla="*/ 424408 w 1184279"/>
                <a:gd name="connsiteY90" fmla="*/ 17072 h 572187"/>
                <a:gd name="connsiteX0" fmla="*/ 424408 w 1184279"/>
                <a:gd name="connsiteY0" fmla="*/ 2234 h 557349"/>
                <a:gd name="connsiteX1" fmla="*/ 449948 w 1184279"/>
                <a:gd name="connsiteY1" fmla="*/ 8926 h 557349"/>
                <a:gd name="connsiteX2" fmla="*/ 481762 w 1184279"/>
                <a:gd name="connsiteY2" fmla="*/ 13471 h 557349"/>
                <a:gd name="connsiteX3" fmla="*/ 524939 w 1184279"/>
                <a:gd name="connsiteY3" fmla="*/ 29378 h 557349"/>
                <a:gd name="connsiteX4" fmla="*/ 527292 w 1184279"/>
                <a:gd name="connsiteY4" fmla="*/ 44280 h 557349"/>
                <a:gd name="connsiteX5" fmla="*/ 532082 w 1184279"/>
                <a:gd name="connsiteY5" fmla="*/ 46045 h 557349"/>
                <a:gd name="connsiteX6" fmla="*/ 536600 w 1184279"/>
                <a:gd name="connsiteY6" fmla="*/ 74661 h 557349"/>
                <a:gd name="connsiteX7" fmla="*/ 584023 w 1184279"/>
                <a:gd name="connsiteY7" fmla="*/ 95279 h 557349"/>
                <a:gd name="connsiteX8" fmla="*/ 622655 w 1184279"/>
                <a:gd name="connsiteY8" fmla="*/ 83917 h 557349"/>
                <a:gd name="connsiteX9" fmla="*/ 665832 w 1184279"/>
                <a:gd name="connsiteY9" fmla="*/ 79372 h 557349"/>
                <a:gd name="connsiteX10" fmla="*/ 702191 w 1184279"/>
                <a:gd name="connsiteY10" fmla="*/ 83917 h 557349"/>
                <a:gd name="connsiteX11" fmla="*/ 740823 w 1184279"/>
                <a:gd name="connsiteY11" fmla="*/ 111187 h 557349"/>
                <a:gd name="connsiteX12" fmla="*/ 761275 w 1184279"/>
                <a:gd name="connsiteY12" fmla="*/ 143001 h 557349"/>
                <a:gd name="connsiteX13" fmla="*/ 795362 w 1184279"/>
                <a:gd name="connsiteY13" fmla="*/ 143001 h 557349"/>
                <a:gd name="connsiteX14" fmla="*/ 843084 w 1184279"/>
                <a:gd name="connsiteY14" fmla="*/ 147546 h 557349"/>
                <a:gd name="connsiteX15" fmla="*/ 874898 w 1184279"/>
                <a:gd name="connsiteY15" fmla="*/ 138456 h 557349"/>
                <a:gd name="connsiteX16" fmla="*/ 922620 w 1184279"/>
                <a:gd name="connsiteY16" fmla="*/ 127094 h 557349"/>
                <a:gd name="connsiteX17" fmla="*/ 977159 w 1184279"/>
                <a:gd name="connsiteY17" fmla="*/ 88462 h 557349"/>
                <a:gd name="connsiteX18" fmla="*/ 1004429 w 1184279"/>
                <a:gd name="connsiteY18" fmla="*/ 95279 h 557349"/>
                <a:gd name="connsiteX19" fmla="*/ 1020336 w 1184279"/>
                <a:gd name="connsiteY19" fmla="*/ 111187 h 557349"/>
                <a:gd name="connsiteX20" fmla="*/ 1063513 w 1184279"/>
                <a:gd name="connsiteY20" fmla="*/ 104369 h 557349"/>
                <a:gd name="connsiteX21" fmla="*/ 1056552 w 1184279"/>
                <a:gd name="connsiteY21" fmla="*/ 123263 h 557349"/>
                <a:gd name="connsiteX22" fmla="*/ 1070656 w 1184279"/>
                <a:gd name="connsiteY22" fmla="*/ 121036 h 557349"/>
                <a:gd name="connsiteX23" fmla="*/ 1054749 w 1184279"/>
                <a:gd name="connsiteY23" fmla="*/ 164213 h 557349"/>
                <a:gd name="connsiteX24" fmla="*/ 1027479 w 1184279"/>
                <a:gd name="connsiteY24" fmla="*/ 218752 h 557349"/>
                <a:gd name="connsiteX25" fmla="*/ 1031859 w 1184279"/>
                <a:gd name="connsiteY25" fmla="*/ 229265 h 557349"/>
                <a:gd name="connsiteX26" fmla="*/ 1052151 w 1184279"/>
                <a:gd name="connsiteY26" fmla="*/ 217992 h 557349"/>
                <a:gd name="connsiteX27" fmla="*/ 1083965 w 1184279"/>
                <a:gd name="connsiteY27" fmla="*/ 229355 h 557349"/>
                <a:gd name="connsiteX28" fmla="*/ 1118052 w 1184279"/>
                <a:gd name="connsiteY28" fmla="*/ 206630 h 557349"/>
                <a:gd name="connsiteX29" fmla="*/ 1143049 w 1184279"/>
                <a:gd name="connsiteY29" fmla="*/ 224810 h 557349"/>
                <a:gd name="connsiteX30" fmla="*/ 1177136 w 1184279"/>
                <a:gd name="connsiteY30" fmla="*/ 261169 h 557349"/>
                <a:gd name="connsiteX31" fmla="*/ 1177136 w 1184279"/>
                <a:gd name="connsiteY31" fmla="*/ 270217 h 557349"/>
                <a:gd name="connsiteX32" fmla="*/ 1184279 w 1184279"/>
                <a:gd name="connsiteY32" fmla="*/ 277836 h 557349"/>
                <a:gd name="connsiteX33" fmla="*/ 1184279 w 1184279"/>
                <a:gd name="connsiteY33" fmla="*/ 300561 h 557349"/>
                <a:gd name="connsiteX34" fmla="*/ 1150192 w 1184279"/>
                <a:gd name="connsiteY34" fmla="*/ 293743 h 557349"/>
                <a:gd name="connsiteX35" fmla="*/ 1097925 w 1184279"/>
                <a:gd name="connsiteY35" fmla="*/ 300561 h 557349"/>
                <a:gd name="connsiteX36" fmla="*/ 1070656 w 1184279"/>
                <a:gd name="connsiteY36" fmla="*/ 316468 h 557349"/>
                <a:gd name="connsiteX37" fmla="*/ 1047931 w 1184279"/>
                <a:gd name="connsiteY37" fmla="*/ 352827 h 557349"/>
                <a:gd name="connsiteX38" fmla="*/ 988847 w 1184279"/>
                <a:gd name="connsiteY38" fmla="*/ 368735 h 557349"/>
                <a:gd name="connsiteX39" fmla="*/ 952488 w 1184279"/>
                <a:gd name="connsiteY39" fmla="*/ 396004 h 557349"/>
                <a:gd name="connsiteX40" fmla="*/ 913856 w 1184279"/>
                <a:gd name="connsiteY40" fmla="*/ 384642 h 557349"/>
                <a:gd name="connsiteX41" fmla="*/ 893404 w 1184279"/>
                <a:gd name="connsiteY41" fmla="*/ 380097 h 557349"/>
                <a:gd name="connsiteX42" fmla="*/ 879238 w 1184279"/>
                <a:gd name="connsiteY42" fmla="*/ 414500 h 557349"/>
                <a:gd name="connsiteX43" fmla="*/ 881716 w 1184279"/>
                <a:gd name="connsiteY43" fmla="*/ 417969 h 557349"/>
                <a:gd name="connsiteX44" fmla="*/ 884891 w 1184279"/>
                <a:gd name="connsiteY44" fmla="*/ 429081 h 557349"/>
                <a:gd name="connsiteX45" fmla="*/ 888859 w 1184279"/>
                <a:gd name="connsiteY45" fmla="*/ 434636 h 557349"/>
                <a:gd name="connsiteX46" fmla="*/ 893404 w 1184279"/>
                <a:gd name="connsiteY46" fmla="*/ 450543 h 557349"/>
                <a:gd name="connsiteX47" fmla="*/ 866134 w 1184279"/>
                <a:gd name="connsiteY47" fmla="*/ 470996 h 557349"/>
                <a:gd name="connsiteX48" fmla="*/ 838865 w 1184279"/>
                <a:gd name="connsiteY48" fmla="*/ 493720 h 557349"/>
                <a:gd name="connsiteX49" fmla="*/ 795688 w 1184279"/>
                <a:gd name="connsiteY49" fmla="*/ 514172 h 557349"/>
                <a:gd name="connsiteX50" fmla="*/ 743421 w 1184279"/>
                <a:gd name="connsiteY50" fmla="*/ 514172 h 557349"/>
                <a:gd name="connsiteX51" fmla="*/ 684337 w 1184279"/>
                <a:gd name="connsiteY51" fmla="*/ 530080 h 557349"/>
                <a:gd name="connsiteX52" fmla="*/ 641160 w 1184279"/>
                <a:gd name="connsiteY52" fmla="*/ 557349 h 557349"/>
                <a:gd name="connsiteX53" fmla="*/ 625253 w 1184279"/>
                <a:gd name="connsiteY53" fmla="*/ 541442 h 557349"/>
                <a:gd name="connsiteX54" fmla="*/ 582076 w 1184279"/>
                <a:gd name="connsiteY54" fmla="*/ 541442 h 557349"/>
                <a:gd name="connsiteX55" fmla="*/ 527537 w 1184279"/>
                <a:gd name="connsiteY55" fmla="*/ 514172 h 557349"/>
                <a:gd name="connsiteX56" fmla="*/ 488905 w 1184279"/>
                <a:gd name="connsiteY56" fmla="*/ 505082 h 557349"/>
                <a:gd name="connsiteX57" fmla="*/ 441183 w 1184279"/>
                <a:gd name="connsiteY57" fmla="*/ 514172 h 557349"/>
                <a:gd name="connsiteX58" fmla="*/ 361647 w 1184279"/>
                <a:gd name="connsiteY58" fmla="*/ 505082 h 557349"/>
                <a:gd name="connsiteX59" fmla="*/ 323015 w 1184279"/>
                <a:gd name="connsiteY59" fmla="*/ 505082 h 557349"/>
                <a:gd name="connsiteX60" fmla="*/ 302563 w 1184279"/>
                <a:gd name="connsiteY60" fmla="*/ 470996 h 557349"/>
                <a:gd name="connsiteX61" fmla="*/ 298018 w 1184279"/>
                <a:gd name="connsiteY61" fmla="*/ 458658 h 557349"/>
                <a:gd name="connsiteX62" fmla="*/ 295420 w 1184279"/>
                <a:gd name="connsiteY62" fmla="*/ 454329 h 557349"/>
                <a:gd name="connsiteX63" fmla="*/ 285574 w 1184279"/>
                <a:gd name="connsiteY63" fmla="*/ 427602 h 557349"/>
                <a:gd name="connsiteX64" fmla="*/ 263931 w 1184279"/>
                <a:gd name="connsiteY64" fmla="*/ 423274 h 557349"/>
                <a:gd name="connsiteX65" fmla="*/ 216210 w 1184279"/>
                <a:gd name="connsiteY65" fmla="*/ 391459 h 557349"/>
                <a:gd name="connsiteX66" fmla="*/ 168488 w 1184279"/>
                <a:gd name="connsiteY66" fmla="*/ 380097 h 557349"/>
                <a:gd name="connsiteX67" fmla="*/ 125311 w 1184279"/>
                <a:gd name="connsiteY67" fmla="*/ 375552 h 557349"/>
                <a:gd name="connsiteX68" fmla="*/ 113949 w 1184279"/>
                <a:gd name="connsiteY68" fmla="*/ 352827 h 557349"/>
                <a:gd name="connsiteX69" fmla="*/ 114262 w 1184279"/>
                <a:gd name="connsiteY69" fmla="*/ 351073 h 557349"/>
                <a:gd name="connsiteX70" fmla="*/ 106806 w 1184279"/>
                <a:gd name="connsiteY70" fmla="*/ 336160 h 557349"/>
                <a:gd name="connsiteX71" fmla="*/ 117422 w 1184279"/>
                <a:gd name="connsiteY71" fmla="*/ 276708 h 557349"/>
                <a:gd name="connsiteX72" fmla="*/ 98042 w 1184279"/>
                <a:gd name="connsiteY72" fmla="*/ 246022 h 557349"/>
                <a:gd name="connsiteX73" fmla="*/ 50320 w 1184279"/>
                <a:gd name="connsiteY73" fmla="*/ 223297 h 557349"/>
                <a:gd name="connsiteX74" fmla="*/ 16233 w 1184279"/>
                <a:gd name="connsiteY74" fmla="*/ 198300 h 557349"/>
                <a:gd name="connsiteX75" fmla="*/ 12983 w 1184279"/>
                <a:gd name="connsiteY75" fmla="*/ 184488 h 557349"/>
                <a:gd name="connsiteX76" fmla="*/ 9090 w 1184279"/>
                <a:gd name="connsiteY76" fmla="*/ 181633 h 557349"/>
                <a:gd name="connsiteX77" fmla="*/ 0 w 1184279"/>
                <a:gd name="connsiteY77" fmla="*/ 143001 h 557349"/>
                <a:gd name="connsiteX78" fmla="*/ 43177 w 1184279"/>
                <a:gd name="connsiteY78" fmla="*/ 131639 h 557349"/>
                <a:gd name="connsiteX79" fmla="*/ 106806 w 1184279"/>
                <a:gd name="connsiteY79" fmla="*/ 83917 h 557349"/>
                <a:gd name="connsiteX80" fmla="*/ 165890 w 1184279"/>
                <a:gd name="connsiteY80" fmla="*/ 56647 h 557349"/>
                <a:gd name="connsiteX81" fmla="*/ 197704 w 1184279"/>
                <a:gd name="connsiteY81" fmla="*/ 72555 h 557349"/>
                <a:gd name="connsiteX82" fmla="*/ 236336 w 1184279"/>
                <a:gd name="connsiteY82" fmla="*/ 72555 h 557349"/>
                <a:gd name="connsiteX83" fmla="*/ 263606 w 1184279"/>
                <a:gd name="connsiteY83" fmla="*/ 99824 h 557349"/>
                <a:gd name="connsiteX84" fmla="*/ 295420 w 1184279"/>
                <a:gd name="connsiteY84" fmla="*/ 99824 h 557349"/>
                <a:gd name="connsiteX85" fmla="*/ 347687 w 1184279"/>
                <a:gd name="connsiteY85" fmla="*/ 115731 h 557349"/>
                <a:gd name="connsiteX86" fmla="*/ 385878 w 1184279"/>
                <a:gd name="connsiteY86" fmla="*/ 79787 h 557349"/>
                <a:gd name="connsiteX87" fmla="*/ 377555 w 1184279"/>
                <a:gd name="connsiteY87" fmla="*/ 61952 h 557349"/>
                <a:gd name="connsiteX88" fmla="*/ 377904 w 1184279"/>
                <a:gd name="connsiteY88" fmla="*/ 61341 h 557349"/>
                <a:gd name="connsiteX89" fmla="*/ 370412 w 1184279"/>
                <a:gd name="connsiteY89" fmla="*/ 45285 h 557349"/>
                <a:gd name="connsiteX90" fmla="*/ 424408 w 1184279"/>
                <a:gd name="connsiteY90" fmla="*/ 2234 h 557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1184279" h="557349">
                  <a:moveTo>
                    <a:pt x="424408" y="2234"/>
                  </a:moveTo>
                  <a:lnTo>
                    <a:pt x="449948" y="8926"/>
                  </a:lnTo>
                  <a:lnTo>
                    <a:pt x="481762" y="13471"/>
                  </a:lnTo>
                  <a:lnTo>
                    <a:pt x="524939" y="29378"/>
                  </a:lnTo>
                  <a:lnTo>
                    <a:pt x="527292" y="44280"/>
                  </a:lnTo>
                  <a:lnTo>
                    <a:pt x="532082" y="46045"/>
                  </a:lnTo>
                  <a:lnTo>
                    <a:pt x="536600" y="74661"/>
                  </a:lnTo>
                  <a:lnTo>
                    <a:pt x="584023" y="95279"/>
                  </a:lnTo>
                  <a:lnTo>
                    <a:pt x="622655" y="83917"/>
                  </a:lnTo>
                  <a:lnTo>
                    <a:pt x="665832" y="79372"/>
                  </a:lnTo>
                  <a:lnTo>
                    <a:pt x="702191" y="83917"/>
                  </a:lnTo>
                  <a:lnTo>
                    <a:pt x="740823" y="111187"/>
                  </a:lnTo>
                  <a:lnTo>
                    <a:pt x="761275" y="143001"/>
                  </a:lnTo>
                  <a:lnTo>
                    <a:pt x="795362" y="143001"/>
                  </a:lnTo>
                  <a:lnTo>
                    <a:pt x="843084" y="147546"/>
                  </a:lnTo>
                  <a:lnTo>
                    <a:pt x="874898" y="138456"/>
                  </a:lnTo>
                  <a:lnTo>
                    <a:pt x="922620" y="127094"/>
                  </a:lnTo>
                  <a:lnTo>
                    <a:pt x="977159" y="88462"/>
                  </a:lnTo>
                  <a:lnTo>
                    <a:pt x="1004429" y="95279"/>
                  </a:lnTo>
                  <a:lnTo>
                    <a:pt x="1020336" y="111187"/>
                  </a:lnTo>
                  <a:lnTo>
                    <a:pt x="1063513" y="104369"/>
                  </a:lnTo>
                  <a:lnTo>
                    <a:pt x="1056552" y="123263"/>
                  </a:lnTo>
                  <a:lnTo>
                    <a:pt x="1070656" y="121036"/>
                  </a:lnTo>
                  <a:lnTo>
                    <a:pt x="1054749" y="164213"/>
                  </a:lnTo>
                  <a:lnTo>
                    <a:pt x="1027479" y="218752"/>
                  </a:lnTo>
                  <a:lnTo>
                    <a:pt x="1031859" y="229265"/>
                  </a:lnTo>
                  <a:lnTo>
                    <a:pt x="1052151" y="217992"/>
                  </a:lnTo>
                  <a:lnTo>
                    <a:pt x="1083965" y="229355"/>
                  </a:lnTo>
                  <a:lnTo>
                    <a:pt x="1118052" y="206630"/>
                  </a:lnTo>
                  <a:lnTo>
                    <a:pt x="1143049" y="224810"/>
                  </a:lnTo>
                  <a:lnTo>
                    <a:pt x="1177136" y="261169"/>
                  </a:lnTo>
                  <a:lnTo>
                    <a:pt x="1177136" y="270217"/>
                  </a:lnTo>
                  <a:lnTo>
                    <a:pt x="1184279" y="277836"/>
                  </a:lnTo>
                  <a:lnTo>
                    <a:pt x="1184279" y="300561"/>
                  </a:lnTo>
                  <a:lnTo>
                    <a:pt x="1150192" y="293743"/>
                  </a:lnTo>
                  <a:lnTo>
                    <a:pt x="1097925" y="300561"/>
                  </a:lnTo>
                  <a:lnTo>
                    <a:pt x="1070656" y="316468"/>
                  </a:lnTo>
                  <a:lnTo>
                    <a:pt x="1047931" y="352827"/>
                  </a:lnTo>
                  <a:lnTo>
                    <a:pt x="988847" y="368735"/>
                  </a:lnTo>
                  <a:lnTo>
                    <a:pt x="952488" y="396004"/>
                  </a:lnTo>
                  <a:lnTo>
                    <a:pt x="913856" y="384642"/>
                  </a:lnTo>
                  <a:lnTo>
                    <a:pt x="893404" y="380097"/>
                  </a:lnTo>
                  <a:lnTo>
                    <a:pt x="879238" y="414500"/>
                  </a:lnTo>
                  <a:lnTo>
                    <a:pt x="881716" y="417969"/>
                  </a:lnTo>
                  <a:lnTo>
                    <a:pt x="884891" y="429081"/>
                  </a:lnTo>
                  <a:lnTo>
                    <a:pt x="888859" y="434636"/>
                  </a:lnTo>
                  <a:lnTo>
                    <a:pt x="893404" y="450543"/>
                  </a:lnTo>
                  <a:lnTo>
                    <a:pt x="866134" y="470996"/>
                  </a:lnTo>
                  <a:lnTo>
                    <a:pt x="838865" y="493720"/>
                  </a:lnTo>
                  <a:lnTo>
                    <a:pt x="795688" y="514172"/>
                  </a:lnTo>
                  <a:lnTo>
                    <a:pt x="743421" y="514172"/>
                  </a:lnTo>
                  <a:lnTo>
                    <a:pt x="684337" y="530080"/>
                  </a:lnTo>
                  <a:lnTo>
                    <a:pt x="641160" y="557349"/>
                  </a:lnTo>
                  <a:lnTo>
                    <a:pt x="625253" y="541442"/>
                  </a:lnTo>
                  <a:lnTo>
                    <a:pt x="582076" y="541442"/>
                  </a:lnTo>
                  <a:lnTo>
                    <a:pt x="527537" y="514172"/>
                  </a:lnTo>
                  <a:lnTo>
                    <a:pt x="488905" y="505082"/>
                  </a:lnTo>
                  <a:lnTo>
                    <a:pt x="441183" y="514172"/>
                  </a:lnTo>
                  <a:lnTo>
                    <a:pt x="361647" y="505082"/>
                  </a:lnTo>
                  <a:lnTo>
                    <a:pt x="323015" y="505082"/>
                  </a:lnTo>
                  <a:lnTo>
                    <a:pt x="302563" y="470996"/>
                  </a:lnTo>
                  <a:lnTo>
                    <a:pt x="298018" y="458658"/>
                  </a:lnTo>
                  <a:lnTo>
                    <a:pt x="295420" y="454329"/>
                  </a:lnTo>
                  <a:lnTo>
                    <a:pt x="285574" y="427602"/>
                  </a:lnTo>
                  <a:lnTo>
                    <a:pt x="263931" y="423274"/>
                  </a:lnTo>
                  <a:lnTo>
                    <a:pt x="216210" y="391459"/>
                  </a:lnTo>
                  <a:lnTo>
                    <a:pt x="168488" y="380097"/>
                  </a:lnTo>
                  <a:lnTo>
                    <a:pt x="125311" y="375552"/>
                  </a:lnTo>
                  <a:lnTo>
                    <a:pt x="113949" y="352827"/>
                  </a:lnTo>
                  <a:cubicBezTo>
                    <a:pt x="114053" y="352242"/>
                    <a:pt x="114158" y="351658"/>
                    <a:pt x="114262" y="351073"/>
                  </a:cubicBezTo>
                  <a:lnTo>
                    <a:pt x="106806" y="336160"/>
                  </a:lnTo>
                  <a:lnTo>
                    <a:pt x="117422" y="276708"/>
                  </a:lnTo>
                  <a:lnTo>
                    <a:pt x="98042" y="246022"/>
                  </a:lnTo>
                  <a:lnTo>
                    <a:pt x="50320" y="223297"/>
                  </a:lnTo>
                  <a:lnTo>
                    <a:pt x="16233" y="198300"/>
                  </a:lnTo>
                  <a:lnTo>
                    <a:pt x="12983" y="184488"/>
                  </a:lnTo>
                  <a:lnTo>
                    <a:pt x="9090" y="181633"/>
                  </a:lnTo>
                  <a:lnTo>
                    <a:pt x="0" y="143001"/>
                  </a:lnTo>
                  <a:lnTo>
                    <a:pt x="43177" y="131639"/>
                  </a:lnTo>
                  <a:lnTo>
                    <a:pt x="106806" y="83917"/>
                  </a:lnTo>
                  <a:lnTo>
                    <a:pt x="165890" y="56647"/>
                  </a:lnTo>
                  <a:lnTo>
                    <a:pt x="197704" y="72555"/>
                  </a:lnTo>
                  <a:lnTo>
                    <a:pt x="236336" y="72555"/>
                  </a:lnTo>
                  <a:lnTo>
                    <a:pt x="263606" y="99824"/>
                  </a:lnTo>
                  <a:lnTo>
                    <a:pt x="295420" y="99824"/>
                  </a:lnTo>
                  <a:lnTo>
                    <a:pt x="347687" y="115731"/>
                  </a:lnTo>
                  <a:lnTo>
                    <a:pt x="385878" y="79787"/>
                  </a:lnTo>
                  <a:lnTo>
                    <a:pt x="377555" y="61952"/>
                  </a:lnTo>
                  <a:lnTo>
                    <a:pt x="377904" y="61341"/>
                  </a:lnTo>
                  <a:lnTo>
                    <a:pt x="370412" y="45285"/>
                  </a:lnTo>
                  <a:cubicBezTo>
                    <a:pt x="382532" y="24075"/>
                    <a:pt x="394650" y="-8891"/>
                    <a:pt x="424408" y="2234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4" name="Freeform 85">
              <a:extLst>
                <a:ext uri="{FF2B5EF4-FFF2-40B4-BE49-F238E27FC236}">
                  <a16:creationId xmlns:a16="http://schemas.microsoft.com/office/drawing/2014/main" xmlns="" id="{6D0927A2-2B57-4F81-B992-8C7ECB7552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0651" y="3890967"/>
              <a:ext cx="157791" cy="87183"/>
            </a:xfrm>
            <a:custGeom>
              <a:avLst/>
              <a:gdLst>
                <a:gd name="connsiteX0" fmla="*/ 61791 w 304944"/>
                <a:gd name="connsiteY0" fmla="*/ 0 h 168489"/>
                <a:gd name="connsiteX1" fmla="*/ 89060 w 304944"/>
                <a:gd name="connsiteY1" fmla="*/ 11363 h 168489"/>
                <a:gd name="connsiteX2" fmla="*/ 127692 w 304944"/>
                <a:gd name="connsiteY2" fmla="*/ 38632 h 168489"/>
                <a:gd name="connsiteX3" fmla="*/ 148144 w 304944"/>
                <a:gd name="connsiteY3" fmla="*/ 43177 h 168489"/>
                <a:gd name="connsiteX4" fmla="*/ 159506 w 304944"/>
                <a:gd name="connsiteY4" fmla="*/ 63630 h 168489"/>
                <a:gd name="connsiteX5" fmla="*/ 191321 w 304944"/>
                <a:gd name="connsiteY5" fmla="*/ 70447 h 168489"/>
                <a:gd name="connsiteX6" fmla="*/ 218590 w 304944"/>
                <a:gd name="connsiteY6" fmla="*/ 90899 h 168489"/>
                <a:gd name="connsiteX7" fmla="*/ 261767 w 304944"/>
                <a:gd name="connsiteY7" fmla="*/ 97717 h 168489"/>
                <a:gd name="connsiteX8" fmla="*/ 304944 w 304944"/>
                <a:gd name="connsiteY8" fmla="*/ 102262 h 168489"/>
                <a:gd name="connsiteX9" fmla="*/ 298127 w 304944"/>
                <a:gd name="connsiteY9" fmla="*/ 118169 h 168489"/>
                <a:gd name="connsiteX10" fmla="*/ 304944 w 304944"/>
                <a:gd name="connsiteY10" fmla="*/ 145439 h 168489"/>
                <a:gd name="connsiteX11" fmla="*/ 298127 w 304944"/>
                <a:gd name="connsiteY11" fmla="*/ 161346 h 168489"/>
                <a:gd name="connsiteX12" fmla="*/ 291664 w 304944"/>
                <a:gd name="connsiteY12" fmla="*/ 161346 h 168489"/>
                <a:gd name="connsiteX13" fmla="*/ 288603 w 304944"/>
                <a:gd name="connsiteY13" fmla="*/ 168489 h 168489"/>
                <a:gd name="connsiteX14" fmla="*/ 256788 w 304944"/>
                <a:gd name="connsiteY14" fmla="*/ 168489 h 168489"/>
                <a:gd name="connsiteX15" fmla="*/ 213611 w 304944"/>
                <a:gd name="connsiteY15" fmla="*/ 163944 h 168489"/>
                <a:gd name="connsiteX16" fmla="*/ 186342 w 304944"/>
                <a:gd name="connsiteY16" fmla="*/ 157127 h 168489"/>
                <a:gd name="connsiteX17" fmla="*/ 165890 w 304944"/>
                <a:gd name="connsiteY17" fmla="*/ 136674 h 168489"/>
                <a:gd name="connsiteX18" fmla="*/ 118168 w 304944"/>
                <a:gd name="connsiteY18" fmla="*/ 132129 h 168489"/>
                <a:gd name="connsiteX19" fmla="*/ 68174 w 304944"/>
                <a:gd name="connsiteY19" fmla="*/ 109405 h 168489"/>
                <a:gd name="connsiteX20" fmla="*/ 36359 w 304944"/>
                <a:gd name="connsiteY20" fmla="*/ 88952 h 168489"/>
                <a:gd name="connsiteX21" fmla="*/ 0 w 304944"/>
                <a:gd name="connsiteY21" fmla="*/ 70773 h 168489"/>
                <a:gd name="connsiteX22" fmla="*/ 9090 w 304944"/>
                <a:gd name="connsiteY22" fmla="*/ 34413 h 168489"/>
                <a:gd name="connsiteX23" fmla="*/ 36359 w 304944"/>
                <a:gd name="connsiteY23" fmla="*/ 11688 h 168489"/>
                <a:gd name="connsiteX24" fmla="*/ 37809 w 304944"/>
                <a:gd name="connsiteY24" fmla="*/ 11274 h 168489"/>
                <a:gd name="connsiteX25" fmla="*/ 45883 w 304944"/>
                <a:gd name="connsiteY25" fmla="*/ 4545 h 16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4944" h="168489">
                  <a:moveTo>
                    <a:pt x="61791" y="0"/>
                  </a:moveTo>
                  <a:lnTo>
                    <a:pt x="89060" y="11363"/>
                  </a:lnTo>
                  <a:lnTo>
                    <a:pt x="127692" y="38632"/>
                  </a:lnTo>
                  <a:lnTo>
                    <a:pt x="148144" y="43177"/>
                  </a:lnTo>
                  <a:lnTo>
                    <a:pt x="159506" y="63630"/>
                  </a:lnTo>
                  <a:lnTo>
                    <a:pt x="191321" y="70447"/>
                  </a:lnTo>
                  <a:lnTo>
                    <a:pt x="218590" y="90899"/>
                  </a:lnTo>
                  <a:lnTo>
                    <a:pt x="261767" y="97717"/>
                  </a:lnTo>
                  <a:lnTo>
                    <a:pt x="304944" y="102262"/>
                  </a:lnTo>
                  <a:lnTo>
                    <a:pt x="298127" y="118169"/>
                  </a:lnTo>
                  <a:lnTo>
                    <a:pt x="304944" y="145439"/>
                  </a:lnTo>
                  <a:lnTo>
                    <a:pt x="298127" y="161346"/>
                  </a:lnTo>
                  <a:lnTo>
                    <a:pt x="291664" y="161346"/>
                  </a:lnTo>
                  <a:lnTo>
                    <a:pt x="288603" y="168489"/>
                  </a:lnTo>
                  <a:lnTo>
                    <a:pt x="256788" y="168489"/>
                  </a:lnTo>
                  <a:lnTo>
                    <a:pt x="213611" y="163944"/>
                  </a:lnTo>
                  <a:lnTo>
                    <a:pt x="186342" y="157127"/>
                  </a:lnTo>
                  <a:lnTo>
                    <a:pt x="165890" y="136674"/>
                  </a:lnTo>
                  <a:lnTo>
                    <a:pt x="118168" y="132129"/>
                  </a:lnTo>
                  <a:lnTo>
                    <a:pt x="68174" y="109405"/>
                  </a:lnTo>
                  <a:lnTo>
                    <a:pt x="36359" y="88952"/>
                  </a:lnTo>
                  <a:lnTo>
                    <a:pt x="0" y="70773"/>
                  </a:lnTo>
                  <a:lnTo>
                    <a:pt x="9090" y="34413"/>
                  </a:lnTo>
                  <a:lnTo>
                    <a:pt x="36359" y="11688"/>
                  </a:lnTo>
                  <a:lnTo>
                    <a:pt x="37809" y="11274"/>
                  </a:lnTo>
                  <a:lnTo>
                    <a:pt x="45883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5" name="Freeform 92">
              <a:extLst>
                <a:ext uri="{FF2B5EF4-FFF2-40B4-BE49-F238E27FC236}">
                  <a16:creationId xmlns:a16="http://schemas.microsoft.com/office/drawing/2014/main" xmlns="" id="{FFFD1B53-641E-4188-8964-D72FAB025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3764" y="3773734"/>
              <a:ext cx="561115" cy="571231"/>
            </a:xfrm>
            <a:custGeom>
              <a:avLst/>
              <a:gdLst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45426 w 1084401"/>
                <a:gd name="connsiteY134" fmla="*/ 924426 h 1103951"/>
                <a:gd name="connsiteX135" fmla="*/ 236336 w 1084401"/>
                <a:gd name="connsiteY135" fmla="*/ 876705 h 1103951"/>
                <a:gd name="connsiteX136" fmla="*/ 229519 w 1084401"/>
                <a:gd name="connsiteY136" fmla="*/ 856252 h 1103951"/>
                <a:gd name="connsiteX137" fmla="*/ 197704 w 1084401"/>
                <a:gd name="connsiteY137" fmla="*/ 801713 h 1103951"/>
                <a:gd name="connsiteX138" fmla="*/ 181797 w 1084401"/>
                <a:gd name="connsiteY138" fmla="*/ 726722 h 1103951"/>
                <a:gd name="connsiteX139" fmla="*/ 170435 w 1084401"/>
                <a:gd name="connsiteY139" fmla="*/ 679000 h 1103951"/>
                <a:gd name="connsiteX140" fmla="*/ 170435 w 1084401"/>
                <a:gd name="connsiteY140" fmla="*/ 635823 h 1103951"/>
                <a:gd name="connsiteX141" fmla="*/ 165890 w 1084401"/>
                <a:gd name="connsiteY141" fmla="*/ 597191 h 1103951"/>
                <a:gd name="connsiteX142" fmla="*/ 111351 w 1084401"/>
                <a:gd name="connsiteY142" fmla="*/ 617644 h 1103951"/>
                <a:gd name="connsiteX143" fmla="*/ 86354 w 1084401"/>
                <a:gd name="connsiteY143" fmla="*/ 613099 h 1103951"/>
                <a:gd name="connsiteX144" fmla="*/ 36359 w 1084401"/>
                <a:gd name="connsiteY144" fmla="*/ 565377 h 1103951"/>
                <a:gd name="connsiteX145" fmla="*/ 52267 w 1084401"/>
                <a:gd name="connsiteY145" fmla="*/ 554014 h 1103951"/>
                <a:gd name="connsiteX146" fmla="*/ 43177 w 1084401"/>
                <a:gd name="connsiteY146" fmla="*/ 538107 h 1103951"/>
                <a:gd name="connsiteX147" fmla="*/ 0 w 1084401"/>
                <a:gd name="connsiteY147" fmla="*/ 499475 h 1103951"/>
                <a:gd name="connsiteX148" fmla="*/ 24997 w 1084401"/>
                <a:gd name="connsiteY148" fmla="*/ 479023 h 1103951"/>
                <a:gd name="connsiteX149" fmla="*/ 26761 w 1084401"/>
                <a:gd name="connsiteY149" fmla="*/ 479023 h 1103951"/>
                <a:gd name="connsiteX150" fmla="*/ 34522 w 1084401"/>
                <a:gd name="connsiteY150" fmla="*/ 472673 h 1103951"/>
                <a:gd name="connsiteX151" fmla="*/ 104938 w 1084401"/>
                <a:gd name="connsiteY151" fmla="*/ 472673 h 1103951"/>
                <a:gd name="connsiteX152" fmla="*/ 95444 w 1084401"/>
                <a:gd name="connsiteY152" fmla="*/ 440391 h 1103951"/>
                <a:gd name="connsiteX153" fmla="*/ 74991 w 1084401"/>
                <a:gd name="connsiteY153" fmla="*/ 419939 h 1103951"/>
                <a:gd name="connsiteX154" fmla="*/ 68174 w 1084401"/>
                <a:gd name="connsiteY154" fmla="*/ 392669 h 1103951"/>
                <a:gd name="connsiteX155" fmla="*/ 47722 w 1084401"/>
                <a:gd name="connsiteY155" fmla="*/ 372217 h 1103951"/>
                <a:gd name="connsiteX156" fmla="*/ 90899 w 1084401"/>
                <a:gd name="connsiteY156" fmla="*/ 329040 h 1103951"/>
                <a:gd name="connsiteX157" fmla="*/ 93772 w 1084401"/>
                <a:gd name="connsiteY157" fmla="*/ 329343 h 1103951"/>
                <a:gd name="connsiteX158" fmla="*/ 100424 w 1084401"/>
                <a:gd name="connsiteY158" fmla="*/ 322690 h 1103951"/>
                <a:gd name="connsiteX159" fmla="*/ 139763 w 1084401"/>
                <a:gd name="connsiteY159" fmla="*/ 326831 h 1103951"/>
                <a:gd name="connsiteX160" fmla="*/ 170435 w 1084401"/>
                <a:gd name="connsiteY160" fmla="*/ 290408 h 1103951"/>
                <a:gd name="connsiteX161" fmla="*/ 193160 w 1084401"/>
                <a:gd name="connsiteY161" fmla="*/ 247232 h 1103951"/>
                <a:gd name="connsiteX162" fmla="*/ 229519 w 1084401"/>
                <a:gd name="connsiteY162" fmla="*/ 204055 h 1103951"/>
                <a:gd name="connsiteX163" fmla="*/ 229519 w 1084401"/>
                <a:gd name="connsiteY163" fmla="*/ 172240 h 1103951"/>
                <a:gd name="connsiteX164" fmla="*/ 256789 w 1084401"/>
                <a:gd name="connsiteY164" fmla="*/ 151788 h 1103951"/>
                <a:gd name="connsiteX165" fmla="*/ 229519 w 1084401"/>
                <a:gd name="connsiteY165" fmla="*/ 124518 h 1103951"/>
                <a:gd name="connsiteX166" fmla="*/ 220429 w 1084401"/>
                <a:gd name="connsiteY166" fmla="*/ 97249 h 1103951"/>
                <a:gd name="connsiteX167" fmla="*/ 204522 w 1084401"/>
                <a:gd name="connsiteY167" fmla="*/ 58617 h 1103951"/>
                <a:gd name="connsiteX168" fmla="*/ 220429 w 1084401"/>
                <a:gd name="connsiteY168" fmla="*/ 38165 h 1103951"/>
                <a:gd name="connsiteX169" fmla="*/ 224419 w 1084401"/>
                <a:gd name="connsiteY169" fmla="*/ 38932 h 1103951"/>
                <a:gd name="connsiteX170" fmla="*/ 229954 w 1084401"/>
                <a:gd name="connsiteY170" fmla="*/ 31815 h 1103951"/>
                <a:gd name="connsiteX171" fmla="*/ 289038 w 1084401"/>
                <a:gd name="connsiteY171" fmla="*/ 43177 h 1103951"/>
                <a:gd name="connsiteX172" fmla="*/ 327610 w 1084401"/>
                <a:gd name="connsiteY172" fmla="*/ 37087 h 1103951"/>
                <a:gd name="connsiteX173" fmla="*/ 354505 w 1084401"/>
                <a:gd name="connsiteY173" fmla="*/ 6350 h 1103951"/>
                <a:gd name="connsiteX174" fmla="*/ 356263 w 1084401"/>
                <a:gd name="connsiteY174" fmla="*/ 8877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76705 h 1103951"/>
                <a:gd name="connsiteX137" fmla="*/ 229519 w 1084401"/>
                <a:gd name="connsiteY137" fmla="*/ 856252 h 1103951"/>
                <a:gd name="connsiteX138" fmla="*/ 197704 w 1084401"/>
                <a:gd name="connsiteY138" fmla="*/ 801713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29519 w 1084401"/>
                <a:gd name="connsiteY137" fmla="*/ 856252 h 1103951"/>
                <a:gd name="connsiteX138" fmla="*/ 197704 w 1084401"/>
                <a:gd name="connsiteY138" fmla="*/ 801713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97704 w 1084401"/>
                <a:gd name="connsiteY138" fmla="*/ 801713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0067 w 1084401"/>
                <a:gd name="connsiteY138" fmla="*/ 807592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0067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57071 w 1084401"/>
                <a:gd name="connsiteY142" fmla="*/ 606010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7 w 1084401"/>
                <a:gd name="connsiteY133" fmla="*/ 973211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57071 w 1084401"/>
                <a:gd name="connsiteY142" fmla="*/ 606010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82956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7 w 1084401"/>
                <a:gd name="connsiteY133" fmla="*/ 973211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57071 w 1084401"/>
                <a:gd name="connsiteY142" fmla="*/ 606010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43169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58264 w 1084401"/>
                <a:gd name="connsiteY113" fmla="*/ 830117 h 1103951"/>
                <a:gd name="connsiteX114" fmla="*/ 443169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61100 w 1084401"/>
                <a:gd name="connsiteY112" fmla="*/ 788620 h 1103951"/>
                <a:gd name="connsiteX113" fmla="*/ 458264 w 1084401"/>
                <a:gd name="connsiteY113" fmla="*/ 830117 h 1103951"/>
                <a:gd name="connsiteX114" fmla="*/ 443169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0738 w 1084401"/>
                <a:gd name="connsiteY103" fmla="*/ 661246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693810 w 1084401"/>
                <a:gd name="connsiteY99" fmla="*/ 631871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0738 w 1084401"/>
                <a:gd name="connsiteY103" fmla="*/ 661246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696747 w 1084401"/>
                <a:gd name="connsiteY98" fmla="*/ 601899 h 1103951"/>
                <a:gd name="connsiteX99" fmla="*/ 693810 w 1084401"/>
                <a:gd name="connsiteY99" fmla="*/ 631871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0738 w 1084401"/>
                <a:gd name="connsiteY103" fmla="*/ 661246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7980 w 1084401"/>
                <a:gd name="connsiteY98" fmla="*/ 593957 h 1103951"/>
                <a:gd name="connsiteX99" fmla="*/ 696747 w 1084401"/>
                <a:gd name="connsiteY99" fmla="*/ 601899 h 1103951"/>
                <a:gd name="connsiteX100" fmla="*/ 693810 w 1084401"/>
                <a:gd name="connsiteY100" fmla="*/ 631871 h 1103951"/>
                <a:gd name="connsiteX101" fmla="*/ 686720 w 1084401"/>
                <a:gd name="connsiteY101" fmla="*/ 634018 h 1103951"/>
                <a:gd name="connsiteX102" fmla="*/ 678905 w 1084401"/>
                <a:gd name="connsiteY102" fmla="*/ 637926 h 1103951"/>
                <a:gd name="connsiteX103" fmla="*/ 677195 w 1084401"/>
                <a:gd name="connsiteY103" fmla="*/ 640368 h 1103951"/>
                <a:gd name="connsiteX104" fmla="*/ 620738 w 1084401"/>
                <a:gd name="connsiteY104" fmla="*/ 661246 h 1103951"/>
                <a:gd name="connsiteX105" fmla="*/ 597822 w 1084401"/>
                <a:gd name="connsiteY105" fmla="*/ 697251 h 1103951"/>
                <a:gd name="connsiteX106" fmla="*/ 585250 w 1084401"/>
                <a:gd name="connsiteY106" fmla="*/ 737615 h 1103951"/>
                <a:gd name="connsiteX107" fmla="*/ 558060 w 1084401"/>
                <a:gd name="connsiteY107" fmla="*/ 740937 h 1103951"/>
                <a:gd name="connsiteX108" fmla="*/ 525375 w 1084401"/>
                <a:gd name="connsiteY108" fmla="*/ 756731 h 1103951"/>
                <a:gd name="connsiteX109" fmla="*/ 525375 w 1084401"/>
                <a:gd name="connsiteY109" fmla="*/ 774911 h 1103951"/>
                <a:gd name="connsiteX110" fmla="*/ 515850 w 1084401"/>
                <a:gd name="connsiteY110" fmla="*/ 780354 h 1103951"/>
                <a:gd name="connsiteX111" fmla="*/ 515850 w 1084401"/>
                <a:gd name="connsiteY111" fmla="*/ 781261 h 1103951"/>
                <a:gd name="connsiteX112" fmla="*/ 499942 w 1084401"/>
                <a:gd name="connsiteY112" fmla="*/ 790351 h 1103951"/>
                <a:gd name="connsiteX113" fmla="*/ 461310 w 1084401"/>
                <a:gd name="connsiteY113" fmla="*/ 806258 h 1103951"/>
                <a:gd name="connsiteX114" fmla="*/ 461100 w 1084401"/>
                <a:gd name="connsiteY114" fmla="*/ 788620 h 1103951"/>
                <a:gd name="connsiteX115" fmla="*/ 458264 w 1084401"/>
                <a:gd name="connsiteY115" fmla="*/ 830117 h 1103951"/>
                <a:gd name="connsiteX116" fmla="*/ 443169 w 1084401"/>
                <a:gd name="connsiteY116" fmla="*/ 874900 h 1103951"/>
                <a:gd name="connsiteX117" fmla="*/ 454928 w 1084401"/>
                <a:gd name="connsiteY117" fmla="*/ 908987 h 1103951"/>
                <a:gd name="connsiteX118" fmla="*/ 439021 w 1084401"/>
                <a:gd name="connsiteY118" fmla="*/ 945346 h 1103951"/>
                <a:gd name="connsiteX119" fmla="*/ 439021 w 1084401"/>
                <a:gd name="connsiteY119" fmla="*/ 1004430 h 1103951"/>
                <a:gd name="connsiteX120" fmla="*/ 429496 w 1084401"/>
                <a:gd name="connsiteY120" fmla="*/ 1007288 h 1103951"/>
                <a:gd name="connsiteX121" fmla="*/ 429496 w 1084401"/>
                <a:gd name="connsiteY121" fmla="*/ 1010780 h 1103951"/>
                <a:gd name="connsiteX122" fmla="*/ 413549 w 1084401"/>
                <a:gd name="connsiteY122" fmla="*/ 1015564 h 1103951"/>
                <a:gd name="connsiteX123" fmla="*/ 400389 w 1084401"/>
                <a:gd name="connsiteY123" fmla="*/ 1036245 h 1103951"/>
                <a:gd name="connsiteX124" fmla="*/ 411751 w 1084401"/>
                <a:gd name="connsiteY124" fmla="*/ 1047607 h 1103951"/>
                <a:gd name="connsiteX125" fmla="*/ 400054 w 1084401"/>
                <a:gd name="connsiteY125" fmla="*/ 1051785 h 1103951"/>
                <a:gd name="connsiteX126" fmla="*/ 411043 w 1084401"/>
                <a:gd name="connsiteY126" fmla="*/ 1033380 h 1103951"/>
                <a:gd name="connsiteX127" fmla="*/ 378494 w 1084401"/>
                <a:gd name="connsiteY127" fmla="*/ 1062433 h 1103951"/>
                <a:gd name="connsiteX128" fmla="*/ 390503 w 1084401"/>
                <a:gd name="connsiteY128" fmla="*/ 1070171 h 1103951"/>
                <a:gd name="connsiteX129" fmla="*/ 368574 w 1084401"/>
                <a:gd name="connsiteY129" fmla="*/ 1086239 h 1103951"/>
                <a:gd name="connsiteX130" fmla="*/ 352667 w 1084401"/>
                <a:gd name="connsiteY130" fmla="*/ 1097601 h 1103951"/>
                <a:gd name="connsiteX131" fmla="*/ 352432 w 1084401"/>
                <a:gd name="connsiteY131" fmla="*/ 1097316 h 1103951"/>
                <a:gd name="connsiteX132" fmla="*/ 343142 w 1084401"/>
                <a:gd name="connsiteY132" fmla="*/ 1103951 h 1103951"/>
                <a:gd name="connsiteX133" fmla="*/ 311328 w 1084401"/>
                <a:gd name="connsiteY133" fmla="*/ 1082956 h 1103951"/>
                <a:gd name="connsiteX134" fmla="*/ 288603 w 1084401"/>
                <a:gd name="connsiteY134" fmla="*/ 1017598 h 1103951"/>
                <a:gd name="connsiteX135" fmla="*/ 279513 w 1084401"/>
                <a:gd name="connsiteY135" fmla="*/ 978966 h 1103951"/>
                <a:gd name="connsiteX136" fmla="*/ 263607 w 1084401"/>
                <a:gd name="connsiteY136" fmla="*/ 973211 h 1103951"/>
                <a:gd name="connsiteX137" fmla="*/ 267040 w 1084401"/>
                <a:gd name="connsiteY137" fmla="*/ 920251 h 1103951"/>
                <a:gd name="connsiteX138" fmla="*/ 245426 w 1084401"/>
                <a:gd name="connsiteY138" fmla="*/ 924426 h 1103951"/>
                <a:gd name="connsiteX139" fmla="*/ 236336 w 1084401"/>
                <a:gd name="connsiteY139" fmla="*/ 885523 h 1103951"/>
                <a:gd name="connsiteX140" fmla="*/ 235398 w 1084401"/>
                <a:gd name="connsiteY140" fmla="*/ 847433 h 1103951"/>
                <a:gd name="connsiteX141" fmla="*/ 188886 w 1084401"/>
                <a:gd name="connsiteY141" fmla="*/ 807592 h 1103951"/>
                <a:gd name="connsiteX142" fmla="*/ 170040 w 1084401"/>
                <a:gd name="connsiteY142" fmla="*/ 726723 h 1103951"/>
                <a:gd name="connsiteX143" fmla="*/ 176316 w 1084401"/>
                <a:gd name="connsiteY143" fmla="*/ 693698 h 1103951"/>
                <a:gd name="connsiteX144" fmla="*/ 161618 w 1084401"/>
                <a:gd name="connsiteY144" fmla="*/ 647582 h 1103951"/>
                <a:gd name="connsiteX145" fmla="*/ 157071 w 1084401"/>
                <a:gd name="connsiteY145" fmla="*/ 606010 h 1103951"/>
                <a:gd name="connsiteX146" fmla="*/ 111351 w 1084401"/>
                <a:gd name="connsiteY146" fmla="*/ 617644 h 1103951"/>
                <a:gd name="connsiteX147" fmla="*/ 86354 w 1084401"/>
                <a:gd name="connsiteY147" fmla="*/ 613099 h 1103951"/>
                <a:gd name="connsiteX148" fmla="*/ 36359 w 1084401"/>
                <a:gd name="connsiteY148" fmla="*/ 565377 h 1103951"/>
                <a:gd name="connsiteX149" fmla="*/ 52267 w 1084401"/>
                <a:gd name="connsiteY149" fmla="*/ 554014 h 1103951"/>
                <a:gd name="connsiteX150" fmla="*/ 43177 w 1084401"/>
                <a:gd name="connsiteY150" fmla="*/ 538107 h 1103951"/>
                <a:gd name="connsiteX151" fmla="*/ 0 w 1084401"/>
                <a:gd name="connsiteY151" fmla="*/ 499475 h 1103951"/>
                <a:gd name="connsiteX152" fmla="*/ 24997 w 1084401"/>
                <a:gd name="connsiteY152" fmla="*/ 479023 h 1103951"/>
                <a:gd name="connsiteX153" fmla="*/ 26761 w 1084401"/>
                <a:gd name="connsiteY153" fmla="*/ 479023 h 1103951"/>
                <a:gd name="connsiteX154" fmla="*/ 34522 w 1084401"/>
                <a:gd name="connsiteY154" fmla="*/ 472673 h 1103951"/>
                <a:gd name="connsiteX155" fmla="*/ 104938 w 1084401"/>
                <a:gd name="connsiteY155" fmla="*/ 472673 h 1103951"/>
                <a:gd name="connsiteX156" fmla="*/ 95444 w 1084401"/>
                <a:gd name="connsiteY156" fmla="*/ 440391 h 1103951"/>
                <a:gd name="connsiteX157" fmla="*/ 74991 w 1084401"/>
                <a:gd name="connsiteY157" fmla="*/ 419939 h 1103951"/>
                <a:gd name="connsiteX158" fmla="*/ 68174 w 1084401"/>
                <a:gd name="connsiteY158" fmla="*/ 392669 h 1103951"/>
                <a:gd name="connsiteX159" fmla="*/ 47722 w 1084401"/>
                <a:gd name="connsiteY159" fmla="*/ 372217 h 1103951"/>
                <a:gd name="connsiteX160" fmla="*/ 90899 w 1084401"/>
                <a:gd name="connsiteY160" fmla="*/ 329040 h 1103951"/>
                <a:gd name="connsiteX161" fmla="*/ 93772 w 1084401"/>
                <a:gd name="connsiteY161" fmla="*/ 329343 h 1103951"/>
                <a:gd name="connsiteX162" fmla="*/ 100424 w 1084401"/>
                <a:gd name="connsiteY162" fmla="*/ 322690 h 1103951"/>
                <a:gd name="connsiteX163" fmla="*/ 139763 w 1084401"/>
                <a:gd name="connsiteY163" fmla="*/ 326831 h 1103951"/>
                <a:gd name="connsiteX164" fmla="*/ 170435 w 1084401"/>
                <a:gd name="connsiteY164" fmla="*/ 290408 h 1103951"/>
                <a:gd name="connsiteX165" fmla="*/ 193160 w 1084401"/>
                <a:gd name="connsiteY165" fmla="*/ 247232 h 1103951"/>
                <a:gd name="connsiteX166" fmla="*/ 229519 w 1084401"/>
                <a:gd name="connsiteY166" fmla="*/ 204055 h 1103951"/>
                <a:gd name="connsiteX167" fmla="*/ 229519 w 1084401"/>
                <a:gd name="connsiteY167" fmla="*/ 172240 h 1103951"/>
                <a:gd name="connsiteX168" fmla="*/ 256789 w 1084401"/>
                <a:gd name="connsiteY168" fmla="*/ 151788 h 1103951"/>
                <a:gd name="connsiteX169" fmla="*/ 229519 w 1084401"/>
                <a:gd name="connsiteY169" fmla="*/ 124518 h 1103951"/>
                <a:gd name="connsiteX170" fmla="*/ 220429 w 1084401"/>
                <a:gd name="connsiteY170" fmla="*/ 97249 h 1103951"/>
                <a:gd name="connsiteX171" fmla="*/ 204522 w 1084401"/>
                <a:gd name="connsiteY171" fmla="*/ 58617 h 1103951"/>
                <a:gd name="connsiteX172" fmla="*/ 220429 w 1084401"/>
                <a:gd name="connsiteY172" fmla="*/ 38165 h 1103951"/>
                <a:gd name="connsiteX173" fmla="*/ 224419 w 1084401"/>
                <a:gd name="connsiteY173" fmla="*/ 38932 h 1103951"/>
                <a:gd name="connsiteX174" fmla="*/ 229954 w 1084401"/>
                <a:gd name="connsiteY174" fmla="*/ 31815 h 1103951"/>
                <a:gd name="connsiteX175" fmla="*/ 289038 w 1084401"/>
                <a:gd name="connsiteY175" fmla="*/ 43177 h 1103951"/>
                <a:gd name="connsiteX176" fmla="*/ 327610 w 1084401"/>
                <a:gd name="connsiteY176" fmla="*/ 37087 h 1103951"/>
                <a:gd name="connsiteX177" fmla="*/ 354505 w 1084401"/>
                <a:gd name="connsiteY177" fmla="*/ 6350 h 1103951"/>
                <a:gd name="connsiteX178" fmla="*/ 356263 w 1084401"/>
                <a:gd name="connsiteY178" fmla="*/ 8877 h 1103951"/>
                <a:gd name="connsiteX179" fmla="*/ 364030 w 1084401"/>
                <a:gd name="connsiteY179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692186 w 1084401"/>
                <a:gd name="connsiteY97" fmla="*/ 587163 h 1103951"/>
                <a:gd name="connsiteX98" fmla="*/ 707980 w 1084401"/>
                <a:gd name="connsiteY98" fmla="*/ 593957 h 1103951"/>
                <a:gd name="connsiteX99" fmla="*/ 696747 w 1084401"/>
                <a:gd name="connsiteY99" fmla="*/ 601899 h 1103951"/>
                <a:gd name="connsiteX100" fmla="*/ 693810 w 1084401"/>
                <a:gd name="connsiteY100" fmla="*/ 631871 h 1103951"/>
                <a:gd name="connsiteX101" fmla="*/ 686720 w 1084401"/>
                <a:gd name="connsiteY101" fmla="*/ 634018 h 1103951"/>
                <a:gd name="connsiteX102" fmla="*/ 678905 w 1084401"/>
                <a:gd name="connsiteY102" fmla="*/ 637926 h 1103951"/>
                <a:gd name="connsiteX103" fmla="*/ 677195 w 1084401"/>
                <a:gd name="connsiteY103" fmla="*/ 640368 h 1103951"/>
                <a:gd name="connsiteX104" fmla="*/ 620738 w 1084401"/>
                <a:gd name="connsiteY104" fmla="*/ 661246 h 1103951"/>
                <a:gd name="connsiteX105" fmla="*/ 597822 w 1084401"/>
                <a:gd name="connsiteY105" fmla="*/ 697251 h 1103951"/>
                <a:gd name="connsiteX106" fmla="*/ 585250 w 1084401"/>
                <a:gd name="connsiteY106" fmla="*/ 737615 h 1103951"/>
                <a:gd name="connsiteX107" fmla="*/ 558060 w 1084401"/>
                <a:gd name="connsiteY107" fmla="*/ 740937 h 1103951"/>
                <a:gd name="connsiteX108" fmla="*/ 525375 w 1084401"/>
                <a:gd name="connsiteY108" fmla="*/ 756731 h 1103951"/>
                <a:gd name="connsiteX109" fmla="*/ 525375 w 1084401"/>
                <a:gd name="connsiteY109" fmla="*/ 774911 h 1103951"/>
                <a:gd name="connsiteX110" fmla="*/ 515850 w 1084401"/>
                <a:gd name="connsiteY110" fmla="*/ 780354 h 1103951"/>
                <a:gd name="connsiteX111" fmla="*/ 515850 w 1084401"/>
                <a:gd name="connsiteY111" fmla="*/ 781261 h 1103951"/>
                <a:gd name="connsiteX112" fmla="*/ 499942 w 1084401"/>
                <a:gd name="connsiteY112" fmla="*/ 790351 h 1103951"/>
                <a:gd name="connsiteX113" fmla="*/ 461310 w 1084401"/>
                <a:gd name="connsiteY113" fmla="*/ 806258 h 1103951"/>
                <a:gd name="connsiteX114" fmla="*/ 461100 w 1084401"/>
                <a:gd name="connsiteY114" fmla="*/ 788620 h 1103951"/>
                <a:gd name="connsiteX115" fmla="*/ 458264 w 1084401"/>
                <a:gd name="connsiteY115" fmla="*/ 830117 h 1103951"/>
                <a:gd name="connsiteX116" fmla="*/ 443169 w 1084401"/>
                <a:gd name="connsiteY116" fmla="*/ 874900 h 1103951"/>
                <a:gd name="connsiteX117" fmla="*/ 454928 w 1084401"/>
                <a:gd name="connsiteY117" fmla="*/ 908987 h 1103951"/>
                <a:gd name="connsiteX118" fmla="*/ 439021 w 1084401"/>
                <a:gd name="connsiteY118" fmla="*/ 945346 h 1103951"/>
                <a:gd name="connsiteX119" fmla="*/ 439021 w 1084401"/>
                <a:gd name="connsiteY119" fmla="*/ 1004430 h 1103951"/>
                <a:gd name="connsiteX120" fmla="*/ 429496 w 1084401"/>
                <a:gd name="connsiteY120" fmla="*/ 1007288 h 1103951"/>
                <a:gd name="connsiteX121" fmla="*/ 429496 w 1084401"/>
                <a:gd name="connsiteY121" fmla="*/ 1010780 h 1103951"/>
                <a:gd name="connsiteX122" fmla="*/ 413549 w 1084401"/>
                <a:gd name="connsiteY122" fmla="*/ 1015564 h 1103951"/>
                <a:gd name="connsiteX123" fmla="*/ 400389 w 1084401"/>
                <a:gd name="connsiteY123" fmla="*/ 1036245 h 1103951"/>
                <a:gd name="connsiteX124" fmla="*/ 411751 w 1084401"/>
                <a:gd name="connsiteY124" fmla="*/ 1047607 h 1103951"/>
                <a:gd name="connsiteX125" fmla="*/ 400054 w 1084401"/>
                <a:gd name="connsiteY125" fmla="*/ 1051785 h 1103951"/>
                <a:gd name="connsiteX126" fmla="*/ 411043 w 1084401"/>
                <a:gd name="connsiteY126" fmla="*/ 1033380 h 1103951"/>
                <a:gd name="connsiteX127" fmla="*/ 378494 w 1084401"/>
                <a:gd name="connsiteY127" fmla="*/ 1062433 h 1103951"/>
                <a:gd name="connsiteX128" fmla="*/ 390503 w 1084401"/>
                <a:gd name="connsiteY128" fmla="*/ 1070171 h 1103951"/>
                <a:gd name="connsiteX129" fmla="*/ 368574 w 1084401"/>
                <a:gd name="connsiteY129" fmla="*/ 1086239 h 1103951"/>
                <a:gd name="connsiteX130" fmla="*/ 352667 w 1084401"/>
                <a:gd name="connsiteY130" fmla="*/ 1097601 h 1103951"/>
                <a:gd name="connsiteX131" fmla="*/ 352432 w 1084401"/>
                <a:gd name="connsiteY131" fmla="*/ 1097316 h 1103951"/>
                <a:gd name="connsiteX132" fmla="*/ 343142 w 1084401"/>
                <a:gd name="connsiteY132" fmla="*/ 1103951 h 1103951"/>
                <a:gd name="connsiteX133" fmla="*/ 311328 w 1084401"/>
                <a:gd name="connsiteY133" fmla="*/ 1082956 h 1103951"/>
                <a:gd name="connsiteX134" fmla="*/ 288603 w 1084401"/>
                <a:gd name="connsiteY134" fmla="*/ 1017598 h 1103951"/>
                <a:gd name="connsiteX135" fmla="*/ 279513 w 1084401"/>
                <a:gd name="connsiteY135" fmla="*/ 978966 h 1103951"/>
                <a:gd name="connsiteX136" fmla="*/ 263607 w 1084401"/>
                <a:gd name="connsiteY136" fmla="*/ 973211 h 1103951"/>
                <a:gd name="connsiteX137" fmla="*/ 267040 w 1084401"/>
                <a:gd name="connsiteY137" fmla="*/ 920251 h 1103951"/>
                <a:gd name="connsiteX138" fmla="*/ 245426 w 1084401"/>
                <a:gd name="connsiteY138" fmla="*/ 924426 h 1103951"/>
                <a:gd name="connsiteX139" fmla="*/ 236336 w 1084401"/>
                <a:gd name="connsiteY139" fmla="*/ 885523 h 1103951"/>
                <a:gd name="connsiteX140" fmla="*/ 235398 w 1084401"/>
                <a:gd name="connsiteY140" fmla="*/ 847433 h 1103951"/>
                <a:gd name="connsiteX141" fmla="*/ 188886 w 1084401"/>
                <a:gd name="connsiteY141" fmla="*/ 807592 h 1103951"/>
                <a:gd name="connsiteX142" fmla="*/ 170040 w 1084401"/>
                <a:gd name="connsiteY142" fmla="*/ 726723 h 1103951"/>
                <a:gd name="connsiteX143" fmla="*/ 176316 w 1084401"/>
                <a:gd name="connsiteY143" fmla="*/ 693698 h 1103951"/>
                <a:gd name="connsiteX144" fmla="*/ 161618 w 1084401"/>
                <a:gd name="connsiteY144" fmla="*/ 647582 h 1103951"/>
                <a:gd name="connsiteX145" fmla="*/ 157071 w 1084401"/>
                <a:gd name="connsiteY145" fmla="*/ 606010 h 1103951"/>
                <a:gd name="connsiteX146" fmla="*/ 111351 w 1084401"/>
                <a:gd name="connsiteY146" fmla="*/ 617644 h 1103951"/>
                <a:gd name="connsiteX147" fmla="*/ 86354 w 1084401"/>
                <a:gd name="connsiteY147" fmla="*/ 613099 h 1103951"/>
                <a:gd name="connsiteX148" fmla="*/ 36359 w 1084401"/>
                <a:gd name="connsiteY148" fmla="*/ 565377 h 1103951"/>
                <a:gd name="connsiteX149" fmla="*/ 52267 w 1084401"/>
                <a:gd name="connsiteY149" fmla="*/ 554014 h 1103951"/>
                <a:gd name="connsiteX150" fmla="*/ 43177 w 1084401"/>
                <a:gd name="connsiteY150" fmla="*/ 538107 h 1103951"/>
                <a:gd name="connsiteX151" fmla="*/ 0 w 1084401"/>
                <a:gd name="connsiteY151" fmla="*/ 499475 h 1103951"/>
                <a:gd name="connsiteX152" fmla="*/ 24997 w 1084401"/>
                <a:gd name="connsiteY152" fmla="*/ 479023 h 1103951"/>
                <a:gd name="connsiteX153" fmla="*/ 26761 w 1084401"/>
                <a:gd name="connsiteY153" fmla="*/ 479023 h 1103951"/>
                <a:gd name="connsiteX154" fmla="*/ 34522 w 1084401"/>
                <a:gd name="connsiteY154" fmla="*/ 472673 h 1103951"/>
                <a:gd name="connsiteX155" fmla="*/ 104938 w 1084401"/>
                <a:gd name="connsiteY155" fmla="*/ 472673 h 1103951"/>
                <a:gd name="connsiteX156" fmla="*/ 95444 w 1084401"/>
                <a:gd name="connsiteY156" fmla="*/ 440391 h 1103951"/>
                <a:gd name="connsiteX157" fmla="*/ 74991 w 1084401"/>
                <a:gd name="connsiteY157" fmla="*/ 419939 h 1103951"/>
                <a:gd name="connsiteX158" fmla="*/ 68174 w 1084401"/>
                <a:gd name="connsiteY158" fmla="*/ 392669 h 1103951"/>
                <a:gd name="connsiteX159" fmla="*/ 47722 w 1084401"/>
                <a:gd name="connsiteY159" fmla="*/ 372217 h 1103951"/>
                <a:gd name="connsiteX160" fmla="*/ 90899 w 1084401"/>
                <a:gd name="connsiteY160" fmla="*/ 329040 h 1103951"/>
                <a:gd name="connsiteX161" fmla="*/ 93772 w 1084401"/>
                <a:gd name="connsiteY161" fmla="*/ 329343 h 1103951"/>
                <a:gd name="connsiteX162" fmla="*/ 100424 w 1084401"/>
                <a:gd name="connsiteY162" fmla="*/ 322690 h 1103951"/>
                <a:gd name="connsiteX163" fmla="*/ 139763 w 1084401"/>
                <a:gd name="connsiteY163" fmla="*/ 326831 h 1103951"/>
                <a:gd name="connsiteX164" fmla="*/ 170435 w 1084401"/>
                <a:gd name="connsiteY164" fmla="*/ 290408 h 1103951"/>
                <a:gd name="connsiteX165" fmla="*/ 193160 w 1084401"/>
                <a:gd name="connsiteY165" fmla="*/ 247232 h 1103951"/>
                <a:gd name="connsiteX166" fmla="*/ 229519 w 1084401"/>
                <a:gd name="connsiteY166" fmla="*/ 204055 h 1103951"/>
                <a:gd name="connsiteX167" fmla="*/ 229519 w 1084401"/>
                <a:gd name="connsiteY167" fmla="*/ 172240 h 1103951"/>
                <a:gd name="connsiteX168" fmla="*/ 256789 w 1084401"/>
                <a:gd name="connsiteY168" fmla="*/ 151788 h 1103951"/>
                <a:gd name="connsiteX169" fmla="*/ 229519 w 1084401"/>
                <a:gd name="connsiteY169" fmla="*/ 124518 h 1103951"/>
                <a:gd name="connsiteX170" fmla="*/ 220429 w 1084401"/>
                <a:gd name="connsiteY170" fmla="*/ 97249 h 1103951"/>
                <a:gd name="connsiteX171" fmla="*/ 204522 w 1084401"/>
                <a:gd name="connsiteY171" fmla="*/ 58617 h 1103951"/>
                <a:gd name="connsiteX172" fmla="*/ 220429 w 1084401"/>
                <a:gd name="connsiteY172" fmla="*/ 38165 h 1103951"/>
                <a:gd name="connsiteX173" fmla="*/ 224419 w 1084401"/>
                <a:gd name="connsiteY173" fmla="*/ 38932 h 1103951"/>
                <a:gd name="connsiteX174" fmla="*/ 229954 w 1084401"/>
                <a:gd name="connsiteY174" fmla="*/ 31815 h 1103951"/>
                <a:gd name="connsiteX175" fmla="*/ 289038 w 1084401"/>
                <a:gd name="connsiteY175" fmla="*/ 43177 h 1103951"/>
                <a:gd name="connsiteX176" fmla="*/ 327610 w 1084401"/>
                <a:gd name="connsiteY176" fmla="*/ 37087 h 1103951"/>
                <a:gd name="connsiteX177" fmla="*/ 354505 w 1084401"/>
                <a:gd name="connsiteY177" fmla="*/ 6350 h 1103951"/>
                <a:gd name="connsiteX178" fmla="*/ 356263 w 1084401"/>
                <a:gd name="connsiteY178" fmla="*/ 8877 h 1103951"/>
                <a:gd name="connsiteX179" fmla="*/ 364030 w 1084401"/>
                <a:gd name="connsiteY179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16799 w 1084401"/>
                <a:gd name="connsiteY97" fmla="*/ 576319 h 1103951"/>
                <a:gd name="connsiteX98" fmla="*/ 692186 w 1084401"/>
                <a:gd name="connsiteY98" fmla="*/ 587163 h 1103951"/>
                <a:gd name="connsiteX99" fmla="*/ 707980 w 1084401"/>
                <a:gd name="connsiteY99" fmla="*/ 593957 h 1103951"/>
                <a:gd name="connsiteX100" fmla="*/ 696747 w 1084401"/>
                <a:gd name="connsiteY100" fmla="*/ 601899 h 1103951"/>
                <a:gd name="connsiteX101" fmla="*/ 693810 w 1084401"/>
                <a:gd name="connsiteY101" fmla="*/ 631871 h 1103951"/>
                <a:gd name="connsiteX102" fmla="*/ 686720 w 1084401"/>
                <a:gd name="connsiteY102" fmla="*/ 634018 h 1103951"/>
                <a:gd name="connsiteX103" fmla="*/ 678905 w 1084401"/>
                <a:gd name="connsiteY103" fmla="*/ 637926 h 1103951"/>
                <a:gd name="connsiteX104" fmla="*/ 677195 w 1084401"/>
                <a:gd name="connsiteY104" fmla="*/ 640368 h 1103951"/>
                <a:gd name="connsiteX105" fmla="*/ 620738 w 1084401"/>
                <a:gd name="connsiteY105" fmla="*/ 661246 h 1103951"/>
                <a:gd name="connsiteX106" fmla="*/ 597822 w 1084401"/>
                <a:gd name="connsiteY106" fmla="*/ 697251 h 1103951"/>
                <a:gd name="connsiteX107" fmla="*/ 585250 w 1084401"/>
                <a:gd name="connsiteY107" fmla="*/ 737615 h 1103951"/>
                <a:gd name="connsiteX108" fmla="*/ 558060 w 1084401"/>
                <a:gd name="connsiteY108" fmla="*/ 740937 h 1103951"/>
                <a:gd name="connsiteX109" fmla="*/ 525375 w 1084401"/>
                <a:gd name="connsiteY109" fmla="*/ 756731 h 1103951"/>
                <a:gd name="connsiteX110" fmla="*/ 525375 w 1084401"/>
                <a:gd name="connsiteY110" fmla="*/ 774911 h 1103951"/>
                <a:gd name="connsiteX111" fmla="*/ 515850 w 1084401"/>
                <a:gd name="connsiteY111" fmla="*/ 780354 h 1103951"/>
                <a:gd name="connsiteX112" fmla="*/ 515850 w 1084401"/>
                <a:gd name="connsiteY112" fmla="*/ 781261 h 1103951"/>
                <a:gd name="connsiteX113" fmla="*/ 499942 w 1084401"/>
                <a:gd name="connsiteY113" fmla="*/ 790351 h 1103951"/>
                <a:gd name="connsiteX114" fmla="*/ 461310 w 1084401"/>
                <a:gd name="connsiteY114" fmla="*/ 806258 h 1103951"/>
                <a:gd name="connsiteX115" fmla="*/ 461100 w 1084401"/>
                <a:gd name="connsiteY115" fmla="*/ 788620 h 1103951"/>
                <a:gd name="connsiteX116" fmla="*/ 458264 w 1084401"/>
                <a:gd name="connsiteY116" fmla="*/ 830117 h 1103951"/>
                <a:gd name="connsiteX117" fmla="*/ 443169 w 1084401"/>
                <a:gd name="connsiteY117" fmla="*/ 874900 h 1103951"/>
                <a:gd name="connsiteX118" fmla="*/ 454928 w 1084401"/>
                <a:gd name="connsiteY118" fmla="*/ 908987 h 1103951"/>
                <a:gd name="connsiteX119" fmla="*/ 439021 w 1084401"/>
                <a:gd name="connsiteY119" fmla="*/ 945346 h 1103951"/>
                <a:gd name="connsiteX120" fmla="*/ 439021 w 1084401"/>
                <a:gd name="connsiteY120" fmla="*/ 1004430 h 1103951"/>
                <a:gd name="connsiteX121" fmla="*/ 429496 w 1084401"/>
                <a:gd name="connsiteY121" fmla="*/ 1007288 h 1103951"/>
                <a:gd name="connsiteX122" fmla="*/ 429496 w 1084401"/>
                <a:gd name="connsiteY122" fmla="*/ 1010780 h 1103951"/>
                <a:gd name="connsiteX123" fmla="*/ 413549 w 1084401"/>
                <a:gd name="connsiteY123" fmla="*/ 1015564 h 1103951"/>
                <a:gd name="connsiteX124" fmla="*/ 400389 w 1084401"/>
                <a:gd name="connsiteY124" fmla="*/ 1036245 h 1103951"/>
                <a:gd name="connsiteX125" fmla="*/ 411751 w 1084401"/>
                <a:gd name="connsiteY125" fmla="*/ 1047607 h 1103951"/>
                <a:gd name="connsiteX126" fmla="*/ 400054 w 1084401"/>
                <a:gd name="connsiteY126" fmla="*/ 1051785 h 1103951"/>
                <a:gd name="connsiteX127" fmla="*/ 411043 w 1084401"/>
                <a:gd name="connsiteY127" fmla="*/ 1033380 h 1103951"/>
                <a:gd name="connsiteX128" fmla="*/ 378494 w 1084401"/>
                <a:gd name="connsiteY128" fmla="*/ 1062433 h 1103951"/>
                <a:gd name="connsiteX129" fmla="*/ 390503 w 1084401"/>
                <a:gd name="connsiteY129" fmla="*/ 1070171 h 1103951"/>
                <a:gd name="connsiteX130" fmla="*/ 368574 w 1084401"/>
                <a:gd name="connsiteY130" fmla="*/ 1086239 h 1103951"/>
                <a:gd name="connsiteX131" fmla="*/ 352667 w 1084401"/>
                <a:gd name="connsiteY131" fmla="*/ 1097601 h 1103951"/>
                <a:gd name="connsiteX132" fmla="*/ 352432 w 1084401"/>
                <a:gd name="connsiteY132" fmla="*/ 1097316 h 1103951"/>
                <a:gd name="connsiteX133" fmla="*/ 343142 w 1084401"/>
                <a:gd name="connsiteY133" fmla="*/ 1103951 h 1103951"/>
                <a:gd name="connsiteX134" fmla="*/ 311328 w 1084401"/>
                <a:gd name="connsiteY134" fmla="*/ 1082956 h 1103951"/>
                <a:gd name="connsiteX135" fmla="*/ 288603 w 1084401"/>
                <a:gd name="connsiteY135" fmla="*/ 1017598 h 1103951"/>
                <a:gd name="connsiteX136" fmla="*/ 279513 w 1084401"/>
                <a:gd name="connsiteY136" fmla="*/ 978966 h 1103951"/>
                <a:gd name="connsiteX137" fmla="*/ 263607 w 1084401"/>
                <a:gd name="connsiteY137" fmla="*/ 973211 h 1103951"/>
                <a:gd name="connsiteX138" fmla="*/ 267040 w 1084401"/>
                <a:gd name="connsiteY138" fmla="*/ 920251 h 1103951"/>
                <a:gd name="connsiteX139" fmla="*/ 245426 w 1084401"/>
                <a:gd name="connsiteY139" fmla="*/ 924426 h 1103951"/>
                <a:gd name="connsiteX140" fmla="*/ 236336 w 1084401"/>
                <a:gd name="connsiteY140" fmla="*/ 885523 h 1103951"/>
                <a:gd name="connsiteX141" fmla="*/ 235398 w 1084401"/>
                <a:gd name="connsiteY141" fmla="*/ 847433 h 1103951"/>
                <a:gd name="connsiteX142" fmla="*/ 188886 w 1084401"/>
                <a:gd name="connsiteY142" fmla="*/ 807592 h 1103951"/>
                <a:gd name="connsiteX143" fmla="*/ 170040 w 1084401"/>
                <a:gd name="connsiteY143" fmla="*/ 726723 h 1103951"/>
                <a:gd name="connsiteX144" fmla="*/ 176316 w 1084401"/>
                <a:gd name="connsiteY144" fmla="*/ 693698 h 1103951"/>
                <a:gd name="connsiteX145" fmla="*/ 161618 w 1084401"/>
                <a:gd name="connsiteY145" fmla="*/ 647582 h 1103951"/>
                <a:gd name="connsiteX146" fmla="*/ 157071 w 1084401"/>
                <a:gd name="connsiteY146" fmla="*/ 606010 h 1103951"/>
                <a:gd name="connsiteX147" fmla="*/ 111351 w 1084401"/>
                <a:gd name="connsiteY147" fmla="*/ 617644 h 1103951"/>
                <a:gd name="connsiteX148" fmla="*/ 86354 w 1084401"/>
                <a:gd name="connsiteY148" fmla="*/ 613099 h 1103951"/>
                <a:gd name="connsiteX149" fmla="*/ 36359 w 1084401"/>
                <a:gd name="connsiteY149" fmla="*/ 565377 h 1103951"/>
                <a:gd name="connsiteX150" fmla="*/ 52267 w 1084401"/>
                <a:gd name="connsiteY150" fmla="*/ 554014 h 1103951"/>
                <a:gd name="connsiteX151" fmla="*/ 43177 w 1084401"/>
                <a:gd name="connsiteY151" fmla="*/ 538107 h 1103951"/>
                <a:gd name="connsiteX152" fmla="*/ 0 w 1084401"/>
                <a:gd name="connsiteY152" fmla="*/ 499475 h 1103951"/>
                <a:gd name="connsiteX153" fmla="*/ 24997 w 1084401"/>
                <a:gd name="connsiteY153" fmla="*/ 479023 h 1103951"/>
                <a:gd name="connsiteX154" fmla="*/ 26761 w 1084401"/>
                <a:gd name="connsiteY154" fmla="*/ 479023 h 1103951"/>
                <a:gd name="connsiteX155" fmla="*/ 34522 w 1084401"/>
                <a:gd name="connsiteY155" fmla="*/ 472673 h 1103951"/>
                <a:gd name="connsiteX156" fmla="*/ 104938 w 1084401"/>
                <a:gd name="connsiteY156" fmla="*/ 472673 h 1103951"/>
                <a:gd name="connsiteX157" fmla="*/ 95444 w 1084401"/>
                <a:gd name="connsiteY157" fmla="*/ 440391 h 1103951"/>
                <a:gd name="connsiteX158" fmla="*/ 74991 w 1084401"/>
                <a:gd name="connsiteY158" fmla="*/ 419939 h 1103951"/>
                <a:gd name="connsiteX159" fmla="*/ 68174 w 1084401"/>
                <a:gd name="connsiteY159" fmla="*/ 392669 h 1103951"/>
                <a:gd name="connsiteX160" fmla="*/ 47722 w 1084401"/>
                <a:gd name="connsiteY160" fmla="*/ 372217 h 1103951"/>
                <a:gd name="connsiteX161" fmla="*/ 90899 w 1084401"/>
                <a:gd name="connsiteY161" fmla="*/ 329040 h 1103951"/>
                <a:gd name="connsiteX162" fmla="*/ 93772 w 1084401"/>
                <a:gd name="connsiteY162" fmla="*/ 329343 h 1103951"/>
                <a:gd name="connsiteX163" fmla="*/ 100424 w 1084401"/>
                <a:gd name="connsiteY163" fmla="*/ 322690 h 1103951"/>
                <a:gd name="connsiteX164" fmla="*/ 139763 w 1084401"/>
                <a:gd name="connsiteY164" fmla="*/ 326831 h 1103951"/>
                <a:gd name="connsiteX165" fmla="*/ 170435 w 1084401"/>
                <a:gd name="connsiteY165" fmla="*/ 290408 h 1103951"/>
                <a:gd name="connsiteX166" fmla="*/ 193160 w 1084401"/>
                <a:gd name="connsiteY166" fmla="*/ 247232 h 1103951"/>
                <a:gd name="connsiteX167" fmla="*/ 229519 w 1084401"/>
                <a:gd name="connsiteY167" fmla="*/ 204055 h 1103951"/>
                <a:gd name="connsiteX168" fmla="*/ 229519 w 1084401"/>
                <a:gd name="connsiteY168" fmla="*/ 172240 h 1103951"/>
                <a:gd name="connsiteX169" fmla="*/ 256789 w 1084401"/>
                <a:gd name="connsiteY169" fmla="*/ 151788 h 1103951"/>
                <a:gd name="connsiteX170" fmla="*/ 229519 w 1084401"/>
                <a:gd name="connsiteY170" fmla="*/ 124518 h 1103951"/>
                <a:gd name="connsiteX171" fmla="*/ 220429 w 1084401"/>
                <a:gd name="connsiteY171" fmla="*/ 97249 h 1103951"/>
                <a:gd name="connsiteX172" fmla="*/ 204522 w 1084401"/>
                <a:gd name="connsiteY172" fmla="*/ 58617 h 1103951"/>
                <a:gd name="connsiteX173" fmla="*/ 220429 w 1084401"/>
                <a:gd name="connsiteY173" fmla="*/ 38165 h 1103951"/>
                <a:gd name="connsiteX174" fmla="*/ 224419 w 1084401"/>
                <a:gd name="connsiteY174" fmla="*/ 38932 h 1103951"/>
                <a:gd name="connsiteX175" fmla="*/ 229954 w 1084401"/>
                <a:gd name="connsiteY175" fmla="*/ 31815 h 1103951"/>
                <a:gd name="connsiteX176" fmla="*/ 289038 w 1084401"/>
                <a:gd name="connsiteY176" fmla="*/ 43177 h 1103951"/>
                <a:gd name="connsiteX177" fmla="*/ 327610 w 1084401"/>
                <a:gd name="connsiteY177" fmla="*/ 37087 h 1103951"/>
                <a:gd name="connsiteX178" fmla="*/ 354505 w 1084401"/>
                <a:gd name="connsiteY178" fmla="*/ 6350 h 1103951"/>
                <a:gd name="connsiteX179" fmla="*/ 356263 w 1084401"/>
                <a:gd name="connsiteY179" fmla="*/ 8877 h 1103951"/>
                <a:gd name="connsiteX180" fmla="*/ 364030 w 1084401"/>
                <a:gd name="connsiteY180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37092 w 1084401"/>
                <a:gd name="connsiteY96" fmla="*/ 572466 h 1103951"/>
                <a:gd name="connsiteX97" fmla="*/ 716799 w 1084401"/>
                <a:gd name="connsiteY97" fmla="*/ 576319 h 1103951"/>
                <a:gd name="connsiteX98" fmla="*/ 692186 w 1084401"/>
                <a:gd name="connsiteY98" fmla="*/ 587163 h 1103951"/>
                <a:gd name="connsiteX99" fmla="*/ 707980 w 1084401"/>
                <a:gd name="connsiteY99" fmla="*/ 593957 h 1103951"/>
                <a:gd name="connsiteX100" fmla="*/ 696747 w 1084401"/>
                <a:gd name="connsiteY100" fmla="*/ 601899 h 1103951"/>
                <a:gd name="connsiteX101" fmla="*/ 693810 w 1084401"/>
                <a:gd name="connsiteY101" fmla="*/ 631871 h 1103951"/>
                <a:gd name="connsiteX102" fmla="*/ 686720 w 1084401"/>
                <a:gd name="connsiteY102" fmla="*/ 634018 h 1103951"/>
                <a:gd name="connsiteX103" fmla="*/ 678905 w 1084401"/>
                <a:gd name="connsiteY103" fmla="*/ 637926 h 1103951"/>
                <a:gd name="connsiteX104" fmla="*/ 677195 w 1084401"/>
                <a:gd name="connsiteY104" fmla="*/ 640368 h 1103951"/>
                <a:gd name="connsiteX105" fmla="*/ 620738 w 1084401"/>
                <a:gd name="connsiteY105" fmla="*/ 661246 h 1103951"/>
                <a:gd name="connsiteX106" fmla="*/ 597822 w 1084401"/>
                <a:gd name="connsiteY106" fmla="*/ 697251 h 1103951"/>
                <a:gd name="connsiteX107" fmla="*/ 585250 w 1084401"/>
                <a:gd name="connsiteY107" fmla="*/ 737615 h 1103951"/>
                <a:gd name="connsiteX108" fmla="*/ 558060 w 1084401"/>
                <a:gd name="connsiteY108" fmla="*/ 740937 h 1103951"/>
                <a:gd name="connsiteX109" fmla="*/ 525375 w 1084401"/>
                <a:gd name="connsiteY109" fmla="*/ 756731 h 1103951"/>
                <a:gd name="connsiteX110" fmla="*/ 525375 w 1084401"/>
                <a:gd name="connsiteY110" fmla="*/ 774911 h 1103951"/>
                <a:gd name="connsiteX111" fmla="*/ 515850 w 1084401"/>
                <a:gd name="connsiteY111" fmla="*/ 780354 h 1103951"/>
                <a:gd name="connsiteX112" fmla="*/ 515850 w 1084401"/>
                <a:gd name="connsiteY112" fmla="*/ 781261 h 1103951"/>
                <a:gd name="connsiteX113" fmla="*/ 499942 w 1084401"/>
                <a:gd name="connsiteY113" fmla="*/ 790351 h 1103951"/>
                <a:gd name="connsiteX114" fmla="*/ 461310 w 1084401"/>
                <a:gd name="connsiteY114" fmla="*/ 806258 h 1103951"/>
                <a:gd name="connsiteX115" fmla="*/ 461100 w 1084401"/>
                <a:gd name="connsiteY115" fmla="*/ 788620 h 1103951"/>
                <a:gd name="connsiteX116" fmla="*/ 458264 w 1084401"/>
                <a:gd name="connsiteY116" fmla="*/ 830117 h 1103951"/>
                <a:gd name="connsiteX117" fmla="*/ 443169 w 1084401"/>
                <a:gd name="connsiteY117" fmla="*/ 874900 h 1103951"/>
                <a:gd name="connsiteX118" fmla="*/ 454928 w 1084401"/>
                <a:gd name="connsiteY118" fmla="*/ 908987 h 1103951"/>
                <a:gd name="connsiteX119" fmla="*/ 439021 w 1084401"/>
                <a:gd name="connsiteY119" fmla="*/ 945346 h 1103951"/>
                <a:gd name="connsiteX120" fmla="*/ 439021 w 1084401"/>
                <a:gd name="connsiteY120" fmla="*/ 1004430 h 1103951"/>
                <a:gd name="connsiteX121" fmla="*/ 429496 w 1084401"/>
                <a:gd name="connsiteY121" fmla="*/ 1007288 h 1103951"/>
                <a:gd name="connsiteX122" fmla="*/ 429496 w 1084401"/>
                <a:gd name="connsiteY122" fmla="*/ 1010780 h 1103951"/>
                <a:gd name="connsiteX123" fmla="*/ 413549 w 1084401"/>
                <a:gd name="connsiteY123" fmla="*/ 1015564 h 1103951"/>
                <a:gd name="connsiteX124" fmla="*/ 400389 w 1084401"/>
                <a:gd name="connsiteY124" fmla="*/ 1036245 h 1103951"/>
                <a:gd name="connsiteX125" fmla="*/ 411751 w 1084401"/>
                <a:gd name="connsiteY125" fmla="*/ 1047607 h 1103951"/>
                <a:gd name="connsiteX126" fmla="*/ 400054 w 1084401"/>
                <a:gd name="connsiteY126" fmla="*/ 1051785 h 1103951"/>
                <a:gd name="connsiteX127" fmla="*/ 411043 w 1084401"/>
                <a:gd name="connsiteY127" fmla="*/ 1033380 h 1103951"/>
                <a:gd name="connsiteX128" fmla="*/ 378494 w 1084401"/>
                <a:gd name="connsiteY128" fmla="*/ 1062433 h 1103951"/>
                <a:gd name="connsiteX129" fmla="*/ 390503 w 1084401"/>
                <a:gd name="connsiteY129" fmla="*/ 1070171 h 1103951"/>
                <a:gd name="connsiteX130" fmla="*/ 368574 w 1084401"/>
                <a:gd name="connsiteY130" fmla="*/ 1086239 h 1103951"/>
                <a:gd name="connsiteX131" fmla="*/ 352667 w 1084401"/>
                <a:gd name="connsiteY131" fmla="*/ 1097601 h 1103951"/>
                <a:gd name="connsiteX132" fmla="*/ 352432 w 1084401"/>
                <a:gd name="connsiteY132" fmla="*/ 1097316 h 1103951"/>
                <a:gd name="connsiteX133" fmla="*/ 343142 w 1084401"/>
                <a:gd name="connsiteY133" fmla="*/ 1103951 h 1103951"/>
                <a:gd name="connsiteX134" fmla="*/ 311328 w 1084401"/>
                <a:gd name="connsiteY134" fmla="*/ 1082956 h 1103951"/>
                <a:gd name="connsiteX135" fmla="*/ 288603 w 1084401"/>
                <a:gd name="connsiteY135" fmla="*/ 1017598 h 1103951"/>
                <a:gd name="connsiteX136" fmla="*/ 279513 w 1084401"/>
                <a:gd name="connsiteY136" fmla="*/ 978966 h 1103951"/>
                <a:gd name="connsiteX137" fmla="*/ 263607 w 1084401"/>
                <a:gd name="connsiteY137" fmla="*/ 973211 h 1103951"/>
                <a:gd name="connsiteX138" fmla="*/ 267040 w 1084401"/>
                <a:gd name="connsiteY138" fmla="*/ 920251 h 1103951"/>
                <a:gd name="connsiteX139" fmla="*/ 245426 w 1084401"/>
                <a:gd name="connsiteY139" fmla="*/ 924426 h 1103951"/>
                <a:gd name="connsiteX140" fmla="*/ 236336 w 1084401"/>
                <a:gd name="connsiteY140" fmla="*/ 885523 h 1103951"/>
                <a:gd name="connsiteX141" fmla="*/ 235398 w 1084401"/>
                <a:gd name="connsiteY141" fmla="*/ 847433 h 1103951"/>
                <a:gd name="connsiteX142" fmla="*/ 188886 w 1084401"/>
                <a:gd name="connsiteY142" fmla="*/ 807592 h 1103951"/>
                <a:gd name="connsiteX143" fmla="*/ 170040 w 1084401"/>
                <a:gd name="connsiteY143" fmla="*/ 726723 h 1103951"/>
                <a:gd name="connsiteX144" fmla="*/ 176316 w 1084401"/>
                <a:gd name="connsiteY144" fmla="*/ 693698 h 1103951"/>
                <a:gd name="connsiteX145" fmla="*/ 161618 w 1084401"/>
                <a:gd name="connsiteY145" fmla="*/ 647582 h 1103951"/>
                <a:gd name="connsiteX146" fmla="*/ 157071 w 1084401"/>
                <a:gd name="connsiteY146" fmla="*/ 606010 h 1103951"/>
                <a:gd name="connsiteX147" fmla="*/ 111351 w 1084401"/>
                <a:gd name="connsiteY147" fmla="*/ 617644 h 1103951"/>
                <a:gd name="connsiteX148" fmla="*/ 86354 w 1084401"/>
                <a:gd name="connsiteY148" fmla="*/ 613099 h 1103951"/>
                <a:gd name="connsiteX149" fmla="*/ 36359 w 1084401"/>
                <a:gd name="connsiteY149" fmla="*/ 565377 h 1103951"/>
                <a:gd name="connsiteX150" fmla="*/ 52267 w 1084401"/>
                <a:gd name="connsiteY150" fmla="*/ 554014 h 1103951"/>
                <a:gd name="connsiteX151" fmla="*/ 43177 w 1084401"/>
                <a:gd name="connsiteY151" fmla="*/ 538107 h 1103951"/>
                <a:gd name="connsiteX152" fmla="*/ 0 w 1084401"/>
                <a:gd name="connsiteY152" fmla="*/ 499475 h 1103951"/>
                <a:gd name="connsiteX153" fmla="*/ 24997 w 1084401"/>
                <a:gd name="connsiteY153" fmla="*/ 479023 h 1103951"/>
                <a:gd name="connsiteX154" fmla="*/ 26761 w 1084401"/>
                <a:gd name="connsiteY154" fmla="*/ 479023 h 1103951"/>
                <a:gd name="connsiteX155" fmla="*/ 34522 w 1084401"/>
                <a:gd name="connsiteY155" fmla="*/ 472673 h 1103951"/>
                <a:gd name="connsiteX156" fmla="*/ 104938 w 1084401"/>
                <a:gd name="connsiteY156" fmla="*/ 472673 h 1103951"/>
                <a:gd name="connsiteX157" fmla="*/ 95444 w 1084401"/>
                <a:gd name="connsiteY157" fmla="*/ 440391 h 1103951"/>
                <a:gd name="connsiteX158" fmla="*/ 74991 w 1084401"/>
                <a:gd name="connsiteY158" fmla="*/ 419939 h 1103951"/>
                <a:gd name="connsiteX159" fmla="*/ 68174 w 1084401"/>
                <a:gd name="connsiteY159" fmla="*/ 392669 h 1103951"/>
                <a:gd name="connsiteX160" fmla="*/ 47722 w 1084401"/>
                <a:gd name="connsiteY160" fmla="*/ 372217 h 1103951"/>
                <a:gd name="connsiteX161" fmla="*/ 90899 w 1084401"/>
                <a:gd name="connsiteY161" fmla="*/ 329040 h 1103951"/>
                <a:gd name="connsiteX162" fmla="*/ 93772 w 1084401"/>
                <a:gd name="connsiteY162" fmla="*/ 329343 h 1103951"/>
                <a:gd name="connsiteX163" fmla="*/ 100424 w 1084401"/>
                <a:gd name="connsiteY163" fmla="*/ 322690 h 1103951"/>
                <a:gd name="connsiteX164" fmla="*/ 139763 w 1084401"/>
                <a:gd name="connsiteY164" fmla="*/ 326831 h 1103951"/>
                <a:gd name="connsiteX165" fmla="*/ 170435 w 1084401"/>
                <a:gd name="connsiteY165" fmla="*/ 290408 h 1103951"/>
                <a:gd name="connsiteX166" fmla="*/ 193160 w 1084401"/>
                <a:gd name="connsiteY166" fmla="*/ 247232 h 1103951"/>
                <a:gd name="connsiteX167" fmla="*/ 229519 w 1084401"/>
                <a:gd name="connsiteY167" fmla="*/ 204055 h 1103951"/>
                <a:gd name="connsiteX168" fmla="*/ 229519 w 1084401"/>
                <a:gd name="connsiteY168" fmla="*/ 172240 h 1103951"/>
                <a:gd name="connsiteX169" fmla="*/ 256789 w 1084401"/>
                <a:gd name="connsiteY169" fmla="*/ 151788 h 1103951"/>
                <a:gd name="connsiteX170" fmla="*/ 229519 w 1084401"/>
                <a:gd name="connsiteY170" fmla="*/ 124518 h 1103951"/>
                <a:gd name="connsiteX171" fmla="*/ 220429 w 1084401"/>
                <a:gd name="connsiteY171" fmla="*/ 97249 h 1103951"/>
                <a:gd name="connsiteX172" fmla="*/ 204522 w 1084401"/>
                <a:gd name="connsiteY172" fmla="*/ 58617 h 1103951"/>
                <a:gd name="connsiteX173" fmla="*/ 220429 w 1084401"/>
                <a:gd name="connsiteY173" fmla="*/ 38165 h 1103951"/>
                <a:gd name="connsiteX174" fmla="*/ 224419 w 1084401"/>
                <a:gd name="connsiteY174" fmla="*/ 38932 h 1103951"/>
                <a:gd name="connsiteX175" fmla="*/ 229954 w 1084401"/>
                <a:gd name="connsiteY175" fmla="*/ 31815 h 1103951"/>
                <a:gd name="connsiteX176" fmla="*/ 289038 w 1084401"/>
                <a:gd name="connsiteY176" fmla="*/ 43177 h 1103951"/>
                <a:gd name="connsiteX177" fmla="*/ 327610 w 1084401"/>
                <a:gd name="connsiteY177" fmla="*/ 37087 h 1103951"/>
                <a:gd name="connsiteX178" fmla="*/ 354505 w 1084401"/>
                <a:gd name="connsiteY178" fmla="*/ 6350 h 1103951"/>
                <a:gd name="connsiteX179" fmla="*/ 356263 w 1084401"/>
                <a:gd name="connsiteY179" fmla="*/ 8877 h 1103951"/>
                <a:gd name="connsiteX180" fmla="*/ 364030 w 1084401"/>
                <a:gd name="connsiteY180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42970 w 1084401"/>
                <a:gd name="connsiteY96" fmla="*/ 560707 h 1103951"/>
                <a:gd name="connsiteX97" fmla="*/ 716799 w 1084401"/>
                <a:gd name="connsiteY97" fmla="*/ 576319 h 1103951"/>
                <a:gd name="connsiteX98" fmla="*/ 692186 w 1084401"/>
                <a:gd name="connsiteY98" fmla="*/ 587163 h 1103951"/>
                <a:gd name="connsiteX99" fmla="*/ 707980 w 1084401"/>
                <a:gd name="connsiteY99" fmla="*/ 593957 h 1103951"/>
                <a:gd name="connsiteX100" fmla="*/ 696747 w 1084401"/>
                <a:gd name="connsiteY100" fmla="*/ 601899 h 1103951"/>
                <a:gd name="connsiteX101" fmla="*/ 693810 w 1084401"/>
                <a:gd name="connsiteY101" fmla="*/ 631871 h 1103951"/>
                <a:gd name="connsiteX102" fmla="*/ 686720 w 1084401"/>
                <a:gd name="connsiteY102" fmla="*/ 634018 h 1103951"/>
                <a:gd name="connsiteX103" fmla="*/ 678905 w 1084401"/>
                <a:gd name="connsiteY103" fmla="*/ 637926 h 1103951"/>
                <a:gd name="connsiteX104" fmla="*/ 677195 w 1084401"/>
                <a:gd name="connsiteY104" fmla="*/ 640368 h 1103951"/>
                <a:gd name="connsiteX105" fmla="*/ 620738 w 1084401"/>
                <a:gd name="connsiteY105" fmla="*/ 661246 h 1103951"/>
                <a:gd name="connsiteX106" fmla="*/ 597822 w 1084401"/>
                <a:gd name="connsiteY106" fmla="*/ 697251 h 1103951"/>
                <a:gd name="connsiteX107" fmla="*/ 585250 w 1084401"/>
                <a:gd name="connsiteY107" fmla="*/ 737615 h 1103951"/>
                <a:gd name="connsiteX108" fmla="*/ 558060 w 1084401"/>
                <a:gd name="connsiteY108" fmla="*/ 740937 h 1103951"/>
                <a:gd name="connsiteX109" fmla="*/ 525375 w 1084401"/>
                <a:gd name="connsiteY109" fmla="*/ 756731 h 1103951"/>
                <a:gd name="connsiteX110" fmla="*/ 525375 w 1084401"/>
                <a:gd name="connsiteY110" fmla="*/ 774911 h 1103951"/>
                <a:gd name="connsiteX111" fmla="*/ 515850 w 1084401"/>
                <a:gd name="connsiteY111" fmla="*/ 780354 h 1103951"/>
                <a:gd name="connsiteX112" fmla="*/ 515850 w 1084401"/>
                <a:gd name="connsiteY112" fmla="*/ 781261 h 1103951"/>
                <a:gd name="connsiteX113" fmla="*/ 499942 w 1084401"/>
                <a:gd name="connsiteY113" fmla="*/ 790351 h 1103951"/>
                <a:gd name="connsiteX114" fmla="*/ 461310 w 1084401"/>
                <a:gd name="connsiteY114" fmla="*/ 806258 h 1103951"/>
                <a:gd name="connsiteX115" fmla="*/ 461100 w 1084401"/>
                <a:gd name="connsiteY115" fmla="*/ 788620 h 1103951"/>
                <a:gd name="connsiteX116" fmla="*/ 458264 w 1084401"/>
                <a:gd name="connsiteY116" fmla="*/ 830117 h 1103951"/>
                <a:gd name="connsiteX117" fmla="*/ 443169 w 1084401"/>
                <a:gd name="connsiteY117" fmla="*/ 874900 h 1103951"/>
                <a:gd name="connsiteX118" fmla="*/ 454928 w 1084401"/>
                <a:gd name="connsiteY118" fmla="*/ 908987 h 1103951"/>
                <a:gd name="connsiteX119" fmla="*/ 439021 w 1084401"/>
                <a:gd name="connsiteY119" fmla="*/ 945346 h 1103951"/>
                <a:gd name="connsiteX120" fmla="*/ 439021 w 1084401"/>
                <a:gd name="connsiteY120" fmla="*/ 1004430 h 1103951"/>
                <a:gd name="connsiteX121" fmla="*/ 429496 w 1084401"/>
                <a:gd name="connsiteY121" fmla="*/ 1007288 h 1103951"/>
                <a:gd name="connsiteX122" fmla="*/ 429496 w 1084401"/>
                <a:gd name="connsiteY122" fmla="*/ 1010780 h 1103951"/>
                <a:gd name="connsiteX123" fmla="*/ 413549 w 1084401"/>
                <a:gd name="connsiteY123" fmla="*/ 1015564 h 1103951"/>
                <a:gd name="connsiteX124" fmla="*/ 400389 w 1084401"/>
                <a:gd name="connsiteY124" fmla="*/ 1036245 h 1103951"/>
                <a:gd name="connsiteX125" fmla="*/ 411751 w 1084401"/>
                <a:gd name="connsiteY125" fmla="*/ 1047607 h 1103951"/>
                <a:gd name="connsiteX126" fmla="*/ 400054 w 1084401"/>
                <a:gd name="connsiteY126" fmla="*/ 1051785 h 1103951"/>
                <a:gd name="connsiteX127" fmla="*/ 411043 w 1084401"/>
                <a:gd name="connsiteY127" fmla="*/ 1033380 h 1103951"/>
                <a:gd name="connsiteX128" fmla="*/ 378494 w 1084401"/>
                <a:gd name="connsiteY128" fmla="*/ 1062433 h 1103951"/>
                <a:gd name="connsiteX129" fmla="*/ 390503 w 1084401"/>
                <a:gd name="connsiteY129" fmla="*/ 1070171 h 1103951"/>
                <a:gd name="connsiteX130" fmla="*/ 368574 w 1084401"/>
                <a:gd name="connsiteY130" fmla="*/ 1086239 h 1103951"/>
                <a:gd name="connsiteX131" fmla="*/ 352667 w 1084401"/>
                <a:gd name="connsiteY131" fmla="*/ 1097601 h 1103951"/>
                <a:gd name="connsiteX132" fmla="*/ 352432 w 1084401"/>
                <a:gd name="connsiteY132" fmla="*/ 1097316 h 1103951"/>
                <a:gd name="connsiteX133" fmla="*/ 343142 w 1084401"/>
                <a:gd name="connsiteY133" fmla="*/ 1103951 h 1103951"/>
                <a:gd name="connsiteX134" fmla="*/ 311328 w 1084401"/>
                <a:gd name="connsiteY134" fmla="*/ 1082956 h 1103951"/>
                <a:gd name="connsiteX135" fmla="*/ 288603 w 1084401"/>
                <a:gd name="connsiteY135" fmla="*/ 1017598 h 1103951"/>
                <a:gd name="connsiteX136" fmla="*/ 279513 w 1084401"/>
                <a:gd name="connsiteY136" fmla="*/ 978966 h 1103951"/>
                <a:gd name="connsiteX137" fmla="*/ 263607 w 1084401"/>
                <a:gd name="connsiteY137" fmla="*/ 973211 h 1103951"/>
                <a:gd name="connsiteX138" fmla="*/ 267040 w 1084401"/>
                <a:gd name="connsiteY138" fmla="*/ 920251 h 1103951"/>
                <a:gd name="connsiteX139" fmla="*/ 245426 w 1084401"/>
                <a:gd name="connsiteY139" fmla="*/ 924426 h 1103951"/>
                <a:gd name="connsiteX140" fmla="*/ 236336 w 1084401"/>
                <a:gd name="connsiteY140" fmla="*/ 885523 h 1103951"/>
                <a:gd name="connsiteX141" fmla="*/ 235398 w 1084401"/>
                <a:gd name="connsiteY141" fmla="*/ 847433 h 1103951"/>
                <a:gd name="connsiteX142" fmla="*/ 188886 w 1084401"/>
                <a:gd name="connsiteY142" fmla="*/ 807592 h 1103951"/>
                <a:gd name="connsiteX143" fmla="*/ 170040 w 1084401"/>
                <a:gd name="connsiteY143" fmla="*/ 726723 h 1103951"/>
                <a:gd name="connsiteX144" fmla="*/ 176316 w 1084401"/>
                <a:gd name="connsiteY144" fmla="*/ 693698 h 1103951"/>
                <a:gd name="connsiteX145" fmla="*/ 161618 w 1084401"/>
                <a:gd name="connsiteY145" fmla="*/ 647582 h 1103951"/>
                <a:gd name="connsiteX146" fmla="*/ 157071 w 1084401"/>
                <a:gd name="connsiteY146" fmla="*/ 606010 h 1103951"/>
                <a:gd name="connsiteX147" fmla="*/ 111351 w 1084401"/>
                <a:gd name="connsiteY147" fmla="*/ 617644 h 1103951"/>
                <a:gd name="connsiteX148" fmla="*/ 86354 w 1084401"/>
                <a:gd name="connsiteY148" fmla="*/ 613099 h 1103951"/>
                <a:gd name="connsiteX149" fmla="*/ 36359 w 1084401"/>
                <a:gd name="connsiteY149" fmla="*/ 565377 h 1103951"/>
                <a:gd name="connsiteX150" fmla="*/ 52267 w 1084401"/>
                <a:gd name="connsiteY150" fmla="*/ 554014 h 1103951"/>
                <a:gd name="connsiteX151" fmla="*/ 43177 w 1084401"/>
                <a:gd name="connsiteY151" fmla="*/ 538107 h 1103951"/>
                <a:gd name="connsiteX152" fmla="*/ 0 w 1084401"/>
                <a:gd name="connsiteY152" fmla="*/ 499475 h 1103951"/>
                <a:gd name="connsiteX153" fmla="*/ 24997 w 1084401"/>
                <a:gd name="connsiteY153" fmla="*/ 479023 h 1103951"/>
                <a:gd name="connsiteX154" fmla="*/ 26761 w 1084401"/>
                <a:gd name="connsiteY154" fmla="*/ 479023 h 1103951"/>
                <a:gd name="connsiteX155" fmla="*/ 34522 w 1084401"/>
                <a:gd name="connsiteY155" fmla="*/ 472673 h 1103951"/>
                <a:gd name="connsiteX156" fmla="*/ 104938 w 1084401"/>
                <a:gd name="connsiteY156" fmla="*/ 472673 h 1103951"/>
                <a:gd name="connsiteX157" fmla="*/ 95444 w 1084401"/>
                <a:gd name="connsiteY157" fmla="*/ 440391 h 1103951"/>
                <a:gd name="connsiteX158" fmla="*/ 74991 w 1084401"/>
                <a:gd name="connsiteY158" fmla="*/ 419939 h 1103951"/>
                <a:gd name="connsiteX159" fmla="*/ 68174 w 1084401"/>
                <a:gd name="connsiteY159" fmla="*/ 392669 h 1103951"/>
                <a:gd name="connsiteX160" fmla="*/ 47722 w 1084401"/>
                <a:gd name="connsiteY160" fmla="*/ 372217 h 1103951"/>
                <a:gd name="connsiteX161" fmla="*/ 90899 w 1084401"/>
                <a:gd name="connsiteY161" fmla="*/ 329040 h 1103951"/>
                <a:gd name="connsiteX162" fmla="*/ 93772 w 1084401"/>
                <a:gd name="connsiteY162" fmla="*/ 329343 h 1103951"/>
                <a:gd name="connsiteX163" fmla="*/ 100424 w 1084401"/>
                <a:gd name="connsiteY163" fmla="*/ 322690 h 1103951"/>
                <a:gd name="connsiteX164" fmla="*/ 139763 w 1084401"/>
                <a:gd name="connsiteY164" fmla="*/ 326831 h 1103951"/>
                <a:gd name="connsiteX165" fmla="*/ 170435 w 1084401"/>
                <a:gd name="connsiteY165" fmla="*/ 290408 h 1103951"/>
                <a:gd name="connsiteX166" fmla="*/ 193160 w 1084401"/>
                <a:gd name="connsiteY166" fmla="*/ 247232 h 1103951"/>
                <a:gd name="connsiteX167" fmla="*/ 229519 w 1084401"/>
                <a:gd name="connsiteY167" fmla="*/ 204055 h 1103951"/>
                <a:gd name="connsiteX168" fmla="*/ 229519 w 1084401"/>
                <a:gd name="connsiteY168" fmla="*/ 172240 h 1103951"/>
                <a:gd name="connsiteX169" fmla="*/ 256789 w 1084401"/>
                <a:gd name="connsiteY169" fmla="*/ 151788 h 1103951"/>
                <a:gd name="connsiteX170" fmla="*/ 229519 w 1084401"/>
                <a:gd name="connsiteY170" fmla="*/ 124518 h 1103951"/>
                <a:gd name="connsiteX171" fmla="*/ 220429 w 1084401"/>
                <a:gd name="connsiteY171" fmla="*/ 97249 h 1103951"/>
                <a:gd name="connsiteX172" fmla="*/ 204522 w 1084401"/>
                <a:gd name="connsiteY172" fmla="*/ 58617 h 1103951"/>
                <a:gd name="connsiteX173" fmla="*/ 220429 w 1084401"/>
                <a:gd name="connsiteY173" fmla="*/ 38165 h 1103951"/>
                <a:gd name="connsiteX174" fmla="*/ 224419 w 1084401"/>
                <a:gd name="connsiteY174" fmla="*/ 38932 h 1103951"/>
                <a:gd name="connsiteX175" fmla="*/ 229954 w 1084401"/>
                <a:gd name="connsiteY175" fmla="*/ 31815 h 1103951"/>
                <a:gd name="connsiteX176" fmla="*/ 289038 w 1084401"/>
                <a:gd name="connsiteY176" fmla="*/ 43177 h 1103951"/>
                <a:gd name="connsiteX177" fmla="*/ 327610 w 1084401"/>
                <a:gd name="connsiteY177" fmla="*/ 37087 h 1103951"/>
                <a:gd name="connsiteX178" fmla="*/ 354505 w 1084401"/>
                <a:gd name="connsiteY178" fmla="*/ 6350 h 1103951"/>
                <a:gd name="connsiteX179" fmla="*/ 356263 w 1084401"/>
                <a:gd name="connsiteY179" fmla="*/ 8877 h 1103951"/>
                <a:gd name="connsiteX180" fmla="*/ 364030 w 1084401"/>
                <a:gd name="connsiteY180" fmla="*/ 0 h 110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084401" h="1103951">
                  <a:moveTo>
                    <a:pt x="364030" y="0"/>
                  </a:moveTo>
                  <a:lnTo>
                    <a:pt x="400389" y="52267"/>
                  </a:lnTo>
                  <a:lnTo>
                    <a:pt x="400389" y="86354"/>
                  </a:lnTo>
                  <a:lnTo>
                    <a:pt x="411751" y="111351"/>
                  </a:lnTo>
                  <a:lnTo>
                    <a:pt x="411751" y="134076"/>
                  </a:lnTo>
                  <a:lnTo>
                    <a:pt x="402226" y="130901"/>
                  </a:lnTo>
                  <a:lnTo>
                    <a:pt x="402226" y="140426"/>
                  </a:lnTo>
                  <a:lnTo>
                    <a:pt x="392192" y="137081"/>
                  </a:lnTo>
                  <a:lnTo>
                    <a:pt x="395844" y="177252"/>
                  </a:lnTo>
                  <a:lnTo>
                    <a:pt x="434476" y="204522"/>
                  </a:lnTo>
                  <a:lnTo>
                    <a:pt x="486743" y="229519"/>
                  </a:lnTo>
                  <a:lnTo>
                    <a:pt x="459473" y="252244"/>
                  </a:lnTo>
                  <a:lnTo>
                    <a:pt x="450383" y="288603"/>
                  </a:lnTo>
                  <a:lnTo>
                    <a:pt x="482198" y="306783"/>
                  </a:lnTo>
                  <a:lnTo>
                    <a:pt x="518557" y="327235"/>
                  </a:lnTo>
                  <a:lnTo>
                    <a:pt x="568551" y="349960"/>
                  </a:lnTo>
                  <a:lnTo>
                    <a:pt x="616273" y="354505"/>
                  </a:lnTo>
                  <a:lnTo>
                    <a:pt x="636725" y="374957"/>
                  </a:lnTo>
                  <a:lnTo>
                    <a:pt x="663995" y="381774"/>
                  </a:lnTo>
                  <a:lnTo>
                    <a:pt x="713989" y="386319"/>
                  </a:lnTo>
                  <a:lnTo>
                    <a:pt x="732183" y="386319"/>
                  </a:lnTo>
                  <a:lnTo>
                    <a:pt x="736279" y="376762"/>
                  </a:lnTo>
                  <a:lnTo>
                    <a:pt x="729461" y="349492"/>
                  </a:lnTo>
                  <a:lnTo>
                    <a:pt x="736279" y="333585"/>
                  </a:lnTo>
                  <a:lnTo>
                    <a:pt x="745209" y="328624"/>
                  </a:lnTo>
                  <a:lnTo>
                    <a:pt x="745804" y="327235"/>
                  </a:lnTo>
                  <a:lnTo>
                    <a:pt x="766256" y="315873"/>
                  </a:lnTo>
                  <a:lnTo>
                    <a:pt x="773073" y="349960"/>
                  </a:lnTo>
                  <a:lnTo>
                    <a:pt x="773073" y="359050"/>
                  </a:lnTo>
                  <a:lnTo>
                    <a:pt x="804888" y="374957"/>
                  </a:lnTo>
                  <a:lnTo>
                    <a:pt x="825340" y="370412"/>
                  </a:lnTo>
                  <a:lnTo>
                    <a:pt x="857154" y="370412"/>
                  </a:lnTo>
                  <a:lnTo>
                    <a:pt x="881716" y="370412"/>
                  </a:lnTo>
                  <a:lnTo>
                    <a:pt x="881716" y="349492"/>
                  </a:lnTo>
                  <a:lnTo>
                    <a:pt x="863537" y="338130"/>
                  </a:lnTo>
                  <a:lnTo>
                    <a:pt x="879761" y="335967"/>
                  </a:lnTo>
                  <a:lnTo>
                    <a:pt x="873062" y="331780"/>
                  </a:lnTo>
                  <a:lnTo>
                    <a:pt x="903485" y="327724"/>
                  </a:lnTo>
                  <a:lnTo>
                    <a:pt x="929438" y="301771"/>
                  </a:lnTo>
                  <a:lnTo>
                    <a:pt x="938056" y="296328"/>
                  </a:lnTo>
                  <a:lnTo>
                    <a:pt x="938963" y="295421"/>
                  </a:lnTo>
                  <a:lnTo>
                    <a:pt x="982140" y="268151"/>
                  </a:lnTo>
                  <a:lnTo>
                    <a:pt x="1013955" y="279513"/>
                  </a:lnTo>
                  <a:lnTo>
                    <a:pt x="1041224" y="263606"/>
                  </a:lnTo>
                  <a:lnTo>
                    <a:pt x="1057131" y="288603"/>
                  </a:lnTo>
                  <a:lnTo>
                    <a:pt x="1045769" y="306783"/>
                  </a:lnTo>
                  <a:lnTo>
                    <a:pt x="1084401" y="311328"/>
                  </a:lnTo>
                  <a:lnTo>
                    <a:pt x="1084401" y="327235"/>
                  </a:lnTo>
                  <a:lnTo>
                    <a:pt x="1074876" y="331045"/>
                  </a:lnTo>
                  <a:lnTo>
                    <a:pt x="1074876" y="333585"/>
                  </a:lnTo>
                  <a:lnTo>
                    <a:pt x="1073436" y="334161"/>
                  </a:lnTo>
                  <a:lnTo>
                    <a:pt x="1077584" y="359050"/>
                  </a:lnTo>
                  <a:lnTo>
                    <a:pt x="1066471" y="355875"/>
                  </a:lnTo>
                  <a:lnTo>
                    <a:pt x="1068059" y="365400"/>
                  </a:lnTo>
                  <a:lnTo>
                    <a:pt x="1036898" y="356497"/>
                  </a:lnTo>
                  <a:lnTo>
                    <a:pt x="1002592" y="381774"/>
                  </a:lnTo>
                  <a:lnTo>
                    <a:pt x="1002592" y="402227"/>
                  </a:lnTo>
                  <a:lnTo>
                    <a:pt x="982140" y="440859"/>
                  </a:lnTo>
                  <a:lnTo>
                    <a:pt x="982140" y="456766"/>
                  </a:lnTo>
                  <a:lnTo>
                    <a:pt x="966233" y="488580"/>
                  </a:lnTo>
                  <a:lnTo>
                    <a:pt x="960280" y="487786"/>
                  </a:lnTo>
                  <a:lnTo>
                    <a:pt x="956708" y="494930"/>
                  </a:lnTo>
                  <a:lnTo>
                    <a:pt x="932146" y="491655"/>
                  </a:lnTo>
                  <a:lnTo>
                    <a:pt x="932146" y="520395"/>
                  </a:lnTo>
                  <a:lnTo>
                    <a:pt x="923056" y="536302"/>
                  </a:lnTo>
                  <a:lnTo>
                    <a:pt x="927601" y="552209"/>
                  </a:lnTo>
                  <a:lnTo>
                    <a:pt x="911694" y="563572"/>
                  </a:lnTo>
                  <a:cubicBezTo>
                    <a:pt x="911654" y="563449"/>
                    <a:pt x="911615" y="563326"/>
                    <a:pt x="911575" y="563203"/>
                  </a:cubicBezTo>
                  <a:lnTo>
                    <a:pt x="902169" y="569922"/>
                  </a:lnTo>
                  <a:lnTo>
                    <a:pt x="881716" y="506293"/>
                  </a:lnTo>
                  <a:lnTo>
                    <a:pt x="878292" y="506293"/>
                  </a:lnTo>
                  <a:lnTo>
                    <a:pt x="873062" y="527212"/>
                  </a:lnTo>
                  <a:lnTo>
                    <a:pt x="866850" y="520310"/>
                  </a:lnTo>
                  <a:lnTo>
                    <a:pt x="863537" y="533562"/>
                  </a:lnTo>
                  <a:lnTo>
                    <a:pt x="843085" y="510838"/>
                  </a:lnTo>
                  <a:lnTo>
                    <a:pt x="858992" y="490385"/>
                  </a:lnTo>
                  <a:lnTo>
                    <a:pt x="865871" y="487437"/>
                  </a:lnTo>
                  <a:lnTo>
                    <a:pt x="868517" y="484035"/>
                  </a:lnTo>
                  <a:lnTo>
                    <a:pt x="876342" y="480682"/>
                  </a:lnTo>
                  <a:lnTo>
                    <a:pt x="890806" y="451754"/>
                  </a:lnTo>
                  <a:lnTo>
                    <a:pt x="870354" y="447209"/>
                  </a:lnTo>
                  <a:lnTo>
                    <a:pt x="838540" y="447209"/>
                  </a:lnTo>
                  <a:lnTo>
                    <a:pt x="799908" y="440391"/>
                  </a:lnTo>
                  <a:lnTo>
                    <a:pt x="795363" y="408577"/>
                  </a:lnTo>
                  <a:lnTo>
                    <a:pt x="779456" y="408577"/>
                  </a:lnTo>
                  <a:lnTo>
                    <a:pt x="756529" y="395203"/>
                  </a:lnTo>
                  <a:lnTo>
                    <a:pt x="745804" y="413589"/>
                  </a:lnTo>
                  <a:lnTo>
                    <a:pt x="773073" y="434041"/>
                  </a:lnTo>
                  <a:lnTo>
                    <a:pt x="750349" y="449948"/>
                  </a:lnTo>
                  <a:lnTo>
                    <a:pt x="738986" y="461311"/>
                  </a:lnTo>
                  <a:lnTo>
                    <a:pt x="766256" y="477218"/>
                  </a:lnTo>
                  <a:lnTo>
                    <a:pt x="761711" y="499943"/>
                  </a:lnTo>
                  <a:lnTo>
                    <a:pt x="773073" y="531757"/>
                  </a:lnTo>
                  <a:lnTo>
                    <a:pt x="777618" y="559027"/>
                  </a:lnTo>
                  <a:lnTo>
                    <a:pt x="773073" y="574934"/>
                  </a:lnTo>
                  <a:lnTo>
                    <a:pt x="765362" y="574934"/>
                  </a:lnTo>
                  <a:lnTo>
                    <a:pt x="742970" y="560707"/>
                  </a:lnTo>
                  <a:cubicBezTo>
                    <a:pt x="735226" y="561012"/>
                    <a:pt x="724543" y="576014"/>
                    <a:pt x="716799" y="576319"/>
                  </a:cubicBezTo>
                  <a:lnTo>
                    <a:pt x="692186" y="587163"/>
                  </a:lnTo>
                  <a:cubicBezTo>
                    <a:pt x="687652" y="591387"/>
                    <a:pt x="712514" y="589733"/>
                    <a:pt x="707980" y="593957"/>
                  </a:cubicBezTo>
                  <a:lnTo>
                    <a:pt x="696747" y="601899"/>
                  </a:lnTo>
                  <a:lnTo>
                    <a:pt x="693810" y="631871"/>
                  </a:lnTo>
                  <a:lnTo>
                    <a:pt x="686720" y="634018"/>
                  </a:lnTo>
                  <a:lnTo>
                    <a:pt x="678905" y="637926"/>
                  </a:lnTo>
                  <a:lnTo>
                    <a:pt x="677195" y="640368"/>
                  </a:lnTo>
                  <a:lnTo>
                    <a:pt x="620738" y="661246"/>
                  </a:lnTo>
                  <a:lnTo>
                    <a:pt x="597822" y="697251"/>
                  </a:lnTo>
                  <a:lnTo>
                    <a:pt x="585250" y="737615"/>
                  </a:lnTo>
                  <a:cubicBezTo>
                    <a:pt x="579126" y="740683"/>
                    <a:pt x="564184" y="737869"/>
                    <a:pt x="558060" y="740937"/>
                  </a:cubicBezTo>
                  <a:lnTo>
                    <a:pt x="525375" y="756731"/>
                  </a:lnTo>
                  <a:lnTo>
                    <a:pt x="525375" y="774911"/>
                  </a:lnTo>
                  <a:lnTo>
                    <a:pt x="515850" y="780354"/>
                  </a:lnTo>
                  <a:lnTo>
                    <a:pt x="515850" y="781261"/>
                  </a:lnTo>
                  <a:lnTo>
                    <a:pt x="499942" y="790351"/>
                  </a:lnTo>
                  <a:lnTo>
                    <a:pt x="461310" y="806258"/>
                  </a:lnTo>
                  <a:lnTo>
                    <a:pt x="461100" y="788620"/>
                  </a:lnTo>
                  <a:lnTo>
                    <a:pt x="458264" y="830117"/>
                  </a:lnTo>
                  <a:cubicBezTo>
                    <a:pt x="458132" y="846024"/>
                    <a:pt x="443301" y="858993"/>
                    <a:pt x="443169" y="874900"/>
                  </a:cubicBezTo>
                  <a:lnTo>
                    <a:pt x="454928" y="908987"/>
                  </a:lnTo>
                  <a:cubicBezTo>
                    <a:pt x="449626" y="921107"/>
                    <a:pt x="435505" y="921469"/>
                    <a:pt x="439021" y="945346"/>
                  </a:cubicBezTo>
                  <a:lnTo>
                    <a:pt x="439021" y="1004430"/>
                  </a:lnTo>
                  <a:lnTo>
                    <a:pt x="429496" y="1007288"/>
                  </a:lnTo>
                  <a:lnTo>
                    <a:pt x="429496" y="1010780"/>
                  </a:lnTo>
                  <a:lnTo>
                    <a:pt x="413549" y="1015564"/>
                  </a:lnTo>
                  <a:lnTo>
                    <a:pt x="400389" y="1036245"/>
                  </a:lnTo>
                  <a:lnTo>
                    <a:pt x="411751" y="1047607"/>
                  </a:lnTo>
                  <a:lnTo>
                    <a:pt x="400054" y="1051785"/>
                  </a:lnTo>
                  <a:lnTo>
                    <a:pt x="411043" y="1033380"/>
                  </a:lnTo>
                  <a:lnTo>
                    <a:pt x="378494" y="1062433"/>
                  </a:lnTo>
                  <a:cubicBezTo>
                    <a:pt x="374658" y="1065992"/>
                    <a:pt x="394339" y="1066612"/>
                    <a:pt x="390503" y="1070171"/>
                  </a:cubicBezTo>
                  <a:lnTo>
                    <a:pt x="368574" y="1086239"/>
                  </a:lnTo>
                  <a:lnTo>
                    <a:pt x="352667" y="1097601"/>
                  </a:lnTo>
                  <a:lnTo>
                    <a:pt x="352432" y="1097316"/>
                  </a:lnTo>
                  <a:lnTo>
                    <a:pt x="343142" y="1103951"/>
                  </a:lnTo>
                  <a:lnTo>
                    <a:pt x="311328" y="1082956"/>
                  </a:lnTo>
                  <a:lnTo>
                    <a:pt x="288603" y="1017598"/>
                  </a:lnTo>
                  <a:lnTo>
                    <a:pt x="279513" y="978966"/>
                  </a:lnTo>
                  <a:lnTo>
                    <a:pt x="263607" y="973211"/>
                  </a:lnTo>
                  <a:cubicBezTo>
                    <a:pt x="256913" y="965356"/>
                    <a:pt x="273734" y="928106"/>
                    <a:pt x="267040" y="920251"/>
                  </a:cubicBezTo>
                  <a:lnTo>
                    <a:pt x="245426" y="924426"/>
                  </a:lnTo>
                  <a:lnTo>
                    <a:pt x="236336" y="885523"/>
                  </a:lnTo>
                  <a:cubicBezTo>
                    <a:pt x="236023" y="872826"/>
                    <a:pt x="235711" y="860130"/>
                    <a:pt x="235398" y="847433"/>
                  </a:cubicBezTo>
                  <a:lnTo>
                    <a:pt x="188886" y="807592"/>
                  </a:lnTo>
                  <a:cubicBezTo>
                    <a:pt x="189463" y="780635"/>
                    <a:pt x="169463" y="753680"/>
                    <a:pt x="170040" y="726723"/>
                  </a:cubicBezTo>
                  <a:cubicBezTo>
                    <a:pt x="170172" y="710815"/>
                    <a:pt x="176184" y="709606"/>
                    <a:pt x="176316" y="693698"/>
                  </a:cubicBezTo>
                  <a:lnTo>
                    <a:pt x="161618" y="647582"/>
                  </a:lnTo>
                  <a:lnTo>
                    <a:pt x="157071" y="606010"/>
                  </a:lnTo>
                  <a:lnTo>
                    <a:pt x="111351" y="617644"/>
                  </a:lnTo>
                  <a:lnTo>
                    <a:pt x="86354" y="613099"/>
                  </a:lnTo>
                  <a:lnTo>
                    <a:pt x="36359" y="565377"/>
                  </a:lnTo>
                  <a:lnTo>
                    <a:pt x="52267" y="554014"/>
                  </a:lnTo>
                  <a:lnTo>
                    <a:pt x="43177" y="538107"/>
                  </a:lnTo>
                  <a:lnTo>
                    <a:pt x="0" y="499475"/>
                  </a:lnTo>
                  <a:lnTo>
                    <a:pt x="24997" y="479023"/>
                  </a:lnTo>
                  <a:lnTo>
                    <a:pt x="26761" y="479023"/>
                  </a:lnTo>
                  <a:lnTo>
                    <a:pt x="34522" y="472673"/>
                  </a:lnTo>
                  <a:lnTo>
                    <a:pt x="104938" y="472673"/>
                  </a:lnTo>
                  <a:lnTo>
                    <a:pt x="95444" y="440391"/>
                  </a:lnTo>
                  <a:lnTo>
                    <a:pt x="74991" y="419939"/>
                  </a:lnTo>
                  <a:lnTo>
                    <a:pt x="68174" y="392669"/>
                  </a:lnTo>
                  <a:lnTo>
                    <a:pt x="47722" y="372217"/>
                  </a:lnTo>
                  <a:lnTo>
                    <a:pt x="90899" y="329040"/>
                  </a:lnTo>
                  <a:lnTo>
                    <a:pt x="93772" y="329343"/>
                  </a:lnTo>
                  <a:lnTo>
                    <a:pt x="100424" y="322690"/>
                  </a:lnTo>
                  <a:lnTo>
                    <a:pt x="139763" y="326831"/>
                  </a:lnTo>
                  <a:lnTo>
                    <a:pt x="170435" y="290408"/>
                  </a:lnTo>
                  <a:lnTo>
                    <a:pt x="193160" y="247232"/>
                  </a:lnTo>
                  <a:lnTo>
                    <a:pt x="229519" y="204055"/>
                  </a:lnTo>
                  <a:lnTo>
                    <a:pt x="229519" y="172240"/>
                  </a:lnTo>
                  <a:lnTo>
                    <a:pt x="256789" y="151788"/>
                  </a:lnTo>
                  <a:lnTo>
                    <a:pt x="229519" y="124518"/>
                  </a:lnTo>
                  <a:lnTo>
                    <a:pt x="220429" y="97249"/>
                  </a:lnTo>
                  <a:lnTo>
                    <a:pt x="204522" y="58617"/>
                  </a:lnTo>
                  <a:lnTo>
                    <a:pt x="220429" y="38165"/>
                  </a:lnTo>
                  <a:lnTo>
                    <a:pt x="224419" y="38932"/>
                  </a:lnTo>
                  <a:lnTo>
                    <a:pt x="229954" y="31815"/>
                  </a:lnTo>
                  <a:lnTo>
                    <a:pt x="289038" y="43177"/>
                  </a:lnTo>
                  <a:lnTo>
                    <a:pt x="327610" y="37087"/>
                  </a:lnTo>
                  <a:lnTo>
                    <a:pt x="354505" y="6350"/>
                  </a:lnTo>
                  <a:lnTo>
                    <a:pt x="356263" y="8877"/>
                  </a:lnTo>
                  <a:lnTo>
                    <a:pt x="36403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Freeform 93">
              <a:extLst>
                <a:ext uri="{FF2B5EF4-FFF2-40B4-BE49-F238E27FC236}">
                  <a16:creationId xmlns:a16="http://schemas.microsoft.com/office/drawing/2014/main" xmlns="" id="{463F600B-AEEE-4F88-A670-7A5E232A2D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8631" y="3986381"/>
              <a:ext cx="94182" cy="77720"/>
            </a:xfrm>
            <a:custGeom>
              <a:avLst/>
              <a:gdLst>
                <a:gd name="connsiteX0" fmla="*/ 168162 w 182014"/>
                <a:gd name="connsiteY0" fmla="*/ 0 h 150200"/>
                <a:gd name="connsiteX1" fmla="*/ 170781 w 182014"/>
                <a:gd name="connsiteY1" fmla="*/ 6548 h 150200"/>
                <a:gd name="connsiteX2" fmla="*/ 172924 w 182014"/>
                <a:gd name="connsiteY2" fmla="*/ 4762 h 150200"/>
                <a:gd name="connsiteX3" fmla="*/ 177469 w 182014"/>
                <a:gd name="connsiteY3" fmla="*/ 16125 h 150200"/>
                <a:gd name="connsiteX4" fmla="*/ 182014 w 182014"/>
                <a:gd name="connsiteY4" fmla="*/ 47939 h 150200"/>
                <a:gd name="connsiteX5" fmla="*/ 161562 w 182014"/>
                <a:gd name="connsiteY5" fmla="*/ 47939 h 150200"/>
                <a:gd name="connsiteX6" fmla="*/ 161562 w 182014"/>
                <a:gd name="connsiteY6" fmla="*/ 75209 h 150200"/>
                <a:gd name="connsiteX7" fmla="*/ 166107 w 182014"/>
                <a:gd name="connsiteY7" fmla="*/ 79754 h 150200"/>
                <a:gd name="connsiteX8" fmla="*/ 150200 w 182014"/>
                <a:gd name="connsiteY8" fmla="*/ 91116 h 150200"/>
                <a:gd name="connsiteX9" fmla="*/ 150200 w 182014"/>
                <a:gd name="connsiteY9" fmla="*/ 107023 h 150200"/>
                <a:gd name="connsiteX10" fmla="*/ 141110 w 182014"/>
                <a:gd name="connsiteY10" fmla="*/ 122931 h 150200"/>
                <a:gd name="connsiteX11" fmla="*/ 134293 w 182014"/>
                <a:gd name="connsiteY11" fmla="*/ 138838 h 150200"/>
                <a:gd name="connsiteX12" fmla="*/ 129748 w 182014"/>
                <a:gd name="connsiteY12" fmla="*/ 150200 h 150200"/>
                <a:gd name="connsiteX13" fmla="*/ 20669 w 182014"/>
                <a:gd name="connsiteY13" fmla="*/ 129748 h 150200"/>
                <a:gd name="connsiteX14" fmla="*/ 19138 w 182014"/>
                <a:gd name="connsiteY14" fmla="*/ 125592 h 150200"/>
                <a:gd name="connsiteX15" fmla="*/ 15907 w 182014"/>
                <a:gd name="connsiteY15" fmla="*/ 124986 h 150200"/>
                <a:gd name="connsiteX16" fmla="*/ 0 w 182014"/>
                <a:gd name="connsiteY16" fmla="*/ 81809 h 150200"/>
                <a:gd name="connsiteX17" fmla="*/ 0 w 182014"/>
                <a:gd name="connsiteY17" fmla="*/ 70447 h 150200"/>
                <a:gd name="connsiteX18" fmla="*/ 6818 w 182014"/>
                <a:gd name="connsiteY18" fmla="*/ 70447 h 150200"/>
                <a:gd name="connsiteX19" fmla="*/ 6818 w 182014"/>
                <a:gd name="connsiteY19" fmla="*/ 75209 h 150200"/>
                <a:gd name="connsiteX20" fmla="*/ 11580 w 182014"/>
                <a:gd name="connsiteY20" fmla="*/ 75209 h 150200"/>
                <a:gd name="connsiteX21" fmla="*/ 11580 w 182014"/>
                <a:gd name="connsiteY21" fmla="*/ 80789 h 150200"/>
                <a:gd name="connsiteX22" fmla="*/ 38632 w 182014"/>
                <a:gd name="connsiteY22" fmla="*/ 74992 h 150200"/>
                <a:gd name="connsiteX23" fmla="*/ 65902 w 182014"/>
                <a:gd name="connsiteY23" fmla="*/ 74992 h 150200"/>
                <a:gd name="connsiteX24" fmla="*/ 86354 w 182014"/>
                <a:gd name="connsiteY24" fmla="*/ 74992 h 150200"/>
                <a:gd name="connsiteX25" fmla="*/ 113623 w 182014"/>
                <a:gd name="connsiteY25" fmla="*/ 47722 h 150200"/>
                <a:gd name="connsiteX26" fmla="*/ 140893 w 182014"/>
                <a:gd name="connsiteY26" fmla="*/ 22725 h 15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2014" h="150200">
                  <a:moveTo>
                    <a:pt x="168162" y="0"/>
                  </a:moveTo>
                  <a:lnTo>
                    <a:pt x="170781" y="6548"/>
                  </a:lnTo>
                  <a:lnTo>
                    <a:pt x="172924" y="4762"/>
                  </a:lnTo>
                  <a:lnTo>
                    <a:pt x="177469" y="16125"/>
                  </a:lnTo>
                  <a:lnTo>
                    <a:pt x="182014" y="47939"/>
                  </a:lnTo>
                  <a:lnTo>
                    <a:pt x="161562" y="47939"/>
                  </a:lnTo>
                  <a:lnTo>
                    <a:pt x="161562" y="75209"/>
                  </a:lnTo>
                  <a:lnTo>
                    <a:pt x="166107" y="79754"/>
                  </a:lnTo>
                  <a:lnTo>
                    <a:pt x="150200" y="91116"/>
                  </a:lnTo>
                  <a:lnTo>
                    <a:pt x="150200" y="107023"/>
                  </a:lnTo>
                  <a:lnTo>
                    <a:pt x="141110" y="122931"/>
                  </a:lnTo>
                  <a:lnTo>
                    <a:pt x="134293" y="138838"/>
                  </a:lnTo>
                  <a:lnTo>
                    <a:pt x="129748" y="150200"/>
                  </a:lnTo>
                  <a:lnTo>
                    <a:pt x="20669" y="129748"/>
                  </a:lnTo>
                  <a:lnTo>
                    <a:pt x="19138" y="125592"/>
                  </a:lnTo>
                  <a:lnTo>
                    <a:pt x="15907" y="124986"/>
                  </a:lnTo>
                  <a:lnTo>
                    <a:pt x="0" y="81809"/>
                  </a:lnTo>
                  <a:lnTo>
                    <a:pt x="0" y="70447"/>
                  </a:lnTo>
                  <a:lnTo>
                    <a:pt x="6818" y="70447"/>
                  </a:lnTo>
                  <a:lnTo>
                    <a:pt x="6818" y="75209"/>
                  </a:lnTo>
                  <a:lnTo>
                    <a:pt x="11580" y="75209"/>
                  </a:lnTo>
                  <a:lnTo>
                    <a:pt x="11580" y="80789"/>
                  </a:lnTo>
                  <a:lnTo>
                    <a:pt x="38632" y="74992"/>
                  </a:lnTo>
                  <a:lnTo>
                    <a:pt x="65902" y="74992"/>
                  </a:lnTo>
                  <a:lnTo>
                    <a:pt x="86354" y="74992"/>
                  </a:lnTo>
                  <a:lnTo>
                    <a:pt x="113623" y="47722"/>
                  </a:lnTo>
                  <a:lnTo>
                    <a:pt x="140893" y="2272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7" name="Freeform 241">
              <a:extLst>
                <a:ext uri="{FF2B5EF4-FFF2-40B4-BE49-F238E27FC236}">
                  <a16:creationId xmlns:a16="http://schemas.microsoft.com/office/drawing/2014/main" xmlns="" id="{22C3370A-EF2B-40D5-AF27-9208C06D9B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56862" y="3978149"/>
              <a:ext cx="148160" cy="201074"/>
            </a:xfrm>
            <a:custGeom>
              <a:avLst/>
              <a:gdLst>
                <a:gd name="T0" fmla="*/ 109 w 126"/>
                <a:gd name="T1" fmla="*/ 95 h 171"/>
                <a:gd name="T2" fmla="*/ 109 w 126"/>
                <a:gd name="T3" fmla="*/ 95 h 171"/>
                <a:gd name="T4" fmla="*/ 105 w 126"/>
                <a:gd name="T5" fmla="*/ 107 h 171"/>
                <a:gd name="T6" fmla="*/ 97 w 126"/>
                <a:gd name="T7" fmla="*/ 104 h 171"/>
                <a:gd name="T8" fmla="*/ 93 w 126"/>
                <a:gd name="T9" fmla="*/ 109 h 171"/>
                <a:gd name="T10" fmla="*/ 90 w 126"/>
                <a:gd name="T11" fmla="*/ 118 h 171"/>
                <a:gd name="T12" fmla="*/ 93 w 126"/>
                <a:gd name="T13" fmla="*/ 128 h 171"/>
                <a:gd name="T14" fmla="*/ 90 w 126"/>
                <a:gd name="T15" fmla="*/ 130 h 171"/>
                <a:gd name="T16" fmla="*/ 83 w 126"/>
                <a:gd name="T17" fmla="*/ 130 h 171"/>
                <a:gd name="T18" fmla="*/ 74 w 126"/>
                <a:gd name="T19" fmla="*/ 137 h 171"/>
                <a:gd name="T20" fmla="*/ 71 w 126"/>
                <a:gd name="T21" fmla="*/ 147 h 171"/>
                <a:gd name="T22" fmla="*/ 69 w 126"/>
                <a:gd name="T23" fmla="*/ 149 h 171"/>
                <a:gd name="T24" fmla="*/ 60 w 126"/>
                <a:gd name="T25" fmla="*/ 149 h 171"/>
                <a:gd name="T26" fmla="*/ 53 w 126"/>
                <a:gd name="T27" fmla="*/ 154 h 171"/>
                <a:gd name="T28" fmla="*/ 53 w 126"/>
                <a:gd name="T29" fmla="*/ 161 h 171"/>
                <a:gd name="T30" fmla="*/ 45 w 126"/>
                <a:gd name="T31" fmla="*/ 166 h 171"/>
                <a:gd name="T32" fmla="*/ 36 w 126"/>
                <a:gd name="T33" fmla="*/ 163 h 171"/>
                <a:gd name="T34" fmla="*/ 24 w 126"/>
                <a:gd name="T35" fmla="*/ 168 h 171"/>
                <a:gd name="T36" fmla="*/ 17 w 126"/>
                <a:gd name="T37" fmla="*/ 171 h 171"/>
                <a:gd name="T38" fmla="*/ 12 w 126"/>
                <a:gd name="T39" fmla="*/ 159 h 171"/>
                <a:gd name="T40" fmla="*/ 0 w 126"/>
                <a:gd name="T41" fmla="*/ 130 h 171"/>
                <a:gd name="T42" fmla="*/ 48 w 126"/>
                <a:gd name="T43" fmla="*/ 114 h 171"/>
                <a:gd name="T44" fmla="*/ 60 w 126"/>
                <a:gd name="T45" fmla="*/ 78 h 171"/>
                <a:gd name="T46" fmla="*/ 50 w 126"/>
                <a:gd name="T47" fmla="*/ 66 h 171"/>
                <a:gd name="T48" fmla="*/ 53 w 126"/>
                <a:gd name="T49" fmla="*/ 59 h 171"/>
                <a:gd name="T50" fmla="*/ 57 w 126"/>
                <a:gd name="T51" fmla="*/ 52 h 171"/>
                <a:gd name="T52" fmla="*/ 57 w 126"/>
                <a:gd name="T53" fmla="*/ 45 h 171"/>
                <a:gd name="T54" fmla="*/ 62 w 126"/>
                <a:gd name="T55" fmla="*/ 40 h 171"/>
                <a:gd name="T56" fmla="*/ 60 w 126"/>
                <a:gd name="T57" fmla="*/ 38 h 171"/>
                <a:gd name="T58" fmla="*/ 62 w 126"/>
                <a:gd name="T59" fmla="*/ 28 h 171"/>
                <a:gd name="T60" fmla="*/ 69 w 126"/>
                <a:gd name="T61" fmla="*/ 28 h 171"/>
                <a:gd name="T62" fmla="*/ 79 w 126"/>
                <a:gd name="T63" fmla="*/ 40 h 171"/>
                <a:gd name="T64" fmla="*/ 86 w 126"/>
                <a:gd name="T65" fmla="*/ 45 h 171"/>
                <a:gd name="T66" fmla="*/ 97 w 126"/>
                <a:gd name="T67" fmla="*/ 47 h 171"/>
                <a:gd name="T68" fmla="*/ 107 w 126"/>
                <a:gd name="T69" fmla="*/ 52 h 171"/>
                <a:gd name="T70" fmla="*/ 114 w 126"/>
                <a:gd name="T71" fmla="*/ 62 h 171"/>
                <a:gd name="T72" fmla="*/ 119 w 126"/>
                <a:gd name="T73" fmla="*/ 66 h 171"/>
                <a:gd name="T74" fmla="*/ 126 w 126"/>
                <a:gd name="T75" fmla="*/ 69 h 171"/>
                <a:gd name="T76" fmla="*/ 126 w 126"/>
                <a:gd name="T77" fmla="*/ 73 h 171"/>
                <a:gd name="T78" fmla="*/ 119 w 126"/>
                <a:gd name="T79" fmla="*/ 83 h 171"/>
                <a:gd name="T80" fmla="*/ 116 w 126"/>
                <a:gd name="T81" fmla="*/ 88 h 171"/>
                <a:gd name="T82" fmla="*/ 109 w 126"/>
                <a:gd name="T83" fmla="*/ 95 h 171"/>
                <a:gd name="T84" fmla="*/ 69 w 126"/>
                <a:gd name="T85" fmla="*/ 10 h 171"/>
                <a:gd name="T86" fmla="*/ 69 w 126"/>
                <a:gd name="T87" fmla="*/ 10 h 171"/>
                <a:gd name="T88" fmla="*/ 67 w 126"/>
                <a:gd name="T89" fmla="*/ 12 h 171"/>
                <a:gd name="T90" fmla="*/ 64 w 126"/>
                <a:gd name="T91" fmla="*/ 7 h 171"/>
                <a:gd name="T92" fmla="*/ 69 w 126"/>
                <a:gd name="T93" fmla="*/ 0 h 171"/>
                <a:gd name="T94" fmla="*/ 71 w 126"/>
                <a:gd name="T95" fmla="*/ 2 h 171"/>
                <a:gd name="T96" fmla="*/ 69 w 126"/>
                <a:gd name="T97" fmla="*/ 1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6" h="171">
                  <a:moveTo>
                    <a:pt x="109" y="95"/>
                  </a:moveTo>
                  <a:lnTo>
                    <a:pt x="109" y="95"/>
                  </a:lnTo>
                  <a:lnTo>
                    <a:pt x="105" y="107"/>
                  </a:lnTo>
                  <a:lnTo>
                    <a:pt x="97" y="104"/>
                  </a:lnTo>
                  <a:lnTo>
                    <a:pt x="93" y="109"/>
                  </a:lnTo>
                  <a:lnTo>
                    <a:pt x="90" y="118"/>
                  </a:lnTo>
                  <a:lnTo>
                    <a:pt x="93" y="128"/>
                  </a:lnTo>
                  <a:lnTo>
                    <a:pt x="90" y="130"/>
                  </a:lnTo>
                  <a:lnTo>
                    <a:pt x="83" y="130"/>
                  </a:lnTo>
                  <a:lnTo>
                    <a:pt x="74" y="137"/>
                  </a:lnTo>
                  <a:lnTo>
                    <a:pt x="71" y="147"/>
                  </a:lnTo>
                  <a:lnTo>
                    <a:pt x="69" y="149"/>
                  </a:lnTo>
                  <a:lnTo>
                    <a:pt x="60" y="149"/>
                  </a:lnTo>
                  <a:lnTo>
                    <a:pt x="53" y="154"/>
                  </a:lnTo>
                  <a:lnTo>
                    <a:pt x="53" y="161"/>
                  </a:lnTo>
                  <a:lnTo>
                    <a:pt x="45" y="166"/>
                  </a:lnTo>
                  <a:lnTo>
                    <a:pt x="36" y="163"/>
                  </a:lnTo>
                  <a:lnTo>
                    <a:pt x="24" y="168"/>
                  </a:lnTo>
                  <a:lnTo>
                    <a:pt x="17" y="171"/>
                  </a:lnTo>
                  <a:lnTo>
                    <a:pt x="12" y="159"/>
                  </a:lnTo>
                  <a:lnTo>
                    <a:pt x="0" y="130"/>
                  </a:lnTo>
                  <a:lnTo>
                    <a:pt x="48" y="114"/>
                  </a:lnTo>
                  <a:lnTo>
                    <a:pt x="60" y="78"/>
                  </a:lnTo>
                  <a:lnTo>
                    <a:pt x="50" y="66"/>
                  </a:lnTo>
                  <a:lnTo>
                    <a:pt x="53" y="59"/>
                  </a:lnTo>
                  <a:lnTo>
                    <a:pt x="57" y="52"/>
                  </a:lnTo>
                  <a:lnTo>
                    <a:pt x="57" y="45"/>
                  </a:lnTo>
                  <a:lnTo>
                    <a:pt x="62" y="40"/>
                  </a:lnTo>
                  <a:lnTo>
                    <a:pt x="60" y="38"/>
                  </a:lnTo>
                  <a:lnTo>
                    <a:pt x="62" y="28"/>
                  </a:lnTo>
                  <a:lnTo>
                    <a:pt x="69" y="28"/>
                  </a:lnTo>
                  <a:lnTo>
                    <a:pt x="79" y="40"/>
                  </a:lnTo>
                  <a:lnTo>
                    <a:pt x="86" y="45"/>
                  </a:lnTo>
                  <a:lnTo>
                    <a:pt x="97" y="47"/>
                  </a:lnTo>
                  <a:lnTo>
                    <a:pt x="107" y="52"/>
                  </a:lnTo>
                  <a:lnTo>
                    <a:pt x="114" y="62"/>
                  </a:lnTo>
                  <a:lnTo>
                    <a:pt x="119" y="66"/>
                  </a:lnTo>
                  <a:lnTo>
                    <a:pt x="126" y="69"/>
                  </a:lnTo>
                  <a:lnTo>
                    <a:pt x="126" y="73"/>
                  </a:lnTo>
                  <a:lnTo>
                    <a:pt x="119" y="83"/>
                  </a:lnTo>
                  <a:lnTo>
                    <a:pt x="116" y="88"/>
                  </a:lnTo>
                  <a:lnTo>
                    <a:pt x="109" y="95"/>
                  </a:lnTo>
                  <a:moveTo>
                    <a:pt x="69" y="10"/>
                  </a:moveTo>
                  <a:lnTo>
                    <a:pt x="69" y="10"/>
                  </a:lnTo>
                  <a:lnTo>
                    <a:pt x="67" y="12"/>
                  </a:lnTo>
                  <a:lnTo>
                    <a:pt x="64" y="7"/>
                  </a:lnTo>
                  <a:lnTo>
                    <a:pt x="69" y="0"/>
                  </a:lnTo>
                  <a:lnTo>
                    <a:pt x="71" y="2"/>
                  </a:lnTo>
                  <a:lnTo>
                    <a:pt x="69" y="1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Freeform 95">
              <a:extLst>
                <a:ext uri="{FF2B5EF4-FFF2-40B4-BE49-F238E27FC236}">
                  <a16:creationId xmlns:a16="http://schemas.microsoft.com/office/drawing/2014/main" xmlns="" id="{88FDB0C7-8679-4427-81AE-E5BF1DDE3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954" y="4129780"/>
              <a:ext cx="203594" cy="128256"/>
            </a:xfrm>
            <a:custGeom>
              <a:avLst/>
              <a:gdLst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206903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31815 w 393462"/>
                <a:gd name="connsiteY30" fmla="*/ 245535 h 245535"/>
                <a:gd name="connsiteX31" fmla="*/ 20452 w 393462"/>
                <a:gd name="connsiteY31" fmla="*/ 222811 h 245535"/>
                <a:gd name="connsiteX32" fmla="*/ 20452 w 393462"/>
                <a:gd name="connsiteY32" fmla="*/ 202358 h 245535"/>
                <a:gd name="connsiteX33" fmla="*/ 15908 w 393462"/>
                <a:gd name="connsiteY33" fmla="*/ 190996 h 245535"/>
                <a:gd name="connsiteX34" fmla="*/ 9090 w 393462"/>
                <a:gd name="connsiteY34" fmla="*/ 159181 h 245535"/>
                <a:gd name="connsiteX35" fmla="*/ 0 w 393462"/>
                <a:gd name="connsiteY35" fmla="*/ 147819 h 245535"/>
                <a:gd name="connsiteX36" fmla="*/ 4545 w 393462"/>
                <a:gd name="connsiteY36" fmla="*/ 143274 h 245535"/>
                <a:gd name="connsiteX37" fmla="*/ 4545 w 393462"/>
                <a:gd name="connsiteY37" fmla="*/ 127367 h 245535"/>
                <a:gd name="connsiteX38" fmla="*/ 9090 w 393462"/>
                <a:gd name="connsiteY38" fmla="*/ 120550 h 245535"/>
                <a:gd name="connsiteX39" fmla="*/ 4545 w 393462"/>
                <a:gd name="connsiteY39" fmla="*/ 104642 h 245535"/>
                <a:gd name="connsiteX40" fmla="*/ 20452 w 393462"/>
                <a:gd name="connsiteY40" fmla="*/ 95552 h 245535"/>
                <a:gd name="connsiteX41" fmla="*/ 15908 w 393462"/>
                <a:gd name="connsiteY41" fmla="*/ 72828 h 245535"/>
                <a:gd name="connsiteX42" fmla="*/ 27270 w 393462"/>
                <a:gd name="connsiteY42" fmla="*/ 56920 h 245535"/>
                <a:gd name="connsiteX43" fmla="*/ 30874 w 393462"/>
                <a:gd name="connsiteY43" fmla="*/ 59494 h 245535"/>
                <a:gd name="connsiteX44" fmla="*/ 34413 w 393462"/>
                <a:gd name="connsiteY44" fmla="*/ 54539 h 245535"/>
                <a:gd name="connsiteX45" fmla="*/ 50320 w 393462"/>
                <a:gd name="connsiteY45" fmla="*/ 65902 h 245535"/>
                <a:gd name="connsiteX46" fmla="*/ 59410 w 393462"/>
                <a:gd name="connsiteY46" fmla="*/ 65902 h 245535"/>
                <a:gd name="connsiteX47" fmla="*/ 102587 w 393462"/>
                <a:gd name="connsiteY47" fmla="*/ 59084 h 245535"/>
                <a:gd name="connsiteX48" fmla="*/ 109404 w 393462"/>
                <a:gd name="connsiteY48" fmla="*/ 65902 h 245535"/>
                <a:gd name="connsiteX49" fmla="*/ 144856 w 393462"/>
                <a:gd name="connsiteY49" fmla="*/ 70333 h 245535"/>
                <a:gd name="connsiteX50" fmla="*/ 149983 w 393462"/>
                <a:gd name="connsiteY50" fmla="*/ 68283 h 245535"/>
                <a:gd name="connsiteX51" fmla="*/ 150380 w 393462"/>
                <a:gd name="connsiteY51" fmla="*/ 68600 h 245535"/>
                <a:gd name="connsiteX52" fmla="*/ 157126 w 393462"/>
                <a:gd name="connsiteY52" fmla="*/ 65902 h 245535"/>
                <a:gd name="connsiteX53" fmla="*/ 168488 w 393462"/>
                <a:gd name="connsiteY53" fmla="*/ 74992 h 245535"/>
                <a:gd name="connsiteX54" fmla="*/ 177553 w 393462"/>
                <a:gd name="connsiteY54" fmla="*/ 72402 h 245535"/>
                <a:gd name="connsiteX55" fmla="*/ 204522 w 393462"/>
                <a:gd name="connsiteY55" fmla="*/ 34196 h 245535"/>
                <a:gd name="connsiteX56" fmla="*/ 236337 w 393462"/>
                <a:gd name="connsiteY56" fmla="*/ 18289 h 245535"/>
                <a:gd name="connsiteX57" fmla="*/ 239728 w 393462"/>
                <a:gd name="connsiteY57" fmla="*/ 17784 h 245535"/>
                <a:gd name="connsiteX58" fmla="*/ 243480 w 393462"/>
                <a:gd name="connsiteY58" fmla="*/ 15908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206903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197755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197755 h 245535"/>
                <a:gd name="connsiteX18" fmla="*/ 149983 w 393462"/>
                <a:gd name="connsiteY18" fmla="*/ 222869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197755 h 245535"/>
                <a:gd name="connsiteX18" fmla="*/ 149983 w 393462"/>
                <a:gd name="connsiteY18" fmla="*/ 222869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3 w 393462"/>
                <a:gd name="connsiteY21" fmla="*/ 218100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66193 w 393462"/>
                <a:gd name="connsiteY3" fmla="*/ 102261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23016 w 393462"/>
                <a:gd name="connsiteY6" fmla="*/ 145438 h 247866"/>
                <a:gd name="connsiteX7" fmla="*/ 317857 w 393462"/>
                <a:gd name="connsiteY7" fmla="*/ 146827 h 247866"/>
                <a:gd name="connsiteX8" fmla="*/ 315873 w 393462"/>
                <a:gd name="connsiteY8" fmla="*/ 147819 h 247866"/>
                <a:gd name="connsiteX9" fmla="*/ 263153 w 393462"/>
                <a:gd name="connsiteY9" fmla="*/ 162013 h 247866"/>
                <a:gd name="connsiteX10" fmla="*/ 232117 w 393462"/>
                <a:gd name="connsiteY10" fmla="*/ 188615 h 247866"/>
                <a:gd name="connsiteX11" fmla="*/ 225570 w 393462"/>
                <a:gd name="connsiteY11" fmla="*/ 190486 h 247866"/>
                <a:gd name="connsiteX12" fmla="*/ 224974 w 393462"/>
                <a:gd name="connsiteY12" fmla="*/ 190996 h 247866"/>
                <a:gd name="connsiteX13" fmla="*/ 209067 w 393462"/>
                <a:gd name="connsiteY13" fmla="*/ 195541 h 247866"/>
                <a:gd name="connsiteX14" fmla="*/ 199521 w 393462"/>
                <a:gd name="connsiteY14" fmla="*/ 191723 h 247866"/>
                <a:gd name="connsiteX15" fmla="*/ 177578 w 393462"/>
                <a:gd name="connsiteY15" fmla="*/ 204522 h 247866"/>
                <a:gd name="connsiteX16" fmla="*/ 170435 w 393462"/>
                <a:gd name="connsiteY16" fmla="*/ 206903 h 247866"/>
                <a:gd name="connsiteX17" fmla="*/ 170435 w 393462"/>
                <a:gd name="connsiteY17" fmla="*/ 197755 h 247866"/>
                <a:gd name="connsiteX18" fmla="*/ 149983 w 393462"/>
                <a:gd name="connsiteY18" fmla="*/ 222869 h 247866"/>
                <a:gd name="connsiteX19" fmla="*/ 122713 w 393462"/>
                <a:gd name="connsiteY19" fmla="*/ 218266 h 247866"/>
                <a:gd name="connsiteX20" fmla="*/ 116589 w 393462"/>
                <a:gd name="connsiteY20" fmla="*/ 218266 h 247866"/>
                <a:gd name="connsiteX21" fmla="*/ 109403 w 393462"/>
                <a:gd name="connsiteY21" fmla="*/ 218100 h 247866"/>
                <a:gd name="connsiteX22" fmla="*/ 98042 w 393462"/>
                <a:gd name="connsiteY22" fmla="*/ 231792 h 247866"/>
                <a:gd name="connsiteX23" fmla="*/ 93497 w 393462"/>
                <a:gd name="connsiteY23" fmla="*/ 236337 h 247866"/>
                <a:gd name="connsiteX24" fmla="*/ 88735 w 393462"/>
                <a:gd name="connsiteY24" fmla="*/ 236337 h 247866"/>
                <a:gd name="connsiteX25" fmla="*/ 86354 w 393462"/>
                <a:gd name="connsiteY25" fmla="*/ 247866 h 247866"/>
                <a:gd name="connsiteX26" fmla="*/ 72143 w 393462"/>
                <a:gd name="connsiteY26" fmla="*/ 238718 h 247866"/>
                <a:gd name="connsiteX27" fmla="*/ 66227 w 393462"/>
                <a:gd name="connsiteY27" fmla="*/ 243154 h 247866"/>
                <a:gd name="connsiteX28" fmla="*/ 62259 w 393462"/>
                <a:gd name="connsiteY28" fmla="*/ 243154 h 247866"/>
                <a:gd name="connsiteX29" fmla="*/ 59084 w 393462"/>
                <a:gd name="connsiteY29" fmla="*/ 245535 h 247866"/>
                <a:gd name="connsiteX30" fmla="*/ 20452 w 393462"/>
                <a:gd name="connsiteY30" fmla="*/ 222811 h 247866"/>
                <a:gd name="connsiteX31" fmla="*/ 20452 w 393462"/>
                <a:gd name="connsiteY31" fmla="*/ 202358 h 247866"/>
                <a:gd name="connsiteX32" fmla="*/ 15908 w 393462"/>
                <a:gd name="connsiteY32" fmla="*/ 190996 h 247866"/>
                <a:gd name="connsiteX33" fmla="*/ 9090 w 393462"/>
                <a:gd name="connsiteY33" fmla="*/ 159181 h 247866"/>
                <a:gd name="connsiteX34" fmla="*/ 0 w 393462"/>
                <a:gd name="connsiteY34" fmla="*/ 147819 h 247866"/>
                <a:gd name="connsiteX35" fmla="*/ 4545 w 393462"/>
                <a:gd name="connsiteY35" fmla="*/ 143274 h 247866"/>
                <a:gd name="connsiteX36" fmla="*/ 4545 w 393462"/>
                <a:gd name="connsiteY36" fmla="*/ 127367 h 247866"/>
                <a:gd name="connsiteX37" fmla="*/ 9090 w 393462"/>
                <a:gd name="connsiteY37" fmla="*/ 120550 h 247866"/>
                <a:gd name="connsiteX38" fmla="*/ 4545 w 393462"/>
                <a:gd name="connsiteY38" fmla="*/ 104642 h 247866"/>
                <a:gd name="connsiteX39" fmla="*/ 20452 w 393462"/>
                <a:gd name="connsiteY39" fmla="*/ 95552 h 247866"/>
                <a:gd name="connsiteX40" fmla="*/ 15908 w 393462"/>
                <a:gd name="connsiteY40" fmla="*/ 72828 h 247866"/>
                <a:gd name="connsiteX41" fmla="*/ 27270 w 393462"/>
                <a:gd name="connsiteY41" fmla="*/ 56920 h 247866"/>
                <a:gd name="connsiteX42" fmla="*/ 30874 w 393462"/>
                <a:gd name="connsiteY42" fmla="*/ 59494 h 247866"/>
                <a:gd name="connsiteX43" fmla="*/ 34413 w 393462"/>
                <a:gd name="connsiteY43" fmla="*/ 54539 h 247866"/>
                <a:gd name="connsiteX44" fmla="*/ 50320 w 393462"/>
                <a:gd name="connsiteY44" fmla="*/ 65902 h 247866"/>
                <a:gd name="connsiteX45" fmla="*/ 59410 w 393462"/>
                <a:gd name="connsiteY45" fmla="*/ 65902 h 247866"/>
                <a:gd name="connsiteX46" fmla="*/ 102587 w 393462"/>
                <a:gd name="connsiteY46" fmla="*/ 59084 h 247866"/>
                <a:gd name="connsiteX47" fmla="*/ 109404 w 393462"/>
                <a:gd name="connsiteY47" fmla="*/ 65902 h 247866"/>
                <a:gd name="connsiteX48" fmla="*/ 144856 w 393462"/>
                <a:gd name="connsiteY48" fmla="*/ 70333 h 247866"/>
                <a:gd name="connsiteX49" fmla="*/ 149983 w 393462"/>
                <a:gd name="connsiteY49" fmla="*/ 68283 h 247866"/>
                <a:gd name="connsiteX50" fmla="*/ 150380 w 393462"/>
                <a:gd name="connsiteY50" fmla="*/ 68600 h 247866"/>
                <a:gd name="connsiteX51" fmla="*/ 157126 w 393462"/>
                <a:gd name="connsiteY51" fmla="*/ 65902 h 247866"/>
                <a:gd name="connsiteX52" fmla="*/ 168488 w 393462"/>
                <a:gd name="connsiteY52" fmla="*/ 74992 h 247866"/>
                <a:gd name="connsiteX53" fmla="*/ 177553 w 393462"/>
                <a:gd name="connsiteY53" fmla="*/ 72402 h 247866"/>
                <a:gd name="connsiteX54" fmla="*/ 204522 w 393462"/>
                <a:gd name="connsiteY54" fmla="*/ 34196 h 247866"/>
                <a:gd name="connsiteX55" fmla="*/ 236337 w 393462"/>
                <a:gd name="connsiteY55" fmla="*/ 18289 h 247866"/>
                <a:gd name="connsiteX56" fmla="*/ 239728 w 393462"/>
                <a:gd name="connsiteY56" fmla="*/ 17784 h 247866"/>
                <a:gd name="connsiteX57" fmla="*/ 243480 w 393462"/>
                <a:gd name="connsiteY57" fmla="*/ 15908 h 247866"/>
                <a:gd name="connsiteX58" fmla="*/ 350285 w 393462"/>
                <a:gd name="connsiteY58" fmla="*/ 0 h 247866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66193 w 393462"/>
                <a:gd name="connsiteY3" fmla="*/ 102261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23016 w 393462"/>
                <a:gd name="connsiteY6" fmla="*/ 145438 h 247866"/>
                <a:gd name="connsiteX7" fmla="*/ 317857 w 393462"/>
                <a:gd name="connsiteY7" fmla="*/ 146827 h 247866"/>
                <a:gd name="connsiteX8" fmla="*/ 315873 w 393462"/>
                <a:gd name="connsiteY8" fmla="*/ 147819 h 247866"/>
                <a:gd name="connsiteX9" fmla="*/ 293097 w 393462"/>
                <a:gd name="connsiteY9" fmla="*/ 164057 h 247866"/>
                <a:gd name="connsiteX10" fmla="*/ 263153 w 393462"/>
                <a:gd name="connsiteY10" fmla="*/ 162013 h 247866"/>
                <a:gd name="connsiteX11" fmla="*/ 232117 w 393462"/>
                <a:gd name="connsiteY11" fmla="*/ 188615 h 247866"/>
                <a:gd name="connsiteX12" fmla="*/ 225570 w 393462"/>
                <a:gd name="connsiteY12" fmla="*/ 190486 h 247866"/>
                <a:gd name="connsiteX13" fmla="*/ 224974 w 393462"/>
                <a:gd name="connsiteY13" fmla="*/ 190996 h 247866"/>
                <a:gd name="connsiteX14" fmla="*/ 209067 w 393462"/>
                <a:gd name="connsiteY14" fmla="*/ 195541 h 247866"/>
                <a:gd name="connsiteX15" fmla="*/ 199521 w 393462"/>
                <a:gd name="connsiteY15" fmla="*/ 191723 h 247866"/>
                <a:gd name="connsiteX16" fmla="*/ 177578 w 393462"/>
                <a:gd name="connsiteY16" fmla="*/ 204522 h 247866"/>
                <a:gd name="connsiteX17" fmla="*/ 170435 w 393462"/>
                <a:gd name="connsiteY17" fmla="*/ 206903 h 247866"/>
                <a:gd name="connsiteX18" fmla="*/ 170435 w 393462"/>
                <a:gd name="connsiteY18" fmla="*/ 197755 h 247866"/>
                <a:gd name="connsiteX19" fmla="*/ 149983 w 393462"/>
                <a:gd name="connsiteY19" fmla="*/ 222869 h 247866"/>
                <a:gd name="connsiteX20" fmla="*/ 122713 w 393462"/>
                <a:gd name="connsiteY20" fmla="*/ 218266 h 247866"/>
                <a:gd name="connsiteX21" fmla="*/ 116589 w 393462"/>
                <a:gd name="connsiteY21" fmla="*/ 218266 h 247866"/>
                <a:gd name="connsiteX22" fmla="*/ 109403 w 393462"/>
                <a:gd name="connsiteY22" fmla="*/ 218100 h 247866"/>
                <a:gd name="connsiteX23" fmla="*/ 98042 w 393462"/>
                <a:gd name="connsiteY23" fmla="*/ 231792 h 247866"/>
                <a:gd name="connsiteX24" fmla="*/ 93497 w 393462"/>
                <a:gd name="connsiteY24" fmla="*/ 236337 h 247866"/>
                <a:gd name="connsiteX25" fmla="*/ 88735 w 393462"/>
                <a:gd name="connsiteY25" fmla="*/ 236337 h 247866"/>
                <a:gd name="connsiteX26" fmla="*/ 86354 w 393462"/>
                <a:gd name="connsiteY26" fmla="*/ 247866 h 247866"/>
                <a:gd name="connsiteX27" fmla="*/ 72143 w 393462"/>
                <a:gd name="connsiteY27" fmla="*/ 238718 h 247866"/>
                <a:gd name="connsiteX28" fmla="*/ 66227 w 393462"/>
                <a:gd name="connsiteY28" fmla="*/ 243154 h 247866"/>
                <a:gd name="connsiteX29" fmla="*/ 62259 w 393462"/>
                <a:gd name="connsiteY29" fmla="*/ 243154 h 247866"/>
                <a:gd name="connsiteX30" fmla="*/ 59084 w 393462"/>
                <a:gd name="connsiteY30" fmla="*/ 245535 h 247866"/>
                <a:gd name="connsiteX31" fmla="*/ 20452 w 393462"/>
                <a:gd name="connsiteY31" fmla="*/ 222811 h 247866"/>
                <a:gd name="connsiteX32" fmla="*/ 20452 w 393462"/>
                <a:gd name="connsiteY32" fmla="*/ 202358 h 247866"/>
                <a:gd name="connsiteX33" fmla="*/ 15908 w 393462"/>
                <a:gd name="connsiteY33" fmla="*/ 190996 h 247866"/>
                <a:gd name="connsiteX34" fmla="*/ 9090 w 393462"/>
                <a:gd name="connsiteY34" fmla="*/ 159181 h 247866"/>
                <a:gd name="connsiteX35" fmla="*/ 0 w 393462"/>
                <a:gd name="connsiteY35" fmla="*/ 147819 h 247866"/>
                <a:gd name="connsiteX36" fmla="*/ 4545 w 393462"/>
                <a:gd name="connsiteY36" fmla="*/ 143274 h 247866"/>
                <a:gd name="connsiteX37" fmla="*/ 4545 w 393462"/>
                <a:gd name="connsiteY37" fmla="*/ 127367 h 247866"/>
                <a:gd name="connsiteX38" fmla="*/ 9090 w 393462"/>
                <a:gd name="connsiteY38" fmla="*/ 120550 h 247866"/>
                <a:gd name="connsiteX39" fmla="*/ 4545 w 393462"/>
                <a:gd name="connsiteY39" fmla="*/ 104642 h 247866"/>
                <a:gd name="connsiteX40" fmla="*/ 20452 w 393462"/>
                <a:gd name="connsiteY40" fmla="*/ 95552 h 247866"/>
                <a:gd name="connsiteX41" fmla="*/ 15908 w 393462"/>
                <a:gd name="connsiteY41" fmla="*/ 72828 h 247866"/>
                <a:gd name="connsiteX42" fmla="*/ 27270 w 393462"/>
                <a:gd name="connsiteY42" fmla="*/ 56920 h 247866"/>
                <a:gd name="connsiteX43" fmla="*/ 30874 w 393462"/>
                <a:gd name="connsiteY43" fmla="*/ 59494 h 247866"/>
                <a:gd name="connsiteX44" fmla="*/ 34413 w 393462"/>
                <a:gd name="connsiteY44" fmla="*/ 54539 h 247866"/>
                <a:gd name="connsiteX45" fmla="*/ 50320 w 393462"/>
                <a:gd name="connsiteY45" fmla="*/ 65902 h 247866"/>
                <a:gd name="connsiteX46" fmla="*/ 59410 w 393462"/>
                <a:gd name="connsiteY46" fmla="*/ 65902 h 247866"/>
                <a:gd name="connsiteX47" fmla="*/ 102587 w 393462"/>
                <a:gd name="connsiteY47" fmla="*/ 59084 h 247866"/>
                <a:gd name="connsiteX48" fmla="*/ 109404 w 393462"/>
                <a:gd name="connsiteY48" fmla="*/ 65902 h 247866"/>
                <a:gd name="connsiteX49" fmla="*/ 144856 w 393462"/>
                <a:gd name="connsiteY49" fmla="*/ 70333 h 247866"/>
                <a:gd name="connsiteX50" fmla="*/ 149983 w 393462"/>
                <a:gd name="connsiteY50" fmla="*/ 68283 h 247866"/>
                <a:gd name="connsiteX51" fmla="*/ 150380 w 393462"/>
                <a:gd name="connsiteY51" fmla="*/ 68600 h 247866"/>
                <a:gd name="connsiteX52" fmla="*/ 157126 w 393462"/>
                <a:gd name="connsiteY52" fmla="*/ 65902 h 247866"/>
                <a:gd name="connsiteX53" fmla="*/ 168488 w 393462"/>
                <a:gd name="connsiteY53" fmla="*/ 74992 h 247866"/>
                <a:gd name="connsiteX54" fmla="*/ 177553 w 393462"/>
                <a:gd name="connsiteY54" fmla="*/ 72402 h 247866"/>
                <a:gd name="connsiteX55" fmla="*/ 204522 w 393462"/>
                <a:gd name="connsiteY55" fmla="*/ 34196 h 247866"/>
                <a:gd name="connsiteX56" fmla="*/ 236337 w 393462"/>
                <a:gd name="connsiteY56" fmla="*/ 18289 h 247866"/>
                <a:gd name="connsiteX57" fmla="*/ 239728 w 393462"/>
                <a:gd name="connsiteY57" fmla="*/ 17784 h 247866"/>
                <a:gd name="connsiteX58" fmla="*/ 243480 w 393462"/>
                <a:gd name="connsiteY58" fmla="*/ 15908 h 247866"/>
                <a:gd name="connsiteX59" fmla="*/ 350285 w 393462"/>
                <a:gd name="connsiteY59" fmla="*/ 0 h 247866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66193 w 393462"/>
                <a:gd name="connsiteY3" fmla="*/ 102261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32736 w 393462"/>
                <a:gd name="connsiteY6" fmla="*/ 133564 h 247866"/>
                <a:gd name="connsiteX7" fmla="*/ 323016 w 393462"/>
                <a:gd name="connsiteY7" fmla="*/ 145438 h 247866"/>
                <a:gd name="connsiteX8" fmla="*/ 317857 w 393462"/>
                <a:gd name="connsiteY8" fmla="*/ 146827 h 247866"/>
                <a:gd name="connsiteX9" fmla="*/ 315873 w 393462"/>
                <a:gd name="connsiteY9" fmla="*/ 147819 h 247866"/>
                <a:gd name="connsiteX10" fmla="*/ 293097 w 393462"/>
                <a:gd name="connsiteY10" fmla="*/ 164057 h 247866"/>
                <a:gd name="connsiteX11" fmla="*/ 263153 w 393462"/>
                <a:gd name="connsiteY11" fmla="*/ 162013 h 247866"/>
                <a:gd name="connsiteX12" fmla="*/ 232117 w 393462"/>
                <a:gd name="connsiteY12" fmla="*/ 188615 h 247866"/>
                <a:gd name="connsiteX13" fmla="*/ 225570 w 393462"/>
                <a:gd name="connsiteY13" fmla="*/ 190486 h 247866"/>
                <a:gd name="connsiteX14" fmla="*/ 224974 w 393462"/>
                <a:gd name="connsiteY14" fmla="*/ 190996 h 247866"/>
                <a:gd name="connsiteX15" fmla="*/ 209067 w 393462"/>
                <a:gd name="connsiteY15" fmla="*/ 195541 h 247866"/>
                <a:gd name="connsiteX16" fmla="*/ 199521 w 393462"/>
                <a:gd name="connsiteY16" fmla="*/ 191723 h 247866"/>
                <a:gd name="connsiteX17" fmla="*/ 177578 w 393462"/>
                <a:gd name="connsiteY17" fmla="*/ 204522 h 247866"/>
                <a:gd name="connsiteX18" fmla="*/ 170435 w 393462"/>
                <a:gd name="connsiteY18" fmla="*/ 206903 h 247866"/>
                <a:gd name="connsiteX19" fmla="*/ 170435 w 393462"/>
                <a:gd name="connsiteY19" fmla="*/ 197755 h 247866"/>
                <a:gd name="connsiteX20" fmla="*/ 149983 w 393462"/>
                <a:gd name="connsiteY20" fmla="*/ 222869 h 247866"/>
                <a:gd name="connsiteX21" fmla="*/ 122713 w 393462"/>
                <a:gd name="connsiteY21" fmla="*/ 218266 h 247866"/>
                <a:gd name="connsiteX22" fmla="*/ 116589 w 393462"/>
                <a:gd name="connsiteY22" fmla="*/ 218266 h 247866"/>
                <a:gd name="connsiteX23" fmla="*/ 109403 w 393462"/>
                <a:gd name="connsiteY23" fmla="*/ 218100 h 247866"/>
                <a:gd name="connsiteX24" fmla="*/ 98042 w 393462"/>
                <a:gd name="connsiteY24" fmla="*/ 231792 h 247866"/>
                <a:gd name="connsiteX25" fmla="*/ 93497 w 393462"/>
                <a:gd name="connsiteY25" fmla="*/ 236337 h 247866"/>
                <a:gd name="connsiteX26" fmla="*/ 88735 w 393462"/>
                <a:gd name="connsiteY26" fmla="*/ 236337 h 247866"/>
                <a:gd name="connsiteX27" fmla="*/ 86354 w 393462"/>
                <a:gd name="connsiteY27" fmla="*/ 247866 h 247866"/>
                <a:gd name="connsiteX28" fmla="*/ 72143 w 393462"/>
                <a:gd name="connsiteY28" fmla="*/ 238718 h 247866"/>
                <a:gd name="connsiteX29" fmla="*/ 66227 w 393462"/>
                <a:gd name="connsiteY29" fmla="*/ 243154 h 247866"/>
                <a:gd name="connsiteX30" fmla="*/ 62259 w 393462"/>
                <a:gd name="connsiteY30" fmla="*/ 243154 h 247866"/>
                <a:gd name="connsiteX31" fmla="*/ 59084 w 393462"/>
                <a:gd name="connsiteY31" fmla="*/ 245535 h 247866"/>
                <a:gd name="connsiteX32" fmla="*/ 20452 w 393462"/>
                <a:gd name="connsiteY32" fmla="*/ 222811 h 247866"/>
                <a:gd name="connsiteX33" fmla="*/ 20452 w 393462"/>
                <a:gd name="connsiteY33" fmla="*/ 202358 h 247866"/>
                <a:gd name="connsiteX34" fmla="*/ 15908 w 393462"/>
                <a:gd name="connsiteY34" fmla="*/ 190996 h 247866"/>
                <a:gd name="connsiteX35" fmla="*/ 9090 w 393462"/>
                <a:gd name="connsiteY35" fmla="*/ 159181 h 247866"/>
                <a:gd name="connsiteX36" fmla="*/ 0 w 393462"/>
                <a:gd name="connsiteY36" fmla="*/ 147819 h 247866"/>
                <a:gd name="connsiteX37" fmla="*/ 4545 w 393462"/>
                <a:gd name="connsiteY37" fmla="*/ 143274 h 247866"/>
                <a:gd name="connsiteX38" fmla="*/ 4545 w 393462"/>
                <a:gd name="connsiteY38" fmla="*/ 127367 h 247866"/>
                <a:gd name="connsiteX39" fmla="*/ 9090 w 393462"/>
                <a:gd name="connsiteY39" fmla="*/ 120550 h 247866"/>
                <a:gd name="connsiteX40" fmla="*/ 4545 w 393462"/>
                <a:gd name="connsiteY40" fmla="*/ 104642 h 247866"/>
                <a:gd name="connsiteX41" fmla="*/ 20452 w 393462"/>
                <a:gd name="connsiteY41" fmla="*/ 95552 h 247866"/>
                <a:gd name="connsiteX42" fmla="*/ 15908 w 393462"/>
                <a:gd name="connsiteY42" fmla="*/ 72828 h 247866"/>
                <a:gd name="connsiteX43" fmla="*/ 27270 w 393462"/>
                <a:gd name="connsiteY43" fmla="*/ 56920 h 247866"/>
                <a:gd name="connsiteX44" fmla="*/ 30874 w 393462"/>
                <a:gd name="connsiteY44" fmla="*/ 59494 h 247866"/>
                <a:gd name="connsiteX45" fmla="*/ 34413 w 393462"/>
                <a:gd name="connsiteY45" fmla="*/ 54539 h 247866"/>
                <a:gd name="connsiteX46" fmla="*/ 50320 w 393462"/>
                <a:gd name="connsiteY46" fmla="*/ 65902 h 247866"/>
                <a:gd name="connsiteX47" fmla="*/ 59410 w 393462"/>
                <a:gd name="connsiteY47" fmla="*/ 65902 h 247866"/>
                <a:gd name="connsiteX48" fmla="*/ 102587 w 393462"/>
                <a:gd name="connsiteY48" fmla="*/ 59084 h 247866"/>
                <a:gd name="connsiteX49" fmla="*/ 109404 w 393462"/>
                <a:gd name="connsiteY49" fmla="*/ 65902 h 247866"/>
                <a:gd name="connsiteX50" fmla="*/ 144856 w 393462"/>
                <a:gd name="connsiteY50" fmla="*/ 70333 h 247866"/>
                <a:gd name="connsiteX51" fmla="*/ 149983 w 393462"/>
                <a:gd name="connsiteY51" fmla="*/ 68283 h 247866"/>
                <a:gd name="connsiteX52" fmla="*/ 150380 w 393462"/>
                <a:gd name="connsiteY52" fmla="*/ 68600 h 247866"/>
                <a:gd name="connsiteX53" fmla="*/ 157126 w 393462"/>
                <a:gd name="connsiteY53" fmla="*/ 65902 h 247866"/>
                <a:gd name="connsiteX54" fmla="*/ 168488 w 393462"/>
                <a:gd name="connsiteY54" fmla="*/ 74992 h 247866"/>
                <a:gd name="connsiteX55" fmla="*/ 177553 w 393462"/>
                <a:gd name="connsiteY55" fmla="*/ 72402 h 247866"/>
                <a:gd name="connsiteX56" fmla="*/ 204522 w 393462"/>
                <a:gd name="connsiteY56" fmla="*/ 34196 h 247866"/>
                <a:gd name="connsiteX57" fmla="*/ 236337 w 393462"/>
                <a:gd name="connsiteY57" fmla="*/ 18289 h 247866"/>
                <a:gd name="connsiteX58" fmla="*/ 239728 w 393462"/>
                <a:gd name="connsiteY58" fmla="*/ 17784 h 247866"/>
                <a:gd name="connsiteX59" fmla="*/ 243480 w 393462"/>
                <a:gd name="connsiteY59" fmla="*/ 15908 h 247866"/>
                <a:gd name="connsiteX60" fmla="*/ 350285 w 393462"/>
                <a:gd name="connsiteY60" fmla="*/ 0 h 247866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75341 w 393462"/>
                <a:gd name="connsiteY3" fmla="*/ 111409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32736 w 393462"/>
                <a:gd name="connsiteY6" fmla="*/ 133564 h 247866"/>
                <a:gd name="connsiteX7" fmla="*/ 323016 w 393462"/>
                <a:gd name="connsiteY7" fmla="*/ 145438 h 247866"/>
                <a:gd name="connsiteX8" fmla="*/ 317857 w 393462"/>
                <a:gd name="connsiteY8" fmla="*/ 146827 h 247866"/>
                <a:gd name="connsiteX9" fmla="*/ 315873 w 393462"/>
                <a:gd name="connsiteY9" fmla="*/ 147819 h 247866"/>
                <a:gd name="connsiteX10" fmla="*/ 293097 w 393462"/>
                <a:gd name="connsiteY10" fmla="*/ 164057 h 247866"/>
                <a:gd name="connsiteX11" fmla="*/ 263153 w 393462"/>
                <a:gd name="connsiteY11" fmla="*/ 162013 h 247866"/>
                <a:gd name="connsiteX12" fmla="*/ 232117 w 393462"/>
                <a:gd name="connsiteY12" fmla="*/ 188615 h 247866"/>
                <a:gd name="connsiteX13" fmla="*/ 225570 w 393462"/>
                <a:gd name="connsiteY13" fmla="*/ 190486 h 247866"/>
                <a:gd name="connsiteX14" fmla="*/ 224974 w 393462"/>
                <a:gd name="connsiteY14" fmla="*/ 190996 h 247866"/>
                <a:gd name="connsiteX15" fmla="*/ 209067 w 393462"/>
                <a:gd name="connsiteY15" fmla="*/ 195541 h 247866"/>
                <a:gd name="connsiteX16" fmla="*/ 199521 w 393462"/>
                <a:gd name="connsiteY16" fmla="*/ 191723 h 247866"/>
                <a:gd name="connsiteX17" fmla="*/ 177578 w 393462"/>
                <a:gd name="connsiteY17" fmla="*/ 204522 h 247866"/>
                <a:gd name="connsiteX18" fmla="*/ 170435 w 393462"/>
                <a:gd name="connsiteY18" fmla="*/ 206903 h 247866"/>
                <a:gd name="connsiteX19" fmla="*/ 170435 w 393462"/>
                <a:gd name="connsiteY19" fmla="*/ 197755 h 247866"/>
                <a:gd name="connsiteX20" fmla="*/ 149983 w 393462"/>
                <a:gd name="connsiteY20" fmla="*/ 222869 h 247866"/>
                <a:gd name="connsiteX21" fmla="*/ 122713 w 393462"/>
                <a:gd name="connsiteY21" fmla="*/ 218266 h 247866"/>
                <a:gd name="connsiteX22" fmla="*/ 116589 w 393462"/>
                <a:gd name="connsiteY22" fmla="*/ 218266 h 247866"/>
                <a:gd name="connsiteX23" fmla="*/ 109403 w 393462"/>
                <a:gd name="connsiteY23" fmla="*/ 218100 h 247866"/>
                <a:gd name="connsiteX24" fmla="*/ 98042 w 393462"/>
                <a:gd name="connsiteY24" fmla="*/ 231792 h 247866"/>
                <a:gd name="connsiteX25" fmla="*/ 93497 w 393462"/>
                <a:gd name="connsiteY25" fmla="*/ 236337 h 247866"/>
                <a:gd name="connsiteX26" fmla="*/ 88735 w 393462"/>
                <a:gd name="connsiteY26" fmla="*/ 236337 h 247866"/>
                <a:gd name="connsiteX27" fmla="*/ 86354 w 393462"/>
                <a:gd name="connsiteY27" fmla="*/ 247866 h 247866"/>
                <a:gd name="connsiteX28" fmla="*/ 72143 w 393462"/>
                <a:gd name="connsiteY28" fmla="*/ 238718 h 247866"/>
                <a:gd name="connsiteX29" fmla="*/ 66227 w 393462"/>
                <a:gd name="connsiteY29" fmla="*/ 243154 h 247866"/>
                <a:gd name="connsiteX30" fmla="*/ 62259 w 393462"/>
                <a:gd name="connsiteY30" fmla="*/ 243154 h 247866"/>
                <a:gd name="connsiteX31" fmla="*/ 59084 w 393462"/>
                <a:gd name="connsiteY31" fmla="*/ 245535 h 247866"/>
                <a:gd name="connsiteX32" fmla="*/ 20452 w 393462"/>
                <a:gd name="connsiteY32" fmla="*/ 222811 h 247866"/>
                <a:gd name="connsiteX33" fmla="*/ 20452 w 393462"/>
                <a:gd name="connsiteY33" fmla="*/ 202358 h 247866"/>
                <a:gd name="connsiteX34" fmla="*/ 15908 w 393462"/>
                <a:gd name="connsiteY34" fmla="*/ 190996 h 247866"/>
                <a:gd name="connsiteX35" fmla="*/ 9090 w 393462"/>
                <a:gd name="connsiteY35" fmla="*/ 159181 h 247866"/>
                <a:gd name="connsiteX36" fmla="*/ 0 w 393462"/>
                <a:gd name="connsiteY36" fmla="*/ 147819 h 247866"/>
                <a:gd name="connsiteX37" fmla="*/ 4545 w 393462"/>
                <a:gd name="connsiteY37" fmla="*/ 143274 h 247866"/>
                <a:gd name="connsiteX38" fmla="*/ 4545 w 393462"/>
                <a:gd name="connsiteY38" fmla="*/ 127367 h 247866"/>
                <a:gd name="connsiteX39" fmla="*/ 9090 w 393462"/>
                <a:gd name="connsiteY39" fmla="*/ 120550 h 247866"/>
                <a:gd name="connsiteX40" fmla="*/ 4545 w 393462"/>
                <a:gd name="connsiteY40" fmla="*/ 104642 h 247866"/>
                <a:gd name="connsiteX41" fmla="*/ 20452 w 393462"/>
                <a:gd name="connsiteY41" fmla="*/ 95552 h 247866"/>
                <a:gd name="connsiteX42" fmla="*/ 15908 w 393462"/>
                <a:gd name="connsiteY42" fmla="*/ 72828 h 247866"/>
                <a:gd name="connsiteX43" fmla="*/ 27270 w 393462"/>
                <a:gd name="connsiteY43" fmla="*/ 56920 h 247866"/>
                <a:gd name="connsiteX44" fmla="*/ 30874 w 393462"/>
                <a:gd name="connsiteY44" fmla="*/ 59494 h 247866"/>
                <a:gd name="connsiteX45" fmla="*/ 34413 w 393462"/>
                <a:gd name="connsiteY45" fmla="*/ 54539 h 247866"/>
                <a:gd name="connsiteX46" fmla="*/ 50320 w 393462"/>
                <a:gd name="connsiteY46" fmla="*/ 65902 h 247866"/>
                <a:gd name="connsiteX47" fmla="*/ 59410 w 393462"/>
                <a:gd name="connsiteY47" fmla="*/ 65902 h 247866"/>
                <a:gd name="connsiteX48" fmla="*/ 102587 w 393462"/>
                <a:gd name="connsiteY48" fmla="*/ 59084 h 247866"/>
                <a:gd name="connsiteX49" fmla="*/ 109404 w 393462"/>
                <a:gd name="connsiteY49" fmla="*/ 65902 h 247866"/>
                <a:gd name="connsiteX50" fmla="*/ 144856 w 393462"/>
                <a:gd name="connsiteY50" fmla="*/ 70333 h 247866"/>
                <a:gd name="connsiteX51" fmla="*/ 149983 w 393462"/>
                <a:gd name="connsiteY51" fmla="*/ 68283 h 247866"/>
                <a:gd name="connsiteX52" fmla="*/ 150380 w 393462"/>
                <a:gd name="connsiteY52" fmla="*/ 68600 h 247866"/>
                <a:gd name="connsiteX53" fmla="*/ 157126 w 393462"/>
                <a:gd name="connsiteY53" fmla="*/ 65902 h 247866"/>
                <a:gd name="connsiteX54" fmla="*/ 168488 w 393462"/>
                <a:gd name="connsiteY54" fmla="*/ 74992 h 247866"/>
                <a:gd name="connsiteX55" fmla="*/ 177553 w 393462"/>
                <a:gd name="connsiteY55" fmla="*/ 72402 h 247866"/>
                <a:gd name="connsiteX56" fmla="*/ 204522 w 393462"/>
                <a:gd name="connsiteY56" fmla="*/ 34196 h 247866"/>
                <a:gd name="connsiteX57" fmla="*/ 236337 w 393462"/>
                <a:gd name="connsiteY57" fmla="*/ 18289 h 247866"/>
                <a:gd name="connsiteX58" fmla="*/ 239728 w 393462"/>
                <a:gd name="connsiteY58" fmla="*/ 17784 h 247866"/>
                <a:gd name="connsiteX59" fmla="*/ 243480 w 393462"/>
                <a:gd name="connsiteY59" fmla="*/ 15908 h 247866"/>
                <a:gd name="connsiteX60" fmla="*/ 350285 w 393462"/>
                <a:gd name="connsiteY60" fmla="*/ 0 h 24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93462" h="247866">
                  <a:moveTo>
                    <a:pt x="350285" y="0"/>
                  </a:moveTo>
                  <a:lnTo>
                    <a:pt x="382100" y="65902"/>
                  </a:lnTo>
                  <a:lnTo>
                    <a:pt x="393462" y="93171"/>
                  </a:lnTo>
                  <a:lnTo>
                    <a:pt x="375341" y="111409"/>
                  </a:lnTo>
                  <a:lnTo>
                    <a:pt x="354830" y="118169"/>
                  </a:lnTo>
                  <a:lnTo>
                    <a:pt x="354830" y="129531"/>
                  </a:lnTo>
                  <a:cubicBezTo>
                    <a:pt x="350515" y="131892"/>
                    <a:pt x="337051" y="131203"/>
                    <a:pt x="332736" y="133564"/>
                  </a:cubicBezTo>
                  <a:lnTo>
                    <a:pt x="323016" y="145438"/>
                  </a:lnTo>
                  <a:lnTo>
                    <a:pt x="317857" y="146827"/>
                  </a:lnTo>
                  <a:lnTo>
                    <a:pt x="315873" y="147819"/>
                  </a:lnTo>
                  <a:cubicBezTo>
                    <a:pt x="306248" y="150182"/>
                    <a:pt x="302722" y="161694"/>
                    <a:pt x="293097" y="164057"/>
                  </a:cubicBezTo>
                  <a:lnTo>
                    <a:pt x="263153" y="162013"/>
                  </a:lnTo>
                  <a:lnTo>
                    <a:pt x="232117" y="188615"/>
                  </a:lnTo>
                  <a:lnTo>
                    <a:pt x="225570" y="190486"/>
                  </a:lnTo>
                  <a:lnTo>
                    <a:pt x="224974" y="190996"/>
                  </a:lnTo>
                  <a:lnTo>
                    <a:pt x="209067" y="195541"/>
                  </a:lnTo>
                  <a:lnTo>
                    <a:pt x="199521" y="191723"/>
                  </a:lnTo>
                  <a:lnTo>
                    <a:pt x="177578" y="204522"/>
                  </a:lnTo>
                  <a:lnTo>
                    <a:pt x="170435" y="206903"/>
                  </a:lnTo>
                  <a:lnTo>
                    <a:pt x="170435" y="197755"/>
                  </a:lnTo>
                  <a:lnTo>
                    <a:pt x="149983" y="222869"/>
                  </a:lnTo>
                  <a:lnTo>
                    <a:pt x="122713" y="218266"/>
                  </a:lnTo>
                  <a:lnTo>
                    <a:pt x="116589" y="218266"/>
                  </a:lnTo>
                  <a:lnTo>
                    <a:pt x="109403" y="218100"/>
                  </a:lnTo>
                  <a:lnTo>
                    <a:pt x="98042" y="231792"/>
                  </a:lnTo>
                  <a:lnTo>
                    <a:pt x="93497" y="236337"/>
                  </a:lnTo>
                  <a:lnTo>
                    <a:pt x="88735" y="236337"/>
                  </a:lnTo>
                  <a:lnTo>
                    <a:pt x="86354" y="247866"/>
                  </a:lnTo>
                  <a:lnTo>
                    <a:pt x="72143" y="238718"/>
                  </a:lnTo>
                  <a:lnTo>
                    <a:pt x="66227" y="243154"/>
                  </a:lnTo>
                  <a:lnTo>
                    <a:pt x="62259" y="243154"/>
                  </a:lnTo>
                  <a:lnTo>
                    <a:pt x="59084" y="245535"/>
                  </a:lnTo>
                  <a:lnTo>
                    <a:pt x="20452" y="222811"/>
                  </a:lnTo>
                  <a:lnTo>
                    <a:pt x="20452" y="202358"/>
                  </a:lnTo>
                  <a:lnTo>
                    <a:pt x="15908" y="190996"/>
                  </a:lnTo>
                  <a:lnTo>
                    <a:pt x="9090" y="159181"/>
                  </a:lnTo>
                  <a:lnTo>
                    <a:pt x="0" y="147819"/>
                  </a:lnTo>
                  <a:lnTo>
                    <a:pt x="4545" y="143274"/>
                  </a:lnTo>
                  <a:lnTo>
                    <a:pt x="4545" y="127367"/>
                  </a:lnTo>
                  <a:lnTo>
                    <a:pt x="9090" y="120550"/>
                  </a:lnTo>
                  <a:lnTo>
                    <a:pt x="4545" y="104642"/>
                  </a:lnTo>
                  <a:lnTo>
                    <a:pt x="20452" y="95552"/>
                  </a:lnTo>
                  <a:lnTo>
                    <a:pt x="15908" y="72828"/>
                  </a:lnTo>
                  <a:lnTo>
                    <a:pt x="27270" y="56920"/>
                  </a:lnTo>
                  <a:lnTo>
                    <a:pt x="30874" y="59494"/>
                  </a:lnTo>
                  <a:lnTo>
                    <a:pt x="34413" y="54539"/>
                  </a:lnTo>
                  <a:lnTo>
                    <a:pt x="50320" y="65902"/>
                  </a:lnTo>
                  <a:lnTo>
                    <a:pt x="59410" y="65902"/>
                  </a:lnTo>
                  <a:lnTo>
                    <a:pt x="102587" y="59084"/>
                  </a:lnTo>
                  <a:lnTo>
                    <a:pt x="109404" y="65902"/>
                  </a:lnTo>
                  <a:lnTo>
                    <a:pt x="144856" y="70333"/>
                  </a:lnTo>
                  <a:lnTo>
                    <a:pt x="149983" y="68283"/>
                  </a:lnTo>
                  <a:lnTo>
                    <a:pt x="150380" y="68600"/>
                  </a:lnTo>
                  <a:lnTo>
                    <a:pt x="157126" y="65902"/>
                  </a:lnTo>
                  <a:lnTo>
                    <a:pt x="168488" y="74992"/>
                  </a:lnTo>
                  <a:lnTo>
                    <a:pt x="177553" y="72402"/>
                  </a:lnTo>
                  <a:lnTo>
                    <a:pt x="204522" y="34196"/>
                  </a:lnTo>
                  <a:lnTo>
                    <a:pt x="236337" y="18289"/>
                  </a:lnTo>
                  <a:lnTo>
                    <a:pt x="239728" y="17784"/>
                  </a:lnTo>
                  <a:lnTo>
                    <a:pt x="243480" y="15908"/>
                  </a:lnTo>
                  <a:lnTo>
                    <a:pt x="35028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9" name="Freeform 96">
              <a:extLst>
                <a:ext uri="{FF2B5EF4-FFF2-40B4-BE49-F238E27FC236}">
                  <a16:creationId xmlns:a16="http://schemas.microsoft.com/office/drawing/2014/main" xmlns="" id="{D85C39A5-3600-43D9-B361-1CAA77ECE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3979" y="3853394"/>
              <a:ext cx="404668" cy="332996"/>
            </a:xfrm>
            <a:custGeom>
              <a:avLst/>
              <a:gdLst>
                <a:gd name="connsiteX0" fmla="*/ 165890 w 782054"/>
                <a:gd name="connsiteY0" fmla="*/ 0 h 643542"/>
                <a:gd name="connsiteX1" fmla="*/ 209067 w 782054"/>
                <a:gd name="connsiteY1" fmla="*/ 11362 h 643542"/>
                <a:gd name="connsiteX2" fmla="*/ 263606 w 782054"/>
                <a:gd name="connsiteY2" fmla="*/ 38632 h 643542"/>
                <a:gd name="connsiteX3" fmla="*/ 370412 w 782054"/>
                <a:gd name="connsiteY3" fmla="*/ 122713 h 643542"/>
                <a:gd name="connsiteX4" fmla="*/ 436314 w 782054"/>
                <a:gd name="connsiteY4" fmla="*/ 129531 h 643542"/>
                <a:gd name="connsiteX5" fmla="*/ 468128 w 782054"/>
                <a:gd name="connsiteY5" fmla="*/ 129531 h 643542"/>
                <a:gd name="connsiteX6" fmla="*/ 473419 w 782054"/>
                <a:gd name="connsiteY6" fmla="*/ 139055 h 643542"/>
                <a:gd name="connsiteX7" fmla="*/ 475271 w 782054"/>
                <a:gd name="connsiteY7" fmla="*/ 139055 h 643542"/>
                <a:gd name="connsiteX8" fmla="*/ 481343 w 782054"/>
                <a:gd name="connsiteY8" fmla="*/ 149983 h 643542"/>
                <a:gd name="connsiteX9" fmla="*/ 504488 w 782054"/>
                <a:gd name="connsiteY9" fmla="*/ 149983 h 643542"/>
                <a:gd name="connsiteX10" fmla="*/ 509250 w 782054"/>
                <a:gd name="connsiteY10" fmla="*/ 159507 h 643542"/>
                <a:gd name="connsiteX11" fmla="*/ 511631 w 782054"/>
                <a:gd name="connsiteY11" fmla="*/ 159507 h 643542"/>
                <a:gd name="connsiteX12" fmla="*/ 523858 w 782054"/>
                <a:gd name="connsiteY12" fmla="*/ 183962 h 643542"/>
                <a:gd name="connsiteX13" fmla="*/ 538575 w 782054"/>
                <a:gd name="connsiteY13" fmla="*/ 193160 h 643542"/>
                <a:gd name="connsiteX14" fmla="*/ 540335 w 782054"/>
                <a:gd name="connsiteY14" fmla="*/ 199319 h 643542"/>
                <a:gd name="connsiteX15" fmla="*/ 545718 w 782054"/>
                <a:gd name="connsiteY15" fmla="*/ 202684 h 643542"/>
                <a:gd name="connsiteX16" fmla="*/ 548426 w 782054"/>
                <a:gd name="connsiteY16" fmla="*/ 212163 h 643542"/>
                <a:gd name="connsiteX17" fmla="*/ 570389 w 782054"/>
                <a:gd name="connsiteY17" fmla="*/ 224974 h 643542"/>
                <a:gd name="connsiteX18" fmla="*/ 570389 w 782054"/>
                <a:gd name="connsiteY18" fmla="*/ 230332 h 643542"/>
                <a:gd name="connsiteX19" fmla="*/ 577532 w 782054"/>
                <a:gd name="connsiteY19" fmla="*/ 234498 h 643542"/>
                <a:gd name="connsiteX20" fmla="*/ 577532 w 782054"/>
                <a:gd name="connsiteY20" fmla="*/ 250406 h 643542"/>
                <a:gd name="connsiteX21" fmla="*/ 577532 w 782054"/>
                <a:gd name="connsiteY21" fmla="*/ 268585 h 643542"/>
                <a:gd name="connsiteX22" fmla="*/ 577532 w 782054"/>
                <a:gd name="connsiteY22" fmla="*/ 277080 h 643542"/>
                <a:gd name="connsiteX23" fmla="*/ 579479 w 782054"/>
                <a:gd name="connsiteY23" fmla="*/ 279514 h 643542"/>
                <a:gd name="connsiteX24" fmla="*/ 580029 w 782054"/>
                <a:gd name="connsiteY24" fmla="*/ 280796 h 643542"/>
                <a:gd name="connsiteX25" fmla="*/ 586622 w 782054"/>
                <a:gd name="connsiteY25" fmla="*/ 289038 h 643542"/>
                <a:gd name="connsiteX26" fmla="*/ 591511 w 782054"/>
                <a:gd name="connsiteY26" fmla="*/ 300444 h 643542"/>
                <a:gd name="connsiteX27" fmla="*/ 606749 w 782054"/>
                <a:gd name="connsiteY27" fmla="*/ 311328 h 643542"/>
                <a:gd name="connsiteX28" fmla="*/ 613566 w 782054"/>
                <a:gd name="connsiteY28" fmla="*/ 306783 h 643542"/>
                <a:gd name="connsiteX29" fmla="*/ 619478 w 782054"/>
                <a:gd name="connsiteY29" fmla="*/ 317128 h 643542"/>
                <a:gd name="connsiteX30" fmla="*/ 620709 w 782054"/>
                <a:gd name="connsiteY30" fmla="*/ 316307 h 643542"/>
                <a:gd name="connsiteX31" fmla="*/ 629799 w 782054"/>
                <a:gd name="connsiteY31" fmla="*/ 332214 h 643542"/>
                <a:gd name="connsiteX32" fmla="*/ 629799 w 782054"/>
                <a:gd name="connsiteY32" fmla="*/ 343577 h 643542"/>
                <a:gd name="connsiteX33" fmla="*/ 642404 w 782054"/>
                <a:gd name="connsiteY33" fmla="*/ 377790 h 643542"/>
                <a:gd name="connsiteX34" fmla="*/ 747642 w 782054"/>
                <a:gd name="connsiteY34" fmla="*/ 393137 h 643542"/>
                <a:gd name="connsiteX35" fmla="*/ 752187 w 782054"/>
                <a:gd name="connsiteY35" fmla="*/ 386319 h 643542"/>
                <a:gd name="connsiteX36" fmla="*/ 774911 w 782054"/>
                <a:gd name="connsiteY36" fmla="*/ 413589 h 643542"/>
                <a:gd name="connsiteX37" fmla="*/ 774670 w 782054"/>
                <a:gd name="connsiteY37" fmla="*/ 414252 h 643542"/>
                <a:gd name="connsiteX38" fmla="*/ 782054 w 782054"/>
                <a:gd name="connsiteY38" fmla="*/ 423113 h 643542"/>
                <a:gd name="connsiteX39" fmla="*/ 754785 w 782054"/>
                <a:gd name="connsiteY39" fmla="*/ 498104 h 643542"/>
                <a:gd name="connsiteX40" fmla="*/ 645706 w 782054"/>
                <a:gd name="connsiteY40" fmla="*/ 541281 h 643542"/>
                <a:gd name="connsiteX41" fmla="*/ 538900 w 782054"/>
                <a:gd name="connsiteY41" fmla="*/ 557189 h 643542"/>
                <a:gd name="connsiteX42" fmla="*/ 502541 w 782054"/>
                <a:gd name="connsiteY42" fmla="*/ 573096 h 643542"/>
                <a:gd name="connsiteX43" fmla="*/ 479816 w 782054"/>
                <a:gd name="connsiteY43" fmla="*/ 611728 h 643542"/>
                <a:gd name="connsiteX44" fmla="*/ 459364 w 782054"/>
                <a:gd name="connsiteY44" fmla="*/ 616273 h 643542"/>
                <a:gd name="connsiteX45" fmla="*/ 452547 w 782054"/>
                <a:gd name="connsiteY45" fmla="*/ 607183 h 643542"/>
                <a:gd name="connsiteX46" fmla="*/ 436639 w 782054"/>
                <a:gd name="connsiteY46" fmla="*/ 607183 h 643542"/>
                <a:gd name="connsiteX47" fmla="*/ 400280 w 782054"/>
                <a:gd name="connsiteY47" fmla="*/ 607183 h 643542"/>
                <a:gd name="connsiteX48" fmla="*/ 393463 w 782054"/>
                <a:gd name="connsiteY48" fmla="*/ 600365 h 643542"/>
                <a:gd name="connsiteX49" fmla="*/ 350286 w 782054"/>
                <a:gd name="connsiteY49" fmla="*/ 600365 h 643542"/>
                <a:gd name="connsiteX50" fmla="*/ 341196 w 782054"/>
                <a:gd name="connsiteY50" fmla="*/ 607183 h 643542"/>
                <a:gd name="connsiteX51" fmla="*/ 325289 w 782054"/>
                <a:gd name="connsiteY51" fmla="*/ 595820 h 643542"/>
                <a:gd name="connsiteX52" fmla="*/ 313926 w 782054"/>
                <a:gd name="connsiteY52" fmla="*/ 611728 h 643542"/>
                <a:gd name="connsiteX53" fmla="*/ 318471 w 782054"/>
                <a:gd name="connsiteY53" fmla="*/ 627635 h 643542"/>
                <a:gd name="connsiteX54" fmla="*/ 302564 w 782054"/>
                <a:gd name="connsiteY54" fmla="*/ 643542 h 643542"/>
                <a:gd name="connsiteX55" fmla="*/ 302564 w 782054"/>
                <a:gd name="connsiteY55" fmla="*/ 627635 h 643542"/>
                <a:gd name="connsiteX56" fmla="*/ 302121 w 782054"/>
                <a:gd name="connsiteY56" fmla="*/ 627319 h 643542"/>
                <a:gd name="connsiteX57" fmla="*/ 295421 w 782054"/>
                <a:gd name="connsiteY57" fmla="*/ 634018 h 643542"/>
                <a:gd name="connsiteX58" fmla="*/ 295421 w 782054"/>
                <a:gd name="connsiteY58" fmla="*/ 622533 h 643542"/>
                <a:gd name="connsiteX59" fmla="*/ 286657 w 782054"/>
                <a:gd name="connsiteY59" fmla="*/ 616273 h 643542"/>
                <a:gd name="connsiteX60" fmla="*/ 286657 w 782054"/>
                <a:gd name="connsiteY60" fmla="*/ 611851 h 643542"/>
                <a:gd name="connsiteX61" fmla="*/ 279514 w 782054"/>
                <a:gd name="connsiteY61" fmla="*/ 606749 h 643542"/>
                <a:gd name="connsiteX62" fmla="*/ 279514 w 782054"/>
                <a:gd name="connsiteY62" fmla="*/ 594810 h 643542"/>
                <a:gd name="connsiteX63" fmla="*/ 266204 w 782054"/>
                <a:gd name="connsiteY63" fmla="*/ 584458 h 643542"/>
                <a:gd name="connsiteX64" fmla="*/ 262123 w 782054"/>
                <a:gd name="connsiteY64" fmla="*/ 577315 h 643542"/>
                <a:gd name="connsiteX65" fmla="*/ 259061 w 782054"/>
                <a:gd name="connsiteY65" fmla="*/ 574934 h 643542"/>
                <a:gd name="connsiteX66" fmla="*/ 240882 w 782054"/>
                <a:gd name="connsiteY66" fmla="*/ 543120 h 643542"/>
                <a:gd name="connsiteX67" fmla="*/ 232744 w 782054"/>
                <a:gd name="connsiteY67" fmla="*/ 514639 h 643542"/>
                <a:gd name="connsiteX68" fmla="*/ 211665 w 782054"/>
                <a:gd name="connsiteY68" fmla="*/ 493559 h 643542"/>
                <a:gd name="connsiteX69" fmla="*/ 195758 w 782054"/>
                <a:gd name="connsiteY69" fmla="*/ 489015 h 643542"/>
                <a:gd name="connsiteX70" fmla="*/ 190467 w 782054"/>
                <a:gd name="connsiteY70" fmla="*/ 480020 h 643542"/>
                <a:gd name="connsiteX71" fmla="*/ 188615 w 782054"/>
                <a:gd name="connsiteY71" fmla="*/ 479491 h 643542"/>
                <a:gd name="connsiteX72" fmla="*/ 165890 w 782054"/>
                <a:gd name="connsiteY72" fmla="*/ 440859 h 643542"/>
                <a:gd name="connsiteX73" fmla="*/ 161345 w 782054"/>
                <a:gd name="connsiteY73" fmla="*/ 413589 h 643542"/>
                <a:gd name="connsiteX74" fmla="*/ 161345 w 782054"/>
                <a:gd name="connsiteY74" fmla="*/ 393137 h 643542"/>
                <a:gd name="connsiteX75" fmla="*/ 141963 w 782054"/>
                <a:gd name="connsiteY75" fmla="*/ 350495 h 643542"/>
                <a:gd name="connsiteX76" fmla="*/ 129856 w 782054"/>
                <a:gd name="connsiteY76" fmla="*/ 343577 h 643542"/>
                <a:gd name="connsiteX77" fmla="*/ 109404 w 782054"/>
                <a:gd name="connsiteY77" fmla="*/ 332214 h 643542"/>
                <a:gd name="connsiteX78" fmla="*/ 105558 w 782054"/>
                <a:gd name="connsiteY78" fmla="*/ 324522 h 643542"/>
                <a:gd name="connsiteX79" fmla="*/ 102261 w 782054"/>
                <a:gd name="connsiteY79" fmla="*/ 322690 h 643542"/>
                <a:gd name="connsiteX80" fmla="*/ 90899 w 782054"/>
                <a:gd name="connsiteY80" fmla="*/ 299966 h 643542"/>
                <a:gd name="connsiteX81" fmla="*/ 90899 w 782054"/>
                <a:gd name="connsiteY81" fmla="*/ 290876 h 643542"/>
                <a:gd name="connsiteX82" fmla="*/ 83505 w 782054"/>
                <a:gd name="connsiteY82" fmla="*/ 276088 h 643542"/>
                <a:gd name="connsiteX83" fmla="*/ 77590 w 782054"/>
                <a:gd name="connsiteY83" fmla="*/ 273130 h 643542"/>
                <a:gd name="connsiteX84" fmla="*/ 73621 w 782054"/>
                <a:gd name="connsiteY84" fmla="*/ 265194 h 643542"/>
                <a:gd name="connsiteX85" fmla="*/ 70447 w 782054"/>
                <a:gd name="connsiteY85" fmla="*/ 263606 h 643542"/>
                <a:gd name="connsiteX86" fmla="*/ 54539 w 782054"/>
                <a:gd name="connsiteY86" fmla="*/ 231792 h 643542"/>
                <a:gd name="connsiteX87" fmla="*/ 38632 w 782054"/>
                <a:gd name="connsiteY87" fmla="*/ 199977 h 643542"/>
                <a:gd name="connsiteX88" fmla="*/ 22257 w 782054"/>
                <a:gd name="connsiteY88" fmla="*/ 175414 h 643542"/>
                <a:gd name="connsiteX89" fmla="*/ 7143 w 782054"/>
                <a:gd name="connsiteY89" fmla="*/ 175414 h 643542"/>
                <a:gd name="connsiteX90" fmla="*/ 9260 w 782054"/>
                <a:gd name="connsiteY90" fmla="*/ 165890 h 643542"/>
                <a:gd name="connsiteX91" fmla="*/ 0 w 782054"/>
                <a:gd name="connsiteY91" fmla="*/ 165890 h 643542"/>
                <a:gd name="connsiteX92" fmla="*/ 4545 w 782054"/>
                <a:gd name="connsiteY92" fmla="*/ 145438 h 643542"/>
                <a:gd name="connsiteX93" fmla="*/ 4545 w 782054"/>
                <a:gd name="connsiteY93" fmla="*/ 134076 h 643542"/>
                <a:gd name="connsiteX94" fmla="*/ 11363 w 782054"/>
                <a:gd name="connsiteY94" fmla="*/ 113623 h 643542"/>
                <a:gd name="connsiteX95" fmla="*/ 47722 w 782054"/>
                <a:gd name="connsiteY95" fmla="*/ 122713 h 643542"/>
                <a:gd name="connsiteX96" fmla="*/ 63629 w 782054"/>
                <a:gd name="connsiteY96" fmla="*/ 106806 h 643542"/>
                <a:gd name="connsiteX97" fmla="*/ 74992 w 782054"/>
                <a:gd name="connsiteY97" fmla="*/ 97716 h 643542"/>
                <a:gd name="connsiteX98" fmla="*/ 102261 w 782054"/>
                <a:gd name="connsiteY98" fmla="*/ 90899 h 643542"/>
                <a:gd name="connsiteX99" fmla="*/ 106806 w 782054"/>
                <a:gd name="connsiteY99" fmla="*/ 74992 h 643542"/>
                <a:gd name="connsiteX100" fmla="*/ 121324 w 782054"/>
                <a:gd name="connsiteY100" fmla="*/ 64621 h 643542"/>
                <a:gd name="connsiteX101" fmla="*/ 93497 w 782054"/>
                <a:gd name="connsiteY101" fmla="*/ 36794 h 643542"/>
                <a:gd name="connsiteX102" fmla="*/ 95324 w 782054"/>
                <a:gd name="connsiteY102" fmla="*/ 36240 h 643542"/>
                <a:gd name="connsiteX103" fmla="*/ 86354 w 782054"/>
                <a:gd name="connsiteY103" fmla="*/ 27270 h 643542"/>
                <a:gd name="connsiteX104" fmla="*/ 161345 w 782054"/>
                <a:gd name="connsiteY104" fmla="*/ 4545 h 64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782054" h="643542">
                  <a:moveTo>
                    <a:pt x="165890" y="0"/>
                  </a:moveTo>
                  <a:lnTo>
                    <a:pt x="209067" y="11362"/>
                  </a:lnTo>
                  <a:lnTo>
                    <a:pt x="263606" y="38632"/>
                  </a:lnTo>
                  <a:lnTo>
                    <a:pt x="370412" y="122713"/>
                  </a:lnTo>
                  <a:lnTo>
                    <a:pt x="436314" y="129531"/>
                  </a:lnTo>
                  <a:lnTo>
                    <a:pt x="468128" y="129531"/>
                  </a:lnTo>
                  <a:lnTo>
                    <a:pt x="473419" y="139055"/>
                  </a:lnTo>
                  <a:lnTo>
                    <a:pt x="475271" y="139055"/>
                  </a:lnTo>
                  <a:lnTo>
                    <a:pt x="481343" y="149983"/>
                  </a:lnTo>
                  <a:lnTo>
                    <a:pt x="504488" y="149983"/>
                  </a:lnTo>
                  <a:lnTo>
                    <a:pt x="509250" y="159507"/>
                  </a:lnTo>
                  <a:lnTo>
                    <a:pt x="511631" y="159507"/>
                  </a:lnTo>
                  <a:lnTo>
                    <a:pt x="523858" y="183962"/>
                  </a:lnTo>
                  <a:lnTo>
                    <a:pt x="538575" y="193160"/>
                  </a:lnTo>
                  <a:lnTo>
                    <a:pt x="540335" y="199319"/>
                  </a:lnTo>
                  <a:lnTo>
                    <a:pt x="545718" y="202684"/>
                  </a:lnTo>
                  <a:lnTo>
                    <a:pt x="548426" y="212163"/>
                  </a:lnTo>
                  <a:lnTo>
                    <a:pt x="570389" y="224974"/>
                  </a:lnTo>
                  <a:lnTo>
                    <a:pt x="570389" y="230332"/>
                  </a:lnTo>
                  <a:lnTo>
                    <a:pt x="577532" y="234498"/>
                  </a:lnTo>
                  <a:lnTo>
                    <a:pt x="577532" y="250406"/>
                  </a:lnTo>
                  <a:lnTo>
                    <a:pt x="577532" y="268585"/>
                  </a:lnTo>
                  <a:lnTo>
                    <a:pt x="577532" y="277080"/>
                  </a:lnTo>
                  <a:lnTo>
                    <a:pt x="579479" y="279514"/>
                  </a:lnTo>
                  <a:lnTo>
                    <a:pt x="580029" y="280796"/>
                  </a:lnTo>
                  <a:lnTo>
                    <a:pt x="586622" y="289038"/>
                  </a:lnTo>
                  <a:lnTo>
                    <a:pt x="591511" y="300444"/>
                  </a:lnTo>
                  <a:lnTo>
                    <a:pt x="606749" y="311328"/>
                  </a:lnTo>
                  <a:lnTo>
                    <a:pt x="613566" y="306783"/>
                  </a:lnTo>
                  <a:lnTo>
                    <a:pt x="619478" y="317128"/>
                  </a:lnTo>
                  <a:lnTo>
                    <a:pt x="620709" y="316307"/>
                  </a:lnTo>
                  <a:lnTo>
                    <a:pt x="629799" y="332214"/>
                  </a:lnTo>
                  <a:lnTo>
                    <a:pt x="629799" y="343577"/>
                  </a:lnTo>
                  <a:lnTo>
                    <a:pt x="642404" y="377790"/>
                  </a:lnTo>
                  <a:lnTo>
                    <a:pt x="747642" y="393137"/>
                  </a:lnTo>
                  <a:lnTo>
                    <a:pt x="752187" y="386319"/>
                  </a:lnTo>
                  <a:lnTo>
                    <a:pt x="774911" y="413589"/>
                  </a:lnTo>
                  <a:lnTo>
                    <a:pt x="774670" y="414252"/>
                  </a:lnTo>
                  <a:lnTo>
                    <a:pt x="782054" y="423113"/>
                  </a:lnTo>
                  <a:lnTo>
                    <a:pt x="754785" y="498104"/>
                  </a:lnTo>
                  <a:lnTo>
                    <a:pt x="645706" y="541281"/>
                  </a:lnTo>
                  <a:lnTo>
                    <a:pt x="538900" y="557189"/>
                  </a:lnTo>
                  <a:lnTo>
                    <a:pt x="502541" y="573096"/>
                  </a:lnTo>
                  <a:lnTo>
                    <a:pt x="479816" y="611728"/>
                  </a:lnTo>
                  <a:lnTo>
                    <a:pt x="459364" y="616273"/>
                  </a:lnTo>
                  <a:lnTo>
                    <a:pt x="452547" y="607183"/>
                  </a:lnTo>
                  <a:lnTo>
                    <a:pt x="436639" y="607183"/>
                  </a:lnTo>
                  <a:lnTo>
                    <a:pt x="400280" y="607183"/>
                  </a:lnTo>
                  <a:lnTo>
                    <a:pt x="393463" y="600365"/>
                  </a:lnTo>
                  <a:lnTo>
                    <a:pt x="350286" y="600365"/>
                  </a:lnTo>
                  <a:lnTo>
                    <a:pt x="341196" y="607183"/>
                  </a:lnTo>
                  <a:lnTo>
                    <a:pt x="325289" y="595820"/>
                  </a:lnTo>
                  <a:lnTo>
                    <a:pt x="313926" y="611728"/>
                  </a:lnTo>
                  <a:lnTo>
                    <a:pt x="318471" y="627635"/>
                  </a:lnTo>
                  <a:lnTo>
                    <a:pt x="302564" y="643542"/>
                  </a:lnTo>
                  <a:lnTo>
                    <a:pt x="302564" y="627635"/>
                  </a:lnTo>
                  <a:lnTo>
                    <a:pt x="302121" y="627319"/>
                  </a:lnTo>
                  <a:lnTo>
                    <a:pt x="295421" y="634018"/>
                  </a:lnTo>
                  <a:lnTo>
                    <a:pt x="295421" y="622533"/>
                  </a:lnTo>
                  <a:lnTo>
                    <a:pt x="286657" y="616273"/>
                  </a:lnTo>
                  <a:lnTo>
                    <a:pt x="286657" y="611851"/>
                  </a:lnTo>
                  <a:lnTo>
                    <a:pt x="279514" y="606749"/>
                  </a:lnTo>
                  <a:lnTo>
                    <a:pt x="279514" y="594810"/>
                  </a:lnTo>
                  <a:lnTo>
                    <a:pt x="266204" y="584458"/>
                  </a:lnTo>
                  <a:lnTo>
                    <a:pt x="262123" y="577315"/>
                  </a:lnTo>
                  <a:lnTo>
                    <a:pt x="259061" y="574934"/>
                  </a:lnTo>
                  <a:lnTo>
                    <a:pt x="240882" y="543120"/>
                  </a:lnTo>
                  <a:lnTo>
                    <a:pt x="232744" y="514639"/>
                  </a:lnTo>
                  <a:lnTo>
                    <a:pt x="211665" y="493559"/>
                  </a:lnTo>
                  <a:lnTo>
                    <a:pt x="195758" y="489015"/>
                  </a:lnTo>
                  <a:lnTo>
                    <a:pt x="190467" y="480020"/>
                  </a:lnTo>
                  <a:lnTo>
                    <a:pt x="188615" y="479491"/>
                  </a:lnTo>
                  <a:lnTo>
                    <a:pt x="165890" y="440859"/>
                  </a:lnTo>
                  <a:lnTo>
                    <a:pt x="161345" y="413589"/>
                  </a:lnTo>
                  <a:lnTo>
                    <a:pt x="161345" y="393137"/>
                  </a:lnTo>
                  <a:lnTo>
                    <a:pt x="141963" y="350495"/>
                  </a:lnTo>
                  <a:lnTo>
                    <a:pt x="129856" y="343577"/>
                  </a:lnTo>
                  <a:lnTo>
                    <a:pt x="109404" y="332214"/>
                  </a:lnTo>
                  <a:lnTo>
                    <a:pt x="105558" y="324522"/>
                  </a:lnTo>
                  <a:lnTo>
                    <a:pt x="102261" y="322690"/>
                  </a:lnTo>
                  <a:lnTo>
                    <a:pt x="90899" y="299966"/>
                  </a:lnTo>
                  <a:lnTo>
                    <a:pt x="90899" y="290876"/>
                  </a:lnTo>
                  <a:lnTo>
                    <a:pt x="83505" y="276088"/>
                  </a:lnTo>
                  <a:lnTo>
                    <a:pt x="77590" y="273130"/>
                  </a:lnTo>
                  <a:lnTo>
                    <a:pt x="73621" y="265194"/>
                  </a:lnTo>
                  <a:lnTo>
                    <a:pt x="70447" y="263606"/>
                  </a:lnTo>
                  <a:lnTo>
                    <a:pt x="54539" y="231792"/>
                  </a:lnTo>
                  <a:lnTo>
                    <a:pt x="38632" y="199977"/>
                  </a:lnTo>
                  <a:lnTo>
                    <a:pt x="22257" y="175414"/>
                  </a:lnTo>
                  <a:lnTo>
                    <a:pt x="7143" y="175414"/>
                  </a:lnTo>
                  <a:lnTo>
                    <a:pt x="9260" y="165890"/>
                  </a:lnTo>
                  <a:lnTo>
                    <a:pt x="0" y="165890"/>
                  </a:lnTo>
                  <a:lnTo>
                    <a:pt x="4545" y="145438"/>
                  </a:lnTo>
                  <a:lnTo>
                    <a:pt x="4545" y="134076"/>
                  </a:lnTo>
                  <a:lnTo>
                    <a:pt x="11363" y="113623"/>
                  </a:lnTo>
                  <a:lnTo>
                    <a:pt x="47722" y="122713"/>
                  </a:lnTo>
                  <a:lnTo>
                    <a:pt x="63629" y="106806"/>
                  </a:lnTo>
                  <a:lnTo>
                    <a:pt x="74992" y="97716"/>
                  </a:lnTo>
                  <a:lnTo>
                    <a:pt x="102261" y="90899"/>
                  </a:lnTo>
                  <a:lnTo>
                    <a:pt x="106806" y="74992"/>
                  </a:lnTo>
                  <a:lnTo>
                    <a:pt x="121324" y="64621"/>
                  </a:lnTo>
                  <a:lnTo>
                    <a:pt x="93497" y="36794"/>
                  </a:lnTo>
                  <a:lnTo>
                    <a:pt x="95324" y="36240"/>
                  </a:lnTo>
                  <a:lnTo>
                    <a:pt x="86354" y="27270"/>
                  </a:lnTo>
                  <a:lnTo>
                    <a:pt x="161345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Freeform 97">
              <a:extLst>
                <a:ext uri="{FF2B5EF4-FFF2-40B4-BE49-F238E27FC236}">
                  <a16:creationId xmlns:a16="http://schemas.microsoft.com/office/drawing/2014/main" xmlns="" id="{A197C652-2603-4A07-9705-833422A54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0492" y="4253302"/>
              <a:ext cx="31805" cy="37685"/>
            </a:xfrm>
            <a:custGeom>
              <a:avLst/>
              <a:gdLst>
                <a:gd name="connsiteX0" fmla="*/ 47722 w 61465"/>
                <a:gd name="connsiteY0" fmla="*/ 0 h 72828"/>
                <a:gd name="connsiteX1" fmla="*/ 50103 w 61465"/>
                <a:gd name="connsiteY1" fmla="*/ 2381 h 72828"/>
                <a:gd name="connsiteX2" fmla="*/ 50103 w 61465"/>
                <a:gd name="connsiteY2" fmla="*/ 2381 h 72828"/>
                <a:gd name="connsiteX3" fmla="*/ 61465 w 61465"/>
                <a:gd name="connsiteY3" fmla="*/ 13744 h 72828"/>
                <a:gd name="connsiteX4" fmla="*/ 54648 w 61465"/>
                <a:gd name="connsiteY4" fmla="*/ 29651 h 72828"/>
                <a:gd name="connsiteX5" fmla="*/ 38741 w 61465"/>
                <a:gd name="connsiteY5" fmla="*/ 41013 h 72828"/>
                <a:gd name="connsiteX6" fmla="*/ 50103 w 61465"/>
                <a:gd name="connsiteY6" fmla="*/ 52376 h 72828"/>
                <a:gd name="connsiteX7" fmla="*/ 38741 w 61465"/>
                <a:gd name="connsiteY7" fmla="*/ 72828 h 72828"/>
                <a:gd name="connsiteX8" fmla="*/ 35320 w 61465"/>
                <a:gd name="connsiteY8" fmla="*/ 69407 h 72828"/>
                <a:gd name="connsiteX9" fmla="*/ 34196 w 61465"/>
                <a:gd name="connsiteY9" fmla="*/ 68283 h 72828"/>
                <a:gd name="connsiteX10" fmla="*/ 22833 w 61465"/>
                <a:gd name="connsiteY10" fmla="*/ 68283 h 72828"/>
                <a:gd name="connsiteX11" fmla="*/ 2381 w 61465"/>
                <a:gd name="connsiteY11" fmla="*/ 68283 h 72828"/>
                <a:gd name="connsiteX12" fmla="*/ 2381 w 61465"/>
                <a:gd name="connsiteY12" fmla="*/ 65902 h 72828"/>
                <a:gd name="connsiteX13" fmla="*/ 0 w 61465"/>
                <a:gd name="connsiteY13" fmla="*/ 65902 h 72828"/>
                <a:gd name="connsiteX14" fmla="*/ 0 w 61465"/>
                <a:gd name="connsiteY14" fmla="*/ 54540 h 72828"/>
                <a:gd name="connsiteX15" fmla="*/ 0 w 61465"/>
                <a:gd name="connsiteY15" fmla="*/ 43177 h 72828"/>
                <a:gd name="connsiteX16" fmla="*/ 9090 w 61465"/>
                <a:gd name="connsiteY16" fmla="*/ 22725 h 72828"/>
                <a:gd name="connsiteX17" fmla="*/ 20452 w 61465"/>
                <a:gd name="connsiteY17" fmla="*/ 6818 h 72828"/>
                <a:gd name="connsiteX18" fmla="*/ 36360 w 61465"/>
                <a:gd name="connsiteY18" fmla="*/ 11363 h 7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1465" h="72828">
                  <a:moveTo>
                    <a:pt x="47722" y="0"/>
                  </a:moveTo>
                  <a:lnTo>
                    <a:pt x="50103" y="2381"/>
                  </a:lnTo>
                  <a:lnTo>
                    <a:pt x="50103" y="2381"/>
                  </a:lnTo>
                  <a:lnTo>
                    <a:pt x="61465" y="13744"/>
                  </a:lnTo>
                  <a:lnTo>
                    <a:pt x="54648" y="29651"/>
                  </a:lnTo>
                  <a:lnTo>
                    <a:pt x="38741" y="41013"/>
                  </a:lnTo>
                  <a:lnTo>
                    <a:pt x="50103" y="52376"/>
                  </a:lnTo>
                  <a:lnTo>
                    <a:pt x="38741" y="72828"/>
                  </a:lnTo>
                  <a:lnTo>
                    <a:pt x="35320" y="69407"/>
                  </a:lnTo>
                  <a:lnTo>
                    <a:pt x="34196" y="68283"/>
                  </a:lnTo>
                  <a:lnTo>
                    <a:pt x="22833" y="68283"/>
                  </a:lnTo>
                  <a:lnTo>
                    <a:pt x="2381" y="68283"/>
                  </a:lnTo>
                  <a:lnTo>
                    <a:pt x="2381" y="65902"/>
                  </a:lnTo>
                  <a:lnTo>
                    <a:pt x="0" y="65902"/>
                  </a:lnTo>
                  <a:lnTo>
                    <a:pt x="0" y="54540"/>
                  </a:lnTo>
                  <a:lnTo>
                    <a:pt x="0" y="43177"/>
                  </a:lnTo>
                  <a:lnTo>
                    <a:pt x="9090" y="22725"/>
                  </a:lnTo>
                  <a:lnTo>
                    <a:pt x="20452" y="6818"/>
                  </a:lnTo>
                  <a:lnTo>
                    <a:pt x="36360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1" name="Freeform 98">
              <a:extLst>
                <a:ext uri="{FF2B5EF4-FFF2-40B4-BE49-F238E27FC236}">
                  <a16:creationId xmlns:a16="http://schemas.microsoft.com/office/drawing/2014/main" xmlns="" id="{7604AC02-7C7F-498B-A0B8-9B50ABD0A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491" y="4279172"/>
              <a:ext cx="127218" cy="69489"/>
            </a:xfrm>
            <a:custGeom>
              <a:avLst/>
              <a:gdLst>
                <a:gd name="connsiteX0" fmla="*/ 20452 w 245860"/>
                <a:gd name="connsiteY0" fmla="*/ 0 h 134293"/>
                <a:gd name="connsiteX1" fmla="*/ 31815 w 245860"/>
                <a:gd name="connsiteY1" fmla="*/ 4545 h 134293"/>
                <a:gd name="connsiteX2" fmla="*/ 32122 w 245860"/>
                <a:gd name="connsiteY2" fmla="*/ 5621 h 134293"/>
                <a:gd name="connsiteX3" fmla="*/ 41339 w 245860"/>
                <a:gd name="connsiteY3" fmla="*/ 9307 h 134293"/>
                <a:gd name="connsiteX4" fmla="*/ 45884 w 245860"/>
                <a:gd name="connsiteY4" fmla="*/ 25215 h 134293"/>
                <a:gd name="connsiteX5" fmla="*/ 61805 w 245860"/>
                <a:gd name="connsiteY5" fmla="*/ 36360 h 134293"/>
                <a:gd name="connsiteX6" fmla="*/ 74991 w 245860"/>
                <a:gd name="connsiteY6" fmla="*/ 36360 h 134293"/>
                <a:gd name="connsiteX7" fmla="*/ 106806 w 245860"/>
                <a:gd name="connsiteY7" fmla="*/ 27270 h 134293"/>
                <a:gd name="connsiteX8" fmla="*/ 149983 w 245860"/>
                <a:gd name="connsiteY8" fmla="*/ 20453 h 134293"/>
                <a:gd name="connsiteX9" fmla="*/ 181797 w 245860"/>
                <a:gd name="connsiteY9" fmla="*/ 9090 h 134293"/>
                <a:gd name="connsiteX10" fmla="*/ 197704 w 245860"/>
                <a:gd name="connsiteY10" fmla="*/ 9090 h 134293"/>
                <a:gd name="connsiteX11" fmla="*/ 213612 w 245860"/>
                <a:gd name="connsiteY11" fmla="*/ 0 h 134293"/>
                <a:gd name="connsiteX12" fmla="*/ 236336 w 245860"/>
                <a:gd name="connsiteY12" fmla="*/ 0 h 134293"/>
                <a:gd name="connsiteX13" fmla="*/ 236336 w 245860"/>
                <a:gd name="connsiteY13" fmla="*/ 4762 h 134293"/>
                <a:gd name="connsiteX14" fmla="*/ 245860 w 245860"/>
                <a:gd name="connsiteY14" fmla="*/ 4762 h 134293"/>
                <a:gd name="connsiteX15" fmla="*/ 245860 w 245860"/>
                <a:gd name="connsiteY15" fmla="*/ 20670 h 134293"/>
                <a:gd name="connsiteX16" fmla="*/ 245860 w 245860"/>
                <a:gd name="connsiteY16" fmla="*/ 57029 h 134293"/>
                <a:gd name="connsiteX17" fmla="*/ 245860 w 245860"/>
                <a:gd name="connsiteY17" fmla="*/ 79754 h 134293"/>
                <a:gd name="connsiteX18" fmla="*/ 223136 w 245860"/>
                <a:gd name="connsiteY18" fmla="*/ 100206 h 134293"/>
                <a:gd name="connsiteX19" fmla="*/ 202683 w 245860"/>
                <a:gd name="connsiteY19" fmla="*/ 134293 h 134293"/>
                <a:gd name="connsiteX20" fmla="*/ 170869 w 245860"/>
                <a:gd name="connsiteY20" fmla="*/ 134293 h 134293"/>
                <a:gd name="connsiteX21" fmla="*/ 52701 w 245860"/>
                <a:gd name="connsiteY21" fmla="*/ 91116 h 134293"/>
                <a:gd name="connsiteX22" fmla="*/ 51052 w 245860"/>
                <a:gd name="connsiteY22" fmla="*/ 89232 h 134293"/>
                <a:gd name="connsiteX23" fmla="*/ 43177 w 245860"/>
                <a:gd name="connsiteY23" fmla="*/ 86354 h 134293"/>
                <a:gd name="connsiteX24" fmla="*/ 27270 w 245860"/>
                <a:gd name="connsiteY24" fmla="*/ 68174 h 134293"/>
                <a:gd name="connsiteX25" fmla="*/ 15907 w 245860"/>
                <a:gd name="connsiteY25" fmla="*/ 52267 h 134293"/>
                <a:gd name="connsiteX26" fmla="*/ 0 w 245860"/>
                <a:gd name="connsiteY26" fmla="*/ 31815 h 134293"/>
                <a:gd name="connsiteX27" fmla="*/ 9090 w 245860"/>
                <a:gd name="connsiteY27" fmla="*/ 15908 h 13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5860" h="134293">
                  <a:moveTo>
                    <a:pt x="20452" y="0"/>
                  </a:moveTo>
                  <a:lnTo>
                    <a:pt x="31815" y="4545"/>
                  </a:lnTo>
                  <a:lnTo>
                    <a:pt x="32122" y="5621"/>
                  </a:lnTo>
                  <a:lnTo>
                    <a:pt x="41339" y="9307"/>
                  </a:lnTo>
                  <a:lnTo>
                    <a:pt x="45884" y="25215"/>
                  </a:lnTo>
                  <a:lnTo>
                    <a:pt x="61805" y="36360"/>
                  </a:lnTo>
                  <a:lnTo>
                    <a:pt x="74991" y="36360"/>
                  </a:lnTo>
                  <a:lnTo>
                    <a:pt x="106806" y="27270"/>
                  </a:lnTo>
                  <a:lnTo>
                    <a:pt x="149983" y="20453"/>
                  </a:lnTo>
                  <a:lnTo>
                    <a:pt x="181797" y="9090"/>
                  </a:lnTo>
                  <a:lnTo>
                    <a:pt x="197704" y="9090"/>
                  </a:lnTo>
                  <a:lnTo>
                    <a:pt x="213612" y="0"/>
                  </a:lnTo>
                  <a:lnTo>
                    <a:pt x="236336" y="0"/>
                  </a:lnTo>
                  <a:lnTo>
                    <a:pt x="236336" y="4762"/>
                  </a:lnTo>
                  <a:lnTo>
                    <a:pt x="245860" y="4762"/>
                  </a:lnTo>
                  <a:lnTo>
                    <a:pt x="245860" y="20670"/>
                  </a:lnTo>
                  <a:lnTo>
                    <a:pt x="245860" y="57029"/>
                  </a:lnTo>
                  <a:lnTo>
                    <a:pt x="245860" y="79754"/>
                  </a:lnTo>
                  <a:lnTo>
                    <a:pt x="223136" y="100206"/>
                  </a:lnTo>
                  <a:lnTo>
                    <a:pt x="202683" y="134293"/>
                  </a:lnTo>
                  <a:lnTo>
                    <a:pt x="170869" y="134293"/>
                  </a:lnTo>
                  <a:lnTo>
                    <a:pt x="52701" y="91116"/>
                  </a:lnTo>
                  <a:lnTo>
                    <a:pt x="51052" y="89232"/>
                  </a:lnTo>
                  <a:lnTo>
                    <a:pt x="43177" y="86354"/>
                  </a:lnTo>
                  <a:lnTo>
                    <a:pt x="27270" y="68174"/>
                  </a:lnTo>
                  <a:lnTo>
                    <a:pt x="15907" y="52267"/>
                  </a:lnTo>
                  <a:lnTo>
                    <a:pt x="0" y="31815"/>
                  </a:lnTo>
                  <a:lnTo>
                    <a:pt x="9090" y="1590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2" name="Freeform 99">
              <a:extLst>
                <a:ext uri="{FF2B5EF4-FFF2-40B4-BE49-F238E27FC236}">
                  <a16:creationId xmlns:a16="http://schemas.microsoft.com/office/drawing/2014/main" xmlns="" id="{64560C3B-631C-4B49-A2E8-158692F6C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5784" y="4151002"/>
              <a:ext cx="129402" cy="111876"/>
            </a:xfrm>
            <a:custGeom>
              <a:avLst/>
              <a:gdLst>
                <a:gd name="connsiteX0" fmla="*/ 77373 w 250080"/>
                <a:gd name="connsiteY0" fmla="*/ 0 h 216210"/>
                <a:gd name="connsiteX1" fmla="*/ 100097 w 250080"/>
                <a:gd name="connsiteY1" fmla="*/ 47722 h 216210"/>
                <a:gd name="connsiteX2" fmla="*/ 109187 w 250080"/>
                <a:gd name="connsiteY2" fmla="*/ 79537 h 216210"/>
                <a:gd name="connsiteX3" fmla="*/ 131912 w 250080"/>
                <a:gd name="connsiteY3" fmla="*/ 102261 h 216210"/>
                <a:gd name="connsiteX4" fmla="*/ 179634 w 250080"/>
                <a:gd name="connsiteY4" fmla="*/ 134076 h 216210"/>
                <a:gd name="connsiteX5" fmla="*/ 202358 w 250080"/>
                <a:gd name="connsiteY5" fmla="*/ 154528 h 216210"/>
                <a:gd name="connsiteX6" fmla="*/ 222811 w 250080"/>
                <a:gd name="connsiteY6" fmla="*/ 177253 h 216210"/>
                <a:gd name="connsiteX7" fmla="*/ 234173 w 250080"/>
                <a:gd name="connsiteY7" fmla="*/ 193160 h 216210"/>
                <a:gd name="connsiteX8" fmla="*/ 250080 w 250080"/>
                <a:gd name="connsiteY8" fmla="*/ 197705 h 216210"/>
                <a:gd name="connsiteX9" fmla="*/ 243995 w 250080"/>
                <a:gd name="connsiteY9" fmla="*/ 203790 h 216210"/>
                <a:gd name="connsiteX10" fmla="*/ 247699 w 250080"/>
                <a:gd name="connsiteY10" fmla="*/ 204848 h 216210"/>
                <a:gd name="connsiteX11" fmla="*/ 236337 w 250080"/>
                <a:gd name="connsiteY11" fmla="*/ 216210 h 216210"/>
                <a:gd name="connsiteX12" fmla="*/ 220430 w 250080"/>
                <a:gd name="connsiteY12" fmla="*/ 216210 h 216210"/>
                <a:gd name="connsiteX13" fmla="*/ 209067 w 250080"/>
                <a:gd name="connsiteY13" fmla="*/ 204848 h 216210"/>
                <a:gd name="connsiteX14" fmla="*/ 193160 w 250080"/>
                <a:gd name="connsiteY14" fmla="*/ 179851 h 216210"/>
                <a:gd name="connsiteX15" fmla="*/ 177253 w 250080"/>
                <a:gd name="connsiteY15" fmla="*/ 168488 h 216210"/>
                <a:gd name="connsiteX16" fmla="*/ 165890 w 250080"/>
                <a:gd name="connsiteY16" fmla="*/ 157126 h 216210"/>
                <a:gd name="connsiteX17" fmla="*/ 140893 w 250080"/>
                <a:gd name="connsiteY17" fmla="*/ 141219 h 216210"/>
                <a:gd name="connsiteX18" fmla="*/ 113624 w 250080"/>
                <a:gd name="connsiteY18" fmla="*/ 141219 h 216210"/>
                <a:gd name="connsiteX19" fmla="*/ 102261 w 250080"/>
                <a:gd name="connsiteY19" fmla="*/ 129856 h 216210"/>
                <a:gd name="connsiteX20" fmla="*/ 79537 w 250080"/>
                <a:gd name="connsiteY20" fmla="*/ 141219 h 216210"/>
                <a:gd name="connsiteX21" fmla="*/ 59084 w 250080"/>
                <a:gd name="connsiteY21" fmla="*/ 125312 h 216210"/>
                <a:gd name="connsiteX22" fmla="*/ 47722 w 250080"/>
                <a:gd name="connsiteY22" fmla="*/ 152581 h 216210"/>
                <a:gd name="connsiteX23" fmla="*/ 4545 w 250080"/>
                <a:gd name="connsiteY23" fmla="*/ 145764 h 216210"/>
                <a:gd name="connsiteX24" fmla="*/ 0 w 250080"/>
                <a:gd name="connsiteY24" fmla="*/ 129856 h 216210"/>
                <a:gd name="connsiteX25" fmla="*/ 15908 w 250080"/>
                <a:gd name="connsiteY25" fmla="*/ 70772 h 216210"/>
                <a:gd name="connsiteX26" fmla="*/ 15908 w 250080"/>
                <a:gd name="connsiteY26" fmla="*/ 50320 h 216210"/>
                <a:gd name="connsiteX27" fmla="*/ 18289 w 250080"/>
                <a:gd name="connsiteY27" fmla="*/ 47939 h 216210"/>
                <a:gd name="connsiteX28" fmla="*/ 18289 w 250080"/>
                <a:gd name="connsiteY28" fmla="*/ 43177 h 216210"/>
                <a:gd name="connsiteX29" fmla="*/ 34196 w 250080"/>
                <a:gd name="connsiteY29" fmla="*/ 27270 h 216210"/>
                <a:gd name="connsiteX30" fmla="*/ 61465 w 250080"/>
                <a:gd name="connsiteY30" fmla="*/ 20452 h 216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0080" h="216210">
                  <a:moveTo>
                    <a:pt x="77373" y="0"/>
                  </a:moveTo>
                  <a:lnTo>
                    <a:pt x="100097" y="47722"/>
                  </a:lnTo>
                  <a:lnTo>
                    <a:pt x="109187" y="79537"/>
                  </a:lnTo>
                  <a:lnTo>
                    <a:pt x="131912" y="102261"/>
                  </a:lnTo>
                  <a:lnTo>
                    <a:pt x="179634" y="134076"/>
                  </a:lnTo>
                  <a:lnTo>
                    <a:pt x="202358" y="154528"/>
                  </a:lnTo>
                  <a:lnTo>
                    <a:pt x="222811" y="177253"/>
                  </a:lnTo>
                  <a:lnTo>
                    <a:pt x="234173" y="193160"/>
                  </a:lnTo>
                  <a:lnTo>
                    <a:pt x="250080" y="197705"/>
                  </a:lnTo>
                  <a:lnTo>
                    <a:pt x="243995" y="203790"/>
                  </a:lnTo>
                  <a:lnTo>
                    <a:pt x="247699" y="204848"/>
                  </a:lnTo>
                  <a:lnTo>
                    <a:pt x="236337" y="216210"/>
                  </a:lnTo>
                  <a:lnTo>
                    <a:pt x="220430" y="216210"/>
                  </a:lnTo>
                  <a:lnTo>
                    <a:pt x="209067" y="204848"/>
                  </a:lnTo>
                  <a:lnTo>
                    <a:pt x="193160" y="179851"/>
                  </a:lnTo>
                  <a:lnTo>
                    <a:pt x="177253" y="168488"/>
                  </a:lnTo>
                  <a:lnTo>
                    <a:pt x="165890" y="157126"/>
                  </a:lnTo>
                  <a:lnTo>
                    <a:pt x="140893" y="141219"/>
                  </a:lnTo>
                  <a:lnTo>
                    <a:pt x="113624" y="141219"/>
                  </a:lnTo>
                  <a:lnTo>
                    <a:pt x="102261" y="129856"/>
                  </a:lnTo>
                  <a:lnTo>
                    <a:pt x="79537" y="141219"/>
                  </a:lnTo>
                  <a:lnTo>
                    <a:pt x="59084" y="125312"/>
                  </a:lnTo>
                  <a:lnTo>
                    <a:pt x="47722" y="152581"/>
                  </a:lnTo>
                  <a:lnTo>
                    <a:pt x="4545" y="145764"/>
                  </a:lnTo>
                  <a:lnTo>
                    <a:pt x="0" y="129856"/>
                  </a:lnTo>
                  <a:lnTo>
                    <a:pt x="15908" y="70772"/>
                  </a:lnTo>
                  <a:lnTo>
                    <a:pt x="15908" y="50320"/>
                  </a:lnTo>
                  <a:lnTo>
                    <a:pt x="18289" y="47939"/>
                  </a:lnTo>
                  <a:lnTo>
                    <a:pt x="18289" y="43177"/>
                  </a:lnTo>
                  <a:lnTo>
                    <a:pt x="34196" y="27270"/>
                  </a:lnTo>
                  <a:lnTo>
                    <a:pt x="61465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3" name="Freeform 100">
              <a:extLst>
                <a:ext uri="{FF2B5EF4-FFF2-40B4-BE49-F238E27FC236}">
                  <a16:creationId xmlns:a16="http://schemas.microsoft.com/office/drawing/2014/main" xmlns="" id="{22369DCF-2C50-4A7F-8DAE-10BC400AD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055" y="4209796"/>
              <a:ext cx="285849" cy="227167"/>
            </a:xfrm>
            <a:custGeom>
              <a:avLst/>
              <a:gdLst>
                <a:gd name="connsiteX0" fmla="*/ 186559 w 552426"/>
                <a:gd name="connsiteY0" fmla="*/ 0 h 439020"/>
                <a:gd name="connsiteX1" fmla="*/ 207012 w 552426"/>
                <a:gd name="connsiteY1" fmla="*/ 20452 h 439020"/>
                <a:gd name="connsiteX2" fmla="*/ 229736 w 552426"/>
                <a:gd name="connsiteY2" fmla="*/ 9090 h 439020"/>
                <a:gd name="connsiteX3" fmla="*/ 241099 w 552426"/>
                <a:gd name="connsiteY3" fmla="*/ 15908 h 439020"/>
                <a:gd name="connsiteX4" fmla="*/ 268368 w 552426"/>
                <a:gd name="connsiteY4" fmla="*/ 20452 h 439020"/>
                <a:gd name="connsiteX5" fmla="*/ 300183 w 552426"/>
                <a:gd name="connsiteY5" fmla="*/ 31815 h 439020"/>
                <a:gd name="connsiteX6" fmla="*/ 309273 w 552426"/>
                <a:gd name="connsiteY6" fmla="*/ 47722 h 439020"/>
                <a:gd name="connsiteX7" fmla="*/ 320635 w 552426"/>
                <a:gd name="connsiteY7" fmla="*/ 59084 h 439020"/>
                <a:gd name="connsiteX8" fmla="*/ 336542 w 552426"/>
                <a:gd name="connsiteY8" fmla="*/ 79537 h 439020"/>
                <a:gd name="connsiteX9" fmla="*/ 347904 w 552426"/>
                <a:gd name="connsiteY9" fmla="*/ 90899 h 439020"/>
                <a:gd name="connsiteX10" fmla="*/ 341952 w 552426"/>
                <a:gd name="connsiteY10" fmla="*/ 99232 h 439020"/>
                <a:gd name="connsiteX11" fmla="*/ 343142 w 552426"/>
                <a:gd name="connsiteY11" fmla="*/ 100423 h 439020"/>
                <a:gd name="connsiteX12" fmla="*/ 333181 w 552426"/>
                <a:gd name="connsiteY12" fmla="*/ 114370 h 439020"/>
                <a:gd name="connsiteX13" fmla="*/ 327452 w 552426"/>
                <a:gd name="connsiteY13" fmla="*/ 127258 h 439020"/>
                <a:gd name="connsiteX14" fmla="*/ 327452 w 552426"/>
                <a:gd name="connsiteY14" fmla="*/ 138621 h 439020"/>
                <a:gd name="connsiteX15" fmla="*/ 327452 w 552426"/>
                <a:gd name="connsiteY15" fmla="*/ 149983 h 439020"/>
                <a:gd name="connsiteX16" fmla="*/ 347904 w 552426"/>
                <a:gd name="connsiteY16" fmla="*/ 149983 h 439020"/>
                <a:gd name="connsiteX17" fmla="*/ 359267 w 552426"/>
                <a:gd name="connsiteY17" fmla="*/ 143166 h 439020"/>
                <a:gd name="connsiteX18" fmla="*/ 368357 w 552426"/>
                <a:gd name="connsiteY18" fmla="*/ 149983 h 439020"/>
                <a:gd name="connsiteX19" fmla="*/ 363119 w 552426"/>
                <a:gd name="connsiteY19" fmla="*/ 159150 h 439020"/>
                <a:gd name="connsiteX20" fmla="*/ 363595 w 552426"/>
                <a:gd name="connsiteY20" fmla="*/ 159507 h 439020"/>
                <a:gd name="connsiteX21" fmla="*/ 359659 w 552426"/>
                <a:gd name="connsiteY21" fmla="*/ 166394 h 439020"/>
                <a:gd name="connsiteX22" fmla="*/ 375174 w 552426"/>
                <a:gd name="connsiteY22" fmla="*/ 186342 h 439020"/>
                <a:gd name="connsiteX23" fmla="*/ 386536 w 552426"/>
                <a:gd name="connsiteY23" fmla="*/ 202250 h 439020"/>
                <a:gd name="connsiteX24" fmla="*/ 402444 w 552426"/>
                <a:gd name="connsiteY24" fmla="*/ 220429 h 439020"/>
                <a:gd name="connsiteX25" fmla="*/ 520612 w 552426"/>
                <a:gd name="connsiteY25" fmla="*/ 263606 h 439020"/>
                <a:gd name="connsiteX26" fmla="*/ 552426 w 552426"/>
                <a:gd name="connsiteY26" fmla="*/ 263606 h 439020"/>
                <a:gd name="connsiteX27" fmla="*/ 542902 w 552426"/>
                <a:gd name="connsiteY27" fmla="*/ 273130 h 439020"/>
                <a:gd name="connsiteX28" fmla="*/ 547664 w 552426"/>
                <a:gd name="connsiteY28" fmla="*/ 273130 h 439020"/>
                <a:gd name="connsiteX29" fmla="*/ 440858 w 552426"/>
                <a:gd name="connsiteY29" fmla="*/ 379936 h 439020"/>
                <a:gd name="connsiteX30" fmla="*/ 390864 w 552426"/>
                <a:gd name="connsiteY30" fmla="*/ 379936 h 439020"/>
                <a:gd name="connsiteX31" fmla="*/ 359050 w 552426"/>
                <a:gd name="connsiteY31" fmla="*/ 407206 h 439020"/>
                <a:gd name="connsiteX32" fmla="*/ 338597 w 552426"/>
                <a:gd name="connsiteY32" fmla="*/ 407206 h 439020"/>
                <a:gd name="connsiteX33" fmla="*/ 327235 w 552426"/>
                <a:gd name="connsiteY33" fmla="*/ 416296 h 439020"/>
                <a:gd name="connsiteX34" fmla="*/ 304511 w 552426"/>
                <a:gd name="connsiteY34" fmla="*/ 416296 h 439020"/>
                <a:gd name="connsiteX35" fmla="*/ 288603 w 552426"/>
                <a:gd name="connsiteY35" fmla="*/ 407206 h 439020"/>
                <a:gd name="connsiteX36" fmla="*/ 252244 w 552426"/>
                <a:gd name="connsiteY36" fmla="*/ 423113 h 439020"/>
                <a:gd name="connsiteX37" fmla="*/ 240882 w 552426"/>
                <a:gd name="connsiteY37" fmla="*/ 439020 h 439020"/>
                <a:gd name="connsiteX38" fmla="*/ 220429 w 552426"/>
                <a:gd name="connsiteY38" fmla="*/ 434475 h 439020"/>
                <a:gd name="connsiteX39" fmla="*/ 209067 w 552426"/>
                <a:gd name="connsiteY39" fmla="*/ 427658 h 439020"/>
                <a:gd name="connsiteX40" fmla="*/ 202250 w 552426"/>
                <a:gd name="connsiteY40" fmla="*/ 434475 h 439020"/>
                <a:gd name="connsiteX41" fmla="*/ 193160 w 552426"/>
                <a:gd name="connsiteY41" fmla="*/ 434475 h 439020"/>
                <a:gd name="connsiteX42" fmla="*/ 143166 w 552426"/>
                <a:gd name="connsiteY42" fmla="*/ 400388 h 439020"/>
                <a:gd name="connsiteX43" fmla="*/ 118168 w 552426"/>
                <a:gd name="connsiteY43" fmla="*/ 400388 h 439020"/>
                <a:gd name="connsiteX44" fmla="*/ 106806 w 552426"/>
                <a:gd name="connsiteY44" fmla="*/ 391298 h 439020"/>
                <a:gd name="connsiteX45" fmla="*/ 106806 w 552426"/>
                <a:gd name="connsiteY45" fmla="*/ 368574 h 439020"/>
                <a:gd name="connsiteX46" fmla="*/ 84081 w 552426"/>
                <a:gd name="connsiteY46" fmla="*/ 364029 h 439020"/>
                <a:gd name="connsiteX47" fmla="*/ 63629 w 552426"/>
                <a:gd name="connsiteY47" fmla="*/ 320852 h 439020"/>
                <a:gd name="connsiteX48" fmla="*/ 47722 w 552426"/>
                <a:gd name="connsiteY48" fmla="*/ 314035 h 439020"/>
                <a:gd name="connsiteX49" fmla="*/ 43177 w 552426"/>
                <a:gd name="connsiteY49" fmla="*/ 298127 h 439020"/>
                <a:gd name="connsiteX50" fmla="*/ 20452 w 552426"/>
                <a:gd name="connsiteY50" fmla="*/ 282220 h 439020"/>
                <a:gd name="connsiteX51" fmla="*/ 0 w 552426"/>
                <a:gd name="connsiteY51" fmla="*/ 277675 h 439020"/>
                <a:gd name="connsiteX52" fmla="*/ 9090 w 552426"/>
                <a:gd name="connsiteY52" fmla="*/ 254951 h 439020"/>
                <a:gd name="connsiteX53" fmla="*/ 10043 w 552426"/>
                <a:gd name="connsiteY53" fmla="*/ 254951 h 439020"/>
                <a:gd name="connsiteX54" fmla="*/ 13852 w 552426"/>
                <a:gd name="connsiteY54" fmla="*/ 245427 h 439020"/>
                <a:gd name="connsiteX55" fmla="*/ 36360 w 552426"/>
                <a:gd name="connsiteY55" fmla="*/ 245427 h 439020"/>
                <a:gd name="connsiteX56" fmla="*/ 36360 w 552426"/>
                <a:gd name="connsiteY56" fmla="*/ 211774 h 439020"/>
                <a:gd name="connsiteX57" fmla="*/ 47722 w 552426"/>
                <a:gd name="connsiteY57" fmla="*/ 175414 h 439020"/>
                <a:gd name="connsiteX58" fmla="*/ 50021 w 552426"/>
                <a:gd name="connsiteY58" fmla="*/ 173772 h 439020"/>
                <a:gd name="connsiteX59" fmla="*/ 52484 w 552426"/>
                <a:gd name="connsiteY59" fmla="*/ 165890 h 439020"/>
                <a:gd name="connsiteX60" fmla="*/ 65827 w 552426"/>
                <a:gd name="connsiteY60" fmla="*/ 156359 h 439020"/>
                <a:gd name="connsiteX61" fmla="*/ 68174 w 552426"/>
                <a:gd name="connsiteY61" fmla="*/ 148145 h 439020"/>
                <a:gd name="connsiteX62" fmla="*/ 84081 w 552426"/>
                <a:gd name="connsiteY62" fmla="*/ 116330 h 439020"/>
                <a:gd name="connsiteX63" fmla="*/ 84081 w 552426"/>
                <a:gd name="connsiteY63" fmla="*/ 116330 h 439020"/>
                <a:gd name="connsiteX64" fmla="*/ 88843 w 552426"/>
                <a:gd name="connsiteY64" fmla="*/ 106806 h 439020"/>
                <a:gd name="connsiteX65" fmla="*/ 110388 w 552426"/>
                <a:gd name="connsiteY65" fmla="*/ 91725 h 439020"/>
                <a:gd name="connsiteX66" fmla="*/ 122713 w 552426"/>
                <a:gd name="connsiteY66" fmla="*/ 61791 h 439020"/>
                <a:gd name="connsiteX67" fmla="*/ 127258 w 552426"/>
                <a:gd name="connsiteY67" fmla="*/ 29976 h 439020"/>
                <a:gd name="connsiteX68" fmla="*/ 130536 w 552426"/>
                <a:gd name="connsiteY68" fmla="*/ 30839 h 439020"/>
                <a:gd name="connsiteX69" fmla="*/ 132020 w 552426"/>
                <a:gd name="connsiteY69" fmla="*/ 20452 h 439020"/>
                <a:gd name="connsiteX70" fmla="*/ 173953 w 552426"/>
                <a:gd name="connsiteY70" fmla="*/ 31487 h 439020"/>
                <a:gd name="connsiteX71" fmla="*/ 181797 w 552426"/>
                <a:gd name="connsiteY71" fmla="*/ 9524 h 439020"/>
                <a:gd name="connsiteX72" fmla="*/ 182800 w 552426"/>
                <a:gd name="connsiteY72" fmla="*/ 10527 h 43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52426" h="439020">
                  <a:moveTo>
                    <a:pt x="186559" y="0"/>
                  </a:moveTo>
                  <a:lnTo>
                    <a:pt x="207012" y="20452"/>
                  </a:lnTo>
                  <a:lnTo>
                    <a:pt x="229736" y="9090"/>
                  </a:lnTo>
                  <a:lnTo>
                    <a:pt x="241099" y="15908"/>
                  </a:lnTo>
                  <a:lnTo>
                    <a:pt x="268368" y="20452"/>
                  </a:lnTo>
                  <a:lnTo>
                    <a:pt x="300183" y="31815"/>
                  </a:lnTo>
                  <a:lnTo>
                    <a:pt x="309273" y="47722"/>
                  </a:lnTo>
                  <a:lnTo>
                    <a:pt x="320635" y="59084"/>
                  </a:lnTo>
                  <a:lnTo>
                    <a:pt x="336542" y="79537"/>
                  </a:lnTo>
                  <a:lnTo>
                    <a:pt x="347904" y="90899"/>
                  </a:lnTo>
                  <a:lnTo>
                    <a:pt x="341952" y="99232"/>
                  </a:lnTo>
                  <a:lnTo>
                    <a:pt x="343142" y="100423"/>
                  </a:lnTo>
                  <a:lnTo>
                    <a:pt x="333181" y="114370"/>
                  </a:lnTo>
                  <a:lnTo>
                    <a:pt x="327452" y="127258"/>
                  </a:lnTo>
                  <a:lnTo>
                    <a:pt x="327452" y="138621"/>
                  </a:lnTo>
                  <a:lnTo>
                    <a:pt x="327452" y="149983"/>
                  </a:lnTo>
                  <a:lnTo>
                    <a:pt x="347904" y="149983"/>
                  </a:lnTo>
                  <a:lnTo>
                    <a:pt x="359267" y="143166"/>
                  </a:lnTo>
                  <a:lnTo>
                    <a:pt x="368357" y="149983"/>
                  </a:lnTo>
                  <a:lnTo>
                    <a:pt x="363119" y="159150"/>
                  </a:lnTo>
                  <a:lnTo>
                    <a:pt x="363595" y="159507"/>
                  </a:lnTo>
                  <a:lnTo>
                    <a:pt x="359659" y="166394"/>
                  </a:lnTo>
                  <a:lnTo>
                    <a:pt x="375174" y="186342"/>
                  </a:lnTo>
                  <a:lnTo>
                    <a:pt x="386536" y="202250"/>
                  </a:lnTo>
                  <a:lnTo>
                    <a:pt x="402444" y="220429"/>
                  </a:lnTo>
                  <a:lnTo>
                    <a:pt x="520612" y="263606"/>
                  </a:lnTo>
                  <a:lnTo>
                    <a:pt x="552426" y="263606"/>
                  </a:lnTo>
                  <a:lnTo>
                    <a:pt x="542902" y="273130"/>
                  </a:lnTo>
                  <a:lnTo>
                    <a:pt x="547664" y="273130"/>
                  </a:lnTo>
                  <a:lnTo>
                    <a:pt x="440858" y="379936"/>
                  </a:lnTo>
                  <a:lnTo>
                    <a:pt x="390864" y="379936"/>
                  </a:lnTo>
                  <a:lnTo>
                    <a:pt x="359050" y="407206"/>
                  </a:lnTo>
                  <a:lnTo>
                    <a:pt x="338597" y="407206"/>
                  </a:lnTo>
                  <a:lnTo>
                    <a:pt x="327235" y="416296"/>
                  </a:lnTo>
                  <a:lnTo>
                    <a:pt x="304511" y="416296"/>
                  </a:lnTo>
                  <a:lnTo>
                    <a:pt x="288603" y="407206"/>
                  </a:lnTo>
                  <a:lnTo>
                    <a:pt x="252244" y="423113"/>
                  </a:lnTo>
                  <a:lnTo>
                    <a:pt x="240882" y="439020"/>
                  </a:lnTo>
                  <a:lnTo>
                    <a:pt x="220429" y="434475"/>
                  </a:lnTo>
                  <a:lnTo>
                    <a:pt x="209067" y="427658"/>
                  </a:lnTo>
                  <a:lnTo>
                    <a:pt x="202250" y="434475"/>
                  </a:lnTo>
                  <a:lnTo>
                    <a:pt x="193160" y="434475"/>
                  </a:lnTo>
                  <a:lnTo>
                    <a:pt x="143166" y="400388"/>
                  </a:lnTo>
                  <a:lnTo>
                    <a:pt x="118168" y="400388"/>
                  </a:lnTo>
                  <a:lnTo>
                    <a:pt x="106806" y="391298"/>
                  </a:lnTo>
                  <a:lnTo>
                    <a:pt x="106806" y="368574"/>
                  </a:lnTo>
                  <a:lnTo>
                    <a:pt x="84081" y="364029"/>
                  </a:lnTo>
                  <a:lnTo>
                    <a:pt x="63629" y="320852"/>
                  </a:lnTo>
                  <a:lnTo>
                    <a:pt x="47722" y="314035"/>
                  </a:lnTo>
                  <a:lnTo>
                    <a:pt x="43177" y="298127"/>
                  </a:lnTo>
                  <a:lnTo>
                    <a:pt x="20452" y="282220"/>
                  </a:lnTo>
                  <a:lnTo>
                    <a:pt x="0" y="277675"/>
                  </a:lnTo>
                  <a:lnTo>
                    <a:pt x="9090" y="254951"/>
                  </a:lnTo>
                  <a:lnTo>
                    <a:pt x="10043" y="254951"/>
                  </a:lnTo>
                  <a:lnTo>
                    <a:pt x="13852" y="245427"/>
                  </a:lnTo>
                  <a:lnTo>
                    <a:pt x="36360" y="245427"/>
                  </a:lnTo>
                  <a:lnTo>
                    <a:pt x="36360" y="211774"/>
                  </a:lnTo>
                  <a:lnTo>
                    <a:pt x="47722" y="175414"/>
                  </a:lnTo>
                  <a:lnTo>
                    <a:pt x="50021" y="173772"/>
                  </a:lnTo>
                  <a:lnTo>
                    <a:pt x="52484" y="165890"/>
                  </a:lnTo>
                  <a:lnTo>
                    <a:pt x="65827" y="156359"/>
                  </a:lnTo>
                  <a:lnTo>
                    <a:pt x="68174" y="148145"/>
                  </a:lnTo>
                  <a:lnTo>
                    <a:pt x="84081" y="116330"/>
                  </a:lnTo>
                  <a:lnTo>
                    <a:pt x="84081" y="116330"/>
                  </a:lnTo>
                  <a:lnTo>
                    <a:pt x="88843" y="106806"/>
                  </a:lnTo>
                  <a:lnTo>
                    <a:pt x="110388" y="91725"/>
                  </a:lnTo>
                  <a:lnTo>
                    <a:pt x="122713" y="61791"/>
                  </a:lnTo>
                  <a:lnTo>
                    <a:pt x="127258" y="29976"/>
                  </a:lnTo>
                  <a:lnTo>
                    <a:pt x="130536" y="30839"/>
                  </a:lnTo>
                  <a:lnTo>
                    <a:pt x="132020" y="20452"/>
                  </a:lnTo>
                  <a:lnTo>
                    <a:pt x="173953" y="31487"/>
                  </a:lnTo>
                  <a:lnTo>
                    <a:pt x="181797" y="9524"/>
                  </a:lnTo>
                  <a:lnTo>
                    <a:pt x="182800" y="1052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4" name="Freeform 101">
              <a:extLst>
                <a:ext uri="{FF2B5EF4-FFF2-40B4-BE49-F238E27FC236}">
                  <a16:creationId xmlns:a16="http://schemas.microsoft.com/office/drawing/2014/main" xmlns="" id="{FF518B6A-D1E1-4916-B7DB-71A9A8879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1862" y="4069867"/>
              <a:ext cx="313957" cy="364632"/>
            </a:xfrm>
            <a:custGeom>
              <a:avLst/>
              <a:gdLst>
                <a:gd name="connsiteX0" fmla="*/ 113623 w 606748"/>
                <a:gd name="connsiteY0" fmla="*/ 0 h 704681"/>
                <a:gd name="connsiteX1" fmla="*/ 263606 w 606748"/>
                <a:gd name="connsiteY1" fmla="*/ 0 h 704681"/>
                <a:gd name="connsiteX2" fmla="*/ 409044 w 606748"/>
                <a:gd name="connsiteY2" fmla="*/ 0 h 704681"/>
                <a:gd name="connsiteX3" fmla="*/ 547664 w 606748"/>
                <a:gd name="connsiteY3" fmla="*/ 0 h 704681"/>
                <a:gd name="connsiteX4" fmla="*/ 563571 w 606748"/>
                <a:gd name="connsiteY4" fmla="*/ 38632 h 704681"/>
                <a:gd name="connsiteX5" fmla="*/ 561888 w 606748"/>
                <a:gd name="connsiteY5" fmla="*/ 39306 h 704681"/>
                <a:gd name="connsiteX6" fmla="*/ 563571 w 606748"/>
                <a:gd name="connsiteY6" fmla="*/ 43394 h 704681"/>
                <a:gd name="connsiteX7" fmla="*/ 552916 w 606748"/>
                <a:gd name="connsiteY7" fmla="*/ 47656 h 704681"/>
                <a:gd name="connsiteX8" fmla="*/ 559026 w 606748"/>
                <a:gd name="connsiteY8" fmla="*/ 86354 h 704681"/>
                <a:gd name="connsiteX9" fmla="*/ 574934 w 606748"/>
                <a:gd name="connsiteY9" fmla="*/ 134076 h 704681"/>
                <a:gd name="connsiteX10" fmla="*/ 590841 w 606748"/>
                <a:gd name="connsiteY10" fmla="*/ 140893 h 704681"/>
                <a:gd name="connsiteX11" fmla="*/ 606748 w 606748"/>
                <a:gd name="connsiteY11" fmla="*/ 156800 h 704681"/>
                <a:gd name="connsiteX12" fmla="*/ 604665 w 606748"/>
                <a:gd name="connsiteY12" fmla="*/ 159479 h 704681"/>
                <a:gd name="connsiteX13" fmla="*/ 606748 w 606748"/>
                <a:gd name="connsiteY13" fmla="*/ 161562 h 704681"/>
                <a:gd name="connsiteX14" fmla="*/ 590841 w 606748"/>
                <a:gd name="connsiteY14" fmla="*/ 182014 h 704681"/>
                <a:gd name="connsiteX15" fmla="*/ 563571 w 606748"/>
                <a:gd name="connsiteY15" fmla="*/ 188832 h 704681"/>
                <a:gd name="connsiteX16" fmla="*/ 547664 w 606748"/>
                <a:gd name="connsiteY16" fmla="*/ 197922 h 704681"/>
                <a:gd name="connsiteX17" fmla="*/ 547664 w 606748"/>
                <a:gd name="connsiteY17" fmla="*/ 220429 h 704681"/>
                <a:gd name="connsiteX18" fmla="*/ 547664 w 606748"/>
                <a:gd name="connsiteY18" fmla="*/ 225191 h 704681"/>
                <a:gd name="connsiteX19" fmla="*/ 532444 w 606748"/>
                <a:gd name="connsiteY19" fmla="*/ 277374 h 704681"/>
                <a:gd name="connsiteX20" fmla="*/ 536302 w 606748"/>
                <a:gd name="connsiteY20" fmla="*/ 290876 h 704681"/>
                <a:gd name="connsiteX21" fmla="*/ 535848 w 606748"/>
                <a:gd name="connsiteY21" fmla="*/ 294050 h 704681"/>
                <a:gd name="connsiteX22" fmla="*/ 536302 w 606748"/>
                <a:gd name="connsiteY22" fmla="*/ 295638 h 704681"/>
                <a:gd name="connsiteX23" fmla="*/ 531757 w 606748"/>
                <a:gd name="connsiteY23" fmla="*/ 327452 h 704681"/>
                <a:gd name="connsiteX24" fmla="*/ 515850 w 606748"/>
                <a:gd name="connsiteY24" fmla="*/ 366084 h 704681"/>
                <a:gd name="connsiteX25" fmla="*/ 493125 w 606748"/>
                <a:gd name="connsiteY25" fmla="*/ 381991 h 704681"/>
                <a:gd name="connsiteX26" fmla="*/ 477218 w 606748"/>
                <a:gd name="connsiteY26" fmla="*/ 413806 h 704681"/>
                <a:gd name="connsiteX27" fmla="*/ 472673 w 606748"/>
                <a:gd name="connsiteY27" fmla="*/ 429713 h 704681"/>
                <a:gd name="connsiteX28" fmla="*/ 456766 w 606748"/>
                <a:gd name="connsiteY28" fmla="*/ 441075 h 704681"/>
                <a:gd name="connsiteX29" fmla="*/ 445403 w 606748"/>
                <a:gd name="connsiteY29" fmla="*/ 477435 h 704681"/>
                <a:gd name="connsiteX30" fmla="*/ 445403 w 606748"/>
                <a:gd name="connsiteY30" fmla="*/ 506760 h 704681"/>
                <a:gd name="connsiteX31" fmla="*/ 445403 w 606748"/>
                <a:gd name="connsiteY31" fmla="*/ 511522 h 704681"/>
                <a:gd name="connsiteX32" fmla="*/ 440858 w 606748"/>
                <a:gd name="connsiteY32" fmla="*/ 520612 h 704681"/>
                <a:gd name="connsiteX33" fmla="*/ 418134 w 606748"/>
                <a:gd name="connsiteY33" fmla="*/ 520612 h 704681"/>
                <a:gd name="connsiteX34" fmla="*/ 410793 w 606748"/>
                <a:gd name="connsiteY34" fmla="*/ 538963 h 704681"/>
                <a:gd name="connsiteX35" fmla="*/ 429496 w 606748"/>
                <a:gd name="connsiteY35" fmla="*/ 543119 h 704681"/>
                <a:gd name="connsiteX36" fmla="*/ 445403 w 606748"/>
                <a:gd name="connsiteY36" fmla="*/ 559026 h 704681"/>
                <a:gd name="connsiteX37" fmla="*/ 456766 w 606748"/>
                <a:gd name="connsiteY37" fmla="*/ 574934 h 704681"/>
                <a:gd name="connsiteX38" fmla="*/ 472673 w 606748"/>
                <a:gd name="connsiteY38" fmla="*/ 581751 h 704681"/>
                <a:gd name="connsiteX39" fmla="*/ 493125 w 606748"/>
                <a:gd name="connsiteY39" fmla="*/ 624928 h 704681"/>
                <a:gd name="connsiteX40" fmla="*/ 491500 w 606748"/>
                <a:gd name="connsiteY40" fmla="*/ 626258 h 704681"/>
                <a:gd name="connsiteX41" fmla="*/ 493125 w 606748"/>
                <a:gd name="connsiteY41" fmla="*/ 629690 h 704681"/>
                <a:gd name="connsiteX42" fmla="*/ 468128 w 606748"/>
                <a:gd name="connsiteY42" fmla="*/ 650142 h 704681"/>
                <a:gd name="connsiteX43" fmla="*/ 445403 w 606748"/>
                <a:gd name="connsiteY43" fmla="*/ 672867 h 704681"/>
                <a:gd name="connsiteX44" fmla="*/ 424951 w 606748"/>
                <a:gd name="connsiteY44" fmla="*/ 693319 h 704681"/>
                <a:gd name="connsiteX45" fmla="*/ 397682 w 606748"/>
                <a:gd name="connsiteY45" fmla="*/ 693319 h 704681"/>
                <a:gd name="connsiteX46" fmla="*/ 365867 w 606748"/>
                <a:gd name="connsiteY46" fmla="*/ 700136 h 704681"/>
                <a:gd name="connsiteX47" fmla="*/ 343142 w 606748"/>
                <a:gd name="connsiteY47" fmla="*/ 693319 h 704681"/>
                <a:gd name="connsiteX48" fmla="*/ 334053 w 606748"/>
                <a:gd name="connsiteY48" fmla="*/ 704681 h 704681"/>
                <a:gd name="connsiteX49" fmla="*/ 295421 w 606748"/>
                <a:gd name="connsiteY49" fmla="*/ 677412 h 704681"/>
                <a:gd name="connsiteX50" fmla="*/ 290876 w 606748"/>
                <a:gd name="connsiteY50" fmla="*/ 661504 h 704681"/>
                <a:gd name="connsiteX51" fmla="*/ 268151 w 606748"/>
                <a:gd name="connsiteY51" fmla="*/ 666049 h 704681"/>
                <a:gd name="connsiteX52" fmla="*/ 252244 w 606748"/>
                <a:gd name="connsiteY52" fmla="*/ 666049 h 704681"/>
                <a:gd name="connsiteX53" fmla="*/ 240881 w 606748"/>
                <a:gd name="connsiteY53" fmla="*/ 672867 h 704681"/>
                <a:gd name="connsiteX54" fmla="*/ 224974 w 606748"/>
                <a:gd name="connsiteY54" fmla="*/ 666049 h 704681"/>
                <a:gd name="connsiteX55" fmla="*/ 204522 w 606748"/>
                <a:gd name="connsiteY55" fmla="*/ 638780 h 704681"/>
                <a:gd name="connsiteX56" fmla="*/ 197705 w 606748"/>
                <a:gd name="connsiteY56" fmla="*/ 629690 h 704681"/>
                <a:gd name="connsiteX57" fmla="*/ 165890 w 606748"/>
                <a:gd name="connsiteY57" fmla="*/ 613783 h 704681"/>
                <a:gd name="connsiteX58" fmla="*/ 161345 w 606748"/>
                <a:gd name="connsiteY58" fmla="*/ 591058 h 704681"/>
                <a:gd name="connsiteX59" fmla="*/ 145438 w 606748"/>
                <a:gd name="connsiteY59" fmla="*/ 575151 h 704681"/>
                <a:gd name="connsiteX60" fmla="*/ 118168 w 606748"/>
                <a:gd name="connsiteY60" fmla="*/ 554699 h 704681"/>
                <a:gd name="connsiteX61" fmla="*/ 118168 w 606748"/>
                <a:gd name="connsiteY61" fmla="*/ 549937 h 704681"/>
                <a:gd name="connsiteX62" fmla="*/ 118168 w 606748"/>
                <a:gd name="connsiteY62" fmla="*/ 543336 h 704681"/>
                <a:gd name="connsiteX63" fmla="*/ 95444 w 606748"/>
                <a:gd name="connsiteY63" fmla="*/ 527429 h 704681"/>
                <a:gd name="connsiteX64" fmla="*/ 70447 w 606748"/>
                <a:gd name="connsiteY64" fmla="*/ 511522 h 704681"/>
                <a:gd name="connsiteX65" fmla="*/ 59084 w 606748"/>
                <a:gd name="connsiteY65" fmla="*/ 500159 h 704681"/>
                <a:gd name="connsiteX66" fmla="*/ 54539 w 606748"/>
                <a:gd name="connsiteY66" fmla="*/ 488797 h 704681"/>
                <a:gd name="connsiteX67" fmla="*/ 55660 w 606748"/>
                <a:gd name="connsiteY67" fmla="*/ 486836 h 704681"/>
                <a:gd name="connsiteX68" fmla="*/ 54539 w 606748"/>
                <a:gd name="connsiteY68" fmla="*/ 484035 h 704681"/>
                <a:gd name="connsiteX69" fmla="*/ 63629 w 606748"/>
                <a:gd name="connsiteY69" fmla="*/ 468128 h 704681"/>
                <a:gd name="connsiteX70" fmla="*/ 63629 w 606748"/>
                <a:gd name="connsiteY70" fmla="*/ 461528 h 704681"/>
                <a:gd name="connsiteX71" fmla="*/ 36360 w 606748"/>
                <a:gd name="connsiteY71" fmla="*/ 436530 h 704681"/>
                <a:gd name="connsiteX72" fmla="*/ 36360 w 606748"/>
                <a:gd name="connsiteY72" fmla="*/ 431768 h 704681"/>
                <a:gd name="connsiteX73" fmla="*/ 36360 w 606748"/>
                <a:gd name="connsiteY73" fmla="*/ 418351 h 704681"/>
                <a:gd name="connsiteX74" fmla="*/ 36360 w 606748"/>
                <a:gd name="connsiteY74" fmla="*/ 413806 h 704681"/>
                <a:gd name="connsiteX75" fmla="*/ 20452 w 606748"/>
                <a:gd name="connsiteY75" fmla="*/ 397899 h 704681"/>
                <a:gd name="connsiteX76" fmla="*/ 20452 w 606748"/>
                <a:gd name="connsiteY76" fmla="*/ 393137 h 704681"/>
                <a:gd name="connsiteX77" fmla="*/ 20452 w 606748"/>
                <a:gd name="connsiteY77" fmla="*/ 377446 h 704681"/>
                <a:gd name="connsiteX78" fmla="*/ 15908 w 606748"/>
                <a:gd name="connsiteY78" fmla="*/ 366084 h 704681"/>
                <a:gd name="connsiteX79" fmla="*/ 0 w 606748"/>
                <a:gd name="connsiteY79" fmla="*/ 366084 h 704681"/>
                <a:gd name="connsiteX80" fmla="*/ 1905 w 606748"/>
                <a:gd name="connsiteY80" fmla="*/ 361322 h 704681"/>
                <a:gd name="connsiteX81" fmla="*/ 0 w 606748"/>
                <a:gd name="connsiteY81" fmla="*/ 361322 h 704681"/>
                <a:gd name="connsiteX82" fmla="*/ 4545 w 606748"/>
                <a:gd name="connsiteY82" fmla="*/ 349960 h 704681"/>
                <a:gd name="connsiteX83" fmla="*/ 14936 w 606748"/>
                <a:gd name="connsiteY83" fmla="*/ 335413 h 704681"/>
                <a:gd name="connsiteX84" fmla="*/ 11363 w 606748"/>
                <a:gd name="connsiteY84" fmla="*/ 322907 h 704681"/>
                <a:gd name="connsiteX85" fmla="*/ 12365 w 606748"/>
                <a:gd name="connsiteY85" fmla="*/ 321654 h 704681"/>
                <a:gd name="connsiteX86" fmla="*/ 11363 w 606748"/>
                <a:gd name="connsiteY86" fmla="*/ 318145 h 704681"/>
                <a:gd name="connsiteX87" fmla="*/ 19182 w 606748"/>
                <a:gd name="connsiteY87" fmla="*/ 308370 h 704681"/>
                <a:gd name="connsiteX88" fmla="*/ 15908 w 606748"/>
                <a:gd name="connsiteY88" fmla="*/ 300183 h 704681"/>
                <a:gd name="connsiteX89" fmla="*/ 16921 w 606748"/>
                <a:gd name="connsiteY89" fmla="*/ 297954 h 704681"/>
                <a:gd name="connsiteX90" fmla="*/ 15908 w 606748"/>
                <a:gd name="connsiteY90" fmla="*/ 295421 h 704681"/>
                <a:gd name="connsiteX91" fmla="*/ 27270 w 606748"/>
                <a:gd name="connsiteY91" fmla="*/ 270423 h 704681"/>
                <a:gd name="connsiteX92" fmla="*/ 43177 w 606748"/>
                <a:gd name="connsiteY92" fmla="*/ 243154 h 704681"/>
                <a:gd name="connsiteX93" fmla="*/ 74992 w 606748"/>
                <a:gd name="connsiteY93" fmla="*/ 247699 h 704681"/>
                <a:gd name="connsiteX94" fmla="*/ 74992 w 606748"/>
                <a:gd name="connsiteY94" fmla="*/ 102478 h 704681"/>
                <a:gd name="connsiteX95" fmla="*/ 74992 w 606748"/>
                <a:gd name="connsiteY95" fmla="*/ 97716 h 704681"/>
                <a:gd name="connsiteX96" fmla="*/ 74992 w 606748"/>
                <a:gd name="connsiteY96" fmla="*/ 79754 h 704681"/>
                <a:gd name="connsiteX97" fmla="*/ 74992 w 606748"/>
                <a:gd name="connsiteY97" fmla="*/ 74992 h 704681"/>
                <a:gd name="connsiteX98" fmla="*/ 113623 w 606748"/>
                <a:gd name="connsiteY98" fmla="*/ 74992 h 704681"/>
                <a:gd name="connsiteX99" fmla="*/ 113623 w 606748"/>
                <a:gd name="connsiteY99" fmla="*/ 4762 h 70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606748" h="704681">
                  <a:moveTo>
                    <a:pt x="113623" y="0"/>
                  </a:moveTo>
                  <a:lnTo>
                    <a:pt x="263606" y="0"/>
                  </a:lnTo>
                  <a:lnTo>
                    <a:pt x="409044" y="0"/>
                  </a:lnTo>
                  <a:lnTo>
                    <a:pt x="547664" y="0"/>
                  </a:lnTo>
                  <a:lnTo>
                    <a:pt x="563571" y="38632"/>
                  </a:lnTo>
                  <a:lnTo>
                    <a:pt x="561888" y="39306"/>
                  </a:lnTo>
                  <a:lnTo>
                    <a:pt x="563571" y="43394"/>
                  </a:lnTo>
                  <a:lnTo>
                    <a:pt x="552916" y="47656"/>
                  </a:lnTo>
                  <a:lnTo>
                    <a:pt x="559026" y="86354"/>
                  </a:lnTo>
                  <a:lnTo>
                    <a:pt x="574934" y="134076"/>
                  </a:lnTo>
                  <a:lnTo>
                    <a:pt x="590841" y="140893"/>
                  </a:lnTo>
                  <a:lnTo>
                    <a:pt x="606748" y="156800"/>
                  </a:lnTo>
                  <a:lnTo>
                    <a:pt x="604665" y="159479"/>
                  </a:lnTo>
                  <a:lnTo>
                    <a:pt x="606748" y="161562"/>
                  </a:lnTo>
                  <a:lnTo>
                    <a:pt x="590841" y="182014"/>
                  </a:lnTo>
                  <a:lnTo>
                    <a:pt x="563571" y="188832"/>
                  </a:lnTo>
                  <a:lnTo>
                    <a:pt x="547664" y="197922"/>
                  </a:lnTo>
                  <a:lnTo>
                    <a:pt x="547664" y="220429"/>
                  </a:lnTo>
                  <a:lnTo>
                    <a:pt x="547664" y="225191"/>
                  </a:lnTo>
                  <a:lnTo>
                    <a:pt x="532444" y="277374"/>
                  </a:lnTo>
                  <a:lnTo>
                    <a:pt x="536302" y="290876"/>
                  </a:lnTo>
                  <a:lnTo>
                    <a:pt x="535848" y="294050"/>
                  </a:lnTo>
                  <a:lnTo>
                    <a:pt x="536302" y="295638"/>
                  </a:lnTo>
                  <a:lnTo>
                    <a:pt x="531757" y="327452"/>
                  </a:lnTo>
                  <a:lnTo>
                    <a:pt x="515850" y="366084"/>
                  </a:lnTo>
                  <a:lnTo>
                    <a:pt x="493125" y="381991"/>
                  </a:lnTo>
                  <a:lnTo>
                    <a:pt x="477218" y="413806"/>
                  </a:lnTo>
                  <a:lnTo>
                    <a:pt x="472673" y="429713"/>
                  </a:lnTo>
                  <a:lnTo>
                    <a:pt x="456766" y="441075"/>
                  </a:lnTo>
                  <a:lnTo>
                    <a:pt x="445403" y="477435"/>
                  </a:lnTo>
                  <a:lnTo>
                    <a:pt x="445403" y="506760"/>
                  </a:lnTo>
                  <a:lnTo>
                    <a:pt x="445403" y="511522"/>
                  </a:lnTo>
                  <a:lnTo>
                    <a:pt x="440858" y="520612"/>
                  </a:lnTo>
                  <a:lnTo>
                    <a:pt x="418134" y="520612"/>
                  </a:lnTo>
                  <a:lnTo>
                    <a:pt x="410793" y="538963"/>
                  </a:lnTo>
                  <a:lnTo>
                    <a:pt x="429496" y="543119"/>
                  </a:lnTo>
                  <a:lnTo>
                    <a:pt x="445403" y="559026"/>
                  </a:lnTo>
                  <a:lnTo>
                    <a:pt x="456766" y="574934"/>
                  </a:lnTo>
                  <a:lnTo>
                    <a:pt x="472673" y="581751"/>
                  </a:lnTo>
                  <a:lnTo>
                    <a:pt x="493125" y="624928"/>
                  </a:lnTo>
                  <a:lnTo>
                    <a:pt x="491500" y="626258"/>
                  </a:lnTo>
                  <a:lnTo>
                    <a:pt x="493125" y="629690"/>
                  </a:lnTo>
                  <a:lnTo>
                    <a:pt x="468128" y="650142"/>
                  </a:lnTo>
                  <a:lnTo>
                    <a:pt x="445403" y="672867"/>
                  </a:lnTo>
                  <a:lnTo>
                    <a:pt x="424951" y="693319"/>
                  </a:lnTo>
                  <a:lnTo>
                    <a:pt x="397682" y="693319"/>
                  </a:lnTo>
                  <a:lnTo>
                    <a:pt x="365867" y="700136"/>
                  </a:lnTo>
                  <a:lnTo>
                    <a:pt x="343142" y="693319"/>
                  </a:lnTo>
                  <a:lnTo>
                    <a:pt x="334053" y="704681"/>
                  </a:lnTo>
                  <a:lnTo>
                    <a:pt x="295421" y="677412"/>
                  </a:lnTo>
                  <a:lnTo>
                    <a:pt x="290876" y="661504"/>
                  </a:lnTo>
                  <a:lnTo>
                    <a:pt x="268151" y="666049"/>
                  </a:lnTo>
                  <a:lnTo>
                    <a:pt x="252244" y="666049"/>
                  </a:lnTo>
                  <a:lnTo>
                    <a:pt x="240881" y="672867"/>
                  </a:lnTo>
                  <a:lnTo>
                    <a:pt x="224974" y="666049"/>
                  </a:lnTo>
                  <a:lnTo>
                    <a:pt x="204522" y="638780"/>
                  </a:lnTo>
                  <a:lnTo>
                    <a:pt x="197705" y="629690"/>
                  </a:lnTo>
                  <a:lnTo>
                    <a:pt x="165890" y="613783"/>
                  </a:lnTo>
                  <a:lnTo>
                    <a:pt x="161345" y="591058"/>
                  </a:lnTo>
                  <a:lnTo>
                    <a:pt x="145438" y="575151"/>
                  </a:lnTo>
                  <a:lnTo>
                    <a:pt x="118168" y="554699"/>
                  </a:lnTo>
                  <a:lnTo>
                    <a:pt x="118168" y="549937"/>
                  </a:lnTo>
                  <a:lnTo>
                    <a:pt x="118168" y="543336"/>
                  </a:lnTo>
                  <a:lnTo>
                    <a:pt x="95444" y="527429"/>
                  </a:lnTo>
                  <a:lnTo>
                    <a:pt x="70447" y="511522"/>
                  </a:lnTo>
                  <a:lnTo>
                    <a:pt x="59084" y="500159"/>
                  </a:lnTo>
                  <a:lnTo>
                    <a:pt x="54539" y="488797"/>
                  </a:lnTo>
                  <a:lnTo>
                    <a:pt x="55660" y="486836"/>
                  </a:lnTo>
                  <a:lnTo>
                    <a:pt x="54539" y="484035"/>
                  </a:lnTo>
                  <a:lnTo>
                    <a:pt x="63629" y="468128"/>
                  </a:lnTo>
                  <a:lnTo>
                    <a:pt x="63629" y="461528"/>
                  </a:lnTo>
                  <a:lnTo>
                    <a:pt x="36360" y="436530"/>
                  </a:lnTo>
                  <a:lnTo>
                    <a:pt x="36360" y="431768"/>
                  </a:lnTo>
                  <a:lnTo>
                    <a:pt x="36360" y="418351"/>
                  </a:lnTo>
                  <a:lnTo>
                    <a:pt x="36360" y="413806"/>
                  </a:lnTo>
                  <a:lnTo>
                    <a:pt x="20452" y="397899"/>
                  </a:lnTo>
                  <a:lnTo>
                    <a:pt x="20452" y="393137"/>
                  </a:lnTo>
                  <a:lnTo>
                    <a:pt x="20452" y="377446"/>
                  </a:lnTo>
                  <a:lnTo>
                    <a:pt x="15908" y="366084"/>
                  </a:lnTo>
                  <a:lnTo>
                    <a:pt x="0" y="366084"/>
                  </a:lnTo>
                  <a:lnTo>
                    <a:pt x="1905" y="361322"/>
                  </a:lnTo>
                  <a:lnTo>
                    <a:pt x="0" y="361322"/>
                  </a:lnTo>
                  <a:lnTo>
                    <a:pt x="4545" y="349960"/>
                  </a:lnTo>
                  <a:lnTo>
                    <a:pt x="14936" y="335413"/>
                  </a:lnTo>
                  <a:lnTo>
                    <a:pt x="11363" y="322907"/>
                  </a:lnTo>
                  <a:lnTo>
                    <a:pt x="12365" y="321654"/>
                  </a:lnTo>
                  <a:lnTo>
                    <a:pt x="11363" y="318145"/>
                  </a:lnTo>
                  <a:lnTo>
                    <a:pt x="19182" y="308370"/>
                  </a:lnTo>
                  <a:lnTo>
                    <a:pt x="15908" y="300183"/>
                  </a:lnTo>
                  <a:lnTo>
                    <a:pt x="16921" y="297954"/>
                  </a:lnTo>
                  <a:lnTo>
                    <a:pt x="15908" y="295421"/>
                  </a:lnTo>
                  <a:lnTo>
                    <a:pt x="27270" y="270423"/>
                  </a:lnTo>
                  <a:lnTo>
                    <a:pt x="43177" y="243154"/>
                  </a:lnTo>
                  <a:lnTo>
                    <a:pt x="74992" y="247699"/>
                  </a:lnTo>
                  <a:lnTo>
                    <a:pt x="74992" y="102478"/>
                  </a:lnTo>
                  <a:lnTo>
                    <a:pt x="74992" y="97716"/>
                  </a:lnTo>
                  <a:lnTo>
                    <a:pt x="74992" y="79754"/>
                  </a:lnTo>
                  <a:lnTo>
                    <a:pt x="74992" y="74992"/>
                  </a:lnTo>
                  <a:lnTo>
                    <a:pt x="113623" y="74992"/>
                  </a:lnTo>
                  <a:lnTo>
                    <a:pt x="113623" y="47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5" name="Freeform 102">
              <a:extLst>
                <a:ext uri="{FF2B5EF4-FFF2-40B4-BE49-F238E27FC236}">
                  <a16:creationId xmlns:a16="http://schemas.microsoft.com/office/drawing/2014/main" xmlns="" id="{255654EF-65F5-4D2B-8A9D-8183674158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8845" y="4413108"/>
              <a:ext cx="104709" cy="110644"/>
            </a:xfrm>
            <a:custGeom>
              <a:avLst/>
              <a:gdLst>
                <a:gd name="connsiteX0" fmla="*/ 163726 w 202358"/>
                <a:gd name="connsiteY0" fmla="*/ 0 h 213829"/>
                <a:gd name="connsiteX1" fmla="*/ 179634 w 202358"/>
                <a:gd name="connsiteY1" fmla="*/ 27270 h 213829"/>
                <a:gd name="connsiteX2" fmla="*/ 186451 w 202358"/>
                <a:gd name="connsiteY2" fmla="*/ 43177 h 213829"/>
                <a:gd name="connsiteX3" fmla="*/ 202358 w 202358"/>
                <a:gd name="connsiteY3" fmla="*/ 86354 h 213829"/>
                <a:gd name="connsiteX4" fmla="*/ 190996 w 202358"/>
                <a:gd name="connsiteY4" fmla="*/ 111351 h 213829"/>
                <a:gd name="connsiteX5" fmla="*/ 190446 w 202358"/>
                <a:gd name="connsiteY5" fmla="*/ 112084 h 213829"/>
                <a:gd name="connsiteX6" fmla="*/ 188615 w 202358"/>
                <a:gd name="connsiteY6" fmla="*/ 116113 h 213829"/>
                <a:gd name="connsiteX7" fmla="*/ 168163 w 202358"/>
                <a:gd name="connsiteY7" fmla="*/ 143383 h 213829"/>
                <a:gd name="connsiteX8" fmla="*/ 159181 w 202358"/>
                <a:gd name="connsiteY8" fmla="*/ 155957 h 213829"/>
                <a:gd name="connsiteX9" fmla="*/ 159181 w 202358"/>
                <a:gd name="connsiteY9" fmla="*/ 193160 h 213829"/>
                <a:gd name="connsiteX10" fmla="*/ 156800 w 202358"/>
                <a:gd name="connsiteY10" fmla="*/ 193160 h 213829"/>
                <a:gd name="connsiteX11" fmla="*/ 156800 w 202358"/>
                <a:gd name="connsiteY11" fmla="*/ 197922 h 213829"/>
                <a:gd name="connsiteX12" fmla="*/ 86354 w 202358"/>
                <a:gd name="connsiteY12" fmla="*/ 197922 h 213829"/>
                <a:gd name="connsiteX13" fmla="*/ 43177 w 202358"/>
                <a:gd name="connsiteY13" fmla="*/ 197922 h 213829"/>
                <a:gd name="connsiteX14" fmla="*/ 31815 w 202358"/>
                <a:gd name="connsiteY14" fmla="*/ 202467 h 213829"/>
                <a:gd name="connsiteX15" fmla="*/ 11363 w 202358"/>
                <a:gd name="connsiteY15" fmla="*/ 213829 h 213829"/>
                <a:gd name="connsiteX16" fmla="*/ 0 w 202358"/>
                <a:gd name="connsiteY16" fmla="*/ 209284 h 213829"/>
                <a:gd name="connsiteX17" fmla="*/ 0 w 202358"/>
                <a:gd name="connsiteY17" fmla="*/ 182015 h 213829"/>
                <a:gd name="connsiteX18" fmla="*/ 2381 w 202358"/>
                <a:gd name="connsiteY18" fmla="*/ 178681 h 213829"/>
                <a:gd name="connsiteX19" fmla="*/ 2381 w 202358"/>
                <a:gd name="connsiteY19" fmla="*/ 177253 h 213829"/>
                <a:gd name="connsiteX20" fmla="*/ 11363 w 202358"/>
                <a:gd name="connsiteY20" fmla="*/ 164679 h 213829"/>
                <a:gd name="connsiteX21" fmla="*/ 11363 w 202358"/>
                <a:gd name="connsiteY21" fmla="*/ 138838 h 213829"/>
                <a:gd name="connsiteX22" fmla="*/ 13744 w 202358"/>
                <a:gd name="connsiteY22" fmla="*/ 135504 h 213829"/>
                <a:gd name="connsiteX23" fmla="*/ 13744 w 202358"/>
                <a:gd name="connsiteY23" fmla="*/ 134076 h 213829"/>
                <a:gd name="connsiteX24" fmla="*/ 24023 w 202358"/>
                <a:gd name="connsiteY24" fmla="*/ 119684 h 213829"/>
                <a:gd name="connsiteX25" fmla="*/ 31815 w 202358"/>
                <a:gd name="connsiteY25" fmla="*/ 100206 h 213829"/>
                <a:gd name="connsiteX26" fmla="*/ 32344 w 202358"/>
                <a:gd name="connsiteY26" fmla="*/ 100073 h 213829"/>
                <a:gd name="connsiteX27" fmla="*/ 34196 w 202358"/>
                <a:gd name="connsiteY27" fmla="*/ 95444 h 213829"/>
                <a:gd name="connsiteX28" fmla="*/ 52375 w 202358"/>
                <a:gd name="connsiteY28" fmla="*/ 90899 h 213829"/>
                <a:gd name="connsiteX29" fmla="*/ 58811 w 202358"/>
                <a:gd name="connsiteY29" fmla="*/ 79637 h 213829"/>
                <a:gd name="connsiteX30" fmla="*/ 43177 w 202358"/>
                <a:gd name="connsiteY30" fmla="*/ 72936 h 213829"/>
                <a:gd name="connsiteX31" fmla="*/ 49994 w 202358"/>
                <a:gd name="connsiteY31" fmla="*/ 32032 h 213829"/>
                <a:gd name="connsiteX32" fmla="*/ 51999 w 202358"/>
                <a:gd name="connsiteY32" fmla="*/ 29526 h 213829"/>
                <a:gd name="connsiteX33" fmla="*/ 52375 w 202358"/>
                <a:gd name="connsiteY33" fmla="*/ 27270 h 213829"/>
                <a:gd name="connsiteX34" fmla="*/ 61465 w 202358"/>
                <a:gd name="connsiteY34" fmla="*/ 15908 h 213829"/>
                <a:gd name="connsiteX35" fmla="*/ 88735 w 202358"/>
                <a:gd name="connsiteY35" fmla="*/ 27270 h 213829"/>
                <a:gd name="connsiteX36" fmla="*/ 116005 w 202358"/>
                <a:gd name="connsiteY36" fmla="*/ 15908 h 213829"/>
                <a:gd name="connsiteX37" fmla="*/ 143274 w 202358"/>
                <a:gd name="connsiteY37" fmla="*/ 15908 h 21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2358" h="213829">
                  <a:moveTo>
                    <a:pt x="163726" y="0"/>
                  </a:moveTo>
                  <a:lnTo>
                    <a:pt x="179634" y="27270"/>
                  </a:lnTo>
                  <a:lnTo>
                    <a:pt x="186451" y="43177"/>
                  </a:lnTo>
                  <a:lnTo>
                    <a:pt x="202358" y="86354"/>
                  </a:lnTo>
                  <a:lnTo>
                    <a:pt x="190996" y="111351"/>
                  </a:lnTo>
                  <a:lnTo>
                    <a:pt x="190446" y="112084"/>
                  </a:lnTo>
                  <a:lnTo>
                    <a:pt x="188615" y="116113"/>
                  </a:lnTo>
                  <a:lnTo>
                    <a:pt x="168163" y="143383"/>
                  </a:lnTo>
                  <a:lnTo>
                    <a:pt x="159181" y="155957"/>
                  </a:lnTo>
                  <a:lnTo>
                    <a:pt x="159181" y="193160"/>
                  </a:lnTo>
                  <a:lnTo>
                    <a:pt x="156800" y="193160"/>
                  </a:lnTo>
                  <a:lnTo>
                    <a:pt x="156800" y="197922"/>
                  </a:lnTo>
                  <a:lnTo>
                    <a:pt x="86354" y="197922"/>
                  </a:lnTo>
                  <a:lnTo>
                    <a:pt x="43177" y="197922"/>
                  </a:lnTo>
                  <a:lnTo>
                    <a:pt x="31815" y="202467"/>
                  </a:lnTo>
                  <a:lnTo>
                    <a:pt x="11363" y="213829"/>
                  </a:lnTo>
                  <a:lnTo>
                    <a:pt x="0" y="209284"/>
                  </a:lnTo>
                  <a:lnTo>
                    <a:pt x="0" y="182015"/>
                  </a:lnTo>
                  <a:lnTo>
                    <a:pt x="2381" y="178681"/>
                  </a:lnTo>
                  <a:lnTo>
                    <a:pt x="2381" y="177253"/>
                  </a:lnTo>
                  <a:lnTo>
                    <a:pt x="11363" y="164679"/>
                  </a:lnTo>
                  <a:lnTo>
                    <a:pt x="11363" y="138838"/>
                  </a:lnTo>
                  <a:lnTo>
                    <a:pt x="13744" y="135504"/>
                  </a:lnTo>
                  <a:lnTo>
                    <a:pt x="13744" y="134076"/>
                  </a:lnTo>
                  <a:lnTo>
                    <a:pt x="24023" y="119684"/>
                  </a:lnTo>
                  <a:lnTo>
                    <a:pt x="31815" y="100206"/>
                  </a:lnTo>
                  <a:lnTo>
                    <a:pt x="32344" y="100073"/>
                  </a:lnTo>
                  <a:lnTo>
                    <a:pt x="34196" y="95444"/>
                  </a:lnTo>
                  <a:lnTo>
                    <a:pt x="52375" y="90899"/>
                  </a:lnTo>
                  <a:lnTo>
                    <a:pt x="58811" y="79637"/>
                  </a:lnTo>
                  <a:lnTo>
                    <a:pt x="43177" y="72936"/>
                  </a:lnTo>
                  <a:lnTo>
                    <a:pt x="49994" y="32032"/>
                  </a:lnTo>
                  <a:lnTo>
                    <a:pt x="51999" y="29526"/>
                  </a:lnTo>
                  <a:lnTo>
                    <a:pt x="52375" y="27270"/>
                  </a:lnTo>
                  <a:lnTo>
                    <a:pt x="61465" y="15908"/>
                  </a:lnTo>
                  <a:lnTo>
                    <a:pt x="88735" y="27270"/>
                  </a:lnTo>
                  <a:lnTo>
                    <a:pt x="116005" y="15908"/>
                  </a:lnTo>
                  <a:lnTo>
                    <a:pt x="143274" y="1590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6" name="Freeform 103">
              <a:extLst>
                <a:ext uri="{FF2B5EF4-FFF2-40B4-BE49-F238E27FC236}">
                  <a16:creationId xmlns:a16="http://schemas.microsoft.com/office/drawing/2014/main" xmlns="" id="{6309D8EB-46A8-405D-86E8-D970E26C1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7517" y="4387071"/>
              <a:ext cx="156559" cy="199060"/>
            </a:xfrm>
            <a:custGeom>
              <a:avLst/>
              <a:gdLst>
                <a:gd name="connsiteX0" fmla="*/ 59410 w 302563"/>
                <a:gd name="connsiteY0" fmla="*/ 0 h 384698"/>
                <a:gd name="connsiteX1" fmla="*/ 82134 w 302563"/>
                <a:gd name="connsiteY1" fmla="*/ 4545 h 384698"/>
                <a:gd name="connsiteX2" fmla="*/ 82134 w 302563"/>
                <a:gd name="connsiteY2" fmla="*/ 27270 h 384698"/>
                <a:gd name="connsiteX3" fmla="*/ 93497 w 302563"/>
                <a:gd name="connsiteY3" fmla="*/ 36360 h 384698"/>
                <a:gd name="connsiteX4" fmla="*/ 118494 w 302563"/>
                <a:gd name="connsiteY4" fmla="*/ 36360 h 384698"/>
                <a:gd name="connsiteX5" fmla="*/ 161671 w 302563"/>
                <a:gd name="connsiteY5" fmla="*/ 70447 h 384698"/>
                <a:gd name="connsiteX6" fmla="*/ 177578 w 302563"/>
                <a:gd name="connsiteY6" fmla="*/ 70447 h 384698"/>
                <a:gd name="connsiteX7" fmla="*/ 184395 w 302563"/>
                <a:gd name="connsiteY7" fmla="*/ 70447 h 384698"/>
                <a:gd name="connsiteX8" fmla="*/ 195758 w 302563"/>
                <a:gd name="connsiteY8" fmla="*/ 70447 h 384698"/>
                <a:gd name="connsiteX9" fmla="*/ 216210 w 302563"/>
                <a:gd name="connsiteY9" fmla="*/ 74992 h 384698"/>
                <a:gd name="connsiteX10" fmla="*/ 227572 w 302563"/>
                <a:gd name="connsiteY10" fmla="*/ 59084 h 384698"/>
                <a:gd name="connsiteX11" fmla="*/ 263931 w 302563"/>
                <a:gd name="connsiteY11" fmla="*/ 43177 h 384698"/>
                <a:gd name="connsiteX12" fmla="*/ 279839 w 302563"/>
                <a:gd name="connsiteY12" fmla="*/ 59084 h 384698"/>
                <a:gd name="connsiteX13" fmla="*/ 302563 w 302563"/>
                <a:gd name="connsiteY13" fmla="*/ 59084 h 384698"/>
                <a:gd name="connsiteX14" fmla="*/ 290063 w 302563"/>
                <a:gd name="connsiteY14" fmla="*/ 73370 h 384698"/>
                <a:gd name="connsiteX15" fmla="*/ 295420 w 302563"/>
                <a:gd name="connsiteY15" fmla="*/ 73370 h 384698"/>
                <a:gd name="connsiteX16" fmla="*/ 270749 w 302563"/>
                <a:gd name="connsiteY16" fmla="*/ 101566 h 384698"/>
                <a:gd name="connsiteX17" fmla="*/ 270749 w 302563"/>
                <a:gd name="connsiteY17" fmla="*/ 231792 h 384698"/>
                <a:gd name="connsiteX18" fmla="*/ 291201 w 302563"/>
                <a:gd name="connsiteY18" fmla="*/ 263606 h 384698"/>
                <a:gd name="connsiteX19" fmla="*/ 278502 w 302563"/>
                <a:gd name="connsiteY19" fmla="*/ 269250 h 384698"/>
                <a:gd name="connsiteX20" fmla="*/ 284058 w 302563"/>
                <a:gd name="connsiteY20" fmla="*/ 277892 h 384698"/>
                <a:gd name="connsiteX21" fmla="*/ 263606 w 302563"/>
                <a:gd name="connsiteY21" fmla="*/ 286982 h 384698"/>
                <a:gd name="connsiteX22" fmla="*/ 252243 w 302563"/>
                <a:gd name="connsiteY22" fmla="*/ 305162 h 384698"/>
                <a:gd name="connsiteX23" fmla="*/ 241336 w 302563"/>
                <a:gd name="connsiteY23" fmla="*/ 308278 h 384698"/>
                <a:gd name="connsiteX24" fmla="*/ 238934 w 302563"/>
                <a:gd name="connsiteY24" fmla="*/ 322690 h 384698"/>
                <a:gd name="connsiteX25" fmla="*/ 233220 w 302563"/>
                <a:gd name="connsiteY25" fmla="*/ 328405 h 384698"/>
                <a:gd name="connsiteX26" fmla="*/ 231791 w 302563"/>
                <a:gd name="connsiteY26" fmla="*/ 336976 h 384698"/>
                <a:gd name="connsiteX27" fmla="*/ 224894 w 302563"/>
                <a:gd name="connsiteY27" fmla="*/ 343874 h 384698"/>
                <a:gd name="connsiteX28" fmla="*/ 220755 w 302563"/>
                <a:gd name="connsiteY28" fmla="*/ 359050 h 384698"/>
                <a:gd name="connsiteX29" fmla="*/ 216722 w 302563"/>
                <a:gd name="connsiteY29" fmla="*/ 361930 h 384698"/>
                <a:gd name="connsiteX30" fmla="*/ 213612 w 302563"/>
                <a:gd name="connsiteY30" fmla="*/ 373336 h 384698"/>
                <a:gd name="connsiteX31" fmla="*/ 197704 w 302563"/>
                <a:gd name="connsiteY31" fmla="*/ 384698 h 384698"/>
                <a:gd name="connsiteX32" fmla="*/ 145438 w 302563"/>
                <a:gd name="connsiteY32" fmla="*/ 348339 h 384698"/>
                <a:gd name="connsiteX33" fmla="*/ 138620 w 302563"/>
                <a:gd name="connsiteY33" fmla="*/ 330159 h 384698"/>
                <a:gd name="connsiteX34" fmla="*/ 4545 w 302563"/>
                <a:gd name="connsiteY34" fmla="*/ 255168 h 384698"/>
                <a:gd name="connsiteX35" fmla="*/ 0 w 302563"/>
                <a:gd name="connsiteY35" fmla="*/ 250623 h 384698"/>
                <a:gd name="connsiteX36" fmla="*/ 0 w 302563"/>
                <a:gd name="connsiteY36" fmla="*/ 211991 h 384698"/>
                <a:gd name="connsiteX37" fmla="*/ 7143 w 302563"/>
                <a:gd name="connsiteY37" fmla="*/ 201991 h 384698"/>
                <a:gd name="connsiteX38" fmla="*/ 7143 w 302563"/>
                <a:gd name="connsiteY38" fmla="*/ 197705 h 384698"/>
                <a:gd name="connsiteX39" fmla="*/ 18506 w 302563"/>
                <a:gd name="connsiteY39" fmla="*/ 181798 h 384698"/>
                <a:gd name="connsiteX40" fmla="*/ 37310 w 302563"/>
                <a:gd name="connsiteY40" fmla="*/ 156725 h 384698"/>
                <a:gd name="connsiteX41" fmla="*/ 43177 w 302563"/>
                <a:gd name="connsiteY41" fmla="*/ 143817 h 384698"/>
                <a:gd name="connsiteX42" fmla="*/ 27270 w 302563"/>
                <a:gd name="connsiteY42" fmla="*/ 100640 h 384698"/>
                <a:gd name="connsiteX43" fmla="*/ 20452 w 302563"/>
                <a:gd name="connsiteY43" fmla="*/ 84733 h 384698"/>
                <a:gd name="connsiteX44" fmla="*/ 4545 w 302563"/>
                <a:gd name="connsiteY44" fmla="*/ 57463 h 384698"/>
                <a:gd name="connsiteX45" fmla="*/ 14320 w 302563"/>
                <a:gd name="connsiteY45" fmla="*/ 47689 h 384698"/>
                <a:gd name="connsiteX46" fmla="*/ 11688 w 302563"/>
                <a:gd name="connsiteY46" fmla="*/ 43177 h 384698"/>
                <a:gd name="connsiteX47" fmla="*/ 34413 w 302563"/>
                <a:gd name="connsiteY47" fmla="*/ 20452 h 38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2563" h="384698">
                  <a:moveTo>
                    <a:pt x="59410" y="0"/>
                  </a:moveTo>
                  <a:lnTo>
                    <a:pt x="82134" y="4545"/>
                  </a:lnTo>
                  <a:lnTo>
                    <a:pt x="82134" y="27270"/>
                  </a:lnTo>
                  <a:lnTo>
                    <a:pt x="93497" y="36360"/>
                  </a:lnTo>
                  <a:lnTo>
                    <a:pt x="118494" y="36360"/>
                  </a:lnTo>
                  <a:lnTo>
                    <a:pt x="161671" y="70447"/>
                  </a:lnTo>
                  <a:lnTo>
                    <a:pt x="177578" y="70447"/>
                  </a:lnTo>
                  <a:lnTo>
                    <a:pt x="184395" y="70447"/>
                  </a:lnTo>
                  <a:lnTo>
                    <a:pt x="195758" y="70447"/>
                  </a:lnTo>
                  <a:lnTo>
                    <a:pt x="216210" y="74992"/>
                  </a:lnTo>
                  <a:lnTo>
                    <a:pt x="227572" y="59084"/>
                  </a:lnTo>
                  <a:lnTo>
                    <a:pt x="263931" y="43177"/>
                  </a:lnTo>
                  <a:lnTo>
                    <a:pt x="279839" y="59084"/>
                  </a:lnTo>
                  <a:lnTo>
                    <a:pt x="302563" y="59084"/>
                  </a:lnTo>
                  <a:lnTo>
                    <a:pt x="290063" y="73370"/>
                  </a:lnTo>
                  <a:lnTo>
                    <a:pt x="295420" y="73370"/>
                  </a:lnTo>
                  <a:lnTo>
                    <a:pt x="270749" y="101566"/>
                  </a:lnTo>
                  <a:lnTo>
                    <a:pt x="270749" y="231792"/>
                  </a:lnTo>
                  <a:lnTo>
                    <a:pt x="291201" y="263606"/>
                  </a:lnTo>
                  <a:lnTo>
                    <a:pt x="278502" y="269250"/>
                  </a:lnTo>
                  <a:lnTo>
                    <a:pt x="284058" y="277892"/>
                  </a:lnTo>
                  <a:lnTo>
                    <a:pt x="263606" y="286982"/>
                  </a:lnTo>
                  <a:lnTo>
                    <a:pt x="252243" y="305162"/>
                  </a:lnTo>
                  <a:lnTo>
                    <a:pt x="241336" y="308278"/>
                  </a:lnTo>
                  <a:lnTo>
                    <a:pt x="238934" y="322690"/>
                  </a:lnTo>
                  <a:lnTo>
                    <a:pt x="233220" y="328405"/>
                  </a:lnTo>
                  <a:lnTo>
                    <a:pt x="231791" y="336976"/>
                  </a:lnTo>
                  <a:lnTo>
                    <a:pt x="224894" y="343874"/>
                  </a:lnTo>
                  <a:lnTo>
                    <a:pt x="220755" y="359050"/>
                  </a:lnTo>
                  <a:lnTo>
                    <a:pt x="216722" y="361930"/>
                  </a:lnTo>
                  <a:lnTo>
                    <a:pt x="213612" y="373336"/>
                  </a:lnTo>
                  <a:lnTo>
                    <a:pt x="197704" y="384698"/>
                  </a:lnTo>
                  <a:lnTo>
                    <a:pt x="145438" y="348339"/>
                  </a:lnTo>
                  <a:lnTo>
                    <a:pt x="138620" y="330159"/>
                  </a:lnTo>
                  <a:lnTo>
                    <a:pt x="4545" y="255168"/>
                  </a:lnTo>
                  <a:lnTo>
                    <a:pt x="0" y="250623"/>
                  </a:lnTo>
                  <a:lnTo>
                    <a:pt x="0" y="211991"/>
                  </a:lnTo>
                  <a:lnTo>
                    <a:pt x="7143" y="201991"/>
                  </a:lnTo>
                  <a:lnTo>
                    <a:pt x="7143" y="197705"/>
                  </a:lnTo>
                  <a:lnTo>
                    <a:pt x="18506" y="181798"/>
                  </a:lnTo>
                  <a:lnTo>
                    <a:pt x="37310" y="156725"/>
                  </a:lnTo>
                  <a:lnTo>
                    <a:pt x="43177" y="143817"/>
                  </a:lnTo>
                  <a:lnTo>
                    <a:pt x="27270" y="100640"/>
                  </a:lnTo>
                  <a:lnTo>
                    <a:pt x="20452" y="84733"/>
                  </a:lnTo>
                  <a:lnTo>
                    <a:pt x="4545" y="57463"/>
                  </a:lnTo>
                  <a:lnTo>
                    <a:pt x="14320" y="47689"/>
                  </a:lnTo>
                  <a:lnTo>
                    <a:pt x="11688" y="43177"/>
                  </a:lnTo>
                  <a:lnTo>
                    <a:pt x="34413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7" name="Freeform 104">
              <a:extLst>
                <a:ext uri="{FF2B5EF4-FFF2-40B4-BE49-F238E27FC236}">
                  <a16:creationId xmlns:a16="http://schemas.microsoft.com/office/drawing/2014/main" xmlns="" id="{26F4047D-8511-4363-9237-11C91027C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8263" y="4516641"/>
              <a:ext cx="35388" cy="37796"/>
            </a:xfrm>
            <a:custGeom>
              <a:avLst/>
              <a:gdLst>
                <a:gd name="connsiteX0" fmla="*/ 57029 w 68391"/>
                <a:gd name="connsiteY0" fmla="*/ 0 h 73045"/>
                <a:gd name="connsiteX1" fmla="*/ 68391 w 68391"/>
                <a:gd name="connsiteY1" fmla="*/ 22725 h 73045"/>
                <a:gd name="connsiteX2" fmla="*/ 68391 w 68391"/>
                <a:gd name="connsiteY2" fmla="*/ 43177 h 73045"/>
                <a:gd name="connsiteX3" fmla="*/ 63629 w 68391"/>
                <a:gd name="connsiteY3" fmla="*/ 46034 h 73045"/>
                <a:gd name="connsiteX4" fmla="*/ 63629 w 68391"/>
                <a:gd name="connsiteY4" fmla="*/ 50320 h 73045"/>
                <a:gd name="connsiteX5" fmla="*/ 52267 w 68391"/>
                <a:gd name="connsiteY5" fmla="*/ 57138 h 73045"/>
                <a:gd name="connsiteX6" fmla="*/ 36360 w 68391"/>
                <a:gd name="connsiteY6" fmla="*/ 50320 h 73045"/>
                <a:gd name="connsiteX7" fmla="*/ 20452 w 68391"/>
                <a:gd name="connsiteY7" fmla="*/ 73045 h 73045"/>
                <a:gd name="connsiteX8" fmla="*/ 0 w 68391"/>
                <a:gd name="connsiteY8" fmla="*/ 73045 h 73045"/>
                <a:gd name="connsiteX9" fmla="*/ 4545 w 68391"/>
                <a:gd name="connsiteY9" fmla="*/ 50320 h 73045"/>
                <a:gd name="connsiteX10" fmla="*/ 8712 w 68391"/>
                <a:gd name="connsiteY10" fmla="*/ 46153 h 73045"/>
                <a:gd name="connsiteX11" fmla="*/ 9090 w 68391"/>
                <a:gd name="connsiteY11" fmla="*/ 44262 h 73045"/>
                <a:gd name="connsiteX12" fmla="*/ 9090 w 68391"/>
                <a:gd name="connsiteY12" fmla="*/ 23051 h 73045"/>
                <a:gd name="connsiteX13" fmla="*/ 13852 w 68391"/>
                <a:gd name="connsiteY13" fmla="*/ 19241 h 73045"/>
                <a:gd name="connsiteX14" fmla="*/ 13852 w 68391"/>
                <a:gd name="connsiteY14" fmla="*/ 15908 h 73045"/>
                <a:gd name="connsiteX15" fmla="*/ 25214 w 68391"/>
                <a:gd name="connsiteY15" fmla="*/ 6817 h 73045"/>
                <a:gd name="connsiteX16" fmla="*/ 36577 w 68391"/>
                <a:gd name="connsiteY16" fmla="*/ 11363 h 7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391" h="73045">
                  <a:moveTo>
                    <a:pt x="57029" y="0"/>
                  </a:moveTo>
                  <a:lnTo>
                    <a:pt x="68391" y="22725"/>
                  </a:lnTo>
                  <a:lnTo>
                    <a:pt x="68391" y="43177"/>
                  </a:lnTo>
                  <a:lnTo>
                    <a:pt x="63629" y="46034"/>
                  </a:lnTo>
                  <a:lnTo>
                    <a:pt x="63629" y="50320"/>
                  </a:lnTo>
                  <a:lnTo>
                    <a:pt x="52267" y="57138"/>
                  </a:lnTo>
                  <a:lnTo>
                    <a:pt x="36360" y="50320"/>
                  </a:lnTo>
                  <a:lnTo>
                    <a:pt x="20452" y="73045"/>
                  </a:lnTo>
                  <a:lnTo>
                    <a:pt x="0" y="73045"/>
                  </a:lnTo>
                  <a:lnTo>
                    <a:pt x="4545" y="50320"/>
                  </a:lnTo>
                  <a:lnTo>
                    <a:pt x="8712" y="46153"/>
                  </a:lnTo>
                  <a:lnTo>
                    <a:pt x="9090" y="44262"/>
                  </a:lnTo>
                  <a:lnTo>
                    <a:pt x="9090" y="23051"/>
                  </a:lnTo>
                  <a:lnTo>
                    <a:pt x="13852" y="19241"/>
                  </a:lnTo>
                  <a:lnTo>
                    <a:pt x="13852" y="15908"/>
                  </a:lnTo>
                  <a:lnTo>
                    <a:pt x="25214" y="6817"/>
                  </a:lnTo>
                  <a:lnTo>
                    <a:pt x="36577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8" name="Freeform 105">
              <a:extLst>
                <a:ext uri="{FF2B5EF4-FFF2-40B4-BE49-F238E27FC236}">
                  <a16:creationId xmlns:a16="http://schemas.microsoft.com/office/drawing/2014/main" xmlns="" id="{AF7E664A-61E8-4863-969A-2F90C6258B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0503" y="4513057"/>
              <a:ext cx="214233" cy="208354"/>
            </a:xfrm>
            <a:custGeom>
              <a:avLst/>
              <a:gdLst>
                <a:gd name="connsiteX0" fmla="*/ 54539 w 414022"/>
                <a:gd name="connsiteY0" fmla="*/ 0 h 402661"/>
                <a:gd name="connsiteX1" fmla="*/ 97716 w 414022"/>
                <a:gd name="connsiteY1" fmla="*/ 0 h 402661"/>
                <a:gd name="connsiteX2" fmla="*/ 172707 w 414022"/>
                <a:gd name="connsiteY2" fmla="*/ 0 h 402661"/>
                <a:gd name="connsiteX3" fmla="*/ 172707 w 414022"/>
                <a:gd name="connsiteY3" fmla="*/ 4545 h 402661"/>
                <a:gd name="connsiteX4" fmla="*/ 181609 w 414022"/>
                <a:gd name="connsiteY4" fmla="*/ 9524 h 402661"/>
                <a:gd name="connsiteX5" fmla="*/ 182231 w 414022"/>
                <a:gd name="connsiteY5" fmla="*/ 9524 h 402661"/>
                <a:gd name="connsiteX6" fmla="*/ 182231 w 414022"/>
                <a:gd name="connsiteY6" fmla="*/ 9872 h 402661"/>
                <a:gd name="connsiteX7" fmla="*/ 306782 w 414022"/>
                <a:gd name="connsiteY7" fmla="*/ 79537 h 402661"/>
                <a:gd name="connsiteX8" fmla="*/ 308774 w 414022"/>
                <a:gd name="connsiteY8" fmla="*/ 84848 h 402661"/>
                <a:gd name="connsiteX9" fmla="*/ 316306 w 414022"/>
                <a:gd name="connsiteY9" fmla="*/ 89061 h 402661"/>
                <a:gd name="connsiteX10" fmla="*/ 321653 w 414022"/>
                <a:gd name="connsiteY10" fmla="*/ 103319 h 402661"/>
                <a:gd name="connsiteX11" fmla="*/ 365866 w 414022"/>
                <a:gd name="connsiteY11" fmla="*/ 134076 h 402661"/>
                <a:gd name="connsiteX12" fmla="*/ 365016 w 414022"/>
                <a:gd name="connsiteY12" fmla="*/ 136383 h 402661"/>
                <a:gd name="connsiteX13" fmla="*/ 375390 w 414022"/>
                <a:gd name="connsiteY13" fmla="*/ 143600 h 402661"/>
                <a:gd name="connsiteX14" fmla="*/ 359483 w 414022"/>
                <a:gd name="connsiteY14" fmla="*/ 186777 h 402661"/>
                <a:gd name="connsiteX15" fmla="*/ 359483 w 414022"/>
                <a:gd name="connsiteY15" fmla="*/ 205324 h 402661"/>
                <a:gd name="connsiteX16" fmla="*/ 372684 w 414022"/>
                <a:gd name="connsiteY16" fmla="*/ 215885 h 402661"/>
                <a:gd name="connsiteX17" fmla="*/ 377229 w 414022"/>
                <a:gd name="connsiteY17" fmla="*/ 220430 h 402661"/>
                <a:gd name="connsiteX18" fmla="*/ 376918 w 414022"/>
                <a:gd name="connsiteY18" fmla="*/ 221177 h 402661"/>
                <a:gd name="connsiteX19" fmla="*/ 382208 w 414022"/>
                <a:gd name="connsiteY19" fmla="*/ 225409 h 402661"/>
                <a:gd name="connsiteX20" fmla="*/ 386753 w 414022"/>
                <a:gd name="connsiteY20" fmla="*/ 229954 h 402661"/>
                <a:gd name="connsiteX21" fmla="*/ 375390 w 414022"/>
                <a:gd name="connsiteY21" fmla="*/ 257223 h 402661"/>
                <a:gd name="connsiteX22" fmla="*/ 375390 w 414022"/>
                <a:gd name="connsiteY22" fmla="*/ 268586 h 402661"/>
                <a:gd name="connsiteX23" fmla="*/ 375390 w 414022"/>
                <a:gd name="connsiteY23" fmla="*/ 284493 h 402661"/>
                <a:gd name="connsiteX24" fmla="*/ 386753 w 414022"/>
                <a:gd name="connsiteY24" fmla="*/ 304945 h 402661"/>
                <a:gd name="connsiteX25" fmla="*/ 401490 w 414022"/>
                <a:gd name="connsiteY25" fmla="*/ 340736 h 402661"/>
                <a:gd name="connsiteX26" fmla="*/ 404498 w 414022"/>
                <a:gd name="connsiteY26" fmla="*/ 343143 h 402661"/>
                <a:gd name="connsiteX27" fmla="*/ 403332 w 414022"/>
                <a:gd name="connsiteY27" fmla="*/ 344115 h 402661"/>
                <a:gd name="connsiteX28" fmla="*/ 414022 w 414022"/>
                <a:gd name="connsiteY28" fmla="*/ 352667 h 402661"/>
                <a:gd name="connsiteX29" fmla="*/ 386753 w 414022"/>
                <a:gd name="connsiteY29" fmla="*/ 375392 h 402661"/>
                <a:gd name="connsiteX30" fmla="*/ 348121 w 414022"/>
                <a:gd name="connsiteY30" fmla="*/ 386754 h 402661"/>
                <a:gd name="connsiteX31" fmla="*/ 323124 w 414022"/>
                <a:gd name="connsiteY31" fmla="*/ 386754 h 402661"/>
                <a:gd name="connsiteX32" fmla="*/ 311762 w 414022"/>
                <a:gd name="connsiteY32" fmla="*/ 395844 h 402661"/>
                <a:gd name="connsiteX33" fmla="*/ 284492 w 414022"/>
                <a:gd name="connsiteY33" fmla="*/ 395844 h 402661"/>
                <a:gd name="connsiteX34" fmla="*/ 273130 w 414022"/>
                <a:gd name="connsiteY34" fmla="*/ 402661 h 402661"/>
                <a:gd name="connsiteX35" fmla="*/ 229953 w 414022"/>
                <a:gd name="connsiteY35" fmla="*/ 395844 h 402661"/>
                <a:gd name="connsiteX36" fmla="*/ 204956 w 414022"/>
                <a:gd name="connsiteY36" fmla="*/ 395844 h 402661"/>
                <a:gd name="connsiteX37" fmla="*/ 202688 w 414022"/>
                <a:gd name="connsiteY37" fmla="*/ 386320 h 402661"/>
                <a:gd name="connsiteX38" fmla="*/ 195432 w 414022"/>
                <a:gd name="connsiteY38" fmla="*/ 386320 h 402661"/>
                <a:gd name="connsiteX39" fmla="*/ 184070 w 414022"/>
                <a:gd name="connsiteY39" fmla="*/ 338598 h 402661"/>
                <a:gd name="connsiteX40" fmla="*/ 173532 w 414022"/>
                <a:gd name="connsiteY40" fmla="*/ 319630 h 402661"/>
                <a:gd name="connsiteX41" fmla="*/ 139055 w 414022"/>
                <a:gd name="connsiteY41" fmla="*/ 309490 h 402661"/>
                <a:gd name="connsiteX42" fmla="*/ 118602 w 414022"/>
                <a:gd name="connsiteY42" fmla="*/ 300400 h 402661"/>
                <a:gd name="connsiteX43" fmla="*/ 91333 w 414022"/>
                <a:gd name="connsiteY43" fmla="*/ 293583 h 402661"/>
                <a:gd name="connsiteX44" fmla="*/ 79971 w 414022"/>
                <a:gd name="connsiteY44" fmla="*/ 289038 h 402661"/>
                <a:gd name="connsiteX45" fmla="*/ 64063 w 414022"/>
                <a:gd name="connsiteY45" fmla="*/ 277675 h 402661"/>
                <a:gd name="connsiteX46" fmla="*/ 62383 w 414022"/>
                <a:gd name="connsiteY46" fmla="*/ 273754 h 402661"/>
                <a:gd name="connsiteX47" fmla="*/ 54539 w 414022"/>
                <a:gd name="connsiteY47" fmla="*/ 268151 h 402661"/>
                <a:gd name="connsiteX48" fmla="*/ 35836 w 414022"/>
                <a:gd name="connsiteY48" fmla="*/ 224511 h 402661"/>
                <a:gd name="connsiteX49" fmla="*/ 20887 w 414022"/>
                <a:gd name="connsiteY49" fmla="*/ 214046 h 402661"/>
                <a:gd name="connsiteX50" fmla="*/ 20348 w 414022"/>
                <a:gd name="connsiteY50" fmla="*/ 210812 h 402661"/>
                <a:gd name="connsiteX51" fmla="*/ 11363 w 414022"/>
                <a:gd name="connsiteY51" fmla="*/ 204522 h 402661"/>
                <a:gd name="connsiteX52" fmla="*/ 6817 w 414022"/>
                <a:gd name="connsiteY52" fmla="*/ 177253 h 402661"/>
                <a:gd name="connsiteX53" fmla="*/ 11363 w 414022"/>
                <a:gd name="connsiteY53" fmla="*/ 161345 h 402661"/>
                <a:gd name="connsiteX54" fmla="*/ 0 w 414022"/>
                <a:gd name="connsiteY54" fmla="*/ 129531 h 402661"/>
                <a:gd name="connsiteX55" fmla="*/ 18180 w 414022"/>
                <a:gd name="connsiteY55" fmla="*/ 129531 h 402661"/>
                <a:gd name="connsiteX56" fmla="*/ 34087 w 414022"/>
                <a:gd name="connsiteY56" fmla="*/ 113624 h 402661"/>
                <a:gd name="connsiteX57" fmla="*/ 43177 w 414022"/>
                <a:gd name="connsiteY57" fmla="*/ 90899 h 402661"/>
                <a:gd name="connsiteX58" fmla="*/ 54539 w 414022"/>
                <a:gd name="connsiteY58" fmla="*/ 86354 h 402661"/>
                <a:gd name="connsiteX59" fmla="*/ 54539 w 414022"/>
                <a:gd name="connsiteY59" fmla="*/ 74992 h 402661"/>
                <a:gd name="connsiteX60" fmla="*/ 49994 w 414022"/>
                <a:gd name="connsiteY60" fmla="*/ 63629 h 402661"/>
                <a:gd name="connsiteX61" fmla="*/ 43177 w 414022"/>
                <a:gd name="connsiteY61" fmla="*/ 54539 h 402661"/>
                <a:gd name="connsiteX62" fmla="*/ 54539 w 414022"/>
                <a:gd name="connsiteY62" fmla="*/ 47722 h 402661"/>
                <a:gd name="connsiteX63" fmla="*/ 61357 w 414022"/>
                <a:gd name="connsiteY63" fmla="*/ 27270 h 402661"/>
                <a:gd name="connsiteX64" fmla="*/ 43177 w 414022"/>
                <a:gd name="connsiteY64" fmla="*/ 4545 h 40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14022" h="402661">
                  <a:moveTo>
                    <a:pt x="54539" y="0"/>
                  </a:moveTo>
                  <a:lnTo>
                    <a:pt x="97716" y="0"/>
                  </a:lnTo>
                  <a:lnTo>
                    <a:pt x="172707" y="0"/>
                  </a:lnTo>
                  <a:lnTo>
                    <a:pt x="172707" y="4545"/>
                  </a:lnTo>
                  <a:lnTo>
                    <a:pt x="181609" y="9524"/>
                  </a:lnTo>
                  <a:lnTo>
                    <a:pt x="182231" y="9524"/>
                  </a:lnTo>
                  <a:lnTo>
                    <a:pt x="182231" y="9872"/>
                  </a:lnTo>
                  <a:lnTo>
                    <a:pt x="306782" y="79537"/>
                  </a:lnTo>
                  <a:lnTo>
                    <a:pt x="308774" y="84848"/>
                  </a:lnTo>
                  <a:lnTo>
                    <a:pt x="316306" y="89061"/>
                  </a:lnTo>
                  <a:lnTo>
                    <a:pt x="321653" y="103319"/>
                  </a:lnTo>
                  <a:lnTo>
                    <a:pt x="365866" y="134076"/>
                  </a:lnTo>
                  <a:lnTo>
                    <a:pt x="365016" y="136383"/>
                  </a:lnTo>
                  <a:lnTo>
                    <a:pt x="375390" y="143600"/>
                  </a:lnTo>
                  <a:lnTo>
                    <a:pt x="359483" y="186777"/>
                  </a:lnTo>
                  <a:lnTo>
                    <a:pt x="359483" y="205324"/>
                  </a:lnTo>
                  <a:lnTo>
                    <a:pt x="372684" y="215885"/>
                  </a:lnTo>
                  <a:lnTo>
                    <a:pt x="377229" y="220430"/>
                  </a:lnTo>
                  <a:lnTo>
                    <a:pt x="376918" y="221177"/>
                  </a:lnTo>
                  <a:lnTo>
                    <a:pt x="382208" y="225409"/>
                  </a:lnTo>
                  <a:lnTo>
                    <a:pt x="386753" y="229954"/>
                  </a:lnTo>
                  <a:lnTo>
                    <a:pt x="375390" y="257223"/>
                  </a:lnTo>
                  <a:lnTo>
                    <a:pt x="375390" y="268586"/>
                  </a:lnTo>
                  <a:lnTo>
                    <a:pt x="375390" y="284493"/>
                  </a:lnTo>
                  <a:lnTo>
                    <a:pt x="386753" y="304945"/>
                  </a:lnTo>
                  <a:lnTo>
                    <a:pt x="401490" y="340736"/>
                  </a:lnTo>
                  <a:lnTo>
                    <a:pt x="404498" y="343143"/>
                  </a:lnTo>
                  <a:lnTo>
                    <a:pt x="403332" y="344115"/>
                  </a:lnTo>
                  <a:lnTo>
                    <a:pt x="414022" y="352667"/>
                  </a:lnTo>
                  <a:lnTo>
                    <a:pt x="386753" y="375392"/>
                  </a:lnTo>
                  <a:lnTo>
                    <a:pt x="348121" y="386754"/>
                  </a:lnTo>
                  <a:lnTo>
                    <a:pt x="323124" y="386754"/>
                  </a:lnTo>
                  <a:lnTo>
                    <a:pt x="311762" y="395844"/>
                  </a:lnTo>
                  <a:lnTo>
                    <a:pt x="284492" y="395844"/>
                  </a:lnTo>
                  <a:lnTo>
                    <a:pt x="273130" y="402661"/>
                  </a:lnTo>
                  <a:lnTo>
                    <a:pt x="229953" y="395844"/>
                  </a:lnTo>
                  <a:lnTo>
                    <a:pt x="204956" y="395844"/>
                  </a:lnTo>
                  <a:lnTo>
                    <a:pt x="202688" y="386320"/>
                  </a:lnTo>
                  <a:lnTo>
                    <a:pt x="195432" y="386320"/>
                  </a:lnTo>
                  <a:lnTo>
                    <a:pt x="184070" y="338598"/>
                  </a:lnTo>
                  <a:lnTo>
                    <a:pt x="173532" y="319630"/>
                  </a:lnTo>
                  <a:lnTo>
                    <a:pt x="139055" y="309490"/>
                  </a:lnTo>
                  <a:lnTo>
                    <a:pt x="118602" y="300400"/>
                  </a:lnTo>
                  <a:lnTo>
                    <a:pt x="91333" y="293583"/>
                  </a:lnTo>
                  <a:lnTo>
                    <a:pt x="79971" y="289038"/>
                  </a:lnTo>
                  <a:lnTo>
                    <a:pt x="64063" y="277675"/>
                  </a:lnTo>
                  <a:lnTo>
                    <a:pt x="62383" y="273754"/>
                  </a:lnTo>
                  <a:lnTo>
                    <a:pt x="54539" y="268151"/>
                  </a:lnTo>
                  <a:lnTo>
                    <a:pt x="35836" y="224511"/>
                  </a:lnTo>
                  <a:lnTo>
                    <a:pt x="20887" y="214046"/>
                  </a:lnTo>
                  <a:lnTo>
                    <a:pt x="20348" y="210812"/>
                  </a:lnTo>
                  <a:lnTo>
                    <a:pt x="11363" y="204522"/>
                  </a:lnTo>
                  <a:lnTo>
                    <a:pt x="6817" y="177253"/>
                  </a:lnTo>
                  <a:lnTo>
                    <a:pt x="11363" y="161345"/>
                  </a:lnTo>
                  <a:lnTo>
                    <a:pt x="0" y="129531"/>
                  </a:lnTo>
                  <a:lnTo>
                    <a:pt x="18180" y="129531"/>
                  </a:lnTo>
                  <a:lnTo>
                    <a:pt x="34087" y="113624"/>
                  </a:lnTo>
                  <a:lnTo>
                    <a:pt x="43177" y="90899"/>
                  </a:lnTo>
                  <a:lnTo>
                    <a:pt x="54539" y="86354"/>
                  </a:lnTo>
                  <a:lnTo>
                    <a:pt x="54539" y="74992"/>
                  </a:lnTo>
                  <a:lnTo>
                    <a:pt x="49994" y="63629"/>
                  </a:lnTo>
                  <a:lnTo>
                    <a:pt x="43177" y="54539"/>
                  </a:lnTo>
                  <a:lnTo>
                    <a:pt x="54539" y="47722"/>
                  </a:lnTo>
                  <a:lnTo>
                    <a:pt x="61357" y="27270"/>
                  </a:lnTo>
                  <a:lnTo>
                    <a:pt x="4317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9" name="Freeform 106">
              <a:extLst>
                <a:ext uri="{FF2B5EF4-FFF2-40B4-BE49-F238E27FC236}">
                  <a16:creationId xmlns:a16="http://schemas.microsoft.com/office/drawing/2014/main" xmlns="" id="{AAB65D8A-B4D4-4AB4-8365-54A6889A6C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7639" y="4667041"/>
              <a:ext cx="61258" cy="151855"/>
            </a:xfrm>
            <a:custGeom>
              <a:avLst/>
              <a:gdLst>
                <a:gd name="connsiteX0" fmla="*/ 9307 w 118385"/>
                <a:gd name="connsiteY0" fmla="*/ 0 h 293473"/>
                <a:gd name="connsiteX1" fmla="*/ 47939 w 118385"/>
                <a:gd name="connsiteY1" fmla="*/ 11363 h 293473"/>
                <a:gd name="connsiteX2" fmla="*/ 52484 w 118385"/>
                <a:gd name="connsiteY2" fmla="*/ 22725 h 293473"/>
                <a:gd name="connsiteX3" fmla="*/ 63846 w 118385"/>
                <a:gd name="connsiteY3" fmla="*/ 38632 h 293473"/>
                <a:gd name="connsiteX4" fmla="*/ 75209 w 118385"/>
                <a:gd name="connsiteY4" fmla="*/ 86354 h 293473"/>
                <a:gd name="connsiteX5" fmla="*/ 63846 w 118385"/>
                <a:gd name="connsiteY5" fmla="*/ 120441 h 293473"/>
                <a:gd name="connsiteX6" fmla="*/ 75209 w 118385"/>
                <a:gd name="connsiteY6" fmla="*/ 161345 h 293473"/>
                <a:gd name="connsiteX7" fmla="*/ 91116 w 118385"/>
                <a:gd name="connsiteY7" fmla="*/ 161345 h 293473"/>
                <a:gd name="connsiteX8" fmla="*/ 100206 w 118385"/>
                <a:gd name="connsiteY8" fmla="*/ 179525 h 293473"/>
                <a:gd name="connsiteX9" fmla="*/ 118385 w 118385"/>
                <a:gd name="connsiteY9" fmla="*/ 204522 h 293473"/>
                <a:gd name="connsiteX10" fmla="*/ 118385 w 118385"/>
                <a:gd name="connsiteY10" fmla="*/ 254516 h 293473"/>
                <a:gd name="connsiteX11" fmla="*/ 113623 w 118385"/>
                <a:gd name="connsiteY11" fmla="*/ 255706 h 293473"/>
                <a:gd name="connsiteX12" fmla="*/ 113623 w 118385"/>
                <a:gd name="connsiteY12" fmla="*/ 261659 h 293473"/>
                <a:gd name="connsiteX13" fmla="*/ 98041 w 118385"/>
                <a:gd name="connsiteY13" fmla="*/ 265554 h 293473"/>
                <a:gd name="connsiteX14" fmla="*/ 91116 w 118385"/>
                <a:gd name="connsiteY14" fmla="*/ 286330 h 293473"/>
                <a:gd name="connsiteX15" fmla="*/ 89330 w 118385"/>
                <a:gd name="connsiteY15" fmla="*/ 284545 h 293473"/>
                <a:gd name="connsiteX16" fmla="*/ 86354 w 118385"/>
                <a:gd name="connsiteY16" fmla="*/ 293473 h 293473"/>
                <a:gd name="connsiteX17" fmla="*/ 63629 w 118385"/>
                <a:gd name="connsiteY17" fmla="*/ 270749 h 293473"/>
                <a:gd name="connsiteX18" fmla="*/ 59084 w 118385"/>
                <a:gd name="connsiteY18" fmla="*/ 245752 h 293473"/>
                <a:gd name="connsiteX19" fmla="*/ 70447 w 118385"/>
                <a:gd name="connsiteY19" fmla="*/ 227572 h 293473"/>
                <a:gd name="connsiteX20" fmla="*/ 63629 w 118385"/>
                <a:gd name="connsiteY20" fmla="*/ 211665 h 293473"/>
                <a:gd name="connsiteX21" fmla="*/ 54539 w 118385"/>
                <a:gd name="connsiteY21" fmla="*/ 202575 h 293473"/>
                <a:gd name="connsiteX22" fmla="*/ 43177 w 118385"/>
                <a:gd name="connsiteY22" fmla="*/ 202575 h 293473"/>
                <a:gd name="connsiteX23" fmla="*/ 20452 w 118385"/>
                <a:gd name="connsiteY23" fmla="*/ 186668 h 293473"/>
                <a:gd name="connsiteX24" fmla="*/ 0 w 118385"/>
                <a:gd name="connsiteY24" fmla="*/ 175305 h 293473"/>
                <a:gd name="connsiteX25" fmla="*/ 15907 w 118385"/>
                <a:gd name="connsiteY25" fmla="*/ 143491 h 293473"/>
                <a:gd name="connsiteX26" fmla="*/ 20452 w 118385"/>
                <a:gd name="connsiteY26" fmla="*/ 132129 h 293473"/>
                <a:gd name="connsiteX27" fmla="*/ 15907 w 118385"/>
                <a:gd name="connsiteY27" fmla="*/ 100314 h 293473"/>
                <a:gd name="connsiteX28" fmla="*/ 20452 w 118385"/>
                <a:gd name="connsiteY28" fmla="*/ 66227 h 293473"/>
                <a:gd name="connsiteX29" fmla="*/ 24717 w 118385"/>
                <a:gd name="connsiteY29" fmla="*/ 62816 h 293473"/>
                <a:gd name="connsiteX30" fmla="*/ 25214 w 118385"/>
                <a:gd name="connsiteY30" fmla="*/ 59084 h 293473"/>
                <a:gd name="connsiteX31" fmla="*/ 30773 w 118385"/>
                <a:gd name="connsiteY31" fmla="*/ 54637 h 293473"/>
                <a:gd name="connsiteX32" fmla="*/ 20452 w 118385"/>
                <a:gd name="connsiteY32" fmla="*/ 29868 h 293473"/>
                <a:gd name="connsiteX33" fmla="*/ 4545 w 118385"/>
                <a:gd name="connsiteY33" fmla="*/ 7143 h 293473"/>
                <a:gd name="connsiteX34" fmla="*/ 16838 w 118385"/>
                <a:gd name="connsiteY34" fmla="*/ 10759 h 29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8385" h="293473">
                  <a:moveTo>
                    <a:pt x="9307" y="0"/>
                  </a:moveTo>
                  <a:lnTo>
                    <a:pt x="47939" y="11363"/>
                  </a:lnTo>
                  <a:lnTo>
                    <a:pt x="52484" y="22725"/>
                  </a:lnTo>
                  <a:lnTo>
                    <a:pt x="63846" y="38632"/>
                  </a:lnTo>
                  <a:lnTo>
                    <a:pt x="75209" y="86354"/>
                  </a:lnTo>
                  <a:lnTo>
                    <a:pt x="63846" y="120441"/>
                  </a:lnTo>
                  <a:lnTo>
                    <a:pt x="75209" y="161345"/>
                  </a:lnTo>
                  <a:lnTo>
                    <a:pt x="91116" y="161345"/>
                  </a:lnTo>
                  <a:lnTo>
                    <a:pt x="100206" y="179525"/>
                  </a:lnTo>
                  <a:lnTo>
                    <a:pt x="118385" y="204522"/>
                  </a:lnTo>
                  <a:lnTo>
                    <a:pt x="118385" y="254516"/>
                  </a:lnTo>
                  <a:lnTo>
                    <a:pt x="113623" y="255706"/>
                  </a:lnTo>
                  <a:lnTo>
                    <a:pt x="113623" y="261659"/>
                  </a:lnTo>
                  <a:lnTo>
                    <a:pt x="98041" y="265554"/>
                  </a:lnTo>
                  <a:lnTo>
                    <a:pt x="91116" y="286330"/>
                  </a:lnTo>
                  <a:lnTo>
                    <a:pt x="89330" y="284545"/>
                  </a:lnTo>
                  <a:lnTo>
                    <a:pt x="86354" y="293473"/>
                  </a:lnTo>
                  <a:lnTo>
                    <a:pt x="63629" y="270749"/>
                  </a:lnTo>
                  <a:lnTo>
                    <a:pt x="59084" y="245752"/>
                  </a:lnTo>
                  <a:lnTo>
                    <a:pt x="70447" y="227572"/>
                  </a:lnTo>
                  <a:lnTo>
                    <a:pt x="63629" y="211665"/>
                  </a:lnTo>
                  <a:lnTo>
                    <a:pt x="54539" y="202575"/>
                  </a:lnTo>
                  <a:lnTo>
                    <a:pt x="43177" y="202575"/>
                  </a:lnTo>
                  <a:lnTo>
                    <a:pt x="20452" y="186668"/>
                  </a:lnTo>
                  <a:lnTo>
                    <a:pt x="0" y="175305"/>
                  </a:lnTo>
                  <a:lnTo>
                    <a:pt x="15907" y="143491"/>
                  </a:lnTo>
                  <a:lnTo>
                    <a:pt x="20452" y="132129"/>
                  </a:lnTo>
                  <a:lnTo>
                    <a:pt x="15907" y="100314"/>
                  </a:lnTo>
                  <a:lnTo>
                    <a:pt x="20452" y="66227"/>
                  </a:lnTo>
                  <a:lnTo>
                    <a:pt x="24717" y="62816"/>
                  </a:lnTo>
                  <a:lnTo>
                    <a:pt x="25214" y="59084"/>
                  </a:lnTo>
                  <a:lnTo>
                    <a:pt x="30773" y="54637"/>
                  </a:lnTo>
                  <a:lnTo>
                    <a:pt x="20452" y="29868"/>
                  </a:lnTo>
                  <a:lnTo>
                    <a:pt x="4545" y="7143"/>
                  </a:lnTo>
                  <a:lnTo>
                    <a:pt x="16838" y="1075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Freeform 107">
              <a:extLst>
                <a:ext uri="{FF2B5EF4-FFF2-40B4-BE49-F238E27FC236}">
                  <a16:creationId xmlns:a16="http://schemas.microsoft.com/office/drawing/2014/main" xmlns="" id="{581404E6-9816-4FB3-811E-43517D9E7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6909" y="4691845"/>
              <a:ext cx="211171" cy="334172"/>
            </a:xfrm>
            <a:custGeom>
              <a:avLst/>
              <a:gdLst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43142 w 400388"/>
                <a:gd name="connsiteY12" fmla="*/ 252679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24974 w 400388"/>
                <a:gd name="connsiteY15" fmla="*/ 323125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43142 w 400388"/>
                <a:gd name="connsiteY12" fmla="*/ 252679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8362 w 400388"/>
                <a:gd name="connsiteY7" fmla="*/ 227769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82386 w 400388"/>
                <a:gd name="connsiteY6" fmla="*/ 185644 h 645815"/>
                <a:gd name="connsiteX7" fmla="*/ 378362 w 400388"/>
                <a:gd name="connsiteY7" fmla="*/ 227769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2872 w 400388"/>
                <a:gd name="connsiteY4" fmla="*/ 133555 h 645815"/>
                <a:gd name="connsiteX5" fmla="*/ 400388 w 400388"/>
                <a:gd name="connsiteY5" fmla="*/ 161345 h 645815"/>
                <a:gd name="connsiteX6" fmla="*/ 382386 w 400388"/>
                <a:gd name="connsiteY6" fmla="*/ 185644 h 645815"/>
                <a:gd name="connsiteX7" fmla="*/ 378362 w 400388"/>
                <a:gd name="connsiteY7" fmla="*/ 227769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07229 w 403200"/>
                <a:gd name="connsiteY28" fmla="*/ 484035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31975 h 645815"/>
                <a:gd name="connsiteX34" fmla="*/ 182015 w 403200"/>
                <a:gd name="connsiteY34" fmla="*/ 547882 h 645815"/>
                <a:gd name="connsiteX35" fmla="*/ 182014 w 403200"/>
                <a:gd name="connsiteY35" fmla="*/ 547882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31975 h 645815"/>
                <a:gd name="connsiteX34" fmla="*/ 182015 w 403200"/>
                <a:gd name="connsiteY34" fmla="*/ 547882 h 645815"/>
                <a:gd name="connsiteX35" fmla="*/ 182014 w 403200"/>
                <a:gd name="connsiteY35" fmla="*/ 547882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4 w 403200"/>
                <a:gd name="connsiteY35" fmla="*/ 547882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24191 w 403200"/>
                <a:gd name="connsiteY39" fmla="*/ 590143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83067 w 403200"/>
                <a:gd name="connsiteY33" fmla="*/ 537917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24191 w 403200"/>
                <a:gd name="connsiteY39" fmla="*/ 590143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8026 w 403200"/>
                <a:gd name="connsiteY28" fmla="*/ 510774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83067 w 403200"/>
                <a:gd name="connsiteY33" fmla="*/ 537917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24191 w 403200"/>
                <a:gd name="connsiteY39" fmla="*/ 590143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05648 w 403200"/>
                <a:gd name="connsiteY28" fmla="*/ 457069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02261 w 403200"/>
                <a:gd name="connsiteY61" fmla="*/ 300401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57069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02261 w 403200"/>
                <a:gd name="connsiteY61" fmla="*/ 300401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02261 w 403200"/>
                <a:gd name="connsiteY61" fmla="*/ 300401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6840 w 403200"/>
                <a:gd name="connsiteY60" fmla="*/ 343923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105754 w 403200"/>
                <a:gd name="connsiteY60" fmla="*/ 349864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3 w 403200"/>
                <a:gd name="connsiteY55" fmla="*/ 433423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105754 w 403200"/>
                <a:gd name="connsiteY60" fmla="*/ 349864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3 w 403200"/>
                <a:gd name="connsiteY55" fmla="*/ 433423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105754 w 403200"/>
                <a:gd name="connsiteY60" fmla="*/ 349864 h 645815"/>
                <a:gd name="connsiteX61" fmla="*/ 105233 w 403200"/>
                <a:gd name="connsiteY61" fmla="*/ 315257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1321 w 403200"/>
                <a:gd name="connsiteY25" fmla="*/ 415861 h 645815"/>
                <a:gd name="connsiteX26" fmla="*/ 202684 w 403200"/>
                <a:gd name="connsiteY26" fmla="*/ 436313 h 645815"/>
                <a:gd name="connsiteX27" fmla="*/ 202684 w 403200"/>
                <a:gd name="connsiteY27" fmla="*/ 447676 h 645815"/>
                <a:gd name="connsiteX28" fmla="*/ 216143 w 403200"/>
                <a:gd name="connsiteY28" fmla="*/ 447676 h 645815"/>
                <a:gd name="connsiteX29" fmla="*/ 205648 w 403200"/>
                <a:gd name="connsiteY29" fmla="*/ 465981 h 645815"/>
                <a:gd name="connsiteX30" fmla="*/ 228026 w 403200"/>
                <a:gd name="connsiteY30" fmla="*/ 510774 h 645815"/>
                <a:gd name="connsiteX31" fmla="*/ 202684 w 403200"/>
                <a:gd name="connsiteY31" fmla="*/ 506760 h 645815"/>
                <a:gd name="connsiteX32" fmla="*/ 207229 w 403200"/>
                <a:gd name="connsiteY32" fmla="*/ 511305 h 645815"/>
                <a:gd name="connsiteX33" fmla="*/ 202684 w 403200"/>
                <a:gd name="connsiteY33" fmla="*/ 527212 h 645815"/>
                <a:gd name="connsiteX34" fmla="*/ 197923 w 403200"/>
                <a:gd name="connsiteY34" fmla="*/ 531974 h 645815"/>
                <a:gd name="connsiteX35" fmla="*/ 183067 w 403200"/>
                <a:gd name="connsiteY35" fmla="*/ 537917 h 645815"/>
                <a:gd name="connsiteX36" fmla="*/ 182015 w 403200"/>
                <a:gd name="connsiteY36" fmla="*/ 547882 h 645815"/>
                <a:gd name="connsiteX37" fmla="*/ 182013 w 403200"/>
                <a:gd name="connsiteY37" fmla="*/ 556795 h 645815"/>
                <a:gd name="connsiteX38" fmla="*/ 180224 w 403200"/>
                <a:gd name="connsiteY38" fmla="*/ 564527 h 645815"/>
                <a:gd name="connsiteX39" fmla="*/ 149983 w 403200"/>
                <a:gd name="connsiteY39" fmla="*/ 564007 h 645815"/>
                <a:gd name="connsiteX40" fmla="*/ 106806 w 403200"/>
                <a:gd name="connsiteY40" fmla="*/ 586731 h 645815"/>
                <a:gd name="connsiteX41" fmla="*/ 124191 w 403200"/>
                <a:gd name="connsiteY41" fmla="*/ 590143 h 645815"/>
                <a:gd name="connsiteX42" fmla="*/ 100423 w 403200"/>
                <a:gd name="connsiteY42" fmla="*/ 609021 h 645815"/>
                <a:gd name="connsiteX43" fmla="*/ 111785 w 403200"/>
                <a:gd name="connsiteY43" fmla="*/ 613566 h 645815"/>
                <a:gd name="connsiteX44" fmla="*/ 104968 w 403200"/>
                <a:gd name="connsiteY44" fmla="*/ 636290 h 645815"/>
                <a:gd name="connsiteX45" fmla="*/ 101868 w 403200"/>
                <a:gd name="connsiteY45" fmla="*/ 635515 h 645815"/>
                <a:gd name="connsiteX46" fmla="*/ 100206 w 403200"/>
                <a:gd name="connsiteY46" fmla="*/ 641053 h 645815"/>
                <a:gd name="connsiteX47" fmla="*/ 97105 w 403200"/>
                <a:gd name="connsiteY47" fmla="*/ 640278 h 645815"/>
                <a:gd name="connsiteX48" fmla="*/ 95444 w 403200"/>
                <a:gd name="connsiteY48" fmla="*/ 645815 h 645815"/>
                <a:gd name="connsiteX49" fmla="*/ 68174 w 403200"/>
                <a:gd name="connsiteY49" fmla="*/ 638998 h 645815"/>
                <a:gd name="connsiteX50" fmla="*/ 68174 w 403200"/>
                <a:gd name="connsiteY50" fmla="*/ 623091 h 645815"/>
                <a:gd name="connsiteX51" fmla="*/ 63629 w 403200"/>
                <a:gd name="connsiteY51" fmla="*/ 607183 h 645815"/>
                <a:gd name="connsiteX52" fmla="*/ 59084 w 403200"/>
                <a:gd name="connsiteY52" fmla="*/ 591276 h 645815"/>
                <a:gd name="connsiteX53" fmla="*/ 63629 w 403200"/>
                <a:gd name="connsiteY53" fmla="*/ 548099 h 645815"/>
                <a:gd name="connsiteX54" fmla="*/ 52267 w 403200"/>
                <a:gd name="connsiteY54" fmla="*/ 520830 h 645815"/>
                <a:gd name="connsiteX55" fmla="*/ 36360 w 403200"/>
                <a:gd name="connsiteY55" fmla="*/ 461746 h 645815"/>
                <a:gd name="connsiteX56" fmla="*/ 74993 w 403200"/>
                <a:gd name="connsiteY56" fmla="*/ 433423 h 645815"/>
                <a:gd name="connsiteX57" fmla="*/ 86354 w 403200"/>
                <a:gd name="connsiteY57" fmla="*/ 391299 h 645815"/>
                <a:gd name="connsiteX58" fmla="*/ 90899 w 403200"/>
                <a:gd name="connsiteY58" fmla="*/ 386754 h 645815"/>
                <a:gd name="connsiteX59" fmla="*/ 95444 w 403200"/>
                <a:gd name="connsiteY59" fmla="*/ 366302 h 645815"/>
                <a:gd name="connsiteX60" fmla="*/ 90899 w 403200"/>
                <a:gd name="connsiteY60" fmla="*/ 354940 h 645815"/>
                <a:gd name="connsiteX61" fmla="*/ 105754 w 403200"/>
                <a:gd name="connsiteY61" fmla="*/ 349864 h 645815"/>
                <a:gd name="connsiteX62" fmla="*/ 105233 w 403200"/>
                <a:gd name="connsiteY62" fmla="*/ 315257 h 645815"/>
                <a:gd name="connsiteX63" fmla="*/ 102261 w 403200"/>
                <a:gd name="connsiteY63" fmla="*/ 248134 h 645815"/>
                <a:gd name="connsiteX64" fmla="*/ 79537 w 403200"/>
                <a:gd name="connsiteY64" fmla="*/ 236772 h 645815"/>
                <a:gd name="connsiteX65" fmla="*/ 63629 w 403200"/>
                <a:gd name="connsiteY65" fmla="*/ 229954 h 645815"/>
                <a:gd name="connsiteX66" fmla="*/ 52267 w 403200"/>
                <a:gd name="connsiteY66" fmla="*/ 225409 h 645815"/>
                <a:gd name="connsiteX67" fmla="*/ 36360 w 403200"/>
                <a:gd name="connsiteY67" fmla="*/ 214047 h 645815"/>
                <a:gd name="connsiteX68" fmla="*/ 4545 w 403200"/>
                <a:gd name="connsiteY68" fmla="*/ 214047 h 645815"/>
                <a:gd name="connsiteX69" fmla="*/ 4545 w 403200"/>
                <a:gd name="connsiteY69" fmla="*/ 204957 h 645815"/>
                <a:gd name="connsiteX70" fmla="*/ 0 w 403200"/>
                <a:gd name="connsiteY70" fmla="*/ 177688 h 645815"/>
                <a:gd name="connsiteX71" fmla="*/ 5303 w 403200"/>
                <a:gd name="connsiteY71" fmla="*/ 176173 h 645815"/>
                <a:gd name="connsiteX72" fmla="*/ 4762 w 403200"/>
                <a:gd name="connsiteY72" fmla="*/ 172926 h 645815"/>
                <a:gd name="connsiteX73" fmla="*/ 4762 w 403200"/>
                <a:gd name="connsiteY73" fmla="*/ 172926 h 645815"/>
                <a:gd name="connsiteX74" fmla="*/ 4762 w 403200"/>
                <a:gd name="connsiteY74" fmla="*/ 172925 h 645815"/>
                <a:gd name="connsiteX75" fmla="*/ 10065 w 403200"/>
                <a:gd name="connsiteY75" fmla="*/ 171410 h 645815"/>
                <a:gd name="connsiteX76" fmla="*/ 9524 w 403200"/>
                <a:gd name="connsiteY76" fmla="*/ 168163 h 645815"/>
                <a:gd name="connsiteX77" fmla="*/ 120875 w 403200"/>
                <a:gd name="connsiteY77" fmla="*/ 136348 h 645815"/>
                <a:gd name="connsiteX78" fmla="*/ 143600 w 403200"/>
                <a:gd name="connsiteY78" fmla="*/ 152255 h 645815"/>
                <a:gd name="connsiteX79" fmla="*/ 154962 w 403200"/>
                <a:gd name="connsiteY79" fmla="*/ 152255 h 645815"/>
                <a:gd name="connsiteX80" fmla="*/ 170869 w 403200"/>
                <a:gd name="connsiteY80" fmla="*/ 156800 h 645815"/>
                <a:gd name="connsiteX81" fmla="*/ 170869 w 403200"/>
                <a:gd name="connsiteY81" fmla="*/ 172708 h 645815"/>
                <a:gd name="connsiteX82" fmla="*/ 159507 w 403200"/>
                <a:gd name="connsiteY82" fmla="*/ 195432 h 645815"/>
                <a:gd name="connsiteX83" fmla="*/ 164052 w 403200"/>
                <a:gd name="connsiteY83" fmla="*/ 215884 h 645815"/>
                <a:gd name="connsiteX84" fmla="*/ 182242 w 403200"/>
                <a:gd name="connsiteY84" fmla="*/ 237712 h 645815"/>
                <a:gd name="connsiteX85" fmla="*/ 186342 w 403200"/>
                <a:gd name="connsiteY85" fmla="*/ 225409 h 645815"/>
                <a:gd name="connsiteX86" fmla="*/ 189743 w 403200"/>
                <a:gd name="connsiteY86" fmla="*/ 224729 h 645815"/>
                <a:gd name="connsiteX87" fmla="*/ 191104 w 403200"/>
                <a:gd name="connsiteY87" fmla="*/ 220646 h 645815"/>
                <a:gd name="connsiteX88" fmla="*/ 194506 w 403200"/>
                <a:gd name="connsiteY88" fmla="*/ 219966 h 645815"/>
                <a:gd name="connsiteX89" fmla="*/ 195866 w 403200"/>
                <a:gd name="connsiteY89" fmla="*/ 215884 h 645815"/>
                <a:gd name="connsiteX90" fmla="*/ 208443 w 403200"/>
                <a:gd name="connsiteY90" fmla="*/ 213369 h 645815"/>
                <a:gd name="connsiteX91" fmla="*/ 204522 w 403200"/>
                <a:gd name="connsiteY91" fmla="*/ 166325 h 645815"/>
                <a:gd name="connsiteX92" fmla="*/ 186342 w 403200"/>
                <a:gd name="connsiteY92" fmla="*/ 139056 h 645815"/>
                <a:gd name="connsiteX93" fmla="*/ 177253 w 403200"/>
                <a:gd name="connsiteY93" fmla="*/ 127693 h 645815"/>
                <a:gd name="connsiteX94" fmla="*/ 161345 w 403200"/>
                <a:gd name="connsiteY94" fmla="*/ 127693 h 645815"/>
                <a:gd name="connsiteX95" fmla="*/ 149983 w 403200"/>
                <a:gd name="connsiteY95" fmla="*/ 79972 h 645815"/>
                <a:gd name="connsiteX96" fmla="*/ 161345 w 403200"/>
                <a:gd name="connsiteY96" fmla="*/ 52702 h 645815"/>
                <a:gd name="connsiteX97" fmla="*/ 164123 w 403200"/>
                <a:gd name="connsiteY97" fmla="*/ 52702 h 645815"/>
                <a:gd name="connsiteX98" fmla="*/ 166107 w 403200"/>
                <a:gd name="connsiteY98" fmla="*/ 47939 h 645815"/>
                <a:gd name="connsiteX99" fmla="*/ 168885 w 403200"/>
                <a:gd name="connsiteY99" fmla="*/ 47939 h 645815"/>
                <a:gd name="connsiteX100" fmla="*/ 170869 w 403200"/>
                <a:gd name="connsiteY100" fmla="*/ 43177 h 645815"/>
                <a:gd name="connsiteX101" fmla="*/ 195866 w 403200"/>
                <a:gd name="connsiteY101" fmla="*/ 43177 h 645815"/>
                <a:gd name="connsiteX102" fmla="*/ 239043 w 403200"/>
                <a:gd name="connsiteY102" fmla="*/ 49994 h 645815"/>
                <a:gd name="connsiteX103" fmla="*/ 250406 w 403200"/>
                <a:gd name="connsiteY103" fmla="*/ 43177 h 645815"/>
                <a:gd name="connsiteX104" fmla="*/ 277675 w 403200"/>
                <a:gd name="connsiteY104" fmla="*/ 43177 h 645815"/>
                <a:gd name="connsiteX105" fmla="*/ 293582 w 403200"/>
                <a:gd name="connsiteY105" fmla="*/ 34087 h 645815"/>
                <a:gd name="connsiteX106" fmla="*/ 314035 w 403200"/>
                <a:gd name="connsiteY106" fmla="*/ 34087 h 645815"/>
                <a:gd name="connsiteX107" fmla="*/ 352666 w 403200"/>
                <a:gd name="connsiteY107" fmla="*/ 22725 h 645815"/>
                <a:gd name="connsiteX108" fmla="*/ 379936 w 403200"/>
                <a:gd name="connsiteY108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0793 w 403200"/>
                <a:gd name="connsiteY25" fmla="*/ 397648 h 645815"/>
                <a:gd name="connsiteX26" fmla="*/ 191321 w 403200"/>
                <a:gd name="connsiteY26" fmla="*/ 415861 h 645815"/>
                <a:gd name="connsiteX27" fmla="*/ 202684 w 403200"/>
                <a:gd name="connsiteY27" fmla="*/ 436313 h 645815"/>
                <a:gd name="connsiteX28" fmla="*/ 202684 w 403200"/>
                <a:gd name="connsiteY28" fmla="*/ 447676 h 645815"/>
                <a:gd name="connsiteX29" fmla="*/ 216143 w 403200"/>
                <a:gd name="connsiteY29" fmla="*/ 447676 h 645815"/>
                <a:gd name="connsiteX30" fmla="*/ 205648 w 403200"/>
                <a:gd name="connsiteY30" fmla="*/ 465981 h 645815"/>
                <a:gd name="connsiteX31" fmla="*/ 228026 w 403200"/>
                <a:gd name="connsiteY31" fmla="*/ 510774 h 645815"/>
                <a:gd name="connsiteX32" fmla="*/ 202684 w 403200"/>
                <a:gd name="connsiteY32" fmla="*/ 506760 h 645815"/>
                <a:gd name="connsiteX33" fmla="*/ 207229 w 403200"/>
                <a:gd name="connsiteY33" fmla="*/ 511305 h 645815"/>
                <a:gd name="connsiteX34" fmla="*/ 202684 w 403200"/>
                <a:gd name="connsiteY34" fmla="*/ 527212 h 645815"/>
                <a:gd name="connsiteX35" fmla="*/ 197923 w 403200"/>
                <a:gd name="connsiteY35" fmla="*/ 531974 h 645815"/>
                <a:gd name="connsiteX36" fmla="*/ 183067 w 403200"/>
                <a:gd name="connsiteY36" fmla="*/ 537917 h 645815"/>
                <a:gd name="connsiteX37" fmla="*/ 182015 w 403200"/>
                <a:gd name="connsiteY37" fmla="*/ 547882 h 645815"/>
                <a:gd name="connsiteX38" fmla="*/ 182013 w 403200"/>
                <a:gd name="connsiteY38" fmla="*/ 556795 h 645815"/>
                <a:gd name="connsiteX39" fmla="*/ 180224 w 403200"/>
                <a:gd name="connsiteY39" fmla="*/ 564527 h 645815"/>
                <a:gd name="connsiteX40" fmla="*/ 149983 w 403200"/>
                <a:gd name="connsiteY40" fmla="*/ 564007 h 645815"/>
                <a:gd name="connsiteX41" fmla="*/ 106806 w 403200"/>
                <a:gd name="connsiteY41" fmla="*/ 586731 h 645815"/>
                <a:gd name="connsiteX42" fmla="*/ 124191 w 403200"/>
                <a:gd name="connsiteY42" fmla="*/ 590143 h 645815"/>
                <a:gd name="connsiteX43" fmla="*/ 100423 w 403200"/>
                <a:gd name="connsiteY43" fmla="*/ 609021 h 645815"/>
                <a:gd name="connsiteX44" fmla="*/ 111785 w 403200"/>
                <a:gd name="connsiteY44" fmla="*/ 613566 h 645815"/>
                <a:gd name="connsiteX45" fmla="*/ 104968 w 403200"/>
                <a:gd name="connsiteY45" fmla="*/ 636290 h 645815"/>
                <a:gd name="connsiteX46" fmla="*/ 101868 w 403200"/>
                <a:gd name="connsiteY46" fmla="*/ 635515 h 645815"/>
                <a:gd name="connsiteX47" fmla="*/ 100206 w 403200"/>
                <a:gd name="connsiteY47" fmla="*/ 641053 h 645815"/>
                <a:gd name="connsiteX48" fmla="*/ 97105 w 403200"/>
                <a:gd name="connsiteY48" fmla="*/ 640278 h 645815"/>
                <a:gd name="connsiteX49" fmla="*/ 95444 w 403200"/>
                <a:gd name="connsiteY49" fmla="*/ 645815 h 645815"/>
                <a:gd name="connsiteX50" fmla="*/ 68174 w 403200"/>
                <a:gd name="connsiteY50" fmla="*/ 638998 h 645815"/>
                <a:gd name="connsiteX51" fmla="*/ 68174 w 403200"/>
                <a:gd name="connsiteY51" fmla="*/ 623091 h 645815"/>
                <a:gd name="connsiteX52" fmla="*/ 63629 w 403200"/>
                <a:gd name="connsiteY52" fmla="*/ 607183 h 645815"/>
                <a:gd name="connsiteX53" fmla="*/ 59084 w 403200"/>
                <a:gd name="connsiteY53" fmla="*/ 591276 h 645815"/>
                <a:gd name="connsiteX54" fmla="*/ 63629 w 403200"/>
                <a:gd name="connsiteY54" fmla="*/ 548099 h 645815"/>
                <a:gd name="connsiteX55" fmla="*/ 52267 w 403200"/>
                <a:gd name="connsiteY55" fmla="*/ 520830 h 645815"/>
                <a:gd name="connsiteX56" fmla="*/ 36360 w 403200"/>
                <a:gd name="connsiteY56" fmla="*/ 461746 h 645815"/>
                <a:gd name="connsiteX57" fmla="*/ 74993 w 403200"/>
                <a:gd name="connsiteY57" fmla="*/ 433423 h 645815"/>
                <a:gd name="connsiteX58" fmla="*/ 86354 w 403200"/>
                <a:gd name="connsiteY58" fmla="*/ 391299 h 645815"/>
                <a:gd name="connsiteX59" fmla="*/ 90899 w 403200"/>
                <a:gd name="connsiteY59" fmla="*/ 386754 h 645815"/>
                <a:gd name="connsiteX60" fmla="*/ 95444 w 403200"/>
                <a:gd name="connsiteY60" fmla="*/ 366302 h 645815"/>
                <a:gd name="connsiteX61" fmla="*/ 90899 w 403200"/>
                <a:gd name="connsiteY61" fmla="*/ 354940 h 645815"/>
                <a:gd name="connsiteX62" fmla="*/ 105754 w 403200"/>
                <a:gd name="connsiteY62" fmla="*/ 349864 h 645815"/>
                <a:gd name="connsiteX63" fmla="*/ 105233 w 403200"/>
                <a:gd name="connsiteY63" fmla="*/ 315257 h 645815"/>
                <a:gd name="connsiteX64" fmla="*/ 102261 w 403200"/>
                <a:gd name="connsiteY64" fmla="*/ 248134 h 645815"/>
                <a:gd name="connsiteX65" fmla="*/ 79537 w 403200"/>
                <a:gd name="connsiteY65" fmla="*/ 236772 h 645815"/>
                <a:gd name="connsiteX66" fmla="*/ 63629 w 403200"/>
                <a:gd name="connsiteY66" fmla="*/ 229954 h 645815"/>
                <a:gd name="connsiteX67" fmla="*/ 52267 w 403200"/>
                <a:gd name="connsiteY67" fmla="*/ 225409 h 645815"/>
                <a:gd name="connsiteX68" fmla="*/ 36360 w 403200"/>
                <a:gd name="connsiteY68" fmla="*/ 214047 h 645815"/>
                <a:gd name="connsiteX69" fmla="*/ 4545 w 403200"/>
                <a:gd name="connsiteY69" fmla="*/ 214047 h 645815"/>
                <a:gd name="connsiteX70" fmla="*/ 4545 w 403200"/>
                <a:gd name="connsiteY70" fmla="*/ 204957 h 645815"/>
                <a:gd name="connsiteX71" fmla="*/ 0 w 403200"/>
                <a:gd name="connsiteY71" fmla="*/ 177688 h 645815"/>
                <a:gd name="connsiteX72" fmla="*/ 5303 w 403200"/>
                <a:gd name="connsiteY72" fmla="*/ 176173 h 645815"/>
                <a:gd name="connsiteX73" fmla="*/ 4762 w 403200"/>
                <a:gd name="connsiteY73" fmla="*/ 172926 h 645815"/>
                <a:gd name="connsiteX74" fmla="*/ 4762 w 403200"/>
                <a:gd name="connsiteY74" fmla="*/ 172926 h 645815"/>
                <a:gd name="connsiteX75" fmla="*/ 4762 w 403200"/>
                <a:gd name="connsiteY75" fmla="*/ 172925 h 645815"/>
                <a:gd name="connsiteX76" fmla="*/ 10065 w 403200"/>
                <a:gd name="connsiteY76" fmla="*/ 171410 h 645815"/>
                <a:gd name="connsiteX77" fmla="*/ 9524 w 403200"/>
                <a:gd name="connsiteY77" fmla="*/ 168163 h 645815"/>
                <a:gd name="connsiteX78" fmla="*/ 120875 w 403200"/>
                <a:gd name="connsiteY78" fmla="*/ 136348 h 645815"/>
                <a:gd name="connsiteX79" fmla="*/ 143600 w 403200"/>
                <a:gd name="connsiteY79" fmla="*/ 152255 h 645815"/>
                <a:gd name="connsiteX80" fmla="*/ 154962 w 403200"/>
                <a:gd name="connsiteY80" fmla="*/ 152255 h 645815"/>
                <a:gd name="connsiteX81" fmla="*/ 170869 w 403200"/>
                <a:gd name="connsiteY81" fmla="*/ 156800 h 645815"/>
                <a:gd name="connsiteX82" fmla="*/ 170869 w 403200"/>
                <a:gd name="connsiteY82" fmla="*/ 172708 h 645815"/>
                <a:gd name="connsiteX83" fmla="*/ 159507 w 403200"/>
                <a:gd name="connsiteY83" fmla="*/ 195432 h 645815"/>
                <a:gd name="connsiteX84" fmla="*/ 164052 w 403200"/>
                <a:gd name="connsiteY84" fmla="*/ 215884 h 645815"/>
                <a:gd name="connsiteX85" fmla="*/ 182242 w 403200"/>
                <a:gd name="connsiteY85" fmla="*/ 237712 h 645815"/>
                <a:gd name="connsiteX86" fmla="*/ 186342 w 403200"/>
                <a:gd name="connsiteY86" fmla="*/ 225409 h 645815"/>
                <a:gd name="connsiteX87" fmla="*/ 189743 w 403200"/>
                <a:gd name="connsiteY87" fmla="*/ 224729 h 645815"/>
                <a:gd name="connsiteX88" fmla="*/ 191104 w 403200"/>
                <a:gd name="connsiteY88" fmla="*/ 220646 h 645815"/>
                <a:gd name="connsiteX89" fmla="*/ 194506 w 403200"/>
                <a:gd name="connsiteY89" fmla="*/ 219966 h 645815"/>
                <a:gd name="connsiteX90" fmla="*/ 195866 w 403200"/>
                <a:gd name="connsiteY90" fmla="*/ 215884 h 645815"/>
                <a:gd name="connsiteX91" fmla="*/ 208443 w 403200"/>
                <a:gd name="connsiteY91" fmla="*/ 213369 h 645815"/>
                <a:gd name="connsiteX92" fmla="*/ 204522 w 403200"/>
                <a:gd name="connsiteY92" fmla="*/ 166325 h 645815"/>
                <a:gd name="connsiteX93" fmla="*/ 186342 w 403200"/>
                <a:gd name="connsiteY93" fmla="*/ 139056 h 645815"/>
                <a:gd name="connsiteX94" fmla="*/ 177253 w 403200"/>
                <a:gd name="connsiteY94" fmla="*/ 127693 h 645815"/>
                <a:gd name="connsiteX95" fmla="*/ 161345 w 403200"/>
                <a:gd name="connsiteY95" fmla="*/ 127693 h 645815"/>
                <a:gd name="connsiteX96" fmla="*/ 149983 w 403200"/>
                <a:gd name="connsiteY96" fmla="*/ 79972 h 645815"/>
                <a:gd name="connsiteX97" fmla="*/ 161345 w 403200"/>
                <a:gd name="connsiteY97" fmla="*/ 52702 h 645815"/>
                <a:gd name="connsiteX98" fmla="*/ 164123 w 403200"/>
                <a:gd name="connsiteY98" fmla="*/ 52702 h 645815"/>
                <a:gd name="connsiteX99" fmla="*/ 166107 w 403200"/>
                <a:gd name="connsiteY99" fmla="*/ 47939 h 645815"/>
                <a:gd name="connsiteX100" fmla="*/ 168885 w 403200"/>
                <a:gd name="connsiteY100" fmla="*/ 47939 h 645815"/>
                <a:gd name="connsiteX101" fmla="*/ 170869 w 403200"/>
                <a:gd name="connsiteY101" fmla="*/ 43177 h 645815"/>
                <a:gd name="connsiteX102" fmla="*/ 195866 w 403200"/>
                <a:gd name="connsiteY102" fmla="*/ 43177 h 645815"/>
                <a:gd name="connsiteX103" fmla="*/ 239043 w 403200"/>
                <a:gd name="connsiteY103" fmla="*/ 49994 h 645815"/>
                <a:gd name="connsiteX104" fmla="*/ 250406 w 403200"/>
                <a:gd name="connsiteY104" fmla="*/ 43177 h 645815"/>
                <a:gd name="connsiteX105" fmla="*/ 277675 w 403200"/>
                <a:gd name="connsiteY105" fmla="*/ 43177 h 645815"/>
                <a:gd name="connsiteX106" fmla="*/ 293582 w 403200"/>
                <a:gd name="connsiteY106" fmla="*/ 34087 h 645815"/>
                <a:gd name="connsiteX107" fmla="*/ 314035 w 403200"/>
                <a:gd name="connsiteY107" fmla="*/ 34087 h 645815"/>
                <a:gd name="connsiteX108" fmla="*/ 352666 w 403200"/>
                <a:gd name="connsiteY108" fmla="*/ 22725 h 645815"/>
                <a:gd name="connsiteX109" fmla="*/ 379936 w 403200"/>
                <a:gd name="connsiteY109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0793 w 403200"/>
                <a:gd name="connsiteY25" fmla="*/ 397648 h 645815"/>
                <a:gd name="connsiteX26" fmla="*/ 191321 w 403200"/>
                <a:gd name="connsiteY26" fmla="*/ 415861 h 645815"/>
                <a:gd name="connsiteX27" fmla="*/ 202684 w 403200"/>
                <a:gd name="connsiteY27" fmla="*/ 436313 h 645815"/>
                <a:gd name="connsiteX28" fmla="*/ 202684 w 403200"/>
                <a:gd name="connsiteY28" fmla="*/ 447676 h 645815"/>
                <a:gd name="connsiteX29" fmla="*/ 216143 w 403200"/>
                <a:gd name="connsiteY29" fmla="*/ 447676 h 645815"/>
                <a:gd name="connsiteX30" fmla="*/ 205648 w 403200"/>
                <a:gd name="connsiteY30" fmla="*/ 465981 h 645815"/>
                <a:gd name="connsiteX31" fmla="*/ 226445 w 403200"/>
                <a:gd name="connsiteY31" fmla="*/ 483808 h 645815"/>
                <a:gd name="connsiteX32" fmla="*/ 228026 w 403200"/>
                <a:gd name="connsiteY32" fmla="*/ 510774 h 645815"/>
                <a:gd name="connsiteX33" fmla="*/ 202684 w 403200"/>
                <a:gd name="connsiteY33" fmla="*/ 506760 h 645815"/>
                <a:gd name="connsiteX34" fmla="*/ 207229 w 403200"/>
                <a:gd name="connsiteY34" fmla="*/ 511305 h 645815"/>
                <a:gd name="connsiteX35" fmla="*/ 202684 w 403200"/>
                <a:gd name="connsiteY35" fmla="*/ 527212 h 645815"/>
                <a:gd name="connsiteX36" fmla="*/ 197923 w 403200"/>
                <a:gd name="connsiteY36" fmla="*/ 531974 h 645815"/>
                <a:gd name="connsiteX37" fmla="*/ 183067 w 403200"/>
                <a:gd name="connsiteY37" fmla="*/ 537917 h 645815"/>
                <a:gd name="connsiteX38" fmla="*/ 182015 w 403200"/>
                <a:gd name="connsiteY38" fmla="*/ 547882 h 645815"/>
                <a:gd name="connsiteX39" fmla="*/ 182013 w 403200"/>
                <a:gd name="connsiteY39" fmla="*/ 556795 h 645815"/>
                <a:gd name="connsiteX40" fmla="*/ 180224 w 403200"/>
                <a:gd name="connsiteY40" fmla="*/ 564527 h 645815"/>
                <a:gd name="connsiteX41" fmla="*/ 149983 w 403200"/>
                <a:gd name="connsiteY41" fmla="*/ 564007 h 645815"/>
                <a:gd name="connsiteX42" fmla="*/ 106806 w 403200"/>
                <a:gd name="connsiteY42" fmla="*/ 586731 h 645815"/>
                <a:gd name="connsiteX43" fmla="*/ 124191 w 403200"/>
                <a:gd name="connsiteY43" fmla="*/ 590143 h 645815"/>
                <a:gd name="connsiteX44" fmla="*/ 100423 w 403200"/>
                <a:gd name="connsiteY44" fmla="*/ 609021 h 645815"/>
                <a:gd name="connsiteX45" fmla="*/ 111785 w 403200"/>
                <a:gd name="connsiteY45" fmla="*/ 613566 h 645815"/>
                <a:gd name="connsiteX46" fmla="*/ 104968 w 403200"/>
                <a:gd name="connsiteY46" fmla="*/ 636290 h 645815"/>
                <a:gd name="connsiteX47" fmla="*/ 101868 w 403200"/>
                <a:gd name="connsiteY47" fmla="*/ 635515 h 645815"/>
                <a:gd name="connsiteX48" fmla="*/ 100206 w 403200"/>
                <a:gd name="connsiteY48" fmla="*/ 641053 h 645815"/>
                <a:gd name="connsiteX49" fmla="*/ 97105 w 403200"/>
                <a:gd name="connsiteY49" fmla="*/ 640278 h 645815"/>
                <a:gd name="connsiteX50" fmla="*/ 95444 w 403200"/>
                <a:gd name="connsiteY50" fmla="*/ 645815 h 645815"/>
                <a:gd name="connsiteX51" fmla="*/ 68174 w 403200"/>
                <a:gd name="connsiteY51" fmla="*/ 638998 h 645815"/>
                <a:gd name="connsiteX52" fmla="*/ 68174 w 403200"/>
                <a:gd name="connsiteY52" fmla="*/ 623091 h 645815"/>
                <a:gd name="connsiteX53" fmla="*/ 63629 w 403200"/>
                <a:gd name="connsiteY53" fmla="*/ 607183 h 645815"/>
                <a:gd name="connsiteX54" fmla="*/ 59084 w 403200"/>
                <a:gd name="connsiteY54" fmla="*/ 591276 h 645815"/>
                <a:gd name="connsiteX55" fmla="*/ 63629 w 403200"/>
                <a:gd name="connsiteY55" fmla="*/ 548099 h 645815"/>
                <a:gd name="connsiteX56" fmla="*/ 52267 w 403200"/>
                <a:gd name="connsiteY56" fmla="*/ 520830 h 645815"/>
                <a:gd name="connsiteX57" fmla="*/ 36360 w 403200"/>
                <a:gd name="connsiteY57" fmla="*/ 461746 h 645815"/>
                <a:gd name="connsiteX58" fmla="*/ 74993 w 403200"/>
                <a:gd name="connsiteY58" fmla="*/ 433423 h 645815"/>
                <a:gd name="connsiteX59" fmla="*/ 86354 w 403200"/>
                <a:gd name="connsiteY59" fmla="*/ 391299 h 645815"/>
                <a:gd name="connsiteX60" fmla="*/ 90899 w 403200"/>
                <a:gd name="connsiteY60" fmla="*/ 386754 h 645815"/>
                <a:gd name="connsiteX61" fmla="*/ 95444 w 403200"/>
                <a:gd name="connsiteY61" fmla="*/ 366302 h 645815"/>
                <a:gd name="connsiteX62" fmla="*/ 90899 w 403200"/>
                <a:gd name="connsiteY62" fmla="*/ 354940 h 645815"/>
                <a:gd name="connsiteX63" fmla="*/ 105754 w 403200"/>
                <a:gd name="connsiteY63" fmla="*/ 349864 h 645815"/>
                <a:gd name="connsiteX64" fmla="*/ 105233 w 403200"/>
                <a:gd name="connsiteY64" fmla="*/ 315257 h 645815"/>
                <a:gd name="connsiteX65" fmla="*/ 102261 w 403200"/>
                <a:gd name="connsiteY65" fmla="*/ 248134 h 645815"/>
                <a:gd name="connsiteX66" fmla="*/ 79537 w 403200"/>
                <a:gd name="connsiteY66" fmla="*/ 236772 h 645815"/>
                <a:gd name="connsiteX67" fmla="*/ 63629 w 403200"/>
                <a:gd name="connsiteY67" fmla="*/ 229954 h 645815"/>
                <a:gd name="connsiteX68" fmla="*/ 52267 w 403200"/>
                <a:gd name="connsiteY68" fmla="*/ 225409 h 645815"/>
                <a:gd name="connsiteX69" fmla="*/ 36360 w 403200"/>
                <a:gd name="connsiteY69" fmla="*/ 214047 h 645815"/>
                <a:gd name="connsiteX70" fmla="*/ 4545 w 403200"/>
                <a:gd name="connsiteY70" fmla="*/ 214047 h 645815"/>
                <a:gd name="connsiteX71" fmla="*/ 4545 w 403200"/>
                <a:gd name="connsiteY71" fmla="*/ 204957 h 645815"/>
                <a:gd name="connsiteX72" fmla="*/ 0 w 403200"/>
                <a:gd name="connsiteY72" fmla="*/ 177688 h 645815"/>
                <a:gd name="connsiteX73" fmla="*/ 5303 w 403200"/>
                <a:gd name="connsiteY73" fmla="*/ 176173 h 645815"/>
                <a:gd name="connsiteX74" fmla="*/ 4762 w 403200"/>
                <a:gd name="connsiteY74" fmla="*/ 172926 h 645815"/>
                <a:gd name="connsiteX75" fmla="*/ 4762 w 403200"/>
                <a:gd name="connsiteY75" fmla="*/ 172926 h 645815"/>
                <a:gd name="connsiteX76" fmla="*/ 4762 w 403200"/>
                <a:gd name="connsiteY76" fmla="*/ 172925 h 645815"/>
                <a:gd name="connsiteX77" fmla="*/ 10065 w 403200"/>
                <a:gd name="connsiteY77" fmla="*/ 171410 h 645815"/>
                <a:gd name="connsiteX78" fmla="*/ 9524 w 403200"/>
                <a:gd name="connsiteY78" fmla="*/ 168163 h 645815"/>
                <a:gd name="connsiteX79" fmla="*/ 120875 w 403200"/>
                <a:gd name="connsiteY79" fmla="*/ 136348 h 645815"/>
                <a:gd name="connsiteX80" fmla="*/ 143600 w 403200"/>
                <a:gd name="connsiteY80" fmla="*/ 152255 h 645815"/>
                <a:gd name="connsiteX81" fmla="*/ 154962 w 403200"/>
                <a:gd name="connsiteY81" fmla="*/ 152255 h 645815"/>
                <a:gd name="connsiteX82" fmla="*/ 170869 w 403200"/>
                <a:gd name="connsiteY82" fmla="*/ 156800 h 645815"/>
                <a:gd name="connsiteX83" fmla="*/ 170869 w 403200"/>
                <a:gd name="connsiteY83" fmla="*/ 172708 h 645815"/>
                <a:gd name="connsiteX84" fmla="*/ 159507 w 403200"/>
                <a:gd name="connsiteY84" fmla="*/ 195432 h 645815"/>
                <a:gd name="connsiteX85" fmla="*/ 164052 w 403200"/>
                <a:gd name="connsiteY85" fmla="*/ 215884 h 645815"/>
                <a:gd name="connsiteX86" fmla="*/ 182242 w 403200"/>
                <a:gd name="connsiteY86" fmla="*/ 237712 h 645815"/>
                <a:gd name="connsiteX87" fmla="*/ 186342 w 403200"/>
                <a:gd name="connsiteY87" fmla="*/ 225409 h 645815"/>
                <a:gd name="connsiteX88" fmla="*/ 189743 w 403200"/>
                <a:gd name="connsiteY88" fmla="*/ 224729 h 645815"/>
                <a:gd name="connsiteX89" fmla="*/ 191104 w 403200"/>
                <a:gd name="connsiteY89" fmla="*/ 220646 h 645815"/>
                <a:gd name="connsiteX90" fmla="*/ 194506 w 403200"/>
                <a:gd name="connsiteY90" fmla="*/ 219966 h 645815"/>
                <a:gd name="connsiteX91" fmla="*/ 195866 w 403200"/>
                <a:gd name="connsiteY91" fmla="*/ 215884 h 645815"/>
                <a:gd name="connsiteX92" fmla="*/ 208443 w 403200"/>
                <a:gd name="connsiteY92" fmla="*/ 213369 h 645815"/>
                <a:gd name="connsiteX93" fmla="*/ 204522 w 403200"/>
                <a:gd name="connsiteY93" fmla="*/ 166325 h 645815"/>
                <a:gd name="connsiteX94" fmla="*/ 186342 w 403200"/>
                <a:gd name="connsiteY94" fmla="*/ 139056 h 645815"/>
                <a:gd name="connsiteX95" fmla="*/ 177253 w 403200"/>
                <a:gd name="connsiteY95" fmla="*/ 127693 h 645815"/>
                <a:gd name="connsiteX96" fmla="*/ 161345 w 403200"/>
                <a:gd name="connsiteY96" fmla="*/ 127693 h 645815"/>
                <a:gd name="connsiteX97" fmla="*/ 149983 w 403200"/>
                <a:gd name="connsiteY97" fmla="*/ 79972 h 645815"/>
                <a:gd name="connsiteX98" fmla="*/ 161345 w 403200"/>
                <a:gd name="connsiteY98" fmla="*/ 52702 h 645815"/>
                <a:gd name="connsiteX99" fmla="*/ 164123 w 403200"/>
                <a:gd name="connsiteY99" fmla="*/ 52702 h 645815"/>
                <a:gd name="connsiteX100" fmla="*/ 166107 w 403200"/>
                <a:gd name="connsiteY100" fmla="*/ 47939 h 645815"/>
                <a:gd name="connsiteX101" fmla="*/ 168885 w 403200"/>
                <a:gd name="connsiteY101" fmla="*/ 47939 h 645815"/>
                <a:gd name="connsiteX102" fmla="*/ 170869 w 403200"/>
                <a:gd name="connsiteY102" fmla="*/ 43177 h 645815"/>
                <a:gd name="connsiteX103" fmla="*/ 195866 w 403200"/>
                <a:gd name="connsiteY103" fmla="*/ 43177 h 645815"/>
                <a:gd name="connsiteX104" fmla="*/ 239043 w 403200"/>
                <a:gd name="connsiteY104" fmla="*/ 49994 h 645815"/>
                <a:gd name="connsiteX105" fmla="*/ 250406 w 403200"/>
                <a:gd name="connsiteY105" fmla="*/ 43177 h 645815"/>
                <a:gd name="connsiteX106" fmla="*/ 277675 w 403200"/>
                <a:gd name="connsiteY106" fmla="*/ 43177 h 645815"/>
                <a:gd name="connsiteX107" fmla="*/ 293582 w 403200"/>
                <a:gd name="connsiteY107" fmla="*/ 34087 h 645815"/>
                <a:gd name="connsiteX108" fmla="*/ 314035 w 403200"/>
                <a:gd name="connsiteY108" fmla="*/ 34087 h 645815"/>
                <a:gd name="connsiteX109" fmla="*/ 352666 w 403200"/>
                <a:gd name="connsiteY109" fmla="*/ 22725 h 645815"/>
                <a:gd name="connsiteX110" fmla="*/ 379936 w 403200"/>
                <a:gd name="connsiteY110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0793 w 403200"/>
                <a:gd name="connsiteY25" fmla="*/ 397648 h 645815"/>
                <a:gd name="connsiteX26" fmla="*/ 191321 w 403200"/>
                <a:gd name="connsiteY26" fmla="*/ 415861 h 645815"/>
                <a:gd name="connsiteX27" fmla="*/ 202684 w 403200"/>
                <a:gd name="connsiteY27" fmla="*/ 436313 h 645815"/>
                <a:gd name="connsiteX28" fmla="*/ 202684 w 403200"/>
                <a:gd name="connsiteY28" fmla="*/ 447676 h 645815"/>
                <a:gd name="connsiteX29" fmla="*/ 216143 w 403200"/>
                <a:gd name="connsiteY29" fmla="*/ 447676 h 645815"/>
                <a:gd name="connsiteX30" fmla="*/ 205648 w 403200"/>
                <a:gd name="connsiteY30" fmla="*/ 465981 h 645815"/>
                <a:gd name="connsiteX31" fmla="*/ 226445 w 403200"/>
                <a:gd name="connsiteY31" fmla="*/ 483808 h 645815"/>
                <a:gd name="connsiteX32" fmla="*/ 228026 w 403200"/>
                <a:gd name="connsiteY32" fmla="*/ 510774 h 645815"/>
                <a:gd name="connsiteX33" fmla="*/ 202684 w 403200"/>
                <a:gd name="connsiteY33" fmla="*/ 506760 h 645815"/>
                <a:gd name="connsiteX34" fmla="*/ 207229 w 403200"/>
                <a:gd name="connsiteY34" fmla="*/ 511305 h 645815"/>
                <a:gd name="connsiteX35" fmla="*/ 202684 w 403200"/>
                <a:gd name="connsiteY35" fmla="*/ 527212 h 645815"/>
                <a:gd name="connsiteX36" fmla="*/ 197923 w 403200"/>
                <a:gd name="connsiteY36" fmla="*/ 531974 h 645815"/>
                <a:gd name="connsiteX37" fmla="*/ 183067 w 403200"/>
                <a:gd name="connsiteY37" fmla="*/ 537917 h 645815"/>
                <a:gd name="connsiteX38" fmla="*/ 182015 w 403200"/>
                <a:gd name="connsiteY38" fmla="*/ 547882 h 645815"/>
                <a:gd name="connsiteX39" fmla="*/ 182013 w 403200"/>
                <a:gd name="connsiteY39" fmla="*/ 556795 h 645815"/>
                <a:gd name="connsiteX40" fmla="*/ 168340 w 403200"/>
                <a:gd name="connsiteY40" fmla="*/ 558586 h 645815"/>
                <a:gd name="connsiteX41" fmla="*/ 149983 w 403200"/>
                <a:gd name="connsiteY41" fmla="*/ 564007 h 645815"/>
                <a:gd name="connsiteX42" fmla="*/ 106806 w 403200"/>
                <a:gd name="connsiteY42" fmla="*/ 586731 h 645815"/>
                <a:gd name="connsiteX43" fmla="*/ 124191 w 403200"/>
                <a:gd name="connsiteY43" fmla="*/ 590143 h 645815"/>
                <a:gd name="connsiteX44" fmla="*/ 100423 w 403200"/>
                <a:gd name="connsiteY44" fmla="*/ 609021 h 645815"/>
                <a:gd name="connsiteX45" fmla="*/ 111785 w 403200"/>
                <a:gd name="connsiteY45" fmla="*/ 613566 h 645815"/>
                <a:gd name="connsiteX46" fmla="*/ 104968 w 403200"/>
                <a:gd name="connsiteY46" fmla="*/ 636290 h 645815"/>
                <a:gd name="connsiteX47" fmla="*/ 101868 w 403200"/>
                <a:gd name="connsiteY47" fmla="*/ 635515 h 645815"/>
                <a:gd name="connsiteX48" fmla="*/ 100206 w 403200"/>
                <a:gd name="connsiteY48" fmla="*/ 641053 h 645815"/>
                <a:gd name="connsiteX49" fmla="*/ 97105 w 403200"/>
                <a:gd name="connsiteY49" fmla="*/ 640278 h 645815"/>
                <a:gd name="connsiteX50" fmla="*/ 95444 w 403200"/>
                <a:gd name="connsiteY50" fmla="*/ 645815 h 645815"/>
                <a:gd name="connsiteX51" fmla="*/ 68174 w 403200"/>
                <a:gd name="connsiteY51" fmla="*/ 638998 h 645815"/>
                <a:gd name="connsiteX52" fmla="*/ 68174 w 403200"/>
                <a:gd name="connsiteY52" fmla="*/ 623091 h 645815"/>
                <a:gd name="connsiteX53" fmla="*/ 63629 w 403200"/>
                <a:gd name="connsiteY53" fmla="*/ 607183 h 645815"/>
                <a:gd name="connsiteX54" fmla="*/ 59084 w 403200"/>
                <a:gd name="connsiteY54" fmla="*/ 591276 h 645815"/>
                <a:gd name="connsiteX55" fmla="*/ 63629 w 403200"/>
                <a:gd name="connsiteY55" fmla="*/ 548099 h 645815"/>
                <a:gd name="connsiteX56" fmla="*/ 52267 w 403200"/>
                <a:gd name="connsiteY56" fmla="*/ 520830 h 645815"/>
                <a:gd name="connsiteX57" fmla="*/ 36360 w 403200"/>
                <a:gd name="connsiteY57" fmla="*/ 461746 h 645815"/>
                <a:gd name="connsiteX58" fmla="*/ 74993 w 403200"/>
                <a:gd name="connsiteY58" fmla="*/ 433423 h 645815"/>
                <a:gd name="connsiteX59" fmla="*/ 86354 w 403200"/>
                <a:gd name="connsiteY59" fmla="*/ 391299 h 645815"/>
                <a:gd name="connsiteX60" fmla="*/ 90899 w 403200"/>
                <a:gd name="connsiteY60" fmla="*/ 386754 h 645815"/>
                <a:gd name="connsiteX61" fmla="*/ 95444 w 403200"/>
                <a:gd name="connsiteY61" fmla="*/ 366302 h 645815"/>
                <a:gd name="connsiteX62" fmla="*/ 90899 w 403200"/>
                <a:gd name="connsiteY62" fmla="*/ 354940 h 645815"/>
                <a:gd name="connsiteX63" fmla="*/ 105754 w 403200"/>
                <a:gd name="connsiteY63" fmla="*/ 349864 h 645815"/>
                <a:gd name="connsiteX64" fmla="*/ 105233 w 403200"/>
                <a:gd name="connsiteY64" fmla="*/ 315257 h 645815"/>
                <a:gd name="connsiteX65" fmla="*/ 102261 w 403200"/>
                <a:gd name="connsiteY65" fmla="*/ 248134 h 645815"/>
                <a:gd name="connsiteX66" fmla="*/ 79537 w 403200"/>
                <a:gd name="connsiteY66" fmla="*/ 236772 h 645815"/>
                <a:gd name="connsiteX67" fmla="*/ 63629 w 403200"/>
                <a:gd name="connsiteY67" fmla="*/ 229954 h 645815"/>
                <a:gd name="connsiteX68" fmla="*/ 52267 w 403200"/>
                <a:gd name="connsiteY68" fmla="*/ 225409 h 645815"/>
                <a:gd name="connsiteX69" fmla="*/ 36360 w 403200"/>
                <a:gd name="connsiteY69" fmla="*/ 214047 h 645815"/>
                <a:gd name="connsiteX70" fmla="*/ 4545 w 403200"/>
                <a:gd name="connsiteY70" fmla="*/ 214047 h 645815"/>
                <a:gd name="connsiteX71" fmla="*/ 4545 w 403200"/>
                <a:gd name="connsiteY71" fmla="*/ 204957 h 645815"/>
                <a:gd name="connsiteX72" fmla="*/ 0 w 403200"/>
                <a:gd name="connsiteY72" fmla="*/ 177688 h 645815"/>
                <a:gd name="connsiteX73" fmla="*/ 5303 w 403200"/>
                <a:gd name="connsiteY73" fmla="*/ 176173 h 645815"/>
                <a:gd name="connsiteX74" fmla="*/ 4762 w 403200"/>
                <a:gd name="connsiteY74" fmla="*/ 172926 h 645815"/>
                <a:gd name="connsiteX75" fmla="*/ 4762 w 403200"/>
                <a:gd name="connsiteY75" fmla="*/ 172926 h 645815"/>
                <a:gd name="connsiteX76" fmla="*/ 4762 w 403200"/>
                <a:gd name="connsiteY76" fmla="*/ 172925 h 645815"/>
                <a:gd name="connsiteX77" fmla="*/ 10065 w 403200"/>
                <a:gd name="connsiteY77" fmla="*/ 171410 h 645815"/>
                <a:gd name="connsiteX78" fmla="*/ 9524 w 403200"/>
                <a:gd name="connsiteY78" fmla="*/ 168163 h 645815"/>
                <a:gd name="connsiteX79" fmla="*/ 120875 w 403200"/>
                <a:gd name="connsiteY79" fmla="*/ 136348 h 645815"/>
                <a:gd name="connsiteX80" fmla="*/ 143600 w 403200"/>
                <a:gd name="connsiteY80" fmla="*/ 152255 h 645815"/>
                <a:gd name="connsiteX81" fmla="*/ 154962 w 403200"/>
                <a:gd name="connsiteY81" fmla="*/ 152255 h 645815"/>
                <a:gd name="connsiteX82" fmla="*/ 170869 w 403200"/>
                <a:gd name="connsiteY82" fmla="*/ 156800 h 645815"/>
                <a:gd name="connsiteX83" fmla="*/ 170869 w 403200"/>
                <a:gd name="connsiteY83" fmla="*/ 172708 h 645815"/>
                <a:gd name="connsiteX84" fmla="*/ 159507 w 403200"/>
                <a:gd name="connsiteY84" fmla="*/ 195432 h 645815"/>
                <a:gd name="connsiteX85" fmla="*/ 164052 w 403200"/>
                <a:gd name="connsiteY85" fmla="*/ 215884 h 645815"/>
                <a:gd name="connsiteX86" fmla="*/ 182242 w 403200"/>
                <a:gd name="connsiteY86" fmla="*/ 237712 h 645815"/>
                <a:gd name="connsiteX87" fmla="*/ 186342 w 403200"/>
                <a:gd name="connsiteY87" fmla="*/ 225409 h 645815"/>
                <a:gd name="connsiteX88" fmla="*/ 189743 w 403200"/>
                <a:gd name="connsiteY88" fmla="*/ 224729 h 645815"/>
                <a:gd name="connsiteX89" fmla="*/ 191104 w 403200"/>
                <a:gd name="connsiteY89" fmla="*/ 220646 h 645815"/>
                <a:gd name="connsiteX90" fmla="*/ 194506 w 403200"/>
                <a:gd name="connsiteY90" fmla="*/ 219966 h 645815"/>
                <a:gd name="connsiteX91" fmla="*/ 195866 w 403200"/>
                <a:gd name="connsiteY91" fmla="*/ 215884 h 645815"/>
                <a:gd name="connsiteX92" fmla="*/ 208443 w 403200"/>
                <a:gd name="connsiteY92" fmla="*/ 213369 h 645815"/>
                <a:gd name="connsiteX93" fmla="*/ 204522 w 403200"/>
                <a:gd name="connsiteY93" fmla="*/ 166325 h 645815"/>
                <a:gd name="connsiteX94" fmla="*/ 186342 w 403200"/>
                <a:gd name="connsiteY94" fmla="*/ 139056 h 645815"/>
                <a:gd name="connsiteX95" fmla="*/ 177253 w 403200"/>
                <a:gd name="connsiteY95" fmla="*/ 127693 h 645815"/>
                <a:gd name="connsiteX96" fmla="*/ 161345 w 403200"/>
                <a:gd name="connsiteY96" fmla="*/ 127693 h 645815"/>
                <a:gd name="connsiteX97" fmla="*/ 149983 w 403200"/>
                <a:gd name="connsiteY97" fmla="*/ 79972 h 645815"/>
                <a:gd name="connsiteX98" fmla="*/ 161345 w 403200"/>
                <a:gd name="connsiteY98" fmla="*/ 52702 h 645815"/>
                <a:gd name="connsiteX99" fmla="*/ 164123 w 403200"/>
                <a:gd name="connsiteY99" fmla="*/ 52702 h 645815"/>
                <a:gd name="connsiteX100" fmla="*/ 166107 w 403200"/>
                <a:gd name="connsiteY100" fmla="*/ 47939 h 645815"/>
                <a:gd name="connsiteX101" fmla="*/ 168885 w 403200"/>
                <a:gd name="connsiteY101" fmla="*/ 47939 h 645815"/>
                <a:gd name="connsiteX102" fmla="*/ 170869 w 403200"/>
                <a:gd name="connsiteY102" fmla="*/ 43177 h 645815"/>
                <a:gd name="connsiteX103" fmla="*/ 195866 w 403200"/>
                <a:gd name="connsiteY103" fmla="*/ 43177 h 645815"/>
                <a:gd name="connsiteX104" fmla="*/ 239043 w 403200"/>
                <a:gd name="connsiteY104" fmla="*/ 49994 h 645815"/>
                <a:gd name="connsiteX105" fmla="*/ 250406 w 403200"/>
                <a:gd name="connsiteY105" fmla="*/ 43177 h 645815"/>
                <a:gd name="connsiteX106" fmla="*/ 277675 w 403200"/>
                <a:gd name="connsiteY106" fmla="*/ 43177 h 645815"/>
                <a:gd name="connsiteX107" fmla="*/ 293582 w 403200"/>
                <a:gd name="connsiteY107" fmla="*/ 34087 h 645815"/>
                <a:gd name="connsiteX108" fmla="*/ 314035 w 403200"/>
                <a:gd name="connsiteY108" fmla="*/ 34087 h 645815"/>
                <a:gd name="connsiteX109" fmla="*/ 352666 w 403200"/>
                <a:gd name="connsiteY109" fmla="*/ 22725 h 645815"/>
                <a:gd name="connsiteX110" fmla="*/ 379936 w 403200"/>
                <a:gd name="connsiteY110" fmla="*/ 0 h 645815"/>
                <a:gd name="connsiteX0" fmla="*/ 379936 w 408105"/>
                <a:gd name="connsiteY0" fmla="*/ 0 h 645815"/>
                <a:gd name="connsiteX1" fmla="*/ 391298 w 408105"/>
                <a:gd name="connsiteY1" fmla="*/ 15907 h 645815"/>
                <a:gd name="connsiteX2" fmla="*/ 384481 w 408105"/>
                <a:gd name="connsiteY2" fmla="*/ 54539 h 645815"/>
                <a:gd name="connsiteX3" fmla="*/ 403183 w 408105"/>
                <a:gd name="connsiteY3" fmla="*/ 80412 h 645815"/>
                <a:gd name="connsiteX4" fmla="*/ 407677 w 408105"/>
                <a:gd name="connsiteY4" fmla="*/ 106490 h 645815"/>
                <a:gd name="connsiteX5" fmla="*/ 392872 w 408105"/>
                <a:gd name="connsiteY5" fmla="*/ 133555 h 645815"/>
                <a:gd name="connsiteX6" fmla="*/ 400388 w 408105"/>
                <a:gd name="connsiteY6" fmla="*/ 161345 h 645815"/>
                <a:gd name="connsiteX7" fmla="*/ 382386 w 408105"/>
                <a:gd name="connsiteY7" fmla="*/ 185644 h 645815"/>
                <a:gd name="connsiteX8" fmla="*/ 378362 w 408105"/>
                <a:gd name="connsiteY8" fmla="*/ 227769 h 645815"/>
                <a:gd name="connsiteX9" fmla="*/ 352666 w 408105"/>
                <a:gd name="connsiteY9" fmla="*/ 243154 h 645815"/>
                <a:gd name="connsiteX10" fmla="*/ 351616 w 408105"/>
                <a:gd name="connsiteY10" fmla="*/ 243463 h 645815"/>
                <a:gd name="connsiteX11" fmla="*/ 347904 w 408105"/>
                <a:gd name="connsiteY11" fmla="*/ 247917 h 645815"/>
                <a:gd name="connsiteX12" fmla="*/ 346853 w 408105"/>
                <a:gd name="connsiteY12" fmla="*/ 248226 h 645815"/>
                <a:gd name="connsiteX13" fmla="*/ 331257 w 408105"/>
                <a:gd name="connsiteY13" fmla="*/ 246737 h 645815"/>
                <a:gd name="connsiteX14" fmla="*/ 304511 w 408105"/>
                <a:gd name="connsiteY14" fmla="*/ 264041 h 645815"/>
                <a:gd name="connsiteX15" fmla="*/ 297749 w 408105"/>
                <a:gd name="connsiteY15" fmla="*/ 275837 h 645815"/>
                <a:gd name="connsiteX16" fmla="*/ 268151 w 408105"/>
                <a:gd name="connsiteY16" fmla="*/ 284493 h 645815"/>
                <a:gd name="connsiteX17" fmla="*/ 242800 w 408105"/>
                <a:gd name="connsiteY17" fmla="*/ 299357 h 645815"/>
                <a:gd name="connsiteX18" fmla="*/ 210868 w 408105"/>
                <a:gd name="connsiteY18" fmla="*/ 327156 h 645815"/>
                <a:gd name="connsiteX19" fmla="*/ 191321 w 408105"/>
                <a:gd name="connsiteY19" fmla="*/ 349960 h 645815"/>
                <a:gd name="connsiteX20" fmla="*/ 189923 w 408105"/>
                <a:gd name="connsiteY20" fmla="*/ 350799 h 645815"/>
                <a:gd name="connsiteX21" fmla="*/ 186559 w 408105"/>
                <a:gd name="connsiteY21" fmla="*/ 354723 h 645815"/>
                <a:gd name="connsiteX22" fmla="*/ 185159 w 408105"/>
                <a:gd name="connsiteY22" fmla="*/ 355563 h 645815"/>
                <a:gd name="connsiteX23" fmla="*/ 181797 w 408105"/>
                <a:gd name="connsiteY23" fmla="*/ 359485 h 645815"/>
                <a:gd name="connsiteX24" fmla="*/ 179182 w 408105"/>
                <a:gd name="connsiteY24" fmla="*/ 361054 h 645815"/>
                <a:gd name="connsiteX25" fmla="*/ 175414 w 408105"/>
                <a:gd name="connsiteY25" fmla="*/ 381774 h 645815"/>
                <a:gd name="connsiteX26" fmla="*/ 190793 w 408105"/>
                <a:gd name="connsiteY26" fmla="*/ 397648 h 645815"/>
                <a:gd name="connsiteX27" fmla="*/ 191321 w 408105"/>
                <a:gd name="connsiteY27" fmla="*/ 415861 h 645815"/>
                <a:gd name="connsiteX28" fmla="*/ 202684 w 408105"/>
                <a:gd name="connsiteY28" fmla="*/ 436313 h 645815"/>
                <a:gd name="connsiteX29" fmla="*/ 202684 w 408105"/>
                <a:gd name="connsiteY29" fmla="*/ 447676 h 645815"/>
                <a:gd name="connsiteX30" fmla="*/ 216143 w 408105"/>
                <a:gd name="connsiteY30" fmla="*/ 447676 h 645815"/>
                <a:gd name="connsiteX31" fmla="*/ 205648 w 408105"/>
                <a:gd name="connsiteY31" fmla="*/ 465981 h 645815"/>
                <a:gd name="connsiteX32" fmla="*/ 226445 w 408105"/>
                <a:gd name="connsiteY32" fmla="*/ 483808 h 645815"/>
                <a:gd name="connsiteX33" fmla="*/ 228026 w 408105"/>
                <a:gd name="connsiteY33" fmla="*/ 510774 h 645815"/>
                <a:gd name="connsiteX34" fmla="*/ 202684 w 408105"/>
                <a:gd name="connsiteY34" fmla="*/ 506760 h 645815"/>
                <a:gd name="connsiteX35" fmla="*/ 207229 w 408105"/>
                <a:gd name="connsiteY35" fmla="*/ 511305 h 645815"/>
                <a:gd name="connsiteX36" fmla="*/ 202684 w 408105"/>
                <a:gd name="connsiteY36" fmla="*/ 527212 h 645815"/>
                <a:gd name="connsiteX37" fmla="*/ 197923 w 408105"/>
                <a:gd name="connsiteY37" fmla="*/ 531974 h 645815"/>
                <a:gd name="connsiteX38" fmla="*/ 183067 w 408105"/>
                <a:gd name="connsiteY38" fmla="*/ 537917 h 645815"/>
                <a:gd name="connsiteX39" fmla="*/ 182015 w 408105"/>
                <a:gd name="connsiteY39" fmla="*/ 547882 h 645815"/>
                <a:gd name="connsiteX40" fmla="*/ 182013 w 408105"/>
                <a:gd name="connsiteY40" fmla="*/ 556795 h 645815"/>
                <a:gd name="connsiteX41" fmla="*/ 168340 w 408105"/>
                <a:gd name="connsiteY41" fmla="*/ 558586 h 645815"/>
                <a:gd name="connsiteX42" fmla="*/ 149983 w 408105"/>
                <a:gd name="connsiteY42" fmla="*/ 564007 h 645815"/>
                <a:gd name="connsiteX43" fmla="*/ 106806 w 408105"/>
                <a:gd name="connsiteY43" fmla="*/ 586731 h 645815"/>
                <a:gd name="connsiteX44" fmla="*/ 124191 w 408105"/>
                <a:gd name="connsiteY44" fmla="*/ 590143 h 645815"/>
                <a:gd name="connsiteX45" fmla="*/ 100423 w 408105"/>
                <a:gd name="connsiteY45" fmla="*/ 609021 h 645815"/>
                <a:gd name="connsiteX46" fmla="*/ 111785 w 408105"/>
                <a:gd name="connsiteY46" fmla="*/ 613566 h 645815"/>
                <a:gd name="connsiteX47" fmla="*/ 104968 w 408105"/>
                <a:gd name="connsiteY47" fmla="*/ 636290 h 645815"/>
                <a:gd name="connsiteX48" fmla="*/ 101868 w 408105"/>
                <a:gd name="connsiteY48" fmla="*/ 635515 h 645815"/>
                <a:gd name="connsiteX49" fmla="*/ 100206 w 408105"/>
                <a:gd name="connsiteY49" fmla="*/ 641053 h 645815"/>
                <a:gd name="connsiteX50" fmla="*/ 97105 w 408105"/>
                <a:gd name="connsiteY50" fmla="*/ 640278 h 645815"/>
                <a:gd name="connsiteX51" fmla="*/ 95444 w 408105"/>
                <a:gd name="connsiteY51" fmla="*/ 645815 h 645815"/>
                <a:gd name="connsiteX52" fmla="*/ 68174 w 408105"/>
                <a:gd name="connsiteY52" fmla="*/ 638998 h 645815"/>
                <a:gd name="connsiteX53" fmla="*/ 68174 w 408105"/>
                <a:gd name="connsiteY53" fmla="*/ 623091 h 645815"/>
                <a:gd name="connsiteX54" fmla="*/ 63629 w 408105"/>
                <a:gd name="connsiteY54" fmla="*/ 607183 h 645815"/>
                <a:gd name="connsiteX55" fmla="*/ 59084 w 408105"/>
                <a:gd name="connsiteY55" fmla="*/ 591276 h 645815"/>
                <a:gd name="connsiteX56" fmla="*/ 63629 w 408105"/>
                <a:gd name="connsiteY56" fmla="*/ 548099 h 645815"/>
                <a:gd name="connsiteX57" fmla="*/ 52267 w 408105"/>
                <a:gd name="connsiteY57" fmla="*/ 520830 h 645815"/>
                <a:gd name="connsiteX58" fmla="*/ 36360 w 408105"/>
                <a:gd name="connsiteY58" fmla="*/ 461746 h 645815"/>
                <a:gd name="connsiteX59" fmla="*/ 74993 w 408105"/>
                <a:gd name="connsiteY59" fmla="*/ 433423 h 645815"/>
                <a:gd name="connsiteX60" fmla="*/ 86354 w 408105"/>
                <a:gd name="connsiteY60" fmla="*/ 391299 h 645815"/>
                <a:gd name="connsiteX61" fmla="*/ 90899 w 408105"/>
                <a:gd name="connsiteY61" fmla="*/ 386754 h 645815"/>
                <a:gd name="connsiteX62" fmla="*/ 95444 w 408105"/>
                <a:gd name="connsiteY62" fmla="*/ 366302 h 645815"/>
                <a:gd name="connsiteX63" fmla="*/ 90899 w 408105"/>
                <a:gd name="connsiteY63" fmla="*/ 354940 h 645815"/>
                <a:gd name="connsiteX64" fmla="*/ 105754 w 408105"/>
                <a:gd name="connsiteY64" fmla="*/ 349864 h 645815"/>
                <a:gd name="connsiteX65" fmla="*/ 105233 w 408105"/>
                <a:gd name="connsiteY65" fmla="*/ 315257 h 645815"/>
                <a:gd name="connsiteX66" fmla="*/ 102261 w 408105"/>
                <a:gd name="connsiteY66" fmla="*/ 248134 h 645815"/>
                <a:gd name="connsiteX67" fmla="*/ 79537 w 408105"/>
                <a:gd name="connsiteY67" fmla="*/ 236772 h 645815"/>
                <a:gd name="connsiteX68" fmla="*/ 63629 w 408105"/>
                <a:gd name="connsiteY68" fmla="*/ 229954 h 645815"/>
                <a:gd name="connsiteX69" fmla="*/ 52267 w 408105"/>
                <a:gd name="connsiteY69" fmla="*/ 225409 h 645815"/>
                <a:gd name="connsiteX70" fmla="*/ 36360 w 408105"/>
                <a:gd name="connsiteY70" fmla="*/ 214047 h 645815"/>
                <a:gd name="connsiteX71" fmla="*/ 4545 w 408105"/>
                <a:gd name="connsiteY71" fmla="*/ 214047 h 645815"/>
                <a:gd name="connsiteX72" fmla="*/ 4545 w 408105"/>
                <a:gd name="connsiteY72" fmla="*/ 204957 h 645815"/>
                <a:gd name="connsiteX73" fmla="*/ 0 w 408105"/>
                <a:gd name="connsiteY73" fmla="*/ 177688 h 645815"/>
                <a:gd name="connsiteX74" fmla="*/ 5303 w 408105"/>
                <a:gd name="connsiteY74" fmla="*/ 176173 h 645815"/>
                <a:gd name="connsiteX75" fmla="*/ 4762 w 408105"/>
                <a:gd name="connsiteY75" fmla="*/ 172926 h 645815"/>
                <a:gd name="connsiteX76" fmla="*/ 4762 w 408105"/>
                <a:gd name="connsiteY76" fmla="*/ 172926 h 645815"/>
                <a:gd name="connsiteX77" fmla="*/ 4762 w 408105"/>
                <a:gd name="connsiteY77" fmla="*/ 172925 h 645815"/>
                <a:gd name="connsiteX78" fmla="*/ 10065 w 408105"/>
                <a:gd name="connsiteY78" fmla="*/ 171410 h 645815"/>
                <a:gd name="connsiteX79" fmla="*/ 9524 w 408105"/>
                <a:gd name="connsiteY79" fmla="*/ 168163 h 645815"/>
                <a:gd name="connsiteX80" fmla="*/ 120875 w 408105"/>
                <a:gd name="connsiteY80" fmla="*/ 136348 h 645815"/>
                <a:gd name="connsiteX81" fmla="*/ 143600 w 408105"/>
                <a:gd name="connsiteY81" fmla="*/ 152255 h 645815"/>
                <a:gd name="connsiteX82" fmla="*/ 154962 w 408105"/>
                <a:gd name="connsiteY82" fmla="*/ 152255 h 645815"/>
                <a:gd name="connsiteX83" fmla="*/ 170869 w 408105"/>
                <a:gd name="connsiteY83" fmla="*/ 156800 h 645815"/>
                <a:gd name="connsiteX84" fmla="*/ 170869 w 408105"/>
                <a:gd name="connsiteY84" fmla="*/ 172708 h 645815"/>
                <a:gd name="connsiteX85" fmla="*/ 159507 w 408105"/>
                <a:gd name="connsiteY85" fmla="*/ 195432 h 645815"/>
                <a:gd name="connsiteX86" fmla="*/ 164052 w 408105"/>
                <a:gd name="connsiteY86" fmla="*/ 215884 h 645815"/>
                <a:gd name="connsiteX87" fmla="*/ 182242 w 408105"/>
                <a:gd name="connsiteY87" fmla="*/ 237712 h 645815"/>
                <a:gd name="connsiteX88" fmla="*/ 186342 w 408105"/>
                <a:gd name="connsiteY88" fmla="*/ 225409 h 645815"/>
                <a:gd name="connsiteX89" fmla="*/ 189743 w 408105"/>
                <a:gd name="connsiteY89" fmla="*/ 224729 h 645815"/>
                <a:gd name="connsiteX90" fmla="*/ 191104 w 408105"/>
                <a:gd name="connsiteY90" fmla="*/ 220646 h 645815"/>
                <a:gd name="connsiteX91" fmla="*/ 194506 w 408105"/>
                <a:gd name="connsiteY91" fmla="*/ 219966 h 645815"/>
                <a:gd name="connsiteX92" fmla="*/ 195866 w 408105"/>
                <a:gd name="connsiteY92" fmla="*/ 215884 h 645815"/>
                <a:gd name="connsiteX93" fmla="*/ 208443 w 408105"/>
                <a:gd name="connsiteY93" fmla="*/ 213369 h 645815"/>
                <a:gd name="connsiteX94" fmla="*/ 204522 w 408105"/>
                <a:gd name="connsiteY94" fmla="*/ 166325 h 645815"/>
                <a:gd name="connsiteX95" fmla="*/ 186342 w 408105"/>
                <a:gd name="connsiteY95" fmla="*/ 139056 h 645815"/>
                <a:gd name="connsiteX96" fmla="*/ 177253 w 408105"/>
                <a:gd name="connsiteY96" fmla="*/ 127693 h 645815"/>
                <a:gd name="connsiteX97" fmla="*/ 161345 w 408105"/>
                <a:gd name="connsiteY97" fmla="*/ 127693 h 645815"/>
                <a:gd name="connsiteX98" fmla="*/ 149983 w 408105"/>
                <a:gd name="connsiteY98" fmla="*/ 79972 h 645815"/>
                <a:gd name="connsiteX99" fmla="*/ 161345 w 408105"/>
                <a:gd name="connsiteY99" fmla="*/ 52702 h 645815"/>
                <a:gd name="connsiteX100" fmla="*/ 164123 w 408105"/>
                <a:gd name="connsiteY100" fmla="*/ 52702 h 645815"/>
                <a:gd name="connsiteX101" fmla="*/ 166107 w 408105"/>
                <a:gd name="connsiteY101" fmla="*/ 47939 h 645815"/>
                <a:gd name="connsiteX102" fmla="*/ 168885 w 408105"/>
                <a:gd name="connsiteY102" fmla="*/ 47939 h 645815"/>
                <a:gd name="connsiteX103" fmla="*/ 170869 w 408105"/>
                <a:gd name="connsiteY103" fmla="*/ 43177 h 645815"/>
                <a:gd name="connsiteX104" fmla="*/ 195866 w 408105"/>
                <a:gd name="connsiteY104" fmla="*/ 43177 h 645815"/>
                <a:gd name="connsiteX105" fmla="*/ 239043 w 408105"/>
                <a:gd name="connsiteY105" fmla="*/ 49994 h 645815"/>
                <a:gd name="connsiteX106" fmla="*/ 250406 w 408105"/>
                <a:gd name="connsiteY106" fmla="*/ 43177 h 645815"/>
                <a:gd name="connsiteX107" fmla="*/ 277675 w 408105"/>
                <a:gd name="connsiteY107" fmla="*/ 43177 h 645815"/>
                <a:gd name="connsiteX108" fmla="*/ 293582 w 408105"/>
                <a:gd name="connsiteY108" fmla="*/ 34087 h 645815"/>
                <a:gd name="connsiteX109" fmla="*/ 314035 w 408105"/>
                <a:gd name="connsiteY109" fmla="*/ 34087 h 645815"/>
                <a:gd name="connsiteX110" fmla="*/ 352666 w 408105"/>
                <a:gd name="connsiteY110" fmla="*/ 22725 h 645815"/>
                <a:gd name="connsiteX111" fmla="*/ 379936 w 408105"/>
                <a:gd name="connsiteY111" fmla="*/ 0 h 645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408105" h="645815">
                  <a:moveTo>
                    <a:pt x="379936" y="0"/>
                  </a:moveTo>
                  <a:lnTo>
                    <a:pt x="391298" y="15907"/>
                  </a:lnTo>
                  <a:lnTo>
                    <a:pt x="384481" y="54539"/>
                  </a:lnTo>
                  <a:lnTo>
                    <a:pt x="403183" y="80412"/>
                  </a:lnTo>
                  <a:cubicBezTo>
                    <a:pt x="405563" y="89566"/>
                    <a:pt x="409396" y="97633"/>
                    <a:pt x="407677" y="106490"/>
                  </a:cubicBezTo>
                  <a:cubicBezTo>
                    <a:pt x="405958" y="115347"/>
                    <a:pt x="392601" y="124908"/>
                    <a:pt x="392872" y="133555"/>
                  </a:cubicBezTo>
                  <a:lnTo>
                    <a:pt x="400388" y="161345"/>
                  </a:lnTo>
                  <a:lnTo>
                    <a:pt x="382386" y="185644"/>
                  </a:lnTo>
                  <a:lnTo>
                    <a:pt x="378362" y="227769"/>
                  </a:lnTo>
                  <a:lnTo>
                    <a:pt x="352666" y="243154"/>
                  </a:lnTo>
                  <a:lnTo>
                    <a:pt x="351616" y="243463"/>
                  </a:lnTo>
                  <a:lnTo>
                    <a:pt x="347904" y="247917"/>
                  </a:lnTo>
                  <a:lnTo>
                    <a:pt x="346853" y="248226"/>
                  </a:lnTo>
                  <a:lnTo>
                    <a:pt x="331257" y="246737"/>
                  </a:lnTo>
                  <a:lnTo>
                    <a:pt x="304511" y="264041"/>
                  </a:lnTo>
                  <a:cubicBezTo>
                    <a:pt x="299286" y="266983"/>
                    <a:pt x="302974" y="272895"/>
                    <a:pt x="297749" y="275837"/>
                  </a:cubicBezTo>
                  <a:lnTo>
                    <a:pt x="268151" y="284493"/>
                  </a:lnTo>
                  <a:lnTo>
                    <a:pt x="242800" y="299357"/>
                  </a:lnTo>
                  <a:lnTo>
                    <a:pt x="210868" y="327156"/>
                  </a:lnTo>
                  <a:lnTo>
                    <a:pt x="191321" y="349960"/>
                  </a:lnTo>
                  <a:lnTo>
                    <a:pt x="189923" y="350799"/>
                  </a:lnTo>
                  <a:lnTo>
                    <a:pt x="186559" y="354723"/>
                  </a:lnTo>
                  <a:lnTo>
                    <a:pt x="185159" y="355563"/>
                  </a:lnTo>
                  <a:lnTo>
                    <a:pt x="181797" y="359485"/>
                  </a:lnTo>
                  <a:lnTo>
                    <a:pt x="179182" y="361054"/>
                  </a:lnTo>
                  <a:lnTo>
                    <a:pt x="175414" y="381774"/>
                  </a:lnTo>
                  <a:cubicBezTo>
                    <a:pt x="176579" y="387065"/>
                    <a:pt x="189628" y="392357"/>
                    <a:pt x="190793" y="397648"/>
                  </a:cubicBezTo>
                  <a:lnTo>
                    <a:pt x="191321" y="415861"/>
                  </a:lnTo>
                  <a:lnTo>
                    <a:pt x="202684" y="436313"/>
                  </a:lnTo>
                  <a:lnTo>
                    <a:pt x="202684" y="447676"/>
                  </a:lnTo>
                  <a:lnTo>
                    <a:pt x="216143" y="447676"/>
                  </a:lnTo>
                  <a:cubicBezTo>
                    <a:pt x="218587" y="450807"/>
                    <a:pt x="203204" y="462850"/>
                    <a:pt x="205648" y="465981"/>
                  </a:cubicBezTo>
                  <a:cubicBezTo>
                    <a:pt x="209609" y="472913"/>
                    <a:pt x="222484" y="476876"/>
                    <a:pt x="226445" y="483808"/>
                  </a:cubicBezTo>
                  <a:lnTo>
                    <a:pt x="228026" y="510774"/>
                  </a:lnTo>
                  <a:lnTo>
                    <a:pt x="202684" y="506760"/>
                  </a:lnTo>
                  <a:lnTo>
                    <a:pt x="207229" y="511305"/>
                  </a:lnTo>
                  <a:lnTo>
                    <a:pt x="202684" y="527212"/>
                  </a:lnTo>
                  <a:lnTo>
                    <a:pt x="197923" y="531974"/>
                  </a:lnTo>
                  <a:cubicBezTo>
                    <a:pt x="197923" y="534945"/>
                    <a:pt x="183067" y="534946"/>
                    <a:pt x="183067" y="537917"/>
                  </a:cubicBezTo>
                  <a:lnTo>
                    <a:pt x="182015" y="547882"/>
                  </a:lnTo>
                  <a:cubicBezTo>
                    <a:pt x="182014" y="550853"/>
                    <a:pt x="182014" y="553824"/>
                    <a:pt x="182013" y="556795"/>
                  </a:cubicBezTo>
                  <a:lnTo>
                    <a:pt x="168340" y="558586"/>
                  </a:lnTo>
                  <a:lnTo>
                    <a:pt x="149983" y="564007"/>
                  </a:lnTo>
                  <a:lnTo>
                    <a:pt x="106806" y="586731"/>
                  </a:lnTo>
                  <a:lnTo>
                    <a:pt x="124191" y="590143"/>
                  </a:lnTo>
                  <a:lnTo>
                    <a:pt x="100423" y="609021"/>
                  </a:lnTo>
                  <a:lnTo>
                    <a:pt x="111785" y="613566"/>
                  </a:lnTo>
                  <a:lnTo>
                    <a:pt x="104968" y="636290"/>
                  </a:lnTo>
                  <a:lnTo>
                    <a:pt x="101868" y="635515"/>
                  </a:lnTo>
                  <a:lnTo>
                    <a:pt x="100206" y="641053"/>
                  </a:lnTo>
                  <a:lnTo>
                    <a:pt x="97105" y="640278"/>
                  </a:lnTo>
                  <a:lnTo>
                    <a:pt x="95444" y="645815"/>
                  </a:lnTo>
                  <a:lnTo>
                    <a:pt x="68174" y="638998"/>
                  </a:lnTo>
                  <a:lnTo>
                    <a:pt x="68174" y="623091"/>
                  </a:lnTo>
                  <a:lnTo>
                    <a:pt x="63629" y="607183"/>
                  </a:lnTo>
                  <a:lnTo>
                    <a:pt x="59084" y="591276"/>
                  </a:lnTo>
                  <a:lnTo>
                    <a:pt x="63629" y="548099"/>
                  </a:lnTo>
                  <a:lnTo>
                    <a:pt x="52267" y="520830"/>
                  </a:lnTo>
                  <a:lnTo>
                    <a:pt x="36360" y="461746"/>
                  </a:lnTo>
                  <a:lnTo>
                    <a:pt x="74993" y="433423"/>
                  </a:lnTo>
                  <a:lnTo>
                    <a:pt x="86354" y="391299"/>
                  </a:lnTo>
                  <a:lnTo>
                    <a:pt x="90899" y="386754"/>
                  </a:lnTo>
                  <a:lnTo>
                    <a:pt x="95444" y="366302"/>
                  </a:lnTo>
                  <a:lnTo>
                    <a:pt x="90899" y="354940"/>
                  </a:lnTo>
                  <a:lnTo>
                    <a:pt x="105754" y="349864"/>
                  </a:lnTo>
                  <a:cubicBezTo>
                    <a:pt x="105580" y="338328"/>
                    <a:pt x="105407" y="326793"/>
                    <a:pt x="105233" y="315257"/>
                  </a:cubicBezTo>
                  <a:lnTo>
                    <a:pt x="102261" y="248134"/>
                  </a:lnTo>
                  <a:lnTo>
                    <a:pt x="79537" y="236772"/>
                  </a:lnTo>
                  <a:lnTo>
                    <a:pt x="63629" y="229954"/>
                  </a:lnTo>
                  <a:lnTo>
                    <a:pt x="52267" y="225409"/>
                  </a:lnTo>
                  <a:lnTo>
                    <a:pt x="36360" y="214047"/>
                  </a:lnTo>
                  <a:lnTo>
                    <a:pt x="4545" y="214047"/>
                  </a:lnTo>
                  <a:lnTo>
                    <a:pt x="4545" y="204957"/>
                  </a:lnTo>
                  <a:lnTo>
                    <a:pt x="0" y="177688"/>
                  </a:lnTo>
                  <a:lnTo>
                    <a:pt x="5303" y="176173"/>
                  </a:lnTo>
                  <a:lnTo>
                    <a:pt x="4762" y="172926"/>
                  </a:lnTo>
                  <a:lnTo>
                    <a:pt x="4762" y="172926"/>
                  </a:lnTo>
                  <a:lnTo>
                    <a:pt x="4762" y="172925"/>
                  </a:lnTo>
                  <a:lnTo>
                    <a:pt x="10065" y="171410"/>
                  </a:lnTo>
                  <a:lnTo>
                    <a:pt x="9524" y="168163"/>
                  </a:lnTo>
                  <a:lnTo>
                    <a:pt x="120875" y="136348"/>
                  </a:lnTo>
                  <a:lnTo>
                    <a:pt x="143600" y="152255"/>
                  </a:lnTo>
                  <a:lnTo>
                    <a:pt x="154962" y="152255"/>
                  </a:lnTo>
                  <a:lnTo>
                    <a:pt x="170869" y="156800"/>
                  </a:lnTo>
                  <a:lnTo>
                    <a:pt x="170869" y="172708"/>
                  </a:lnTo>
                  <a:lnTo>
                    <a:pt x="159507" y="195432"/>
                  </a:lnTo>
                  <a:lnTo>
                    <a:pt x="164052" y="215884"/>
                  </a:lnTo>
                  <a:lnTo>
                    <a:pt x="182242" y="237712"/>
                  </a:lnTo>
                  <a:lnTo>
                    <a:pt x="186342" y="225409"/>
                  </a:lnTo>
                  <a:lnTo>
                    <a:pt x="189743" y="224729"/>
                  </a:lnTo>
                  <a:lnTo>
                    <a:pt x="191104" y="220646"/>
                  </a:lnTo>
                  <a:lnTo>
                    <a:pt x="194506" y="219966"/>
                  </a:lnTo>
                  <a:lnTo>
                    <a:pt x="195866" y="215884"/>
                  </a:lnTo>
                  <a:lnTo>
                    <a:pt x="208443" y="213369"/>
                  </a:lnTo>
                  <a:lnTo>
                    <a:pt x="204522" y="166325"/>
                  </a:lnTo>
                  <a:lnTo>
                    <a:pt x="186342" y="139056"/>
                  </a:lnTo>
                  <a:lnTo>
                    <a:pt x="177253" y="127693"/>
                  </a:lnTo>
                  <a:lnTo>
                    <a:pt x="161345" y="127693"/>
                  </a:lnTo>
                  <a:lnTo>
                    <a:pt x="149983" y="79972"/>
                  </a:lnTo>
                  <a:lnTo>
                    <a:pt x="161345" y="52702"/>
                  </a:lnTo>
                  <a:lnTo>
                    <a:pt x="164123" y="52702"/>
                  </a:lnTo>
                  <a:lnTo>
                    <a:pt x="166107" y="47939"/>
                  </a:lnTo>
                  <a:lnTo>
                    <a:pt x="168885" y="47939"/>
                  </a:lnTo>
                  <a:lnTo>
                    <a:pt x="170869" y="43177"/>
                  </a:lnTo>
                  <a:lnTo>
                    <a:pt x="195866" y="43177"/>
                  </a:lnTo>
                  <a:lnTo>
                    <a:pt x="239043" y="49994"/>
                  </a:lnTo>
                  <a:lnTo>
                    <a:pt x="250406" y="43177"/>
                  </a:lnTo>
                  <a:lnTo>
                    <a:pt x="277675" y="43177"/>
                  </a:lnTo>
                  <a:lnTo>
                    <a:pt x="293582" y="34087"/>
                  </a:lnTo>
                  <a:lnTo>
                    <a:pt x="314035" y="34087"/>
                  </a:lnTo>
                  <a:lnTo>
                    <a:pt x="352666" y="22725"/>
                  </a:lnTo>
                  <a:lnTo>
                    <a:pt x="37993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1" name="Freeform 108">
              <a:extLst>
                <a:ext uri="{FF2B5EF4-FFF2-40B4-BE49-F238E27FC236}">
                  <a16:creationId xmlns:a16="http://schemas.microsoft.com/office/drawing/2014/main" xmlns="" id="{169116F7-FE2E-48DB-8770-A83B907A1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7030" y="4540215"/>
              <a:ext cx="34157" cy="53278"/>
            </a:xfrm>
            <a:custGeom>
              <a:avLst/>
              <a:gdLst>
                <a:gd name="connsiteX0" fmla="*/ 38741 w 66010"/>
                <a:gd name="connsiteY0" fmla="*/ 0 h 102964"/>
                <a:gd name="connsiteX1" fmla="*/ 54648 w 66010"/>
                <a:gd name="connsiteY1" fmla="*/ 6818 h 102964"/>
                <a:gd name="connsiteX2" fmla="*/ 61465 w 66010"/>
                <a:gd name="connsiteY2" fmla="*/ 15908 h 102964"/>
                <a:gd name="connsiteX3" fmla="*/ 66010 w 66010"/>
                <a:gd name="connsiteY3" fmla="*/ 27270 h 102964"/>
                <a:gd name="connsiteX4" fmla="*/ 66010 w 66010"/>
                <a:gd name="connsiteY4" fmla="*/ 38632 h 102964"/>
                <a:gd name="connsiteX5" fmla="*/ 63629 w 66010"/>
                <a:gd name="connsiteY5" fmla="*/ 39585 h 102964"/>
                <a:gd name="connsiteX6" fmla="*/ 63629 w 66010"/>
                <a:gd name="connsiteY6" fmla="*/ 49878 h 102964"/>
                <a:gd name="connsiteX7" fmla="*/ 52267 w 66010"/>
                <a:gd name="connsiteY7" fmla="*/ 55466 h 102964"/>
                <a:gd name="connsiteX8" fmla="*/ 43177 w 66010"/>
                <a:gd name="connsiteY8" fmla="*/ 83406 h 102964"/>
                <a:gd name="connsiteX9" fmla="*/ 27270 w 66010"/>
                <a:gd name="connsiteY9" fmla="*/ 94582 h 102964"/>
                <a:gd name="connsiteX10" fmla="*/ 9090 w 66010"/>
                <a:gd name="connsiteY10" fmla="*/ 102964 h 102964"/>
                <a:gd name="connsiteX11" fmla="*/ 9090 w 66010"/>
                <a:gd name="connsiteY11" fmla="*/ 49878 h 102964"/>
                <a:gd name="connsiteX12" fmla="*/ 0 w 66010"/>
                <a:gd name="connsiteY12" fmla="*/ 30320 h 102964"/>
                <a:gd name="connsiteX13" fmla="*/ 6722 w 66010"/>
                <a:gd name="connsiteY13" fmla="*/ 30320 h 102964"/>
                <a:gd name="connsiteX14" fmla="*/ 2381 w 66010"/>
                <a:gd name="connsiteY14" fmla="*/ 22725 h 102964"/>
                <a:gd name="connsiteX15" fmla="*/ 22833 w 66010"/>
                <a:gd name="connsiteY15" fmla="*/ 22725 h 102964"/>
                <a:gd name="connsiteX16" fmla="*/ 33245 w 66010"/>
                <a:gd name="connsiteY16" fmla="*/ 7852 h 102964"/>
                <a:gd name="connsiteX17" fmla="*/ 36360 w 66010"/>
                <a:gd name="connsiteY17" fmla="*/ 2380 h 102964"/>
                <a:gd name="connsiteX18" fmla="*/ 36882 w 66010"/>
                <a:gd name="connsiteY18" fmla="*/ 2655 h 10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10" h="102964">
                  <a:moveTo>
                    <a:pt x="38741" y="0"/>
                  </a:moveTo>
                  <a:lnTo>
                    <a:pt x="54648" y="6818"/>
                  </a:lnTo>
                  <a:lnTo>
                    <a:pt x="61465" y="15908"/>
                  </a:lnTo>
                  <a:lnTo>
                    <a:pt x="66010" y="27270"/>
                  </a:lnTo>
                  <a:lnTo>
                    <a:pt x="66010" y="38632"/>
                  </a:lnTo>
                  <a:lnTo>
                    <a:pt x="63629" y="39585"/>
                  </a:lnTo>
                  <a:lnTo>
                    <a:pt x="63629" y="49878"/>
                  </a:lnTo>
                  <a:lnTo>
                    <a:pt x="52267" y="55466"/>
                  </a:lnTo>
                  <a:lnTo>
                    <a:pt x="43177" y="83406"/>
                  </a:lnTo>
                  <a:lnTo>
                    <a:pt x="27270" y="94582"/>
                  </a:lnTo>
                  <a:lnTo>
                    <a:pt x="9090" y="102964"/>
                  </a:lnTo>
                  <a:lnTo>
                    <a:pt x="9090" y="49878"/>
                  </a:lnTo>
                  <a:lnTo>
                    <a:pt x="0" y="30320"/>
                  </a:lnTo>
                  <a:lnTo>
                    <a:pt x="6722" y="30320"/>
                  </a:lnTo>
                  <a:lnTo>
                    <a:pt x="2381" y="22725"/>
                  </a:lnTo>
                  <a:lnTo>
                    <a:pt x="22833" y="22725"/>
                  </a:lnTo>
                  <a:lnTo>
                    <a:pt x="33245" y="7852"/>
                  </a:lnTo>
                  <a:lnTo>
                    <a:pt x="36360" y="2380"/>
                  </a:lnTo>
                  <a:lnTo>
                    <a:pt x="36882" y="265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2" name="Freeform 109">
              <a:extLst>
                <a:ext uri="{FF2B5EF4-FFF2-40B4-BE49-F238E27FC236}">
                  <a16:creationId xmlns:a16="http://schemas.microsoft.com/office/drawing/2014/main" xmlns="" id="{65CA10CB-FB37-40F4-BA16-34D102D51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0631" y="4653042"/>
              <a:ext cx="224704" cy="190660"/>
            </a:xfrm>
            <a:custGeom>
              <a:avLst/>
              <a:gdLst>
                <a:gd name="connsiteX0" fmla="*/ 316090 w 434258"/>
                <a:gd name="connsiteY0" fmla="*/ 0 h 368465"/>
                <a:gd name="connsiteX1" fmla="*/ 331997 w 434258"/>
                <a:gd name="connsiteY1" fmla="*/ 0 h 368465"/>
                <a:gd name="connsiteX2" fmla="*/ 347905 w 434258"/>
                <a:gd name="connsiteY2" fmla="*/ 11363 h 368465"/>
                <a:gd name="connsiteX3" fmla="*/ 359267 w 434258"/>
                <a:gd name="connsiteY3" fmla="*/ 15908 h 368465"/>
                <a:gd name="connsiteX4" fmla="*/ 386536 w 434258"/>
                <a:gd name="connsiteY4" fmla="*/ 27270 h 368465"/>
                <a:gd name="connsiteX5" fmla="*/ 406989 w 434258"/>
                <a:gd name="connsiteY5" fmla="*/ 31815 h 368465"/>
                <a:gd name="connsiteX6" fmla="*/ 422896 w 434258"/>
                <a:gd name="connsiteY6" fmla="*/ 54539 h 368465"/>
                <a:gd name="connsiteX7" fmla="*/ 434258 w 434258"/>
                <a:gd name="connsiteY7" fmla="*/ 81809 h 368465"/>
                <a:gd name="connsiteX8" fmla="*/ 428454 w 434258"/>
                <a:gd name="connsiteY8" fmla="*/ 86452 h 368465"/>
                <a:gd name="connsiteX9" fmla="*/ 429496 w 434258"/>
                <a:gd name="connsiteY9" fmla="*/ 88952 h 368465"/>
                <a:gd name="connsiteX10" fmla="*/ 422398 w 434258"/>
                <a:gd name="connsiteY10" fmla="*/ 94630 h 368465"/>
                <a:gd name="connsiteX11" fmla="*/ 418351 w 434258"/>
                <a:gd name="connsiteY11" fmla="*/ 124986 h 368465"/>
                <a:gd name="connsiteX12" fmla="*/ 422896 w 434258"/>
                <a:gd name="connsiteY12" fmla="*/ 156800 h 368465"/>
                <a:gd name="connsiteX13" fmla="*/ 417989 w 434258"/>
                <a:gd name="connsiteY13" fmla="*/ 162933 h 368465"/>
                <a:gd name="connsiteX14" fmla="*/ 418134 w 434258"/>
                <a:gd name="connsiteY14" fmla="*/ 163943 h 368465"/>
                <a:gd name="connsiteX15" fmla="*/ 413038 w 434258"/>
                <a:gd name="connsiteY15" fmla="*/ 170313 h 368465"/>
                <a:gd name="connsiteX16" fmla="*/ 402444 w 434258"/>
                <a:gd name="connsiteY16" fmla="*/ 199977 h 368465"/>
                <a:gd name="connsiteX17" fmla="*/ 422896 w 434258"/>
                <a:gd name="connsiteY17" fmla="*/ 211340 h 368465"/>
                <a:gd name="connsiteX18" fmla="*/ 411260 w 434258"/>
                <a:gd name="connsiteY18" fmla="*/ 214664 h 368465"/>
                <a:gd name="connsiteX19" fmla="*/ 418134 w 434258"/>
                <a:gd name="connsiteY19" fmla="*/ 218483 h 368465"/>
                <a:gd name="connsiteX20" fmla="*/ 312465 w 434258"/>
                <a:gd name="connsiteY20" fmla="*/ 248674 h 368465"/>
                <a:gd name="connsiteX21" fmla="*/ 316090 w 434258"/>
                <a:gd name="connsiteY21" fmla="*/ 270424 h 368465"/>
                <a:gd name="connsiteX22" fmla="*/ 310276 w 434258"/>
                <a:gd name="connsiteY22" fmla="*/ 271254 h 368465"/>
                <a:gd name="connsiteX23" fmla="*/ 311328 w 434258"/>
                <a:gd name="connsiteY23" fmla="*/ 277567 h 368465"/>
                <a:gd name="connsiteX24" fmla="*/ 279514 w 434258"/>
                <a:gd name="connsiteY24" fmla="*/ 282112 h 368465"/>
                <a:gd name="connsiteX25" fmla="*/ 264797 w 434258"/>
                <a:gd name="connsiteY25" fmla="*/ 296828 h 368465"/>
                <a:gd name="connsiteX26" fmla="*/ 261551 w 434258"/>
                <a:gd name="connsiteY26" fmla="*/ 302238 h 368465"/>
                <a:gd name="connsiteX27" fmla="*/ 260976 w 434258"/>
                <a:gd name="connsiteY27" fmla="*/ 302402 h 368465"/>
                <a:gd name="connsiteX28" fmla="*/ 256789 w 434258"/>
                <a:gd name="connsiteY28" fmla="*/ 309381 h 368465"/>
                <a:gd name="connsiteX29" fmla="*/ 240882 w 434258"/>
                <a:gd name="connsiteY29" fmla="*/ 313926 h 368465"/>
                <a:gd name="connsiteX30" fmla="*/ 209067 w 434258"/>
                <a:gd name="connsiteY30" fmla="*/ 345741 h 368465"/>
                <a:gd name="connsiteX31" fmla="*/ 193160 w 434258"/>
                <a:gd name="connsiteY31" fmla="*/ 368465 h 368465"/>
                <a:gd name="connsiteX32" fmla="*/ 177253 w 434258"/>
                <a:gd name="connsiteY32" fmla="*/ 368465 h 368465"/>
                <a:gd name="connsiteX33" fmla="*/ 165890 w 434258"/>
                <a:gd name="connsiteY33" fmla="*/ 368465 h 368465"/>
                <a:gd name="connsiteX34" fmla="*/ 122713 w 434258"/>
                <a:gd name="connsiteY34" fmla="*/ 361648 h 368465"/>
                <a:gd name="connsiteX35" fmla="*/ 118168 w 434258"/>
                <a:gd name="connsiteY35" fmla="*/ 357103 h 368465"/>
                <a:gd name="connsiteX36" fmla="*/ 102261 w 434258"/>
                <a:gd name="connsiteY36" fmla="*/ 345741 h 368465"/>
                <a:gd name="connsiteX37" fmla="*/ 79537 w 434258"/>
                <a:gd name="connsiteY37" fmla="*/ 345741 h 368465"/>
                <a:gd name="connsiteX38" fmla="*/ 47722 w 434258"/>
                <a:gd name="connsiteY38" fmla="*/ 352558 h 368465"/>
                <a:gd name="connsiteX39" fmla="*/ 27270 w 434258"/>
                <a:gd name="connsiteY39" fmla="*/ 329833 h 368465"/>
                <a:gd name="connsiteX40" fmla="*/ 0 w 434258"/>
                <a:gd name="connsiteY40" fmla="*/ 298019 h 368465"/>
                <a:gd name="connsiteX41" fmla="*/ 4545 w 434258"/>
                <a:gd name="connsiteY41" fmla="*/ 179851 h 368465"/>
                <a:gd name="connsiteX42" fmla="*/ 9033 w 434258"/>
                <a:gd name="connsiteY42" fmla="*/ 179851 h 368465"/>
                <a:gd name="connsiteX43" fmla="*/ 9307 w 434258"/>
                <a:gd name="connsiteY43" fmla="*/ 172708 h 368465"/>
                <a:gd name="connsiteX44" fmla="*/ 79537 w 434258"/>
                <a:gd name="connsiteY44" fmla="*/ 172708 h 368465"/>
                <a:gd name="connsiteX45" fmla="*/ 79537 w 434258"/>
                <a:gd name="connsiteY45" fmla="*/ 168488 h 368465"/>
                <a:gd name="connsiteX46" fmla="*/ 86354 w 434258"/>
                <a:gd name="connsiteY46" fmla="*/ 152581 h 368465"/>
                <a:gd name="connsiteX47" fmla="*/ 74992 w 434258"/>
                <a:gd name="connsiteY47" fmla="*/ 132129 h 368465"/>
                <a:gd name="connsiteX48" fmla="*/ 79537 w 434258"/>
                <a:gd name="connsiteY48" fmla="*/ 116222 h 368465"/>
                <a:gd name="connsiteX49" fmla="*/ 74992 w 434258"/>
                <a:gd name="connsiteY49" fmla="*/ 104859 h 368465"/>
                <a:gd name="connsiteX50" fmla="*/ 82611 w 434258"/>
                <a:gd name="connsiteY50" fmla="*/ 104859 h 368465"/>
                <a:gd name="connsiteX51" fmla="*/ 79754 w 434258"/>
                <a:gd name="connsiteY51" fmla="*/ 97716 h 368465"/>
                <a:gd name="connsiteX52" fmla="*/ 95661 w 434258"/>
                <a:gd name="connsiteY52" fmla="*/ 97716 h 368465"/>
                <a:gd name="connsiteX53" fmla="*/ 95661 w 434258"/>
                <a:gd name="connsiteY53" fmla="*/ 113624 h 368465"/>
                <a:gd name="connsiteX54" fmla="*/ 111568 w 434258"/>
                <a:gd name="connsiteY54" fmla="*/ 109079 h 368465"/>
                <a:gd name="connsiteX55" fmla="*/ 138838 w 434258"/>
                <a:gd name="connsiteY55" fmla="*/ 113624 h 368465"/>
                <a:gd name="connsiteX56" fmla="*/ 150200 w 434258"/>
                <a:gd name="connsiteY56" fmla="*/ 129531 h 368465"/>
                <a:gd name="connsiteX57" fmla="*/ 177470 w 434258"/>
                <a:gd name="connsiteY57" fmla="*/ 134076 h 368465"/>
                <a:gd name="connsiteX58" fmla="*/ 202467 w 434258"/>
                <a:gd name="connsiteY58" fmla="*/ 124986 h 368465"/>
                <a:gd name="connsiteX59" fmla="*/ 209284 w 434258"/>
                <a:gd name="connsiteY59" fmla="*/ 140893 h 368465"/>
                <a:gd name="connsiteX60" fmla="*/ 236554 w 434258"/>
                <a:gd name="connsiteY60" fmla="*/ 145438 h 368465"/>
                <a:gd name="connsiteX61" fmla="*/ 252461 w 434258"/>
                <a:gd name="connsiteY61" fmla="*/ 161345 h 368465"/>
                <a:gd name="connsiteX62" fmla="*/ 268368 w 434258"/>
                <a:gd name="connsiteY62" fmla="*/ 184070 h 368465"/>
                <a:gd name="connsiteX63" fmla="*/ 289615 w 434258"/>
                <a:gd name="connsiteY63" fmla="*/ 184070 h 368465"/>
                <a:gd name="connsiteX64" fmla="*/ 284058 w 434258"/>
                <a:gd name="connsiteY64" fmla="*/ 152581 h 368465"/>
                <a:gd name="connsiteX65" fmla="*/ 272696 w 434258"/>
                <a:gd name="connsiteY65" fmla="*/ 159398 h 368465"/>
                <a:gd name="connsiteX66" fmla="*/ 252244 w 434258"/>
                <a:gd name="connsiteY66" fmla="*/ 141219 h 368465"/>
                <a:gd name="connsiteX67" fmla="*/ 240882 w 434258"/>
                <a:gd name="connsiteY67" fmla="*/ 136674 h 368465"/>
                <a:gd name="connsiteX68" fmla="*/ 247699 w 434258"/>
                <a:gd name="connsiteY68" fmla="*/ 98042 h 368465"/>
                <a:gd name="connsiteX69" fmla="*/ 252244 w 434258"/>
                <a:gd name="connsiteY69" fmla="*/ 57137 h 368465"/>
                <a:gd name="connsiteX70" fmla="*/ 240882 w 434258"/>
                <a:gd name="connsiteY70" fmla="*/ 38958 h 368465"/>
                <a:gd name="connsiteX71" fmla="*/ 252244 w 434258"/>
                <a:gd name="connsiteY71" fmla="*/ 18506 h 368465"/>
                <a:gd name="connsiteX72" fmla="*/ 253264 w 434258"/>
                <a:gd name="connsiteY72" fmla="*/ 18098 h 368465"/>
                <a:gd name="connsiteX73" fmla="*/ 257006 w 434258"/>
                <a:gd name="connsiteY73" fmla="*/ 11363 h 368465"/>
                <a:gd name="connsiteX74" fmla="*/ 268368 w 434258"/>
                <a:gd name="connsiteY74" fmla="*/ 6818 h 36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34258" h="368465">
                  <a:moveTo>
                    <a:pt x="316090" y="0"/>
                  </a:moveTo>
                  <a:lnTo>
                    <a:pt x="331997" y="0"/>
                  </a:lnTo>
                  <a:lnTo>
                    <a:pt x="347905" y="11363"/>
                  </a:lnTo>
                  <a:lnTo>
                    <a:pt x="359267" y="15908"/>
                  </a:lnTo>
                  <a:lnTo>
                    <a:pt x="386536" y="27270"/>
                  </a:lnTo>
                  <a:lnTo>
                    <a:pt x="406989" y="31815"/>
                  </a:lnTo>
                  <a:lnTo>
                    <a:pt x="422896" y="54539"/>
                  </a:lnTo>
                  <a:lnTo>
                    <a:pt x="434258" y="81809"/>
                  </a:lnTo>
                  <a:lnTo>
                    <a:pt x="428454" y="86452"/>
                  </a:lnTo>
                  <a:lnTo>
                    <a:pt x="429496" y="88952"/>
                  </a:lnTo>
                  <a:lnTo>
                    <a:pt x="422398" y="94630"/>
                  </a:lnTo>
                  <a:lnTo>
                    <a:pt x="418351" y="124986"/>
                  </a:lnTo>
                  <a:lnTo>
                    <a:pt x="422896" y="156800"/>
                  </a:lnTo>
                  <a:lnTo>
                    <a:pt x="417989" y="162933"/>
                  </a:lnTo>
                  <a:lnTo>
                    <a:pt x="418134" y="163943"/>
                  </a:lnTo>
                  <a:lnTo>
                    <a:pt x="413038" y="170313"/>
                  </a:lnTo>
                  <a:lnTo>
                    <a:pt x="402444" y="199977"/>
                  </a:lnTo>
                  <a:lnTo>
                    <a:pt x="422896" y="211340"/>
                  </a:lnTo>
                  <a:lnTo>
                    <a:pt x="411260" y="214664"/>
                  </a:lnTo>
                  <a:lnTo>
                    <a:pt x="418134" y="218483"/>
                  </a:lnTo>
                  <a:lnTo>
                    <a:pt x="312465" y="248674"/>
                  </a:lnTo>
                  <a:lnTo>
                    <a:pt x="316090" y="270424"/>
                  </a:lnTo>
                  <a:lnTo>
                    <a:pt x="310276" y="271254"/>
                  </a:lnTo>
                  <a:lnTo>
                    <a:pt x="311328" y="277567"/>
                  </a:lnTo>
                  <a:lnTo>
                    <a:pt x="279514" y="282112"/>
                  </a:lnTo>
                  <a:lnTo>
                    <a:pt x="264797" y="296828"/>
                  </a:lnTo>
                  <a:lnTo>
                    <a:pt x="261551" y="302238"/>
                  </a:lnTo>
                  <a:lnTo>
                    <a:pt x="260976" y="302402"/>
                  </a:lnTo>
                  <a:lnTo>
                    <a:pt x="256789" y="309381"/>
                  </a:lnTo>
                  <a:lnTo>
                    <a:pt x="240882" y="313926"/>
                  </a:lnTo>
                  <a:lnTo>
                    <a:pt x="209067" y="345741"/>
                  </a:lnTo>
                  <a:lnTo>
                    <a:pt x="193160" y="368465"/>
                  </a:lnTo>
                  <a:lnTo>
                    <a:pt x="177253" y="368465"/>
                  </a:lnTo>
                  <a:lnTo>
                    <a:pt x="165890" y="368465"/>
                  </a:lnTo>
                  <a:lnTo>
                    <a:pt x="122713" y="361648"/>
                  </a:lnTo>
                  <a:lnTo>
                    <a:pt x="118168" y="357103"/>
                  </a:lnTo>
                  <a:lnTo>
                    <a:pt x="102261" y="345741"/>
                  </a:lnTo>
                  <a:lnTo>
                    <a:pt x="79537" y="345741"/>
                  </a:lnTo>
                  <a:lnTo>
                    <a:pt x="47722" y="352558"/>
                  </a:lnTo>
                  <a:lnTo>
                    <a:pt x="27270" y="329833"/>
                  </a:lnTo>
                  <a:lnTo>
                    <a:pt x="0" y="298019"/>
                  </a:lnTo>
                  <a:lnTo>
                    <a:pt x="4545" y="179851"/>
                  </a:lnTo>
                  <a:lnTo>
                    <a:pt x="9033" y="179851"/>
                  </a:lnTo>
                  <a:lnTo>
                    <a:pt x="9307" y="172708"/>
                  </a:lnTo>
                  <a:lnTo>
                    <a:pt x="79537" y="172708"/>
                  </a:lnTo>
                  <a:lnTo>
                    <a:pt x="79537" y="168488"/>
                  </a:lnTo>
                  <a:lnTo>
                    <a:pt x="86354" y="152581"/>
                  </a:lnTo>
                  <a:lnTo>
                    <a:pt x="74992" y="132129"/>
                  </a:lnTo>
                  <a:lnTo>
                    <a:pt x="79537" y="116222"/>
                  </a:lnTo>
                  <a:lnTo>
                    <a:pt x="74992" y="104859"/>
                  </a:lnTo>
                  <a:lnTo>
                    <a:pt x="82611" y="104859"/>
                  </a:lnTo>
                  <a:lnTo>
                    <a:pt x="79754" y="97716"/>
                  </a:lnTo>
                  <a:lnTo>
                    <a:pt x="95661" y="97716"/>
                  </a:lnTo>
                  <a:lnTo>
                    <a:pt x="95661" y="113624"/>
                  </a:lnTo>
                  <a:lnTo>
                    <a:pt x="111568" y="109079"/>
                  </a:lnTo>
                  <a:lnTo>
                    <a:pt x="138838" y="113624"/>
                  </a:lnTo>
                  <a:lnTo>
                    <a:pt x="150200" y="129531"/>
                  </a:lnTo>
                  <a:lnTo>
                    <a:pt x="177470" y="134076"/>
                  </a:lnTo>
                  <a:lnTo>
                    <a:pt x="202467" y="124986"/>
                  </a:lnTo>
                  <a:lnTo>
                    <a:pt x="209284" y="140893"/>
                  </a:lnTo>
                  <a:lnTo>
                    <a:pt x="236554" y="145438"/>
                  </a:lnTo>
                  <a:lnTo>
                    <a:pt x="252461" y="161345"/>
                  </a:lnTo>
                  <a:lnTo>
                    <a:pt x="268368" y="184070"/>
                  </a:lnTo>
                  <a:lnTo>
                    <a:pt x="289615" y="184070"/>
                  </a:lnTo>
                  <a:lnTo>
                    <a:pt x="284058" y="152581"/>
                  </a:lnTo>
                  <a:lnTo>
                    <a:pt x="272696" y="159398"/>
                  </a:lnTo>
                  <a:lnTo>
                    <a:pt x="252244" y="141219"/>
                  </a:lnTo>
                  <a:lnTo>
                    <a:pt x="240882" y="136674"/>
                  </a:lnTo>
                  <a:lnTo>
                    <a:pt x="247699" y="98042"/>
                  </a:lnTo>
                  <a:lnTo>
                    <a:pt x="252244" y="57137"/>
                  </a:lnTo>
                  <a:lnTo>
                    <a:pt x="240882" y="38958"/>
                  </a:lnTo>
                  <a:lnTo>
                    <a:pt x="252244" y="18506"/>
                  </a:lnTo>
                  <a:lnTo>
                    <a:pt x="253264" y="18098"/>
                  </a:lnTo>
                  <a:lnTo>
                    <a:pt x="257006" y="11363"/>
                  </a:lnTo>
                  <a:lnTo>
                    <a:pt x="268368" y="681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Freeform 110">
              <a:extLst>
                <a:ext uri="{FF2B5EF4-FFF2-40B4-BE49-F238E27FC236}">
                  <a16:creationId xmlns:a16="http://schemas.microsoft.com/office/drawing/2014/main" xmlns="" id="{D02C10D0-6583-487A-8E3E-3F81CE7C4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361" y="4829197"/>
              <a:ext cx="194525" cy="201636"/>
            </a:xfrm>
            <a:custGeom>
              <a:avLst/>
              <a:gdLst>
                <a:gd name="connsiteX0" fmla="*/ 214591 w 375936"/>
                <a:gd name="connsiteY0" fmla="*/ 0 h 389677"/>
                <a:gd name="connsiteX1" fmla="*/ 219136 w 375936"/>
                <a:gd name="connsiteY1" fmla="*/ 4545 h 389677"/>
                <a:gd name="connsiteX2" fmla="*/ 235044 w 375936"/>
                <a:gd name="connsiteY2" fmla="*/ 31815 h 389677"/>
                <a:gd name="connsiteX3" fmla="*/ 241861 w 375936"/>
                <a:gd name="connsiteY3" fmla="*/ 43177 h 389677"/>
                <a:gd name="connsiteX4" fmla="*/ 250951 w 375936"/>
                <a:gd name="connsiteY4" fmla="*/ 65902 h 389677"/>
                <a:gd name="connsiteX5" fmla="*/ 294128 w 375936"/>
                <a:gd name="connsiteY5" fmla="*/ 106806 h 389677"/>
                <a:gd name="connsiteX6" fmla="*/ 310035 w 375936"/>
                <a:gd name="connsiteY6" fmla="*/ 113624 h 389677"/>
                <a:gd name="connsiteX7" fmla="*/ 310035 w 375936"/>
                <a:gd name="connsiteY7" fmla="*/ 124986 h 389677"/>
                <a:gd name="connsiteX8" fmla="*/ 321397 w 375936"/>
                <a:gd name="connsiteY8" fmla="*/ 149983 h 389677"/>
                <a:gd name="connsiteX9" fmla="*/ 353212 w 375936"/>
                <a:gd name="connsiteY9" fmla="*/ 156800 h 389677"/>
                <a:gd name="connsiteX10" fmla="*/ 375936 w 375936"/>
                <a:gd name="connsiteY10" fmla="*/ 172708 h 389677"/>
                <a:gd name="connsiteX11" fmla="*/ 368328 w 375936"/>
                <a:gd name="connsiteY11" fmla="*/ 177146 h 389677"/>
                <a:gd name="connsiteX12" fmla="*/ 368791 w 375936"/>
                <a:gd name="connsiteY12" fmla="*/ 177470 h 389677"/>
                <a:gd name="connsiteX13" fmla="*/ 365824 w 375936"/>
                <a:gd name="connsiteY13" fmla="*/ 179201 h 389677"/>
                <a:gd name="connsiteX14" fmla="*/ 373555 w 375936"/>
                <a:gd name="connsiteY14" fmla="*/ 184613 h 389677"/>
                <a:gd name="connsiteX15" fmla="*/ 365947 w 375936"/>
                <a:gd name="connsiteY15" fmla="*/ 189051 h 389677"/>
                <a:gd name="connsiteX16" fmla="*/ 366410 w 375936"/>
                <a:gd name="connsiteY16" fmla="*/ 189375 h 389677"/>
                <a:gd name="connsiteX17" fmla="*/ 354350 w 375936"/>
                <a:gd name="connsiteY17" fmla="*/ 196410 h 389677"/>
                <a:gd name="connsiteX18" fmla="*/ 354504 w 375936"/>
                <a:gd name="connsiteY18" fmla="*/ 196518 h 389677"/>
                <a:gd name="connsiteX19" fmla="*/ 316125 w 375936"/>
                <a:gd name="connsiteY19" fmla="*/ 218906 h 389677"/>
                <a:gd name="connsiteX20" fmla="*/ 287202 w 375936"/>
                <a:gd name="connsiteY20" fmla="*/ 243697 h 389677"/>
                <a:gd name="connsiteX21" fmla="*/ 275839 w 375936"/>
                <a:gd name="connsiteY21" fmla="*/ 270966 h 389677"/>
                <a:gd name="connsiteX22" fmla="*/ 266750 w 375936"/>
                <a:gd name="connsiteY22" fmla="*/ 286874 h 389677"/>
                <a:gd name="connsiteX23" fmla="*/ 261755 w 375936"/>
                <a:gd name="connsiteY23" fmla="*/ 287873 h 389677"/>
                <a:gd name="connsiteX24" fmla="*/ 259605 w 375936"/>
                <a:gd name="connsiteY24" fmla="*/ 291636 h 389677"/>
                <a:gd name="connsiteX25" fmla="*/ 255766 w 375936"/>
                <a:gd name="connsiteY25" fmla="*/ 292404 h 389677"/>
                <a:gd name="connsiteX26" fmla="*/ 254844 w 375936"/>
                <a:gd name="connsiteY26" fmla="*/ 294017 h 389677"/>
                <a:gd name="connsiteX27" fmla="*/ 249849 w 375936"/>
                <a:gd name="connsiteY27" fmla="*/ 295016 h 389677"/>
                <a:gd name="connsiteX28" fmla="*/ 247699 w 375936"/>
                <a:gd name="connsiteY28" fmla="*/ 298779 h 389677"/>
                <a:gd name="connsiteX29" fmla="*/ 241572 w 375936"/>
                <a:gd name="connsiteY29" fmla="*/ 300005 h 389677"/>
                <a:gd name="connsiteX30" fmla="*/ 239480 w 375936"/>
                <a:gd name="connsiteY30" fmla="*/ 307326 h 389677"/>
                <a:gd name="connsiteX31" fmla="*/ 232663 w 375936"/>
                <a:gd name="connsiteY31" fmla="*/ 318688 h 389677"/>
                <a:gd name="connsiteX32" fmla="*/ 226232 w 375936"/>
                <a:gd name="connsiteY32" fmla="*/ 322261 h 389677"/>
                <a:gd name="connsiteX33" fmla="*/ 225518 w 375936"/>
                <a:gd name="connsiteY33" fmla="*/ 323450 h 389677"/>
                <a:gd name="connsiteX34" fmla="*/ 214089 w 375936"/>
                <a:gd name="connsiteY34" fmla="*/ 329799 h 389677"/>
                <a:gd name="connsiteX35" fmla="*/ 213612 w 375936"/>
                <a:gd name="connsiteY35" fmla="*/ 330593 h 389677"/>
                <a:gd name="connsiteX36" fmla="*/ 193159 w 375936"/>
                <a:gd name="connsiteY36" fmla="*/ 341955 h 389677"/>
                <a:gd name="connsiteX37" fmla="*/ 161345 w 375936"/>
                <a:gd name="connsiteY37" fmla="*/ 341955 h 389677"/>
                <a:gd name="connsiteX38" fmla="*/ 145438 w 375936"/>
                <a:gd name="connsiteY38" fmla="*/ 330593 h 389677"/>
                <a:gd name="connsiteX39" fmla="*/ 129531 w 375936"/>
                <a:gd name="connsiteY39" fmla="*/ 326048 h 389677"/>
                <a:gd name="connsiteX40" fmla="*/ 128500 w 375936"/>
                <a:gd name="connsiteY40" fmla="*/ 326564 h 389677"/>
                <a:gd name="connsiteX41" fmla="*/ 121312 w 375936"/>
                <a:gd name="connsiteY41" fmla="*/ 339140 h 389677"/>
                <a:gd name="connsiteX42" fmla="*/ 105405 w 375936"/>
                <a:gd name="connsiteY42" fmla="*/ 350503 h 389677"/>
                <a:gd name="connsiteX43" fmla="*/ 82680 w 375936"/>
                <a:gd name="connsiteY43" fmla="*/ 373227 h 389677"/>
                <a:gd name="connsiteX44" fmla="*/ 79821 w 375936"/>
                <a:gd name="connsiteY44" fmla="*/ 373704 h 389677"/>
                <a:gd name="connsiteX45" fmla="*/ 75535 w 375936"/>
                <a:gd name="connsiteY45" fmla="*/ 377989 h 389677"/>
                <a:gd name="connsiteX46" fmla="*/ 72679 w 375936"/>
                <a:gd name="connsiteY46" fmla="*/ 378465 h 389677"/>
                <a:gd name="connsiteX47" fmla="*/ 70774 w 375936"/>
                <a:gd name="connsiteY47" fmla="*/ 380370 h 389677"/>
                <a:gd name="connsiteX48" fmla="*/ 67915 w 375936"/>
                <a:gd name="connsiteY48" fmla="*/ 380847 h 389677"/>
                <a:gd name="connsiteX49" fmla="*/ 63629 w 375936"/>
                <a:gd name="connsiteY49" fmla="*/ 385132 h 389677"/>
                <a:gd name="connsiteX50" fmla="*/ 36360 w 375936"/>
                <a:gd name="connsiteY50" fmla="*/ 389677 h 389677"/>
                <a:gd name="connsiteX51" fmla="*/ 31815 w 375936"/>
                <a:gd name="connsiteY51" fmla="*/ 373770 h 389677"/>
                <a:gd name="connsiteX52" fmla="*/ 36360 w 375936"/>
                <a:gd name="connsiteY52" fmla="*/ 346500 h 389677"/>
                <a:gd name="connsiteX53" fmla="*/ 9090 w 375936"/>
                <a:gd name="connsiteY53" fmla="*/ 310141 h 389677"/>
                <a:gd name="connsiteX54" fmla="*/ 0 w 375936"/>
                <a:gd name="connsiteY54" fmla="*/ 303324 h 389677"/>
                <a:gd name="connsiteX55" fmla="*/ 0 w 375936"/>
                <a:gd name="connsiteY55" fmla="*/ 185155 h 389677"/>
                <a:gd name="connsiteX56" fmla="*/ 2381 w 375936"/>
                <a:gd name="connsiteY56" fmla="*/ 185155 h 389677"/>
                <a:gd name="connsiteX57" fmla="*/ 2381 w 375936"/>
                <a:gd name="connsiteY57" fmla="*/ 173250 h 389677"/>
                <a:gd name="connsiteX58" fmla="*/ 9526 w 375936"/>
                <a:gd name="connsiteY58" fmla="*/ 173250 h 389677"/>
                <a:gd name="connsiteX59" fmla="*/ 9526 w 375936"/>
                <a:gd name="connsiteY59" fmla="*/ 168488 h 389677"/>
                <a:gd name="connsiteX60" fmla="*/ 14287 w 375936"/>
                <a:gd name="connsiteY60" fmla="*/ 168488 h 389677"/>
                <a:gd name="connsiteX61" fmla="*/ 14287 w 375936"/>
                <a:gd name="connsiteY61" fmla="*/ 166107 h 389677"/>
                <a:gd name="connsiteX62" fmla="*/ 21432 w 375936"/>
                <a:gd name="connsiteY62" fmla="*/ 166107 h 389677"/>
                <a:gd name="connsiteX63" fmla="*/ 21432 w 375936"/>
                <a:gd name="connsiteY63" fmla="*/ 161345 h 389677"/>
                <a:gd name="connsiteX64" fmla="*/ 37531 w 375936"/>
                <a:gd name="connsiteY64" fmla="*/ 161345 h 389677"/>
                <a:gd name="connsiteX65" fmla="*/ 43177 w 375936"/>
                <a:gd name="connsiteY65" fmla="*/ 46535 h 389677"/>
                <a:gd name="connsiteX66" fmla="*/ 44973 w 375936"/>
                <a:gd name="connsiteY66" fmla="*/ 46535 h 389677"/>
                <a:gd name="connsiteX67" fmla="*/ 45558 w 375936"/>
                <a:gd name="connsiteY67" fmla="*/ 34630 h 389677"/>
                <a:gd name="connsiteX68" fmla="*/ 52469 w 375936"/>
                <a:gd name="connsiteY68" fmla="*/ 34630 h 389677"/>
                <a:gd name="connsiteX69" fmla="*/ 52703 w 375936"/>
                <a:gd name="connsiteY69" fmla="*/ 29868 h 389677"/>
                <a:gd name="connsiteX70" fmla="*/ 57347 w 375936"/>
                <a:gd name="connsiteY70" fmla="*/ 29868 h 389677"/>
                <a:gd name="connsiteX71" fmla="*/ 57464 w 375936"/>
                <a:gd name="connsiteY71" fmla="*/ 27487 h 389677"/>
                <a:gd name="connsiteX72" fmla="*/ 64375 w 375936"/>
                <a:gd name="connsiteY72" fmla="*/ 27487 h 389677"/>
                <a:gd name="connsiteX73" fmla="*/ 64609 w 375936"/>
                <a:gd name="connsiteY73" fmla="*/ 22725 h 389677"/>
                <a:gd name="connsiteX74" fmla="*/ 89606 w 375936"/>
                <a:gd name="connsiteY74" fmla="*/ 22725 h 389677"/>
                <a:gd name="connsiteX75" fmla="*/ 144145 w 375936"/>
                <a:gd name="connsiteY75" fmla="*/ 11363 h 389677"/>
                <a:gd name="connsiteX76" fmla="*/ 160052 w 375936"/>
                <a:gd name="connsiteY76" fmla="*/ 22725 h 389677"/>
                <a:gd name="connsiteX77" fmla="*/ 182777 w 375936"/>
                <a:gd name="connsiteY77" fmla="*/ 11363 h 389677"/>
                <a:gd name="connsiteX78" fmla="*/ 191867 w 375936"/>
                <a:gd name="connsiteY78" fmla="*/ 11363 h 38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75936" h="389677">
                  <a:moveTo>
                    <a:pt x="214591" y="0"/>
                  </a:moveTo>
                  <a:lnTo>
                    <a:pt x="219136" y="4545"/>
                  </a:lnTo>
                  <a:lnTo>
                    <a:pt x="235044" y="31815"/>
                  </a:lnTo>
                  <a:lnTo>
                    <a:pt x="241861" y="43177"/>
                  </a:lnTo>
                  <a:lnTo>
                    <a:pt x="250951" y="65902"/>
                  </a:lnTo>
                  <a:lnTo>
                    <a:pt x="294128" y="106806"/>
                  </a:lnTo>
                  <a:lnTo>
                    <a:pt x="310035" y="113624"/>
                  </a:lnTo>
                  <a:lnTo>
                    <a:pt x="310035" y="124986"/>
                  </a:lnTo>
                  <a:lnTo>
                    <a:pt x="321397" y="149983"/>
                  </a:lnTo>
                  <a:lnTo>
                    <a:pt x="353212" y="156800"/>
                  </a:lnTo>
                  <a:lnTo>
                    <a:pt x="375936" y="172708"/>
                  </a:lnTo>
                  <a:lnTo>
                    <a:pt x="368328" y="177146"/>
                  </a:lnTo>
                  <a:lnTo>
                    <a:pt x="368791" y="177470"/>
                  </a:lnTo>
                  <a:lnTo>
                    <a:pt x="365824" y="179201"/>
                  </a:lnTo>
                  <a:lnTo>
                    <a:pt x="373555" y="184613"/>
                  </a:lnTo>
                  <a:lnTo>
                    <a:pt x="365947" y="189051"/>
                  </a:lnTo>
                  <a:lnTo>
                    <a:pt x="366410" y="189375"/>
                  </a:lnTo>
                  <a:lnTo>
                    <a:pt x="354350" y="196410"/>
                  </a:lnTo>
                  <a:lnTo>
                    <a:pt x="354504" y="196518"/>
                  </a:lnTo>
                  <a:lnTo>
                    <a:pt x="316125" y="218906"/>
                  </a:lnTo>
                  <a:lnTo>
                    <a:pt x="287202" y="243697"/>
                  </a:lnTo>
                  <a:lnTo>
                    <a:pt x="275839" y="270966"/>
                  </a:lnTo>
                  <a:lnTo>
                    <a:pt x="266750" y="286874"/>
                  </a:lnTo>
                  <a:lnTo>
                    <a:pt x="261755" y="287873"/>
                  </a:lnTo>
                  <a:lnTo>
                    <a:pt x="259605" y="291636"/>
                  </a:lnTo>
                  <a:lnTo>
                    <a:pt x="255766" y="292404"/>
                  </a:lnTo>
                  <a:lnTo>
                    <a:pt x="254844" y="294017"/>
                  </a:lnTo>
                  <a:lnTo>
                    <a:pt x="249849" y="295016"/>
                  </a:lnTo>
                  <a:lnTo>
                    <a:pt x="247699" y="298779"/>
                  </a:lnTo>
                  <a:lnTo>
                    <a:pt x="241572" y="300005"/>
                  </a:lnTo>
                  <a:lnTo>
                    <a:pt x="239480" y="307326"/>
                  </a:lnTo>
                  <a:lnTo>
                    <a:pt x="232663" y="318688"/>
                  </a:lnTo>
                  <a:lnTo>
                    <a:pt x="226232" y="322261"/>
                  </a:lnTo>
                  <a:lnTo>
                    <a:pt x="225518" y="323450"/>
                  </a:lnTo>
                  <a:lnTo>
                    <a:pt x="214089" y="329799"/>
                  </a:lnTo>
                  <a:lnTo>
                    <a:pt x="213612" y="330593"/>
                  </a:lnTo>
                  <a:lnTo>
                    <a:pt x="193159" y="341955"/>
                  </a:lnTo>
                  <a:lnTo>
                    <a:pt x="161345" y="341955"/>
                  </a:lnTo>
                  <a:lnTo>
                    <a:pt x="145438" y="330593"/>
                  </a:lnTo>
                  <a:lnTo>
                    <a:pt x="129531" y="326048"/>
                  </a:lnTo>
                  <a:lnTo>
                    <a:pt x="128500" y="326564"/>
                  </a:lnTo>
                  <a:lnTo>
                    <a:pt x="121312" y="339140"/>
                  </a:lnTo>
                  <a:lnTo>
                    <a:pt x="105405" y="350503"/>
                  </a:lnTo>
                  <a:lnTo>
                    <a:pt x="82680" y="373227"/>
                  </a:lnTo>
                  <a:lnTo>
                    <a:pt x="79821" y="373704"/>
                  </a:lnTo>
                  <a:lnTo>
                    <a:pt x="75535" y="377989"/>
                  </a:lnTo>
                  <a:lnTo>
                    <a:pt x="72679" y="378465"/>
                  </a:lnTo>
                  <a:lnTo>
                    <a:pt x="70774" y="380370"/>
                  </a:lnTo>
                  <a:lnTo>
                    <a:pt x="67915" y="380847"/>
                  </a:lnTo>
                  <a:lnTo>
                    <a:pt x="63629" y="385132"/>
                  </a:lnTo>
                  <a:lnTo>
                    <a:pt x="36360" y="389677"/>
                  </a:lnTo>
                  <a:lnTo>
                    <a:pt x="31815" y="373770"/>
                  </a:lnTo>
                  <a:lnTo>
                    <a:pt x="36360" y="346500"/>
                  </a:lnTo>
                  <a:lnTo>
                    <a:pt x="9090" y="310141"/>
                  </a:lnTo>
                  <a:lnTo>
                    <a:pt x="0" y="303324"/>
                  </a:lnTo>
                  <a:lnTo>
                    <a:pt x="0" y="185155"/>
                  </a:lnTo>
                  <a:lnTo>
                    <a:pt x="2381" y="185155"/>
                  </a:lnTo>
                  <a:lnTo>
                    <a:pt x="2381" y="173250"/>
                  </a:lnTo>
                  <a:lnTo>
                    <a:pt x="9526" y="173250"/>
                  </a:lnTo>
                  <a:lnTo>
                    <a:pt x="9526" y="168488"/>
                  </a:lnTo>
                  <a:lnTo>
                    <a:pt x="14287" y="168488"/>
                  </a:lnTo>
                  <a:lnTo>
                    <a:pt x="14287" y="166107"/>
                  </a:lnTo>
                  <a:lnTo>
                    <a:pt x="21432" y="166107"/>
                  </a:lnTo>
                  <a:lnTo>
                    <a:pt x="21432" y="161345"/>
                  </a:lnTo>
                  <a:lnTo>
                    <a:pt x="37531" y="161345"/>
                  </a:lnTo>
                  <a:lnTo>
                    <a:pt x="43177" y="46535"/>
                  </a:lnTo>
                  <a:lnTo>
                    <a:pt x="44973" y="46535"/>
                  </a:lnTo>
                  <a:lnTo>
                    <a:pt x="45558" y="34630"/>
                  </a:lnTo>
                  <a:lnTo>
                    <a:pt x="52469" y="34630"/>
                  </a:lnTo>
                  <a:lnTo>
                    <a:pt x="52703" y="29868"/>
                  </a:lnTo>
                  <a:lnTo>
                    <a:pt x="57347" y="29868"/>
                  </a:lnTo>
                  <a:lnTo>
                    <a:pt x="57464" y="27487"/>
                  </a:lnTo>
                  <a:lnTo>
                    <a:pt x="64375" y="27487"/>
                  </a:lnTo>
                  <a:lnTo>
                    <a:pt x="64609" y="22725"/>
                  </a:lnTo>
                  <a:lnTo>
                    <a:pt x="89606" y="22725"/>
                  </a:lnTo>
                  <a:lnTo>
                    <a:pt x="144145" y="11363"/>
                  </a:lnTo>
                  <a:lnTo>
                    <a:pt x="160052" y="22725"/>
                  </a:lnTo>
                  <a:lnTo>
                    <a:pt x="182777" y="11363"/>
                  </a:lnTo>
                  <a:lnTo>
                    <a:pt x="191867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4" name="Freeform 111">
              <a:extLst>
                <a:ext uri="{FF2B5EF4-FFF2-40B4-BE49-F238E27FC236}">
                  <a16:creationId xmlns:a16="http://schemas.microsoft.com/office/drawing/2014/main" xmlns="" id="{760542FE-050B-4DDB-B5CD-D3FF85E0E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5359" y="4787631"/>
              <a:ext cx="147918" cy="147901"/>
            </a:xfrm>
            <a:custGeom>
              <a:avLst/>
              <a:gdLst>
                <a:gd name="connsiteX0" fmla="*/ 194965 w 285864"/>
                <a:gd name="connsiteY0" fmla="*/ 0 h 285831"/>
                <a:gd name="connsiteX1" fmla="*/ 194965 w 285864"/>
                <a:gd name="connsiteY1" fmla="*/ 15908 h 285831"/>
                <a:gd name="connsiteX2" fmla="*/ 226780 w 285864"/>
                <a:gd name="connsiteY2" fmla="*/ 15908 h 285831"/>
                <a:gd name="connsiteX3" fmla="*/ 242687 w 285864"/>
                <a:gd name="connsiteY3" fmla="*/ 20452 h 285831"/>
                <a:gd name="connsiteX4" fmla="*/ 249505 w 285864"/>
                <a:gd name="connsiteY4" fmla="*/ 31815 h 285831"/>
                <a:gd name="connsiteX5" fmla="*/ 269957 w 285864"/>
                <a:gd name="connsiteY5" fmla="*/ 31815 h 285831"/>
                <a:gd name="connsiteX6" fmla="*/ 285864 w 285864"/>
                <a:gd name="connsiteY6" fmla="*/ 43177 h 285831"/>
                <a:gd name="connsiteX7" fmla="*/ 285864 w 285864"/>
                <a:gd name="connsiteY7" fmla="*/ 95444 h 285831"/>
                <a:gd name="connsiteX8" fmla="*/ 281319 w 285864"/>
                <a:gd name="connsiteY8" fmla="*/ 122713 h 285831"/>
                <a:gd name="connsiteX9" fmla="*/ 281319 w 285864"/>
                <a:gd name="connsiteY9" fmla="*/ 149983 h 285831"/>
                <a:gd name="connsiteX10" fmla="*/ 285864 w 285864"/>
                <a:gd name="connsiteY10" fmla="*/ 161345 h 285831"/>
                <a:gd name="connsiteX11" fmla="*/ 281319 w 285864"/>
                <a:gd name="connsiteY11" fmla="*/ 181797 h 285831"/>
                <a:gd name="connsiteX12" fmla="*/ 279505 w 285864"/>
                <a:gd name="connsiteY12" fmla="*/ 183611 h 285831"/>
                <a:gd name="connsiteX13" fmla="*/ 274969 w 285864"/>
                <a:gd name="connsiteY13" fmla="*/ 204022 h 285831"/>
                <a:gd name="connsiteX14" fmla="*/ 270424 w 285864"/>
                <a:gd name="connsiteY14" fmla="*/ 208567 h 285831"/>
                <a:gd name="connsiteX15" fmla="*/ 259062 w 285864"/>
                <a:gd name="connsiteY15" fmla="*/ 235837 h 285831"/>
                <a:gd name="connsiteX16" fmla="*/ 220430 w 285864"/>
                <a:gd name="connsiteY16" fmla="*/ 285831 h 285831"/>
                <a:gd name="connsiteX17" fmla="*/ 199978 w 285864"/>
                <a:gd name="connsiteY17" fmla="*/ 279014 h 285831"/>
                <a:gd name="connsiteX18" fmla="*/ 188615 w 285864"/>
                <a:gd name="connsiteY18" fmla="*/ 285831 h 285831"/>
                <a:gd name="connsiteX19" fmla="*/ 172708 w 285864"/>
                <a:gd name="connsiteY19" fmla="*/ 274469 h 285831"/>
                <a:gd name="connsiteX20" fmla="*/ 156801 w 285864"/>
                <a:gd name="connsiteY20" fmla="*/ 274469 h 285831"/>
                <a:gd name="connsiteX21" fmla="*/ 134076 w 285864"/>
                <a:gd name="connsiteY21" fmla="*/ 258562 h 285831"/>
                <a:gd name="connsiteX22" fmla="*/ 102261 w 285864"/>
                <a:gd name="connsiteY22" fmla="*/ 251744 h 285831"/>
                <a:gd name="connsiteX23" fmla="*/ 90899 w 285864"/>
                <a:gd name="connsiteY23" fmla="*/ 226747 h 285831"/>
                <a:gd name="connsiteX24" fmla="*/ 90899 w 285864"/>
                <a:gd name="connsiteY24" fmla="*/ 215385 h 285831"/>
                <a:gd name="connsiteX25" fmla="*/ 74992 w 285864"/>
                <a:gd name="connsiteY25" fmla="*/ 208567 h 285831"/>
                <a:gd name="connsiteX26" fmla="*/ 31815 w 285864"/>
                <a:gd name="connsiteY26" fmla="*/ 167663 h 285831"/>
                <a:gd name="connsiteX27" fmla="*/ 27270 w 285864"/>
                <a:gd name="connsiteY27" fmla="*/ 144938 h 285831"/>
                <a:gd name="connsiteX28" fmla="*/ 15908 w 285864"/>
                <a:gd name="connsiteY28" fmla="*/ 140393 h 285831"/>
                <a:gd name="connsiteX29" fmla="*/ 0 w 285864"/>
                <a:gd name="connsiteY29" fmla="*/ 106306 h 285831"/>
                <a:gd name="connsiteX30" fmla="*/ 18052 w 285864"/>
                <a:gd name="connsiteY30" fmla="*/ 109157 h 285831"/>
                <a:gd name="connsiteX31" fmla="*/ 6350 w 285864"/>
                <a:gd name="connsiteY31" fmla="*/ 84081 h 285831"/>
                <a:gd name="connsiteX32" fmla="*/ 49527 w 285864"/>
                <a:gd name="connsiteY32" fmla="*/ 90899 h 285831"/>
                <a:gd name="connsiteX33" fmla="*/ 60890 w 285864"/>
                <a:gd name="connsiteY33" fmla="*/ 90899 h 285831"/>
                <a:gd name="connsiteX34" fmla="*/ 76797 w 285864"/>
                <a:gd name="connsiteY34" fmla="*/ 90899 h 285831"/>
                <a:gd name="connsiteX35" fmla="*/ 92704 w 285864"/>
                <a:gd name="connsiteY35" fmla="*/ 68174 h 285831"/>
                <a:gd name="connsiteX36" fmla="*/ 124519 w 285864"/>
                <a:gd name="connsiteY36" fmla="*/ 36360 h 285831"/>
                <a:gd name="connsiteX37" fmla="*/ 140426 w 285864"/>
                <a:gd name="connsiteY37" fmla="*/ 31815 h 285831"/>
                <a:gd name="connsiteX38" fmla="*/ 140426 w 285864"/>
                <a:gd name="connsiteY38" fmla="*/ 20452 h 285831"/>
                <a:gd name="connsiteX39" fmla="*/ 163151 w 285864"/>
                <a:gd name="connsiteY39" fmla="*/ 4545 h 285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85864" h="285831">
                  <a:moveTo>
                    <a:pt x="194965" y="0"/>
                  </a:moveTo>
                  <a:lnTo>
                    <a:pt x="194965" y="15908"/>
                  </a:lnTo>
                  <a:lnTo>
                    <a:pt x="226780" y="15908"/>
                  </a:lnTo>
                  <a:lnTo>
                    <a:pt x="242687" y="20452"/>
                  </a:lnTo>
                  <a:lnTo>
                    <a:pt x="249505" y="31815"/>
                  </a:lnTo>
                  <a:lnTo>
                    <a:pt x="269957" y="31815"/>
                  </a:lnTo>
                  <a:lnTo>
                    <a:pt x="285864" y="43177"/>
                  </a:lnTo>
                  <a:lnTo>
                    <a:pt x="285864" y="95444"/>
                  </a:lnTo>
                  <a:lnTo>
                    <a:pt x="281319" y="122713"/>
                  </a:lnTo>
                  <a:lnTo>
                    <a:pt x="281319" y="149983"/>
                  </a:lnTo>
                  <a:lnTo>
                    <a:pt x="285864" y="161345"/>
                  </a:lnTo>
                  <a:lnTo>
                    <a:pt x="281319" y="181797"/>
                  </a:lnTo>
                  <a:lnTo>
                    <a:pt x="279505" y="183611"/>
                  </a:lnTo>
                  <a:lnTo>
                    <a:pt x="274969" y="204022"/>
                  </a:lnTo>
                  <a:lnTo>
                    <a:pt x="270424" y="208567"/>
                  </a:lnTo>
                  <a:lnTo>
                    <a:pt x="259062" y="235837"/>
                  </a:lnTo>
                  <a:lnTo>
                    <a:pt x="220430" y="285831"/>
                  </a:lnTo>
                  <a:lnTo>
                    <a:pt x="199978" y="279014"/>
                  </a:lnTo>
                  <a:lnTo>
                    <a:pt x="188615" y="285831"/>
                  </a:lnTo>
                  <a:lnTo>
                    <a:pt x="172708" y="274469"/>
                  </a:lnTo>
                  <a:lnTo>
                    <a:pt x="156801" y="274469"/>
                  </a:lnTo>
                  <a:lnTo>
                    <a:pt x="134076" y="258562"/>
                  </a:lnTo>
                  <a:lnTo>
                    <a:pt x="102261" y="251744"/>
                  </a:lnTo>
                  <a:lnTo>
                    <a:pt x="90899" y="226747"/>
                  </a:lnTo>
                  <a:lnTo>
                    <a:pt x="90899" y="215385"/>
                  </a:lnTo>
                  <a:lnTo>
                    <a:pt x="74992" y="208567"/>
                  </a:lnTo>
                  <a:lnTo>
                    <a:pt x="31815" y="167663"/>
                  </a:lnTo>
                  <a:lnTo>
                    <a:pt x="27270" y="144938"/>
                  </a:lnTo>
                  <a:lnTo>
                    <a:pt x="15908" y="140393"/>
                  </a:lnTo>
                  <a:lnTo>
                    <a:pt x="0" y="106306"/>
                  </a:lnTo>
                  <a:lnTo>
                    <a:pt x="18052" y="109157"/>
                  </a:lnTo>
                  <a:lnTo>
                    <a:pt x="6350" y="84081"/>
                  </a:lnTo>
                  <a:lnTo>
                    <a:pt x="49527" y="90899"/>
                  </a:lnTo>
                  <a:lnTo>
                    <a:pt x="60890" y="90899"/>
                  </a:lnTo>
                  <a:lnTo>
                    <a:pt x="76797" y="90899"/>
                  </a:lnTo>
                  <a:lnTo>
                    <a:pt x="92704" y="68174"/>
                  </a:lnTo>
                  <a:lnTo>
                    <a:pt x="124519" y="36360"/>
                  </a:lnTo>
                  <a:lnTo>
                    <a:pt x="140426" y="31815"/>
                  </a:lnTo>
                  <a:lnTo>
                    <a:pt x="140426" y="20452"/>
                  </a:lnTo>
                  <a:lnTo>
                    <a:pt x="163151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5" name="Freeform 351">
              <a:extLst>
                <a:ext uri="{FF2B5EF4-FFF2-40B4-BE49-F238E27FC236}">
                  <a16:creationId xmlns:a16="http://schemas.microsoft.com/office/drawing/2014/main" xmlns="" id="{7D1856BA-D304-4E9E-9D97-B156E51E8C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76034" y="4927188"/>
              <a:ext cx="313957" cy="275154"/>
            </a:xfrm>
            <a:custGeom>
              <a:avLst/>
              <a:gdLst>
                <a:gd name="T0" fmla="*/ 220 w 267"/>
                <a:gd name="T1" fmla="*/ 0 h 234"/>
                <a:gd name="T2" fmla="*/ 234 w 267"/>
                <a:gd name="T3" fmla="*/ 2 h 234"/>
                <a:gd name="T4" fmla="*/ 248 w 267"/>
                <a:gd name="T5" fmla="*/ 28 h 234"/>
                <a:gd name="T6" fmla="*/ 251 w 267"/>
                <a:gd name="T7" fmla="*/ 59 h 234"/>
                <a:gd name="T8" fmla="*/ 244 w 267"/>
                <a:gd name="T9" fmla="*/ 64 h 234"/>
                <a:gd name="T10" fmla="*/ 239 w 267"/>
                <a:gd name="T11" fmla="*/ 68 h 234"/>
                <a:gd name="T12" fmla="*/ 234 w 267"/>
                <a:gd name="T13" fmla="*/ 83 h 234"/>
                <a:gd name="T14" fmla="*/ 253 w 267"/>
                <a:gd name="T15" fmla="*/ 90 h 234"/>
                <a:gd name="T16" fmla="*/ 267 w 267"/>
                <a:gd name="T17" fmla="*/ 83 h 234"/>
                <a:gd name="T18" fmla="*/ 263 w 267"/>
                <a:gd name="T19" fmla="*/ 111 h 234"/>
                <a:gd name="T20" fmla="*/ 246 w 267"/>
                <a:gd name="T21" fmla="*/ 128 h 234"/>
                <a:gd name="T22" fmla="*/ 237 w 267"/>
                <a:gd name="T23" fmla="*/ 139 h 234"/>
                <a:gd name="T24" fmla="*/ 222 w 267"/>
                <a:gd name="T25" fmla="*/ 163 h 234"/>
                <a:gd name="T26" fmla="*/ 194 w 267"/>
                <a:gd name="T27" fmla="*/ 194 h 234"/>
                <a:gd name="T28" fmla="*/ 163 w 267"/>
                <a:gd name="T29" fmla="*/ 211 h 234"/>
                <a:gd name="T30" fmla="*/ 154 w 267"/>
                <a:gd name="T31" fmla="*/ 218 h 234"/>
                <a:gd name="T32" fmla="*/ 135 w 267"/>
                <a:gd name="T33" fmla="*/ 218 h 234"/>
                <a:gd name="T34" fmla="*/ 109 w 267"/>
                <a:gd name="T35" fmla="*/ 218 h 234"/>
                <a:gd name="T36" fmla="*/ 85 w 267"/>
                <a:gd name="T37" fmla="*/ 225 h 234"/>
                <a:gd name="T38" fmla="*/ 61 w 267"/>
                <a:gd name="T39" fmla="*/ 234 h 234"/>
                <a:gd name="T40" fmla="*/ 47 w 267"/>
                <a:gd name="T41" fmla="*/ 227 h 234"/>
                <a:gd name="T42" fmla="*/ 35 w 267"/>
                <a:gd name="T43" fmla="*/ 218 h 234"/>
                <a:gd name="T44" fmla="*/ 31 w 267"/>
                <a:gd name="T45" fmla="*/ 215 h 234"/>
                <a:gd name="T46" fmla="*/ 26 w 267"/>
                <a:gd name="T47" fmla="*/ 192 h 234"/>
                <a:gd name="T48" fmla="*/ 31 w 267"/>
                <a:gd name="T49" fmla="*/ 173 h 234"/>
                <a:gd name="T50" fmla="*/ 14 w 267"/>
                <a:gd name="T51" fmla="*/ 139 h 234"/>
                <a:gd name="T52" fmla="*/ 0 w 267"/>
                <a:gd name="T53" fmla="*/ 116 h 234"/>
                <a:gd name="T54" fmla="*/ 14 w 267"/>
                <a:gd name="T55" fmla="*/ 111 h 234"/>
                <a:gd name="T56" fmla="*/ 26 w 267"/>
                <a:gd name="T57" fmla="*/ 121 h 234"/>
                <a:gd name="T58" fmla="*/ 45 w 267"/>
                <a:gd name="T59" fmla="*/ 123 h 234"/>
                <a:gd name="T60" fmla="*/ 59 w 267"/>
                <a:gd name="T61" fmla="*/ 47 h 234"/>
                <a:gd name="T62" fmla="*/ 73 w 267"/>
                <a:gd name="T63" fmla="*/ 66 h 234"/>
                <a:gd name="T64" fmla="*/ 76 w 267"/>
                <a:gd name="T65" fmla="*/ 85 h 234"/>
                <a:gd name="T66" fmla="*/ 95 w 267"/>
                <a:gd name="T67" fmla="*/ 73 h 234"/>
                <a:gd name="T68" fmla="*/ 106 w 267"/>
                <a:gd name="T69" fmla="*/ 61 h 234"/>
                <a:gd name="T70" fmla="*/ 121 w 267"/>
                <a:gd name="T71" fmla="*/ 59 h 234"/>
                <a:gd name="T72" fmla="*/ 142 w 267"/>
                <a:gd name="T73" fmla="*/ 64 h 234"/>
                <a:gd name="T74" fmla="*/ 154 w 267"/>
                <a:gd name="T75" fmla="*/ 54 h 234"/>
                <a:gd name="T76" fmla="*/ 166 w 267"/>
                <a:gd name="T77" fmla="*/ 45 h 234"/>
                <a:gd name="T78" fmla="*/ 175 w 267"/>
                <a:gd name="T79" fmla="*/ 26 h 234"/>
                <a:gd name="T80" fmla="*/ 213 w 267"/>
                <a:gd name="T81" fmla="*/ 0 h 234"/>
                <a:gd name="T82" fmla="*/ 192 w 267"/>
                <a:gd name="T83" fmla="*/ 121 h 234"/>
                <a:gd name="T84" fmla="*/ 182 w 267"/>
                <a:gd name="T85" fmla="*/ 128 h 234"/>
                <a:gd name="T86" fmla="*/ 187 w 267"/>
                <a:gd name="T87" fmla="*/ 154 h 234"/>
                <a:gd name="T88" fmla="*/ 194 w 267"/>
                <a:gd name="T89" fmla="*/ 147 h 234"/>
                <a:gd name="T90" fmla="*/ 206 w 267"/>
                <a:gd name="T91" fmla="*/ 137 h 234"/>
                <a:gd name="T92" fmla="*/ 206 w 267"/>
                <a:gd name="T93" fmla="*/ 123 h 234"/>
                <a:gd name="T94" fmla="*/ 192 w 267"/>
                <a:gd name="T95" fmla="*/ 12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34">
                  <a:moveTo>
                    <a:pt x="220" y="0"/>
                  </a:moveTo>
                  <a:lnTo>
                    <a:pt x="220" y="0"/>
                  </a:lnTo>
                  <a:lnTo>
                    <a:pt x="227" y="2"/>
                  </a:lnTo>
                  <a:lnTo>
                    <a:pt x="234" y="2"/>
                  </a:lnTo>
                  <a:lnTo>
                    <a:pt x="241" y="2"/>
                  </a:lnTo>
                  <a:lnTo>
                    <a:pt x="248" y="28"/>
                  </a:lnTo>
                  <a:lnTo>
                    <a:pt x="253" y="40"/>
                  </a:lnTo>
                  <a:lnTo>
                    <a:pt x="251" y="59"/>
                  </a:lnTo>
                  <a:lnTo>
                    <a:pt x="253" y="66"/>
                  </a:lnTo>
                  <a:lnTo>
                    <a:pt x="244" y="64"/>
                  </a:lnTo>
                  <a:lnTo>
                    <a:pt x="239" y="64"/>
                  </a:lnTo>
                  <a:lnTo>
                    <a:pt x="239" y="68"/>
                  </a:lnTo>
                  <a:lnTo>
                    <a:pt x="234" y="76"/>
                  </a:lnTo>
                  <a:lnTo>
                    <a:pt x="234" y="83"/>
                  </a:lnTo>
                  <a:lnTo>
                    <a:pt x="244" y="92"/>
                  </a:lnTo>
                  <a:lnTo>
                    <a:pt x="253" y="90"/>
                  </a:lnTo>
                  <a:lnTo>
                    <a:pt x="255" y="83"/>
                  </a:lnTo>
                  <a:lnTo>
                    <a:pt x="267" y="83"/>
                  </a:lnTo>
                  <a:lnTo>
                    <a:pt x="265" y="95"/>
                  </a:lnTo>
                  <a:lnTo>
                    <a:pt x="263" y="111"/>
                  </a:lnTo>
                  <a:lnTo>
                    <a:pt x="258" y="118"/>
                  </a:lnTo>
                  <a:lnTo>
                    <a:pt x="246" y="128"/>
                  </a:lnTo>
                  <a:lnTo>
                    <a:pt x="244" y="132"/>
                  </a:lnTo>
                  <a:lnTo>
                    <a:pt x="237" y="139"/>
                  </a:lnTo>
                  <a:lnTo>
                    <a:pt x="232" y="149"/>
                  </a:lnTo>
                  <a:lnTo>
                    <a:pt x="222" y="163"/>
                  </a:lnTo>
                  <a:lnTo>
                    <a:pt x="206" y="182"/>
                  </a:lnTo>
                  <a:lnTo>
                    <a:pt x="194" y="194"/>
                  </a:lnTo>
                  <a:lnTo>
                    <a:pt x="182" y="203"/>
                  </a:lnTo>
                  <a:lnTo>
                    <a:pt x="163" y="211"/>
                  </a:lnTo>
                  <a:lnTo>
                    <a:pt x="156" y="211"/>
                  </a:lnTo>
                  <a:lnTo>
                    <a:pt x="154" y="218"/>
                  </a:lnTo>
                  <a:lnTo>
                    <a:pt x="144" y="215"/>
                  </a:lnTo>
                  <a:lnTo>
                    <a:pt x="135" y="218"/>
                  </a:lnTo>
                  <a:lnTo>
                    <a:pt x="118" y="215"/>
                  </a:lnTo>
                  <a:lnTo>
                    <a:pt x="109" y="218"/>
                  </a:lnTo>
                  <a:lnTo>
                    <a:pt x="102" y="215"/>
                  </a:lnTo>
                  <a:lnTo>
                    <a:pt x="85" y="225"/>
                  </a:lnTo>
                  <a:lnTo>
                    <a:pt x="71" y="225"/>
                  </a:lnTo>
                  <a:lnTo>
                    <a:pt x="61" y="234"/>
                  </a:lnTo>
                  <a:lnTo>
                    <a:pt x="54" y="234"/>
                  </a:lnTo>
                  <a:lnTo>
                    <a:pt x="47" y="227"/>
                  </a:lnTo>
                  <a:lnTo>
                    <a:pt x="43" y="227"/>
                  </a:lnTo>
                  <a:lnTo>
                    <a:pt x="35" y="218"/>
                  </a:lnTo>
                  <a:lnTo>
                    <a:pt x="33" y="222"/>
                  </a:lnTo>
                  <a:lnTo>
                    <a:pt x="31" y="215"/>
                  </a:lnTo>
                  <a:lnTo>
                    <a:pt x="31" y="203"/>
                  </a:lnTo>
                  <a:lnTo>
                    <a:pt x="26" y="192"/>
                  </a:lnTo>
                  <a:lnTo>
                    <a:pt x="31" y="187"/>
                  </a:lnTo>
                  <a:lnTo>
                    <a:pt x="31" y="173"/>
                  </a:lnTo>
                  <a:lnTo>
                    <a:pt x="21" y="156"/>
                  </a:lnTo>
                  <a:lnTo>
                    <a:pt x="14" y="139"/>
                  </a:lnTo>
                  <a:lnTo>
                    <a:pt x="12" y="139"/>
                  </a:lnTo>
                  <a:lnTo>
                    <a:pt x="0" y="116"/>
                  </a:lnTo>
                  <a:lnTo>
                    <a:pt x="9" y="106"/>
                  </a:lnTo>
                  <a:lnTo>
                    <a:pt x="14" y="111"/>
                  </a:lnTo>
                  <a:lnTo>
                    <a:pt x="19" y="121"/>
                  </a:lnTo>
                  <a:lnTo>
                    <a:pt x="26" y="121"/>
                  </a:lnTo>
                  <a:lnTo>
                    <a:pt x="35" y="125"/>
                  </a:lnTo>
                  <a:lnTo>
                    <a:pt x="45" y="123"/>
                  </a:lnTo>
                  <a:lnTo>
                    <a:pt x="59" y="113"/>
                  </a:lnTo>
                  <a:lnTo>
                    <a:pt x="59" y="47"/>
                  </a:lnTo>
                  <a:lnTo>
                    <a:pt x="61" y="50"/>
                  </a:lnTo>
                  <a:lnTo>
                    <a:pt x="73" y="66"/>
                  </a:lnTo>
                  <a:lnTo>
                    <a:pt x="71" y="78"/>
                  </a:lnTo>
                  <a:lnTo>
                    <a:pt x="76" y="85"/>
                  </a:lnTo>
                  <a:lnTo>
                    <a:pt x="85" y="83"/>
                  </a:lnTo>
                  <a:lnTo>
                    <a:pt x="95" y="73"/>
                  </a:lnTo>
                  <a:lnTo>
                    <a:pt x="102" y="68"/>
                  </a:lnTo>
                  <a:lnTo>
                    <a:pt x="106" y="61"/>
                  </a:lnTo>
                  <a:lnTo>
                    <a:pt x="114" y="57"/>
                  </a:lnTo>
                  <a:lnTo>
                    <a:pt x="121" y="59"/>
                  </a:lnTo>
                  <a:lnTo>
                    <a:pt x="130" y="64"/>
                  </a:lnTo>
                  <a:lnTo>
                    <a:pt x="142" y="64"/>
                  </a:lnTo>
                  <a:lnTo>
                    <a:pt x="151" y="59"/>
                  </a:lnTo>
                  <a:lnTo>
                    <a:pt x="154" y="54"/>
                  </a:lnTo>
                  <a:lnTo>
                    <a:pt x="156" y="45"/>
                  </a:lnTo>
                  <a:lnTo>
                    <a:pt x="166" y="45"/>
                  </a:lnTo>
                  <a:lnTo>
                    <a:pt x="170" y="38"/>
                  </a:lnTo>
                  <a:lnTo>
                    <a:pt x="175" y="26"/>
                  </a:lnTo>
                  <a:lnTo>
                    <a:pt x="189" y="14"/>
                  </a:lnTo>
                  <a:lnTo>
                    <a:pt x="213" y="0"/>
                  </a:lnTo>
                  <a:lnTo>
                    <a:pt x="220" y="0"/>
                  </a:lnTo>
                  <a:moveTo>
                    <a:pt x="192" y="121"/>
                  </a:moveTo>
                  <a:lnTo>
                    <a:pt x="192" y="121"/>
                  </a:lnTo>
                  <a:lnTo>
                    <a:pt x="182" y="128"/>
                  </a:lnTo>
                  <a:lnTo>
                    <a:pt x="173" y="139"/>
                  </a:lnTo>
                  <a:lnTo>
                    <a:pt x="187" y="154"/>
                  </a:lnTo>
                  <a:lnTo>
                    <a:pt x="192" y="151"/>
                  </a:lnTo>
                  <a:lnTo>
                    <a:pt x="194" y="147"/>
                  </a:lnTo>
                  <a:lnTo>
                    <a:pt x="203" y="144"/>
                  </a:lnTo>
                  <a:lnTo>
                    <a:pt x="206" y="137"/>
                  </a:lnTo>
                  <a:lnTo>
                    <a:pt x="210" y="128"/>
                  </a:lnTo>
                  <a:lnTo>
                    <a:pt x="206" y="123"/>
                  </a:lnTo>
                  <a:lnTo>
                    <a:pt x="199" y="116"/>
                  </a:lnTo>
                  <a:lnTo>
                    <a:pt x="192" y="121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6" name="Freeform 113">
              <a:extLst>
                <a:ext uri="{FF2B5EF4-FFF2-40B4-BE49-F238E27FC236}">
                  <a16:creationId xmlns:a16="http://schemas.microsoft.com/office/drawing/2014/main" xmlns="" id="{06104EE9-B4FC-4918-BBA8-11C908FAE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0195" y="4817551"/>
              <a:ext cx="252812" cy="255501"/>
            </a:xfrm>
            <a:custGeom>
              <a:avLst/>
              <a:gdLst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6360 w 488580"/>
                <a:gd name="connsiteY5" fmla="*/ 0 h 493777"/>
                <a:gd name="connsiteX6" fmla="*/ 59084 w 488580"/>
                <a:gd name="connsiteY6" fmla="*/ 6817 h 493777"/>
                <a:gd name="connsiteX7" fmla="*/ 79537 w 488580"/>
                <a:gd name="connsiteY7" fmla="*/ 22725 h 493777"/>
                <a:gd name="connsiteX8" fmla="*/ 90899 w 488580"/>
                <a:gd name="connsiteY8" fmla="*/ 15908 h 493777"/>
                <a:gd name="connsiteX9" fmla="*/ 236337 w 488580"/>
                <a:gd name="connsiteY9" fmla="*/ 15908 h 493777"/>
                <a:gd name="connsiteX10" fmla="*/ 263606 w 488580"/>
                <a:gd name="connsiteY10" fmla="*/ 31815 h 493777"/>
                <a:gd name="connsiteX11" fmla="*/ 354505 w 488580"/>
                <a:gd name="connsiteY11" fmla="*/ 38632 h 493777"/>
                <a:gd name="connsiteX12" fmla="*/ 418134 w 488580"/>
                <a:gd name="connsiteY12" fmla="*/ 22725 h 493777"/>
                <a:gd name="connsiteX13" fmla="*/ 449948 w 488580"/>
                <a:gd name="connsiteY13" fmla="*/ 15908 h 493777"/>
                <a:gd name="connsiteX14" fmla="*/ 472673 w 488580"/>
                <a:gd name="connsiteY14" fmla="*/ 15908 h 493777"/>
                <a:gd name="connsiteX15" fmla="*/ 488580 w 488580"/>
                <a:gd name="connsiteY15" fmla="*/ 27270 h 493777"/>
                <a:gd name="connsiteX16" fmla="*/ 478580 w 488580"/>
                <a:gd name="connsiteY16" fmla="*/ 34413 h 493777"/>
                <a:gd name="connsiteX17" fmla="*/ 488580 w 488580"/>
                <a:gd name="connsiteY17" fmla="*/ 41556 h 493777"/>
                <a:gd name="connsiteX18" fmla="*/ 472673 w 488580"/>
                <a:gd name="connsiteY18" fmla="*/ 52918 h 493777"/>
                <a:gd name="connsiteX19" fmla="*/ 461311 w 488580"/>
                <a:gd name="connsiteY19" fmla="*/ 52918 h 493777"/>
                <a:gd name="connsiteX20" fmla="*/ 434041 w 488580"/>
                <a:gd name="connsiteY20" fmla="*/ 68826 h 493777"/>
                <a:gd name="connsiteX21" fmla="*/ 418134 w 488580"/>
                <a:gd name="connsiteY21" fmla="*/ 52918 h 493777"/>
                <a:gd name="connsiteX22" fmla="*/ 363595 w 488580"/>
                <a:gd name="connsiteY22" fmla="*/ 64281 h 493777"/>
                <a:gd name="connsiteX23" fmla="*/ 338598 w 488580"/>
                <a:gd name="connsiteY23" fmla="*/ 64281 h 493777"/>
                <a:gd name="connsiteX24" fmla="*/ 331780 w 488580"/>
                <a:gd name="connsiteY24" fmla="*/ 202901 h 493777"/>
                <a:gd name="connsiteX25" fmla="*/ 299966 w 488580"/>
                <a:gd name="connsiteY25" fmla="*/ 202901 h 493777"/>
                <a:gd name="connsiteX26" fmla="*/ 299966 w 488580"/>
                <a:gd name="connsiteY26" fmla="*/ 306784 h 493777"/>
                <a:gd name="connsiteX27" fmla="*/ 299966 w 488580"/>
                <a:gd name="connsiteY27" fmla="*/ 321070 h 493777"/>
                <a:gd name="connsiteX28" fmla="*/ 299966 w 488580"/>
                <a:gd name="connsiteY28" fmla="*/ 456767 h 493777"/>
                <a:gd name="connsiteX29" fmla="*/ 299966 w 488580"/>
                <a:gd name="connsiteY29" fmla="*/ 471053 h 493777"/>
                <a:gd name="connsiteX30" fmla="*/ 263606 w 488580"/>
                <a:gd name="connsiteY30" fmla="*/ 493777 h 493777"/>
                <a:gd name="connsiteX31" fmla="*/ 245426 w 488580"/>
                <a:gd name="connsiteY31" fmla="*/ 493777 h 493777"/>
                <a:gd name="connsiteX32" fmla="*/ 224974 w 488580"/>
                <a:gd name="connsiteY32" fmla="*/ 489232 h 493777"/>
                <a:gd name="connsiteX33" fmla="*/ 204522 w 488580"/>
                <a:gd name="connsiteY33" fmla="*/ 489232 h 493777"/>
                <a:gd name="connsiteX34" fmla="*/ 197705 w 488580"/>
                <a:gd name="connsiteY34" fmla="*/ 466508 h 493777"/>
                <a:gd name="connsiteX35" fmla="*/ 186342 w 488580"/>
                <a:gd name="connsiteY35" fmla="*/ 455145 h 493777"/>
                <a:gd name="connsiteX36" fmla="*/ 165890 w 488580"/>
                <a:gd name="connsiteY36" fmla="*/ 477870 h 493777"/>
                <a:gd name="connsiteX37" fmla="*/ 138621 w 488580"/>
                <a:gd name="connsiteY37" fmla="*/ 446055 h 493777"/>
                <a:gd name="connsiteX38" fmla="*/ 122713 w 488580"/>
                <a:gd name="connsiteY38" fmla="*/ 411968 h 493777"/>
                <a:gd name="connsiteX39" fmla="*/ 118168 w 488580"/>
                <a:gd name="connsiteY39" fmla="*/ 375609 h 493777"/>
                <a:gd name="connsiteX40" fmla="*/ 106806 w 488580"/>
                <a:gd name="connsiteY40" fmla="*/ 348339 h 493777"/>
                <a:gd name="connsiteX41" fmla="*/ 95444 w 488580"/>
                <a:gd name="connsiteY41" fmla="*/ 284710 h 493777"/>
                <a:gd name="connsiteX42" fmla="*/ 95444 w 488580"/>
                <a:gd name="connsiteY42" fmla="*/ 270424 h 493777"/>
                <a:gd name="connsiteX43" fmla="*/ 95444 w 488580"/>
                <a:gd name="connsiteY43" fmla="*/ 234716 h 493777"/>
                <a:gd name="connsiteX44" fmla="*/ 90899 w 488580"/>
                <a:gd name="connsiteY44" fmla="*/ 214264 h 493777"/>
                <a:gd name="connsiteX45" fmla="*/ 74992 w 488580"/>
                <a:gd name="connsiteY45" fmla="*/ 198356 h 493777"/>
                <a:gd name="connsiteX46" fmla="*/ 59084 w 488580"/>
                <a:gd name="connsiteY46" fmla="*/ 166542 h 493777"/>
                <a:gd name="connsiteX47" fmla="*/ 36360 w 488580"/>
                <a:gd name="connsiteY47" fmla="*/ 123365 h 493777"/>
                <a:gd name="connsiteX48" fmla="*/ 31815 w 488580"/>
                <a:gd name="connsiteY48" fmla="*/ 96095 h 493777"/>
                <a:gd name="connsiteX49" fmla="*/ 0 w 488580"/>
                <a:gd name="connsiteY49" fmla="*/ 64281 h 493777"/>
                <a:gd name="connsiteX50" fmla="*/ 0 w 488580"/>
                <a:gd name="connsiteY50" fmla="*/ 49995 h 493777"/>
                <a:gd name="connsiteX51" fmla="*/ 0 w 488580"/>
                <a:gd name="connsiteY51" fmla="*/ 30194 h 493777"/>
                <a:gd name="connsiteX52" fmla="*/ 0 w 488580"/>
                <a:gd name="connsiteY52" fmla="*/ 15908 h 493777"/>
                <a:gd name="connsiteX53" fmla="*/ 15908 w 488580"/>
                <a:gd name="connsiteY53" fmla="*/ 6817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22713 w 488580"/>
                <a:gd name="connsiteY39" fmla="*/ 411968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5444 w 488580"/>
                <a:gd name="connsiteY42" fmla="*/ 284710 h 493777"/>
                <a:gd name="connsiteX43" fmla="*/ 95444 w 488580"/>
                <a:gd name="connsiteY43" fmla="*/ 270424 h 493777"/>
                <a:gd name="connsiteX44" fmla="*/ 95444 w 488580"/>
                <a:gd name="connsiteY44" fmla="*/ 234716 h 493777"/>
                <a:gd name="connsiteX45" fmla="*/ 90899 w 488580"/>
                <a:gd name="connsiteY45" fmla="*/ 214264 h 493777"/>
                <a:gd name="connsiteX46" fmla="*/ 74992 w 488580"/>
                <a:gd name="connsiteY46" fmla="*/ 198356 h 493777"/>
                <a:gd name="connsiteX47" fmla="*/ 59084 w 488580"/>
                <a:gd name="connsiteY47" fmla="*/ 166542 h 493777"/>
                <a:gd name="connsiteX48" fmla="*/ 61646 w 488580"/>
                <a:gd name="connsiteY48" fmla="*/ 142828 h 493777"/>
                <a:gd name="connsiteX49" fmla="*/ 36360 w 488580"/>
                <a:gd name="connsiteY49" fmla="*/ 123365 h 493777"/>
                <a:gd name="connsiteX50" fmla="*/ 31815 w 488580"/>
                <a:gd name="connsiteY50" fmla="*/ 96095 h 493777"/>
                <a:gd name="connsiteX51" fmla="*/ 0 w 488580"/>
                <a:gd name="connsiteY51" fmla="*/ 64281 h 493777"/>
                <a:gd name="connsiteX52" fmla="*/ 0 w 488580"/>
                <a:gd name="connsiteY52" fmla="*/ 49995 h 493777"/>
                <a:gd name="connsiteX53" fmla="*/ 0 w 488580"/>
                <a:gd name="connsiteY53" fmla="*/ 30194 h 493777"/>
                <a:gd name="connsiteX54" fmla="*/ 0 w 488580"/>
                <a:gd name="connsiteY54" fmla="*/ 15908 h 493777"/>
                <a:gd name="connsiteX55" fmla="*/ 15908 w 488580"/>
                <a:gd name="connsiteY55" fmla="*/ 6817 h 493777"/>
                <a:gd name="connsiteX56" fmla="*/ 36360 w 488580"/>
                <a:gd name="connsiteY56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22713 w 488580"/>
                <a:gd name="connsiteY39" fmla="*/ 411968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95444 w 488580"/>
                <a:gd name="connsiteY44" fmla="*/ 270424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61646 w 488580"/>
                <a:gd name="connsiteY49" fmla="*/ 142828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95444 w 488580"/>
                <a:gd name="connsiteY44" fmla="*/ 270424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61646 w 488580"/>
                <a:gd name="connsiteY49" fmla="*/ 142828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61646 w 488580"/>
                <a:gd name="connsiteY49" fmla="*/ 142828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49763 w 488580"/>
                <a:gd name="connsiteY49" fmla="*/ 151741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49763 w 488580"/>
                <a:gd name="connsiteY49" fmla="*/ 151741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20052 w 488580"/>
                <a:gd name="connsiteY52" fmla="*/ 74494 h 493777"/>
                <a:gd name="connsiteX53" fmla="*/ 0 w 488580"/>
                <a:gd name="connsiteY53" fmla="*/ 64281 h 493777"/>
                <a:gd name="connsiteX54" fmla="*/ 0 w 488580"/>
                <a:gd name="connsiteY54" fmla="*/ 49995 h 493777"/>
                <a:gd name="connsiteX55" fmla="*/ 0 w 488580"/>
                <a:gd name="connsiteY55" fmla="*/ 30194 h 493777"/>
                <a:gd name="connsiteX56" fmla="*/ 0 w 488580"/>
                <a:gd name="connsiteY56" fmla="*/ 15908 h 493777"/>
                <a:gd name="connsiteX57" fmla="*/ 15908 w 488580"/>
                <a:gd name="connsiteY57" fmla="*/ 6817 h 493777"/>
                <a:gd name="connsiteX58" fmla="*/ 36360 w 488580"/>
                <a:gd name="connsiteY58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49763 w 488580"/>
                <a:gd name="connsiteY49" fmla="*/ 151741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20052 w 488580"/>
                <a:gd name="connsiteY52" fmla="*/ 74494 h 493777"/>
                <a:gd name="connsiteX53" fmla="*/ 11883 w 488580"/>
                <a:gd name="connsiteY53" fmla="*/ 52397 h 493777"/>
                <a:gd name="connsiteX54" fmla="*/ 0 w 488580"/>
                <a:gd name="connsiteY54" fmla="*/ 49995 h 493777"/>
                <a:gd name="connsiteX55" fmla="*/ 0 w 488580"/>
                <a:gd name="connsiteY55" fmla="*/ 30194 h 493777"/>
                <a:gd name="connsiteX56" fmla="*/ 0 w 488580"/>
                <a:gd name="connsiteY56" fmla="*/ 15908 h 493777"/>
                <a:gd name="connsiteX57" fmla="*/ 15908 w 488580"/>
                <a:gd name="connsiteY57" fmla="*/ 6817 h 493777"/>
                <a:gd name="connsiteX58" fmla="*/ 36360 w 488580"/>
                <a:gd name="connsiteY58" fmla="*/ 0 h 4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88580" h="493777">
                  <a:moveTo>
                    <a:pt x="379218" y="46740"/>
                  </a:moveTo>
                  <a:lnTo>
                    <a:pt x="363595" y="49995"/>
                  </a:lnTo>
                  <a:lnTo>
                    <a:pt x="338598" y="49995"/>
                  </a:lnTo>
                  <a:cubicBezTo>
                    <a:pt x="338570" y="50570"/>
                    <a:pt x="338541" y="51144"/>
                    <a:pt x="338513" y="51719"/>
                  </a:cubicBezTo>
                  <a:lnTo>
                    <a:pt x="354505" y="52918"/>
                  </a:lnTo>
                  <a:lnTo>
                    <a:pt x="379218" y="46740"/>
                  </a:lnTo>
                  <a:close/>
                  <a:moveTo>
                    <a:pt x="36360" y="0"/>
                  </a:moveTo>
                  <a:lnTo>
                    <a:pt x="59084" y="6817"/>
                  </a:lnTo>
                  <a:lnTo>
                    <a:pt x="79537" y="22725"/>
                  </a:lnTo>
                  <a:lnTo>
                    <a:pt x="90899" y="15908"/>
                  </a:lnTo>
                  <a:lnTo>
                    <a:pt x="236337" y="15908"/>
                  </a:lnTo>
                  <a:lnTo>
                    <a:pt x="263606" y="31815"/>
                  </a:lnTo>
                  <a:lnTo>
                    <a:pt x="354505" y="38632"/>
                  </a:lnTo>
                  <a:lnTo>
                    <a:pt x="418134" y="22725"/>
                  </a:lnTo>
                  <a:lnTo>
                    <a:pt x="449948" y="15908"/>
                  </a:lnTo>
                  <a:lnTo>
                    <a:pt x="472673" y="15908"/>
                  </a:lnTo>
                  <a:lnTo>
                    <a:pt x="488580" y="27270"/>
                  </a:lnTo>
                  <a:lnTo>
                    <a:pt x="478580" y="34413"/>
                  </a:lnTo>
                  <a:lnTo>
                    <a:pt x="488580" y="41556"/>
                  </a:lnTo>
                  <a:lnTo>
                    <a:pt x="472673" y="52918"/>
                  </a:lnTo>
                  <a:lnTo>
                    <a:pt x="461311" y="52918"/>
                  </a:lnTo>
                  <a:lnTo>
                    <a:pt x="434041" y="68826"/>
                  </a:lnTo>
                  <a:lnTo>
                    <a:pt x="418134" y="52918"/>
                  </a:lnTo>
                  <a:lnTo>
                    <a:pt x="363595" y="64281"/>
                  </a:lnTo>
                  <a:lnTo>
                    <a:pt x="338598" y="64281"/>
                  </a:lnTo>
                  <a:lnTo>
                    <a:pt x="331780" y="202901"/>
                  </a:lnTo>
                  <a:lnTo>
                    <a:pt x="299966" y="202901"/>
                  </a:lnTo>
                  <a:lnTo>
                    <a:pt x="299966" y="306784"/>
                  </a:lnTo>
                  <a:lnTo>
                    <a:pt x="299966" y="321070"/>
                  </a:lnTo>
                  <a:lnTo>
                    <a:pt x="299966" y="456767"/>
                  </a:lnTo>
                  <a:lnTo>
                    <a:pt x="299966" y="471053"/>
                  </a:lnTo>
                  <a:lnTo>
                    <a:pt x="263606" y="493777"/>
                  </a:lnTo>
                  <a:lnTo>
                    <a:pt x="245426" y="493777"/>
                  </a:lnTo>
                  <a:lnTo>
                    <a:pt x="224974" y="489232"/>
                  </a:lnTo>
                  <a:lnTo>
                    <a:pt x="204522" y="489232"/>
                  </a:lnTo>
                  <a:lnTo>
                    <a:pt x="197705" y="466508"/>
                  </a:lnTo>
                  <a:lnTo>
                    <a:pt x="186342" y="455145"/>
                  </a:lnTo>
                  <a:lnTo>
                    <a:pt x="165890" y="477870"/>
                  </a:lnTo>
                  <a:lnTo>
                    <a:pt x="138621" y="446055"/>
                  </a:lnTo>
                  <a:lnTo>
                    <a:pt x="113801" y="403054"/>
                  </a:lnTo>
                  <a:lnTo>
                    <a:pt x="118168" y="375609"/>
                  </a:lnTo>
                  <a:lnTo>
                    <a:pt x="106806" y="348339"/>
                  </a:lnTo>
                  <a:cubicBezTo>
                    <a:pt x="105618" y="341236"/>
                    <a:pt x="92545" y="340074"/>
                    <a:pt x="91357" y="332971"/>
                  </a:cubicBezTo>
                  <a:lnTo>
                    <a:pt x="95444" y="284710"/>
                  </a:lnTo>
                  <a:lnTo>
                    <a:pt x="80590" y="270423"/>
                  </a:lnTo>
                  <a:lnTo>
                    <a:pt x="95444" y="234716"/>
                  </a:lnTo>
                  <a:lnTo>
                    <a:pt x="90899" y="214264"/>
                  </a:lnTo>
                  <a:lnTo>
                    <a:pt x="74992" y="198356"/>
                  </a:lnTo>
                  <a:lnTo>
                    <a:pt x="59084" y="166542"/>
                  </a:lnTo>
                  <a:cubicBezTo>
                    <a:pt x="54987" y="161608"/>
                    <a:pt x="53860" y="156675"/>
                    <a:pt x="49763" y="151741"/>
                  </a:cubicBezTo>
                  <a:lnTo>
                    <a:pt x="36360" y="123365"/>
                  </a:lnTo>
                  <a:lnTo>
                    <a:pt x="31815" y="96095"/>
                  </a:lnTo>
                  <a:cubicBezTo>
                    <a:pt x="25914" y="90875"/>
                    <a:pt x="25953" y="79714"/>
                    <a:pt x="20052" y="74494"/>
                  </a:cubicBezTo>
                  <a:lnTo>
                    <a:pt x="11883" y="52397"/>
                  </a:lnTo>
                  <a:lnTo>
                    <a:pt x="0" y="49995"/>
                  </a:lnTo>
                  <a:lnTo>
                    <a:pt x="0" y="30194"/>
                  </a:lnTo>
                  <a:lnTo>
                    <a:pt x="0" y="15908"/>
                  </a:lnTo>
                  <a:lnTo>
                    <a:pt x="15908" y="6817"/>
                  </a:lnTo>
                  <a:lnTo>
                    <a:pt x="3636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7" name="Freeform 114">
              <a:extLst>
                <a:ext uri="{FF2B5EF4-FFF2-40B4-BE49-F238E27FC236}">
                  <a16:creationId xmlns:a16="http://schemas.microsoft.com/office/drawing/2014/main" xmlns="" id="{FC379485-7050-47B4-A3B3-F499FE553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3131" y="4395466"/>
              <a:ext cx="361218" cy="357750"/>
            </a:xfrm>
            <a:custGeom>
              <a:avLst/>
              <a:gdLst>
                <a:gd name="connsiteX0" fmla="*/ 493125 w 707172"/>
                <a:gd name="connsiteY0" fmla="*/ 0 h 686611"/>
                <a:gd name="connsiteX1" fmla="*/ 520395 w 707172"/>
                <a:gd name="connsiteY1" fmla="*/ 6817 h 686611"/>
                <a:gd name="connsiteX2" fmla="*/ 543120 w 707172"/>
                <a:gd name="connsiteY2" fmla="*/ 6817 h 686611"/>
                <a:gd name="connsiteX3" fmla="*/ 559027 w 707172"/>
                <a:gd name="connsiteY3" fmla="*/ 0 h 686611"/>
                <a:gd name="connsiteX4" fmla="*/ 564385 w 707172"/>
                <a:gd name="connsiteY4" fmla="*/ 8930 h 686611"/>
                <a:gd name="connsiteX5" fmla="*/ 568552 w 707172"/>
                <a:gd name="connsiteY5" fmla="*/ 7144 h 686611"/>
                <a:gd name="connsiteX6" fmla="*/ 585802 w 707172"/>
                <a:gd name="connsiteY6" fmla="*/ 35894 h 686611"/>
                <a:gd name="connsiteX7" fmla="*/ 595386 w 707172"/>
                <a:gd name="connsiteY7" fmla="*/ 38632 h 686611"/>
                <a:gd name="connsiteX8" fmla="*/ 606749 w 707172"/>
                <a:gd name="connsiteY8" fmla="*/ 27270 h 686611"/>
                <a:gd name="connsiteX9" fmla="*/ 622656 w 707172"/>
                <a:gd name="connsiteY9" fmla="*/ 34087 h 686611"/>
                <a:gd name="connsiteX10" fmla="*/ 645381 w 707172"/>
                <a:gd name="connsiteY10" fmla="*/ 22725 h 686611"/>
                <a:gd name="connsiteX11" fmla="*/ 650672 w 707172"/>
                <a:gd name="connsiteY11" fmla="*/ 31985 h 686611"/>
                <a:gd name="connsiteX12" fmla="*/ 654906 w 707172"/>
                <a:gd name="connsiteY12" fmla="*/ 29869 h 686611"/>
                <a:gd name="connsiteX13" fmla="*/ 663995 w 707172"/>
                <a:gd name="connsiteY13" fmla="*/ 45776 h 686611"/>
                <a:gd name="connsiteX14" fmla="*/ 698082 w 707172"/>
                <a:gd name="connsiteY14" fmla="*/ 73046 h 686611"/>
                <a:gd name="connsiteX15" fmla="*/ 691797 w 707172"/>
                <a:gd name="connsiteY15" fmla="*/ 106571 h 686611"/>
                <a:gd name="connsiteX16" fmla="*/ 697647 w 707172"/>
                <a:gd name="connsiteY16" fmla="*/ 109079 h 686611"/>
                <a:gd name="connsiteX17" fmla="*/ 696242 w 707172"/>
                <a:gd name="connsiteY17" fmla="*/ 111538 h 686611"/>
                <a:gd name="connsiteX18" fmla="*/ 707172 w 707172"/>
                <a:gd name="connsiteY18" fmla="*/ 116223 h 686611"/>
                <a:gd name="connsiteX19" fmla="*/ 698082 w 707172"/>
                <a:gd name="connsiteY19" fmla="*/ 132130 h 686611"/>
                <a:gd name="connsiteX20" fmla="*/ 679903 w 707172"/>
                <a:gd name="connsiteY20" fmla="*/ 143492 h 686611"/>
                <a:gd name="connsiteX21" fmla="*/ 670813 w 707172"/>
                <a:gd name="connsiteY21" fmla="*/ 159399 h 686611"/>
                <a:gd name="connsiteX22" fmla="*/ 659450 w 707172"/>
                <a:gd name="connsiteY22" fmla="*/ 179852 h 686611"/>
                <a:gd name="connsiteX23" fmla="*/ 659450 w 707172"/>
                <a:gd name="connsiteY23" fmla="*/ 207121 h 686611"/>
                <a:gd name="connsiteX24" fmla="*/ 648088 w 707172"/>
                <a:gd name="connsiteY24" fmla="*/ 218483 h 686611"/>
                <a:gd name="connsiteX25" fmla="*/ 648088 w 707172"/>
                <a:gd name="connsiteY25" fmla="*/ 245753 h 686611"/>
                <a:gd name="connsiteX26" fmla="*/ 636726 w 707172"/>
                <a:gd name="connsiteY26" fmla="*/ 254843 h 686611"/>
                <a:gd name="connsiteX27" fmla="*/ 636726 w 707172"/>
                <a:gd name="connsiteY27" fmla="*/ 282112 h 686611"/>
                <a:gd name="connsiteX28" fmla="*/ 632181 w 707172"/>
                <a:gd name="connsiteY28" fmla="*/ 282112 h 686611"/>
                <a:gd name="connsiteX29" fmla="*/ 627636 w 707172"/>
                <a:gd name="connsiteY29" fmla="*/ 304837 h 686611"/>
                <a:gd name="connsiteX30" fmla="*/ 636726 w 707172"/>
                <a:gd name="connsiteY30" fmla="*/ 320744 h 686611"/>
                <a:gd name="connsiteX31" fmla="*/ 636726 w 707172"/>
                <a:gd name="connsiteY31" fmla="*/ 363921 h 686611"/>
                <a:gd name="connsiteX32" fmla="*/ 643543 w 707172"/>
                <a:gd name="connsiteY32" fmla="*/ 395736 h 686611"/>
                <a:gd name="connsiteX33" fmla="*/ 643543 w 707172"/>
                <a:gd name="connsiteY33" fmla="*/ 416188 h 686611"/>
                <a:gd name="connsiteX34" fmla="*/ 648088 w 707172"/>
                <a:gd name="connsiteY34" fmla="*/ 438913 h 686611"/>
                <a:gd name="connsiteX35" fmla="*/ 670813 w 707172"/>
                <a:gd name="connsiteY35" fmla="*/ 459365 h 686611"/>
                <a:gd name="connsiteX36" fmla="*/ 691265 w 707172"/>
                <a:gd name="connsiteY36" fmla="*/ 502542 h 686611"/>
                <a:gd name="connsiteX37" fmla="*/ 675358 w 707172"/>
                <a:gd name="connsiteY37" fmla="*/ 502542 h 686611"/>
                <a:gd name="connsiteX38" fmla="*/ 627636 w 707172"/>
                <a:gd name="connsiteY38" fmla="*/ 509359 h 686611"/>
                <a:gd name="connsiteX39" fmla="*/ 616274 w 707172"/>
                <a:gd name="connsiteY39" fmla="*/ 513904 h 686611"/>
                <a:gd name="connsiteX40" fmla="*/ 604911 w 707172"/>
                <a:gd name="connsiteY40" fmla="*/ 534356 h 686611"/>
                <a:gd name="connsiteX41" fmla="*/ 616274 w 707172"/>
                <a:gd name="connsiteY41" fmla="*/ 552536 h 686611"/>
                <a:gd name="connsiteX42" fmla="*/ 611729 w 707172"/>
                <a:gd name="connsiteY42" fmla="*/ 593440 h 686611"/>
                <a:gd name="connsiteX43" fmla="*/ 605461 w 707172"/>
                <a:gd name="connsiteY43" fmla="*/ 628958 h 686611"/>
                <a:gd name="connsiteX44" fmla="*/ 606749 w 707172"/>
                <a:gd name="connsiteY44" fmla="*/ 629473 h 686611"/>
                <a:gd name="connsiteX45" fmla="*/ 613568 w 707172"/>
                <a:gd name="connsiteY45" fmla="*/ 635535 h 686611"/>
                <a:gd name="connsiteX46" fmla="*/ 616274 w 707172"/>
                <a:gd name="connsiteY46" fmla="*/ 636617 h 686611"/>
                <a:gd name="connsiteX47" fmla="*/ 628089 w 707172"/>
                <a:gd name="connsiteY47" fmla="*/ 647120 h 686611"/>
                <a:gd name="connsiteX48" fmla="*/ 638563 w 707172"/>
                <a:gd name="connsiteY48" fmla="*/ 640835 h 686611"/>
                <a:gd name="connsiteX49" fmla="*/ 640615 w 707172"/>
                <a:gd name="connsiteY49" fmla="*/ 652463 h 686611"/>
                <a:gd name="connsiteX50" fmla="*/ 648088 w 707172"/>
                <a:gd name="connsiteY50" fmla="*/ 647979 h 686611"/>
                <a:gd name="connsiteX51" fmla="*/ 654906 w 707172"/>
                <a:gd name="connsiteY51" fmla="*/ 686611 h 686611"/>
                <a:gd name="connsiteX52" fmla="*/ 620819 w 707172"/>
                <a:gd name="connsiteY52" fmla="*/ 686611 h 686611"/>
                <a:gd name="connsiteX53" fmla="*/ 617961 w 707172"/>
                <a:gd name="connsiteY53" fmla="*/ 679467 h 686611"/>
                <a:gd name="connsiteX54" fmla="*/ 611294 w 707172"/>
                <a:gd name="connsiteY54" fmla="*/ 679467 h 686611"/>
                <a:gd name="connsiteX55" fmla="*/ 602204 w 707172"/>
                <a:gd name="connsiteY55" fmla="*/ 656743 h 686611"/>
                <a:gd name="connsiteX56" fmla="*/ 592964 w 707172"/>
                <a:gd name="connsiteY56" fmla="*/ 647503 h 686611"/>
                <a:gd name="connsiteX57" fmla="*/ 568552 w 707172"/>
                <a:gd name="connsiteY57" fmla="*/ 643434 h 686611"/>
                <a:gd name="connsiteX58" fmla="*/ 564046 w 707172"/>
                <a:gd name="connsiteY58" fmla="*/ 637127 h 686611"/>
                <a:gd name="connsiteX59" fmla="*/ 559027 w 707172"/>
                <a:gd name="connsiteY59" fmla="*/ 636290 h 686611"/>
                <a:gd name="connsiteX60" fmla="*/ 553833 w 707172"/>
                <a:gd name="connsiteY60" fmla="*/ 629019 h 686611"/>
                <a:gd name="connsiteX61" fmla="*/ 536737 w 707172"/>
                <a:gd name="connsiteY61" fmla="*/ 636617 h 686611"/>
                <a:gd name="connsiteX62" fmla="*/ 509468 w 707172"/>
                <a:gd name="connsiteY62" fmla="*/ 632072 h 686611"/>
                <a:gd name="connsiteX63" fmla="*/ 502800 w 707172"/>
                <a:gd name="connsiteY63" fmla="*/ 625404 h 686611"/>
                <a:gd name="connsiteX64" fmla="*/ 499943 w 707172"/>
                <a:gd name="connsiteY64" fmla="*/ 624928 h 686611"/>
                <a:gd name="connsiteX65" fmla="*/ 490584 w 707172"/>
                <a:gd name="connsiteY65" fmla="*/ 615569 h 686611"/>
                <a:gd name="connsiteX66" fmla="*/ 470836 w 707172"/>
                <a:gd name="connsiteY66" fmla="*/ 611620 h 686611"/>
                <a:gd name="connsiteX67" fmla="*/ 454929 w 707172"/>
                <a:gd name="connsiteY67" fmla="*/ 611620 h 686611"/>
                <a:gd name="connsiteX68" fmla="*/ 452071 w 707172"/>
                <a:gd name="connsiteY68" fmla="*/ 604476 h 686611"/>
                <a:gd name="connsiteX69" fmla="*/ 445404 w 707172"/>
                <a:gd name="connsiteY69" fmla="*/ 604476 h 686611"/>
                <a:gd name="connsiteX70" fmla="*/ 443716 w 707172"/>
                <a:gd name="connsiteY70" fmla="*/ 600258 h 686611"/>
                <a:gd name="connsiteX71" fmla="*/ 439021 w 707172"/>
                <a:gd name="connsiteY71" fmla="*/ 600258 h 686611"/>
                <a:gd name="connsiteX72" fmla="*/ 423114 w 707172"/>
                <a:gd name="connsiteY72" fmla="*/ 600258 h 686611"/>
                <a:gd name="connsiteX73" fmla="*/ 400389 w 707172"/>
                <a:gd name="connsiteY73" fmla="*/ 604802 h 686611"/>
                <a:gd name="connsiteX74" fmla="*/ 384482 w 707172"/>
                <a:gd name="connsiteY74" fmla="*/ 604802 h 686611"/>
                <a:gd name="connsiteX75" fmla="*/ 375392 w 707172"/>
                <a:gd name="connsiteY75" fmla="*/ 604802 h 686611"/>
                <a:gd name="connsiteX76" fmla="*/ 375392 w 707172"/>
                <a:gd name="connsiteY76" fmla="*/ 597658 h 686611"/>
                <a:gd name="connsiteX77" fmla="*/ 374957 w 707172"/>
                <a:gd name="connsiteY77" fmla="*/ 597658 h 686611"/>
                <a:gd name="connsiteX78" fmla="*/ 365867 w 707172"/>
                <a:gd name="connsiteY78" fmla="*/ 597658 h 686611"/>
                <a:gd name="connsiteX79" fmla="*/ 365867 w 707172"/>
                <a:gd name="connsiteY79" fmla="*/ 554482 h 686611"/>
                <a:gd name="connsiteX80" fmla="*/ 354505 w 707172"/>
                <a:gd name="connsiteY80" fmla="*/ 538574 h 686611"/>
                <a:gd name="connsiteX81" fmla="*/ 347688 w 707172"/>
                <a:gd name="connsiteY81" fmla="*/ 518122 h 686611"/>
                <a:gd name="connsiteX82" fmla="*/ 354505 w 707172"/>
                <a:gd name="connsiteY82" fmla="*/ 495398 h 686611"/>
                <a:gd name="connsiteX83" fmla="*/ 347688 w 707172"/>
                <a:gd name="connsiteY83" fmla="*/ 479490 h 686611"/>
                <a:gd name="connsiteX84" fmla="*/ 347688 w 707172"/>
                <a:gd name="connsiteY84" fmla="*/ 466182 h 686611"/>
                <a:gd name="connsiteX85" fmla="*/ 316308 w 707172"/>
                <a:gd name="connsiteY85" fmla="*/ 466182 h 686611"/>
                <a:gd name="connsiteX86" fmla="*/ 316308 w 707172"/>
                <a:gd name="connsiteY86" fmla="*/ 459038 h 686611"/>
                <a:gd name="connsiteX87" fmla="*/ 306783 w 707172"/>
                <a:gd name="connsiteY87" fmla="*/ 459038 h 686611"/>
                <a:gd name="connsiteX88" fmla="*/ 306783 w 707172"/>
                <a:gd name="connsiteY88" fmla="*/ 454820 h 686611"/>
                <a:gd name="connsiteX89" fmla="*/ 298128 w 707172"/>
                <a:gd name="connsiteY89" fmla="*/ 454820 h 686611"/>
                <a:gd name="connsiteX90" fmla="*/ 293583 w 707172"/>
                <a:gd name="connsiteY90" fmla="*/ 459365 h 686611"/>
                <a:gd name="connsiteX91" fmla="*/ 273131 w 707172"/>
                <a:gd name="connsiteY91" fmla="*/ 459365 h 686611"/>
                <a:gd name="connsiteX92" fmla="*/ 261769 w 707172"/>
                <a:gd name="connsiteY92" fmla="*/ 482089 h 686611"/>
                <a:gd name="connsiteX93" fmla="*/ 257224 w 707172"/>
                <a:gd name="connsiteY93" fmla="*/ 493452 h 686611"/>
                <a:gd name="connsiteX94" fmla="*/ 239044 w 707172"/>
                <a:gd name="connsiteY94" fmla="*/ 486634 h 686611"/>
                <a:gd name="connsiteX95" fmla="*/ 223137 w 707172"/>
                <a:gd name="connsiteY95" fmla="*/ 493452 h 686611"/>
                <a:gd name="connsiteX96" fmla="*/ 202685 w 707172"/>
                <a:gd name="connsiteY96" fmla="*/ 493452 h 686611"/>
                <a:gd name="connsiteX97" fmla="*/ 196434 w 707172"/>
                <a:gd name="connsiteY97" fmla="*/ 486308 h 686611"/>
                <a:gd name="connsiteX98" fmla="*/ 193160 w 707172"/>
                <a:gd name="connsiteY98" fmla="*/ 486308 h 686611"/>
                <a:gd name="connsiteX99" fmla="*/ 177253 w 707172"/>
                <a:gd name="connsiteY99" fmla="*/ 468128 h 686611"/>
                <a:gd name="connsiteX100" fmla="*/ 170435 w 707172"/>
                <a:gd name="connsiteY100" fmla="*/ 459038 h 686611"/>
                <a:gd name="connsiteX101" fmla="*/ 161345 w 707172"/>
                <a:gd name="connsiteY101" fmla="*/ 431769 h 686611"/>
                <a:gd name="connsiteX102" fmla="*/ 153426 w 707172"/>
                <a:gd name="connsiteY102" fmla="*/ 415929 h 686611"/>
                <a:gd name="connsiteX103" fmla="*/ 52702 w 707172"/>
                <a:gd name="connsiteY103" fmla="*/ 411643 h 686611"/>
                <a:gd name="connsiteX104" fmla="*/ 36795 w 707172"/>
                <a:gd name="connsiteY104" fmla="*/ 416188 h 686611"/>
                <a:gd name="connsiteX105" fmla="*/ 29977 w 707172"/>
                <a:gd name="connsiteY105" fmla="*/ 416188 h 686611"/>
                <a:gd name="connsiteX106" fmla="*/ 14070 w 707172"/>
                <a:gd name="connsiteY106" fmla="*/ 423005 h 686611"/>
                <a:gd name="connsiteX107" fmla="*/ 10237 w 707172"/>
                <a:gd name="connsiteY107" fmla="*/ 413422 h 686611"/>
                <a:gd name="connsiteX108" fmla="*/ 4545 w 707172"/>
                <a:gd name="connsiteY108" fmla="*/ 415861 h 686611"/>
                <a:gd name="connsiteX109" fmla="*/ 0 w 707172"/>
                <a:gd name="connsiteY109" fmla="*/ 404499 h 686611"/>
                <a:gd name="connsiteX110" fmla="*/ 4545 w 707172"/>
                <a:gd name="connsiteY110" fmla="*/ 399954 h 686611"/>
                <a:gd name="connsiteX111" fmla="*/ 9090 w 707172"/>
                <a:gd name="connsiteY111" fmla="*/ 384047 h 686611"/>
                <a:gd name="connsiteX112" fmla="*/ 15908 w 707172"/>
                <a:gd name="connsiteY112" fmla="*/ 372684 h 686611"/>
                <a:gd name="connsiteX113" fmla="*/ 27270 w 707172"/>
                <a:gd name="connsiteY113" fmla="*/ 365867 h 686611"/>
                <a:gd name="connsiteX114" fmla="*/ 36360 w 707172"/>
                <a:gd name="connsiteY114" fmla="*/ 372684 h 686611"/>
                <a:gd name="connsiteX115" fmla="*/ 47722 w 707172"/>
                <a:gd name="connsiteY115" fmla="*/ 356777 h 686611"/>
                <a:gd name="connsiteX116" fmla="*/ 68174 w 707172"/>
                <a:gd name="connsiteY116" fmla="*/ 356777 h 686611"/>
                <a:gd name="connsiteX117" fmla="*/ 73532 w 707172"/>
                <a:gd name="connsiteY117" fmla="*/ 363921 h 686611"/>
                <a:gd name="connsiteX118" fmla="*/ 77699 w 707172"/>
                <a:gd name="connsiteY118" fmla="*/ 363921 h 686611"/>
                <a:gd name="connsiteX119" fmla="*/ 82568 w 707172"/>
                <a:gd name="connsiteY119" fmla="*/ 370413 h 686611"/>
                <a:gd name="connsiteX120" fmla="*/ 86354 w 707172"/>
                <a:gd name="connsiteY120" fmla="*/ 372684 h 686611"/>
                <a:gd name="connsiteX121" fmla="*/ 106806 w 707172"/>
                <a:gd name="connsiteY121" fmla="*/ 349960 h 686611"/>
                <a:gd name="connsiteX122" fmla="*/ 129531 w 707172"/>
                <a:gd name="connsiteY122" fmla="*/ 334053 h 686611"/>
                <a:gd name="connsiteX123" fmla="*/ 138621 w 707172"/>
                <a:gd name="connsiteY123" fmla="*/ 324963 h 686611"/>
                <a:gd name="connsiteX124" fmla="*/ 138621 w 707172"/>
                <a:gd name="connsiteY124" fmla="*/ 290876 h 686611"/>
                <a:gd name="connsiteX125" fmla="*/ 149983 w 707172"/>
                <a:gd name="connsiteY125" fmla="*/ 254516 h 686611"/>
                <a:gd name="connsiteX126" fmla="*/ 170435 w 707172"/>
                <a:gd name="connsiteY126" fmla="*/ 238609 h 686611"/>
                <a:gd name="connsiteX127" fmla="*/ 193160 w 707172"/>
                <a:gd name="connsiteY127" fmla="*/ 222702 h 686611"/>
                <a:gd name="connsiteX128" fmla="*/ 197705 w 707172"/>
                <a:gd name="connsiteY128" fmla="*/ 204522 h 686611"/>
                <a:gd name="connsiteX129" fmla="*/ 197705 w 707172"/>
                <a:gd name="connsiteY129" fmla="*/ 195432 h 686611"/>
                <a:gd name="connsiteX130" fmla="*/ 209067 w 707172"/>
                <a:gd name="connsiteY130" fmla="*/ 184070 h 686611"/>
                <a:gd name="connsiteX131" fmla="*/ 204522 w 707172"/>
                <a:gd name="connsiteY131" fmla="*/ 161345 h 686611"/>
                <a:gd name="connsiteX132" fmla="*/ 209067 w 707172"/>
                <a:gd name="connsiteY132" fmla="*/ 129531 h 686611"/>
                <a:gd name="connsiteX133" fmla="*/ 213612 w 707172"/>
                <a:gd name="connsiteY133" fmla="*/ 102261 h 686611"/>
                <a:gd name="connsiteX134" fmla="*/ 224974 w 707172"/>
                <a:gd name="connsiteY134" fmla="*/ 86354 h 686611"/>
                <a:gd name="connsiteX135" fmla="*/ 229519 w 707172"/>
                <a:gd name="connsiteY135" fmla="*/ 65902 h 686611"/>
                <a:gd name="connsiteX136" fmla="*/ 229519 w 707172"/>
                <a:gd name="connsiteY136" fmla="*/ 38632 h 686611"/>
                <a:gd name="connsiteX137" fmla="*/ 247699 w 707172"/>
                <a:gd name="connsiteY137" fmla="*/ 18180 h 686611"/>
                <a:gd name="connsiteX138" fmla="*/ 268151 w 707172"/>
                <a:gd name="connsiteY138" fmla="*/ 6817 h 686611"/>
                <a:gd name="connsiteX139" fmla="*/ 295421 w 707172"/>
                <a:gd name="connsiteY139" fmla="*/ 22725 h 686611"/>
                <a:gd name="connsiteX140" fmla="*/ 322690 w 707172"/>
                <a:gd name="connsiteY140" fmla="*/ 34087 h 686611"/>
                <a:gd name="connsiteX141" fmla="*/ 347688 w 707172"/>
                <a:gd name="connsiteY141" fmla="*/ 38632 h 686611"/>
                <a:gd name="connsiteX142" fmla="*/ 374957 w 707172"/>
                <a:gd name="connsiteY142" fmla="*/ 43177 h 686611"/>
                <a:gd name="connsiteX143" fmla="*/ 386319 w 707172"/>
                <a:gd name="connsiteY143" fmla="*/ 22725 h 686611"/>
                <a:gd name="connsiteX144" fmla="*/ 390864 w 707172"/>
                <a:gd name="connsiteY144" fmla="*/ 18180 h 686611"/>
                <a:gd name="connsiteX145" fmla="*/ 409044 w 707172"/>
                <a:gd name="connsiteY145" fmla="*/ 22725 h 686611"/>
                <a:gd name="connsiteX146" fmla="*/ 445404 w 707172"/>
                <a:gd name="connsiteY146" fmla="*/ 6817 h 686611"/>
                <a:gd name="connsiteX147" fmla="*/ 461311 w 707172"/>
                <a:gd name="connsiteY147" fmla="*/ 11363 h 686611"/>
                <a:gd name="connsiteX148" fmla="*/ 472673 w 707172"/>
                <a:gd name="connsiteY148" fmla="*/ 11363 h 686611"/>
                <a:gd name="connsiteX149" fmla="*/ 477218 w 707172"/>
                <a:gd name="connsiteY149" fmla="*/ 6817 h 686611"/>
                <a:gd name="connsiteX0" fmla="*/ 493125 w 707172"/>
                <a:gd name="connsiteY0" fmla="*/ 0 h 686611"/>
                <a:gd name="connsiteX1" fmla="*/ 520395 w 707172"/>
                <a:gd name="connsiteY1" fmla="*/ 6817 h 686611"/>
                <a:gd name="connsiteX2" fmla="*/ 543120 w 707172"/>
                <a:gd name="connsiteY2" fmla="*/ 6817 h 686611"/>
                <a:gd name="connsiteX3" fmla="*/ 559027 w 707172"/>
                <a:gd name="connsiteY3" fmla="*/ 0 h 686611"/>
                <a:gd name="connsiteX4" fmla="*/ 564385 w 707172"/>
                <a:gd name="connsiteY4" fmla="*/ 8930 h 686611"/>
                <a:gd name="connsiteX5" fmla="*/ 568552 w 707172"/>
                <a:gd name="connsiteY5" fmla="*/ 7144 h 686611"/>
                <a:gd name="connsiteX6" fmla="*/ 585802 w 707172"/>
                <a:gd name="connsiteY6" fmla="*/ 35894 h 686611"/>
                <a:gd name="connsiteX7" fmla="*/ 595386 w 707172"/>
                <a:gd name="connsiteY7" fmla="*/ 38632 h 686611"/>
                <a:gd name="connsiteX8" fmla="*/ 606749 w 707172"/>
                <a:gd name="connsiteY8" fmla="*/ 27270 h 686611"/>
                <a:gd name="connsiteX9" fmla="*/ 622656 w 707172"/>
                <a:gd name="connsiteY9" fmla="*/ 34087 h 686611"/>
                <a:gd name="connsiteX10" fmla="*/ 645381 w 707172"/>
                <a:gd name="connsiteY10" fmla="*/ 22725 h 686611"/>
                <a:gd name="connsiteX11" fmla="*/ 650672 w 707172"/>
                <a:gd name="connsiteY11" fmla="*/ 31985 h 686611"/>
                <a:gd name="connsiteX12" fmla="*/ 654906 w 707172"/>
                <a:gd name="connsiteY12" fmla="*/ 29869 h 686611"/>
                <a:gd name="connsiteX13" fmla="*/ 663995 w 707172"/>
                <a:gd name="connsiteY13" fmla="*/ 45776 h 686611"/>
                <a:gd name="connsiteX14" fmla="*/ 698082 w 707172"/>
                <a:gd name="connsiteY14" fmla="*/ 73046 h 686611"/>
                <a:gd name="connsiteX15" fmla="*/ 691797 w 707172"/>
                <a:gd name="connsiteY15" fmla="*/ 106571 h 686611"/>
                <a:gd name="connsiteX16" fmla="*/ 697647 w 707172"/>
                <a:gd name="connsiteY16" fmla="*/ 109079 h 686611"/>
                <a:gd name="connsiteX17" fmla="*/ 696242 w 707172"/>
                <a:gd name="connsiteY17" fmla="*/ 111538 h 686611"/>
                <a:gd name="connsiteX18" fmla="*/ 707172 w 707172"/>
                <a:gd name="connsiteY18" fmla="*/ 116223 h 686611"/>
                <a:gd name="connsiteX19" fmla="*/ 698082 w 707172"/>
                <a:gd name="connsiteY19" fmla="*/ 132130 h 686611"/>
                <a:gd name="connsiteX20" fmla="*/ 679903 w 707172"/>
                <a:gd name="connsiteY20" fmla="*/ 143492 h 686611"/>
                <a:gd name="connsiteX21" fmla="*/ 670813 w 707172"/>
                <a:gd name="connsiteY21" fmla="*/ 159399 h 686611"/>
                <a:gd name="connsiteX22" fmla="*/ 659450 w 707172"/>
                <a:gd name="connsiteY22" fmla="*/ 179852 h 686611"/>
                <a:gd name="connsiteX23" fmla="*/ 659450 w 707172"/>
                <a:gd name="connsiteY23" fmla="*/ 207121 h 686611"/>
                <a:gd name="connsiteX24" fmla="*/ 648088 w 707172"/>
                <a:gd name="connsiteY24" fmla="*/ 218483 h 686611"/>
                <a:gd name="connsiteX25" fmla="*/ 648088 w 707172"/>
                <a:gd name="connsiteY25" fmla="*/ 245753 h 686611"/>
                <a:gd name="connsiteX26" fmla="*/ 636726 w 707172"/>
                <a:gd name="connsiteY26" fmla="*/ 254843 h 686611"/>
                <a:gd name="connsiteX27" fmla="*/ 636726 w 707172"/>
                <a:gd name="connsiteY27" fmla="*/ 282112 h 686611"/>
                <a:gd name="connsiteX28" fmla="*/ 632181 w 707172"/>
                <a:gd name="connsiteY28" fmla="*/ 282112 h 686611"/>
                <a:gd name="connsiteX29" fmla="*/ 627636 w 707172"/>
                <a:gd name="connsiteY29" fmla="*/ 304837 h 686611"/>
                <a:gd name="connsiteX30" fmla="*/ 636726 w 707172"/>
                <a:gd name="connsiteY30" fmla="*/ 320744 h 686611"/>
                <a:gd name="connsiteX31" fmla="*/ 636726 w 707172"/>
                <a:gd name="connsiteY31" fmla="*/ 363921 h 686611"/>
                <a:gd name="connsiteX32" fmla="*/ 643543 w 707172"/>
                <a:gd name="connsiteY32" fmla="*/ 395736 h 686611"/>
                <a:gd name="connsiteX33" fmla="*/ 643543 w 707172"/>
                <a:gd name="connsiteY33" fmla="*/ 416188 h 686611"/>
                <a:gd name="connsiteX34" fmla="*/ 648088 w 707172"/>
                <a:gd name="connsiteY34" fmla="*/ 438913 h 686611"/>
                <a:gd name="connsiteX35" fmla="*/ 670813 w 707172"/>
                <a:gd name="connsiteY35" fmla="*/ 459365 h 686611"/>
                <a:gd name="connsiteX36" fmla="*/ 691265 w 707172"/>
                <a:gd name="connsiteY36" fmla="*/ 502542 h 686611"/>
                <a:gd name="connsiteX37" fmla="*/ 675358 w 707172"/>
                <a:gd name="connsiteY37" fmla="*/ 502542 h 686611"/>
                <a:gd name="connsiteX38" fmla="*/ 627636 w 707172"/>
                <a:gd name="connsiteY38" fmla="*/ 509359 h 686611"/>
                <a:gd name="connsiteX39" fmla="*/ 616274 w 707172"/>
                <a:gd name="connsiteY39" fmla="*/ 513904 h 686611"/>
                <a:gd name="connsiteX40" fmla="*/ 604911 w 707172"/>
                <a:gd name="connsiteY40" fmla="*/ 534356 h 686611"/>
                <a:gd name="connsiteX41" fmla="*/ 616274 w 707172"/>
                <a:gd name="connsiteY41" fmla="*/ 552536 h 686611"/>
                <a:gd name="connsiteX42" fmla="*/ 611729 w 707172"/>
                <a:gd name="connsiteY42" fmla="*/ 593440 h 686611"/>
                <a:gd name="connsiteX43" fmla="*/ 605461 w 707172"/>
                <a:gd name="connsiteY43" fmla="*/ 628958 h 686611"/>
                <a:gd name="connsiteX44" fmla="*/ 606749 w 707172"/>
                <a:gd name="connsiteY44" fmla="*/ 629473 h 686611"/>
                <a:gd name="connsiteX45" fmla="*/ 613568 w 707172"/>
                <a:gd name="connsiteY45" fmla="*/ 635535 h 686611"/>
                <a:gd name="connsiteX46" fmla="*/ 616274 w 707172"/>
                <a:gd name="connsiteY46" fmla="*/ 636617 h 686611"/>
                <a:gd name="connsiteX47" fmla="*/ 628089 w 707172"/>
                <a:gd name="connsiteY47" fmla="*/ 647120 h 686611"/>
                <a:gd name="connsiteX48" fmla="*/ 638563 w 707172"/>
                <a:gd name="connsiteY48" fmla="*/ 640835 h 686611"/>
                <a:gd name="connsiteX49" fmla="*/ 640615 w 707172"/>
                <a:gd name="connsiteY49" fmla="*/ 652463 h 686611"/>
                <a:gd name="connsiteX50" fmla="*/ 648088 w 707172"/>
                <a:gd name="connsiteY50" fmla="*/ 647979 h 686611"/>
                <a:gd name="connsiteX51" fmla="*/ 654906 w 707172"/>
                <a:gd name="connsiteY51" fmla="*/ 686611 h 686611"/>
                <a:gd name="connsiteX52" fmla="*/ 620819 w 707172"/>
                <a:gd name="connsiteY52" fmla="*/ 686611 h 686611"/>
                <a:gd name="connsiteX53" fmla="*/ 617961 w 707172"/>
                <a:gd name="connsiteY53" fmla="*/ 679467 h 686611"/>
                <a:gd name="connsiteX54" fmla="*/ 611294 w 707172"/>
                <a:gd name="connsiteY54" fmla="*/ 679467 h 686611"/>
                <a:gd name="connsiteX55" fmla="*/ 602204 w 707172"/>
                <a:gd name="connsiteY55" fmla="*/ 656743 h 686611"/>
                <a:gd name="connsiteX56" fmla="*/ 592964 w 707172"/>
                <a:gd name="connsiteY56" fmla="*/ 647503 h 686611"/>
                <a:gd name="connsiteX57" fmla="*/ 568552 w 707172"/>
                <a:gd name="connsiteY57" fmla="*/ 643434 h 686611"/>
                <a:gd name="connsiteX58" fmla="*/ 564046 w 707172"/>
                <a:gd name="connsiteY58" fmla="*/ 637127 h 686611"/>
                <a:gd name="connsiteX59" fmla="*/ 559027 w 707172"/>
                <a:gd name="connsiteY59" fmla="*/ 636290 h 686611"/>
                <a:gd name="connsiteX60" fmla="*/ 553833 w 707172"/>
                <a:gd name="connsiteY60" fmla="*/ 629019 h 686611"/>
                <a:gd name="connsiteX61" fmla="*/ 536737 w 707172"/>
                <a:gd name="connsiteY61" fmla="*/ 636617 h 686611"/>
                <a:gd name="connsiteX62" fmla="*/ 509468 w 707172"/>
                <a:gd name="connsiteY62" fmla="*/ 632072 h 686611"/>
                <a:gd name="connsiteX63" fmla="*/ 502800 w 707172"/>
                <a:gd name="connsiteY63" fmla="*/ 625404 h 686611"/>
                <a:gd name="connsiteX64" fmla="*/ 499943 w 707172"/>
                <a:gd name="connsiteY64" fmla="*/ 624928 h 686611"/>
                <a:gd name="connsiteX65" fmla="*/ 490584 w 707172"/>
                <a:gd name="connsiteY65" fmla="*/ 615569 h 686611"/>
                <a:gd name="connsiteX66" fmla="*/ 470836 w 707172"/>
                <a:gd name="connsiteY66" fmla="*/ 611620 h 686611"/>
                <a:gd name="connsiteX67" fmla="*/ 454929 w 707172"/>
                <a:gd name="connsiteY67" fmla="*/ 611620 h 686611"/>
                <a:gd name="connsiteX68" fmla="*/ 452071 w 707172"/>
                <a:gd name="connsiteY68" fmla="*/ 604476 h 686611"/>
                <a:gd name="connsiteX69" fmla="*/ 445404 w 707172"/>
                <a:gd name="connsiteY69" fmla="*/ 604476 h 686611"/>
                <a:gd name="connsiteX70" fmla="*/ 443716 w 707172"/>
                <a:gd name="connsiteY70" fmla="*/ 600258 h 686611"/>
                <a:gd name="connsiteX71" fmla="*/ 439021 w 707172"/>
                <a:gd name="connsiteY71" fmla="*/ 600258 h 686611"/>
                <a:gd name="connsiteX72" fmla="*/ 423114 w 707172"/>
                <a:gd name="connsiteY72" fmla="*/ 600258 h 686611"/>
                <a:gd name="connsiteX73" fmla="*/ 400389 w 707172"/>
                <a:gd name="connsiteY73" fmla="*/ 604802 h 686611"/>
                <a:gd name="connsiteX74" fmla="*/ 384482 w 707172"/>
                <a:gd name="connsiteY74" fmla="*/ 604802 h 686611"/>
                <a:gd name="connsiteX75" fmla="*/ 375392 w 707172"/>
                <a:gd name="connsiteY75" fmla="*/ 604802 h 686611"/>
                <a:gd name="connsiteX76" fmla="*/ 375392 w 707172"/>
                <a:gd name="connsiteY76" fmla="*/ 597658 h 686611"/>
                <a:gd name="connsiteX77" fmla="*/ 374957 w 707172"/>
                <a:gd name="connsiteY77" fmla="*/ 597658 h 686611"/>
                <a:gd name="connsiteX78" fmla="*/ 365867 w 707172"/>
                <a:gd name="connsiteY78" fmla="*/ 597658 h 686611"/>
                <a:gd name="connsiteX79" fmla="*/ 365867 w 707172"/>
                <a:gd name="connsiteY79" fmla="*/ 554482 h 686611"/>
                <a:gd name="connsiteX80" fmla="*/ 354505 w 707172"/>
                <a:gd name="connsiteY80" fmla="*/ 538574 h 686611"/>
                <a:gd name="connsiteX81" fmla="*/ 347688 w 707172"/>
                <a:gd name="connsiteY81" fmla="*/ 518122 h 686611"/>
                <a:gd name="connsiteX82" fmla="*/ 354505 w 707172"/>
                <a:gd name="connsiteY82" fmla="*/ 495398 h 686611"/>
                <a:gd name="connsiteX83" fmla="*/ 347688 w 707172"/>
                <a:gd name="connsiteY83" fmla="*/ 479490 h 686611"/>
                <a:gd name="connsiteX84" fmla="*/ 347688 w 707172"/>
                <a:gd name="connsiteY84" fmla="*/ 466182 h 686611"/>
                <a:gd name="connsiteX85" fmla="*/ 316308 w 707172"/>
                <a:gd name="connsiteY85" fmla="*/ 466182 h 686611"/>
                <a:gd name="connsiteX86" fmla="*/ 316308 w 707172"/>
                <a:gd name="connsiteY86" fmla="*/ 459038 h 686611"/>
                <a:gd name="connsiteX87" fmla="*/ 306783 w 707172"/>
                <a:gd name="connsiteY87" fmla="*/ 459038 h 686611"/>
                <a:gd name="connsiteX88" fmla="*/ 306783 w 707172"/>
                <a:gd name="connsiteY88" fmla="*/ 454820 h 686611"/>
                <a:gd name="connsiteX89" fmla="*/ 298128 w 707172"/>
                <a:gd name="connsiteY89" fmla="*/ 454820 h 686611"/>
                <a:gd name="connsiteX90" fmla="*/ 293583 w 707172"/>
                <a:gd name="connsiteY90" fmla="*/ 459365 h 686611"/>
                <a:gd name="connsiteX91" fmla="*/ 273131 w 707172"/>
                <a:gd name="connsiteY91" fmla="*/ 459365 h 686611"/>
                <a:gd name="connsiteX92" fmla="*/ 261769 w 707172"/>
                <a:gd name="connsiteY92" fmla="*/ 482089 h 686611"/>
                <a:gd name="connsiteX93" fmla="*/ 257224 w 707172"/>
                <a:gd name="connsiteY93" fmla="*/ 493452 h 686611"/>
                <a:gd name="connsiteX94" fmla="*/ 239044 w 707172"/>
                <a:gd name="connsiteY94" fmla="*/ 486634 h 686611"/>
                <a:gd name="connsiteX95" fmla="*/ 223137 w 707172"/>
                <a:gd name="connsiteY95" fmla="*/ 493452 h 686611"/>
                <a:gd name="connsiteX96" fmla="*/ 202685 w 707172"/>
                <a:gd name="connsiteY96" fmla="*/ 493452 h 686611"/>
                <a:gd name="connsiteX97" fmla="*/ 196434 w 707172"/>
                <a:gd name="connsiteY97" fmla="*/ 486308 h 686611"/>
                <a:gd name="connsiteX98" fmla="*/ 193160 w 707172"/>
                <a:gd name="connsiteY98" fmla="*/ 486308 h 686611"/>
                <a:gd name="connsiteX99" fmla="*/ 177253 w 707172"/>
                <a:gd name="connsiteY99" fmla="*/ 468128 h 686611"/>
                <a:gd name="connsiteX100" fmla="*/ 170435 w 707172"/>
                <a:gd name="connsiteY100" fmla="*/ 459038 h 686611"/>
                <a:gd name="connsiteX101" fmla="*/ 161345 w 707172"/>
                <a:gd name="connsiteY101" fmla="*/ 431769 h 686611"/>
                <a:gd name="connsiteX102" fmla="*/ 153426 w 707172"/>
                <a:gd name="connsiteY102" fmla="*/ 415929 h 686611"/>
                <a:gd name="connsiteX103" fmla="*/ 52702 w 707172"/>
                <a:gd name="connsiteY103" fmla="*/ 411643 h 686611"/>
                <a:gd name="connsiteX104" fmla="*/ 36795 w 707172"/>
                <a:gd name="connsiteY104" fmla="*/ 416188 h 686611"/>
                <a:gd name="connsiteX105" fmla="*/ 29977 w 707172"/>
                <a:gd name="connsiteY105" fmla="*/ 416188 h 686611"/>
                <a:gd name="connsiteX106" fmla="*/ 14070 w 707172"/>
                <a:gd name="connsiteY106" fmla="*/ 423005 h 686611"/>
                <a:gd name="connsiteX107" fmla="*/ 10237 w 707172"/>
                <a:gd name="connsiteY107" fmla="*/ 413422 h 686611"/>
                <a:gd name="connsiteX108" fmla="*/ 4545 w 707172"/>
                <a:gd name="connsiteY108" fmla="*/ 415861 h 686611"/>
                <a:gd name="connsiteX109" fmla="*/ 0 w 707172"/>
                <a:gd name="connsiteY109" fmla="*/ 404499 h 686611"/>
                <a:gd name="connsiteX110" fmla="*/ 4545 w 707172"/>
                <a:gd name="connsiteY110" fmla="*/ 399954 h 686611"/>
                <a:gd name="connsiteX111" fmla="*/ 9090 w 707172"/>
                <a:gd name="connsiteY111" fmla="*/ 384047 h 686611"/>
                <a:gd name="connsiteX112" fmla="*/ 15908 w 707172"/>
                <a:gd name="connsiteY112" fmla="*/ 372684 h 686611"/>
                <a:gd name="connsiteX113" fmla="*/ 27270 w 707172"/>
                <a:gd name="connsiteY113" fmla="*/ 365867 h 686611"/>
                <a:gd name="connsiteX114" fmla="*/ 36360 w 707172"/>
                <a:gd name="connsiteY114" fmla="*/ 372684 h 686611"/>
                <a:gd name="connsiteX115" fmla="*/ 47722 w 707172"/>
                <a:gd name="connsiteY115" fmla="*/ 356777 h 686611"/>
                <a:gd name="connsiteX116" fmla="*/ 68174 w 707172"/>
                <a:gd name="connsiteY116" fmla="*/ 356777 h 686611"/>
                <a:gd name="connsiteX117" fmla="*/ 73532 w 707172"/>
                <a:gd name="connsiteY117" fmla="*/ 363921 h 686611"/>
                <a:gd name="connsiteX118" fmla="*/ 77699 w 707172"/>
                <a:gd name="connsiteY118" fmla="*/ 363921 h 686611"/>
                <a:gd name="connsiteX119" fmla="*/ 82568 w 707172"/>
                <a:gd name="connsiteY119" fmla="*/ 370413 h 686611"/>
                <a:gd name="connsiteX120" fmla="*/ 86354 w 707172"/>
                <a:gd name="connsiteY120" fmla="*/ 372684 h 686611"/>
                <a:gd name="connsiteX121" fmla="*/ 106806 w 707172"/>
                <a:gd name="connsiteY121" fmla="*/ 349960 h 686611"/>
                <a:gd name="connsiteX122" fmla="*/ 129531 w 707172"/>
                <a:gd name="connsiteY122" fmla="*/ 334053 h 686611"/>
                <a:gd name="connsiteX123" fmla="*/ 138621 w 707172"/>
                <a:gd name="connsiteY123" fmla="*/ 324963 h 686611"/>
                <a:gd name="connsiteX124" fmla="*/ 138621 w 707172"/>
                <a:gd name="connsiteY124" fmla="*/ 290876 h 686611"/>
                <a:gd name="connsiteX125" fmla="*/ 149983 w 707172"/>
                <a:gd name="connsiteY125" fmla="*/ 254516 h 686611"/>
                <a:gd name="connsiteX126" fmla="*/ 170435 w 707172"/>
                <a:gd name="connsiteY126" fmla="*/ 238609 h 686611"/>
                <a:gd name="connsiteX127" fmla="*/ 193160 w 707172"/>
                <a:gd name="connsiteY127" fmla="*/ 222702 h 686611"/>
                <a:gd name="connsiteX128" fmla="*/ 197705 w 707172"/>
                <a:gd name="connsiteY128" fmla="*/ 204522 h 686611"/>
                <a:gd name="connsiteX129" fmla="*/ 197705 w 707172"/>
                <a:gd name="connsiteY129" fmla="*/ 195432 h 686611"/>
                <a:gd name="connsiteX130" fmla="*/ 209067 w 707172"/>
                <a:gd name="connsiteY130" fmla="*/ 184070 h 686611"/>
                <a:gd name="connsiteX131" fmla="*/ 204522 w 707172"/>
                <a:gd name="connsiteY131" fmla="*/ 161345 h 686611"/>
                <a:gd name="connsiteX132" fmla="*/ 209067 w 707172"/>
                <a:gd name="connsiteY132" fmla="*/ 129531 h 686611"/>
                <a:gd name="connsiteX133" fmla="*/ 213612 w 707172"/>
                <a:gd name="connsiteY133" fmla="*/ 102261 h 686611"/>
                <a:gd name="connsiteX134" fmla="*/ 224974 w 707172"/>
                <a:gd name="connsiteY134" fmla="*/ 86354 h 686611"/>
                <a:gd name="connsiteX135" fmla="*/ 229519 w 707172"/>
                <a:gd name="connsiteY135" fmla="*/ 65902 h 686611"/>
                <a:gd name="connsiteX136" fmla="*/ 229519 w 707172"/>
                <a:gd name="connsiteY136" fmla="*/ 38632 h 686611"/>
                <a:gd name="connsiteX137" fmla="*/ 247699 w 707172"/>
                <a:gd name="connsiteY137" fmla="*/ 18180 h 686611"/>
                <a:gd name="connsiteX138" fmla="*/ 268151 w 707172"/>
                <a:gd name="connsiteY138" fmla="*/ 6817 h 686611"/>
                <a:gd name="connsiteX139" fmla="*/ 295421 w 707172"/>
                <a:gd name="connsiteY139" fmla="*/ 22725 h 686611"/>
                <a:gd name="connsiteX140" fmla="*/ 322690 w 707172"/>
                <a:gd name="connsiteY140" fmla="*/ 34087 h 686611"/>
                <a:gd name="connsiteX141" fmla="*/ 347688 w 707172"/>
                <a:gd name="connsiteY141" fmla="*/ 38632 h 686611"/>
                <a:gd name="connsiteX142" fmla="*/ 374956 w 707172"/>
                <a:gd name="connsiteY142" fmla="*/ 28694 h 686611"/>
                <a:gd name="connsiteX143" fmla="*/ 386319 w 707172"/>
                <a:gd name="connsiteY143" fmla="*/ 22725 h 686611"/>
                <a:gd name="connsiteX144" fmla="*/ 390864 w 707172"/>
                <a:gd name="connsiteY144" fmla="*/ 18180 h 686611"/>
                <a:gd name="connsiteX145" fmla="*/ 409044 w 707172"/>
                <a:gd name="connsiteY145" fmla="*/ 22725 h 686611"/>
                <a:gd name="connsiteX146" fmla="*/ 445404 w 707172"/>
                <a:gd name="connsiteY146" fmla="*/ 6817 h 686611"/>
                <a:gd name="connsiteX147" fmla="*/ 461311 w 707172"/>
                <a:gd name="connsiteY147" fmla="*/ 11363 h 686611"/>
                <a:gd name="connsiteX148" fmla="*/ 472673 w 707172"/>
                <a:gd name="connsiteY148" fmla="*/ 11363 h 686611"/>
                <a:gd name="connsiteX149" fmla="*/ 477218 w 707172"/>
                <a:gd name="connsiteY149" fmla="*/ 6817 h 686611"/>
                <a:gd name="connsiteX150" fmla="*/ 493125 w 707172"/>
                <a:gd name="connsiteY150" fmla="*/ 0 h 68661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27636 w 707172"/>
                <a:gd name="connsiteY29" fmla="*/ 309607 h 691381"/>
                <a:gd name="connsiteX30" fmla="*/ 636726 w 707172"/>
                <a:gd name="connsiteY30" fmla="*/ 325514 h 691381"/>
                <a:gd name="connsiteX31" fmla="*/ 636726 w 707172"/>
                <a:gd name="connsiteY31" fmla="*/ 368691 h 691381"/>
                <a:gd name="connsiteX32" fmla="*/ 643543 w 707172"/>
                <a:gd name="connsiteY32" fmla="*/ 400506 h 691381"/>
                <a:gd name="connsiteX33" fmla="*/ 643543 w 707172"/>
                <a:gd name="connsiteY33" fmla="*/ 420958 h 691381"/>
                <a:gd name="connsiteX34" fmla="*/ 648088 w 707172"/>
                <a:gd name="connsiteY34" fmla="*/ 443683 h 691381"/>
                <a:gd name="connsiteX35" fmla="*/ 670813 w 707172"/>
                <a:gd name="connsiteY35" fmla="*/ 464135 h 691381"/>
                <a:gd name="connsiteX36" fmla="*/ 691265 w 707172"/>
                <a:gd name="connsiteY36" fmla="*/ 507312 h 691381"/>
                <a:gd name="connsiteX37" fmla="*/ 675358 w 707172"/>
                <a:gd name="connsiteY37" fmla="*/ 507312 h 691381"/>
                <a:gd name="connsiteX38" fmla="*/ 627636 w 707172"/>
                <a:gd name="connsiteY38" fmla="*/ 514129 h 691381"/>
                <a:gd name="connsiteX39" fmla="*/ 616274 w 707172"/>
                <a:gd name="connsiteY39" fmla="*/ 518674 h 691381"/>
                <a:gd name="connsiteX40" fmla="*/ 604911 w 707172"/>
                <a:gd name="connsiteY40" fmla="*/ 539126 h 691381"/>
                <a:gd name="connsiteX41" fmla="*/ 616274 w 707172"/>
                <a:gd name="connsiteY41" fmla="*/ 557306 h 691381"/>
                <a:gd name="connsiteX42" fmla="*/ 611729 w 707172"/>
                <a:gd name="connsiteY42" fmla="*/ 598210 h 691381"/>
                <a:gd name="connsiteX43" fmla="*/ 605461 w 707172"/>
                <a:gd name="connsiteY43" fmla="*/ 633728 h 691381"/>
                <a:gd name="connsiteX44" fmla="*/ 606749 w 707172"/>
                <a:gd name="connsiteY44" fmla="*/ 634243 h 691381"/>
                <a:gd name="connsiteX45" fmla="*/ 613568 w 707172"/>
                <a:gd name="connsiteY45" fmla="*/ 640305 h 691381"/>
                <a:gd name="connsiteX46" fmla="*/ 616274 w 707172"/>
                <a:gd name="connsiteY46" fmla="*/ 641387 h 691381"/>
                <a:gd name="connsiteX47" fmla="*/ 628089 w 707172"/>
                <a:gd name="connsiteY47" fmla="*/ 651890 h 691381"/>
                <a:gd name="connsiteX48" fmla="*/ 638563 w 707172"/>
                <a:gd name="connsiteY48" fmla="*/ 645605 h 691381"/>
                <a:gd name="connsiteX49" fmla="*/ 640615 w 707172"/>
                <a:gd name="connsiteY49" fmla="*/ 657233 h 691381"/>
                <a:gd name="connsiteX50" fmla="*/ 648088 w 707172"/>
                <a:gd name="connsiteY50" fmla="*/ 652749 h 691381"/>
                <a:gd name="connsiteX51" fmla="*/ 654906 w 707172"/>
                <a:gd name="connsiteY51" fmla="*/ 691381 h 691381"/>
                <a:gd name="connsiteX52" fmla="*/ 620819 w 707172"/>
                <a:gd name="connsiteY52" fmla="*/ 691381 h 691381"/>
                <a:gd name="connsiteX53" fmla="*/ 617961 w 707172"/>
                <a:gd name="connsiteY53" fmla="*/ 684237 h 691381"/>
                <a:gd name="connsiteX54" fmla="*/ 611294 w 707172"/>
                <a:gd name="connsiteY54" fmla="*/ 684237 h 691381"/>
                <a:gd name="connsiteX55" fmla="*/ 602204 w 707172"/>
                <a:gd name="connsiteY55" fmla="*/ 661513 h 691381"/>
                <a:gd name="connsiteX56" fmla="*/ 592964 w 707172"/>
                <a:gd name="connsiteY56" fmla="*/ 652273 h 691381"/>
                <a:gd name="connsiteX57" fmla="*/ 568552 w 707172"/>
                <a:gd name="connsiteY57" fmla="*/ 648204 h 691381"/>
                <a:gd name="connsiteX58" fmla="*/ 564046 w 707172"/>
                <a:gd name="connsiteY58" fmla="*/ 641897 h 691381"/>
                <a:gd name="connsiteX59" fmla="*/ 559027 w 707172"/>
                <a:gd name="connsiteY59" fmla="*/ 641060 h 691381"/>
                <a:gd name="connsiteX60" fmla="*/ 553833 w 707172"/>
                <a:gd name="connsiteY60" fmla="*/ 633789 h 691381"/>
                <a:gd name="connsiteX61" fmla="*/ 536737 w 707172"/>
                <a:gd name="connsiteY61" fmla="*/ 641387 h 691381"/>
                <a:gd name="connsiteX62" fmla="*/ 509468 w 707172"/>
                <a:gd name="connsiteY62" fmla="*/ 636842 h 691381"/>
                <a:gd name="connsiteX63" fmla="*/ 502800 w 707172"/>
                <a:gd name="connsiteY63" fmla="*/ 630174 h 691381"/>
                <a:gd name="connsiteX64" fmla="*/ 499943 w 707172"/>
                <a:gd name="connsiteY64" fmla="*/ 629698 h 691381"/>
                <a:gd name="connsiteX65" fmla="*/ 490584 w 707172"/>
                <a:gd name="connsiteY65" fmla="*/ 620339 h 691381"/>
                <a:gd name="connsiteX66" fmla="*/ 470836 w 707172"/>
                <a:gd name="connsiteY66" fmla="*/ 616390 h 691381"/>
                <a:gd name="connsiteX67" fmla="*/ 454929 w 707172"/>
                <a:gd name="connsiteY67" fmla="*/ 616390 h 691381"/>
                <a:gd name="connsiteX68" fmla="*/ 452071 w 707172"/>
                <a:gd name="connsiteY68" fmla="*/ 609246 h 691381"/>
                <a:gd name="connsiteX69" fmla="*/ 445404 w 707172"/>
                <a:gd name="connsiteY69" fmla="*/ 609246 h 691381"/>
                <a:gd name="connsiteX70" fmla="*/ 443716 w 707172"/>
                <a:gd name="connsiteY70" fmla="*/ 605028 h 691381"/>
                <a:gd name="connsiteX71" fmla="*/ 439021 w 707172"/>
                <a:gd name="connsiteY71" fmla="*/ 605028 h 691381"/>
                <a:gd name="connsiteX72" fmla="*/ 423114 w 707172"/>
                <a:gd name="connsiteY72" fmla="*/ 605028 h 691381"/>
                <a:gd name="connsiteX73" fmla="*/ 400389 w 707172"/>
                <a:gd name="connsiteY73" fmla="*/ 609572 h 691381"/>
                <a:gd name="connsiteX74" fmla="*/ 384482 w 707172"/>
                <a:gd name="connsiteY74" fmla="*/ 609572 h 691381"/>
                <a:gd name="connsiteX75" fmla="*/ 375392 w 707172"/>
                <a:gd name="connsiteY75" fmla="*/ 609572 h 691381"/>
                <a:gd name="connsiteX76" fmla="*/ 375392 w 707172"/>
                <a:gd name="connsiteY76" fmla="*/ 602428 h 691381"/>
                <a:gd name="connsiteX77" fmla="*/ 374957 w 707172"/>
                <a:gd name="connsiteY77" fmla="*/ 602428 h 691381"/>
                <a:gd name="connsiteX78" fmla="*/ 365867 w 707172"/>
                <a:gd name="connsiteY78" fmla="*/ 602428 h 691381"/>
                <a:gd name="connsiteX79" fmla="*/ 365867 w 707172"/>
                <a:gd name="connsiteY79" fmla="*/ 559252 h 691381"/>
                <a:gd name="connsiteX80" fmla="*/ 354505 w 707172"/>
                <a:gd name="connsiteY80" fmla="*/ 543344 h 691381"/>
                <a:gd name="connsiteX81" fmla="*/ 347688 w 707172"/>
                <a:gd name="connsiteY81" fmla="*/ 522892 h 691381"/>
                <a:gd name="connsiteX82" fmla="*/ 354505 w 707172"/>
                <a:gd name="connsiteY82" fmla="*/ 500168 h 691381"/>
                <a:gd name="connsiteX83" fmla="*/ 347688 w 707172"/>
                <a:gd name="connsiteY83" fmla="*/ 484260 h 691381"/>
                <a:gd name="connsiteX84" fmla="*/ 347688 w 707172"/>
                <a:gd name="connsiteY84" fmla="*/ 470952 h 691381"/>
                <a:gd name="connsiteX85" fmla="*/ 316308 w 707172"/>
                <a:gd name="connsiteY85" fmla="*/ 470952 h 691381"/>
                <a:gd name="connsiteX86" fmla="*/ 316308 w 707172"/>
                <a:gd name="connsiteY86" fmla="*/ 463808 h 691381"/>
                <a:gd name="connsiteX87" fmla="*/ 306783 w 707172"/>
                <a:gd name="connsiteY87" fmla="*/ 463808 h 691381"/>
                <a:gd name="connsiteX88" fmla="*/ 306783 w 707172"/>
                <a:gd name="connsiteY88" fmla="*/ 459590 h 691381"/>
                <a:gd name="connsiteX89" fmla="*/ 298128 w 707172"/>
                <a:gd name="connsiteY89" fmla="*/ 459590 h 691381"/>
                <a:gd name="connsiteX90" fmla="*/ 293583 w 707172"/>
                <a:gd name="connsiteY90" fmla="*/ 464135 h 691381"/>
                <a:gd name="connsiteX91" fmla="*/ 273131 w 707172"/>
                <a:gd name="connsiteY91" fmla="*/ 464135 h 691381"/>
                <a:gd name="connsiteX92" fmla="*/ 261769 w 707172"/>
                <a:gd name="connsiteY92" fmla="*/ 486859 h 691381"/>
                <a:gd name="connsiteX93" fmla="*/ 257224 w 707172"/>
                <a:gd name="connsiteY93" fmla="*/ 498222 h 691381"/>
                <a:gd name="connsiteX94" fmla="*/ 239044 w 707172"/>
                <a:gd name="connsiteY94" fmla="*/ 491404 h 691381"/>
                <a:gd name="connsiteX95" fmla="*/ 223137 w 707172"/>
                <a:gd name="connsiteY95" fmla="*/ 498222 h 691381"/>
                <a:gd name="connsiteX96" fmla="*/ 202685 w 707172"/>
                <a:gd name="connsiteY96" fmla="*/ 498222 h 691381"/>
                <a:gd name="connsiteX97" fmla="*/ 196434 w 707172"/>
                <a:gd name="connsiteY97" fmla="*/ 491078 h 691381"/>
                <a:gd name="connsiteX98" fmla="*/ 193160 w 707172"/>
                <a:gd name="connsiteY98" fmla="*/ 491078 h 691381"/>
                <a:gd name="connsiteX99" fmla="*/ 177253 w 707172"/>
                <a:gd name="connsiteY99" fmla="*/ 472898 h 691381"/>
                <a:gd name="connsiteX100" fmla="*/ 170435 w 707172"/>
                <a:gd name="connsiteY100" fmla="*/ 463808 h 691381"/>
                <a:gd name="connsiteX101" fmla="*/ 161345 w 707172"/>
                <a:gd name="connsiteY101" fmla="*/ 436539 h 691381"/>
                <a:gd name="connsiteX102" fmla="*/ 153426 w 707172"/>
                <a:gd name="connsiteY102" fmla="*/ 420699 h 691381"/>
                <a:gd name="connsiteX103" fmla="*/ 52702 w 707172"/>
                <a:gd name="connsiteY103" fmla="*/ 416413 h 691381"/>
                <a:gd name="connsiteX104" fmla="*/ 36795 w 707172"/>
                <a:gd name="connsiteY104" fmla="*/ 420958 h 691381"/>
                <a:gd name="connsiteX105" fmla="*/ 29977 w 707172"/>
                <a:gd name="connsiteY105" fmla="*/ 420958 h 691381"/>
                <a:gd name="connsiteX106" fmla="*/ 14070 w 707172"/>
                <a:gd name="connsiteY106" fmla="*/ 427775 h 691381"/>
                <a:gd name="connsiteX107" fmla="*/ 10237 w 707172"/>
                <a:gd name="connsiteY107" fmla="*/ 418192 h 691381"/>
                <a:gd name="connsiteX108" fmla="*/ 4545 w 707172"/>
                <a:gd name="connsiteY108" fmla="*/ 420631 h 691381"/>
                <a:gd name="connsiteX109" fmla="*/ 0 w 707172"/>
                <a:gd name="connsiteY109" fmla="*/ 409269 h 691381"/>
                <a:gd name="connsiteX110" fmla="*/ 4545 w 707172"/>
                <a:gd name="connsiteY110" fmla="*/ 404724 h 691381"/>
                <a:gd name="connsiteX111" fmla="*/ 9090 w 707172"/>
                <a:gd name="connsiteY111" fmla="*/ 388817 h 691381"/>
                <a:gd name="connsiteX112" fmla="*/ 15908 w 707172"/>
                <a:gd name="connsiteY112" fmla="*/ 377454 h 691381"/>
                <a:gd name="connsiteX113" fmla="*/ 27270 w 707172"/>
                <a:gd name="connsiteY113" fmla="*/ 370637 h 691381"/>
                <a:gd name="connsiteX114" fmla="*/ 36360 w 707172"/>
                <a:gd name="connsiteY114" fmla="*/ 377454 h 691381"/>
                <a:gd name="connsiteX115" fmla="*/ 47722 w 707172"/>
                <a:gd name="connsiteY115" fmla="*/ 361547 h 691381"/>
                <a:gd name="connsiteX116" fmla="*/ 68174 w 707172"/>
                <a:gd name="connsiteY116" fmla="*/ 361547 h 691381"/>
                <a:gd name="connsiteX117" fmla="*/ 73532 w 707172"/>
                <a:gd name="connsiteY117" fmla="*/ 368691 h 691381"/>
                <a:gd name="connsiteX118" fmla="*/ 77699 w 707172"/>
                <a:gd name="connsiteY118" fmla="*/ 368691 h 691381"/>
                <a:gd name="connsiteX119" fmla="*/ 82568 w 707172"/>
                <a:gd name="connsiteY119" fmla="*/ 375183 h 691381"/>
                <a:gd name="connsiteX120" fmla="*/ 86354 w 707172"/>
                <a:gd name="connsiteY120" fmla="*/ 377454 h 691381"/>
                <a:gd name="connsiteX121" fmla="*/ 106806 w 707172"/>
                <a:gd name="connsiteY121" fmla="*/ 354730 h 691381"/>
                <a:gd name="connsiteX122" fmla="*/ 129531 w 707172"/>
                <a:gd name="connsiteY122" fmla="*/ 338823 h 691381"/>
                <a:gd name="connsiteX123" fmla="*/ 138621 w 707172"/>
                <a:gd name="connsiteY123" fmla="*/ 329733 h 691381"/>
                <a:gd name="connsiteX124" fmla="*/ 138621 w 707172"/>
                <a:gd name="connsiteY124" fmla="*/ 295646 h 691381"/>
                <a:gd name="connsiteX125" fmla="*/ 149983 w 707172"/>
                <a:gd name="connsiteY125" fmla="*/ 259286 h 691381"/>
                <a:gd name="connsiteX126" fmla="*/ 170435 w 707172"/>
                <a:gd name="connsiteY126" fmla="*/ 243379 h 691381"/>
                <a:gd name="connsiteX127" fmla="*/ 193160 w 707172"/>
                <a:gd name="connsiteY127" fmla="*/ 227472 h 691381"/>
                <a:gd name="connsiteX128" fmla="*/ 197705 w 707172"/>
                <a:gd name="connsiteY128" fmla="*/ 209292 h 691381"/>
                <a:gd name="connsiteX129" fmla="*/ 197705 w 707172"/>
                <a:gd name="connsiteY129" fmla="*/ 200202 h 691381"/>
                <a:gd name="connsiteX130" fmla="*/ 209067 w 707172"/>
                <a:gd name="connsiteY130" fmla="*/ 188840 h 691381"/>
                <a:gd name="connsiteX131" fmla="*/ 204522 w 707172"/>
                <a:gd name="connsiteY131" fmla="*/ 166115 h 691381"/>
                <a:gd name="connsiteX132" fmla="*/ 209067 w 707172"/>
                <a:gd name="connsiteY132" fmla="*/ 134301 h 691381"/>
                <a:gd name="connsiteX133" fmla="*/ 213612 w 707172"/>
                <a:gd name="connsiteY133" fmla="*/ 107031 h 691381"/>
                <a:gd name="connsiteX134" fmla="*/ 224974 w 707172"/>
                <a:gd name="connsiteY134" fmla="*/ 91124 h 691381"/>
                <a:gd name="connsiteX135" fmla="*/ 229519 w 707172"/>
                <a:gd name="connsiteY135" fmla="*/ 70672 h 691381"/>
                <a:gd name="connsiteX136" fmla="*/ 229519 w 707172"/>
                <a:gd name="connsiteY136" fmla="*/ 43402 h 691381"/>
                <a:gd name="connsiteX137" fmla="*/ 247699 w 707172"/>
                <a:gd name="connsiteY137" fmla="*/ 22950 h 691381"/>
                <a:gd name="connsiteX138" fmla="*/ 268151 w 707172"/>
                <a:gd name="connsiteY138" fmla="*/ 11587 h 691381"/>
                <a:gd name="connsiteX139" fmla="*/ 295421 w 707172"/>
                <a:gd name="connsiteY139" fmla="*/ 27495 h 691381"/>
                <a:gd name="connsiteX140" fmla="*/ 322690 w 707172"/>
                <a:gd name="connsiteY140" fmla="*/ 38857 h 691381"/>
                <a:gd name="connsiteX141" fmla="*/ 347688 w 707172"/>
                <a:gd name="connsiteY141" fmla="*/ 43402 h 691381"/>
                <a:gd name="connsiteX142" fmla="*/ 374956 w 707172"/>
                <a:gd name="connsiteY142" fmla="*/ 33464 h 691381"/>
                <a:gd name="connsiteX143" fmla="*/ 386319 w 707172"/>
                <a:gd name="connsiteY143" fmla="*/ 27495 h 691381"/>
                <a:gd name="connsiteX144" fmla="*/ 390864 w 707172"/>
                <a:gd name="connsiteY144" fmla="*/ 22950 h 691381"/>
                <a:gd name="connsiteX145" fmla="*/ 409044 w 707172"/>
                <a:gd name="connsiteY145" fmla="*/ 27495 h 691381"/>
                <a:gd name="connsiteX146" fmla="*/ 445404 w 707172"/>
                <a:gd name="connsiteY146" fmla="*/ 11587 h 691381"/>
                <a:gd name="connsiteX147" fmla="*/ 461311 w 707172"/>
                <a:gd name="connsiteY147" fmla="*/ 16133 h 691381"/>
                <a:gd name="connsiteX148" fmla="*/ 472673 w 707172"/>
                <a:gd name="connsiteY148" fmla="*/ 16133 h 691381"/>
                <a:gd name="connsiteX149" fmla="*/ 474321 w 707172"/>
                <a:gd name="connsiteY149" fmla="*/ 0 h 691381"/>
                <a:gd name="connsiteX150" fmla="*/ 493125 w 707172"/>
                <a:gd name="connsiteY150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27636 w 707172"/>
                <a:gd name="connsiteY29" fmla="*/ 309607 h 691381"/>
                <a:gd name="connsiteX30" fmla="*/ 636726 w 707172"/>
                <a:gd name="connsiteY30" fmla="*/ 325514 h 691381"/>
                <a:gd name="connsiteX31" fmla="*/ 636726 w 707172"/>
                <a:gd name="connsiteY31" fmla="*/ 368691 h 691381"/>
                <a:gd name="connsiteX32" fmla="*/ 643543 w 707172"/>
                <a:gd name="connsiteY32" fmla="*/ 400506 h 691381"/>
                <a:gd name="connsiteX33" fmla="*/ 643543 w 707172"/>
                <a:gd name="connsiteY33" fmla="*/ 420958 h 691381"/>
                <a:gd name="connsiteX34" fmla="*/ 648088 w 707172"/>
                <a:gd name="connsiteY34" fmla="*/ 443683 h 691381"/>
                <a:gd name="connsiteX35" fmla="*/ 670813 w 707172"/>
                <a:gd name="connsiteY35" fmla="*/ 464135 h 691381"/>
                <a:gd name="connsiteX36" fmla="*/ 691265 w 707172"/>
                <a:gd name="connsiteY36" fmla="*/ 507312 h 691381"/>
                <a:gd name="connsiteX37" fmla="*/ 675358 w 707172"/>
                <a:gd name="connsiteY37" fmla="*/ 507312 h 691381"/>
                <a:gd name="connsiteX38" fmla="*/ 627636 w 707172"/>
                <a:gd name="connsiteY38" fmla="*/ 514129 h 691381"/>
                <a:gd name="connsiteX39" fmla="*/ 616274 w 707172"/>
                <a:gd name="connsiteY39" fmla="*/ 518674 h 691381"/>
                <a:gd name="connsiteX40" fmla="*/ 604911 w 707172"/>
                <a:gd name="connsiteY40" fmla="*/ 539126 h 691381"/>
                <a:gd name="connsiteX41" fmla="*/ 616274 w 707172"/>
                <a:gd name="connsiteY41" fmla="*/ 557306 h 691381"/>
                <a:gd name="connsiteX42" fmla="*/ 611729 w 707172"/>
                <a:gd name="connsiteY42" fmla="*/ 598210 h 691381"/>
                <a:gd name="connsiteX43" fmla="*/ 605461 w 707172"/>
                <a:gd name="connsiteY43" fmla="*/ 633728 h 691381"/>
                <a:gd name="connsiteX44" fmla="*/ 606749 w 707172"/>
                <a:gd name="connsiteY44" fmla="*/ 634243 h 691381"/>
                <a:gd name="connsiteX45" fmla="*/ 613568 w 707172"/>
                <a:gd name="connsiteY45" fmla="*/ 640305 h 691381"/>
                <a:gd name="connsiteX46" fmla="*/ 616274 w 707172"/>
                <a:gd name="connsiteY46" fmla="*/ 641387 h 691381"/>
                <a:gd name="connsiteX47" fmla="*/ 628089 w 707172"/>
                <a:gd name="connsiteY47" fmla="*/ 651890 h 691381"/>
                <a:gd name="connsiteX48" fmla="*/ 638563 w 707172"/>
                <a:gd name="connsiteY48" fmla="*/ 645605 h 691381"/>
                <a:gd name="connsiteX49" fmla="*/ 640615 w 707172"/>
                <a:gd name="connsiteY49" fmla="*/ 657233 h 691381"/>
                <a:gd name="connsiteX50" fmla="*/ 648088 w 707172"/>
                <a:gd name="connsiteY50" fmla="*/ 652749 h 691381"/>
                <a:gd name="connsiteX51" fmla="*/ 654906 w 707172"/>
                <a:gd name="connsiteY51" fmla="*/ 691381 h 691381"/>
                <a:gd name="connsiteX52" fmla="*/ 620819 w 707172"/>
                <a:gd name="connsiteY52" fmla="*/ 691381 h 691381"/>
                <a:gd name="connsiteX53" fmla="*/ 617961 w 707172"/>
                <a:gd name="connsiteY53" fmla="*/ 684237 h 691381"/>
                <a:gd name="connsiteX54" fmla="*/ 611294 w 707172"/>
                <a:gd name="connsiteY54" fmla="*/ 684237 h 691381"/>
                <a:gd name="connsiteX55" fmla="*/ 602204 w 707172"/>
                <a:gd name="connsiteY55" fmla="*/ 661513 h 691381"/>
                <a:gd name="connsiteX56" fmla="*/ 592964 w 707172"/>
                <a:gd name="connsiteY56" fmla="*/ 652273 h 691381"/>
                <a:gd name="connsiteX57" fmla="*/ 568552 w 707172"/>
                <a:gd name="connsiteY57" fmla="*/ 648204 h 691381"/>
                <a:gd name="connsiteX58" fmla="*/ 564046 w 707172"/>
                <a:gd name="connsiteY58" fmla="*/ 641897 h 691381"/>
                <a:gd name="connsiteX59" fmla="*/ 559027 w 707172"/>
                <a:gd name="connsiteY59" fmla="*/ 641060 h 691381"/>
                <a:gd name="connsiteX60" fmla="*/ 553833 w 707172"/>
                <a:gd name="connsiteY60" fmla="*/ 633789 h 691381"/>
                <a:gd name="connsiteX61" fmla="*/ 536737 w 707172"/>
                <a:gd name="connsiteY61" fmla="*/ 641387 h 691381"/>
                <a:gd name="connsiteX62" fmla="*/ 509468 w 707172"/>
                <a:gd name="connsiteY62" fmla="*/ 636842 h 691381"/>
                <a:gd name="connsiteX63" fmla="*/ 502800 w 707172"/>
                <a:gd name="connsiteY63" fmla="*/ 630174 h 691381"/>
                <a:gd name="connsiteX64" fmla="*/ 499943 w 707172"/>
                <a:gd name="connsiteY64" fmla="*/ 629698 h 691381"/>
                <a:gd name="connsiteX65" fmla="*/ 490584 w 707172"/>
                <a:gd name="connsiteY65" fmla="*/ 620339 h 691381"/>
                <a:gd name="connsiteX66" fmla="*/ 470836 w 707172"/>
                <a:gd name="connsiteY66" fmla="*/ 616390 h 691381"/>
                <a:gd name="connsiteX67" fmla="*/ 454929 w 707172"/>
                <a:gd name="connsiteY67" fmla="*/ 616390 h 691381"/>
                <a:gd name="connsiteX68" fmla="*/ 452071 w 707172"/>
                <a:gd name="connsiteY68" fmla="*/ 609246 h 691381"/>
                <a:gd name="connsiteX69" fmla="*/ 445404 w 707172"/>
                <a:gd name="connsiteY69" fmla="*/ 609246 h 691381"/>
                <a:gd name="connsiteX70" fmla="*/ 443716 w 707172"/>
                <a:gd name="connsiteY70" fmla="*/ 605028 h 691381"/>
                <a:gd name="connsiteX71" fmla="*/ 439021 w 707172"/>
                <a:gd name="connsiteY71" fmla="*/ 605028 h 691381"/>
                <a:gd name="connsiteX72" fmla="*/ 423114 w 707172"/>
                <a:gd name="connsiteY72" fmla="*/ 605028 h 691381"/>
                <a:gd name="connsiteX73" fmla="*/ 400389 w 707172"/>
                <a:gd name="connsiteY73" fmla="*/ 609572 h 691381"/>
                <a:gd name="connsiteX74" fmla="*/ 384482 w 707172"/>
                <a:gd name="connsiteY74" fmla="*/ 609572 h 691381"/>
                <a:gd name="connsiteX75" fmla="*/ 375392 w 707172"/>
                <a:gd name="connsiteY75" fmla="*/ 609572 h 691381"/>
                <a:gd name="connsiteX76" fmla="*/ 375392 w 707172"/>
                <a:gd name="connsiteY76" fmla="*/ 602428 h 691381"/>
                <a:gd name="connsiteX77" fmla="*/ 374957 w 707172"/>
                <a:gd name="connsiteY77" fmla="*/ 602428 h 691381"/>
                <a:gd name="connsiteX78" fmla="*/ 365867 w 707172"/>
                <a:gd name="connsiteY78" fmla="*/ 602428 h 691381"/>
                <a:gd name="connsiteX79" fmla="*/ 365867 w 707172"/>
                <a:gd name="connsiteY79" fmla="*/ 559252 h 691381"/>
                <a:gd name="connsiteX80" fmla="*/ 354505 w 707172"/>
                <a:gd name="connsiteY80" fmla="*/ 543344 h 691381"/>
                <a:gd name="connsiteX81" fmla="*/ 347688 w 707172"/>
                <a:gd name="connsiteY81" fmla="*/ 522892 h 691381"/>
                <a:gd name="connsiteX82" fmla="*/ 354505 w 707172"/>
                <a:gd name="connsiteY82" fmla="*/ 500168 h 691381"/>
                <a:gd name="connsiteX83" fmla="*/ 347688 w 707172"/>
                <a:gd name="connsiteY83" fmla="*/ 484260 h 691381"/>
                <a:gd name="connsiteX84" fmla="*/ 347688 w 707172"/>
                <a:gd name="connsiteY84" fmla="*/ 470952 h 691381"/>
                <a:gd name="connsiteX85" fmla="*/ 316308 w 707172"/>
                <a:gd name="connsiteY85" fmla="*/ 470952 h 691381"/>
                <a:gd name="connsiteX86" fmla="*/ 316308 w 707172"/>
                <a:gd name="connsiteY86" fmla="*/ 463808 h 691381"/>
                <a:gd name="connsiteX87" fmla="*/ 306783 w 707172"/>
                <a:gd name="connsiteY87" fmla="*/ 463808 h 691381"/>
                <a:gd name="connsiteX88" fmla="*/ 306783 w 707172"/>
                <a:gd name="connsiteY88" fmla="*/ 459590 h 691381"/>
                <a:gd name="connsiteX89" fmla="*/ 298128 w 707172"/>
                <a:gd name="connsiteY89" fmla="*/ 459590 h 691381"/>
                <a:gd name="connsiteX90" fmla="*/ 293583 w 707172"/>
                <a:gd name="connsiteY90" fmla="*/ 464135 h 691381"/>
                <a:gd name="connsiteX91" fmla="*/ 273131 w 707172"/>
                <a:gd name="connsiteY91" fmla="*/ 464135 h 691381"/>
                <a:gd name="connsiteX92" fmla="*/ 261769 w 707172"/>
                <a:gd name="connsiteY92" fmla="*/ 486859 h 691381"/>
                <a:gd name="connsiteX93" fmla="*/ 257224 w 707172"/>
                <a:gd name="connsiteY93" fmla="*/ 498222 h 691381"/>
                <a:gd name="connsiteX94" fmla="*/ 239044 w 707172"/>
                <a:gd name="connsiteY94" fmla="*/ 491404 h 691381"/>
                <a:gd name="connsiteX95" fmla="*/ 223137 w 707172"/>
                <a:gd name="connsiteY95" fmla="*/ 498222 h 691381"/>
                <a:gd name="connsiteX96" fmla="*/ 202685 w 707172"/>
                <a:gd name="connsiteY96" fmla="*/ 498222 h 691381"/>
                <a:gd name="connsiteX97" fmla="*/ 196434 w 707172"/>
                <a:gd name="connsiteY97" fmla="*/ 491078 h 691381"/>
                <a:gd name="connsiteX98" fmla="*/ 193160 w 707172"/>
                <a:gd name="connsiteY98" fmla="*/ 491078 h 691381"/>
                <a:gd name="connsiteX99" fmla="*/ 177253 w 707172"/>
                <a:gd name="connsiteY99" fmla="*/ 472898 h 691381"/>
                <a:gd name="connsiteX100" fmla="*/ 170435 w 707172"/>
                <a:gd name="connsiteY100" fmla="*/ 463808 h 691381"/>
                <a:gd name="connsiteX101" fmla="*/ 161345 w 707172"/>
                <a:gd name="connsiteY101" fmla="*/ 436539 h 691381"/>
                <a:gd name="connsiteX102" fmla="*/ 153426 w 707172"/>
                <a:gd name="connsiteY102" fmla="*/ 420699 h 691381"/>
                <a:gd name="connsiteX103" fmla="*/ 52702 w 707172"/>
                <a:gd name="connsiteY103" fmla="*/ 416413 h 691381"/>
                <a:gd name="connsiteX104" fmla="*/ 36795 w 707172"/>
                <a:gd name="connsiteY104" fmla="*/ 420958 h 691381"/>
                <a:gd name="connsiteX105" fmla="*/ 29977 w 707172"/>
                <a:gd name="connsiteY105" fmla="*/ 420958 h 691381"/>
                <a:gd name="connsiteX106" fmla="*/ 14070 w 707172"/>
                <a:gd name="connsiteY106" fmla="*/ 427775 h 691381"/>
                <a:gd name="connsiteX107" fmla="*/ 10237 w 707172"/>
                <a:gd name="connsiteY107" fmla="*/ 418192 h 691381"/>
                <a:gd name="connsiteX108" fmla="*/ 4545 w 707172"/>
                <a:gd name="connsiteY108" fmla="*/ 420631 h 691381"/>
                <a:gd name="connsiteX109" fmla="*/ 0 w 707172"/>
                <a:gd name="connsiteY109" fmla="*/ 409269 h 691381"/>
                <a:gd name="connsiteX110" fmla="*/ 4545 w 707172"/>
                <a:gd name="connsiteY110" fmla="*/ 404724 h 691381"/>
                <a:gd name="connsiteX111" fmla="*/ 9090 w 707172"/>
                <a:gd name="connsiteY111" fmla="*/ 388817 h 691381"/>
                <a:gd name="connsiteX112" fmla="*/ 15908 w 707172"/>
                <a:gd name="connsiteY112" fmla="*/ 377454 h 691381"/>
                <a:gd name="connsiteX113" fmla="*/ 27270 w 707172"/>
                <a:gd name="connsiteY113" fmla="*/ 370637 h 691381"/>
                <a:gd name="connsiteX114" fmla="*/ 36360 w 707172"/>
                <a:gd name="connsiteY114" fmla="*/ 377454 h 691381"/>
                <a:gd name="connsiteX115" fmla="*/ 47722 w 707172"/>
                <a:gd name="connsiteY115" fmla="*/ 361547 h 691381"/>
                <a:gd name="connsiteX116" fmla="*/ 68174 w 707172"/>
                <a:gd name="connsiteY116" fmla="*/ 361547 h 691381"/>
                <a:gd name="connsiteX117" fmla="*/ 73532 w 707172"/>
                <a:gd name="connsiteY117" fmla="*/ 368691 h 691381"/>
                <a:gd name="connsiteX118" fmla="*/ 77699 w 707172"/>
                <a:gd name="connsiteY118" fmla="*/ 368691 h 691381"/>
                <a:gd name="connsiteX119" fmla="*/ 82568 w 707172"/>
                <a:gd name="connsiteY119" fmla="*/ 375183 h 691381"/>
                <a:gd name="connsiteX120" fmla="*/ 86354 w 707172"/>
                <a:gd name="connsiteY120" fmla="*/ 377454 h 691381"/>
                <a:gd name="connsiteX121" fmla="*/ 106806 w 707172"/>
                <a:gd name="connsiteY121" fmla="*/ 354730 h 691381"/>
                <a:gd name="connsiteX122" fmla="*/ 129531 w 707172"/>
                <a:gd name="connsiteY122" fmla="*/ 338823 h 691381"/>
                <a:gd name="connsiteX123" fmla="*/ 138621 w 707172"/>
                <a:gd name="connsiteY123" fmla="*/ 329733 h 691381"/>
                <a:gd name="connsiteX124" fmla="*/ 138621 w 707172"/>
                <a:gd name="connsiteY124" fmla="*/ 295646 h 691381"/>
                <a:gd name="connsiteX125" fmla="*/ 149983 w 707172"/>
                <a:gd name="connsiteY125" fmla="*/ 259286 h 691381"/>
                <a:gd name="connsiteX126" fmla="*/ 170435 w 707172"/>
                <a:gd name="connsiteY126" fmla="*/ 243379 h 691381"/>
                <a:gd name="connsiteX127" fmla="*/ 193160 w 707172"/>
                <a:gd name="connsiteY127" fmla="*/ 227472 h 691381"/>
                <a:gd name="connsiteX128" fmla="*/ 197705 w 707172"/>
                <a:gd name="connsiteY128" fmla="*/ 209292 h 691381"/>
                <a:gd name="connsiteX129" fmla="*/ 197705 w 707172"/>
                <a:gd name="connsiteY129" fmla="*/ 200202 h 691381"/>
                <a:gd name="connsiteX130" fmla="*/ 209067 w 707172"/>
                <a:gd name="connsiteY130" fmla="*/ 188840 h 691381"/>
                <a:gd name="connsiteX131" fmla="*/ 204522 w 707172"/>
                <a:gd name="connsiteY131" fmla="*/ 166115 h 691381"/>
                <a:gd name="connsiteX132" fmla="*/ 209067 w 707172"/>
                <a:gd name="connsiteY132" fmla="*/ 134301 h 691381"/>
                <a:gd name="connsiteX133" fmla="*/ 213612 w 707172"/>
                <a:gd name="connsiteY133" fmla="*/ 107031 h 691381"/>
                <a:gd name="connsiteX134" fmla="*/ 224974 w 707172"/>
                <a:gd name="connsiteY134" fmla="*/ 91124 h 691381"/>
                <a:gd name="connsiteX135" fmla="*/ 229519 w 707172"/>
                <a:gd name="connsiteY135" fmla="*/ 70672 h 691381"/>
                <a:gd name="connsiteX136" fmla="*/ 229519 w 707172"/>
                <a:gd name="connsiteY136" fmla="*/ 43402 h 691381"/>
                <a:gd name="connsiteX137" fmla="*/ 247699 w 707172"/>
                <a:gd name="connsiteY137" fmla="*/ 22950 h 691381"/>
                <a:gd name="connsiteX138" fmla="*/ 268151 w 707172"/>
                <a:gd name="connsiteY138" fmla="*/ 11587 h 691381"/>
                <a:gd name="connsiteX139" fmla="*/ 295421 w 707172"/>
                <a:gd name="connsiteY139" fmla="*/ 27495 h 691381"/>
                <a:gd name="connsiteX140" fmla="*/ 322690 w 707172"/>
                <a:gd name="connsiteY140" fmla="*/ 38857 h 691381"/>
                <a:gd name="connsiteX141" fmla="*/ 347688 w 707172"/>
                <a:gd name="connsiteY141" fmla="*/ 43402 h 691381"/>
                <a:gd name="connsiteX142" fmla="*/ 374956 w 707172"/>
                <a:gd name="connsiteY142" fmla="*/ 33464 h 691381"/>
                <a:gd name="connsiteX143" fmla="*/ 386319 w 707172"/>
                <a:gd name="connsiteY143" fmla="*/ 27495 h 691381"/>
                <a:gd name="connsiteX144" fmla="*/ 390864 w 707172"/>
                <a:gd name="connsiteY144" fmla="*/ 22950 h 691381"/>
                <a:gd name="connsiteX145" fmla="*/ 414837 w 707172"/>
                <a:gd name="connsiteY145" fmla="*/ 15908 h 691381"/>
                <a:gd name="connsiteX146" fmla="*/ 445404 w 707172"/>
                <a:gd name="connsiteY146" fmla="*/ 11587 h 691381"/>
                <a:gd name="connsiteX147" fmla="*/ 461311 w 707172"/>
                <a:gd name="connsiteY147" fmla="*/ 16133 h 691381"/>
                <a:gd name="connsiteX148" fmla="*/ 472673 w 707172"/>
                <a:gd name="connsiteY148" fmla="*/ 16133 h 691381"/>
                <a:gd name="connsiteX149" fmla="*/ 474321 w 707172"/>
                <a:gd name="connsiteY149" fmla="*/ 0 h 691381"/>
                <a:gd name="connsiteX150" fmla="*/ 493125 w 707172"/>
                <a:gd name="connsiteY150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47722 w 707172"/>
                <a:gd name="connsiteY114" fmla="*/ 361547 h 691381"/>
                <a:gd name="connsiteX115" fmla="*/ 68174 w 707172"/>
                <a:gd name="connsiteY115" fmla="*/ 361547 h 691381"/>
                <a:gd name="connsiteX116" fmla="*/ 73532 w 707172"/>
                <a:gd name="connsiteY116" fmla="*/ 368691 h 691381"/>
                <a:gd name="connsiteX117" fmla="*/ 77699 w 707172"/>
                <a:gd name="connsiteY117" fmla="*/ 368691 h 691381"/>
                <a:gd name="connsiteX118" fmla="*/ 82568 w 707172"/>
                <a:gd name="connsiteY118" fmla="*/ 375183 h 691381"/>
                <a:gd name="connsiteX119" fmla="*/ 86354 w 707172"/>
                <a:gd name="connsiteY119" fmla="*/ 377454 h 691381"/>
                <a:gd name="connsiteX120" fmla="*/ 106806 w 707172"/>
                <a:gd name="connsiteY120" fmla="*/ 354730 h 691381"/>
                <a:gd name="connsiteX121" fmla="*/ 129531 w 707172"/>
                <a:gd name="connsiteY121" fmla="*/ 338823 h 691381"/>
                <a:gd name="connsiteX122" fmla="*/ 138621 w 707172"/>
                <a:gd name="connsiteY122" fmla="*/ 329733 h 691381"/>
                <a:gd name="connsiteX123" fmla="*/ 138621 w 707172"/>
                <a:gd name="connsiteY123" fmla="*/ 295646 h 691381"/>
                <a:gd name="connsiteX124" fmla="*/ 149983 w 707172"/>
                <a:gd name="connsiteY124" fmla="*/ 259286 h 691381"/>
                <a:gd name="connsiteX125" fmla="*/ 170435 w 707172"/>
                <a:gd name="connsiteY125" fmla="*/ 243379 h 691381"/>
                <a:gd name="connsiteX126" fmla="*/ 193160 w 707172"/>
                <a:gd name="connsiteY126" fmla="*/ 227472 h 691381"/>
                <a:gd name="connsiteX127" fmla="*/ 197705 w 707172"/>
                <a:gd name="connsiteY127" fmla="*/ 209292 h 691381"/>
                <a:gd name="connsiteX128" fmla="*/ 197705 w 707172"/>
                <a:gd name="connsiteY128" fmla="*/ 200202 h 691381"/>
                <a:gd name="connsiteX129" fmla="*/ 209067 w 707172"/>
                <a:gd name="connsiteY129" fmla="*/ 188840 h 691381"/>
                <a:gd name="connsiteX130" fmla="*/ 204522 w 707172"/>
                <a:gd name="connsiteY130" fmla="*/ 166115 h 691381"/>
                <a:gd name="connsiteX131" fmla="*/ 209067 w 707172"/>
                <a:gd name="connsiteY131" fmla="*/ 134301 h 691381"/>
                <a:gd name="connsiteX132" fmla="*/ 213612 w 707172"/>
                <a:gd name="connsiteY132" fmla="*/ 107031 h 691381"/>
                <a:gd name="connsiteX133" fmla="*/ 224974 w 707172"/>
                <a:gd name="connsiteY133" fmla="*/ 91124 h 691381"/>
                <a:gd name="connsiteX134" fmla="*/ 229519 w 707172"/>
                <a:gd name="connsiteY134" fmla="*/ 70672 h 691381"/>
                <a:gd name="connsiteX135" fmla="*/ 229519 w 707172"/>
                <a:gd name="connsiteY135" fmla="*/ 43402 h 691381"/>
                <a:gd name="connsiteX136" fmla="*/ 247699 w 707172"/>
                <a:gd name="connsiteY136" fmla="*/ 22950 h 691381"/>
                <a:gd name="connsiteX137" fmla="*/ 268151 w 707172"/>
                <a:gd name="connsiteY137" fmla="*/ 11587 h 691381"/>
                <a:gd name="connsiteX138" fmla="*/ 295421 w 707172"/>
                <a:gd name="connsiteY138" fmla="*/ 27495 h 691381"/>
                <a:gd name="connsiteX139" fmla="*/ 322690 w 707172"/>
                <a:gd name="connsiteY139" fmla="*/ 38857 h 691381"/>
                <a:gd name="connsiteX140" fmla="*/ 347688 w 707172"/>
                <a:gd name="connsiteY140" fmla="*/ 43402 h 691381"/>
                <a:gd name="connsiteX141" fmla="*/ 374956 w 707172"/>
                <a:gd name="connsiteY141" fmla="*/ 33464 h 691381"/>
                <a:gd name="connsiteX142" fmla="*/ 386319 w 707172"/>
                <a:gd name="connsiteY142" fmla="*/ 27495 h 691381"/>
                <a:gd name="connsiteX143" fmla="*/ 390864 w 707172"/>
                <a:gd name="connsiteY143" fmla="*/ 22950 h 691381"/>
                <a:gd name="connsiteX144" fmla="*/ 414837 w 707172"/>
                <a:gd name="connsiteY144" fmla="*/ 15908 h 691381"/>
                <a:gd name="connsiteX145" fmla="*/ 445404 w 707172"/>
                <a:gd name="connsiteY145" fmla="*/ 11587 h 691381"/>
                <a:gd name="connsiteX146" fmla="*/ 461311 w 707172"/>
                <a:gd name="connsiteY146" fmla="*/ 16133 h 691381"/>
                <a:gd name="connsiteX147" fmla="*/ 472673 w 707172"/>
                <a:gd name="connsiteY147" fmla="*/ 16133 h 691381"/>
                <a:gd name="connsiteX148" fmla="*/ 474321 w 707172"/>
                <a:gd name="connsiteY148" fmla="*/ 0 h 691381"/>
                <a:gd name="connsiteX149" fmla="*/ 493125 w 707172"/>
                <a:gd name="connsiteY149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47722 w 707172"/>
                <a:gd name="connsiteY114" fmla="*/ 361547 h 691381"/>
                <a:gd name="connsiteX115" fmla="*/ 68174 w 707172"/>
                <a:gd name="connsiteY115" fmla="*/ 361547 h 691381"/>
                <a:gd name="connsiteX116" fmla="*/ 73532 w 707172"/>
                <a:gd name="connsiteY116" fmla="*/ 368691 h 691381"/>
                <a:gd name="connsiteX117" fmla="*/ 77699 w 707172"/>
                <a:gd name="connsiteY117" fmla="*/ 368691 h 691381"/>
                <a:gd name="connsiteX118" fmla="*/ 82568 w 707172"/>
                <a:gd name="connsiteY118" fmla="*/ 375183 h 691381"/>
                <a:gd name="connsiteX119" fmla="*/ 86354 w 707172"/>
                <a:gd name="connsiteY119" fmla="*/ 377453 h 691381"/>
                <a:gd name="connsiteX120" fmla="*/ 106806 w 707172"/>
                <a:gd name="connsiteY120" fmla="*/ 354730 h 691381"/>
                <a:gd name="connsiteX121" fmla="*/ 129531 w 707172"/>
                <a:gd name="connsiteY121" fmla="*/ 338823 h 691381"/>
                <a:gd name="connsiteX122" fmla="*/ 138621 w 707172"/>
                <a:gd name="connsiteY122" fmla="*/ 329733 h 691381"/>
                <a:gd name="connsiteX123" fmla="*/ 138621 w 707172"/>
                <a:gd name="connsiteY123" fmla="*/ 295646 h 691381"/>
                <a:gd name="connsiteX124" fmla="*/ 149983 w 707172"/>
                <a:gd name="connsiteY124" fmla="*/ 259286 h 691381"/>
                <a:gd name="connsiteX125" fmla="*/ 170435 w 707172"/>
                <a:gd name="connsiteY125" fmla="*/ 243379 h 691381"/>
                <a:gd name="connsiteX126" fmla="*/ 193160 w 707172"/>
                <a:gd name="connsiteY126" fmla="*/ 227472 h 691381"/>
                <a:gd name="connsiteX127" fmla="*/ 197705 w 707172"/>
                <a:gd name="connsiteY127" fmla="*/ 209292 h 691381"/>
                <a:gd name="connsiteX128" fmla="*/ 197705 w 707172"/>
                <a:gd name="connsiteY128" fmla="*/ 200202 h 691381"/>
                <a:gd name="connsiteX129" fmla="*/ 209067 w 707172"/>
                <a:gd name="connsiteY129" fmla="*/ 188840 h 691381"/>
                <a:gd name="connsiteX130" fmla="*/ 204522 w 707172"/>
                <a:gd name="connsiteY130" fmla="*/ 166115 h 691381"/>
                <a:gd name="connsiteX131" fmla="*/ 209067 w 707172"/>
                <a:gd name="connsiteY131" fmla="*/ 134301 h 691381"/>
                <a:gd name="connsiteX132" fmla="*/ 213612 w 707172"/>
                <a:gd name="connsiteY132" fmla="*/ 107031 h 691381"/>
                <a:gd name="connsiteX133" fmla="*/ 224974 w 707172"/>
                <a:gd name="connsiteY133" fmla="*/ 91124 h 691381"/>
                <a:gd name="connsiteX134" fmla="*/ 229519 w 707172"/>
                <a:gd name="connsiteY134" fmla="*/ 70672 h 691381"/>
                <a:gd name="connsiteX135" fmla="*/ 229519 w 707172"/>
                <a:gd name="connsiteY135" fmla="*/ 43402 h 691381"/>
                <a:gd name="connsiteX136" fmla="*/ 247699 w 707172"/>
                <a:gd name="connsiteY136" fmla="*/ 22950 h 691381"/>
                <a:gd name="connsiteX137" fmla="*/ 268151 w 707172"/>
                <a:gd name="connsiteY137" fmla="*/ 11587 h 691381"/>
                <a:gd name="connsiteX138" fmla="*/ 295421 w 707172"/>
                <a:gd name="connsiteY138" fmla="*/ 27495 h 691381"/>
                <a:gd name="connsiteX139" fmla="*/ 322690 w 707172"/>
                <a:gd name="connsiteY139" fmla="*/ 38857 h 691381"/>
                <a:gd name="connsiteX140" fmla="*/ 347688 w 707172"/>
                <a:gd name="connsiteY140" fmla="*/ 43402 h 691381"/>
                <a:gd name="connsiteX141" fmla="*/ 374956 w 707172"/>
                <a:gd name="connsiteY141" fmla="*/ 33464 h 691381"/>
                <a:gd name="connsiteX142" fmla="*/ 386319 w 707172"/>
                <a:gd name="connsiteY142" fmla="*/ 27495 h 691381"/>
                <a:gd name="connsiteX143" fmla="*/ 390864 w 707172"/>
                <a:gd name="connsiteY143" fmla="*/ 22950 h 691381"/>
                <a:gd name="connsiteX144" fmla="*/ 414837 w 707172"/>
                <a:gd name="connsiteY144" fmla="*/ 15908 h 691381"/>
                <a:gd name="connsiteX145" fmla="*/ 445404 w 707172"/>
                <a:gd name="connsiteY145" fmla="*/ 11587 h 691381"/>
                <a:gd name="connsiteX146" fmla="*/ 461311 w 707172"/>
                <a:gd name="connsiteY146" fmla="*/ 16133 h 691381"/>
                <a:gd name="connsiteX147" fmla="*/ 472673 w 707172"/>
                <a:gd name="connsiteY147" fmla="*/ 16133 h 691381"/>
                <a:gd name="connsiteX148" fmla="*/ 474321 w 707172"/>
                <a:gd name="connsiteY148" fmla="*/ 0 h 691381"/>
                <a:gd name="connsiteX149" fmla="*/ 493125 w 707172"/>
                <a:gd name="connsiteY149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47722 w 707172"/>
                <a:gd name="connsiteY114" fmla="*/ 361547 h 691381"/>
                <a:gd name="connsiteX115" fmla="*/ 68174 w 707172"/>
                <a:gd name="connsiteY115" fmla="*/ 361547 h 691381"/>
                <a:gd name="connsiteX116" fmla="*/ 73532 w 707172"/>
                <a:gd name="connsiteY116" fmla="*/ 368691 h 691381"/>
                <a:gd name="connsiteX117" fmla="*/ 77699 w 707172"/>
                <a:gd name="connsiteY117" fmla="*/ 368691 h 691381"/>
                <a:gd name="connsiteX118" fmla="*/ 82568 w 707172"/>
                <a:gd name="connsiteY118" fmla="*/ 375183 h 691381"/>
                <a:gd name="connsiteX119" fmla="*/ 106806 w 707172"/>
                <a:gd name="connsiteY119" fmla="*/ 354730 h 691381"/>
                <a:gd name="connsiteX120" fmla="*/ 129531 w 707172"/>
                <a:gd name="connsiteY120" fmla="*/ 338823 h 691381"/>
                <a:gd name="connsiteX121" fmla="*/ 138621 w 707172"/>
                <a:gd name="connsiteY121" fmla="*/ 329733 h 691381"/>
                <a:gd name="connsiteX122" fmla="*/ 138621 w 707172"/>
                <a:gd name="connsiteY122" fmla="*/ 295646 h 691381"/>
                <a:gd name="connsiteX123" fmla="*/ 149983 w 707172"/>
                <a:gd name="connsiteY123" fmla="*/ 259286 h 691381"/>
                <a:gd name="connsiteX124" fmla="*/ 170435 w 707172"/>
                <a:gd name="connsiteY124" fmla="*/ 243379 h 691381"/>
                <a:gd name="connsiteX125" fmla="*/ 193160 w 707172"/>
                <a:gd name="connsiteY125" fmla="*/ 227472 h 691381"/>
                <a:gd name="connsiteX126" fmla="*/ 197705 w 707172"/>
                <a:gd name="connsiteY126" fmla="*/ 209292 h 691381"/>
                <a:gd name="connsiteX127" fmla="*/ 197705 w 707172"/>
                <a:gd name="connsiteY127" fmla="*/ 200202 h 691381"/>
                <a:gd name="connsiteX128" fmla="*/ 209067 w 707172"/>
                <a:gd name="connsiteY128" fmla="*/ 188840 h 691381"/>
                <a:gd name="connsiteX129" fmla="*/ 204522 w 707172"/>
                <a:gd name="connsiteY129" fmla="*/ 166115 h 691381"/>
                <a:gd name="connsiteX130" fmla="*/ 209067 w 707172"/>
                <a:gd name="connsiteY130" fmla="*/ 134301 h 691381"/>
                <a:gd name="connsiteX131" fmla="*/ 213612 w 707172"/>
                <a:gd name="connsiteY131" fmla="*/ 107031 h 691381"/>
                <a:gd name="connsiteX132" fmla="*/ 224974 w 707172"/>
                <a:gd name="connsiteY132" fmla="*/ 91124 h 691381"/>
                <a:gd name="connsiteX133" fmla="*/ 229519 w 707172"/>
                <a:gd name="connsiteY133" fmla="*/ 70672 h 691381"/>
                <a:gd name="connsiteX134" fmla="*/ 229519 w 707172"/>
                <a:gd name="connsiteY134" fmla="*/ 43402 h 691381"/>
                <a:gd name="connsiteX135" fmla="*/ 247699 w 707172"/>
                <a:gd name="connsiteY135" fmla="*/ 22950 h 691381"/>
                <a:gd name="connsiteX136" fmla="*/ 268151 w 707172"/>
                <a:gd name="connsiteY136" fmla="*/ 11587 h 691381"/>
                <a:gd name="connsiteX137" fmla="*/ 295421 w 707172"/>
                <a:gd name="connsiteY137" fmla="*/ 27495 h 691381"/>
                <a:gd name="connsiteX138" fmla="*/ 322690 w 707172"/>
                <a:gd name="connsiteY138" fmla="*/ 38857 h 691381"/>
                <a:gd name="connsiteX139" fmla="*/ 347688 w 707172"/>
                <a:gd name="connsiteY139" fmla="*/ 43402 h 691381"/>
                <a:gd name="connsiteX140" fmla="*/ 374956 w 707172"/>
                <a:gd name="connsiteY140" fmla="*/ 33464 h 691381"/>
                <a:gd name="connsiteX141" fmla="*/ 386319 w 707172"/>
                <a:gd name="connsiteY141" fmla="*/ 27495 h 691381"/>
                <a:gd name="connsiteX142" fmla="*/ 390864 w 707172"/>
                <a:gd name="connsiteY142" fmla="*/ 22950 h 691381"/>
                <a:gd name="connsiteX143" fmla="*/ 414837 w 707172"/>
                <a:gd name="connsiteY143" fmla="*/ 15908 h 691381"/>
                <a:gd name="connsiteX144" fmla="*/ 445404 w 707172"/>
                <a:gd name="connsiteY144" fmla="*/ 11587 h 691381"/>
                <a:gd name="connsiteX145" fmla="*/ 461311 w 707172"/>
                <a:gd name="connsiteY145" fmla="*/ 16133 h 691381"/>
                <a:gd name="connsiteX146" fmla="*/ 472673 w 707172"/>
                <a:gd name="connsiteY146" fmla="*/ 16133 h 691381"/>
                <a:gd name="connsiteX147" fmla="*/ 474321 w 707172"/>
                <a:gd name="connsiteY147" fmla="*/ 0 h 691381"/>
                <a:gd name="connsiteX148" fmla="*/ 493125 w 707172"/>
                <a:gd name="connsiteY148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68174 w 707172"/>
                <a:gd name="connsiteY114" fmla="*/ 361547 h 691381"/>
                <a:gd name="connsiteX115" fmla="*/ 73532 w 707172"/>
                <a:gd name="connsiteY115" fmla="*/ 368691 h 691381"/>
                <a:gd name="connsiteX116" fmla="*/ 77699 w 707172"/>
                <a:gd name="connsiteY116" fmla="*/ 368691 h 691381"/>
                <a:gd name="connsiteX117" fmla="*/ 82568 w 707172"/>
                <a:gd name="connsiteY117" fmla="*/ 375183 h 691381"/>
                <a:gd name="connsiteX118" fmla="*/ 106806 w 707172"/>
                <a:gd name="connsiteY118" fmla="*/ 354730 h 691381"/>
                <a:gd name="connsiteX119" fmla="*/ 129531 w 707172"/>
                <a:gd name="connsiteY119" fmla="*/ 338823 h 691381"/>
                <a:gd name="connsiteX120" fmla="*/ 138621 w 707172"/>
                <a:gd name="connsiteY120" fmla="*/ 329733 h 691381"/>
                <a:gd name="connsiteX121" fmla="*/ 138621 w 707172"/>
                <a:gd name="connsiteY121" fmla="*/ 295646 h 691381"/>
                <a:gd name="connsiteX122" fmla="*/ 149983 w 707172"/>
                <a:gd name="connsiteY122" fmla="*/ 259286 h 691381"/>
                <a:gd name="connsiteX123" fmla="*/ 170435 w 707172"/>
                <a:gd name="connsiteY123" fmla="*/ 243379 h 691381"/>
                <a:gd name="connsiteX124" fmla="*/ 193160 w 707172"/>
                <a:gd name="connsiteY124" fmla="*/ 227472 h 691381"/>
                <a:gd name="connsiteX125" fmla="*/ 197705 w 707172"/>
                <a:gd name="connsiteY125" fmla="*/ 209292 h 691381"/>
                <a:gd name="connsiteX126" fmla="*/ 197705 w 707172"/>
                <a:gd name="connsiteY126" fmla="*/ 200202 h 691381"/>
                <a:gd name="connsiteX127" fmla="*/ 209067 w 707172"/>
                <a:gd name="connsiteY127" fmla="*/ 188840 h 691381"/>
                <a:gd name="connsiteX128" fmla="*/ 204522 w 707172"/>
                <a:gd name="connsiteY128" fmla="*/ 166115 h 691381"/>
                <a:gd name="connsiteX129" fmla="*/ 209067 w 707172"/>
                <a:gd name="connsiteY129" fmla="*/ 134301 h 691381"/>
                <a:gd name="connsiteX130" fmla="*/ 213612 w 707172"/>
                <a:gd name="connsiteY130" fmla="*/ 107031 h 691381"/>
                <a:gd name="connsiteX131" fmla="*/ 224974 w 707172"/>
                <a:gd name="connsiteY131" fmla="*/ 91124 h 691381"/>
                <a:gd name="connsiteX132" fmla="*/ 229519 w 707172"/>
                <a:gd name="connsiteY132" fmla="*/ 70672 h 691381"/>
                <a:gd name="connsiteX133" fmla="*/ 229519 w 707172"/>
                <a:gd name="connsiteY133" fmla="*/ 43402 h 691381"/>
                <a:gd name="connsiteX134" fmla="*/ 247699 w 707172"/>
                <a:gd name="connsiteY134" fmla="*/ 22950 h 691381"/>
                <a:gd name="connsiteX135" fmla="*/ 268151 w 707172"/>
                <a:gd name="connsiteY135" fmla="*/ 11587 h 691381"/>
                <a:gd name="connsiteX136" fmla="*/ 295421 w 707172"/>
                <a:gd name="connsiteY136" fmla="*/ 27495 h 691381"/>
                <a:gd name="connsiteX137" fmla="*/ 322690 w 707172"/>
                <a:gd name="connsiteY137" fmla="*/ 38857 h 691381"/>
                <a:gd name="connsiteX138" fmla="*/ 347688 w 707172"/>
                <a:gd name="connsiteY138" fmla="*/ 43402 h 691381"/>
                <a:gd name="connsiteX139" fmla="*/ 374956 w 707172"/>
                <a:gd name="connsiteY139" fmla="*/ 33464 h 691381"/>
                <a:gd name="connsiteX140" fmla="*/ 386319 w 707172"/>
                <a:gd name="connsiteY140" fmla="*/ 27495 h 691381"/>
                <a:gd name="connsiteX141" fmla="*/ 390864 w 707172"/>
                <a:gd name="connsiteY141" fmla="*/ 22950 h 691381"/>
                <a:gd name="connsiteX142" fmla="*/ 414837 w 707172"/>
                <a:gd name="connsiteY142" fmla="*/ 15908 h 691381"/>
                <a:gd name="connsiteX143" fmla="*/ 445404 w 707172"/>
                <a:gd name="connsiteY143" fmla="*/ 11587 h 691381"/>
                <a:gd name="connsiteX144" fmla="*/ 461311 w 707172"/>
                <a:gd name="connsiteY144" fmla="*/ 16133 h 691381"/>
                <a:gd name="connsiteX145" fmla="*/ 472673 w 707172"/>
                <a:gd name="connsiteY145" fmla="*/ 16133 h 691381"/>
                <a:gd name="connsiteX146" fmla="*/ 474321 w 707172"/>
                <a:gd name="connsiteY146" fmla="*/ 0 h 691381"/>
                <a:gd name="connsiteX147" fmla="*/ 493125 w 707172"/>
                <a:gd name="connsiteY147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68174 w 707172"/>
                <a:gd name="connsiteY113" fmla="*/ 361547 h 691381"/>
                <a:gd name="connsiteX114" fmla="*/ 73532 w 707172"/>
                <a:gd name="connsiteY114" fmla="*/ 368691 h 691381"/>
                <a:gd name="connsiteX115" fmla="*/ 77699 w 707172"/>
                <a:gd name="connsiteY115" fmla="*/ 368691 h 691381"/>
                <a:gd name="connsiteX116" fmla="*/ 82568 w 707172"/>
                <a:gd name="connsiteY116" fmla="*/ 375183 h 691381"/>
                <a:gd name="connsiteX117" fmla="*/ 106806 w 707172"/>
                <a:gd name="connsiteY117" fmla="*/ 354730 h 691381"/>
                <a:gd name="connsiteX118" fmla="*/ 129531 w 707172"/>
                <a:gd name="connsiteY118" fmla="*/ 338823 h 691381"/>
                <a:gd name="connsiteX119" fmla="*/ 138621 w 707172"/>
                <a:gd name="connsiteY119" fmla="*/ 329733 h 691381"/>
                <a:gd name="connsiteX120" fmla="*/ 138621 w 707172"/>
                <a:gd name="connsiteY120" fmla="*/ 295646 h 691381"/>
                <a:gd name="connsiteX121" fmla="*/ 149983 w 707172"/>
                <a:gd name="connsiteY121" fmla="*/ 259286 h 691381"/>
                <a:gd name="connsiteX122" fmla="*/ 170435 w 707172"/>
                <a:gd name="connsiteY122" fmla="*/ 243379 h 691381"/>
                <a:gd name="connsiteX123" fmla="*/ 193160 w 707172"/>
                <a:gd name="connsiteY123" fmla="*/ 227472 h 691381"/>
                <a:gd name="connsiteX124" fmla="*/ 197705 w 707172"/>
                <a:gd name="connsiteY124" fmla="*/ 209292 h 691381"/>
                <a:gd name="connsiteX125" fmla="*/ 197705 w 707172"/>
                <a:gd name="connsiteY125" fmla="*/ 200202 h 691381"/>
                <a:gd name="connsiteX126" fmla="*/ 209067 w 707172"/>
                <a:gd name="connsiteY126" fmla="*/ 188840 h 691381"/>
                <a:gd name="connsiteX127" fmla="*/ 204522 w 707172"/>
                <a:gd name="connsiteY127" fmla="*/ 166115 h 691381"/>
                <a:gd name="connsiteX128" fmla="*/ 209067 w 707172"/>
                <a:gd name="connsiteY128" fmla="*/ 134301 h 691381"/>
                <a:gd name="connsiteX129" fmla="*/ 213612 w 707172"/>
                <a:gd name="connsiteY129" fmla="*/ 107031 h 691381"/>
                <a:gd name="connsiteX130" fmla="*/ 224974 w 707172"/>
                <a:gd name="connsiteY130" fmla="*/ 91124 h 691381"/>
                <a:gd name="connsiteX131" fmla="*/ 229519 w 707172"/>
                <a:gd name="connsiteY131" fmla="*/ 70672 h 691381"/>
                <a:gd name="connsiteX132" fmla="*/ 229519 w 707172"/>
                <a:gd name="connsiteY132" fmla="*/ 43402 h 691381"/>
                <a:gd name="connsiteX133" fmla="*/ 247699 w 707172"/>
                <a:gd name="connsiteY133" fmla="*/ 22950 h 691381"/>
                <a:gd name="connsiteX134" fmla="*/ 268151 w 707172"/>
                <a:gd name="connsiteY134" fmla="*/ 11587 h 691381"/>
                <a:gd name="connsiteX135" fmla="*/ 295421 w 707172"/>
                <a:gd name="connsiteY135" fmla="*/ 27495 h 691381"/>
                <a:gd name="connsiteX136" fmla="*/ 322690 w 707172"/>
                <a:gd name="connsiteY136" fmla="*/ 38857 h 691381"/>
                <a:gd name="connsiteX137" fmla="*/ 347688 w 707172"/>
                <a:gd name="connsiteY137" fmla="*/ 43402 h 691381"/>
                <a:gd name="connsiteX138" fmla="*/ 374956 w 707172"/>
                <a:gd name="connsiteY138" fmla="*/ 33464 h 691381"/>
                <a:gd name="connsiteX139" fmla="*/ 386319 w 707172"/>
                <a:gd name="connsiteY139" fmla="*/ 27495 h 691381"/>
                <a:gd name="connsiteX140" fmla="*/ 390864 w 707172"/>
                <a:gd name="connsiteY140" fmla="*/ 22950 h 691381"/>
                <a:gd name="connsiteX141" fmla="*/ 414837 w 707172"/>
                <a:gd name="connsiteY141" fmla="*/ 15908 h 691381"/>
                <a:gd name="connsiteX142" fmla="*/ 445404 w 707172"/>
                <a:gd name="connsiteY142" fmla="*/ 11587 h 691381"/>
                <a:gd name="connsiteX143" fmla="*/ 461311 w 707172"/>
                <a:gd name="connsiteY143" fmla="*/ 16133 h 691381"/>
                <a:gd name="connsiteX144" fmla="*/ 472673 w 707172"/>
                <a:gd name="connsiteY144" fmla="*/ 16133 h 691381"/>
                <a:gd name="connsiteX145" fmla="*/ 474321 w 707172"/>
                <a:gd name="connsiteY145" fmla="*/ 0 h 691381"/>
                <a:gd name="connsiteX146" fmla="*/ 493125 w 707172"/>
                <a:gd name="connsiteY146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9090 w 707172"/>
                <a:gd name="connsiteY109" fmla="*/ 388817 h 691381"/>
                <a:gd name="connsiteX110" fmla="*/ 15908 w 707172"/>
                <a:gd name="connsiteY110" fmla="*/ 377454 h 691381"/>
                <a:gd name="connsiteX111" fmla="*/ 27270 w 707172"/>
                <a:gd name="connsiteY111" fmla="*/ 370637 h 691381"/>
                <a:gd name="connsiteX112" fmla="*/ 68174 w 707172"/>
                <a:gd name="connsiteY112" fmla="*/ 361547 h 691381"/>
                <a:gd name="connsiteX113" fmla="*/ 73532 w 707172"/>
                <a:gd name="connsiteY113" fmla="*/ 368691 h 691381"/>
                <a:gd name="connsiteX114" fmla="*/ 77699 w 707172"/>
                <a:gd name="connsiteY114" fmla="*/ 368691 h 691381"/>
                <a:gd name="connsiteX115" fmla="*/ 82568 w 707172"/>
                <a:gd name="connsiteY115" fmla="*/ 375183 h 691381"/>
                <a:gd name="connsiteX116" fmla="*/ 106806 w 707172"/>
                <a:gd name="connsiteY116" fmla="*/ 354730 h 691381"/>
                <a:gd name="connsiteX117" fmla="*/ 129531 w 707172"/>
                <a:gd name="connsiteY117" fmla="*/ 338823 h 691381"/>
                <a:gd name="connsiteX118" fmla="*/ 138621 w 707172"/>
                <a:gd name="connsiteY118" fmla="*/ 329733 h 691381"/>
                <a:gd name="connsiteX119" fmla="*/ 138621 w 707172"/>
                <a:gd name="connsiteY119" fmla="*/ 295646 h 691381"/>
                <a:gd name="connsiteX120" fmla="*/ 149983 w 707172"/>
                <a:gd name="connsiteY120" fmla="*/ 259286 h 691381"/>
                <a:gd name="connsiteX121" fmla="*/ 170435 w 707172"/>
                <a:gd name="connsiteY121" fmla="*/ 243379 h 691381"/>
                <a:gd name="connsiteX122" fmla="*/ 193160 w 707172"/>
                <a:gd name="connsiteY122" fmla="*/ 227472 h 691381"/>
                <a:gd name="connsiteX123" fmla="*/ 197705 w 707172"/>
                <a:gd name="connsiteY123" fmla="*/ 209292 h 691381"/>
                <a:gd name="connsiteX124" fmla="*/ 197705 w 707172"/>
                <a:gd name="connsiteY124" fmla="*/ 200202 h 691381"/>
                <a:gd name="connsiteX125" fmla="*/ 209067 w 707172"/>
                <a:gd name="connsiteY125" fmla="*/ 188840 h 691381"/>
                <a:gd name="connsiteX126" fmla="*/ 204522 w 707172"/>
                <a:gd name="connsiteY126" fmla="*/ 166115 h 691381"/>
                <a:gd name="connsiteX127" fmla="*/ 209067 w 707172"/>
                <a:gd name="connsiteY127" fmla="*/ 134301 h 691381"/>
                <a:gd name="connsiteX128" fmla="*/ 213612 w 707172"/>
                <a:gd name="connsiteY128" fmla="*/ 107031 h 691381"/>
                <a:gd name="connsiteX129" fmla="*/ 224974 w 707172"/>
                <a:gd name="connsiteY129" fmla="*/ 91124 h 691381"/>
                <a:gd name="connsiteX130" fmla="*/ 229519 w 707172"/>
                <a:gd name="connsiteY130" fmla="*/ 70672 h 691381"/>
                <a:gd name="connsiteX131" fmla="*/ 229519 w 707172"/>
                <a:gd name="connsiteY131" fmla="*/ 43402 h 691381"/>
                <a:gd name="connsiteX132" fmla="*/ 247699 w 707172"/>
                <a:gd name="connsiteY132" fmla="*/ 22950 h 691381"/>
                <a:gd name="connsiteX133" fmla="*/ 268151 w 707172"/>
                <a:gd name="connsiteY133" fmla="*/ 11587 h 691381"/>
                <a:gd name="connsiteX134" fmla="*/ 295421 w 707172"/>
                <a:gd name="connsiteY134" fmla="*/ 27495 h 691381"/>
                <a:gd name="connsiteX135" fmla="*/ 322690 w 707172"/>
                <a:gd name="connsiteY135" fmla="*/ 38857 h 691381"/>
                <a:gd name="connsiteX136" fmla="*/ 347688 w 707172"/>
                <a:gd name="connsiteY136" fmla="*/ 43402 h 691381"/>
                <a:gd name="connsiteX137" fmla="*/ 374956 w 707172"/>
                <a:gd name="connsiteY137" fmla="*/ 33464 h 691381"/>
                <a:gd name="connsiteX138" fmla="*/ 386319 w 707172"/>
                <a:gd name="connsiteY138" fmla="*/ 27495 h 691381"/>
                <a:gd name="connsiteX139" fmla="*/ 390864 w 707172"/>
                <a:gd name="connsiteY139" fmla="*/ 22950 h 691381"/>
                <a:gd name="connsiteX140" fmla="*/ 414837 w 707172"/>
                <a:gd name="connsiteY140" fmla="*/ 15908 h 691381"/>
                <a:gd name="connsiteX141" fmla="*/ 445404 w 707172"/>
                <a:gd name="connsiteY141" fmla="*/ 11587 h 691381"/>
                <a:gd name="connsiteX142" fmla="*/ 461311 w 707172"/>
                <a:gd name="connsiteY142" fmla="*/ 16133 h 691381"/>
                <a:gd name="connsiteX143" fmla="*/ 472673 w 707172"/>
                <a:gd name="connsiteY143" fmla="*/ 16133 h 691381"/>
                <a:gd name="connsiteX144" fmla="*/ 474321 w 707172"/>
                <a:gd name="connsiteY144" fmla="*/ 0 h 691381"/>
                <a:gd name="connsiteX145" fmla="*/ 493125 w 707172"/>
                <a:gd name="connsiteY145" fmla="*/ 4770 h 691381"/>
                <a:gd name="connsiteX0" fmla="*/ 488580 w 702627"/>
                <a:gd name="connsiteY0" fmla="*/ 4770 h 691381"/>
                <a:gd name="connsiteX1" fmla="*/ 515850 w 702627"/>
                <a:gd name="connsiteY1" fmla="*/ 11587 h 691381"/>
                <a:gd name="connsiteX2" fmla="*/ 538575 w 702627"/>
                <a:gd name="connsiteY2" fmla="*/ 11587 h 691381"/>
                <a:gd name="connsiteX3" fmla="*/ 554482 w 702627"/>
                <a:gd name="connsiteY3" fmla="*/ 4770 h 691381"/>
                <a:gd name="connsiteX4" fmla="*/ 559840 w 702627"/>
                <a:gd name="connsiteY4" fmla="*/ 13700 h 691381"/>
                <a:gd name="connsiteX5" fmla="*/ 564007 w 702627"/>
                <a:gd name="connsiteY5" fmla="*/ 11914 h 691381"/>
                <a:gd name="connsiteX6" fmla="*/ 581257 w 702627"/>
                <a:gd name="connsiteY6" fmla="*/ 40664 h 691381"/>
                <a:gd name="connsiteX7" fmla="*/ 590841 w 702627"/>
                <a:gd name="connsiteY7" fmla="*/ 43402 h 691381"/>
                <a:gd name="connsiteX8" fmla="*/ 602204 w 702627"/>
                <a:gd name="connsiteY8" fmla="*/ 32040 h 691381"/>
                <a:gd name="connsiteX9" fmla="*/ 618111 w 702627"/>
                <a:gd name="connsiteY9" fmla="*/ 38857 h 691381"/>
                <a:gd name="connsiteX10" fmla="*/ 640836 w 702627"/>
                <a:gd name="connsiteY10" fmla="*/ 27495 h 691381"/>
                <a:gd name="connsiteX11" fmla="*/ 646127 w 702627"/>
                <a:gd name="connsiteY11" fmla="*/ 36755 h 691381"/>
                <a:gd name="connsiteX12" fmla="*/ 650361 w 702627"/>
                <a:gd name="connsiteY12" fmla="*/ 34639 h 691381"/>
                <a:gd name="connsiteX13" fmla="*/ 659450 w 702627"/>
                <a:gd name="connsiteY13" fmla="*/ 50546 h 691381"/>
                <a:gd name="connsiteX14" fmla="*/ 693537 w 702627"/>
                <a:gd name="connsiteY14" fmla="*/ 77816 h 691381"/>
                <a:gd name="connsiteX15" fmla="*/ 687252 w 702627"/>
                <a:gd name="connsiteY15" fmla="*/ 111341 h 691381"/>
                <a:gd name="connsiteX16" fmla="*/ 693102 w 702627"/>
                <a:gd name="connsiteY16" fmla="*/ 113849 h 691381"/>
                <a:gd name="connsiteX17" fmla="*/ 691697 w 702627"/>
                <a:gd name="connsiteY17" fmla="*/ 116308 h 691381"/>
                <a:gd name="connsiteX18" fmla="*/ 702627 w 702627"/>
                <a:gd name="connsiteY18" fmla="*/ 120993 h 691381"/>
                <a:gd name="connsiteX19" fmla="*/ 693537 w 702627"/>
                <a:gd name="connsiteY19" fmla="*/ 136900 h 691381"/>
                <a:gd name="connsiteX20" fmla="*/ 675358 w 702627"/>
                <a:gd name="connsiteY20" fmla="*/ 148262 h 691381"/>
                <a:gd name="connsiteX21" fmla="*/ 666268 w 702627"/>
                <a:gd name="connsiteY21" fmla="*/ 164169 h 691381"/>
                <a:gd name="connsiteX22" fmla="*/ 654905 w 702627"/>
                <a:gd name="connsiteY22" fmla="*/ 184622 h 691381"/>
                <a:gd name="connsiteX23" fmla="*/ 654905 w 702627"/>
                <a:gd name="connsiteY23" fmla="*/ 211891 h 691381"/>
                <a:gd name="connsiteX24" fmla="*/ 643543 w 702627"/>
                <a:gd name="connsiteY24" fmla="*/ 223253 h 691381"/>
                <a:gd name="connsiteX25" fmla="*/ 643543 w 702627"/>
                <a:gd name="connsiteY25" fmla="*/ 250523 h 691381"/>
                <a:gd name="connsiteX26" fmla="*/ 632181 w 702627"/>
                <a:gd name="connsiteY26" fmla="*/ 259613 h 691381"/>
                <a:gd name="connsiteX27" fmla="*/ 632181 w 702627"/>
                <a:gd name="connsiteY27" fmla="*/ 286882 h 691381"/>
                <a:gd name="connsiteX28" fmla="*/ 627636 w 702627"/>
                <a:gd name="connsiteY28" fmla="*/ 286882 h 691381"/>
                <a:gd name="connsiteX29" fmla="*/ 632181 w 702627"/>
                <a:gd name="connsiteY29" fmla="*/ 325514 h 691381"/>
                <a:gd name="connsiteX30" fmla="*/ 632181 w 702627"/>
                <a:gd name="connsiteY30" fmla="*/ 368691 h 691381"/>
                <a:gd name="connsiteX31" fmla="*/ 638998 w 702627"/>
                <a:gd name="connsiteY31" fmla="*/ 400506 h 691381"/>
                <a:gd name="connsiteX32" fmla="*/ 638998 w 702627"/>
                <a:gd name="connsiteY32" fmla="*/ 420958 h 691381"/>
                <a:gd name="connsiteX33" fmla="*/ 643543 w 702627"/>
                <a:gd name="connsiteY33" fmla="*/ 443683 h 691381"/>
                <a:gd name="connsiteX34" fmla="*/ 666268 w 702627"/>
                <a:gd name="connsiteY34" fmla="*/ 464135 h 691381"/>
                <a:gd name="connsiteX35" fmla="*/ 686720 w 702627"/>
                <a:gd name="connsiteY35" fmla="*/ 507312 h 691381"/>
                <a:gd name="connsiteX36" fmla="*/ 670813 w 702627"/>
                <a:gd name="connsiteY36" fmla="*/ 507312 h 691381"/>
                <a:gd name="connsiteX37" fmla="*/ 623091 w 702627"/>
                <a:gd name="connsiteY37" fmla="*/ 514129 h 691381"/>
                <a:gd name="connsiteX38" fmla="*/ 611729 w 702627"/>
                <a:gd name="connsiteY38" fmla="*/ 518674 h 691381"/>
                <a:gd name="connsiteX39" fmla="*/ 600366 w 702627"/>
                <a:gd name="connsiteY39" fmla="*/ 539126 h 691381"/>
                <a:gd name="connsiteX40" fmla="*/ 611729 w 702627"/>
                <a:gd name="connsiteY40" fmla="*/ 557306 h 691381"/>
                <a:gd name="connsiteX41" fmla="*/ 607184 w 702627"/>
                <a:gd name="connsiteY41" fmla="*/ 598210 h 691381"/>
                <a:gd name="connsiteX42" fmla="*/ 600916 w 702627"/>
                <a:gd name="connsiteY42" fmla="*/ 633728 h 691381"/>
                <a:gd name="connsiteX43" fmla="*/ 602204 w 702627"/>
                <a:gd name="connsiteY43" fmla="*/ 634243 h 691381"/>
                <a:gd name="connsiteX44" fmla="*/ 609023 w 702627"/>
                <a:gd name="connsiteY44" fmla="*/ 640305 h 691381"/>
                <a:gd name="connsiteX45" fmla="*/ 611729 w 702627"/>
                <a:gd name="connsiteY45" fmla="*/ 641387 h 691381"/>
                <a:gd name="connsiteX46" fmla="*/ 623544 w 702627"/>
                <a:gd name="connsiteY46" fmla="*/ 651890 h 691381"/>
                <a:gd name="connsiteX47" fmla="*/ 634018 w 702627"/>
                <a:gd name="connsiteY47" fmla="*/ 645605 h 691381"/>
                <a:gd name="connsiteX48" fmla="*/ 636070 w 702627"/>
                <a:gd name="connsiteY48" fmla="*/ 657233 h 691381"/>
                <a:gd name="connsiteX49" fmla="*/ 643543 w 702627"/>
                <a:gd name="connsiteY49" fmla="*/ 652749 h 691381"/>
                <a:gd name="connsiteX50" fmla="*/ 650361 w 702627"/>
                <a:gd name="connsiteY50" fmla="*/ 691381 h 691381"/>
                <a:gd name="connsiteX51" fmla="*/ 616274 w 702627"/>
                <a:gd name="connsiteY51" fmla="*/ 691381 h 691381"/>
                <a:gd name="connsiteX52" fmla="*/ 613416 w 702627"/>
                <a:gd name="connsiteY52" fmla="*/ 684237 h 691381"/>
                <a:gd name="connsiteX53" fmla="*/ 606749 w 702627"/>
                <a:gd name="connsiteY53" fmla="*/ 684237 h 691381"/>
                <a:gd name="connsiteX54" fmla="*/ 597659 w 702627"/>
                <a:gd name="connsiteY54" fmla="*/ 661513 h 691381"/>
                <a:gd name="connsiteX55" fmla="*/ 588419 w 702627"/>
                <a:gd name="connsiteY55" fmla="*/ 652273 h 691381"/>
                <a:gd name="connsiteX56" fmla="*/ 564007 w 702627"/>
                <a:gd name="connsiteY56" fmla="*/ 648204 h 691381"/>
                <a:gd name="connsiteX57" fmla="*/ 559501 w 702627"/>
                <a:gd name="connsiteY57" fmla="*/ 641897 h 691381"/>
                <a:gd name="connsiteX58" fmla="*/ 554482 w 702627"/>
                <a:gd name="connsiteY58" fmla="*/ 641060 h 691381"/>
                <a:gd name="connsiteX59" fmla="*/ 549288 w 702627"/>
                <a:gd name="connsiteY59" fmla="*/ 633789 h 691381"/>
                <a:gd name="connsiteX60" fmla="*/ 532192 w 702627"/>
                <a:gd name="connsiteY60" fmla="*/ 641387 h 691381"/>
                <a:gd name="connsiteX61" fmla="*/ 504923 w 702627"/>
                <a:gd name="connsiteY61" fmla="*/ 636842 h 691381"/>
                <a:gd name="connsiteX62" fmla="*/ 498255 w 702627"/>
                <a:gd name="connsiteY62" fmla="*/ 630174 h 691381"/>
                <a:gd name="connsiteX63" fmla="*/ 495398 w 702627"/>
                <a:gd name="connsiteY63" fmla="*/ 629698 h 691381"/>
                <a:gd name="connsiteX64" fmla="*/ 486039 w 702627"/>
                <a:gd name="connsiteY64" fmla="*/ 620339 h 691381"/>
                <a:gd name="connsiteX65" fmla="*/ 466291 w 702627"/>
                <a:gd name="connsiteY65" fmla="*/ 616390 h 691381"/>
                <a:gd name="connsiteX66" fmla="*/ 450384 w 702627"/>
                <a:gd name="connsiteY66" fmla="*/ 616390 h 691381"/>
                <a:gd name="connsiteX67" fmla="*/ 447526 w 702627"/>
                <a:gd name="connsiteY67" fmla="*/ 609246 h 691381"/>
                <a:gd name="connsiteX68" fmla="*/ 440859 w 702627"/>
                <a:gd name="connsiteY68" fmla="*/ 609246 h 691381"/>
                <a:gd name="connsiteX69" fmla="*/ 439171 w 702627"/>
                <a:gd name="connsiteY69" fmla="*/ 605028 h 691381"/>
                <a:gd name="connsiteX70" fmla="*/ 434476 w 702627"/>
                <a:gd name="connsiteY70" fmla="*/ 605028 h 691381"/>
                <a:gd name="connsiteX71" fmla="*/ 418569 w 702627"/>
                <a:gd name="connsiteY71" fmla="*/ 605028 h 691381"/>
                <a:gd name="connsiteX72" fmla="*/ 395844 w 702627"/>
                <a:gd name="connsiteY72" fmla="*/ 609572 h 691381"/>
                <a:gd name="connsiteX73" fmla="*/ 379937 w 702627"/>
                <a:gd name="connsiteY73" fmla="*/ 609572 h 691381"/>
                <a:gd name="connsiteX74" fmla="*/ 370847 w 702627"/>
                <a:gd name="connsiteY74" fmla="*/ 609572 h 691381"/>
                <a:gd name="connsiteX75" fmla="*/ 370847 w 702627"/>
                <a:gd name="connsiteY75" fmla="*/ 602428 h 691381"/>
                <a:gd name="connsiteX76" fmla="*/ 370412 w 702627"/>
                <a:gd name="connsiteY76" fmla="*/ 602428 h 691381"/>
                <a:gd name="connsiteX77" fmla="*/ 361322 w 702627"/>
                <a:gd name="connsiteY77" fmla="*/ 602428 h 691381"/>
                <a:gd name="connsiteX78" fmla="*/ 361322 w 702627"/>
                <a:gd name="connsiteY78" fmla="*/ 559252 h 691381"/>
                <a:gd name="connsiteX79" fmla="*/ 349960 w 702627"/>
                <a:gd name="connsiteY79" fmla="*/ 543344 h 691381"/>
                <a:gd name="connsiteX80" fmla="*/ 343143 w 702627"/>
                <a:gd name="connsiteY80" fmla="*/ 522892 h 691381"/>
                <a:gd name="connsiteX81" fmla="*/ 349960 w 702627"/>
                <a:gd name="connsiteY81" fmla="*/ 500168 h 691381"/>
                <a:gd name="connsiteX82" fmla="*/ 343143 w 702627"/>
                <a:gd name="connsiteY82" fmla="*/ 484260 h 691381"/>
                <a:gd name="connsiteX83" fmla="*/ 343143 w 702627"/>
                <a:gd name="connsiteY83" fmla="*/ 470952 h 691381"/>
                <a:gd name="connsiteX84" fmla="*/ 311763 w 702627"/>
                <a:gd name="connsiteY84" fmla="*/ 470952 h 691381"/>
                <a:gd name="connsiteX85" fmla="*/ 311763 w 702627"/>
                <a:gd name="connsiteY85" fmla="*/ 463808 h 691381"/>
                <a:gd name="connsiteX86" fmla="*/ 302238 w 702627"/>
                <a:gd name="connsiteY86" fmla="*/ 463808 h 691381"/>
                <a:gd name="connsiteX87" fmla="*/ 302238 w 702627"/>
                <a:gd name="connsiteY87" fmla="*/ 459590 h 691381"/>
                <a:gd name="connsiteX88" fmla="*/ 293583 w 702627"/>
                <a:gd name="connsiteY88" fmla="*/ 459590 h 691381"/>
                <a:gd name="connsiteX89" fmla="*/ 289038 w 702627"/>
                <a:gd name="connsiteY89" fmla="*/ 464135 h 691381"/>
                <a:gd name="connsiteX90" fmla="*/ 268586 w 702627"/>
                <a:gd name="connsiteY90" fmla="*/ 464135 h 691381"/>
                <a:gd name="connsiteX91" fmla="*/ 257224 w 702627"/>
                <a:gd name="connsiteY91" fmla="*/ 486859 h 691381"/>
                <a:gd name="connsiteX92" fmla="*/ 252679 w 702627"/>
                <a:gd name="connsiteY92" fmla="*/ 498222 h 691381"/>
                <a:gd name="connsiteX93" fmla="*/ 234499 w 702627"/>
                <a:gd name="connsiteY93" fmla="*/ 491404 h 691381"/>
                <a:gd name="connsiteX94" fmla="*/ 218592 w 702627"/>
                <a:gd name="connsiteY94" fmla="*/ 498222 h 691381"/>
                <a:gd name="connsiteX95" fmla="*/ 198140 w 702627"/>
                <a:gd name="connsiteY95" fmla="*/ 498222 h 691381"/>
                <a:gd name="connsiteX96" fmla="*/ 191889 w 702627"/>
                <a:gd name="connsiteY96" fmla="*/ 491078 h 691381"/>
                <a:gd name="connsiteX97" fmla="*/ 188615 w 702627"/>
                <a:gd name="connsiteY97" fmla="*/ 491078 h 691381"/>
                <a:gd name="connsiteX98" fmla="*/ 172708 w 702627"/>
                <a:gd name="connsiteY98" fmla="*/ 472898 h 691381"/>
                <a:gd name="connsiteX99" fmla="*/ 165890 w 702627"/>
                <a:gd name="connsiteY99" fmla="*/ 463808 h 691381"/>
                <a:gd name="connsiteX100" fmla="*/ 156800 w 702627"/>
                <a:gd name="connsiteY100" fmla="*/ 436539 h 691381"/>
                <a:gd name="connsiteX101" fmla="*/ 148881 w 702627"/>
                <a:gd name="connsiteY101" fmla="*/ 420699 h 691381"/>
                <a:gd name="connsiteX102" fmla="*/ 48157 w 702627"/>
                <a:gd name="connsiteY102" fmla="*/ 416413 h 691381"/>
                <a:gd name="connsiteX103" fmla="*/ 32250 w 702627"/>
                <a:gd name="connsiteY103" fmla="*/ 420958 h 691381"/>
                <a:gd name="connsiteX104" fmla="*/ 25432 w 702627"/>
                <a:gd name="connsiteY104" fmla="*/ 420958 h 691381"/>
                <a:gd name="connsiteX105" fmla="*/ 9525 w 702627"/>
                <a:gd name="connsiteY105" fmla="*/ 427775 h 691381"/>
                <a:gd name="connsiteX106" fmla="*/ 5692 w 702627"/>
                <a:gd name="connsiteY106" fmla="*/ 418192 h 691381"/>
                <a:gd name="connsiteX107" fmla="*/ 0 w 702627"/>
                <a:gd name="connsiteY107" fmla="*/ 420631 h 691381"/>
                <a:gd name="connsiteX108" fmla="*/ 4545 w 702627"/>
                <a:gd name="connsiteY108" fmla="*/ 388817 h 691381"/>
                <a:gd name="connsiteX109" fmla="*/ 11363 w 702627"/>
                <a:gd name="connsiteY109" fmla="*/ 377454 h 691381"/>
                <a:gd name="connsiteX110" fmla="*/ 22725 w 702627"/>
                <a:gd name="connsiteY110" fmla="*/ 370637 h 691381"/>
                <a:gd name="connsiteX111" fmla="*/ 63629 w 702627"/>
                <a:gd name="connsiteY111" fmla="*/ 361547 h 691381"/>
                <a:gd name="connsiteX112" fmla="*/ 68987 w 702627"/>
                <a:gd name="connsiteY112" fmla="*/ 368691 h 691381"/>
                <a:gd name="connsiteX113" fmla="*/ 73154 w 702627"/>
                <a:gd name="connsiteY113" fmla="*/ 368691 h 691381"/>
                <a:gd name="connsiteX114" fmla="*/ 78023 w 702627"/>
                <a:gd name="connsiteY114" fmla="*/ 375183 h 691381"/>
                <a:gd name="connsiteX115" fmla="*/ 102261 w 702627"/>
                <a:gd name="connsiteY115" fmla="*/ 354730 h 691381"/>
                <a:gd name="connsiteX116" fmla="*/ 124986 w 702627"/>
                <a:gd name="connsiteY116" fmla="*/ 338823 h 691381"/>
                <a:gd name="connsiteX117" fmla="*/ 134076 w 702627"/>
                <a:gd name="connsiteY117" fmla="*/ 329733 h 691381"/>
                <a:gd name="connsiteX118" fmla="*/ 134076 w 702627"/>
                <a:gd name="connsiteY118" fmla="*/ 295646 h 691381"/>
                <a:gd name="connsiteX119" fmla="*/ 145438 w 702627"/>
                <a:gd name="connsiteY119" fmla="*/ 259286 h 691381"/>
                <a:gd name="connsiteX120" fmla="*/ 165890 w 702627"/>
                <a:gd name="connsiteY120" fmla="*/ 243379 h 691381"/>
                <a:gd name="connsiteX121" fmla="*/ 188615 w 702627"/>
                <a:gd name="connsiteY121" fmla="*/ 227472 h 691381"/>
                <a:gd name="connsiteX122" fmla="*/ 193160 w 702627"/>
                <a:gd name="connsiteY122" fmla="*/ 209292 h 691381"/>
                <a:gd name="connsiteX123" fmla="*/ 193160 w 702627"/>
                <a:gd name="connsiteY123" fmla="*/ 200202 h 691381"/>
                <a:gd name="connsiteX124" fmla="*/ 204522 w 702627"/>
                <a:gd name="connsiteY124" fmla="*/ 188840 h 691381"/>
                <a:gd name="connsiteX125" fmla="*/ 199977 w 702627"/>
                <a:gd name="connsiteY125" fmla="*/ 166115 h 691381"/>
                <a:gd name="connsiteX126" fmla="*/ 204522 w 702627"/>
                <a:gd name="connsiteY126" fmla="*/ 134301 h 691381"/>
                <a:gd name="connsiteX127" fmla="*/ 209067 w 702627"/>
                <a:gd name="connsiteY127" fmla="*/ 107031 h 691381"/>
                <a:gd name="connsiteX128" fmla="*/ 220429 w 702627"/>
                <a:gd name="connsiteY128" fmla="*/ 91124 h 691381"/>
                <a:gd name="connsiteX129" fmla="*/ 224974 w 702627"/>
                <a:gd name="connsiteY129" fmla="*/ 70672 h 691381"/>
                <a:gd name="connsiteX130" fmla="*/ 224974 w 702627"/>
                <a:gd name="connsiteY130" fmla="*/ 43402 h 691381"/>
                <a:gd name="connsiteX131" fmla="*/ 243154 w 702627"/>
                <a:gd name="connsiteY131" fmla="*/ 22950 h 691381"/>
                <a:gd name="connsiteX132" fmla="*/ 263606 w 702627"/>
                <a:gd name="connsiteY132" fmla="*/ 11587 h 691381"/>
                <a:gd name="connsiteX133" fmla="*/ 290876 w 702627"/>
                <a:gd name="connsiteY133" fmla="*/ 27495 h 691381"/>
                <a:gd name="connsiteX134" fmla="*/ 318145 w 702627"/>
                <a:gd name="connsiteY134" fmla="*/ 38857 h 691381"/>
                <a:gd name="connsiteX135" fmla="*/ 343143 w 702627"/>
                <a:gd name="connsiteY135" fmla="*/ 43402 h 691381"/>
                <a:gd name="connsiteX136" fmla="*/ 370411 w 702627"/>
                <a:gd name="connsiteY136" fmla="*/ 33464 h 691381"/>
                <a:gd name="connsiteX137" fmla="*/ 381774 w 702627"/>
                <a:gd name="connsiteY137" fmla="*/ 27495 h 691381"/>
                <a:gd name="connsiteX138" fmla="*/ 386319 w 702627"/>
                <a:gd name="connsiteY138" fmla="*/ 22950 h 691381"/>
                <a:gd name="connsiteX139" fmla="*/ 410292 w 702627"/>
                <a:gd name="connsiteY139" fmla="*/ 15908 h 691381"/>
                <a:gd name="connsiteX140" fmla="*/ 440859 w 702627"/>
                <a:gd name="connsiteY140" fmla="*/ 11587 h 691381"/>
                <a:gd name="connsiteX141" fmla="*/ 456766 w 702627"/>
                <a:gd name="connsiteY141" fmla="*/ 16133 h 691381"/>
                <a:gd name="connsiteX142" fmla="*/ 468128 w 702627"/>
                <a:gd name="connsiteY142" fmla="*/ 16133 h 691381"/>
                <a:gd name="connsiteX143" fmla="*/ 469776 w 702627"/>
                <a:gd name="connsiteY143" fmla="*/ 0 h 691381"/>
                <a:gd name="connsiteX144" fmla="*/ 488580 w 702627"/>
                <a:gd name="connsiteY144" fmla="*/ 4770 h 691381"/>
                <a:gd name="connsiteX0" fmla="*/ 484035 w 698082"/>
                <a:gd name="connsiteY0" fmla="*/ 4770 h 691381"/>
                <a:gd name="connsiteX1" fmla="*/ 511305 w 698082"/>
                <a:gd name="connsiteY1" fmla="*/ 11587 h 691381"/>
                <a:gd name="connsiteX2" fmla="*/ 534030 w 698082"/>
                <a:gd name="connsiteY2" fmla="*/ 11587 h 691381"/>
                <a:gd name="connsiteX3" fmla="*/ 549937 w 698082"/>
                <a:gd name="connsiteY3" fmla="*/ 4770 h 691381"/>
                <a:gd name="connsiteX4" fmla="*/ 555295 w 698082"/>
                <a:gd name="connsiteY4" fmla="*/ 13700 h 691381"/>
                <a:gd name="connsiteX5" fmla="*/ 559462 w 698082"/>
                <a:gd name="connsiteY5" fmla="*/ 11914 h 691381"/>
                <a:gd name="connsiteX6" fmla="*/ 576712 w 698082"/>
                <a:gd name="connsiteY6" fmla="*/ 40664 h 691381"/>
                <a:gd name="connsiteX7" fmla="*/ 586296 w 698082"/>
                <a:gd name="connsiteY7" fmla="*/ 43402 h 691381"/>
                <a:gd name="connsiteX8" fmla="*/ 597659 w 698082"/>
                <a:gd name="connsiteY8" fmla="*/ 32040 h 691381"/>
                <a:gd name="connsiteX9" fmla="*/ 613566 w 698082"/>
                <a:gd name="connsiteY9" fmla="*/ 38857 h 691381"/>
                <a:gd name="connsiteX10" fmla="*/ 636291 w 698082"/>
                <a:gd name="connsiteY10" fmla="*/ 27495 h 691381"/>
                <a:gd name="connsiteX11" fmla="*/ 641582 w 698082"/>
                <a:gd name="connsiteY11" fmla="*/ 36755 h 691381"/>
                <a:gd name="connsiteX12" fmla="*/ 645816 w 698082"/>
                <a:gd name="connsiteY12" fmla="*/ 34639 h 691381"/>
                <a:gd name="connsiteX13" fmla="*/ 654905 w 698082"/>
                <a:gd name="connsiteY13" fmla="*/ 50546 h 691381"/>
                <a:gd name="connsiteX14" fmla="*/ 688992 w 698082"/>
                <a:gd name="connsiteY14" fmla="*/ 77816 h 691381"/>
                <a:gd name="connsiteX15" fmla="*/ 682707 w 698082"/>
                <a:gd name="connsiteY15" fmla="*/ 111341 h 691381"/>
                <a:gd name="connsiteX16" fmla="*/ 688557 w 698082"/>
                <a:gd name="connsiteY16" fmla="*/ 113849 h 691381"/>
                <a:gd name="connsiteX17" fmla="*/ 687152 w 698082"/>
                <a:gd name="connsiteY17" fmla="*/ 116308 h 691381"/>
                <a:gd name="connsiteX18" fmla="*/ 698082 w 698082"/>
                <a:gd name="connsiteY18" fmla="*/ 120993 h 691381"/>
                <a:gd name="connsiteX19" fmla="*/ 688992 w 698082"/>
                <a:gd name="connsiteY19" fmla="*/ 136900 h 691381"/>
                <a:gd name="connsiteX20" fmla="*/ 670813 w 698082"/>
                <a:gd name="connsiteY20" fmla="*/ 148262 h 691381"/>
                <a:gd name="connsiteX21" fmla="*/ 661723 w 698082"/>
                <a:gd name="connsiteY21" fmla="*/ 164169 h 691381"/>
                <a:gd name="connsiteX22" fmla="*/ 650360 w 698082"/>
                <a:gd name="connsiteY22" fmla="*/ 184622 h 691381"/>
                <a:gd name="connsiteX23" fmla="*/ 650360 w 698082"/>
                <a:gd name="connsiteY23" fmla="*/ 211891 h 691381"/>
                <a:gd name="connsiteX24" fmla="*/ 638998 w 698082"/>
                <a:gd name="connsiteY24" fmla="*/ 223253 h 691381"/>
                <a:gd name="connsiteX25" fmla="*/ 638998 w 698082"/>
                <a:gd name="connsiteY25" fmla="*/ 250523 h 691381"/>
                <a:gd name="connsiteX26" fmla="*/ 627636 w 698082"/>
                <a:gd name="connsiteY26" fmla="*/ 259613 h 691381"/>
                <a:gd name="connsiteX27" fmla="*/ 627636 w 698082"/>
                <a:gd name="connsiteY27" fmla="*/ 286882 h 691381"/>
                <a:gd name="connsiteX28" fmla="*/ 623091 w 698082"/>
                <a:gd name="connsiteY28" fmla="*/ 286882 h 691381"/>
                <a:gd name="connsiteX29" fmla="*/ 627636 w 698082"/>
                <a:gd name="connsiteY29" fmla="*/ 325514 h 691381"/>
                <a:gd name="connsiteX30" fmla="*/ 627636 w 698082"/>
                <a:gd name="connsiteY30" fmla="*/ 368691 h 691381"/>
                <a:gd name="connsiteX31" fmla="*/ 634453 w 698082"/>
                <a:gd name="connsiteY31" fmla="*/ 400506 h 691381"/>
                <a:gd name="connsiteX32" fmla="*/ 634453 w 698082"/>
                <a:gd name="connsiteY32" fmla="*/ 420958 h 691381"/>
                <a:gd name="connsiteX33" fmla="*/ 638998 w 698082"/>
                <a:gd name="connsiteY33" fmla="*/ 443683 h 691381"/>
                <a:gd name="connsiteX34" fmla="*/ 661723 w 698082"/>
                <a:gd name="connsiteY34" fmla="*/ 464135 h 691381"/>
                <a:gd name="connsiteX35" fmla="*/ 682175 w 698082"/>
                <a:gd name="connsiteY35" fmla="*/ 507312 h 691381"/>
                <a:gd name="connsiteX36" fmla="*/ 666268 w 698082"/>
                <a:gd name="connsiteY36" fmla="*/ 507312 h 691381"/>
                <a:gd name="connsiteX37" fmla="*/ 618546 w 698082"/>
                <a:gd name="connsiteY37" fmla="*/ 514129 h 691381"/>
                <a:gd name="connsiteX38" fmla="*/ 607184 w 698082"/>
                <a:gd name="connsiteY38" fmla="*/ 518674 h 691381"/>
                <a:gd name="connsiteX39" fmla="*/ 595821 w 698082"/>
                <a:gd name="connsiteY39" fmla="*/ 539126 h 691381"/>
                <a:gd name="connsiteX40" fmla="*/ 607184 w 698082"/>
                <a:gd name="connsiteY40" fmla="*/ 557306 h 691381"/>
                <a:gd name="connsiteX41" fmla="*/ 602639 w 698082"/>
                <a:gd name="connsiteY41" fmla="*/ 598210 h 691381"/>
                <a:gd name="connsiteX42" fmla="*/ 596371 w 698082"/>
                <a:gd name="connsiteY42" fmla="*/ 633728 h 691381"/>
                <a:gd name="connsiteX43" fmla="*/ 597659 w 698082"/>
                <a:gd name="connsiteY43" fmla="*/ 634243 h 691381"/>
                <a:gd name="connsiteX44" fmla="*/ 604478 w 698082"/>
                <a:gd name="connsiteY44" fmla="*/ 640305 h 691381"/>
                <a:gd name="connsiteX45" fmla="*/ 607184 w 698082"/>
                <a:gd name="connsiteY45" fmla="*/ 641387 h 691381"/>
                <a:gd name="connsiteX46" fmla="*/ 618999 w 698082"/>
                <a:gd name="connsiteY46" fmla="*/ 651890 h 691381"/>
                <a:gd name="connsiteX47" fmla="*/ 629473 w 698082"/>
                <a:gd name="connsiteY47" fmla="*/ 645605 h 691381"/>
                <a:gd name="connsiteX48" fmla="*/ 631525 w 698082"/>
                <a:gd name="connsiteY48" fmla="*/ 657233 h 691381"/>
                <a:gd name="connsiteX49" fmla="*/ 638998 w 698082"/>
                <a:gd name="connsiteY49" fmla="*/ 652749 h 691381"/>
                <a:gd name="connsiteX50" fmla="*/ 645816 w 698082"/>
                <a:gd name="connsiteY50" fmla="*/ 691381 h 691381"/>
                <a:gd name="connsiteX51" fmla="*/ 611729 w 698082"/>
                <a:gd name="connsiteY51" fmla="*/ 691381 h 691381"/>
                <a:gd name="connsiteX52" fmla="*/ 608871 w 698082"/>
                <a:gd name="connsiteY52" fmla="*/ 684237 h 691381"/>
                <a:gd name="connsiteX53" fmla="*/ 602204 w 698082"/>
                <a:gd name="connsiteY53" fmla="*/ 684237 h 691381"/>
                <a:gd name="connsiteX54" fmla="*/ 593114 w 698082"/>
                <a:gd name="connsiteY54" fmla="*/ 661513 h 691381"/>
                <a:gd name="connsiteX55" fmla="*/ 583874 w 698082"/>
                <a:gd name="connsiteY55" fmla="*/ 652273 h 691381"/>
                <a:gd name="connsiteX56" fmla="*/ 559462 w 698082"/>
                <a:gd name="connsiteY56" fmla="*/ 648204 h 691381"/>
                <a:gd name="connsiteX57" fmla="*/ 554956 w 698082"/>
                <a:gd name="connsiteY57" fmla="*/ 641897 h 691381"/>
                <a:gd name="connsiteX58" fmla="*/ 549937 w 698082"/>
                <a:gd name="connsiteY58" fmla="*/ 641060 h 691381"/>
                <a:gd name="connsiteX59" fmla="*/ 544743 w 698082"/>
                <a:gd name="connsiteY59" fmla="*/ 633789 h 691381"/>
                <a:gd name="connsiteX60" fmla="*/ 527647 w 698082"/>
                <a:gd name="connsiteY60" fmla="*/ 641387 h 691381"/>
                <a:gd name="connsiteX61" fmla="*/ 500378 w 698082"/>
                <a:gd name="connsiteY61" fmla="*/ 636842 h 691381"/>
                <a:gd name="connsiteX62" fmla="*/ 493710 w 698082"/>
                <a:gd name="connsiteY62" fmla="*/ 630174 h 691381"/>
                <a:gd name="connsiteX63" fmla="*/ 490853 w 698082"/>
                <a:gd name="connsiteY63" fmla="*/ 629698 h 691381"/>
                <a:gd name="connsiteX64" fmla="*/ 481494 w 698082"/>
                <a:gd name="connsiteY64" fmla="*/ 620339 h 691381"/>
                <a:gd name="connsiteX65" fmla="*/ 461746 w 698082"/>
                <a:gd name="connsiteY65" fmla="*/ 616390 h 691381"/>
                <a:gd name="connsiteX66" fmla="*/ 445839 w 698082"/>
                <a:gd name="connsiteY66" fmla="*/ 616390 h 691381"/>
                <a:gd name="connsiteX67" fmla="*/ 442981 w 698082"/>
                <a:gd name="connsiteY67" fmla="*/ 609246 h 691381"/>
                <a:gd name="connsiteX68" fmla="*/ 436314 w 698082"/>
                <a:gd name="connsiteY68" fmla="*/ 609246 h 691381"/>
                <a:gd name="connsiteX69" fmla="*/ 434626 w 698082"/>
                <a:gd name="connsiteY69" fmla="*/ 605028 h 691381"/>
                <a:gd name="connsiteX70" fmla="*/ 429931 w 698082"/>
                <a:gd name="connsiteY70" fmla="*/ 605028 h 691381"/>
                <a:gd name="connsiteX71" fmla="*/ 414024 w 698082"/>
                <a:gd name="connsiteY71" fmla="*/ 605028 h 691381"/>
                <a:gd name="connsiteX72" fmla="*/ 391299 w 698082"/>
                <a:gd name="connsiteY72" fmla="*/ 609572 h 691381"/>
                <a:gd name="connsiteX73" fmla="*/ 375392 w 698082"/>
                <a:gd name="connsiteY73" fmla="*/ 609572 h 691381"/>
                <a:gd name="connsiteX74" fmla="*/ 366302 w 698082"/>
                <a:gd name="connsiteY74" fmla="*/ 609572 h 691381"/>
                <a:gd name="connsiteX75" fmla="*/ 366302 w 698082"/>
                <a:gd name="connsiteY75" fmla="*/ 602428 h 691381"/>
                <a:gd name="connsiteX76" fmla="*/ 365867 w 698082"/>
                <a:gd name="connsiteY76" fmla="*/ 602428 h 691381"/>
                <a:gd name="connsiteX77" fmla="*/ 356777 w 698082"/>
                <a:gd name="connsiteY77" fmla="*/ 602428 h 691381"/>
                <a:gd name="connsiteX78" fmla="*/ 356777 w 698082"/>
                <a:gd name="connsiteY78" fmla="*/ 559252 h 691381"/>
                <a:gd name="connsiteX79" fmla="*/ 345415 w 698082"/>
                <a:gd name="connsiteY79" fmla="*/ 543344 h 691381"/>
                <a:gd name="connsiteX80" fmla="*/ 338598 w 698082"/>
                <a:gd name="connsiteY80" fmla="*/ 522892 h 691381"/>
                <a:gd name="connsiteX81" fmla="*/ 345415 w 698082"/>
                <a:gd name="connsiteY81" fmla="*/ 500168 h 691381"/>
                <a:gd name="connsiteX82" fmla="*/ 338598 w 698082"/>
                <a:gd name="connsiteY82" fmla="*/ 484260 h 691381"/>
                <a:gd name="connsiteX83" fmla="*/ 338598 w 698082"/>
                <a:gd name="connsiteY83" fmla="*/ 470952 h 691381"/>
                <a:gd name="connsiteX84" fmla="*/ 307218 w 698082"/>
                <a:gd name="connsiteY84" fmla="*/ 470952 h 691381"/>
                <a:gd name="connsiteX85" fmla="*/ 307218 w 698082"/>
                <a:gd name="connsiteY85" fmla="*/ 463808 h 691381"/>
                <a:gd name="connsiteX86" fmla="*/ 297693 w 698082"/>
                <a:gd name="connsiteY86" fmla="*/ 463808 h 691381"/>
                <a:gd name="connsiteX87" fmla="*/ 297693 w 698082"/>
                <a:gd name="connsiteY87" fmla="*/ 459590 h 691381"/>
                <a:gd name="connsiteX88" fmla="*/ 289038 w 698082"/>
                <a:gd name="connsiteY88" fmla="*/ 459590 h 691381"/>
                <a:gd name="connsiteX89" fmla="*/ 284493 w 698082"/>
                <a:gd name="connsiteY89" fmla="*/ 464135 h 691381"/>
                <a:gd name="connsiteX90" fmla="*/ 264041 w 698082"/>
                <a:gd name="connsiteY90" fmla="*/ 464135 h 691381"/>
                <a:gd name="connsiteX91" fmla="*/ 252679 w 698082"/>
                <a:gd name="connsiteY91" fmla="*/ 486859 h 691381"/>
                <a:gd name="connsiteX92" fmla="*/ 248134 w 698082"/>
                <a:gd name="connsiteY92" fmla="*/ 498222 h 691381"/>
                <a:gd name="connsiteX93" fmla="*/ 229954 w 698082"/>
                <a:gd name="connsiteY93" fmla="*/ 491404 h 691381"/>
                <a:gd name="connsiteX94" fmla="*/ 214047 w 698082"/>
                <a:gd name="connsiteY94" fmla="*/ 498222 h 691381"/>
                <a:gd name="connsiteX95" fmla="*/ 193595 w 698082"/>
                <a:gd name="connsiteY95" fmla="*/ 498222 h 691381"/>
                <a:gd name="connsiteX96" fmla="*/ 187344 w 698082"/>
                <a:gd name="connsiteY96" fmla="*/ 491078 h 691381"/>
                <a:gd name="connsiteX97" fmla="*/ 184070 w 698082"/>
                <a:gd name="connsiteY97" fmla="*/ 491078 h 691381"/>
                <a:gd name="connsiteX98" fmla="*/ 168163 w 698082"/>
                <a:gd name="connsiteY98" fmla="*/ 472898 h 691381"/>
                <a:gd name="connsiteX99" fmla="*/ 161345 w 698082"/>
                <a:gd name="connsiteY99" fmla="*/ 463808 h 691381"/>
                <a:gd name="connsiteX100" fmla="*/ 152255 w 698082"/>
                <a:gd name="connsiteY100" fmla="*/ 436539 h 691381"/>
                <a:gd name="connsiteX101" fmla="*/ 144336 w 698082"/>
                <a:gd name="connsiteY101" fmla="*/ 420699 h 691381"/>
                <a:gd name="connsiteX102" fmla="*/ 43612 w 698082"/>
                <a:gd name="connsiteY102" fmla="*/ 416413 h 691381"/>
                <a:gd name="connsiteX103" fmla="*/ 27705 w 698082"/>
                <a:gd name="connsiteY103" fmla="*/ 420958 h 691381"/>
                <a:gd name="connsiteX104" fmla="*/ 20887 w 698082"/>
                <a:gd name="connsiteY104" fmla="*/ 420958 h 691381"/>
                <a:gd name="connsiteX105" fmla="*/ 4980 w 698082"/>
                <a:gd name="connsiteY105" fmla="*/ 427775 h 691381"/>
                <a:gd name="connsiteX106" fmla="*/ 1147 w 698082"/>
                <a:gd name="connsiteY106" fmla="*/ 418192 h 691381"/>
                <a:gd name="connsiteX107" fmla="*/ 0 w 698082"/>
                <a:gd name="connsiteY107" fmla="*/ 388817 h 691381"/>
                <a:gd name="connsiteX108" fmla="*/ 6818 w 698082"/>
                <a:gd name="connsiteY108" fmla="*/ 377454 h 691381"/>
                <a:gd name="connsiteX109" fmla="*/ 18180 w 698082"/>
                <a:gd name="connsiteY109" fmla="*/ 370637 h 691381"/>
                <a:gd name="connsiteX110" fmla="*/ 59084 w 698082"/>
                <a:gd name="connsiteY110" fmla="*/ 361547 h 691381"/>
                <a:gd name="connsiteX111" fmla="*/ 64442 w 698082"/>
                <a:gd name="connsiteY111" fmla="*/ 368691 h 691381"/>
                <a:gd name="connsiteX112" fmla="*/ 68609 w 698082"/>
                <a:gd name="connsiteY112" fmla="*/ 368691 h 691381"/>
                <a:gd name="connsiteX113" fmla="*/ 73478 w 698082"/>
                <a:gd name="connsiteY113" fmla="*/ 375183 h 691381"/>
                <a:gd name="connsiteX114" fmla="*/ 97716 w 698082"/>
                <a:gd name="connsiteY114" fmla="*/ 354730 h 691381"/>
                <a:gd name="connsiteX115" fmla="*/ 120441 w 698082"/>
                <a:gd name="connsiteY115" fmla="*/ 338823 h 691381"/>
                <a:gd name="connsiteX116" fmla="*/ 129531 w 698082"/>
                <a:gd name="connsiteY116" fmla="*/ 329733 h 691381"/>
                <a:gd name="connsiteX117" fmla="*/ 129531 w 698082"/>
                <a:gd name="connsiteY117" fmla="*/ 295646 h 691381"/>
                <a:gd name="connsiteX118" fmla="*/ 140893 w 698082"/>
                <a:gd name="connsiteY118" fmla="*/ 259286 h 691381"/>
                <a:gd name="connsiteX119" fmla="*/ 161345 w 698082"/>
                <a:gd name="connsiteY119" fmla="*/ 243379 h 691381"/>
                <a:gd name="connsiteX120" fmla="*/ 184070 w 698082"/>
                <a:gd name="connsiteY120" fmla="*/ 227472 h 691381"/>
                <a:gd name="connsiteX121" fmla="*/ 188615 w 698082"/>
                <a:gd name="connsiteY121" fmla="*/ 209292 h 691381"/>
                <a:gd name="connsiteX122" fmla="*/ 188615 w 698082"/>
                <a:gd name="connsiteY122" fmla="*/ 200202 h 691381"/>
                <a:gd name="connsiteX123" fmla="*/ 199977 w 698082"/>
                <a:gd name="connsiteY123" fmla="*/ 188840 h 691381"/>
                <a:gd name="connsiteX124" fmla="*/ 195432 w 698082"/>
                <a:gd name="connsiteY124" fmla="*/ 166115 h 691381"/>
                <a:gd name="connsiteX125" fmla="*/ 199977 w 698082"/>
                <a:gd name="connsiteY125" fmla="*/ 134301 h 691381"/>
                <a:gd name="connsiteX126" fmla="*/ 204522 w 698082"/>
                <a:gd name="connsiteY126" fmla="*/ 107031 h 691381"/>
                <a:gd name="connsiteX127" fmla="*/ 215884 w 698082"/>
                <a:gd name="connsiteY127" fmla="*/ 91124 h 691381"/>
                <a:gd name="connsiteX128" fmla="*/ 220429 w 698082"/>
                <a:gd name="connsiteY128" fmla="*/ 70672 h 691381"/>
                <a:gd name="connsiteX129" fmla="*/ 220429 w 698082"/>
                <a:gd name="connsiteY129" fmla="*/ 43402 h 691381"/>
                <a:gd name="connsiteX130" fmla="*/ 238609 w 698082"/>
                <a:gd name="connsiteY130" fmla="*/ 22950 h 691381"/>
                <a:gd name="connsiteX131" fmla="*/ 259061 w 698082"/>
                <a:gd name="connsiteY131" fmla="*/ 11587 h 691381"/>
                <a:gd name="connsiteX132" fmla="*/ 286331 w 698082"/>
                <a:gd name="connsiteY132" fmla="*/ 27495 h 691381"/>
                <a:gd name="connsiteX133" fmla="*/ 313600 w 698082"/>
                <a:gd name="connsiteY133" fmla="*/ 38857 h 691381"/>
                <a:gd name="connsiteX134" fmla="*/ 338598 w 698082"/>
                <a:gd name="connsiteY134" fmla="*/ 43402 h 691381"/>
                <a:gd name="connsiteX135" fmla="*/ 365866 w 698082"/>
                <a:gd name="connsiteY135" fmla="*/ 33464 h 691381"/>
                <a:gd name="connsiteX136" fmla="*/ 377229 w 698082"/>
                <a:gd name="connsiteY136" fmla="*/ 27495 h 691381"/>
                <a:gd name="connsiteX137" fmla="*/ 381774 w 698082"/>
                <a:gd name="connsiteY137" fmla="*/ 22950 h 691381"/>
                <a:gd name="connsiteX138" fmla="*/ 405747 w 698082"/>
                <a:gd name="connsiteY138" fmla="*/ 15908 h 691381"/>
                <a:gd name="connsiteX139" fmla="*/ 436314 w 698082"/>
                <a:gd name="connsiteY139" fmla="*/ 11587 h 691381"/>
                <a:gd name="connsiteX140" fmla="*/ 452221 w 698082"/>
                <a:gd name="connsiteY140" fmla="*/ 16133 h 691381"/>
                <a:gd name="connsiteX141" fmla="*/ 463583 w 698082"/>
                <a:gd name="connsiteY141" fmla="*/ 16133 h 691381"/>
                <a:gd name="connsiteX142" fmla="*/ 465231 w 698082"/>
                <a:gd name="connsiteY142" fmla="*/ 0 h 691381"/>
                <a:gd name="connsiteX143" fmla="*/ 484035 w 698082"/>
                <a:gd name="connsiteY143" fmla="*/ 4770 h 691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698082" h="691381">
                  <a:moveTo>
                    <a:pt x="484035" y="4770"/>
                  </a:moveTo>
                  <a:lnTo>
                    <a:pt x="511305" y="11587"/>
                  </a:lnTo>
                  <a:lnTo>
                    <a:pt x="534030" y="11587"/>
                  </a:lnTo>
                  <a:lnTo>
                    <a:pt x="549937" y="4770"/>
                  </a:lnTo>
                  <a:lnTo>
                    <a:pt x="555295" y="13700"/>
                  </a:lnTo>
                  <a:lnTo>
                    <a:pt x="559462" y="11914"/>
                  </a:lnTo>
                  <a:lnTo>
                    <a:pt x="576712" y="40664"/>
                  </a:lnTo>
                  <a:lnTo>
                    <a:pt x="586296" y="43402"/>
                  </a:lnTo>
                  <a:lnTo>
                    <a:pt x="597659" y="32040"/>
                  </a:lnTo>
                  <a:lnTo>
                    <a:pt x="613566" y="38857"/>
                  </a:lnTo>
                  <a:lnTo>
                    <a:pt x="636291" y="27495"/>
                  </a:lnTo>
                  <a:lnTo>
                    <a:pt x="641582" y="36755"/>
                  </a:lnTo>
                  <a:lnTo>
                    <a:pt x="645816" y="34639"/>
                  </a:lnTo>
                  <a:lnTo>
                    <a:pt x="654905" y="50546"/>
                  </a:lnTo>
                  <a:lnTo>
                    <a:pt x="688992" y="77816"/>
                  </a:lnTo>
                  <a:lnTo>
                    <a:pt x="682707" y="111341"/>
                  </a:lnTo>
                  <a:lnTo>
                    <a:pt x="688557" y="113849"/>
                  </a:lnTo>
                  <a:lnTo>
                    <a:pt x="687152" y="116308"/>
                  </a:lnTo>
                  <a:lnTo>
                    <a:pt x="698082" y="120993"/>
                  </a:lnTo>
                  <a:lnTo>
                    <a:pt x="688992" y="136900"/>
                  </a:lnTo>
                  <a:lnTo>
                    <a:pt x="670813" y="148262"/>
                  </a:lnTo>
                  <a:lnTo>
                    <a:pt x="661723" y="164169"/>
                  </a:lnTo>
                  <a:lnTo>
                    <a:pt x="650360" y="184622"/>
                  </a:lnTo>
                  <a:lnTo>
                    <a:pt x="650360" y="211891"/>
                  </a:lnTo>
                  <a:lnTo>
                    <a:pt x="638998" y="223253"/>
                  </a:lnTo>
                  <a:lnTo>
                    <a:pt x="638998" y="250523"/>
                  </a:lnTo>
                  <a:lnTo>
                    <a:pt x="627636" y="259613"/>
                  </a:lnTo>
                  <a:lnTo>
                    <a:pt x="627636" y="286882"/>
                  </a:lnTo>
                  <a:lnTo>
                    <a:pt x="623091" y="286882"/>
                  </a:lnTo>
                  <a:lnTo>
                    <a:pt x="627636" y="325514"/>
                  </a:lnTo>
                  <a:lnTo>
                    <a:pt x="627636" y="368691"/>
                  </a:lnTo>
                  <a:lnTo>
                    <a:pt x="634453" y="400506"/>
                  </a:lnTo>
                  <a:lnTo>
                    <a:pt x="634453" y="420958"/>
                  </a:lnTo>
                  <a:lnTo>
                    <a:pt x="638998" y="443683"/>
                  </a:lnTo>
                  <a:lnTo>
                    <a:pt x="661723" y="464135"/>
                  </a:lnTo>
                  <a:lnTo>
                    <a:pt x="682175" y="507312"/>
                  </a:lnTo>
                  <a:lnTo>
                    <a:pt x="666268" y="507312"/>
                  </a:lnTo>
                  <a:lnTo>
                    <a:pt x="618546" y="514129"/>
                  </a:lnTo>
                  <a:lnTo>
                    <a:pt x="607184" y="518674"/>
                  </a:lnTo>
                  <a:lnTo>
                    <a:pt x="595821" y="539126"/>
                  </a:lnTo>
                  <a:lnTo>
                    <a:pt x="607184" y="557306"/>
                  </a:lnTo>
                  <a:lnTo>
                    <a:pt x="602639" y="598210"/>
                  </a:lnTo>
                  <a:lnTo>
                    <a:pt x="596371" y="633728"/>
                  </a:lnTo>
                  <a:lnTo>
                    <a:pt x="597659" y="634243"/>
                  </a:lnTo>
                  <a:lnTo>
                    <a:pt x="604478" y="640305"/>
                  </a:lnTo>
                  <a:lnTo>
                    <a:pt x="607184" y="641387"/>
                  </a:lnTo>
                  <a:lnTo>
                    <a:pt x="618999" y="651890"/>
                  </a:lnTo>
                  <a:lnTo>
                    <a:pt x="629473" y="645605"/>
                  </a:lnTo>
                  <a:lnTo>
                    <a:pt x="631525" y="657233"/>
                  </a:lnTo>
                  <a:lnTo>
                    <a:pt x="638998" y="652749"/>
                  </a:lnTo>
                  <a:lnTo>
                    <a:pt x="645816" y="691381"/>
                  </a:lnTo>
                  <a:lnTo>
                    <a:pt x="611729" y="691381"/>
                  </a:lnTo>
                  <a:lnTo>
                    <a:pt x="608871" y="684237"/>
                  </a:lnTo>
                  <a:lnTo>
                    <a:pt x="602204" y="684237"/>
                  </a:lnTo>
                  <a:lnTo>
                    <a:pt x="593114" y="661513"/>
                  </a:lnTo>
                  <a:lnTo>
                    <a:pt x="583874" y="652273"/>
                  </a:lnTo>
                  <a:lnTo>
                    <a:pt x="559462" y="648204"/>
                  </a:lnTo>
                  <a:lnTo>
                    <a:pt x="554956" y="641897"/>
                  </a:lnTo>
                  <a:lnTo>
                    <a:pt x="549937" y="641060"/>
                  </a:lnTo>
                  <a:lnTo>
                    <a:pt x="544743" y="633789"/>
                  </a:lnTo>
                  <a:lnTo>
                    <a:pt x="527647" y="641387"/>
                  </a:lnTo>
                  <a:lnTo>
                    <a:pt x="500378" y="636842"/>
                  </a:lnTo>
                  <a:lnTo>
                    <a:pt x="493710" y="630174"/>
                  </a:lnTo>
                  <a:lnTo>
                    <a:pt x="490853" y="629698"/>
                  </a:lnTo>
                  <a:lnTo>
                    <a:pt x="481494" y="620339"/>
                  </a:lnTo>
                  <a:lnTo>
                    <a:pt x="461746" y="616390"/>
                  </a:lnTo>
                  <a:lnTo>
                    <a:pt x="445839" y="616390"/>
                  </a:lnTo>
                  <a:lnTo>
                    <a:pt x="442981" y="609246"/>
                  </a:lnTo>
                  <a:lnTo>
                    <a:pt x="436314" y="609246"/>
                  </a:lnTo>
                  <a:lnTo>
                    <a:pt x="434626" y="605028"/>
                  </a:lnTo>
                  <a:lnTo>
                    <a:pt x="429931" y="605028"/>
                  </a:lnTo>
                  <a:lnTo>
                    <a:pt x="414024" y="605028"/>
                  </a:lnTo>
                  <a:lnTo>
                    <a:pt x="391299" y="609572"/>
                  </a:lnTo>
                  <a:lnTo>
                    <a:pt x="375392" y="609572"/>
                  </a:lnTo>
                  <a:lnTo>
                    <a:pt x="366302" y="609572"/>
                  </a:lnTo>
                  <a:lnTo>
                    <a:pt x="366302" y="602428"/>
                  </a:lnTo>
                  <a:lnTo>
                    <a:pt x="365867" y="602428"/>
                  </a:lnTo>
                  <a:lnTo>
                    <a:pt x="356777" y="602428"/>
                  </a:lnTo>
                  <a:lnTo>
                    <a:pt x="356777" y="559252"/>
                  </a:lnTo>
                  <a:lnTo>
                    <a:pt x="345415" y="543344"/>
                  </a:lnTo>
                  <a:lnTo>
                    <a:pt x="338598" y="522892"/>
                  </a:lnTo>
                  <a:lnTo>
                    <a:pt x="345415" y="500168"/>
                  </a:lnTo>
                  <a:lnTo>
                    <a:pt x="338598" y="484260"/>
                  </a:lnTo>
                  <a:lnTo>
                    <a:pt x="338598" y="470952"/>
                  </a:lnTo>
                  <a:lnTo>
                    <a:pt x="307218" y="470952"/>
                  </a:lnTo>
                  <a:lnTo>
                    <a:pt x="307218" y="463808"/>
                  </a:lnTo>
                  <a:lnTo>
                    <a:pt x="297693" y="463808"/>
                  </a:lnTo>
                  <a:lnTo>
                    <a:pt x="297693" y="459590"/>
                  </a:lnTo>
                  <a:lnTo>
                    <a:pt x="289038" y="459590"/>
                  </a:lnTo>
                  <a:lnTo>
                    <a:pt x="284493" y="464135"/>
                  </a:lnTo>
                  <a:lnTo>
                    <a:pt x="264041" y="464135"/>
                  </a:lnTo>
                  <a:lnTo>
                    <a:pt x="252679" y="486859"/>
                  </a:lnTo>
                  <a:lnTo>
                    <a:pt x="248134" y="498222"/>
                  </a:lnTo>
                  <a:lnTo>
                    <a:pt x="229954" y="491404"/>
                  </a:lnTo>
                  <a:lnTo>
                    <a:pt x="214047" y="498222"/>
                  </a:lnTo>
                  <a:lnTo>
                    <a:pt x="193595" y="498222"/>
                  </a:lnTo>
                  <a:lnTo>
                    <a:pt x="187344" y="491078"/>
                  </a:lnTo>
                  <a:lnTo>
                    <a:pt x="184070" y="491078"/>
                  </a:lnTo>
                  <a:lnTo>
                    <a:pt x="168163" y="472898"/>
                  </a:lnTo>
                  <a:lnTo>
                    <a:pt x="161345" y="463808"/>
                  </a:lnTo>
                  <a:lnTo>
                    <a:pt x="152255" y="436539"/>
                  </a:lnTo>
                  <a:lnTo>
                    <a:pt x="144336" y="420699"/>
                  </a:lnTo>
                  <a:lnTo>
                    <a:pt x="43612" y="416413"/>
                  </a:lnTo>
                  <a:lnTo>
                    <a:pt x="27705" y="420958"/>
                  </a:lnTo>
                  <a:lnTo>
                    <a:pt x="20887" y="420958"/>
                  </a:lnTo>
                  <a:lnTo>
                    <a:pt x="4980" y="427775"/>
                  </a:lnTo>
                  <a:lnTo>
                    <a:pt x="1147" y="418192"/>
                  </a:lnTo>
                  <a:cubicBezTo>
                    <a:pt x="765" y="408400"/>
                    <a:pt x="382" y="398609"/>
                    <a:pt x="0" y="388817"/>
                  </a:cubicBezTo>
                  <a:lnTo>
                    <a:pt x="6818" y="377454"/>
                  </a:lnTo>
                  <a:lnTo>
                    <a:pt x="18180" y="370637"/>
                  </a:lnTo>
                  <a:lnTo>
                    <a:pt x="59084" y="361547"/>
                  </a:lnTo>
                  <a:lnTo>
                    <a:pt x="64442" y="368691"/>
                  </a:lnTo>
                  <a:lnTo>
                    <a:pt x="68609" y="368691"/>
                  </a:lnTo>
                  <a:lnTo>
                    <a:pt x="73478" y="375183"/>
                  </a:lnTo>
                  <a:lnTo>
                    <a:pt x="97716" y="354730"/>
                  </a:lnTo>
                  <a:lnTo>
                    <a:pt x="120441" y="338823"/>
                  </a:lnTo>
                  <a:lnTo>
                    <a:pt x="129531" y="329733"/>
                  </a:lnTo>
                  <a:lnTo>
                    <a:pt x="129531" y="295646"/>
                  </a:lnTo>
                  <a:lnTo>
                    <a:pt x="140893" y="259286"/>
                  </a:lnTo>
                  <a:lnTo>
                    <a:pt x="161345" y="243379"/>
                  </a:lnTo>
                  <a:lnTo>
                    <a:pt x="184070" y="227472"/>
                  </a:lnTo>
                  <a:lnTo>
                    <a:pt x="188615" y="209292"/>
                  </a:lnTo>
                  <a:lnTo>
                    <a:pt x="188615" y="200202"/>
                  </a:lnTo>
                  <a:lnTo>
                    <a:pt x="199977" y="188840"/>
                  </a:lnTo>
                  <a:lnTo>
                    <a:pt x="195432" y="166115"/>
                  </a:lnTo>
                  <a:lnTo>
                    <a:pt x="199977" y="134301"/>
                  </a:lnTo>
                  <a:lnTo>
                    <a:pt x="204522" y="107031"/>
                  </a:lnTo>
                  <a:lnTo>
                    <a:pt x="215884" y="91124"/>
                  </a:lnTo>
                  <a:lnTo>
                    <a:pt x="220429" y="70672"/>
                  </a:lnTo>
                  <a:lnTo>
                    <a:pt x="220429" y="43402"/>
                  </a:lnTo>
                  <a:lnTo>
                    <a:pt x="238609" y="22950"/>
                  </a:lnTo>
                  <a:lnTo>
                    <a:pt x="259061" y="11587"/>
                  </a:lnTo>
                  <a:lnTo>
                    <a:pt x="286331" y="27495"/>
                  </a:lnTo>
                  <a:lnTo>
                    <a:pt x="313600" y="38857"/>
                  </a:lnTo>
                  <a:lnTo>
                    <a:pt x="338598" y="43402"/>
                  </a:lnTo>
                  <a:lnTo>
                    <a:pt x="365866" y="33464"/>
                  </a:lnTo>
                  <a:lnTo>
                    <a:pt x="377229" y="27495"/>
                  </a:lnTo>
                  <a:lnTo>
                    <a:pt x="381774" y="22950"/>
                  </a:lnTo>
                  <a:lnTo>
                    <a:pt x="405747" y="15908"/>
                  </a:lnTo>
                  <a:lnTo>
                    <a:pt x="436314" y="11587"/>
                  </a:lnTo>
                  <a:lnTo>
                    <a:pt x="452221" y="16133"/>
                  </a:lnTo>
                  <a:lnTo>
                    <a:pt x="463583" y="16133"/>
                  </a:lnTo>
                  <a:lnTo>
                    <a:pt x="465231" y="0"/>
                  </a:lnTo>
                  <a:lnTo>
                    <a:pt x="484035" y="477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xmlns="" id="{4EAFFA97-93A7-411A-922B-8C7EE5B25A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86669" y="4579019"/>
              <a:ext cx="239877" cy="262219"/>
            </a:xfrm>
            <a:custGeom>
              <a:avLst/>
              <a:gdLst>
                <a:gd name="T0" fmla="*/ 76 w 204"/>
                <a:gd name="T1" fmla="*/ 24 h 223"/>
                <a:gd name="T2" fmla="*/ 85 w 204"/>
                <a:gd name="T3" fmla="*/ 45 h 223"/>
                <a:gd name="T4" fmla="*/ 95 w 204"/>
                <a:gd name="T5" fmla="*/ 60 h 223"/>
                <a:gd name="T6" fmla="*/ 111 w 204"/>
                <a:gd name="T7" fmla="*/ 55 h 223"/>
                <a:gd name="T8" fmla="*/ 123 w 204"/>
                <a:gd name="T9" fmla="*/ 55 h 223"/>
                <a:gd name="T10" fmla="*/ 137 w 204"/>
                <a:gd name="T11" fmla="*/ 45 h 223"/>
                <a:gd name="T12" fmla="*/ 147 w 204"/>
                <a:gd name="T13" fmla="*/ 41 h 223"/>
                <a:gd name="T14" fmla="*/ 163 w 204"/>
                <a:gd name="T15" fmla="*/ 48 h 223"/>
                <a:gd name="T16" fmla="*/ 168 w 204"/>
                <a:gd name="T17" fmla="*/ 64 h 223"/>
                <a:gd name="T18" fmla="*/ 166 w 204"/>
                <a:gd name="T19" fmla="*/ 83 h 223"/>
                <a:gd name="T20" fmla="*/ 171 w 204"/>
                <a:gd name="T21" fmla="*/ 109 h 223"/>
                <a:gd name="T22" fmla="*/ 182 w 204"/>
                <a:gd name="T23" fmla="*/ 107 h 223"/>
                <a:gd name="T24" fmla="*/ 199 w 204"/>
                <a:gd name="T25" fmla="*/ 107 h 223"/>
                <a:gd name="T26" fmla="*/ 199 w 204"/>
                <a:gd name="T27" fmla="*/ 119 h 223"/>
                <a:gd name="T28" fmla="*/ 201 w 204"/>
                <a:gd name="T29" fmla="*/ 133 h 223"/>
                <a:gd name="T30" fmla="*/ 168 w 204"/>
                <a:gd name="T31" fmla="*/ 140 h 223"/>
                <a:gd name="T32" fmla="*/ 178 w 204"/>
                <a:gd name="T33" fmla="*/ 206 h 223"/>
                <a:gd name="T34" fmla="*/ 159 w 204"/>
                <a:gd name="T35" fmla="*/ 223 h 223"/>
                <a:gd name="T36" fmla="*/ 107 w 204"/>
                <a:gd name="T37" fmla="*/ 211 h 223"/>
                <a:gd name="T38" fmla="*/ 38 w 204"/>
                <a:gd name="T39" fmla="*/ 213 h 223"/>
                <a:gd name="T40" fmla="*/ 19 w 204"/>
                <a:gd name="T41" fmla="*/ 206 h 223"/>
                <a:gd name="T42" fmla="*/ 3 w 204"/>
                <a:gd name="T43" fmla="*/ 211 h 223"/>
                <a:gd name="T44" fmla="*/ 3 w 204"/>
                <a:gd name="T45" fmla="*/ 187 h 223"/>
                <a:gd name="T46" fmla="*/ 10 w 204"/>
                <a:gd name="T47" fmla="*/ 164 h 223"/>
                <a:gd name="T48" fmla="*/ 19 w 204"/>
                <a:gd name="T49" fmla="*/ 142 h 223"/>
                <a:gd name="T50" fmla="*/ 33 w 204"/>
                <a:gd name="T51" fmla="*/ 123 h 223"/>
                <a:gd name="T52" fmla="*/ 33 w 204"/>
                <a:gd name="T53" fmla="*/ 102 h 223"/>
                <a:gd name="T54" fmla="*/ 24 w 204"/>
                <a:gd name="T55" fmla="*/ 88 h 223"/>
                <a:gd name="T56" fmla="*/ 22 w 204"/>
                <a:gd name="T57" fmla="*/ 74 h 223"/>
                <a:gd name="T58" fmla="*/ 22 w 204"/>
                <a:gd name="T59" fmla="*/ 52 h 223"/>
                <a:gd name="T60" fmla="*/ 10 w 204"/>
                <a:gd name="T61" fmla="*/ 31 h 223"/>
                <a:gd name="T62" fmla="*/ 19 w 204"/>
                <a:gd name="T63" fmla="*/ 26 h 223"/>
                <a:gd name="T64" fmla="*/ 29 w 204"/>
                <a:gd name="T65" fmla="*/ 24 h 223"/>
                <a:gd name="T66" fmla="*/ 12 w 204"/>
                <a:gd name="T67" fmla="*/ 22 h 223"/>
                <a:gd name="T68" fmla="*/ 10 w 204"/>
                <a:gd name="T69" fmla="*/ 22 h 223"/>
                <a:gd name="T70" fmla="*/ 12 w 204"/>
                <a:gd name="T71" fmla="*/ 5 h 223"/>
                <a:gd name="T72" fmla="*/ 24 w 204"/>
                <a:gd name="T73" fmla="*/ 7 h 223"/>
                <a:gd name="T74" fmla="*/ 14 w 204"/>
                <a:gd name="T75" fmla="*/ 1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23">
                  <a:moveTo>
                    <a:pt x="76" y="24"/>
                  </a:moveTo>
                  <a:lnTo>
                    <a:pt x="76" y="24"/>
                  </a:lnTo>
                  <a:lnTo>
                    <a:pt x="81" y="36"/>
                  </a:lnTo>
                  <a:lnTo>
                    <a:pt x="85" y="45"/>
                  </a:lnTo>
                  <a:lnTo>
                    <a:pt x="90" y="52"/>
                  </a:lnTo>
                  <a:lnTo>
                    <a:pt x="95" y="60"/>
                  </a:lnTo>
                  <a:lnTo>
                    <a:pt x="107" y="57"/>
                  </a:lnTo>
                  <a:lnTo>
                    <a:pt x="111" y="55"/>
                  </a:lnTo>
                  <a:lnTo>
                    <a:pt x="121" y="57"/>
                  </a:lnTo>
                  <a:lnTo>
                    <a:pt x="123" y="55"/>
                  </a:lnTo>
                  <a:lnTo>
                    <a:pt x="126" y="45"/>
                  </a:lnTo>
                  <a:lnTo>
                    <a:pt x="137" y="45"/>
                  </a:lnTo>
                  <a:lnTo>
                    <a:pt x="137" y="41"/>
                  </a:lnTo>
                  <a:lnTo>
                    <a:pt x="147" y="41"/>
                  </a:lnTo>
                  <a:lnTo>
                    <a:pt x="145" y="48"/>
                  </a:lnTo>
                  <a:lnTo>
                    <a:pt x="163" y="48"/>
                  </a:lnTo>
                  <a:lnTo>
                    <a:pt x="163" y="57"/>
                  </a:lnTo>
                  <a:lnTo>
                    <a:pt x="168" y="64"/>
                  </a:lnTo>
                  <a:lnTo>
                    <a:pt x="166" y="74"/>
                  </a:lnTo>
                  <a:lnTo>
                    <a:pt x="166" y="83"/>
                  </a:lnTo>
                  <a:lnTo>
                    <a:pt x="173" y="90"/>
                  </a:lnTo>
                  <a:lnTo>
                    <a:pt x="171" y="109"/>
                  </a:lnTo>
                  <a:lnTo>
                    <a:pt x="175" y="107"/>
                  </a:lnTo>
                  <a:lnTo>
                    <a:pt x="182" y="107"/>
                  </a:lnTo>
                  <a:lnTo>
                    <a:pt x="192" y="104"/>
                  </a:lnTo>
                  <a:lnTo>
                    <a:pt x="199" y="107"/>
                  </a:lnTo>
                  <a:lnTo>
                    <a:pt x="201" y="112"/>
                  </a:lnTo>
                  <a:lnTo>
                    <a:pt x="199" y="119"/>
                  </a:lnTo>
                  <a:lnTo>
                    <a:pt x="204" y="128"/>
                  </a:lnTo>
                  <a:lnTo>
                    <a:pt x="201" y="133"/>
                  </a:lnTo>
                  <a:lnTo>
                    <a:pt x="201" y="140"/>
                  </a:lnTo>
                  <a:lnTo>
                    <a:pt x="168" y="140"/>
                  </a:lnTo>
                  <a:lnTo>
                    <a:pt x="166" y="192"/>
                  </a:lnTo>
                  <a:lnTo>
                    <a:pt x="178" y="206"/>
                  </a:lnTo>
                  <a:lnTo>
                    <a:pt x="190" y="216"/>
                  </a:lnTo>
                  <a:lnTo>
                    <a:pt x="159" y="223"/>
                  </a:lnTo>
                  <a:lnTo>
                    <a:pt x="119" y="220"/>
                  </a:lnTo>
                  <a:lnTo>
                    <a:pt x="107" y="211"/>
                  </a:lnTo>
                  <a:lnTo>
                    <a:pt x="43" y="213"/>
                  </a:lnTo>
                  <a:lnTo>
                    <a:pt x="38" y="213"/>
                  </a:lnTo>
                  <a:lnTo>
                    <a:pt x="29" y="206"/>
                  </a:lnTo>
                  <a:lnTo>
                    <a:pt x="19" y="206"/>
                  </a:lnTo>
                  <a:lnTo>
                    <a:pt x="10" y="209"/>
                  </a:lnTo>
                  <a:lnTo>
                    <a:pt x="3" y="211"/>
                  </a:lnTo>
                  <a:lnTo>
                    <a:pt x="0" y="202"/>
                  </a:lnTo>
                  <a:lnTo>
                    <a:pt x="3" y="187"/>
                  </a:lnTo>
                  <a:lnTo>
                    <a:pt x="7" y="171"/>
                  </a:lnTo>
                  <a:lnTo>
                    <a:pt x="10" y="164"/>
                  </a:lnTo>
                  <a:lnTo>
                    <a:pt x="14" y="149"/>
                  </a:lnTo>
                  <a:lnTo>
                    <a:pt x="19" y="142"/>
                  </a:lnTo>
                  <a:lnTo>
                    <a:pt x="26" y="133"/>
                  </a:lnTo>
                  <a:lnTo>
                    <a:pt x="33" y="123"/>
                  </a:lnTo>
                  <a:lnTo>
                    <a:pt x="33" y="114"/>
                  </a:lnTo>
                  <a:lnTo>
                    <a:pt x="33" y="102"/>
                  </a:lnTo>
                  <a:lnTo>
                    <a:pt x="29" y="97"/>
                  </a:lnTo>
                  <a:lnTo>
                    <a:pt x="24" y="88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26" y="69"/>
                  </a:lnTo>
                  <a:lnTo>
                    <a:pt x="22" y="52"/>
                  </a:lnTo>
                  <a:lnTo>
                    <a:pt x="19" y="41"/>
                  </a:lnTo>
                  <a:lnTo>
                    <a:pt x="10" y="31"/>
                  </a:lnTo>
                  <a:lnTo>
                    <a:pt x="12" y="29"/>
                  </a:lnTo>
                  <a:lnTo>
                    <a:pt x="19" y="26"/>
                  </a:lnTo>
                  <a:lnTo>
                    <a:pt x="24" y="26"/>
                  </a:lnTo>
                  <a:lnTo>
                    <a:pt x="29" y="24"/>
                  </a:lnTo>
                  <a:lnTo>
                    <a:pt x="76" y="24"/>
                  </a:lnTo>
                  <a:close/>
                  <a:moveTo>
                    <a:pt x="12" y="22"/>
                  </a:moveTo>
                  <a:lnTo>
                    <a:pt x="12" y="22"/>
                  </a:lnTo>
                  <a:lnTo>
                    <a:pt x="10" y="22"/>
                  </a:lnTo>
                  <a:lnTo>
                    <a:pt x="5" y="10"/>
                  </a:lnTo>
                  <a:lnTo>
                    <a:pt x="12" y="5"/>
                  </a:lnTo>
                  <a:lnTo>
                    <a:pt x="17" y="0"/>
                  </a:lnTo>
                  <a:lnTo>
                    <a:pt x="24" y="7"/>
                  </a:lnTo>
                  <a:lnTo>
                    <a:pt x="17" y="10"/>
                  </a:lnTo>
                  <a:lnTo>
                    <a:pt x="14" y="15"/>
                  </a:lnTo>
                  <a:lnTo>
                    <a:pt x="12" y="2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9" name="Freeform 116">
              <a:extLst>
                <a:ext uri="{FF2B5EF4-FFF2-40B4-BE49-F238E27FC236}">
                  <a16:creationId xmlns:a16="http://schemas.microsoft.com/office/drawing/2014/main" xmlns="" id="{BEEDA15F-2C9B-4DCB-9C80-552481155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6085" y="4426155"/>
              <a:ext cx="143568" cy="169438"/>
            </a:xfrm>
            <a:custGeom>
              <a:avLst/>
              <a:gdLst>
                <a:gd name="connsiteX0" fmla="*/ 224974 w 277458"/>
                <a:gd name="connsiteY0" fmla="*/ 0 h 327452"/>
                <a:gd name="connsiteX1" fmla="*/ 247699 w 277458"/>
                <a:gd name="connsiteY1" fmla="*/ 6818 h 327452"/>
                <a:gd name="connsiteX2" fmla="*/ 272696 w 277458"/>
                <a:gd name="connsiteY2" fmla="*/ 11363 h 327452"/>
                <a:gd name="connsiteX3" fmla="*/ 271864 w 277458"/>
                <a:gd name="connsiteY3" fmla="*/ 15108 h 327452"/>
                <a:gd name="connsiteX4" fmla="*/ 277458 w 277458"/>
                <a:gd name="connsiteY4" fmla="*/ 16125 h 327452"/>
                <a:gd name="connsiteX5" fmla="*/ 272913 w 277458"/>
                <a:gd name="connsiteY5" fmla="*/ 36577 h 327452"/>
                <a:gd name="connsiteX6" fmla="*/ 261551 w 277458"/>
                <a:gd name="connsiteY6" fmla="*/ 52484 h 327452"/>
                <a:gd name="connsiteX7" fmla="*/ 257006 w 277458"/>
                <a:gd name="connsiteY7" fmla="*/ 79754 h 327452"/>
                <a:gd name="connsiteX8" fmla="*/ 252461 w 277458"/>
                <a:gd name="connsiteY8" fmla="*/ 111568 h 327452"/>
                <a:gd name="connsiteX9" fmla="*/ 257006 w 277458"/>
                <a:gd name="connsiteY9" fmla="*/ 134293 h 327452"/>
                <a:gd name="connsiteX10" fmla="*/ 245644 w 277458"/>
                <a:gd name="connsiteY10" fmla="*/ 145655 h 327452"/>
                <a:gd name="connsiteX11" fmla="*/ 245644 w 277458"/>
                <a:gd name="connsiteY11" fmla="*/ 154745 h 327452"/>
                <a:gd name="connsiteX12" fmla="*/ 241099 w 277458"/>
                <a:gd name="connsiteY12" fmla="*/ 172925 h 327452"/>
                <a:gd name="connsiteX13" fmla="*/ 218374 w 277458"/>
                <a:gd name="connsiteY13" fmla="*/ 188832 h 327452"/>
                <a:gd name="connsiteX14" fmla="*/ 202467 w 277458"/>
                <a:gd name="connsiteY14" fmla="*/ 204739 h 327452"/>
                <a:gd name="connsiteX15" fmla="*/ 186560 w 277458"/>
                <a:gd name="connsiteY15" fmla="*/ 241099 h 327452"/>
                <a:gd name="connsiteX16" fmla="*/ 186560 w 277458"/>
                <a:gd name="connsiteY16" fmla="*/ 275186 h 327452"/>
                <a:gd name="connsiteX17" fmla="*/ 177470 w 277458"/>
                <a:gd name="connsiteY17" fmla="*/ 284275 h 327452"/>
                <a:gd name="connsiteX18" fmla="*/ 154745 w 277458"/>
                <a:gd name="connsiteY18" fmla="*/ 300183 h 327452"/>
                <a:gd name="connsiteX19" fmla="*/ 134293 w 277458"/>
                <a:gd name="connsiteY19" fmla="*/ 322907 h 327452"/>
                <a:gd name="connsiteX20" fmla="*/ 122931 w 277458"/>
                <a:gd name="connsiteY20" fmla="*/ 316090 h 327452"/>
                <a:gd name="connsiteX21" fmla="*/ 120333 w 277458"/>
                <a:gd name="connsiteY21" fmla="*/ 312626 h 327452"/>
                <a:gd name="connsiteX22" fmla="*/ 118169 w 277458"/>
                <a:gd name="connsiteY22" fmla="*/ 311328 h 327452"/>
                <a:gd name="connsiteX23" fmla="*/ 114923 w 277458"/>
                <a:gd name="connsiteY23" fmla="*/ 307000 h 327452"/>
                <a:gd name="connsiteX24" fmla="*/ 100206 w 277458"/>
                <a:gd name="connsiteY24" fmla="*/ 307000 h 327452"/>
                <a:gd name="connsiteX25" fmla="*/ 84299 w 277458"/>
                <a:gd name="connsiteY25" fmla="*/ 322907 h 327452"/>
                <a:gd name="connsiteX26" fmla="*/ 80489 w 277458"/>
                <a:gd name="connsiteY26" fmla="*/ 317193 h 327452"/>
                <a:gd name="connsiteX27" fmla="*/ 79537 w 277458"/>
                <a:gd name="connsiteY27" fmla="*/ 318145 h 327452"/>
                <a:gd name="connsiteX28" fmla="*/ 77190 w 277458"/>
                <a:gd name="connsiteY28" fmla="*/ 314625 h 327452"/>
                <a:gd name="connsiteX29" fmla="*/ 63846 w 277458"/>
                <a:gd name="connsiteY29" fmla="*/ 307000 h 327452"/>
                <a:gd name="connsiteX30" fmla="*/ 52484 w 277458"/>
                <a:gd name="connsiteY30" fmla="*/ 311545 h 327452"/>
                <a:gd name="connsiteX31" fmla="*/ 36577 w 277458"/>
                <a:gd name="connsiteY31" fmla="*/ 327452 h 327452"/>
                <a:gd name="connsiteX32" fmla="*/ 32132 w 277458"/>
                <a:gd name="connsiteY32" fmla="*/ 322373 h 327452"/>
                <a:gd name="connsiteX33" fmla="*/ 31815 w 277458"/>
                <a:gd name="connsiteY33" fmla="*/ 322690 h 327452"/>
                <a:gd name="connsiteX34" fmla="*/ 0 w 277458"/>
                <a:gd name="connsiteY34" fmla="*/ 286331 h 327452"/>
                <a:gd name="connsiteX35" fmla="*/ 31815 w 277458"/>
                <a:gd name="connsiteY35" fmla="*/ 263606 h 327452"/>
                <a:gd name="connsiteX36" fmla="*/ 15908 w 277458"/>
                <a:gd name="connsiteY36" fmla="*/ 236337 h 327452"/>
                <a:gd name="connsiteX37" fmla="*/ 31815 w 277458"/>
                <a:gd name="connsiteY37" fmla="*/ 231792 h 327452"/>
                <a:gd name="connsiteX38" fmla="*/ 52267 w 277458"/>
                <a:gd name="connsiteY38" fmla="*/ 227247 h 327452"/>
                <a:gd name="connsiteX39" fmla="*/ 52267 w 277458"/>
                <a:gd name="connsiteY39" fmla="*/ 209067 h 327452"/>
                <a:gd name="connsiteX40" fmla="*/ 74992 w 277458"/>
                <a:gd name="connsiteY40" fmla="*/ 227247 h 327452"/>
                <a:gd name="connsiteX41" fmla="*/ 106806 w 277458"/>
                <a:gd name="connsiteY41" fmla="*/ 227247 h 327452"/>
                <a:gd name="connsiteX42" fmla="*/ 118169 w 277458"/>
                <a:gd name="connsiteY42" fmla="*/ 209067 h 327452"/>
                <a:gd name="connsiteX43" fmla="*/ 122713 w 277458"/>
                <a:gd name="connsiteY43" fmla="*/ 188615 h 327452"/>
                <a:gd name="connsiteX44" fmla="*/ 118169 w 277458"/>
                <a:gd name="connsiteY44" fmla="*/ 156800 h 327452"/>
                <a:gd name="connsiteX45" fmla="*/ 102261 w 277458"/>
                <a:gd name="connsiteY45" fmla="*/ 134076 h 327452"/>
                <a:gd name="connsiteX46" fmla="*/ 117251 w 277458"/>
                <a:gd name="connsiteY46" fmla="*/ 93389 h 327452"/>
                <a:gd name="connsiteX47" fmla="*/ 111568 w 277458"/>
                <a:gd name="connsiteY47" fmla="*/ 91116 h 327452"/>
                <a:gd name="connsiteX48" fmla="*/ 84299 w 277458"/>
                <a:gd name="connsiteY48" fmla="*/ 95661 h 327452"/>
                <a:gd name="connsiteX49" fmla="*/ 83108 w 277458"/>
                <a:gd name="connsiteY49" fmla="*/ 90303 h 327452"/>
                <a:gd name="connsiteX50" fmla="*/ 79537 w 277458"/>
                <a:gd name="connsiteY50" fmla="*/ 90899 h 327452"/>
                <a:gd name="connsiteX51" fmla="*/ 74992 w 277458"/>
                <a:gd name="connsiteY51" fmla="*/ 70447 h 327452"/>
                <a:gd name="connsiteX52" fmla="*/ 74992 w 277458"/>
                <a:gd name="connsiteY52" fmla="*/ 54539 h 327452"/>
                <a:gd name="connsiteX53" fmla="*/ 122713 w 277458"/>
                <a:gd name="connsiteY53" fmla="*/ 54539 h 327452"/>
                <a:gd name="connsiteX54" fmla="*/ 149983 w 277458"/>
                <a:gd name="connsiteY54" fmla="*/ 65902 h 327452"/>
                <a:gd name="connsiteX55" fmla="*/ 177253 w 277458"/>
                <a:gd name="connsiteY55" fmla="*/ 74992 h 327452"/>
                <a:gd name="connsiteX56" fmla="*/ 181798 w 277458"/>
                <a:gd name="connsiteY56" fmla="*/ 54539 h 327452"/>
                <a:gd name="connsiteX57" fmla="*/ 204522 w 277458"/>
                <a:gd name="connsiteY57" fmla="*/ 22725 h 327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77458" h="327452">
                  <a:moveTo>
                    <a:pt x="224974" y="0"/>
                  </a:moveTo>
                  <a:lnTo>
                    <a:pt x="247699" y="6818"/>
                  </a:lnTo>
                  <a:lnTo>
                    <a:pt x="272696" y="11363"/>
                  </a:lnTo>
                  <a:lnTo>
                    <a:pt x="271864" y="15108"/>
                  </a:lnTo>
                  <a:lnTo>
                    <a:pt x="277458" y="16125"/>
                  </a:lnTo>
                  <a:lnTo>
                    <a:pt x="272913" y="36577"/>
                  </a:lnTo>
                  <a:lnTo>
                    <a:pt x="261551" y="52484"/>
                  </a:lnTo>
                  <a:lnTo>
                    <a:pt x="257006" y="79754"/>
                  </a:lnTo>
                  <a:lnTo>
                    <a:pt x="252461" y="111568"/>
                  </a:lnTo>
                  <a:lnTo>
                    <a:pt x="257006" y="134293"/>
                  </a:lnTo>
                  <a:lnTo>
                    <a:pt x="245644" y="145655"/>
                  </a:lnTo>
                  <a:lnTo>
                    <a:pt x="245644" y="154745"/>
                  </a:lnTo>
                  <a:lnTo>
                    <a:pt x="241099" y="172925"/>
                  </a:lnTo>
                  <a:lnTo>
                    <a:pt x="218374" y="188832"/>
                  </a:lnTo>
                  <a:lnTo>
                    <a:pt x="202467" y="204739"/>
                  </a:lnTo>
                  <a:lnTo>
                    <a:pt x="186560" y="241099"/>
                  </a:lnTo>
                  <a:lnTo>
                    <a:pt x="186560" y="275186"/>
                  </a:lnTo>
                  <a:lnTo>
                    <a:pt x="177470" y="284275"/>
                  </a:lnTo>
                  <a:lnTo>
                    <a:pt x="154745" y="300183"/>
                  </a:lnTo>
                  <a:lnTo>
                    <a:pt x="134293" y="322907"/>
                  </a:lnTo>
                  <a:lnTo>
                    <a:pt x="122931" y="316090"/>
                  </a:lnTo>
                  <a:lnTo>
                    <a:pt x="120333" y="312626"/>
                  </a:lnTo>
                  <a:lnTo>
                    <a:pt x="118169" y="311328"/>
                  </a:lnTo>
                  <a:lnTo>
                    <a:pt x="114923" y="307000"/>
                  </a:lnTo>
                  <a:lnTo>
                    <a:pt x="100206" y="307000"/>
                  </a:lnTo>
                  <a:lnTo>
                    <a:pt x="84299" y="322907"/>
                  </a:lnTo>
                  <a:lnTo>
                    <a:pt x="80489" y="317193"/>
                  </a:lnTo>
                  <a:lnTo>
                    <a:pt x="79537" y="318145"/>
                  </a:lnTo>
                  <a:lnTo>
                    <a:pt x="77190" y="314625"/>
                  </a:lnTo>
                  <a:lnTo>
                    <a:pt x="63846" y="307000"/>
                  </a:lnTo>
                  <a:lnTo>
                    <a:pt x="52484" y="311545"/>
                  </a:lnTo>
                  <a:lnTo>
                    <a:pt x="36577" y="327452"/>
                  </a:lnTo>
                  <a:lnTo>
                    <a:pt x="32132" y="322373"/>
                  </a:lnTo>
                  <a:lnTo>
                    <a:pt x="31815" y="322690"/>
                  </a:lnTo>
                  <a:lnTo>
                    <a:pt x="0" y="286331"/>
                  </a:lnTo>
                  <a:lnTo>
                    <a:pt x="31815" y="263606"/>
                  </a:lnTo>
                  <a:lnTo>
                    <a:pt x="15908" y="236337"/>
                  </a:lnTo>
                  <a:lnTo>
                    <a:pt x="31815" y="231792"/>
                  </a:lnTo>
                  <a:lnTo>
                    <a:pt x="52267" y="227247"/>
                  </a:lnTo>
                  <a:lnTo>
                    <a:pt x="52267" y="209067"/>
                  </a:lnTo>
                  <a:lnTo>
                    <a:pt x="74992" y="227247"/>
                  </a:lnTo>
                  <a:lnTo>
                    <a:pt x="106806" y="227247"/>
                  </a:lnTo>
                  <a:lnTo>
                    <a:pt x="118169" y="209067"/>
                  </a:lnTo>
                  <a:lnTo>
                    <a:pt x="122713" y="188615"/>
                  </a:lnTo>
                  <a:lnTo>
                    <a:pt x="118169" y="156800"/>
                  </a:lnTo>
                  <a:lnTo>
                    <a:pt x="102261" y="134076"/>
                  </a:lnTo>
                  <a:lnTo>
                    <a:pt x="117251" y="93389"/>
                  </a:lnTo>
                  <a:lnTo>
                    <a:pt x="111568" y="91116"/>
                  </a:lnTo>
                  <a:lnTo>
                    <a:pt x="84299" y="95661"/>
                  </a:lnTo>
                  <a:lnTo>
                    <a:pt x="83108" y="90303"/>
                  </a:lnTo>
                  <a:lnTo>
                    <a:pt x="79537" y="90899"/>
                  </a:lnTo>
                  <a:lnTo>
                    <a:pt x="74992" y="70447"/>
                  </a:lnTo>
                  <a:lnTo>
                    <a:pt x="74992" y="54539"/>
                  </a:lnTo>
                  <a:lnTo>
                    <a:pt x="122713" y="54539"/>
                  </a:lnTo>
                  <a:lnTo>
                    <a:pt x="149983" y="65902"/>
                  </a:lnTo>
                  <a:lnTo>
                    <a:pt x="177253" y="74992"/>
                  </a:lnTo>
                  <a:lnTo>
                    <a:pt x="181798" y="54539"/>
                  </a:lnTo>
                  <a:lnTo>
                    <a:pt x="204522" y="2272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0" name="Freeform 117">
              <a:extLst>
                <a:ext uri="{FF2B5EF4-FFF2-40B4-BE49-F238E27FC236}">
                  <a16:creationId xmlns:a16="http://schemas.microsoft.com/office/drawing/2014/main" xmlns="" id="{77D6FCB9-461E-4BD2-B4B1-7A6F99955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1985" y="4454376"/>
              <a:ext cx="39980" cy="27158"/>
            </a:xfrm>
            <a:custGeom>
              <a:avLst/>
              <a:gdLst>
                <a:gd name="connsiteX0" fmla="*/ 18180 w 77264"/>
                <a:gd name="connsiteY0" fmla="*/ 0 h 52484"/>
                <a:gd name="connsiteX1" fmla="*/ 77264 w 77264"/>
                <a:gd name="connsiteY1" fmla="*/ 0 h 52484"/>
                <a:gd name="connsiteX2" fmla="*/ 77264 w 77264"/>
                <a:gd name="connsiteY2" fmla="*/ 4762 h 52484"/>
                <a:gd name="connsiteX3" fmla="*/ 77264 w 77264"/>
                <a:gd name="connsiteY3" fmla="*/ 43177 h 52484"/>
                <a:gd name="connsiteX4" fmla="*/ 77264 w 77264"/>
                <a:gd name="connsiteY4" fmla="*/ 47939 h 52484"/>
                <a:gd name="connsiteX5" fmla="*/ 22725 w 77264"/>
                <a:gd name="connsiteY5" fmla="*/ 47939 h 52484"/>
                <a:gd name="connsiteX6" fmla="*/ 6818 w 77264"/>
                <a:gd name="connsiteY6" fmla="*/ 52484 h 52484"/>
                <a:gd name="connsiteX7" fmla="*/ 0 w 77264"/>
                <a:gd name="connsiteY7" fmla="*/ 41122 h 52484"/>
                <a:gd name="connsiteX8" fmla="*/ 1299 w 77264"/>
                <a:gd name="connsiteY8" fmla="*/ 38524 h 52484"/>
                <a:gd name="connsiteX9" fmla="*/ 0 w 77264"/>
                <a:gd name="connsiteY9" fmla="*/ 36360 h 5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264" h="52484">
                  <a:moveTo>
                    <a:pt x="18180" y="0"/>
                  </a:moveTo>
                  <a:lnTo>
                    <a:pt x="77264" y="0"/>
                  </a:lnTo>
                  <a:lnTo>
                    <a:pt x="77264" y="4762"/>
                  </a:lnTo>
                  <a:lnTo>
                    <a:pt x="77264" y="43177"/>
                  </a:lnTo>
                  <a:lnTo>
                    <a:pt x="77264" y="47939"/>
                  </a:lnTo>
                  <a:lnTo>
                    <a:pt x="22725" y="47939"/>
                  </a:lnTo>
                  <a:lnTo>
                    <a:pt x="6818" y="52484"/>
                  </a:lnTo>
                  <a:lnTo>
                    <a:pt x="0" y="41122"/>
                  </a:lnTo>
                  <a:lnTo>
                    <a:pt x="1299" y="38524"/>
                  </a:lnTo>
                  <a:lnTo>
                    <a:pt x="0" y="3636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1" name="Freeform 118">
              <a:extLst>
                <a:ext uri="{FF2B5EF4-FFF2-40B4-BE49-F238E27FC236}">
                  <a16:creationId xmlns:a16="http://schemas.microsoft.com/office/drawing/2014/main" xmlns="" id="{17EC583C-07BB-4DFC-B80A-3129865B7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3754" y="4454375"/>
              <a:ext cx="105829" cy="120108"/>
            </a:xfrm>
            <a:custGeom>
              <a:avLst/>
              <a:gdLst>
                <a:gd name="connsiteX0" fmla="*/ 93171 w 204522"/>
                <a:gd name="connsiteY0" fmla="*/ 0 h 232118"/>
                <a:gd name="connsiteX1" fmla="*/ 109079 w 204522"/>
                <a:gd name="connsiteY1" fmla="*/ 0 h 232118"/>
                <a:gd name="connsiteX2" fmla="*/ 129531 w 204522"/>
                <a:gd name="connsiteY2" fmla="*/ 0 h 232118"/>
                <a:gd name="connsiteX3" fmla="*/ 152256 w 204522"/>
                <a:gd name="connsiteY3" fmla="*/ 0 h 232118"/>
                <a:gd name="connsiteX4" fmla="*/ 156800 w 204522"/>
                <a:gd name="connsiteY4" fmla="*/ 0 h 232118"/>
                <a:gd name="connsiteX5" fmla="*/ 156800 w 204522"/>
                <a:gd name="connsiteY5" fmla="*/ 7143 h 232118"/>
                <a:gd name="connsiteX6" fmla="*/ 156800 w 204522"/>
                <a:gd name="connsiteY6" fmla="*/ 15908 h 232118"/>
                <a:gd name="connsiteX7" fmla="*/ 161345 w 204522"/>
                <a:gd name="connsiteY7" fmla="*/ 31815 h 232118"/>
                <a:gd name="connsiteX8" fmla="*/ 188615 w 204522"/>
                <a:gd name="connsiteY8" fmla="*/ 31815 h 232118"/>
                <a:gd name="connsiteX9" fmla="*/ 199977 w 204522"/>
                <a:gd name="connsiteY9" fmla="*/ 36360 h 232118"/>
                <a:gd name="connsiteX10" fmla="*/ 197684 w 204522"/>
                <a:gd name="connsiteY10" fmla="*/ 42585 h 232118"/>
                <a:gd name="connsiteX11" fmla="*/ 199977 w 204522"/>
                <a:gd name="connsiteY11" fmla="*/ 43503 h 232118"/>
                <a:gd name="connsiteX12" fmla="*/ 185794 w 204522"/>
                <a:gd name="connsiteY12" fmla="*/ 82000 h 232118"/>
                <a:gd name="connsiteX13" fmla="*/ 199977 w 204522"/>
                <a:gd name="connsiteY13" fmla="*/ 102262 h 232118"/>
                <a:gd name="connsiteX14" fmla="*/ 204522 w 204522"/>
                <a:gd name="connsiteY14" fmla="*/ 129531 h 232118"/>
                <a:gd name="connsiteX15" fmla="*/ 203901 w 204522"/>
                <a:gd name="connsiteY15" fmla="*/ 132947 h 232118"/>
                <a:gd name="connsiteX16" fmla="*/ 204522 w 204522"/>
                <a:gd name="connsiteY16" fmla="*/ 136674 h 232118"/>
                <a:gd name="connsiteX17" fmla="*/ 199977 w 204522"/>
                <a:gd name="connsiteY17" fmla="*/ 161672 h 232118"/>
                <a:gd name="connsiteX18" fmla="*/ 188615 w 204522"/>
                <a:gd name="connsiteY18" fmla="*/ 179851 h 232118"/>
                <a:gd name="connsiteX19" fmla="*/ 156800 w 204522"/>
                <a:gd name="connsiteY19" fmla="*/ 179851 h 232118"/>
                <a:gd name="connsiteX20" fmla="*/ 134076 w 204522"/>
                <a:gd name="connsiteY20" fmla="*/ 161672 h 232118"/>
                <a:gd name="connsiteX21" fmla="*/ 134076 w 204522"/>
                <a:gd name="connsiteY21" fmla="*/ 172708 h 232118"/>
                <a:gd name="connsiteX22" fmla="*/ 134076 w 204522"/>
                <a:gd name="connsiteY22" fmla="*/ 179851 h 232118"/>
                <a:gd name="connsiteX23" fmla="*/ 113624 w 204522"/>
                <a:gd name="connsiteY23" fmla="*/ 179851 h 232118"/>
                <a:gd name="connsiteX24" fmla="*/ 100841 w 204522"/>
                <a:gd name="connsiteY24" fmla="*/ 187155 h 232118"/>
                <a:gd name="connsiteX25" fmla="*/ 113624 w 204522"/>
                <a:gd name="connsiteY25" fmla="*/ 209068 h 232118"/>
                <a:gd name="connsiteX26" fmla="*/ 110398 w 204522"/>
                <a:gd name="connsiteY26" fmla="*/ 210681 h 232118"/>
                <a:gd name="connsiteX27" fmla="*/ 113624 w 204522"/>
                <a:gd name="connsiteY27" fmla="*/ 216211 h 232118"/>
                <a:gd name="connsiteX28" fmla="*/ 81809 w 204522"/>
                <a:gd name="connsiteY28" fmla="*/ 232118 h 232118"/>
                <a:gd name="connsiteX29" fmla="*/ 49995 w 204522"/>
                <a:gd name="connsiteY29" fmla="*/ 200304 h 232118"/>
                <a:gd name="connsiteX30" fmla="*/ 22725 w 204522"/>
                <a:gd name="connsiteY30" fmla="*/ 168489 h 232118"/>
                <a:gd name="connsiteX31" fmla="*/ 0 w 204522"/>
                <a:gd name="connsiteY31" fmla="*/ 129857 h 232118"/>
                <a:gd name="connsiteX32" fmla="*/ 0 w 204522"/>
                <a:gd name="connsiteY32" fmla="*/ 122714 h 232118"/>
                <a:gd name="connsiteX33" fmla="*/ 0 w 204522"/>
                <a:gd name="connsiteY33" fmla="*/ 120767 h 232118"/>
                <a:gd name="connsiteX34" fmla="*/ 0 w 204522"/>
                <a:gd name="connsiteY34" fmla="*/ 113624 h 232118"/>
                <a:gd name="connsiteX35" fmla="*/ 11363 w 204522"/>
                <a:gd name="connsiteY35" fmla="*/ 95444 h 232118"/>
                <a:gd name="connsiteX36" fmla="*/ 15908 w 204522"/>
                <a:gd name="connsiteY36" fmla="*/ 74992 h 232118"/>
                <a:gd name="connsiteX37" fmla="*/ 27270 w 204522"/>
                <a:gd name="connsiteY37" fmla="*/ 47722 h 232118"/>
                <a:gd name="connsiteX38" fmla="*/ 38632 w 204522"/>
                <a:gd name="connsiteY38" fmla="*/ 43177 h 232118"/>
                <a:gd name="connsiteX39" fmla="*/ 93171 w 204522"/>
                <a:gd name="connsiteY39" fmla="*/ 43177 h 232118"/>
                <a:gd name="connsiteX40" fmla="*/ 93171 w 204522"/>
                <a:gd name="connsiteY40" fmla="*/ 7143 h 23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04522" h="232118">
                  <a:moveTo>
                    <a:pt x="93171" y="0"/>
                  </a:moveTo>
                  <a:lnTo>
                    <a:pt x="109079" y="0"/>
                  </a:lnTo>
                  <a:lnTo>
                    <a:pt x="129531" y="0"/>
                  </a:lnTo>
                  <a:lnTo>
                    <a:pt x="152256" y="0"/>
                  </a:lnTo>
                  <a:lnTo>
                    <a:pt x="156800" y="0"/>
                  </a:lnTo>
                  <a:lnTo>
                    <a:pt x="156800" y="7143"/>
                  </a:lnTo>
                  <a:lnTo>
                    <a:pt x="156800" y="15908"/>
                  </a:lnTo>
                  <a:lnTo>
                    <a:pt x="161345" y="31815"/>
                  </a:lnTo>
                  <a:lnTo>
                    <a:pt x="188615" y="31815"/>
                  </a:lnTo>
                  <a:lnTo>
                    <a:pt x="199977" y="36360"/>
                  </a:lnTo>
                  <a:lnTo>
                    <a:pt x="197684" y="42585"/>
                  </a:lnTo>
                  <a:lnTo>
                    <a:pt x="199977" y="43503"/>
                  </a:lnTo>
                  <a:lnTo>
                    <a:pt x="185794" y="82000"/>
                  </a:lnTo>
                  <a:lnTo>
                    <a:pt x="199977" y="102262"/>
                  </a:lnTo>
                  <a:lnTo>
                    <a:pt x="204522" y="129531"/>
                  </a:lnTo>
                  <a:lnTo>
                    <a:pt x="203901" y="132947"/>
                  </a:lnTo>
                  <a:lnTo>
                    <a:pt x="204522" y="136674"/>
                  </a:lnTo>
                  <a:lnTo>
                    <a:pt x="199977" y="161672"/>
                  </a:lnTo>
                  <a:lnTo>
                    <a:pt x="188615" y="179851"/>
                  </a:lnTo>
                  <a:lnTo>
                    <a:pt x="156800" y="179851"/>
                  </a:lnTo>
                  <a:lnTo>
                    <a:pt x="134076" y="161672"/>
                  </a:lnTo>
                  <a:lnTo>
                    <a:pt x="134076" y="172708"/>
                  </a:lnTo>
                  <a:lnTo>
                    <a:pt x="134076" y="179851"/>
                  </a:lnTo>
                  <a:lnTo>
                    <a:pt x="113624" y="179851"/>
                  </a:lnTo>
                  <a:lnTo>
                    <a:pt x="100841" y="187155"/>
                  </a:lnTo>
                  <a:lnTo>
                    <a:pt x="113624" y="209068"/>
                  </a:lnTo>
                  <a:lnTo>
                    <a:pt x="110398" y="210681"/>
                  </a:lnTo>
                  <a:lnTo>
                    <a:pt x="113624" y="216211"/>
                  </a:lnTo>
                  <a:lnTo>
                    <a:pt x="81809" y="232118"/>
                  </a:lnTo>
                  <a:lnTo>
                    <a:pt x="49995" y="200304"/>
                  </a:lnTo>
                  <a:lnTo>
                    <a:pt x="22725" y="168489"/>
                  </a:lnTo>
                  <a:lnTo>
                    <a:pt x="0" y="129857"/>
                  </a:lnTo>
                  <a:lnTo>
                    <a:pt x="0" y="122714"/>
                  </a:lnTo>
                  <a:lnTo>
                    <a:pt x="0" y="120767"/>
                  </a:lnTo>
                  <a:lnTo>
                    <a:pt x="0" y="113624"/>
                  </a:lnTo>
                  <a:lnTo>
                    <a:pt x="11363" y="95444"/>
                  </a:lnTo>
                  <a:lnTo>
                    <a:pt x="15908" y="74992"/>
                  </a:lnTo>
                  <a:lnTo>
                    <a:pt x="27270" y="47722"/>
                  </a:lnTo>
                  <a:lnTo>
                    <a:pt x="38632" y="43177"/>
                  </a:lnTo>
                  <a:lnTo>
                    <a:pt x="93171" y="43177"/>
                  </a:lnTo>
                  <a:lnTo>
                    <a:pt x="93171" y="714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2" name="Freeform 119">
              <a:extLst>
                <a:ext uri="{FF2B5EF4-FFF2-40B4-BE49-F238E27FC236}">
                  <a16:creationId xmlns:a16="http://schemas.microsoft.com/office/drawing/2014/main" xmlns="" id="{9FCA40BB-9B7B-4761-ADD8-353884EEC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9582" y="4283876"/>
              <a:ext cx="250573" cy="176662"/>
            </a:xfrm>
            <a:custGeom>
              <a:avLst/>
              <a:gdLst>
                <a:gd name="connsiteX0" fmla="*/ 311328 w 484252"/>
                <a:gd name="connsiteY0" fmla="*/ 0 h 341413"/>
                <a:gd name="connsiteX1" fmla="*/ 315843 w 484252"/>
                <a:gd name="connsiteY1" fmla="*/ 12042 h 341413"/>
                <a:gd name="connsiteX2" fmla="*/ 316090 w 484252"/>
                <a:gd name="connsiteY2" fmla="*/ 11905 h 341413"/>
                <a:gd name="connsiteX3" fmla="*/ 318695 w 484252"/>
                <a:gd name="connsiteY3" fmla="*/ 18852 h 341413"/>
                <a:gd name="connsiteX4" fmla="*/ 338597 w 484252"/>
                <a:gd name="connsiteY4" fmla="*/ 43177 h 341413"/>
                <a:gd name="connsiteX5" fmla="*/ 338597 w 484252"/>
                <a:gd name="connsiteY5" fmla="*/ 49262 h 341413"/>
                <a:gd name="connsiteX6" fmla="*/ 343359 w 484252"/>
                <a:gd name="connsiteY6" fmla="*/ 55082 h 341413"/>
                <a:gd name="connsiteX7" fmla="*/ 343359 w 484252"/>
                <a:gd name="connsiteY7" fmla="*/ 66445 h 341413"/>
                <a:gd name="connsiteX8" fmla="*/ 338815 w 484252"/>
                <a:gd name="connsiteY8" fmla="*/ 82352 h 341413"/>
                <a:gd name="connsiteX9" fmla="*/ 338815 w 484252"/>
                <a:gd name="connsiteY9" fmla="*/ 85211 h 341413"/>
                <a:gd name="connsiteX10" fmla="*/ 349960 w 484252"/>
                <a:gd name="connsiteY10" fmla="*/ 93171 h 341413"/>
                <a:gd name="connsiteX11" fmla="*/ 377229 w 484252"/>
                <a:gd name="connsiteY11" fmla="*/ 109079 h 341413"/>
                <a:gd name="connsiteX12" fmla="*/ 393137 w 484252"/>
                <a:gd name="connsiteY12" fmla="*/ 124986 h 341413"/>
                <a:gd name="connsiteX13" fmla="*/ 393137 w 484252"/>
                <a:gd name="connsiteY13" fmla="*/ 132129 h 341413"/>
                <a:gd name="connsiteX14" fmla="*/ 397899 w 484252"/>
                <a:gd name="connsiteY14" fmla="*/ 136891 h 341413"/>
                <a:gd name="connsiteX15" fmla="*/ 397899 w 484252"/>
                <a:gd name="connsiteY15" fmla="*/ 139920 h 341413"/>
                <a:gd name="connsiteX16" fmla="*/ 420406 w 484252"/>
                <a:gd name="connsiteY16" fmla="*/ 156801 h 341413"/>
                <a:gd name="connsiteX17" fmla="*/ 436313 w 484252"/>
                <a:gd name="connsiteY17" fmla="*/ 172708 h 341413"/>
                <a:gd name="connsiteX18" fmla="*/ 447676 w 484252"/>
                <a:gd name="connsiteY18" fmla="*/ 195433 h 341413"/>
                <a:gd name="connsiteX19" fmla="*/ 472673 w 484252"/>
                <a:gd name="connsiteY19" fmla="*/ 211340 h 341413"/>
                <a:gd name="connsiteX20" fmla="*/ 479490 w 484252"/>
                <a:gd name="connsiteY20" fmla="*/ 220430 h 341413"/>
                <a:gd name="connsiteX21" fmla="*/ 473011 w 484252"/>
                <a:gd name="connsiteY21" fmla="*/ 220430 h 341413"/>
                <a:gd name="connsiteX22" fmla="*/ 477435 w 484252"/>
                <a:gd name="connsiteY22" fmla="*/ 223245 h 341413"/>
                <a:gd name="connsiteX23" fmla="*/ 484252 w 484252"/>
                <a:gd name="connsiteY23" fmla="*/ 232335 h 341413"/>
                <a:gd name="connsiteX24" fmla="*/ 472890 w 484252"/>
                <a:gd name="connsiteY24" fmla="*/ 232335 h 341413"/>
                <a:gd name="connsiteX25" fmla="*/ 445620 w 484252"/>
                <a:gd name="connsiteY25" fmla="*/ 232335 h 341413"/>
                <a:gd name="connsiteX26" fmla="*/ 418351 w 484252"/>
                <a:gd name="connsiteY26" fmla="*/ 227790 h 341413"/>
                <a:gd name="connsiteX27" fmla="*/ 409261 w 484252"/>
                <a:gd name="connsiteY27" fmla="*/ 232335 h 341413"/>
                <a:gd name="connsiteX28" fmla="*/ 397899 w 484252"/>
                <a:gd name="connsiteY28" fmla="*/ 243697 h 341413"/>
                <a:gd name="connsiteX29" fmla="*/ 386536 w 484252"/>
                <a:gd name="connsiteY29" fmla="*/ 243697 h 341413"/>
                <a:gd name="connsiteX30" fmla="*/ 370629 w 484252"/>
                <a:gd name="connsiteY30" fmla="*/ 239152 h 341413"/>
                <a:gd name="connsiteX31" fmla="*/ 334270 w 484252"/>
                <a:gd name="connsiteY31" fmla="*/ 255059 h 341413"/>
                <a:gd name="connsiteX32" fmla="*/ 316090 w 484252"/>
                <a:gd name="connsiteY32" fmla="*/ 250514 h 341413"/>
                <a:gd name="connsiteX33" fmla="*/ 311545 w 484252"/>
                <a:gd name="connsiteY33" fmla="*/ 255059 h 341413"/>
                <a:gd name="connsiteX34" fmla="*/ 300183 w 484252"/>
                <a:gd name="connsiteY34" fmla="*/ 275512 h 341413"/>
                <a:gd name="connsiteX35" fmla="*/ 272913 w 484252"/>
                <a:gd name="connsiteY35" fmla="*/ 266422 h 341413"/>
                <a:gd name="connsiteX36" fmla="*/ 247916 w 484252"/>
                <a:gd name="connsiteY36" fmla="*/ 266422 h 341413"/>
                <a:gd name="connsiteX37" fmla="*/ 220646 w 484252"/>
                <a:gd name="connsiteY37" fmla="*/ 250514 h 341413"/>
                <a:gd name="connsiteX38" fmla="*/ 193377 w 484252"/>
                <a:gd name="connsiteY38" fmla="*/ 239152 h 341413"/>
                <a:gd name="connsiteX39" fmla="*/ 172925 w 484252"/>
                <a:gd name="connsiteY39" fmla="*/ 250514 h 341413"/>
                <a:gd name="connsiteX40" fmla="*/ 154745 w 484252"/>
                <a:gd name="connsiteY40" fmla="*/ 270967 h 341413"/>
                <a:gd name="connsiteX41" fmla="*/ 154745 w 484252"/>
                <a:gd name="connsiteY41" fmla="*/ 293691 h 341413"/>
                <a:gd name="connsiteX42" fmla="*/ 129748 w 484252"/>
                <a:gd name="connsiteY42" fmla="*/ 293691 h 341413"/>
                <a:gd name="connsiteX43" fmla="*/ 107023 w 484252"/>
                <a:gd name="connsiteY43" fmla="*/ 286874 h 341413"/>
                <a:gd name="connsiteX44" fmla="*/ 86571 w 484252"/>
                <a:gd name="connsiteY44" fmla="*/ 302781 h 341413"/>
                <a:gd name="connsiteX45" fmla="*/ 63846 w 484252"/>
                <a:gd name="connsiteY45" fmla="*/ 341413 h 341413"/>
                <a:gd name="connsiteX46" fmla="*/ 59301 w 484252"/>
                <a:gd name="connsiteY46" fmla="*/ 330051 h 341413"/>
                <a:gd name="connsiteX47" fmla="*/ 59301 w 484252"/>
                <a:gd name="connsiteY47" fmla="*/ 329139 h 341413"/>
                <a:gd name="connsiteX48" fmla="*/ 59084 w 484252"/>
                <a:gd name="connsiteY48" fmla="*/ 329508 h 341413"/>
                <a:gd name="connsiteX49" fmla="*/ 54539 w 484252"/>
                <a:gd name="connsiteY49" fmla="*/ 318146 h 341413"/>
                <a:gd name="connsiteX50" fmla="*/ 54539 w 484252"/>
                <a:gd name="connsiteY50" fmla="*/ 309382 h 341413"/>
                <a:gd name="connsiteX51" fmla="*/ 43394 w 484252"/>
                <a:gd name="connsiteY51" fmla="*/ 298236 h 341413"/>
                <a:gd name="connsiteX52" fmla="*/ 32032 w 484252"/>
                <a:gd name="connsiteY52" fmla="*/ 282329 h 341413"/>
                <a:gd name="connsiteX53" fmla="*/ 27487 w 484252"/>
                <a:gd name="connsiteY53" fmla="*/ 270967 h 341413"/>
                <a:gd name="connsiteX54" fmla="*/ 11580 w 484252"/>
                <a:gd name="connsiteY54" fmla="*/ 250514 h 341413"/>
                <a:gd name="connsiteX55" fmla="*/ 11580 w 484252"/>
                <a:gd name="connsiteY55" fmla="*/ 244732 h 341413"/>
                <a:gd name="connsiteX56" fmla="*/ 6818 w 484252"/>
                <a:gd name="connsiteY56" fmla="*/ 238609 h 341413"/>
                <a:gd name="connsiteX57" fmla="*/ 6818 w 484252"/>
                <a:gd name="connsiteY57" fmla="*/ 228041 h 341413"/>
                <a:gd name="connsiteX58" fmla="*/ 4762 w 484252"/>
                <a:gd name="connsiteY58" fmla="*/ 223245 h 341413"/>
                <a:gd name="connsiteX59" fmla="*/ 4888 w 484252"/>
                <a:gd name="connsiteY59" fmla="*/ 222743 h 341413"/>
                <a:gd name="connsiteX60" fmla="*/ 0 w 484252"/>
                <a:gd name="connsiteY60" fmla="*/ 211340 h 341413"/>
                <a:gd name="connsiteX61" fmla="*/ 6818 w 484252"/>
                <a:gd name="connsiteY61" fmla="*/ 184070 h 341413"/>
                <a:gd name="connsiteX62" fmla="*/ 15908 w 484252"/>
                <a:gd name="connsiteY62" fmla="*/ 179525 h 341413"/>
                <a:gd name="connsiteX63" fmla="*/ 31815 w 484252"/>
                <a:gd name="connsiteY63" fmla="*/ 140893 h 341413"/>
                <a:gd name="connsiteX64" fmla="*/ 65902 w 484252"/>
                <a:gd name="connsiteY64" fmla="*/ 136348 h 341413"/>
                <a:gd name="connsiteX65" fmla="*/ 70447 w 484252"/>
                <a:gd name="connsiteY65" fmla="*/ 129531 h 341413"/>
                <a:gd name="connsiteX66" fmla="*/ 74992 w 484252"/>
                <a:gd name="connsiteY66" fmla="*/ 129531 h 341413"/>
                <a:gd name="connsiteX67" fmla="*/ 86354 w 484252"/>
                <a:gd name="connsiteY67" fmla="*/ 136348 h 341413"/>
                <a:gd name="connsiteX68" fmla="*/ 134076 w 484252"/>
                <a:gd name="connsiteY68" fmla="*/ 124986 h 341413"/>
                <a:gd name="connsiteX69" fmla="*/ 145438 w 484252"/>
                <a:gd name="connsiteY69" fmla="*/ 109079 h 341413"/>
                <a:gd name="connsiteX70" fmla="*/ 167883 w 484252"/>
                <a:gd name="connsiteY70" fmla="*/ 97856 h 341413"/>
                <a:gd name="connsiteX71" fmla="*/ 166107 w 484252"/>
                <a:gd name="connsiteY71" fmla="*/ 93714 h 341413"/>
                <a:gd name="connsiteX72" fmla="*/ 166398 w 484252"/>
                <a:gd name="connsiteY72" fmla="*/ 93598 h 341413"/>
                <a:gd name="connsiteX73" fmla="*/ 161345 w 484252"/>
                <a:gd name="connsiteY73" fmla="*/ 81809 h 341413"/>
                <a:gd name="connsiteX74" fmla="*/ 172708 w 484252"/>
                <a:gd name="connsiteY74" fmla="*/ 77264 h 341413"/>
                <a:gd name="connsiteX75" fmla="*/ 209067 w 484252"/>
                <a:gd name="connsiteY75" fmla="*/ 81809 h 341413"/>
                <a:gd name="connsiteX76" fmla="*/ 243154 w 484252"/>
                <a:gd name="connsiteY76" fmla="*/ 65902 h 341413"/>
                <a:gd name="connsiteX77" fmla="*/ 268151 w 484252"/>
                <a:gd name="connsiteY77" fmla="*/ 22725 h 341413"/>
                <a:gd name="connsiteX78" fmla="*/ 290876 w 484252"/>
                <a:gd name="connsiteY78" fmla="*/ 11362 h 34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484252" h="341413">
                  <a:moveTo>
                    <a:pt x="311328" y="0"/>
                  </a:moveTo>
                  <a:lnTo>
                    <a:pt x="315843" y="12042"/>
                  </a:lnTo>
                  <a:lnTo>
                    <a:pt x="316090" y="11905"/>
                  </a:lnTo>
                  <a:lnTo>
                    <a:pt x="318695" y="18852"/>
                  </a:lnTo>
                  <a:lnTo>
                    <a:pt x="338597" y="43177"/>
                  </a:lnTo>
                  <a:lnTo>
                    <a:pt x="338597" y="49262"/>
                  </a:lnTo>
                  <a:lnTo>
                    <a:pt x="343359" y="55082"/>
                  </a:lnTo>
                  <a:lnTo>
                    <a:pt x="343359" y="66445"/>
                  </a:lnTo>
                  <a:lnTo>
                    <a:pt x="338815" y="82352"/>
                  </a:lnTo>
                  <a:lnTo>
                    <a:pt x="338815" y="85211"/>
                  </a:lnTo>
                  <a:lnTo>
                    <a:pt x="349960" y="93171"/>
                  </a:lnTo>
                  <a:lnTo>
                    <a:pt x="377229" y="109079"/>
                  </a:lnTo>
                  <a:lnTo>
                    <a:pt x="393137" y="124986"/>
                  </a:lnTo>
                  <a:lnTo>
                    <a:pt x="393137" y="132129"/>
                  </a:lnTo>
                  <a:lnTo>
                    <a:pt x="397899" y="136891"/>
                  </a:lnTo>
                  <a:lnTo>
                    <a:pt x="397899" y="139920"/>
                  </a:lnTo>
                  <a:lnTo>
                    <a:pt x="420406" y="156801"/>
                  </a:lnTo>
                  <a:lnTo>
                    <a:pt x="436313" y="172708"/>
                  </a:lnTo>
                  <a:lnTo>
                    <a:pt x="447676" y="195433"/>
                  </a:lnTo>
                  <a:lnTo>
                    <a:pt x="472673" y="211340"/>
                  </a:lnTo>
                  <a:lnTo>
                    <a:pt x="479490" y="220430"/>
                  </a:lnTo>
                  <a:lnTo>
                    <a:pt x="473011" y="220430"/>
                  </a:lnTo>
                  <a:lnTo>
                    <a:pt x="477435" y="223245"/>
                  </a:lnTo>
                  <a:lnTo>
                    <a:pt x="484252" y="232335"/>
                  </a:lnTo>
                  <a:lnTo>
                    <a:pt x="472890" y="232335"/>
                  </a:lnTo>
                  <a:lnTo>
                    <a:pt x="445620" y="232335"/>
                  </a:lnTo>
                  <a:lnTo>
                    <a:pt x="418351" y="227790"/>
                  </a:lnTo>
                  <a:lnTo>
                    <a:pt x="409261" y="232335"/>
                  </a:lnTo>
                  <a:lnTo>
                    <a:pt x="397899" y="243697"/>
                  </a:lnTo>
                  <a:lnTo>
                    <a:pt x="386536" y="243697"/>
                  </a:lnTo>
                  <a:lnTo>
                    <a:pt x="370629" y="239152"/>
                  </a:lnTo>
                  <a:lnTo>
                    <a:pt x="334270" y="255059"/>
                  </a:lnTo>
                  <a:lnTo>
                    <a:pt x="316090" y="250514"/>
                  </a:lnTo>
                  <a:lnTo>
                    <a:pt x="311545" y="255059"/>
                  </a:lnTo>
                  <a:lnTo>
                    <a:pt x="300183" y="275512"/>
                  </a:lnTo>
                  <a:lnTo>
                    <a:pt x="272913" y="266422"/>
                  </a:lnTo>
                  <a:lnTo>
                    <a:pt x="247916" y="266422"/>
                  </a:lnTo>
                  <a:lnTo>
                    <a:pt x="220646" y="250514"/>
                  </a:lnTo>
                  <a:lnTo>
                    <a:pt x="193377" y="239152"/>
                  </a:lnTo>
                  <a:lnTo>
                    <a:pt x="172925" y="250514"/>
                  </a:lnTo>
                  <a:lnTo>
                    <a:pt x="154745" y="270967"/>
                  </a:lnTo>
                  <a:lnTo>
                    <a:pt x="154745" y="293691"/>
                  </a:lnTo>
                  <a:lnTo>
                    <a:pt x="129748" y="293691"/>
                  </a:lnTo>
                  <a:lnTo>
                    <a:pt x="107023" y="286874"/>
                  </a:lnTo>
                  <a:lnTo>
                    <a:pt x="86571" y="302781"/>
                  </a:lnTo>
                  <a:lnTo>
                    <a:pt x="63846" y="341413"/>
                  </a:lnTo>
                  <a:lnTo>
                    <a:pt x="59301" y="330051"/>
                  </a:lnTo>
                  <a:lnTo>
                    <a:pt x="59301" y="329139"/>
                  </a:lnTo>
                  <a:lnTo>
                    <a:pt x="59084" y="329508"/>
                  </a:lnTo>
                  <a:lnTo>
                    <a:pt x="54539" y="318146"/>
                  </a:lnTo>
                  <a:lnTo>
                    <a:pt x="54539" y="309382"/>
                  </a:lnTo>
                  <a:lnTo>
                    <a:pt x="43394" y="298236"/>
                  </a:lnTo>
                  <a:lnTo>
                    <a:pt x="32032" y="282329"/>
                  </a:lnTo>
                  <a:lnTo>
                    <a:pt x="27487" y="270967"/>
                  </a:lnTo>
                  <a:lnTo>
                    <a:pt x="11580" y="250514"/>
                  </a:lnTo>
                  <a:lnTo>
                    <a:pt x="11580" y="244732"/>
                  </a:lnTo>
                  <a:lnTo>
                    <a:pt x="6818" y="238609"/>
                  </a:lnTo>
                  <a:lnTo>
                    <a:pt x="6818" y="228041"/>
                  </a:lnTo>
                  <a:lnTo>
                    <a:pt x="4762" y="223245"/>
                  </a:lnTo>
                  <a:lnTo>
                    <a:pt x="4888" y="222743"/>
                  </a:lnTo>
                  <a:lnTo>
                    <a:pt x="0" y="211340"/>
                  </a:lnTo>
                  <a:lnTo>
                    <a:pt x="6818" y="184070"/>
                  </a:lnTo>
                  <a:lnTo>
                    <a:pt x="15908" y="179525"/>
                  </a:lnTo>
                  <a:lnTo>
                    <a:pt x="31815" y="140893"/>
                  </a:lnTo>
                  <a:lnTo>
                    <a:pt x="65902" y="136348"/>
                  </a:lnTo>
                  <a:lnTo>
                    <a:pt x="70447" y="129531"/>
                  </a:lnTo>
                  <a:lnTo>
                    <a:pt x="74992" y="129531"/>
                  </a:lnTo>
                  <a:lnTo>
                    <a:pt x="86354" y="136348"/>
                  </a:lnTo>
                  <a:lnTo>
                    <a:pt x="134076" y="124986"/>
                  </a:lnTo>
                  <a:lnTo>
                    <a:pt x="145438" y="109079"/>
                  </a:lnTo>
                  <a:lnTo>
                    <a:pt x="167883" y="97856"/>
                  </a:lnTo>
                  <a:lnTo>
                    <a:pt x="166107" y="93714"/>
                  </a:lnTo>
                  <a:lnTo>
                    <a:pt x="166398" y="93598"/>
                  </a:lnTo>
                  <a:lnTo>
                    <a:pt x="161345" y="81809"/>
                  </a:lnTo>
                  <a:lnTo>
                    <a:pt x="172708" y="77264"/>
                  </a:lnTo>
                  <a:lnTo>
                    <a:pt x="209067" y="81809"/>
                  </a:lnTo>
                  <a:lnTo>
                    <a:pt x="243154" y="65902"/>
                  </a:lnTo>
                  <a:lnTo>
                    <a:pt x="268151" y="22725"/>
                  </a:lnTo>
                  <a:lnTo>
                    <a:pt x="290876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3" name="Freeform 120">
              <a:extLst>
                <a:ext uri="{FF2B5EF4-FFF2-40B4-BE49-F238E27FC236}">
                  <a16:creationId xmlns:a16="http://schemas.microsoft.com/office/drawing/2014/main" xmlns="" id="{50E4C56D-F575-49D1-9703-FB22201501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050" y="4250951"/>
              <a:ext cx="143568" cy="216473"/>
            </a:xfrm>
            <a:custGeom>
              <a:avLst/>
              <a:gdLst>
                <a:gd name="connsiteX0" fmla="*/ 220430 w 277458"/>
                <a:gd name="connsiteY0" fmla="*/ 0 h 418350"/>
                <a:gd name="connsiteX1" fmla="*/ 223583 w 277458"/>
                <a:gd name="connsiteY1" fmla="*/ 5406 h 418350"/>
                <a:gd name="connsiteX2" fmla="*/ 225192 w 277458"/>
                <a:gd name="connsiteY2" fmla="*/ 4762 h 418350"/>
                <a:gd name="connsiteX3" fmla="*/ 241099 w 277458"/>
                <a:gd name="connsiteY3" fmla="*/ 32032 h 418350"/>
                <a:gd name="connsiteX4" fmla="*/ 241099 w 277458"/>
                <a:gd name="connsiteY4" fmla="*/ 52484 h 418350"/>
                <a:gd name="connsiteX5" fmla="*/ 241099 w 277458"/>
                <a:gd name="connsiteY5" fmla="*/ 79753 h 418350"/>
                <a:gd name="connsiteX6" fmla="*/ 257006 w 277458"/>
                <a:gd name="connsiteY6" fmla="*/ 111568 h 418350"/>
                <a:gd name="connsiteX7" fmla="*/ 241099 w 277458"/>
                <a:gd name="connsiteY7" fmla="*/ 111568 h 418350"/>
                <a:gd name="connsiteX8" fmla="*/ 229736 w 277458"/>
                <a:gd name="connsiteY8" fmla="*/ 118385 h 418350"/>
                <a:gd name="connsiteX9" fmla="*/ 207012 w 277458"/>
                <a:gd name="connsiteY9" fmla="*/ 111568 h 418350"/>
                <a:gd name="connsiteX10" fmla="*/ 202467 w 277458"/>
                <a:gd name="connsiteY10" fmla="*/ 127475 h 418350"/>
                <a:gd name="connsiteX11" fmla="*/ 220430 w 277458"/>
                <a:gd name="connsiteY11" fmla="*/ 145438 h 418350"/>
                <a:gd name="connsiteX12" fmla="*/ 236337 w 277458"/>
                <a:gd name="connsiteY12" fmla="*/ 149983 h 418350"/>
                <a:gd name="connsiteX13" fmla="*/ 237395 w 277458"/>
                <a:gd name="connsiteY13" fmla="*/ 153687 h 418350"/>
                <a:gd name="connsiteX14" fmla="*/ 241099 w 277458"/>
                <a:gd name="connsiteY14" fmla="*/ 154745 h 418350"/>
                <a:gd name="connsiteX15" fmla="*/ 245644 w 277458"/>
                <a:gd name="connsiteY15" fmla="*/ 170652 h 418350"/>
                <a:gd name="connsiteX16" fmla="*/ 257006 w 277458"/>
                <a:gd name="connsiteY16" fmla="*/ 197921 h 418350"/>
                <a:gd name="connsiteX17" fmla="*/ 250189 w 277458"/>
                <a:gd name="connsiteY17" fmla="*/ 209284 h 418350"/>
                <a:gd name="connsiteX18" fmla="*/ 234281 w 277458"/>
                <a:gd name="connsiteY18" fmla="*/ 247916 h 418350"/>
                <a:gd name="connsiteX19" fmla="*/ 225192 w 277458"/>
                <a:gd name="connsiteY19" fmla="*/ 252461 h 418350"/>
                <a:gd name="connsiteX20" fmla="*/ 218374 w 277458"/>
                <a:gd name="connsiteY20" fmla="*/ 279730 h 418350"/>
                <a:gd name="connsiteX21" fmla="*/ 225192 w 277458"/>
                <a:gd name="connsiteY21" fmla="*/ 295637 h 418350"/>
                <a:gd name="connsiteX22" fmla="*/ 225192 w 277458"/>
                <a:gd name="connsiteY22" fmla="*/ 307000 h 418350"/>
                <a:gd name="connsiteX23" fmla="*/ 241099 w 277458"/>
                <a:gd name="connsiteY23" fmla="*/ 327452 h 418350"/>
                <a:gd name="connsiteX24" fmla="*/ 245644 w 277458"/>
                <a:gd name="connsiteY24" fmla="*/ 338814 h 418350"/>
                <a:gd name="connsiteX25" fmla="*/ 255753 w 277458"/>
                <a:gd name="connsiteY25" fmla="*/ 357011 h 418350"/>
                <a:gd name="connsiteX26" fmla="*/ 268151 w 277458"/>
                <a:gd name="connsiteY26" fmla="*/ 365867 h 418350"/>
                <a:gd name="connsiteX27" fmla="*/ 268151 w 277458"/>
                <a:gd name="connsiteY27" fmla="*/ 367227 h 418350"/>
                <a:gd name="connsiteX28" fmla="*/ 272913 w 277458"/>
                <a:gd name="connsiteY28" fmla="*/ 370629 h 418350"/>
                <a:gd name="connsiteX29" fmla="*/ 272913 w 277458"/>
                <a:gd name="connsiteY29" fmla="*/ 386536 h 418350"/>
                <a:gd name="connsiteX30" fmla="*/ 277458 w 277458"/>
                <a:gd name="connsiteY30" fmla="*/ 397898 h 418350"/>
                <a:gd name="connsiteX31" fmla="*/ 272913 w 277458"/>
                <a:gd name="connsiteY31" fmla="*/ 418350 h 418350"/>
                <a:gd name="connsiteX32" fmla="*/ 245644 w 277458"/>
                <a:gd name="connsiteY32" fmla="*/ 409260 h 418350"/>
                <a:gd name="connsiteX33" fmla="*/ 218374 w 277458"/>
                <a:gd name="connsiteY33" fmla="*/ 397898 h 418350"/>
                <a:gd name="connsiteX34" fmla="*/ 170652 w 277458"/>
                <a:gd name="connsiteY34" fmla="*/ 397898 h 418350"/>
                <a:gd name="connsiteX35" fmla="*/ 166107 w 277458"/>
                <a:gd name="connsiteY35" fmla="*/ 397898 h 418350"/>
                <a:gd name="connsiteX36" fmla="*/ 143383 w 277458"/>
                <a:gd name="connsiteY36" fmla="*/ 397898 h 418350"/>
                <a:gd name="connsiteX37" fmla="*/ 122931 w 277458"/>
                <a:gd name="connsiteY37" fmla="*/ 397898 h 418350"/>
                <a:gd name="connsiteX38" fmla="*/ 107023 w 277458"/>
                <a:gd name="connsiteY38" fmla="*/ 397898 h 418350"/>
                <a:gd name="connsiteX39" fmla="*/ 47939 w 277458"/>
                <a:gd name="connsiteY39" fmla="*/ 397898 h 418350"/>
                <a:gd name="connsiteX40" fmla="*/ 48733 w 277458"/>
                <a:gd name="connsiteY40" fmla="*/ 393136 h 418350"/>
                <a:gd name="connsiteX41" fmla="*/ 43177 w 277458"/>
                <a:gd name="connsiteY41" fmla="*/ 393136 h 418350"/>
                <a:gd name="connsiteX42" fmla="*/ 47722 w 277458"/>
                <a:gd name="connsiteY42" fmla="*/ 365867 h 418350"/>
                <a:gd name="connsiteX43" fmla="*/ 34196 w 277458"/>
                <a:gd name="connsiteY43" fmla="*/ 342679 h 418350"/>
                <a:gd name="connsiteX44" fmla="*/ 20670 w 277458"/>
                <a:gd name="connsiteY44" fmla="*/ 338814 h 418350"/>
                <a:gd name="connsiteX45" fmla="*/ 17617 w 277458"/>
                <a:gd name="connsiteY45" fmla="*/ 334541 h 418350"/>
                <a:gd name="connsiteX46" fmla="*/ 15908 w 277458"/>
                <a:gd name="connsiteY46" fmla="*/ 334052 h 418350"/>
                <a:gd name="connsiteX47" fmla="*/ 4545 w 277458"/>
                <a:gd name="connsiteY47" fmla="*/ 318145 h 418350"/>
                <a:gd name="connsiteX48" fmla="*/ 0 w 277458"/>
                <a:gd name="connsiteY48" fmla="*/ 311327 h 418350"/>
                <a:gd name="connsiteX49" fmla="*/ 0 w 277458"/>
                <a:gd name="connsiteY49" fmla="*/ 302238 h 418350"/>
                <a:gd name="connsiteX50" fmla="*/ 9090 w 277458"/>
                <a:gd name="connsiteY50" fmla="*/ 274968 h 418350"/>
                <a:gd name="connsiteX51" fmla="*/ 24997 w 277458"/>
                <a:gd name="connsiteY51" fmla="*/ 243154 h 418350"/>
                <a:gd name="connsiteX52" fmla="*/ 36360 w 277458"/>
                <a:gd name="connsiteY52" fmla="*/ 243154 h 418350"/>
                <a:gd name="connsiteX53" fmla="*/ 59084 w 277458"/>
                <a:gd name="connsiteY53" fmla="*/ 215884 h 418350"/>
                <a:gd name="connsiteX54" fmla="*/ 68174 w 277458"/>
                <a:gd name="connsiteY54" fmla="*/ 215884 h 418350"/>
                <a:gd name="connsiteX55" fmla="*/ 90899 w 277458"/>
                <a:gd name="connsiteY55" fmla="*/ 231791 h 418350"/>
                <a:gd name="connsiteX56" fmla="*/ 118169 w 277458"/>
                <a:gd name="connsiteY56" fmla="*/ 220429 h 418350"/>
                <a:gd name="connsiteX57" fmla="*/ 122713 w 277458"/>
                <a:gd name="connsiteY57" fmla="*/ 204522 h 418350"/>
                <a:gd name="connsiteX58" fmla="*/ 127258 w 277458"/>
                <a:gd name="connsiteY58" fmla="*/ 188615 h 418350"/>
                <a:gd name="connsiteX59" fmla="*/ 134076 w 277458"/>
                <a:gd name="connsiteY59" fmla="*/ 165890 h 418350"/>
                <a:gd name="connsiteX60" fmla="*/ 154528 w 277458"/>
                <a:gd name="connsiteY60" fmla="*/ 156800 h 418350"/>
                <a:gd name="connsiteX61" fmla="*/ 161345 w 277458"/>
                <a:gd name="connsiteY61" fmla="*/ 129531 h 418350"/>
                <a:gd name="connsiteX62" fmla="*/ 170435 w 277458"/>
                <a:gd name="connsiteY62" fmla="*/ 118168 h 418350"/>
                <a:gd name="connsiteX63" fmla="*/ 177253 w 277458"/>
                <a:gd name="connsiteY63" fmla="*/ 102261 h 418350"/>
                <a:gd name="connsiteX64" fmla="*/ 181798 w 277458"/>
                <a:gd name="connsiteY64" fmla="*/ 74991 h 418350"/>
                <a:gd name="connsiteX65" fmla="*/ 213612 w 277458"/>
                <a:gd name="connsiteY65" fmla="*/ 47722 h 418350"/>
                <a:gd name="connsiteX66" fmla="*/ 213612 w 277458"/>
                <a:gd name="connsiteY66" fmla="*/ 38632 h 418350"/>
                <a:gd name="connsiteX67" fmla="*/ 219651 w 277458"/>
                <a:gd name="connsiteY67" fmla="*/ 28568 h 418350"/>
                <a:gd name="connsiteX68" fmla="*/ 207012 w 277458"/>
                <a:gd name="connsiteY68" fmla="*/ 20669 h 418350"/>
                <a:gd name="connsiteX69" fmla="*/ 207791 w 277458"/>
                <a:gd name="connsiteY69" fmla="*/ 19371 h 418350"/>
                <a:gd name="connsiteX70" fmla="*/ 202250 w 277458"/>
                <a:gd name="connsiteY70" fmla="*/ 15907 h 418350"/>
                <a:gd name="connsiteX71" fmla="*/ 209067 w 277458"/>
                <a:gd name="connsiteY71" fmla="*/ 4545 h 41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77458" h="418350">
                  <a:moveTo>
                    <a:pt x="220430" y="0"/>
                  </a:moveTo>
                  <a:lnTo>
                    <a:pt x="223583" y="5406"/>
                  </a:lnTo>
                  <a:lnTo>
                    <a:pt x="225192" y="4762"/>
                  </a:lnTo>
                  <a:lnTo>
                    <a:pt x="241099" y="32032"/>
                  </a:lnTo>
                  <a:lnTo>
                    <a:pt x="241099" y="52484"/>
                  </a:lnTo>
                  <a:lnTo>
                    <a:pt x="241099" y="79753"/>
                  </a:lnTo>
                  <a:lnTo>
                    <a:pt x="257006" y="111568"/>
                  </a:lnTo>
                  <a:lnTo>
                    <a:pt x="241099" y="111568"/>
                  </a:lnTo>
                  <a:lnTo>
                    <a:pt x="229736" y="118385"/>
                  </a:lnTo>
                  <a:lnTo>
                    <a:pt x="207012" y="111568"/>
                  </a:lnTo>
                  <a:lnTo>
                    <a:pt x="202467" y="127475"/>
                  </a:lnTo>
                  <a:lnTo>
                    <a:pt x="220430" y="145438"/>
                  </a:lnTo>
                  <a:lnTo>
                    <a:pt x="236337" y="149983"/>
                  </a:lnTo>
                  <a:lnTo>
                    <a:pt x="237395" y="153687"/>
                  </a:lnTo>
                  <a:lnTo>
                    <a:pt x="241099" y="154745"/>
                  </a:lnTo>
                  <a:lnTo>
                    <a:pt x="245644" y="170652"/>
                  </a:lnTo>
                  <a:lnTo>
                    <a:pt x="257006" y="197921"/>
                  </a:lnTo>
                  <a:lnTo>
                    <a:pt x="250189" y="209284"/>
                  </a:lnTo>
                  <a:lnTo>
                    <a:pt x="234281" y="247916"/>
                  </a:lnTo>
                  <a:lnTo>
                    <a:pt x="225192" y="252461"/>
                  </a:lnTo>
                  <a:lnTo>
                    <a:pt x="218374" y="279730"/>
                  </a:lnTo>
                  <a:lnTo>
                    <a:pt x="225192" y="295637"/>
                  </a:lnTo>
                  <a:lnTo>
                    <a:pt x="225192" y="307000"/>
                  </a:lnTo>
                  <a:lnTo>
                    <a:pt x="241099" y="327452"/>
                  </a:lnTo>
                  <a:lnTo>
                    <a:pt x="245644" y="338814"/>
                  </a:lnTo>
                  <a:lnTo>
                    <a:pt x="255753" y="357011"/>
                  </a:lnTo>
                  <a:lnTo>
                    <a:pt x="268151" y="365867"/>
                  </a:lnTo>
                  <a:lnTo>
                    <a:pt x="268151" y="367227"/>
                  </a:lnTo>
                  <a:lnTo>
                    <a:pt x="272913" y="370629"/>
                  </a:lnTo>
                  <a:lnTo>
                    <a:pt x="272913" y="386536"/>
                  </a:lnTo>
                  <a:lnTo>
                    <a:pt x="277458" y="397898"/>
                  </a:lnTo>
                  <a:lnTo>
                    <a:pt x="272913" y="418350"/>
                  </a:lnTo>
                  <a:lnTo>
                    <a:pt x="245644" y="409260"/>
                  </a:lnTo>
                  <a:lnTo>
                    <a:pt x="218374" y="397898"/>
                  </a:lnTo>
                  <a:lnTo>
                    <a:pt x="170652" y="397898"/>
                  </a:lnTo>
                  <a:lnTo>
                    <a:pt x="166107" y="397898"/>
                  </a:lnTo>
                  <a:lnTo>
                    <a:pt x="143383" y="397898"/>
                  </a:lnTo>
                  <a:lnTo>
                    <a:pt x="122931" y="397898"/>
                  </a:lnTo>
                  <a:lnTo>
                    <a:pt x="107023" y="397898"/>
                  </a:lnTo>
                  <a:lnTo>
                    <a:pt x="47939" y="397898"/>
                  </a:lnTo>
                  <a:lnTo>
                    <a:pt x="48733" y="393136"/>
                  </a:lnTo>
                  <a:lnTo>
                    <a:pt x="43177" y="393136"/>
                  </a:lnTo>
                  <a:lnTo>
                    <a:pt x="47722" y="365867"/>
                  </a:lnTo>
                  <a:lnTo>
                    <a:pt x="34196" y="342679"/>
                  </a:lnTo>
                  <a:lnTo>
                    <a:pt x="20670" y="338814"/>
                  </a:lnTo>
                  <a:lnTo>
                    <a:pt x="17617" y="334541"/>
                  </a:lnTo>
                  <a:lnTo>
                    <a:pt x="15908" y="334052"/>
                  </a:lnTo>
                  <a:lnTo>
                    <a:pt x="4545" y="318145"/>
                  </a:lnTo>
                  <a:lnTo>
                    <a:pt x="0" y="311327"/>
                  </a:lnTo>
                  <a:lnTo>
                    <a:pt x="0" y="302238"/>
                  </a:lnTo>
                  <a:lnTo>
                    <a:pt x="9090" y="274968"/>
                  </a:lnTo>
                  <a:lnTo>
                    <a:pt x="24997" y="243154"/>
                  </a:lnTo>
                  <a:lnTo>
                    <a:pt x="36360" y="243154"/>
                  </a:lnTo>
                  <a:lnTo>
                    <a:pt x="59084" y="215884"/>
                  </a:lnTo>
                  <a:lnTo>
                    <a:pt x="68174" y="215884"/>
                  </a:lnTo>
                  <a:lnTo>
                    <a:pt x="90899" y="231791"/>
                  </a:lnTo>
                  <a:lnTo>
                    <a:pt x="118169" y="220429"/>
                  </a:lnTo>
                  <a:lnTo>
                    <a:pt x="122713" y="204522"/>
                  </a:lnTo>
                  <a:lnTo>
                    <a:pt x="127258" y="188615"/>
                  </a:lnTo>
                  <a:lnTo>
                    <a:pt x="134076" y="165890"/>
                  </a:lnTo>
                  <a:lnTo>
                    <a:pt x="154528" y="156800"/>
                  </a:lnTo>
                  <a:lnTo>
                    <a:pt x="161345" y="129531"/>
                  </a:lnTo>
                  <a:lnTo>
                    <a:pt x="170435" y="118168"/>
                  </a:lnTo>
                  <a:lnTo>
                    <a:pt x="177253" y="102261"/>
                  </a:lnTo>
                  <a:lnTo>
                    <a:pt x="181798" y="74991"/>
                  </a:lnTo>
                  <a:lnTo>
                    <a:pt x="213612" y="47722"/>
                  </a:lnTo>
                  <a:lnTo>
                    <a:pt x="213612" y="38632"/>
                  </a:lnTo>
                  <a:lnTo>
                    <a:pt x="219651" y="28568"/>
                  </a:lnTo>
                  <a:lnTo>
                    <a:pt x="207012" y="20669"/>
                  </a:lnTo>
                  <a:lnTo>
                    <a:pt x="207791" y="19371"/>
                  </a:lnTo>
                  <a:lnTo>
                    <a:pt x="202250" y="15907"/>
                  </a:lnTo>
                  <a:lnTo>
                    <a:pt x="20906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4" name="Freeform 121">
              <a:extLst>
                <a:ext uri="{FF2B5EF4-FFF2-40B4-BE49-F238E27FC236}">
                  <a16:creationId xmlns:a16="http://schemas.microsoft.com/office/drawing/2014/main" xmlns="" id="{14BB68E2-739B-4A25-A5DD-567B5CA73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7342" y="4230961"/>
              <a:ext cx="229463" cy="197146"/>
            </a:xfrm>
            <a:custGeom>
              <a:avLst/>
              <a:gdLst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97716 w 443456"/>
                <a:gd name="connsiteY45" fmla="*/ 334054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06534 w 443456"/>
                <a:gd name="connsiteY45" fmla="*/ 328173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12413 w 443456"/>
                <a:gd name="connsiteY45" fmla="*/ 316415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12413 w 443456"/>
                <a:gd name="connsiteY45" fmla="*/ 316415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21842 w 443456"/>
                <a:gd name="connsiteY50" fmla="*/ 293546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12413 w 443456"/>
                <a:gd name="connsiteY45" fmla="*/ 316415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47775 w 443456"/>
                <a:gd name="connsiteY48" fmla="*/ 306009 h 366302"/>
                <a:gd name="connsiteX49" fmla="*/ 7143 w 443456"/>
                <a:gd name="connsiteY49" fmla="*/ 291311 h 366302"/>
                <a:gd name="connsiteX50" fmla="*/ 21842 w 443456"/>
                <a:gd name="connsiteY50" fmla="*/ 293546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81000"/>
                <a:gd name="connsiteX1" fmla="*/ 138621 w 443456"/>
                <a:gd name="connsiteY1" fmla="*/ 18180 h 381000"/>
                <a:gd name="connsiteX2" fmla="*/ 149983 w 443456"/>
                <a:gd name="connsiteY2" fmla="*/ 27270 h 381000"/>
                <a:gd name="connsiteX3" fmla="*/ 165890 w 443456"/>
                <a:gd name="connsiteY3" fmla="*/ 27270 h 381000"/>
                <a:gd name="connsiteX4" fmla="*/ 188615 w 443456"/>
                <a:gd name="connsiteY4" fmla="*/ 22725 h 381000"/>
                <a:gd name="connsiteX5" fmla="*/ 231792 w 443456"/>
                <a:gd name="connsiteY5" fmla="*/ 38632 h 381000"/>
                <a:gd name="connsiteX6" fmla="*/ 252244 w 443456"/>
                <a:gd name="connsiteY6" fmla="*/ 38632 h 381000"/>
                <a:gd name="connsiteX7" fmla="*/ 274968 w 443456"/>
                <a:gd name="connsiteY7" fmla="*/ 22725 h 381000"/>
                <a:gd name="connsiteX8" fmla="*/ 295420 w 443456"/>
                <a:gd name="connsiteY8" fmla="*/ 27270 h 381000"/>
                <a:gd name="connsiteX9" fmla="*/ 299965 w 443456"/>
                <a:gd name="connsiteY9" fmla="*/ 18180 h 381000"/>
                <a:gd name="connsiteX10" fmla="*/ 322690 w 443456"/>
                <a:gd name="connsiteY10" fmla="*/ 22725 h 381000"/>
                <a:gd name="connsiteX11" fmla="*/ 354505 w 443456"/>
                <a:gd name="connsiteY11" fmla="*/ 34087 h 381000"/>
                <a:gd name="connsiteX12" fmla="*/ 381774 w 443456"/>
                <a:gd name="connsiteY12" fmla="*/ 11363 h 381000"/>
                <a:gd name="connsiteX13" fmla="*/ 393136 w 443456"/>
                <a:gd name="connsiteY13" fmla="*/ 11363 h 381000"/>
                <a:gd name="connsiteX14" fmla="*/ 397648 w 443456"/>
                <a:gd name="connsiteY14" fmla="*/ 20887 h 381000"/>
                <a:gd name="connsiteX15" fmla="*/ 400279 w 443456"/>
                <a:gd name="connsiteY15" fmla="*/ 20887 h 381000"/>
                <a:gd name="connsiteX16" fmla="*/ 416220 w 443456"/>
                <a:gd name="connsiteY16" fmla="*/ 54540 h 381000"/>
                <a:gd name="connsiteX17" fmla="*/ 418134 w 443456"/>
                <a:gd name="connsiteY17" fmla="*/ 54540 h 381000"/>
                <a:gd name="connsiteX18" fmla="*/ 436313 w 443456"/>
                <a:gd name="connsiteY18" fmla="*/ 65902 h 381000"/>
                <a:gd name="connsiteX19" fmla="*/ 434105 w 443456"/>
                <a:gd name="connsiteY19" fmla="*/ 69582 h 381000"/>
                <a:gd name="connsiteX20" fmla="*/ 443456 w 443456"/>
                <a:gd name="connsiteY20" fmla="*/ 75426 h 381000"/>
                <a:gd name="connsiteX21" fmla="*/ 436639 w 443456"/>
                <a:gd name="connsiteY21" fmla="*/ 86788 h 381000"/>
                <a:gd name="connsiteX22" fmla="*/ 436639 w 443456"/>
                <a:gd name="connsiteY22" fmla="*/ 95878 h 381000"/>
                <a:gd name="connsiteX23" fmla="*/ 404824 w 443456"/>
                <a:gd name="connsiteY23" fmla="*/ 123148 h 381000"/>
                <a:gd name="connsiteX24" fmla="*/ 400279 w 443456"/>
                <a:gd name="connsiteY24" fmla="*/ 150417 h 381000"/>
                <a:gd name="connsiteX25" fmla="*/ 393462 w 443456"/>
                <a:gd name="connsiteY25" fmla="*/ 166325 h 381000"/>
                <a:gd name="connsiteX26" fmla="*/ 384372 w 443456"/>
                <a:gd name="connsiteY26" fmla="*/ 177687 h 381000"/>
                <a:gd name="connsiteX27" fmla="*/ 377555 w 443456"/>
                <a:gd name="connsiteY27" fmla="*/ 204957 h 381000"/>
                <a:gd name="connsiteX28" fmla="*/ 357103 w 443456"/>
                <a:gd name="connsiteY28" fmla="*/ 214047 h 381000"/>
                <a:gd name="connsiteX29" fmla="*/ 350285 w 443456"/>
                <a:gd name="connsiteY29" fmla="*/ 236771 h 381000"/>
                <a:gd name="connsiteX30" fmla="*/ 345740 w 443456"/>
                <a:gd name="connsiteY30" fmla="*/ 252679 h 381000"/>
                <a:gd name="connsiteX31" fmla="*/ 341195 w 443456"/>
                <a:gd name="connsiteY31" fmla="*/ 268586 h 381000"/>
                <a:gd name="connsiteX32" fmla="*/ 313926 w 443456"/>
                <a:gd name="connsiteY32" fmla="*/ 279948 h 381000"/>
                <a:gd name="connsiteX33" fmla="*/ 291201 w 443456"/>
                <a:gd name="connsiteY33" fmla="*/ 264041 h 381000"/>
                <a:gd name="connsiteX34" fmla="*/ 282111 w 443456"/>
                <a:gd name="connsiteY34" fmla="*/ 264041 h 381000"/>
                <a:gd name="connsiteX35" fmla="*/ 259387 w 443456"/>
                <a:gd name="connsiteY35" fmla="*/ 284493 h 381000"/>
                <a:gd name="connsiteX36" fmla="*/ 248024 w 443456"/>
                <a:gd name="connsiteY36" fmla="*/ 284493 h 381000"/>
                <a:gd name="connsiteX37" fmla="*/ 232117 w 443456"/>
                <a:gd name="connsiteY37" fmla="*/ 323125 h 381000"/>
                <a:gd name="connsiteX38" fmla="*/ 223027 w 443456"/>
                <a:gd name="connsiteY38" fmla="*/ 350395 h 381000"/>
                <a:gd name="connsiteX39" fmla="*/ 179850 w 443456"/>
                <a:gd name="connsiteY39" fmla="*/ 359485 h 381000"/>
                <a:gd name="connsiteX40" fmla="*/ 168488 w 443456"/>
                <a:gd name="connsiteY40" fmla="*/ 359485 h 381000"/>
                <a:gd name="connsiteX41" fmla="*/ 152581 w 443456"/>
                <a:gd name="connsiteY41" fmla="*/ 381000 h 381000"/>
                <a:gd name="connsiteX42" fmla="*/ 125311 w 443456"/>
                <a:gd name="connsiteY42" fmla="*/ 366302 h 381000"/>
                <a:gd name="connsiteX43" fmla="*/ 104859 w 443456"/>
                <a:gd name="connsiteY43" fmla="*/ 343578 h 381000"/>
                <a:gd name="connsiteX44" fmla="*/ 103628 w 443456"/>
                <a:gd name="connsiteY44" fmla="*/ 340622 h 381000"/>
                <a:gd name="connsiteX45" fmla="*/ 112413 w 443456"/>
                <a:gd name="connsiteY45" fmla="*/ 316415 h 381000"/>
                <a:gd name="connsiteX46" fmla="*/ 88360 w 443456"/>
                <a:gd name="connsiteY46" fmla="*/ 311599 h 381000"/>
                <a:gd name="connsiteX47" fmla="*/ 66227 w 443456"/>
                <a:gd name="connsiteY47" fmla="*/ 291311 h 381000"/>
                <a:gd name="connsiteX48" fmla="*/ 47775 w 443456"/>
                <a:gd name="connsiteY48" fmla="*/ 306009 h 381000"/>
                <a:gd name="connsiteX49" fmla="*/ 7143 w 443456"/>
                <a:gd name="connsiteY49" fmla="*/ 291311 h 381000"/>
                <a:gd name="connsiteX50" fmla="*/ 21842 w 443456"/>
                <a:gd name="connsiteY50" fmla="*/ 293546 h 381000"/>
                <a:gd name="connsiteX51" fmla="*/ 0 w 443456"/>
                <a:gd name="connsiteY51" fmla="*/ 281787 h 381000"/>
                <a:gd name="connsiteX52" fmla="*/ 0 w 443456"/>
                <a:gd name="connsiteY52" fmla="*/ 227247 h 381000"/>
                <a:gd name="connsiteX53" fmla="*/ 0 w 443456"/>
                <a:gd name="connsiteY53" fmla="*/ 199978 h 381000"/>
                <a:gd name="connsiteX54" fmla="*/ 4545 w 443456"/>
                <a:gd name="connsiteY54" fmla="*/ 179525 h 381000"/>
                <a:gd name="connsiteX55" fmla="*/ 15907 w 443456"/>
                <a:gd name="connsiteY55" fmla="*/ 168163 h 381000"/>
                <a:gd name="connsiteX56" fmla="*/ 38632 w 443456"/>
                <a:gd name="connsiteY56" fmla="*/ 140893 h 381000"/>
                <a:gd name="connsiteX57" fmla="*/ 31815 w 443456"/>
                <a:gd name="connsiteY57" fmla="*/ 129531 h 381000"/>
                <a:gd name="connsiteX58" fmla="*/ 43177 w 443456"/>
                <a:gd name="connsiteY58" fmla="*/ 120441 h 381000"/>
                <a:gd name="connsiteX59" fmla="*/ 31815 w 443456"/>
                <a:gd name="connsiteY59" fmla="*/ 97717 h 381000"/>
                <a:gd name="connsiteX60" fmla="*/ 31815 w 443456"/>
                <a:gd name="connsiteY60" fmla="*/ 81809 h 381000"/>
                <a:gd name="connsiteX61" fmla="*/ 38632 w 443456"/>
                <a:gd name="connsiteY61" fmla="*/ 49995 h 381000"/>
                <a:gd name="connsiteX62" fmla="*/ 47722 w 443456"/>
                <a:gd name="connsiteY62" fmla="*/ 34087 h 381000"/>
                <a:gd name="connsiteX63" fmla="*/ 54539 w 443456"/>
                <a:gd name="connsiteY63" fmla="*/ 11363 h 381000"/>
                <a:gd name="connsiteX64" fmla="*/ 59084 w 443456"/>
                <a:gd name="connsiteY64" fmla="*/ 6817 h 381000"/>
                <a:gd name="connsiteX65" fmla="*/ 102261 w 443456"/>
                <a:gd name="connsiteY65" fmla="*/ 0 h 381000"/>
                <a:gd name="connsiteX0" fmla="*/ 102261 w 443456"/>
                <a:gd name="connsiteY0" fmla="*/ 0 h 381000"/>
                <a:gd name="connsiteX1" fmla="*/ 138621 w 443456"/>
                <a:gd name="connsiteY1" fmla="*/ 18180 h 381000"/>
                <a:gd name="connsiteX2" fmla="*/ 149983 w 443456"/>
                <a:gd name="connsiteY2" fmla="*/ 27270 h 381000"/>
                <a:gd name="connsiteX3" fmla="*/ 165890 w 443456"/>
                <a:gd name="connsiteY3" fmla="*/ 27270 h 381000"/>
                <a:gd name="connsiteX4" fmla="*/ 188615 w 443456"/>
                <a:gd name="connsiteY4" fmla="*/ 22725 h 381000"/>
                <a:gd name="connsiteX5" fmla="*/ 231792 w 443456"/>
                <a:gd name="connsiteY5" fmla="*/ 38632 h 381000"/>
                <a:gd name="connsiteX6" fmla="*/ 252244 w 443456"/>
                <a:gd name="connsiteY6" fmla="*/ 38632 h 381000"/>
                <a:gd name="connsiteX7" fmla="*/ 274968 w 443456"/>
                <a:gd name="connsiteY7" fmla="*/ 22725 h 381000"/>
                <a:gd name="connsiteX8" fmla="*/ 295420 w 443456"/>
                <a:gd name="connsiteY8" fmla="*/ 27270 h 381000"/>
                <a:gd name="connsiteX9" fmla="*/ 299965 w 443456"/>
                <a:gd name="connsiteY9" fmla="*/ 18180 h 381000"/>
                <a:gd name="connsiteX10" fmla="*/ 322690 w 443456"/>
                <a:gd name="connsiteY10" fmla="*/ 22725 h 381000"/>
                <a:gd name="connsiteX11" fmla="*/ 354505 w 443456"/>
                <a:gd name="connsiteY11" fmla="*/ 34087 h 381000"/>
                <a:gd name="connsiteX12" fmla="*/ 381774 w 443456"/>
                <a:gd name="connsiteY12" fmla="*/ 11363 h 381000"/>
                <a:gd name="connsiteX13" fmla="*/ 393136 w 443456"/>
                <a:gd name="connsiteY13" fmla="*/ 11363 h 381000"/>
                <a:gd name="connsiteX14" fmla="*/ 397648 w 443456"/>
                <a:gd name="connsiteY14" fmla="*/ 20887 h 381000"/>
                <a:gd name="connsiteX15" fmla="*/ 400279 w 443456"/>
                <a:gd name="connsiteY15" fmla="*/ 20887 h 381000"/>
                <a:gd name="connsiteX16" fmla="*/ 416220 w 443456"/>
                <a:gd name="connsiteY16" fmla="*/ 54540 h 381000"/>
                <a:gd name="connsiteX17" fmla="*/ 418134 w 443456"/>
                <a:gd name="connsiteY17" fmla="*/ 54540 h 381000"/>
                <a:gd name="connsiteX18" fmla="*/ 436313 w 443456"/>
                <a:gd name="connsiteY18" fmla="*/ 65902 h 381000"/>
                <a:gd name="connsiteX19" fmla="*/ 434105 w 443456"/>
                <a:gd name="connsiteY19" fmla="*/ 69582 h 381000"/>
                <a:gd name="connsiteX20" fmla="*/ 443456 w 443456"/>
                <a:gd name="connsiteY20" fmla="*/ 75426 h 381000"/>
                <a:gd name="connsiteX21" fmla="*/ 436639 w 443456"/>
                <a:gd name="connsiteY21" fmla="*/ 86788 h 381000"/>
                <a:gd name="connsiteX22" fmla="*/ 436639 w 443456"/>
                <a:gd name="connsiteY22" fmla="*/ 95878 h 381000"/>
                <a:gd name="connsiteX23" fmla="*/ 404824 w 443456"/>
                <a:gd name="connsiteY23" fmla="*/ 123148 h 381000"/>
                <a:gd name="connsiteX24" fmla="*/ 400279 w 443456"/>
                <a:gd name="connsiteY24" fmla="*/ 150417 h 381000"/>
                <a:gd name="connsiteX25" fmla="*/ 393462 w 443456"/>
                <a:gd name="connsiteY25" fmla="*/ 166325 h 381000"/>
                <a:gd name="connsiteX26" fmla="*/ 384372 w 443456"/>
                <a:gd name="connsiteY26" fmla="*/ 177687 h 381000"/>
                <a:gd name="connsiteX27" fmla="*/ 377555 w 443456"/>
                <a:gd name="connsiteY27" fmla="*/ 204957 h 381000"/>
                <a:gd name="connsiteX28" fmla="*/ 357103 w 443456"/>
                <a:gd name="connsiteY28" fmla="*/ 214047 h 381000"/>
                <a:gd name="connsiteX29" fmla="*/ 350285 w 443456"/>
                <a:gd name="connsiteY29" fmla="*/ 236771 h 381000"/>
                <a:gd name="connsiteX30" fmla="*/ 345740 w 443456"/>
                <a:gd name="connsiteY30" fmla="*/ 252679 h 381000"/>
                <a:gd name="connsiteX31" fmla="*/ 341195 w 443456"/>
                <a:gd name="connsiteY31" fmla="*/ 268586 h 381000"/>
                <a:gd name="connsiteX32" fmla="*/ 313926 w 443456"/>
                <a:gd name="connsiteY32" fmla="*/ 279948 h 381000"/>
                <a:gd name="connsiteX33" fmla="*/ 291201 w 443456"/>
                <a:gd name="connsiteY33" fmla="*/ 264041 h 381000"/>
                <a:gd name="connsiteX34" fmla="*/ 282111 w 443456"/>
                <a:gd name="connsiteY34" fmla="*/ 264041 h 381000"/>
                <a:gd name="connsiteX35" fmla="*/ 259387 w 443456"/>
                <a:gd name="connsiteY35" fmla="*/ 284493 h 381000"/>
                <a:gd name="connsiteX36" fmla="*/ 248024 w 443456"/>
                <a:gd name="connsiteY36" fmla="*/ 284493 h 381000"/>
                <a:gd name="connsiteX37" fmla="*/ 232117 w 443456"/>
                <a:gd name="connsiteY37" fmla="*/ 323125 h 381000"/>
                <a:gd name="connsiteX38" fmla="*/ 223027 w 443456"/>
                <a:gd name="connsiteY38" fmla="*/ 350395 h 381000"/>
                <a:gd name="connsiteX39" fmla="*/ 179850 w 443456"/>
                <a:gd name="connsiteY39" fmla="*/ 359485 h 381000"/>
                <a:gd name="connsiteX40" fmla="*/ 180246 w 443456"/>
                <a:gd name="connsiteY40" fmla="*/ 374183 h 381000"/>
                <a:gd name="connsiteX41" fmla="*/ 152581 w 443456"/>
                <a:gd name="connsiteY41" fmla="*/ 381000 h 381000"/>
                <a:gd name="connsiteX42" fmla="*/ 125311 w 443456"/>
                <a:gd name="connsiteY42" fmla="*/ 366302 h 381000"/>
                <a:gd name="connsiteX43" fmla="*/ 104859 w 443456"/>
                <a:gd name="connsiteY43" fmla="*/ 343578 h 381000"/>
                <a:gd name="connsiteX44" fmla="*/ 103628 w 443456"/>
                <a:gd name="connsiteY44" fmla="*/ 340622 h 381000"/>
                <a:gd name="connsiteX45" fmla="*/ 112413 w 443456"/>
                <a:gd name="connsiteY45" fmla="*/ 316415 h 381000"/>
                <a:gd name="connsiteX46" fmla="*/ 88360 w 443456"/>
                <a:gd name="connsiteY46" fmla="*/ 311599 h 381000"/>
                <a:gd name="connsiteX47" fmla="*/ 66227 w 443456"/>
                <a:gd name="connsiteY47" fmla="*/ 291311 h 381000"/>
                <a:gd name="connsiteX48" fmla="*/ 47775 w 443456"/>
                <a:gd name="connsiteY48" fmla="*/ 306009 h 381000"/>
                <a:gd name="connsiteX49" fmla="*/ 7143 w 443456"/>
                <a:gd name="connsiteY49" fmla="*/ 291311 h 381000"/>
                <a:gd name="connsiteX50" fmla="*/ 21842 w 443456"/>
                <a:gd name="connsiteY50" fmla="*/ 293546 h 381000"/>
                <a:gd name="connsiteX51" fmla="*/ 0 w 443456"/>
                <a:gd name="connsiteY51" fmla="*/ 281787 h 381000"/>
                <a:gd name="connsiteX52" fmla="*/ 0 w 443456"/>
                <a:gd name="connsiteY52" fmla="*/ 227247 h 381000"/>
                <a:gd name="connsiteX53" fmla="*/ 0 w 443456"/>
                <a:gd name="connsiteY53" fmla="*/ 199978 h 381000"/>
                <a:gd name="connsiteX54" fmla="*/ 4545 w 443456"/>
                <a:gd name="connsiteY54" fmla="*/ 179525 h 381000"/>
                <a:gd name="connsiteX55" fmla="*/ 15907 w 443456"/>
                <a:gd name="connsiteY55" fmla="*/ 168163 h 381000"/>
                <a:gd name="connsiteX56" fmla="*/ 38632 w 443456"/>
                <a:gd name="connsiteY56" fmla="*/ 140893 h 381000"/>
                <a:gd name="connsiteX57" fmla="*/ 31815 w 443456"/>
                <a:gd name="connsiteY57" fmla="*/ 129531 h 381000"/>
                <a:gd name="connsiteX58" fmla="*/ 43177 w 443456"/>
                <a:gd name="connsiteY58" fmla="*/ 120441 h 381000"/>
                <a:gd name="connsiteX59" fmla="*/ 31815 w 443456"/>
                <a:gd name="connsiteY59" fmla="*/ 97717 h 381000"/>
                <a:gd name="connsiteX60" fmla="*/ 31815 w 443456"/>
                <a:gd name="connsiteY60" fmla="*/ 81809 h 381000"/>
                <a:gd name="connsiteX61" fmla="*/ 38632 w 443456"/>
                <a:gd name="connsiteY61" fmla="*/ 49995 h 381000"/>
                <a:gd name="connsiteX62" fmla="*/ 47722 w 443456"/>
                <a:gd name="connsiteY62" fmla="*/ 34087 h 381000"/>
                <a:gd name="connsiteX63" fmla="*/ 54539 w 443456"/>
                <a:gd name="connsiteY63" fmla="*/ 11363 h 381000"/>
                <a:gd name="connsiteX64" fmla="*/ 59084 w 443456"/>
                <a:gd name="connsiteY64" fmla="*/ 6817 h 381000"/>
                <a:gd name="connsiteX65" fmla="*/ 102261 w 443456"/>
                <a:gd name="connsiteY65" fmla="*/ 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43456" h="381000">
                  <a:moveTo>
                    <a:pt x="102261" y="0"/>
                  </a:moveTo>
                  <a:lnTo>
                    <a:pt x="138621" y="18180"/>
                  </a:lnTo>
                  <a:lnTo>
                    <a:pt x="149983" y="27270"/>
                  </a:lnTo>
                  <a:lnTo>
                    <a:pt x="165890" y="27270"/>
                  </a:lnTo>
                  <a:lnTo>
                    <a:pt x="188615" y="22725"/>
                  </a:lnTo>
                  <a:lnTo>
                    <a:pt x="231792" y="38632"/>
                  </a:lnTo>
                  <a:lnTo>
                    <a:pt x="252244" y="38632"/>
                  </a:lnTo>
                  <a:lnTo>
                    <a:pt x="274968" y="22725"/>
                  </a:lnTo>
                  <a:lnTo>
                    <a:pt x="295420" y="27270"/>
                  </a:lnTo>
                  <a:lnTo>
                    <a:pt x="299965" y="18180"/>
                  </a:lnTo>
                  <a:lnTo>
                    <a:pt x="322690" y="22725"/>
                  </a:lnTo>
                  <a:lnTo>
                    <a:pt x="354505" y="34087"/>
                  </a:lnTo>
                  <a:lnTo>
                    <a:pt x="381774" y="11363"/>
                  </a:lnTo>
                  <a:lnTo>
                    <a:pt x="393136" y="11363"/>
                  </a:lnTo>
                  <a:lnTo>
                    <a:pt x="397648" y="20887"/>
                  </a:lnTo>
                  <a:lnTo>
                    <a:pt x="400279" y="20887"/>
                  </a:lnTo>
                  <a:lnTo>
                    <a:pt x="416220" y="54540"/>
                  </a:lnTo>
                  <a:lnTo>
                    <a:pt x="418134" y="54540"/>
                  </a:lnTo>
                  <a:lnTo>
                    <a:pt x="436313" y="65902"/>
                  </a:lnTo>
                  <a:lnTo>
                    <a:pt x="434105" y="69582"/>
                  </a:lnTo>
                  <a:lnTo>
                    <a:pt x="443456" y="75426"/>
                  </a:lnTo>
                  <a:lnTo>
                    <a:pt x="436639" y="86788"/>
                  </a:lnTo>
                  <a:lnTo>
                    <a:pt x="436639" y="95878"/>
                  </a:lnTo>
                  <a:lnTo>
                    <a:pt x="404824" y="123148"/>
                  </a:lnTo>
                  <a:lnTo>
                    <a:pt x="400279" y="150417"/>
                  </a:lnTo>
                  <a:lnTo>
                    <a:pt x="393462" y="166325"/>
                  </a:lnTo>
                  <a:lnTo>
                    <a:pt x="384372" y="177687"/>
                  </a:lnTo>
                  <a:lnTo>
                    <a:pt x="377555" y="204957"/>
                  </a:lnTo>
                  <a:lnTo>
                    <a:pt x="357103" y="214047"/>
                  </a:lnTo>
                  <a:lnTo>
                    <a:pt x="350285" y="236771"/>
                  </a:lnTo>
                  <a:lnTo>
                    <a:pt x="345740" y="252679"/>
                  </a:lnTo>
                  <a:lnTo>
                    <a:pt x="341195" y="268586"/>
                  </a:lnTo>
                  <a:lnTo>
                    <a:pt x="313926" y="279948"/>
                  </a:lnTo>
                  <a:lnTo>
                    <a:pt x="291201" y="264041"/>
                  </a:lnTo>
                  <a:lnTo>
                    <a:pt x="282111" y="264041"/>
                  </a:lnTo>
                  <a:lnTo>
                    <a:pt x="259387" y="284493"/>
                  </a:lnTo>
                  <a:lnTo>
                    <a:pt x="248024" y="284493"/>
                  </a:lnTo>
                  <a:lnTo>
                    <a:pt x="232117" y="323125"/>
                  </a:lnTo>
                  <a:lnTo>
                    <a:pt x="223027" y="350395"/>
                  </a:lnTo>
                  <a:lnTo>
                    <a:pt x="179850" y="359485"/>
                  </a:lnTo>
                  <a:lnTo>
                    <a:pt x="180246" y="374183"/>
                  </a:lnTo>
                  <a:lnTo>
                    <a:pt x="152581" y="381000"/>
                  </a:lnTo>
                  <a:lnTo>
                    <a:pt x="125311" y="366302"/>
                  </a:lnTo>
                  <a:lnTo>
                    <a:pt x="104859" y="343578"/>
                  </a:lnTo>
                  <a:lnTo>
                    <a:pt x="103628" y="340622"/>
                  </a:lnTo>
                  <a:lnTo>
                    <a:pt x="112413" y="316415"/>
                  </a:lnTo>
                  <a:lnTo>
                    <a:pt x="88360" y="311599"/>
                  </a:lnTo>
                  <a:lnTo>
                    <a:pt x="66227" y="291311"/>
                  </a:lnTo>
                  <a:lnTo>
                    <a:pt x="47775" y="306009"/>
                  </a:lnTo>
                  <a:lnTo>
                    <a:pt x="7143" y="291311"/>
                  </a:lnTo>
                  <a:lnTo>
                    <a:pt x="21842" y="293546"/>
                  </a:lnTo>
                  <a:lnTo>
                    <a:pt x="0" y="281787"/>
                  </a:lnTo>
                  <a:lnTo>
                    <a:pt x="0" y="227247"/>
                  </a:lnTo>
                  <a:lnTo>
                    <a:pt x="0" y="199978"/>
                  </a:lnTo>
                  <a:lnTo>
                    <a:pt x="4545" y="179525"/>
                  </a:lnTo>
                  <a:lnTo>
                    <a:pt x="15907" y="168163"/>
                  </a:lnTo>
                  <a:lnTo>
                    <a:pt x="38632" y="140893"/>
                  </a:lnTo>
                  <a:lnTo>
                    <a:pt x="31815" y="129531"/>
                  </a:lnTo>
                  <a:lnTo>
                    <a:pt x="43177" y="120441"/>
                  </a:lnTo>
                  <a:lnTo>
                    <a:pt x="31815" y="97717"/>
                  </a:lnTo>
                  <a:lnTo>
                    <a:pt x="31815" y="81809"/>
                  </a:lnTo>
                  <a:lnTo>
                    <a:pt x="38632" y="49995"/>
                  </a:lnTo>
                  <a:lnTo>
                    <a:pt x="47722" y="34087"/>
                  </a:lnTo>
                  <a:lnTo>
                    <a:pt x="54539" y="11363"/>
                  </a:lnTo>
                  <a:lnTo>
                    <a:pt x="59084" y="6817"/>
                  </a:lnTo>
                  <a:lnTo>
                    <a:pt x="10226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5" name="Freeform 122">
              <a:extLst>
                <a:ext uri="{FF2B5EF4-FFF2-40B4-BE49-F238E27FC236}">
                  <a16:creationId xmlns:a16="http://schemas.microsoft.com/office/drawing/2014/main" xmlns="" id="{32D78891-4A4D-4AD6-BA90-A353FFB6A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0890" y="4265061"/>
              <a:ext cx="61258" cy="116411"/>
            </a:xfrm>
            <a:custGeom>
              <a:avLst/>
              <a:gdLst>
                <a:gd name="connsiteX0" fmla="*/ 59084 w 118385"/>
                <a:gd name="connsiteY0" fmla="*/ 0 h 224975"/>
                <a:gd name="connsiteX1" fmla="*/ 63846 w 118385"/>
                <a:gd name="connsiteY1" fmla="*/ 0 h 224975"/>
                <a:gd name="connsiteX2" fmla="*/ 74991 w 118385"/>
                <a:gd name="connsiteY2" fmla="*/ 0 h 224975"/>
                <a:gd name="connsiteX3" fmla="*/ 79753 w 118385"/>
                <a:gd name="connsiteY3" fmla="*/ 0 h 224975"/>
                <a:gd name="connsiteX4" fmla="*/ 107023 w 118385"/>
                <a:gd name="connsiteY4" fmla="*/ 20453 h 224975"/>
                <a:gd name="connsiteX5" fmla="*/ 107023 w 118385"/>
                <a:gd name="connsiteY5" fmla="*/ 31815 h 224975"/>
                <a:gd name="connsiteX6" fmla="*/ 118385 w 118385"/>
                <a:gd name="connsiteY6" fmla="*/ 54540 h 224975"/>
                <a:gd name="connsiteX7" fmla="*/ 107023 w 118385"/>
                <a:gd name="connsiteY7" fmla="*/ 70447 h 224975"/>
                <a:gd name="connsiteX8" fmla="*/ 113840 w 118385"/>
                <a:gd name="connsiteY8" fmla="*/ 79537 h 224975"/>
                <a:gd name="connsiteX9" fmla="*/ 91116 w 118385"/>
                <a:gd name="connsiteY9" fmla="*/ 102262 h 224975"/>
                <a:gd name="connsiteX10" fmla="*/ 79753 w 118385"/>
                <a:gd name="connsiteY10" fmla="*/ 113624 h 224975"/>
                <a:gd name="connsiteX11" fmla="*/ 75209 w 118385"/>
                <a:gd name="connsiteY11" fmla="*/ 138621 h 224975"/>
                <a:gd name="connsiteX12" fmla="*/ 75209 w 118385"/>
                <a:gd name="connsiteY12" fmla="*/ 161346 h 224975"/>
                <a:gd name="connsiteX13" fmla="*/ 75209 w 118385"/>
                <a:gd name="connsiteY13" fmla="*/ 220430 h 224975"/>
                <a:gd name="connsiteX14" fmla="*/ 43394 w 118385"/>
                <a:gd name="connsiteY14" fmla="*/ 224975 h 224975"/>
                <a:gd name="connsiteX15" fmla="*/ 43230 w 118385"/>
                <a:gd name="connsiteY15" fmla="*/ 224318 h 224975"/>
                <a:gd name="connsiteX16" fmla="*/ 38632 w 118385"/>
                <a:gd name="connsiteY16" fmla="*/ 224975 h 224975"/>
                <a:gd name="connsiteX17" fmla="*/ 31815 w 118385"/>
                <a:gd name="connsiteY17" fmla="*/ 197706 h 224975"/>
                <a:gd name="connsiteX18" fmla="*/ 31815 w 118385"/>
                <a:gd name="connsiteY18" fmla="*/ 113624 h 224975"/>
                <a:gd name="connsiteX19" fmla="*/ 22725 w 118385"/>
                <a:gd name="connsiteY19" fmla="*/ 106807 h 224975"/>
                <a:gd name="connsiteX20" fmla="*/ 22725 w 118385"/>
                <a:gd name="connsiteY20" fmla="*/ 86354 h 224975"/>
                <a:gd name="connsiteX21" fmla="*/ 11363 w 118385"/>
                <a:gd name="connsiteY21" fmla="*/ 74992 h 224975"/>
                <a:gd name="connsiteX22" fmla="*/ 0 w 118385"/>
                <a:gd name="connsiteY22" fmla="*/ 63630 h 224975"/>
                <a:gd name="connsiteX23" fmla="*/ 6818 w 118385"/>
                <a:gd name="connsiteY23" fmla="*/ 43177 h 224975"/>
                <a:gd name="connsiteX24" fmla="*/ 11580 w 118385"/>
                <a:gd name="connsiteY24" fmla="*/ 43177 h 224975"/>
                <a:gd name="connsiteX25" fmla="*/ 15907 w 118385"/>
                <a:gd name="connsiteY25" fmla="*/ 43177 h 224975"/>
                <a:gd name="connsiteX26" fmla="*/ 22725 w 118385"/>
                <a:gd name="connsiteY26" fmla="*/ 27270 h 224975"/>
                <a:gd name="connsiteX27" fmla="*/ 43177 w 118385"/>
                <a:gd name="connsiteY27" fmla="*/ 20453 h 224975"/>
                <a:gd name="connsiteX28" fmla="*/ 49994 w 118385"/>
                <a:gd name="connsiteY28" fmla="*/ 11363 h 22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8385" h="224975">
                  <a:moveTo>
                    <a:pt x="59084" y="0"/>
                  </a:moveTo>
                  <a:lnTo>
                    <a:pt x="63846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107023" y="20453"/>
                  </a:lnTo>
                  <a:lnTo>
                    <a:pt x="107023" y="31815"/>
                  </a:lnTo>
                  <a:lnTo>
                    <a:pt x="118385" y="54540"/>
                  </a:lnTo>
                  <a:lnTo>
                    <a:pt x="107023" y="70447"/>
                  </a:lnTo>
                  <a:lnTo>
                    <a:pt x="113840" y="79537"/>
                  </a:lnTo>
                  <a:lnTo>
                    <a:pt x="91116" y="102262"/>
                  </a:lnTo>
                  <a:lnTo>
                    <a:pt x="79753" y="113624"/>
                  </a:lnTo>
                  <a:lnTo>
                    <a:pt x="75209" y="138621"/>
                  </a:lnTo>
                  <a:lnTo>
                    <a:pt x="75209" y="161346"/>
                  </a:lnTo>
                  <a:lnTo>
                    <a:pt x="75209" y="220430"/>
                  </a:lnTo>
                  <a:lnTo>
                    <a:pt x="43394" y="224975"/>
                  </a:lnTo>
                  <a:lnTo>
                    <a:pt x="43230" y="224318"/>
                  </a:lnTo>
                  <a:lnTo>
                    <a:pt x="38632" y="224975"/>
                  </a:lnTo>
                  <a:lnTo>
                    <a:pt x="31815" y="197706"/>
                  </a:lnTo>
                  <a:lnTo>
                    <a:pt x="31815" y="113624"/>
                  </a:lnTo>
                  <a:lnTo>
                    <a:pt x="22725" y="106807"/>
                  </a:lnTo>
                  <a:lnTo>
                    <a:pt x="22725" y="86354"/>
                  </a:lnTo>
                  <a:lnTo>
                    <a:pt x="11363" y="74992"/>
                  </a:lnTo>
                  <a:lnTo>
                    <a:pt x="0" y="63630"/>
                  </a:lnTo>
                  <a:lnTo>
                    <a:pt x="6818" y="43177"/>
                  </a:lnTo>
                  <a:lnTo>
                    <a:pt x="11580" y="43177"/>
                  </a:lnTo>
                  <a:lnTo>
                    <a:pt x="15907" y="43177"/>
                  </a:lnTo>
                  <a:lnTo>
                    <a:pt x="22725" y="27270"/>
                  </a:lnTo>
                  <a:lnTo>
                    <a:pt x="43177" y="20453"/>
                  </a:lnTo>
                  <a:lnTo>
                    <a:pt x="49994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6" name="Freeform 123">
              <a:extLst>
                <a:ext uri="{FF2B5EF4-FFF2-40B4-BE49-F238E27FC236}">
                  <a16:creationId xmlns:a16="http://schemas.microsoft.com/office/drawing/2014/main" xmlns="" id="{F2FA068E-25F5-420B-80DB-C043934DD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4429" y="4287402"/>
              <a:ext cx="40149" cy="97597"/>
            </a:xfrm>
            <a:custGeom>
              <a:avLst/>
              <a:gdLst>
                <a:gd name="connsiteX0" fmla="*/ 0 w 77590"/>
                <a:gd name="connsiteY0" fmla="*/ 0 h 188615"/>
                <a:gd name="connsiteX1" fmla="*/ 7143 w 77590"/>
                <a:gd name="connsiteY1" fmla="*/ 0 h 188615"/>
                <a:gd name="connsiteX2" fmla="*/ 38632 w 77590"/>
                <a:gd name="connsiteY2" fmla="*/ 0 h 188615"/>
                <a:gd name="connsiteX3" fmla="*/ 45775 w 77590"/>
                <a:gd name="connsiteY3" fmla="*/ 0 h 188615"/>
                <a:gd name="connsiteX4" fmla="*/ 38958 w 77590"/>
                <a:gd name="connsiteY4" fmla="*/ 20452 h 188615"/>
                <a:gd name="connsiteX5" fmla="*/ 50320 w 77590"/>
                <a:gd name="connsiteY5" fmla="*/ 31815 h 188615"/>
                <a:gd name="connsiteX6" fmla="*/ 61683 w 77590"/>
                <a:gd name="connsiteY6" fmla="*/ 43177 h 188615"/>
                <a:gd name="connsiteX7" fmla="*/ 61683 w 77590"/>
                <a:gd name="connsiteY7" fmla="*/ 63629 h 188615"/>
                <a:gd name="connsiteX8" fmla="*/ 70773 w 77590"/>
                <a:gd name="connsiteY8" fmla="*/ 70447 h 188615"/>
                <a:gd name="connsiteX9" fmla="*/ 66228 w 77590"/>
                <a:gd name="connsiteY9" fmla="*/ 154528 h 188615"/>
                <a:gd name="connsiteX10" fmla="*/ 77590 w 77590"/>
                <a:gd name="connsiteY10" fmla="*/ 177253 h 188615"/>
                <a:gd name="connsiteX11" fmla="*/ 50320 w 77590"/>
                <a:gd name="connsiteY11" fmla="*/ 188615 h 188615"/>
                <a:gd name="connsiteX12" fmla="*/ 48219 w 77590"/>
                <a:gd name="connsiteY12" fmla="*/ 186514 h 188615"/>
                <a:gd name="connsiteX13" fmla="*/ 43177 w 77590"/>
                <a:gd name="connsiteY13" fmla="*/ 188615 h 188615"/>
                <a:gd name="connsiteX14" fmla="*/ 31815 w 77590"/>
                <a:gd name="connsiteY14" fmla="*/ 177253 h 188615"/>
                <a:gd name="connsiteX15" fmla="*/ 22725 w 77590"/>
                <a:gd name="connsiteY15" fmla="*/ 149983 h 188615"/>
                <a:gd name="connsiteX16" fmla="*/ 22725 w 77590"/>
                <a:gd name="connsiteY16" fmla="*/ 134076 h 188615"/>
                <a:gd name="connsiteX17" fmla="*/ 27270 w 77590"/>
                <a:gd name="connsiteY17" fmla="*/ 95444 h 188615"/>
                <a:gd name="connsiteX18" fmla="*/ 15908 w 77590"/>
                <a:gd name="connsiteY18" fmla="*/ 86354 h 188615"/>
                <a:gd name="connsiteX19" fmla="*/ 15908 w 77590"/>
                <a:gd name="connsiteY19" fmla="*/ 59084 h 188615"/>
                <a:gd name="connsiteX20" fmla="*/ 15908 w 77590"/>
                <a:gd name="connsiteY20" fmla="*/ 31815 h 188615"/>
                <a:gd name="connsiteX21" fmla="*/ 0 w 77590"/>
                <a:gd name="connsiteY21" fmla="*/ 11363 h 18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7590" h="188615">
                  <a:moveTo>
                    <a:pt x="0" y="0"/>
                  </a:moveTo>
                  <a:lnTo>
                    <a:pt x="7143" y="0"/>
                  </a:lnTo>
                  <a:lnTo>
                    <a:pt x="38632" y="0"/>
                  </a:lnTo>
                  <a:lnTo>
                    <a:pt x="45775" y="0"/>
                  </a:lnTo>
                  <a:lnTo>
                    <a:pt x="38958" y="20452"/>
                  </a:lnTo>
                  <a:lnTo>
                    <a:pt x="50320" y="31815"/>
                  </a:lnTo>
                  <a:lnTo>
                    <a:pt x="61683" y="43177"/>
                  </a:lnTo>
                  <a:lnTo>
                    <a:pt x="61683" y="63629"/>
                  </a:lnTo>
                  <a:lnTo>
                    <a:pt x="70773" y="70447"/>
                  </a:lnTo>
                  <a:lnTo>
                    <a:pt x="66228" y="154528"/>
                  </a:lnTo>
                  <a:lnTo>
                    <a:pt x="77590" y="177253"/>
                  </a:lnTo>
                  <a:lnTo>
                    <a:pt x="50320" y="188615"/>
                  </a:lnTo>
                  <a:lnTo>
                    <a:pt x="48219" y="186514"/>
                  </a:lnTo>
                  <a:lnTo>
                    <a:pt x="43177" y="188615"/>
                  </a:lnTo>
                  <a:lnTo>
                    <a:pt x="31815" y="177253"/>
                  </a:lnTo>
                  <a:lnTo>
                    <a:pt x="22725" y="149983"/>
                  </a:lnTo>
                  <a:lnTo>
                    <a:pt x="22725" y="134076"/>
                  </a:lnTo>
                  <a:lnTo>
                    <a:pt x="27270" y="95444"/>
                  </a:lnTo>
                  <a:lnTo>
                    <a:pt x="15908" y="86354"/>
                  </a:lnTo>
                  <a:lnTo>
                    <a:pt x="15908" y="59084"/>
                  </a:lnTo>
                  <a:lnTo>
                    <a:pt x="15908" y="31815"/>
                  </a:lnTo>
                  <a:lnTo>
                    <a:pt x="0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7" name="Freeform 124">
              <a:extLst>
                <a:ext uri="{FF2B5EF4-FFF2-40B4-BE49-F238E27FC236}">
                  <a16:creationId xmlns:a16="http://schemas.microsoft.com/office/drawing/2014/main" xmlns="" id="{7F8F4605-2A22-438B-BEA2-B5B0A3078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3283" y="4287402"/>
              <a:ext cx="84719" cy="119938"/>
            </a:xfrm>
            <a:custGeom>
              <a:avLst/>
              <a:gdLst>
                <a:gd name="connsiteX0" fmla="*/ 74992 w 163727"/>
                <a:gd name="connsiteY0" fmla="*/ 0 h 231791"/>
                <a:gd name="connsiteX1" fmla="*/ 75468 w 163727"/>
                <a:gd name="connsiteY1" fmla="*/ 136 h 231791"/>
                <a:gd name="connsiteX2" fmla="*/ 77373 w 163727"/>
                <a:gd name="connsiteY2" fmla="*/ 0 h 231791"/>
                <a:gd name="connsiteX3" fmla="*/ 91891 w 163727"/>
                <a:gd name="connsiteY3" fmla="*/ 4148 h 231791"/>
                <a:gd name="connsiteX4" fmla="*/ 102262 w 163727"/>
                <a:gd name="connsiteY4" fmla="*/ 0 h 231791"/>
                <a:gd name="connsiteX5" fmla="*/ 104643 w 163727"/>
                <a:gd name="connsiteY5" fmla="*/ 0 h 231791"/>
                <a:gd name="connsiteX6" fmla="*/ 122714 w 163727"/>
                <a:gd name="connsiteY6" fmla="*/ 0 h 231791"/>
                <a:gd name="connsiteX7" fmla="*/ 125095 w 163727"/>
                <a:gd name="connsiteY7" fmla="*/ 0 h 231791"/>
                <a:gd name="connsiteX8" fmla="*/ 120550 w 163727"/>
                <a:gd name="connsiteY8" fmla="*/ 11363 h 231791"/>
                <a:gd name="connsiteX9" fmla="*/ 136457 w 163727"/>
                <a:gd name="connsiteY9" fmla="*/ 31815 h 231791"/>
                <a:gd name="connsiteX10" fmla="*/ 136457 w 163727"/>
                <a:gd name="connsiteY10" fmla="*/ 59084 h 231791"/>
                <a:gd name="connsiteX11" fmla="*/ 143275 w 163727"/>
                <a:gd name="connsiteY11" fmla="*/ 86354 h 231791"/>
                <a:gd name="connsiteX12" fmla="*/ 147820 w 163727"/>
                <a:gd name="connsiteY12" fmla="*/ 102261 h 231791"/>
                <a:gd name="connsiteX13" fmla="*/ 143275 w 163727"/>
                <a:gd name="connsiteY13" fmla="*/ 134075 h 231791"/>
                <a:gd name="connsiteX14" fmla="*/ 147820 w 163727"/>
                <a:gd name="connsiteY14" fmla="*/ 149983 h 231791"/>
                <a:gd name="connsiteX15" fmla="*/ 152365 w 163727"/>
                <a:gd name="connsiteY15" fmla="*/ 177252 h 231791"/>
                <a:gd name="connsiteX16" fmla="*/ 163727 w 163727"/>
                <a:gd name="connsiteY16" fmla="*/ 188614 h 231791"/>
                <a:gd name="connsiteX17" fmla="*/ 104643 w 163727"/>
                <a:gd name="connsiteY17" fmla="*/ 209067 h 231791"/>
                <a:gd name="connsiteX18" fmla="*/ 84190 w 163727"/>
                <a:gd name="connsiteY18" fmla="*/ 220429 h 231791"/>
                <a:gd name="connsiteX19" fmla="*/ 50103 w 163727"/>
                <a:gd name="connsiteY19" fmla="*/ 231791 h 231791"/>
                <a:gd name="connsiteX20" fmla="*/ 48954 w 163727"/>
                <a:gd name="connsiteY20" fmla="*/ 231381 h 231791"/>
                <a:gd name="connsiteX21" fmla="*/ 47722 w 163727"/>
                <a:gd name="connsiteY21" fmla="*/ 231791 h 231791"/>
                <a:gd name="connsiteX22" fmla="*/ 15908 w 163727"/>
                <a:gd name="connsiteY22" fmla="*/ 220429 h 231791"/>
                <a:gd name="connsiteX23" fmla="*/ 15908 w 163727"/>
                <a:gd name="connsiteY23" fmla="*/ 209067 h 231791"/>
                <a:gd name="connsiteX24" fmla="*/ 0 w 163727"/>
                <a:gd name="connsiteY24" fmla="*/ 177252 h 231791"/>
                <a:gd name="connsiteX25" fmla="*/ 11363 w 163727"/>
                <a:gd name="connsiteY25" fmla="*/ 134075 h 231791"/>
                <a:gd name="connsiteX26" fmla="*/ 27270 w 163727"/>
                <a:gd name="connsiteY26" fmla="*/ 106806 h 231791"/>
                <a:gd name="connsiteX27" fmla="*/ 15908 w 163727"/>
                <a:gd name="connsiteY27" fmla="*/ 52267 h 231791"/>
                <a:gd name="connsiteX28" fmla="*/ 11363 w 163727"/>
                <a:gd name="connsiteY28" fmla="*/ 27270 h 231791"/>
                <a:gd name="connsiteX29" fmla="*/ 11363 w 163727"/>
                <a:gd name="connsiteY29" fmla="*/ 4545 h 231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3727" h="231791">
                  <a:moveTo>
                    <a:pt x="74992" y="0"/>
                  </a:moveTo>
                  <a:lnTo>
                    <a:pt x="75468" y="136"/>
                  </a:lnTo>
                  <a:lnTo>
                    <a:pt x="77373" y="0"/>
                  </a:lnTo>
                  <a:lnTo>
                    <a:pt x="91891" y="4148"/>
                  </a:lnTo>
                  <a:lnTo>
                    <a:pt x="102262" y="0"/>
                  </a:lnTo>
                  <a:lnTo>
                    <a:pt x="104643" y="0"/>
                  </a:lnTo>
                  <a:lnTo>
                    <a:pt x="122714" y="0"/>
                  </a:lnTo>
                  <a:lnTo>
                    <a:pt x="125095" y="0"/>
                  </a:lnTo>
                  <a:lnTo>
                    <a:pt x="120550" y="11363"/>
                  </a:lnTo>
                  <a:lnTo>
                    <a:pt x="136457" y="31815"/>
                  </a:lnTo>
                  <a:lnTo>
                    <a:pt x="136457" y="59084"/>
                  </a:lnTo>
                  <a:lnTo>
                    <a:pt x="143275" y="86354"/>
                  </a:lnTo>
                  <a:lnTo>
                    <a:pt x="147820" y="102261"/>
                  </a:lnTo>
                  <a:lnTo>
                    <a:pt x="143275" y="134075"/>
                  </a:lnTo>
                  <a:lnTo>
                    <a:pt x="147820" y="149983"/>
                  </a:lnTo>
                  <a:lnTo>
                    <a:pt x="152365" y="177252"/>
                  </a:lnTo>
                  <a:lnTo>
                    <a:pt x="163727" y="188614"/>
                  </a:lnTo>
                  <a:lnTo>
                    <a:pt x="104643" y="209067"/>
                  </a:lnTo>
                  <a:lnTo>
                    <a:pt x="84190" y="220429"/>
                  </a:lnTo>
                  <a:lnTo>
                    <a:pt x="50103" y="231791"/>
                  </a:lnTo>
                  <a:lnTo>
                    <a:pt x="48954" y="231381"/>
                  </a:lnTo>
                  <a:lnTo>
                    <a:pt x="47722" y="231791"/>
                  </a:lnTo>
                  <a:lnTo>
                    <a:pt x="15908" y="220429"/>
                  </a:lnTo>
                  <a:lnTo>
                    <a:pt x="15908" y="209067"/>
                  </a:lnTo>
                  <a:lnTo>
                    <a:pt x="0" y="177252"/>
                  </a:lnTo>
                  <a:lnTo>
                    <a:pt x="11363" y="134075"/>
                  </a:lnTo>
                  <a:lnTo>
                    <a:pt x="27270" y="106806"/>
                  </a:lnTo>
                  <a:lnTo>
                    <a:pt x="15908" y="52267"/>
                  </a:lnTo>
                  <a:lnTo>
                    <a:pt x="11363" y="27270"/>
                  </a:lnTo>
                  <a:lnTo>
                    <a:pt x="11363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8" name="Freeform 125">
              <a:extLst>
                <a:ext uri="{FF2B5EF4-FFF2-40B4-BE49-F238E27FC236}">
                  <a16:creationId xmlns:a16="http://schemas.microsoft.com/office/drawing/2014/main" xmlns="" id="{B899F2B9-1C01-4232-A5F3-E43258A4C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2128" y="4206269"/>
              <a:ext cx="148329" cy="115573"/>
            </a:xfrm>
            <a:custGeom>
              <a:avLst/>
              <a:gdLst>
                <a:gd name="connsiteX0" fmla="*/ 181798 w 286657"/>
                <a:gd name="connsiteY0" fmla="*/ 0 h 223353"/>
                <a:gd name="connsiteX1" fmla="*/ 193160 w 286657"/>
                <a:gd name="connsiteY1" fmla="*/ 11362 h 223353"/>
                <a:gd name="connsiteX2" fmla="*/ 213613 w 286657"/>
                <a:gd name="connsiteY2" fmla="*/ 6817 h 223353"/>
                <a:gd name="connsiteX3" fmla="*/ 213613 w 286657"/>
                <a:gd name="connsiteY3" fmla="*/ 22691 h 223353"/>
                <a:gd name="connsiteX4" fmla="*/ 220756 w 286657"/>
                <a:gd name="connsiteY4" fmla="*/ 21104 h 223353"/>
                <a:gd name="connsiteX5" fmla="*/ 220756 w 286657"/>
                <a:gd name="connsiteY5" fmla="*/ 41556 h 223353"/>
                <a:gd name="connsiteX6" fmla="*/ 220756 w 286657"/>
                <a:gd name="connsiteY6" fmla="*/ 51749 h 223353"/>
                <a:gd name="connsiteX7" fmla="*/ 236337 w 286657"/>
                <a:gd name="connsiteY7" fmla="*/ 70447 h 223353"/>
                <a:gd name="connsiteX8" fmla="*/ 236337 w 286657"/>
                <a:gd name="connsiteY8" fmla="*/ 76161 h 223353"/>
                <a:gd name="connsiteX9" fmla="*/ 243480 w 286657"/>
                <a:gd name="connsiteY9" fmla="*/ 84733 h 223353"/>
                <a:gd name="connsiteX10" fmla="*/ 243480 w 286657"/>
                <a:gd name="connsiteY10" fmla="*/ 88234 h 223353"/>
                <a:gd name="connsiteX11" fmla="*/ 279514 w 286657"/>
                <a:gd name="connsiteY11" fmla="*/ 97716 h 223353"/>
                <a:gd name="connsiteX12" fmla="*/ 279514 w 286657"/>
                <a:gd name="connsiteY12" fmla="*/ 110123 h 223353"/>
                <a:gd name="connsiteX13" fmla="*/ 286657 w 286657"/>
                <a:gd name="connsiteY13" fmla="*/ 112002 h 223353"/>
                <a:gd name="connsiteX14" fmla="*/ 286657 w 286657"/>
                <a:gd name="connsiteY14" fmla="*/ 132455 h 223353"/>
                <a:gd name="connsiteX15" fmla="*/ 279840 w 286657"/>
                <a:gd name="connsiteY15" fmla="*/ 148362 h 223353"/>
                <a:gd name="connsiteX16" fmla="*/ 259388 w 286657"/>
                <a:gd name="connsiteY16" fmla="*/ 148362 h 223353"/>
                <a:gd name="connsiteX17" fmla="*/ 252570 w 286657"/>
                <a:gd name="connsiteY17" fmla="*/ 164269 h 223353"/>
                <a:gd name="connsiteX18" fmla="*/ 243480 w 286657"/>
                <a:gd name="connsiteY18" fmla="*/ 171086 h 223353"/>
                <a:gd name="connsiteX19" fmla="*/ 209393 w 286657"/>
                <a:gd name="connsiteY19" fmla="*/ 171086 h 223353"/>
                <a:gd name="connsiteX20" fmla="*/ 188941 w 286657"/>
                <a:gd name="connsiteY20" fmla="*/ 164269 h 223353"/>
                <a:gd name="connsiteX21" fmla="*/ 177579 w 286657"/>
                <a:gd name="connsiteY21" fmla="*/ 171086 h 223353"/>
                <a:gd name="connsiteX22" fmla="*/ 161671 w 286657"/>
                <a:gd name="connsiteY22" fmla="*/ 171086 h 223353"/>
                <a:gd name="connsiteX23" fmla="*/ 102587 w 286657"/>
                <a:gd name="connsiteY23" fmla="*/ 171086 h 223353"/>
                <a:gd name="connsiteX24" fmla="*/ 98042 w 286657"/>
                <a:gd name="connsiteY24" fmla="*/ 191539 h 223353"/>
                <a:gd name="connsiteX25" fmla="*/ 102587 w 286657"/>
                <a:gd name="connsiteY25" fmla="*/ 218808 h 223353"/>
                <a:gd name="connsiteX26" fmla="*/ 75317 w 286657"/>
                <a:gd name="connsiteY26" fmla="*/ 214263 h 223353"/>
                <a:gd name="connsiteX27" fmla="*/ 59410 w 286657"/>
                <a:gd name="connsiteY27" fmla="*/ 214263 h 223353"/>
                <a:gd name="connsiteX28" fmla="*/ 48048 w 286657"/>
                <a:gd name="connsiteY28" fmla="*/ 223353 h 223353"/>
                <a:gd name="connsiteX29" fmla="*/ 32140 w 286657"/>
                <a:gd name="connsiteY29" fmla="*/ 214263 h 223353"/>
                <a:gd name="connsiteX30" fmla="*/ 27595 w 286657"/>
                <a:gd name="connsiteY30" fmla="*/ 202901 h 223353"/>
                <a:gd name="connsiteX31" fmla="*/ 7143 w 286657"/>
                <a:gd name="connsiteY31" fmla="*/ 198356 h 223353"/>
                <a:gd name="connsiteX32" fmla="*/ 7143 w 286657"/>
                <a:gd name="connsiteY32" fmla="*/ 185658 h 223353"/>
                <a:gd name="connsiteX33" fmla="*/ 0 w 286657"/>
                <a:gd name="connsiteY33" fmla="*/ 184070 h 223353"/>
                <a:gd name="connsiteX34" fmla="*/ 0 w 286657"/>
                <a:gd name="connsiteY34" fmla="*/ 156800 h 223353"/>
                <a:gd name="connsiteX35" fmla="*/ 9090 w 286657"/>
                <a:gd name="connsiteY35" fmla="*/ 145438 h 223353"/>
                <a:gd name="connsiteX36" fmla="*/ 9090 w 286657"/>
                <a:gd name="connsiteY36" fmla="*/ 129531 h 223353"/>
                <a:gd name="connsiteX37" fmla="*/ 36360 w 286657"/>
                <a:gd name="connsiteY37" fmla="*/ 97716 h 223353"/>
                <a:gd name="connsiteX38" fmla="*/ 40905 w 286657"/>
                <a:gd name="connsiteY38" fmla="*/ 74992 h 223353"/>
                <a:gd name="connsiteX39" fmla="*/ 52267 w 286657"/>
                <a:gd name="connsiteY39" fmla="*/ 65902 h 223353"/>
                <a:gd name="connsiteX40" fmla="*/ 68174 w 286657"/>
                <a:gd name="connsiteY40" fmla="*/ 70447 h 223353"/>
                <a:gd name="connsiteX41" fmla="*/ 84082 w 286657"/>
                <a:gd name="connsiteY41" fmla="*/ 59084 h 223353"/>
                <a:gd name="connsiteX42" fmla="*/ 90899 w 286657"/>
                <a:gd name="connsiteY42" fmla="*/ 47722 h 223353"/>
                <a:gd name="connsiteX43" fmla="*/ 118169 w 286657"/>
                <a:gd name="connsiteY43" fmla="*/ 38632 h 223353"/>
                <a:gd name="connsiteX44" fmla="*/ 127259 w 286657"/>
                <a:gd name="connsiteY44" fmla="*/ 22725 h 223353"/>
                <a:gd name="connsiteX45" fmla="*/ 161346 w 286657"/>
                <a:gd name="connsiteY45" fmla="*/ 6817 h 22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86657" h="223353">
                  <a:moveTo>
                    <a:pt x="181798" y="0"/>
                  </a:moveTo>
                  <a:lnTo>
                    <a:pt x="193160" y="11362"/>
                  </a:lnTo>
                  <a:lnTo>
                    <a:pt x="213613" y="6817"/>
                  </a:lnTo>
                  <a:lnTo>
                    <a:pt x="213613" y="22691"/>
                  </a:lnTo>
                  <a:lnTo>
                    <a:pt x="220756" y="21104"/>
                  </a:lnTo>
                  <a:lnTo>
                    <a:pt x="220756" y="41556"/>
                  </a:lnTo>
                  <a:lnTo>
                    <a:pt x="220756" y="51749"/>
                  </a:lnTo>
                  <a:lnTo>
                    <a:pt x="236337" y="70447"/>
                  </a:lnTo>
                  <a:lnTo>
                    <a:pt x="236337" y="76161"/>
                  </a:lnTo>
                  <a:lnTo>
                    <a:pt x="243480" y="84733"/>
                  </a:lnTo>
                  <a:lnTo>
                    <a:pt x="243480" y="88234"/>
                  </a:lnTo>
                  <a:lnTo>
                    <a:pt x="279514" y="97716"/>
                  </a:lnTo>
                  <a:lnTo>
                    <a:pt x="279514" y="110123"/>
                  </a:lnTo>
                  <a:lnTo>
                    <a:pt x="286657" y="112002"/>
                  </a:lnTo>
                  <a:lnTo>
                    <a:pt x="286657" y="132455"/>
                  </a:lnTo>
                  <a:lnTo>
                    <a:pt x="279840" y="148362"/>
                  </a:lnTo>
                  <a:lnTo>
                    <a:pt x="259388" y="148362"/>
                  </a:lnTo>
                  <a:lnTo>
                    <a:pt x="252570" y="164269"/>
                  </a:lnTo>
                  <a:lnTo>
                    <a:pt x="243480" y="171086"/>
                  </a:lnTo>
                  <a:lnTo>
                    <a:pt x="209393" y="171086"/>
                  </a:lnTo>
                  <a:lnTo>
                    <a:pt x="188941" y="164269"/>
                  </a:lnTo>
                  <a:lnTo>
                    <a:pt x="177579" y="171086"/>
                  </a:lnTo>
                  <a:lnTo>
                    <a:pt x="161671" y="171086"/>
                  </a:lnTo>
                  <a:lnTo>
                    <a:pt x="102587" y="171086"/>
                  </a:lnTo>
                  <a:lnTo>
                    <a:pt x="98042" y="191539"/>
                  </a:lnTo>
                  <a:lnTo>
                    <a:pt x="102587" y="218808"/>
                  </a:lnTo>
                  <a:lnTo>
                    <a:pt x="75317" y="214263"/>
                  </a:lnTo>
                  <a:lnTo>
                    <a:pt x="59410" y="214263"/>
                  </a:lnTo>
                  <a:lnTo>
                    <a:pt x="48048" y="223353"/>
                  </a:lnTo>
                  <a:lnTo>
                    <a:pt x="32140" y="214263"/>
                  </a:lnTo>
                  <a:lnTo>
                    <a:pt x="27595" y="202901"/>
                  </a:lnTo>
                  <a:lnTo>
                    <a:pt x="7143" y="198356"/>
                  </a:lnTo>
                  <a:lnTo>
                    <a:pt x="7143" y="185658"/>
                  </a:lnTo>
                  <a:lnTo>
                    <a:pt x="0" y="184070"/>
                  </a:lnTo>
                  <a:lnTo>
                    <a:pt x="0" y="156800"/>
                  </a:lnTo>
                  <a:lnTo>
                    <a:pt x="9090" y="145438"/>
                  </a:lnTo>
                  <a:lnTo>
                    <a:pt x="9090" y="129531"/>
                  </a:lnTo>
                  <a:lnTo>
                    <a:pt x="36360" y="97716"/>
                  </a:lnTo>
                  <a:lnTo>
                    <a:pt x="40905" y="74992"/>
                  </a:lnTo>
                  <a:lnTo>
                    <a:pt x="52267" y="65902"/>
                  </a:lnTo>
                  <a:lnTo>
                    <a:pt x="68174" y="70447"/>
                  </a:lnTo>
                  <a:lnTo>
                    <a:pt x="84082" y="59084"/>
                  </a:lnTo>
                  <a:lnTo>
                    <a:pt x="90899" y="47722"/>
                  </a:lnTo>
                  <a:lnTo>
                    <a:pt x="118169" y="38632"/>
                  </a:lnTo>
                  <a:lnTo>
                    <a:pt x="127259" y="22725"/>
                  </a:lnTo>
                  <a:lnTo>
                    <a:pt x="161346" y="681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9" name="Freeform 126">
              <a:extLst>
                <a:ext uri="{FF2B5EF4-FFF2-40B4-BE49-F238E27FC236}">
                  <a16:creationId xmlns:a16="http://schemas.microsoft.com/office/drawing/2014/main" xmlns="" id="{24638C3E-9355-490E-8B63-9E8A05599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7189" y="3580705"/>
              <a:ext cx="41381" cy="43508"/>
            </a:xfrm>
            <a:custGeom>
              <a:avLst/>
              <a:gdLst>
                <a:gd name="connsiteX0" fmla="*/ 27270 w 79972"/>
                <a:gd name="connsiteY0" fmla="*/ 0 h 84082"/>
                <a:gd name="connsiteX1" fmla="*/ 32562 w 79972"/>
                <a:gd name="connsiteY1" fmla="*/ 4234 h 84082"/>
                <a:gd name="connsiteX2" fmla="*/ 36795 w 79972"/>
                <a:gd name="connsiteY2" fmla="*/ 0 h 84082"/>
                <a:gd name="connsiteX3" fmla="*/ 48157 w 79972"/>
                <a:gd name="connsiteY3" fmla="*/ 9090 h 84082"/>
                <a:gd name="connsiteX4" fmla="*/ 52702 w 79972"/>
                <a:gd name="connsiteY4" fmla="*/ 15908 h 84082"/>
                <a:gd name="connsiteX5" fmla="*/ 64065 w 79972"/>
                <a:gd name="connsiteY5" fmla="*/ 20453 h 84082"/>
                <a:gd name="connsiteX6" fmla="*/ 79972 w 79972"/>
                <a:gd name="connsiteY6" fmla="*/ 31815 h 84082"/>
                <a:gd name="connsiteX7" fmla="*/ 75427 w 79972"/>
                <a:gd name="connsiteY7" fmla="*/ 36360 h 84082"/>
                <a:gd name="connsiteX8" fmla="*/ 68610 w 79972"/>
                <a:gd name="connsiteY8" fmla="*/ 47722 h 84082"/>
                <a:gd name="connsiteX9" fmla="*/ 59520 w 79972"/>
                <a:gd name="connsiteY9" fmla="*/ 52267 h 84082"/>
                <a:gd name="connsiteX10" fmla="*/ 59520 w 79972"/>
                <a:gd name="connsiteY10" fmla="*/ 46997 h 84082"/>
                <a:gd name="connsiteX11" fmla="*/ 59085 w 79972"/>
                <a:gd name="connsiteY11" fmla="*/ 47722 h 84082"/>
                <a:gd name="connsiteX12" fmla="*/ 52307 w 79972"/>
                <a:gd name="connsiteY12" fmla="*/ 51111 h 84082"/>
                <a:gd name="connsiteX13" fmla="*/ 36795 w 79972"/>
                <a:gd name="connsiteY13" fmla="*/ 68175 h 84082"/>
                <a:gd name="connsiteX14" fmla="*/ 43613 w 79972"/>
                <a:gd name="connsiteY14" fmla="*/ 84082 h 84082"/>
                <a:gd name="connsiteX15" fmla="*/ 32250 w 79972"/>
                <a:gd name="connsiteY15" fmla="*/ 79537 h 84082"/>
                <a:gd name="connsiteX16" fmla="*/ 31974 w 79972"/>
                <a:gd name="connsiteY16" fmla="*/ 79151 h 84082"/>
                <a:gd name="connsiteX17" fmla="*/ 34088 w 79972"/>
                <a:gd name="connsiteY17" fmla="*/ 84082 h 84082"/>
                <a:gd name="connsiteX18" fmla="*/ 22725 w 79972"/>
                <a:gd name="connsiteY18" fmla="*/ 79537 h 84082"/>
                <a:gd name="connsiteX19" fmla="*/ 11363 w 79972"/>
                <a:gd name="connsiteY19" fmla="*/ 63630 h 84082"/>
                <a:gd name="connsiteX20" fmla="*/ 0 w 79972"/>
                <a:gd name="connsiteY20" fmla="*/ 52267 h 84082"/>
                <a:gd name="connsiteX21" fmla="*/ 0 w 79972"/>
                <a:gd name="connsiteY21" fmla="*/ 43177 h 84082"/>
                <a:gd name="connsiteX22" fmla="*/ 6817 w 79972"/>
                <a:gd name="connsiteY22" fmla="*/ 15908 h 84082"/>
                <a:gd name="connsiteX23" fmla="*/ 22725 w 79972"/>
                <a:gd name="connsiteY23" fmla="*/ 4545 h 8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9972" h="84082">
                  <a:moveTo>
                    <a:pt x="27270" y="0"/>
                  </a:moveTo>
                  <a:lnTo>
                    <a:pt x="32562" y="4234"/>
                  </a:lnTo>
                  <a:lnTo>
                    <a:pt x="36795" y="0"/>
                  </a:lnTo>
                  <a:lnTo>
                    <a:pt x="48157" y="9090"/>
                  </a:lnTo>
                  <a:lnTo>
                    <a:pt x="52702" y="15908"/>
                  </a:lnTo>
                  <a:lnTo>
                    <a:pt x="64065" y="20453"/>
                  </a:lnTo>
                  <a:lnTo>
                    <a:pt x="79972" y="31815"/>
                  </a:lnTo>
                  <a:lnTo>
                    <a:pt x="75427" y="36360"/>
                  </a:lnTo>
                  <a:lnTo>
                    <a:pt x="68610" y="47722"/>
                  </a:lnTo>
                  <a:lnTo>
                    <a:pt x="59520" y="52267"/>
                  </a:lnTo>
                  <a:lnTo>
                    <a:pt x="59520" y="46997"/>
                  </a:lnTo>
                  <a:lnTo>
                    <a:pt x="59085" y="47722"/>
                  </a:lnTo>
                  <a:lnTo>
                    <a:pt x="52307" y="51111"/>
                  </a:lnTo>
                  <a:lnTo>
                    <a:pt x="36795" y="68175"/>
                  </a:lnTo>
                  <a:lnTo>
                    <a:pt x="43613" y="84082"/>
                  </a:lnTo>
                  <a:lnTo>
                    <a:pt x="32250" y="79537"/>
                  </a:lnTo>
                  <a:lnTo>
                    <a:pt x="31974" y="79151"/>
                  </a:lnTo>
                  <a:lnTo>
                    <a:pt x="34088" y="84082"/>
                  </a:lnTo>
                  <a:lnTo>
                    <a:pt x="22725" y="79537"/>
                  </a:lnTo>
                  <a:lnTo>
                    <a:pt x="11363" y="63630"/>
                  </a:lnTo>
                  <a:lnTo>
                    <a:pt x="0" y="52267"/>
                  </a:lnTo>
                  <a:lnTo>
                    <a:pt x="0" y="43177"/>
                  </a:lnTo>
                  <a:lnTo>
                    <a:pt x="6817" y="15908"/>
                  </a:lnTo>
                  <a:lnTo>
                    <a:pt x="22725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0" name="Freeform 127">
              <a:extLst>
                <a:ext uri="{FF2B5EF4-FFF2-40B4-BE49-F238E27FC236}">
                  <a16:creationId xmlns:a16="http://schemas.microsoft.com/office/drawing/2014/main" xmlns="" id="{AC7A271B-CEED-485C-A241-B27AD389C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1667" y="3510153"/>
              <a:ext cx="82537" cy="103477"/>
            </a:xfrm>
            <a:custGeom>
              <a:avLst/>
              <a:gdLst>
                <a:gd name="connsiteX0" fmla="*/ 24997 w 159508"/>
                <a:gd name="connsiteY0" fmla="*/ 0 h 199977"/>
                <a:gd name="connsiteX1" fmla="*/ 34522 w 159508"/>
                <a:gd name="connsiteY1" fmla="*/ 0 h 199977"/>
                <a:gd name="connsiteX2" fmla="*/ 47722 w 159508"/>
                <a:gd name="connsiteY2" fmla="*/ 0 h 199977"/>
                <a:gd name="connsiteX3" fmla="*/ 57247 w 159508"/>
                <a:gd name="connsiteY3" fmla="*/ 0 h 199977"/>
                <a:gd name="connsiteX4" fmla="*/ 77699 w 159508"/>
                <a:gd name="connsiteY4" fmla="*/ 22725 h 199977"/>
                <a:gd name="connsiteX5" fmla="*/ 77699 w 159508"/>
                <a:gd name="connsiteY5" fmla="*/ 38632 h 199977"/>
                <a:gd name="connsiteX6" fmla="*/ 104969 w 159508"/>
                <a:gd name="connsiteY6" fmla="*/ 54539 h 199977"/>
                <a:gd name="connsiteX7" fmla="*/ 104969 w 159508"/>
                <a:gd name="connsiteY7" fmla="*/ 70447 h 199977"/>
                <a:gd name="connsiteX8" fmla="*/ 122091 w 159508"/>
                <a:gd name="connsiteY8" fmla="*/ 82432 h 199977"/>
                <a:gd name="connsiteX9" fmla="*/ 127259 w 159508"/>
                <a:gd name="connsiteY9" fmla="*/ 77264 h 199977"/>
                <a:gd name="connsiteX10" fmla="*/ 134062 w 159508"/>
                <a:gd name="connsiteY10" fmla="*/ 79985 h 199977"/>
                <a:gd name="connsiteX11" fmla="*/ 136784 w 159508"/>
                <a:gd name="connsiteY11" fmla="*/ 77264 h 199977"/>
                <a:gd name="connsiteX12" fmla="*/ 148146 w 159508"/>
                <a:gd name="connsiteY12" fmla="*/ 81809 h 199977"/>
                <a:gd name="connsiteX13" fmla="*/ 136784 w 159508"/>
                <a:gd name="connsiteY13" fmla="*/ 93171 h 199977"/>
                <a:gd name="connsiteX14" fmla="*/ 148146 w 159508"/>
                <a:gd name="connsiteY14" fmla="*/ 102261 h 199977"/>
                <a:gd name="connsiteX15" fmla="*/ 136784 w 159508"/>
                <a:gd name="connsiteY15" fmla="*/ 113623 h 199977"/>
                <a:gd name="connsiteX16" fmla="*/ 136784 w 159508"/>
                <a:gd name="connsiteY16" fmla="*/ 129531 h 199977"/>
                <a:gd name="connsiteX17" fmla="*/ 159508 w 159508"/>
                <a:gd name="connsiteY17" fmla="*/ 152255 h 199977"/>
                <a:gd name="connsiteX18" fmla="*/ 143601 w 159508"/>
                <a:gd name="connsiteY18" fmla="*/ 168163 h 199977"/>
                <a:gd name="connsiteX19" fmla="*/ 136784 w 159508"/>
                <a:gd name="connsiteY19" fmla="*/ 184070 h 199977"/>
                <a:gd name="connsiteX20" fmla="*/ 143601 w 159508"/>
                <a:gd name="connsiteY20" fmla="*/ 188615 h 199977"/>
                <a:gd name="connsiteX21" fmla="*/ 136784 w 159508"/>
                <a:gd name="connsiteY21" fmla="*/ 199977 h 199977"/>
                <a:gd name="connsiteX22" fmla="*/ 127259 w 159508"/>
                <a:gd name="connsiteY22" fmla="*/ 199977 h 199977"/>
                <a:gd name="connsiteX23" fmla="*/ 120876 w 159508"/>
                <a:gd name="connsiteY23" fmla="*/ 199977 h 199977"/>
                <a:gd name="connsiteX24" fmla="*/ 111351 w 159508"/>
                <a:gd name="connsiteY24" fmla="*/ 199977 h 199977"/>
                <a:gd name="connsiteX25" fmla="*/ 104969 w 159508"/>
                <a:gd name="connsiteY25" fmla="*/ 199977 h 199977"/>
                <a:gd name="connsiteX26" fmla="*/ 95444 w 159508"/>
                <a:gd name="connsiteY26" fmla="*/ 199977 h 199977"/>
                <a:gd name="connsiteX27" fmla="*/ 99989 w 159508"/>
                <a:gd name="connsiteY27" fmla="*/ 188615 h 199977"/>
                <a:gd name="connsiteX28" fmla="*/ 106806 w 159508"/>
                <a:gd name="connsiteY28" fmla="*/ 179525 h 199977"/>
                <a:gd name="connsiteX29" fmla="*/ 99989 w 159508"/>
                <a:gd name="connsiteY29" fmla="*/ 179525 h 199977"/>
                <a:gd name="connsiteX30" fmla="*/ 90899 w 159508"/>
                <a:gd name="connsiteY30" fmla="*/ 172708 h 199977"/>
                <a:gd name="connsiteX31" fmla="*/ 84082 w 159508"/>
                <a:gd name="connsiteY31" fmla="*/ 168163 h 199977"/>
                <a:gd name="connsiteX32" fmla="*/ 79537 w 159508"/>
                <a:gd name="connsiteY32" fmla="*/ 161345 h 199977"/>
                <a:gd name="connsiteX33" fmla="*/ 74992 w 159508"/>
                <a:gd name="connsiteY33" fmla="*/ 156800 h 199977"/>
                <a:gd name="connsiteX34" fmla="*/ 72357 w 159508"/>
                <a:gd name="connsiteY34" fmla="*/ 155044 h 199977"/>
                <a:gd name="connsiteX35" fmla="*/ 68609 w 159508"/>
                <a:gd name="connsiteY35" fmla="*/ 168163 h 199977"/>
                <a:gd name="connsiteX36" fmla="*/ 57247 w 159508"/>
                <a:gd name="connsiteY36" fmla="*/ 172708 h 199977"/>
                <a:gd name="connsiteX37" fmla="*/ 61792 w 159508"/>
                <a:gd name="connsiteY37" fmla="*/ 168163 h 199977"/>
                <a:gd name="connsiteX38" fmla="*/ 59543 w 159508"/>
                <a:gd name="connsiteY38" fmla="*/ 166556 h 199977"/>
                <a:gd name="connsiteX39" fmla="*/ 59084 w 159508"/>
                <a:gd name="connsiteY39" fmla="*/ 168163 h 199977"/>
                <a:gd name="connsiteX40" fmla="*/ 47722 w 159508"/>
                <a:gd name="connsiteY40" fmla="*/ 172708 h 199977"/>
                <a:gd name="connsiteX41" fmla="*/ 52267 w 159508"/>
                <a:gd name="connsiteY41" fmla="*/ 168163 h 199977"/>
                <a:gd name="connsiteX42" fmla="*/ 36360 w 159508"/>
                <a:gd name="connsiteY42" fmla="*/ 156800 h 199977"/>
                <a:gd name="connsiteX43" fmla="*/ 24997 w 159508"/>
                <a:gd name="connsiteY43" fmla="*/ 152255 h 199977"/>
                <a:gd name="connsiteX44" fmla="*/ 20452 w 159508"/>
                <a:gd name="connsiteY44" fmla="*/ 145438 h 199977"/>
                <a:gd name="connsiteX45" fmla="*/ 9090 w 159508"/>
                <a:gd name="connsiteY45" fmla="*/ 136348 h 199977"/>
                <a:gd name="connsiteX46" fmla="*/ 18615 w 159508"/>
                <a:gd name="connsiteY46" fmla="*/ 136348 h 199977"/>
                <a:gd name="connsiteX47" fmla="*/ 20452 w 159508"/>
                <a:gd name="connsiteY47" fmla="*/ 136348 h 199977"/>
                <a:gd name="connsiteX48" fmla="*/ 24997 w 159508"/>
                <a:gd name="connsiteY48" fmla="*/ 109078 h 199977"/>
                <a:gd name="connsiteX49" fmla="*/ 9090 w 159508"/>
                <a:gd name="connsiteY49" fmla="*/ 93171 h 199977"/>
                <a:gd name="connsiteX50" fmla="*/ 15908 w 159508"/>
                <a:gd name="connsiteY50" fmla="*/ 70447 h 199977"/>
                <a:gd name="connsiteX51" fmla="*/ 14070 w 159508"/>
                <a:gd name="connsiteY51" fmla="*/ 70447 h 199977"/>
                <a:gd name="connsiteX52" fmla="*/ 4545 w 159508"/>
                <a:gd name="connsiteY52" fmla="*/ 70447 h 199977"/>
                <a:gd name="connsiteX53" fmla="*/ 15908 w 159508"/>
                <a:gd name="connsiteY53" fmla="*/ 49994 h 199977"/>
                <a:gd name="connsiteX54" fmla="*/ 4545 w 159508"/>
                <a:gd name="connsiteY54" fmla="*/ 34087 h 199977"/>
                <a:gd name="connsiteX55" fmla="*/ 0 w 159508"/>
                <a:gd name="connsiteY55" fmla="*/ 11362 h 19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59508" h="199977">
                  <a:moveTo>
                    <a:pt x="24997" y="0"/>
                  </a:moveTo>
                  <a:lnTo>
                    <a:pt x="34522" y="0"/>
                  </a:lnTo>
                  <a:lnTo>
                    <a:pt x="47722" y="0"/>
                  </a:lnTo>
                  <a:lnTo>
                    <a:pt x="57247" y="0"/>
                  </a:lnTo>
                  <a:lnTo>
                    <a:pt x="77699" y="22725"/>
                  </a:lnTo>
                  <a:lnTo>
                    <a:pt x="77699" y="38632"/>
                  </a:lnTo>
                  <a:lnTo>
                    <a:pt x="104969" y="54539"/>
                  </a:lnTo>
                  <a:lnTo>
                    <a:pt x="104969" y="70447"/>
                  </a:lnTo>
                  <a:lnTo>
                    <a:pt x="122091" y="82432"/>
                  </a:lnTo>
                  <a:lnTo>
                    <a:pt x="127259" y="77264"/>
                  </a:lnTo>
                  <a:lnTo>
                    <a:pt x="134062" y="79985"/>
                  </a:lnTo>
                  <a:lnTo>
                    <a:pt x="136784" y="77264"/>
                  </a:lnTo>
                  <a:lnTo>
                    <a:pt x="148146" y="81809"/>
                  </a:lnTo>
                  <a:lnTo>
                    <a:pt x="136784" y="93171"/>
                  </a:lnTo>
                  <a:lnTo>
                    <a:pt x="148146" y="102261"/>
                  </a:lnTo>
                  <a:lnTo>
                    <a:pt x="136784" y="113623"/>
                  </a:lnTo>
                  <a:lnTo>
                    <a:pt x="136784" y="129531"/>
                  </a:lnTo>
                  <a:lnTo>
                    <a:pt x="159508" y="152255"/>
                  </a:lnTo>
                  <a:lnTo>
                    <a:pt x="143601" y="168163"/>
                  </a:lnTo>
                  <a:lnTo>
                    <a:pt x="136784" y="184070"/>
                  </a:lnTo>
                  <a:lnTo>
                    <a:pt x="143601" y="188615"/>
                  </a:lnTo>
                  <a:lnTo>
                    <a:pt x="136784" y="199977"/>
                  </a:lnTo>
                  <a:lnTo>
                    <a:pt x="127259" y="199977"/>
                  </a:lnTo>
                  <a:lnTo>
                    <a:pt x="120876" y="199977"/>
                  </a:lnTo>
                  <a:lnTo>
                    <a:pt x="111351" y="199977"/>
                  </a:lnTo>
                  <a:lnTo>
                    <a:pt x="104969" y="199977"/>
                  </a:lnTo>
                  <a:lnTo>
                    <a:pt x="95444" y="199977"/>
                  </a:lnTo>
                  <a:lnTo>
                    <a:pt x="99989" y="188615"/>
                  </a:lnTo>
                  <a:lnTo>
                    <a:pt x="106806" y="179525"/>
                  </a:lnTo>
                  <a:lnTo>
                    <a:pt x="99989" y="179525"/>
                  </a:lnTo>
                  <a:lnTo>
                    <a:pt x="90899" y="172708"/>
                  </a:lnTo>
                  <a:lnTo>
                    <a:pt x="84082" y="168163"/>
                  </a:lnTo>
                  <a:lnTo>
                    <a:pt x="79537" y="161345"/>
                  </a:lnTo>
                  <a:lnTo>
                    <a:pt x="74992" y="156800"/>
                  </a:lnTo>
                  <a:lnTo>
                    <a:pt x="72357" y="155044"/>
                  </a:lnTo>
                  <a:lnTo>
                    <a:pt x="68609" y="168163"/>
                  </a:lnTo>
                  <a:lnTo>
                    <a:pt x="57247" y="172708"/>
                  </a:lnTo>
                  <a:lnTo>
                    <a:pt x="61792" y="168163"/>
                  </a:lnTo>
                  <a:lnTo>
                    <a:pt x="59543" y="166556"/>
                  </a:lnTo>
                  <a:lnTo>
                    <a:pt x="59084" y="168163"/>
                  </a:lnTo>
                  <a:lnTo>
                    <a:pt x="47722" y="172708"/>
                  </a:lnTo>
                  <a:lnTo>
                    <a:pt x="52267" y="168163"/>
                  </a:lnTo>
                  <a:lnTo>
                    <a:pt x="36360" y="156800"/>
                  </a:lnTo>
                  <a:lnTo>
                    <a:pt x="24997" y="152255"/>
                  </a:lnTo>
                  <a:lnTo>
                    <a:pt x="20452" y="145438"/>
                  </a:lnTo>
                  <a:lnTo>
                    <a:pt x="9090" y="136348"/>
                  </a:lnTo>
                  <a:lnTo>
                    <a:pt x="18615" y="136348"/>
                  </a:lnTo>
                  <a:lnTo>
                    <a:pt x="20452" y="136348"/>
                  </a:lnTo>
                  <a:lnTo>
                    <a:pt x="24997" y="109078"/>
                  </a:lnTo>
                  <a:lnTo>
                    <a:pt x="9090" y="93171"/>
                  </a:lnTo>
                  <a:lnTo>
                    <a:pt x="15908" y="70447"/>
                  </a:lnTo>
                  <a:lnTo>
                    <a:pt x="14070" y="70447"/>
                  </a:lnTo>
                  <a:lnTo>
                    <a:pt x="4545" y="70447"/>
                  </a:lnTo>
                  <a:lnTo>
                    <a:pt x="15908" y="49994"/>
                  </a:lnTo>
                  <a:lnTo>
                    <a:pt x="4545" y="34087"/>
                  </a:lnTo>
                  <a:lnTo>
                    <a:pt x="0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1" name="Freeform 128">
              <a:extLst>
                <a:ext uri="{FF2B5EF4-FFF2-40B4-BE49-F238E27FC236}">
                  <a16:creationId xmlns:a16="http://schemas.microsoft.com/office/drawing/2014/main" xmlns="" id="{523E48D9-08BD-4EDC-8E6F-6DABD8A3E4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6555" y="3206779"/>
              <a:ext cx="184780" cy="156391"/>
            </a:xfrm>
            <a:custGeom>
              <a:avLst/>
              <a:gdLst>
                <a:gd name="connsiteX0" fmla="*/ 184079 w 357103"/>
                <a:gd name="connsiteY0" fmla="*/ 0 h 302238"/>
                <a:gd name="connsiteX1" fmla="*/ 188461 w 357103"/>
                <a:gd name="connsiteY1" fmla="*/ 1949 h 302238"/>
                <a:gd name="connsiteX2" fmla="*/ 191223 w 357103"/>
                <a:gd name="connsiteY2" fmla="*/ 0 h 302238"/>
                <a:gd name="connsiteX3" fmla="*/ 232133 w 357103"/>
                <a:gd name="connsiteY3" fmla="*/ 18195 h 302238"/>
                <a:gd name="connsiteX4" fmla="*/ 237816 w 357103"/>
                <a:gd name="connsiteY4" fmla="*/ 31502 h 302238"/>
                <a:gd name="connsiteX5" fmla="*/ 247701 w 357103"/>
                <a:gd name="connsiteY5" fmla="*/ 27262 h 302238"/>
                <a:gd name="connsiteX6" fmla="*/ 251939 w 357103"/>
                <a:gd name="connsiteY6" fmla="*/ 28508 h 302238"/>
                <a:gd name="connsiteX7" fmla="*/ 254845 w 357103"/>
                <a:gd name="connsiteY7" fmla="*/ 27262 h 302238"/>
                <a:gd name="connsiteX8" fmla="*/ 293481 w 357103"/>
                <a:gd name="connsiteY8" fmla="*/ 38626 h 302238"/>
                <a:gd name="connsiteX9" fmla="*/ 298030 w 357103"/>
                <a:gd name="connsiteY9" fmla="*/ 70452 h 302238"/>
                <a:gd name="connsiteX10" fmla="*/ 286656 w 357103"/>
                <a:gd name="connsiteY10" fmla="*/ 86350 h 302238"/>
                <a:gd name="connsiteX11" fmla="*/ 313918 w 357103"/>
                <a:gd name="connsiteY11" fmla="*/ 129539 h 302238"/>
                <a:gd name="connsiteX12" fmla="*/ 325292 w 357103"/>
                <a:gd name="connsiteY12" fmla="*/ 140903 h 302238"/>
                <a:gd name="connsiteX13" fmla="*/ 325292 w 357103"/>
                <a:gd name="connsiteY13" fmla="*/ 152268 h 302238"/>
                <a:gd name="connsiteX14" fmla="*/ 345730 w 357103"/>
                <a:gd name="connsiteY14" fmla="*/ 161335 h 302238"/>
                <a:gd name="connsiteX15" fmla="*/ 357103 w 357103"/>
                <a:gd name="connsiteY15" fmla="*/ 179530 h 302238"/>
                <a:gd name="connsiteX16" fmla="*/ 345730 w 357103"/>
                <a:gd name="connsiteY16" fmla="*/ 195427 h 302238"/>
                <a:gd name="connsiteX17" fmla="*/ 335336 w 357103"/>
                <a:gd name="connsiteY17" fmla="*/ 202923 h 302238"/>
                <a:gd name="connsiteX18" fmla="*/ 329159 w 357103"/>
                <a:gd name="connsiteY18" fmla="*/ 202225 h 302238"/>
                <a:gd name="connsiteX19" fmla="*/ 328192 w 357103"/>
                <a:gd name="connsiteY19" fmla="*/ 202923 h 302238"/>
                <a:gd name="connsiteX20" fmla="*/ 310162 w 357103"/>
                <a:gd name="connsiteY20" fmla="*/ 200887 h 302238"/>
                <a:gd name="connsiteX21" fmla="*/ 316403 w 357103"/>
                <a:gd name="connsiteY21" fmla="*/ 207940 h 302238"/>
                <a:gd name="connsiteX22" fmla="*/ 323437 w 357103"/>
                <a:gd name="connsiteY22" fmla="*/ 215889 h 302238"/>
                <a:gd name="connsiteX23" fmla="*/ 325292 w 357103"/>
                <a:gd name="connsiteY23" fmla="*/ 254515 h 302238"/>
                <a:gd name="connsiteX24" fmla="*/ 293481 w 357103"/>
                <a:gd name="connsiteY24" fmla="*/ 259048 h 302238"/>
                <a:gd name="connsiteX25" fmla="*/ 282107 w 357103"/>
                <a:gd name="connsiteY25" fmla="*/ 274976 h 302238"/>
                <a:gd name="connsiteX26" fmla="*/ 282107 w 357103"/>
                <a:gd name="connsiteY26" fmla="*/ 302238 h 302238"/>
                <a:gd name="connsiteX27" fmla="*/ 274963 w 357103"/>
                <a:gd name="connsiteY27" fmla="*/ 300200 h 302238"/>
                <a:gd name="connsiteX28" fmla="*/ 274963 w 357103"/>
                <a:gd name="connsiteY28" fmla="*/ 302238 h 302238"/>
                <a:gd name="connsiteX29" fmla="*/ 259075 w 357103"/>
                <a:gd name="connsiteY29" fmla="*/ 297705 h 302238"/>
                <a:gd name="connsiteX30" fmla="*/ 232133 w 357103"/>
                <a:gd name="connsiteY30" fmla="*/ 297705 h 302238"/>
                <a:gd name="connsiteX31" fmla="*/ 224989 w 357103"/>
                <a:gd name="connsiteY31" fmla="*/ 297705 h 302238"/>
                <a:gd name="connsiteX32" fmla="*/ 218488 w 357103"/>
                <a:gd name="connsiteY32" fmla="*/ 289585 h 302238"/>
                <a:gd name="connsiteX33" fmla="*/ 207111 w 357103"/>
                <a:gd name="connsiteY33" fmla="*/ 297705 h 302238"/>
                <a:gd name="connsiteX34" fmla="*/ 204139 w 357103"/>
                <a:gd name="connsiteY34" fmla="*/ 294727 h 302238"/>
                <a:gd name="connsiteX35" fmla="*/ 199967 w 357103"/>
                <a:gd name="connsiteY35" fmla="*/ 297705 h 302238"/>
                <a:gd name="connsiteX36" fmla="*/ 188628 w 357103"/>
                <a:gd name="connsiteY36" fmla="*/ 286340 h 302238"/>
                <a:gd name="connsiteX37" fmla="*/ 168475 w 357103"/>
                <a:gd name="connsiteY37" fmla="*/ 286340 h 302238"/>
                <a:gd name="connsiteX38" fmla="*/ 161331 w 357103"/>
                <a:gd name="connsiteY38" fmla="*/ 286340 h 302238"/>
                <a:gd name="connsiteX39" fmla="*/ 118181 w 357103"/>
                <a:gd name="connsiteY39" fmla="*/ 274976 h 302238"/>
                <a:gd name="connsiteX40" fmla="*/ 81821 w 357103"/>
                <a:gd name="connsiteY40" fmla="*/ 270412 h 302238"/>
                <a:gd name="connsiteX41" fmla="*/ 61668 w 357103"/>
                <a:gd name="connsiteY41" fmla="*/ 270412 h 302238"/>
                <a:gd name="connsiteX42" fmla="*/ 38956 w 357103"/>
                <a:gd name="connsiteY42" fmla="*/ 286340 h 302238"/>
                <a:gd name="connsiteX43" fmla="*/ 31812 w 357103"/>
                <a:gd name="connsiteY43" fmla="*/ 286340 h 302238"/>
                <a:gd name="connsiteX44" fmla="*/ 23067 w 357103"/>
                <a:gd name="connsiteY44" fmla="*/ 286340 h 302238"/>
                <a:gd name="connsiteX45" fmla="*/ 15923 w 357103"/>
                <a:gd name="connsiteY45" fmla="*/ 286340 h 302238"/>
                <a:gd name="connsiteX46" fmla="*/ 11374 w 357103"/>
                <a:gd name="connsiteY46" fmla="*/ 259048 h 302238"/>
                <a:gd name="connsiteX47" fmla="*/ 0 w 357103"/>
                <a:gd name="connsiteY47" fmla="*/ 231786 h 302238"/>
                <a:gd name="connsiteX48" fmla="*/ 27262 w 357103"/>
                <a:gd name="connsiteY48" fmla="*/ 220422 h 302238"/>
                <a:gd name="connsiteX49" fmla="*/ 27262 w 357103"/>
                <a:gd name="connsiteY49" fmla="*/ 195427 h 302238"/>
                <a:gd name="connsiteX50" fmla="*/ 15923 w 357103"/>
                <a:gd name="connsiteY50" fmla="*/ 172699 h 302238"/>
                <a:gd name="connsiteX51" fmla="*/ 11374 w 357103"/>
                <a:gd name="connsiteY51" fmla="*/ 145437 h 302238"/>
                <a:gd name="connsiteX52" fmla="*/ 18518 w 357103"/>
                <a:gd name="connsiteY52" fmla="*/ 145437 h 302238"/>
                <a:gd name="connsiteX53" fmla="*/ 47735 w 357103"/>
                <a:gd name="connsiteY53" fmla="*/ 145437 h 302238"/>
                <a:gd name="connsiteX54" fmla="*/ 86370 w 357103"/>
                <a:gd name="connsiteY54" fmla="*/ 124976 h 302238"/>
                <a:gd name="connsiteX55" fmla="*/ 97709 w 357103"/>
                <a:gd name="connsiteY55" fmla="*/ 86350 h 302238"/>
                <a:gd name="connsiteX56" fmla="*/ 129520 w 357103"/>
                <a:gd name="connsiteY56" fmla="*/ 65888 h 302238"/>
                <a:gd name="connsiteX57" fmla="*/ 124971 w 357103"/>
                <a:gd name="connsiteY57" fmla="*/ 38626 h 302238"/>
                <a:gd name="connsiteX58" fmla="*/ 145443 w 357103"/>
                <a:gd name="connsiteY58" fmla="*/ 27262 h 30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57103" h="302238">
                  <a:moveTo>
                    <a:pt x="184079" y="0"/>
                  </a:moveTo>
                  <a:lnTo>
                    <a:pt x="188461" y="1949"/>
                  </a:lnTo>
                  <a:lnTo>
                    <a:pt x="191223" y="0"/>
                  </a:lnTo>
                  <a:lnTo>
                    <a:pt x="232133" y="18195"/>
                  </a:lnTo>
                  <a:lnTo>
                    <a:pt x="237816" y="31502"/>
                  </a:lnTo>
                  <a:lnTo>
                    <a:pt x="247701" y="27262"/>
                  </a:lnTo>
                  <a:lnTo>
                    <a:pt x="251939" y="28508"/>
                  </a:lnTo>
                  <a:lnTo>
                    <a:pt x="254845" y="27262"/>
                  </a:lnTo>
                  <a:lnTo>
                    <a:pt x="293481" y="38626"/>
                  </a:lnTo>
                  <a:cubicBezTo>
                    <a:pt x="294986" y="49235"/>
                    <a:pt x="296525" y="59843"/>
                    <a:pt x="298030" y="70452"/>
                  </a:cubicBezTo>
                  <a:lnTo>
                    <a:pt x="286656" y="86350"/>
                  </a:lnTo>
                  <a:lnTo>
                    <a:pt x="313918" y="129539"/>
                  </a:lnTo>
                  <a:lnTo>
                    <a:pt x="325292" y="140903"/>
                  </a:lnTo>
                  <a:lnTo>
                    <a:pt x="325292" y="152268"/>
                  </a:lnTo>
                  <a:lnTo>
                    <a:pt x="345730" y="161335"/>
                  </a:lnTo>
                  <a:lnTo>
                    <a:pt x="357103" y="179530"/>
                  </a:lnTo>
                  <a:lnTo>
                    <a:pt x="345730" y="195427"/>
                  </a:lnTo>
                  <a:lnTo>
                    <a:pt x="335336" y="202923"/>
                  </a:lnTo>
                  <a:lnTo>
                    <a:pt x="329159" y="202225"/>
                  </a:lnTo>
                  <a:lnTo>
                    <a:pt x="328192" y="202923"/>
                  </a:lnTo>
                  <a:lnTo>
                    <a:pt x="310162" y="200887"/>
                  </a:lnTo>
                  <a:lnTo>
                    <a:pt x="316403" y="207940"/>
                  </a:lnTo>
                  <a:cubicBezTo>
                    <a:pt x="319544" y="210592"/>
                    <a:pt x="322685" y="213244"/>
                    <a:pt x="323437" y="215889"/>
                  </a:cubicBezTo>
                  <a:cubicBezTo>
                    <a:pt x="327217" y="228764"/>
                    <a:pt x="321512" y="241639"/>
                    <a:pt x="325292" y="254515"/>
                  </a:cubicBezTo>
                  <a:lnTo>
                    <a:pt x="293481" y="259048"/>
                  </a:lnTo>
                  <a:lnTo>
                    <a:pt x="282107" y="274976"/>
                  </a:lnTo>
                  <a:lnTo>
                    <a:pt x="282107" y="302238"/>
                  </a:lnTo>
                  <a:lnTo>
                    <a:pt x="274963" y="300200"/>
                  </a:lnTo>
                  <a:lnTo>
                    <a:pt x="274963" y="302238"/>
                  </a:lnTo>
                  <a:lnTo>
                    <a:pt x="259075" y="297705"/>
                  </a:lnTo>
                  <a:lnTo>
                    <a:pt x="232133" y="297705"/>
                  </a:lnTo>
                  <a:lnTo>
                    <a:pt x="224989" y="297705"/>
                  </a:lnTo>
                  <a:lnTo>
                    <a:pt x="218488" y="289585"/>
                  </a:lnTo>
                  <a:lnTo>
                    <a:pt x="207111" y="297705"/>
                  </a:lnTo>
                  <a:lnTo>
                    <a:pt x="204139" y="294727"/>
                  </a:lnTo>
                  <a:lnTo>
                    <a:pt x="199967" y="297705"/>
                  </a:lnTo>
                  <a:lnTo>
                    <a:pt x="188628" y="286340"/>
                  </a:lnTo>
                  <a:lnTo>
                    <a:pt x="168475" y="286340"/>
                  </a:lnTo>
                  <a:lnTo>
                    <a:pt x="161331" y="286340"/>
                  </a:lnTo>
                  <a:lnTo>
                    <a:pt x="118181" y="274976"/>
                  </a:lnTo>
                  <a:lnTo>
                    <a:pt x="81821" y="270412"/>
                  </a:lnTo>
                  <a:lnTo>
                    <a:pt x="61668" y="270412"/>
                  </a:lnTo>
                  <a:lnTo>
                    <a:pt x="38956" y="286340"/>
                  </a:lnTo>
                  <a:lnTo>
                    <a:pt x="31812" y="286340"/>
                  </a:lnTo>
                  <a:lnTo>
                    <a:pt x="23067" y="286340"/>
                  </a:lnTo>
                  <a:lnTo>
                    <a:pt x="15923" y="286340"/>
                  </a:lnTo>
                  <a:cubicBezTo>
                    <a:pt x="14419" y="277243"/>
                    <a:pt x="12879" y="268146"/>
                    <a:pt x="11374" y="259048"/>
                  </a:cubicBezTo>
                  <a:cubicBezTo>
                    <a:pt x="7594" y="249951"/>
                    <a:pt x="3779" y="240884"/>
                    <a:pt x="0" y="231786"/>
                  </a:cubicBezTo>
                  <a:lnTo>
                    <a:pt x="27262" y="220422"/>
                  </a:lnTo>
                  <a:lnTo>
                    <a:pt x="27262" y="195427"/>
                  </a:lnTo>
                  <a:lnTo>
                    <a:pt x="15923" y="172699"/>
                  </a:lnTo>
                  <a:cubicBezTo>
                    <a:pt x="14419" y="163602"/>
                    <a:pt x="12879" y="154534"/>
                    <a:pt x="11374" y="145437"/>
                  </a:cubicBezTo>
                  <a:lnTo>
                    <a:pt x="18518" y="145437"/>
                  </a:lnTo>
                  <a:lnTo>
                    <a:pt x="47735" y="145437"/>
                  </a:lnTo>
                  <a:lnTo>
                    <a:pt x="86370" y="124976"/>
                  </a:lnTo>
                  <a:lnTo>
                    <a:pt x="97709" y="86350"/>
                  </a:lnTo>
                  <a:lnTo>
                    <a:pt x="129520" y="65888"/>
                  </a:lnTo>
                  <a:cubicBezTo>
                    <a:pt x="128015" y="56791"/>
                    <a:pt x="126475" y="47724"/>
                    <a:pt x="124971" y="38626"/>
                  </a:cubicBezTo>
                  <a:lnTo>
                    <a:pt x="145443" y="272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2" name="Freeform 129">
              <a:extLst>
                <a:ext uri="{FF2B5EF4-FFF2-40B4-BE49-F238E27FC236}">
                  <a16:creationId xmlns:a16="http://schemas.microsoft.com/office/drawing/2014/main" xmlns="" id="{9E834068-624D-43BD-86A2-6F013F373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580" y="3445424"/>
              <a:ext cx="65961" cy="84719"/>
            </a:xfrm>
            <a:custGeom>
              <a:avLst/>
              <a:gdLst>
                <a:gd name="connsiteX0" fmla="*/ 36577 w 127475"/>
                <a:gd name="connsiteY0" fmla="*/ 0 h 163727"/>
                <a:gd name="connsiteX1" fmla="*/ 63846 w 127475"/>
                <a:gd name="connsiteY1" fmla="*/ 15907 h 163727"/>
                <a:gd name="connsiteX2" fmla="*/ 79754 w 127475"/>
                <a:gd name="connsiteY2" fmla="*/ 20452 h 163727"/>
                <a:gd name="connsiteX3" fmla="*/ 95661 w 127475"/>
                <a:gd name="connsiteY3" fmla="*/ 31815 h 163727"/>
                <a:gd name="connsiteX4" fmla="*/ 91116 w 127475"/>
                <a:gd name="connsiteY4" fmla="*/ 54540 h 163727"/>
                <a:gd name="connsiteX5" fmla="*/ 107023 w 127475"/>
                <a:gd name="connsiteY5" fmla="*/ 59085 h 163727"/>
                <a:gd name="connsiteX6" fmla="*/ 111568 w 127475"/>
                <a:gd name="connsiteY6" fmla="*/ 86354 h 163727"/>
                <a:gd name="connsiteX7" fmla="*/ 122930 w 127475"/>
                <a:gd name="connsiteY7" fmla="*/ 97717 h 163727"/>
                <a:gd name="connsiteX8" fmla="*/ 122930 w 127475"/>
                <a:gd name="connsiteY8" fmla="*/ 102262 h 163727"/>
                <a:gd name="connsiteX9" fmla="*/ 127475 w 127475"/>
                <a:gd name="connsiteY9" fmla="*/ 106807 h 163727"/>
                <a:gd name="connsiteX10" fmla="*/ 118385 w 127475"/>
                <a:gd name="connsiteY10" fmla="*/ 113624 h 163727"/>
                <a:gd name="connsiteX11" fmla="*/ 116798 w 127475"/>
                <a:gd name="connsiteY11" fmla="*/ 113624 h 163727"/>
                <a:gd name="connsiteX12" fmla="*/ 113623 w 127475"/>
                <a:gd name="connsiteY12" fmla="*/ 116005 h 163727"/>
                <a:gd name="connsiteX13" fmla="*/ 90899 w 127475"/>
                <a:gd name="connsiteY13" fmla="*/ 116005 h 163727"/>
                <a:gd name="connsiteX14" fmla="*/ 86354 w 127475"/>
                <a:gd name="connsiteY14" fmla="*/ 109188 h 163727"/>
                <a:gd name="connsiteX15" fmla="*/ 85727 w 127475"/>
                <a:gd name="connsiteY15" fmla="*/ 109188 h 163727"/>
                <a:gd name="connsiteX16" fmla="*/ 91116 w 127475"/>
                <a:gd name="connsiteY16" fmla="*/ 118169 h 163727"/>
                <a:gd name="connsiteX17" fmla="*/ 79754 w 127475"/>
                <a:gd name="connsiteY17" fmla="*/ 134076 h 163727"/>
                <a:gd name="connsiteX18" fmla="*/ 68391 w 127475"/>
                <a:gd name="connsiteY18" fmla="*/ 156801 h 163727"/>
                <a:gd name="connsiteX19" fmla="*/ 63846 w 127475"/>
                <a:gd name="connsiteY19" fmla="*/ 161346 h 163727"/>
                <a:gd name="connsiteX20" fmla="*/ 63146 w 127475"/>
                <a:gd name="connsiteY20" fmla="*/ 159665 h 163727"/>
                <a:gd name="connsiteX21" fmla="*/ 59084 w 127475"/>
                <a:gd name="connsiteY21" fmla="*/ 163727 h 163727"/>
                <a:gd name="connsiteX22" fmla="*/ 47722 w 127475"/>
                <a:gd name="connsiteY22" fmla="*/ 136457 h 163727"/>
                <a:gd name="connsiteX23" fmla="*/ 54539 w 127475"/>
                <a:gd name="connsiteY23" fmla="*/ 116005 h 163727"/>
                <a:gd name="connsiteX24" fmla="*/ 54539 w 127475"/>
                <a:gd name="connsiteY24" fmla="*/ 88735 h 163727"/>
                <a:gd name="connsiteX25" fmla="*/ 31815 w 127475"/>
                <a:gd name="connsiteY25" fmla="*/ 61466 h 163727"/>
                <a:gd name="connsiteX26" fmla="*/ 20452 w 127475"/>
                <a:gd name="connsiteY26" fmla="*/ 41013 h 163727"/>
                <a:gd name="connsiteX27" fmla="*/ 4545 w 127475"/>
                <a:gd name="connsiteY27" fmla="*/ 22833 h 163727"/>
                <a:gd name="connsiteX28" fmla="*/ 0 w 127475"/>
                <a:gd name="connsiteY28" fmla="*/ 18288 h 163727"/>
                <a:gd name="connsiteX29" fmla="*/ 4545 w 127475"/>
                <a:gd name="connsiteY29" fmla="*/ 6926 h 163727"/>
                <a:gd name="connsiteX30" fmla="*/ 8627 w 127475"/>
                <a:gd name="connsiteY30" fmla="*/ 6246 h 163727"/>
                <a:gd name="connsiteX31" fmla="*/ 9307 w 127475"/>
                <a:gd name="connsiteY31" fmla="*/ 4545 h 16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7475" h="163727">
                  <a:moveTo>
                    <a:pt x="36577" y="0"/>
                  </a:moveTo>
                  <a:lnTo>
                    <a:pt x="63846" y="15907"/>
                  </a:lnTo>
                  <a:lnTo>
                    <a:pt x="79754" y="20452"/>
                  </a:lnTo>
                  <a:lnTo>
                    <a:pt x="95661" y="31815"/>
                  </a:lnTo>
                  <a:lnTo>
                    <a:pt x="91116" y="54540"/>
                  </a:lnTo>
                  <a:lnTo>
                    <a:pt x="107023" y="59085"/>
                  </a:lnTo>
                  <a:lnTo>
                    <a:pt x="111568" y="86354"/>
                  </a:lnTo>
                  <a:lnTo>
                    <a:pt x="122930" y="97717"/>
                  </a:lnTo>
                  <a:lnTo>
                    <a:pt x="122930" y="102262"/>
                  </a:lnTo>
                  <a:lnTo>
                    <a:pt x="127475" y="106807"/>
                  </a:lnTo>
                  <a:lnTo>
                    <a:pt x="118385" y="113624"/>
                  </a:lnTo>
                  <a:lnTo>
                    <a:pt x="116798" y="113624"/>
                  </a:lnTo>
                  <a:lnTo>
                    <a:pt x="113623" y="116005"/>
                  </a:lnTo>
                  <a:lnTo>
                    <a:pt x="90899" y="116005"/>
                  </a:lnTo>
                  <a:lnTo>
                    <a:pt x="86354" y="109188"/>
                  </a:lnTo>
                  <a:lnTo>
                    <a:pt x="85727" y="109188"/>
                  </a:lnTo>
                  <a:lnTo>
                    <a:pt x="91116" y="118169"/>
                  </a:lnTo>
                  <a:lnTo>
                    <a:pt x="79754" y="134076"/>
                  </a:lnTo>
                  <a:lnTo>
                    <a:pt x="68391" y="156801"/>
                  </a:lnTo>
                  <a:lnTo>
                    <a:pt x="63846" y="161346"/>
                  </a:lnTo>
                  <a:lnTo>
                    <a:pt x="63146" y="159665"/>
                  </a:lnTo>
                  <a:lnTo>
                    <a:pt x="59084" y="163727"/>
                  </a:lnTo>
                  <a:lnTo>
                    <a:pt x="47722" y="136457"/>
                  </a:lnTo>
                  <a:lnTo>
                    <a:pt x="54539" y="116005"/>
                  </a:lnTo>
                  <a:lnTo>
                    <a:pt x="54539" y="88735"/>
                  </a:lnTo>
                  <a:lnTo>
                    <a:pt x="31815" y="61466"/>
                  </a:lnTo>
                  <a:lnTo>
                    <a:pt x="20452" y="41013"/>
                  </a:lnTo>
                  <a:lnTo>
                    <a:pt x="4545" y="22833"/>
                  </a:lnTo>
                  <a:lnTo>
                    <a:pt x="0" y="18288"/>
                  </a:lnTo>
                  <a:lnTo>
                    <a:pt x="4545" y="6926"/>
                  </a:lnTo>
                  <a:lnTo>
                    <a:pt x="8627" y="6246"/>
                  </a:lnTo>
                  <a:lnTo>
                    <a:pt x="930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3" name="Freeform 130">
              <a:extLst>
                <a:ext uri="{FF2B5EF4-FFF2-40B4-BE49-F238E27FC236}">
                  <a16:creationId xmlns:a16="http://schemas.microsoft.com/office/drawing/2014/main" xmlns="" id="{A997EA28-70E3-4B15-A823-726447EE0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0057" y="3452423"/>
              <a:ext cx="178790" cy="124755"/>
            </a:xfrm>
            <a:custGeom>
              <a:avLst/>
              <a:gdLst>
                <a:gd name="connsiteX0" fmla="*/ 220430 w 345525"/>
                <a:gd name="connsiteY0" fmla="*/ 0 h 241098"/>
                <a:gd name="connsiteX1" fmla="*/ 231792 w 345525"/>
                <a:gd name="connsiteY1" fmla="*/ 0 h 241098"/>
                <a:gd name="connsiteX2" fmla="*/ 240882 w 345525"/>
                <a:gd name="connsiteY2" fmla="*/ 4545 h 241098"/>
                <a:gd name="connsiteX3" fmla="*/ 256789 w 345525"/>
                <a:gd name="connsiteY3" fmla="*/ 22725 h 241098"/>
                <a:gd name="connsiteX4" fmla="*/ 268152 w 345525"/>
                <a:gd name="connsiteY4" fmla="*/ 43177 h 241098"/>
                <a:gd name="connsiteX5" fmla="*/ 290876 w 345525"/>
                <a:gd name="connsiteY5" fmla="*/ 74991 h 241098"/>
                <a:gd name="connsiteX6" fmla="*/ 290876 w 345525"/>
                <a:gd name="connsiteY6" fmla="*/ 76419 h 241098"/>
                <a:gd name="connsiteX7" fmla="*/ 293258 w 345525"/>
                <a:gd name="connsiteY7" fmla="*/ 79753 h 241098"/>
                <a:gd name="connsiteX8" fmla="*/ 293258 w 345525"/>
                <a:gd name="connsiteY8" fmla="*/ 102478 h 241098"/>
                <a:gd name="connsiteX9" fmla="*/ 286441 w 345525"/>
                <a:gd name="connsiteY9" fmla="*/ 122930 h 241098"/>
                <a:gd name="connsiteX10" fmla="*/ 292138 w 345525"/>
                <a:gd name="connsiteY10" fmla="*/ 145718 h 241098"/>
                <a:gd name="connsiteX11" fmla="*/ 311329 w 345525"/>
                <a:gd name="connsiteY11" fmla="*/ 149983 h 241098"/>
                <a:gd name="connsiteX12" fmla="*/ 327236 w 345525"/>
                <a:gd name="connsiteY12" fmla="*/ 145438 h 241098"/>
                <a:gd name="connsiteX13" fmla="*/ 343143 w 345525"/>
                <a:gd name="connsiteY13" fmla="*/ 156800 h 241098"/>
                <a:gd name="connsiteX14" fmla="*/ 343143 w 345525"/>
                <a:gd name="connsiteY14" fmla="*/ 159860 h 241098"/>
                <a:gd name="connsiteX15" fmla="*/ 345525 w 345525"/>
                <a:gd name="connsiteY15" fmla="*/ 161562 h 241098"/>
                <a:gd name="connsiteX16" fmla="*/ 345525 w 345525"/>
                <a:gd name="connsiteY16" fmla="*/ 170652 h 241098"/>
                <a:gd name="connsiteX17" fmla="*/ 329618 w 345525"/>
                <a:gd name="connsiteY17" fmla="*/ 182014 h 241098"/>
                <a:gd name="connsiteX18" fmla="*/ 318256 w 345525"/>
                <a:gd name="connsiteY18" fmla="*/ 177469 h 241098"/>
                <a:gd name="connsiteX19" fmla="*/ 309166 w 345525"/>
                <a:gd name="connsiteY19" fmla="*/ 241098 h 241098"/>
                <a:gd name="connsiteX20" fmla="*/ 286441 w 345525"/>
                <a:gd name="connsiteY20" fmla="*/ 236553 h 241098"/>
                <a:gd name="connsiteX21" fmla="*/ 259171 w 345525"/>
                <a:gd name="connsiteY21" fmla="*/ 213829 h 241098"/>
                <a:gd name="connsiteX22" fmla="*/ 215994 w 345525"/>
                <a:gd name="connsiteY22" fmla="*/ 232008 h 241098"/>
                <a:gd name="connsiteX23" fmla="*/ 195542 w 345525"/>
                <a:gd name="connsiteY23" fmla="*/ 241098 h 241098"/>
                <a:gd name="connsiteX24" fmla="*/ 141003 w 345525"/>
                <a:gd name="connsiteY24" fmla="*/ 241098 h 241098"/>
                <a:gd name="connsiteX25" fmla="*/ 116006 w 345525"/>
                <a:gd name="connsiteY25" fmla="*/ 232008 h 241098"/>
                <a:gd name="connsiteX26" fmla="*/ 104643 w 345525"/>
                <a:gd name="connsiteY26" fmla="*/ 236553 h 241098"/>
                <a:gd name="connsiteX27" fmla="*/ 102262 w 345525"/>
                <a:gd name="connsiteY27" fmla="*/ 231791 h 241098"/>
                <a:gd name="connsiteX28" fmla="*/ 102261 w 345525"/>
                <a:gd name="connsiteY28" fmla="*/ 231791 h 241098"/>
                <a:gd name="connsiteX29" fmla="*/ 93280 w 345525"/>
                <a:gd name="connsiteY29" fmla="*/ 213827 h 241098"/>
                <a:gd name="connsiteX30" fmla="*/ 81919 w 345525"/>
                <a:gd name="connsiteY30" fmla="*/ 204739 h 241098"/>
                <a:gd name="connsiteX31" fmla="*/ 83959 w 345525"/>
                <a:gd name="connsiteY31" fmla="*/ 203514 h 241098"/>
                <a:gd name="connsiteX32" fmla="*/ 79537 w 345525"/>
                <a:gd name="connsiteY32" fmla="*/ 199977 h 241098"/>
                <a:gd name="connsiteX33" fmla="*/ 87090 w 345525"/>
                <a:gd name="connsiteY33" fmla="*/ 195445 h 241098"/>
                <a:gd name="connsiteX34" fmla="*/ 81919 w 345525"/>
                <a:gd name="connsiteY34" fmla="*/ 193376 h 241098"/>
                <a:gd name="connsiteX35" fmla="*/ 72829 w 345525"/>
                <a:gd name="connsiteY35" fmla="*/ 204739 h 241098"/>
                <a:gd name="connsiteX36" fmla="*/ 50104 w 345525"/>
                <a:gd name="connsiteY36" fmla="*/ 188832 h 241098"/>
                <a:gd name="connsiteX37" fmla="*/ 50104 w 345525"/>
                <a:gd name="connsiteY37" fmla="*/ 185737 h 241098"/>
                <a:gd name="connsiteX38" fmla="*/ 47722 w 345525"/>
                <a:gd name="connsiteY38" fmla="*/ 184070 h 241098"/>
                <a:gd name="connsiteX39" fmla="*/ 47722 w 345525"/>
                <a:gd name="connsiteY39" fmla="*/ 164717 h 241098"/>
                <a:gd name="connsiteX40" fmla="*/ 22834 w 345525"/>
                <a:gd name="connsiteY40" fmla="*/ 150200 h 241098"/>
                <a:gd name="connsiteX41" fmla="*/ 22834 w 345525"/>
                <a:gd name="connsiteY41" fmla="*/ 146827 h 241098"/>
                <a:gd name="connsiteX42" fmla="*/ 20452 w 345525"/>
                <a:gd name="connsiteY42" fmla="*/ 145438 h 241098"/>
                <a:gd name="connsiteX43" fmla="*/ 20452 w 345525"/>
                <a:gd name="connsiteY43" fmla="*/ 132440 h 241098"/>
                <a:gd name="connsiteX44" fmla="*/ 2382 w 345525"/>
                <a:gd name="connsiteY44" fmla="*/ 118385 h 241098"/>
                <a:gd name="connsiteX45" fmla="*/ 4818 w 345525"/>
                <a:gd name="connsiteY45" fmla="*/ 117370 h 241098"/>
                <a:gd name="connsiteX46" fmla="*/ 0 w 345525"/>
                <a:gd name="connsiteY46" fmla="*/ 113623 h 241098"/>
                <a:gd name="connsiteX47" fmla="*/ 27270 w 345525"/>
                <a:gd name="connsiteY47" fmla="*/ 102261 h 241098"/>
                <a:gd name="connsiteX48" fmla="*/ 52267 w 345525"/>
                <a:gd name="connsiteY48" fmla="*/ 63629 h 241098"/>
                <a:gd name="connsiteX49" fmla="*/ 63629 w 345525"/>
                <a:gd name="connsiteY49" fmla="*/ 27270 h 241098"/>
                <a:gd name="connsiteX50" fmla="*/ 90899 w 345525"/>
                <a:gd name="connsiteY50" fmla="*/ 15907 h 241098"/>
                <a:gd name="connsiteX51" fmla="*/ 106806 w 345525"/>
                <a:gd name="connsiteY51" fmla="*/ 4545 h 241098"/>
                <a:gd name="connsiteX52" fmla="*/ 129531 w 345525"/>
                <a:gd name="connsiteY52" fmla="*/ 11362 h 241098"/>
                <a:gd name="connsiteX53" fmla="*/ 149983 w 345525"/>
                <a:gd name="connsiteY53" fmla="*/ 11362 h 241098"/>
                <a:gd name="connsiteX54" fmla="*/ 165891 w 345525"/>
                <a:gd name="connsiteY54" fmla="*/ 27270 h 241098"/>
                <a:gd name="connsiteX55" fmla="*/ 181798 w 345525"/>
                <a:gd name="connsiteY55" fmla="*/ 15907 h 241098"/>
                <a:gd name="connsiteX56" fmla="*/ 209068 w 345525"/>
                <a:gd name="connsiteY56" fmla="*/ 11362 h 24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45525" h="241098">
                  <a:moveTo>
                    <a:pt x="220430" y="0"/>
                  </a:moveTo>
                  <a:lnTo>
                    <a:pt x="231792" y="0"/>
                  </a:lnTo>
                  <a:lnTo>
                    <a:pt x="240882" y="4545"/>
                  </a:lnTo>
                  <a:lnTo>
                    <a:pt x="256789" y="22725"/>
                  </a:lnTo>
                  <a:lnTo>
                    <a:pt x="268152" y="43177"/>
                  </a:lnTo>
                  <a:lnTo>
                    <a:pt x="290876" y="74991"/>
                  </a:lnTo>
                  <a:lnTo>
                    <a:pt x="290876" y="76419"/>
                  </a:lnTo>
                  <a:lnTo>
                    <a:pt x="293258" y="79753"/>
                  </a:lnTo>
                  <a:lnTo>
                    <a:pt x="293258" y="102478"/>
                  </a:lnTo>
                  <a:lnTo>
                    <a:pt x="286441" y="122930"/>
                  </a:lnTo>
                  <a:lnTo>
                    <a:pt x="292138" y="145718"/>
                  </a:lnTo>
                  <a:lnTo>
                    <a:pt x="311329" y="149983"/>
                  </a:lnTo>
                  <a:lnTo>
                    <a:pt x="327236" y="145438"/>
                  </a:lnTo>
                  <a:lnTo>
                    <a:pt x="343143" y="156800"/>
                  </a:lnTo>
                  <a:lnTo>
                    <a:pt x="343143" y="159860"/>
                  </a:lnTo>
                  <a:lnTo>
                    <a:pt x="345525" y="161562"/>
                  </a:lnTo>
                  <a:lnTo>
                    <a:pt x="345525" y="170652"/>
                  </a:lnTo>
                  <a:lnTo>
                    <a:pt x="329618" y="182014"/>
                  </a:lnTo>
                  <a:lnTo>
                    <a:pt x="318256" y="177469"/>
                  </a:lnTo>
                  <a:lnTo>
                    <a:pt x="309166" y="241098"/>
                  </a:lnTo>
                  <a:lnTo>
                    <a:pt x="286441" y="236553"/>
                  </a:lnTo>
                  <a:lnTo>
                    <a:pt x="259171" y="213829"/>
                  </a:lnTo>
                  <a:lnTo>
                    <a:pt x="215994" y="232008"/>
                  </a:lnTo>
                  <a:lnTo>
                    <a:pt x="195542" y="241098"/>
                  </a:lnTo>
                  <a:lnTo>
                    <a:pt x="141003" y="241098"/>
                  </a:lnTo>
                  <a:lnTo>
                    <a:pt x="116006" y="232008"/>
                  </a:lnTo>
                  <a:lnTo>
                    <a:pt x="104643" y="236553"/>
                  </a:lnTo>
                  <a:lnTo>
                    <a:pt x="102262" y="231791"/>
                  </a:lnTo>
                  <a:lnTo>
                    <a:pt x="102261" y="231791"/>
                  </a:lnTo>
                  <a:lnTo>
                    <a:pt x="93280" y="213827"/>
                  </a:lnTo>
                  <a:lnTo>
                    <a:pt x="81919" y="204739"/>
                  </a:lnTo>
                  <a:lnTo>
                    <a:pt x="83959" y="203514"/>
                  </a:lnTo>
                  <a:lnTo>
                    <a:pt x="79537" y="199977"/>
                  </a:lnTo>
                  <a:lnTo>
                    <a:pt x="87090" y="195445"/>
                  </a:lnTo>
                  <a:lnTo>
                    <a:pt x="81919" y="193376"/>
                  </a:lnTo>
                  <a:lnTo>
                    <a:pt x="72829" y="204739"/>
                  </a:lnTo>
                  <a:lnTo>
                    <a:pt x="50104" y="188832"/>
                  </a:lnTo>
                  <a:lnTo>
                    <a:pt x="50104" y="185737"/>
                  </a:lnTo>
                  <a:lnTo>
                    <a:pt x="47722" y="184070"/>
                  </a:lnTo>
                  <a:lnTo>
                    <a:pt x="47722" y="164717"/>
                  </a:lnTo>
                  <a:lnTo>
                    <a:pt x="22834" y="150200"/>
                  </a:lnTo>
                  <a:lnTo>
                    <a:pt x="22834" y="146827"/>
                  </a:lnTo>
                  <a:lnTo>
                    <a:pt x="20452" y="145438"/>
                  </a:lnTo>
                  <a:lnTo>
                    <a:pt x="20452" y="132440"/>
                  </a:lnTo>
                  <a:lnTo>
                    <a:pt x="2382" y="118385"/>
                  </a:lnTo>
                  <a:lnTo>
                    <a:pt x="4818" y="117370"/>
                  </a:lnTo>
                  <a:lnTo>
                    <a:pt x="0" y="113623"/>
                  </a:lnTo>
                  <a:lnTo>
                    <a:pt x="27270" y="102261"/>
                  </a:lnTo>
                  <a:lnTo>
                    <a:pt x="52267" y="63629"/>
                  </a:lnTo>
                  <a:lnTo>
                    <a:pt x="63629" y="27270"/>
                  </a:lnTo>
                  <a:lnTo>
                    <a:pt x="90899" y="15907"/>
                  </a:lnTo>
                  <a:lnTo>
                    <a:pt x="106806" y="4545"/>
                  </a:lnTo>
                  <a:lnTo>
                    <a:pt x="129531" y="11362"/>
                  </a:lnTo>
                  <a:lnTo>
                    <a:pt x="149983" y="11362"/>
                  </a:lnTo>
                  <a:lnTo>
                    <a:pt x="165891" y="27270"/>
                  </a:lnTo>
                  <a:lnTo>
                    <a:pt x="181798" y="15907"/>
                  </a:lnTo>
                  <a:lnTo>
                    <a:pt x="209068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4" name="Freeform 131">
              <a:extLst>
                <a:ext uri="{FF2B5EF4-FFF2-40B4-BE49-F238E27FC236}">
                  <a16:creationId xmlns:a16="http://schemas.microsoft.com/office/drawing/2014/main" xmlns="" id="{829FBB9A-AAB4-41C0-8B7D-72EA720D5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703" y="3251461"/>
              <a:ext cx="193011" cy="181197"/>
            </a:xfrm>
            <a:custGeom>
              <a:avLst/>
              <a:gdLst>
                <a:gd name="connsiteX0" fmla="*/ 129531 w 373011"/>
                <a:gd name="connsiteY0" fmla="*/ 0 h 350178"/>
                <a:gd name="connsiteX1" fmla="*/ 133947 w 373011"/>
                <a:gd name="connsiteY1" fmla="*/ 1299 h 350178"/>
                <a:gd name="connsiteX2" fmla="*/ 136675 w 373011"/>
                <a:gd name="connsiteY2" fmla="*/ 0 h 350178"/>
                <a:gd name="connsiteX3" fmla="*/ 175307 w 373011"/>
                <a:gd name="connsiteY3" fmla="*/ 11362 h 350178"/>
                <a:gd name="connsiteX4" fmla="*/ 175307 w 373011"/>
                <a:gd name="connsiteY4" fmla="*/ 16125 h 350178"/>
                <a:gd name="connsiteX5" fmla="*/ 175307 w 373011"/>
                <a:gd name="connsiteY5" fmla="*/ 27270 h 350178"/>
                <a:gd name="connsiteX6" fmla="*/ 204522 w 373011"/>
                <a:gd name="connsiteY6" fmla="*/ 27270 h 350178"/>
                <a:gd name="connsiteX7" fmla="*/ 211666 w 373011"/>
                <a:gd name="connsiteY7" fmla="*/ 27270 h 350178"/>
                <a:gd name="connsiteX8" fmla="*/ 254843 w 373011"/>
                <a:gd name="connsiteY8" fmla="*/ 34087 h 350178"/>
                <a:gd name="connsiteX9" fmla="*/ 318145 w 373011"/>
                <a:gd name="connsiteY9" fmla="*/ 34087 h 350178"/>
                <a:gd name="connsiteX10" fmla="*/ 325289 w 373011"/>
                <a:gd name="connsiteY10" fmla="*/ 34087 h 350178"/>
                <a:gd name="connsiteX11" fmla="*/ 348014 w 373011"/>
                <a:gd name="connsiteY11" fmla="*/ 43177 h 350178"/>
                <a:gd name="connsiteX12" fmla="*/ 352559 w 373011"/>
                <a:gd name="connsiteY12" fmla="*/ 59084 h 350178"/>
                <a:gd name="connsiteX13" fmla="*/ 352559 w 373011"/>
                <a:gd name="connsiteY13" fmla="*/ 63847 h 350178"/>
                <a:gd name="connsiteX14" fmla="*/ 352559 w 373011"/>
                <a:gd name="connsiteY14" fmla="*/ 86354 h 350178"/>
                <a:gd name="connsiteX15" fmla="*/ 363921 w 373011"/>
                <a:gd name="connsiteY15" fmla="*/ 109079 h 350178"/>
                <a:gd name="connsiteX16" fmla="*/ 363921 w 373011"/>
                <a:gd name="connsiteY16" fmla="*/ 113842 h 350178"/>
                <a:gd name="connsiteX17" fmla="*/ 363921 w 373011"/>
                <a:gd name="connsiteY17" fmla="*/ 134076 h 350178"/>
                <a:gd name="connsiteX18" fmla="*/ 363921 w 373011"/>
                <a:gd name="connsiteY18" fmla="*/ 138839 h 350178"/>
                <a:gd name="connsiteX19" fmla="*/ 342840 w 373011"/>
                <a:gd name="connsiteY19" fmla="*/ 149380 h 350178"/>
                <a:gd name="connsiteX20" fmla="*/ 352559 w 373011"/>
                <a:gd name="connsiteY20" fmla="*/ 172708 h 350178"/>
                <a:gd name="connsiteX21" fmla="*/ 352559 w 373011"/>
                <a:gd name="connsiteY21" fmla="*/ 177471 h 350178"/>
                <a:gd name="connsiteX22" fmla="*/ 352559 w 373011"/>
                <a:gd name="connsiteY22" fmla="*/ 199977 h 350178"/>
                <a:gd name="connsiteX23" fmla="*/ 373011 w 373011"/>
                <a:gd name="connsiteY23" fmla="*/ 254516 h 350178"/>
                <a:gd name="connsiteX24" fmla="*/ 372239 w 373011"/>
                <a:gd name="connsiteY24" fmla="*/ 257219 h 350178"/>
                <a:gd name="connsiteX25" fmla="*/ 373011 w 373011"/>
                <a:gd name="connsiteY25" fmla="*/ 259279 h 350178"/>
                <a:gd name="connsiteX26" fmla="*/ 368466 w 373011"/>
                <a:gd name="connsiteY26" fmla="*/ 275187 h 350178"/>
                <a:gd name="connsiteX27" fmla="*/ 352559 w 373011"/>
                <a:gd name="connsiteY27" fmla="*/ 279732 h 350178"/>
                <a:gd name="connsiteX28" fmla="*/ 321478 w 373011"/>
                <a:gd name="connsiteY28" fmla="*/ 326354 h 350178"/>
                <a:gd name="connsiteX29" fmla="*/ 325289 w 373011"/>
                <a:gd name="connsiteY29" fmla="*/ 345415 h 350178"/>
                <a:gd name="connsiteX30" fmla="*/ 324337 w 373011"/>
                <a:gd name="connsiteY30" fmla="*/ 345415 h 350178"/>
                <a:gd name="connsiteX31" fmla="*/ 325289 w 373011"/>
                <a:gd name="connsiteY31" fmla="*/ 350178 h 350178"/>
                <a:gd name="connsiteX32" fmla="*/ 320745 w 373011"/>
                <a:gd name="connsiteY32" fmla="*/ 350178 h 350178"/>
                <a:gd name="connsiteX33" fmla="*/ 317799 w 373011"/>
                <a:gd name="connsiteY33" fmla="*/ 348445 h 350178"/>
                <a:gd name="connsiteX34" fmla="*/ 318145 w 373011"/>
                <a:gd name="connsiteY34" fmla="*/ 350178 h 350178"/>
                <a:gd name="connsiteX35" fmla="*/ 313601 w 373011"/>
                <a:gd name="connsiteY35" fmla="*/ 350178 h 350178"/>
                <a:gd name="connsiteX36" fmla="*/ 277099 w 373011"/>
                <a:gd name="connsiteY36" fmla="*/ 328707 h 350178"/>
                <a:gd name="connsiteX37" fmla="*/ 254843 w 373011"/>
                <a:gd name="connsiteY37" fmla="*/ 334271 h 350178"/>
                <a:gd name="connsiteX38" fmla="*/ 252211 w 373011"/>
                <a:gd name="connsiteY38" fmla="*/ 333143 h 350178"/>
                <a:gd name="connsiteX39" fmla="*/ 247699 w 373011"/>
                <a:gd name="connsiteY39" fmla="*/ 334271 h 350178"/>
                <a:gd name="connsiteX40" fmla="*/ 235825 w 373011"/>
                <a:gd name="connsiteY40" fmla="*/ 329182 h 350178"/>
                <a:gd name="connsiteX41" fmla="*/ 218484 w 373011"/>
                <a:gd name="connsiteY41" fmla="*/ 338816 h 350178"/>
                <a:gd name="connsiteX42" fmla="*/ 215932 w 373011"/>
                <a:gd name="connsiteY42" fmla="*/ 336264 h 350178"/>
                <a:gd name="connsiteX43" fmla="*/ 211340 w 373011"/>
                <a:gd name="connsiteY43" fmla="*/ 338816 h 350178"/>
                <a:gd name="connsiteX44" fmla="*/ 197020 w 373011"/>
                <a:gd name="connsiteY44" fmla="*/ 324496 h 350178"/>
                <a:gd name="connsiteX45" fmla="*/ 186669 w 373011"/>
                <a:gd name="connsiteY45" fmla="*/ 327453 h 350178"/>
                <a:gd name="connsiteX46" fmla="*/ 184526 w 373011"/>
                <a:gd name="connsiteY46" fmla="*/ 326025 h 350178"/>
                <a:gd name="connsiteX47" fmla="*/ 179525 w 373011"/>
                <a:gd name="connsiteY47" fmla="*/ 327453 h 350178"/>
                <a:gd name="connsiteX48" fmla="*/ 172708 w 373011"/>
                <a:gd name="connsiteY48" fmla="*/ 322909 h 350178"/>
                <a:gd name="connsiteX49" fmla="*/ 156800 w 373011"/>
                <a:gd name="connsiteY49" fmla="*/ 295639 h 350178"/>
                <a:gd name="connsiteX50" fmla="*/ 136675 w 373011"/>
                <a:gd name="connsiteY50" fmla="*/ 295639 h 350178"/>
                <a:gd name="connsiteX51" fmla="*/ 129531 w 373011"/>
                <a:gd name="connsiteY51" fmla="*/ 295639 h 350178"/>
                <a:gd name="connsiteX52" fmla="*/ 129531 w 373011"/>
                <a:gd name="connsiteY52" fmla="*/ 290876 h 350178"/>
                <a:gd name="connsiteX53" fmla="*/ 129531 w 373011"/>
                <a:gd name="connsiteY53" fmla="*/ 275187 h 350178"/>
                <a:gd name="connsiteX54" fmla="*/ 108929 w 373011"/>
                <a:gd name="connsiteY54" fmla="*/ 270036 h 350178"/>
                <a:gd name="connsiteX55" fmla="*/ 104860 w 373011"/>
                <a:gd name="connsiteY55" fmla="*/ 284277 h 350178"/>
                <a:gd name="connsiteX56" fmla="*/ 98521 w 373011"/>
                <a:gd name="connsiteY56" fmla="*/ 281459 h 350178"/>
                <a:gd name="connsiteX57" fmla="*/ 97716 w 373011"/>
                <a:gd name="connsiteY57" fmla="*/ 284277 h 350178"/>
                <a:gd name="connsiteX58" fmla="*/ 77264 w 373011"/>
                <a:gd name="connsiteY58" fmla="*/ 275187 h 350178"/>
                <a:gd name="connsiteX59" fmla="*/ 78472 w 373011"/>
                <a:gd name="connsiteY59" fmla="*/ 270961 h 350178"/>
                <a:gd name="connsiteX60" fmla="*/ 77264 w 373011"/>
                <a:gd name="connsiteY60" fmla="*/ 270424 h 350178"/>
                <a:gd name="connsiteX61" fmla="*/ 80527 w 373011"/>
                <a:gd name="connsiteY61" fmla="*/ 259004 h 350178"/>
                <a:gd name="connsiteX62" fmla="*/ 49994 w 373011"/>
                <a:gd name="connsiteY62" fmla="*/ 252462 h 350178"/>
                <a:gd name="connsiteX63" fmla="*/ 34087 w 373011"/>
                <a:gd name="connsiteY63" fmla="*/ 232010 h 350178"/>
                <a:gd name="connsiteX64" fmla="*/ 18180 w 373011"/>
                <a:gd name="connsiteY64" fmla="*/ 193378 h 350178"/>
                <a:gd name="connsiteX65" fmla="*/ 18984 w 373011"/>
                <a:gd name="connsiteY65" fmla="*/ 190566 h 350178"/>
                <a:gd name="connsiteX66" fmla="*/ 18180 w 373011"/>
                <a:gd name="connsiteY66" fmla="*/ 188615 h 350178"/>
                <a:gd name="connsiteX67" fmla="*/ 21969 w 373011"/>
                <a:gd name="connsiteY67" fmla="*/ 175354 h 350178"/>
                <a:gd name="connsiteX68" fmla="*/ 11363 w 373011"/>
                <a:gd name="connsiteY68" fmla="*/ 145656 h 350178"/>
                <a:gd name="connsiteX69" fmla="*/ 0 w 373011"/>
                <a:gd name="connsiteY69" fmla="*/ 122931 h 350178"/>
                <a:gd name="connsiteX70" fmla="*/ 1254 w 373011"/>
                <a:gd name="connsiteY70" fmla="*/ 120675 h 350178"/>
                <a:gd name="connsiteX71" fmla="*/ 0 w 373011"/>
                <a:gd name="connsiteY71" fmla="*/ 118168 h 350178"/>
                <a:gd name="connsiteX72" fmla="*/ 10229 w 373011"/>
                <a:gd name="connsiteY72" fmla="*/ 99757 h 350178"/>
                <a:gd name="connsiteX73" fmla="*/ 0 w 373011"/>
                <a:gd name="connsiteY73" fmla="*/ 75210 h 350178"/>
                <a:gd name="connsiteX74" fmla="*/ 1444 w 373011"/>
                <a:gd name="connsiteY74" fmla="*/ 73911 h 350178"/>
                <a:gd name="connsiteX75" fmla="*/ 0 w 373011"/>
                <a:gd name="connsiteY75" fmla="*/ 70447 h 350178"/>
                <a:gd name="connsiteX76" fmla="*/ 22725 w 373011"/>
                <a:gd name="connsiteY76" fmla="*/ 49994 h 350178"/>
                <a:gd name="connsiteX77" fmla="*/ 81809 w 373011"/>
                <a:gd name="connsiteY77" fmla="*/ 22725 h 35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73011" h="350178">
                  <a:moveTo>
                    <a:pt x="129531" y="0"/>
                  </a:moveTo>
                  <a:lnTo>
                    <a:pt x="133947" y="1299"/>
                  </a:lnTo>
                  <a:lnTo>
                    <a:pt x="136675" y="0"/>
                  </a:lnTo>
                  <a:lnTo>
                    <a:pt x="175307" y="11362"/>
                  </a:lnTo>
                  <a:lnTo>
                    <a:pt x="175307" y="16125"/>
                  </a:lnTo>
                  <a:lnTo>
                    <a:pt x="175307" y="27270"/>
                  </a:lnTo>
                  <a:lnTo>
                    <a:pt x="204522" y="27270"/>
                  </a:lnTo>
                  <a:lnTo>
                    <a:pt x="211666" y="27270"/>
                  </a:lnTo>
                  <a:lnTo>
                    <a:pt x="254843" y="34087"/>
                  </a:lnTo>
                  <a:lnTo>
                    <a:pt x="318145" y="34087"/>
                  </a:lnTo>
                  <a:lnTo>
                    <a:pt x="325289" y="34087"/>
                  </a:lnTo>
                  <a:lnTo>
                    <a:pt x="348014" y="43177"/>
                  </a:lnTo>
                  <a:lnTo>
                    <a:pt x="352559" y="59084"/>
                  </a:lnTo>
                  <a:lnTo>
                    <a:pt x="352559" y="63847"/>
                  </a:lnTo>
                  <a:lnTo>
                    <a:pt x="352559" y="86354"/>
                  </a:lnTo>
                  <a:lnTo>
                    <a:pt x="363921" y="109079"/>
                  </a:lnTo>
                  <a:lnTo>
                    <a:pt x="363921" y="113842"/>
                  </a:lnTo>
                  <a:lnTo>
                    <a:pt x="363921" y="134076"/>
                  </a:lnTo>
                  <a:lnTo>
                    <a:pt x="363921" y="138839"/>
                  </a:lnTo>
                  <a:lnTo>
                    <a:pt x="342840" y="149380"/>
                  </a:lnTo>
                  <a:lnTo>
                    <a:pt x="352559" y="172708"/>
                  </a:lnTo>
                  <a:lnTo>
                    <a:pt x="352559" y="177471"/>
                  </a:lnTo>
                  <a:lnTo>
                    <a:pt x="352559" y="199977"/>
                  </a:lnTo>
                  <a:lnTo>
                    <a:pt x="373011" y="254516"/>
                  </a:lnTo>
                  <a:lnTo>
                    <a:pt x="372239" y="257219"/>
                  </a:lnTo>
                  <a:lnTo>
                    <a:pt x="373011" y="259279"/>
                  </a:lnTo>
                  <a:lnTo>
                    <a:pt x="368466" y="275187"/>
                  </a:lnTo>
                  <a:lnTo>
                    <a:pt x="352559" y="279732"/>
                  </a:lnTo>
                  <a:lnTo>
                    <a:pt x="321478" y="326354"/>
                  </a:lnTo>
                  <a:lnTo>
                    <a:pt x="325289" y="345415"/>
                  </a:lnTo>
                  <a:lnTo>
                    <a:pt x="324337" y="345415"/>
                  </a:lnTo>
                  <a:lnTo>
                    <a:pt x="325289" y="350178"/>
                  </a:lnTo>
                  <a:lnTo>
                    <a:pt x="320745" y="350178"/>
                  </a:lnTo>
                  <a:lnTo>
                    <a:pt x="317799" y="348445"/>
                  </a:lnTo>
                  <a:lnTo>
                    <a:pt x="318145" y="350178"/>
                  </a:lnTo>
                  <a:lnTo>
                    <a:pt x="313601" y="350178"/>
                  </a:lnTo>
                  <a:lnTo>
                    <a:pt x="277099" y="328707"/>
                  </a:lnTo>
                  <a:lnTo>
                    <a:pt x="254843" y="334271"/>
                  </a:lnTo>
                  <a:lnTo>
                    <a:pt x="252211" y="333143"/>
                  </a:lnTo>
                  <a:lnTo>
                    <a:pt x="247699" y="334271"/>
                  </a:lnTo>
                  <a:lnTo>
                    <a:pt x="235825" y="329182"/>
                  </a:lnTo>
                  <a:lnTo>
                    <a:pt x="218484" y="338816"/>
                  </a:lnTo>
                  <a:lnTo>
                    <a:pt x="215932" y="336264"/>
                  </a:lnTo>
                  <a:lnTo>
                    <a:pt x="211340" y="338816"/>
                  </a:lnTo>
                  <a:lnTo>
                    <a:pt x="197020" y="324496"/>
                  </a:lnTo>
                  <a:lnTo>
                    <a:pt x="186669" y="327453"/>
                  </a:lnTo>
                  <a:lnTo>
                    <a:pt x="184526" y="326025"/>
                  </a:lnTo>
                  <a:lnTo>
                    <a:pt x="179525" y="327453"/>
                  </a:lnTo>
                  <a:lnTo>
                    <a:pt x="172708" y="322909"/>
                  </a:lnTo>
                  <a:lnTo>
                    <a:pt x="156800" y="295639"/>
                  </a:lnTo>
                  <a:lnTo>
                    <a:pt x="136675" y="295639"/>
                  </a:lnTo>
                  <a:lnTo>
                    <a:pt x="129531" y="295639"/>
                  </a:lnTo>
                  <a:lnTo>
                    <a:pt x="129531" y="290876"/>
                  </a:lnTo>
                  <a:lnTo>
                    <a:pt x="129531" y="275187"/>
                  </a:lnTo>
                  <a:lnTo>
                    <a:pt x="108929" y="270036"/>
                  </a:lnTo>
                  <a:lnTo>
                    <a:pt x="104860" y="284277"/>
                  </a:lnTo>
                  <a:lnTo>
                    <a:pt x="98521" y="281459"/>
                  </a:lnTo>
                  <a:lnTo>
                    <a:pt x="97716" y="284277"/>
                  </a:lnTo>
                  <a:lnTo>
                    <a:pt x="77264" y="275187"/>
                  </a:lnTo>
                  <a:lnTo>
                    <a:pt x="78472" y="270961"/>
                  </a:lnTo>
                  <a:lnTo>
                    <a:pt x="77264" y="270424"/>
                  </a:lnTo>
                  <a:lnTo>
                    <a:pt x="80527" y="259004"/>
                  </a:lnTo>
                  <a:lnTo>
                    <a:pt x="49994" y="252462"/>
                  </a:lnTo>
                  <a:lnTo>
                    <a:pt x="34087" y="232010"/>
                  </a:lnTo>
                  <a:lnTo>
                    <a:pt x="18180" y="193378"/>
                  </a:lnTo>
                  <a:lnTo>
                    <a:pt x="18984" y="190566"/>
                  </a:lnTo>
                  <a:lnTo>
                    <a:pt x="18180" y="188615"/>
                  </a:lnTo>
                  <a:lnTo>
                    <a:pt x="21969" y="175354"/>
                  </a:lnTo>
                  <a:lnTo>
                    <a:pt x="11363" y="145656"/>
                  </a:lnTo>
                  <a:lnTo>
                    <a:pt x="0" y="122931"/>
                  </a:lnTo>
                  <a:lnTo>
                    <a:pt x="1254" y="120675"/>
                  </a:lnTo>
                  <a:lnTo>
                    <a:pt x="0" y="118168"/>
                  </a:lnTo>
                  <a:lnTo>
                    <a:pt x="10229" y="99757"/>
                  </a:lnTo>
                  <a:lnTo>
                    <a:pt x="0" y="75210"/>
                  </a:lnTo>
                  <a:lnTo>
                    <a:pt x="1444" y="73911"/>
                  </a:lnTo>
                  <a:lnTo>
                    <a:pt x="0" y="70447"/>
                  </a:lnTo>
                  <a:lnTo>
                    <a:pt x="22725" y="49994"/>
                  </a:lnTo>
                  <a:lnTo>
                    <a:pt x="81809" y="2272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5" name="Freeform 132">
              <a:extLst>
                <a:ext uri="{FF2B5EF4-FFF2-40B4-BE49-F238E27FC236}">
                  <a16:creationId xmlns:a16="http://schemas.microsoft.com/office/drawing/2014/main" xmlns="" id="{B0097B6B-8C5C-4488-8F38-73AD001DF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9217" y="3365521"/>
              <a:ext cx="254065" cy="245757"/>
            </a:xfrm>
            <a:custGeom>
              <a:avLst/>
              <a:gdLst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6604 w 475271"/>
                <a:gd name="connsiteY61" fmla="*/ 14430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02588 w 475271"/>
                <a:gd name="connsiteY64" fmla="*/ 81809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6604 w 475271"/>
                <a:gd name="connsiteY61" fmla="*/ 14430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15553 w 475271"/>
                <a:gd name="connsiteY53" fmla="*/ 348123 h 474946"/>
                <a:gd name="connsiteX54" fmla="*/ 122713 w 475271"/>
                <a:gd name="connsiteY54" fmla="*/ 286331 h 474946"/>
                <a:gd name="connsiteX55" fmla="*/ 97942 w 475271"/>
                <a:gd name="connsiteY55" fmla="*/ 228895 h 474946"/>
                <a:gd name="connsiteX56" fmla="*/ 59084 w 475271"/>
                <a:gd name="connsiteY56" fmla="*/ 204522 h 474946"/>
                <a:gd name="connsiteX57" fmla="*/ 4545 w 475271"/>
                <a:gd name="connsiteY57" fmla="*/ 184070 h 474946"/>
                <a:gd name="connsiteX58" fmla="*/ 0 w 475271"/>
                <a:gd name="connsiteY58" fmla="*/ 140893 h 474946"/>
                <a:gd name="connsiteX59" fmla="*/ 47722 w 475271"/>
                <a:gd name="connsiteY59" fmla="*/ 136348 h 474946"/>
                <a:gd name="connsiteX60" fmla="*/ 50453 w 475271"/>
                <a:gd name="connsiteY60" fmla="*/ 136769 h 474946"/>
                <a:gd name="connsiteX61" fmla="*/ 54866 w 475271"/>
                <a:gd name="connsiteY61" fmla="*/ 136348 h 474946"/>
                <a:gd name="connsiteX62" fmla="*/ 100811 w 475271"/>
                <a:gd name="connsiteY62" fmla="*/ 135618 h 474946"/>
                <a:gd name="connsiteX63" fmla="*/ 95444 w 475271"/>
                <a:gd name="connsiteY63" fmla="*/ 81809 h 474946"/>
                <a:gd name="connsiteX64" fmla="*/ 103778 w 475271"/>
                <a:gd name="connsiteY64" fmla="*/ 88477 h 474946"/>
                <a:gd name="connsiteX65" fmla="*/ 117072 w 475271"/>
                <a:gd name="connsiteY65" fmla="*/ 78913 h 474946"/>
                <a:gd name="connsiteX66" fmla="*/ 134013 w 475271"/>
                <a:gd name="connsiteY66" fmla="*/ 106949 h 474946"/>
                <a:gd name="connsiteX67" fmla="*/ 220429 w 475271"/>
                <a:gd name="connsiteY67" fmla="*/ 65902 h 474946"/>
                <a:gd name="connsiteX68" fmla="*/ 229519 w 475271"/>
                <a:gd name="connsiteY68" fmla="*/ 15907 h 474946"/>
                <a:gd name="connsiteX69" fmla="*/ 263606 w 475271"/>
                <a:gd name="connsiteY69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03794 w 475271"/>
                <a:gd name="connsiteY53" fmla="*/ 342244 h 474946"/>
                <a:gd name="connsiteX54" fmla="*/ 122713 w 475271"/>
                <a:gd name="connsiteY54" fmla="*/ 286331 h 474946"/>
                <a:gd name="connsiteX55" fmla="*/ 97942 w 475271"/>
                <a:gd name="connsiteY55" fmla="*/ 228895 h 474946"/>
                <a:gd name="connsiteX56" fmla="*/ 59084 w 475271"/>
                <a:gd name="connsiteY56" fmla="*/ 204522 h 474946"/>
                <a:gd name="connsiteX57" fmla="*/ 4545 w 475271"/>
                <a:gd name="connsiteY57" fmla="*/ 184070 h 474946"/>
                <a:gd name="connsiteX58" fmla="*/ 0 w 475271"/>
                <a:gd name="connsiteY58" fmla="*/ 140893 h 474946"/>
                <a:gd name="connsiteX59" fmla="*/ 47722 w 475271"/>
                <a:gd name="connsiteY59" fmla="*/ 136348 h 474946"/>
                <a:gd name="connsiteX60" fmla="*/ 50453 w 475271"/>
                <a:gd name="connsiteY60" fmla="*/ 136769 h 474946"/>
                <a:gd name="connsiteX61" fmla="*/ 54866 w 475271"/>
                <a:gd name="connsiteY61" fmla="*/ 136348 h 474946"/>
                <a:gd name="connsiteX62" fmla="*/ 100811 w 475271"/>
                <a:gd name="connsiteY62" fmla="*/ 135618 h 474946"/>
                <a:gd name="connsiteX63" fmla="*/ 95444 w 475271"/>
                <a:gd name="connsiteY63" fmla="*/ 81809 h 474946"/>
                <a:gd name="connsiteX64" fmla="*/ 103778 w 475271"/>
                <a:gd name="connsiteY64" fmla="*/ 88477 h 474946"/>
                <a:gd name="connsiteX65" fmla="*/ 117072 w 475271"/>
                <a:gd name="connsiteY65" fmla="*/ 78913 h 474946"/>
                <a:gd name="connsiteX66" fmla="*/ 134013 w 475271"/>
                <a:gd name="connsiteY66" fmla="*/ 106949 h 474946"/>
                <a:gd name="connsiteX67" fmla="*/ 220429 w 475271"/>
                <a:gd name="connsiteY67" fmla="*/ 65902 h 474946"/>
                <a:gd name="connsiteX68" fmla="*/ 229519 w 475271"/>
                <a:gd name="connsiteY68" fmla="*/ 15907 h 474946"/>
                <a:gd name="connsiteX69" fmla="*/ 263606 w 475271"/>
                <a:gd name="connsiteY69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03794 w 475271"/>
                <a:gd name="connsiteY53" fmla="*/ 342244 h 474946"/>
                <a:gd name="connsiteX54" fmla="*/ 122713 w 475271"/>
                <a:gd name="connsiteY54" fmla="*/ 286331 h 474946"/>
                <a:gd name="connsiteX55" fmla="*/ 97942 w 475271"/>
                <a:gd name="connsiteY55" fmla="*/ 228895 h 474946"/>
                <a:gd name="connsiteX56" fmla="*/ 59084 w 475271"/>
                <a:gd name="connsiteY56" fmla="*/ 204522 h 474946"/>
                <a:gd name="connsiteX57" fmla="*/ 4545 w 475271"/>
                <a:gd name="connsiteY57" fmla="*/ 184070 h 474946"/>
                <a:gd name="connsiteX58" fmla="*/ 0 w 475271"/>
                <a:gd name="connsiteY58" fmla="*/ 140893 h 474946"/>
                <a:gd name="connsiteX59" fmla="*/ 47722 w 475271"/>
                <a:gd name="connsiteY59" fmla="*/ 136348 h 474946"/>
                <a:gd name="connsiteX60" fmla="*/ 50453 w 475271"/>
                <a:gd name="connsiteY60" fmla="*/ 136769 h 474946"/>
                <a:gd name="connsiteX61" fmla="*/ 54866 w 475271"/>
                <a:gd name="connsiteY61" fmla="*/ 127658 h 474946"/>
                <a:gd name="connsiteX62" fmla="*/ 100811 w 475271"/>
                <a:gd name="connsiteY62" fmla="*/ 135618 h 474946"/>
                <a:gd name="connsiteX63" fmla="*/ 95444 w 475271"/>
                <a:gd name="connsiteY63" fmla="*/ 81809 h 474946"/>
                <a:gd name="connsiteX64" fmla="*/ 103778 w 475271"/>
                <a:gd name="connsiteY64" fmla="*/ 88477 h 474946"/>
                <a:gd name="connsiteX65" fmla="*/ 117072 w 475271"/>
                <a:gd name="connsiteY65" fmla="*/ 78913 h 474946"/>
                <a:gd name="connsiteX66" fmla="*/ 134013 w 475271"/>
                <a:gd name="connsiteY66" fmla="*/ 106949 h 474946"/>
                <a:gd name="connsiteX67" fmla="*/ 220429 w 475271"/>
                <a:gd name="connsiteY67" fmla="*/ 65902 h 474946"/>
                <a:gd name="connsiteX68" fmla="*/ 229519 w 475271"/>
                <a:gd name="connsiteY68" fmla="*/ 15907 h 474946"/>
                <a:gd name="connsiteX69" fmla="*/ 263606 w 475271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19417 w 491003"/>
                <a:gd name="connsiteY52" fmla="*/ 385695 h 474946"/>
                <a:gd name="connsiteX53" fmla="*/ 119526 w 491003"/>
                <a:gd name="connsiteY53" fmla="*/ 342244 h 474946"/>
                <a:gd name="connsiteX54" fmla="*/ 138445 w 491003"/>
                <a:gd name="connsiteY54" fmla="*/ 286331 h 474946"/>
                <a:gd name="connsiteX55" fmla="*/ 113674 w 491003"/>
                <a:gd name="connsiteY55" fmla="*/ 228895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19417 w 491003"/>
                <a:gd name="connsiteY52" fmla="*/ 385695 h 474946"/>
                <a:gd name="connsiteX53" fmla="*/ 119526 w 491003"/>
                <a:gd name="connsiteY53" fmla="*/ 342244 h 474946"/>
                <a:gd name="connsiteX54" fmla="*/ 138445 w 491003"/>
                <a:gd name="connsiteY54" fmla="*/ 286331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19417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24574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47106 w 491003"/>
                <a:gd name="connsiteY57" fmla="*/ 183538 h 474946"/>
                <a:gd name="connsiteX58" fmla="*/ 0 w 491003"/>
                <a:gd name="connsiteY58" fmla="*/ 175380 h 474946"/>
                <a:gd name="connsiteX59" fmla="*/ 15732 w 491003"/>
                <a:gd name="connsiteY59" fmla="*/ 140893 h 474946"/>
                <a:gd name="connsiteX60" fmla="*/ 63454 w 491003"/>
                <a:gd name="connsiteY60" fmla="*/ 136348 h 474946"/>
                <a:gd name="connsiteX61" fmla="*/ 66185 w 491003"/>
                <a:gd name="connsiteY61" fmla="*/ 136769 h 474946"/>
                <a:gd name="connsiteX62" fmla="*/ 70598 w 491003"/>
                <a:gd name="connsiteY62" fmla="*/ 127658 h 474946"/>
                <a:gd name="connsiteX63" fmla="*/ 116543 w 491003"/>
                <a:gd name="connsiteY63" fmla="*/ 135618 h 474946"/>
                <a:gd name="connsiteX64" fmla="*/ 111176 w 491003"/>
                <a:gd name="connsiteY64" fmla="*/ 81809 h 474946"/>
                <a:gd name="connsiteX65" fmla="*/ 119510 w 491003"/>
                <a:gd name="connsiteY65" fmla="*/ 88477 h 474946"/>
                <a:gd name="connsiteX66" fmla="*/ 132804 w 491003"/>
                <a:gd name="connsiteY66" fmla="*/ 78913 h 474946"/>
                <a:gd name="connsiteX67" fmla="*/ 149745 w 491003"/>
                <a:gd name="connsiteY67" fmla="*/ 106949 h 474946"/>
                <a:gd name="connsiteX68" fmla="*/ 224574 w 491003"/>
                <a:gd name="connsiteY68" fmla="*/ 65902 h 474946"/>
                <a:gd name="connsiteX69" fmla="*/ 245251 w 491003"/>
                <a:gd name="connsiteY69" fmla="*/ 15907 h 474946"/>
                <a:gd name="connsiteX70" fmla="*/ 279338 w 491003"/>
                <a:gd name="connsiteY70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98944 w 491003"/>
                <a:gd name="connsiteY56" fmla="*/ 204883 h 474946"/>
                <a:gd name="connsiteX57" fmla="*/ 74816 w 491003"/>
                <a:gd name="connsiteY57" fmla="*/ 204522 h 474946"/>
                <a:gd name="connsiteX58" fmla="*/ 47106 w 491003"/>
                <a:gd name="connsiteY58" fmla="*/ 183538 h 474946"/>
                <a:gd name="connsiteX59" fmla="*/ 0 w 491003"/>
                <a:gd name="connsiteY59" fmla="*/ 175380 h 474946"/>
                <a:gd name="connsiteX60" fmla="*/ 15732 w 491003"/>
                <a:gd name="connsiteY60" fmla="*/ 140893 h 474946"/>
                <a:gd name="connsiteX61" fmla="*/ 63454 w 491003"/>
                <a:gd name="connsiteY61" fmla="*/ 136348 h 474946"/>
                <a:gd name="connsiteX62" fmla="*/ 66185 w 491003"/>
                <a:gd name="connsiteY62" fmla="*/ 136769 h 474946"/>
                <a:gd name="connsiteX63" fmla="*/ 70598 w 491003"/>
                <a:gd name="connsiteY63" fmla="*/ 127658 h 474946"/>
                <a:gd name="connsiteX64" fmla="*/ 116543 w 491003"/>
                <a:gd name="connsiteY64" fmla="*/ 135618 h 474946"/>
                <a:gd name="connsiteX65" fmla="*/ 111176 w 491003"/>
                <a:gd name="connsiteY65" fmla="*/ 81809 h 474946"/>
                <a:gd name="connsiteX66" fmla="*/ 119510 w 491003"/>
                <a:gd name="connsiteY66" fmla="*/ 88477 h 474946"/>
                <a:gd name="connsiteX67" fmla="*/ 132804 w 491003"/>
                <a:gd name="connsiteY67" fmla="*/ 78913 h 474946"/>
                <a:gd name="connsiteX68" fmla="*/ 149745 w 491003"/>
                <a:gd name="connsiteY68" fmla="*/ 106949 h 474946"/>
                <a:gd name="connsiteX69" fmla="*/ 224574 w 491003"/>
                <a:gd name="connsiteY69" fmla="*/ 65902 h 474946"/>
                <a:gd name="connsiteX70" fmla="*/ 245251 w 491003"/>
                <a:gd name="connsiteY70" fmla="*/ 15907 h 474946"/>
                <a:gd name="connsiteX71" fmla="*/ 279338 w 491003"/>
                <a:gd name="connsiteY71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14189 w 491003"/>
                <a:gd name="connsiteY55" fmla="*/ 262817 h 474946"/>
                <a:gd name="connsiteX56" fmla="*/ 128157 w 491003"/>
                <a:gd name="connsiteY56" fmla="*/ 223101 h 474946"/>
                <a:gd name="connsiteX57" fmla="*/ 98944 w 491003"/>
                <a:gd name="connsiteY57" fmla="*/ 204883 h 474946"/>
                <a:gd name="connsiteX58" fmla="*/ 74816 w 491003"/>
                <a:gd name="connsiteY58" fmla="*/ 204522 h 474946"/>
                <a:gd name="connsiteX59" fmla="*/ 47106 w 491003"/>
                <a:gd name="connsiteY59" fmla="*/ 183538 h 474946"/>
                <a:gd name="connsiteX60" fmla="*/ 0 w 491003"/>
                <a:gd name="connsiteY60" fmla="*/ 175380 h 474946"/>
                <a:gd name="connsiteX61" fmla="*/ 15732 w 491003"/>
                <a:gd name="connsiteY61" fmla="*/ 140893 h 474946"/>
                <a:gd name="connsiteX62" fmla="*/ 63454 w 491003"/>
                <a:gd name="connsiteY62" fmla="*/ 136348 h 474946"/>
                <a:gd name="connsiteX63" fmla="*/ 66185 w 491003"/>
                <a:gd name="connsiteY63" fmla="*/ 136769 h 474946"/>
                <a:gd name="connsiteX64" fmla="*/ 70598 w 491003"/>
                <a:gd name="connsiteY64" fmla="*/ 127658 h 474946"/>
                <a:gd name="connsiteX65" fmla="*/ 116543 w 491003"/>
                <a:gd name="connsiteY65" fmla="*/ 135618 h 474946"/>
                <a:gd name="connsiteX66" fmla="*/ 111176 w 491003"/>
                <a:gd name="connsiteY66" fmla="*/ 81809 h 474946"/>
                <a:gd name="connsiteX67" fmla="*/ 119510 w 491003"/>
                <a:gd name="connsiteY67" fmla="*/ 88477 h 474946"/>
                <a:gd name="connsiteX68" fmla="*/ 132804 w 491003"/>
                <a:gd name="connsiteY68" fmla="*/ 78913 h 474946"/>
                <a:gd name="connsiteX69" fmla="*/ 149745 w 491003"/>
                <a:gd name="connsiteY69" fmla="*/ 106949 h 474946"/>
                <a:gd name="connsiteX70" fmla="*/ 224574 w 491003"/>
                <a:gd name="connsiteY70" fmla="*/ 65902 h 474946"/>
                <a:gd name="connsiteX71" fmla="*/ 245251 w 491003"/>
                <a:gd name="connsiteY71" fmla="*/ 15907 h 474946"/>
                <a:gd name="connsiteX72" fmla="*/ 279338 w 491003"/>
                <a:gd name="connsiteY72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32485 w 491003"/>
                <a:gd name="connsiteY54" fmla="*/ 317702 h 474946"/>
                <a:gd name="connsiteX55" fmla="*/ 121065 w 491003"/>
                <a:gd name="connsiteY55" fmla="*/ 280537 h 474946"/>
                <a:gd name="connsiteX56" fmla="*/ 114189 w 491003"/>
                <a:gd name="connsiteY56" fmla="*/ 262817 h 474946"/>
                <a:gd name="connsiteX57" fmla="*/ 128157 w 491003"/>
                <a:gd name="connsiteY57" fmla="*/ 223101 h 474946"/>
                <a:gd name="connsiteX58" fmla="*/ 98944 w 491003"/>
                <a:gd name="connsiteY58" fmla="*/ 204883 h 474946"/>
                <a:gd name="connsiteX59" fmla="*/ 74816 w 491003"/>
                <a:gd name="connsiteY59" fmla="*/ 204522 h 474946"/>
                <a:gd name="connsiteX60" fmla="*/ 47106 w 491003"/>
                <a:gd name="connsiteY60" fmla="*/ 183538 h 474946"/>
                <a:gd name="connsiteX61" fmla="*/ 0 w 491003"/>
                <a:gd name="connsiteY61" fmla="*/ 175380 h 474946"/>
                <a:gd name="connsiteX62" fmla="*/ 15732 w 491003"/>
                <a:gd name="connsiteY62" fmla="*/ 140893 h 474946"/>
                <a:gd name="connsiteX63" fmla="*/ 63454 w 491003"/>
                <a:gd name="connsiteY63" fmla="*/ 136348 h 474946"/>
                <a:gd name="connsiteX64" fmla="*/ 66185 w 491003"/>
                <a:gd name="connsiteY64" fmla="*/ 136769 h 474946"/>
                <a:gd name="connsiteX65" fmla="*/ 70598 w 491003"/>
                <a:gd name="connsiteY65" fmla="*/ 127658 h 474946"/>
                <a:gd name="connsiteX66" fmla="*/ 116543 w 491003"/>
                <a:gd name="connsiteY66" fmla="*/ 135618 h 474946"/>
                <a:gd name="connsiteX67" fmla="*/ 111176 w 491003"/>
                <a:gd name="connsiteY67" fmla="*/ 81809 h 474946"/>
                <a:gd name="connsiteX68" fmla="*/ 119510 w 491003"/>
                <a:gd name="connsiteY68" fmla="*/ 88477 h 474946"/>
                <a:gd name="connsiteX69" fmla="*/ 132804 w 491003"/>
                <a:gd name="connsiteY69" fmla="*/ 78913 h 474946"/>
                <a:gd name="connsiteX70" fmla="*/ 149745 w 491003"/>
                <a:gd name="connsiteY70" fmla="*/ 106949 h 474946"/>
                <a:gd name="connsiteX71" fmla="*/ 224574 w 491003"/>
                <a:gd name="connsiteY71" fmla="*/ 65902 h 474946"/>
                <a:gd name="connsiteX72" fmla="*/ 245251 w 491003"/>
                <a:gd name="connsiteY72" fmla="*/ 15907 h 474946"/>
                <a:gd name="connsiteX73" fmla="*/ 279338 w 491003"/>
                <a:gd name="connsiteY73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32485 w 491003"/>
                <a:gd name="connsiteY54" fmla="*/ 317702 h 474946"/>
                <a:gd name="connsiteX55" fmla="*/ 121065 w 491003"/>
                <a:gd name="connsiteY55" fmla="*/ 280537 h 474946"/>
                <a:gd name="connsiteX56" fmla="*/ 114189 w 491003"/>
                <a:gd name="connsiteY56" fmla="*/ 262817 h 474946"/>
                <a:gd name="connsiteX57" fmla="*/ 128157 w 491003"/>
                <a:gd name="connsiteY57" fmla="*/ 223101 h 474946"/>
                <a:gd name="connsiteX58" fmla="*/ 98944 w 491003"/>
                <a:gd name="connsiteY58" fmla="*/ 204883 h 474946"/>
                <a:gd name="connsiteX59" fmla="*/ 74816 w 491003"/>
                <a:gd name="connsiteY59" fmla="*/ 204522 h 474946"/>
                <a:gd name="connsiteX60" fmla="*/ 47106 w 491003"/>
                <a:gd name="connsiteY60" fmla="*/ 183538 h 474946"/>
                <a:gd name="connsiteX61" fmla="*/ 0 w 491003"/>
                <a:gd name="connsiteY61" fmla="*/ 175380 h 474946"/>
                <a:gd name="connsiteX62" fmla="*/ 15732 w 491003"/>
                <a:gd name="connsiteY62" fmla="*/ 140893 h 474946"/>
                <a:gd name="connsiteX63" fmla="*/ 63454 w 491003"/>
                <a:gd name="connsiteY63" fmla="*/ 136348 h 474946"/>
                <a:gd name="connsiteX64" fmla="*/ 66185 w 491003"/>
                <a:gd name="connsiteY64" fmla="*/ 136769 h 474946"/>
                <a:gd name="connsiteX65" fmla="*/ 70598 w 491003"/>
                <a:gd name="connsiteY65" fmla="*/ 127658 h 474946"/>
                <a:gd name="connsiteX66" fmla="*/ 116543 w 491003"/>
                <a:gd name="connsiteY66" fmla="*/ 135618 h 474946"/>
                <a:gd name="connsiteX67" fmla="*/ 111176 w 491003"/>
                <a:gd name="connsiteY67" fmla="*/ 81809 h 474946"/>
                <a:gd name="connsiteX68" fmla="*/ 119510 w 491003"/>
                <a:gd name="connsiteY68" fmla="*/ 88477 h 474946"/>
                <a:gd name="connsiteX69" fmla="*/ 132804 w 491003"/>
                <a:gd name="connsiteY69" fmla="*/ 78913 h 474946"/>
                <a:gd name="connsiteX70" fmla="*/ 149745 w 491003"/>
                <a:gd name="connsiteY70" fmla="*/ 106949 h 474946"/>
                <a:gd name="connsiteX71" fmla="*/ 184320 w 491003"/>
                <a:gd name="connsiteY71" fmla="*/ 85964 h 474946"/>
                <a:gd name="connsiteX72" fmla="*/ 224574 w 491003"/>
                <a:gd name="connsiteY72" fmla="*/ 65902 h 474946"/>
                <a:gd name="connsiteX73" fmla="*/ 245251 w 491003"/>
                <a:gd name="connsiteY73" fmla="*/ 15907 h 474946"/>
                <a:gd name="connsiteX74" fmla="*/ 279338 w 491003"/>
                <a:gd name="connsiteY74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32485 w 491003"/>
                <a:gd name="connsiteY54" fmla="*/ 317702 h 474946"/>
                <a:gd name="connsiteX55" fmla="*/ 121065 w 491003"/>
                <a:gd name="connsiteY55" fmla="*/ 280537 h 474946"/>
                <a:gd name="connsiteX56" fmla="*/ 114189 w 491003"/>
                <a:gd name="connsiteY56" fmla="*/ 262817 h 474946"/>
                <a:gd name="connsiteX57" fmla="*/ 128157 w 491003"/>
                <a:gd name="connsiteY57" fmla="*/ 223101 h 474946"/>
                <a:gd name="connsiteX58" fmla="*/ 98944 w 491003"/>
                <a:gd name="connsiteY58" fmla="*/ 204883 h 474946"/>
                <a:gd name="connsiteX59" fmla="*/ 74816 w 491003"/>
                <a:gd name="connsiteY59" fmla="*/ 204522 h 474946"/>
                <a:gd name="connsiteX60" fmla="*/ 47106 w 491003"/>
                <a:gd name="connsiteY60" fmla="*/ 183538 h 474946"/>
                <a:gd name="connsiteX61" fmla="*/ 0 w 491003"/>
                <a:gd name="connsiteY61" fmla="*/ 175380 h 474946"/>
                <a:gd name="connsiteX62" fmla="*/ 15732 w 491003"/>
                <a:gd name="connsiteY62" fmla="*/ 140893 h 474946"/>
                <a:gd name="connsiteX63" fmla="*/ 63454 w 491003"/>
                <a:gd name="connsiteY63" fmla="*/ 136348 h 474946"/>
                <a:gd name="connsiteX64" fmla="*/ 66185 w 491003"/>
                <a:gd name="connsiteY64" fmla="*/ 136769 h 474946"/>
                <a:gd name="connsiteX65" fmla="*/ 70598 w 491003"/>
                <a:gd name="connsiteY65" fmla="*/ 127658 h 474946"/>
                <a:gd name="connsiteX66" fmla="*/ 116543 w 491003"/>
                <a:gd name="connsiteY66" fmla="*/ 135618 h 474946"/>
                <a:gd name="connsiteX67" fmla="*/ 111176 w 491003"/>
                <a:gd name="connsiteY67" fmla="*/ 81809 h 474946"/>
                <a:gd name="connsiteX68" fmla="*/ 119510 w 491003"/>
                <a:gd name="connsiteY68" fmla="*/ 88477 h 474946"/>
                <a:gd name="connsiteX69" fmla="*/ 132804 w 491003"/>
                <a:gd name="connsiteY69" fmla="*/ 78913 h 474946"/>
                <a:gd name="connsiteX70" fmla="*/ 149745 w 491003"/>
                <a:gd name="connsiteY70" fmla="*/ 106949 h 474946"/>
                <a:gd name="connsiteX71" fmla="*/ 184320 w 491003"/>
                <a:gd name="connsiteY71" fmla="*/ 85964 h 474946"/>
                <a:gd name="connsiteX72" fmla="*/ 224574 w 491003"/>
                <a:gd name="connsiteY72" fmla="*/ 65902 h 474946"/>
                <a:gd name="connsiteX73" fmla="*/ 223959 w 491003"/>
                <a:gd name="connsiteY73" fmla="*/ 37177 h 474946"/>
                <a:gd name="connsiteX74" fmla="*/ 245251 w 491003"/>
                <a:gd name="connsiteY74" fmla="*/ 15907 h 474946"/>
                <a:gd name="connsiteX75" fmla="*/ 279338 w 491003"/>
                <a:gd name="connsiteY75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30682 w 491003"/>
                <a:gd name="connsiteY41" fmla="*/ 415276 h 474946"/>
                <a:gd name="connsiteX42" fmla="*/ 306934 w 491003"/>
                <a:gd name="connsiteY42" fmla="*/ 436314 h 474946"/>
                <a:gd name="connsiteX43" fmla="*/ 302389 w 491003"/>
                <a:gd name="connsiteY43" fmla="*/ 468129 h 474946"/>
                <a:gd name="connsiteX44" fmla="*/ 259212 w 491003"/>
                <a:gd name="connsiteY44" fmla="*/ 474946 h 474946"/>
                <a:gd name="connsiteX45" fmla="*/ 257564 w 491003"/>
                <a:gd name="connsiteY45" fmla="*/ 474078 h 474946"/>
                <a:gd name="connsiteX46" fmla="*/ 252068 w 491003"/>
                <a:gd name="connsiteY46" fmla="*/ 474946 h 474946"/>
                <a:gd name="connsiteX47" fmla="*/ 213572 w 491003"/>
                <a:gd name="connsiteY47" fmla="*/ 454685 h 474946"/>
                <a:gd name="connsiteX48" fmla="*/ 204673 w 491003"/>
                <a:gd name="connsiteY48" fmla="*/ 463584 h 474946"/>
                <a:gd name="connsiteX49" fmla="*/ 199272 w 491003"/>
                <a:gd name="connsiteY49" fmla="*/ 461841 h 474946"/>
                <a:gd name="connsiteX50" fmla="*/ 197529 w 491003"/>
                <a:gd name="connsiteY50" fmla="*/ 463584 h 474946"/>
                <a:gd name="connsiteX51" fmla="*/ 127083 w 491003"/>
                <a:gd name="connsiteY51" fmla="*/ 440859 h 474946"/>
                <a:gd name="connsiteX52" fmla="*/ 111176 w 491003"/>
                <a:gd name="connsiteY52" fmla="*/ 420407 h 474946"/>
                <a:gd name="connsiteX53" fmla="*/ 131004 w 491003"/>
                <a:gd name="connsiteY53" fmla="*/ 385695 h 474946"/>
                <a:gd name="connsiteX54" fmla="*/ 119526 w 491003"/>
                <a:gd name="connsiteY54" fmla="*/ 342244 h 474946"/>
                <a:gd name="connsiteX55" fmla="*/ 132485 w 491003"/>
                <a:gd name="connsiteY55" fmla="*/ 317702 h 474946"/>
                <a:gd name="connsiteX56" fmla="*/ 121065 w 491003"/>
                <a:gd name="connsiteY56" fmla="*/ 280537 h 474946"/>
                <a:gd name="connsiteX57" fmla="*/ 114189 w 491003"/>
                <a:gd name="connsiteY57" fmla="*/ 262817 h 474946"/>
                <a:gd name="connsiteX58" fmla="*/ 128157 w 491003"/>
                <a:gd name="connsiteY58" fmla="*/ 223101 h 474946"/>
                <a:gd name="connsiteX59" fmla="*/ 98944 w 491003"/>
                <a:gd name="connsiteY59" fmla="*/ 204883 h 474946"/>
                <a:gd name="connsiteX60" fmla="*/ 74816 w 491003"/>
                <a:gd name="connsiteY60" fmla="*/ 204522 h 474946"/>
                <a:gd name="connsiteX61" fmla="*/ 47106 w 491003"/>
                <a:gd name="connsiteY61" fmla="*/ 183538 h 474946"/>
                <a:gd name="connsiteX62" fmla="*/ 0 w 491003"/>
                <a:gd name="connsiteY62" fmla="*/ 175380 h 474946"/>
                <a:gd name="connsiteX63" fmla="*/ 15732 w 491003"/>
                <a:gd name="connsiteY63" fmla="*/ 140893 h 474946"/>
                <a:gd name="connsiteX64" fmla="*/ 63454 w 491003"/>
                <a:gd name="connsiteY64" fmla="*/ 136348 h 474946"/>
                <a:gd name="connsiteX65" fmla="*/ 66185 w 491003"/>
                <a:gd name="connsiteY65" fmla="*/ 136769 h 474946"/>
                <a:gd name="connsiteX66" fmla="*/ 70598 w 491003"/>
                <a:gd name="connsiteY66" fmla="*/ 127658 h 474946"/>
                <a:gd name="connsiteX67" fmla="*/ 116543 w 491003"/>
                <a:gd name="connsiteY67" fmla="*/ 135618 h 474946"/>
                <a:gd name="connsiteX68" fmla="*/ 111176 w 491003"/>
                <a:gd name="connsiteY68" fmla="*/ 81809 h 474946"/>
                <a:gd name="connsiteX69" fmla="*/ 119510 w 491003"/>
                <a:gd name="connsiteY69" fmla="*/ 88477 h 474946"/>
                <a:gd name="connsiteX70" fmla="*/ 132804 w 491003"/>
                <a:gd name="connsiteY70" fmla="*/ 78913 h 474946"/>
                <a:gd name="connsiteX71" fmla="*/ 149745 w 491003"/>
                <a:gd name="connsiteY71" fmla="*/ 106949 h 474946"/>
                <a:gd name="connsiteX72" fmla="*/ 184320 w 491003"/>
                <a:gd name="connsiteY72" fmla="*/ 85964 h 474946"/>
                <a:gd name="connsiteX73" fmla="*/ 224574 w 491003"/>
                <a:gd name="connsiteY73" fmla="*/ 65902 h 474946"/>
                <a:gd name="connsiteX74" fmla="*/ 223959 w 491003"/>
                <a:gd name="connsiteY74" fmla="*/ 37177 h 474946"/>
                <a:gd name="connsiteX75" fmla="*/ 245251 w 491003"/>
                <a:gd name="connsiteY75" fmla="*/ 15907 h 474946"/>
                <a:gd name="connsiteX76" fmla="*/ 279338 w 491003"/>
                <a:gd name="connsiteY76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85566 w 491003"/>
                <a:gd name="connsiteY40" fmla="*/ 442719 h 474946"/>
                <a:gd name="connsiteX41" fmla="*/ 358298 w 491003"/>
                <a:gd name="connsiteY41" fmla="*/ 413855 h 474946"/>
                <a:gd name="connsiteX42" fmla="*/ 330682 w 491003"/>
                <a:gd name="connsiteY42" fmla="*/ 415276 h 474946"/>
                <a:gd name="connsiteX43" fmla="*/ 306934 w 491003"/>
                <a:gd name="connsiteY43" fmla="*/ 436314 h 474946"/>
                <a:gd name="connsiteX44" fmla="*/ 302389 w 491003"/>
                <a:gd name="connsiteY44" fmla="*/ 468129 h 474946"/>
                <a:gd name="connsiteX45" fmla="*/ 259212 w 491003"/>
                <a:gd name="connsiteY45" fmla="*/ 474946 h 474946"/>
                <a:gd name="connsiteX46" fmla="*/ 257564 w 491003"/>
                <a:gd name="connsiteY46" fmla="*/ 474078 h 474946"/>
                <a:gd name="connsiteX47" fmla="*/ 252068 w 491003"/>
                <a:gd name="connsiteY47" fmla="*/ 474946 h 474946"/>
                <a:gd name="connsiteX48" fmla="*/ 213572 w 491003"/>
                <a:gd name="connsiteY48" fmla="*/ 454685 h 474946"/>
                <a:gd name="connsiteX49" fmla="*/ 204673 w 491003"/>
                <a:gd name="connsiteY49" fmla="*/ 463584 h 474946"/>
                <a:gd name="connsiteX50" fmla="*/ 199272 w 491003"/>
                <a:gd name="connsiteY50" fmla="*/ 461841 h 474946"/>
                <a:gd name="connsiteX51" fmla="*/ 197529 w 491003"/>
                <a:gd name="connsiteY51" fmla="*/ 463584 h 474946"/>
                <a:gd name="connsiteX52" fmla="*/ 127083 w 491003"/>
                <a:gd name="connsiteY52" fmla="*/ 440859 h 474946"/>
                <a:gd name="connsiteX53" fmla="*/ 111176 w 491003"/>
                <a:gd name="connsiteY53" fmla="*/ 420407 h 474946"/>
                <a:gd name="connsiteX54" fmla="*/ 131004 w 491003"/>
                <a:gd name="connsiteY54" fmla="*/ 385695 h 474946"/>
                <a:gd name="connsiteX55" fmla="*/ 119526 w 491003"/>
                <a:gd name="connsiteY55" fmla="*/ 342244 h 474946"/>
                <a:gd name="connsiteX56" fmla="*/ 132485 w 491003"/>
                <a:gd name="connsiteY56" fmla="*/ 317702 h 474946"/>
                <a:gd name="connsiteX57" fmla="*/ 121065 w 491003"/>
                <a:gd name="connsiteY57" fmla="*/ 280537 h 474946"/>
                <a:gd name="connsiteX58" fmla="*/ 114189 w 491003"/>
                <a:gd name="connsiteY58" fmla="*/ 262817 h 474946"/>
                <a:gd name="connsiteX59" fmla="*/ 128157 w 491003"/>
                <a:gd name="connsiteY59" fmla="*/ 223101 h 474946"/>
                <a:gd name="connsiteX60" fmla="*/ 98944 w 491003"/>
                <a:gd name="connsiteY60" fmla="*/ 204883 h 474946"/>
                <a:gd name="connsiteX61" fmla="*/ 74816 w 491003"/>
                <a:gd name="connsiteY61" fmla="*/ 204522 h 474946"/>
                <a:gd name="connsiteX62" fmla="*/ 47106 w 491003"/>
                <a:gd name="connsiteY62" fmla="*/ 183538 h 474946"/>
                <a:gd name="connsiteX63" fmla="*/ 0 w 491003"/>
                <a:gd name="connsiteY63" fmla="*/ 175380 h 474946"/>
                <a:gd name="connsiteX64" fmla="*/ 15732 w 491003"/>
                <a:gd name="connsiteY64" fmla="*/ 140893 h 474946"/>
                <a:gd name="connsiteX65" fmla="*/ 63454 w 491003"/>
                <a:gd name="connsiteY65" fmla="*/ 136348 h 474946"/>
                <a:gd name="connsiteX66" fmla="*/ 66185 w 491003"/>
                <a:gd name="connsiteY66" fmla="*/ 136769 h 474946"/>
                <a:gd name="connsiteX67" fmla="*/ 70598 w 491003"/>
                <a:gd name="connsiteY67" fmla="*/ 127658 h 474946"/>
                <a:gd name="connsiteX68" fmla="*/ 116543 w 491003"/>
                <a:gd name="connsiteY68" fmla="*/ 135618 h 474946"/>
                <a:gd name="connsiteX69" fmla="*/ 111176 w 491003"/>
                <a:gd name="connsiteY69" fmla="*/ 81809 h 474946"/>
                <a:gd name="connsiteX70" fmla="*/ 119510 w 491003"/>
                <a:gd name="connsiteY70" fmla="*/ 88477 h 474946"/>
                <a:gd name="connsiteX71" fmla="*/ 132804 w 491003"/>
                <a:gd name="connsiteY71" fmla="*/ 78913 h 474946"/>
                <a:gd name="connsiteX72" fmla="*/ 149745 w 491003"/>
                <a:gd name="connsiteY72" fmla="*/ 106949 h 474946"/>
                <a:gd name="connsiteX73" fmla="*/ 184320 w 491003"/>
                <a:gd name="connsiteY73" fmla="*/ 85964 h 474946"/>
                <a:gd name="connsiteX74" fmla="*/ 224574 w 491003"/>
                <a:gd name="connsiteY74" fmla="*/ 65902 h 474946"/>
                <a:gd name="connsiteX75" fmla="*/ 223959 w 491003"/>
                <a:gd name="connsiteY75" fmla="*/ 37177 h 474946"/>
                <a:gd name="connsiteX76" fmla="*/ 245251 w 491003"/>
                <a:gd name="connsiteY76" fmla="*/ 15907 h 474946"/>
                <a:gd name="connsiteX77" fmla="*/ 279338 w 491003"/>
                <a:gd name="connsiteY77" fmla="*/ 0 h 47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491003" h="474946">
                  <a:moveTo>
                    <a:pt x="279338" y="0"/>
                  </a:moveTo>
                  <a:cubicBezTo>
                    <a:pt x="279510" y="1031"/>
                    <a:pt x="279681" y="2062"/>
                    <a:pt x="279853" y="3093"/>
                  </a:cubicBezTo>
                  <a:lnTo>
                    <a:pt x="286482" y="0"/>
                  </a:lnTo>
                  <a:lnTo>
                    <a:pt x="291027" y="27270"/>
                  </a:lnTo>
                  <a:lnTo>
                    <a:pt x="299790" y="27270"/>
                  </a:lnTo>
                  <a:lnTo>
                    <a:pt x="306934" y="27270"/>
                  </a:lnTo>
                  <a:lnTo>
                    <a:pt x="322841" y="49994"/>
                  </a:lnTo>
                  <a:lnTo>
                    <a:pt x="348413" y="73435"/>
                  </a:lnTo>
                  <a:lnTo>
                    <a:pt x="358874" y="70447"/>
                  </a:lnTo>
                  <a:lnTo>
                    <a:pt x="360660" y="71978"/>
                  </a:lnTo>
                  <a:lnTo>
                    <a:pt x="366018" y="70447"/>
                  </a:lnTo>
                  <a:lnTo>
                    <a:pt x="397832" y="97716"/>
                  </a:lnTo>
                  <a:lnTo>
                    <a:pt x="409195" y="102261"/>
                  </a:lnTo>
                  <a:lnTo>
                    <a:pt x="413413" y="102261"/>
                  </a:lnTo>
                  <a:lnTo>
                    <a:pt x="420557" y="102261"/>
                  </a:lnTo>
                  <a:lnTo>
                    <a:pt x="436464" y="113624"/>
                  </a:lnTo>
                  <a:lnTo>
                    <a:pt x="491003" y="124986"/>
                  </a:lnTo>
                  <a:lnTo>
                    <a:pt x="468279" y="161345"/>
                  </a:lnTo>
                  <a:lnTo>
                    <a:pt x="463734" y="204522"/>
                  </a:lnTo>
                  <a:lnTo>
                    <a:pt x="452371" y="211340"/>
                  </a:lnTo>
                  <a:lnTo>
                    <a:pt x="448204" y="209554"/>
                  </a:lnTo>
                  <a:lnTo>
                    <a:pt x="445227" y="211340"/>
                  </a:lnTo>
                  <a:lnTo>
                    <a:pt x="437461" y="208011"/>
                  </a:lnTo>
                  <a:lnTo>
                    <a:pt x="441009" y="220430"/>
                  </a:lnTo>
                  <a:lnTo>
                    <a:pt x="413740" y="247699"/>
                  </a:lnTo>
                  <a:lnTo>
                    <a:pt x="413740" y="269866"/>
                  </a:lnTo>
                  <a:lnTo>
                    <a:pt x="422503" y="263607"/>
                  </a:lnTo>
                  <a:lnTo>
                    <a:pt x="424141" y="267539"/>
                  </a:lnTo>
                  <a:lnTo>
                    <a:pt x="429647" y="263607"/>
                  </a:lnTo>
                  <a:lnTo>
                    <a:pt x="441009" y="290876"/>
                  </a:lnTo>
                  <a:lnTo>
                    <a:pt x="441009" y="302239"/>
                  </a:lnTo>
                  <a:lnTo>
                    <a:pt x="452371" y="322691"/>
                  </a:lnTo>
                  <a:lnTo>
                    <a:pt x="441009" y="338598"/>
                  </a:lnTo>
                  <a:lnTo>
                    <a:pt x="447826" y="381775"/>
                  </a:lnTo>
                  <a:lnTo>
                    <a:pt x="461135" y="381775"/>
                  </a:lnTo>
                  <a:lnTo>
                    <a:pt x="468279" y="381775"/>
                  </a:lnTo>
                  <a:lnTo>
                    <a:pt x="463734" y="409045"/>
                  </a:lnTo>
                  <a:lnTo>
                    <a:pt x="429647" y="436314"/>
                  </a:lnTo>
                  <a:lnTo>
                    <a:pt x="423734" y="435329"/>
                  </a:lnTo>
                  <a:lnTo>
                    <a:pt x="422503" y="436314"/>
                  </a:lnTo>
                  <a:cubicBezTo>
                    <a:pt x="410191" y="434383"/>
                    <a:pt x="397878" y="444650"/>
                    <a:pt x="385566" y="442719"/>
                  </a:cubicBezTo>
                  <a:lnTo>
                    <a:pt x="358298" y="413855"/>
                  </a:lnTo>
                  <a:cubicBezTo>
                    <a:pt x="351125" y="418394"/>
                    <a:pt x="337855" y="410737"/>
                    <a:pt x="330682" y="415276"/>
                  </a:cubicBezTo>
                  <a:lnTo>
                    <a:pt x="306934" y="436314"/>
                  </a:lnTo>
                  <a:lnTo>
                    <a:pt x="302389" y="468129"/>
                  </a:lnTo>
                  <a:lnTo>
                    <a:pt x="259212" y="474946"/>
                  </a:lnTo>
                  <a:lnTo>
                    <a:pt x="257564" y="474078"/>
                  </a:lnTo>
                  <a:lnTo>
                    <a:pt x="252068" y="474946"/>
                  </a:lnTo>
                  <a:lnTo>
                    <a:pt x="213572" y="454685"/>
                  </a:lnTo>
                  <a:lnTo>
                    <a:pt x="204673" y="463584"/>
                  </a:lnTo>
                  <a:lnTo>
                    <a:pt x="199272" y="461841"/>
                  </a:lnTo>
                  <a:lnTo>
                    <a:pt x="197529" y="463584"/>
                  </a:lnTo>
                  <a:lnTo>
                    <a:pt x="127083" y="440859"/>
                  </a:lnTo>
                  <a:lnTo>
                    <a:pt x="111176" y="420407"/>
                  </a:lnTo>
                  <a:lnTo>
                    <a:pt x="131004" y="385695"/>
                  </a:lnTo>
                  <a:cubicBezTo>
                    <a:pt x="133866" y="374138"/>
                    <a:pt x="119279" y="353576"/>
                    <a:pt x="119526" y="342244"/>
                  </a:cubicBezTo>
                  <a:cubicBezTo>
                    <a:pt x="119773" y="330912"/>
                    <a:pt x="132229" y="327986"/>
                    <a:pt x="132485" y="317702"/>
                  </a:cubicBezTo>
                  <a:cubicBezTo>
                    <a:pt x="132741" y="307418"/>
                    <a:pt x="122081" y="289176"/>
                    <a:pt x="121065" y="280537"/>
                  </a:cubicBezTo>
                  <a:cubicBezTo>
                    <a:pt x="122839" y="273614"/>
                    <a:pt x="112415" y="269740"/>
                    <a:pt x="114189" y="262817"/>
                  </a:cubicBezTo>
                  <a:lnTo>
                    <a:pt x="128157" y="223101"/>
                  </a:lnTo>
                  <a:cubicBezTo>
                    <a:pt x="117402" y="220077"/>
                    <a:pt x="109699" y="207907"/>
                    <a:pt x="98944" y="204883"/>
                  </a:cubicBezTo>
                  <a:lnTo>
                    <a:pt x="74816" y="204522"/>
                  </a:lnTo>
                  <a:cubicBezTo>
                    <a:pt x="63547" y="200577"/>
                    <a:pt x="58375" y="187483"/>
                    <a:pt x="47106" y="183538"/>
                  </a:cubicBezTo>
                  <a:lnTo>
                    <a:pt x="0" y="175380"/>
                  </a:lnTo>
                  <a:lnTo>
                    <a:pt x="15732" y="140893"/>
                  </a:lnTo>
                  <a:lnTo>
                    <a:pt x="63454" y="136348"/>
                  </a:lnTo>
                  <a:lnTo>
                    <a:pt x="66185" y="136769"/>
                  </a:lnTo>
                  <a:lnTo>
                    <a:pt x="70598" y="127658"/>
                  </a:lnTo>
                  <a:lnTo>
                    <a:pt x="116543" y="135618"/>
                  </a:lnTo>
                  <a:lnTo>
                    <a:pt x="111176" y="81809"/>
                  </a:lnTo>
                  <a:lnTo>
                    <a:pt x="119510" y="88477"/>
                  </a:lnTo>
                  <a:lnTo>
                    <a:pt x="132804" y="78913"/>
                  </a:lnTo>
                  <a:lnTo>
                    <a:pt x="149745" y="106949"/>
                  </a:lnTo>
                  <a:cubicBezTo>
                    <a:pt x="159856" y="110157"/>
                    <a:pt x="171848" y="92805"/>
                    <a:pt x="184320" y="85964"/>
                  </a:cubicBezTo>
                  <a:cubicBezTo>
                    <a:pt x="196792" y="79123"/>
                    <a:pt x="215426" y="74033"/>
                    <a:pt x="224574" y="65902"/>
                  </a:cubicBezTo>
                  <a:cubicBezTo>
                    <a:pt x="229451" y="56327"/>
                    <a:pt x="219082" y="46752"/>
                    <a:pt x="223959" y="37177"/>
                  </a:cubicBezTo>
                  <a:lnTo>
                    <a:pt x="245251" y="15907"/>
                  </a:lnTo>
                  <a:lnTo>
                    <a:pt x="279338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6" name="Freeform 133">
              <a:extLst>
                <a:ext uri="{FF2B5EF4-FFF2-40B4-BE49-F238E27FC236}">
                  <a16:creationId xmlns:a16="http://schemas.microsoft.com/office/drawing/2014/main" xmlns="" id="{47430571-9B6A-4F69-8E6F-12662B91E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1701" y="3296144"/>
              <a:ext cx="72904" cy="84552"/>
            </a:xfrm>
            <a:custGeom>
              <a:avLst/>
              <a:gdLst>
                <a:gd name="connsiteX0" fmla="*/ 102261 w 148190"/>
                <a:gd name="connsiteY0" fmla="*/ 0 h 163402"/>
                <a:gd name="connsiteX1" fmla="*/ 129531 w 148190"/>
                <a:gd name="connsiteY1" fmla="*/ 0 h 163402"/>
                <a:gd name="connsiteX2" fmla="*/ 132831 w 148190"/>
                <a:gd name="connsiteY2" fmla="*/ 6601 h 163402"/>
                <a:gd name="connsiteX3" fmla="*/ 136828 w 148190"/>
                <a:gd name="connsiteY3" fmla="*/ 6601 h 163402"/>
                <a:gd name="connsiteX4" fmla="*/ 148190 w 148190"/>
                <a:gd name="connsiteY4" fmla="*/ 29326 h 163402"/>
                <a:gd name="connsiteX5" fmla="*/ 136828 w 148190"/>
                <a:gd name="connsiteY5" fmla="*/ 81593 h 163402"/>
                <a:gd name="connsiteX6" fmla="*/ 125466 w 148190"/>
                <a:gd name="connsiteY6" fmla="*/ 104318 h 163402"/>
                <a:gd name="connsiteX7" fmla="*/ 105013 w 148190"/>
                <a:gd name="connsiteY7" fmla="*/ 104318 h 163402"/>
                <a:gd name="connsiteX8" fmla="*/ 109558 w 148190"/>
                <a:gd name="connsiteY8" fmla="*/ 163402 h 163402"/>
                <a:gd name="connsiteX9" fmla="*/ 93651 w 148190"/>
                <a:gd name="connsiteY9" fmla="*/ 152040 h 163402"/>
                <a:gd name="connsiteX10" fmla="*/ 88790 w 148190"/>
                <a:gd name="connsiteY10" fmla="*/ 147179 h 163402"/>
                <a:gd name="connsiteX11" fmla="*/ 86354 w 148190"/>
                <a:gd name="connsiteY11" fmla="*/ 145439 h 163402"/>
                <a:gd name="connsiteX12" fmla="*/ 65917 w 148190"/>
                <a:gd name="connsiteY12" fmla="*/ 125002 h 163402"/>
                <a:gd name="connsiteX13" fmla="*/ 34567 w 148190"/>
                <a:gd name="connsiteY13" fmla="*/ 140677 h 163402"/>
                <a:gd name="connsiteX14" fmla="*/ 7297 w 148190"/>
                <a:gd name="connsiteY14" fmla="*/ 136132 h 163402"/>
                <a:gd name="connsiteX15" fmla="*/ 13510 w 148190"/>
                <a:gd name="connsiteY15" fmla="*/ 131783 h 163402"/>
                <a:gd name="connsiteX16" fmla="*/ 0 w 148190"/>
                <a:gd name="connsiteY16" fmla="*/ 129531 h 163402"/>
                <a:gd name="connsiteX17" fmla="*/ 22725 w 148190"/>
                <a:gd name="connsiteY17" fmla="*/ 113624 h 163402"/>
                <a:gd name="connsiteX18" fmla="*/ 54539 w 148190"/>
                <a:gd name="connsiteY18" fmla="*/ 22725 h 163402"/>
                <a:gd name="connsiteX0" fmla="*/ 102261 w 148190"/>
                <a:gd name="connsiteY0" fmla="*/ 0 h 163402"/>
                <a:gd name="connsiteX1" fmla="*/ 129531 w 148190"/>
                <a:gd name="connsiteY1" fmla="*/ 0 h 163402"/>
                <a:gd name="connsiteX2" fmla="*/ 132831 w 148190"/>
                <a:gd name="connsiteY2" fmla="*/ 6601 h 163402"/>
                <a:gd name="connsiteX3" fmla="*/ 136828 w 148190"/>
                <a:gd name="connsiteY3" fmla="*/ 6601 h 163402"/>
                <a:gd name="connsiteX4" fmla="*/ 148190 w 148190"/>
                <a:gd name="connsiteY4" fmla="*/ 29326 h 163402"/>
                <a:gd name="connsiteX5" fmla="*/ 136828 w 148190"/>
                <a:gd name="connsiteY5" fmla="*/ 81593 h 163402"/>
                <a:gd name="connsiteX6" fmla="*/ 125466 w 148190"/>
                <a:gd name="connsiteY6" fmla="*/ 104318 h 163402"/>
                <a:gd name="connsiteX7" fmla="*/ 105013 w 148190"/>
                <a:gd name="connsiteY7" fmla="*/ 104318 h 163402"/>
                <a:gd name="connsiteX8" fmla="*/ 109558 w 148190"/>
                <a:gd name="connsiteY8" fmla="*/ 163402 h 163402"/>
                <a:gd name="connsiteX9" fmla="*/ 93651 w 148190"/>
                <a:gd name="connsiteY9" fmla="*/ 152040 h 163402"/>
                <a:gd name="connsiteX10" fmla="*/ 88790 w 148190"/>
                <a:gd name="connsiteY10" fmla="*/ 147179 h 163402"/>
                <a:gd name="connsiteX11" fmla="*/ 86354 w 148190"/>
                <a:gd name="connsiteY11" fmla="*/ 145439 h 163402"/>
                <a:gd name="connsiteX12" fmla="*/ 65917 w 148190"/>
                <a:gd name="connsiteY12" fmla="*/ 125002 h 163402"/>
                <a:gd name="connsiteX13" fmla="*/ 34567 w 148190"/>
                <a:gd name="connsiteY13" fmla="*/ 140677 h 163402"/>
                <a:gd name="connsiteX14" fmla="*/ 7297 w 148190"/>
                <a:gd name="connsiteY14" fmla="*/ 136132 h 163402"/>
                <a:gd name="connsiteX15" fmla="*/ 13510 w 148190"/>
                <a:gd name="connsiteY15" fmla="*/ 131783 h 163402"/>
                <a:gd name="connsiteX16" fmla="*/ 0 w 148190"/>
                <a:gd name="connsiteY16" fmla="*/ 129531 h 163402"/>
                <a:gd name="connsiteX17" fmla="*/ 28519 w 148190"/>
                <a:gd name="connsiteY17" fmla="*/ 102037 h 163402"/>
                <a:gd name="connsiteX18" fmla="*/ 54539 w 148190"/>
                <a:gd name="connsiteY18" fmla="*/ 22725 h 163402"/>
                <a:gd name="connsiteX19" fmla="*/ 102261 w 148190"/>
                <a:gd name="connsiteY19" fmla="*/ 0 h 163402"/>
                <a:gd name="connsiteX0" fmla="*/ 94964 w 140893"/>
                <a:gd name="connsiteY0" fmla="*/ 0 h 163402"/>
                <a:gd name="connsiteX1" fmla="*/ 122234 w 140893"/>
                <a:gd name="connsiteY1" fmla="*/ 0 h 163402"/>
                <a:gd name="connsiteX2" fmla="*/ 125534 w 140893"/>
                <a:gd name="connsiteY2" fmla="*/ 6601 h 163402"/>
                <a:gd name="connsiteX3" fmla="*/ 129531 w 140893"/>
                <a:gd name="connsiteY3" fmla="*/ 6601 h 163402"/>
                <a:gd name="connsiteX4" fmla="*/ 140893 w 140893"/>
                <a:gd name="connsiteY4" fmla="*/ 29326 h 163402"/>
                <a:gd name="connsiteX5" fmla="*/ 129531 w 140893"/>
                <a:gd name="connsiteY5" fmla="*/ 81593 h 163402"/>
                <a:gd name="connsiteX6" fmla="*/ 118169 w 140893"/>
                <a:gd name="connsiteY6" fmla="*/ 104318 h 163402"/>
                <a:gd name="connsiteX7" fmla="*/ 97716 w 140893"/>
                <a:gd name="connsiteY7" fmla="*/ 104318 h 163402"/>
                <a:gd name="connsiteX8" fmla="*/ 102261 w 140893"/>
                <a:gd name="connsiteY8" fmla="*/ 163402 h 163402"/>
                <a:gd name="connsiteX9" fmla="*/ 86354 w 140893"/>
                <a:gd name="connsiteY9" fmla="*/ 152040 h 163402"/>
                <a:gd name="connsiteX10" fmla="*/ 81493 w 140893"/>
                <a:gd name="connsiteY10" fmla="*/ 147179 h 163402"/>
                <a:gd name="connsiteX11" fmla="*/ 79057 w 140893"/>
                <a:gd name="connsiteY11" fmla="*/ 145439 h 163402"/>
                <a:gd name="connsiteX12" fmla="*/ 58620 w 140893"/>
                <a:gd name="connsiteY12" fmla="*/ 125002 h 163402"/>
                <a:gd name="connsiteX13" fmla="*/ 27270 w 140893"/>
                <a:gd name="connsiteY13" fmla="*/ 140677 h 163402"/>
                <a:gd name="connsiteX14" fmla="*/ 0 w 140893"/>
                <a:gd name="connsiteY14" fmla="*/ 136132 h 163402"/>
                <a:gd name="connsiteX15" fmla="*/ 6213 w 140893"/>
                <a:gd name="connsiteY15" fmla="*/ 131783 h 163402"/>
                <a:gd name="connsiteX16" fmla="*/ 4290 w 140893"/>
                <a:gd name="connsiteY16" fmla="*/ 120841 h 163402"/>
                <a:gd name="connsiteX17" fmla="*/ 21222 w 140893"/>
                <a:gd name="connsiteY17" fmla="*/ 102037 h 163402"/>
                <a:gd name="connsiteX18" fmla="*/ 47242 w 140893"/>
                <a:gd name="connsiteY18" fmla="*/ 22725 h 163402"/>
                <a:gd name="connsiteX19" fmla="*/ 94964 w 140893"/>
                <a:gd name="connsiteY19" fmla="*/ 0 h 16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893" h="163402">
                  <a:moveTo>
                    <a:pt x="94964" y="0"/>
                  </a:moveTo>
                  <a:lnTo>
                    <a:pt x="122234" y="0"/>
                  </a:lnTo>
                  <a:lnTo>
                    <a:pt x="125534" y="6601"/>
                  </a:lnTo>
                  <a:lnTo>
                    <a:pt x="129531" y="6601"/>
                  </a:lnTo>
                  <a:lnTo>
                    <a:pt x="140893" y="29326"/>
                  </a:lnTo>
                  <a:lnTo>
                    <a:pt x="129531" y="81593"/>
                  </a:lnTo>
                  <a:lnTo>
                    <a:pt x="118169" y="104318"/>
                  </a:lnTo>
                  <a:lnTo>
                    <a:pt x="97716" y="104318"/>
                  </a:lnTo>
                  <a:lnTo>
                    <a:pt x="102261" y="163402"/>
                  </a:lnTo>
                  <a:lnTo>
                    <a:pt x="86354" y="152040"/>
                  </a:lnTo>
                  <a:lnTo>
                    <a:pt x="81493" y="147179"/>
                  </a:lnTo>
                  <a:lnTo>
                    <a:pt x="79057" y="145439"/>
                  </a:lnTo>
                  <a:lnTo>
                    <a:pt x="58620" y="125002"/>
                  </a:lnTo>
                  <a:lnTo>
                    <a:pt x="27270" y="140677"/>
                  </a:lnTo>
                  <a:lnTo>
                    <a:pt x="0" y="136132"/>
                  </a:lnTo>
                  <a:lnTo>
                    <a:pt x="6213" y="131783"/>
                  </a:lnTo>
                  <a:lnTo>
                    <a:pt x="4290" y="120841"/>
                  </a:lnTo>
                  <a:lnTo>
                    <a:pt x="21222" y="102037"/>
                  </a:lnTo>
                  <a:lnTo>
                    <a:pt x="47242" y="22725"/>
                  </a:lnTo>
                  <a:lnTo>
                    <a:pt x="9496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7" name="Freeform 134">
              <a:extLst>
                <a:ext uri="{FF2B5EF4-FFF2-40B4-BE49-F238E27FC236}">
                  <a16:creationId xmlns:a16="http://schemas.microsoft.com/office/drawing/2014/main" xmlns="" id="{B82A3AE0-B3D3-4EDF-A3BA-E0A5901E1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0840" y="3466645"/>
              <a:ext cx="83488" cy="60195"/>
            </a:xfrm>
            <a:custGeom>
              <a:avLst/>
              <a:gdLst>
                <a:gd name="connsiteX0" fmla="*/ 93172 w 161346"/>
                <a:gd name="connsiteY0" fmla="*/ 0 h 116332"/>
                <a:gd name="connsiteX1" fmla="*/ 129532 w 161346"/>
                <a:gd name="connsiteY1" fmla="*/ 15908 h 116332"/>
                <a:gd name="connsiteX2" fmla="*/ 129532 w 161346"/>
                <a:gd name="connsiteY2" fmla="*/ 20453 h 116332"/>
                <a:gd name="connsiteX3" fmla="*/ 128267 w 161346"/>
                <a:gd name="connsiteY3" fmla="*/ 24879 h 116332"/>
                <a:gd name="connsiteX4" fmla="*/ 129532 w 161346"/>
                <a:gd name="connsiteY4" fmla="*/ 25433 h 116332"/>
                <a:gd name="connsiteX5" fmla="*/ 129532 w 161346"/>
                <a:gd name="connsiteY5" fmla="*/ 29978 h 116332"/>
                <a:gd name="connsiteX6" fmla="*/ 127335 w 161346"/>
                <a:gd name="connsiteY6" fmla="*/ 37665 h 116332"/>
                <a:gd name="connsiteX7" fmla="*/ 145439 w 161346"/>
                <a:gd name="connsiteY7" fmla="*/ 47722 h 116332"/>
                <a:gd name="connsiteX8" fmla="*/ 161346 w 161346"/>
                <a:gd name="connsiteY8" fmla="*/ 47722 h 116332"/>
                <a:gd name="connsiteX9" fmla="*/ 159230 w 161346"/>
                <a:gd name="connsiteY9" fmla="*/ 57247 h 116332"/>
                <a:gd name="connsiteX10" fmla="*/ 161346 w 161346"/>
                <a:gd name="connsiteY10" fmla="*/ 57247 h 116332"/>
                <a:gd name="connsiteX11" fmla="*/ 156801 w 161346"/>
                <a:gd name="connsiteY11" fmla="*/ 77700 h 116332"/>
                <a:gd name="connsiteX12" fmla="*/ 145439 w 161346"/>
                <a:gd name="connsiteY12" fmla="*/ 89062 h 116332"/>
                <a:gd name="connsiteX13" fmla="*/ 113624 w 161346"/>
                <a:gd name="connsiteY13" fmla="*/ 77700 h 116332"/>
                <a:gd name="connsiteX14" fmla="*/ 109079 w 161346"/>
                <a:gd name="connsiteY14" fmla="*/ 104970 h 116332"/>
                <a:gd name="connsiteX15" fmla="*/ 93172 w 161346"/>
                <a:gd name="connsiteY15" fmla="*/ 104970 h 116332"/>
                <a:gd name="connsiteX16" fmla="*/ 81809 w 161346"/>
                <a:gd name="connsiteY16" fmla="*/ 93607 h 116332"/>
                <a:gd name="connsiteX17" fmla="*/ 65902 w 161346"/>
                <a:gd name="connsiteY17" fmla="*/ 111787 h 116332"/>
                <a:gd name="connsiteX18" fmla="*/ 43177 w 161346"/>
                <a:gd name="connsiteY18" fmla="*/ 116332 h 116332"/>
                <a:gd name="connsiteX19" fmla="*/ 27270 w 161346"/>
                <a:gd name="connsiteY19" fmla="*/ 104970 h 116332"/>
                <a:gd name="connsiteX20" fmla="*/ 15908 w 161346"/>
                <a:gd name="connsiteY20" fmla="*/ 77700 h 116332"/>
                <a:gd name="connsiteX21" fmla="*/ 0 w 161346"/>
                <a:gd name="connsiteY21" fmla="*/ 89062 h 116332"/>
                <a:gd name="connsiteX22" fmla="*/ 0 w 161346"/>
                <a:gd name="connsiteY22" fmla="*/ 79537 h 116332"/>
                <a:gd name="connsiteX23" fmla="*/ 0 w 161346"/>
                <a:gd name="connsiteY23" fmla="*/ 61792 h 116332"/>
                <a:gd name="connsiteX24" fmla="*/ 0 w 161346"/>
                <a:gd name="connsiteY24" fmla="*/ 52267 h 116332"/>
                <a:gd name="connsiteX25" fmla="*/ 27270 w 161346"/>
                <a:gd name="connsiteY25" fmla="*/ 24998 h 116332"/>
                <a:gd name="connsiteX26" fmla="*/ 27270 w 161346"/>
                <a:gd name="connsiteY26" fmla="*/ 18615 h 116332"/>
                <a:gd name="connsiteX27" fmla="*/ 27270 w 161346"/>
                <a:gd name="connsiteY27" fmla="*/ 9090 h 116332"/>
                <a:gd name="connsiteX28" fmla="*/ 43177 w 161346"/>
                <a:gd name="connsiteY28" fmla="*/ 15908 h 116332"/>
                <a:gd name="connsiteX29" fmla="*/ 54540 w 161346"/>
                <a:gd name="connsiteY29" fmla="*/ 9090 h 116332"/>
                <a:gd name="connsiteX30" fmla="*/ 81809 w 161346"/>
                <a:gd name="connsiteY30" fmla="*/ 9090 h 116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1346" h="116332">
                  <a:moveTo>
                    <a:pt x="93172" y="0"/>
                  </a:moveTo>
                  <a:lnTo>
                    <a:pt x="129532" y="15908"/>
                  </a:lnTo>
                  <a:lnTo>
                    <a:pt x="129532" y="20453"/>
                  </a:lnTo>
                  <a:lnTo>
                    <a:pt x="128267" y="24879"/>
                  </a:lnTo>
                  <a:lnTo>
                    <a:pt x="129532" y="25433"/>
                  </a:lnTo>
                  <a:lnTo>
                    <a:pt x="129532" y="29978"/>
                  </a:lnTo>
                  <a:lnTo>
                    <a:pt x="127335" y="37665"/>
                  </a:lnTo>
                  <a:lnTo>
                    <a:pt x="145439" y="47722"/>
                  </a:lnTo>
                  <a:lnTo>
                    <a:pt x="161346" y="47722"/>
                  </a:lnTo>
                  <a:lnTo>
                    <a:pt x="159230" y="57247"/>
                  </a:lnTo>
                  <a:lnTo>
                    <a:pt x="161346" y="57247"/>
                  </a:lnTo>
                  <a:lnTo>
                    <a:pt x="156801" y="77700"/>
                  </a:lnTo>
                  <a:lnTo>
                    <a:pt x="145439" y="89062"/>
                  </a:lnTo>
                  <a:lnTo>
                    <a:pt x="113624" y="77700"/>
                  </a:lnTo>
                  <a:lnTo>
                    <a:pt x="109079" y="104970"/>
                  </a:lnTo>
                  <a:lnTo>
                    <a:pt x="93172" y="104970"/>
                  </a:lnTo>
                  <a:lnTo>
                    <a:pt x="81809" y="93607"/>
                  </a:lnTo>
                  <a:lnTo>
                    <a:pt x="65902" y="111787"/>
                  </a:lnTo>
                  <a:lnTo>
                    <a:pt x="43177" y="116332"/>
                  </a:lnTo>
                  <a:lnTo>
                    <a:pt x="27270" y="104970"/>
                  </a:lnTo>
                  <a:lnTo>
                    <a:pt x="15908" y="77700"/>
                  </a:lnTo>
                  <a:lnTo>
                    <a:pt x="0" y="89062"/>
                  </a:lnTo>
                  <a:lnTo>
                    <a:pt x="0" y="79537"/>
                  </a:lnTo>
                  <a:lnTo>
                    <a:pt x="0" y="61792"/>
                  </a:lnTo>
                  <a:lnTo>
                    <a:pt x="0" y="52267"/>
                  </a:lnTo>
                  <a:lnTo>
                    <a:pt x="27270" y="24998"/>
                  </a:lnTo>
                  <a:lnTo>
                    <a:pt x="27270" y="18615"/>
                  </a:lnTo>
                  <a:lnTo>
                    <a:pt x="27270" y="9090"/>
                  </a:lnTo>
                  <a:lnTo>
                    <a:pt x="43177" y="15908"/>
                  </a:lnTo>
                  <a:lnTo>
                    <a:pt x="54540" y="9090"/>
                  </a:lnTo>
                  <a:lnTo>
                    <a:pt x="81809" y="909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8" name="Freeform 135">
              <a:extLst>
                <a:ext uri="{FF2B5EF4-FFF2-40B4-BE49-F238E27FC236}">
                  <a16:creationId xmlns:a16="http://schemas.microsoft.com/office/drawing/2014/main" xmlns="" id="{EA450135-2EEE-4ECC-81DF-AC99D7A0F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753" y="3199612"/>
              <a:ext cx="105829" cy="82424"/>
            </a:xfrm>
            <a:custGeom>
              <a:avLst/>
              <a:gdLst>
                <a:gd name="connsiteX0" fmla="*/ 43177 w 204522"/>
                <a:gd name="connsiteY0" fmla="*/ 0 h 159290"/>
                <a:gd name="connsiteX1" fmla="*/ 102261 w 204522"/>
                <a:gd name="connsiteY1" fmla="*/ 4545 h 159290"/>
                <a:gd name="connsiteX2" fmla="*/ 140893 w 204522"/>
                <a:gd name="connsiteY2" fmla="*/ 0 h 159290"/>
                <a:gd name="connsiteX3" fmla="*/ 145438 w 204522"/>
                <a:gd name="connsiteY3" fmla="*/ 15907 h 159290"/>
                <a:gd name="connsiteX4" fmla="*/ 161345 w 204522"/>
                <a:gd name="connsiteY4" fmla="*/ 15907 h 159290"/>
                <a:gd name="connsiteX5" fmla="*/ 199977 w 204522"/>
                <a:gd name="connsiteY5" fmla="*/ 47722 h 159290"/>
                <a:gd name="connsiteX6" fmla="*/ 204522 w 204522"/>
                <a:gd name="connsiteY6" fmla="*/ 74992 h 159290"/>
                <a:gd name="connsiteX7" fmla="*/ 203805 w 204522"/>
                <a:gd name="connsiteY7" fmla="*/ 75452 h 159290"/>
                <a:gd name="connsiteX8" fmla="*/ 204522 w 204522"/>
                <a:gd name="connsiteY8" fmla="*/ 79754 h 159290"/>
                <a:gd name="connsiteX9" fmla="*/ 172708 w 204522"/>
                <a:gd name="connsiteY9" fmla="*/ 100206 h 159290"/>
                <a:gd name="connsiteX10" fmla="*/ 161345 w 204522"/>
                <a:gd name="connsiteY10" fmla="*/ 138838 h 159290"/>
                <a:gd name="connsiteX11" fmla="*/ 122713 w 204522"/>
                <a:gd name="connsiteY11" fmla="*/ 159290 h 159290"/>
                <a:gd name="connsiteX12" fmla="*/ 86354 w 204522"/>
                <a:gd name="connsiteY12" fmla="*/ 159290 h 159290"/>
                <a:gd name="connsiteX13" fmla="*/ 81809 w 204522"/>
                <a:gd name="connsiteY13" fmla="*/ 143383 h 159290"/>
                <a:gd name="connsiteX14" fmla="*/ 59084 w 204522"/>
                <a:gd name="connsiteY14" fmla="*/ 134293 h 159290"/>
                <a:gd name="connsiteX15" fmla="*/ 59084 w 204522"/>
                <a:gd name="connsiteY15" fmla="*/ 129531 h 159290"/>
                <a:gd name="connsiteX16" fmla="*/ 59084 w 204522"/>
                <a:gd name="connsiteY16" fmla="*/ 116113 h 159290"/>
                <a:gd name="connsiteX17" fmla="*/ 59084 w 204522"/>
                <a:gd name="connsiteY17" fmla="*/ 111351 h 159290"/>
                <a:gd name="connsiteX18" fmla="*/ 59084 w 204522"/>
                <a:gd name="connsiteY18" fmla="*/ 100206 h 159290"/>
                <a:gd name="connsiteX19" fmla="*/ 43177 w 204522"/>
                <a:gd name="connsiteY19" fmla="*/ 91116 h 159290"/>
                <a:gd name="connsiteX20" fmla="*/ 4545 w 204522"/>
                <a:gd name="connsiteY20" fmla="*/ 79754 h 159290"/>
                <a:gd name="connsiteX21" fmla="*/ 0 w 204522"/>
                <a:gd name="connsiteY21" fmla="*/ 25214 h 159290"/>
                <a:gd name="connsiteX22" fmla="*/ 382 w 204522"/>
                <a:gd name="connsiteY22" fmla="*/ 25034 h 159290"/>
                <a:gd name="connsiteX23" fmla="*/ 0 w 204522"/>
                <a:gd name="connsiteY23" fmla="*/ 20452 h 159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4522" h="159290">
                  <a:moveTo>
                    <a:pt x="43177" y="0"/>
                  </a:moveTo>
                  <a:lnTo>
                    <a:pt x="102261" y="4545"/>
                  </a:lnTo>
                  <a:lnTo>
                    <a:pt x="140893" y="0"/>
                  </a:lnTo>
                  <a:lnTo>
                    <a:pt x="145438" y="15907"/>
                  </a:lnTo>
                  <a:lnTo>
                    <a:pt x="161345" y="15907"/>
                  </a:lnTo>
                  <a:lnTo>
                    <a:pt x="199977" y="47722"/>
                  </a:lnTo>
                  <a:lnTo>
                    <a:pt x="204522" y="74992"/>
                  </a:lnTo>
                  <a:lnTo>
                    <a:pt x="203805" y="75452"/>
                  </a:lnTo>
                  <a:lnTo>
                    <a:pt x="204522" y="79754"/>
                  </a:lnTo>
                  <a:lnTo>
                    <a:pt x="172708" y="100206"/>
                  </a:lnTo>
                  <a:lnTo>
                    <a:pt x="161345" y="138838"/>
                  </a:lnTo>
                  <a:lnTo>
                    <a:pt x="122713" y="159290"/>
                  </a:lnTo>
                  <a:lnTo>
                    <a:pt x="86354" y="159290"/>
                  </a:lnTo>
                  <a:lnTo>
                    <a:pt x="81809" y="143383"/>
                  </a:lnTo>
                  <a:lnTo>
                    <a:pt x="59084" y="134293"/>
                  </a:lnTo>
                  <a:lnTo>
                    <a:pt x="59084" y="129531"/>
                  </a:lnTo>
                  <a:lnTo>
                    <a:pt x="59084" y="116113"/>
                  </a:lnTo>
                  <a:lnTo>
                    <a:pt x="59084" y="111351"/>
                  </a:lnTo>
                  <a:lnTo>
                    <a:pt x="59084" y="100206"/>
                  </a:lnTo>
                  <a:lnTo>
                    <a:pt x="43177" y="91116"/>
                  </a:lnTo>
                  <a:lnTo>
                    <a:pt x="4545" y="79754"/>
                  </a:lnTo>
                  <a:lnTo>
                    <a:pt x="0" y="25214"/>
                  </a:lnTo>
                  <a:lnTo>
                    <a:pt x="382" y="25034"/>
                  </a:lnTo>
                  <a:lnTo>
                    <a:pt x="0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9" name="Freeform 136">
              <a:extLst>
                <a:ext uri="{FF2B5EF4-FFF2-40B4-BE49-F238E27FC236}">
                  <a16:creationId xmlns:a16="http://schemas.microsoft.com/office/drawing/2014/main" xmlns="" id="{83C2E39A-AB32-45B8-B427-41C4CEAE0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0983" y="3739447"/>
              <a:ext cx="393916" cy="395374"/>
            </a:xfrm>
            <a:custGeom>
              <a:avLst/>
              <a:gdLst>
                <a:gd name="connsiteX0" fmla="*/ 547664 w 761276"/>
                <a:gd name="connsiteY0" fmla="*/ 0 h 764093"/>
                <a:gd name="connsiteX1" fmla="*/ 590841 w 761276"/>
                <a:gd name="connsiteY1" fmla="*/ 0 h 764093"/>
                <a:gd name="connsiteX2" fmla="*/ 599931 w 761276"/>
                <a:gd name="connsiteY2" fmla="*/ 9090 h 764093"/>
                <a:gd name="connsiteX3" fmla="*/ 627201 w 761276"/>
                <a:gd name="connsiteY3" fmla="*/ 9090 h 764093"/>
                <a:gd name="connsiteX4" fmla="*/ 624819 w 761276"/>
                <a:gd name="connsiteY4" fmla="*/ 20997 h 764093"/>
                <a:gd name="connsiteX5" fmla="*/ 627201 w 761276"/>
                <a:gd name="connsiteY5" fmla="*/ 20997 h 764093"/>
                <a:gd name="connsiteX6" fmla="*/ 623477 w 761276"/>
                <a:gd name="connsiteY6" fmla="*/ 39616 h 764093"/>
                <a:gd name="connsiteX7" fmla="*/ 627201 w 761276"/>
                <a:gd name="connsiteY7" fmla="*/ 74991 h 764093"/>
                <a:gd name="connsiteX8" fmla="*/ 626319 w 761276"/>
                <a:gd name="connsiteY8" fmla="*/ 78519 h 764093"/>
                <a:gd name="connsiteX9" fmla="*/ 627201 w 761276"/>
                <a:gd name="connsiteY9" fmla="*/ 86898 h 764093"/>
                <a:gd name="connsiteX10" fmla="*/ 618111 w 761276"/>
                <a:gd name="connsiteY10" fmla="*/ 123258 h 764093"/>
                <a:gd name="connsiteX11" fmla="*/ 596838 w 761276"/>
                <a:gd name="connsiteY11" fmla="*/ 148785 h 764093"/>
                <a:gd name="connsiteX12" fmla="*/ 599931 w 761276"/>
                <a:gd name="connsiteY12" fmla="*/ 170435 h 764093"/>
                <a:gd name="connsiteX13" fmla="*/ 627201 w 761276"/>
                <a:gd name="connsiteY13" fmla="*/ 197705 h 764093"/>
                <a:gd name="connsiteX14" fmla="*/ 627201 w 761276"/>
                <a:gd name="connsiteY14" fmla="*/ 209067 h 764093"/>
                <a:gd name="connsiteX15" fmla="*/ 654470 w 761276"/>
                <a:gd name="connsiteY15" fmla="*/ 224974 h 764093"/>
                <a:gd name="connsiteX16" fmla="*/ 665833 w 761276"/>
                <a:gd name="connsiteY16" fmla="*/ 299966 h 764093"/>
                <a:gd name="connsiteX17" fmla="*/ 681740 w 761276"/>
                <a:gd name="connsiteY17" fmla="*/ 338597 h 764093"/>
                <a:gd name="connsiteX18" fmla="*/ 681740 w 761276"/>
                <a:gd name="connsiteY18" fmla="*/ 350504 h 764093"/>
                <a:gd name="connsiteX19" fmla="*/ 681740 w 761276"/>
                <a:gd name="connsiteY19" fmla="*/ 359050 h 764093"/>
                <a:gd name="connsiteX20" fmla="*/ 681740 w 761276"/>
                <a:gd name="connsiteY20" fmla="*/ 370957 h 764093"/>
                <a:gd name="connsiteX21" fmla="*/ 677195 w 761276"/>
                <a:gd name="connsiteY21" fmla="*/ 402771 h 764093"/>
                <a:gd name="connsiteX22" fmla="*/ 677195 w 761276"/>
                <a:gd name="connsiteY22" fmla="*/ 406771 h 764093"/>
                <a:gd name="connsiteX23" fmla="*/ 677195 w 761276"/>
                <a:gd name="connsiteY23" fmla="*/ 418678 h 764093"/>
                <a:gd name="connsiteX24" fmla="*/ 672001 w 761276"/>
                <a:gd name="connsiteY24" fmla="*/ 435991 h 764093"/>
                <a:gd name="connsiteX25" fmla="*/ 677195 w 761276"/>
                <a:gd name="connsiteY25" fmla="*/ 456766 h 764093"/>
                <a:gd name="connsiteX26" fmla="*/ 674753 w 761276"/>
                <a:gd name="connsiteY26" fmla="*/ 458903 h 764093"/>
                <a:gd name="connsiteX27" fmla="*/ 677195 w 761276"/>
                <a:gd name="connsiteY27" fmla="*/ 468673 h 764093"/>
                <a:gd name="connsiteX28" fmla="*/ 664249 w 761276"/>
                <a:gd name="connsiteY28" fmla="*/ 480001 h 764093"/>
                <a:gd name="connsiteX29" fmla="*/ 681740 w 761276"/>
                <a:gd name="connsiteY29" fmla="*/ 504488 h 764093"/>
                <a:gd name="connsiteX30" fmla="*/ 686285 w 761276"/>
                <a:gd name="connsiteY30" fmla="*/ 520395 h 764093"/>
                <a:gd name="connsiteX31" fmla="*/ 697647 w 761276"/>
                <a:gd name="connsiteY31" fmla="*/ 543119 h 764093"/>
                <a:gd name="connsiteX32" fmla="*/ 713554 w 761276"/>
                <a:gd name="connsiteY32" fmla="*/ 536302 h 764093"/>
                <a:gd name="connsiteX33" fmla="*/ 745369 w 761276"/>
                <a:gd name="connsiteY33" fmla="*/ 552209 h 764093"/>
                <a:gd name="connsiteX34" fmla="*/ 761276 w 761276"/>
                <a:gd name="connsiteY34" fmla="*/ 579479 h 764093"/>
                <a:gd name="connsiteX35" fmla="*/ 756107 w 761276"/>
                <a:gd name="connsiteY35" fmla="*/ 582525 h 764093"/>
                <a:gd name="connsiteX36" fmla="*/ 761276 w 761276"/>
                <a:gd name="connsiteY36" fmla="*/ 591386 h 764093"/>
                <a:gd name="connsiteX37" fmla="*/ 634018 w 761276"/>
                <a:gd name="connsiteY37" fmla="*/ 666377 h 764093"/>
                <a:gd name="connsiteX38" fmla="*/ 531757 w 761276"/>
                <a:gd name="connsiteY38" fmla="*/ 748186 h 764093"/>
                <a:gd name="connsiteX39" fmla="*/ 477218 w 761276"/>
                <a:gd name="connsiteY39" fmla="*/ 759548 h 764093"/>
                <a:gd name="connsiteX40" fmla="*/ 434041 w 761276"/>
                <a:gd name="connsiteY40" fmla="*/ 764093 h 764093"/>
                <a:gd name="connsiteX41" fmla="*/ 434041 w 761276"/>
                <a:gd name="connsiteY41" fmla="*/ 752186 h 764093"/>
                <a:gd name="connsiteX42" fmla="*/ 434041 w 761276"/>
                <a:gd name="connsiteY42" fmla="*/ 741369 h 764093"/>
                <a:gd name="connsiteX43" fmla="*/ 418134 w 761276"/>
                <a:gd name="connsiteY43" fmla="*/ 736824 h 764093"/>
                <a:gd name="connsiteX44" fmla="*/ 397682 w 761276"/>
                <a:gd name="connsiteY44" fmla="*/ 720916 h 764093"/>
                <a:gd name="connsiteX45" fmla="*/ 386319 w 761276"/>
                <a:gd name="connsiteY45" fmla="*/ 705009 h 764093"/>
                <a:gd name="connsiteX46" fmla="*/ 261334 w 761276"/>
                <a:gd name="connsiteY46" fmla="*/ 618655 h 764093"/>
                <a:gd name="connsiteX47" fmla="*/ 138621 w 761276"/>
                <a:gd name="connsiteY47" fmla="*/ 532302 h 764093"/>
                <a:gd name="connsiteX48" fmla="*/ 0 w 761276"/>
                <a:gd name="connsiteY48" fmla="*/ 430041 h 764093"/>
                <a:gd name="connsiteX49" fmla="*/ 0 w 761276"/>
                <a:gd name="connsiteY49" fmla="*/ 425496 h 764093"/>
                <a:gd name="connsiteX50" fmla="*/ 0 w 761276"/>
                <a:gd name="connsiteY50" fmla="*/ 418678 h 764093"/>
                <a:gd name="connsiteX51" fmla="*/ 0 w 761276"/>
                <a:gd name="connsiteY51" fmla="*/ 418134 h 764093"/>
                <a:gd name="connsiteX52" fmla="*/ 0 w 761276"/>
                <a:gd name="connsiteY52" fmla="*/ 413589 h 764093"/>
                <a:gd name="connsiteX53" fmla="*/ 0 w 761276"/>
                <a:gd name="connsiteY53" fmla="*/ 406771 h 764093"/>
                <a:gd name="connsiteX54" fmla="*/ 0 w 761276"/>
                <a:gd name="connsiteY54" fmla="*/ 370957 h 764093"/>
                <a:gd name="connsiteX55" fmla="*/ 0 w 761276"/>
                <a:gd name="connsiteY55" fmla="*/ 359050 h 764093"/>
                <a:gd name="connsiteX56" fmla="*/ 59084 w 761276"/>
                <a:gd name="connsiteY56" fmla="*/ 331780 h 764093"/>
                <a:gd name="connsiteX57" fmla="*/ 95444 w 761276"/>
                <a:gd name="connsiteY57" fmla="*/ 322690 h 764093"/>
                <a:gd name="connsiteX58" fmla="*/ 127258 w 761276"/>
                <a:gd name="connsiteY58" fmla="*/ 315873 h 764093"/>
                <a:gd name="connsiteX59" fmla="*/ 138621 w 761276"/>
                <a:gd name="connsiteY59" fmla="*/ 288603 h 764093"/>
                <a:gd name="connsiteX60" fmla="*/ 181797 w 761276"/>
                <a:gd name="connsiteY60" fmla="*/ 272696 h 764093"/>
                <a:gd name="connsiteX61" fmla="*/ 181797 w 761276"/>
                <a:gd name="connsiteY61" fmla="*/ 257333 h 764093"/>
                <a:gd name="connsiteX62" fmla="*/ 181797 w 761276"/>
                <a:gd name="connsiteY62" fmla="*/ 245426 h 764093"/>
                <a:gd name="connsiteX63" fmla="*/ 209067 w 761276"/>
                <a:gd name="connsiteY63" fmla="*/ 240881 h 764093"/>
                <a:gd name="connsiteX64" fmla="*/ 224974 w 761276"/>
                <a:gd name="connsiteY64" fmla="*/ 224974 h 764093"/>
                <a:gd name="connsiteX65" fmla="*/ 272696 w 761276"/>
                <a:gd name="connsiteY65" fmla="*/ 220429 h 764093"/>
                <a:gd name="connsiteX66" fmla="*/ 276324 w 761276"/>
                <a:gd name="connsiteY66" fmla="*/ 208336 h 764093"/>
                <a:gd name="connsiteX67" fmla="*/ 268151 w 761276"/>
                <a:gd name="connsiteY67" fmla="*/ 205067 h 764093"/>
                <a:gd name="connsiteX68" fmla="*/ 256789 w 761276"/>
                <a:gd name="connsiteY68" fmla="*/ 155072 h 764093"/>
                <a:gd name="connsiteX69" fmla="*/ 252244 w 761276"/>
                <a:gd name="connsiteY69" fmla="*/ 130075 h 764093"/>
                <a:gd name="connsiteX70" fmla="*/ 240882 w 761276"/>
                <a:gd name="connsiteY70" fmla="*/ 102806 h 764093"/>
                <a:gd name="connsiteX71" fmla="*/ 244537 w 761276"/>
                <a:gd name="connsiteY71" fmla="*/ 99672 h 764093"/>
                <a:gd name="connsiteX72" fmla="*/ 240882 w 761276"/>
                <a:gd name="connsiteY72" fmla="*/ 90899 h 764093"/>
                <a:gd name="connsiteX73" fmla="*/ 272696 w 761276"/>
                <a:gd name="connsiteY73" fmla="*/ 63629 h 764093"/>
                <a:gd name="connsiteX74" fmla="*/ 315873 w 761276"/>
                <a:gd name="connsiteY74" fmla="*/ 59084 h 764093"/>
                <a:gd name="connsiteX75" fmla="*/ 338598 w 761276"/>
                <a:gd name="connsiteY75" fmla="*/ 36360 h 764093"/>
                <a:gd name="connsiteX76" fmla="*/ 374957 w 761276"/>
                <a:gd name="connsiteY76" fmla="*/ 24997 h 764093"/>
                <a:gd name="connsiteX77" fmla="*/ 434041 w 761276"/>
                <a:gd name="connsiteY77" fmla="*/ 15907 h 764093"/>
                <a:gd name="connsiteX78" fmla="*/ 497670 w 761276"/>
                <a:gd name="connsiteY78" fmla="*/ 9090 h 764093"/>
                <a:gd name="connsiteX79" fmla="*/ 515850 w 761276"/>
                <a:gd name="connsiteY79" fmla="*/ 20452 h 764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61276" h="764093">
                  <a:moveTo>
                    <a:pt x="547664" y="0"/>
                  </a:moveTo>
                  <a:lnTo>
                    <a:pt x="590841" y="0"/>
                  </a:lnTo>
                  <a:lnTo>
                    <a:pt x="599931" y="9090"/>
                  </a:lnTo>
                  <a:lnTo>
                    <a:pt x="627201" y="9090"/>
                  </a:lnTo>
                  <a:lnTo>
                    <a:pt x="624819" y="20997"/>
                  </a:lnTo>
                  <a:lnTo>
                    <a:pt x="627201" y="20997"/>
                  </a:lnTo>
                  <a:lnTo>
                    <a:pt x="623477" y="39616"/>
                  </a:lnTo>
                  <a:lnTo>
                    <a:pt x="627201" y="74991"/>
                  </a:lnTo>
                  <a:lnTo>
                    <a:pt x="626319" y="78519"/>
                  </a:lnTo>
                  <a:lnTo>
                    <a:pt x="627201" y="86898"/>
                  </a:lnTo>
                  <a:lnTo>
                    <a:pt x="618111" y="123258"/>
                  </a:lnTo>
                  <a:lnTo>
                    <a:pt x="596838" y="148785"/>
                  </a:lnTo>
                  <a:lnTo>
                    <a:pt x="599931" y="170435"/>
                  </a:lnTo>
                  <a:lnTo>
                    <a:pt x="627201" y="197705"/>
                  </a:lnTo>
                  <a:lnTo>
                    <a:pt x="627201" y="209067"/>
                  </a:lnTo>
                  <a:lnTo>
                    <a:pt x="654470" y="224974"/>
                  </a:lnTo>
                  <a:lnTo>
                    <a:pt x="665833" y="299966"/>
                  </a:lnTo>
                  <a:lnTo>
                    <a:pt x="681740" y="338597"/>
                  </a:lnTo>
                  <a:lnTo>
                    <a:pt x="681740" y="350504"/>
                  </a:lnTo>
                  <a:lnTo>
                    <a:pt x="681740" y="359050"/>
                  </a:lnTo>
                  <a:lnTo>
                    <a:pt x="681740" y="370957"/>
                  </a:lnTo>
                  <a:lnTo>
                    <a:pt x="677195" y="402771"/>
                  </a:lnTo>
                  <a:lnTo>
                    <a:pt x="677195" y="406771"/>
                  </a:lnTo>
                  <a:lnTo>
                    <a:pt x="677195" y="418678"/>
                  </a:lnTo>
                  <a:lnTo>
                    <a:pt x="672001" y="435991"/>
                  </a:lnTo>
                  <a:lnTo>
                    <a:pt x="677195" y="456766"/>
                  </a:lnTo>
                  <a:lnTo>
                    <a:pt x="674753" y="458903"/>
                  </a:lnTo>
                  <a:lnTo>
                    <a:pt x="677195" y="468673"/>
                  </a:lnTo>
                  <a:lnTo>
                    <a:pt x="664249" y="480001"/>
                  </a:lnTo>
                  <a:lnTo>
                    <a:pt x="681740" y="504488"/>
                  </a:lnTo>
                  <a:lnTo>
                    <a:pt x="686285" y="520395"/>
                  </a:lnTo>
                  <a:lnTo>
                    <a:pt x="697647" y="543119"/>
                  </a:lnTo>
                  <a:lnTo>
                    <a:pt x="713554" y="536302"/>
                  </a:lnTo>
                  <a:lnTo>
                    <a:pt x="745369" y="552209"/>
                  </a:lnTo>
                  <a:lnTo>
                    <a:pt x="761276" y="579479"/>
                  </a:lnTo>
                  <a:lnTo>
                    <a:pt x="756107" y="582525"/>
                  </a:lnTo>
                  <a:lnTo>
                    <a:pt x="761276" y="591386"/>
                  </a:lnTo>
                  <a:lnTo>
                    <a:pt x="634018" y="666377"/>
                  </a:lnTo>
                  <a:lnTo>
                    <a:pt x="531757" y="748186"/>
                  </a:lnTo>
                  <a:lnTo>
                    <a:pt x="477218" y="759548"/>
                  </a:lnTo>
                  <a:lnTo>
                    <a:pt x="434041" y="764093"/>
                  </a:lnTo>
                  <a:lnTo>
                    <a:pt x="434041" y="752186"/>
                  </a:lnTo>
                  <a:lnTo>
                    <a:pt x="434041" y="741369"/>
                  </a:lnTo>
                  <a:lnTo>
                    <a:pt x="418134" y="736824"/>
                  </a:lnTo>
                  <a:lnTo>
                    <a:pt x="397682" y="720916"/>
                  </a:lnTo>
                  <a:lnTo>
                    <a:pt x="386319" y="705009"/>
                  </a:lnTo>
                  <a:lnTo>
                    <a:pt x="261334" y="618655"/>
                  </a:lnTo>
                  <a:lnTo>
                    <a:pt x="138621" y="532302"/>
                  </a:lnTo>
                  <a:lnTo>
                    <a:pt x="0" y="430041"/>
                  </a:lnTo>
                  <a:lnTo>
                    <a:pt x="0" y="425496"/>
                  </a:lnTo>
                  <a:lnTo>
                    <a:pt x="0" y="418678"/>
                  </a:lnTo>
                  <a:lnTo>
                    <a:pt x="0" y="418134"/>
                  </a:lnTo>
                  <a:lnTo>
                    <a:pt x="0" y="413589"/>
                  </a:lnTo>
                  <a:lnTo>
                    <a:pt x="0" y="406771"/>
                  </a:lnTo>
                  <a:lnTo>
                    <a:pt x="0" y="370957"/>
                  </a:lnTo>
                  <a:lnTo>
                    <a:pt x="0" y="359050"/>
                  </a:lnTo>
                  <a:lnTo>
                    <a:pt x="59084" y="331780"/>
                  </a:lnTo>
                  <a:lnTo>
                    <a:pt x="95444" y="322690"/>
                  </a:lnTo>
                  <a:lnTo>
                    <a:pt x="127258" y="315873"/>
                  </a:lnTo>
                  <a:lnTo>
                    <a:pt x="138621" y="288603"/>
                  </a:lnTo>
                  <a:lnTo>
                    <a:pt x="181797" y="272696"/>
                  </a:lnTo>
                  <a:lnTo>
                    <a:pt x="181797" y="257333"/>
                  </a:lnTo>
                  <a:lnTo>
                    <a:pt x="181797" y="245426"/>
                  </a:lnTo>
                  <a:lnTo>
                    <a:pt x="209067" y="240881"/>
                  </a:lnTo>
                  <a:lnTo>
                    <a:pt x="224974" y="224974"/>
                  </a:lnTo>
                  <a:lnTo>
                    <a:pt x="272696" y="220429"/>
                  </a:lnTo>
                  <a:lnTo>
                    <a:pt x="276324" y="208336"/>
                  </a:lnTo>
                  <a:lnTo>
                    <a:pt x="268151" y="205067"/>
                  </a:lnTo>
                  <a:lnTo>
                    <a:pt x="256789" y="155072"/>
                  </a:lnTo>
                  <a:lnTo>
                    <a:pt x="252244" y="130075"/>
                  </a:lnTo>
                  <a:lnTo>
                    <a:pt x="240882" y="102806"/>
                  </a:lnTo>
                  <a:lnTo>
                    <a:pt x="244537" y="99672"/>
                  </a:lnTo>
                  <a:lnTo>
                    <a:pt x="240882" y="90899"/>
                  </a:lnTo>
                  <a:lnTo>
                    <a:pt x="272696" y="63629"/>
                  </a:lnTo>
                  <a:lnTo>
                    <a:pt x="315873" y="59084"/>
                  </a:lnTo>
                  <a:lnTo>
                    <a:pt x="338598" y="36360"/>
                  </a:lnTo>
                  <a:lnTo>
                    <a:pt x="374957" y="24997"/>
                  </a:lnTo>
                  <a:lnTo>
                    <a:pt x="434041" y="15907"/>
                  </a:lnTo>
                  <a:lnTo>
                    <a:pt x="497670" y="9090"/>
                  </a:lnTo>
                  <a:lnTo>
                    <a:pt x="515850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0" name="Freeform 137">
              <a:extLst>
                <a:ext uri="{FF2B5EF4-FFF2-40B4-BE49-F238E27FC236}">
                  <a16:creationId xmlns:a16="http://schemas.microsoft.com/office/drawing/2014/main" xmlns="" id="{17E131DB-8D3D-4C97-BED1-E8434BA83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969" y="4303865"/>
              <a:ext cx="61258" cy="63497"/>
            </a:xfrm>
            <a:custGeom>
              <a:avLst/>
              <a:gdLst>
                <a:gd name="connsiteX0" fmla="*/ 47722 w 118385"/>
                <a:gd name="connsiteY0" fmla="*/ 0 h 122713"/>
                <a:gd name="connsiteX1" fmla="*/ 52484 w 118385"/>
                <a:gd name="connsiteY1" fmla="*/ 0 h 122713"/>
                <a:gd name="connsiteX2" fmla="*/ 74991 w 118385"/>
                <a:gd name="connsiteY2" fmla="*/ 0 h 122713"/>
                <a:gd name="connsiteX3" fmla="*/ 79753 w 118385"/>
                <a:gd name="connsiteY3" fmla="*/ 0 h 122713"/>
                <a:gd name="connsiteX4" fmla="*/ 91116 w 118385"/>
                <a:gd name="connsiteY4" fmla="*/ 15907 h 122713"/>
                <a:gd name="connsiteX5" fmla="*/ 102478 w 118385"/>
                <a:gd name="connsiteY5" fmla="*/ 31815 h 122713"/>
                <a:gd name="connsiteX6" fmla="*/ 95661 w 118385"/>
                <a:gd name="connsiteY6" fmla="*/ 43177 h 122713"/>
                <a:gd name="connsiteX7" fmla="*/ 107023 w 118385"/>
                <a:gd name="connsiteY7" fmla="*/ 54539 h 122713"/>
                <a:gd name="connsiteX8" fmla="*/ 107023 w 118385"/>
                <a:gd name="connsiteY8" fmla="*/ 63629 h 122713"/>
                <a:gd name="connsiteX9" fmla="*/ 113623 w 118385"/>
                <a:gd name="connsiteY9" fmla="*/ 63629 h 122713"/>
                <a:gd name="connsiteX10" fmla="*/ 118385 w 118385"/>
                <a:gd name="connsiteY10" fmla="*/ 63629 h 122713"/>
                <a:gd name="connsiteX11" fmla="*/ 95661 w 118385"/>
                <a:gd name="connsiteY11" fmla="*/ 81809 h 122713"/>
                <a:gd name="connsiteX12" fmla="*/ 79753 w 118385"/>
                <a:gd name="connsiteY12" fmla="*/ 102261 h 122713"/>
                <a:gd name="connsiteX13" fmla="*/ 79753 w 118385"/>
                <a:gd name="connsiteY13" fmla="*/ 113623 h 122713"/>
                <a:gd name="connsiteX14" fmla="*/ 70664 w 118385"/>
                <a:gd name="connsiteY14" fmla="*/ 122713 h 122713"/>
                <a:gd name="connsiteX15" fmla="*/ 65902 w 118385"/>
                <a:gd name="connsiteY15" fmla="*/ 122713 h 122713"/>
                <a:gd name="connsiteX16" fmla="*/ 59301 w 118385"/>
                <a:gd name="connsiteY16" fmla="*/ 122713 h 122713"/>
                <a:gd name="connsiteX17" fmla="*/ 54539 w 118385"/>
                <a:gd name="connsiteY17" fmla="*/ 122713 h 122713"/>
                <a:gd name="connsiteX18" fmla="*/ 27270 w 118385"/>
                <a:gd name="connsiteY18" fmla="*/ 106806 h 122713"/>
                <a:gd name="connsiteX19" fmla="*/ 11363 w 118385"/>
                <a:gd name="connsiteY19" fmla="*/ 86354 h 122713"/>
                <a:gd name="connsiteX20" fmla="*/ 6818 w 118385"/>
                <a:gd name="connsiteY20" fmla="*/ 74992 h 122713"/>
                <a:gd name="connsiteX21" fmla="*/ 0 w 118385"/>
                <a:gd name="connsiteY21" fmla="*/ 43177 h 122713"/>
                <a:gd name="connsiteX22" fmla="*/ 15907 w 118385"/>
                <a:gd name="connsiteY22" fmla="*/ 31815 h 122713"/>
                <a:gd name="connsiteX23" fmla="*/ 22725 w 118385"/>
                <a:gd name="connsiteY23" fmla="*/ 20452 h 122713"/>
                <a:gd name="connsiteX24" fmla="*/ 27270 w 118385"/>
                <a:gd name="connsiteY24" fmla="*/ 11363 h 122713"/>
                <a:gd name="connsiteX25" fmla="*/ 32032 w 118385"/>
                <a:gd name="connsiteY25" fmla="*/ 11363 h 122713"/>
                <a:gd name="connsiteX26" fmla="*/ 38632 w 118385"/>
                <a:gd name="connsiteY26" fmla="*/ 11363 h 12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8385" h="122713">
                  <a:moveTo>
                    <a:pt x="47722" y="0"/>
                  </a:moveTo>
                  <a:lnTo>
                    <a:pt x="52484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91116" y="15907"/>
                  </a:lnTo>
                  <a:lnTo>
                    <a:pt x="102478" y="31815"/>
                  </a:lnTo>
                  <a:lnTo>
                    <a:pt x="95661" y="43177"/>
                  </a:lnTo>
                  <a:lnTo>
                    <a:pt x="107023" y="54539"/>
                  </a:lnTo>
                  <a:lnTo>
                    <a:pt x="107023" y="63629"/>
                  </a:lnTo>
                  <a:lnTo>
                    <a:pt x="113623" y="63629"/>
                  </a:lnTo>
                  <a:lnTo>
                    <a:pt x="118385" y="63629"/>
                  </a:lnTo>
                  <a:lnTo>
                    <a:pt x="95661" y="81809"/>
                  </a:lnTo>
                  <a:lnTo>
                    <a:pt x="79753" y="102261"/>
                  </a:lnTo>
                  <a:lnTo>
                    <a:pt x="79753" y="113623"/>
                  </a:lnTo>
                  <a:lnTo>
                    <a:pt x="70664" y="122713"/>
                  </a:lnTo>
                  <a:lnTo>
                    <a:pt x="65902" y="122713"/>
                  </a:lnTo>
                  <a:lnTo>
                    <a:pt x="59301" y="122713"/>
                  </a:lnTo>
                  <a:lnTo>
                    <a:pt x="54539" y="122713"/>
                  </a:lnTo>
                  <a:lnTo>
                    <a:pt x="27270" y="106806"/>
                  </a:lnTo>
                  <a:lnTo>
                    <a:pt x="11363" y="86354"/>
                  </a:lnTo>
                  <a:lnTo>
                    <a:pt x="6818" y="74992"/>
                  </a:lnTo>
                  <a:lnTo>
                    <a:pt x="0" y="43177"/>
                  </a:lnTo>
                  <a:lnTo>
                    <a:pt x="15907" y="31815"/>
                  </a:lnTo>
                  <a:lnTo>
                    <a:pt x="22725" y="20452"/>
                  </a:lnTo>
                  <a:lnTo>
                    <a:pt x="27270" y="11363"/>
                  </a:lnTo>
                  <a:lnTo>
                    <a:pt x="32032" y="11363"/>
                  </a:lnTo>
                  <a:lnTo>
                    <a:pt x="38632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1" name="Freeform 138">
              <a:extLst>
                <a:ext uri="{FF2B5EF4-FFF2-40B4-BE49-F238E27FC236}">
                  <a16:creationId xmlns:a16="http://schemas.microsoft.com/office/drawing/2014/main" xmlns="" id="{83604164-201A-401D-B5FA-ADF7BD78BA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7517" y="4256830"/>
              <a:ext cx="142393" cy="104765"/>
            </a:xfrm>
            <a:custGeom>
              <a:avLst/>
              <a:gdLst>
                <a:gd name="connsiteX0" fmla="*/ 54540 w 275186"/>
                <a:gd name="connsiteY0" fmla="*/ 0 h 202467"/>
                <a:gd name="connsiteX1" fmla="*/ 70447 w 275186"/>
                <a:gd name="connsiteY1" fmla="*/ 0 h 202467"/>
                <a:gd name="connsiteX2" fmla="*/ 97716 w 275186"/>
                <a:gd name="connsiteY2" fmla="*/ 11363 h 202467"/>
                <a:gd name="connsiteX3" fmla="*/ 102261 w 275186"/>
                <a:gd name="connsiteY3" fmla="*/ 11363 h 202467"/>
                <a:gd name="connsiteX4" fmla="*/ 109079 w 275186"/>
                <a:gd name="connsiteY4" fmla="*/ 4545 h 202467"/>
                <a:gd name="connsiteX5" fmla="*/ 129531 w 275186"/>
                <a:gd name="connsiteY5" fmla="*/ 4545 h 202467"/>
                <a:gd name="connsiteX6" fmla="*/ 136348 w 275186"/>
                <a:gd name="connsiteY6" fmla="*/ 4545 h 202467"/>
                <a:gd name="connsiteX7" fmla="*/ 136348 w 275186"/>
                <a:gd name="connsiteY7" fmla="*/ 9307 h 202467"/>
                <a:gd name="connsiteX8" fmla="*/ 141110 w 275186"/>
                <a:gd name="connsiteY8" fmla="*/ 9307 h 202467"/>
                <a:gd name="connsiteX9" fmla="*/ 141110 w 275186"/>
                <a:gd name="connsiteY9" fmla="*/ 15908 h 202467"/>
                <a:gd name="connsiteX10" fmla="*/ 152256 w 275186"/>
                <a:gd name="connsiteY10" fmla="*/ 15908 h 202467"/>
                <a:gd name="connsiteX11" fmla="*/ 156801 w 275186"/>
                <a:gd name="connsiteY11" fmla="*/ 15908 h 202467"/>
                <a:gd name="connsiteX12" fmla="*/ 168163 w 275186"/>
                <a:gd name="connsiteY12" fmla="*/ 27270 h 202467"/>
                <a:gd name="connsiteX13" fmla="*/ 184070 w 275186"/>
                <a:gd name="connsiteY13" fmla="*/ 27270 h 202467"/>
                <a:gd name="connsiteX14" fmla="*/ 195433 w 275186"/>
                <a:gd name="connsiteY14" fmla="*/ 20452 h 202467"/>
                <a:gd name="connsiteX15" fmla="*/ 204523 w 275186"/>
                <a:gd name="connsiteY15" fmla="*/ 15908 h 202467"/>
                <a:gd name="connsiteX16" fmla="*/ 215885 w 275186"/>
                <a:gd name="connsiteY16" fmla="*/ 11363 h 202467"/>
                <a:gd name="connsiteX17" fmla="*/ 220430 w 275186"/>
                <a:gd name="connsiteY17" fmla="*/ 11363 h 202467"/>
                <a:gd name="connsiteX18" fmla="*/ 227247 w 275186"/>
                <a:gd name="connsiteY18" fmla="*/ 15908 h 202467"/>
                <a:gd name="connsiteX19" fmla="*/ 228113 w 275186"/>
                <a:gd name="connsiteY19" fmla="*/ 18072 h 202467"/>
                <a:gd name="connsiteX20" fmla="*/ 232009 w 275186"/>
                <a:gd name="connsiteY20" fmla="*/ 20670 h 202467"/>
                <a:gd name="connsiteX21" fmla="*/ 236554 w 275186"/>
                <a:gd name="connsiteY21" fmla="*/ 32032 h 202467"/>
                <a:gd name="connsiteX22" fmla="*/ 252462 w 275186"/>
                <a:gd name="connsiteY22" fmla="*/ 52484 h 202467"/>
                <a:gd name="connsiteX23" fmla="*/ 247917 w 275186"/>
                <a:gd name="connsiteY23" fmla="*/ 57029 h 202467"/>
                <a:gd name="connsiteX24" fmla="*/ 245277 w 275186"/>
                <a:gd name="connsiteY24" fmla="*/ 63629 h 202467"/>
                <a:gd name="connsiteX25" fmla="*/ 247700 w 275186"/>
                <a:gd name="connsiteY25" fmla="*/ 63629 h 202467"/>
                <a:gd name="connsiteX26" fmla="*/ 254517 w 275186"/>
                <a:gd name="connsiteY26" fmla="*/ 63629 h 202467"/>
                <a:gd name="connsiteX27" fmla="*/ 252476 w 275186"/>
                <a:gd name="connsiteY27" fmla="*/ 68391 h 202467"/>
                <a:gd name="connsiteX28" fmla="*/ 259279 w 275186"/>
                <a:gd name="connsiteY28" fmla="*/ 68391 h 202467"/>
                <a:gd name="connsiteX29" fmla="*/ 252908 w 275186"/>
                <a:gd name="connsiteY29" fmla="*/ 83257 h 202467"/>
                <a:gd name="connsiteX30" fmla="*/ 263607 w 275186"/>
                <a:gd name="connsiteY30" fmla="*/ 90899 h 202467"/>
                <a:gd name="connsiteX31" fmla="*/ 261702 w 275186"/>
                <a:gd name="connsiteY31" fmla="*/ 90899 h 202467"/>
                <a:gd name="connsiteX32" fmla="*/ 268369 w 275186"/>
                <a:gd name="connsiteY32" fmla="*/ 95661 h 202467"/>
                <a:gd name="connsiteX33" fmla="*/ 259279 w 275186"/>
                <a:gd name="connsiteY33" fmla="*/ 95661 h 202467"/>
                <a:gd name="connsiteX34" fmla="*/ 259279 w 275186"/>
                <a:gd name="connsiteY34" fmla="*/ 111568 h 202467"/>
                <a:gd name="connsiteX35" fmla="*/ 263824 w 275186"/>
                <a:gd name="connsiteY35" fmla="*/ 122931 h 202467"/>
                <a:gd name="connsiteX36" fmla="*/ 275186 w 275186"/>
                <a:gd name="connsiteY36" fmla="*/ 154745 h 202467"/>
                <a:gd name="connsiteX37" fmla="*/ 259279 w 275186"/>
                <a:gd name="connsiteY37" fmla="*/ 159290 h 202467"/>
                <a:gd name="connsiteX38" fmla="*/ 259279 w 275186"/>
                <a:gd name="connsiteY38" fmla="*/ 166108 h 202467"/>
                <a:gd name="connsiteX39" fmla="*/ 259279 w 275186"/>
                <a:gd name="connsiteY39" fmla="*/ 170653 h 202467"/>
                <a:gd name="connsiteX40" fmla="*/ 259279 w 275186"/>
                <a:gd name="connsiteY40" fmla="*/ 186560 h 202467"/>
                <a:gd name="connsiteX41" fmla="*/ 252462 w 275186"/>
                <a:gd name="connsiteY41" fmla="*/ 186560 h 202467"/>
                <a:gd name="connsiteX42" fmla="*/ 243372 w 275186"/>
                <a:gd name="connsiteY42" fmla="*/ 186560 h 202467"/>
                <a:gd name="connsiteX43" fmla="*/ 232009 w 275186"/>
                <a:gd name="connsiteY43" fmla="*/ 202467 h 202467"/>
                <a:gd name="connsiteX44" fmla="*/ 220647 w 275186"/>
                <a:gd name="connsiteY44" fmla="*/ 202467 h 202467"/>
                <a:gd name="connsiteX45" fmla="*/ 218266 w 275186"/>
                <a:gd name="connsiteY45" fmla="*/ 197705 h 202467"/>
                <a:gd name="connsiteX46" fmla="*/ 215885 w 275186"/>
                <a:gd name="connsiteY46" fmla="*/ 197705 h 202467"/>
                <a:gd name="connsiteX47" fmla="*/ 211340 w 275186"/>
                <a:gd name="connsiteY47" fmla="*/ 188615 h 202467"/>
                <a:gd name="connsiteX48" fmla="*/ 211340 w 275186"/>
                <a:gd name="connsiteY48" fmla="*/ 172708 h 202467"/>
                <a:gd name="connsiteX49" fmla="*/ 202756 w 275186"/>
                <a:gd name="connsiteY49" fmla="*/ 155539 h 202467"/>
                <a:gd name="connsiteX50" fmla="*/ 193377 w 275186"/>
                <a:gd name="connsiteY50" fmla="*/ 159290 h 202467"/>
                <a:gd name="connsiteX51" fmla="*/ 188832 w 275186"/>
                <a:gd name="connsiteY51" fmla="*/ 159290 h 202467"/>
                <a:gd name="connsiteX52" fmla="*/ 177470 w 275186"/>
                <a:gd name="connsiteY52" fmla="*/ 166108 h 202467"/>
                <a:gd name="connsiteX53" fmla="*/ 177470 w 275186"/>
                <a:gd name="connsiteY53" fmla="*/ 158488 h 202467"/>
                <a:gd name="connsiteX54" fmla="*/ 172708 w 275186"/>
                <a:gd name="connsiteY54" fmla="*/ 161346 h 202467"/>
                <a:gd name="connsiteX55" fmla="*/ 172708 w 275186"/>
                <a:gd name="connsiteY55" fmla="*/ 145438 h 202467"/>
                <a:gd name="connsiteX56" fmla="*/ 166108 w 275186"/>
                <a:gd name="connsiteY56" fmla="*/ 138838 h 202467"/>
                <a:gd name="connsiteX57" fmla="*/ 166108 w 275186"/>
                <a:gd name="connsiteY57" fmla="*/ 138838 h 202467"/>
                <a:gd name="connsiteX58" fmla="*/ 161346 w 275186"/>
                <a:gd name="connsiteY58" fmla="*/ 134076 h 202467"/>
                <a:gd name="connsiteX59" fmla="*/ 168163 w 275186"/>
                <a:gd name="connsiteY59" fmla="*/ 122714 h 202467"/>
                <a:gd name="connsiteX60" fmla="*/ 156801 w 275186"/>
                <a:gd name="connsiteY60" fmla="*/ 106807 h 202467"/>
                <a:gd name="connsiteX61" fmla="*/ 150200 w 275186"/>
                <a:gd name="connsiteY61" fmla="*/ 100206 h 202467"/>
                <a:gd name="connsiteX62" fmla="*/ 122931 w 275186"/>
                <a:gd name="connsiteY62" fmla="*/ 100206 h 202467"/>
                <a:gd name="connsiteX63" fmla="*/ 113841 w 275186"/>
                <a:gd name="connsiteY63" fmla="*/ 107023 h 202467"/>
                <a:gd name="connsiteX64" fmla="*/ 102478 w 275186"/>
                <a:gd name="connsiteY64" fmla="*/ 107023 h 202467"/>
                <a:gd name="connsiteX65" fmla="*/ 97934 w 275186"/>
                <a:gd name="connsiteY65" fmla="*/ 116113 h 202467"/>
                <a:gd name="connsiteX66" fmla="*/ 91116 w 275186"/>
                <a:gd name="connsiteY66" fmla="*/ 127476 h 202467"/>
                <a:gd name="connsiteX67" fmla="*/ 75209 w 275186"/>
                <a:gd name="connsiteY67" fmla="*/ 143383 h 202467"/>
                <a:gd name="connsiteX68" fmla="*/ 71042 w 275186"/>
                <a:gd name="connsiteY68" fmla="*/ 138026 h 202467"/>
                <a:gd name="connsiteX69" fmla="*/ 70447 w 275186"/>
                <a:gd name="connsiteY69" fmla="*/ 138621 h 202467"/>
                <a:gd name="connsiteX70" fmla="*/ 54540 w 275186"/>
                <a:gd name="connsiteY70" fmla="*/ 118169 h 202467"/>
                <a:gd name="connsiteX71" fmla="*/ 43394 w 275186"/>
                <a:gd name="connsiteY71" fmla="*/ 107023 h 202467"/>
                <a:gd name="connsiteX72" fmla="*/ 32032 w 275186"/>
                <a:gd name="connsiteY72" fmla="*/ 100206 h 202467"/>
                <a:gd name="connsiteX73" fmla="*/ 22942 w 275186"/>
                <a:gd name="connsiteY73" fmla="*/ 95661 h 202467"/>
                <a:gd name="connsiteX74" fmla="*/ 22942 w 275186"/>
                <a:gd name="connsiteY74" fmla="*/ 93280 h 202467"/>
                <a:gd name="connsiteX75" fmla="*/ 18180 w 275186"/>
                <a:gd name="connsiteY75" fmla="*/ 90899 h 202467"/>
                <a:gd name="connsiteX76" fmla="*/ 18180 w 275186"/>
                <a:gd name="connsiteY76" fmla="*/ 70447 h 202467"/>
                <a:gd name="connsiteX77" fmla="*/ 16125 w 275186"/>
                <a:gd name="connsiteY77" fmla="*/ 68391 h 202467"/>
                <a:gd name="connsiteX78" fmla="*/ 4762 w 275186"/>
                <a:gd name="connsiteY78" fmla="*/ 63847 h 202467"/>
                <a:gd name="connsiteX79" fmla="*/ 7003 w 275186"/>
                <a:gd name="connsiteY79" fmla="*/ 61886 h 202467"/>
                <a:gd name="connsiteX80" fmla="*/ 0 w 275186"/>
                <a:gd name="connsiteY80" fmla="*/ 59085 h 202467"/>
                <a:gd name="connsiteX81" fmla="*/ 18180 w 275186"/>
                <a:gd name="connsiteY81" fmla="*/ 43177 h 202467"/>
                <a:gd name="connsiteX82" fmla="*/ 27270 w 275186"/>
                <a:gd name="connsiteY82" fmla="*/ 43177 h 202467"/>
                <a:gd name="connsiteX83" fmla="*/ 38632 w 275186"/>
                <a:gd name="connsiteY83" fmla="*/ 31815 h 202467"/>
                <a:gd name="connsiteX84" fmla="*/ 43177 w 275186"/>
                <a:gd name="connsiteY84" fmla="*/ 31815 h 202467"/>
                <a:gd name="connsiteX85" fmla="*/ 49995 w 275186"/>
                <a:gd name="connsiteY85" fmla="*/ 27270 h 202467"/>
                <a:gd name="connsiteX86" fmla="*/ 49995 w 275186"/>
                <a:gd name="connsiteY86" fmla="*/ 15908 h 202467"/>
                <a:gd name="connsiteX87" fmla="*/ 49995 w 275186"/>
                <a:gd name="connsiteY87" fmla="*/ 11363 h 20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186" h="202467">
                  <a:moveTo>
                    <a:pt x="54540" y="0"/>
                  </a:moveTo>
                  <a:lnTo>
                    <a:pt x="70447" y="0"/>
                  </a:lnTo>
                  <a:lnTo>
                    <a:pt x="97716" y="11363"/>
                  </a:lnTo>
                  <a:lnTo>
                    <a:pt x="102261" y="11363"/>
                  </a:lnTo>
                  <a:lnTo>
                    <a:pt x="109079" y="4545"/>
                  </a:lnTo>
                  <a:lnTo>
                    <a:pt x="129531" y="4545"/>
                  </a:lnTo>
                  <a:lnTo>
                    <a:pt x="136348" y="4545"/>
                  </a:lnTo>
                  <a:lnTo>
                    <a:pt x="136348" y="9307"/>
                  </a:lnTo>
                  <a:lnTo>
                    <a:pt x="141110" y="9307"/>
                  </a:lnTo>
                  <a:lnTo>
                    <a:pt x="141110" y="15908"/>
                  </a:lnTo>
                  <a:lnTo>
                    <a:pt x="152256" y="15908"/>
                  </a:lnTo>
                  <a:lnTo>
                    <a:pt x="156801" y="15908"/>
                  </a:lnTo>
                  <a:lnTo>
                    <a:pt x="168163" y="27270"/>
                  </a:lnTo>
                  <a:lnTo>
                    <a:pt x="184070" y="27270"/>
                  </a:lnTo>
                  <a:lnTo>
                    <a:pt x="195433" y="20452"/>
                  </a:lnTo>
                  <a:lnTo>
                    <a:pt x="204523" y="15908"/>
                  </a:lnTo>
                  <a:lnTo>
                    <a:pt x="215885" y="11363"/>
                  </a:lnTo>
                  <a:lnTo>
                    <a:pt x="220430" y="11363"/>
                  </a:lnTo>
                  <a:lnTo>
                    <a:pt x="227247" y="15908"/>
                  </a:lnTo>
                  <a:lnTo>
                    <a:pt x="228113" y="18072"/>
                  </a:lnTo>
                  <a:lnTo>
                    <a:pt x="232009" y="20670"/>
                  </a:lnTo>
                  <a:lnTo>
                    <a:pt x="236554" y="32032"/>
                  </a:lnTo>
                  <a:lnTo>
                    <a:pt x="252462" y="52484"/>
                  </a:lnTo>
                  <a:lnTo>
                    <a:pt x="247917" y="57029"/>
                  </a:lnTo>
                  <a:lnTo>
                    <a:pt x="245277" y="63629"/>
                  </a:lnTo>
                  <a:lnTo>
                    <a:pt x="247700" y="63629"/>
                  </a:lnTo>
                  <a:lnTo>
                    <a:pt x="254517" y="63629"/>
                  </a:lnTo>
                  <a:lnTo>
                    <a:pt x="252476" y="68391"/>
                  </a:lnTo>
                  <a:lnTo>
                    <a:pt x="259279" y="68391"/>
                  </a:lnTo>
                  <a:lnTo>
                    <a:pt x="252908" y="83257"/>
                  </a:lnTo>
                  <a:lnTo>
                    <a:pt x="263607" y="90899"/>
                  </a:lnTo>
                  <a:lnTo>
                    <a:pt x="261702" y="90899"/>
                  </a:lnTo>
                  <a:lnTo>
                    <a:pt x="268369" y="95661"/>
                  </a:lnTo>
                  <a:lnTo>
                    <a:pt x="259279" y="95661"/>
                  </a:lnTo>
                  <a:lnTo>
                    <a:pt x="259279" y="111568"/>
                  </a:lnTo>
                  <a:lnTo>
                    <a:pt x="263824" y="122931"/>
                  </a:lnTo>
                  <a:lnTo>
                    <a:pt x="275186" y="154745"/>
                  </a:lnTo>
                  <a:lnTo>
                    <a:pt x="259279" y="159290"/>
                  </a:lnTo>
                  <a:lnTo>
                    <a:pt x="259279" y="166108"/>
                  </a:lnTo>
                  <a:lnTo>
                    <a:pt x="259279" y="170653"/>
                  </a:lnTo>
                  <a:lnTo>
                    <a:pt x="259279" y="186560"/>
                  </a:lnTo>
                  <a:lnTo>
                    <a:pt x="252462" y="186560"/>
                  </a:lnTo>
                  <a:lnTo>
                    <a:pt x="243372" y="186560"/>
                  </a:lnTo>
                  <a:lnTo>
                    <a:pt x="232009" y="202467"/>
                  </a:lnTo>
                  <a:lnTo>
                    <a:pt x="220647" y="202467"/>
                  </a:lnTo>
                  <a:lnTo>
                    <a:pt x="218266" y="197705"/>
                  </a:lnTo>
                  <a:lnTo>
                    <a:pt x="215885" y="197705"/>
                  </a:lnTo>
                  <a:lnTo>
                    <a:pt x="211340" y="188615"/>
                  </a:lnTo>
                  <a:lnTo>
                    <a:pt x="211340" y="172708"/>
                  </a:lnTo>
                  <a:lnTo>
                    <a:pt x="202756" y="155539"/>
                  </a:lnTo>
                  <a:lnTo>
                    <a:pt x="193377" y="159290"/>
                  </a:lnTo>
                  <a:lnTo>
                    <a:pt x="188832" y="159290"/>
                  </a:lnTo>
                  <a:lnTo>
                    <a:pt x="177470" y="166108"/>
                  </a:lnTo>
                  <a:lnTo>
                    <a:pt x="177470" y="158488"/>
                  </a:lnTo>
                  <a:lnTo>
                    <a:pt x="172708" y="161346"/>
                  </a:lnTo>
                  <a:lnTo>
                    <a:pt x="172708" y="145438"/>
                  </a:lnTo>
                  <a:lnTo>
                    <a:pt x="166108" y="138838"/>
                  </a:lnTo>
                  <a:lnTo>
                    <a:pt x="166108" y="138838"/>
                  </a:lnTo>
                  <a:lnTo>
                    <a:pt x="161346" y="134076"/>
                  </a:lnTo>
                  <a:lnTo>
                    <a:pt x="168163" y="122714"/>
                  </a:lnTo>
                  <a:lnTo>
                    <a:pt x="156801" y="106807"/>
                  </a:lnTo>
                  <a:lnTo>
                    <a:pt x="150200" y="100206"/>
                  </a:lnTo>
                  <a:lnTo>
                    <a:pt x="122931" y="100206"/>
                  </a:lnTo>
                  <a:lnTo>
                    <a:pt x="113841" y="107023"/>
                  </a:lnTo>
                  <a:lnTo>
                    <a:pt x="102478" y="107023"/>
                  </a:lnTo>
                  <a:lnTo>
                    <a:pt x="97934" y="116113"/>
                  </a:lnTo>
                  <a:lnTo>
                    <a:pt x="91116" y="127476"/>
                  </a:lnTo>
                  <a:lnTo>
                    <a:pt x="75209" y="143383"/>
                  </a:lnTo>
                  <a:lnTo>
                    <a:pt x="71042" y="138026"/>
                  </a:lnTo>
                  <a:lnTo>
                    <a:pt x="70447" y="138621"/>
                  </a:lnTo>
                  <a:lnTo>
                    <a:pt x="54540" y="118169"/>
                  </a:lnTo>
                  <a:lnTo>
                    <a:pt x="43394" y="107023"/>
                  </a:lnTo>
                  <a:lnTo>
                    <a:pt x="32032" y="100206"/>
                  </a:lnTo>
                  <a:lnTo>
                    <a:pt x="22942" y="95661"/>
                  </a:lnTo>
                  <a:lnTo>
                    <a:pt x="22942" y="93280"/>
                  </a:lnTo>
                  <a:lnTo>
                    <a:pt x="18180" y="90899"/>
                  </a:lnTo>
                  <a:lnTo>
                    <a:pt x="18180" y="70447"/>
                  </a:lnTo>
                  <a:lnTo>
                    <a:pt x="16125" y="68391"/>
                  </a:lnTo>
                  <a:lnTo>
                    <a:pt x="4762" y="63847"/>
                  </a:lnTo>
                  <a:lnTo>
                    <a:pt x="7003" y="61886"/>
                  </a:lnTo>
                  <a:lnTo>
                    <a:pt x="0" y="59085"/>
                  </a:lnTo>
                  <a:lnTo>
                    <a:pt x="18180" y="43177"/>
                  </a:lnTo>
                  <a:lnTo>
                    <a:pt x="27270" y="43177"/>
                  </a:lnTo>
                  <a:lnTo>
                    <a:pt x="38632" y="31815"/>
                  </a:lnTo>
                  <a:lnTo>
                    <a:pt x="43177" y="31815"/>
                  </a:lnTo>
                  <a:lnTo>
                    <a:pt x="49995" y="27270"/>
                  </a:lnTo>
                  <a:lnTo>
                    <a:pt x="49995" y="15908"/>
                  </a:lnTo>
                  <a:lnTo>
                    <a:pt x="49995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2" name="Freeform 139">
              <a:extLst>
                <a:ext uri="{FF2B5EF4-FFF2-40B4-BE49-F238E27FC236}">
                  <a16:creationId xmlns:a16="http://schemas.microsoft.com/office/drawing/2014/main" xmlns="" id="{638E49D1-7884-4AB0-B0DF-096CE26F6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7259" y="3768420"/>
              <a:ext cx="248383" cy="223077"/>
            </a:xfrm>
            <a:custGeom>
              <a:avLst/>
              <a:gdLst/>
              <a:ahLst/>
              <a:cxnLst/>
              <a:rect l="l" t="t" r="r" b="b"/>
              <a:pathLst>
                <a:path w="315680" h="283518">
                  <a:moveTo>
                    <a:pt x="89917" y="131513"/>
                  </a:moveTo>
                  <a:cubicBezTo>
                    <a:pt x="89982" y="131740"/>
                    <a:pt x="90046" y="131968"/>
                    <a:pt x="90111" y="132195"/>
                  </a:cubicBezTo>
                  <a:cubicBezTo>
                    <a:pt x="90018" y="132334"/>
                    <a:pt x="89936" y="132477"/>
                    <a:pt x="89954" y="132667"/>
                  </a:cubicBezTo>
                  <a:cubicBezTo>
                    <a:pt x="89942" y="132282"/>
                    <a:pt x="89929" y="131898"/>
                    <a:pt x="89917" y="131513"/>
                  </a:cubicBezTo>
                  <a:close/>
                  <a:moveTo>
                    <a:pt x="197404" y="0"/>
                  </a:moveTo>
                  <a:lnTo>
                    <a:pt x="230282" y="10461"/>
                  </a:lnTo>
                  <a:lnTo>
                    <a:pt x="254194" y="10461"/>
                  </a:lnTo>
                  <a:lnTo>
                    <a:pt x="279599" y="17934"/>
                  </a:lnTo>
                  <a:lnTo>
                    <a:pt x="290061" y="17934"/>
                  </a:lnTo>
                  <a:lnTo>
                    <a:pt x="292671" y="24198"/>
                  </a:lnTo>
                  <a:lnTo>
                    <a:pt x="294758" y="24198"/>
                  </a:lnTo>
                  <a:lnTo>
                    <a:pt x="302230" y="42131"/>
                  </a:lnTo>
                  <a:lnTo>
                    <a:pt x="305219" y="58570"/>
                  </a:lnTo>
                  <a:lnTo>
                    <a:pt x="312691" y="91449"/>
                  </a:lnTo>
                  <a:lnTo>
                    <a:pt x="315680" y="94438"/>
                  </a:lnTo>
                  <a:lnTo>
                    <a:pt x="312691" y="109382"/>
                  </a:lnTo>
                  <a:lnTo>
                    <a:pt x="279813" y="112371"/>
                  </a:lnTo>
                  <a:lnTo>
                    <a:pt x="269352" y="122833"/>
                  </a:lnTo>
                  <a:lnTo>
                    <a:pt x="255902" y="125822"/>
                  </a:lnTo>
                  <a:lnTo>
                    <a:pt x="255902" y="143755"/>
                  </a:lnTo>
                  <a:lnTo>
                    <a:pt x="227507" y="154216"/>
                  </a:lnTo>
                  <a:lnTo>
                    <a:pt x="220034" y="172150"/>
                  </a:lnTo>
                  <a:lnTo>
                    <a:pt x="199112" y="179622"/>
                  </a:lnTo>
                  <a:lnTo>
                    <a:pt x="175200" y="182611"/>
                  </a:lnTo>
                  <a:lnTo>
                    <a:pt x="136344" y="200545"/>
                  </a:lnTo>
                  <a:lnTo>
                    <a:pt x="136344" y="236412"/>
                  </a:lnTo>
                  <a:lnTo>
                    <a:pt x="131861" y="236412"/>
                  </a:lnTo>
                  <a:lnTo>
                    <a:pt x="131861" y="237190"/>
                  </a:lnTo>
                  <a:lnTo>
                    <a:pt x="134554" y="237190"/>
                  </a:lnTo>
                  <a:lnTo>
                    <a:pt x="131861" y="243922"/>
                  </a:lnTo>
                  <a:lnTo>
                    <a:pt x="131861" y="249862"/>
                  </a:lnTo>
                  <a:lnTo>
                    <a:pt x="131565" y="249862"/>
                  </a:lnTo>
                  <a:lnTo>
                    <a:pt x="131565" y="250640"/>
                  </a:lnTo>
                  <a:lnTo>
                    <a:pt x="131565" y="283518"/>
                  </a:lnTo>
                  <a:lnTo>
                    <a:pt x="128737" y="283518"/>
                  </a:lnTo>
                  <a:lnTo>
                    <a:pt x="131217" y="246316"/>
                  </a:lnTo>
                  <a:lnTo>
                    <a:pt x="0" y="246316"/>
                  </a:lnTo>
                  <a:lnTo>
                    <a:pt x="3748" y="235073"/>
                  </a:lnTo>
                  <a:cubicBezTo>
                    <a:pt x="5653" y="233168"/>
                    <a:pt x="7393" y="231083"/>
                    <a:pt x="9463" y="229358"/>
                  </a:cubicBezTo>
                  <a:cubicBezTo>
                    <a:pt x="11222" y="227892"/>
                    <a:pt x="7558" y="229358"/>
                    <a:pt x="15178" y="225548"/>
                  </a:cubicBezTo>
                  <a:cubicBezTo>
                    <a:pt x="22798" y="221738"/>
                    <a:pt x="47563" y="209991"/>
                    <a:pt x="55183" y="206498"/>
                  </a:cubicBezTo>
                  <a:lnTo>
                    <a:pt x="60310" y="204706"/>
                  </a:lnTo>
                  <a:cubicBezTo>
                    <a:pt x="60590" y="204823"/>
                    <a:pt x="60114" y="205220"/>
                    <a:pt x="60898" y="204593"/>
                  </a:cubicBezTo>
                  <a:cubicBezTo>
                    <a:pt x="62686" y="203163"/>
                    <a:pt x="63089" y="200497"/>
                    <a:pt x="64708" y="198878"/>
                  </a:cubicBezTo>
                  <a:cubicBezTo>
                    <a:pt x="66327" y="197259"/>
                    <a:pt x="68518" y="196338"/>
                    <a:pt x="70423" y="195068"/>
                  </a:cubicBezTo>
                  <a:cubicBezTo>
                    <a:pt x="75445" y="193394"/>
                    <a:pt x="75924" y="193471"/>
                    <a:pt x="76337" y="192976"/>
                  </a:cubicBezTo>
                  <a:lnTo>
                    <a:pt x="81853" y="187448"/>
                  </a:lnTo>
                  <a:cubicBezTo>
                    <a:pt x="83612" y="185982"/>
                    <a:pt x="87244" y="185905"/>
                    <a:pt x="87568" y="183638"/>
                  </a:cubicBezTo>
                  <a:cubicBezTo>
                    <a:pt x="89905" y="167282"/>
                    <a:pt x="88336" y="150591"/>
                    <a:pt x="89473" y="134108"/>
                  </a:cubicBezTo>
                  <a:lnTo>
                    <a:pt x="89954" y="132667"/>
                  </a:lnTo>
                  <a:cubicBezTo>
                    <a:pt x="90160" y="139138"/>
                    <a:pt x="90365" y="145609"/>
                    <a:pt x="90571" y="152080"/>
                  </a:cubicBezTo>
                  <a:lnTo>
                    <a:pt x="91378" y="128393"/>
                  </a:lnTo>
                  <a:lnTo>
                    <a:pt x="85550" y="124808"/>
                  </a:lnTo>
                  <a:lnTo>
                    <a:pt x="104713" y="101723"/>
                  </a:lnTo>
                  <a:cubicBezTo>
                    <a:pt x="106618" y="100453"/>
                    <a:pt x="107253" y="97913"/>
                    <a:pt x="108523" y="96008"/>
                  </a:cubicBezTo>
                  <a:lnTo>
                    <a:pt x="106477" y="94244"/>
                  </a:lnTo>
                  <a:cubicBezTo>
                    <a:pt x="109017" y="90434"/>
                    <a:pt x="121541" y="75043"/>
                    <a:pt x="123763" y="73148"/>
                  </a:cubicBezTo>
                  <a:cubicBezTo>
                    <a:pt x="123687" y="74964"/>
                    <a:pt x="118207" y="83941"/>
                    <a:pt x="119812" y="82871"/>
                  </a:cubicBezTo>
                  <a:cubicBezTo>
                    <a:pt x="127699" y="80242"/>
                    <a:pt x="133900" y="66514"/>
                    <a:pt x="139003" y="61718"/>
                  </a:cubicBezTo>
                  <a:cubicBezTo>
                    <a:pt x="144107" y="56923"/>
                    <a:pt x="146623" y="56638"/>
                    <a:pt x="150433" y="54098"/>
                  </a:cubicBezTo>
                  <a:cubicBezTo>
                    <a:pt x="152338" y="53463"/>
                    <a:pt x="154302" y="52984"/>
                    <a:pt x="156148" y="52193"/>
                  </a:cubicBezTo>
                  <a:cubicBezTo>
                    <a:pt x="166006" y="47968"/>
                    <a:pt x="165188" y="48113"/>
                    <a:pt x="171388" y="36953"/>
                  </a:cubicBezTo>
                  <a:cubicBezTo>
                    <a:pt x="172363" y="35198"/>
                    <a:pt x="172658" y="33143"/>
                    <a:pt x="173293" y="31238"/>
                  </a:cubicBezTo>
                  <a:cubicBezTo>
                    <a:pt x="175198" y="29968"/>
                    <a:pt x="177578" y="29216"/>
                    <a:pt x="179008" y="27428"/>
                  </a:cubicBezTo>
                  <a:cubicBezTo>
                    <a:pt x="180262" y="25860"/>
                    <a:pt x="180015" y="23509"/>
                    <a:pt x="180913" y="21713"/>
                  </a:cubicBezTo>
                  <a:cubicBezTo>
                    <a:pt x="182569" y="18401"/>
                    <a:pt x="184436" y="14138"/>
                    <a:pt x="186628" y="12188"/>
                  </a:cubicBezTo>
                  <a:cubicBezTo>
                    <a:pt x="188820" y="10238"/>
                    <a:pt x="192270" y="12043"/>
                    <a:pt x="194066" y="10012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3" name="Freeform 140">
              <a:extLst>
                <a:ext uri="{FF2B5EF4-FFF2-40B4-BE49-F238E27FC236}">
                  <a16:creationId xmlns:a16="http://schemas.microsoft.com/office/drawing/2014/main" xmlns="" id="{1BF28426-191C-4406-B12A-75B250D89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9030" y="4008720"/>
              <a:ext cx="318886" cy="297608"/>
            </a:xfrm>
            <a:custGeom>
              <a:avLst/>
              <a:gdLst>
                <a:gd name="connsiteX0" fmla="*/ 218592 w 616273"/>
                <a:gd name="connsiteY0" fmla="*/ 0 h 575152"/>
                <a:gd name="connsiteX1" fmla="*/ 277676 w 616273"/>
                <a:gd name="connsiteY1" fmla="*/ 0 h 575152"/>
                <a:gd name="connsiteX2" fmla="*/ 400389 w 616273"/>
                <a:gd name="connsiteY2" fmla="*/ 86354 h 575152"/>
                <a:gd name="connsiteX3" fmla="*/ 525375 w 616273"/>
                <a:gd name="connsiteY3" fmla="*/ 172708 h 575152"/>
                <a:gd name="connsiteX4" fmla="*/ 536737 w 616273"/>
                <a:gd name="connsiteY4" fmla="*/ 188615 h 575152"/>
                <a:gd name="connsiteX5" fmla="*/ 557189 w 616273"/>
                <a:gd name="connsiteY5" fmla="*/ 204522 h 575152"/>
                <a:gd name="connsiteX6" fmla="*/ 573096 w 616273"/>
                <a:gd name="connsiteY6" fmla="*/ 209067 h 575152"/>
                <a:gd name="connsiteX7" fmla="*/ 573096 w 616273"/>
                <a:gd name="connsiteY7" fmla="*/ 213830 h 575152"/>
                <a:gd name="connsiteX8" fmla="*/ 573096 w 616273"/>
                <a:gd name="connsiteY8" fmla="*/ 231792 h 575152"/>
                <a:gd name="connsiteX9" fmla="*/ 616273 w 616273"/>
                <a:gd name="connsiteY9" fmla="*/ 231792 h 575152"/>
                <a:gd name="connsiteX10" fmla="*/ 616273 w 616273"/>
                <a:gd name="connsiteY10" fmla="*/ 236555 h 575152"/>
                <a:gd name="connsiteX11" fmla="*/ 616273 w 616273"/>
                <a:gd name="connsiteY11" fmla="*/ 318145 h 575152"/>
                <a:gd name="connsiteX12" fmla="*/ 616273 w 616273"/>
                <a:gd name="connsiteY12" fmla="*/ 322908 h 575152"/>
                <a:gd name="connsiteX13" fmla="*/ 595821 w 616273"/>
                <a:gd name="connsiteY13" fmla="*/ 350178 h 575152"/>
                <a:gd name="connsiteX14" fmla="*/ 589004 w 616273"/>
                <a:gd name="connsiteY14" fmla="*/ 370630 h 575152"/>
                <a:gd name="connsiteX15" fmla="*/ 557189 w 616273"/>
                <a:gd name="connsiteY15" fmla="*/ 375175 h 575152"/>
                <a:gd name="connsiteX16" fmla="*/ 509467 w 616273"/>
                <a:gd name="connsiteY16" fmla="*/ 381993 h 575152"/>
                <a:gd name="connsiteX17" fmla="*/ 493560 w 616273"/>
                <a:gd name="connsiteY17" fmla="*/ 393355 h 575152"/>
                <a:gd name="connsiteX18" fmla="*/ 484035 w 616273"/>
                <a:gd name="connsiteY18" fmla="*/ 393355 h 575152"/>
                <a:gd name="connsiteX19" fmla="*/ 470836 w 616273"/>
                <a:gd name="connsiteY19" fmla="*/ 393355 h 575152"/>
                <a:gd name="connsiteX20" fmla="*/ 450383 w 616273"/>
                <a:gd name="connsiteY20" fmla="*/ 397900 h 575152"/>
                <a:gd name="connsiteX21" fmla="*/ 448651 w 616273"/>
                <a:gd name="connsiteY21" fmla="*/ 396168 h 575152"/>
                <a:gd name="connsiteX22" fmla="*/ 440858 w 616273"/>
                <a:gd name="connsiteY22" fmla="*/ 397900 h 575152"/>
                <a:gd name="connsiteX23" fmla="*/ 431877 w 616273"/>
                <a:gd name="connsiteY23" fmla="*/ 388919 h 575152"/>
                <a:gd name="connsiteX24" fmla="*/ 418569 w 616273"/>
                <a:gd name="connsiteY24" fmla="*/ 393355 h 575152"/>
                <a:gd name="connsiteX25" fmla="*/ 384482 w 616273"/>
                <a:gd name="connsiteY25" fmla="*/ 409262 h 575152"/>
                <a:gd name="connsiteX26" fmla="*/ 375392 w 616273"/>
                <a:gd name="connsiteY26" fmla="*/ 425169 h 575152"/>
                <a:gd name="connsiteX27" fmla="*/ 348122 w 616273"/>
                <a:gd name="connsiteY27" fmla="*/ 434259 h 575152"/>
                <a:gd name="connsiteX28" fmla="*/ 341305 w 616273"/>
                <a:gd name="connsiteY28" fmla="*/ 445622 h 575152"/>
                <a:gd name="connsiteX29" fmla="*/ 325398 w 616273"/>
                <a:gd name="connsiteY29" fmla="*/ 456984 h 575152"/>
                <a:gd name="connsiteX30" fmla="*/ 318594 w 616273"/>
                <a:gd name="connsiteY30" fmla="*/ 455040 h 575152"/>
                <a:gd name="connsiteX31" fmla="*/ 315873 w 616273"/>
                <a:gd name="connsiteY31" fmla="*/ 456984 h 575152"/>
                <a:gd name="connsiteX32" fmla="*/ 306984 w 616273"/>
                <a:gd name="connsiteY32" fmla="*/ 454445 h 575152"/>
                <a:gd name="connsiteX33" fmla="*/ 298128 w 616273"/>
                <a:gd name="connsiteY33" fmla="*/ 461529 h 575152"/>
                <a:gd name="connsiteX34" fmla="*/ 293583 w 616273"/>
                <a:gd name="connsiteY34" fmla="*/ 484254 h 575152"/>
                <a:gd name="connsiteX35" fmla="*/ 266314 w 616273"/>
                <a:gd name="connsiteY35" fmla="*/ 516068 h 575152"/>
                <a:gd name="connsiteX36" fmla="*/ 266314 w 616273"/>
                <a:gd name="connsiteY36" fmla="*/ 522667 h 575152"/>
                <a:gd name="connsiteX37" fmla="*/ 266314 w 616273"/>
                <a:gd name="connsiteY37" fmla="*/ 527430 h 575152"/>
                <a:gd name="connsiteX38" fmla="*/ 257224 w 616273"/>
                <a:gd name="connsiteY38" fmla="*/ 543338 h 575152"/>
                <a:gd name="connsiteX39" fmla="*/ 257224 w 616273"/>
                <a:gd name="connsiteY39" fmla="*/ 559027 h 575152"/>
                <a:gd name="connsiteX40" fmla="*/ 257224 w 616273"/>
                <a:gd name="connsiteY40" fmla="*/ 563790 h 575152"/>
                <a:gd name="connsiteX41" fmla="*/ 239044 w 616273"/>
                <a:gd name="connsiteY41" fmla="*/ 570607 h 575152"/>
                <a:gd name="connsiteX42" fmla="*/ 234499 w 616273"/>
                <a:gd name="connsiteY42" fmla="*/ 575152 h 575152"/>
                <a:gd name="connsiteX43" fmla="*/ 232844 w 616273"/>
                <a:gd name="connsiteY43" fmla="*/ 569360 h 575152"/>
                <a:gd name="connsiteX44" fmla="*/ 229519 w 616273"/>
                <a:gd name="connsiteY44" fmla="*/ 570607 h 575152"/>
                <a:gd name="connsiteX45" fmla="*/ 224974 w 616273"/>
                <a:gd name="connsiteY45" fmla="*/ 575152 h 575152"/>
                <a:gd name="connsiteX46" fmla="*/ 221406 w 616273"/>
                <a:gd name="connsiteY46" fmla="*/ 562664 h 575152"/>
                <a:gd name="connsiteX47" fmla="*/ 218592 w 616273"/>
                <a:gd name="connsiteY47" fmla="*/ 563790 h 575152"/>
                <a:gd name="connsiteX48" fmla="*/ 214047 w 616273"/>
                <a:gd name="connsiteY48" fmla="*/ 563790 h 575152"/>
                <a:gd name="connsiteX49" fmla="*/ 202685 w 616273"/>
                <a:gd name="connsiteY49" fmla="*/ 575152 h 575152"/>
                <a:gd name="connsiteX50" fmla="*/ 193160 w 616273"/>
                <a:gd name="connsiteY50" fmla="*/ 575152 h 575152"/>
                <a:gd name="connsiteX51" fmla="*/ 175415 w 616273"/>
                <a:gd name="connsiteY51" fmla="*/ 575152 h 575152"/>
                <a:gd name="connsiteX52" fmla="*/ 165890 w 616273"/>
                <a:gd name="connsiteY52" fmla="*/ 575152 h 575152"/>
                <a:gd name="connsiteX53" fmla="*/ 161345 w 616273"/>
                <a:gd name="connsiteY53" fmla="*/ 570607 h 575152"/>
                <a:gd name="connsiteX54" fmla="*/ 154528 w 616273"/>
                <a:gd name="connsiteY54" fmla="*/ 570607 h 575152"/>
                <a:gd name="connsiteX55" fmla="*/ 138621 w 616273"/>
                <a:gd name="connsiteY55" fmla="*/ 563790 h 575152"/>
                <a:gd name="connsiteX56" fmla="*/ 140345 w 616273"/>
                <a:gd name="connsiteY56" fmla="*/ 559767 h 575152"/>
                <a:gd name="connsiteX57" fmla="*/ 138621 w 616273"/>
                <a:gd name="connsiteY57" fmla="*/ 559028 h 575152"/>
                <a:gd name="connsiteX58" fmla="*/ 143397 w 616273"/>
                <a:gd name="connsiteY58" fmla="*/ 547883 h 575152"/>
                <a:gd name="connsiteX59" fmla="*/ 139056 w 616273"/>
                <a:gd name="connsiteY59" fmla="*/ 547883 h 575152"/>
                <a:gd name="connsiteX60" fmla="*/ 138621 w 616273"/>
                <a:gd name="connsiteY60" fmla="*/ 547883 h 575152"/>
                <a:gd name="connsiteX61" fmla="*/ 129531 w 616273"/>
                <a:gd name="connsiteY61" fmla="*/ 547883 h 575152"/>
                <a:gd name="connsiteX62" fmla="*/ 131436 w 616273"/>
                <a:gd name="connsiteY62" fmla="*/ 543121 h 575152"/>
                <a:gd name="connsiteX63" fmla="*/ 129531 w 616273"/>
                <a:gd name="connsiteY63" fmla="*/ 543121 h 575152"/>
                <a:gd name="connsiteX64" fmla="*/ 134076 w 616273"/>
                <a:gd name="connsiteY64" fmla="*/ 531758 h 575152"/>
                <a:gd name="connsiteX65" fmla="*/ 137034 w 616273"/>
                <a:gd name="connsiteY65" fmla="*/ 525843 h 575152"/>
                <a:gd name="connsiteX66" fmla="*/ 122713 w 616273"/>
                <a:gd name="connsiteY66" fmla="*/ 511523 h 575152"/>
                <a:gd name="connsiteX67" fmla="*/ 118168 w 616273"/>
                <a:gd name="connsiteY67" fmla="*/ 500161 h 575152"/>
                <a:gd name="connsiteX68" fmla="*/ 113219 w 616273"/>
                <a:gd name="connsiteY68" fmla="*/ 496861 h 575152"/>
                <a:gd name="connsiteX69" fmla="*/ 104969 w 616273"/>
                <a:gd name="connsiteY69" fmla="*/ 500161 h 575152"/>
                <a:gd name="connsiteX70" fmla="*/ 95879 w 616273"/>
                <a:gd name="connsiteY70" fmla="*/ 504706 h 575152"/>
                <a:gd name="connsiteX71" fmla="*/ 84517 w 616273"/>
                <a:gd name="connsiteY71" fmla="*/ 511523 h 575152"/>
                <a:gd name="connsiteX72" fmla="*/ 74992 w 616273"/>
                <a:gd name="connsiteY72" fmla="*/ 511523 h 575152"/>
                <a:gd name="connsiteX73" fmla="*/ 68609 w 616273"/>
                <a:gd name="connsiteY73" fmla="*/ 511523 h 575152"/>
                <a:gd name="connsiteX74" fmla="*/ 59084 w 616273"/>
                <a:gd name="connsiteY74" fmla="*/ 511523 h 575152"/>
                <a:gd name="connsiteX75" fmla="*/ 47722 w 616273"/>
                <a:gd name="connsiteY75" fmla="*/ 500161 h 575152"/>
                <a:gd name="connsiteX76" fmla="*/ 43177 w 616273"/>
                <a:gd name="connsiteY76" fmla="*/ 500161 h 575152"/>
                <a:gd name="connsiteX77" fmla="*/ 41340 w 616273"/>
                <a:gd name="connsiteY77" fmla="*/ 500161 h 575152"/>
                <a:gd name="connsiteX78" fmla="*/ 36795 w 616273"/>
                <a:gd name="connsiteY78" fmla="*/ 500161 h 575152"/>
                <a:gd name="connsiteX79" fmla="*/ 31815 w 616273"/>
                <a:gd name="connsiteY79" fmla="*/ 500161 h 575152"/>
                <a:gd name="connsiteX80" fmla="*/ 27270 w 616273"/>
                <a:gd name="connsiteY80" fmla="*/ 500161 h 575152"/>
                <a:gd name="connsiteX81" fmla="*/ 27270 w 616273"/>
                <a:gd name="connsiteY81" fmla="*/ 495399 h 575152"/>
                <a:gd name="connsiteX82" fmla="*/ 27270 w 616273"/>
                <a:gd name="connsiteY82" fmla="*/ 495399 h 575152"/>
                <a:gd name="connsiteX83" fmla="*/ 27270 w 616273"/>
                <a:gd name="connsiteY83" fmla="*/ 484037 h 575152"/>
                <a:gd name="connsiteX84" fmla="*/ 27270 w 616273"/>
                <a:gd name="connsiteY84" fmla="*/ 477435 h 575152"/>
                <a:gd name="connsiteX85" fmla="*/ 20452 w 616273"/>
                <a:gd name="connsiteY85" fmla="*/ 461529 h 575152"/>
                <a:gd name="connsiteX86" fmla="*/ 9090 w 616273"/>
                <a:gd name="connsiteY86" fmla="*/ 452439 h 575152"/>
                <a:gd name="connsiteX87" fmla="*/ 4545 w 616273"/>
                <a:gd name="connsiteY87" fmla="*/ 429714 h 575152"/>
                <a:gd name="connsiteX88" fmla="*/ 0 w 616273"/>
                <a:gd name="connsiteY88" fmla="*/ 409262 h 575152"/>
                <a:gd name="connsiteX89" fmla="*/ 828 w 616273"/>
                <a:gd name="connsiteY89" fmla="*/ 408227 h 575152"/>
                <a:gd name="connsiteX90" fmla="*/ 0 w 616273"/>
                <a:gd name="connsiteY90" fmla="*/ 404500 h 575152"/>
                <a:gd name="connsiteX91" fmla="*/ 9090 w 616273"/>
                <a:gd name="connsiteY91" fmla="*/ 393138 h 575152"/>
                <a:gd name="connsiteX92" fmla="*/ 20452 w 616273"/>
                <a:gd name="connsiteY92" fmla="*/ 377231 h 575152"/>
                <a:gd name="connsiteX93" fmla="*/ 31815 w 616273"/>
                <a:gd name="connsiteY93" fmla="*/ 370413 h 575152"/>
                <a:gd name="connsiteX94" fmla="*/ 36760 w 616273"/>
                <a:gd name="connsiteY94" fmla="*/ 373161 h 575152"/>
                <a:gd name="connsiteX95" fmla="*/ 41340 w 616273"/>
                <a:gd name="connsiteY95" fmla="*/ 370412 h 575152"/>
                <a:gd name="connsiteX96" fmla="*/ 59595 w 616273"/>
                <a:gd name="connsiteY96" fmla="*/ 380554 h 575152"/>
                <a:gd name="connsiteX97" fmla="*/ 79537 w 616273"/>
                <a:gd name="connsiteY97" fmla="*/ 377231 h 575152"/>
                <a:gd name="connsiteX98" fmla="*/ 89059 w 616273"/>
                <a:gd name="connsiteY98" fmla="*/ 377231 h 575152"/>
                <a:gd name="connsiteX99" fmla="*/ 89062 w 616273"/>
                <a:gd name="connsiteY99" fmla="*/ 377230 h 575152"/>
                <a:gd name="connsiteX100" fmla="*/ 90899 w 616273"/>
                <a:gd name="connsiteY100" fmla="*/ 377230 h 575152"/>
                <a:gd name="connsiteX101" fmla="*/ 95444 w 616273"/>
                <a:gd name="connsiteY101" fmla="*/ 370413 h 575152"/>
                <a:gd name="connsiteX102" fmla="*/ 104969 w 616273"/>
                <a:gd name="connsiteY102" fmla="*/ 370413 h 575152"/>
                <a:gd name="connsiteX103" fmla="*/ 104969 w 616273"/>
                <a:gd name="connsiteY103" fmla="*/ 370412 h 575152"/>
                <a:gd name="connsiteX104" fmla="*/ 247699 w 616273"/>
                <a:gd name="connsiteY104" fmla="*/ 370412 h 575152"/>
                <a:gd name="connsiteX105" fmla="*/ 251564 w 616273"/>
                <a:gd name="connsiteY105" fmla="*/ 349157 h 575152"/>
                <a:gd name="connsiteX106" fmla="*/ 247699 w 616273"/>
                <a:gd name="connsiteY106" fmla="*/ 343361 h 575152"/>
                <a:gd name="connsiteX107" fmla="*/ 229519 w 616273"/>
                <a:gd name="connsiteY107" fmla="*/ 177471 h 575152"/>
                <a:gd name="connsiteX108" fmla="*/ 209067 w 616273"/>
                <a:gd name="connsiteY108" fmla="*/ 4763 h 575152"/>
                <a:gd name="connsiteX109" fmla="*/ 209631 w 616273"/>
                <a:gd name="connsiteY109" fmla="*/ 4763 h 575152"/>
                <a:gd name="connsiteX110" fmla="*/ 209067 w 616273"/>
                <a:gd name="connsiteY110" fmla="*/ 1 h 575152"/>
                <a:gd name="connsiteX111" fmla="*/ 218592 w 616273"/>
                <a:gd name="connsiteY111" fmla="*/ 1 h 57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616273" h="575152">
                  <a:moveTo>
                    <a:pt x="218592" y="0"/>
                  </a:moveTo>
                  <a:lnTo>
                    <a:pt x="277676" y="0"/>
                  </a:lnTo>
                  <a:lnTo>
                    <a:pt x="400389" y="86354"/>
                  </a:lnTo>
                  <a:lnTo>
                    <a:pt x="525375" y="172708"/>
                  </a:lnTo>
                  <a:lnTo>
                    <a:pt x="536737" y="188615"/>
                  </a:lnTo>
                  <a:lnTo>
                    <a:pt x="557189" y="204522"/>
                  </a:lnTo>
                  <a:lnTo>
                    <a:pt x="573096" y="209067"/>
                  </a:lnTo>
                  <a:lnTo>
                    <a:pt x="573096" y="213830"/>
                  </a:lnTo>
                  <a:lnTo>
                    <a:pt x="573096" y="231792"/>
                  </a:lnTo>
                  <a:lnTo>
                    <a:pt x="616273" y="231792"/>
                  </a:lnTo>
                  <a:lnTo>
                    <a:pt x="616273" y="236555"/>
                  </a:lnTo>
                  <a:lnTo>
                    <a:pt x="616273" y="318145"/>
                  </a:lnTo>
                  <a:lnTo>
                    <a:pt x="616273" y="322908"/>
                  </a:lnTo>
                  <a:lnTo>
                    <a:pt x="595821" y="350178"/>
                  </a:lnTo>
                  <a:lnTo>
                    <a:pt x="589004" y="370630"/>
                  </a:lnTo>
                  <a:lnTo>
                    <a:pt x="557189" y="375175"/>
                  </a:lnTo>
                  <a:lnTo>
                    <a:pt x="509467" y="381993"/>
                  </a:lnTo>
                  <a:lnTo>
                    <a:pt x="493560" y="393355"/>
                  </a:lnTo>
                  <a:lnTo>
                    <a:pt x="484035" y="393355"/>
                  </a:lnTo>
                  <a:lnTo>
                    <a:pt x="470836" y="393355"/>
                  </a:lnTo>
                  <a:lnTo>
                    <a:pt x="450383" y="397900"/>
                  </a:lnTo>
                  <a:lnTo>
                    <a:pt x="448651" y="396168"/>
                  </a:lnTo>
                  <a:lnTo>
                    <a:pt x="440858" y="397900"/>
                  </a:lnTo>
                  <a:lnTo>
                    <a:pt x="431877" y="388919"/>
                  </a:lnTo>
                  <a:lnTo>
                    <a:pt x="418569" y="393355"/>
                  </a:lnTo>
                  <a:lnTo>
                    <a:pt x="384482" y="409262"/>
                  </a:lnTo>
                  <a:lnTo>
                    <a:pt x="375392" y="425169"/>
                  </a:lnTo>
                  <a:lnTo>
                    <a:pt x="348122" y="434259"/>
                  </a:lnTo>
                  <a:lnTo>
                    <a:pt x="341305" y="445622"/>
                  </a:lnTo>
                  <a:lnTo>
                    <a:pt x="325398" y="456984"/>
                  </a:lnTo>
                  <a:lnTo>
                    <a:pt x="318594" y="455040"/>
                  </a:lnTo>
                  <a:lnTo>
                    <a:pt x="315873" y="456984"/>
                  </a:lnTo>
                  <a:lnTo>
                    <a:pt x="306984" y="454445"/>
                  </a:lnTo>
                  <a:lnTo>
                    <a:pt x="298128" y="461529"/>
                  </a:lnTo>
                  <a:lnTo>
                    <a:pt x="293583" y="484254"/>
                  </a:lnTo>
                  <a:lnTo>
                    <a:pt x="266314" y="516068"/>
                  </a:lnTo>
                  <a:lnTo>
                    <a:pt x="266314" y="522667"/>
                  </a:lnTo>
                  <a:lnTo>
                    <a:pt x="266314" y="527430"/>
                  </a:lnTo>
                  <a:lnTo>
                    <a:pt x="257224" y="543338"/>
                  </a:lnTo>
                  <a:lnTo>
                    <a:pt x="257224" y="559027"/>
                  </a:lnTo>
                  <a:lnTo>
                    <a:pt x="257224" y="563790"/>
                  </a:lnTo>
                  <a:lnTo>
                    <a:pt x="239044" y="570607"/>
                  </a:lnTo>
                  <a:lnTo>
                    <a:pt x="234499" y="575152"/>
                  </a:lnTo>
                  <a:lnTo>
                    <a:pt x="232844" y="569360"/>
                  </a:lnTo>
                  <a:lnTo>
                    <a:pt x="229519" y="570607"/>
                  </a:lnTo>
                  <a:lnTo>
                    <a:pt x="224974" y="575152"/>
                  </a:lnTo>
                  <a:lnTo>
                    <a:pt x="221406" y="562664"/>
                  </a:lnTo>
                  <a:lnTo>
                    <a:pt x="218592" y="563790"/>
                  </a:lnTo>
                  <a:lnTo>
                    <a:pt x="214047" y="563790"/>
                  </a:lnTo>
                  <a:lnTo>
                    <a:pt x="202685" y="575152"/>
                  </a:lnTo>
                  <a:lnTo>
                    <a:pt x="193160" y="575152"/>
                  </a:lnTo>
                  <a:lnTo>
                    <a:pt x="175415" y="575152"/>
                  </a:lnTo>
                  <a:lnTo>
                    <a:pt x="165890" y="575152"/>
                  </a:lnTo>
                  <a:lnTo>
                    <a:pt x="161345" y="570607"/>
                  </a:lnTo>
                  <a:lnTo>
                    <a:pt x="154528" y="570607"/>
                  </a:lnTo>
                  <a:lnTo>
                    <a:pt x="138621" y="563790"/>
                  </a:lnTo>
                  <a:lnTo>
                    <a:pt x="140345" y="559767"/>
                  </a:lnTo>
                  <a:lnTo>
                    <a:pt x="138621" y="559028"/>
                  </a:lnTo>
                  <a:lnTo>
                    <a:pt x="143397" y="547883"/>
                  </a:lnTo>
                  <a:lnTo>
                    <a:pt x="139056" y="547883"/>
                  </a:lnTo>
                  <a:lnTo>
                    <a:pt x="138621" y="547883"/>
                  </a:lnTo>
                  <a:lnTo>
                    <a:pt x="129531" y="547883"/>
                  </a:lnTo>
                  <a:lnTo>
                    <a:pt x="131436" y="543121"/>
                  </a:lnTo>
                  <a:lnTo>
                    <a:pt x="129531" y="543121"/>
                  </a:lnTo>
                  <a:lnTo>
                    <a:pt x="134076" y="531758"/>
                  </a:lnTo>
                  <a:lnTo>
                    <a:pt x="137034" y="525843"/>
                  </a:lnTo>
                  <a:lnTo>
                    <a:pt x="122713" y="511523"/>
                  </a:lnTo>
                  <a:lnTo>
                    <a:pt x="118168" y="500161"/>
                  </a:lnTo>
                  <a:lnTo>
                    <a:pt x="113219" y="496861"/>
                  </a:lnTo>
                  <a:lnTo>
                    <a:pt x="104969" y="500161"/>
                  </a:lnTo>
                  <a:lnTo>
                    <a:pt x="95879" y="504706"/>
                  </a:lnTo>
                  <a:lnTo>
                    <a:pt x="84517" y="511523"/>
                  </a:lnTo>
                  <a:lnTo>
                    <a:pt x="74992" y="511523"/>
                  </a:lnTo>
                  <a:lnTo>
                    <a:pt x="68609" y="511523"/>
                  </a:lnTo>
                  <a:lnTo>
                    <a:pt x="59084" y="511523"/>
                  </a:lnTo>
                  <a:lnTo>
                    <a:pt x="47722" y="500161"/>
                  </a:lnTo>
                  <a:lnTo>
                    <a:pt x="43177" y="500161"/>
                  </a:lnTo>
                  <a:lnTo>
                    <a:pt x="41340" y="500161"/>
                  </a:lnTo>
                  <a:lnTo>
                    <a:pt x="36795" y="500161"/>
                  </a:lnTo>
                  <a:lnTo>
                    <a:pt x="31815" y="500161"/>
                  </a:lnTo>
                  <a:lnTo>
                    <a:pt x="27270" y="500161"/>
                  </a:lnTo>
                  <a:lnTo>
                    <a:pt x="27270" y="495399"/>
                  </a:lnTo>
                  <a:lnTo>
                    <a:pt x="27270" y="495399"/>
                  </a:lnTo>
                  <a:lnTo>
                    <a:pt x="27270" y="484037"/>
                  </a:lnTo>
                  <a:lnTo>
                    <a:pt x="27270" y="477435"/>
                  </a:lnTo>
                  <a:lnTo>
                    <a:pt x="20452" y="461529"/>
                  </a:lnTo>
                  <a:lnTo>
                    <a:pt x="9090" y="452439"/>
                  </a:lnTo>
                  <a:lnTo>
                    <a:pt x="4545" y="429714"/>
                  </a:lnTo>
                  <a:lnTo>
                    <a:pt x="0" y="409262"/>
                  </a:lnTo>
                  <a:lnTo>
                    <a:pt x="828" y="408227"/>
                  </a:lnTo>
                  <a:lnTo>
                    <a:pt x="0" y="404500"/>
                  </a:lnTo>
                  <a:lnTo>
                    <a:pt x="9090" y="393138"/>
                  </a:lnTo>
                  <a:lnTo>
                    <a:pt x="20452" y="377231"/>
                  </a:lnTo>
                  <a:lnTo>
                    <a:pt x="31815" y="370413"/>
                  </a:lnTo>
                  <a:lnTo>
                    <a:pt x="36760" y="373161"/>
                  </a:lnTo>
                  <a:lnTo>
                    <a:pt x="41340" y="370412"/>
                  </a:lnTo>
                  <a:lnTo>
                    <a:pt x="59595" y="380554"/>
                  </a:lnTo>
                  <a:lnTo>
                    <a:pt x="79537" y="377231"/>
                  </a:lnTo>
                  <a:lnTo>
                    <a:pt x="89059" y="377231"/>
                  </a:lnTo>
                  <a:lnTo>
                    <a:pt x="89062" y="377230"/>
                  </a:lnTo>
                  <a:lnTo>
                    <a:pt x="90899" y="377230"/>
                  </a:lnTo>
                  <a:lnTo>
                    <a:pt x="95444" y="370413"/>
                  </a:lnTo>
                  <a:lnTo>
                    <a:pt x="104969" y="370413"/>
                  </a:lnTo>
                  <a:lnTo>
                    <a:pt x="104969" y="370412"/>
                  </a:lnTo>
                  <a:lnTo>
                    <a:pt x="247699" y="370412"/>
                  </a:lnTo>
                  <a:lnTo>
                    <a:pt x="251564" y="349157"/>
                  </a:lnTo>
                  <a:lnTo>
                    <a:pt x="247699" y="343361"/>
                  </a:lnTo>
                  <a:lnTo>
                    <a:pt x="229519" y="177471"/>
                  </a:lnTo>
                  <a:lnTo>
                    <a:pt x="209067" y="4763"/>
                  </a:lnTo>
                  <a:lnTo>
                    <a:pt x="209631" y="4763"/>
                  </a:lnTo>
                  <a:lnTo>
                    <a:pt x="209067" y="1"/>
                  </a:lnTo>
                  <a:lnTo>
                    <a:pt x="218592" y="1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" name="Freeform 141">
              <a:extLst>
                <a:ext uri="{FF2B5EF4-FFF2-40B4-BE49-F238E27FC236}">
                  <a16:creationId xmlns:a16="http://schemas.microsoft.com/office/drawing/2014/main" xmlns="" id="{57749570-0936-4742-AEB9-60B115EA3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2659" y="4036830"/>
              <a:ext cx="302423" cy="243742"/>
            </a:xfrm>
            <a:custGeom>
              <a:avLst/>
              <a:gdLst>
                <a:gd name="connsiteX0" fmla="*/ 429496 w 584459"/>
                <a:gd name="connsiteY0" fmla="*/ 0 h 471052"/>
                <a:gd name="connsiteX1" fmla="*/ 488581 w 584459"/>
                <a:gd name="connsiteY1" fmla="*/ 22725 h 471052"/>
                <a:gd name="connsiteX2" fmla="*/ 495332 w 584459"/>
                <a:gd name="connsiteY2" fmla="*/ 28801 h 471052"/>
                <a:gd name="connsiteX3" fmla="*/ 498106 w 584459"/>
                <a:gd name="connsiteY3" fmla="*/ 29868 h 471052"/>
                <a:gd name="connsiteX4" fmla="*/ 512157 w 584459"/>
                <a:gd name="connsiteY4" fmla="*/ 42514 h 471052"/>
                <a:gd name="connsiteX5" fmla="*/ 531757 w 584459"/>
                <a:gd name="connsiteY5" fmla="*/ 27270 h 471052"/>
                <a:gd name="connsiteX6" fmla="*/ 534192 w 584459"/>
                <a:gd name="connsiteY6" fmla="*/ 39928 h 471052"/>
                <a:gd name="connsiteX7" fmla="*/ 541282 w 584459"/>
                <a:gd name="connsiteY7" fmla="*/ 34413 h 471052"/>
                <a:gd name="connsiteX8" fmla="*/ 552645 w 584459"/>
                <a:gd name="connsiteY8" fmla="*/ 93497 h 471052"/>
                <a:gd name="connsiteX9" fmla="*/ 564007 w 584459"/>
                <a:gd name="connsiteY9" fmla="*/ 104859 h 471052"/>
                <a:gd name="connsiteX10" fmla="*/ 568430 w 584459"/>
                <a:gd name="connsiteY10" fmla="*/ 120340 h 471052"/>
                <a:gd name="connsiteX11" fmla="*/ 574934 w 584459"/>
                <a:gd name="connsiteY11" fmla="*/ 124986 h 471052"/>
                <a:gd name="connsiteX12" fmla="*/ 574796 w 584459"/>
                <a:gd name="connsiteY12" fmla="*/ 125227 h 471052"/>
                <a:gd name="connsiteX13" fmla="*/ 584459 w 584459"/>
                <a:gd name="connsiteY13" fmla="*/ 132129 h 471052"/>
                <a:gd name="connsiteX14" fmla="*/ 581561 w 584459"/>
                <a:gd name="connsiteY14" fmla="*/ 137201 h 471052"/>
                <a:gd name="connsiteX15" fmla="*/ 584459 w 584459"/>
                <a:gd name="connsiteY15" fmla="*/ 139272 h 471052"/>
                <a:gd name="connsiteX16" fmla="*/ 575369 w 584459"/>
                <a:gd name="connsiteY16" fmla="*/ 155179 h 471052"/>
                <a:gd name="connsiteX17" fmla="*/ 557190 w 584459"/>
                <a:gd name="connsiteY17" fmla="*/ 234716 h 471052"/>
                <a:gd name="connsiteX18" fmla="*/ 557190 w 584459"/>
                <a:gd name="connsiteY18" fmla="*/ 277567 h 471052"/>
                <a:gd name="connsiteX19" fmla="*/ 557190 w 584459"/>
                <a:gd name="connsiteY19" fmla="*/ 284710 h 471052"/>
                <a:gd name="connsiteX20" fmla="*/ 509468 w 584459"/>
                <a:gd name="connsiteY20" fmla="*/ 321069 h 471052"/>
                <a:gd name="connsiteX21" fmla="*/ 495575 w 584459"/>
                <a:gd name="connsiteY21" fmla="*/ 362748 h 471052"/>
                <a:gd name="connsiteX22" fmla="*/ 499943 w 584459"/>
                <a:gd name="connsiteY22" fmla="*/ 365868 h 471052"/>
                <a:gd name="connsiteX23" fmla="*/ 499943 w 584459"/>
                <a:gd name="connsiteY23" fmla="*/ 366207 h 471052"/>
                <a:gd name="connsiteX24" fmla="*/ 509468 w 584459"/>
                <a:gd name="connsiteY24" fmla="*/ 373011 h 471052"/>
                <a:gd name="connsiteX25" fmla="*/ 509468 w 584459"/>
                <a:gd name="connsiteY25" fmla="*/ 380154 h 471052"/>
                <a:gd name="connsiteX26" fmla="*/ 509468 w 584459"/>
                <a:gd name="connsiteY26" fmla="*/ 393137 h 471052"/>
                <a:gd name="connsiteX27" fmla="*/ 522668 w 584459"/>
                <a:gd name="connsiteY27" fmla="*/ 393137 h 471052"/>
                <a:gd name="connsiteX28" fmla="*/ 522668 w 584459"/>
                <a:gd name="connsiteY28" fmla="*/ 400280 h 471052"/>
                <a:gd name="connsiteX29" fmla="*/ 532193 w 584459"/>
                <a:gd name="connsiteY29" fmla="*/ 400280 h 471052"/>
                <a:gd name="connsiteX30" fmla="*/ 532193 w 584459"/>
                <a:gd name="connsiteY30" fmla="*/ 407423 h 471052"/>
                <a:gd name="connsiteX31" fmla="*/ 532193 w 584459"/>
                <a:gd name="connsiteY31" fmla="*/ 420732 h 471052"/>
                <a:gd name="connsiteX32" fmla="*/ 532193 w 584459"/>
                <a:gd name="connsiteY32" fmla="*/ 427875 h 471052"/>
                <a:gd name="connsiteX33" fmla="*/ 520830 w 584459"/>
                <a:gd name="connsiteY33" fmla="*/ 427875 h 471052"/>
                <a:gd name="connsiteX34" fmla="*/ 520830 w 584459"/>
                <a:gd name="connsiteY34" fmla="*/ 432095 h 471052"/>
                <a:gd name="connsiteX35" fmla="*/ 520830 w 584459"/>
                <a:gd name="connsiteY35" fmla="*/ 439238 h 471052"/>
                <a:gd name="connsiteX36" fmla="*/ 514013 w 584459"/>
                <a:gd name="connsiteY36" fmla="*/ 439238 h 471052"/>
                <a:gd name="connsiteX37" fmla="*/ 509877 w 584459"/>
                <a:gd name="connsiteY37" fmla="*/ 432095 h 471052"/>
                <a:gd name="connsiteX38" fmla="*/ 504488 w 584459"/>
                <a:gd name="connsiteY38" fmla="*/ 432095 h 471052"/>
                <a:gd name="connsiteX39" fmla="*/ 483626 w 584459"/>
                <a:gd name="connsiteY39" fmla="*/ 396061 h 471052"/>
                <a:gd name="connsiteX40" fmla="*/ 477653 w 584459"/>
                <a:gd name="connsiteY40" fmla="*/ 396061 h 471052"/>
                <a:gd name="connsiteX41" fmla="*/ 450384 w 584459"/>
                <a:gd name="connsiteY41" fmla="*/ 418785 h 471052"/>
                <a:gd name="connsiteX42" fmla="*/ 418569 w 584459"/>
                <a:gd name="connsiteY42" fmla="*/ 407423 h 471052"/>
                <a:gd name="connsiteX43" fmla="*/ 395845 w 584459"/>
                <a:gd name="connsiteY43" fmla="*/ 407423 h 471052"/>
                <a:gd name="connsiteX44" fmla="*/ 391300 w 584459"/>
                <a:gd name="connsiteY44" fmla="*/ 411968 h 471052"/>
                <a:gd name="connsiteX45" fmla="*/ 370847 w 584459"/>
                <a:gd name="connsiteY45" fmla="*/ 411968 h 471052"/>
                <a:gd name="connsiteX46" fmla="*/ 348123 w 584459"/>
                <a:gd name="connsiteY46" fmla="*/ 427875 h 471052"/>
                <a:gd name="connsiteX47" fmla="*/ 327671 w 584459"/>
                <a:gd name="connsiteY47" fmla="*/ 427875 h 471052"/>
                <a:gd name="connsiteX48" fmla="*/ 284494 w 584459"/>
                <a:gd name="connsiteY48" fmla="*/ 407423 h 471052"/>
                <a:gd name="connsiteX49" fmla="*/ 268586 w 584459"/>
                <a:gd name="connsiteY49" fmla="*/ 418785 h 471052"/>
                <a:gd name="connsiteX50" fmla="*/ 245862 w 584459"/>
                <a:gd name="connsiteY50" fmla="*/ 418785 h 471052"/>
                <a:gd name="connsiteX51" fmla="*/ 240760 w 584459"/>
                <a:gd name="connsiteY51" fmla="*/ 411642 h 471052"/>
                <a:gd name="connsiteX52" fmla="*/ 236337 w 584459"/>
                <a:gd name="connsiteY52" fmla="*/ 411642 h 471052"/>
                <a:gd name="connsiteX53" fmla="*/ 227619 w 584459"/>
                <a:gd name="connsiteY53" fmla="*/ 399438 h 471052"/>
                <a:gd name="connsiteX54" fmla="*/ 198140 w 584459"/>
                <a:gd name="connsiteY54" fmla="*/ 384698 h 471052"/>
                <a:gd name="connsiteX55" fmla="*/ 154963 w 584459"/>
                <a:gd name="connsiteY55" fmla="*/ 391516 h 471052"/>
                <a:gd name="connsiteX56" fmla="*/ 143601 w 584459"/>
                <a:gd name="connsiteY56" fmla="*/ 402878 h 471052"/>
                <a:gd name="connsiteX57" fmla="*/ 139056 w 584459"/>
                <a:gd name="connsiteY57" fmla="*/ 423330 h 471052"/>
                <a:gd name="connsiteX58" fmla="*/ 134511 w 584459"/>
                <a:gd name="connsiteY58" fmla="*/ 434693 h 471052"/>
                <a:gd name="connsiteX59" fmla="*/ 127693 w 584459"/>
                <a:gd name="connsiteY59" fmla="*/ 471052 h 471052"/>
                <a:gd name="connsiteX60" fmla="*/ 118168 w 584459"/>
                <a:gd name="connsiteY60" fmla="*/ 463909 h 471052"/>
                <a:gd name="connsiteX61" fmla="*/ 118168 w 584459"/>
                <a:gd name="connsiteY61" fmla="*/ 463909 h 471052"/>
                <a:gd name="connsiteX62" fmla="*/ 100423 w 584459"/>
                <a:gd name="connsiteY62" fmla="*/ 450600 h 471052"/>
                <a:gd name="connsiteX63" fmla="*/ 84517 w 584459"/>
                <a:gd name="connsiteY63" fmla="*/ 450600 h 471052"/>
                <a:gd name="connsiteX64" fmla="*/ 75427 w 584459"/>
                <a:gd name="connsiteY64" fmla="*/ 461962 h 471052"/>
                <a:gd name="connsiteX65" fmla="*/ 75427 w 584459"/>
                <a:gd name="connsiteY65" fmla="*/ 454819 h 471052"/>
                <a:gd name="connsiteX66" fmla="*/ 75427 w 584459"/>
                <a:gd name="connsiteY66" fmla="*/ 443457 h 471052"/>
                <a:gd name="connsiteX67" fmla="*/ 74992 w 584459"/>
                <a:gd name="connsiteY67" fmla="*/ 443457 h 471052"/>
                <a:gd name="connsiteX68" fmla="*/ 65902 w 584459"/>
                <a:gd name="connsiteY68" fmla="*/ 454819 h 471052"/>
                <a:gd name="connsiteX69" fmla="*/ 65902 w 584459"/>
                <a:gd name="connsiteY69" fmla="*/ 433189 h 471052"/>
                <a:gd name="connsiteX70" fmla="*/ 32250 w 584459"/>
                <a:gd name="connsiteY70" fmla="*/ 427875 h 471052"/>
                <a:gd name="connsiteX71" fmla="*/ 32250 w 584459"/>
                <a:gd name="connsiteY71" fmla="*/ 422236 h 471052"/>
                <a:gd name="connsiteX72" fmla="*/ 22725 w 584459"/>
                <a:gd name="connsiteY72" fmla="*/ 420732 h 471052"/>
                <a:gd name="connsiteX73" fmla="*/ 22725 w 584459"/>
                <a:gd name="connsiteY73" fmla="*/ 400280 h 471052"/>
                <a:gd name="connsiteX74" fmla="*/ 0 w 584459"/>
                <a:gd name="connsiteY74" fmla="*/ 377555 h 471052"/>
                <a:gd name="connsiteX75" fmla="*/ 0 w 584459"/>
                <a:gd name="connsiteY75" fmla="*/ 370412 h 471052"/>
                <a:gd name="connsiteX76" fmla="*/ 0 w 584459"/>
                <a:gd name="connsiteY76" fmla="*/ 357103 h 471052"/>
                <a:gd name="connsiteX77" fmla="*/ 0 w 584459"/>
                <a:gd name="connsiteY77" fmla="*/ 349960 h 471052"/>
                <a:gd name="connsiteX78" fmla="*/ 0 w 584459"/>
                <a:gd name="connsiteY78" fmla="*/ 341196 h 471052"/>
                <a:gd name="connsiteX79" fmla="*/ 0 w 584459"/>
                <a:gd name="connsiteY79" fmla="*/ 334053 h 471052"/>
                <a:gd name="connsiteX80" fmla="*/ 22725 w 584459"/>
                <a:gd name="connsiteY80" fmla="*/ 334053 h 471052"/>
                <a:gd name="connsiteX81" fmla="*/ 38632 w 584459"/>
                <a:gd name="connsiteY81" fmla="*/ 318146 h 471052"/>
                <a:gd name="connsiteX82" fmla="*/ 86354 w 584459"/>
                <a:gd name="connsiteY82" fmla="*/ 318146 h 471052"/>
                <a:gd name="connsiteX83" fmla="*/ 118168 w 584459"/>
                <a:gd name="connsiteY83" fmla="*/ 311328 h 471052"/>
                <a:gd name="connsiteX84" fmla="*/ 124986 w 584459"/>
                <a:gd name="connsiteY84" fmla="*/ 286331 h 471052"/>
                <a:gd name="connsiteX85" fmla="*/ 145438 w 584459"/>
                <a:gd name="connsiteY85" fmla="*/ 259062 h 471052"/>
                <a:gd name="connsiteX86" fmla="*/ 145438 w 584459"/>
                <a:gd name="connsiteY86" fmla="*/ 179851 h 471052"/>
                <a:gd name="connsiteX87" fmla="*/ 145438 w 584459"/>
                <a:gd name="connsiteY87" fmla="*/ 172708 h 471052"/>
                <a:gd name="connsiteX88" fmla="*/ 193160 w 584459"/>
                <a:gd name="connsiteY88" fmla="*/ 156801 h 471052"/>
                <a:gd name="connsiteX89" fmla="*/ 302238 w 584459"/>
                <a:gd name="connsiteY89" fmla="*/ 81809 h 471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84459" h="471052">
                  <a:moveTo>
                    <a:pt x="429496" y="0"/>
                  </a:moveTo>
                  <a:lnTo>
                    <a:pt x="488581" y="22725"/>
                  </a:lnTo>
                  <a:lnTo>
                    <a:pt x="495332" y="28801"/>
                  </a:lnTo>
                  <a:lnTo>
                    <a:pt x="498106" y="29868"/>
                  </a:lnTo>
                  <a:lnTo>
                    <a:pt x="512157" y="42514"/>
                  </a:lnTo>
                  <a:lnTo>
                    <a:pt x="531757" y="27270"/>
                  </a:lnTo>
                  <a:lnTo>
                    <a:pt x="534192" y="39928"/>
                  </a:lnTo>
                  <a:lnTo>
                    <a:pt x="541282" y="34413"/>
                  </a:lnTo>
                  <a:lnTo>
                    <a:pt x="552645" y="93497"/>
                  </a:lnTo>
                  <a:lnTo>
                    <a:pt x="564007" y="104859"/>
                  </a:lnTo>
                  <a:lnTo>
                    <a:pt x="568430" y="120340"/>
                  </a:lnTo>
                  <a:lnTo>
                    <a:pt x="574934" y="124986"/>
                  </a:lnTo>
                  <a:lnTo>
                    <a:pt x="574796" y="125227"/>
                  </a:lnTo>
                  <a:lnTo>
                    <a:pt x="584459" y="132129"/>
                  </a:lnTo>
                  <a:lnTo>
                    <a:pt x="581561" y="137201"/>
                  </a:lnTo>
                  <a:lnTo>
                    <a:pt x="584459" y="139272"/>
                  </a:lnTo>
                  <a:lnTo>
                    <a:pt x="575369" y="155179"/>
                  </a:lnTo>
                  <a:lnTo>
                    <a:pt x="557190" y="234716"/>
                  </a:lnTo>
                  <a:lnTo>
                    <a:pt x="557190" y="277567"/>
                  </a:lnTo>
                  <a:lnTo>
                    <a:pt x="557190" y="284710"/>
                  </a:lnTo>
                  <a:lnTo>
                    <a:pt x="509468" y="321069"/>
                  </a:lnTo>
                  <a:lnTo>
                    <a:pt x="495575" y="362748"/>
                  </a:lnTo>
                  <a:lnTo>
                    <a:pt x="499943" y="365868"/>
                  </a:lnTo>
                  <a:lnTo>
                    <a:pt x="499943" y="366207"/>
                  </a:lnTo>
                  <a:lnTo>
                    <a:pt x="509468" y="373011"/>
                  </a:lnTo>
                  <a:lnTo>
                    <a:pt x="509468" y="380154"/>
                  </a:lnTo>
                  <a:lnTo>
                    <a:pt x="509468" y="393137"/>
                  </a:lnTo>
                  <a:lnTo>
                    <a:pt x="522668" y="393137"/>
                  </a:lnTo>
                  <a:lnTo>
                    <a:pt x="522668" y="400280"/>
                  </a:lnTo>
                  <a:lnTo>
                    <a:pt x="532193" y="400280"/>
                  </a:lnTo>
                  <a:lnTo>
                    <a:pt x="532193" y="407423"/>
                  </a:lnTo>
                  <a:lnTo>
                    <a:pt x="532193" y="420732"/>
                  </a:lnTo>
                  <a:lnTo>
                    <a:pt x="532193" y="427875"/>
                  </a:lnTo>
                  <a:lnTo>
                    <a:pt x="520830" y="427875"/>
                  </a:lnTo>
                  <a:lnTo>
                    <a:pt x="520830" y="432095"/>
                  </a:lnTo>
                  <a:lnTo>
                    <a:pt x="520830" y="439238"/>
                  </a:lnTo>
                  <a:lnTo>
                    <a:pt x="514013" y="439238"/>
                  </a:lnTo>
                  <a:lnTo>
                    <a:pt x="509877" y="432095"/>
                  </a:lnTo>
                  <a:lnTo>
                    <a:pt x="504488" y="432095"/>
                  </a:lnTo>
                  <a:lnTo>
                    <a:pt x="483626" y="396061"/>
                  </a:lnTo>
                  <a:lnTo>
                    <a:pt x="477653" y="396061"/>
                  </a:lnTo>
                  <a:lnTo>
                    <a:pt x="450384" y="418785"/>
                  </a:lnTo>
                  <a:lnTo>
                    <a:pt x="418569" y="407423"/>
                  </a:lnTo>
                  <a:lnTo>
                    <a:pt x="395845" y="407423"/>
                  </a:lnTo>
                  <a:lnTo>
                    <a:pt x="391300" y="411968"/>
                  </a:lnTo>
                  <a:lnTo>
                    <a:pt x="370847" y="411968"/>
                  </a:lnTo>
                  <a:lnTo>
                    <a:pt x="348123" y="427875"/>
                  </a:lnTo>
                  <a:lnTo>
                    <a:pt x="327671" y="427875"/>
                  </a:lnTo>
                  <a:lnTo>
                    <a:pt x="284494" y="407423"/>
                  </a:lnTo>
                  <a:lnTo>
                    <a:pt x="268586" y="418785"/>
                  </a:lnTo>
                  <a:lnTo>
                    <a:pt x="245862" y="418785"/>
                  </a:lnTo>
                  <a:lnTo>
                    <a:pt x="240760" y="411642"/>
                  </a:lnTo>
                  <a:lnTo>
                    <a:pt x="236337" y="411642"/>
                  </a:lnTo>
                  <a:lnTo>
                    <a:pt x="227619" y="399438"/>
                  </a:lnTo>
                  <a:lnTo>
                    <a:pt x="198140" y="384698"/>
                  </a:lnTo>
                  <a:lnTo>
                    <a:pt x="154963" y="391516"/>
                  </a:lnTo>
                  <a:lnTo>
                    <a:pt x="143601" y="402878"/>
                  </a:lnTo>
                  <a:lnTo>
                    <a:pt x="139056" y="423330"/>
                  </a:lnTo>
                  <a:lnTo>
                    <a:pt x="134511" y="434693"/>
                  </a:lnTo>
                  <a:lnTo>
                    <a:pt x="127693" y="471052"/>
                  </a:lnTo>
                  <a:lnTo>
                    <a:pt x="118168" y="463909"/>
                  </a:lnTo>
                  <a:lnTo>
                    <a:pt x="118168" y="463909"/>
                  </a:lnTo>
                  <a:lnTo>
                    <a:pt x="100423" y="450600"/>
                  </a:lnTo>
                  <a:lnTo>
                    <a:pt x="84517" y="450600"/>
                  </a:lnTo>
                  <a:lnTo>
                    <a:pt x="75427" y="461962"/>
                  </a:lnTo>
                  <a:lnTo>
                    <a:pt x="75427" y="454819"/>
                  </a:lnTo>
                  <a:lnTo>
                    <a:pt x="75427" y="443457"/>
                  </a:lnTo>
                  <a:lnTo>
                    <a:pt x="74992" y="443457"/>
                  </a:lnTo>
                  <a:lnTo>
                    <a:pt x="65902" y="454819"/>
                  </a:lnTo>
                  <a:lnTo>
                    <a:pt x="65902" y="433189"/>
                  </a:lnTo>
                  <a:lnTo>
                    <a:pt x="32250" y="427875"/>
                  </a:lnTo>
                  <a:lnTo>
                    <a:pt x="32250" y="422236"/>
                  </a:lnTo>
                  <a:lnTo>
                    <a:pt x="22725" y="420732"/>
                  </a:lnTo>
                  <a:lnTo>
                    <a:pt x="22725" y="400280"/>
                  </a:lnTo>
                  <a:lnTo>
                    <a:pt x="0" y="377555"/>
                  </a:lnTo>
                  <a:lnTo>
                    <a:pt x="0" y="370412"/>
                  </a:lnTo>
                  <a:lnTo>
                    <a:pt x="0" y="357103"/>
                  </a:lnTo>
                  <a:lnTo>
                    <a:pt x="0" y="349960"/>
                  </a:lnTo>
                  <a:lnTo>
                    <a:pt x="0" y="341196"/>
                  </a:lnTo>
                  <a:lnTo>
                    <a:pt x="0" y="334053"/>
                  </a:lnTo>
                  <a:lnTo>
                    <a:pt x="22725" y="334053"/>
                  </a:lnTo>
                  <a:lnTo>
                    <a:pt x="38632" y="318146"/>
                  </a:lnTo>
                  <a:lnTo>
                    <a:pt x="86354" y="318146"/>
                  </a:lnTo>
                  <a:lnTo>
                    <a:pt x="118168" y="311328"/>
                  </a:lnTo>
                  <a:lnTo>
                    <a:pt x="124986" y="286331"/>
                  </a:lnTo>
                  <a:lnTo>
                    <a:pt x="145438" y="259062"/>
                  </a:lnTo>
                  <a:lnTo>
                    <a:pt x="145438" y="179851"/>
                  </a:lnTo>
                  <a:lnTo>
                    <a:pt x="145438" y="172708"/>
                  </a:lnTo>
                  <a:lnTo>
                    <a:pt x="193160" y="156801"/>
                  </a:lnTo>
                  <a:lnTo>
                    <a:pt x="302238" y="8180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5" name="Freeform 5">
              <a:extLst>
                <a:ext uri="{FF2B5EF4-FFF2-40B4-BE49-F238E27FC236}">
                  <a16:creationId xmlns:a16="http://schemas.microsoft.com/office/drawing/2014/main" xmlns="" id="{80D18068-EBF5-4E11-A004-25D65AD66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531" y="3240880"/>
              <a:ext cx="61145" cy="28221"/>
            </a:xfrm>
            <a:custGeom>
              <a:avLst/>
              <a:gdLst>
                <a:gd name="T0" fmla="*/ 43 w 52"/>
                <a:gd name="T1" fmla="*/ 5 h 24"/>
                <a:gd name="T2" fmla="*/ 26 w 52"/>
                <a:gd name="T3" fmla="*/ 0 h 24"/>
                <a:gd name="T4" fmla="*/ 5 w 52"/>
                <a:gd name="T5" fmla="*/ 9 h 24"/>
                <a:gd name="T6" fmla="*/ 0 w 52"/>
                <a:gd name="T7" fmla="*/ 21 h 24"/>
                <a:gd name="T8" fmla="*/ 19 w 52"/>
                <a:gd name="T9" fmla="*/ 24 h 24"/>
                <a:gd name="T10" fmla="*/ 50 w 52"/>
                <a:gd name="T11" fmla="*/ 24 h 24"/>
                <a:gd name="T12" fmla="*/ 50 w 52"/>
                <a:gd name="T13" fmla="*/ 16 h 24"/>
                <a:gd name="T14" fmla="*/ 52 w 52"/>
                <a:gd name="T15" fmla="*/ 9 h 24"/>
                <a:gd name="T16" fmla="*/ 43 w 52"/>
                <a:gd name="T17" fmla="*/ 5 h 24"/>
                <a:gd name="T18" fmla="*/ 43 w 52"/>
                <a:gd name="T19" fmla="*/ 5 h 24"/>
                <a:gd name="T20" fmla="*/ 43 w 52"/>
                <a:gd name="T2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24">
                  <a:moveTo>
                    <a:pt x="43" y="5"/>
                  </a:moveTo>
                  <a:lnTo>
                    <a:pt x="26" y="0"/>
                  </a:lnTo>
                  <a:lnTo>
                    <a:pt x="5" y="9"/>
                  </a:lnTo>
                  <a:lnTo>
                    <a:pt x="0" y="21"/>
                  </a:lnTo>
                  <a:lnTo>
                    <a:pt x="19" y="24"/>
                  </a:lnTo>
                  <a:lnTo>
                    <a:pt x="50" y="24"/>
                  </a:lnTo>
                  <a:lnTo>
                    <a:pt x="50" y="16"/>
                  </a:lnTo>
                  <a:lnTo>
                    <a:pt x="52" y="9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6" name="Freeform 10">
              <a:extLst>
                <a:ext uri="{FF2B5EF4-FFF2-40B4-BE49-F238E27FC236}">
                  <a16:creationId xmlns:a16="http://schemas.microsoft.com/office/drawing/2014/main" xmlns="" id="{C8A1ED71-7498-46AA-B14F-2397F6764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4828" y="3603047"/>
              <a:ext cx="32924" cy="77607"/>
            </a:xfrm>
            <a:custGeom>
              <a:avLst/>
              <a:gdLst>
                <a:gd name="T0" fmla="*/ 7 w 28"/>
                <a:gd name="T1" fmla="*/ 0 h 66"/>
                <a:gd name="T2" fmla="*/ 7 w 28"/>
                <a:gd name="T3" fmla="*/ 0 h 66"/>
                <a:gd name="T4" fmla="*/ 7 w 28"/>
                <a:gd name="T5" fmla="*/ 4 h 66"/>
                <a:gd name="T6" fmla="*/ 11 w 28"/>
                <a:gd name="T7" fmla="*/ 2 h 66"/>
                <a:gd name="T8" fmla="*/ 14 w 28"/>
                <a:gd name="T9" fmla="*/ 9 h 66"/>
                <a:gd name="T10" fmla="*/ 19 w 28"/>
                <a:gd name="T11" fmla="*/ 9 h 66"/>
                <a:gd name="T12" fmla="*/ 21 w 28"/>
                <a:gd name="T13" fmla="*/ 18 h 66"/>
                <a:gd name="T14" fmla="*/ 19 w 28"/>
                <a:gd name="T15" fmla="*/ 26 h 66"/>
                <a:gd name="T16" fmla="*/ 21 w 28"/>
                <a:gd name="T17" fmla="*/ 35 h 66"/>
                <a:gd name="T18" fmla="*/ 28 w 28"/>
                <a:gd name="T19" fmla="*/ 40 h 66"/>
                <a:gd name="T20" fmla="*/ 28 w 28"/>
                <a:gd name="T21" fmla="*/ 45 h 66"/>
                <a:gd name="T22" fmla="*/ 21 w 28"/>
                <a:gd name="T23" fmla="*/ 49 h 66"/>
                <a:gd name="T24" fmla="*/ 21 w 28"/>
                <a:gd name="T25" fmla="*/ 56 h 66"/>
                <a:gd name="T26" fmla="*/ 11 w 28"/>
                <a:gd name="T27" fmla="*/ 66 h 66"/>
                <a:gd name="T28" fmla="*/ 9 w 28"/>
                <a:gd name="T29" fmla="*/ 63 h 66"/>
                <a:gd name="T30" fmla="*/ 9 w 28"/>
                <a:gd name="T31" fmla="*/ 59 h 66"/>
                <a:gd name="T32" fmla="*/ 0 w 28"/>
                <a:gd name="T33" fmla="*/ 52 h 66"/>
                <a:gd name="T34" fmla="*/ 0 w 28"/>
                <a:gd name="T35" fmla="*/ 42 h 66"/>
                <a:gd name="T36" fmla="*/ 0 w 28"/>
                <a:gd name="T37" fmla="*/ 28 h 66"/>
                <a:gd name="T38" fmla="*/ 2 w 28"/>
                <a:gd name="T39" fmla="*/ 21 h 66"/>
                <a:gd name="T40" fmla="*/ 0 w 28"/>
                <a:gd name="T41" fmla="*/ 16 h 66"/>
                <a:gd name="T42" fmla="*/ 0 w 28"/>
                <a:gd name="T43" fmla="*/ 11 h 66"/>
                <a:gd name="T44" fmla="*/ 7 w 28"/>
                <a:gd name="T4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66">
                  <a:moveTo>
                    <a:pt x="7" y="0"/>
                  </a:moveTo>
                  <a:lnTo>
                    <a:pt x="7" y="0"/>
                  </a:lnTo>
                  <a:lnTo>
                    <a:pt x="7" y="4"/>
                  </a:lnTo>
                  <a:lnTo>
                    <a:pt x="11" y="2"/>
                  </a:lnTo>
                  <a:lnTo>
                    <a:pt x="14" y="9"/>
                  </a:lnTo>
                  <a:lnTo>
                    <a:pt x="19" y="9"/>
                  </a:lnTo>
                  <a:lnTo>
                    <a:pt x="21" y="18"/>
                  </a:lnTo>
                  <a:lnTo>
                    <a:pt x="19" y="26"/>
                  </a:lnTo>
                  <a:lnTo>
                    <a:pt x="21" y="35"/>
                  </a:lnTo>
                  <a:lnTo>
                    <a:pt x="28" y="40"/>
                  </a:lnTo>
                  <a:lnTo>
                    <a:pt x="28" y="45"/>
                  </a:lnTo>
                  <a:lnTo>
                    <a:pt x="21" y="49"/>
                  </a:lnTo>
                  <a:lnTo>
                    <a:pt x="21" y="56"/>
                  </a:lnTo>
                  <a:lnTo>
                    <a:pt x="11" y="66"/>
                  </a:lnTo>
                  <a:lnTo>
                    <a:pt x="9" y="63"/>
                  </a:lnTo>
                  <a:lnTo>
                    <a:pt x="9" y="59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0" y="28"/>
                  </a:lnTo>
                  <a:lnTo>
                    <a:pt x="2" y="21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7" name="Freeform 20">
              <a:extLst>
                <a:ext uri="{FF2B5EF4-FFF2-40B4-BE49-F238E27FC236}">
                  <a16:creationId xmlns:a16="http://schemas.microsoft.com/office/drawing/2014/main" xmlns="" id="{13C1EEC9-3914-4708-860F-6DDFA0985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5513" y="3430195"/>
              <a:ext cx="144633" cy="71729"/>
            </a:xfrm>
            <a:custGeom>
              <a:avLst/>
              <a:gdLst>
                <a:gd name="T0" fmla="*/ 94 w 123"/>
                <a:gd name="T1" fmla="*/ 0 h 61"/>
                <a:gd name="T2" fmla="*/ 94 w 123"/>
                <a:gd name="T3" fmla="*/ 0 h 61"/>
                <a:gd name="T4" fmla="*/ 109 w 123"/>
                <a:gd name="T5" fmla="*/ 7 h 61"/>
                <a:gd name="T6" fmla="*/ 113 w 123"/>
                <a:gd name="T7" fmla="*/ 7 h 61"/>
                <a:gd name="T8" fmla="*/ 123 w 123"/>
                <a:gd name="T9" fmla="*/ 12 h 61"/>
                <a:gd name="T10" fmla="*/ 120 w 123"/>
                <a:gd name="T11" fmla="*/ 14 h 61"/>
                <a:gd name="T12" fmla="*/ 123 w 123"/>
                <a:gd name="T13" fmla="*/ 23 h 61"/>
                <a:gd name="T14" fmla="*/ 120 w 123"/>
                <a:gd name="T15" fmla="*/ 33 h 61"/>
                <a:gd name="T16" fmla="*/ 113 w 123"/>
                <a:gd name="T17" fmla="*/ 33 h 61"/>
                <a:gd name="T18" fmla="*/ 116 w 123"/>
                <a:gd name="T19" fmla="*/ 38 h 61"/>
                <a:gd name="T20" fmla="*/ 111 w 123"/>
                <a:gd name="T21" fmla="*/ 52 h 61"/>
                <a:gd name="T22" fmla="*/ 106 w 123"/>
                <a:gd name="T23" fmla="*/ 57 h 61"/>
                <a:gd name="T24" fmla="*/ 92 w 123"/>
                <a:gd name="T25" fmla="*/ 57 h 61"/>
                <a:gd name="T26" fmla="*/ 85 w 123"/>
                <a:gd name="T27" fmla="*/ 61 h 61"/>
                <a:gd name="T28" fmla="*/ 71 w 123"/>
                <a:gd name="T29" fmla="*/ 61 h 61"/>
                <a:gd name="T30" fmla="*/ 47 w 123"/>
                <a:gd name="T31" fmla="*/ 54 h 61"/>
                <a:gd name="T32" fmla="*/ 45 w 123"/>
                <a:gd name="T33" fmla="*/ 47 h 61"/>
                <a:gd name="T34" fmla="*/ 28 w 123"/>
                <a:gd name="T35" fmla="*/ 52 h 61"/>
                <a:gd name="T36" fmla="*/ 26 w 123"/>
                <a:gd name="T37" fmla="*/ 57 h 61"/>
                <a:gd name="T38" fmla="*/ 16 w 123"/>
                <a:gd name="T39" fmla="*/ 52 h 61"/>
                <a:gd name="T40" fmla="*/ 9 w 123"/>
                <a:gd name="T41" fmla="*/ 52 h 61"/>
                <a:gd name="T42" fmla="*/ 0 w 123"/>
                <a:gd name="T43" fmla="*/ 47 h 61"/>
                <a:gd name="T44" fmla="*/ 2 w 123"/>
                <a:gd name="T45" fmla="*/ 40 h 61"/>
                <a:gd name="T46" fmla="*/ 2 w 123"/>
                <a:gd name="T47" fmla="*/ 38 h 61"/>
                <a:gd name="T48" fmla="*/ 7 w 123"/>
                <a:gd name="T49" fmla="*/ 35 h 61"/>
                <a:gd name="T50" fmla="*/ 16 w 123"/>
                <a:gd name="T51" fmla="*/ 42 h 61"/>
                <a:gd name="T52" fmla="*/ 19 w 123"/>
                <a:gd name="T53" fmla="*/ 35 h 61"/>
                <a:gd name="T54" fmla="*/ 33 w 123"/>
                <a:gd name="T55" fmla="*/ 38 h 61"/>
                <a:gd name="T56" fmla="*/ 45 w 123"/>
                <a:gd name="T57" fmla="*/ 33 h 61"/>
                <a:gd name="T58" fmla="*/ 52 w 123"/>
                <a:gd name="T59" fmla="*/ 33 h 61"/>
                <a:gd name="T60" fmla="*/ 57 w 123"/>
                <a:gd name="T61" fmla="*/ 38 h 61"/>
                <a:gd name="T62" fmla="*/ 59 w 123"/>
                <a:gd name="T63" fmla="*/ 35 h 61"/>
                <a:gd name="T64" fmla="*/ 57 w 123"/>
                <a:gd name="T65" fmla="*/ 19 h 61"/>
                <a:gd name="T66" fmla="*/ 61 w 123"/>
                <a:gd name="T67" fmla="*/ 14 h 61"/>
                <a:gd name="T68" fmla="*/ 68 w 123"/>
                <a:gd name="T69" fmla="*/ 5 h 61"/>
                <a:gd name="T70" fmla="*/ 80 w 123"/>
                <a:gd name="T71" fmla="*/ 12 h 61"/>
                <a:gd name="T72" fmla="*/ 90 w 123"/>
                <a:gd name="T73" fmla="*/ 2 h 61"/>
                <a:gd name="T74" fmla="*/ 94 w 123"/>
                <a:gd name="T7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3" h="61">
                  <a:moveTo>
                    <a:pt x="94" y="0"/>
                  </a:moveTo>
                  <a:lnTo>
                    <a:pt x="94" y="0"/>
                  </a:lnTo>
                  <a:lnTo>
                    <a:pt x="109" y="7"/>
                  </a:lnTo>
                  <a:lnTo>
                    <a:pt x="113" y="7"/>
                  </a:lnTo>
                  <a:lnTo>
                    <a:pt x="123" y="12"/>
                  </a:lnTo>
                  <a:lnTo>
                    <a:pt x="120" y="14"/>
                  </a:lnTo>
                  <a:lnTo>
                    <a:pt x="123" y="23"/>
                  </a:lnTo>
                  <a:lnTo>
                    <a:pt x="120" y="33"/>
                  </a:lnTo>
                  <a:lnTo>
                    <a:pt x="113" y="33"/>
                  </a:lnTo>
                  <a:lnTo>
                    <a:pt x="116" y="38"/>
                  </a:lnTo>
                  <a:lnTo>
                    <a:pt x="111" y="52"/>
                  </a:lnTo>
                  <a:lnTo>
                    <a:pt x="106" y="57"/>
                  </a:lnTo>
                  <a:lnTo>
                    <a:pt x="92" y="57"/>
                  </a:lnTo>
                  <a:lnTo>
                    <a:pt x="85" y="61"/>
                  </a:lnTo>
                  <a:lnTo>
                    <a:pt x="71" y="61"/>
                  </a:lnTo>
                  <a:lnTo>
                    <a:pt x="47" y="54"/>
                  </a:lnTo>
                  <a:lnTo>
                    <a:pt x="45" y="47"/>
                  </a:lnTo>
                  <a:lnTo>
                    <a:pt x="28" y="52"/>
                  </a:lnTo>
                  <a:lnTo>
                    <a:pt x="26" y="57"/>
                  </a:lnTo>
                  <a:lnTo>
                    <a:pt x="16" y="52"/>
                  </a:lnTo>
                  <a:lnTo>
                    <a:pt x="9" y="52"/>
                  </a:lnTo>
                  <a:lnTo>
                    <a:pt x="0" y="47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7" y="35"/>
                  </a:lnTo>
                  <a:lnTo>
                    <a:pt x="16" y="42"/>
                  </a:lnTo>
                  <a:lnTo>
                    <a:pt x="19" y="35"/>
                  </a:lnTo>
                  <a:lnTo>
                    <a:pt x="33" y="38"/>
                  </a:lnTo>
                  <a:lnTo>
                    <a:pt x="45" y="33"/>
                  </a:lnTo>
                  <a:lnTo>
                    <a:pt x="52" y="33"/>
                  </a:lnTo>
                  <a:lnTo>
                    <a:pt x="57" y="38"/>
                  </a:lnTo>
                  <a:lnTo>
                    <a:pt x="59" y="35"/>
                  </a:lnTo>
                  <a:lnTo>
                    <a:pt x="57" y="19"/>
                  </a:lnTo>
                  <a:lnTo>
                    <a:pt x="61" y="14"/>
                  </a:lnTo>
                  <a:lnTo>
                    <a:pt x="68" y="5"/>
                  </a:lnTo>
                  <a:lnTo>
                    <a:pt x="80" y="12"/>
                  </a:lnTo>
                  <a:lnTo>
                    <a:pt x="90" y="2"/>
                  </a:lnTo>
                  <a:lnTo>
                    <a:pt x="9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8" name="Freeform 26">
              <a:extLst>
                <a:ext uri="{FF2B5EF4-FFF2-40B4-BE49-F238E27FC236}">
                  <a16:creationId xmlns:a16="http://schemas.microsoft.com/office/drawing/2014/main" xmlns="" id="{BBB4AA4A-5847-484F-A754-EA5C256F3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991" y="3357290"/>
              <a:ext cx="65849" cy="58793"/>
            </a:xfrm>
            <a:custGeom>
              <a:avLst/>
              <a:gdLst>
                <a:gd name="T0" fmla="*/ 40 w 56"/>
                <a:gd name="T1" fmla="*/ 0 h 50"/>
                <a:gd name="T2" fmla="*/ 40 w 56"/>
                <a:gd name="T3" fmla="*/ 0 h 50"/>
                <a:gd name="T4" fmla="*/ 49 w 56"/>
                <a:gd name="T5" fmla="*/ 12 h 50"/>
                <a:gd name="T6" fmla="*/ 56 w 56"/>
                <a:gd name="T7" fmla="*/ 17 h 50"/>
                <a:gd name="T8" fmla="*/ 56 w 56"/>
                <a:gd name="T9" fmla="*/ 36 h 50"/>
                <a:gd name="T10" fmla="*/ 52 w 56"/>
                <a:gd name="T11" fmla="*/ 36 h 50"/>
                <a:gd name="T12" fmla="*/ 49 w 56"/>
                <a:gd name="T13" fmla="*/ 50 h 50"/>
                <a:gd name="T14" fmla="*/ 35 w 56"/>
                <a:gd name="T15" fmla="*/ 38 h 50"/>
                <a:gd name="T16" fmla="*/ 28 w 56"/>
                <a:gd name="T17" fmla="*/ 40 h 50"/>
                <a:gd name="T18" fmla="*/ 16 w 56"/>
                <a:gd name="T19" fmla="*/ 29 h 50"/>
                <a:gd name="T20" fmla="*/ 9 w 56"/>
                <a:gd name="T21" fmla="*/ 19 h 50"/>
                <a:gd name="T22" fmla="*/ 2 w 56"/>
                <a:gd name="T23" fmla="*/ 19 h 50"/>
                <a:gd name="T24" fmla="*/ 0 w 56"/>
                <a:gd name="T25" fmla="*/ 10 h 50"/>
                <a:gd name="T26" fmla="*/ 11 w 56"/>
                <a:gd name="T27" fmla="*/ 5 h 50"/>
                <a:gd name="T28" fmla="*/ 23 w 56"/>
                <a:gd name="T29" fmla="*/ 7 h 50"/>
                <a:gd name="T30" fmla="*/ 40 w 56"/>
                <a:gd name="T3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50">
                  <a:moveTo>
                    <a:pt x="40" y="0"/>
                  </a:moveTo>
                  <a:lnTo>
                    <a:pt x="40" y="0"/>
                  </a:lnTo>
                  <a:lnTo>
                    <a:pt x="49" y="12"/>
                  </a:lnTo>
                  <a:lnTo>
                    <a:pt x="56" y="17"/>
                  </a:lnTo>
                  <a:lnTo>
                    <a:pt x="56" y="36"/>
                  </a:lnTo>
                  <a:lnTo>
                    <a:pt x="52" y="36"/>
                  </a:lnTo>
                  <a:lnTo>
                    <a:pt x="49" y="50"/>
                  </a:lnTo>
                  <a:lnTo>
                    <a:pt x="35" y="38"/>
                  </a:lnTo>
                  <a:lnTo>
                    <a:pt x="28" y="40"/>
                  </a:lnTo>
                  <a:lnTo>
                    <a:pt x="16" y="29"/>
                  </a:lnTo>
                  <a:lnTo>
                    <a:pt x="9" y="19"/>
                  </a:lnTo>
                  <a:lnTo>
                    <a:pt x="2" y="19"/>
                  </a:lnTo>
                  <a:lnTo>
                    <a:pt x="0" y="10"/>
                  </a:lnTo>
                  <a:lnTo>
                    <a:pt x="11" y="5"/>
                  </a:lnTo>
                  <a:lnTo>
                    <a:pt x="23" y="7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9" name="Freeform 34">
              <a:extLst>
                <a:ext uri="{FF2B5EF4-FFF2-40B4-BE49-F238E27FC236}">
                  <a16:creationId xmlns:a16="http://schemas.microsoft.com/office/drawing/2014/main" xmlns="" id="{15076222-BAB4-4D7C-9A81-959737D06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2445" y="3563067"/>
              <a:ext cx="117587" cy="75256"/>
            </a:xfrm>
            <a:custGeom>
              <a:avLst/>
              <a:gdLst>
                <a:gd name="T0" fmla="*/ 5 w 100"/>
                <a:gd name="T1" fmla="*/ 0 h 64"/>
                <a:gd name="T2" fmla="*/ 5 w 100"/>
                <a:gd name="T3" fmla="*/ 0 h 64"/>
                <a:gd name="T4" fmla="*/ 10 w 100"/>
                <a:gd name="T5" fmla="*/ 10 h 64"/>
                <a:gd name="T6" fmla="*/ 15 w 100"/>
                <a:gd name="T7" fmla="*/ 8 h 64"/>
                <a:gd name="T8" fmla="*/ 26 w 100"/>
                <a:gd name="T9" fmla="*/ 10 h 64"/>
                <a:gd name="T10" fmla="*/ 50 w 100"/>
                <a:gd name="T11" fmla="*/ 12 h 64"/>
                <a:gd name="T12" fmla="*/ 59 w 100"/>
                <a:gd name="T13" fmla="*/ 8 h 64"/>
                <a:gd name="T14" fmla="*/ 78 w 100"/>
                <a:gd name="T15" fmla="*/ 0 h 64"/>
                <a:gd name="T16" fmla="*/ 90 w 100"/>
                <a:gd name="T17" fmla="*/ 10 h 64"/>
                <a:gd name="T18" fmla="*/ 100 w 100"/>
                <a:gd name="T19" fmla="*/ 12 h 64"/>
                <a:gd name="T20" fmla="*/ 90 w 100"/>
                <a:gd name="T21" fmla="*/ 22 h 64"/>
                <a:gd name="T22" fmla="*/ 85 w 100"/>
                <a:gd name="T23" fmla="*/ 36 h 64"/>
                <a:gd name="T24" fmla="*/ 90 w 100"/>
                <a:gd name="T25" fmla="*/ 48 h 64"/>
                <a:gd name="T26" fmla="*/ 76 w 100"/>
                <a:gd name="T27" fmla="*/ 45 h 64"/>
                <a:gd name="T28" fmla="*/ 59 w 100"/>
                <a:gd name="T29" fmla="*/ 52 h 64"/>
                <a:gd name="T30" fmla="*/ 59 w 100"/>
                <a:gd name="T31" fmla="*/ 62 h 64"/>
                <a:gd name="T32" fmla="*/ 45 w 100"/>
                <a:gd name="T33" fmla="*/ 64 h 64"/>
                <a:gd name="T34" fmla="*/ 33 w 100"/>
                <a:gd name="T35" fmla="*/ 57 h 64"/>
                <a:gd name="T36" fmla="*/ 22 w 100"/>
                <a:gd name="T37" fmla="*/ 62 h 64"/>
                <a:gd name="T38" fmla="*/ 10 w 100"/>
                <a:gd name="T39" fmla="*/ 62 h 64"/>
                <a:gd name="T40" fmla="*/ 7 w 100"/>
                <a:gd name="T41" fmla="*/ 48 h 64"/>
                <a:gd name="T42" fmla="*/ 0 w 100"/>
                <a:gd name="T43" fmla="*/ 43 h 64"/>
                <a:gd name="T44" fmla="*/ 3 w 100"/>
                <a:gd name="T45" fmla="*/ 38 h 64"/>
                <a:gd name="T46" fmla="*/ 0 w 100"/>
                <a:gd name="T47" fmla="*/ 36 h 64"/>
                <a:gd name="T48" fmla="*/ 3 w 100"/>
                <a:gd name="T49" fmla="*/ 29 h 64"/>
                <a:gd name="T50" fmla="*/ 10 w 100"/>
                <a:gd name="T51" fmla="*/ 22 h 64"/>
                <a:gd name="T52" fmla="*/ 0 w 100"/>
                <a:gd name="T53" fmla="*/ 12 h 64"/>
                <a:gd name="T54" fmla="*/ 0 w 100"/>
                <a:gd name="T55" fmla="*/ 5 h 64"/>
                <a:gd name="T56" fmla="*/ 5 w 100"/>
                <a:gd name="T5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0" h="64">
                  <a:moveTo>
                    <a:pt x="5" y="0"/>
                  </a:moveTo>
                  <a:lnTo>
                    <a:pt x="5" y="0"/>
                  </a:lnTo>
                  <a:lnTo>
                    <a:pt x="10" y="10"/>
                  </a:lnTo>
                  <a:lnTo>
                    <a:pt x="15" y="8"/>
                  </a:lnTo>
                  <a:lnTo>
                    <a:pt x="26" y="10"/>
                  </a:lnTo>
                  <a:lnTo>
                    <a:pt x="50" y="12"/>
                  </a:lnTo>
                  <a:lnTo>
                    <a:pt x="59" y="8"/>
                  </a:lnTo>
                  <a:lnTo>
                    <a:pt x="78" y="0"/>
                  </a:lnTo>
                  <a:lnTo>
                    <a:pt x="90" y="10"/>
                  </a:lnTo>
                  <a:lnTo>
                    <a:pt x="100" y="12"/>
                  </a:lnTo>
                  <a:lnTo>
                    <a:pt x="90" y="22"/>
                  </a:lnTo>
                  <a:lnTo>
                    <a:pt x="85" y="36"/>
                  </a:lnTo>
                  <a:lnTo>
                    <a:pt x="90" y="48"/>
                  </a:lnTo>
                  <a:lnTo>
                    <a:pt x="76" y="45"/>
                  </a:lnTo>
                  <a:lnTo>
                    <a:pt x="59" y="52"/>
                  </a:lnTo>
                  <a:lnTo>
                    <a:pt x="59" y="62"/>
                  </a:lnTo>
                  <a:lnTo>
                    <a:pt x="45" y="64"/>
                  </a:lnTo>
                  <a:lnTo>
                    <a:pt x="33" y="57"/>
                  </a:lnTo>
                  <a:lnTo>
                    <a:pt x="22" y="62"/>
                  </a:lnTo>
                  <a:lnTo>
                    <a:pt x="10" y="62"/>
                  </a:lnTo>
                  <a:lnTo>
                    <a:pt x="7" y="48"/>
                  </a:lnTo>
                  <a:lnTo>
                    <a:pt x="0" y="43"/>
                  </a:lnTo>
                  <a:lnTo>
                    <a:pt x="3" y="38"/>
                  </a:lnTo>
                  <a:lnTo>
                    <a:pt x="0" y="36"/>
                  </a:lnTo>
                  <a:lnTo>
                    <a:pt x="3" y="29"/>
                  </a:lnTo>
                  <a:lnTo>
                    <a:pt x="10" y="22"/>
                  </a:lnTo>
                  <a:lnTo>
                    <a:pt x="0" y="12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xmlns="" id="{7C813A27-3B6F-4841-95CB-9644A2DFD6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62844" y="3973051"/>
              <a:ext cx="36452" cy="65849"/>
            </a:xfrm>
            <a:custGeom>
              <a:avLst/>
              <a:gdLst>
                <a:gd name="T0" fmla="*/ 23 w 31"/>
                <a:gd name="T1" fmla="*/ 56 h 56"/>
                <a:gd name="T2" fmla="*/ 23 w 31"/>
                <a:gd name="T3" fmla="*/ 56 h 56"/>
                <a:gd name="T4" fmla="*/ 19 w 31"/>
                <a:gd name="T5" fmla="*/ 56 h 56"/>
                <a:gd name="T6" fmla="*/ 14 w 31"/>
                <a:gd name="T7" fmla="*/ 47 h 56"/>
                <a:gd name="T8" fmla="*/ 9 w 31"/>
                <a:gd name="T9" fmla="*/ 42 h 56"/>
                <a:gd name="T10" fmla="*/ 12 w 31"/>
                <a:gd name="T11" fmla="*/ 30 h 56"/>
                <a:gd name="T12" fmla="*/ 16 w 31"/>
                <a:gd name="T13" fmla="*/ 33 h 56"/>
                <a:gd name="T14" fmla="*/ 23 w 31"/>
                <a:gd name="T15" fmla="*/ 47 h 56"/>
                <a:gd name="T16" fmla="*/ 23 w 31"/>
                <a:gd name="T17" fmla="*/ 56 h 56"/>
                <a:gd name="T18" fmla="*/ 19 w 31"/>
                <a:gd name="T19" fmla="*/ 7 h 56"/>
                <a:gd name="T20" fmla="*/ 19 w 31"/>
                <a:gd name="T21" fmla="*/ 7 h 56"/>
                <a:gd name="T22" fmla="*/ 0 w 31"/>
                <a:gd name="T23" fmla="*/ 9 h 56"/>
                <a:gd name="T24" fmla="*/ 0 w 31"/>
                <a:gd name="T25" fmla="*/ 2 h 56"/>
                <a:gd name="T26" fmla="*/ 7 w 31"/>
                <a:gd name="T27" fmla="*/ 2 h 56"/>
                <a:gd name="T28" fmla="*/ 16 w 31"/>
                <a:gd name="T29" fmla="*/ 2 h 56"/>
                <a:gd name="T30" fmla="*/ 19 w 31"/>
                <a:gd name="T31" fmla="*/ 7 h 56"/>
                <a:gd name="T32" fmla="*/ 31 w 31"/>
                <a:gd name="T33" fmla="*/ 7 h 56"/>
                <a:gd name="T34" fmla="*/ 31 w 31"/>
                <a:gd name="T35" fmla="*/ 7 h 56"/>
                <a:gd name="T36" fmla="*/ 28 w 31"/>
                <a:gd name="T37" fmla="*/ 19 h 56"/>
                <a:gd name="T38" fmla="*/ 26 w 31"/>
                <a:gd name="T39" fmla="*/ 16 h 56"/>
                <a:gd name="T40" fmla="*/ 26 w 31"/>
                <a:gd name="T41" fmla="*/ 7 h 56"/>
                <a:gd name="T42" fmla="*/ 19 w 31"/>
                <a:gd name="T43" fmla="*/ 0 h 56"/>
                <a:gd name="T44" fmla="*/ 19 w 31"/>
                <a:gd name="T45" fmla="*/ 0 h 56"/>
                <a:gd name="T46" fmla="*/ 31 w 31"/>
                <a:gd name="T47" fmla="*/ 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" h="56">
                  <a:moveTo>
                    <a:pt x="23" y="56"/>
                  </a:moveTo>
                  <a:lnTo>
                    <a:pt x="23" y="56"/>
                  </a:lnTo>
                  <a:lnTo>
                    <a:pt x="19" y="56"/>
                  </a:lnTo>
                  <a:lnTo>
                    <a:pt x="14" y="47"/>
                  </a:lnTo>
                  <a:lnTo>
                    <a:pt x="9" y="42"/>
                  </a:lnTo>
                  <a:lnTo>
                    <a:pt x="12" y="30"/>
                  </a:lnTo>
                  <a:lnTo>
                    <a:pt x="16" y="33"/>
                  </a:lnTo>
                  <a:lnTo>
                    <a:pt x="23" y="47"/>
                  </a:lnTo>
                  <a:lnTo>
                    <a:pt x="23" y="56"/>
                  </a:lnTo>
                  <a:close/>
                  <a:moveTo>
                    <a:pt x="19" y="7"/>
                  </a:moveTo>
                  <a:lnTo>
                    <a:pt x="19" y="7"/>
                  </a:lnTo>
                  <a:lnTo>
                    <a:pt x="0" y="9"/>
                  </a:lnTo>
                  <a:lnTo>
                    <a:pt x="0" y="2"/>
                  </a:lnTo>
                  <a:lnTo>
                    <a:pt x="7" y="2"/>
                  </a:lnTo>
                  <a:lnTo>
                    <a:pt x="16" y="2"/>
                  </a:lnTo>
                  <a:lnTo>
                    <a:pt x="19" y="7"/>
                  </a:lnTo>
                  <a:close/>
                  <a:moveTo>
                    <a:pt x="31" y="7"/>
                  </a:moveTo>
                  <a:lnTo>
                    <a:pt x="31" y="7"/>
                  </a:lnTo>
                  <a:lnTo>
                    <a:pt x="28" y="19"/>
                  </a:lnTo>
                  <a:lnTo>
                    <a:pt x="26" y="16"/>
                  </a:lnTo>
                  <a:lnTo>
                    <a:pt x="26" y="7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1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xmlns="" id="{4AD0F9BB-E222-4D87-912C-597D7BA2A7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5451" y="3536023"/>
              <a:ext cx="74081" cy="67024"/>
            </a:xfrm>
            <a:custGeom>
              <a:avLst/>
              <a:gdLst>
                <a:gd name="T0" fmla="*/ 21 w 63"/>
                <a:gd name="T1" fmla="*/ 0 h 57"/>
                <a:gd name="T2" fmla="*/ 21 w 63"/>
                <a:gd name="T3" fmla="*/ 0 h 57"/>
                <a:gd name="T4" fmla="*/ 35 w 63"/>
                <a:gd name="T5" fmla="*/ 4 h 57"/>
                <a:gd name="T6" fmla="*/ 44 w 63"/>
                <a:gd name="T7" fmla="*/ 4 h 57"/>
                <a:gd name="T8" fmla="*/ 52 w 63"/>
                <a:gd name="T9" fmla="*/ 9 h 57"/>
                <a:gd name="T10" fmla="*/ 59 w 63"/>
                <a:gd name="T11" fmla="*/ 9 h 57"/>
                <a:gd name="T12" fmla="*/ 54 w 63"/>
                <a:gd name="T13" fmla="*/ 19 h 57"/>
                <a:gd name="T14" fmla="*/ 63 w 63"/>
                <a:gd name="T15" fmla="*/ 28 h 57"/>
                <a:gd name="T16" fmla="*/ 61 w 63"/>
                <a:gd name="T17" fmla="*/ 38 h 57"/>
                <a:gd name="T18" fmla="*/ 56 w 63"/>
                <a:gd name="T19" fmla="*/ 38 h 57"/>
                <a:gd name="T20" fmla="*/ 54 w 63"/>
                <a:gd name="T21" fmla="*/ 40 h 57"/>
                <a:gd name="T22" fmla="*/ 47 w 63"/>
                <a:gd name="T23" fmla="*/ 45 h 57"/>
                <a:gd name="T24" fmla="*/ 44 w 63"/>
                <a:gd name="T25" fmla="*/ 57 h 57"/>
                <a:gd name="T26" fmla="*/ 30 w 63"/>
                <a:gd name="T27" fmla="*/ 49 h 57"/>
                <a:gd name="T28" fmla="*/ 26 w 63"/>
                <a:gd name="T29" fmla="*/ 40 h 57"/>
                <a:gd name="T30" fmla="*/ 18 w 63"/>
                <a:gd name="T31" fmla="*/ 35 h 57"/>
                <a:gd name="T32" fmla="*/ 11 w 63"/>
                <a:gd name="T33" fmla="*/ 28 h 57"/>
                <a:gd name="T34" fmla="*/ 9 w 63"/>
                <a:gd name="T35" fmla="*/ 21 h 57"/>
                <a:gd name="T36" fmla="*/ 0 w 63"/>
                <a:gd name="T37" fmla="*/ 9 h 57"/>
                <a:gd name="T38" fmla="*/ 4 w 63"/>
                <a:gd name="T39" fmla="*/ 0 h 57"/>
                <a:gd name="T40" fmla="*/ 9 w 63"/>
                <a:gd name="T41" fmla="*/ 4 h 57"/>
                <a:gd name="T42" fmla="*/ 14 w 63"/>
                <a:gd name="T43" fmla="*/ 0 h 57"/>
                <a:gd name="T44" fmla="*/ 21 w 63"/>
                <a:gd name="T4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7">
                  <a:moveTo>
                    <a:pt x="21" y="0"/>
                  </a:moveTo>
                  <a:lnTo>
                    <a:pt x="21" y="0"/>
                  </a:lnTo>
                  <a:lnTo>
                    <a:pt x="35" y="4"/>
                  </a:lnTo>
                  <a:lnTo>
                    <a:pt x="44" y="4"/>
                  </a:lnTo>
                  <a:lnTo>
                    <a:pt x="52" y="9"/>
                  </a:lnTo>
                  <a:lnTo>
                    <a:pt x="59" y="9"/>
                  </a:lnTo>
                  <a:lnTo>
                    <a:pt x="54" y="19"/>
                  </a:lnTo>
                  <a:lnTo>
                    <a:pt x="63" y="28"/>
                  </a:lnTo>
                  <a:lnTo>
                    <a:pt x="61" y="38"/>
                  </a:lnTo>
                  <a:lnTo>
                    <a:pt x="56" y="38"/>
                  </a:lnTo>
                  <a:lnTo>
                    <a:pt x="54" y="40"/>
                  </a:lnTo>
                  <a:lnTo>
                    <a:pt x="47" y="45"/>
                  </a:lnTo>
                  <a:lnTo>
                    <a:pt x="44" y="57"/>
                  </a:lnTo>
                  <a:lnTo>
                    <a:pt x="30" y="49"/>
                  </a:lnTo>
                  <a:lnTo>
                    <a:pt x="26" y="40"/>
                  </a:lnTo>
                  <a:lnTo>
                    <a:pt x="18" y="35"/>
                  </a:lnTo>
                  <a:lnTo>
                    <a:pt x="11" y="28"/>
                  </a:lnTo>
                  <a:lnTo>
                    <a:pt x="9" y="21"/>
                  </a:lnTo>
                  <a:lnTo>
                    <a:pt x="0" y="9"/>
                  </a:lnTo>
                  <a:lnTo>
                    <a:pt x="4" y="0"/>
                  </a:lnTo>
                  <a:lnTo>
                    <a:pt x="9" y="4"/>
                  </a:lnTo>
                  <a:lnTo>
                    <a:pt x="14" y="0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2" name="Freeform 42">
              <a:extLst>
                <a:ext uri="{FF2B5EF4-FFF2-40B4-BE49-F238E27FC236}">
                  <a16:creationId xmlns:a16="http://schemas.microsoft.com/office/drawing/2014/main" xmlns="" id="{C4AB6CA4-562B-4A48-9AAC-74567367EA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7650" y="4139243"/>
              <a:ext cx="22343" cy="52915"/>
            </a:xfrm>
            <a:custGeom>
              <a:avLst/>
              <a:gdLst>
                <a:gd name="T0" fmla="*/ 17 w 19"/>
                <a:gd name="T1" fmla="*/ 7 h 45"/>
                <a:gd name="T2" fmla="*/ 17 w 19"/>
                <a:gd name="T3" fmla="*/ 7 h 45"/>
                <a:gd name="T4" fmla="*/ 14 w 19"/>
                <a:gd name="T5" fmla="*/ 17 h 45"/>
                <a:gd name="T6" fmla="*/ 17 w 19"/>
                <a:gd name="T7" fmla="*/ 17 h 45"/>
                <a:gd name="T8" fmla="*/ 14 w 19"/>
                <a:gd name="T9" fmla="*/ 24 h 45"/>
                <a:gd name="T10" fmla="*/ 17 w 19"/>
                <a:gd name="T11" fmla="*/ 26 h 45"/>
                <a:gd name="T12" fmla="*/ 14 w 19"/>
                <a:gd name="T13" fmla="*/ 34 h 45"/>
                <a:gd name="T14" fmla="*/ 10 w 19"/>
                <a:gd name="T15" fmla="*/ 38 h 45"/>
                <a:gd name="T16" fmla="*/ 7 w 19"/>
                <a:gd name="T17" fmla="*/ 41 h 45"/>
                <a:gd name="T18" fmla="*/ 5 w 19"/>
                <a:gd name="T19" fmla="*/ 45 h 45"/>
                <a:gd name="T20" fmla="*/ 0 w 19"/>
                <a:gd name="T21" fmla="*/ 45 h 45"/>
                <a:gd name="T22" fmla="*/ 0 w 19"/>
                <a:gd name="T23" fmla="*/ 26 h 45"/>
                <a:gd name="T24" fmla="*/ 0 w 19"/>
                <a:gd name="T25" fmla="*/ 12 h 45"/>
                <a:gd name="T26" fmla="*/ 0 w 19"/>
                <a:gd name="T27" fmla="*/ 10 h 45"/>
                <a:gd name="T28" fmla="*/ 3 w 19"/>
                <a:gd name="T29" fmla="*/ 10 h 45"/>
                <a:gd name="T30" fmla="*/ 5 w 19"/>
                <a:gd name="T31" fmla="*/ 12 h 45"/>
                <a:gd name="T32" fmla="*/ 12 w 19"/>
                <a:gd name="T33" fmla="*/ 0 h 45"/>
                <a:gd name="T34" fmla="*/ 14 w 19"/>
                <a:gd name="T35" fmla="*/ 0 h 45"/>
                <a:gd name="T36" fmla="*/ 14 w 19"/>
                <a:gd name="T37" fmla="*/ 3 h 45"/>
                <a:gd name="T38" fmla="*/ 19 w 19"/>
                <a:gd name="T39" fmla="*/ 3 h 45"/>
                <a:gd name="T40" fmla="*/ 17 w 19"/>
                <a:gd name="T41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45">
                  <a:moveTo>
                    <a:pt x="17" y="7"/>
                  </a:moveTo>
                  <a:lnTo>
                    <a:pt x="17" y="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14" y="24"/>
                  </a:lnTo>
                  <a:lnTo>
                    <a:pt x="17" y="26"/>
                  </a:lnTo>
                  <a:lnTo>
                    <a:pt x="14" y="34"/>
                  </a:lnTo>
                  <a:lnTo>
                    <a:pt x="10" y="38"/>
                  </a:lnTo>
                  <a:lnTo>
                    <a:pt x="7" y="41"/>
                  </a:lnTo>
                  <a:lnTo>
                    <a:pt x="5" y="45"/>
                  </a:lnTo>
                  <a:lnTo>
                    <a:pt x="0" y="45"/>
                  </a:lnTo>
                  <a:lnTo>
                    <a:pt x="0" y="26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3" y="10"/>
                  </a:lnTo>
                  <a:lnTo>
                    <a:pt x="5" y="1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9" y="3"/>
                  </a:lnTo>
                  <a:lnTo>
                    <a:pt x="17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3" name="Freeform 60">
              <a:extLst>
                <a:ext uri="{FF2B5EF4-FFF2-40B4-BE49-F238E27FC236}">
                  <a16:creationId xmlns:a16="http://schemas.microsoft.com/office/drawing/2014/main" xmlns="" id="{9EEC6261-CD4C-4B25-BA5C-6159218BF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334" y="4297986"/>
              <a:ext cx="114060" cy="117587"/>
            </a:xfrm>
            <a:custGeom>
              <a:avLst/>
              <a:gdLst>
                <a:gd name="T0" fmla="*/ 38 w 97"/>
                <a:gd name="T1" fmla="*/ 0 h 100"/>
                <a:gd name="T2" fmla="*/ 38 w 97"/>
                <a:gd name="T3" fmla="*/ 0 h 100"/>
                <a:gd name="T4" fmla="*/ 40 w 97"/>
                <a:gd name="T5" fmla="*/ 7 h 100"/>
                <a:gd name="T6" fmla="*/ 42 w 97"/>
                <a:gd name="T7" fmla="*/ 5 h 100"/>
                <a:gd name="T8" fmla="*/ 50 w 97"/>
                <a:gd name="T9" fmla="*/ 3 h 100"/>
                <a:gd name="T10" fmla="*/ 59 w 97"/>
                <a:gd name="T11" fmla="*/ 5 h 100"/>
                <a:gd name="T12" fmla="*/ 61 w 97"/>
                <a:gd name="T13" fmla="*/ 10 h 100"/>
                <a:gd name="T14" fmla="*/ 68 w 97"/>
                <a:gd name="T15" fmla="*/ 14 h 100"/>
                <a:gd name="T16" fmla="*/ 76 w 97"/>
                <a:gd name="T17" fmla="*/ 10 h 100"/>
                <a:gd name="T18" fmla="*/ 80 w 97"/>
                <a:gd name="T19" fmla="*/ 10 h 100"/>
                <a:gd name="T20" fmla="*/ 92 w 97"/>
                <a:gd name="T21" fmla="*/ 14 h 100"/>
                <a:gd name="T22" fmla="*/ 97 w 97"/>
                <a:gd name="T23" fmla="*/ 38 h 100"/>
                <a:gd name="T24" fmla="*/ 90 w 97"/>
                <a:gd name="T25" fmla="*/ 50 h 100"/>
                <a:gd name="T26" fmla="*/ 85 w 97"/>
                <a:gd name="T27" fmla="*/ 69 h 100"/>
                <a:gd name="T28" fmla="*/ 92 w 97"/>
                <a:gd name="T29" fmla="*/ 83 h 100"/>
                <a:gd name="T30" fmla="*/ 92 w 97"/>
                <a:gd name="T31" fmla="*/ 88 h 100"/>
                <a:gd name="T32" fmla="*/ 85 w 97"/>
                <a:gd name="T33" fmla="*/ 88 h 100"/>
                <a:gd name="T34" fmla="*/ 73 w 97"/>
                <a:gd name="T35" fmla="*/ 85 h 100"/>
                <a:gd name="T36" fmla="*/ 64 w 97"/>
                <a:gd name="T37" fmla="*/ 85 h 100"/>
                <a:gd name="T38" fmla="*/ 42 w 97"/>
                <a:gd name="T39" fmla="*/ 88 h 100"/>
                <a:gd name="T40" fmla="*/ 33 w 97"/>
                <a:gd name="T41" fmla="*/ 95 h 100"/>
                <a:gd name="T42" fmla="*/ 16 w 97"/>
                <a:gd name="T43" fmla="*/ 100 h 100"/>
                <a:gd name="T44" fmla="*/ 14 w 97"/>
                <a:gd name="T45" fmla="*/ 97 h 100"/>
                <a:gd name="T46" fmla="*/ 14 w 97"/>
                <a:gd name="T47" fmla="*/ 85 h 100"/>
                <a:gd name="T48" fmla="*/ 16 w 97"/>
                <a:gd name="T49" fmla="*/ 83 h 100"/>
                <a:gd name="T50" fmla="*/ 16 w 97"/>
                <a:gd name="T51" fmla="*/ 78 h 100"/>
                <a:gd name="T52" fmla="*/ 7 w 97"/>
                <a:gd name="T53" fmla="*/ 71 h 100"/>
                <a:gd name="T54" fmla="*/ 2 w 97"/>
                <a:gd name="T55" fmla="*/ 69 h 100"/>
                <a:gd name="T56" fmla="*/ 0 w 97"/>
                <a:gd name="T57" fmla="*/ 64 h 100"/>
                <a:gd name="T58" fmla="*/ 2 w 97"/>
                <a:gd name="T59" fmla="*/ 57 h 100"/>
                <a:gd name="T60" fmla="*/ 0 w 97"/>
                <a:gd name="T61" fmla="*/ 50 h 100"/>
                <a:gd name="T62" fmla="*/ 2 w 97"/>
                <a:gd name="T63" fmla="*/ 45 h 100"/>
                <a:gd name="T64" fmla="*/ 5 w 97"/>
                <a:gd name="T65" fmla="*/ 45 h 100"/>
                <a:gd name="T66" fmla="*/ 5 w 97"/>
                <a:gd name="T67" fmla="*/ 38 h 100"/>
                <a:gd name="T68" fmla="*/ 5 w 97"/>
                <a:gd name="T69" fmla="*/ 36 h 100"/>
                <a:gd name="T70" fmla="*/ 5 w 97"/>
                <a:gd name="T71" fmla="*/ 33 h 100"/>
                <a:gd name="T72" fmla="*/ 12 w 97"/>
                <a:gd name="T73" fmla="*/ 31 h 100"/>
                <a:gd name="T74" fmla="*/ 7 w 97"/>
                <a:gd name="T75" fmla="*/ 19 h 100"/>
                <a:gd name="T76" fmla="*/ 2 w 97"/>
                <a:gd name="T77" fmla="*/ 12 h 100"/>
                <a:gd name="T78" fmla="*/ 5 w 97"/>
                <a:gd name="T79" fmla="*/ 5 h 100"/>
                <a:gd name="T80" fmla="*/ 7 w 97"/>
                <a:gd name="T81" fmla="*/ 5 h 100"/>
                <a:gd name="T82" fmla="*/ 9 w 97"/>
                <a:gd name="T83" fmla="*/ 3 h 100"/>
                <a:gd name="T84" fmla="*/ 14 w 97"/>
                <a:gd name="T85" fmla="*/ 5 h 100"/>
                <a:gd name="T86" fmla="*/ 26 w 97"/>
                <a:gd name="T87" fmla="*/ 5 h 100"/>
                <a:gd name="T88" fmla="*/ 31 w 97"/>
                <a:gd name="T89" fmla="*/ 0 h 100"/>
                <a:gd name="T90" fmla="*/ 33 w 97"/>
                <a:gd name="T91" fmla="*/ 3 h 100"/>
                <a:gd name="T92" fmla="*/ 38 w 97"/>
                <a:gd name="T93" fmla="*/ 0 h 1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526 w 10000"/>
                <a:gd name="connsiteY17" fmla="*/ 8500 h 10000"/>
                <a:gd name="connsiteX18" fmla="*/ 6598 w 10000"/>
                <a:gd name="connsiteY18" fmla="*/ 8500 h 10000"/>
                <a:gd name="connsiteX19" fmla="*/ 5130 w 10000"/>
                <a:gd name="connsiteY19" fmla="*/ 9188 h 10000"/>
                <a:gd name="connsiteX20" fmla="*/ 3402 w 10000"/>
                <a:gd name="connsiteY20" fmla="*/ 9500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526 w 10000"/>
                <a:gd name="connsiteY17" fmla="*/ 8500 h 10000"/>
                <a:gd name="connsiteX18" fmla="*/ 6865 w 10000"/>
                <a:gd name="connsiteY18" fmla="*/ 9535 h 10000"/>
                <a:gd name="connsiteX19" fmla="*/ 5130 w 10000"/>
                <a:gd name="connsiteY19" fmla="*/ 9188 h 10000"/>
                <a:gd name="connsiteX20" fmla="*/ 3402 w 10000"/>
                <a:gd name="connsiteY20" fmla="*/ 9500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526 w 10000"/>
                <a:gd name="connsiteY17" fmla="*/ 8500 h 10000"/>
                <a:gd name="connsiteX18" fmla="*/ 6865 w 10000"/>
                <a:gd name="connsiteY18" fmla="*/ 9535 h 10000"/>
                <a:gd name="connsiteX19" fmla="*/ 5130 w 10000"/>
                <a:gd name="connsiteY19" fmla="*/ 9188 h 10000"/>
                <a:gd name="connsiteX20" fmla="*/ 3802 w 10000"/>
                <a:gd name="connsiteY20" fmla="*/ 9112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126 w 10000"/>
                <a:gd name="connsiteY17" fmla="*/ 8112 h 10000"/>
                <a:gd name="connsiteX18" fmla="*/ 6865 w 10000"/>
                <a:gd name="connsiteY18" fmla="*/ 9535 h 10000"/>
                <a:gd name="connsiteX19" fmla="*/ 5130 w 10000"/>
                <a:gd name="connsiteY19" fmla="*/ 9188 h 10000"/>
                <a:gd name="connsiteX20" fmla="*/ 3802 w 10000"/>
                <a:gd name="connsiteY20" fmla="*/ 9112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126 w 10000"/>
                <a:gd name="connsiteY17" fmla="*/ 8112 h 10000"/>
                <a:gd name="connsiteX18" fmla="*/ 6865 w 10000"/>
                <a:gd name="connsiteY18" fmla="*/ 9535 h 10000"/>
                <a:gd name="connsiteX19" fmla="*/ 4463 w 10000"/>
                <a:gd name="connsiteY19" fmla="*/ 9705 h 10000"/>
                <a:gd name="connsiteX20" fmla="*/ 3802 w 10000"/>
                <a:gd name="connsiteY20" fmla="*/ 9112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0000" h="10000">
                  <a:moveTo>
                    <a:pt x="3918" y="0"/>
                  </a:moveTo>
                  <a:lnTo>
                    <a:pt x="3918" y="0"/>
                  </a:lnTo>
                  <a:cubicBezTo>
                    <a:pt x="3987" y="233"/>
                    <a:pt x="4055" y="467"/>
                    <a:pt x="4124" y="700"/>
                  </a:cubicBezTo>
                  <a:lnTo>
                    <a:pt x="4330" y="500"/>
                  </a:lnTo>
                  <a:lnTo>
                    <a:pt x="5155" y="300"/>
                  </a:lnTo>
                  <a:lnTo>
                    <a:pt x="6082" y="500"/>
                  </a:lnTo>
                  <a:lnTo>
                    <a:pt x="6289" y="1000"/>
                  </a:lnTo>
                  <a:lnTo>
                    <a:pt x="7010" y="1400"/>
                  </a:lnTo>
                  <a:lnTo>
                    <a:pt x="7835" y="1000"/>
                  </a:lnTo>
                  <a:lnTo>
                    <a:pt x="8247" y="1000"/>
                  </a:lnTo>
                  <a:lnTo>
                    <a:pt x="9485" y="1400"/>
                  </a:lnTo>
                  <a:lnTo>
                    <a:pt x="10000" y="3800"/>
                  </a:lnTo>
                  <a:lnTo>
                    <a:pt x="9278" y="5000"/>
                  </a:lnTo>
                  <a:lnTo>
                    <a:pt x="8763" y="6900"/>
                  </a:lnTo>
                  <a:lnTo>
                    <a:pt x="9485" y="8300"/>
                  </a:lnTo>
                  <a:lnTo>
                    <a:pt x="9485" y="8800"/>
                  </a:lnTo>
                  <a:lnTo>
                    <a:pt x="8763" y="8800"/>
                  </a:lnTo>
                  <a:lnTo>
                    <a:pt x="7126" y="8112"/>
                  </a:lnTo>
                  <a:lnTo>
                    <a:pt x="6865" y="9535"/>
                  </a:lnTo>
                  <a:lnTo>
                    <a:pt x="4463" y="9705"/>
                  </a:lnTo>
                  <a:lnTo>
                    <a:pt x="3802" y="9112"/>
                  </a:lnTo>
                  <a:lnTo>
                    <a:pt x="1649" y="10000"/>
                  </a:lnTo>
                  <a:lnTo>
                    <a:pt x="1443" y="9700"/>
                  </a:lnTo>
                  <a:lnTo>
                    <a:pt x="1443" y="8500"/>
                  </a:lnTo>
                  <a:lnTo>
                    <a:pt x="1649" y="8300"/>
                  </a:lnTo>
                  <a:lnTo>
                    <a:pt x="1649" y="7800"/>
                  </a:lnTo>
                  <a:lnTo>
                    <a:pt x="722" y="7100"/>
                  </a:lnTo>
                  <a:lnTo>
                    <a:pt x="206" y="6900"/>
                  </a:lnTo>
                  <a:lnTo>
                    <a:pt x="0" y="6400"/>
                  </a:lnTo>
                  <a:cubicBezTo>
                    <a:pt x="69" y="6167"/>
                    <a:pt x="137" y="5933"/>
                    <a:pt x="206" y="5700"/>
                  </a:cubicBezTo>
                  <a:cubicBezTo>
                    <a:pt x="137" y="5467"/>
                    <a:pt x="69" y="5233"/>
                    <a:pt x="0" y="5000"/>
                  </a:cubicBezTo>
                  <a:lnTo>
                    <a:pt x="206" y="4500"/>
                  </a:lnTo>
                  <a:lnTo>
                    <a:pt x="515" y="4500"/>
                  </a:lnTo>
                  <a:lnTo>
                    <a:pt x="515" y="3800"/>
                  </a:lnTo>
                  <a:lnTo>
                    <a:pt x="515" y="3600"/>
                  </a:lnTo>
                  <a:lnTo>
                    <a:pt x="515" y="3300"/>
                  </a:lnTo>
                  <a:lnTo>
                    <a:pt x="1237" y="3100"/>
                  </a:lnTo>
                  <a:lnTo>
                    <a:pt x="722" y="1900"/>
                  </a:lnTo>
                  <a:lnTo>
                    <a:pt x="206" y="1200"/>
                  </a:lnTo>
                  <a:lnTo>
                    <a:pt x="515" y="500"/>
                  </a:lnTo>
                  <a:lnTo>
                    <a:pt x="722" y="500"/>
                  </a:lnTo>
                  <a:lnTo>
                    <a:pt x="928" y="300"/>
                  </a:lnTo>
                  <a:lnTo>
                    <a:pt x="1443" y="500"/>
                  </a:lnTo>
                  <a:lnTo>
                    <a:pt x="2680" y="500"/>
                  </a:lnTo>
                  <a:lnTo>
                    <a:pt x="3196" y="0"/>
                  </a:lnTo>
                  <a:lnTo>
                    <a:pt x="3402" y="300"/>
                  </a:lnTo>
                  <a:lnTo>
                    <a:pt x="3918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4" name="Freeform 68">
              <a:extLst>
                <a:ext uri="{FF2B5EF4-FFF2-40B4-BE49-F238E27FC236}">
                  <a16:creationId xmlns:a16="http://schemas.microsoft.com/office/drawing/2014/main" xmlns="" id="{A02971B0-69C4-4955-882B-F3963BA72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2845" y="4267416"/>
              <a:ext cx="229931" cy="305013"/>
            </a:xfrm>
            <a:custGeom>
              <a:avLst/>
              <a:gdLst>
                <a:gd name="connsiteX0" fmla="*/ 274988 w 292229"/>
                <a:gd name="connsiteY0" fmla="*/ 246598 h 393639"/>
                <a:gd name="connsiteX1" fmla="*/ 272581 w 292229"/>
                <a:gd name="connsiteY1" fmla="*/ 250808 h 393639"/>
                <a:gd name="connsiteX2" fmla="*/ 281147 w 292229"/>
                <a:gd name="connsiteY2" fmla="*/ 252750 h 393639"/>
                <a:gd name="connsiteX3" fmla="*/ 274988 w 292229"/>
                <a:gd name="connsiteY3" fmla="*/ 246598 h 393639"/>
                <a:gd name="connsiteX4" fmla="*/ 183833 w 292229"/>
                <a:gd name="connsiteY4" fmla="*/ 0 h 393639"/>
                <a:gd name="connsiteX5" fmla="*/ 183833 w 292229"/>
                <a:gd name="connsiteY5" fmla="*/ 13447 h 393639"/>
                <a:gd name="connsiteX6" fmla="*/ 168865 w 292229"/>
                <a:gd name="connsiteY6" fmla="*/ 16480 h 393639"/>
                <a:gd name="connsiteX7" fmla="*/ 162890 w 292229"/>
                <a:gd name="connsiteY7" fmla="*/ 26895 h 393639"/>
                <a:gd name="connsiteX8" fmla="*/ 152433 w 292229"/>
                <a:gd name="connsiteY8" fmla="*/ 34396 h 393639"/>
                <a:gd name="connsiteX9" fmla="*/ 144963 w 292229"/>
                <a:gd name="connsiteY9" fmla="*/ 44811 h 393639"/>
                <a:gd name="connsiteX10" fmla="*/ 140482 w 292229"/>
                <a:gd name="connsiteY10" fmla="*/ 62767 h 393639"/>
                <a:gd name="connsiteX11" fmla="*/ 137494 w 292229"/>
                <a:gd name="connsiteY11" fmla="*/ 77730 h 393639"/>
                <a:gd name="connsiteX12" fmla="*/ 147951 w 292229"/>
                <a:gd name="connsiteY12" fmla="*/ 77730 h 393639"/>
                <a:gd name="connsiteX13" fmla="*/ 152433 w 292229"/>
                <a:gd name="connsiteY13" fmla="*/ 88185 h 393639"/>
                <a:gd name="connsiteX14" fmla="*/ 158408 w 292229"/>
                <a:gd name="connsiteY14" fmla="*/ 94130 h 393639"/>
                <a:gd name="connsiteX15" fmla="*/ 158408 w 292229"/>
                <a:gd name="connsiteY15" fmla="*/ 106141 h 393639"/>
                <a:gd name="connsiteX16" fmla="*/ 155420 w 292229"/>
                <a:gd name="connsiteY16" fmla="*/ 112086 h 393639"/>
                <a:gd name="connsiteX17" fmla="*/ 158408 w 292229"/>
                <a:gd name="connsiteY17" fmla="*/ 116555 h 393639"/>
                <a:gd name="connsiteX18" fmla="*/ 162890 w 292229"/>
                <a:gd name="connsiteY18" fmla="*/ 119548 h 393639"/>
                <a:gd name="connsiteX19" fmla="*/ 168865 w 292229"/>
                <a:gd name="connsiteY19" fmla="*/ 130003 h 393639"/>
                <a:gd name="connsiteX20" fmla="*/ 201759 w 292229"/>
                <a:gd name="connsiteY20" fmla="*/ 127010 h 393639"/>
                <a:gd name="connsiteX21" fmla="*/ 215204 w 292229"/>
                <a:gd name="connsiteY21" fmla="*/ 130003 h 393639"/>
                <a:gd name="connsiteX22" fmla="*/ 230143 w 292229"/>
                <a:gd name="connsiteY22" fmla="*/ 150951 h 393639"/>
                <a:gd name="connsiteX23" fmla="*/ 240600 w 292229"/>
                <a:gd name="connsiteY23" fmla="*/ 147959 h 393639"/>
                <a:gd name="connsiteX24" fmla="*/ 257061 w 292229"/>
                <a:gd name="connsiteY24" fmla="*/ 147959 h 393639"/>
                <a:gd name="connsiteX25" fmla="*/ 272000 w 292229"/>
                <a:gd name="connsiteY25" fmla="*/ 144966 h 393639"/>
                <a:gd name="connsiteX26" fmla="*/ 279469 w 292229"/>
                <a:gd name="connsiteY26" fmla="*/ 150951 h 393639"/>
                <a:gd name="connsiteX27" fmla="*/ 274988 w 292229"/>
                <a:gd name="connsiteY27" fmla="*/ 165875 h 393639"/>
                <a:gd name="connsiteX28" fmla="*/ 272000 w 292229"/>
                <a:gd name="connsiteY28" fmla="*/ 171860 h 393639"/>
                <a:gd name="connsiteX29" fmla="*/ 269012 w 292229"/>
                <a:gd name="connsiteY29" fmla="*/ 186824 h 393639"/>
                <a:gd name="connsiteX30" fmla="*/ 272000 w 292229"/>
                <a:gd name="connsiteY30" fmla="*/ 204740 h 393639"/>
                <a:gd name="connsiteX31" fmla="*/ 282457 w 292229"/>
                <a:gd name="connsiteY31" fmla="*/ 212202 h 393639"/>
                <a:gd name="connsiteX32" fmla="*/ 282457 w 292229"/>
                <a:gd name="connsiteY32" fmla="*/ 218227 h 393639"/>
                <a:gd name="connsiteX33" fmla="*/ 269012 w 292229"/>
                <a:gd name="connsiteY33" fmla="*/ 228681 h 393639"/>
                <a:gd name="connsiteX34" fmla="*/ 279469 w 292229"/>
                <a:gd name="connsiteY34" fmla="*/ 233151 h 393639"/>
                <a:gd name="connsiteX35" fmla="*/ 285445 w 292229"/>
                <a:gd name="connsiteY35" fmla="*/ 243605 h 393639"/>
                <a:gd name="connsiteX36" fmla="*/ 292229 w 292229"/>
                <a:gd name="connsiteY36" fmla="*/ 265315 h 393639"/>
                <a:gd name="connsiteX37" fmla="*/ 284369 w 292229"/>
                <a:gd name="connsiteY37" fmla="*/ 264192 h 393639"/>
                <a:gd name="connsiteX38" fmla="*/ 280358 w 292229"/>
                <a:gd name="connsiteY38" fmla="*/ 258176 h 393639"/>
                <a:gd name="connsiteX39" fmla="*/ 274343 w 292229"/>
                <a:gd name="connsiteY39" fmla="*/ 256170 h 393639"/>
                <a:gd name="connsiteX40" fmla="*/ 268327 w 292229"/>
                <a:gd name="connsiteY40" fmla="*/ 252160 h 393639"/>
                <a:gd name="connsiteX41" fmla="*/ 256295 w 292229"/>
                <a:gd name="connsiteY41" fmla="*/ 256170 h 393639"/>
                <a:gd name="connsiteX42" fmla="*/ 250279 w 292229"/>
                <a:gd name="connsiteY42" fmla="*/ 258176 h 393639"/>
                <a:gd name="connsiteX43" fmla="*/ 238248 w 292229"/>
                <a:gd name="connsiteY43" fmla="*/ 256170 h 393639"/>
                <a:gd name="connsiteX44" fmla="*/ 226216 w 292229"/>
                <a:gd name="connsiteY44" fmla="*/ 260181 h 393639"/>
                <a:gd name="connsiteX45" fmla="*/ 230227 w 292229"/>
                <a:gd name="connsiteY45" fmla="*/ 266197 h 393639"/>
                <a:gd name="connsiteX46" fmla="*/ 234237 w 292229"/>
                <a:gd name="connsiteY46" fmla="*/ 278228 h 393639"/>
                <a:gd name="connsiteX47" fmla="*/ 232232 w 292229"/>
                <a:gd name="connsiteY47" fmla="*/ 286249 h 393639"/>
                <a:gd name="connsiteX48" fmla="*/ 226216 w 292229"/>
                <a:gd name="connsiteY48" fmla="*/ 288255 h 393639"/>
                <a:gd name="connsiteX49" fmla="*/ 222206 w 292229"/>
                <a:gd name="connsiteY49" fmla="*/ 294270 h 393639"/>
                <a:gd name="connsiteX50" fmla="*/ 224211 w 292229"/>
                <a:gd name="connsiteY50" fmla="*/ 304297 h 393639"/>
                <a:gd name="connsiteX51" fmla="*/ 228221 w 292229"/>
                <a:gd name="connsiteY51" fmla="*/ 310313 h 393639"/>
                <a:gd name="connsiteX52" fmla="*/ 230227 w 292229"/>
                <a:gd name="connsiteY52" fmla="*/ 314323 h 393639"/>
                <a:gd name="connsiteX53" fmla="*/ 214003 w 292229"/>
                <a:gd name="connsiteY53" fmla="*/ 393639 h 393639"/>
                <a:gd name="connsiteX54" fmla="*/ 207735 w 292229"/>
                <a:gd name="connsiteY54" fmla="*/ 385578 h 393639"/>
                <a:gd name="connsiteX55" fmla="*/ 197278 w 292229"/>
                <a:gd name="connsiteY55" fmla="*/ 385578 h 393639"/>
                <a:gd name="connsiteX56" fmla="*/ 205080 w 292229"/>
                <a:gd name="connsiteY56" fmla="*/ 368292 h 393639"/>
                <a:gd name="connsiteX57" fmla="*/ 208169 w 292229"/>
                <a:gd name="connsiteY57" fmla="*/ 358049 h 393639"/>
                <a:gd name="connsiteX58" fmla="*/ 208150 w 292229"/>
                <a:gd name="connsiteY58" fmla="*/ 357862 h 393639"/>
                <a:gd name="connsiteX59" fmla="*/ 197278 w 292229"/>
                <a:gd name="connsiteY59" fmla="*/ 349706 h 393639"/>
                <a:gd name="connsiteX60" fmla="*/ 183833 w 292229"/>
                <a:gd name="connsiteY60" fmla="*/ 352698 h 393639"/>
                <a:gd name="connsiteX61" fmla="*/ 173347 w 292229"/>
                <a:gd name="connsiteY61" fmla="*/ 349706 h 393639"/>
                <a:gd name="connsiteX62" fmla="*/ 158408 w 292229"/>
                <a:gd name="connsiteY62" fmla="*/ 357168 h 393639"/>
                <a:gd name="connsiteX63" fmla="*/ 140482 w 292229"/>
                <a:gd name="connsiteY63" fmla="*/ 352698 h 393639"/>
                <a:gd name="connsiteX64" fmla="*/ 127037 w 292229"/>
                <a:gd name="connsiteY64" fmla="*/ 328757 h 393639"/>
                <a:gd name="connsiteX65" fmla="*/ 116580 w 292229"/>
                <a:gd name="connsiteY65" fmla="*/ 321295 h 393639"/>
                <a:gd name="connsiteX66" fmla="*/ 109081 w 292229"/>
                <a:gd name="connsiteY66" fmla="*/ 310841 h 393639"/>
                <a:gd name="connsiteX67" fmla="*/ 91155 w 292229"/>
                <a:gd name="connsiteY67" fmla="*/ 295877 h 393639"/>
                <a:gd name="connsiteX68" fmla="*/ 88167 w 292229"/>
                <a:gd name="connsiteY68" fmla="*/ 300426 h 393639"/>
                <a:gd name="connsiteX69" fmla="*/ 73229 w 292229"/>
                <a:gd name="connsiteY69" fmla="*/ 292885 h 393639"/>
                <a:gd name="connsiteX70" fmla="*/ 62772 w 292229"/>
                <a:gd name="connsiteY70" fmla="*/ 285423 h 393639"/>
                <a:gd name="connsiteX71" fmla="*/ 56796 w 292229"/>
                <a:gd name="connsiteY71" fmla="*/ 292885 h 393639"/>
                <a:gd name="connsiteX72" fmla="*/ 34359 w 292229"/>
                <a:gd name="connsiteY72" fmla="*/ 289932 h 393639"/>
                <a:gd name="connsiteX73" fmla="*/ 31371 w 292229"/>
                <a:gd name="connsiteY73" fmla="*/ 274968 h 393639"/>
                <a:gd name="connsiteX74" fmla="*/ 23902 w 292229"/>
                <a:gd name="connsiteY74" fmla="*/ 277961 h 393639"/>
                <a:gd name="connsiteX75" fmla="*/ 2988 w 292229"/>
                <a:gd name="connsiteY75" fmla="*/ 264554 h 393639"/>
                <a:gd name="connsiteX76" fmla="*/ 0 w 292229"/>
                <a:gd name="connsiteY76" fmla="*/ 257052 h 393639"/>
                <a:gd name="connsiteX77" fmla="*/ 7469 w 292229"/>
                <a:gd name="connsiteY77" fmla="*/ 254059 h 393639"/>
                <a:gd name="connsiteX78" fmla="*/ 13445 w 292229"/>
                <a:gd name="connsiteY78" fmla="*/ 233151 h 393639"/>
                <a:gd name="connsiteX79" fmla="*/ 23902 w 292229"/>
                <a:gd name="connsiteY79" fmla="*/ 233151 h 393639"/>
                <a:gd name="connsiteX80" fmla="*/ 34359 w 292229"/>
                <a:gd name="connsiteY80" fmla="*/ 218227 h 393639"/>
                <a:gd name="connsiteX81" fmla="*/ 46339 w 292229"/>
                <a:gd name="connsiteY81" fmla="*/ 204740 h 393639"/>
                <a:gd name="connsiteX82" fmla="*/ 34359 w 292229"/>
                <a:gd name="connsiteY82" fmla="*/ 197278 h 393639"/>
                <a:gd name="connsiteX83" fmla="*/ 38870 w 292229"/>
                <a:gd name="connsiteY83" fmla="*/ 183831 h 393639"/>
                <a:gd name="connsiteX84" fmla="*/ 34359 w 292229"/>
                <a:gd name="connsiteY84" fmla="*/ 161406 h 393639"/>
                <a:gd name="connsiteX85" fmla="*/ 34359 w 292229"/>
                <a:gd name="connsiteY85" fmla="*/ 137504 h 393639"/>
                <a:gd name="connsiteX86" fmla="*/ 23902 w 292229"/>
                <a:gd name="connsiteY86" fmla="*/ 122541 h 393639"/>
                <a:gd name="connsiteX87" fmla="*/ 28383 w 292229"/>
                <a:gd name="connsiteY87" fmla="*/ 112086 h 393639"/>
                <a:gd name="connsiteX88" fmla="*/ 34359 w 292229"/>
                <a:gd name="connsiteY88" fmla="*/ 112086 h 393639"/>
                <a:gd name="connsiteX89" fmla="*/ 41858 w 292229"/>
                <a:gd name="connsiteY89" fmla="*/ 106141 h 393639"/>
                <a:gd name="connsiteX90" fmla="*/ 34359 w 292229"/>
                <a:gd name="connsiteY90" fmla="*/ 91138 h 393639"/>
                <a:gd name="connsiteX91" fmla="*/ 49327 w 292229"/>
                <a:gd name="connsiteY91" fmla="*/ 88185 h 393639"/>
                <a:gd name="connsiteX92" fmla="*/ 67253 w 292229"/>
                <a:gd name="connsiteY92" fmla="*/ 73221 h 393639"/>
                <a:gd name="connsiteX93" fmla="*/ 77710 w 292229"/>
                <a:gd name="connsiteY93" fmla="*/ 70269 h 393639"/>
                <a:gd name="connsiteX94" fmla="*/ 77710 w 292229"/>
                <a:gd name="connsiteY94" fmla="*/ 59814 h 393639"/>
                <a:gd name="connsiteX95" fmla="*/ 98624 w 292229"/>
                <a:gd name="connsiteY95" fmla="*/ 26895 h 393639"/>
                <a:gd name="connsiteX96" fmla="*/ 112098 w 292229"/>
                <a:gd name="connsiteY96" fmla="*/ 26895 h 393639"/>
                <a:gd name="connsiteX97" fmla="*/ 116580 w 292229"/>
                <a:gd name="connsiteY97" fmla="*/ 23942 h 393639"/>
                <a:gd name="connsiteX98" fmla="*/ 152433 w 292229"/>
                <a:gd name="connsiteY98" fmla="*/ 13447 h 393639"/>
                <a:gd name="connsiteX99" fmla="*/ 162890 w 292229"/>
                <a:gd name="connsiteY99" fmla="*/ 5986 h 393639"/>
                <a:gd name="connsiteX100" fmla="*/ 183833 w 292229"/>
                <a:gd name="connsiteY100" fmla="*/ 0 h 393639"/>
                <a:gd name="connsiteX0" fmla="*/ 274988 w 292229"/>
                <a:gd name="connsiteY0" fmla="*/ 246598 h 393639"/>
                <a:gd name="connsiteX1" fmla="*/ 272581 w 292229"/>
                <a:gd name="connsiteY1" fmla="*/ 250808 h 393639"/>
                <a:gd name="connsiteX2" fmla="*/ 281147 w 292229"/>
                <a:gd name="connsiteY2" fmla="*/ 252750 h 393639"/>
                <a:gd name="connsiteX3" fmla="*/ 274988 w 292229"/>
                <a:gd name="connsiteY3" fmla="*/ 246598 h 393639"/>
                <a:gd name="connsiteX4" fmla="*/ 183833 w 292229"/>
                <a:gd name="connsiteY4" fmla="*/ 0 h 393639"/>
                <a:gd name="connsiteX5" fmla="*/ 183833 w 292229"/>
                <a:gd name="connsiteY5" fmla="*/ 13447 h 393639"/>
                <a:gd name="connsiteX6" fmla="*/ 168865 w 292229"/>
                <a:gd name="connsiteY6" fmla="*/ 16480 h 393639"/>
                <a:gd name="connsiteX7" fmla="*/ 162890 w 292229"/>
                <a:gd name="connsiteY7" fmla="*/ 26895 h 393639"/>
                <a:gd name="connsiteX8" fmla="*/ 152433 w 292229"/>
                <a:gd name="connsiteY8" fmla="*/ 34396 h 393639"/>
                <a:gd name="connsiteX9" fmla="*/ 144963 w 292229"/>
                <a:gd name="connsiteY9" fmla="*/ 44811 h 393639"/>
                <a:gd name="connsiteX10" fmla="*/ 140482 w 292229"/>
                <a:gd name="connsiteY10" fmla="*/ 62767 h 393639"/>
                <a:gd name="connsiteX11" fmla="*/ 137494 w 292229"/>
                <a:gd name="connsiteY11" fmla="*/ 77730 h 393639"/>
                <a:gd name="connsiteX12" fmla="*/ 147951 w 292229"/>
                <a:gd name="connsiteY12" fmla="*/ 77730 h 393639"/>
                <a:gd name="connsiteX13" fmla="*/ 152433 w 292229"/>
                <a:gd name="connsiteY13" fmla="*/ 88185 h 393639"/>
                <a:gd name="connsiteX14" fmla="*/ 158408 w 292229"/>
                <a:gd name="connsiteY14" fmla="*/ 94130 h 393639"/>
                <a:gd name="connsiteX15" fmla="*/ 158408 w 292229"/>
                <a:gd name="connsiteY15" fmla="*/ 106141 h 393639"/>
                <a:gd name="connsiteX16" fmla="*/ 155420 w 292229"/>
                <a:gd name="connsiteY16" fmla="*/ 112086 h 393639"/>
                <a:gd name="connsiteX17" fmla="*/ 158408 w 292229"/>
                <a:gd name="connsiteY17" fmla="*/ 116555 h 393639"/>
                <a:gd name="connsiteX18" fmla="*/ 162890 w 292229"/>
                <a:gd name="connsiteY18" fmla="*/ 119548 h 393639"/>
                <a:gd name="connsiteX19" fmla="*/ 168865 w 292229"/>
                <a:gd name="connsiteY19" fmla="*/ 130003 h 393639"/>
                <a:gd name="connsiteX20" fmla="*/ 201759 w 292229"/>
                <a:gd name="connsiteY20" fmla="*/ 127010 h 393639"/>
                <a:gd name="connsiteX21" fmla="*/ 215204 w 292229"/>
                <a:gd name="connsiteY21" fmla="*/ 130003 h 393639"/>
                <a:gd name="connsiteX22" fmla="*/ 230143 w 292229"/>
                <a:gd name="connsiteY22" fmla="*/ 150951 h 393639"/>
                <a:gd name="connsiteX23" fmla="*/ 240600 w 292229"/>
                <a:gd name="connsiteY23" fmla="*/ 147959 h 393639"/>
                <a:gd name="connsiteX24" fmla="*/ 257061 w 292229"/>
                <a:gd name="connsiteY24" fmla="*/ 147959 h 393639"/>
                <a:gd name="connsiteX25" fmla="*/ 272000 w 292229"/>
                <a:gd name="connsiteY25" fmla="*/ 144966 h 393639"/>
                <a:gd name="connsiteX26" fmla="*/ 279469 w 292229"/>
                <a:gd name="connsiteY26" fmla="*/ 150951 h 393639"/>
                <a:gd name="connsiteX27" fmla="*/ 274988 w 292229"/>
                <a:gd name="connsiteY27" fmla="*/ 165875 h 393639"/>
                <a:gd name="connsiteX28" fmla="*/ 272000 w 292229"/>
                <a:gd name="connsiteY28" fmla="*/ 171860 h 393639"/>
                <a:gd name="connsiteX29" fmla="*/ 269012 w 292229"/>
                <a:gd name="connsiteY29" fmla="*/ 186824 h 393639"/>
                <a:gd name="connsiteX30" fmla="*/ 272000 w 292229"/>
                <a:gd name="connsiteY30" fmla="*/ 204740 h 393639"/>
                <a:gd name="connsiteX31" fmla="*/ 282457 w 292229"/>
                <a:gd name="connsiteY31" fmla="*/ 212202 h 393639"/>
                <a:gd name="connsiteX32" fmla="*/ 282457 w 292229"/>
                <a:gd name="connsiteY32" fmla="*/ 218227 h 393639"/>
                <a:gd name="connsiteX33" fmla="*/ 269012 w 292229"/>
                <a:gd name="connsiteY33" fmla="*/ 228681 h 393639"/>
                <a:gd name="connsiteX34" fmla="*/ 279469 w 292229"/>
                <a:gd name="connsiteY34" fmla="*/ 233151 h 393639"/>
                <a:gd name="connsiteX35" fmla="*/ 285445 w 292229"/>
                <a:gd name="connsiteY35" fmla="*/ 243605 h 393639"/>
                <a:gd name="connsiteX36" fmla="*/ 292229 w 292229"/>
                <a:gd name="connsiteY36" fmla="*/ 265315 h 393639"/>
                <a:gd name="connsiteX37" fmla="*/ 284369 w 292229"/>
                <a:gd name="connsiteY37" fmla="*/ 264192 h 393639"/>
                <a:gd name="connsiteX38" fmla="*/ 280358 w 292229"/>
                <a:gd name="connsiteY38" fmla="*/ 258176 h 393639"/>
                <a:gd name="connsiteX39" fmla="*/ 274343 w 292229"/>
                <a:gd name="connsiteY39" fmla="*/ 256170 h 393639"/>
                <a:gd name="connsiteX40" fmla="*/ 268327 w 292229"/>
                <a:gd name="connsiteY40" fmla="*/ 252160 h 393639"/>
                <a:gd name="connsiteX41" fmla="*/ 256295 w 292229"/>
                <a:gd name="connsiteY41" fmla="*/ 256170 h 393639"/>
                <a:gd name="connsiteX42" fmla="*/ 250279 w 292229"/>
                <a:gd name="connsiteY42" fmla="*/ 258176 h 393639"/>
                <a:gd name="connsiteX43" fmla="*/ 238248 w 292229"/>
                <a:gd name="connsiteY43" fmla="*/ 256170 h 393639"/>
                <a:gd name="connsiteX44" fmla="*/ 226216 w 292229"/>
                <a:gd name="connsiteY44" fmla="*/ 260181 h 393639"/>
                <a:gd name="connsiteX45" fmla="*/ 230227 w 292229"/>
                <a:gd name="connsiteY45" fmla="*/ 266197 h 393639"/>
                <a:gd name="connsiteX46" fmla="*/ 234237 w 292229"/>
                <a:gd name="connsiteY46" fmla="*/ 278228 h 393639"/>
                <a:gd name="connsiteX47" fmla="*/ 232232 w 292229"/>
                <a:gd name="connsiteY47" fmla="*/ 286249 h 393639"/>
                <a:gd name="connsiteX48" fmla="*/ 226216 w 292229"/>
                <a:gd name="connsiteY48" fmla="*/ 288255 h 393639"/>
                <a:gd name="connsiteX49" fmla="*/ 222206 w 292229"/>
                <a:gd name="connsiteY49" fmla="*/ 294270 h 393639"/>
                <a:gd name="connsiteX50" fmla="*/ 224211 w 292229"/>
                <a:gd name="connsiteY50" fmla="*/ 304297 h 393639"/>
                <a:gd name="connsiteX51" fmla="*/ 228221 w 292229"/>
                <a:gd name="connsiteY51" fmla="*/ 310313 h 393639"/>
                <a:gd name="connsiteX52" fmla="*/ 230227 w 292229"/>
                <a:gd name="connsiteY52" fmla="*/ 314323 h 393639"/>
                <a:gd name="connsiteX53" fmla="*/ 214003 w 292229"/>
                <a:gd name="connsiteY53" fmla="*/ 393639 h 393639"/>
                <a:gd name="connsiteX54" fmla="*/ 207735 w 292229"/>
                <a:gd name="connsiteY54" fmla="*/ 385578 h 393639"/>
                <a:gd name="connsiteX55" fmla="*/ 197278 w 292229"/>
                <a:gd name="connsiteY55" fmla="*/ 385578 h 393639"/>
                <a:gd name="connsiteX56" fmla="*/ 205080 w 292229"/>
                <a:gd name="connsiteY56" fmla="*/ 368292 h 393639"/>
                <a:gd name="connsiteX57" fmla="*/ 208169 w 292229"/>
                <a:gd name="connsiteY57" fmla="*/ 358049 h 393639"/>
                <a:gd name="connsiteX58" fmla="*/ 208150 w 292229"/>
                <a:gd name="connsiteY58" fmla="*/ 357862 h 393639"/>
                <a:gd name="connsiteX59" fmla="*/ 197278 w 292229"/>
                <a:gd name="connsiteY59" fmla="*/ 349706 h 393639"/>
                <a:gd name="connsiteX60" fmla="*/ 183833 w 292229"/>
                <a:gd name="connsiteY60" fmla="*/ 352698 h 393639"/>
                <a:gd name="connsiteX61" fmla="*/ 173347 w 292229"/>
                <a:gd name="connsiteY61" fmla="*/ 349706 h 393639"/>
                <a:gd name="connsiteX62" fmla="*/ 158408 w 292229"/>
                <a:gd name="connsiteY62" fmla="*/ 357168 h 393639"/>
                <a:gd name="connsiteX63" fmla="*/ 140482 w 292229"/>
                <a:gd name="connsiteY63" fmla="*/ 352698 h 393639"/>
                <a:gd name="connsiteX64" fmla="*/ 127037 w 292229"/>
                <a:gd name="connsiteY64" fmla="*/ 328757 h 393639"/>
                <a:gd name="connsiteX65" fmla="*/ 116580 w 292229"/>
                <a:gd name="connsiteY65" fmla="*/ 321295 h 393639"/>
                <a:gd name="connsiteX66" fmla="*/ 109081 w 292229"/>
                <a:gd name="connsiteY66" fmla="*/ 310841 h 393639"/>
                <a:gd name="connsiteX67" fmla="*/ 91155 w 292229"/>
                <a:gd name="connsiteY67" fmla="*/ 295877 h 393639"/>
                <a:gd name="connsiteX68" fmla="*/ 88167 w 292229"/>
                <a:gd name="connsiteY68" fmla="*/ 300426 h 393639"/>
                <a:gd name="connsiteX69" fmla="*/ 73229 w 292229"/>
                <a:gd name="connsiteY69" fmla="*/ 292885 h 393639"/>
                <a:gd name="connsiteX70" fmla="*/ 62772 w 292229"/>
                <a:gd name="connsiteY70" fmla="*/ 285423 h 393639"/>
                <a:gd name="connsiteX71" fmla="*/ 56796 w 292229"/>
                <a:gd name="connsiteY71" fmla="*/ 292885 h 393639"/>
                <a:gd name="connsiteX72" fmla="*/ 34359 w 292229"/>
                <a:gd name="connsiteY72" fmla="*/ 289932 h 393639"/>
                <a:gd name="connsiteX73" fmla="*/ 31371 w 292229"/>
                <a:gd name="connsiteY73" fmla="*/ 274968 h 393639"/>
                <a:gd name="connsiteX74" fmla="*/ 23902 w 292229"/>
                <a:gd name="connsiteY74" fmla="*/ 277961 h 393639"/>
                <a:gd name="connsiteX75" fmla="*/ 2988 w 292229"/>
                <a:gd name="connsiteY75" fmla="*/ 264554 h 393639"/>
                <a:gd name="connsiteX76" fmla="*/ 0 w 292229"/>
                <a:gd name="connsiteY76" fmla="*/ 257052 h 393639"/>
                <a:gd name="connsiteX77" fmla="*/ 7469 w 292229"/>
                <a:gd name="connsiteY77" fmla="*/ 254059 h 393639"/>
                <a:gd name="connsiteX78" fmla="*/ 13445 w 292229"/>
                <a:gd name="connsiteY78" fmla="*/ 233151 h 393639"/>
                <a:gd name="connsiteX79" fmla="*/ 23902 w 292229"/>
                <a:gd name="connsiteY79" fmla="*/ 233151 h 393639"/>
                <a:gd name="connsiteX80" fmla="*/ 34359 w 292229"/>
                <a:gd name="connsiteY80" fmla="*/ 218227 h 393639"/>
                <a:gd name="connsiteX81" fmla="*/ 46339 w 292229"/>
                <a:gd name="connsiteY81" fmla="*/ 204740 h 393639"/>
                <a:gd name="connsiteX82" fmla="*/ 34359 w 292229"/>
                <a:gd name="connsiteY82" fmla="*/ 197278 h 393639"/>
                <a:gd name="connsiteX83" fmla="*/ 38870 w 292229"/>
                <a:gd name="connsiteY83" fmla="*/ 183831 h 393639"/>
                <a:gd name="connsiteX84" fmla="*/ 34359 w 292229"/>
                <a:gd name="connsiteY84" fmla="*/ 161406 h 393639"/>
                <a:gd name="connsiteX85" fmla="*/ 34359 w 292229"/>
                <a:gd name="connsiteY85" fmla="*/ 137504 h 393639"/>
                <a:gd name="connsiteX86" fmla="*/ 23902 w 292229"/>
                <a:gd name="connsiteY86" fmla="*/ 122541 h 393639"/>
                <a:gd name="connsiteX87" fmla="*/ 28383 w 292229"/>
                <a:gd name="connsiteY87" fmla="*/ 112086 h 393639"/>
                <a:gd name="connsiteX88" fmla="*/ 34359 w 292229"/>
                <a:gd name="connsiteY88" fmla="*/ 112086 h 393639"/>
                <a:gd name="connsiteX89" fmla="*/ 41858 w 292229"/>
                <a:gd name="connsiteY89" fmla="*/ 106141 h 393639"/>
                <a:gd name="connsiteX90" fmla="*/ 34359 w 292229"/>
                <a:gd name="connsiteY90" fmla="*/ 91138 h 393639"/>
                <a:gd name="connsiteX91" fmla="*/ 49327 w 292229"/>
                <a:gd name="connsiteY91" fmla="*/ 88185 h 393639"/>
                <a:gd name="connsiteX92" fmla="*/ 67253 w 292229"/>
                <a:gd name="connsiteY92" fmla="*/ 73221 h 393639"/>
                <a:gd name="connsiteX93" fmla="*/ 77710 w 292229"/>
                <a:gd name="connsiteY93" fmla="*/ 70269 h 393639"/>
                <a:gd name="connsiteX94" fmla="*/ 77710 w 292229"/>
                <a:gd name="connsiteY94" fmla="*/ 59814 h 393639"/>
                <a:gd name="connsiteX95" fmla="*/ 79831 w 292229"/>
                <a:gd name="connsiteY95" fmla="*/ 43222 h 393639"/>
                <a:gd name="connsiteX96" fmla="*/ 98624 w 292229"/>
                <a:gd name="connsiteY96" fmla="*/ 26895 h 393639"/>
                <a:gd name="connsiteX97" fmla="*/ 112098 w 292229"/>
                <a:gd name="connsiteY97" fmla="*/ 26895 h 393639"/>
                <a:gd name="connsiteX98" fmla="*/ 116580 w 292229"/>
                <a:gd name="connsiteY98" fmla="*/ 23942 h 393639"/>
                <a:gd name="connsiteX99" fmla="*/ 152433 w 292229"/>
                <a:gd name="connsiteY99" fmla="*/ 13447 h 393639"/>
                <a:gd name="connsiteX100" fmla="*/ 162890 w 292229"/>
                <a:gd name="connsiteY100" fmla="*/ 5986 h 393639"/>
                <a:gd name="connsiteX101" fmla="*/ 183833 w 292229"/>
                <a:gd name="connsiteY101" fmla="*/ 0 h 393639"/>
                <a:gd name="connsiteX0" fmla="*/ 274988 w 292229"/>
                <a:gd name="connsiteY0" fmla="*/ 246598 h 393639"/>
                <a:gd name="connsiteX1" fmla="*/ 272581 w 292229"/>
                <a:gd name="connsiteY1" fmla="*/ 250808 h 393639"/>
                <a:gd name="connsiteX2" fmla="*/ 281147 w 292229"/>
                <a:gd name="connsiteY2" fmla="*/ 252750 h 393639"/>
                <a:gd name="connsiteX3" fmla="*/ 274988 w 292229"/>
                <a:gd name="connsiteY3" fmla="*/ 246598 h 393639"/>
                <a:gd name="connsiteX4" fmla="*/ 183833 w 292229"/>
                <a:gd name="connsiteY4" fmla="*/ 0 h 393639"/>
                <a:gd name="connsiteX5" fmla="*/ 183833 w 292229"/>
                <a:gd name="connsiteY5" fmla="*/ 13447 h 393639"/>
                <a:gd name="connsiteX6" fmla="*/ 168865 w 292229"/>
                <a:gd name="connsiteY6" fmla="*/ 16480 h 393639"/>
                <a:gd name="connsiteX7" fmla="*/ 162890 w 292229"/>
                <a:gd name="connsiteY7" fmla="*/ 26895 h 393639"/>
                <a:gd name="connsiteX8" fmla="*/ 152433 w 292229"/>
                <a:gd name="connsiteY8" fmla="*/ 34396 h 393639"/>
                <a:gd name="connsiteX9" fmla="*/ 144963 w 292229"/>
                <a:gd name="connsiteY9" fmla="*/ 44811 h 393639"/>
                <a:gd name="connsiteX10" fmla="*/ 140482 w 292229"/>
                <a:gd name="connsiteY10" fmla="*/ 62767 h 393639"/>
                <a:gd name="connsiteX11" fmla="*/ 137494 w 292229"/>
                <a:gd name="connsiteY11" fmla="*/ 77730 h 393639"/>
                <a:gd name="connsiteX12" fmla="*/ 147951 w 292229"/>
                <a:gd name="connsiteY12" fmla="*/ 77730 h 393639"/>
                <a:gd name="connsiteX13" fmla="*/ 152433 w 292229"/>
                <a:gd name="connsiteY13" fmla="*/ 88185 h 393639"/>
                <a:gd name="connsiteX14" fmla="*/ 158408 w 292229"/>
                <a:gd name="connsiteY14" fmla="*/ 94130 h 393639"/>
                <a:gd name="connsiteX15" fmla="*/ 158408 w 292229"/>
                <a:gd name="connsiteY15" fmla="*/ 106141 h 393639"/>
                <a:gd name="connsiteX16" fmla="*/ 155420 w 292229"/>
                <a:gd name="connsiteY16" fmla="*/ 112086 h 393639"/>
                <a:gd name="connsiteX17" fmla="*/ 158408 w 292229"/>
                <a:gd name="connsiteY17" fmla="*/ 116555 h 393639"/>
                <a:gd name="connsiteX18" fmla="*/ 162890 w 292229"/>
                <a:gd name="connsiteY18" fmla="*/ 119548 h 393639"/>
                <a:gd name="connsiteX19" fmla="*/ 168865 w 292229"/>
                <a:gd name="connsiteY19" fmla="*/ 130003 h 393639"/>
                <a:gd name="connsiteX20" fmla="*/ 201759 w 292229"/>
                <a:gd name="connsiteY20" fmla="*/ 127010 h 393639"/>
                <a:gd name="connsiteX21" fmla="*/ 215204 w 292229"/>
                <a:gd name="connsiteY21" fmla="*/ 130003 h 393639"/>
                <a:gd name="connsiteX22" fmla="*/ 230143 w 292229"/>
                <a:gd name="connsiteY22" fmla="*/ 150951 h 393639"/>
                <a:gd name="connsiteX23" fmla="*/ 240600 w 292229"/>
                <a:gd name="connsiteY23" fmla="*/ 147959 h 393639"/>
                <a:gd name="connsiteX24" fmla="*/ 257061 w 292229"/>
                <a:gd name="connsiteY24" fmla="*/ 147959 h 393639"/>
                <a:gd name="connsiteX25" fmla="*/ 272000 w 292229"/>
                <a:gd name="connsiteY25" fmla="*/ 144966 h 393639"/>
                <a:gd name="connsiteX26" fmla="*/ 279469 w 292229"/>
                <a:gd name="connsiteY26" fmla="*/ 150951 h 393639"/>
                <a:gd name="connsiteX27" fmla="*/ 274988 w 292229"/>
                <a:gd name="connsiteY27" fmla="*/ 165875 h 393639"/>
                <a:gd name="connsiteX28" fmla="*/ 272000 w 292229"/>
                <a:gd name="connsiteY28" fmla="*/ 171860 h 393639"/>
                <a:gd name="connsiteX29" fmla="*/ 269012 w 292229"/>
                <a:gd name="connsiteY29" fmla="*/ 186824 h 393639"/>
                <a:gd name="connsiteX30" fmla="*/ 272000 w 292229"/>
                <a:gd name="connsiteY30" fmla="*/ 204740 h 393639"/>
                <a:gd name="connsiteX31" fmla="*/ 282457 w 292229"/>
                <a:gd name="connsiteY31" fmla="*/ 212202 h 393639"/>
                <a:gd name="connsiteX32" fmla="*/ 282457 w 292229"/>
                <a:gd name="connsiteY32" fmla="*/ 218227 h 393639"/>
                <a:gd name="connsiteX33" fmla="*/ 269012 w 292229"/>
                <a:gd name="connsiteY33" fmla="*/ 228681 h 393639"/>
                <a:gd name="connsiteX34" fmla="*/ 279469 w 292229"/>
                <a:gd name="connsiteY34" fmla="*/ 233151 h 393639"/>
                <a:gd name="connsiteX35" fmla="*/ 285445 w 292229"/>
                <a:gd name="connsiteY35" fmla="*/ 243605 h 393639"/>
                <a:gd name="connsiteX36" fmla="*/ 292229 w 292229"/>
                <a:gd name="connsiteY36" fmla="*/ 265315 h 393639"/>
                <a:gd name="connsiteX37" fmla="*/ 284369 w 292229"/>
                <a:gd name="connsiteY37" fmla="*/ 264192 h 393639"/>
                <a:gd name="connsiteX38" fmla="*/ 280358 w 292229"/>
                <a:gd name="connsiteY38" fmla="*/ 258176 h 393639"/>
                <a:gd name="connsiteX39" fmla="*/ 274343 w 292229"/>
                <a:gd name="connsiteY39" fmla="*/ 256170 h 393639"/>
                <a:gd name="connsiteX40" fmla="*/ 268327 w 292229"/>
                <a:gd name="connsiteY40" fmla="*/ 252160 h 393639"/>
                <a:gd name="connsiteX41" fmla="*/ 256295 w 292229"/>
                <a:gd name="connsiteY41" fmla="*/ 256170 h 393639"/>
                <a:gd name="connsiteX42" fmla="*/ 250279 w 292229"/>
                <a:gd name="connsiteY42" fmla="*/ 258176 h 393639"/>
                <a:gd name="connsiteX43" fmla="*/ 238248 w 292229"/>
                <a:gd name="connsiteY43" fmla="*/ 256170 h 393639"/>
                <a:gd name="connsiteX44" fmla="*/ 226216 w 292229"/>
                <a:gd name="connsiteY44" fmla="*/ 260181 h 393639"/>
                <a:gd name="connsiteX45" fmla="*/ 230227 w 292229"/>
                <a:gd name="connsiteY45" fmla="*/ 266197 h 393639"/>
                <a:gd name="connsiteX46" fmla="*/ 234237 w 292229"/>
                <a:gd name="connsiteY46" fmla="*/ 278228 h 393639"/>
                <a:gd name="connsiteX47" fmla="*/ 232232 w 292229"/>
                <a:gd name="connsiteY47" fmla="*/ 286249 h 393639"/>
                <a:gd name="connsiteX48" fmla="*/ 226216 w 292229"/>
                <a:gd name="connsiteY48" fmla="*/ 288255 h 393639"/>
                <a:gd name="connsiteX49" fmla="*/ 222206 w 292229"/>
                <a:gd name="connsiteY49" fmla="*/ 294270 h 393639"/>
                <a:gd name="connsiteX50" fmla="*/ 224211 w 292229"/>
                <a:gd name="connsiteY50" fmla="*/ 304297 h 393639"/>
                <a:gd name="connsiteX51" fmla="*/ 228221 w 292229"/>
                <a:gd name="connsiteY51" fmla="*/ 310313 h 393639"/>
                <a:gd name="connsiteX52" fmla="*/ 230227 w 292229"/>
                <a:gd name="connsiteY52" fmla="*/ 314323 h 393639"/>
                <a:gd name="connsiteX53" fmla="*/ 214003 w 292229"/>
                <a:gd name="connsiteY53" fmla="*/ 393639 h 393639"/>
                <a:gd name="connsiteX54" fmla="*/ 207735 w 292229"/>
                <a:gd name="connsiteY54" fmla="*/ 385578 h 393639"/>
                <a:gd name="connsiteX55" fmla="*/ 197278 w 292229"/>
                <a:gd name="connsiteY55" fmla="*/ 385578 h 393639"/>
                <a:gd name="connsiteX56" fmla="*/ 205080 w 292229"/>
                <a:gd name="connsiteY56" fmla="*/ 368292 h 393639"/>
                <a:gd name="connsiteX57" fmla="*/ 208169 w 292229"/>
                <a:gd name="connsiteY57" fmla="*/ 358049 h 393639"/>
                <a:gd name="connsiteX58" fmla="*/ 208150 w 292229"/>
                <a:gd name="connsiteY58" fmla="*/ 357862 h 393639"/>
                <a:gd name="connsiteX59" fmla="*/ 197278 w 292229"/>
                <a:gd name="connsiteY59" fmla="*/ 349706 h 393639"/>
                <a:gd name="connsiteX60" fmla="*/ 183833 w 292229"/>
                <a:gd name="connsiteY60" fmla="*/ 352698 h 393639"/>
                <a:gd name="connsiteX61" fmla="*/ 173347 w 292229"/>
                <a:gd name="connsiteY61" fmla="*/ 349706 h 393639"/>
                <a:gd name="connsiteX62" fmla="*/ 158408 w 292229"/>
                <a:gd name="connsiteY62" fmla="*/ 357168 h 393639"/>
                <a:gd name="connsiteX63" fmla="*/ 140482 w 292229"/>
                <a:gd name="connsiteY63" fmla="*/ 352698 h 393639"/>
                <a:gd name="connsiteX64" fmla="*/ 127037 w 292229"/>
                <a:gd name="connsiteY64" fmla="*/ 328757 h 393639"/>
                <a:gd name="connsiteX65" fmla="*/ 116580 w 292229"/>
                <a:gd name="connsiteY65" fmla="*/ 321295 h 393639"/>
                <a:gd name="connsiteX66" fmla="*/ 109081 w 292229"/>
                <a:gd name="connsiteY66" fmla="*/ 310841 h 393639"/>
                <a:gd name="connsiteX67" fmla="*/ 91155 w 292229"/>
                <a:gd name="connsiteY67" fmla="*/ 295877 h 393639"/>
                <a:gd name="connsiteX68" fmla="*/ 88167 w 292229"/>
                <a:gd name="connsiteY68" fmla="*/ 300426 h 393639"/>
                <a:gd name="connsiteX69" fmla="*/ 73229 w 292229"/>
                <a:gd name="connsiteY69" fmla="*/ 292885 h 393639"/>
                <a:gd name="connsiteX70" fmla="*/ 62772 w 292229"/>
                <a:gd name="connsiteY70" fmla="*/ 285423 h 393639"/>
                <a:gd name="connsiteX71" fmla="*/ 56796 w 292229"/>
                <a:gd name="connsiteY71" fmla="*/ 292885 h 393639"/>
                <a:gd name="connsiteX72" fmla="*/ 34359 w 292229"/>
                <a:gd name="connsiteY72" fmla="*/ 289932 h 393639"/>
                <a:gd name="connsiteX73" fmla="*/ 31371 w 292229"/>
                <a:gd name="connsiteY73" fmla="*/ 274968 h 393639"/>
                <a:gd name="connsiteX74" fmla="*/ 23902 w 292229"/>
                <a:gd name="connsiteY74" fmla="*/ 277961 h 393639"/>
                <a:gd name="connsiteX75" fmla="*/ 2988 w 292229"/>
                <a:gd name="connsiteY75" fmla="*/ 264554 h 393639"/>
                <a:gd name="connsiteX76" fmla="*/ 0 w 292229"/>
                <a:gd name="connsiteY76" fmla="*/ 257052 h 393639"/>
                <a:gd name="connsiteX77" fmla="*/ 7469 w 292229"/>
                <a:gd name="connsiteY77" fmla="*/ 254059 h 393639"/>
                <a:gd name="connsiteX78" fmla="*/ 13445 w 292229"/>
                <a:gd name="connsiteY78" fmla="*/ 233151 h 393639"/>
                <a:gd name="connsiteX79" fmla="*/ 23902 w 292229"/>
                <a:gd name="connsiteY79" fmla="*/ 233151 h 393639"/>
                <a:gd name="connsiteX80" fmla="*/ 34359 w 292229"/>
                <a:gd name="connsiteY80" fmla="*/ 218227 h 393639"/>
                <a:gd name="connsiteX81" fmla="*/ 46339 w 292229"/>
                <a:gd name="connsiteY81" fmla="*/ 204740 h 393639"/>
                <a:gd name="connsiteX82" fmla="*/ 34359 w 292229"/>
                <a:gd name="connsiteY82" fmla="*/ 197278 h 393639"/>
                <a:gd name="connsiteX83" fmla="*/ 38870 w 292229"/>
                <a:gd name="connsiteY83" fmla="*/ 183831 h 393639"/>
                <a:gd name="connsiteX84" fmla="*/ 34359 w 292229"/>
                <a:gd name="connsiteY84" fmla="*/ 161406 h 393639"/>
                <a:gd name="connsiteX85" fmla="*/ 34359 w 292229"/>
                <a:gd name="connsiteY85" fmla="*/ 137504 h 393639"/>
                <a:gd name="connsiteX86" fmla="*/ 23902 w 292229"/>
                <a:gd name="connsiteY86" fmla="*/ 122541 h 393639"/>
                <a:gd name="connsiteX87" fmla="*/ 28383 w 292229"/>
                <a:gd name="connsiteY87" fmla="*/ 112086 h 393639"/>
                <a:gd name="connsiteX88" fmla="*/ 34359 w 292229"/>
                <a:gd name="connsiteY88" fmla="*/ 112086 h 393639"/>
                <a:gd name="connsiteX89" fmla="*/ 41858 w 292229"/>
                <a:gd name="connsiteY89" fmla="*/ 106141 h 393639"/>
                <a:gd name="connsiteX90" fmla="*/ 34359 w 292229"/>
                <a:gd name="connsiteY90" fmla="*/ 91138 h 393639"/>
                <a:gd name="connsiteX91" fmla="*/ 49327 w 292229"/>
                <a:gd name="connsiteY91" fmla="*/ 88185 h 393639"/>
                <a:gd name="connsiteX92" fmla="*/ 67253 w 292229"/>
                <a:gd name="connsiteY92" fmla="*/ 73221 h 393639"/>
                <a:gd name="connsiteX93" fmla="*/ 77710 w 292229"/>
                <a:gd name="connsiteY93" fmla="*/ 70269 h 393639"/>
                <a:gd name="connsiteX94" fmla="*/ 77710 w 292229"/>
                <a:gd name="connsiteY94" fmla="*/ 59814 h 393639"/>
                <a:gd name="connsiteX95" fmla="*/ 79831 w 292229"/>
                <a:gd name="connsiteY95" fmla="*/ 43222 h 393639"/>
                <a:gd name="connsiteX96" fmla="*/ 98624 w 292229"/>
                <a:gd name="connsiteY96" fmla="*/ 26895 h 393639"/>
                <a:gd name="connsiteX97" fmla="*/ 112098 w 292229"/>
                <a:gd name="connsiteY97" fmla="*/ 26895 h 393639"/>
                <a:gd name="connsiteX98" fmla="*/ 116580 w 292229"/>
                <a:gd name="connsiteY98" fmla="*/ 23942 h 393639"/>
                <a:gd name="connsiteX99" fmla="*/ 129963 w 292229"/>
                <a:gd name="connsiteY99" fmla="*/ 11138 h 393639"/>
                <a:gd name="connsiteX100" fmla="*/ 152433 w 292229"/>
                <a:gd name="connsiteY100" fmla="*/ 13447 h 393639"/>
                <a:gd name="connsiteX101" fmla="*/ 162890 w 292229"/>
                <a:gd name="connsiteY101" fmla="*/ 5986 h 393639"/>
                <a:gd name="connsiteX102" fmla="*/ 183833 w 292229"/>
                <a:gd name="connsiteY102" fmla="*/ 0 h 393639"/>
                <a:gd name="connsiteX0" fmla="*/ 274988 w 292229"/>
                <a:gd name="connsiteY0" fmla="*/ 252614 h 399655"/>
                <a:gd name="connsiteX1" fmla="*/ 272581 w 292229"/>
                <a:gd name="connsiteY1" fmla="*/ 256824 h 399655"/>
                <a:gd name="connsiteX2" fmla="*/ 281147 w 292229"/>
                <a:gd name="connsiteY2" fmla="*/ 258766 h 399655"/>
                <a:gd name="connsiteX3" fmla="*/ 274988 w 292229"/>
                <a:gd name="connsiteY3" fmla="*/ 252614 h 399655"/>
                <a:gd name="connsiteX4" fmla="*/ 187844 w 292229"/>
                <a:gd name="connsiteY4" fmla="*/ 0 h 399655"/>
                <a:gd name="connsiteX5" fmla="*/ 183833 w 292229"/>
                <a:gd name="connsiteY5" fmla="*/ 19463 h 399655"/>
                <a:gd name="connsiteX6" fmla="*/ 168865 w 292229"/>
                <a:gd name="connsiteY6" fmla="*/ 22496 h 399655"/>
                <a:gd name="connsiteX7" fmla="*/ 162890 w 292229"/>
                <a:gd name="connsiteY7" fmla="*/ 32911 h 399655"/>
                <a:gd name="connsiteX8" fmla="*/ 152433 w 292229"/>
                <a:gd name="connsiteY8" fmla="*/ 40412 h 399655"/>
                <a:gd name="connsiteX9" fmla="*/ 144963 w 292229"/>
                <a:gd name="connsiteY9" fmla="*/ 50827 h 399655"/>
                <a:gd name="connsiteX10" fmla="*/ 140482 w 292229"/>
                <a:gd name="connsiteY10" fmla="*/ 68783 h 399655"/>
                <a:gd name="connsiteX11" fmla="*/ 137494 w 292229"/>
                <a:gd name="connsiteY11" fmla="*/ 83746 h 399655"/>
                <a:gd name="connsiteX12" fmla="*/ 147951 w 292229"/>
                <a:gd name="connsiteY12" fmla="*/ 83746 h 399655"/>
                <a:gd name="connsiteX13" fmla="*/ 152433 w 292229"/>
                <a:gd name="connsiteY13" fmla="*/ 94201 h 399655"/>
                <a:gd name="connsiteX14" fmla="*/ 158408 w 292229"/>
                <a:gd name="connsiteY14" fmla="*/ 100146 h 399655"/>
                <a:gd name="connsiteX15" fmla="*/ 158408 w 292229"/>
                <a:gd name="connsiteY15" fmla="*/ 112157 h 399655"/>
                <a:gd name="connsiteX16" fmla="*/ 155420 w 292229"/>
                <a:gd name="connsiteY16" fmla="*/ 118102 h 399655"/>
                <a:gd name="connsiteX17" fmla="*/ 158408 w 292229"/>
                <a:gd name="connsiteY17" fmla="*/ 122571 h 399655"/>
                <a:gd name="connsiteX18" fmla="*/ 162890 w 292229"/>
                <a:gd name="connsiteY18" fmla="*/ 125564 h 399655"/>
                <a:gd name="connsiteX19" fmla="*/ 168865 w 292229"/>
                <a:gd name="connsiteY19" fmla="*/ 136019 h 399655"/>
                <a:gd name="connsiteX20" fmla="*/ 201759 w 292229"/>
                <a:gd name="connsiteY20" fmla="*/ 133026 h 399655"/>
                <a:gd name="connsiteX21" fmla="*/ 215204 w 292229"/>
                <a:gd name="connsiteY21" fmla="*/ 136019 h 399655"/>
                <a:gd name="connsiteX22" fmla="*/ 230143 w 292229"/>
                <a:gd name="connsiteY22" fmla="*/ 156967 h 399655"/>
                <a:gd name="connsiteX23" fmla="*/ 240600 w 292229"/>
                <a:gd name="connsiteY23" fmla="*/ 153975 h 399655"/>
                <a:gd name="connsiteX24" fmla="*/ 257061 w 292229"/>
                <a:gd name="connsiteY24" fmla="*/ 153975 h 399655"/>
                <a:gd name="connsiteX25" fmla="*/ 272000 w 292229"/>
                <a:gd name="connsiteY25" fmla="*/ 150982 h 399655"/>
                <a:gd name="connsiteX26" fmla="*/ 279469 w 292229"/>
                <a:gd name="connsiteY26" fmla="*/ 156967 h 399655"/>
                <a:gd name="connsiteX27" fmla="*/ 274988 w 292229"/>
                <a:gd name="connsiteY27" fmla="*/ 171891 h 399655"/>
                <a:gd name="connsiteX28" fmla="*/ 272000 w 292229"/>
                <a:gd name="connsiteY28" fmla="*/ 177876 h 399655"/>
                <a:gd name="connsiteX29" fmla="*/ 269012 w 292229"/>
                <a:gd name="connsiteY29" fmla="*/ 192840 h 399655"/>
                <a:gd name="connsiteX30" fmla="*/ 272000 w 292229"/>
                <a:gd name="connsiteY30" fmla="*/ 210756 h 399655"/>
                <a:gd name="connsiteX31" fmla="*/ 282457 w 292229"/>
                <a:gd name="connsiteY31" fmla="*/ 218218 h 399655"/>
                <a:gd name="connsiteX32" fmla="*/ 282457 w 292229"/>
                <a:gd name="connsiteY32" fmla="*/ 224243 h 399655"/>
                <a:gd name="connsiteX33" fmla="*/ 269012 w 292229"/>
                <a:gd name="connsiteY33" fmla="*/ 234697 h 399655"/>
                <a:gd name="connsiteX34" fmla="*/ 279469 w 292229"/>
                <a:gd name="connsiteY34" fmla="*/ 239167 h 399655"/>
                <a:gd name="connsiteX35" fmla="*/ 285445 w 292229"/>
                <a:gd name="connsiteY35" fmla="*/ 249621 h 399655"/>
                <a:gd name="connsiteX36" fmla="*/ 292229 w 292229"/>
                <a:gd name="connsiteY36" fmla="*/ 271331 h 399655"/>
                <a:gd name="connsiteX37" fmla="*/ 284369 w 292229"/>
                <a:gd name="connsiteY37" fmla="*/ 270208 h 399655"/>
                <a:gd name="connsiteX38" fmla="*/ 280358 w 292229"/>
                <a:gd name="connsiteY38" fmla="*/ 264192 h 399655"/>
                <a:gd name="connsiteX39" fmla="*/ 274343 w 292229"/>
                <a:gd name="connsiteY39" fmla="*/ 262186 h 399655"/>
                <a:gd name="connsiteX40" fmla="*/ 268327 w 292229"/>
                <a:gd name="connsiteY40" fmla="*/ 258176 h 399655"/>
                <a:gd name="connsiteX41" fmla="*/ 256295 w 292229"/>
                <a:gd name="connsiteY41" fmla="*/ 262186 h 399655"/>
                <a:gd name="connsiteX42" fmla="*/ 250279 w 292229"/>
                <a:gd name="connsiteY42" fmla="*/ 264192 h 399655"/>
                <a:gd name="connsiteX43" fmla="*/ 238248 w 292229"/>
                <a:gd name="connsiteY43" fmla="*/ 262186 h 399655"/>
                <a:gd name="connsiteX44" fmla="*/ 226216 w 292229"/>
                <a:gd name="connsiteY44" fmla="*/ 266197 h 399655"/>
                <a:gd name="connsiteX45" fmla="*/ 230227 w 292229"/>
                <a:gd name="connsiteY45" fmla="*/ 272213 h 399655"/>
                <a:gd name="connsiteX46" fmla="*/ 234237 w 292229"/>
                <a:gd name="connsiteY46" fmla="*/ 284244 h 399655"/>
                <a:gd name="connsiteX47" fmla="*/ 232232 w 292229"/>
                <a:gd name="connsiteY47" fmla="*/ 292265 h 399655"/>
                <a:gd name="connsiteX48" fmla="*/ 226216 w 292229"/>
                <a:gd name="connsiteY48" fmla="*/ 294271 h 399655"/>
                <a:gd name="connsiteX49" fmla="*/ 222206 w 292229"/>
                <a:gd name="connsiteY49" fmla="*/ 300286 h 399655"/>
                <a:gd name="connsiteX50" fmla="*/ 224211 w 292229"/>
                <a:gd name="connsiteY50" fmla="*/ 310313 h 399655"/>
                <a:gd name="connsiteX51" fmla="*/ 228221 w 292229"/>
                <a:gd name="connsiteY51" fmla="*/ 316329 h 399655"/>
                <a:gd name="connsiteX52" fmla="*/ 230227 w 292229"/>
                <a:gd name="connsiteY52" fmla="*/ 320339 h 399655"/>
                <a:gd name="connsiteX53" fmla="*/ 214003 w 292229"/>
                <a:gd name="connsiteY53" fmla="*/ 399655 h 399655"/>
                <a:gd name="connsiteX54" fmla="*/ 207735 w 292229"/>
                <a:gd name="connsiteY54" fmla="*/ 391594 h 399655"/>
                <a:gd name="connsiteX55" fmla="*/ 197278 w 292229"/>
                <a:gd name="connsiteY55" fmla="*/ 391594 h 399655"/>
                <a:gd name="connsiteX56" fmla="*/ 205080 w 292229"/>
                <a:gd name="connsiteY56" fmla="*/ 374308 h 399655"/>
                <a:gd name="connsiteX57" fmla="*/ 208169 w 292229"/>
                <a:gd name="connsiteY57" fmla="*/ 364065 h 399655"/>
                <a:gd name="connsiteX58" fmla="*/ 208150 w 292229"/>
                <a:gd name="connsiteY58" fmla="*/ 363878 h 399655"/>
                <a:gd name="connsiteX59" fmla="*/ 197278 w 292229"/>
                <a:gd name="connsiteY59" fmla="*/ 355722 h 399655"/>
                <a:gd name="connsiteX60" fmla="*/ 183833 w 292229"/>
                <a:gd name="connsiteY60" fmla="*/ 358714 h 399655"/>
                <a:gd name="connsiteX61" fmla="*/ 173347 w 292229"/>
                <a:gd name="connsiteY61" fmla="*/ 355722 h 399655"/>
                <a:gd name="connsiteX62" fmla="*/ 158408 w 292229"/>
                <a:gd name="connsiteY62" fmla="*/ 363184 h 399655"/>
                <a:gd name="connsiteX63" fmla="*/ 140482 w 292229"/>
                <a:gd name="connsiteY63" fmla="*/ 358714 h 399655"/>
                <a:gd name="connsiteX64" fmla="*/ 127037 w 292229"/>
                <a:gd name="connsiteY64" fmla="*/ 334773 h 399655"/>
                <a:gd name="connsiteX65" fmla="*/ 116580 w 292229"/>
                <a:gd name="connsiteY65" fmla="*/ 327311 h 399655"/>
                <a:gd name="connsiteX66" fmla="*/ 109081 w 292229"/>
                <a:gd name="connsiteY66" fmla="*/ 316857 h 399655"/>
                <a:gd name="connsiteX67" fmla="*/ 91155 w 292229"/>
                <a:gd name="connsiteY67" fmla="*/ 301893 h 399655"/>
                <a:gd name="connsiteX68" fmla="*/ 88167 w 292229"/>
                <a:gd name="connsiteY68" fmla="*/ 306442 h 399655"/>
                <a:gd name="connsiteX69" fmla="*/ 73229 w 292229"/>
                <a:gd name="connsiteY69" fmla="*/ 298901 h 399655"/>
                <a:gd name="connsiteX70" fmla="*/ 62772 w 292229"/>
                <a:gd name="connsiteY70" fmla="*/ 291439 h 399655"/>
                <a:gd name="connsiteX71" fmla="*/ 56796 w 292229"/>
                <a:gd name="connsiteY71" fmla="*/ 298901 h 399655"/>
                <a:gd name="connsiteX72" fmla="*/ 34359 w 292229"/>
                <a:gd name="connsiteY72" fmla="*/ 295948 h 399655"/>
                <a:gd name="connsiteX73" fmla="*/ 31371 w 292229"/>
                <a:gd name="connsiteY73" fmla="*/ 280984 h 399655"/>
                <a:gd name="connsiteX74" fmla="*/ 23902 w 292229"/>
                <a:gd name="connsiteY74" fmla="*/ 283977 h 399655"/>
                <a:gd name="connsiteX75" fmla="*/ 2988 w 292229"/>
                <a:gd name="connsiteY75" fmla="*/ 270570 h 399655"/>
                <a:gd name="connsiteX76" fmla="*/ 0 w 292229"/>
                <a:gd name="connsiteY76" fmla="*/ 263068 h 399655"/>
                <a:gd name="connsiteX77" fmla="*/ 7469 w 292229"/>
                <a:gd name="connsiteY77" fmla="*/ 260075 h 399655"/>
                <a:gd name="connsiteX78" fmla="*/ 13445 w 292229"/>
                <a:gd name="connsiteY78" fmla="*/ 239167 h 399655"/>
                <a:gd name="connsiteX79" fmla="*/ 23902 w 292229"/>
                <a:gd name="connsiteY79" fmla="*/ 239167 h 399655"/>
                <a:gd name="connsiteX80" fmla="*/ 34359 w 292229"/>
                <a:gd name="connsiteY80" fmla="*/ 224243 h 399655"/>
                <a:gd name="connsiteX81" fmla="*/ 46339 w 292229"/>
                <a:gd name="connsiteY81" fmla="*/ 210756 h 399655"/>
                <a:gd name="connsiteX82" fmla="*/ 34359 w 292229"/>
                <a:gd name="connsiteY82" fmla="*/ 203294 h 399655"/>
                <a:gd name="connsiteX83" fmla="*/ 38870 w 292229"/>
                <a:gd name="connsiteY83" fmla="*/ 189847 h 399655"/>
                <a:gd name="connsiteX84" fmla="*/ 34359 w 292229"/>
                <a:gd name="connsiteY84" fmla="*/ 167422 h 399655"/>
                <a:gd name="connsiteX85" fmla="*/ 34359 w 292229"/>
                <a:gd name="connsiteY85" fmla="*/ 143520 h 399655"/>
                <a:gd name="connsiteX86" fmla="*/ 23902 w 292229"/>
                <a:gd name="connsiteY86" fmla="*/ 128557 h 399655"/>
                <a:gd name="connsiteX87" fmla="*/ 28383 w 292229"/>
                <a:gd name="connsiteY87" fmla="*/ 118102 h 399655"/>
                <a:gd name="connsiteX88" fmla="*/ 34359 w 292229"/>
                <a:gd name="connsiteY88" fmla="*/ 118102 h 399655"/>
                <a:gd name="connsiteX89" fmla="*/ 41858 w 292229"/>
                <a:gd name="connsiteY89" fmla="*/ 112157 h 399655"/>
                <a:gd name="connsiteX90" fmla="*/ 34359 w 292229"/>
                <a:gd name="connsiteY90" fmla="*/ 97154 h 399655"/>
                <a:gd name="connsiteX91" fmla="*/ 49327 w 292229"/>
                <a:gd name="connsiteY91" fmla="*/ 94201 h 399655"/>
                <a:gd name="connsiteX92" fmla="*/ 67253 w 292229"/>
                <a:gd name="connsiteY92" fmla="*/ 79237 h 399655"/>
                <a:gd name="connsiteX93" fmla="*/ 77710 w 292229"/>
                <a:gd name="connsiteY93" fmla="*/ 76285 h 399655"/>
                <a:gd name="connsiteX94" fmla="*/ 77710 w 292229"/>
                <a:gd name="connsiteY94" fmla="*/ 65830 h 399655"/>
                <a:gd name="connsiteX95" fmla="*/ 79831 w 292229"/>
                <a:gd name="connsiteY95" fmla="*/ 49238 h 399655"/>
                <a:gd name="connsiteX96" fmla="*/ 98624 w 292229"/>
                <a:gd name="connsiteY96" fmla="*/ 32911 h 399655"/>
                <a:gd name="connsiteX97" fmla="*/ 112098 w 292229"/>
                <a:gd name="connsiteY97" fmla="*/ 32911 h 399655"/>
                <a:gd name="connsiteX98" fmla="*/ 116580 w 292229"/>
                <a:gd name="connsiteY98" fmla="*/ 29958 h 399655"/>
                <a:gd name="connsiteX99" fmla="*/ 129963 w 292229"/>
                <a:gd name="connsiteY99" fmla="*/ 17154 h 399655"/>
                <a:gd name="connsiteX100" fmla="*/ 152433 w 292229"/>
                <a:gd name="connsiteY100" fmla="*/ 19463 h 399655"/>
                <a:gd name="connsiteX101" fmla="*/ 162890 w 292229"/>
                <a:gd name="connsiteY101" fmla="*/ 12002 h 399655"/>
                <a:gd name="connsiteX102" fmla="*/ 187844 w 292229"/>
                <a:gd name="connsiteY102" fmla="*/ 0 h 399655"/>
                <a:gd name="connsiteX0" fmla="*/ 274988 w 292229"/>
                <a:gd name="connsiteY0" fmla="*/ 252614 h 399655"/>
                <a:gd name="connsiteX1" fmla="*/ 272581 w 292229"/>
                <a:gd name="connsiteY1" fmla="*/ 256824 h 399655"/>
                <a:gd name="connsiteX2" fmla="*/ 281147 w 292229"/>
                <a:gd name="connsiteY2" fmla="*/ 258766 h 399655"/>
                <a:gd name="connsiteX3" fmla="*/ 274988 w 292229"/>
                <a:gd name="connsiteY3" fmla="*/ 252614 h 399655"/>
                <a:gd name="connsiteX4" fmla="*/ 187844 w 292229"/>
                <a:gd name="connsiteY4" fmla="*/ 0 h 399655"/>
                <a:gd name="connsiteX5" fmla="*/ 183833 w 292229"/>
                <a:gd name="connsiteY5" fmla="*/ 19463 h 399655"/>
                <a:gd name="connsiteX6" fmla="*/ 168865 w 292229"/>
                <a:gd name="connsiteY6" fmla="*/ 22496 h 399655"/>
                <a:gd name="connsiteX7" fmla="*/ 162890 w 292229"/>
                <a:gd name="connsiteY7" fmla="*/ 32911 h 399655"/>
                <a:gd name="connsiteX8" fmla="*/ 152433 w 292229"/>
                <a:gd name="connsiteY8" fmla="*/ 40412 h 399655"/>
                <a:gd name="connsiteX9" fmla="*/ 144963 w 292229"/>
                <a:gd name="connsiteY9" fmla="*/ 50827 h 399655"/>
                <a:gd name="connsiteX10" fmla="*/ 140482 w 292229"/>
                <a:gd name="connsiteY10" fmla="*/ 68783 h 399655"/>
                <a:gd name="connsiteX11" fmla="*/ 137494 w 292229"/>
                <a:gd name="connsiteY11" fmla="*/ 83746 h 399655"/>
                <a:gd name="connsiteX12" fmla="*/ 147951 w 292229"/>
                <a:gd name="connsiteY12" fmla="*/ 83746 h 399655"/>
                <a:gd name="connsiteX13" fmla="*/ 152433 w 292229"/>
                <a:gd name="connsiteY13" fmla="*/ 94201 h 399655"/>
                <a:gd name="connsiteX14" fmla="*/ 158408 w 292229"/>
                <a:gd name="connsiteY14" fmla="*/ 100146 h 399655"/>
                <a:gd name="connsiteX15" fmla="*/ 158408 w 292229"/>
                <a:gd name="connsiteY15" fmla="*/ 112157 h 399655"/>
                <a:gd name="connsiteX16" fmla="*/ 155420 w 292229"/>
                <a:gd name="connsiteY16" fmla="*/ 118102 h 399655"/>
                <a:gd name="connsiteX17" fmla="*/ 158408 w 292229"/>
                <a:gd name="connsiteY17" fmla="*/ 122571 h 399655"/>
                <a:gd name="connsiteX18" fmla="*/ 162890 w 292229"/>
                <a:gd name="connsiteY18" fmla="*/ 125564 h 399655"/>
                <a:gd name="connsiteX19" fmla="*/ 168865 w 292229"/>
                <a:gd name="connsiteY19" fmla="*/ 136019 h 399655"/>
                <a:gd name="connsiteX20" fmla="*/ 201759 w 292229"/>
                <a:gd name="connsiteY20" fmla="*/ 133026 h 399655"/>
                <a:gd name="connsiteX21" fmla="*/ 215204 w 292229"/>
                <a:gd name="connsiteY21" fmla="*/ 136019 h 399655"/>
                <a:gd name="connsiteX22" fmla="*/ 230143 w 292229"/>
                <a:gd name="connsiteY22" fmla="*/ 156967 h 399655"/>
                <a:gd name="connsiteX23" fmla="*/ 240600 w 292229"/>
                <a:gd name="connsiteY23" fmla="*/ 153975 h 399655"/>
                <a:gd name="connsiteX24" fmla="*/ 257061 w 292229"/>
                <a:gd name="connsiteY24" fmla="*/ 153975 h 399655"/>
                <a:gd name="connsiteX25" fmla="*/ 272000 w 292229"/>
                <a:gd name="connsiteY25" fmla="*/ 150982 h 399655"/>
                <a:gd name="connsiteX26" fmla="*/ 279469 w 292229"/>
                <a:gd name="connsiteY26" fmla="*/ 156967 h 399655"/>
                <a:gd name="connsiteX27" fmla="*/ 274988 w 292229"/>
                <a:gd name="connsiteY27" fmla="*/ 171891 h 399655"/>
                <a:gd name="connsiteX28" fmla="*/ 272000 w 292229"/>
                <a:gd name="connsiteY28" fmla="*/ 177876 h 399655"/>
                <a:gd name="connsiteX29" fmla="*/ 269012 w 292229"/>
                <a:gd name="connsiteY29" fmla="*/ 192840 h 399655"/>
                <a:gd name="connsiteX30" fmla="*/ 272000 w 292229"/>
                <a:gd name="connsiteY30" fmla="*/ 210756 h 399655"/>
                <a:gd name="connsiteX31" fmla="*/ 282457 w 292229"/>
                <a:gd name="connsiteY31" fmla="*/ 218218 h 399655"/>
                <a:gd name="connsiteX32" fmla="*/ 282457 w 292229"/>
                <a:gd name="connsiteY32" fmla="*/ 224243 h 399655"/>
                <a:gd name="connsiteX33" fmla="*/ 269012 w 292229"/>
                <a:gd name="connsiteY33" fmla="*/ 234697 h 399655"/>
                <a:gd name="connsiteX34" fmla="*/ 279469 w 292229"/>
                <a:gd name="connsiteY34" fmla="*/ 239167 h 399655"/>
                <a:gd name="connsiteX35" fmla="*/ 285445 w 292229"/>
                <a:gd name="connsiteY35" fmla="*/ 249621 h 399655"/>
                <a:gd name="connsiteX36" fmla="*/ 292229 w 292229"/>
                <a:gd name="connsiteY36" fmla="*/ 271331 h 399655"/>
                <a:gd name="connsiteX37" fmla="*/ 284369 w 292229"/>
                <a:gd name="connsiteY37" fmla="*/ 270208 h 399655"/>
                <a:gd name="connsiteX38" fmla="*/ 280358 w 292229"/>
                <a:gd name="connsiteY38" fmla="*/ 264192 h 399655"/>
                <a:gd name="connsiteX39" fmla="*/ 274343 w 292229"/>
                <a:gd name="connsiteY39" fmla="*/ 262186 h 399655"/>
                <a:gd name="connsiteX40" fmla="*/ 268327 w 292229"/>
                <a:gd name="connsiteY40" fmla="*/ 258176 h 399655"/>
                <a:gd name="connsiteX41" fmla="*/ 256295 w 292229"/>
                <a:gd name="connsiteY41" fmla="*/ 262186 h 399655"/>
                <a:gd name="connsiteX42" fmla="*/ 250279 w 292229"/>
                <a:gd name="connsiteY42" fmla="*/ 264192 h 399655"/>
                <a:gd name="connsiteX43" fmla="*/ 238248 w 292229"/>
                <a:gd name="connsiteY43" fmla="*/ 262186 h 399655"/>
                <a:gd name="connsiteX44" fmla="*/ 226216 w 292229"/>
                <a:gd name="connsiteY44" fmla="*/ 266197 h 399655"/>
                <a:gd name="connsiteX45" fmla="*/ 230227 w 292229"/>
                <a:gd name="connsiteY45" fmla="*/ 272213 h 399655"/>
                <a:gd name="connsiteX46" fmla="*/ 234237 w 292229"/>
                <a:gd name="connsiteY46" fmla="*/ 284244 h 399655"/>
                <a:gd name="connsiteX47" fmla="*/ 232232 w 292229"/>
                <a:gd name="connsiteY47" fmla="*/ 292265 h 399655"/>
                <a:gd name="connsiteX48" fmla="*/ 226216 w 292229"/>
                <a:gd name="connsiteY48" fmla="*/ 294271 h 399655"/>
                <a:gd name="connsiteX49" fmla="*/ 222206 w 292229"/>
                <a:gd name="connsiteY49" fmla="*/ 300286 h 399655"/>
                <a:gd name="connsiteX50" fmla="*/ 224211 w 292229"/>
                <a:gd name="connsiteY50" fmla="*/ 310313 h 399655"/>
                <a:gd name="connsiteX51" fmla="*/ 228221 w 292229"/>
                <a:gd name="connsiteY51" fmla="*/ 316329 h 399655"/>
                <a:gd name="connsiteX52" fmla="*/ 230227 w 292229"/>
                <a:gd name="connsiteY52" fmla="*/ 320339 h 399655"/>
                <a:gd name="connsiteX53" fmla="*/ 214003 w 292229"/>
                <a:gd name="connsiteY53" fmla="*/ 399655 h 399655"/>
                <a:gd name="connsiteX54" fmla="*/ 207735 w 292229"/>
                <a:gd name="connsiteY54" fmla="*/ 391594 h 399655"/>
                <a:gd name="connsiteX55" fmla="*/ 197278 w 292229"/>
                <a:gd name="connsiteY55" fmla="*/ 391594 h 399655"/>
                <a:gd name="connsiteX56" fmla="*/ 205080 w 292229"/>
                <a:gd name="connsiteY56" fmla="*/ 374308 h 399655"/>
                <a:gd name="connsiteX57" fmla="*/ 208169 w 292229"/>
                <a:gd name="connsiteY57" fmla="*/ 364065 h 399655"/>
                <a:gd name="connsiteX58" fmla="*/ 208150 w 292229"/>
                <a:gd name="connsiteY58" fmla="*/ 363878 h 399655"/>
                <a:gd name="connsiteX59" fmla="*/ 197278 w 292229"/>
                <a:gd name="connsiteY59" fmla="*/ 355722 h 399655"/>
                <a:gd name="connsiteX60" fmla="*/ 183833 w 292229"/>
                <a:gd name="connsiteY60" fmla="*/ 358714 h 399655"/>
                <a:gd name="connsiteX61" fmla="*/ 173347 w 292229"/>
                <a:gd name="connsiteY61" fmla="*/ 355722 h 399655"/>
                <a:gd name="connsiteX62" fmla="*/ 158408 w 292229"/>
                <a:gd name="connsiteY62" fmla="*/ 363184 h 399655"/>
                <a:gd name="connsiteX63" fmla="*/ 140482 w 292229"/>
                <a:gd name="connsiteY63" fmla="*/ 358714 h 399655"/>
                <a:gd name="connsiteX64" fmla="*/ 127037 w 292229"/>
                <a:gd name="connsiteY64" fmla="*/ 334773 h 399655"/>
                <a:gd name="connsiteX65" fmla="*/ 116580 w 292229"/>
                <a:gd name="connsiteY65" fmla="*/ 327311 h 399655"/>
                <a:gd name="connsiteX66" fmla="*/ 109081 w 292229"/>
                <a:gd name="connsiteY66" fmla="*/ 316857 h 399655"/>
                <a:gd name="connsiteX67" fmla="*/ 91155 w 292229"/>
                <a:gd name="connsiteY67" fmla="*/ 301893 h 399655"/>
                <a:gd name="connsiteX68" fmla="*/ 88167 w 292229"/>
                <a:gd name="connsiteY68" fmla="*/ 306442 h 399655"/>
                <a:gd name="connsiteX69" fmla="*/ 73229 w 292229"/>
                <a:gd name="connsiteY69" fmla="*/ 298901 h 399655"/>
                <a:gd name="connsiteX70" fmla="*/ 62772 w 292229"/>
                <a:gd name="connsiteY70" fmla="*/ 291439 h 399655"/>
                <a:gd name="connsiteX71" fmla="*/ 56796 w 292229"/>
                <a:gd name="connsiteY71" fmla="*/ 298901 h 399655"/>
                <a:gd name="connsiteX72" fmla="*/ 34359 w 292229"/>
                <a:gd name="connsiteY72" fmla="*/ 295948 h 399655"/>
                <a:gd name="connsiteX73" fmla="*/ 31371 w 292229"/>
                <a:gd name="connsiteY73" fmla="*/ 280984 h 399655"/>
                <a:gd name="connsiteX74" fmla="*/ 23902 w 292229"/>
                <a:gd name="connsiteY74" fmla="*/ 283977 h 399655"/>
                <a:gd name="connsiteX75" fmla="*/ 2988 w 292229"/>
                <a:gd name="connsiteY75" fmla="*/ 270570 h 399655"/>
                <a:gd name="connsiteX76" fmla="*/ 0 w 292229"/>
                <a:gd name="connsiteY76" fmla="*/ 263068 h 399655"/>
                <a:gd name="connsiteX77" fmla="*/ 7469 w 292229"/>
                <a:gd name="connsiteY77" fmla="*/ 260075 h 399655"/>
                <a:gd name="connsiteX78" fmla="*/ 13445 w 292229"/>
                <a:gd name="connsiteY78" fmla="*/ 239167 h 399655"/>
                <a:gd name="connsiteX79" fmla="*/ 23902 w 292229"/>
                <a:gd name="connsiteY79" fmla="*/ 239167 h 399655"/>
                <a:gd name="connsiteX80" fmla="*/ 34359 w 292229"/>
                <a:gd name="connsiteY80" fmla="*/ 224243 h 399655"/>
                <a:gd name="connsiteX81" fmla="*/ 46339 w 292229"/>
                <a:gd name="connsiteY81" fmla="*/ 210756 h 399655"/>
                <a:gd name="connsiteX82" fmla="*/ 34359 w 292229"/>
                <a:gd name="connsiteY82" fmla="*/ 203294 h 399655"/>
                <a:gd name="connsiteX83" fmla="*/ 38870 w 292229"/>
                <a:gd name="connsiteY83" fmla="*/ 189847 h 399655"/>
                <a:gd name="connsiteX84" fmla="*/ 34359 w 292229"/>
                <a:gd name="connsiteY84" fmla="*/ 167422 h 399655"/>
                <a:gd name="connsiteX85" fmla="*/ 34359 w 292229"/>
                <a:gd name="connsiteY85" fmla="*/ 143520 h 399655"/>
                <a:gd name="connsiteX86" fmla="*/ 23902 w 292229"/>
                <a:gd name="connsiteY86" fmla="*/ 128557 h 399655"/>
                <a:gd name="connsiteX87" fmla="*/ 28383 w 292229"/>
                <a:gd name="connsiteY87" fmla="*/ 118102 h 399655"/>
                <a:gd name="connsiteX88" fmla="*/ 34359 w 292229"/>
                <a:gd name="connsiteY88" fmla="*/ 118102 h 399655"/>
                <a:gd name="connsiteX89" fmla="*/ 41858 w 292229"/>
                <a:gd name="connsiteY89" fmla="*/ 112157 h 399655"/>
                <a:gd name="connsiteX90" fmla="*/ 34359 w 292229"/>
                <a:gd name="connsiteY90" fmla="*/ 97154 h 399655"/>
                <a:gd name="connsiteX91" fmla="*/ 49327 w 292229"/>
                <a:gd name="connsiteY91" fmla="*/ 94201 h 399655"/>
                <a:gd name="connsiteX92" fmla="*/ 67253 w 292229"/>
                <a:gd name="connsiteY92" fmla="*/ 79237 h 399655"/>
                <a:gd name="connsiteX93" fmla="*/ 77710 w 292229"/>
                <a:gd name="connsiteY93" fmla="*/ 76285 h 399655"/>
                <a:gd name="connsiteX94" fmla="*/ 77710 w 292229"/>
                <a:gd name="connsiteY94" fmla="*/ 65830 h 399655"/>
                <a:gd name="connsiteX95" fmla="*/ 79831 w 292229"/>
                <a:gd name="connsiteY95" fmla="*/ 49238 h 399655"/>
                <a:gd name="connsiteX96" fmla="*/ 98624 w 292229"/>
                <a:gd name="connsiteY96" fmla="*/ 32911 h 399655"/>
                <a:gd name="connsiteX97" fmla="*/ 112098 w 292229"/>
                <a:gd name="connsiteY97" fmla="*/ 32911 h 399655"/>
                <a:gd name="connsiteX98" fmla="*/ 116580 w 292229"/>
                <a:gd name="connsiteY98" fmla="*/ 29958 h 399655"/>
                <a:gd name="connsiteX99" fmla="*/ 129963 w 292229"/>
                <a:gd name="connsiteY99" fmla="*/ 17154 h 399655"/>
                <a:gd name="connsiteX100" fmla="*/ 152433 w 292229"/>
                <a:gd name="connsiteY100" fmla="*/ 19463 h 399655"/>
                <a:gd name="connsiteX101" fmla="*/ 162890 w 292229"/>
                <a:gd name="connsiteY101" fmla="*/ 12002 h 399655"/>
                <a:gd name="connsiteX102" fmla="*/ 187844 w 292229"/>
                <a:gd name="connsiteY102" fmla="*/ 0 h 399655"/>
                <a:gd name="connsiteX0" fmla="*/ 274988 w 292229"/>
                <a:gd name="connsiteY0" fmla="*/ 252614 h 399655"/>
                <a:gd name="connsiteX1" fmla="*/ 272581 w 292229"/>
                <a:gd name="connsiteY1" fmla="*/ 256824 h 399655"/>
                <a:gd name="connsiteX2" fmla="*/ 281147 w 292229"/>
                <a:gd name="connsiteY2" fmla="*/ 258766 h 399655"/>
                <a:gd name="connsiteX3" fmla="*/ 274988 w 292229"/>
                <a:gd name="connsiteY3" fmla="*/ 252614 h 399655"/>
                <a:gd name="connsiteX4" fmla="*/ 187844 w 292229"/>
                <a:gd name="connsiteY4" fmla="*/ 0 h 399655"/>
                <a:gd name="connsiteX5" fmla="*/ 183833 w 292229"/>
                <a:gd name="connsiteY5" fmla="*/ 19463 h 399655"/>
                <a:gd name="connsiteX6" fmla="*/ 168865 w 292229"/>
                <a:gd name="connsiteY6" fmla="*/ 22496 h 399655"/>
                <a:gd name="connsiteX7" fmla="*/ 162890 w 292229"/>
                <a:gd name="connsiteY7" fmla="*/ 32911 h 399655"/>
                <a:gd name="connsiteX8" fmla="*/ 152433 w 292229"/>
                <a:gd name="connsiteY8" fmla="*/ 40412 h 399655"/>
                <a:gd name="connsiteX9" fmla="*/ 144963 w 292229"/>
                <a:gd name="connsiteY9" fmla="*/ 50827 h 399655"/>
                <a:gd name="connsiteX10" fmla="*/ 140482 w 292229"/>
                <a:gd name="connsiteY10" fmla="*/ 68783 h 399655"/>
                <a:gd name="connsiteX11" fmla="*/ 137494 w 292229"/>
                <a:gd name="connsiteY11" fmla="*/ 83746 h 399655"/>
                <a:gd name="connsiteX12" fmla="*/ 147951 w 292229"/>
                <a:gd name="connsiteY12" fmla="*/ 83746 h 399655"/>
                <a:gd name="connsiteX13" fmla="*/ 152433 w 292229"/>
                <a:gd name="connsiteY13" fmla="*/ 94201 h 399655"/>
                <a:gd name="connsiteX14" fmla="*/ 158408 w 292229"/>
                <a:gd name="connsiteY14" fmla="*/ 100146 h 399655"/>
                <a:gd name="connsiteX15" fmla="*/ 158408 w 292229"/>
                <a:gd name="connsiteY15" fmla="*/ 112157 h 399655"/>
                <a:gd name="connsiteX16" fmla="*/ 155420 w 292229"/>
                <a:gd name="connsiteY16" fmla="*/ 118102 h 399655"/>
                <a:gd name="connsiteX17" fmla="*/ 158408 w 292229"/>
                <a:gd name="connsiteY17" fmla="*/ 122571 h 399655"/>
                <a:gd name="connsiteX18" fmla="*/ 162890 w 292229"/>
                <a:gd name="connsiteY18" fmla="*/ 125564 h 399655"/>
                <a:gd name="connsiteX19" fmla="*/ 168865 w 292229"/>
                <a:gd name="connsiteY19" fmla="*/ 136019 h 399655"/>
                <a:gd name="connsiteX20" fmla="*/ 201759 w 292229"/>
                <a:gd name="connsiteY20" fmla="*/ 133026 h 399655"/>
                <a:gd name="connsiteX21" fmla="*/ 215204 w 292229"/>
                <a:gd name="connsiteY21" fmla="*/ 136019 h 399655"/>
                <a:gd name="connsiteX22" fmla="*/ 230143 w 292229"/>
                <a:gd name="connsiteY22" fmla="*/ 156967 h 399655"/>
                <a:gd name="connsiteX23" fmla="*/ 240600 w 292229"/>
                <a:gd name="connsiteY23" fmla="*/ 153975 h 399655"/>
                <a:gd name="connsiteX24" fmla="*/ 257061 w 292229"/>
                <a:gd name="connsiteY24" fmla="*/ 153975 h 399655"/>
                <a:gd name="connsiteX25" fmla="*/ 272000 w 292229"/>
                <a:gd name="connsiteY25" fmla="*/ 150982 h 399655"/>
                <a:gd name="connsiteX26" fmla="*/ 279469 w 292229"/>
                <a:gd name="connsiteY26" fmla="*/ 156967 h 399655"/>
                <a:gd name="connsiteX27" fmla="*/ 274988 w 292229"/>
                <a:gd name="connsiteY27" fmla="*/ 171891 h 399655"/>
                <a:gd name="connsiteX28" fmla="*/ 272000 w 292229"/>
                <a:gd name="connsiteY28" fmla="*/ 177876 h 399655"/>
                <a:gd name="connsiteX29" fmla="*/ 269012 w 292229"/>
                <a:gd name="connsiteY29" fmla="*/ 192840 h 399655"/>
                <a:gd name="connsiteX30" fmla="*/ 272000 w 292229"/>
                <a:gd name="connsiteY30" fmla="*/ 210756 h 399655"/>
                <a:gd name="connsiteX31" fmla="*/ 282457 w 292229"/>
                <a:gd name="connsiteY31" fmla="*/ 218218 h 399655"/>
                <a:gd name="connsiteX32" fmla="*/ 282457 w 292229"/>
                <a:gd name="connsiteY32" fmla="*/ 224243 h 399655"/>
                <a:gd name="connsiteX33" fmla="*/ 269012 w 292229"/>
                <a:gd name="connsiteY33" fmla="*/ 234697 h 399655"/>
                <a:gd name="connsiteX34" fmla="*/ 279469 w 292229"/>
                <a:gd name="connsiteY34" fmla="*/ 239167 h 399655"/>
                <a:gd name="connsiteX35" fmla="*/ 285445 w 292229"/>
                <a:gd name="connsiteY35" fmla="*/ 249621 h 399655"/>
                <a:gd name="connsiteX36" fmla="*/ 292229 w 292229"/>
                <a:gd name="connsiteY36" fmla="*/ 271331 h 399655"/>
                <a:gd name="connsiteX37" fmla="*/ 284369 w 292229"/>
                <a:gd name="connsiteY37" fmla="*/ 270208 h 399655"/>
                <a:gd name="connsiteX38" fmla="*/ 280358 w 292229"/>
                <a:gd name="connsiteY38" fmla="*/ 264192 h 399655"/>
                <a:gd name="connsiteX39" fmla="*/ 274343 w 292229"/>
                <a:gd name="connsiteY39" fmla="*/ 262186 h 399655"/>
                <a:gd name="connsiteX40" fmla="*/ 268327 w 292229"/>
                <a:gd name="connsiteY40" fmla="*/ 258176 h 399655"/>
                <a:gd name="connsiteX41" fmla="*/ 256295 w 292229"/>
                <a:gd name="connsiteY41" fmla="*/ 262186 h 399655"/>
                <a:gd name="connsiteX42" fmla="*/ 250279 w 292229"/>
                <a:gd name="connsiteY42" fmla="*/ 264192 h 399655"/>
                <a:gd name="connsiteX43" fmla="*/ 238248 w 292229"/>
                <a:gd name="connsiteY43" fmla="*/ 262186 h 399655"/>
                <a:gd name="connsiteX44" fmla="*/ 226216 w 292229"/>
                <a:gd name="connsiteY44" fmla="*/ 266197 h 399655"/>
                <a:gd name="connsiteX45" fmla="*/ 230227 w 292229"/>
                <a:gd name="connsiteY45" fmla="*/ 272213 h 399655"/>
                <a:gd name="connsiteX46" fmla="*/ 234237 w 292229"/>
                <a:gd name="connsiteY46" fmla="*/ 284244 h 399655"/>
                <a:gd name="connsiteX47" fmla="*/ 232232 w 292229"/>
                <a:gd name="connsiteY47" fmla="*/ 292265 h 399655"/>
                <a:gd name="connsiteX48" fmla="*/ 226216 w 292229"/>
                <a:gd name="connsiteY48" fmla="*/ 294271 h 399655"/>
                <a:gd name="connsiteX49" fmla="*/ 222206 w 292229"/>
                <a:gd name="connsiteY49" fmla="*/ 300286 h 399655"/>
                <a:gd name="connsiteX50" fmla="*/ 224211 w 292229"/>
                <a:gd name="connsiteY50" fmla="*/ 310313 h 399655"/>
                <a:gd name="connsiteX51" fmla="*/ 228221 w 292229"/>
                <a:gd name="connsiteY51" fmla="*/ 316329 h 399655"/>
                <a:gd name="connsiteX52" fmla="*/ 230227 w 292229"/>
                <a:gd name="connsiteY52" fmla="*/ 320339 h 399655"/>
                <a:gd name="connsiteX53" fmla="*/ 214003 w 292229"/>
                <a:gd name="connsiteY53" fmla="*/ 399655 h 399655"/>
                <a:gd name="connsiteX54" fmla="*/ 207735 w 292229"/>
                <a:gd name="connsiteY54" fmla="*/ 391594 h 399655"/>
                <a:gd name="connsiteX55" fmla="*/ 197278 w 292229"/>
                <a:gd name="connsiteY55" fmla="*/ 391594 h 399655"/>
                <a:gd name="connsiteX56" fmla="*/ 205080 w 292229"/>
                <a:gd name="connsiteY56" fmla="*/ 374308 h 399655"/>
                <a:gd name="connsiteX57" fmla="*/ 208169 w 292229"/>
                <a:gd name="connsiteY57" fmla="*/ 364065 h 399655"/>
                <a:gd name="connsiteX58" fmla="*/ 208150 w 292229"/>
                <a:gd name="connsiteY58" fmla="*/ 363878 h 399655"/>
                <a:gd name="connsiteX59" fmla="*/ 197278 w 292229"/>
                <a:gd name="connsiteY59" fmla="*/ 355722 h 399655"/>
                <a:gd name="connsiteX60" fmla="*/ 183833 w 292229"/>
                <a:gd name="connsiteY60" fmla="*/ 358714 h 399655"/>
                <a:gd name="connsiteX61" fmla="*/ 173347 w 292229"/>
                <a:gd name="connsiteY61" fmla="*/ 355722 h 399655"/>
                <a:gd name="connsiteX62" fmla="*/ 158408 w 292229"/>
                <a:gd name="connsiteY62" fmla="*/ 363184 h 399655"/>
                <a:gd name="connsiteX63" fmla="*/ 140482 w 292229"/>
                <a:gd name="connsiteY63" fmla="*/ 358714 h 399655"/>
                <a:gd name="connsiteX64" fmla="*/ 127037 w 292229"/>
                <a:gd name="connsiteY64" fmla="*/ 334773 h 399655"/>
                <a:gd name="connsiteX65" fmla="*/ 116580 w 292229"/>
                <a:gd name="connsiteY65" fmla="*/ 327311 h 399655"/>
                <a:gd name="connsiteX66" fmla="*/ 109081 w 292229"/>
                <a:gd name="connsiteY66" fmla="*/ 316857 h 399655"/>
                <a:gd name="connsiteX67" fmla="*/ 91155 w 292229"/>
                <a:gd name="connsiteY67" fmla="*/ 301893 h 399655"/>
                <a:gd name="connsiteX68" fmla="*/ 88167 w 292229"/>
                <a:gd name="connsiteY68" fmla="*/ 306442 h 399655"/>
                <a:gd name="connsiteX69" fmla="*/ 73229 w 292229"/>
                <a:gd name="connsiteY69" fmla="*/ 298901 h 399655"/>
                <a:gd name="connsiteX70" fmla="*/ 62772 w 292229"/>
                <a:gd name="connsiteY70" fmla="*/ 291439 h 399655"/>
                <a:gd name="connsiteX71" fmla="*/ 56796 w 292229"/>
                <a:gd name="connsiteY71" fmla="*/ 298901 h 399655"/>
                <a:gd name="connsiteX72" fmla="*/ 34359 w 292229"/>
                <a:gd name="connsiteY72" fmla="*/ 295948 h 399655"/>
                <a:gd name="connsiteX73" fmla="*/ 31371 w 292229"/>
                <a:gd name="connsiteY73" fmla="*/ 280984 h 399655"/>
                <a:gd name="connsiteX74" fmla="*/ 23902 w 292229"/>
                <a:gd name="connsiteY74" fmla="*/ 283977 h 399655"/>
                <a:gd name="connsiteX75" fmla="*/ 2988 w 292229"/>
                <a:gd name="connsiteY75" fmla="*/ 270570 h 399655"/>
                <a:gd name="connsiteX76" fmla="*/ 0 w 292229"/>
                <a:gd name="connsiteY76" fmla="*/ 263068 h 399655"/>
                <a:gd name="connsiteX77" fmla="*/ 7469 w 292229"/>
                <a:gd name="connsiteY77" fmla="*/ 260075 h 399655"/>
                <a:gd name="connsiteX78" fmla="*/ 13445 w 292229"/>
                <a:gd name="connsiteY78" fmla="*/ 239167 h 399655"/>
                <a:gd name="connsiteX79" fmla="*/ 23902 w 292229"/>
                <a:gd name="connsiteY79" fmla="*/ 239167 h 399655"/>
                <a:gd name="connsiteX80" fmla="*/ 34359 w 292229"/>
                <a:gd name="connsiteY80" fmla="*/ 224243 h 399655"/>
                <a:gd name="connsiteX81" fmla="*/ 46339 w 292229"/>
                <a:gd name="connsiteY81" fmla="*/ 210756 h 399655"/>
                <a:gd name="connsiteX82" fmla="*/ 34359 w 292229"/>
                <a:gd name="connsiteY82" fmla="*/ 203294 h 399655"/>
                <a:gd name="connsiteX83" fmla="*/ 38870 w 292229"/>
                <a:gd name="connsiteY83" fmla="*/ 189847 h 399655"/>
                <a:gd name="connsiteX84" fmla="*/ 34359 w 292229"/>
                <a:gd name="connsiteY84" fmla="*/ 167422 h 399655"/>
                <a:gd name="connsiteX85" fmla="*/ 34359 w 292229"/>
                <a:gd name="connsiteY85" fmla="*/ 143520 h 399655"/>
                <a:gd name="connsiteX86" fmla="*/ 23902 w 292229"/>
                <a:gd name="connsiteY86" fmla="*/ 128557 h 399655"/>
                <a:gd name="connsiteX87" fmla="*/ 28383 w 292229"/>
                <a:gd name="connsiteY87" fmla="*/ 118102 h 399655"/>
                <a:gd name="connsiteX88" fmla="*/ 34359 w 292229"/>
                <a:gd name="connsiteY88" fmla="*/ 118102 h 399655"/>
                <a:gd name="connsiteX89" fmla="*/ 41858 w 292229"/>
                <a:gd name="connsiteY89" fmla="*/ 112157 h 399655"/>
                <a:gd name="connsiteX90" fmla="*/ 34359 w 292229"/>
                <a:gd name="connsiteY90" fmla="*/ 97154 h 399655"/>
                <a:gd name="connsiteX91" fmla="*/ 49327 w 292229"/>
                <a:gd name="connsiteY91" fmla="*/ 94201 h 399655"/>
                <a:gd name="connsiteX92" fmla="*/ 67253 w 292229"/>
                <a:gd name="connsiteY92" fmla="*/ 79237 h 399655"/>
                <a:gd name="connsiteX93" fmla="*/ 77710 w 292229"/>
                <a:gd name="connsiteY93" fmla="*/ 76285 h 399655"/>
                <a:gd name="connsiteX94" fmla="*/ 77710 w 292229"/>
                <a:gd name="connsiteY94" fmla="*/ 65830 h 399655"/>
                <a:gd name="connsiteX95" fmla="*/ 79831 w 292229"/>
                <a:gd name="connsiteY95" fmla="*/ 49238 h 399655"/>
                <a:gd name="connsiteX96" fmla="*/ 98624 w 292229"/>
                <a:gd name="connsiteY96" fmla="*/ 32911 h 399655"/>
                <a:gd name="connsiteX97" fmla="*/ 112098 w 292229"/>
                <a:gd name="connsiteY97" fmla="*/ 32911 h 399655"/>
                <a:gd name="connsiteX98" fmla="*/ 116580 w 292229"/>
                <a:gd name="connsiteY98" fmla="*/ 29958 h 399655"/>
                <a:gd name="connsiteX99" fmla="*/ 129963 w 292229"/>
                <a:gd name="connsiteY99" fmla="*/ 17154 h 399655"/>
                <a:gd name="connsiteX100" fmla="*/ 152433 w 292229"/>
                <a:gd name="connsiteY100" fmla="*/ 19463 h 399655"/>
                <a:gd name="connsiteX101" fmla="*/ 162890 w 292229"/>
                <a:gd name="connsiteY101" fmla="*/ 12002 h 399655"/>
                <a:gd name="connsiteX102" fmla="*/ 187844 w 292229"/>
                <a:gd name="connsiteY102" fmla="*/ 0 h 399655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30143 w 292229"/>
                <a:gd name="connsiteY22" fmla="*/ 144965 h 387653"/>
                <a:gd name="connsiteX23" fmla="*/ 240600 w 292229"/>
                <a:gd name="connsiteY23" fmla="*/ 141973 h 387653"/>
                <a:gd name="connsiteX24" fmla="*/ 257061 w 292229"/>
                <a:gd name="connsiteY24" fmla="*/ 141973 h 387653"/>
                <a:gd name="connsiteX25" fmla="*/ 272000 w 292229"/>
                <a:gd name="connsiteY25" fmla="*/ 138980 h 387653"/>
                <a:gd name="connsiteX26" fmla="*/ 279469 w 292229"/>
                <a:gd name="connsiteY26" fmla="*/ 144965 h 387653"/>
                <a:gd name="connsiteX27" fmla="*/ 274988 w 292229"/>
                <a:gd name="connsiteY27" fmla="*/ 159889 h 387653"/>
                <a:gd name="connsiteX28" fmla="*/ 272000 w 292229"/>
                <a:gd name="connsiteY28" fmla="*/ 165874 h 387653"/>
                <a:gd name="connsiteX29" fmla="*/ 269012 w 292229"/>
                <a:gd name="connsiteY29" fmla="*/ 180838 h 387653"/>
                <a:gd name="connsiteX30" fmla="*/ 272000 w 292229"/>
                <a:gd name="connsiteY30" fmla="*/ 198754 h 387653"/>
                <a:gd name="connsiteX31" fmla="*/ 282457 w 292229"/>
                <a:gd name="connsiteY31" fmla="*/ 206216 h 387653"/>
                <a:gd name="connsiteX32" fmla="*/ 282457 w 292229"/>
                <a:gd name="connsiteY32" fmla="*/ 212241 h 387653"/>
                <a:gd name="connsiteX33" fmla="*/ 269012 w 292229"/>
                <a:gd name="connsiteY33" fmla="*/ 222695 h 387653"/>
                <a:gd name="connsiteX34" fmla="*/ 279469 w 292229"/>
                <a:gd name="connsiteY34" fmla="*/ 227165 h 387653"/>
                <a:gd name="connsiteX35" fmla="*/ 285445 w 292229"/>
                <a:gd name="connsiteY35" fmla="*/ 237619 h 387653"/>
                <a:gd name="connsiteX36" fmla="*/ 292229 w 292229"/>
                <a:gd name="connsiteY36" fmla="*/ 259329 h 387653"/>
                <a:gd name="connsiteX37" fmla="*/ 284369 w 292229"/>
                <a:gd name="connsiteY37" fmla="*/ 258206 h 387653"/>
                <a:gd name="connsiteX38" fmla="*/ 280358 w 292229"/>
                <a:gd name="connsiteY38" fmla="*/ 252190 h 387653"/>
                <a:gd name="connsiteX39" fmla="*/ 274343 w 292229"/>
                <a:gd name="connsiteY39" fmla="*/ 250184 h 387653"/>
                <a:gd name="connsiteX40" fmla="*/ 268327 w 292229"/>
                <a:gd name="connsiteY40" fmla="*/ 246174 h 387653"/>
                <a:gd name="connsiteX41" fmla="*/ 256295 w 292229"/>
                <a:gd name="connsiteY41" fmla="*/ 250184 h 387653"/>
                <a:gd name="connsiteX42" fmla="*/ 250279 w 292229"/>
                <a:gd name="connsiteY42" fmla="*/ 252190 h 387653"/>
                <a:gd name="connsiteX43" fmla="*/ 238248 w 292229"/>
                <a:gd name="connsiteY43" fmla="*/ 250184 h 387653"/>
                <a:gd name="connsiteX44" fmla="*/ 226216 w 292229"/>
                <a:gd name="connsiteY44" fmla="*/ 254195 h 387653"/>
                <a:gd name="connsiteX45" fmla="*/ 230227 w 292229"/>
                <a:gd name="connsiteY45" fmla="*/ 260211 h 387653"/>
                <a:gd name="connsiteX46" fmla="*/ 234237 w 292229"/>
                <a:gd name="connsiteY46" fmla="*/ 272242 h 387653"/>
                <a:gd name="connsiteX47" fmla="*/ 232232 w 292229"/>
                <a:gd name="connsiteY47" fmla="*/ 280263 h 387653"/>
                <a:gd name="connsiteX48" fmla="*/ 226216 w 292229"/>
                <a:gd name="connsiteY48" fmla="*/ 282269 h 387653"/>
                <a:gd name="connsiteX49" fmla="*/ 222206 w 292229"/>
                <a:gd name="connsiteY49" fmla="*/ 288284 h 387653"/>
                <a:gd name="connsiteX50" fmla="*/ 224211 w 292229"/>
                <a:gd name="connsiteY50" fmla="*/ 298311 h 387653"/>
                <a:gd name="connsiteX51" fmla="*/ 228221 w 292229"/>
                <a:gd name="connsiteY51" fmla="*/ 304327 h 387653"/>
                <a:gd name="connsiteX52" fmla="*/ 230227 w 292229"/>
                <a:gd name="connsiteY52" fmla="*/ 308337 h 387653"/>
                <a:gd name="connsiteX53" fmla="*/ 214003 w 292229"/>
                <a:gd name="connsiteY53" fmla="*/ 387653 h 387653"/>
                <a:gd name="connsiteX54" fmla="*/ 207735 w 292229"/>
                <a:gd name="connsiteY54" fmla="*/ 379592 h 387653"/>
                <a:gd name="connsiteX55" fmla="*/ 197278 w 292229"/>
                <a:gd name="connsiteY55" fmla="*/ 379592 h 387653"/>
                <a:gd name="connsiteX56" fmla="*/ 205080 w 292229"/>
                <a:gd name="connsiteY56" fmla="*/ 362306 h 387653"/>
                <a:gd name="connsiteX57" fmla="*/ 208169 w 292229"/>
                <a:gd name="connsiteY57" fmla="*/ 352063 h 387653"/>
                <a:gd name="connsiteX58" fmla="*/ 208150 w 292229"/>
                <a:gd name="connsiteY58" fmla="*/ 351876 h 387653"/>
                <a:gd name="connsiteX59" fmla="*/ 197278 w 292229"/>
                <a:gd name="connsiteY59" fmla="*/ 343720 h 387653"/>
                <a:gd name="connsiteX60" fmla="*/ 183833 w 292229"/>
                <a:gd name="connsiteY60" fmla="*/ 346712 h 387653"/>
                <a:gd name="connsiteX61" fmla="*/ 173347 w 292229"/>
                <a:gd name="connsiteY61" fmla="*/ 343720 h 387653"/>
                <a:gd name="connsiteX62" fmla="*/ 158408 w 292229"/>
                <a:gd name="connsiteY62" fmla="*/ 351182 h 387653"/>
                <a:gd name="connsiteX63" fmla="*/ 140482 w 292229"/>
                <a:gd name="connsiteY63" fmla="*/ 346712 h 387653"/>
                <a:gd name="connsiteX64" fmla="*/ 127037 w 292229"/>
                <a:gd name="connsiteY64" fmla="*/ 322771 h 387653"/>
                <a:gd name="connsiteX65" fmla="*/ 116580 w 292229"/>
                <a:gd name="connsiteY65" fmla="*/ 315309 h 387653"/>
                <a:gd name="connsiteX66" fmla="*/ 109081 w 292229"/>
                <a:gd name="connsiteY66" fmla="*/ 304855 h 387653"/>
                <a:gd name="connsiteX67" fmla="*/ 91155 w 292229"/>
                <a:gd name="connsiteY67" fmla="*/ 289891 h 387653"/>
                <a:gd name="connsiteX68" fmla="*/ 88167 w 292229"/>
                <a:gd name="connsiteY68" fmla="*/ 294440 h 387653"/>
                <a:gd name="connsiteX69" fmla="*/ 73229 w 292229"/>
                <a:gd name="connsiteY69" fmla="*/ 286899 h 387653"/>
                <a:gd name="connsiteX70" fmla="*/ 62772 w 292229"/>
                <a:gd name="connsiteY70" fmla="*/ 279437 h 387653"/>
                <a:gd name="connsiteX71" fmla="*/ 56796 w 292229"/>
                <a:gd name="connsiteY71" fmla="*/ 286899 h 387653"/>
                <a:gd name="connsiteX72" fmla="*/ 34359 w 292229"/>
                <a:gd name="connsiteY72" fmla="*/ 283946 h 387653"/>
                <a:gd name="connsiteX73" fmla="*/ 31371 w 292229"/>
                <a:gd name="connsiteY73" fmla="*/ 268982 h 387653"/>
                <a:gd name="connsiteX74" fmla="*/ 23902 w 292229"/>
                <a:gd name="connsiteY74" fmla="*/ 271975 h 387653"/>
                <a:gd name="connsiteX75" fmla="*/ 2988 w 292229"/>
                <a:gd name="connsiteY75" fmla="*/ 258568 h 387653"/>
                <a:gd name="connsiteX76" fmla="*/ 0 w 292229"/>
                <a:gd name="connsiteY76" fmla="*/ 251066 h 387653"/>
                <a:gd name="connsiteX77" fmla="*/ 7469 w 292229"/>
                <a:gd name="connsiteY77" fmla="*/ 248073 h 387653"/>
                <a:gd name="connsiteX78" fmla="*/ 13445 w 292229"/>
                <a:gd name="connsiteY78" fmla="*/ 227165 h 387653"/>
                <a:gd name="connsiteX79" fmla="*/ 23902 w 292229"/>
                <a:gd name="connsiteY79" fmla="*/ 227165 h 387653"/>
                <a:gd name="connsiteX80" fmla="*/ 34359 w 292229"/>
                <a:gd name="connsiteY80" fmla="*/ 212241 h 387653"/>
                <a:gd name="connsiteX81" fmla="*/ 46339 w 292229"/>
                <a:gd name="connsiteY81" fmla="*/ 198754 h 387653"/>
                <a:gd name="connsiteX82" fmla="*/ 34359 w 292229"/>
                <a:gd name="connsiteY82" fmla="*/ 191292 h 387653"/>
                <a:gd name="connsiteX83" fmla="*/ 38870 w 292229"/>
                <a:gd name="connsiteY83" fmla="*/ 177845 h 387653"/>
                <a:gd name="connsiteX84" fmla="*/ 34359 w 292229"/>
                <a:gd name="connsiteY84" fmla="*/ 155420 h 387653"/>
                <a:gd name="connsiteX85" fmla="*/ 34359 w 292229"/>
                <a:gd name="connsiteY85" fmla="*/ 131518 h 387653"/>
                <a:gd name="connsiteX86" fmla="*/ 23902 w 292229"/>
                <a:gd name="connsiteY86" fmla="*/ 116555 h 387653"/>
                <a:gd name="connsiteX87" fmla="*/ 28383 w 292229"/>
                <a:gd name="connsiteY87" fmla="*/ 106100 h 387653"/>
                <a:gd name="connsiteX88" fmla="*/ 34359 w 292229"/>
                <a:gd name="connsiteY88" fmla="*/ 106100 h 387653"/>
                <a:gd name="connsiteX89" fmla="*/ 41858 w 292229"/>
                <a:gd name="connsiteY89" fmla="*/ 100155 h 387653"/>
                <a:gd name="connsiteX90" fmla="*/ 34359 w 292229"/>
                <a:gd name="connsiteY90" fmla="*/ 85152 h 387653"/>
                <a:gd name="connsiteX91" fmla="*/ 49327 w 292229"/>
                <a:gd name="connsiteY91" fmla="*/ 82199 h 387653"/>
                <a:gd name="connsiteX92" fmla="*/ 67253 w 292229"/>
                <a:gd name="connsiteY92" fmla="*/ 67235 h 387653"/>
                <a:gd name="connsiteX93" fmla="*/ 77710 w 292229"/>
                <a:gd name="connsiteY93" fmla="*/ 64283 h 387653"/>
                <a:gd name="connsiteX94" fmla="*/ 77710 w 292229"/>
                <a:gd name="connsiteY94" fmla="*/ 53828 h 387653"/>
                <a:gd name="connsiteX95" fmla="*/ 79831 w 292229"/>
                <a:gd name="connsiteY95" fmla="*/ 37236 h 387653"/>
                <a:gd name="connsiteX96" fmla="*/ 98624 w 292229"/>
                <a:gd name="connsiteY96" fmla="*/ 20909 h 387653"/>
                <a:gd name="connsiteX97" fmla="*/ 112098 w 292229"/>
                <a:gd name="connsiteY97" fmla="*/ 20909 h 387653"/>
                <a:gd name="connsiteX98" fmla="*/ 116580 w 292229"/>
                <a:gd name="connsiteY98" fmla="*/ 17956 h 387653"/>
                <a:gd name="connsiteX99" fmla="*/ 129963 w 292229"/>
                <a:gd name="connsiteY99" fmla="*/ 5152 h 387653"/>
                <a:gd name="connsiteX100" fmla="*/ 152433 w 292229"/>
                <a:gd name="connsiteY100" fmla="*/ 7461 h 387653"/>
                <a:gd name="connsiteX101" fmla="*/ 162890 w 292229"/>
                <a:gd name="connsiteY101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28137 w 292229"/>
                <a:gd name="connsiteY22" fmla="*/ 144965 h 387653"/>
                <a:gd name="connsiteX23" fmla="*/ 240600 w 292229"/>
                <a:gd name="connsiteY23" fmla="*/ 141973 h 387653"/>
                <a:gd name="connsiteX24" fmla="*/ 257061 w 292229"/>
                <a:gd name="connsiteY24" fmla="*/ 141973 h 387653"/>
                <a:gd name="connsiteX25" fmla="*/ 272000 w 292229"/>
                <a:gd name="connsiteY25" fmla="*/ 138980 h 387653"/>
                <a:gd name="connsiteX26" fmla="*/ 279469 w 292229"/>
                <a:gd name="connsiteY26" fmla="*/ 144965 h 387653"/>
                <a:gd name="connsiteX27" fmla="*/ 274988 w 292229"/>
                <a:gd name="connsiteY27" fmla="*/ 159889 h 387653"/>
                <a:gd name="connsiteX28" fmla="*/ 272000 w 292229"/>
                <a:gd name="connsiteY28" fmla="*/ 165874 h 387653"/>
                <a:gd name="connsiteX29" fmla="*/ 269012 w 292229"/>
                <a:gd name="connsiteY29" fmla="*/ 180838 h 387653"/>
                <a:gd name="connsiteX30" fmla="*/ 272000 w 292229"/>
                <a:gd name="connsiteY30" fmla="*/ 198754 h 387653"/>
                <a:gd name="connsiteX31" fmla="*/ 282457 w 292229"/>
                <a:gd name="connsiteY31" fmla="*/ 206216 h 387653"/>
                <a:gd name="connsiteX32" fmla="*/ 282457 w 292229"/>
                <a:gd name="connsiteY32" fmla="*/ 212241 h 387653"/>
                <a:gd name="connsiteX33" fmla="*/ 269012 w 292229"/>
                <a:gd name="connsiteY33" fmla="*/ 222695 h 387653"/>
                <a:gd name="connsiteX34" fmla="*/ 279469 w 292229"/>
                <a:gd name="connsiteY34" fmla="*/ 227165 h 387653"/>
                <a:gd name="connsiteX35" fmla="*/ 285445 w 292229"/>
                <a:gd name="connsiteY35" fmla="*/ 237619 h 387653"/>
                <a:gd name="connsiteX36" fmla="*/ 292229 w 292229"/>
                <a:gd name="connsiteY36" fmla="*/ 259329 h 387653"/>
                <a:gd name="connsiteX37" fmla="*/ 284369 w 292229"/>
                <a:gd name="connsiteY37" fmla="*/ 258206 h 387653"/>
                <a:gd name="connsiteX38" fmla="*/ 280358 w 292229"/>
                <a:gd name="connsiteY38" fmla="*/ 252190 h 387653"/>
                <a:gd name="connsiteX39" fmla="*/ 274343 w 292229"/>
                <a:gd name="connsiteY39" fmla="*/ 250184 h 387653"/>
                <a:gd name="connsiteX40" fmla="*/ 268327 w 292229"/>
                <a:gd name="connsiteY40" fmla="*/ 246174 h 387653"/>
                <a:gd name="connsiteX41" fmla="*/ 256295 w 292229"/>
                <a:gd name="connsiteY41" fmla="*/ 250184 h 387653"/>
                <a:gd name="connsiteX42" fmla="*/ 250279 w 292229"/>
                <a:gd name="connsiteY42" fmla="*/ 252190 h 387653"/>
                <a:gd name="connsiteX43" fmla="*/ 238248 w 292229"/>
                <a:gd name="connsiteY43" fmla="*/ 250184 h 387653"/>
                <a:gd name="connsiteX44" fmla="*/ 226216 w 292229"/>
                <a:gd name="connsiteY44" fmla="*/ 254195 h 387653"/>
                <a:gd name="connsiteX45" fmla="*/ 230227 w 292229"/>
                <a:gd name="connsiteY45" fmla="*/ 260211 h 387653"/>
                <a:gd name="connsiteX46" fmla="*/ 234237 w 292229"/>
                <a:gd name="connsiteY46" fmla="*/ 272242 h 387653"/>
                <a:gd name="connsiteX47" fmla="*/ 232232 w 292229"/>
                <a:gd name="connsiteY47" fmla="*/ 280263 h 387653"/>
                <a:gd name="connsiteX48" fmla="*/ 226216 w 292229"/>
                <a:gd name="connsiteY48" fmla="*/ 282269 h 387653"/>
                <a:gd name="connsiteX49" fmla="*/ 222206 w 292229"/>
                <a:gd name="connsiteY49" fmla="*/ 288284 h 387653"/>
                <a:gd name="connsiteX50" fmla="*/ 224211 w 292229"/>
                <a:gd name="connsiteY50" fmla="*/ 298311 h 387653"/>
                <a:gd name="connsiteX51" fmla="*/ 228221 w 292229"/>
                <a:gd name="connsiteY51" fmla="*/ 304327 h 387653"/>
                <a:gd name="connsiteX52" fmla="*/ 230227 w 292229"/>
                <a:gd name="connsiteY52" fmla="*/ 308337 h 387653"/>
                <a:gd name="connsiteX53" fmla="*/ 214003 w 292229"/>
                <a:gd name="connsiteY53" fmla="*/ 387653 h 387653"/>
                <a:gd name="connsiteX54" fmla="*/ 207735 w 292229"/>
                <a:gd name="connsiteY54" fmla="*/ 379592 h 387653"/>
                <a:gd name="connsiteX55" fmla="*/ 197278 w 292229"/>
                <a:gd name="connsiteY55" fmla="*/ 379592 h 387653"/>
                <a:gd name="connsiteX56" fmla="*/ 205080 w 292229"/>
                <a:gd name="connsiteY56" fmla="*/ 362306 h 387653"/>
                <a:gd name="connsiteX57" fmla="*/ 208169 w 292229"/>
                <a:gd name="connsiteY57" fmla="*/ 352063 h 387653"/>
                <a:gd name="connsiteX58" fmla="*/ 208150 w 292229"/>
                <a:gd name="connsiteY58" fmla="*/ 351876 h 387653"/>
                <a:gd name="connsiteX59" fmla="*/ 197278 w 292229"/>
                <a:gd name="connsiteY59" fmla="*/ 343720 h 387653"/>
                <a:gd name="connsiteX60" fmla="*/ 183833 w 292229"/>
                <a:gd name="connsiteY60" fmla="*/ 346712 h 387653"/>
                <a:gd name="connsiteX61" fmla="*/ 173347 w 292229"/>
                <a:gd name="connsiteY61" fmla="*/ 343720 h 387653"/>
                <a:gd name="connsiteX62" fmla="*/ 158408 w 292229"/>
                <a:gd name="connsiteY62" fmla="*/ 351182 h 387653"/>
                <a:gd name="connsiteX63" fmla="*/ 140482 w 292229"/>
                <a:gd name="connsiteY63" fmla="*/ 346712 h 387653"/>
                <a:gd name="connsiteX64" fmla="*/ 127037 w 292229"/>
                <a:gd name="connsiteY64" fmla="*/ 322771 h 387653"/>
                <a:gd name="connsiteX65" fmla="*/ 116580 w 292229"/>
                <a:gd name="connsiteY65" fmla="*/ 315309 h 387653"/>
                <a:gd name="connsiteX66" fmla="*/ 109081 w 292229"/>
                <a:gd name="connsiteY66" fmla="*/ 304855 h 387653"/>
                <a:gd name="connsiteX67" fmla="*/ 91155 w 292229"/>
                <a:gd name="connsiteY67" fmla="*/ 289891 h 387653"/>
                <a:gd name="connsiteX68" fmla="*/ 88167 w 292229"/>
                <a:gd name="connsiteY68" fmla="*/ 294440 h 387653"/>
                <a:gd name="connsiteX69" fmla="*/ 73229 w 292229"/>
                <a:gd name="connsiteY69" fmla="*/ 286899 h 387653"/>
                <a:gd name="connsiteX70" fmla="*/ 62772 w 292229"/>
                <a:gd name="connsiteY70" fmla="*/ 279437 h 387653"/>
                <a:gd name="connsiteX71" fmla="*/ 56796 w 292229"/>
                <a:gd name="connsiteY71" fmla="*/ 286899 h 387653"/>
                <a:gd name="connsiteX72" fmla="*/ 34359 w 292229"/>
                <a:gd name="connsiteY72" fmla="*/ 283946 h 387653"/>
                <a:gd name="connsiteX73" fmla="*/ 31371 w 292229"/>
                <a:gd name="connsiteY73" fmla="*/ 268982 h 387653"/>
                <a:gd name="connsiteX74" fmla="*/ 23902 w 292229"/>
                <a:gd name="connsiteY74" fmla="*/ 271975 h 387653"/>
                <a:gd name="connsiteX75" fmla="*/ 2988 w 292229"/>
                <a:gd name="connsiteY75" fmla="*/ 258568 h 387653"/>
                <a:gd name="connsiteX76" fmla="*/ 0 w 292229"/>
                <a:gd name="connsiteY76" fmla="*/ 251066 h 387653"/>
                <a:gd name="connsiteX77" fmla="*/ 7469 w 292229"/>
                <a:gd name="connsiteY77" fmla="*/ 248073 h 387653"/>
                <a:gd name="connsiteX78" fmla="*/ 13445 w 292229"/>
                <a:gd name="connsiteY78" fmla="*/ 227165 h 387653"/>
                <a:gd name="connsiteX79" fmla="*/ 23902 w 292229"/>
                <a:gd name="connsiteY79" fmla="*/ 227165 h 387653"/>
                <a:gd name="connsiteX80" fmla="*/ 34359 w 292229"/>
                <a:gd name="connsiteY80" fmla="*/ 212241 h 387653"/>
                <a:gd name="connsiteX81" fmla="*/ 46339 w 292229"/>
                <a:gd name="connsiteY81" fmla="*/ 198754 h 387653"/>
                <a:gd name="connsiteX82" fmla="*/ 34359 w 292229"/>
                <a:gd name="connsiteY82" fmla="*/ 191292 h 387653"/>
                <a:gd name="connsiteX83" fmla="*/ 38870 w 292229"/>
                <a:gd name="connsiteY83" fmla="*/ 177845 h 387653"/>
                <a:gd name="connsiteX84" fmla="*/ 34359 w 292229"/>
                <a:gd name="connsiteY84" fmla="*/ 155420 h 387653"/>
                <a:gd name="connsiteX85" fmla="*/ 34359 w 292229"/>
                <a:gd name="connsiteY85" fmla="*/ 131518 h 387653"/>
                <a:gd name="connsiteX86" fmla="*/ 23902 w 292229"/>
                <a:gd name="connsiteY86" fmla="*/ 116555 h 387653"/>
                <a:gd name="connsiteX87" fmla="*/ 28383 w 292229"/>
                <a:gd name="connsiteY87" fmla="*/ 106100 h 387653"/>
                <a:gd name="connsiteX88" fmla="*/ 34359 w 292229"/>
                <a:gd name="connsiteY88" fmla="*/ 106100 h 387653"/>
                <a:gd name="connsiteX89" fmla="*/ 41858 w 292229"/>
                <a:gd name="connsiteY89" fmla="*/ 100155 h 387653"/>
                <a:gd name="connsiteX90" fmla="*/ 34359 w 292229"/>
                <a:gd name="connsiteY90" fmla="*/ 85152 h 387653"/>
                <a:gd name="connsiteX91" fmla="*/ 49327 w 292229"/>
                <a:gd name="connsiteY91" fmla="*/ 82199 h 387653"/>
                <a:gd name="connsiteX92" fmla="*/ 67253 w 292229"/>
                <a:gd name="connsiteY92" fmla="*/ 67235 h 387653"/>
                <a:gd name="connsiteX93" fmla="*/ 77710 w 292229"/>
                <a:gd name="connsiteY93" fmla="*/ 64283 h 387653"/>
                <a:gd name="connsiteX94" fmla="*/ 77710 w 292229"/>
                <a:gd name="connsiteY94" fmla="*/ 53828 h 387653"/>
                <a:gd name="connsiteX95" fmla="*/ 79831 w 292229"/>
                <a:gd name="connsiteY95" fmla="*/ 37236 h 387653"/>
                <a:gd name="connsiteX96" fmla="*/ 98624 w 292229"/>
                <a:gd name="connsiteY96" fmla="*/ 20909 h 387653"/>
                <a:gd name="connsiteX97" fmla="*/ 112098 w 292229"/>
                <a:gd name="connsiteY97" fmla="*/ 20909 h 387653"/>
                <a:gd name="connsiteX98" fmla="*/ 116580 w 292229"/>
                <a:gd name="connsiteY98" fmla="*/ 17956 h 387653"/>
                <a:gd name="connsiteX99" fmla="*/ 129963 w 292229"/>
                <a:gd name="connsiteY99" fmla="*/ 5152 h 387653"/>
                <a:gd name="connsiteX100" fmla="*/ 152433 w 292229"/>
                <a:gd name="connsiteY100" fmla="*/ 7461 h 387653"/>
                <a:gd name="connsiteX101" fmla="*/ 162890 w 292229"/>
                <a:gd name="connsiteY101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28137 w 292229"/>
                <a:gd name="connsiteY22" fmla="*/ 144965 h 387653"/>
                <a:gd name="connsiteX23" fmla="*/ 240600 w 292229"/>
                <a:gd name="connsiteY23" fmla="*/ 141973 h 387653"/>
                <a:gd name="connsiteX24" fmla="*/ 257061 w 292229"/>
                <a:gd name="connsiteY24" fmla="*/ 141973 h 387653"/>
                <a:gd name="connsiteX25" fmla="*/ 272000 w 292229"/>
                <a:gd name="connsiteY25" fmla="*/ 138980 h 387653"/>
                <a:gd name="connsiteX26" fmla="*/ 279469 w 292229"/>
                <a:gd name="connsiteY26" fmla="*/ 144965 h 387653"/>
                <a:gd name="connsiteX27" fmla="*/ 274988 w 292229"/>
                <a:gd name="connsiteY27" fmla="*/ 159889 h 387653"/>
                <a:gd name="connsiteX28" fmla="*/ 272000 w 292229"/>
                <a:gd name="connsiteY28" fmla="*/ 165874 h 387653"/>
                <a:gd name="connsiteX29" fmla="*/ 269012 w 292229"/>
                <a:gd name="connsiteY29" fmla="*/ 180838 h 387653"/>
                <a:gd name="connsiteX30" fmla="*/ 272000 w 292229"/>
                <a:gd name="connsiteY30" fmla="*/ 198754 h 387653"/>
                <a:gd name="connsiteX31" fmla="*/ 282457 w 292229"/>
                <a:gd name="connsiteY31" fmla="*/ 206216 h 387653"/>
                <a:gd name="connsiteX32" fmla="*/ 282457 w 292229"/>
                <a:gd name="connsiteY32" fmla="*/ 212241 h 387653"/>
                <a:gd name="connsiteX33" fmla="*/ 269012 w 292229"/>
                <a:gd name="connsiteY33" fmla="*/ 222695 h 387653"/>
                <a:gd name="connsiteX34" fmla="*/ 279469 w 292229"/>
                <a:gd name="connsiteY34" fmla="*/ 227165 h 387653"/>
                <a:gd name="connsiteX35" fmla="*/ 285445 w 292229"/>
                <a:gd name="connsiteY35" fmla="*/ 237619 h 387653"/>
                <a:gd name="connsiteX36" fmla="*/ 292229 w 292229"/>
                <a:gd name="connsiteY36" fmla="*/ 259329 h 387653"/>
                <a:gd name="connsiteX37" fmla="*/ 284369 w 292229"/>
                <a:gd name="connsiteY37" fmla="*/ 258206 h 387653"/>
                <a:gd name="connsiteX38" fmla="*/ 280358 w 292229"/>
                <a:gd name="connsiteY38" fmla="*/ 252190 h 387653"/>
                <a:gd name="connsiteX39" fmla="*/ 274343 w 292229"/>
                <a:gd name="connsiteY39" fmla="*/ 250184 h 387653"/>
                <a:gd name="connsiteX40" fmla="*/ 268327 w 292229"/>
                <a:gd name="connsiteY40" fmla="*/ 246174 h 387653"/>
                <a:gd name="connsiteX41" fmla="*/ 256295 w 292229"/>
                <a:gd name="connsiteY41" fmla="*/ 250184 h 387653"/>
                <a:gd name="connsiteX42" fmla="*/ 250279 w 292229"/>
                <a:gd name="connsiteY42" fmla="*/ 252190 h 387653"/>
                <a:gd name="connsiteX43" fmla="*/ 238248 w 292229"/>
                <a:gd name="connsiteY43" fmla="*/ 250184 h 387653"/>
                <a:gd name="connsiteX44" fmla="*/ 226216 w 292229"/>
                <a:gd name="connsiteY44" fmla="*/ 254195 h 387653"/>
                <a:gd name="connsiteX45" fmla="*/ 230227 w 292229"/>
                <a:gd name="connsiteY45" fmla="*/ 260211 h 387653"/>
                <a:gd name="connsiteX46" fmla="*/ 234237 w 292229"/>
                <a:gd name="connsiteY46" fmla="*/ 272242 h 387653"/>
                <a:gd name="connsiteX47" fmla="*/ 232232 w 292229"/>
                <a:gd name="connsiteY47" fmla="*/ 280263 h 387653"/>
                <a:gd name="connsiteX48" fmla="*/ 226216 w 292229"/>
                <a:gd name="connsiteY48" fmla="*/ 282269 h 387653"/>
                <a:gd name="connsiteX49" fmla="*/ 222206 w 292229"/>
                <a:gd name="connsiteY49" fmla="*/ 288284 h 387653"/>
                <a:gd name="connsiteX50" fmla="*/ 224211 w 292229"/>
                <a:gd name="connsiteY50" fmla="*/ 298311 h 387653"/>
                <a:gd name="connsiteX51" fmla="*/ 228221 w 292229"/>
                <a:gd name="connsiteY51" fmla="*/ 304327 h 387653"/>
                <a:gd name="connsiteX52" fmla="*/ 230227 w 292229"/>
                <a:gd name="connsiteY52" fmla="*/ 308337 h 387653"/>
                <a:gd name="connsiteX53" fmla="*/ 214003 w 292229"/>
                <a:gd name="connsiteY53" fmla="*/ 387653 h 387653"/>
                <a:gd name="connsiteX54" fmla="*/ 207735 w 292229"/>
                <a:gd name="connsiteY54" fmla="*/ 379592 h 387653"/>
                <a:gd name="connsiteX55" fmla="*/ 197278 w 292229"/>
                <a:gd name="connsiteY55" fmla="*/ 379592 h 387653"/>
                <a:gd name="connsiteX56" fmla="*/ 205080 w 292229"/>
                <a:gd name="connsiteY56" fmla="*/ 362306 h 387653"/>
                <a:gd name="connsiteX57" fmla="*/ 208169 w 292229"/>
                <a:gd name="connsiteY57" fmla="*/ 352063 h 387653"/>
                <a:gd name="connsiteX58" fmla="*/ 208150 w 292229"/>
                <a:gd name="connsiteY58" fmla="*/ 351876 h 387653"/>
                <a:gd name="connsiteX59" fmla="*/ 197278 w 292229"/>
                <a:gd name="connsiteY59" fmla="*/ 343720 h 387653"/>
                <a:gd name="connsiteX60" fmla="*/ 183833 w 292229"/>
                <a:gd name="connsiteY60" fmla="*/ 346712 h 387653"/>
                <a:gd name="connsiteX61" fmla="*/ 173347 w 292229"/>
                <a:gd name="connsiteY61" fmla="*/ 343720 h 387653"/>
                <a:gd name="connsiteX62" fmla="*/ 158408 w 292229"/>
                <a:gd name="connsiteY62" fmla="*/ 351182 h 387653"/>
                <a:gd name="connsiteX63" fmla="*/ 140482 w 292229"/>
                <a:gd name="connsiteY63" fmla="*/ 346712 h 387653"/>
                <a:gd name="connsiteX64" fmla="*/ 127037 w 292229"/>
                <a:gd name="connsiteY64" fmla="*/ 322771 h 387653"/>
                <a:gd name="connsiteX65" fmla="*/ 116580 w 292229"/>
                <a:gd name="connsiteY65" fmla="*/ 315309 h 387653"/>
                <a:gd name="connsiteX66" fmla="*/ 109081 w 292229"/>
                <a:gd name="connsiteY66" fmla="*/ 304855 h 387653"/>
                <a:gd name="connsiteX67" fmla="*/ 91155 w 292229"/>
                <a:gd name="connsiteY67" fmla="*/ 289891 h 387653"/>
                <a:gd name="connsiteX68" fmla="*/ 88167 w 292229"/>
                <a:gd name="connsiteY68" fmla="*/ 294440 h 387653"/>
                <a:gd name="connsiteX69" fmla="*/ 73229 w 292229"/>
                <a:gd name="connsiteY69" fmla="*/ 286899 h 387653"/>
                <a:gd name="connsiteX70" fmla="*/ 62772 w 292229"/>
                <a:gd name="connsiteY70" fmla="*/ 279437 h 387653"/>
                <a:gd name="connsiteX71" fmla="*/ 56796 w 292229"/>
                <a:gd name="connsiteY71" fmla="*/ 286899 h 387653"/>
                <a:gd name="connsiteX72" fmla="*/ 34359 w 292229"/>
                <a:gd name="connsiteY72" fmla="*/ 283946 h 387653"/>
                <a:gd name="connsiteX73" fmla="*/ 31371 w 292229"/>
                <a:gd name="connsiteY73" fmla="*/ 268982 h 387653"/>
                <a:gd name="connsiteX74" fmla="*/ 23902 w 292229"/>
                <a:gd name="connsiteY74" fmla="*/ 271975 h 387653"/>
                <a:gd name="connsiteX75" fmla="*/ 2988 w 292229"/>
                <a:gd name="connsiteY75" fmla="*/ 258568 h 387653"/>
                <a:gd name="connsiteX76" fmla="*/ 0 w 292229"/>
                <a:gd name="connsiteY76" fmla="*/ 251066 h 387653"/>
                <a:gd name="connsiteX77" fmla="*/ 7469 w 292229"/>
                <a:gd name="connsiteY77" fmla="*/ 248073 h 387653"/>
                <a:gd name="connsiteX78" fmla="*/ 13445 w 292229"/>
                <a:gd name="connsiteY78" fmla="*/ 227165 h 387653"/>
                <a:gd name="connsiteX79" fmla="*/ 23902 w 292229"/>
                <a:gd name="connsiteY79" fmla="*/ 227165 h 387653"/>
                <a:gd name="connsiteX80" fmla="*/ 34359 w 292229"/>
                <a:gd name="connsiteY80" fmla="*/ 212241 h 387653"/>
                <a:gd name="connsiteX81" fmla="*/ 46339 w 292229"/>
                <a:gd name="connsiteY81" fmla="*/ 198754 h 387653"/>
                <a:gd name="connsiteX82" fmla="*/ 34359 w 292229"/>
                <a:gd name="connsiteY82" fmla="*/ 191292 h 387653"/>
                <a:gd name="connsiteX83" fmla="*/ 38870 w 292229"/>
                <a:gd name="connsiteY83" fmla="*/ 177845 h 387653"/>
                <a:gd name="connsiteX84" fmla="*/ 34359 w 292229"/>
                <a:gd name="connsiteY84" fmla="*/ 155420 h 387653"/>
                <a:gd name="connsiteX85" fmla="*/ 34359 w 292229"/>
                <a:gd name="connsiteY85" fmla="*/ 131518 h 387653"/>
                <a:gd name="connsiteX86" fmla="*/ 23902 w 292229"/>
                <a:gd name="connsiteY86" fmla="*/ 116555 h 387653"/>
                <a:gd name="connsiteX87" fmla="*/ 28383 w 292229"/>
                <a:gd name="connsiteY87" fmla="*/ 106100 h 387653"/>
                <a:gd name="connsiteX88" fmla="*/ 34359 w 292229"/>
                <a:gd name="connsiteY88" fmla="*/ 106100 h 387653"/>
                <a:gd name="connsiteX89" fmla="*/ 41858 w 292229"/>
                <a:gd name="connsiteY89" fmla="*/ 100155 h 387653"/>
                <a:gd name="connsiteX90" fmla="*/ 34359 w 292229"/>
                <a:gd name="connsiteY90" fmla="*/ 85152 h 387653"/>
                <a:gd name="connsiteX91" fmla="*/ 49327 w 292229"/>
                <a:gd name="connsiteY91" fmla="*/ 82199 h 387653"/>
                <a:gd name="connsiteX92" fmla="*/ 67253 w 292229"/>
                <a:gd name="connsiteY92" fmla="*/ 67235 h 387653"/>
                <a:gd name="connsiteX93" fmla="*/ 77710 w 292229"/>
                <a:gd name="connsiteY93" fmla="*/ 64283 h 387653"/>
                <a:gd name="connsiteX94" fmla="*/ 77710 w 292229"/>
                <a:gd name="connsiteY94" fmla="*/ 53828 h 387653"/>
                <a:gd name="connsiteX95" fmla="*/ 79831 w 292229"/>
                <a:gd name="connsiteY95" fmla="*/ 37236 h 387653"/>
                <a:gd name="connsiteX96" fmla="*/ 98624 w 292229"/>
                <a:gd name="connsiteY96" fmla="*/ 20909 h 387653"/>
                <a:gd name="connsiteX97" fmla="*/ 112098 w 292229"/>
                <a:gd name="connsiteY97" fmla="*/ 20909 h 387653"/>
                <a:gd name="connsiteX98" fmla="*/ 116580 w 292229"/>
                <a:gd name="connsiteY98" fmla="*/ 17956 h 387653"/>
                <a:gd name="connsiteX99" fmla="*/ 129963 w 292229"/>
                <a:gd name="connsiteY99" fmla="*/ 5152 h 387653"/>
                <a:gd name="connsiteX100" fmla="*/ 152433 w 292229"/>
                <a:gd name="connsiteY100" fmla="*/ 7461 h 387653"/>
                <a:gd name="connsiteX101" fmla="*/ 162890 w 292229"/>
                <a:gd name="connsiteY101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69012 w 292229"/>
                <a:gd name="connsiteY32" fmla="*/ 222695 h 387653"/>
                <a:gd name="connsiteX33" fmla="*/ 279469 w 292229"/>
                <a:gd name="connsiteY33" fmla="*/ 227165 h 387653"/>
                <a:gd name="connsiteX34" fmla="*/ 285445 w 292229"/>
                <a:gd name="connsiteY34" fmla="*/ 237619 h 387653"/>
                <a:gd name="connsiteX35" fmla="*/ 292229 w 292229"/>
                <a:gd name="connsiteY35" fmla="*/ 259329 h 387653"/>
                <a:gd name="connsiteX36" fmla="*/ 284369 w 292229"/>
                <a:gd name="connsiteY36" fmla="*/ 258206 h 387653"/>
                <a:gd name="connsiteX37" fmla="*/ 280358 w 292229"/>
                <a:gd name="connsiteY37" fmla="*/ 252190 h 387653"/>
                <a:gd name="connsiteX38" fmla="*/ 274343 w 292229"/>
                <a:gd name="connsiteY38" fmla="*/ 250184 h 387653"/>
                <a:gd name="connsiteX39" fmla="*/ 268327 w 292229"/>
                <a:gd name="connsiteY39" fmla="*/ 246174 h 387653"/>
                <a:gd name="connsiteX40" fmla="*/ 256295 w 292229"/>
                <a:gd name="connsiteY40" fmla="*/ 250184 h 387653"/>
                <a:gd name="connsiteX41" fmla="*/ 250279 w 292229"/>
                <a:gd name="connsiteY41" fmla="*/ 252190 h 387653"/>
                <a:gd name="connsiteX42" fmla="*/ 238248 w 292229"/>
                <a:gd name="connsiteY42" fmla="*/ 250184 h 387653"/>
                <a:gd name="connsiteX43" fmla="*/ 226216 w 292229"/>
                <a:gd name="connsiteY43" fmla="*/ 254195 h 387653"/>
                <a:gd name="connsiteX44" fmla="*/ 230227 w 292229"/>
                <a:gd name="connsiteY44" fmla="*/ 260211 h 387653"/>
                <a:gd name="connsiteX45" fmla="*/ 234237 w 292229"/>
                <a:gd name="connsiteY45" fmla="*/ 272242 h 387653"/>
                <a:gd name="connsiteX46" fmla="*/ 232232 w 292229"/>
                <a:gd name="connsiteY46" fmla="*/ 280263 h 387653"/>
                <a:gd name="connsiteX47" fmla="*/ 226216 w 292229"/>
                <a:gd name="connsiteY47" fmla="*/ 282269 h 387653"/>
                <a:gd name="connsiteX48" fmla="*/ 222206 w 292229"/>
                <a:gd name="connsiteY48" fmla="*/ 288284 h 387653"/>
                <a:gd name="connsiteX49" fmla="*/ 224211 w 292229"/>
                <a:gd name="connsiteY49" fmla="*/ 298311 h 387653"/>
                <a:gd name="connsiteX50" fmla="*/ 228221 w 292229"/>
                <a:gd name="connsiteY50" fmla="*/ 304327 h 387653"/>
                <a:gd name="connsiteX51" fmla="*/ 230227 w 292229"/>
                <a:gd name="connsiteY51" fmla="*/ 308337 h 387653"/>
                <a:gd name="connsiteX52" fmla="*/ 214003 w 292229"/>
                <a:gd name="connsiteY52" fmla="*/ 387653 h 387653"/>
                <a:gd name="connsiteX53" fmla="*/ 207735 w 292229"/>
                <a:gd name="connsiteY53" fmla="*/ 379592 h 387653"/>
                <a:gd name="connsiteX54" fmla="*/ 197278 w 292229"/>
                <a:gd name="connsiteY54" fmla="*/ 379592 h 387653"/>
                <a:gd name="connsiteX55" fmla="*/ 205080 w 292229"/>
                <a:gd name="connsiteY55" fmla="*/ 362306 h 387653"/>
                <a:gd name="connsiteX56" fmla="*/ 208169 w 292229"/>
                <a:gd name="connsiteY56" fmla="*/ 352063 h 387653"/>
                <a:gd name="connsiteX57" fmla="*/ 208150 w 292229"/>
                <a:gd name="connsiteY57" fmla="*/ 351876 h 387653"/>
                <a:gd name="connsiteX58" fmla="*/ 197278 w 292229"/>
                <a:gd name="connsiteY58" fmla="*/ 343720 h 387653"/>
                <a:gd name="connsiteX59" fmla="*/ 183833 w 292229"/>
                <a:gd name="connsiteY59" fmla="*/ 346712 h 387653"/>
                <a:gd name="connsiteX60" fmla="*/ 173347 w 292229"/>
                <a:gd name="connsiteY60" fmla="*/ 343720 h 387653"/>
                <a:gd name="connsiteX61" fmla="*/ 158408 w 292229"/>
                <a:gd name="connsiteY61" fmla="*/ 351182 h 387653"/>
                <a:gd name="connsiteX62" fmla="*/ 140482 w 292229"/>
                <a:gd name="connsiteY62" fmla="*/ 346712 h 387653"/>
                <a:gd name="connsiteX63" fmla="*/ 127037 w 292229"/>
                <a:gd name="connsiteY63" fmla="*/ 322771 h 387653"/>
                <a:gd name="connsiteX64" fmla="*/ 116580 w 292229"/>
                <a:gd name="connsiteY64" fmla="*/ 315309 h 387653"/>
                <a:gd name="connsiteX65" fmla="*/ 109081 w 292229"/>
                <a:gd name="connsiteY65" fmla="*/ 304855 h 387653"/>
                <a:gd name="connsiteX66" fmla="*/ 91155 w 292229"/>
                <a:gd name="connsiteY66" fmla="*/ 289891 h 387653"/>
                <a:gd name="connsiteX67" fmla="*/ 88167 w 292229"/>
                <a:gd name="connsiteY67" fmla="*/ 294440 h 387653"/>
                <a:gd name="connsiteX68" fmla="*/ 73229 w 292229"/>
                <a:gd name="connsiteY68" fmla="*/ 286899 h 387653"/>
                <a:gd name="connsiteX69" fmla="*/ 62772 w 292229"/>
                <a:gd name="connsiteY69" fmla="*/ 279437 h 387653"/>
                <a:gd name="connsiteX70" fmla="*/ 56796 w 292229"/>
                <a:gd name="connsiteY70" fmla="*/ 286899 h 387653"/>
                <a:gd name="connsiteX71" fmla="*/ 34359 w 292229"/>
                <a:gd name="connsiteY71" fmla="*/ 283946 h 387653"/>
                <a:gd name="connsiteX72" fmla="*/ 31371 w 292229"/>
                <a:gd name="connsiteY72" fmla="*/ 268982 h 387653"/>
                <a:gd name="connsiteX73" fmla="*/ 23902 w 292229"/>
                <a:gd name="connsiteY73" fmla="*/ 271975 h 387653"/>
                <a:gd name="connsiteX74" fmla="*/ 2988 w 292229"/>
                <a:gd name="connsiteY74" fmla="*/ 258568 h 387653"/>
                <a:gd name="connsiteX75" fmla="*/ 0 w 292229"/>
                <a:gd name="connsiteY75" fmla="*/ 251066 h 387653"/>
                <a:gd name="connsiteX76" fmla="*/ 7469 w 292229"/>
                <a:gd name="connsiteY76" fmla="*/ 248073 h 387653"/>
                <a:gd name="connsiteX77" fmla="*/ 13445 w 292229"/>
                <a:gd name="connsiteY77" fmla="*/ 227165 h 387653"/>
                <a:gd name="connsiteX78" fmla="*/ 23902 w 292229"/>
                <a:gd name="connsiteY78" fmla="*/ 227165 h 387653"/>
                <a:gd name="connsiteX79" fmla="*/ 34359 w 292229"/>
                <a:gd name="connsiteY79" fmla="*/ 212241 h 387653"/>
                <a:gd name="connsiteX80" fmla="*/ 46339 w 292229"/>
                <a:gd name="connsiteY80" fmla="*/ 198754 h 387653"/>
                <a:gd name="connsiteX81" fmla="*/ 34359 w 292229"/>
                <a:gd name="connsiteY81" fmla="*/ 191292 h 387653"/>
                <a:gd name="connsiteX82" fmla="*/ 38870 w 292229"/>
                <a:gd name="connsiteY82" fmla="*/ 177845 h 387653"/>
                <a:gd name="connsiteX83" fmla="*/ 34359 w 292229"/>
                <a:gd name="connsiteY83" fmla="*/ 155420 h 387653"/>
                <a:gd name="connsiteX84" fmla="*/ 34359 w 292229"/>
                <a:gd name="connsiteY84" fmla="*/ 131518 h 387653"/>
                <a:gd name="connsiteX85" fmla="*/ 23902 w 292229"/>
                <a:gd name="connsiteY85" fmla="*/ 116555 h 387653"/>
                <a:gd name="connsiteX86" fmla="*/ 28383 w 292229"/>
                <a:gd name="connsiteY86" fmla="*/ 106100 h 387653"/>
                <a:gd name="connsiteX87" fmla="*/ 34359 w 292229"/>
                <a:gd name="connsiteY87" fmla="*/ 106100 h 387653"/>
                <a:gd name="connsiteX88" fmla="*/ 41858 w 292229"/>
                <a:gd name="connsiteY88" fmla="*/ 100155 h 387653"/>
                <a:gd name="connsiteX89" fmla="*/ 34359 w 292229"/>
                <a:gd name="connsiteY89" fmla="*/ 85152 h 387653"/>
                <a:gd name="connsiteX90" fmla="*/ 49327 w 292229"/>
                <a:gd name="connsiteY90" fmla="*/ 82199 h 387653"/>
                <a:gd name="connsiteX91" fmla="*/ 67253 w 292229"/>
                <a:gd name="connsiteY91" fmla="*/ 67235 h 387653"/>
                <a:gd name="connsiteX92" fmla="*/ 77710 w 292229"/>
                <a:gd name="connsiteY92" fmla="*/ 64283 h 387653"/>
                <a:gd name="connsiteX93" fmla="*/ 77710 w 292229"/>
                <a:gd name="connsiteY93" fmla="*/ 53828 h 387653"/>
                <a:gd name="connsiteX94" fmla="*/ 79831 w 292229"/>
                <a:gd name="connsiteY94" fmla="*/ 37236 h 387653"/>
                <a:gd name="connsiteX95" fmla="*/ 98624 w 292229"/>
                <a:gd name="connsiteY95" fmla="*/ 20909 h 387653"/>
                <a:gd name="connsiteX96" fmla="*/ 112098 w 292229"/>
                <a:gd name="connsiteY96" fmla="*/ 20909 h 387653"/>
                <a:gd name="connsiteX97" fmla="*/ 116580 w 292229"/>
                <a:gd name="connsiteY97" fmla="*/ 17956 h 387653"/>
                <a:gd name="connsiteX98" fmla="*/ 129963 w 292229"/>
                <a:gd name="connsiteY98" fmla="*/ 5152 h 387653"/>
                <a:gd name="connsiteX99" fmla="*/ 152433 w 292229"/>
                <a:gd name="connsiteY99" fmla="*/ 7461 h 387653"/>
                <a:gd name="connsiteX100" fmla="*/ 162890 w 292229"/>
                <a:gd name="connsiteY100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79469 w 292229"/>
                <a:gd name="connsiteY32" fmla="*/ 227165 h 387653"/>
                <a:gd name="connsiteX33" fmla="*/ 285445 w 292229"/>
                <a:gd name="connsiteY33" fmla="*/ 237619 h 387653"/>
                <a:gd name="connsiteX34" fmla="*/ 292229 w 292229"/>
                <a:gd name="connsiteY34" fmla="*/ 259329 h 387653"/>
                <a:gd name="connsiteX35" fmla="*/ 284369 w 292229"/>
                <a:gd name="connsiteY35" fmla="*/ 258206 h 387653"/>
                <a:gd name="connsiteX36" fmla="*/ 280358 w 292229"/>
                <a:gd name="connsiteY36" fmla="*/ 252190 h 387653"/>
                <a:gd name="connsiteX37" fmla="*/ 274343 w 292229"/>
                <a:gd name="connsiteY37" fmla="*/ 250184 h 387653"/>
                <a:gd name="connsiteX38" fmla="*/ 268327 w 292229"/>
                <a:gd name="connsiteY38" fmla="*/ 246174 h 387653"/>
                <a:gd name="connsiteX39" fmla="*/ 256295 w 292229"/>
                <a:gd name="connsiteY39" fmla="*/ 250184 h 387653"/>
                <a:gd name="connsiteX40" fmla="*/ 250279 w 292229"/>
                <a:gd name="connsiteY40" fmla="*/ 252190 h 387653"/>
                <a:gd name="connsiteX41" fmla="*/ 238248 w 292229"/>
                <a:gd name="connsiteY41" fmla="*/ 250184 h 387653"/>
                <a:gd name="connsiteX42" fmla="*/ 226216 w 292229"/>
                <a:gd name="connsiteY42" fmla="*/ 254195 h 387653"/>
                <a:gd name="connsiteX43" fmla="*/ 230227 w 292229"/>
                <a:gd name="connsiteY43" fmla="*/ 260211 h 387653"/>
                <a:gd name="connsiteX44" fmla="*/ 234237 w 292229"/>
                <a:gd name="connsiteY44" fmla="*/ 272242 h 387653"/>
                <a:gd name="connsiteX45" fmla="*/ 232232 w 292229"/>
                <a:gd name="connsiteY45" fmla="*/ 280263 h 387653"/>
                <a:gd name="connsiteX46" fmla="*/ 226216 w 292229"/>
                <a:gd name="connsiteY46" fmla="*/ 282269 h 387653"/>
                <a:gd name="connsiteX47" fmla="*/ 222206 w 292229"/>
                <a:gd name="connsiteY47" fmla="*/ 288284 h 387653"/>
                <a:gd name="connsiteX48" fmla="*/ 224211 w 292229"/>
                <a:gd name="connsiteY48" fmla="*/ 298311 h 387653"/>
                <a:gd name="connsiteX49" fmla="*/ 228221 w 292229"/>
                <a:gd name="connsiteY49" fmla="*/ 304327 h 387653"/>
                <a:gd name="connsiteX50" fmla="*/ 230227 w 292229"/>
                <a:gd name="connsiteY50" fmla="*/ 308337 h 387653"/>
                <a:gd name="connsiteX51" fmla="*/ 214003 w 292229"/>
                <a:gd name="connsiteY51" fmla="*/ 387653 h 387653"/>
                <a:gd name="connsiteX52" fmla="*/ 207735 w 292229"/>
                <a:gd name="connsiteY52" fmla="*/ 379592 h 387653"/>
                <a:gd name="connsiteX53" fmla="*/ 197278 w 292229"/>
                <a:gd name="connsiteY53" fmla="*/ 379592 h 387653"/>
                <a:gd name="connsiteX54" fmla="*/ 205080 w 292229"/>
                <a:gd name="connsiteY54" fmla="*/ 362306 h 387653"/>
                <a:gd name="connsiteX55" fmla="*/ 208169 w 292229"/>
                <a:gd name="connsiteY55" fmla="*/ 352063 h 387653"/>
                <a:gd name="connsiteX56" fmla="*/ 208150 w 292229"/>
                <a:gd name="connsiteY56" fmla="*/ 351876 h 387653"/>
                <a:gd name="connsiteX57" fmla="*/ 197278 w 292229"/>
                <a:gd name="connsiteY57" fmla="*/ 343720 h 387653"/>
                <a:gd name="connsiteX58" fmla="*/ 183833 w 292229"/>
                <a:gd name="connsiteY58" fmla="*/ 346712 h 387653"/>
                <a:gd name="connsiteX59" fmla="*/ 173347 w 292229"/>
                <a:gd name="connsiteY59" fmla="*/ 343720 h 387653"/>
                <a:gd name="connsiteX60" fmla="*/ 158408 w 292229"/>
                <a:gd name="connsiteY60" fmla="*/ 351182 h 387653"/>
                <a:gd name="connsiteX61" fmla="*/ 140482 w 292229"/>
                <a:gd name="connsiteY61" fmla="*/ 346712 h 387653"/>
                <a:gd name="connsiteX62" fmla="*/ 127037 w 292229"/>
                <a:gd name="connsiteY62" fmla="*/ 322771 h 387653"/>
                <a:gd name="connsiteX63" fmla="*/ 116580 w 292229"/>
                <a:gd name="connsiteY63" fmla="*/ 315309 h 387653"/>
                <a:gd name="connsiteX64" fmla="*/ 109081 w 292229"/>
                <a:gd name="connsiteY64" fmla="*/ 304855 h 387653"/>
                <a:gd name="connsiteX65" fmla="*/ 91155 w 292229"/>
                <a:gd name="connsiteY65" fmla="*/ 289891 h 387653"/>
                <a:gd name="connsiteX66" fmla="*/ 88167 w 292229"/>
                <a:gd name="connsiteY66" fmla="*/ 294440 h 387653"/>
                <a:gd name="connsiteX67" fmla="*/ 73229 w 292229"/>
                <a:gd name="connsiteY67" fmla="*/ 286899 h 387653"/>
                <a:gd name="connsiteX68" fmla="*/ 62772 w 292229"/>
                <a:gd name="connsiteY68" fmla="*/ 279437 h 387653"/>
                <a:gd name="connsiteX69" fmla="*/ 56796 w 292229"/>
                <a:gd name="connsiteY69" fmla="*/ 286899 h 387653"/>
                <a:gd name="connsiteX70" fmla="*/ 34359 w 292229"/>
                <a:gd name="connsiteY70" fmla="*/ 283946 h 387653"/>
                <a:gd name="connsiteX71" fmla="*/ 31371 w 292229"/>
                <a:gd name="connsiteY71" fmla="*/ 268982 h 387653"/>
                <a:gd name="connsiteX72" fmla="*/ 23902 w 292229"/>
                <a:gd name="connsiteY72" fmla="*/ 271975 h 387653"/>
                <a:gd name="connsiteX73" fmla="*/ 2988 w 292229"/>
                <a:gd name="connsiteY73" fmla="*/ 258568 h 387653"/>
                <a:gd name="connsiteX74" fmla="*/ 0 w 292229"/>
                <a:gd name="connsiteY74" fmla="*/ 251066 h 387653"/>
                <a:gd name="connsiteX75" fmla="*/ 7469 w 292229"/>
                <a:gd name="connsiteY75" fmla="*/ 248073 h 387653"/>
                <a:gd name="connsiteX76" fmla="*/ 13445 w 292229"/>
                <a:gd name="connsiteY76" fmla="*/ 227165 h 387653"/>
                <a:gd name="connsiteX77" fmla="*/ 23902 w 292229"/>
                <a:gd name="connsiteY77" fmla="*/ 227165 h 387653"/>
                <a:gd name="connsiteX78" fmla="*/ 34359 w 292229"/>
                <a:gd name="connsiteY78" fmla="*/ 212241 h 387653"/>
                <a:gd name="connsiteX79" fmla="*/ 46339 w 292229"/>
                <a:gd name="connsiteY79" fmla="*/ 198754 h 387653"/>
                <a:gd name="connsiteX80" fmla="*/ 34359 w 292229"/>
                <a:gd name="connsiteY80" fmla="*/ 191292 h 387653"/>
                <a:gd name="connsiteX81" fmla="*/ 38870 w 292229"/>
                <a:gd name="connsiteY81" fmla="*/ 177845 h 387653"/>
                <a:gd name="connsiteX82" fmla="*/ 34359 w 292229"/>
                <a:gd name="connsiteY82" fmla="*/ 155420 h 387653"/>
                <a:gd name="connsiteX83" fmla="*/ 34359 w 292229"/>
                <a:gd name="connsiteY83" fmla="*/ 131518 h 387653"/>
                <a:gd name="connsiteX84" fmla="*/ 23902 w 292229"/>
                <a:gd name="connsiteY84" fmla="*/ 116555 h 387653"/>
                <a:gd name="connsiteX85" fmla="*/ 28383 w 292229"/>
                <a:gd name="connsiteY85" fmla="*/ 106100 h 387653"/>
                <a:gd name="connsiteX86" fmla="*/ 34359 w 292229"/>
                <a:gd name="connsiteY86" fmla="*/ 106100 h 387653"/>
                <a:gd name="connsiteX87" fmla="*/ 41858 w 292229"/>
                <a:gd name="connsiteY87" fmla="*/ 100155 h 387653"/>
                <a:gd name="connsiteX88" fmla="*/ 34359 w 292229"/>
                <a:gd name="connsiteY88" fmla="*/ 85152 h 387653"/>
                <a:gd name="connsiteX89" fmla="*/ 49327 w 292229"/>
                <a:gd name="connsiteY89" fmla="*/ 82199 h 387653"/>
                <a:gd name="connsiteX90" fmla="*/ 67253 w 292229"/>
                <a:gd name="connsiteY90" fmla="*/ 67235 h 387653"/>
                <a:gd name="connsiteX91" fmla="*/ 77710 w 292229"/>
                <a:gd name="connsiteY91" fmla="*/ 64283 h 387653"/>
                <a:gd name="connsiteX92" fmla="*/ 77710 w 292229"/>
                <a:gd name="connsiteY92" fmla="*/ 53828 h 387653"/>
                <a:gd name="connsiteX93" fmla="*/ 79831 w 292229"/>
                <a:gd name="connsiteY93" fmla="*/ 37236 h 387653"/>
                <a:gd name="connsiteX94" fmla="*/ 98624 w 292229"/>
                <a:gd name="connsiteY94" fmla="*/ 20909 h 387653"/>
                <a:gd name="connsiteX95" fmla="*/ 112098 w 292229"/>
                <a:gd name="connsiteY95" fmla="*/ 20909 h 387653"/>
                <a:gd name="connsiteX96" fmla="*/ 116580 w 292229"/>
                <a:gd name="connsiteY96" fmla="*/ 17956 h 387653"/>
                <a:gd name="connsiteX97" fmla="*/ 129963 w 292229"/>
                <a:gd name="connsiteY97" fmla="*/ 5152 h 387653"/>
                <a:gd name="connsiteX98" fmla="*/ 152433 w 292229"/>
                <a:gd name="connsiteY98" fmla="*/ 7461 h 387653"/>
                <a:gd name="connsiteX99" fmla="*/ 162890 w 292229"/>
                <a:gd name="connsiteY99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79469 w 292229"/>
                <a:gd name="connsiteY32" fmla="*/ 227165 h 387653"/>
                <a:gd name="connsiteX33" fmla="*/ 292229 w 292229"/>
                <a:gd name="connsiteY33" fmla="*/ 259329 h 387653"/>
                <a:gd name="connsiteX34" fmla="*/ 284369 w 292229"/>
                <a:gd name="connsiteY34" fmla="*/ 258206 h 387653"/>
                <a:gd name="connsiteX35" fmla="*/ 280358 w 292229"/>
                <a:gd name="connsiteY35" fmla="*/ 252190 h 387653"/>
                <a:gd name="connsiteX36" fmla="*/ 274343 w 292229"/>
                <a:gd name="connsiteY36" fmla="*/ 250184 h 387653"/>
                <a:gd name="connsiteX37" fmla="*/ 268327 w 292229"/>
                <a:gd name="connsiteY37" fmla="*/ 246174 h 387653"/>
                <a:gd name="connsiteX38" fmla="*/ 256295 w 292229"/>
                <a:gd name="connsiteY38" fmla="*/ 250184 h 387653"/>
                <a:gd name="connsiteX39" fmla="*/ 250279 w 292229"/>
                <a:gd name="connsiteY39" fmla="*/ 252190 h 387653"/>
                <a:gd name="connsiteX40" fmla="*/ 238248 w 292229"/>
                <a:gd name="connsiteY40" fmla="*/ 250184 h 387653"/>
                <a:gd name="connsiteX41" fmla="*/ 226216 w 292229"/>
                <a:gd name="connsiteY41" fmla="*/ 254195 h 387653"/>
                <a:gd name="connsiteX42" fmla="*/ 230227 w 292229"/>
                <a:gd name="connsiteY42" fmla="*/ 260211 h 387653"/>
                <a:gd name="connsiteX43" fmla="*/ 234237 w 292229"/>
                <a:gd name="connsiteY43" fmla="*/ 272242 h 387653"/>
                <a:gd name="connsiteX44" fmla="*/ 232232 w 292229"/>
                <a:gd name="connsiteY44" fmla="*/ 280263 h 387653"/>
                <a:gd name="connsiteX45" fmla="*/ 226216 w 292229"/>
                <a:gd name="connsiteY45" fmla="*/ 282269 h 387653"/>
                <a:gd name="connsiteX46" fmla="*/ 222206 w 292229"/>
                <a:gd name="connsiteY46" fmla="*/ 288284 h 387653"/>
                <a:gd name="connsiteX47" fmla="*/ 224211 w 292229"/>
                <a:gd name="connsiteY47" fmla="*/ 298311 h 387653"/>
                <a:gd name="connsiteX48" fmla="*/ 228221 w 292229"/>
                <a:gd name="connsiteY48" fmla="*/ 304327 h 387653"/>
                <a:gd name="connsiteX49" fmla="*/ 230227 w 292229"/>
                <a:gd name="connsiteY49" fmla="*/ 308337 h 387653"/>
                <a:gd name="connsiteX50" fmla="*/ 214003 w 292229"/>
                <a:gd name="connsiteY50" fmla="*/ 387653 h 387653"/>
                <a:gd name="connsiteX51" fmla="*/ 207735 w 292229"/>
                <a:gd name="connsiteY51" fmla="*/ 379592 h 387653"/>
                <a:gd name="connsiteX52" fmla="*/ 197278 w 292229"/>
                <a:gd name="connsiteY52" fmla="*/ 379592 h 387653"/>
                <a:gd name="connsiteX53" fmla="*/ 205080 w 292229"/>
                <a:gd name="connsiteY53" fmla="*/ 362306 h 387653"/>
                <a:gd name="connsiteX54" fmla="*/ 208169 w 292229"/>
                <a:gd name="connsiteY54" fmla="*/ 352063 h 387653"/>
                <a:gd name="connsiteX55" fmla="*/ 208150 w 292229"/>
                <a:gd name="connsiteY55" fmla="*/ 351876 h 387653"/>
                <a:gd name="connsiteX56" fmla="*/ 197278 w 292229"/>
                <a:gd name="connsiteY56" fmla="*/ 343720 h 387653"/>
                <a:gd name="connsiteX57" fmla="*/ 183833 w 292229"/>
                <a:gd name="connsiteY57" fmla="*/ 346712 h 387653"/>
                <a:gd name="connsiteX58" fmla="*/ 173347 w 292229"/>
                <a:gd name="connsiteY58" fmla="*/ 343720 h 387653"/>
                <a:gd name="connsiteX59" fmla="*/ 158408 w 292229"/>
                <a:gd name="connsiteY59" fmla="*/ 351182 h 387653"/>
                <a:gd name="connsiteX60" fmla="*/ 140482 w 292229"/>
                <a:gd name="connsiteY60" fmla="*/ 346712 h 387653"/>
                <a:gd name="connsiteX61" fmla="*/ 127037 w 292229"/>
                <a:gd name="connsiteY61" fmla="*/ 322771 h 387653"/>
                <a:gd name="connsiteX62" fmla="*/ 116580 w 292229"/>
                <a:gd name="connsiteY62" fmla="*/ 315309 h 387653"/>
                <a:gd name="connsiteX63" fmla="*/ 109081 w 292229"/>
                <a:gd name="connsiteY63" fmla="*/ 304855 h 387653"/>
                <a:gd name="connsiteX64" fmla="*/ 91155 w 292229"/>
                <a:gd name="connsiteY64" fmla="*/ 289891 h 387653"/>
                <a:gd name="connsiteX65" fmla="*/ 88167 w 292229"/>
                <a:gd name="connsiteY65" fmla="*/ 294440 h 387653"/>
                <a:gd name="connsiteX66" fmla="*/ 73229 w 292229"/>
                <a:gd name="connsiteY66" fmla="*/ 286899 h 387653"/>
                <a:gd name="connsiteX67" fmla="*/ 62772 w 292229"/>
                <a:gd name="connsiteY67" fmla="*/ 279437 h 387653"/>
                <a:gd name="connsiteX68" fmla="*/ 56796 w 292229"/>
                <a:gd name="connsiteY68" fmla="*/ 286899 h 387653"/>
                <a:gd name="connsiteX69" fmla="*/ 34359 w 292229"/>
                <a:gd name="connsiteY69" fmla="*/ 283946 h 387653"/>
                <a:gd name="connsiteX70" fmla="*/ 31371 w 292229"/>
                <a:gd name="connsiteY70" fmla="*/ 268982 h 387653"/>
                <a:gd name="connsiteX71" fmla="*/ 23902 w 292229"/>
                <a:gd name="connsiteY71" fmla="*/ 271975 h 387653"/>
                <a:gd name="connsiteX72" fmla="*/ 2988 w 292229"/>
                <a:gd name="connsiteY72" fmla="*/ 258568 h 387653"/>
                <a:gd name="connsiteX73" fmla="*/ 0 w 292229"/>
                <a:gd name="connsiteY73" fmla="*/ 251066 h 387653"/>
                <a:gd name="connsiteX74" fmla="*/ 7469 w 292229"/>
                <a:gd name="connsiteY74" fmla="*/ 248073 h 387653"/>
                <a:gd name="connsiteX75" fmla="*/ 13445 w 292229"/>
                <a:gd name="connsiteY75" fmla="*/ 227165 h 387653"/>
                <a:gd name="connsiteX76" fmla="*/ 23902 w 292229"/>
                <a:gd name="connsiteY76" fmla="*/ 227165 h 387653"/>
                <a:gd name="connsiteX77" fmla="*/ 34359 w 292229"/>
                <a:gd name="connsiteY77" fmla="*/ 212241 h 387653"/>
                <a:gd name="connsiteX78" fmla="*/ 46339 w 292229"/>
                <a:gd name="connsiteY78" fmla="*/ 198754 h 387653"/>
                <a:gd name="connsiteX79" fmla="*/ 34359 w 292229"/>
                <a:gd name="connsiteY79" fmla="*/ 191292 h 387653"/>
                <a:gd name="connsiteX80" fmla="*/ 38870 w 292229"/>
                <a:gd name="connsiteY80" fmla="*/ 177845 h 387653"/>
                <a:gd name="connsiteX81" fmla="*/ 34359 w 292229"/>
                <a:gd name="connsiteY81" fmla="*/ 155420 h 387653"/>
                <a:gd name="connsiteX82" fmla="*/ 34359 w 292229"/>
                <a:gd name="connsiteY82" fmla="*/ 131518 h 387653"/>
                <a:gd name="connsiteX83" fmla="*/ 23902 w 292229"/>
                <a:gd name="connsiteY83" fmla="*/ 116555 h 387653"/>
                <a:gd name="connsiteX84" fmla="*/ 28383 w 292229"/>
                <a:gd name="connsiteY84" fmla="*/ 106100 h 387653"/>
                <a:gd name="connsiteX85" fmla="*/ 34359 w 292229"/>
                <a:gd name="connsiteY85" fmla="*/ 106100 h 387653"/>
                <a:gd name="connsiteX86" fmla="*/ 41858 w 292229"/>
                <a:gd name="connsiteY86" fmla="*/ 100155 h 387653"/>
                <a:gd name="connsiteX87" fmla="*/ 34359 w 292229"/>
                <a:gd name="connsiteY87" fmla="*/ 85152 h 387653"/>
                <a:gd name="connsiteX88" fmla="*/ 49327 w 292229"/>
                <a:gd name="connsiteY88" fmla="*/ 82199 h 387653"/>
                <a:gd name="connsiteX89" fmla="*/ 67253 w 292229"/>
                <a:gd name="connsiteY89" fmla="*/ 67235 h 387653"/>
                <a:gd name="connsiteX90" fmla="*/ 77710 w 292229"/>
                <a:gd name="connsiteY90" fmla="*/ 64283 h 387653"/>
                <a:gd name="connsiteX91" fmla="*/ 77710 w 292229"/>
                <a:gd name="connsiteY91" fmla="*/ 53828 h 387653"/>
                <a:gd name="connsiteX92" fmla="*/ 79831 w 292229"/>
                <a:gd name="connsiteY92" fmla="*/ 37236 h 387653"/>
                <a:gd name="connsiteX93" fmla="*/ 98624 w 292229"/>
                <a:gd name="connsiteY93" fmla="*/ 20909 h 387653"/>
                <a:gd name="connsiteX94" fmla="*/ 112098 w 292229"/>
                <a:gd name="connsiteY94" fmla="*/ 20909 h 387653"/>
                <a:gd name="connsiteX95" fmla="*/ 116580 w 292229"/>
                <a:gd name="connsiteY95" fmla="*/ 17956 h 387653"/>
                <a:gd name="connsiteX96" fmla="*/ 129963 w 292229"/>
                <a:gd name="connsiteY96" fmla="*/ 5152 h 387653"/>
                <a:gd name="connsiteX97" fmla="*/ 152433 w 292229"/>
                <a:gd name="connsiteY97" fmla="*/ 7461 h 387653"/>
                <a:gd name="connsiteX98" fmla="*/ 162890 w 292229"/>
                <a:gd name="connsiteY98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79469 w 292229"/>
                <a:gd name="connsiteY32" fmla="*/ 227165 h 387653"/>
                <a:gd name="connsiteX33" fmla="*/ 292229 w 292229"/>
                <a:gd name="connsiteY33" fmla="*/ 259329 h 387653"/>
                <a:gd name="connsiteX34" fmla="*/ 284369 w 292229"/>
                <a:gd name="connsiteY34" fmla="*/ 258206 h 387653"/>
                <a:gd name="connsiteX35" fmla="*/ 280358 w 292229"/>
                <a:gd name="connsiteY35" fmla="*/ 252190 h 387653"/>
                <a:gd name="connsiteX36" fmla="*/ 274343 w 292229"/>
                <a:gd name="connsiteY36" fmla="*/ 250184 h 387653"/>
                <a:gd name="connsiteX37" fmla="*/ 256295 w 292229"/>
                <a:gd name="connsiteY37" fmla="*/ 250184 h 387653"/>
                <a:gd name="connsiteX38" fmla="*/ 250279 w 292229"/>
                <a:gd name="connsiteY38" fmla="*/ 252190 h 387653"/>
                <a:gd name="connsiteX39" fmla="*/ 238248 w 292229"/>
                <a:gd name="connsiteY39" fmla="*/ 250184 h 387653"/>
                <a:gd name="connsiteX40" fmla="*/ 226216 w 292229"/>
                <a:gd name="connsiteY40" fmla="*/ 254195 h 387653"/>
                <a:gd name="connsiteX41" fmla="*/ 230227 w 292229"/>
                <a:gd name="connsiteY41" fmla="*/ 260211 h 387653"/>
                <a:gd name="connsiteX42" fmla="*/ 234237 w 292229"/>
                <a:gd name="connsiteY42" fmla="*/ 272242 h 387653"/>
                <a:gd name="connsiteX43" fmla="*/ 232232 w 292229"/>
                <a:gd name="connsiteY43" fmla="*/ 280263 h 387653"/>
                <a:gd name="connsiteX44" fmla="*/ 226216 w 292229"/>
                <a:gd name="connsiteY44" fmla="*/ 282269 h 387653"/>
                <a:gd name="connsiteX45" fmla="*/ 222206 w 292229"/>
                <a:gd name="connsiteY45" fmla="*/ 288284 h 387653"/>
                <a:gd name="connsiteX46" fmla="*/ 224211 w 292229"/>
                <a:gd name="connsiteY46" fmla="*/ 298311 h 387653"/>
                <a:gd name="connsiteX47" fmla="*/ 228221 w 292229"/>
                <a:gd name="connsiteY47" fmla="*/ 304327 h 387653"/>
                <a:gd name="connsiteX48" fmla="*/ 230227 w 292229"/>
                <a:gd name="connsiteY48" fmla="*/ 308337 h 387653"/>
                <a:gd name="connsiteX49" fmla="*/ 214003 w 292229"/>
                <a:gd name="connsiteY49" fmla="*/ 387653 h 387653"/>
                <a:gd name="connsiteX50" fmla="*/ 207735 w 292229"/>
                <a:gd name="connsiteY50" fmla="*/ 379592 h 387653"/>
                <a:gd name="connsiteX51" fmla="*/ 197278 w 292229"/>
                <a:gd name="connsiteY51" fmla="*/ 379592 h 387653"/>
                <a:gd name="connsiteX52" fmla="*/ 205080 w 292229"/>
                <a:gd name="connsiteY52" fmla="*/ 362306 h 387653"/>
                <a:gd name="connsiteX53" fmla="*/ 208169 w 292229"/>
                <a:gd name="connsiteY53" fmla="*/ 352063 h 387653"/>
                <a:gd name="connsiteX54" fmla="*/ 208150 w 292229"/>
                <a:gd name="connsiteY54" fmla="*/ 351876 h 387653"/>
                <a:gd name="connsiteX55" fmla="*/ 197278 w 292229"/>
                <a:gd name="connsiteY55" fmla="*/ 343720 h 387653"/>
                <a:gd name="connsiteX56" fmla="*/ 183833 w 292229"/>
                <a:gd name="connsiteY56" fmla="*/ 346712 h 387653"/>
                <a:gd name="connsiteX57" fmla="*/ 173347 w 292229"/>
                <a:gd name="connsiteY57" fmla="*/ 343720 h 387653"/>
                <a:gd name="connsiteX58" fmla="*/ 158408 w 292229"/>
                <a:gd name="connsiteY58" fmla="*/ 351182 h 387653"/>
                <a:gd name="connsiteX59" fmla="*/ 140482 w 292229"/>
                <a:gd name="connsiteY59" fmla="*/ 346712 h 387653"/>
                <a:gd name="connsiteX60" fmla="*/ 127037 w 292229"/>
                <a:gd name="connsiteY60" fmla="*/ 322771 h 387653"/>
                <a:gd name="connsiteX61" fmla="*/ 116580 w 292229"/>
                <a:gd name="connsiteY61" fmla="*/ 315309 h 387653"/>
                <a:gd name="connsiteX62" fmla="*/ 109081 w 292229"/>
                <a:gd name="connsiteY62" fmla="*/ 304855 h 387653"/>
                <a:gd name="connsiteX63" fmla="*/ 91155 w 292229"/>
                <a:gd name="connsiteY63" fmla="*/ 289891 h 387653"/>
                <a:gd name="connsiteX64" fmla="*/ 88167 w 292229"/>
                <a:gd name="connsiteY64" fmla="*/ 294440 h 387653"/>
                <a:gd name="connsiteX65" fmla="*/ 73229 w 292229"/>
                <a:gd name="connsiteY65" fmla="*/ 286899 h 387653"/>
                <a:gd name="connsiteX66" fmla="*/ 62772 w 292229"/>
                <a:gd name="connsiteY66" fmla="*/ 279437 h 387653"/>
                <a:gd name="connsiteX67" fmla="*/ 56796 w 292229"/>
                <a:gd name="connsiteY67" fmla="*/ 286899 h 387653"/>
                <a:gd name="connsiteX68" fmla="*/ 34359 w 292229"/>
                <a:gd name="connsiteY68" fmla="*/ 283946 h 387653"/>
                <a:gd name="connsiteX69" fmla="*/ 31371 w 292229"/>
                <a:gd name="connsiteY69" fmla="*/ 268982 h 387653"/>
                <a:gd name="connsiteX70" fmla="*/ 23902 w 292229"/>
                <a:gd name="connsiteY70" fmla="*/ 271975 h 387653"/>
                <a:gd name="connsiteX71" fmla="*/ 2988 w 292229"/>
                <a:gd name="connsiteY71" fmla="*/ 258568 h 387653"/>
                <a:gd name="connsiteX72" fmla="*/ 0 w 292229"/>
                <a:gd name="connsiteY72" fmla="*/ 251066 h 387653"/>
                <a:gd name="connsiteX73" fmla="*/ 7469 w 292229"/>
                <a:gd name="connsiteY73" fmla="*/ 248073 h 387653"/>
                <a:gd name="connsiteX74" fmla="*/ 13445 w 292229"/>
                <a:gd name="connsiteY74" fmla="*/ 227165 h 387653"/>
                <a:gd name="connsiteX75" fmla="*/ 23902 w 292229"/>
                <a:gd name="connsiteY75" fmla="*/ 227165 h 387653"/>
                <a:gd name="connsiteX76" fmla="*/ 34359 w 292229"/>
                <a:gd name="connsiteY76" fmla="*/ 212241 h 387653"/>
                <a:gd name="connsiteX77" fmla="*/ 46339 w 292229"/>
                <a:gd name="connsiteY77" fmla="*/ 198754 h 387653"/>
                <a:gd name="connsiteX78" fmla="*/ 34359 w 292229"/>
                <a:gd name="connsiteY78" fmla="*/ 191292 h 387653"/>
                <a:gd name="connsiteX79" fmla="*/ 38870 w 292229"/>
                <a:gd name="connsiteY79" fmla="*/ 177845 h 387653"/>
                <a:gd name="connsiteX80" fmla="*/ 34359 w 292229"/>
                <a:gd name="connsiteY80" fmla="*/ 155420 h 387653"/>
                <a:gd name="connsiteX81" fmla="*/ 34359 w 292229"/>
                <a:gd name="connsiteY81" fmla="*/ 131518 h 387653"/>
                <a:gd name="connsiteX82" fmla="*/ 23902 w 292229"/>
                <a:gd name="connsiteY82" fmla="*/ 116555 h 387653"/>
                <a:gd name="connsiteX83" fmla="*/ 28383 w 292229"/>
                <a:gd name="connsiteY83" fmla="*/ 106100 h 387653"/>
                <a:gd name="connsiteX84" fmla="*/ 34359 w 292229"/>
                <a:gd name="connsiteY84" fmla="*/ 106100 h 387653"/>
                <a:gd name="connsiteX85" fmla="*/ 41858 w 292229"/>
                <a:gd name="connsiteY85" fmla="*/ 100155 h 387653"/>
                <a:gd name="connsiteX86" fmla="*/ 34359 w 292229"/>
                <a:gd name="connsiteY86" fmla="*/ 85152 h 387653"/>
                <a:gd name="connsiteX87" fmla="*/ 49327 w 292229"/>
                <a:gd name="connsiteY87" fmla="*/ 82199 h 387653"/>
                <a:gd name="connsiteX88" fmla="*/ 67253 w 292229"/>
                <a:gd name="connsiteY88" fmla="*/ 67235 h 387653"/>
                <a:gd name="connsiteX89" fmla="*/ 77710 w 292229"/>
                <a:gd name="connsiteY89" fmla="*/ 64283 h 387653"/>
                <a:gd name="connsiteX90" fmla="*/ 77710 w 292229"/>
                <a:gd name="connsiteY90" fmla="*/ 53828 h 387653"/>
                <a:gd name="connsiteX91" fmla="*/ 79831 w 292229"/>
                <a:gd name="connsiteY91" fmla="*/ 37236 h 387653"/>
                <a:gd name="connsiteX92" fmla="*/ 98624 w 292229"/>
                <a:gd name="connsiteY92" fmla="*/ 20909 h 387653"/>
                <a:gd name="connsiteX93" fmla="*/ 112098 w 292229"/>
                <a:gd name="connsiteY93" fmla="*/ 20909 h 387653"/>
                <a:gd name="connsiteX94" fmla="*/ 116580 w 292229"/>
                <a:gd name="connsiteY94" fmla="*/ 17956 h 387653"/>
                <a:gd name="connsiteX95" fmla="*/ 129963 w 292229"/>
                <a:gd name="connsiteY95" fmla="*/ 5152 h 387653"/>
                <a:gd name="connsiteX96" fmla="*/ 152433 w 292229"/>
                <a:gd name="connsiteY96" fmla="*/ 7461 h 387653"/>
                <a:gd name="connsiteX97" fmla="*/ 162890 w 292229"/>
                <a:gd name="connsiteY97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92229 w 292229"/>
                <a:gd name="connsiteY32" fmla="*/ 259329 h 387653"/>
                <a:gd name="connsiteX33" fmla="*/ 284369 w 292229"/>
                <a:gd name="connsiteY33" fmla="*/ 258206 h 387653"/>
                <a:gd name="connsiteX34" fmla="*/ 280358 w 292229"/>
                <a:gd name="connsiteY34" fmla="*/ 252190 h 387653"/>
                <a:gd name="connsiteX35" fmla="*/ 274343 w 292229"/>
                <a:gd name="connsiteY35" fmla="*/ 250184 h 387653"/>
                <a:gd name="connsiteX36" fmla="*/ 256295 w 292229"/>
                <a:gd name="connsiteY36" fmla="*/ 250184 h 387653"/>
                <a:gd name="connsiteX37" fmla="*/ 250279 w 292229"/>
                <a:gd name="connsiteY37" fmla="*/ 252190 h 387653"/>
                <a:gd name="connsiteX38" fmla="*/ 238248 w 292229"/>
                <a:gd name="connsiteY38" fmla="*/ 250184 h 387653"/>
                <a:gd name="connsiteX39" fmla="*/ 226216 w 292229"/>
                <a:gd name="connsiteY39" fmla="*/ 254195 h 387653"/>
                <a:gd name="connsiteX40" fmla="*/ 230227 w 292229"/>
                <a:gd name="connsiteY40" fmla="*/ 260211 h 387653"/>
                <a:gd name="connsiteX41" fmla="*/ 234237 w 292229"/>
                <a:gd name="connsiteY41" fmla="*/ 272242 h 387653"/>
                <a:gd name="connsiteX42" fmla="*/ 232232 w 292229"/>
                <a:gd name="connsiteY42" fmla="*/ 280263 h 387653"/>
                <a:gd name="connsiteX43" fmla="*/ 226216 w 292229"/>
                <a:gd name="connsiteY43" fmla="*/ 282269 h 387653"/>
                <a:gd name="connsiteX44" fmla="*/ 222206 w 292229"/>
                <a:gd name="connsiteY44" fmla="*/ 288284 h 387653"/>
                <a:gd name="connsiteX45" fmla="*/ 224211 w 292229"/>
                <a:gd name="connsiteY45" fmla="*/ 298311 h 387653"/>
                <a:gd name="connsiteX46" fmla="*/ 228221 w 292229"/>
                <a:gd name="connsiteY46" fmla="*/ 304327 h 387653"/>
                <a:gd name="connsiteX47" fmla="*/ 230227 w 292229"/>
                <a:gd name="connsiteY47" fmla="*/ 308337 h 387653"/>
                <a:gd name="connsiteX48" fmla="*/ 214003 w 292229"/>
                <a:gd name="connsiteY48" fmla="*/ 387653 h 387653"/>
                <a:gd name="connsiteX49" fmla="*/ 207735 w 292229"/>
                <a:gd name="connsiteY49" fmla="*/ 379592 h 387653"/>
                <a:gd name="connsiteX50" fmla="*/ 197278 w 292229"/>
                <a:gd name="connsiteY50" fmla="*/ 379592 h 387653"/>
                <a:gd name="connsiteX51" fmla="*/ 205080 w 292229"/>
                <a:gd name="connsiteY51" fmla="*/ 362306 h 387653"/>
                <a:gd name="connsiteX52" fmla="*/ 208169 w 292229"/>
                <a:gd name="connsiteY52" fmla="*/ 352063 h 387653"/>
                <a:gd name="connsiteX53" fmla="*/ 208150 w 292229"/>
                <a:gd name="connsiteY53" fmla="*/ 351876 h 387653"/>
                <a:gd name="connsiteX54" fmla="*/ 197278 w 292229"/>
                <a:gd name="connsiteY54" fmla="*/ 343720 h 387653"/>
                <a:gd name="connsiteX55" fmla="*/ 183833 w 292229"/>
                <a:gd name="connsiteY55" fmla="*/ 346712 h 387653"/>
                <a:gd name="connsiteX56" fmla="*/ 173347 w 292229"/>
                <a:gd name="connsiteY56" fmla="*/ 343720 h 387653"/>
                <a:gd name="connsiteX57" fmla="*/ 158408 w 292229"/>
                <a:gd name="connsiteY57" fmla="*/ 351182 h 387653"/>
                <a:gd name="connsiteX58" fmla="*/ 140482 w 292229"/>
                <a:gd name="connsiteY58" fmla="*/ 346712 h 387653"/>
                <a:gd name="connsiteX59" fmla="*/ 127037 w 292229"/>
                <a:gd name="connsiteY59" fmla="*/ 322771 h 387653"/>
                <a:gd name="connsiteX60" fmla="*/ 116580 w 292229"/>
                <a:gd name="connsiteY60" fmla="*/ 315309 h 387653"/>
                <a:gd name="connsiteX61" fmla="*/ 109081 w 292229"/>
                <a:gd name="connsiteY61" fmla="*/ 304855 h 387653"/>
                <a:gd name="connsiteX62" fmla="*/ 91155 w 292229"/>
                <a:gd name="connsiteY62" fmla="*/ 289891 h 387653"/>
                <a:gd name="connsiteX63" fmla="*/ 88167 w 292229"/>
                <a:gd name="connsiteY63" fmla="*/ 294440 h 387653"/>
                <a:gd name="connsiteX64" fmla="*/ 73229 w 292229"/>
                <a:gd name="connsiteY64" fmla="*/ 286899 h 387653"/>
                <a:gd name="connsiteX65" fmla="*/ 62772 w 292229"/>
                <a:gd name="connsiteY65" fmla="*/ 279437 h 387653"/>
                <a:gd name="connsiteX66" fmla="*/ 56796 w 292229"/>
                <a:gd name="connsiteY66" fmla="*/ 286899 h 387653"/>
                <a:gd name="connsiteX67" fmla="*/ 34359 w 292229"/>
                <a:gd name="connsiteY67" fmla="*/ 283946 h 387653"/>
                <a:gd name="connsiteX68" fmla="*/ 31371 w 292229"/>
                <a:gd name="connsiteY68" fmla="*/ 268982 h 387653"/>
                <a:gd name="connsiteX69" fmla="*/ 23902 w 292229"/>
                <a:gd name="connsiteY69" fmla="*/ 271975 h 387653"/>
                <a:gd name="connsiteX70" fmla="*/ 2988 w 292229"/>
                <a:gd name="connsiteY70" fmla="*/ 258568 h 387653"/>
                <a:gd name="connsiteX71" fmla="*/ 0 w 292229"/>
                <a:gd name="connsiteY71" fmla="*/ 251066 h 387653"/>
                <a:gd name="connsiteX72" fmla="*/ 7469 w 292229"/>
                <a:gd name="connsiteY72" fmla="*/ 248073 h 387653"/>
                <a:gd name="connsiteX73" fmla="*/ 13445 w 292229"/>
                <a:gd name="connsiteY73" fmla="*/ 227165 h 387653"/>
                <a:gd name="connsiteX74" fmla="*/ 23902 w 292229"/>
                <a:gd name="connsiteY74" fmla="*/ 227165 h 387653"/>
                <a:gd name="connsiteX75" fmla="*/ 34359 w 292229"/>
                <a:gd name="connsiteY75" fmla="*/ 212241 h 387653"/>
                <a:gd name="connsiteX76" fmla="*/ 46339 w 292229"/>
                <a:gd name="connsiteY76" fmla="*/ 198754 h 387653"/>
                <a:gd name="connsiteX77" fmla="*/ 34359 w 292229"/>
                <a:gd name="connsiteY77" fmla="*/ 191292 h 387653"/>
                <a:gd name="connsiteX78" fmla="*/ 38870 w 292229"/>
                <a:gd name="connsiteY78" fmla="*/ 177845 h 387653"/>
                <a:gd name="connsiteX79" fmla="*/ 34359 w 292229"/>
                <a:gd name="connsiteY79" fmla="*/ 155420 h 387653"/>
                <a:gd name="connsiteX80" fmla="*/ 34359 w 292229"/>
                <a:gd name="connsiteY80" fmla="*/ 131518 h 387653"/>
                <a:gd name="connsiteX81" fmla="*/ 23902 w 292229"/>
                <a:gd name="connsiteY81" fmla="*/ 116555 h 387653"/>
                <a:gd name="connsiteX82" fmla="*/ 28383 w 292229"/>
                <a:gd name="connsiteY82" fmla="*/ 106100 h 387653"/>
                <a:gd name="connsiteX83" fmla="*/ 34359 w 292229"/>
                <a:gd name="connsiteY83" fmla="*/ 106100 h 387653"/>
                <a:gd name="connsiteX84" fmla="*/ 41858 w 292229"/>
                <a:gd name="connsiteY84" fmla="*/ 100155 h 387653"/>
                <a:gd name="connsiteX85" fmla="*/ 34359 w 292229"/>
                <a:gd name="connsiteY85" fmla="*/ 85152 h 387653"/>
                <a:gd name="connsiteX86" fmla="*/ 49327 w 292229"/>
                <a:gd name="connsiteY86" fmla="*/ 82199 h 387653"/>
                <a:gd name="connsiteX87" fmla="*/ 67253 w 292229"/>
                <a:gd name="connsiteY87" fmla="*/ 67235 h 387653"/>
                <a:gd name="connsiteX88" fmla="*/ 77710 w 292229"/>
                <a:gd name="connsiteY88" fmla="*/ 64283 h 387653"/>
                <a:gd name="connsiteX89" fmla="*/ 77710 w 292229"/>
                <a:gd name="connsiteY89" fmla="*/ 53828 h 387653"/>
                <a:gd name="connsiteX90" fmla="*/ 79831 w 292229"/>
                <a:gd name="connsiteY90" fmla="*/ 37236 h 387653"/>
                <a:gd name="connsiteX91" fmla="*/ 98624 w 292229"/>
                <a:gd name="connsiteY91" fmla="*/ 20909 h 387653"/>
                <a:gd name="connsiteX92" fmla="*/ 112098 w 292229"/>
                <a:gd name="connsiteY92" fmla="*/ 20909 h 387653"/>
                <a:gd name="connsiteX93" fmla="*/ 116580 w 292229"/>
                <a:gd name="connsiteY93" fmla="*/ 17956 h 387653"/>
                <a:gd name="connsiteX94" fmla="*/ 129963 w 292229"/>
                <a:gd name="connsiteY94" fmla="*/ 5152 h 387653"/>
                <a:gd name="connsiteX95" fmla="*/ 152433 w 292229"/>
                <a:gd name="connsiteY95" fmla="*/ 7461 h 387653"/>
                <a:gd name="connsiteX96" fmla="*/ 162890 w 292229"/>
                <a:gd name="connsiteY96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92229 w 292229"/>
                <a:gd name="connsiteY31" fmla="*/ 259329 h 387653"/>
                <a:gd name="connsiteX32" fmla="*/ 284369 w 292229"/>
                <a:gd name="connsiteY32" fmla="*/ 258206 h 387653"/>
                <a:gd name="connsiteX33" fmla="*/ 280358 w 292229"/>
                <a:gd name="connsiteY33" fmla="*/ 252190 h 387653"/>
                <a:gd name="connsiteX34" fmla="*/ 274343 w 292229"/>
                <a:gd name="connsiteY34" fmla="*/ 250184 h 387653"/>
                <a:gd name="connsiteX35" fmla="*/ 256295 w 292229"/>
                <a:gd name="connsiteY35" fmla="*/ 250184 h 387653"/>
                <a:gd name="connsiteX36" fmla="*/ 250279 w 292229"/>
                <a:gd name="connsiteY36" fmla="*/ 252190 h 387653"/>
                <a:gd name="connsiteX37" fmla="*/ 238248 w 292229"/>
                <a:gd name="connsiteY37" fmla="*/ 250184 h 387653"/>
                <a:gd name="connsiteX38" fmla="*/ 226216 w 292229"/>
                <a:gd name="connsiteY38" fmla="*/ 254195 h 387653"/>
                <a:gd name="connsiteX39" fmla="*/ 230227 w 292229"/>
                <a:gd name="connsiteY39" fmla="*/ 260211 h 387653"/>
                <a:gd name="connsiteX40" fmla="*/ 234237 w 292229"/>
                <a:gd name="connsiteY40" fmla="*/ 272242 h 387653"/>
                <a:gd name="connsiteX41" fmla="*/ 232232 w 292229"/>
                <a:gd name="connsiteY41" fmla="*/ 280263 h 387653"/>
                <a:gd name="connsiteX42" fmla="*/ 226216 w 292229"/>
                <a:gd name="connsiteY42" fmla="*/ 282269 h 387653"/>
                <a:gd name="connsiteX43" fmla="*/ 222206 w 292229"/>
                <a:gd name="connsiteY43" fmla="*/ 288284 h 387653"/>
                <a:gd name="connsiteX44" fmla="*/ 224211 w 292229"/>
                <a:gd name="connsiteY44" fmla="*/ 298311 h 387653"/>
                <a:gd name="connsiteX45" fmla="*/ 228221 w 292229"/>
                <a:gd name="connsiteY45" fmla="*/ 304327 h 387653"/>
                <a:gd name="connsiteX46" fmla="*/ 230227 w 292229"/>
                <a:gd name="connsiteY46" fmla="*/ 308337 h 387653"/>
                <a:gd name="connsiteX47" fmla="*/ 214003 w 292229"/>
                <a:gd name="connsiteY47" fmla="*/ 387653 h 387653"/>
                <a:gd name="connsiteX48" fmla="*/ 207735 w 292229"/>
                <a:gd name="connsiteY48" fmla="*/ 379592 h 387653"/>
                <a:gd name="connsiteX49" fmla="*/ 197278 w 292229"/>
                <a:gd name="connsiteY49" fmla="*/ 379592 h 387653"/>
                <a:gd name="connsiteX50" fmla="*/ 205080 w 292229"/>
                <a:gd name="connsiteY50" fmla="*/ 362306 h 387653"/>
                <a:gd name="connsiteX51" fmla="*/ 208169 w 292229"/>
                <a:gd name="connsiteY51" fmla="*/ 352063 h 387653"/>
                <a:gd name="connsiteX52" fmla="*/ 208150 w 292229"/>
                <a:gd name="connsiteY52" fmla="*/ 351876 h 387653"/>
                <a:gd name="connsiteX53" fmla="*/ 197278 w 292229"/>
                <a:gd name="connsiteY53" fmla="*/ 343720 h 387653"/>
                <a:gd name="connsiteX54" fmla="*/ 183833 w 292229"/>
                <a:gd name="connsiteY54" fmla="*/ 346712 h 387653"/>
                <a:gd name="connsiteX55" fmla="*/ 173347 w 292229"/>
                <a:gd name="connsiteY55" fmla="*/ 343720 h 387653"/>
                <a:gd name="connsiteX56" fmla="*/ 158408 w 292229"/>
                <a:gd name="connsiteY56" fmla="*/ 351182 h 387653"/>
                <a:gd name="connsiteX57" fmla="*/ 140482 w 292229"/>
                <a:gd name="connsiteY57" fmla="*/ 346712 h 387653"/>
                <a:gd name="connsiteX58" fmla="*/ 127037 w 292229"/>
                <a:gd name="connsiteY58" fmla="*/ 322771 h 387653"/>
                <a:gd name="connsiteX59" fmla="*/ 116580 w 292229"/>
                <a:gd name="connsiteY59" fmla="*/ 315309 h 387653"/>
                <a:gd name="connsiteX60" fmla="*/ 109081 w 292229"/>
                <a:gd name="connsiteY60" fmla="*/ 304855 h 387653"/>
                <a:gd name="connsiteX61" fmla="*/ 91155 w 292229"/>
                <a:gd name="connsiteY61" fmla="*/ 289891 h 387653"/>
                <a:gd name="connsiteX62" fmla="*/ 88167 w 292229"/>
                <a:gd name="connsiteY62" fmla="*/ 294440 h 387653"/>
                <a:gd name="connsiteX63" fmla="*/ 73229 w 292229"/>
                <a:gd name="connsiteY63" fmla="*/ 286899 h 387653"/>
                <a:gd name="connsiteX64" fmla="*/ 62772 w 292229"/>
                <a:gd name="connsiteY64" fmla="*/ 279437 h 387653"/>
                <a:gd name="connsiteX65" fmla="*/ 56796 w 292229"/>
                <a:gd name="connsiteY65" fmla="*/ 286899 h 387653"/>
                <a:gd name="connsiteX66" fmla="*/ 34359 w 292229"/>
                <a:gd name="connsiteY66" fmla="*/ 283946 h 387653"/>
                <a:gd name="connsiteX67" fmla="*/ 31371 w 292229"/>
                <a:gd name="connsiteY67" fmla="*/ 268982 h 387653"/>
                <a:gd name="connsiteX68" fmla="*/ 23902 w 292229"/>
                <a:gd name="connsiteY68" fmla="*/ 271975 h 387653"/>
                <a:gd name="connsiteX69" fmla="*/ 2988 w 292229"/>
                <a:gd name="connsiteY69" fmla="*/ 258568 h 387653"/>
                <a:gd name="connsiteX70" fmla="*/ 0 w 292229"/>
                <a:gd name="connsiteY70" fmla="*/ 251066 h 387653"/>
                <a:gd name="connsiteX71" fmla="*/ 7469 w 292229"/>
                <a:gd name="connsiteY71" fmla="*/ 248073 h 387653"/>
                <a:gd name="connsiteX72" fmla="*/ 13445 w 292229"/>
                <a:gd name="connsiteY72" fmla="*/ 227165 h 387653"/>
                <a:gd name="connsiteX73" fmla="*/ 23902 w 292229"/>
                <a:gd name="connsiteY73" fmla="*/ 227165 h 387653"/>
                <a:gd name="connsiteX74" fmla="*/ 34359 w 292229"/>
                <a:gd name="connsiteY74" fmla="*/ 212241 h 387653"/>
                <a:gd name="connsiteX75" fmla="*/ 46339 w 292229"/>
                <a:gd name="connsiteY75" fmla="*/ 198754 h 387653"/>
                <a:gd name="connsiteX76" fmla="*/ 34359 w 292229"/>
                <a:gd name="connsiteY76" fmla="*/ 191292 h 387653"/>
                <a:gd name="connsiteX77" fmla="*/ 38870 w 292229"/>
                <a:gd name="connsiteY77" fmla="*/ 177845 h 387653"/>
                <a:gd name="connsiteX78" fmla="*/ 34359 w 292229"/>
                <a:gd name="connsiteY78" fmla="*/ 155420 h 387653"/>
                <a:gd name="connsiteX79" fmla="*/ 34359 w 292229"/>
                <a:gd name="connsiteY79" fmla="*/ 131518 h 387653"/>
                <a:gd name="connsiteX80" fmla="*/ 23902 w 292229"/>
                <a:gd name="connsiteY80" fmla="*/ 116555 h 387653"/>
                <a:gd name="connsiteX81" fmla="*/ 28383 w 292229"/>
                <a:gd name="connsiteY81" fmla="*/ 106100 h 387653"/>
                <a:gd name="connsiteX82" fmla="*/ 34359 w 292229"/>
                <a:gd name="connsiteY82" fmla="*/ 106100 h 387653"/>
                <a:gd name="connsiteX83" fmla="*/ 41858 w 292229"/>
                <a:gd name="connsiteY83" fmla="*/ 100155 h 387653"/>
                <a:gd name="connsiteX84" fmla="*/ 34359 w 292229"/>
                <a:gd name="connsiteY84" fmla="*/ 85152 h 387653"/>
                <a:gd name="connsiteX85" fmla="*/ 49327 w 292229"/>
                <a:gd name="connsiteY85" fmla="*/ 82199 h 387653"/>
                <a:gd name="connsiteX86" fmla="*/ 67253 w 292229"/>
                <a:gd name="connsiteY86" fmla="*/ 67235 h 387653"/>
                <a:gd name="connsiteX87" fmla="*/ 77710 w 292229"/>
                <a:gd name="connsiteY87" fmla="*/ 64283 h 387653"/>
                <a:gd name="connsiteX88" fmla="*/ 77710 w 292229"/>
                <a:gd name="connsiteY88" fmla="*/ 53828 h 387653"/>
                <a:gd name="connsiteX89" fmla="*/ 79831 w 292229"/>
                <a:gd name="connsiteY89" fmla="*/ 37236 h 387653"/>
                <a:gd name="connsiteX90" fmla="*/ 98624 w 292229"/>
                <a:gd name="connsiteY90" fmla="*/ 20909 h 387653"/>
                <a:gd name="connsiteX91" fmla="*/ 112098 w 292229"/>
                <a:gd name="connsiteY91" fmla="*/ 20909 h 387653"/>
                <a:gd name="connsiteX92" fmla="*/ 116580 w 292229"/>
                <a:gd name="connsiteY92" fmla="*/ 17956 h 387653"/>
                <a:gd name="connsiteX93" fmla="*/ 129963 w 292229"/>
                <a:gd name="connsiteY93" fmla="*/ 5152 h 387653"/>
                <a:gd name="connsiteX94" fmla="*/ 152433 w 292229"/>
                <a:gd name="connsiteY94" fmla="*/ 7461 h 387653"/>
                <a:gd name="connsiteX95" fmla="*/ 162890 w 292229"/>
                <a:gd name="connsiteY95" fmla="*/ 0 h 3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92229" h="387653">
                  <a:moveTo>
                    <a:pt x="274988" y="240612"/>
                  </a:moveTo>
                  <a:lnTo>
                    <a:pt x="272581" y="244822"/>
                  </a:lnTo>
                  <a:cubicBezTo>
                    <a:pt x="275268" y="246083"/>
                    <a:pt x="278225" y="246540"/>
                    <a:pt x="281147" y="246764"/>
                  </a:cubicBezTo>
                  <a:lnTo>
                    <a:pt x="274988" y="240612"/>
                  </a:lnTo>
                  <a:close/>
                  <a:moveTo>
                    <a:pt x="162890" y="0"/>
                  </a:moveTo>
                  <a:lnTo>
                    <a:pt x="183833" y="7461"/>
                  </a:lnTo>
                  <a:lnTo>
                    <a:pt x="168865" y="10494"/>
                  </a:lnTo>
                  <a:lnTo>
                    <a:pt x="162890" y="20909"/>
                  </a:lnTo>
                  <a:lnTo>
                    <a:pt x="152433" y="28410"/>
                  </a:lnTo>
                  <a:lnTo>
                    <a:pt x="144963" y="38825"/>
                  </a:lnTo>
                  <a:lnTo>
                    <a:pt x="140482" y="56781"/>
                  </a:lnTo>
                  <a:lnTo>
                    <a:pt x="137494" y="71744"/>
                  </a:lnTo>
                  <a:lnTo>
                    <a:pt x="147951" y="71744"/>
                  </a:lnTo>
                  <a:lnTo>
                    <a:pt x="152433" y="82199"/>
                  </a:lnTo>
                  <a:lnTo>
                    <a:pt x="158408" y="88144"/>
                  </a:lnTo>
                  <a:lnTo>
                    <a:pt x="158408" y="100155"/>
                  </a:lnTo>
                  <a:lnTo>
                    <a:pt x="155420" y="106100"/>
                  </a:lnTo>
                  <a:lnTo>
                    <a:pt x="158408" y="110569"/>
                  </a:lnTo>
                  <a:lnTo>
                    <a:pt x="162890" y="113562"/>
                  </a:lnTo>
                  <a:lnTo>
                    <a:pt x="168865" y="124017"/>
                  </a:lnTo>
                  <a:lnTo>
                    <a:pt x="201759" y="121024"/>
                  </a:lnTo>
                  <a:lnTo>
                    <a:pt x="215204" y="124017"/>
                  </a:lnTo>
                  <a:lnTo>
                    <a:pt x="240600" y="141973"/>
                  </a:lnTo>
                  <a:lnTo>
                    <a:pt x="257061" y="141973"/>
                  </a:lnTo>
                  <a:lnTo>
                    <a:pt x="272000" y="138980"/>
                  </a:lnTo>
                  <a:lnTo>
                    <a:pt x="279469" y="144965"/>
                  </a:lnTo>
                  <a:lnTo>
                    <a:pt x="274988" y="159889"/>
                  </a:lnTo>
                  <a:lnTo>
                    <a:pt x="272000" y="165874"/>
                  </a:lnTo>
                  <a:lnTo>
                    <a:pt x="269012" y="180838"/>
                  </a:lnTo>
                  <a:lnTo>
                    <a:pt x="272000" y="198754"/>
                  </a:lnTo>
                  <a:lnTo>
                    <a:pt x="282457" y="206216"/>
                  </a:lnTo>
                  <a:lnTo>
                    <a:pt x="292229" y="259329"/>
                  </a:lnTo>
                  <a:cubicBezTo>
                    <a:pt x="289620" y="258873"/>
                    <a:pt x="286988" y="258580"/>
                    <a:pt x="284369" y="258206"/>
                  </a:cubicBezTo>
                  <a:cubicBezTo>
                    <a:pt x="283032" y="256201"/>
                    <a:pt x="282240" y="253696"/>
                    <a:pt x="280358" y="252190"/>
                  </a:cubicBezTo>
                  <a:cubicBezTo>
                    <a:pt x="278708" y="250870"/>
                    <a:pt x="278353" y="250518"/>
                    <a:pt x="274343" y="250184"/>
                  </a:cubicBezTo>
                  <a:cubicBezTo>
                    <a:pt x="270333" y="249850"/>
                    <a:pt x="260306" y="249850"/>
                    <a:pt x="256295" y="250184"/>
                  </a:cubicBezTo>
                  <a:lnTo>
                    <a:pt x="250279" y="252190"/>
                  </a:lnTo>
                  <a:cubicBezTo>
                    <a:pt x="246269" y="251521"/>
                    <a:pt x="242314" y="250184"/>
                    <a:pt x="238248" y="250184"/>
                  </a:cubicBezTo>
                  <a:cubicBezTo>
                    <a:pt x="211380" y="250184"/>
                    <a:pt x="216804" y="251058"/>
                    <a:pt x="226216" y="254195"/>
                  </a:cubicBezTo>
                  <a:cubicBezTo>
                    <a:pt x="227553" y="256200"/>
                    <a:pt x="229248" y="258009"/>
                    <a:pt x="230227" y="260211"/>
                  </a:cubicBezTo>
                  <a:cubicBezTo>
                    <a:pt x="231944" y="264074"/>
                    <a:pt x="234237" y="272242"/>
                    <a:pt x="234237" y="272242"/>
                  </a:cubicBezTo>
                  <a:cubicBezTo>
                    <a:pt x="233569" y="274916"/>
                    <a:pt x="233954" y="278111"/>
                    <a:pt x="232232" y="280263"/>
                  </a:cubicBezTo>
                  <a:cubicBezTo>
                    <a:pt x="230912" y="281914"/>
                    <a:pt x="227867" y="280948"/>
                    <a:pt x="226216" y="282269"/>
                  </a:cubicBezTo>
                  <a:cubicBezTo>
                    <a:pt x="224334" y="283774"/>
                    <a:pt x="223543" y="286279"/>
                    <a:pt x="222206" y="288284"/>
                  </a:cubicBezTo>
                  <a:cubicBezTo>
                    <a:pt x="222874" y="291626"/>
                    <a:pt x="223014" y="295119"/>
                    <a:pt x="224211" y="298311"/>
                  </a:cubicBezTo>
                  <a:cubicBezTo>
                    <a:pt x="225057" y="300568"/>
                    <a:pt x="226981" y="302260"/>
                    <a:pt x="228221" y="304327"/>
                  </a:cubicBezTo>
                  <a:cubicBezTo>
                    <a:pt x="228990" y="305609"/>
                    <a:pt x="229558" y="307000"/>
                    <a:pt x="230227" y="308337"/>
                  </a:cubicBezTo>
                  <a:lnTo>
                    <a:pt x="214003" y="387653"/>
                  </a:lnTo>
                  <a:lnTo>
                    <a:pt x="207735" y="379592"/>
                  </a:lnTo>
                  <a:lnTo>
                    <a:pt x="197278" y="379592"/>
                  </a:lnTo>
                  <a:cubicBezTo>
                    <a:pt x="201884" y="373830"/>
                    <a:pt x="200474" y="368068"/>
                    <a:pt x="205080" y="362306"/>
                  </a:cubicBezTo>
                  <a:cubicBezTo>
                    <a:pt x="204485" y="358781"/>
                    <a:pt x="209338" y="355569"/>
                    <a:pt x="208169" y="352063"/>
                  </a:cubicBezTo>
                  <a:cubicBezTo>
                    <a:pt x="208163" y="352001"/>
                    <a:pt x="208156" y="351938"/>
                    <a:pt x="208150" y="351876"/>
                  </a:cubicBezTo>
                  <a:lnTo>
                    <a:pt x="197278" y="343720"/>
                  </a:lnTo>
                  <a:lnTo>
                    <a:pt x="183833" y="346712"/>
                  </a:lnTo>
                  <a:lnTo>
                    <a:pt x="173347" y="343720"/>
                  </a:lnTo>
                  <a:lnTo>
                    <a:pt x="158408" y="351182"/>
                  </a:lnTo>
                  <a:lnTo>
                    <a:pt x="140482" y="346712"/>
                  </a:lnTo>
                  <a:lnTo>
                    <a:pt x="127037" y="322771"/>
                  </a:lnTo>
                  <a:lnTo>
                    <a:pt x="116580" y="315309"/>
                  </a:lnTo>
                  <a:lnTo>
                    <a:pt x="109081" y="304855"/>
                  </a:lnTo>
                  <a:lnTo>
                    <a:pt x="91155" y="289891"/>
                  </a:lnTo>
                  <a:lnTo>
                    <a:pt x="88167" y="294440"/>
                  </a:lnTo>
                  <a:lnTo>
                    <a:pt x="73229" y="286899"/>
                  </a:lnTo>
                  <a:lnTo>
                    <a:pt x="62772" y="279437"/>
                  </a:lnTo>
                  <a:lnTo>
                    <a:pt x="56796" y="286899"/>
                  </a:lnTo>
                  <a:lnTo>
                    <a:pt x="34359" y="283946"/>
                  </a:lnTo>
                  <a:lnTo>
                    <a:pt x="31371" y="268982"/>
                  </a:lnTo>
                  <a:lnTo>
                    <a:pt x="23902" y="271975"/>
                  </a:lnTo>
                  <a:lnTo>
                    <a:pt x="2988" y="258568"/>
                  </a:lnTo>
                  <a:lnTo>
                    <a:pt x="0" y="251066"/>
                  </a:lnTo>
                  <a:lnTo>
                    <a:pt x="7469" y="248073"/>
                  </a:lnTo>
                  <a:lnTo>
                    <a:pt x="13445" y="227165"/>
                  </a:lnTo>
                  <a:lnTo>
                    <a:pt x="23902" y="227165"/>
                  </a:lnTo>
                  <a:lnTo>
                    <a:pt x="34359" y="212241"/>
                  </a:lnTo>
                  <a:lnTo>
                    <a:pt x="46339" y="198754"/>
                  </a:lnTo>
                  <a:lnTo>
                    <a:pt x="34359" y="191292"/>
                  </a:lnTo>
                  <a:lnTo>
                    <a:pt x="38870" y="177845"/>
                  </a:lnTo>
                  <a:cubicBezTo>
                    <a:pt x="37376" y="170383"/>
                    <a:pt x="35853" y="162882"/>
                    <a:pt x="34359" y="155420"/>
                  </a:cubicBezTo>
                  <a:lnTo>
                    <a:pt x="34359" y="131518"/>
                  </a:lnTo>
                  <a:lnTo>
                    <a:pt x="23902" y="116555"/>
                  </a:lnTo>
                  <a:lnTo>
                    <a:pt x="28383" y="106100"/>
                  </a:lnTo>
                  <a:lnTo>
                    <a:pt x="34359" y="106100"/>
                  </a:lnTo>
                  <a:lnTo>
                    <a:pt x="41858" y="100155"/>
                  </a:lnTo>
                  <a:lnTo>
                    <a:pt x="34359" y="85152"/>
                  </a:lnTo>
                  <a:lnTo>
                    <a:pt x="49327" y="82199"/>
                  </a:lnTo>
                  <a:lnTo>
                    <a:pt x="67253" y="67235"/>
                  </a:lnTo>
                  <a:lnTo>
                    <a:pt x="77710" y="64283"/>
                  </a:lnTo>
                  <a:lnTo>
                    <a:pt x="77710" y="53828"/>
                  </a:lnTo>
                  <a:cubicBezTo>
                    <a:pt x="81759" y="48297"/>
                    <a:pt x="75782" y="42767"/>
                    <a:pt x="79831" y="37236"/>
                  </a:cubicBezTo>
                  <a:lnTo>
                    <a:pt x="98624" y="20909"/>
                  </a:lnTo>
                  <a:lnTo>
                    <a:pt x="112098" y="20909"/>
                  </a:lnTo>
                  <a:lnTo>
                    <a:pt x="116580" y="17956"/>
                  </a:lnTo>
                  <a:cubicBezTo>
                    <a:pt x="123046" y="15693"/>
                    <a:pt x="123497" y="7415"/>
                    <a:pt x="129963" y="5152"/>
                  </a:cubicBezTo>
                  <a:lnTo>
                    <a:pt x="152433" y="7461"/>
                  </a:lnTo>
                  <a:lnTo>
                    <a:pt x="16289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5" name="Freeform 70">
              <a:extLst>
                <a:ext uri="{FF2B5EF4-FFF2-40B4-BE49-F238E27FC236}">
                  <a16:creationId xmlns:a16="http://schemas.microsoft.com/office/drawing/2014/main" xmlns="" id="{03EF7096-0022-4ED2-B340-54F2D4B3C8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8795" y="4283876"/>
              <a:ext cx="67024" cy="56442"/>
            </a:xfrm>
            <a:custGeom>
              <a:avLst/>
              <a:gdLst>
                <a:gd name="T0" fmla="*/ 7 w 57"/>
                <a:gd name="T1" fmla="*/ 0 h 48"/>
                <a:gd name="T2" fmla="*/ 7 w 57"/>
                <a:gd name="T3" fmla="*/ 0 h 48"/>
                <a:gd name="T4" fmla="*/ 17 w 57"/>
                <a:gd name="T5" fmla="*/ 5 h 48"/>
                <a:gd name="T6" fmla="*/ 22 w 57"/>
                <a:gd name="T7" fmla="*/ 3 h 48"/>
                <a:gd name="T8" fmla="*/ 26 w 57"/>
                <a:gd name="T9" fmla="*/ 3 h 48"/>
                <a:gd name="T10" fmla="*/ 29 w 57"/>
                <a:gd name="T11" fmla="*/ 8 h 48"/>
                <a:gd name="T12" fmla="*/ 33 w 57"/>
                <a:gd name="T13" fmla="*/ 8 h 48"/>
                <a:gd name="T14" fmla="*/ 38 w 57"/>
                <a:gd name="T15" fmla="*/ 5 h 48"/>
                <a:gd name="T16" fmla="*/ 43 w 57"/>
                <a:gd name="T17" fmla="*/ 12 h 48"/>
                <a:gd name="T18" fmla="*/ 48 w 57"/>
                <a:gd name="T19" fmla="*/ 19 h 48"/>
                <a:gd name="T20" fmla="*/ 57 w 57"/>
                <a:gd name="T21" fmla="*/ 26 h 48"/>
                <a:gd name="T22" fmla="*/ 50 w 57"/>
                <a:gd name="T23" fmla="*/ 29 h 48"/>
                <a:gd name="T24" fmla="*/ 50 w 57"/>
                <a:gd name="T25" fmla="*/ 34 h 48"/>
                <a:gd name="T26" fmla="*/ 52 w 57"/>
                <a:gd name="T27" fmla="*/ 36 h 48"/>
                <a:gd name="T28" fmla="*/ 50 w 57"/>
                <a:gd name="T29" fmla="*/ 38 h 48"/>
                <a:gd name="T30" fmla="*/ 52 w 57"/>
                <a:gd name="T31" fmla="*/ 43 h 48"/>
                <a:gd name="T32" fmla="*/ 50 w 57"/>
                <a:gd name="T33" fmla="*/ 45 h 48"/>
                <a:gd name="T34" fmla="*/ 50 w 57"/>
                <a:gd name="T35" fmla="*/ 48 h 48"/>
                <a:gd name="T36" fmla="*/ 40 w 57"/>
                <a:gd name="T37" fmla="*/ 45 h 48"/>
                <a:gd name="T38" fmla="*/ 36 w 57"/>
                <a:gd name="T39" fmla="*/ 41 h 48"/>
                <a:gd name="T40" fmla="*/ 38 w 57"/>
                <a:gd name="T41" fmla="*/ 38 h 48"/>
                <a:gd name="T42" fmla="*/ 38 w 57"/>
                <a:gd name="T43" fmla="*/ 36 h 48"/>
                <a:gd name="T44" fmla="*/ 33 w 57"/>
                <a:gd name="T45" fmla="*/ 31 h 48"/>
                <a:gd name="T46" fmla="*/ 29 w 57"/>
                <a:gd name="T47" fmla="*/ 29 h 48"/>
                <a:gd name="T48" fmla="*/ 22 w 57"/>
                <a:gd name="T49" fmla="*/ 26 h 48"/>
                <a:gd name="T50" fmla="*/ 22 w 57"/>
                <a:gd name="T51" fmla="*/ 22 h 48"/>
                <a:gd name="T52" fmla="*/ 17 w 57"/>
                <a:gd name="T53" fmla="*/ 19 h 48"/>
                <a:gd name="T54" fmla="*/ 17 w 57"/>
                <a:gd name="T55" fmla="*/ 24 h 48"/>
                <a:gd name="T56" fmla="*/ 14 w 57"/>
                <a:gd name="T57" fmla="*/ 26 h 48"/>
                <a:gd name="T58" fmla="*/ 10 w 57"/>
                <a:gd name="T59" fmla="*/ 22 h 48"/>
                <a:gd name="T60" fmla="*/ 5 w 57"/>
                <a:gd name="T61" fmla="*/ 22 h 48"/>
                <a:gd name="T62" fmla="*/ 3 w 57"/>
                <a:gd name="T63" fmla="*/ 17 h 48"/>
                <a:gd name="T64" fmla="*/ 3 w 57"/>
                <a:gd name="T65" fmla="*/ 12 h 48"/>
                <a:gd name="T66" fmla="*/ 5 w 57"/>
                <a:gd name="T67" fmla="*/ 8 h 48"/>
                <a:gd name="T68" fmla="*/ 0 w 57"/>
                <a:gd name="T69" fmla="*/ 5 h 48"/>
                <a:gd name="T70" fmla="*/ 5 w 57"/>
                <a:gd name="T71" fmla="*/ 3 h 48"/>
                <a:gd name="T72" fmla="*/ 7 w 57"/>
                <a:gd name="T73" fmla="*/ 0 h 48"/>
                <a:gd name="connsiteX0" fmla="*/ 1228 w 10000"/>
                <a:gd name="connsiteY0" fmla="*/ 0 h 10000"/>
                <a:gd name="connsiteX1" fmla="*/ 1228 w 10000"/>
                <a:gd name="connsiteY1" fmla="*/ 0 h 10000"/>
                <a:gd name="connsiteX2" fmla="*/ 2982 w 10000"/>
                <a:gd name="connsiteY2" fmla="*/ 1042 h 10000"/>
                <a:gd name="connsiteX3" fmla="*/ 3860 w 10000"/>
                <a:gd name="connsiteY3" fmla="*/ 625 h 10000"/>
                <a:gd name="connsiteX4" fmla="*/ 4561 w 10000"/>
                <a:gd name="connsiteY4" fmla="*/ 625 h 10000"/>
                <a:gd name="connsiteX5" fmla="*/ 5088 w 10000"/>
                <a:gd name="connsiteY5" fmla="*/ 1667 h 10000"/>
                <a:gd name="connsiteX6" fmla="*/ 5789 w 10000"/>
                <a:gd name="connsiteY6" fmla="*/ 1667 h 10000"/>
                <a:gd name="connsiteX7" fmla="*/ 6667 w 10000"/>
                <a:gd name="connsiteY7" fmla="*/ 1042 h 10000"/>
                <a:gd name="connsiteX8" fmla="*/ 7544 w 10000"/>
                <a:gd name="connsiteY8" fmla="*/ 2500 h 10000"/>
                <a:gd name="connsiteX9" fmla="*/ 8421 w 10000"/>
                <a:gd name="connsiteY9" fmla="*/ 3958 h 10000"/>
                <a:gd name="connsiteX10" fmla="*/ 10000 w 10000"/>
                <a:gd name="connsiteY10" fmla="*/ 5417 h 10000"/>
                <a:gd name="connsiteX11" fmla="*/ 8772 w 10000"/>
                <a:gd name="connsiteY11" fmla="*/ 6042 h 10000"/>
                <a:gd name="connsiteX12" fmla="*/ 8772 w 10000"/>
                <a:gd name="connsiteY12" fmla="*/ 7083 h 10000"/>
                <a:gd name="connsiteX13" fmla="*/ 9123 w 10000"/>
                <a:gd name="connsiteY13" fmla="*/ 7500 h 10000"/>
                <a:gd name="connsiteX14" fmla="*/ 8772 w 10000"/>
                <a:gd name="connsiteY14" fmla="*/ 7917 h 10000"/>
                <a:gd name="connsiteX15" fmla="*/ 9123 w 10000"/>
                <a:gd name="connsiteY15" fmla="*/ 8958 h 10000"/>
                <a:gd name="connsiteX16" fmla="*/ 8772 w 10000"/>
                <a:gd name="connsiteY16" fmla="*/ 9375 h 10000"/>
                <a:gd name="connsiteX17" fmla="*/ 8772 w 10000"/>
                <a:gd name="connsiteY17" fmla="*/ 10000 h 10000"/>
                <a:gd name="connsiteX18" fmla="*/ 7018 w 10000"/>
                <a:gd name="connsiteY18" fmla="*/ 9375 h 10000"/>
                <a:gd name="connsiteX19" fmla="*/ 6316 w 10000"/>
                <a:gd name="connsiteY19" fmla="*/ 8542 h 10000"/>
                <a:gd name="connsiteX20" fmla="*/ 6667 w 10000"/>
                <a:gd name="connsiteY20" fmla="*/ 7917 h 10000"/>
                <a:gd name="connsiteX21" fmla="*/ 6667 w 10000"/>
                <a:gd name="connsiteY21" fmla="*/ 7500 h 10000"/>
                <a:gd name="connsiteX22" fmla="*/ 5789 w 10000"/>
                <a:gd name="connsiteY22" fmla="*/ 6458 h 10000"/>
                <a:gd name="connsiteX23" fmla="*/ 5088 w 10000"/>
                <a:gd name="connsiteY23" fmla="*/ 6042 h 10000"/>
                <a:gd name="connsiteX24" fmla="*/ 3860 w 10000"/>
                <a:gd name="connsiteY24" fmla="*/ 5417 h 10000"/>
                <a:gd name="connsiteX25" fmla="*/ 3860 w 10000"/>
                <a:gd name="connsiteY25" fmla="*/ 4583 h 10000"/>
                <a:gd name="connsiteX26" fmla="*/ 2982 w 10000"/>
                <a:gd name="connsiteY26" fmla="*/ 3958 h 10000"/>
                <a:gd name="connsiteX27" fmla="*/ 2982 w 10000"/>
                <a:gd name="connsiteY27" fmla="*/ 5000 h 10000"/>
                <a:gd name="connsiteX28" fmla="*/ 2456 w 10000"/>
                <a:gd name="connsiteY28" fmla="*/ 5417 h 10000"/>
                <a:gd name="connsiteX29" fmla="*/ 2696 w 10000"/>
                <a:gd name="connsiteY29" fmla="*/ 6540 h 10000"/>
                <a:gd name="connsiteX30" fmla="*/ 877 w 10000"/>
                <a:gd name="connsiteY30" fmla="*/ 4583 h 10000"/>
                <a:gd name="connsiteX31" fmla="*/ 526 w 10000"/>
                <a:gd name="connsiteY31" fmla="*/ 3542 h 10000"/>
                <a:gd name="connsiteX32" fmla="*/ 526 w 10000"/>
                <a:gd name="connsiteY32" fmla="*/ 2500 h 10000"/>
                <a:gd name="connsiteX33" fmla="*/ 877 w 10000"/>
                <a:gd name="connsiteY33" fmla="*/ 1667 h 10000"/>
                <a:gd name="connsiteX34" fmla="*/ 0 w 10000"/>
                <a:gd name="connsiteY34" fmla="*/ 1042 h 10000"/>
                <a:gd name="connsiteX35" fmla="*/ 877 w 10000"/>
                <a:gd name="connsiteY35" fmla="*/ 625 h 10000"/>
                <a:gd name="connsiteX36" fmla="*/ 1228 w 10000"/>
                <a:gd name="connsiteY36" fmla="*/ 0 h 10000"/>
                <a:gd name="connsiteX0" fmla="*/ 1228 w 10000"/>
                <a:gd name="connsiteY0" fmla="*/ 0 h 10000"/>
                <a:gd name="connsiteX1" fmla="*/ 1228 w 10000"/>
                <a:gd name="connsiteY1" fmla="*/ 0 h 10000"/>
                <a:gd name="connsiteX2" fmla="*/ 2982 w 10000"/>
                <a:gd name="connsiteY2" fmla="*/ 1042 h 10000"/>
                <a:gd name="connsiteX3" fmla="*/ 3860 w 10000"/>
                <a:gd name="connsiteY3" fmla="*/ 625 h 10000"/>
                <a:gd name="connsiteX4" fmla="*/ 4561 w 10000"/>
                <a:gd name="connsiteY4" fmla="*/ 625 h 10000"/>
                <a:gd name="connsiteX5" fmla="*/ 5088 w 10000"/>
                <a:gd name="connsiteY5" fmla="*/ 1667 h 10000"/>
                <a:gd name="connsiteX6" fmla="*/ 5789 w 10000"/>
                <a:gd name="connsiteY6" fmla="*/ 1667 h 10000"/>
                <a:gd name="connsiteX7" fmla="*/ 6667 w 10000"/>
                <a:gd name="connsiteY7" fmla="*/ 1042 h 10000"/>
                <a:gd name="connsiteX8" fmla="*/ 7544 w 10000"/>
                <a:gd name="connsiteY8" fmla="*/ 2500 h 10000"/>
                <a:gd name="connsiteX9" fmla="*/ 8421 w 10000"/>
                <a:gd name="connsiteY9" fmla="*/ 3958 h 10000"/>
                <a:gd name="connsiteX10" fmla="*/ 10000 w 10000"/>
                <a:gd name="connsiteY10" fmla="*/ 5417 h 10000"/>
                <a:gd name="connsiteX11" fmla="*/ 8772 w 10000"/>
                <a:gd name="connsiteY11" fmla="*/ 6042 h 10000"/>
                <a:gd name="connsiteX12" fmla="*/ 8772 w 10000"/>
                <a:gd name="connsiteY12" fmla="*/ 7083 h 10000"/>
                <a:gd name="connsiteX13" fmla="*/ 9123 w 10000"/>
                <a:gd name="connsiteY13" fmla="*/ 7500 h 10000"/>
                <a:gd name="connsiteX14" fmla="*/ 8772 w 10000"/>
                <a:gd name="connsiteY14" fmla="*/ 7917 h 10000"/>
                <a:gd name="connsiteX15" fmla="*/ 9123 w 10000"/>
                <a:gd name="connsiteY15" fmla="*/ 8958 h 10000"/>
                <a:gd name="connsiteX16" fmla="*/ 8772 w 10000"/>
                <a:gd name="connsiteY16" fmla="*/ 9375 h 10000"/>
                <a:gd name="connsiteX17" fmla="*/ 8772 w 10000"/>
                <a:gd name="connsiteY17" fmla="*/ 10000 h 10000"/>
                <a:gd name="connsiteX18" fmla="*/ 7018 w 10000"/>
                <a:gd name="connsiteY18" fmla="*/ 9375 h 10000"/>
                <a:gd name="connsiteX19" fmla="*/ 6316 w 10000"/>
                <a:gd name="connsiteY19" fmla="*/ 8542 h 10000"/>
                <a:gd name="connsiteX20" fmla="*/ 6667 w 10000"/>
                <a:gd name="connsiteY20" fmla="*/ 7917 h 10000"/>
                <a:gd name="connsiteX21" fmla="*/ 6667 w 10000"/>
                <a:gd name="connsiteY21" fmla="*/ 7500 h 10000"/>
                <a:gd name="connsiteX22" fmla="*/ 5789 w 10000"/>
                <a:gd name="connsiteY22" fmla="*/ 6458 h 10000"/>
                <a:gd name="connsiteX23" fmla="*/ 5088 w 10000"/>
                <a:gd name="connsiteY23" fmla="*/ 6042 h 10000"/>
                <a:gd name="connsiteX24" fmla="*/ 3860 w 10000"/>
                <a:gd name="connsiteY24" fmla="*/ 5417 h 10000"/>
                <a:gd name="connsiteX25" fmla="*/ 3860 w 10000"/>
                <a:gd name="connsiteY25" fmla="*/ 4583 h 10000"/>
                <a:gd name="connsiteX26" fmla="*/ 2982 w 10000"/>
                <a:gd name="connsiteY26" fmla="*/ 3958 h 10000"/>
                <a:gd name="connsiteX27" fmla="*/ 2747 w 10000"/>
                <a:gd name="connsiteY27" fmla="*/ 3882 h 10000"/>
                <a:gd name="connsiteX28" fmla="*/ 2456 w 10000"/>
                <a:gd name="connsiteY28" fmla="*/ 5417 h 10000"/>
                <a:gd name="connsiteX29" fmla="*/ 2696 w 10000"/>
                <a:gd name="connsiteY29" fmla="*/ 6540 h 10000"/>
                <a:gd name="connsiteX30" fmla="*/ 877 w 10000"/>
                <a:gd name="connsiteY30" fmla="*/ 4583 h 10000"/>
                <a:gd name="connsiteX31" fmla="*/ 526 w 10000"/>
                <a:gd name="connsiteY31" fmla="*/ 3542 h 10000"/>
                <a:gd name="connsiteX32" fmla="*/ 526 w 10000"/>
                <a:gd name="connsiteY32" fmla="*/ 2500 h 10000"/>
                <a:gd name="connsiteX33" fmla="*/ 877 w 10000"/>
                <a:gd name="connsiteY33" fmla="*/ 1667 h 10000"/>
                <a:gd name="connsiteX34" fmla="*/ 0 w 10000"/>
                <a:gd name="connsiteY34" fmla="*/ 1042 h 10000"/>
                <a:gd name="connsiteX35" fmla="*/ 877 w 10000"/>
                <a:gd name="connsiteY35" fmla="*/ 625 h 10000"/>
                <a:gd name="connsiteX36" fmla="*/ 1228 w 10000"/>
                <a:gd name="connsiteY3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0000" h="10000">
                  <a:moveTo>
                    <a:pt x="1228" y="0"/>
                  </a:moveTo>
                  <a:lnTo>
                    <a:pt x="1228" y="0"/>
                  </a:lnTo>
                  <a:lnTo>
                    <a:pt x="2982" y="1042"/>
                  </a:lnTo>
                  <a:lnTo>
                    <a:pt x="3860" y="625"/>
                  </a:lnTo>
                  <a:lnTo>
                    <a:pt x="4561" y="625"/>
                  </a:lnTo>
                  <a:lnTo>
                    <a:pt x="5088" y="1667"/>
                  </a:lnTo>
                  <a:lnTo>
                    <a:pt x="5789" y="1667"/>
                  </a:lnTo>
                  <a:lnTo>
                    <a:pt x="6667" y="1042"/>
                  </a:lnTo>
                  <a:lnTo>
                    <a:pt x="7544" y="2500"/>
                  </a:lnTo>
                  <a:lnTo>
                    <a:pt x="8421" y="3958"/>
                  </a:lnTo>
                  <a:lnTo>
                    <a:pt x="10000" y="5417"/>
                  </a:lnTo>
                  <a:lnTo>
                    <a:pt x="8772" y="6042"/>
                  </a:lnTo>
                  <a:lnTo>
                    <a:pt x="8772" y="7083"/>
                  </a:lnTo>
                  <a:lnTo>
                    <a:pt x="9123" y="7500"/>
                  </a:lnTo>
                  <a:lnTo>
                    <a:pt x="8772" y="7917"/>
                  </a:lnTo>
                  <a:lnTo>
                    <a:pt x="9123" y="8958"/>
                  </a:lnTo>
                  <a:lnTo>
                    <a:pt x="8772" y="9375"/>
                  </a:lnTo>
                  <a:lnTo>
                    <a:pt x="8772" y="10000"/>
                  </a:lnTo>
                  <a:lnTo>
                    <a:pt x="7018" y="9375"/>
                  </a:lnTo>
                  <a:lnTo>
                    <a:pt x="6316" y="8542"/>
                  </a:lnTo>
                  <a:lnTo>
                    <a:pt x="6667" y="7917"/>
                  </a:lnTo>
                  <a:lnTo>
                    <a:pt x="6667" y="7500"/>
                  </a:lnTo>
                  <a:lnTo>
                    <a:pt x="5789" y="6458"/>
                  </a:lnTo>
                  <a:lnTo>
                    <a:pt x="5088" y="6042"/>
                  </a:lnTo>
                  <a:lnTo>
                    <a:pt x="3860" y="5417"/>
                  </a:lnTo>
                  <a:lnTo>
                    <a:pt x="3860" y="4583"/>
                  </a:lnTo>
                  <a:lnTo>
                    <a:pt x="2982" y="3958"/>
                  </a:lnTo>
                  <a:lnTo>
                    <a:pt x="2747" y="3882"/>
                  </a:lnTo>
                  <a:lnTo>
                    <a:pt x="2456" y="5417"/>
                  </a:lnTo>
                  <a:lnTo>
                    <a:pt x="2696" y="6540"/>
                  </a:lnTo>
                  <a:lnTo>
                    <a:pt x="877" y="4583"/>
                  </a:lnTo>
                  <a:lnTo>
                    <a:pt x="526" y="3542"/>
                  </a:lnTo>
                  <a:lnTo>
                    <a:pt x="526" y="2500"/>
                  </a:lnTo>
                  <a:lnTo>
                    <a:pt x="877" y="1667"/>
                  </a:lnTo>
                  <a:lnTo>
                    <a:pt x="0" y="1042"/>
                  </a:lnTo>
                  <a:lnTo>
                    <a:pt x="877" y="625"/>
                  </a:lnTo>
                  <a:lnTo>
                    <a:pt x="1228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6" name="Freeform 72">
              <a:extLst>
                <a:ext uri="{FF2B5EF4-FFF2-40B4-BE49-F238E27FC236}">
                  <a16:creationId xmlns:a16="http://schemas.microsoft.com/office/drawing/2014/main" xmlns="" id="{4AD6F196-3299-4E93-BAB8-A9106EDD7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258" y="4045174"/>
              <a:ext cx="209305" cy="78500"/>
            </a:xfrm>
            <a:custGeom>
              <a:avLst/>
              <a:gdLst>
                <a:gd name="T0" fmla="*/ 88 w 178"/>
                <a:gd name="T1" fmla="*/ 7 h 59"/>
                <a:gd name="T2" fmla="*/ 88 w 178"/>
                <a:gd name="T3" fmla="*/ 7 h 59"/>
                <a:gd name="T4" fmla="*/ 95 w 178"/>
                <a:gd name="T5" fmla="*/ 14 h 59"/>
                <a:gd name="T6" fmla="*/ 109 w 178"/>
                <a:gd name="T7" fmla="*/ 12 h 59"/>
                <a:gd name="T8" fmla="*/ 114 w 178"/>
                <a:gd name="T9" fmla="*/ 16 h 59"/>
                <a:gd name="T10" fmla="*/ 128 w 178"/>
                <a:gd name="T11" fmla="*/ 28 h 59"/>
                <a:gd name="T12" fmla="*/ 138 w 178"/>
                <a:gd name="T13" fmla="*/ 35 h 59"/>
                <a:gd name="T14" fmla="*/ 145 w 178"/>
                <a:gd name="T15" fmla="*/ 33 h 59"/>
                <a:gd name="T16" fmla="*/ 154 w 178"/>
                <a:gd name="T17" fmla="*/ 38 h 59"/>
                <a:gd name="T18" fmla="*/ 152 w 178"/>
                <a:gd name="T19" fmla="*/ 42 h 59"/>
                <a:gd name="T20" fmla="*/ 166 w 178"/>
                <a:gd name="T21" fmla="*/ 45 h 59"/>
                <a:gd name="T22" fmla="*/ 178 w 178"/>
                <a:gd name="T23" fmla="*/ 52 h 59"/>
                <a:gd name="T24" fmla="*/ 175 w 178"/>
                <a:gd name="T25" fmla="*/ 54 h 59"/>
                <a:gd name="T26" fmla="*/ 166 w 178"/>
                <a:gd name="T27" fmla="*/ 57 h 59"/>
                <a:gd name="T28" fmla="*/ 154 w 178"/>
                <a:gd name="T29" fmla="*/ 57 h 59"/>
                <a:gd name="T30" fmla="*/ 142 w 178"/>
                <a:gd name="T31" fmla="*/ 57 h 59"/>
                <a:gd name="T32" fmla="*/ 119 w 178"/>
                <a:gd name="T33" fmla="*/ 59 h 59"/>
                <a:gd name="T34" fmla="*/ 131 w 178"/>
                <a:gd name="T35" fmla="*/ 50 h 59"/>
                <a:gd name="T36" fmla="*/ 123 w 178"/>
                <a:gd name="T37" fmla="*/ 45 h 59"/>
                <a:gd name="T38" fmla="*/ 112 w 178"/>
                <a:gd name="T39" fmla="*/ 42 h 59"/>
                <a:gd name="T40" fmla="*/ 107 w 178"/>
                <a:gd name="T41" fmla="*/ 38 h 59"/>
                <a:gd name="T42" fmla="*/ 105 w 178"/>
                <a:gd name="T43" fmla="*/ 28 h 59"/>
                <a:gd name="T44" fmla="*/ 95 w 178"/>
                <a:gd name="T45" fmla="*/ 28 h 59"/>
                <a:gd name="T46" fmla="*/ 79 w 178"/>
                <a:gd name="T47" fmla="*/ 24 h 59"/>
                <a:gd name="T48" fmla="*/ 74 w 178"/>
                <a:gd name="T49" fmla="*/ 21 h 59"/>
                <a:gd name="T50" fmla="*/ 52 w 178"/>
                <a:gd name="T51" fmla="*/ 19 h 59"/>
                <a:gd name="T52" fmla="*/ 48 w 178"/>
                <a:gd name="T53" fmla="*/ 14 h 59"/>
                <a:gd name="T54" fmla="*/ 52 w 178"/>
                <a:gd name="T55" fmla="*/ 9 h 59"/>
                <a:gd name="T56" fmla="*/ 38 w 178"/>
                <a:gd name="T57" fmla="*/ 9 h 59"/>
                <a:gd name="T58" fmla="*/ 26 w 178"/>
                <a:gd name="T59" fmla="*/ 19 h 59"/>
                <a:gd name="T60" fmla="*/ 19 w 178"/>
                <a:gd name="T61" fmla="*/ 19 h 59"/>
                <a:gd name="T62" fmla="*/ 17 w 178"/>
                <a:gd name="T63" fmla="*/ 24 h 59"/>
                <a:gd name="T64" fmla="*/ 10 w 178"/>
                <a:gd name="T65" fmla="*/ 24 h 59"/>
                <a:gd name="T66" fmla="*/ 0 w 178"/>
                <a:gd name="T67" fmla="*/ 24 h 59"/>
                <a:gd name="T68" fmla="*/ 10 w 178"/>
                <a:gd name="T69" fmla="*/ 19 h 59"/>
                <a:gd name="T70" fmla="*/ 15 w 178"/>
                <a:gd name="T71" fmla="*/ 12 h 59"/>
                <a:gd name="T72" fmla="*/ 22 w 178"/>
                <a:gd name="T73" fmla="*/ 7 h 59"/>
                <a:gd name="T74" fmla="*/ 29 w 178"/>
                <a:gd name="T75" fmla="*/ 5 h 59"/>
                <a:gd name="T76" fmla="*/ 43 w 178"/>
                <a:gd name="T77" fmla="*/ 2 h 59"/>
                <a:gd name="T78" fmla="*/ 45 w 178"/>
                <a:gd name="T79" fmla="*/ 0 h 59"/>
                <a:gd name="T80" fmla="*/ 60 w 178"/>
                <a:gd name="T81" fmla="*/ 2 h 59"/>
                <a:gd name="T82" fmla="*/ 74 w 178"/>
                <a:gd name="T83" fmla="*/ 2 h 59"/>
                <a:gd name="T84" fmla="*/ 88 w 178"/>
                <a:gd name="T85" fmla="*/ 7 h 59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899 w 10000"/>
                <a:gd name="connsiteY21" fmla="*/ 4746 h 10000"/>
                <a:gd name="connsiteX22" fmla="*/ 5337 w 10000"/>
                <a:gd name="connsiteY22" fmla="*/ 4746 h 10000"/>
                <a:gd name="connsiteX23" fmla="*/ 4438 w 10000"/>
                <a:gd name="connsiteY23" fmla="*/ 4068 h 10000"/>
                <a:gd name="connsiteX24" fmla="*/ 4157 w 10000"/>
                <a:gd name="connsiteY24" fmla="*/ 3559 h 10000"/>
                <a:gd name="connsiteX25" fmla="*/ 3212 w 10000"/>
                <a:gd name="connsiteY25" fmla="*/ 3439 h 10000"/>
                <a:gd name="connsiteX26" fmla="*/ 2697 w 10000"/>
                <a:gd name="connsiteY26" fmla="*/ 2373 h 10000"/>
                <a:gd name="connsiteX27" fmla="*/ 2921 w 10000"/>
                <a:gd name="connsiteY27" fmla="*/ 1525 h 10000"/>
                <a:gd name="connsiteX28" fmla="*/ 2135 w 10000"/>
                <a:gd name="connsiteY28" fmla="*/ 1525 h 10000"/>
                <a:gd name="connsiteX29" fmla="*/ 1461 w 10000"/>
                <a:gd name="connsiteY29" fmla="*/ 3220 h 10000"/>
                <a:gd name="connsiteX30" fmla="*/ 1067 w 10000"/>
                <a:gd name="connsiteY30" fmla="*/ 3220 h 10000"/>
                <a:gd name="connsiteX31" fmla="*/ 955 w 10000"/>
                <a:gd name="connsiteY31" fmla="*/ 4068 h 10000"/>
                <a:gd name="connsiteX32" fmla="*/ 562 w 10000"/>
                <a:gd name="connsiteY32" fmla="*/ 4068 h 10000"/>
                <a:gd name="connsiteX33" fmla="*/ 0 w 10000"/>
                <a:gd name="connsiteY33" fmla="*/ 4068 h 10000"/>
                <a:gd name="connsiteX34" fmla="*/ 562 w 10000"/>
                <a:gd name="connsiteY34" fmla="*/ 3220 h 10000"/>
                <a:gd name="connsiteX35" fmla="*/ 843 w 10000"/>
                <a:gd name="connsiteY35" fmla="*/ 2034 h 10000"/>
                <a:gd name="connsiteX36" fmla="*/ 1236 w 10000"/>
                <a:gd name="connsiteY36" fmla="*/ 1186 h 10000"/>
                <a:gd name="connsiteX37" fmla="*/ 1629 w 10000"/>
                <a:gd name="connsiteY37" fmla="*/ 847 h 10000"/>
                <a:gd name="connsiteX38" fmla="*/ 2416 w 10000"/>
                <a:gd name="connsiteY38" fmla="*/ 339 h 10000"/>
                <a:gd name="connsiteX39" fmla="*/ 2528 w 10000"/>
                <a:gd name="connsiteY39" fmla="*/ 0 h 10000"/>
                <a:gd name="connsiteX40" fmla="*/ 3371 w 10000"/>
                <a:gd name="connsiteY40" fmla="*/ 339 h 10000"/>
                <a:gd name="connsiteX41" fmla="*/ 4157 w 10000"/>
                <a:gd name="connsiteY41" fmla="*/ 339 h 10000"/>
                <a:gd name="connsiteX42" fmla="*/ 4944 w 10000"/>
                <a:gd name="connsiteY42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899 w 10000"/>
                <a:gd name="connsiteY21" fmla="*/ 4746 h 10000"/>
                <a:gd name="connsiteX22" fmla="*/ 5337 w 10000"/>
                <a:gd name="connsiteY22" fmla="*/ 4746 h 10000"/>
                <a:gd name="connsiteX23" fmla="*/ 4438 w 10000"/>
                <a:gd name="connsiteY23" fmla="*/ 4068 h 10000"/>
                <a:gd name="connsiteX24" fmla="*/ 4157 w 10000"/>
                <a:gd name="connsiteY24" fmla="*/ 3559 h 10000"/>
                <a:gd name="connsiteX25" fmla="*/ 3212 w 10000"/>
                <a:gd name="connsiteY25" fmla="*/ 3439 h 10000"/>
                <a:gd name="connsiteX26" fmla="*/ 2697 w 10000"/>
                <a:gd name="connsiteY26" fmla="*/ 2373 h 10000"/>
                <a:gd name="connsiteX27" fmla="*/ 2921 w 10000"/>
                <a:gd name="connsiteY27" fmla="*/ 1525 h 10000"/>
                <a:gd name="connsiteX28" fmla="*/ 2135 w 10000"/>
                <a:gd name="connsiteY28" fmla="*/ 1525 h 10000"/>
                <a:gd name="connsiteX29" fmla="*/ 1461 w 10000"/>
                <a:gd name="connsiteY29" fmla="*/ 3220 h 10000"/>
                <a:gd name="connsiteX30" fmla="*/ 1067 w 10000"/>
                <a:gd name="connsiteY30" fmla="*/ 3220 h 10000"/>
                <a:gd name="connsiteX31" fmla="*/ 955 w 10000"/>
                <a:gd name="connsiteY31" fmla="*/ 4068 h 10000"/>
                <a:gd name="connsiteX32" fmla="*/ 562 w 10000"/>
                <a:gd name="connsiteY32" fmla="*/ 4068 h 10000"/>
                <a:gd name="connsiteX33" fmla="*/ 0 w 10000"/>
                <a:gd name="connsiteY33" fmla="*/ 4068 h 10000"/>
                <a:gd name="connsiteX34" fmla="*/ 562 w 10000"/>
                <a:gd name="connsiteY34" fmla="*/ 3220 h 10000"/>
                <a:gd name="connsiteX35" fmla="*/ 843 w 10000"/>
                <a:gd name="connsiteY35" fmla="*/ 2034 h 10000"/>
                <a:gd name="connsiteX36" fmla="*/ 1236 w 10000"/>
                <a:gd name="connsiteY36" fmla="*/ 1186 h 10000"/>
                <a:gd name="connsiteX37" fmla="*/ 1629 w 10000"/>
                <a:gd name="connsiteY37" fmla="*/ 847 h 10000"/>
                <a:gd name="connsiteX38" fmla="*/ 2416 w 10000"/>
                <a:gd name="connsiteY38" fmla="*/ 339 h 10000"/>
                <a:gd name="connsiteX39" fmla="*/ 2528 w 10000"/>
                <a:gd name="connsiteY39" fmla="*/ 0 h 10000"/>
                <a:gd name="connsiteX40" fmla="*/ 3371 w 10000"/>
                <a:gd name="connsiteY40" fmla="*/ 339 h 10000"/>
                <a:gd name="connsiteX41" fmla="*/ 4157 w 10000"/>
                <a:gd name="connsiteY41" fmla="*/ 339 h 10000"/>
                <a:gd name="connsiteX42" fmla="*/ 4944 w 10000"/>
                <a:gd name="connsiteY42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899 w 10000"/>
                <a:gd name="connsiteY21" fmla="*/ 4746 h 10000"/>
                <a:gd name="connsiteX22" fmla="*/ 5337 w 10000"/>
                <a:gd name="connsiteY22" fmla="*/ 4746 h 10000"/>
                <a:gd name="connsiteX23" fmla="*/ 4183 w 10000"/>
                <a:gd name="connsiteY23" fmla="*/ 3859 h 10000"/>
                <a:gd name="connsiteX24" fmla="*/ 4438 w 10000"/>
                <a:gd name="connsiteY24" fmla="*/ 4068 h 10000"/>
                <a:gd name="connsiteX25" fmla="*/ 4157 w 10000"/>
                <a:gd name="connsiteY25" fmla="*/ 3559 h 10000"/>
                <a:gd name="connsiteX26" fmla="*/ 3212 w 10000"/>
                <a:gd name="connsiteY26" fmla="*/ 3439 h 10000"/>
                <a:gd name="connsiteX27" fmla="*/ 2697 w 10000"/>
                <a:gd name="connsiteY27" fmla="*/ 2373 h 10000"/>
                <a:gd name="connsiteX28" fmla="*/ 2921 w 10000"/>
                <a:gd name="connsiteY28" fmla="*/ 1525 h 10000"/>
                <a:gd name="connsiteX29" fmla="*/ 2135 w 10000"/>
                <a:gd name="connsiteY29" fmla="*/ 1525 h 10000"/>
                <a:gd name="connsiteX30" fmla="*/ 1461 w 10000"/>
                <a:gd name="connsiteY30" fmla="*/ 3220 h 10000"/>
                <a:gd name="connsiteX31" fmla="*/ 1067 w 10000"/>
                <a:gd name="connsiteY31" fmla="*/ 3220 h 10000"/>
                <a:gd name="connsiteX32" fmla="*/ 955 w 10000"/>
                <a:gd name="connsiteY32" fmla="*/ 4068 h 10000"/>
                <a:gd name="connsiteX33" fmla="*/ 562 w 10000"/>
                <a:gd name="connsiteY33" fmla="*/ 4068 h 10000"/>
                <a:gd name="connsiteX34" fmla="*/ 0 w 10000"/>
                <a:gd name="connsiteY34" fmla="*/ 4068 h 10000"/>
                <a:gd name="connsiteX35" fmla="*/ 562 w 10000"/>
                <a:gd name="connsiteY35" fmla="*/ 3220 h 10000"/>
                <a:gd name="connsiteX36" fmla="*/ 843 w 10000"/>
                <a:gd name="connsiteY36" fmla="*/ 2034 h 10000"/>
                <a:gd name="connsiteX37" fmla="*/ 1236 w 10000"/>
                <a:gd name="connsiteY37" fmla="*/ 1186 h 10000"/>
                <a:gd name="connsiteX38" fmla="*/ 1629 w 10000"/>
                <a:gd name="connsiteY38" fmla="*/ 847 h 10000"/>
                <a:gd name="connsiteX39" fmla="*/ 2416 w 10000"/>
                <a:gd name="connsiteY39" fmla="*/ 339 h 10000"/>
                <a:gd name="connsiteX40" fmla="*/ 2528 w 10000"/>
                <a:gd name="connsiteY40" fmla="*/ 0 h 10000"/>
                <a:gd name="connsiteX41" fmla="*/ 3371 w 10000"/>
                <a:gd name="connsiteY41" fmla="*/ 339 h 10000"/>
                <a:gd name="connsiteX42" fmla="*/ 4157 w 10000"/>
                <a:gd name="connsiteY42" fmla="*/ 339 h 10000"/>
                <a:gd name="connsiteX43" fmla="*/ 4944 w 10000"/>
                <a:gd name="connsiteY43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972 w 10000"/>
                <a:gd name="connsiteY21" fmla="*/ 6281 h 10000"/>
                <a:gd name="connsiteX22" fmla="*/ 5337 w 10000"/>
                <a:gd name="connsiteY22" fmla="*/ 4746 h 10000"/>
                <a:gd name="connsiteX23" fmla="*/ 4183 w 10000"/>
                <a:gd name="connsiteY23" fmla="*/ 3859 h 10000"/>
                <a:gd name="connsiteX24" fmla="*/ 4438 w 10000"/>
                <a:gd name="connsiteY24" fmla="*/ 4068 h 10000"/>
                <a:gd name="connsiteX25" fmla="*/ 4157 w 10000"/>
                <a:gd name="connsiteY25" fmla="*/ 3559 h 10000"/>
                <a:gd name="connsiteX26" fmla="*/ 3212 w 10000"/>
                <a:gd name="connsiteY26" fmla="*/ 3439 h 10000"/>
                <a:gd name="connsiteX27" fmla="*/ 2697 w 10000"/>
                <a:gd name="connsiteY27" fmla="*/ 2373 h 10000"/>
                <a:gd name="connsiteX28" fmla="*/ 2921 w 10000"/>
                <a:gd name="connsiteY28" fmla="*/ 1525 h 10000"/>
                <a:gd name="connsiteX29" fmla="*/ 2135 w 10000"/>
                <a:gd name="connsiteY29" fmla="*/ 1525 h 10000"/>
                <a:gd name="connsiteX30" fmla="*/ 1461 w 10000"/>
                <a:gd name="connsiteY30" fmla="*/ 3220 h 10000"/>
                <a:gd name="connsiteX31" fmla="*/ 1067 w 10000"/>
                <a:gd name="connsiteY31" fmla="*/ 3220 h 10000"/>
                <a:gd name="connsiteX32" fmla="*/ 955 w 10000"/>
                <a:gd name="connsiteY32" fmla="*/ 4068 h 10000"/>
                <a:gd name="connsiteX33" fmla="*/ 562 w 10000"/>
                <a:gd name="connsiteY33" fmla="*/ 4068 h 10000"/>
                <a:gd name="connsiteX34" fmla="*/ 0 w 10000"/>
                <a:gd name="connsiteY34" fmla="*/ 4068 h 10000"/>
                <a:gd name="connsiteX35" fmla="*/ 562 w 10000"/>
                <a:gd name="connsiteY35" fmla="*/ 3220 h 10000"/>
                <a:gd name="connsiteX36" fmla="*/ 843 w 10000"/>
                <a:gd name="connsiteY36" fmla="*/ 2034 h 10000"/>
                <a:gd name="connsiteX37" fmla="*/ 1236 w 10000"/>
                <a:gd name="connsiteY37" fmla="*/ 1186 h 10000"/>
                <a:gd name="connsiteX38" fmla="*/ 1629 w 10000"/>
                <a:gd name="connsiteY38" fmla="*/ 847 h 10000"/>
                <a:gd name="connsiteX39" fmla="*/ 2416 w 10000"/>
                <a:gd name="connsiteY39" fmla="*/ 339 h 10000"/>
                <a:gd name="connsiteX40" fmla="*/ 2528 w 10000"/>
                <a:gd name="connsiteY40" fmla="*/ 0 h 10000"/>
                <a:gd name="connsiteX41" fmla="*/ 3371 w 10000"/>
                <a:gd name="connsiteY41" fmla="*/ 339 h 10000"/>
                <a:gd name="connsiteX42" fmla="*/ 4157 w 10000"/>
                <a:gd name="connsiteY42" fmla="*/ 339 h 10000"/>
                <a:gd name="connsiteX43" fmla="*/ 4944 w 10000"/>
                <a:gd name="connsiteY43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365 w 10000"/>
                <a:gd name="connsiteY19" fmla="*/ 7996 h 10000"/>
                <a:gd name="connsiteX20" fmla="*/ 6011 w 10000"/>
                <a:gd name="connsiteY20" fmla="*/ 6441 h 10000"/>
                <a:gd name="connsiteX21" fmla="*/ 5972 w 10000"/>
                <a:gd name="connsiteY21" fmla="*/ 6281 h 10000"/>
                <a:gd name="connsiteX22" fmla="*/ 5337 w 10000"/>
                <a:gd name="connsiteY22" fmla="*/ 4746 h 10000"/>
                <a:gd name="connsiteX23" fmla="*/ 4183 w 10000"/>
                <a:gd name="connsiteY23" fmla="*/ 3859 h 10000"/>
                <a:gd name="connsiteX24" fmla="*/ 4438 w 10000"/>
                <a:gd name="connsiteY24" fmla="*/ 4068 h 10000"/>
                <a:gd name="connsiteX25" fmla="*/ 4157 w 10000"/>
                <a:gd name="connsiteY25" fmla="*/ 3559 h 10000"/>
                <a:gd name="connsiteX26" fmla="*/ 3212 w 10000"/>
                <a:gd name="connsiteY26" fmla="*/ 3439 h 10000"/>
                <a:gd name="connsiteX27" fmla="*/ 2697 w 10000"/>
                <a:gd name="connsiteY27" fmla="*/ 2373 h 10000"/>
                <a:gd name="connsiteX28" fmla="*/ 2921 w 10000"/>
                <a:gd name="connsiteY28" fmla="*/ 1525 h 10000"/>
                <a:gd name="connsiteX29" fmla="*/ 2135 w 10000"/>
                <a:gd name="connsiteY29" fmla="*/ 1525 h 10000"/>
                <a:gd name="connsiteX30" fmla="*/ 1461 w 10000"/>
                <a:gd name="connsiteY30" fmla="*/ 3220 h 10000"/>
                <a:gd name="connsiteX31" fmla="*/ 1067 w 10000"/>
                <a:gd name="connsiteY31" fmla="*/ 3220 h 10000"/>
                <a:gd name="connsiteX32" fmla="*/ 955 w 10000"/>
                <a:gd name="connsiteY32" fmla="*/ 4068 h 10000"/>
                <a:gd name="connsiteX33" fmla="*/ 562 w 10000"/>
                <a:gd name="connsiteY33" fmla="*/ 4068 h 10000"/>
                <a:gd name="connsiteX34" fmla="*/ 0 w 10000"/>
                <a:gd name="connsiteY34" fmla="*/ 4068 h 10000"/>
                <a:gd name="connsiteX35" fmla="*/ 562 w 10000"/>
                <a:gd name="connsiteY35" fmla="*/ 3220 h 10000"/>
                <a:gd name="connsiteX36" fmla="*/ 843 w 10000"/>
                <a:gd name="connsiteY36" fmla="*/ 2034 h 10000"/>
                <a:gd name="connsiteX37" fmla="*/ 1236 w 10000"/>
                <a:gd name="connsiteY37" fmla="*/ 1186 h 10000"/>
                <a:gd name="connsiteX38" fmla="*/ 1629 w 10000"/>
                <a:gd name="connsiteY38" fmla="*/ 847 h 10000"/>
                <a:gd name="connsiteX39" fmla="*/ 2416 w 10000"/>
                <a:gd name="connsiteY39" fmla="*/ 339 h 10000"/>
                <a:gd name="connsiteX40" fmla="*/ 2528 w 10000"/>
                <a:gd name="connsiteY40" fmla="*/ 0 h 10000"/>
                <a:gd name="connsiteX41" fmla="*/ 3371 w 10000"/>
                <a:gd name="connsiteY41" fmla="*/ 339 h 10000"/>
                <a:gd name="connsiteX42" fmla="*/ 4157 w 10000"/>
                <a:gd name="connsiteY42" fmla="*/ 339 h 10000"/>
                <a:gd name="connsiteX43" fmla="*/ 4944 w 10000"/>
                <a:gd name="connsiteY43" fmla="*/ 1186 h 10000"/>
                <a:gd name="connsiteX0" fmla="*/ 4944 w 10000"/>
                <a:gd name="connsiteY0" fmla="*/ 1186 h 10226"/>
                <a:gd name="connsiteX1" fmla="*/ 4944 w 10000"/>
                <a:gd name="connsiteY1" fmla="*/ 1186 h 10226"/>
                <a:gd name="connsiteX2" fmla="*/ 5337 w 10000"/>
                <a:gd name="connsiteY2" fmla="*/ 2373 h 10226"/>
                <a:gd name="connsiteX3" fmla="*/ 6124 w 10000"/>
                <a:gd name="connsiteY3" fmla="*/ 2034 h 10226"/>
                <a:gd name="connsiteX4" fmla="*/ 6404 w 10000"/>
                <a:gd name="connsiteY4" fmla="*/ 2712 h 10226"/>
                <a:gd name="connsiteX5" fmla="*/ 7191 w 10000"/>
                <a:gd name="connsiteY5" fmla="*/ 4746 h 10226"/>
                <a:gd name="connsiteX6" fmla="*/ 7753 w 10000"/>
                <a:gd name="connsiteY6" fmla="*/ 5932 h 10226"/>
                <a:gd name="connsiteX7" fmla="*/ 8146 w 10000"/>
                <a:gd name="connsiteY7" fmla="*/ 5593 h 10226"/>
                <a:gd name="connsiteX8" fmla="*/ 8652 w 10000"/>
                <a:gd name="connsiteY8" fmla="*/ 6441 h 10226"/>
                <a:gd name="connsiteX9" fmla="*/ 8539 w 10000"/>
                <a:gd name="connsiteY9" fmla="*/ 7119 h 10226"/>
                <a:gd name="connsiteX10" fmla="*/ 9326 w 10000"/>
                <a:gd name="connsiteY10" fmla="*/ 7627 h 10226"/>
                <a:gd name="connsiteX11" fmla="*/ 10000 w 10000"/>
                <a:gd name="connsiteY11" fmla="*/ 8814 h 10226"/>
                <a:gd name="connsiteX12" fmla="*/ 9831 w 10000"/>
                <a:gd name="connsiteY12" fmla="*/ 9153 h 10226"/>
                <a:gd name="connsiteX13" fmla="*/ 9326 w 10000"/>
                <a:gd name="connsiteY13" fmla="*/ 9661 h 10226"/>
                <a:gd name="connsiteX14" fmla="*/ 8652 w 10000"/>
                <a:gd name="connsiteY14" fmla="*/ 9661 h 10226"/>
                <a:gd name="connsiteX15" fmla="*/ 7978 w 10000"/>
                <a:gd name="connsiteY15" fmla="*/ 9661 h 10226"/>
                <a:gd name="connsiteX16" fmla="*/ 6685 w 10000"/>
                <a:gd name="connsiteY16" fmla="*/ 10000 h 10226"/>
                <a:gd name="connsiteX17" fmla="*/ 7453 w 10000"/>
                <a:gd name="connsiteY17" fmla="*/ 10217 h 10226"/>
                <a:gd name="connsiteX18" fmla="*/ 7360 w 10000"/>
                <a:gd name="connsiteY18" fmla="*/ 8475 h 10226"/>
                <a:gd name="connsiteX19" fmla="*/ 6910 w 10000"/>
                <a:gd name="connsiteY19" fmla="*/ 7627 h 10226"/>
                <a:gd name="connsiteX20" fmla="*/ 6365 w 10000"/>
                <a:gd name="connsiteY20" fmla="*/ 7996 h 10226"/>
                <a:gd name="connsiteX21" fmla="*/ 6011 w 10000"/>
                <a:gd name="connsiteY21" fmla="*/ 6441 h 10226"/>
                <a:gd name="connsiteX22" fmla="*/ 5972 w 10000"/>
                <a:gd name="connsiteY22" fmla="*/ 6281 h 10226"/>
                <a:gd name="connsiteX23" fmla="*/ 5337 w 10000"/>
                <a:gd name="connsiteY23" fmla="*/ 4746 h 10226"/>
                <a:gd name="connsiteX24" fmla="*/ 4183 w 10000"/>
                <a:gd name="connsiteY24" fmla="*/ 3859 h 10226"/>
                <a:gd name="connsiteX25" fmla="*/ 4438 w 10000"/>
                <a:gd name="connsiteY25" fmla="*/ 4068 h 10226"/>
                <a:gd name="connsiteX26" fmla="*/ 4157 w 10000"/>
                <a:gd name="connsiteY26" fmla="*/ 3559 h 10226"/>
                <a:gd name="connsiteX27" fmla="*/ 3212 w 10000"/>
                <a:gd name="connsiteY27" fmla="*/ 3439 h 10226"/>
                <a:gd name="connsiteX28" fmla="*/ 2697 w 10000"/>
                <a:gd name="connsiteY28" fmla="*/ 2373 h 10226"/>
                <a:gd name="connsiteX29" fmla="*/ 2921 w 10000"/>
                <a:gd name="connsiteY29" fmla="*/ 1525 h 10226"/>
                <a:gd name="connsiteX30" fmla="*/ 2135 w 10000"/>
                <a:gd name="connsiteY30" fmla="*/ 1525 h 10226"/>
                <a:gd name="connsiteX31" fmla="*/ 1461 w 10000"/>
                <a:gd name="connsiteY31" fmla="*/ 3220 h 10226"/>
                <a:gd name="connsiteX32" fmla="*/ 1067 w 10000"/>
                <a:gd name="connsiteY32" fmla="*/ 3220 h 10226"/>
                <a:gd name="connsiteX33" fmla="*/ 955 w 10000"/>
                <a:gd name="connsiteY33" fmla="*/ 4068 h 10226"/>
                <a:gd name="connsiteX34" fmla="*/ 562 w 10000"/>
                <a:gd name="connsiteY34" fmla="*/ 4068 h 10226"/>
                <a:gd name="connsiteX35" fmla="*/ 0 w 10000"/>
                <a:gd name="connsiteY35" fmla="*/ 4068 h 10226"/>
                <a:gd name="connsiteX36" fmla="*/ 562 w 10000"/>
                <a:gd name="connsiteY36" fmla="*/ 3220 h 10226"/>
                <a:gd name="connsiteX37" fmla="*/ 843 w 10000"/>
                <a:gd name="connsiteY37" fmla="*/ 2034 h 10226"/>
                <a:gd name="connsiteX38" fmla="*/ 1236 w 10000"/>
                <a:gd name="connsiteY38" fmla="*/ 1186 h 10226"/>
                <a:gd name="connsiteX39" fmla="*/ 1629 w 10000"/>
                <a:gd name="connsiteY39" fmla="*/ 847 h 10226"/>
                <a:gd name="connsiteX40" fmla="*/ 2416 w 10000"/>
                <a:gd name="connsiteY40" fmla="*/ 339 h 10226"/>
                <a:gd name="connsiteX41" fmla="*/ 2528 w 10000"/>
                <a:gd name="connsiteY41" fmla="*/ 0 h 10226"/>
                <a:gd name="connsiteX42" fmla="*/ 3371 w 10000"/>
                <a:gd name="connsiteY42" fmla="*/ 339 h 10226"/>
                <a:gd name="connsiteX43" fmla="*/ 4157 w 10000"/>
                <a:gd name="connsiteY43" fmla="*/ 339 h 10226"/>
                <a:gd name="connsiteX44" fmla="*/ 4944 w 10000"/>
                <a:gd name="connsiteY44" fmla="*/ 1186 h 10226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753 w 10000"/>
                <a:gd name="connsiteY6" fmla="*/ 5932 h 11315"/>
                <a:gd name="connsiteX7" fmla="*/ 8146 w 10000"/>
                <a:gd name="connsiteY7" fmla="*/ 5593 h 11315"/>
                <a:gd name="connsiteX8" fmla="*/ 8652 w 10000"/>
                <a:gd name="connsiteY8" fmla="*/ 6441 h 11315"/>
                <a:gd name="connsiteX9" fmla="*/ 8539 w 10000"/>
                <a:gd name="connsiteY9" fmla="*/ 7119 h 11315"/>
                <a:gd name="connsiteX10" fmla="*/ 9326 w 10000"/>
                <a:gd name="connsiteY10" fmla="*/ 7627 h 11315"/>
                <a:gd name="connsiteX11" fmla="*/ 10000 w 10000"/>
                <a:gd name="connsiteY11" fmla="*/ 8814 h 11315"/>
                <a:gd name="connsiteX12" fmla="*/ 9831 w 10000"/>
                <a:gd name="connsiteY12" fmla="*/ 9153 h 11315"/>
                <a:gd name="connsiteX13" fmla="*/ 9326 w 10000"/>
                <a:gd name="connsiteY13" fmla="*/ 9661 h 11315"/>
                <a:gd name="connsiteX14" fmla="*/ 8652 w 10000"/>
                <a:gd name="connsiteY14" fmla="*/ 9661 h 11315"/>
                <a:gd name="connsiteX15" fmla="*/ 7978 w 10000"/>
                <a:gd name="connsiteY15" fmla="*/ 9661 h 11315"/>
                <a:gd name="connsiteX16" fmla="*/ 7121 w 10000"/>
                <a:gd name="connsiteY16" fmla="*/ 11315 h 11315"/>
                <a:gd name="connsiteX17" fmla="*/ 7453 w 10000"/>
                <a:gd name="connsiteY17" fmla="*/ 10217 h 11315"/>
                <a:gd name="connsiteX18" fmla="*/ 7360 w 10000"/>
                <a:gd name="connsiteY18" fmla="*/ 8475 h 11315"/>
                <a:gd name="connsiteX19" fmla="*/ 6910 w 10000"/>
                <a:gd name="connsiteY19" fmla="*/ 7627 h 11315"/>
                <a:gd name="connsiteX20" fmla="*/ 6365 w 10000"/>
                <a:gd name="connsiteY20" fmla="*/ 7996 h 11315"/>
                <a:gd name="connsiteX21" fmla="*/ 6011 w 10000"/>
                <a:gd name="connsiteY21" fmla="*/ 6441 h 11315"/>
                <a:gd name="connsiteX22" fmla="*/ 5972 w 10000"/>
                <a:gd name="connsiteY22" fmla="*/ 6281 h 11315"/>
                <a:gd name="connsiteX23" fmla="*/ 5337 w 10000"/>
                <a:gd name="connsiteY23" fmla="*/ 4746 h 11315"/>
                <a:gd name="connsiteX24" fmla="*/ 4183 w 10000"/>
                <a:gd name="connsiteY24" fmla="*/ 3859 h 11315"/>
                <a:gd name="connsiteX25" fmla="*/ 4438 w 10000"/>
                <a:gd name="connsiteY25" fmla="*/ 4068 h 11315"/>
                <a:gd name="connsiteX26" fmla="*/ 4157 w 10000"/>
                <a:gd name="connsiteY26" fmla="*/ 3559 h 11315"/>
                <a:gd name="connsiteX27" fmla="*/ 3212 w 10000"/>
                <a:gd name="connsiteY27" fmla="*/ 3439 h 11315"/>
                <a:gd name="connsiteX28" fmla="*/ 2697 w 10000"/>
                <a:gd name="connsiteY28" fmla="*/ 2373 h 11315"/>
                <a:gd name="connsiteX29" fmla="*/ 2921 w 10000"/>
                <a:gd name="connsiteY29" fmla="*/ 1525 h 11315"/>
                <a:gd name="connsiteX30" fmla="*/ 2135 w 10000"/>
                <a:gd name="connsiteY30" fmla="*/ 1525 h 11315"/>
                <a:gd name="connsiteX31" fmla="*/ 1461 w 10000"/>
                <a:gd name="connsiteY31" fmla="*/ 3220 h 11315"/>
                <a:gd name="connsiteX32" fmla="*/ 1067 w 10000"/>
                <a:gd name="connsiteY32" fmla="*/ 3220 h 11315"/>
                <a:gd name="connsiteX33" fmla="*/ 955 w 10000"/>
                <a:gd name="connsiteY33" fmla="*/ 4068 h 11315"/>
                <a:gd name="connsiteX34" fmla="*/ 562 w 10000"/>
                <a:gd name="connsiteY34" fmla="*/ 4068 h 11315"/>
                <a:gd name="connsiteX35" fmla="*/ 0 w 10000"/>
                <a:gd name="connsiteY35" fmla="*/ 4068 h 11315"/>
                <a:gd name="connsiteX36" fmla="*/ 562 w 10000"/>
                <a:gd name="connsiteY36" fmla="*/ 3220 h 11315"/>
                <a:gd name="connsiteX37" fmla="*/ 843 w 10000"/>
                <a:gd name="connsiteY37" fmla="*/ 2034 h 11315"/>
                <a:gd name="connsiteX38" fmla="*/ 1236 w 10000"/>
                <a:gd name="connsiteY38" fmla="*/ 1186 h 11315"/>
                <a:gd name="connsiteX39" fmla="*/ 1629 w 10000"/>
                <a:gd name="connsiteY39" fmla="*/ 847 h 11315"/>
                <a:gd name="connsiteX40" fmla="*/ 2416 w 10000"/>
                <a:gd name="connsiteY40" fmla="*/ 339 h 11315"/>
                <a:gd name="connsiteX41" fmla="*/ 2528 w 10000"/>
                <a:gd name="connsiteY41" fmla="*/ 0 h 11315"/>
                <a:gd name="connsiteX42" fmla="*/ 3371 w 10000"/>
                <a:gd name="connsiteY42" fmla="*/ 339 h 11315"/>
                <a:gd name="connsiteX43" fmla="*/ 4157 w 10000"/>
                <a:gd name="connsiteY43" fmla="*/ 339 h 11315"/>
                <a:gd name="connsiteX44" fmla="*/ 4944 w 10000"/>
                <a:gd name="connsiteY44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753 w 10000"/>
                <a:gd name="connsiteY6" fmla="*/ 5932 h 11315"/>
                <a:gd name="connsiteX7" fmla="*/ 8146 w 10000"/>
                <a:gd name="connsiteY7" fmla="*/ 5593 h 11315"/>
                <a:gd name="connsiteX8" fmla="*/ 8725 w 10000"/>
                <a:gd name="connsiteY8" fmla="*/ 5126 h 11315"/>
                <a:gd name="connsiteX9" fmla="*/ 8539 w 10000"/>
                <a:gd name="connsiteY9" fmla="*/ 7119 h 11315"/>
                <a:gd name="connsiteX10" fmla="*/ 9326 w 10000"/>
                <a:gd name="connsiteY10" fmla="*/ 7627 h 11315"/>
                <a:gd name="connsiteX11" fmla="*/ 10000 w 10000"/>
                <a:gd name="connsiteY11" fmla="*/ 8814 h 11315"/>
                <a:gd name="connsiteX12" fmla="*/ 9831 w 10000"/>
                <a:gd name="connsiteY12" fmla="*/ 9153 h 11315"/>
                <a:gd name="connsiteX13" fmla="*/ 9326 w 10000"/>
                <a:gd name="connsiteY13" fmla="*/ 9661 h 11315"/>
                <a:gd name="connsiteX14" fmla="*/ 8652 w 10000"/>
                <a:gd name="connsiteY14" fmla="*/ 9661 h 11315"/>
                <a:gd name="connsiteX15" fmla="*/ 7978 w 10000"/>
                <a:gd name="connsiteY15" fmla="*/ 9661 h 11315"/>
                <a:gd name="connsiteX16" fmla="*/ 7121 w 10000"/>
                <a:gd name="connsiteY16" fmla="*/ 11315 h 11315"/>
                <a:gd name="connsiteX17" fmla="*/ 7453 w 10000"/>
                <a:gd name="connsiteY17" fmla="*/ 10217 h 11315"/>
                <a:gd name="connsiteX18" fmla="*/ 7360 w 10000"/>
                <a:gd name="connsiteY18" fmla="*/ 8475 h 11315"/>
                <a:gd name="connsiteX19" fmla="*/ 6910 w 10000"/>
                <a:gd name="connsiteY19" fmla="*/ 7627 h 11315"/>
                <a:gd name="connsiteX20" fmla="*/ 6365 w 10000"/>
                <a:gd name="connsiteY20" fmla="*/ 7996 h 11315"/>
                <a:gd name="connsiteX21" fmla="*/ 6011 w 10000"/>
                <a:gd name="connsiteY21" fmla="*/ 6441 h 11315"/>
                <a:gd name="connsiteX22" fmla="*/ 5972 w 10000"/>
                <a:gd name="connsiteY22" fmla="*/ 6281 h 11315"/>
                <a:gd name="connsiteX23" fmla="*/ 5337 w 10000"/>
                <a:gd name="connsiteY23" fmla="*/ 4746 h 11315"/>
                <a:gd name="connsiteX24" fmla="*/ 4183 w 10000"/>
                <a:gd name="connsiteY24" fmla="*/ 3859 h 11315"/>
                <a:gd name="connsiteX25" fmla="*/ 4438 w 10000"/>
                <a:gd name="connsiteY25" fmla="*/ 4068 h 11315"/>
                <a:gd name="connsiteX26" fmla="*/ 4157 w 10000"/>
                <a:gd name="connsiteY26" fmla="*/ 3559 h 11315"/>
                <a:gd name="connsiteX27" fmla="*/ 3212 w 10000"/>
                <a:gd name="connsiteY27" fmla="*/ 3439 h 11315"/>
                <a:gd name="connsiteX28" fmla="*/ 2697 w 10000"/>
                <a:gd name="connsiteY28" fmla="*/ 2373 h 11315"/>
                <a:gd name="connsiteX29" fmla="*/ 2921 w 10000"/>
                <a:gd name="connsiteY29" fmla="*/ 1525 h 11315"/>
                <a:gd name="connsiteX30" fmla="*/ 2135 w 10000"/>
                <a:gd name="connsiteY30" fmla="*/ 1525 h 11315"/>
                <a:gd name="connsiteX31" fmla="*/ 1461 w 10000"/>
                <a:gd name="connsiteY31" fmla="*/ 3220 h 11315"/>
                <a:gd name="connsiteX32" fmla="*/ 1067 w 10000"/>
                <a:gd name="connsiteY32" fmla="*/ 3220 h 11315"/>
                <a:gd name="connsiteX33" fmla="*/ 955 w 10000"/>
                <a:gd name="connsiteY33" fmla="*/ 4068 h 11315"/>
                <a:gd name="connsiteX34" fmla="*/ 562 w 10000"/>
                <a:gd name="connsiteY34" fmla="*/ 4068 h 11315"/>
                <a:gd name="connsiteX35" fmla="*/ 0 w 10000"/>
                <a:gd name="connsiteY35" fmla="*/ 4068 h 11315"/>
                <a:gd name="connsiteX36" fmla="*/ 562 w 10000"/>
                <a:gd name="connsiteY36" fmla="*/ 3220 h 11315"/>
                <a:gd name="connsiteX37" fmla="*/ 843 w 10000"/>
                <a:gd name="connsiteY37" fmla="*/ 2034 h 11315"/>
                <a:gd name="connsiteX38" fmla="*/ 1236 w 10000"/>
                <a:gd name="connsiteY38" fmla="*/ 1186 h 11315"/>
                <a:gd name="connsiteX39" fmla="*/ 1629 w 10000"/>
                <a:gd name="connsiteY39" fmla="*/ 847 h 11315"/>
                <a:gd name="connsiteX40" fmla="*/ 2416 w 10000"/>
                <a:gd name="connsiteY40" fmla="*/ 339 h 11315"/>
                <a:gd name="connsiteX41" fmla="*/ 2528 w 10000"/>
                <a:gd name="connsiteY41" fmla="*/ 0 h 11315"/>
                <a:gd name="connsiteX42" fmla="*/ 3371 w 10000"/>
                <a:gd name="connsiteY42" fmla="*/ 339 h 11315"/>
                <a:gd name="connsiteX43" fmla="*/ 4157 w 10000"/>
                <a:gd name="connsiteY43" fmla="*/ 339 h 11315"/>
                <a:gd name="connsiteX44" fmla="*/ 4944 w 10000"/>
                <a:gd name="connsiteY44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163 w 10000"/>
                <a:gd name="connsiteY6" fmla="*/ 495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163 w 10000"/>
                <a:gd name="connsiteY6" fmla="*/ 495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192 w 10000"/>
                <a:gd name="connsiteY2" fmla="*/ 1057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163 w 10000"/>
                <a:gd name="connsiteY6" fmla="*/ 495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192 w 10000"/>
                <a:gd name="connsiteY2" fmla="*/ 1057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314 w 10000"/>
                <a:gd name="connsiteY6" fmla="*/ 404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0000" h="11315">
                  <a:moveTo>
                    <a:pt x="4944" y="1186"/>
                  </a:moveTo>
                  <a:lnTo>
                    <a:pt x="4944" y="1186"/>
                  </a:lnTo>
                  <a:lnTo>
                    <a:pt x="5192" y="1057"/>
                  </a:lnTo>
                  <a:lnTo>
                    <a:pt x="6124" y="2034"/>
                  </a:lnTo>
                  <a:lnTo>
                    <a:pt x="6404" y="2712"/>
                  </a:lnTo>
                  <a:lnTo>
                    <a:pt x="7191" y="4746"/>
                  </a:lnTo>
                  <a:cubicBezTo>
                    <a:pt x="7278" y="4889"/>
                    <a:pt x="7082" y="2586"/>
                    <a:pt x="7314" y="4045"/>
                  </a:cubicBezTo>
                  <a:lnTo>
                    <a:pt x="7753" y="5932"/>
                  </a:lnTo>
                  <a:lnTo>
                    <a:pt x="8146" y="5593"/>
                  </a:lnTo>
                  <a:lnTo>
                    <a:pt x="8725" y="5126"/>
                  </a:lnTo>
                  <a:cubicBezTo>
                    <a:pt x="8687" y="5352"/>
                    <a:pt x="8577" y="6893"/>
                    <a:pt x="8539" y="7119"/>
                  </a:cubicBezTo>
                  <a:lnTo>
                    <a:pt x="9326" y="7627"/>
                  </a:lnTo>
                  <a:lnTo>
                    <a:pt x="10000" y="8814"/>
                  </a:lnTo>
                  <a:cubicBezTo>
                    <a:pt x="9944" y="8927"/>
                    <a:pt x="9887" y="9040"/>
                    <a:pt x="9831" y="9153"/>
                  </a:cubicBezTo>
                  <a:lnTo>
                    <a:pt x="9326" y="9661"/>
                  </a:lnTo>
                  <a:lnTo>
                    <a:pt x="8652" y="9661"/>
                  </a:lnTo>
                  <a:lnTo>
                    <a:pt x="7978" y="9661"/>
                  </a:lnTo>
                  <a:lnTo>
                    <a:pt x="7121" y="11315"/>
                  </a:lnTo>
                  <a:cubicBezTo>
                    <a:pt x="7207" y="11241"/>
                    <a:pt x="7367" y="10291"/>
                    <a:pt x="7453" y="10217"/>
                  </a:cubicBezTo>
                  <a:cubicBezTo>
                    <a:pt x="7422" y="9636"/>
                    <a:pt x="7391" y="9056"/>
                    <a:pt x="7360" y="8475"/>
                  </a:cubicBezTo>
                  <a:lnTo>
                    <a:pt x="6910" y="7627"/>
                  </a:lnTo>
                  <a:lnTo>
                    <a:pt x="6365" y="7996"/>
                  </a:lnTo>
                  <a:lnTo>
                    <a:pt x="6011" y="6441"/>
                  </a:lnTo>
                  <a:cubicBezTo>
                    <a:pt x="5974" y="5876"/>
                    <a:pt x="6009" y="6846"/>
                    <a:pt x="5972" y="6281"/>
                  </a:cubicBezTo>
                  <a:lnTo>
                    <a:pt x="5337" y="4746"/>
                  </a:lnTo>
                  <a:cubicBezTo>
                    <a:pt x="5170" y="4450"/>
                    <a:pt x="4350" y="4155"/>
                    <a:pt x="4183" y="3859"/>
                  </a:cubicBezTo>
                  <a:lnTo>
                    <a:pt x="4438" y="4068"/>
                  </a:lnTo>
                  <a:lnTo>
                    <a:pt x="4157" y="3559"/>
                  </a:lnTo>
                  <a:cubicBezTo>
                    <a:pt x="3842" y="3519"/>
                    <a:pt x="3309" y="3917"/>
                    <a:pt x="3212" y="3439"/>
                  </a:cubicBezTo>
                  <a:lnTo>
                    <a:pt x="2697" y="2373"/>
                  </a:lnTo>
                  <a:cubicBezTo>
                    <a:pt x="2772" y="2090"/>
                    <a:pt x="2846" y="1808"/>
                    <a:pt x="2921" y="1525"/>
                  </a:cubicBezTo>
                  <a:lnTo>
                    <a:pt x="2135" y="1525"/>
                  </a:lnTo>
                  <a:lnTo>
                    <a:pt x="1461" y="3220"/>
                  </a:lnTo>
                  <a:lnTo>
                    <a:pt x="1067" y="3220"/>
                  </a:lnTo>
                  <a:cubicBezTo>
                    <a:pt x="1030" y="3503"/>
                    <a:pt x="992" y="3785"/>
                    <a:pt x="955" y="4068"/>
                  </a:cubicBezTo>
                  <a:lnTo>
                    <a:pt x="562" y="4068"/>
                  </a:lnTo>
                  <a:lnTo>
                    <a:pt x="0" y="4068"/>
                  </a:lnTo>
                  <a:lnTo>
                    <a:pt x="562" y="3220"/>
                  </a:lnTo>
                  <a:cubicBezTo>
                    <a:pt x="656" y="2825"/>
                    <a:pt x="749" y="2429"/>
                    <a:pt x="843" y="2034"/>
                  </a:cubicBezTo>
                  <a:lnTo>
                    <a:pt x="1236" y="1186"/>
                  </a:lnTo>
                  <a:lnTo>
                    <a:pt x="1629" y="847"/>
                  </a:lnTo>
                  <a:lnTo>
                    <a:pt x="2416" y="339"/>
                  </a:lnTo>
                  <a:cubicBezTo>
                    <a:pt x="2453" y="226"/>
                    <a:pt x="2491" y="113"/>
                    <a:pt x="2528" y="0"/>
                  </a:cubicBezTo>
                  <a:lnTo>
                    <a:pt x="3371" y="339"/>
                  </a:lnTo>
                  <a:lnTo>
                    <a:pt x="4157" y="339"/>
                  </a:lnTo>
                  <a:lnTo>
                    <a:pt x="4944" y="118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7" name="Freeform 74">
              <a:extLst>
                <a:ext uri="{FF2B5EF4-FFF2-40B4-BE49-F238E27FC236}">
                  <a16:creationId xmlns:a16="http://schemas.microsoft.com/office/drawing/2014/main" xmlns="" id="{3206E273-5817-494C-A72A-16AC9DFA5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9991" y="3774724"/>
              <a:ext cx="34101" cy="14111"/>
            </a:xfrm>
            <a:custGeom>
              <a:avLst/>
              <a:gdLst>
                <a:gd name="T0" fmla="*/ 29 w 29"/>
                <a:gd name="T1" fmla="*/ 0 h 12"/>
                <a:gd name="T2" fmla="*/ 29 w 29"/>
                <a:gd name="T3" fmla="*/ 0 h 12"/>
                <a:gd name="T4" fmla="*/ 19 w 29"/>
                <a:gd name="T5" fmla="*/ 7 h 12"/>
                <a:gd name="T6" fmla="*/ 19 w 29"/>
                <a:gd name="T7" fmla="*/ 12 h 12"/>
                <a:gd name="T8" fmla="*/ 17 w 29"/>
                <a:gd name="T9" fmla="*/ 12 h 12"/>
                <a:gd name="T10" fmla="*/ 14 w 29"/>
                <a:gd name="T11" fmla="*/ 12 h 12"/>
                <a:gd name="T12" fmla="*/ 12 w 29"/>
                <a:gd name="T13" fmla="*/ 12 h 12"/>
                <a:gd name="T14" fmla="*/ 12 w 29"/>
                <a:gd name="T15" fmla="*/ 12 h 12"/>
                <a:gd name="T16" fmla="*/ 12 w 29"/>
                <a:gd name="T17" fmla="*/ 10 h 12"/>
                <a:gd name="T18" fmla="*/ 10 w 29"/>
                <a:gd name="T19" fmla="*/ 10 h 12"/>
                <a:gd name="T20" fmla="*/ 7 w 29"/>
                <a:gd name="T21" fmla="*/ 10 h 12"/>
                <a:gd name="T22" fmla="*/ 3 w 29"/>
                <a:gd name="T23" fmla="*/ 12 h 12"/>
                <a:gd name="T24" fmla="*/ 0 w 29"/>
                <a:gd name="T25" fmla="*/ 10 h 12"/>
                <a:gd name="T26" fmla="*/ 0 w 29"/>
                <a:gd name="T27" fmla="*/ 10 h 12"/>
                <a:gd name="T28" fmla="*/ 3 w 29"/>
                <a:gd name="T29" fmla="*/ 5 h 12"/>
                <a:gd name="T30" fmla="*/ 14 w 29"/>
                <a:gd name="T31" fmla="*/ 5 h 12"/>
                <a:gd name="T32" fmla="*/ 29 w 29"/>
                <a:gd name="T3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12">
                  <a:moveTo>
                    <a:pt x="29" y="0"/>
                  </a:moveTo>
                  <a:lnTo>
                    <a:pt x="29" y="0"/>
                  </a:lnTo>
                  <a:lnTo>
                    <a:pt x="19" y="7"/>
                  </a:lnTo>
                  <a:lnTo>
                    <a:pt x="19" y="12"/>
                  </a:lnTo>
                  <a:lnTo>
                    <a:pt x="17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3" y="1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5"/>
                  </a:lnTo>
                  <a:lnTo>
                    <a:pt x="14" y="5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8" name="Freeform 77">
              <a:extLst>
                <a:ext uri="{FF2B5EF4-FFF2-40B4-BE49-F238E27FC236}">
                  <a16:creationId xmlns:a16="http://schemas.microsoft.com/office/drawing/2014/main" xmlns="" id="{13452743-E97B-4EA2-AF8D-B4FD43215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9409" y="3786483"/>
              <a:ext cx="32924" cy="14111"/>
            </a:xfrm>
            <a:custGeom>
              <a:avLst/>
              <a:gdLst>
                <a:gd name="T0" fmla="*/ 21 w 28"/>
                <a:gd name="T1" fmla="*/ 0 h 12"/>
                <a:gd name="T2" fmla="*/ 21 w 28"/>
                <a:gd name="T3" fmla="*/ 0 h 12"/>
                <a:gd name="T4" fmla="*/ 21 w 28"/>
                <a:gd name="T5" fmla="*/ 2 h 12"/>
                <a:gd name="T6" fmla="*/ 21 w 28"/>
                <a:gd name="T7" fmla="*/ 2 h 12"/>
                <a:gd name="T8" fmla="*/ 23 w 28"/>
                <a:gd name="T9" fmla="*/ 2 h 12"/>
                <a:gd name="T10" fmla="*/ 26 w 28"/>
                <a:gd name="T11" fmla="*/ 0 h 12"/>
                <a:gd name="T12" fmla="*/ 28 w 28"/>
                <a:gd name="T13" fmla="*/ 2 h 12"/>
                <a:gd name="T14" fmla="*/ 28 w 28"/>
                <a:gd name="T15" fmla="*/ 2 h 12"/>
                <a:gd name="T16" fmla="*/ 14 w 28"/>
                <a:gd name="T17" fmla="*/ 12 h 12"/>
                <a:gd name="T18" fmla="*/ 5 w 28"/>
                <a:gd name="T19" fmla="*/ 9 h 12"/>
                <a:gd name="T20" fmla="*/ 0 w 28"/>
                <a:gd name="T21" fmla="*/ 0 h 12"/>
                <a:gd name="T22" fmla="*/ 9 w 28"/>
                <a:gd name="T23" fmla="*/ 0 h 12"/>
                <a:gd name="T24" fmla="*/ 12 w 28"/>
                <a:gd name="T25" fmla="*/ 0 h 12"/>
                <a:gd name="T26" fmla="*/ 16 w 28"/>
                <a:gd name="T27" fmla="*/ 0 h 12"/>
                <a:gd name="T28" fmla="*/ 19 w 28"/>
                <a:gd name="T29" fmla="*/ 0 h 12"/>
                <a:gd name="T30" fmla="*/ 21 w 28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12">
                  <a:moveTo>
                    <a:pt x="21" y="0"/>
                  </a:moveTo>
                  <a:lnTo>
                    <a:pt x="21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4" y="12"/>
                  </a:lnTo>
                  <a:lnTo>
                    <a:pt x="5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9" name="Freeform 78">
              <a:extLst>
                <a:ext uri="{FF2B5EF4-FFF2-40B4-BE49-F238E27FC236}">
                  <a16:creationId xmlns:a16="http://schemas.microsoft.com/office/drawing/2014/main" xmlns="" id="{891F720F-174A-40AC-861F-CFEFDA672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8427" y="3369049"/>
              <a:ext cx="128170" cy="75256"/>
            </a:xfrm>
            <a:custGeom>
              <a:avLst/>
              <a:gdLst>
                <a:gd name="T0" fmla="*/ 33 w 109"/>
                <a:gd name="T1" fmla="*/ 0 h 64"/>
                <a:gd name="T2" fmla="*/ 33 w 109"/>
                <a:gd name="T3" fmla="*/ 0 h 64"/>
                <a:gd name="T4" fmla="*/ 38 w 109"/>
                <a:gd name="T5" fmla="*/ 4 h 64"/>
                <a:gd name="T6" fmla="*/ 45 w 109"/>
                <a:gd name="T7" fmla="*/ 0 h 64"/>
                <a:gd name="T8" fmla="*/ 54 w 109"/>
                <a:gd name="T9" fmla="*/ 9 h 64"/>
                <a:gd name="T10" fmla="*/ 66 w 109"/>
                <a:gd name="T11" fmla="*/ 12 h 64"/>
                <a:gd name="T12" fmla="*/ 64 w 109"/>
                <a:gd name="T13" fmla="*/ 19 h 64"/>
                <a:gd name="T14" fmla="*/ 73 w 109"/>
                <a:gd name="T15" fmla="*/ 23 h 64"/>
                <a:gd name="T16" fmla="*/ 75 w 109"/>
                <a:gd name="T17" fmla="*/ 16 h 64"/>
                <a:gd name="T18" fmla="*/ 87 w 109"/>
                <a:gd name="T19" fmla="*/ 19 h 64"/>
                <a:gd name="T20" fmla="*/ 87 w 109"/>
                <a:gd name="T21" fmla="*/ 28 h 64"/>
                <a:gd name="T22" fmla="*/ 99 w 109"/>
                <a:gd name="T23" fmla="*/ 28 h 64"/>
                <a:gd name="T24" fmla="*/ 109 w 109"/>
                <a:gd name="T25" fmla="*/ 40 h 64"/>
                <a:gd name="T26" fmla="*/ 104 w 109"/>
                <a:gd name="T27" fmla="*/ 42 h 64"/>
                <a:gd name="T28" fmla="*/ 99 w 109"/>
                <a:gd name="T29" fmla="*/ 47 h 64"/>
                <a:gd name="T30" fmla="*/ 97 w 109"/>
                <a:gd name="T31" fmla="*/ 47 h 64"/>
                <a:gd name="T32" fmla="*/ 94 w 109"/>
                <a:gd name="T33" fmla="*/ 52 h 64"/>
                <a:gd name="T34" fmla="*/ 92 w 109"/>
                <a:gd name="T35" fmla="*/ 54 h 64"/>
                <a:gd name="T36" fmla="*/ 92 w 109"/>
                <a:gd name="T37" fmla="*/ 57 h 64"/>
                <a:gd name="T38" fmla="*/ 87 w 109"/>
                <a:gd name="T39" fmla="*/ 59 h 64"/>
                <a:gd name="T40" fmla="*/ 80 w 109"/>
                <a:gd name="T41" fmla="*/ 59 h 64"/>
                <a:gd name="T42" fmla="*/ 78 w 109"/>
                <a:gd name="T43" fmla="*/ 64 h 64"/>
                <a:gd name="T44" fmla="*/ 68 w 109"/>
                <a:gd name="T45" fmla="*/ 59 h 64"/>
                <a:gd name="T46" fmla="*/ 61 w 109"/>
                <a:gd name="T47" fmla="*/ 59 h 64"/>
                <a:gd name="T48" fmla="*/ 49 w 109"/>
                <a:gd name="T49" fmla="*/ 52 h 64"/>
                <a:gd name="T50" fmla="*/ 45 w 109"/>
                <a:gd name="T51" fmla="*/ 54 h 64"/>
                <a:gd name="T52" fmla="*/ 35 w 109"/>
                <a:gd name="T53" fmla="*/ 64 h 64"/>
                <a:gd name="T54" fmla="*/ 23 w 109"/>
                <a:gd name="T55" fmla="*/ 57 h 64"/>
                <a:gd name="T56" fmla="*/ 14 w 109"/>
                <a:gd name="T57" fmla="*/ 47 h 64"/>
                <a:gd name="T58" fmla="*/ 4 w 109"/>
                <a:gd name="T59" fmla="*/ 40 h 64"/>
                <a:gd name="T60" fmla="*/ 2 w 109"/>
                <a:gd name="T61" fmla="*/ 30 h 64"/>
                <a:gd name="T62" fmla="*/ 0 w 109"/>
                <a:gd name="T63" fmla="*/ 21 h 64"/>
                <a:gd name="T64" fmla="*/ 12 w 109"/>
                <a:gd name="T65" fmla="*/ 16 h 64"/>
                <a:gd name="T66" fmla="*/ 19 w 109"/>
                <a:gd name="T67" fmla="*/ 12 h 64"/>
                <a:gd name="T68" fmla="*/ 28 w 109"/>
                <a:gd name="T69" fmla="*/ 4 h 64"/>
                <a:gd name="T70" fmla="*/ 33 w 109"/>
                <a:gd name="T7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9" h="64">
                  <a:moveTo>
                    <a:pt x="33" y="0"/>
                  </a:moveTo>
                  <a:lnTo>
                    <a:pt x="33" y="0"/>
                  </a:lnTo>
                  <a:lnTo>
                    <a:pt x="38" y="4"/>
                  </a:lnTo>
                  <a:lnTo>
                    <a:pt x="45" y="0"/>
                  </a:lnTo>
                  <a:lnTo>
                    <a:pt x="54" y="9"/>
                  </a:lnTo>
                  <a:lnTo>
                    <a:pt x="66" y="12"/>
                  </a:lnTo>
                  <a:lnTo>
                    <a:pt x="64" y="19"/>
                  </a:lnTo>
                  <a:lnTo>
                    <a:pt x="73" y="23"/>
                  </a:lnTo>
                  <a:lnTo>
                    <a:pt x="75" y="16"/>
                  </a:lnTo>
                  <a:lnTo>
                    <a:pt x="87" y="19"/>
                  </a:lnTo>
                  <a:lnTo>
                    <a:pt x="87" y="28"/>
                  </a:lnTo>
                  <a:lnTo>
                    <a:pt x="99" y="28"/>
                  </a:lnTo>
                  <a:lnTo>
                    <a:pt x="109" y="40"/>
                  </a:lnTo>
                  <a:lnTo>
                    <a:pt x="104" y="42"/>
                  </a:lnTo>
                  <a:lnTo>
                    <a:pt x="99" y="47"/>
                  </a:lnTo>
                  <a:lnTo>
                    <a:pt x="97" y="47"/>
                  </a:lnTo>
                  <a:lnTo>
                    <a:pt x="94" y="52"/>
                  </a:lnTo>
                  <a:lnTo>
                    <a:pt x="92" y="54"/>
                  </a:lnTo>
                  <a:lnTo>
                    <a:pt x="92" y="57"/>
                  </a:lnTo>
                  <a:lnTo>
                    <a:pt x="87" y="59"/>
                  </a:lnTo>
                  <a:lnTo>
                    <a:pt x="80" y="59"/>
                  </a:lnTo>
                  <a:lnTo>
                    <a:pt x="78" y="64"/>
                  </a:lnTo>
                  <a:lnTo>
                    <a:pt x="68" y="59"/>
                  </a:lnTo>
                  <a:lnTo>
                    <a:pt x="61" y="59"/>
                  </a:lnTo>
                  <a:lnTo>
                    <a:pt x="49" y="52"/>
                  </a:lnTo>
                  <a:lnTo>
                    <a:pt x="45" y="54"/>
                  </a:lnTo>
                  <a:lnTo>
                    <a:pt x="35" y="64"/>
                  </a:lnTo>
                  <a:lnTo>
                    <a:pt x="23" y="57"/>
                  </a:lnTo>
                  <a:lnTo>
                    <a:pt x="14" y="47"/>
                  </a:lnTo>
                  <a:lnTo>
                    <a:pt x="4" y="40"/>
                  </a:lnTo>
                  <a:lnTo>
                    <a:pt x="2" y="30"/>
                  </a:lnTo>
                  <a:lnTo>
                    <a:pt x="0" y="21"/>
                  </a:lnTo>
                  <a:lnTo>
                    <a:pt x="12" y="16"/>
                  </a:lnTo>
                  <a:lnTo>
                    <a:pt x="19" y="12"/>
                  </a:lnTo>
                  <a:lnTo>
                    <a:pt x="28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0" name="Freeform 80">
              <a:extLst>
                <a:ext uri="{FF2B5EF4-FFF2-40B4-BE49-F238E27FC236}">
                  <a16:creationId xmlns:a16="http://schemas.microsoft.com/office/drawing/2014/main" xmlns="" id="{5BBB801F-1728-4A2C-AABC-EF2EA721F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488" y="3249110"/>
              <a:ext cx="172853" cy="230470"/>
            </a:xfrm>
            <a:custGeom>
              <a:avLst/>
              <a:gdLst>
                <a:gd name="T0" fmla="*/ 66 w 147"/>
                <a:gd name="T1" fmla="*/ 0 h 196"/>
                <a:gd name="T2" fmla="*/ 66 w 147"/>
                <a:gd name="T3" fmla="*/ 0 h 196"/>
                <a:gd name="T4" fmla="*/ 66 w 147"/>
                <a:gd name="T5" fmla="*/ 9 h 196"/>
                <a:gd name="T6" fmla="*/ 80 w 147"/>
                <a:gd name="T7" fmla="*/ 17 h 196"/>
                <a:gd name="T8" fmla="*/ 80 w 147"/>
                <a:gd name="T9" fmla="*/ 26 h 196"/>
                <a:gd name="T10" fmla="*/ 97 w 147"/>
                <a:gd name="T11" fmla="*/ 21 h 196"/>
                <a:gd name="T12" fmla="*/ 106 w 147"/>
                <a:gd name="T13" fmla="*/ 14 h 196"/>
                <a:gd name="T14" fmla="*/ 125 w 147"/>
                <a:gd name="T15" fmla="*/ 24 h 196"/>
                <a:gd name="T16" fmla="*/ 132 w 147"/>
                <a:gd name="T17" fmla="*/ 33 h 196"/>
                <a:gd name="T18" fmla="*/ 137 w 147"/>
                <a:gd name="T19" fmla="*/ 47 h 196"/>
                <a:gd name="T20" fmla="*/ 132 w 147"/>
                <a:gd name="T21" fmla="*/ 54 h 196"/>
                <a:gd name="T22" fmla="*/ 137 w 147"/>
                <a:gd name="T23" fmla="*/ 64 h 196"/>
                <a:gd name="T24" fmla="*/ 142 w 147"/>
                <a:gd name="T25" fmla="*/ 78 h 196"/>
                <a:gd name="T26" fmla="*/ 140 w 147"/>
                <a:gd name="T27" fmla="*/ 88 h 196"/>
                <a:gd name="T28" fmla="*/ 147 w 147"/>
                <a:gd name="T29" fmla="*/ 102 h 196"/>
                <a:gd name="T30" fmla="*/ 140 w 147"/>
                <a:gd name="T31" fmla="*/ 106 h 196"/>
                <a:gd name="T32" fmla="*/ 135 w 147"/>
                <a:gd name="T33" fmla="*/ 102 h 196"/>
                <a:gd name="T34" fmla="*/ 130 w 147"/>
                <a:gd name="T35" fmla="*/ 106 h 196"/>
                <a:gd name="T36" fmla="*/ 121 w 147"/>
                <a:gd name="T37" fmla="*/ 114 h 196"/>
                <a:gd name="T38" fmla="*/ 114 w 147"/>
                <a:gd name="T39" fmla="*/ 118 h 196"/>
                <a:gd name="T40" fmla="*/ 102 w 147"/>
                <a:gd name="T41" fmla="*/ 123 h 196"/>
                <a:gd name="T42" fmla="*/ 104 w 147"/>
                <a:gd name="T43" fmla="*/ 132 h 196"/>
                <a:gd name="T44" fmla="*/ 106 w 147"/>
                <a:gd name="T45" fmla="*/ 142 h 196"/>
                <a:gd name="T46" fmla="*/ 116 w 147"/>
                <a:gd name="T47" fmla="*/ 149 h 196"/>
                <a:gd name="T48" fmla="*/ 125 w 147"/>
                <a:gd name="T49" fmla="*/ 159 h 196"/>
                <a:gd name="T50" fmla="*/ 118 w 147"/>
                <a:gd name="T51" fmla="*/ 170 h 196"/>
                <a:gd name="T52" fmla="*/ 114 w 147"/>
                <a:gd name="T53" fmla="*/ 173 h 196"/>
                <a:gd name="T54" fmla="*/ 116 w 147"/>
                <a:gd name="T55" fmla="*/ 189 h 196"/>
                <a:gd name="T56" fmla="*/ 114 w 147"/>
                <a:gd name="T57" fmla="*/ 192 h 196"/>
                <a:gd name="T58" fmla="*/ 109 w 147"/>
                <a:gd name="T59" fmla="*/ 187 h 196"/>
                <a:gd name="T60" fmla="*/ 102 w 147"/>
                <a:gd name="T61" fmla="*/ 187 h 196"/>
                <a:gd name="T62" fmla="*/ 90 w 147"/>
                <a:gd name="T63" fmla="*/ 192 h 196"/>
                <a:gd name="T64" fmla="*/ 76 w 147"/>
                <a:gd name="T65" fmla="*/ 189 h 196"/>
                <a:gd name="T66" fmla="*/ 73 w 147"/>
                <a:gd name="T67" fmla="*/ 196 h 196"/>
                <a:gd name="T68" fmla="*/ 64 w 147"/>
                <a:gd name="T69" fmla="*/ 189 h 196"/>
                <a:gd name="T70" fmla="*/ 59 w 147"/>
                <a:gd name="T71" fmla="*/ 192 h 196"/>
                <a:gd name="T72" fmla="*/ 43 w 147"/>
                <a:gd name="T73" fmla="*/ 185 h 196"/>
                <a:gd name="T74" fmla="*/ 38 w 147"/>
                <a:gd name="T75" fmla="*/ 189 h 196"/>
                <a:gd name="T76" fmla="*/ 24 w 147"/>
                <a:gd name="T77" fmla="*/ 189 h 196"/>
                <a:gd name="T78" fmla="*/ 26 w 147"/>
                <a:gd name="T79" fmla="*/ 173 h 196"/>
                <a:gd name="T80" fmla="*/ 36 w 147"/>
                <a:gd name="T81" fmla="*/ 154 h 196"/>
                <a:gd name="T82" fmla="*/ 12 w 147"/>
                <a:gd name="T83" fmla="*/ 151 h 196"/>
                <a:gd name="T84" fmla="*/ 5 w 147"/>
                <a:gd name="T85" fmla="*/ 144 h 196"/>
                <a:gd name="T86" fmla="*/ 5 w 147"/>
                <a:gd name="T87" fmla="*/ 132 h 196"/>
                <a:gd name="T88" fmla="*/ 2 w 147"/>
                <a:gd name="T89" fmla="*/ 128 h 196"/>
                <a:gd name="T90" fmla="*/ 2 w 147"/>
                <a:gd name="T91" fmla="*/ 111 h 196"/>
                <a:gd name="T92" fmla="*/ 0 w 147"/>
                <a:gd name="T93" fmla="*/ 83 h 196"/>
                <a:gd name="T94" fmla="*/ 12 w 147"/>
                <a:gd name="T95" fmla="*/ 83 h 196"/>
                <a:gd name="T96" fmla="*/ 14 w 147"/>
                <a:gd name="T97" fmla="*/ 73 h 196"/>
                <a:gd name="T98" fmla="*/ 19 w 147"/>
                <a:gd name="T99" fmla="*/ 50 h 196"/>
                <a:gd name="T100" fmla="*/ 17 w 147"/>
                <a:gd name="T101" fmla="*/ 40 h 196"/>
                <a:gd name="T102" fmla="*/ 19 w 147"/>
                <a:gd name="T103" fmla="*/ 33 h 196"/>
                <a:gd name="T104" fmla="*/ 33 w 147"/>
                <a:gd name="T105" fmla="*/ 33 h 196"/>
                <a:gd name="T106" fmla="*/ 36 w 147"/>
                <a:gd name="T107" fmla="*/ 40 h 196"/>
                <a:gd name="T108" fmla="*/ 47 w 147"/>
                <a:gd name="T109" fmla="*/ 26 h 196"/>
                <a:gd name="T110" fmla="*/ 43 w 147"/>
                <a:gd name="T111" fmla="*/ 14 h 196"/>
                <a:gd name="T112" fmla="*/ 43 w 147"/>
                <a:gd name="T113" fmla="*/ 0 h 196"/>
                <a:gd name="T114" fmla="*/ 54 w 147"/>
                <a:gd name="T115" fmla="*/ 2 h 196"/>
                <a:gd name="T116" fmla="*/ 66 w 147"/>
                <a:gd name="T11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7" h="196">
                  <a:moveTo>
                    <a:pt x="66" y="0"/>
                  </a:moveTo>
                  <a:lnTo>
                    <a:pt x="66" y="0"/>
                  </a:lnTo>
                  <a:lnTo>
                    <a:pt x="66" y="9"/>
                  </a:lnTo>
                  <a:lnTo>
                    <a:pt x="80" y="17"/>
                  </a:lnTo>
                  <a:lnTo>
                    <a:pt x="80" y="26"/>
                  </a:lnTo>
                  <a:lnTo>
                    <a:pt x="97" y="21"/>
                  </a:lnTo>
                  <a:lnTo>
                    <a:pt x="106" y="14"/>
                  </a:lnTo>
                  <a:lnTo>
                    <a:pt x="125" y="24"/>
                  </a:lnTo>
                  <a:lnTo>
                    <a:pt x="132" y="33"/>
                  </a:lnTo>
                  <a:lnTo>
                    <a:pt x="137" y="47"/>
                  </a:lnTo>
                  <a:lnTo>
                    <a:pt x="132" y="54"/>
                  </a:lnTo>
                  <a:lnTo>
                    <a:pt x="137" y="64"/>
                  </a:lnTo>
                  <a:lnTo>
                    <a:pt x="142" y="78"/>
                  </a:lnTo>
                  <a:lnTo>
                    <a:pt x="140" y="88"/>
                  </a:lnTo>
                  <a:lnTo>
                    <a:pt x="147" y="102"/>
                  </a:lnTo>
                  <a:lnTo>
                    <a:pt x="140" y="106"/>
                  </a:lnTo>
                  <a:lnTo>
                    <a:pt x="135" y="102"/>
                  </a:lnTo>
                  <a:lnTo>
                    <a:pt x="130" y="106"/>
                  </a:lnTo>
                  <a:lnTo>
                    <a:pt x="121" y="114"/>
                  </a:lnTo>
                  <a:lnTo>
                    <a:pt x="114" y="118"/>
                  </a:lnTo>
                  <a:lnTo>
                    <a:pt x="102" y="123"/>
                  </a:lnTo>
                  <a:lnTo>
                    <a:pt x="104" y="132"/>
                  </a:lnTo>
                  <a:lnTo>
                    <a:pt x="106" y="142"/>
                  </a:lnTo>
                  <a:lnTo>
                    <a:pt x="116" y="149"/>
                  </a:lnTo>
                  <a:lnTo>
                    <a:pt x="125" y="159"/>
                  </a:lnTo>
                  <a:lnTo>
                    <a:pt x="118" y="170"/>
                  </a:lnTo>
                  <a:lnTo>
                    <a:pt x="114" y="173"/>
                  </a:lnTo>
                  <a:lnTo>
                    <a:pt x="116" y="189"/>
                  </a:lnTo>
                  <a:lnTo>
                    <a:pt x="114" y="192"/>
                  </a:lnTo>
                  <a:lnTo>
                    <a:pt x="109" y="187"/>
                  </a:lnTo>
                  <a:lnTo>
                    <a:pt x="102" y="187"/>
                  </a:lnTo>
                  <a:lnTo>
                    <a:pt x="90" y="192"/>
                  </a:lnTo>
                  <a:lnTo>
                    <a:pt x="76" y="189"/>
                  </a:lnTo>
                  <a:lnTo>
                    <a:pt x="73" y="196"/>
                  </a:lnTo>
                  <a:lnTo>
                    <a:pt x="64" y="189"/>
                  </a:lnTo>
                  <a:lnTo>
                    <a:pt x="59" y="192"/>
                  </a:lnTo>
                  <a:lnTo>
                    <a:pt x="43" y="185"/>
                  </a:lnTo>
                  <a:lnTo>
                    <a:pt x="38" y="189"/>
                  </a:lnTo>
                  <a:lnTo>
                    <a:pt x="24" y="189"/>
                  </a:lnTo>
                  <a:lnTo>
                    <a:pt x="26" y="173"/>
                  </a:lnTo>
                  <a:lnTo>
                    <a:pt x="36" y="154"/>
                  </a:lnTo>
                  <a:lnTo>
                    <a:pt x="12" y="151"/>
                  </a:lnTo>
                  <a:lnTo>
                    <a:pt x="5" y="144"/>
                  </a:lnTo>
                  <a:lnTo>
                    <a:pt x="5" y="132"/>
                  </a:lnTo>
                  <a:lnTo>
                    <a:pt x="2" y="128"/>
                  </a:lnTo>
                  <a:lnTo>
                    <a:pt x="2" y="111"/>
                  </a:lnTo>
                  <a:lnTo>
                    <a:pt x="0" y="83"/>
                  </a:lnTo>
                  <a:lnTo>
                    <a:pt x="12" y="83"/>
                  </a:lnTo>
                  <a:lnTo>
                    <a:pt x="14" y="73"/>
                  </a:lnTo>
                  <a:lnTo>
                    <a:pt x="19" y="50"/>
                  </a:lnTo>
                  <a:lnTo>
                    <a:pt x="17" y="40"/>
                  </a:lnTo>
                  <a:lnTo>
                    <a:pt x="19" y="33"/>
                  </a:lnTo>
                  <a:lnTo>
                    <a:pt x="33" y="33"/>
                  </a:lnTo>
                  <a:lnTo>
                    <a:pt x="36" y="40"/>
                  </a:lnTo>
                  <a:lnTo>
                    <a:pt x="47" y="26"/>
                  </a:lnTo>
                  <a:lnTo>
                    <a:pt x="43" y="14"/>
                  </a:lnTo>
                  <a:lnTo>
                    <a:pt x="43" y="0"/>
                  </a:lnTo>
                  <a:lnTo>
                    <a:pt x="54" y="2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1" name="Freeform 86">
              <a:extLst>
                <a:ext uri="{FF2B5EF4-FFF2-40B4-BE49-F238E27FC236}">
                  <a16:creationId xmlns:a16="http://schemas.microsoft.com/office/drawing/2014/main" xmlns="" id="{C0A8F737-8921-4A83-A3CA-A78AEAE5A3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5718" y="4112199"/>
              <a:ext cx="69377" cy="47034"/>
            </a:xfrm>
            <a:custGeom>
              <a:avLst/>
              <a:gdLst>
                <a:gd name="T0" fmla="*/ 19 w 59"/>
                <a:gd name="T1" fmla="*/ 0 h 40"/>
                <a:gd name="T2" fmla="*/ 19 w 59"/>
                <a:gd name="T3" fmla="*/ 0 h 40"/>
                <a:gd name="T4" fmla="*/ 29 w 59"/>
                <a:gd name="T5" fmla="*/ 4 h 40"/>
                <a:gd name="T6" fmla="*/ 33 w 59"/>
                <a:gd name="T7" fmla="*/ 4 h 40"/>
                <a:gd name="T8" fmla="*/ 36 w 59"/>
                <a:gd name="T9" fmla="*/ 12 h 40"/>
                <a:gd name="T10" fmla="*/ 45 w 59"/>
                <a:gd name="T11" fmla="*/ 9 h 40"/>
                <a:gd name="T12" fmla="*/ 45 w 59"/>
                <a:gd name="T13" fmla="*/ 16 h 40"/>
                <a:gd name="T14" fmla="*/ 50 w 59"/>
                <a:gd name="T15" fmla="*/ 16 h 40"/>
                <a:gd name="T16" fmla="*/ 59 w 59"/>
                <a:gd name="T17" fmla="*/ 23 h 40"/>
                <a:gd name="T18" fmla="*/ 52 w 59"/>
                <a:gd name="T19" fmla="*/ 28 h 40"/>
                <a:gd name="T20" fmla="*/ 45 w 59"/>
                <a:gd name="T21" fmla="*/ 26 h 40"/>
                <a:gd name="T22" fmla="*/ 38 w 59"/>
                <a:gd name="T23" fmla="*/ 28 h 40"/>
                <a:gd name="T24" fmla="*/ 33 w 59"/>
                <a:gd name="T25" fmla="*/ 26 h 40"/>
                <a:gd name="T26" fmla="*/ 31 w 59"/>
                <a:gd name="T27" fmla="*/ 28 h 40"/>
                <a:gd name="T28" fmla="*/ 24 w 59"/>
                <a:gd name="T29" fmla="*/ 30 h 40"/>
                <a:gd name="T30" fmla="*/ 22 w 59"/>
                <a:gd name="T31" fmla="*/ 26 h 40"/>
                <a:gd name="T32" fmla="*/ 17 w 59"/>
                <a:gd name="T33" fmla="*/ 28 h 40"/>
                <a:gd name="T34" fmla="*/ 10 w 59"/>
                <a:gd name="T35" fmla="*/ 40 h 40"/>
                <a:gd name="T36" fmla="*/ 5 w 59"/>
                <a:gd name="T37" fmla="*/ 38 h 40"/>
                <a:gd name="T38" fmla="*/ 5 w 59"/>
                <a:gd name="T39" fmla="*/ 33 h 40"/>
                <a:gd name="T40" fmla="*/ 5 w 59"/>
                <a:gd name="T41" fmla="*/ 28 h 40"/>
                <a:gd name="T42" fmla="*/ 0 w 59"/>
                <a:gd name="T43" fmla="*/ 23 h 40"/>
                <a:gd name="T44" fmla="*/ 5 w 59"/>
                <a:gd name="T45" fmla="*/ 21 h 40"/>
                <a:gd name="T46" fmla="*/ 5 w 59"/>
                <a:gd name="T47" fmla="*/ 14 h 40"/>
                <a:gd name="T48" fmla="*/ 5 w 59"/>
                <a:gd name="T49" fmla="*/ 4 h 40"/>
                <a:gd name="T50" fmla="*/ 5 w 59"/>
                <a:gd name="T51" fmla="*/ 0 h 40"/>
                <a:gd name="T52" fmla="*/ 19 w 59"/>
                <a:gd name="T53" fmla="*/ 0 h 4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254 w 10000"/>
                <a:gd name="connsiteY13" fmla="*/ 700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847 w 10000"/>
                <a:gd name="connsiteY20" fmla="*/ 7000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847 w 10000"/>
                <a:gd name="connsiteY23" fmla="*/ 3500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254 w 10000"/>
                <a:gd name="connsiteY13" fmla="*/ 700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847 w 10000"/>
                <a:gd name="connsiteY20" fmla="*/ 7000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254 w 10000"/>
                <a:gd name="connsiteY13" fmla="*/ 700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7128 w 10000"/>
                <a:gd name="connsiteY12" fmla="*/ 6500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7347 w 10000"/>
                <a:gd name="connsiteY12" fmla="*/ 4560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8443 w 10000"/>
                <a:gd name="connsiteY12" fmla="*/ 3913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00" h="10000">
                  <a:moveTo>
                    <a:pt x="3220" y="0"/>
                  </a:moveTo>
                  <a:lnTo>
                    <a:pt x="3220" y="0"/>
                  </a:lnTo>
                  <a:lnTo>
                    <a:pt x="4915" y="1000"/>
                  </a:lnTo>
                  <a:lnTo>
                    <a:pt x="5593" y="1000"/>
                  </a:lnTo>
                  <a:lnTo>
                    <a:pt x="6102" y="3000"/>
                  </a:lnTo>
                  <a:lnTo>
                    <a:pt x="7627" y="2250"/>
                  </a:lnTo>
                  <a:lnTo>
                    <a:pt x="7627" y="4000"/>
                  </a:lnTo>
                  <a:lnTo>
                    <a:pt x="8475" y="4000"/>
                  </a:lnTo>
                  <a:lnTo>
                    <a:pt x="10000" y="5750"/>
                  </a:lnTo>
                  <a:lnTo>
                    <a:pt x="8814" y="7000"/>
                  </a:lnTo>
                  <a:lnTo>
                    <a:pt x="7627" y="6500"/>
                  </a:lnTo>
                  <a:lnTo>
                    <a:pt x="6441" y="7000"/>
                  </a:lnTo>
                  <a:lnTo>
                    <a:pt x="8443" y="3913"/>
                  </a:lnTo>
                  <a:cubicBezTo>
                    <a:pt x="8476" y="4726"/>
                    <a:pt x="5659" y="8127"/>
                    <a:pt x="5692" y="8940"/>
                  </a:cubicBezTo>
                  <a:lnTo>
                    <a:pt x="4068" y="7500"/>
                  </a:lnTo>
                  <a:lnTo>
                    <a:pt x="3729" y="6500"/>
                  </a:lnTo>
                  <a:lnTo>
                    <a:pt x="2881" y="7000"/>
                  </a:lnTo>
                  <a:lnTo>
                    <a:pt x="1695" y="10000"/>
                  </a:lnTo>
                  <a:lnTo>
                    <a:pt x="847" y="9500"/>
                  </a:lnTo>
                  <a:lnTo>
                    <a:pt x="847" y="8250"/>
                  </a:lnTo>
                  <a:lnTo>
                    <a:pt x="1724" y="6353"/>
                  </a:lnTo>
                  <a:lnTo>
                    <a:pt x="0" y="5750"/>
                  </a:lnTo>
                  <a:lnTo>
                    <a:pt x="847" y="5250"/>
                  </a:lnTo>
                  <a:lnTo>
                    <a:pt x="1505" y="3823"/>
                  </a:lnTo>
                  <a:lnTo>
                    <a:pt x="847" y="1000"/>
                  </a:lnTo>
                  <a:lnTo>
                    <a:pt x="1505" y="970"/>
                  </a:lnTo>
                  <a:lnTo>
                    <a:pt x="322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2" name="Freeform 90">
              <a:extLst>
                <a:ext uri="{FF2B5EF4-FFF2-40B4-BE49-F238E27FC236}">
                  <a16:creationId xmlns:a16="http://schemas.microsoft.com/office/drawing/2014/main" xmlns="" id="{A9A55F36-02DC-4638-AB79-F422ADFE99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298" y="4470839"/>
              <a:ext cx="115273" cy="119938"/>
            </a:xfrm>
            <a:custGeom>
              <a:avLst/>
              <a:gdLst>
                <a:gd name="T0" fmla="*/ 33 w 94"/>
                <a:gd name="T1" fmla="*/ 0 h 102"/>
                <a:gd name="T2" fmla="*/ 33 w 94"/>
                <a:gd name="T3" fmla="*/ 0 h 102"/>
                <a:gd name="T4" fmla="*/ 49 w 94"/>
                <a:gd name="T5" fmla="*/ 9 h 102"/>
                <a:gd name="T6" fmla="*/ 54 w 94"/>
                <a:gd name="T7" fmla="*/ 7 h 102"/>
                <a:gd name="T8" fmla="*/ 56 w 94"/>
                <a:gd name="T9" fmla="*/ 17 h 102"/>
                <a:gd name="T10" fmla="*/ 71 w 94"/>
                <a:gd name="T11" fmla="*/ 19 h 102"/>
                <a:gd name="T12" fmla="*/ 75 w 94"/>
                <a:gd name="T13" fmla="*/ 14 h 102"/>
                <a:gd name="T14" fmla="*/ 82 w 94"/>
                <a:gd name="T15" fmla="*/ 21 h 102"/>
                <a:gd name="T16" fmla="*/ 92 w 94"/>
                <a:gd name="T17" fmla="*/ 24 h 102"/>
                <a:gd name="T18" fmla="*/ 94 w 94"/>
                <a:gd name="T19" fmla="*/ 36 h 102"/>
                <a:gd name="T20" fmla="*/ 87 w 94"/>
                <a:gd name="T21" fmla="*/ 47 h 102"/>
                <a:gd name="T22" fmla="*/ 71 w 94"/>
                <a:gd name="T23" fmla="*/ 64 h 102"/>
                <a:gd name="T24" fmla="*/ 49 w 94"/>
                <a:gd name="T25" fmla="*/ 71 h 102"/>
                <a:gd name="T26" fmla="*/ 40 w 94"/>
                <a:gd name="T27" fmla="*/ 85 h 102"/>
                <a:gd name="T28" fmla="*/ 38 w 94"/>
                <a:gd name="T29" fmla="*/ 95 h 102"/>
                <a:gd name="T30" fmla="*/ 28 w 94"/>
                <a:gd name="T31" fmla="*/ 102 h 102"/>
                <a:gd name="T32" fmla="*/ 21 w 94"/>
                <a:gd name="T33" fmla="*/ 95 h 102"/>
                <a:gd name="T34" fmla="*/ 14 w 94"/>
                <a:gd name="T35" fmla="*/ 92 h 102"/>
                <a:gd name="T36" fmla="*/ 9 w 94"/>
                <a:gd name="T37" fmla="*/ 92 h 102"/>
                <a:gd name="T38" fmla="*/ 7 w 94"/>
                <a:gd name="T39" fmla="*/ 88 h 102"/>
                <a:gd name="T40" fmla="*/ 12 w 94"/>
                <a:gd name="T41" fmla="*/ 83 h 102"/>
                <a:gd name="T42" fmla="*/ 9 w 94"/>
                <a:gd name="T43" fmla="*/ 78 h 102"/>
                <a:gd name="T44" fmla="*/ 19 w 94"/>
                <a:gd name="T45" fmla="*/ 64 h 102"/>
                <a:gd name="T46" fmla="*/ 16 w 94"/>
                <a:gd name="T47" fmla="*/ 57 h 102"/>
                <a:gd name="T48" fmla="*/ 9 w 94"/>
                <a:gd name="T49" fmla="*/ 66 h 102"/>
                <a:gd name="T50" fmla="*/ 0 w 94"/>
                <a:gd name="T51" fmla="*/ 57 h 102"/>
                <a:gd name="T52" fmla="*/ 2 w 94"/>
                <a:gd name="T53" fmla="*/ 54 h 102"/>
                <a:gd name="T54" fmla="*/ 0 w 94"/>
                <a:gd name="T55" fmla="*/ 40 h 102"/>
                <a:gd name="T56" fmla="*/ 7 w 94"/>
                <a:gd name="T57" fmla="*/ 36 h 102"/>
                <a:gd name="T58" fmla="*/ 9 w 94"/>
                <a:gd name="T59" fmla="*/ 26 h 102"/>
                <a:gd name="T60" fmla="*/ 14 w 94"/>
                <a:gd name="T61" fmla="*/ 17 h 102"/>
                <a:gd name="T62" fmla="*/ 14 w 94"/>
                <a:gd name="T63" fmla="*/ 9 h 102"/>
                <a:gd name="T64" fmla="*/ 23 w 94"/>
                <a:gd name="T65" fmla="*/ 7 h 102"/>
                <a:gd name="T66" fmla="*/ 33 w 94"/>
                <a:gd name="T67" fmla="*/ 0 h 102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957 w 10000"/>
                <a:gd name="connsiteY28" fmla="*/ 2549 h 10000"/>
                <a:gd name="connsiteX29" fmla="*/ 1489 w 10000"/>
                <a:gd name="connsiteY29" fmla="*/ 1667 h 10000"/>
                <a:gd name="connsiteX30" fmla="*/ 2447 w 10000"/>
                <a:gd name="connsiteY30" fmla="*/ 686 h 10000"/>
                <a:gd name="connsiteX31" fmla="*/ 3511 w 10000"/>
                <a:gd name="connsiteY31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1481 w 10000"/>
                <a:gd name="connsiteY24" fmla="*/ 5549 h 10000"/>
                <a:gd name="connsiteX25" fmla="*/ 957 w 10000"/>
                <a:gd name="connsiteY25" fmla="*/ 6471 h 10000"/>
                <a:gd name="connsiteX26" fmla="*/ 0 w 10000"/>
                <a:gd name="connsiteY26" fmla="*/ 5588 h 10000"/>
                <a:gd name="connsiteX27" fmla="*/ 213 w 10000"/>
                <a:gd name="connsiteY27" fmla="*/ 5294 h 10000"/>
                <a:gd name="connsiteX28" fmla="*/ 0 w 10000"/>
                <a:gd name="connsiteY28" fmla="*/ 3922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1481 w 10000"/>
                <a:gd name="connsiteY24" fmla="*/ 5549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957 w 10000"/>
                <a:gd name="connsiteY28" fmla="*/ 2549 h 10000"/>
                <a:gd name="connsiteX29" fmla="*/ 1489 w 10000"/>
                <a:gd name="connsiteY29" fmla="*/ 1667 h 10000"/>
                <a:gd name="connsiteX30" fmla="*/ 2447 w 10000"/>
                <a:gd name="connsiteY30" fmla="*/ 686 h 10000"/>
                <a:gd name="connsiteX31" fmla="*/ 3511 w 10000"/>
                <a:gd name="connsiteY31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0 w 10000"/>
                <a:gd name="connsiteY24" fmla="*/ 5588 h 10000"/>
                <a:gd name="connsiteX25" fmla="*/ 213 w 10000"/>
                <a:gd name="connsiteY25" fmla="*/ 5294 h 10000"/>
                <a:gd name="connsiteX26" fmla="*/ 0 w 10000"/>
                <a:gd name="connsiteY26" fmla="*/ 3922 h 10000"/>
                <a:gd name="connsiteX27" fmla="*/ 957 w 10000"/>
                <a:gd name="connsiteY27" fmla="*/ 2549 h 10000"/>
                <a:gd name="connsiteX28" fmla="*/ 1489 w 10000"/>
                <a:gd name="connsiteY28" fmla="*/ 1667 h 10000"/>
                <a:gd name="connsiteX29" fmla="*/ 2447 w 10000"/>
                <a:gd name="connsiteY29" fmla="*/ 686 h 10000"/>
                <a:gd name="connsiteX30" fmla="*/ 3511 w 10000"/>
                <a:gd name="connsiteY30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0 w 10000"/>
                <a:gd name="connsiteY23" fmla="*/ 5588 h 10000"/>
                <a:gd name="connsiteX24" fmla="*/ 213 w 10000"/>
                <a:gd name="connsiteY24" fmla="*/ 5294 h 10000"/>
                <a:gd name="connsiteX25" fmla="*/ 0 w 10000"/>
                <a:gd name="connsiteY25" fmla="*/ 3922 h 10000"/>
                <a:gd name="connsiteX26" fmla="*/ 957 w 10000"/>
                <a:gd name="connsiteY26" fmla="*/ 2549 h 10000"/>
                <a:gd name="connsiteX27" fmla="*/ 1489 w 10000"/>
                <a:gd name="connsiteY27" fmla="*/ 1667 h 10000"/>
                <a:gd name="connsiteX28" fmla="*/ 2447 w 10000"/>
                <a:gd name="connsiteY28" fmla="*/ 686 h 10000"/>
                <a:gd name="connsiteX29" fmla="*/ 3511 w 10000"/>
                <a:gd name="connsiteY29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628 w 10000"/>
                <a:gd name="connsiteY23" fmla="*/ 5609 h 10000"/>
                <a:gd name="connsiteX24" fmla="*/ 0 w 10000"/>
                <a:gd name="connsiteY24" fmla="*/ 5588 h 10000"/>
                <a:gd name="connsiteX25" fmla="*/ 213 w 10000"/>
                <a:gd name="connsiteY25" fmla="*/ 5294 h 10000"/>
                <a:gd name="connsiteX26" fmla="*/ 0 w 10000"/>
                <a:gd name="connsiteY26" fmla="*/ 3922 h 10000"/>
                <a:gd name="connsiteX27" fmla="*/ 957 w 10000"/>
                <a:gd name="connsiteY27" fmla="*/ 2549 h 10000"/>
                <a:gd name="connsiteX28" fmla="*/ 1489 w 10000"/>
                <a:gd name="connsiteY28" fmla="*/ 1667 h 10000"/>
                <a:gd name="connsiteX29" fmla="*/ 2447 w 10000"/>
                <a:gd name="connsiteY29" fmla="*/ 686 h 10000"/>
                <a:gd name="connsiteX30" fmla="*/ 3511 w 10000"/>
                <a:gd name="connsiteY30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199 w 10000"/>
                <a:gd name="connsiteY22" fmla="*/ 7056 h 10000"/>
                <a:gd name="connsiteX23" fmla="*/ 2021 w 10000"/>
                <a:gd name="connsiteY23" fmla="*/ 6275 h 10000"/>
                <a:gd name="connsiteX24" fmla="*/ 1628 w 10000"/>
                <a:gd name="connsiteY24" fmla="*/ 5609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957 w 10000"/>
                <a:gd name="connsiteY28" fmla="*/ 2549 h 10000"/>
                <a:gd name="connsiteX29" fmla="*/ 1489 w 10000"/>
                <a:gd name="connsiteY29" fmla="*/ 1667 h 10000"/>
                <a:gd name="connsiteX30" fmla="*/ 2447 w 10000"/>
                <a:gd name="connsiteY30" fmla="*/ 686 h 10000"/>
                <a:gd name="connsiteX31" fmla="*/ 3511 w 10000"/>
                <a:gd name="connsiteY31" fmla="*/ 0 h 10000"/>
                <a:gd name="connsiteX0" fmla="*/ 3584 w 10073"/>
                <a:gd name="connsiteY0" fmla="*/ 0 h 10000"/>
                <a:gd name="connsiteX1" fmla="*/ 3584 w 10073"/>
                <a:gd name="connsiteY1" fmla="*/ 0 h 10000"/>
                <a:gd name="connsiteX2" fmla="*/ 5286 w 10073"/>
                <a:gd name="connsiteY2" fmla="*/ 882 h 10000"/>
                <a:gd name="connsiteX3" fmla="*/ 5818 w 10073"/>
                <a:gd name="connsiteY3" fmla="*/ 686 h 10000"/>
                <a:gd name="connsiteX4" fmla="*/ 6030 w 10073"/>
                <a:gd name="connsiteY4" fmla="*/ 1667 h 10000"/>
                <a:gd name="connsiteX5" fmla="*/ 7626 w 10073"/>
                <a:gd name="connsiteY5" fmla="*/ 1863 h 10000"/>
                <a:gd name="connsiteX6" fmla="*/ 8052 w 10073"/>
                <a:gd name="connsiteY6" fmla="*/ 1373 h 10000"/>
                <a:gd name="connsiteX7" fmla="*/ 8796 w 10073"/>
                <a:gd name="connsiteY7" fmla="*/ 2059 h 10000"/>
                <a:gd name="connsiteX8" fmla="*/ 9860 w 10073"/>
                <a:gd name="connsiteY8" fmla="*/ 2353 h 10000"/>
                <a:gd name="connsiteX9" fmla="*/ 10073 w 10073"/>
                <a:gd name="connsiteY9" fmla="*/ 3529 h 10000"/>
                <a:gd name="connsiteX10" fmla="*/ 9328 w 10073"/>
                <a:gd name="connsiteY10" fmla="*/ 4608 h 10000"/>
                <a:gd name="connsiteX11" fmla="*/ 7626 w 10073"/>
                <a:gd name="connsiteY11" fmla="*/ 6275 h 10000"/>
                <a:gd name="connsiteX12" fmla="*/ 5286 w 10073"/>
                <a:gd name="connsiteY12" fmla="*/ 6961 h 10000"/>
                <a:gd name="connsiteX13" fmla="*/ 4328 w 10073"/>
                <a:gd name="connsiteY13" fmla="*/ 8333 h 10000"/>
                <a:gd name="connsiteX14" fmla="*/ 4116 w 10073"/>
                <a:gd name="connsiteY14" fmla="*/ 9314 h 10000"/>
                <a:gd name="connsiteX15" fmla="*/ 3052 w 10073"/>
                <a:gd name="connsiteY15" fmla="*/ 10000 h 10000"/>
                <a:gd name="connsiteX16" fmla="*/ 2307 w 10073"/>
                <a:gd name="connsiteY16" fmla="*/ 9314 h 10000"/>
                <a:gd name="connsiteX17" fmla="*/ 1562 w 10073"/>
                <a:gd name="connsiteY17" fmla="*/ 9020 h 10000"/>
                <a:gd name="connsiteX18" fmla="*/ 1030 w 10073"/>
                <a:gd name="connsiteY18" fmla="*/ 9020 h 10000"/>
                <a:gd name="connsiteX19" fmla="*/ 818 w 10073"/>
                <a:gd name="connsiteY19" fmla="*/ 8627 h 10000"/>
                <a:gd name="connsiteX20" fmla="*/ 1350 w 10073"/>
                <a:gd name="connsiteY20" fmla="*/ 8137 h 10000"/>
                <a:gd name="connsiteX21" fmla="*/ 1030 w 10073"/>
                <a:gd name="connsiteY21" fmla="*/ 7647 h 10000"/>
                <a:gd name="connsiteX22" fmla="*/ 2272 w 10073"/>
                <a:gd name="connsiteY22" fmla="*/ 7056 h 10000"/>
                <a:gd name="connsiteX23" fmla="*/ 2094 w 10073"/>
                <a:gd name="connsiteY23" fmla="*/ 6275 h 10000"/>
                <a:gd name="connsiteX24" fmla="*/ 1701 w 10073"/>
                <a:gd name="connsiteY24" fmla="*/ 5609 h 10000"/>
                <a:gd name="connsiteX25" fmla="*/ 73 w 10073"/>
                <a:gd name="connsiteY25" fmla="*/ 5588 h 10000"/>
                <a:gd name="connsiteX26" fmla="*/ 0 w 10073"/>
                <a:gd name="connsiteY26" fmla="*/ 4768 h 10000"/>
                <a:gd name="connsiteX27" fmla="*/ 73 w 10073"/>
                <a:gd name="connsiteY27" fmla="*/ 3922 h 10000"/>
                <a:gd name="connsiteX28" fmla="*/ 1030 w 10073"/>
                <a:gd name="connsiteY28" fmla="*/ 2549 h 10000"/>
                <a:gd name="connsiteX29" fmla="*/ 1562 w 10073"/>
                <a:gd name="connsiteY29" fmla="*/ 1667 h 10000"/>
                <a:gd name="connsiteX30" fmla="*/ 2520 w 10073"/>
                <a:gd name="connsiteY30" fmla="*/ 686 h 10000"/>
                <a:gd name="connsiteX31" fmla="*/ 3584 w 10073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2450 w 10429"/>
                <a:gd name="connsiteY23" fmla="*/ 6275 h 10000"/>
                <a:gd name="connsiteX24" fmla="*/ 2057 w 10429"/>
                <a:gd name="connsiteY24" fmla="*/ 5609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386 w 10429"/>
                <a:gd name="connsiteY28" fmla="*/ 2549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2450 w 10429"/>
                <a:gd name="connsiteY23" fmla="*/ 6275 h 10000"/>
                <a:gd name="connsiteX24" fmla="*/ 1914 w 10429"/>
                <a:gd name="connsiteY24" fmla="*/ 6398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386 w 10429"/>
                <a:gd name="connsiteY28" fmla="*/ 2549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3164 w 10429"/>
                <a:gd name="connsiteY23" fmla="*/ 6012 h 10000"/>
                <a:gd name="connsiteX24" fmla="*/ 1914 w 10429"/>
                <a:gd name="connsiteY24" fmla="*/ 6398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386 w 10429"/>
                <a:gd name="connsiteY28" fmla="*/ 2549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3164 w 10429"/>
                <a:gd name="connsiteY23" fmla="*/ 6012 h 10000"/>
                <a:gd name="connsiteX24" fmla="*/ 1914 w 10429"/>
                <a:gd name="connsiteY24" fmla="*/ 6398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529 w 10429"/>
                <a:gd name="connsiteY28" fmla="*/ 2944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429" h="10000">
                  <a:moveTo>
                    <a:pt x="3940" y="0"/>
                  </a:moveTo>
                  <a:lnTo>
                    <a:pt x="3940" y="0"/>
                  </a:lnTo>
                  <a:lnTo>
                    <a:pt x="5642" y="882"/>
                  </a:lnTo>
                  <a:lnTo>
                    <a:pt x="6174" y="686"/>
                  </a:lnTo>
                  <a:cubicBezTo>
                    <a:pt x="6245" y="1013"/>
                    <a:pt x="6315" y="1340"/>
                    <a:pt x="6386" y="1667"/>
                  </a:cubicBezTo>
                  <a:lnTo>
                    <a:pt x="7982" y="1863"/>
                  </a:lnTo>
                  <a:lnTo>
                    <a:pt x="8408" y="1373"/>
                  </a:lnTo>
                  <a:lnTo>
                    <a:pt x="9152" y="2059"/>
                  </a:lnTo>
                  <a:lnTo>
                    <a:pt x="10216" y="2353"/>
                  </a:lnTo>
                  <a:lnTo>
                    <a:pt x="10429" y="3529"/>
                  </a:lnTo>
                  <a:lnTo>
                    <a:pt x="9684" y="4608"/>
                  </a:lnTo>
                  <a:lnTo>
                    <a:pt x="7982" y="6275"/>
                  </a:lnTo>
                  <a:lnTo>
                    <a:pt x="5642" y="6961"/>
                  </a:lnTo>
                  <a:lnTo>
                    <a:pt x="4684" y="8333"/>
                  </a:lnTo>
                  <a:cubicBezTo>
                    <a:pt x="4613" y="8660"/>
                    <a:pt x="4543" y="8987"/>
                    <a:pt x="4472" y="9314"/>
                  </a:cubicBezTo>
                  <a:lnTo>
                    <a:pt x="3408" y="10000"/>
                  </a:lnTo>
                  <a:lnTo>
                    <a:pt x="2663" y="9314"/>
                  </a:lnTo>
                  <a:lnTo>
                    <a:pt x="1918" y="9020"/>
                  </a:lnTo>
                  <a:lnTo>
                    <a:pt x="1386" y="9020"/>
                  </a:lnTo>
                  <a:lnTo>
                    <a:pt x="1174" y="8627"/>
                  </a:lnTo>
                  <a:lnTo>
                    <a:pt x="1706" y="8137"/>
                  </a:lnTo>
                  <a:lnTo>
                    <a:pt x="1386" y="7647"/>
                  </a:lnTo>
                  <a:cubicBezTo>
                    <a:pt x="1657" y="7362"/>
                    <a:pt x="2357" y="7341"/>
                    <a:pt x="2628" y="7056"/>
                  </a:cubicBezTo>
                  <a:cubicBezTo>
                    <a:pt x="2569" y="6796"/>
                    <a:pt x="3223" y="6272"/>
                    <a:pt x="3164" y="6012"/>
                  </a:cubicBezTo>
                  <a:cubicBezTo>
                    <a:pt x="2843" y="5965"/>
                    <a:pt x="2235" y="6445"/>
                    <a:pt x="1914" y="6398"/>
                  </a:cubicBezTo>
                  <a:lnTo>
                    <a:pt x="1" y="6509"/>
                  </a:lnTo>
                  <a:cubicBezTo>
                    <a:pt x="-23" y="6236"/>
                    <a:pt x="380" y="5041"/>
                    <a:pt x="356" y="4768"/>
                  </a:cubicBezTo>
                  <a:cubicBezTo>
                    <a:pt x="380" y="4486"/>
                    <a:pt x="405" y="4204"/>
                    <a:pt x="429" y="3922"/>
                  </a:cubicBezTo>
                  <a:lnTo>
                    <a:pt x="1529" y="2944"/>
                  </a:lnTo>
                  <a:lnTo>
                    <a:pt x="1918" y="1667"/>
                  </a:lnTo>
                  <a:lnTo>
                    <a:pt x="2876" y="686"/>
                  </a:lnTo>
                  <a:lnTo>
                    <a:pt x="394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3" name="Freeform 92">
              <a:extLst>
                <a:ext uri="{FF2B5EF4-FFF2-40B4-BE49-F238E27FC236}">
                  <a16:creationId xmlns:a16="http://schemas.microsoft.com/office/drawing/2014/main" xmlns="" id="{96458B72-387D-40FC-B1DA-AF550CF65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7128" y="3866442"/>
              <a:ext cx="230470" cy="203426"/>
            </a:xfrm>
            <a:custGeom>
              <a:avLst/>
              <a:gdLst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18585 w 292914"/>
                <a:gd name="connsiteY18" fmla="*/ 100580 h 258542"/>
                <a:gd name="connsiteX19" fmla="*/ 212870 w 292914"/>
                <a:gd name="connsiteY19" fmla="*/ 96770 h 258542"/>
                <a:gd name="connsiteX20" fmla="*/ 207155 w 292914"/>
                <a:gd name="connsiteY20" fmla="*/ 77720 h 258542"/>
                <a:gd name="connsiteX21" fmla="*/ 199535 w 292914"/>
                <a:gd name="connsiteY21" fmla="*/ 66290 h 258542"/>
                <a:gd name="connsiteX22" fmla="*/ 195725 w 292914"/>
                <a:gd name="connsiteY22" fmla="*/ 60575 h 258542"/>
                <a:gd name="connsiteX23" fmla="*/ 193820 w 292914"/>
                <a:gd name="connsiteY23" fmla="*/ 54860 h 258542"/>
                <a:gd name="connsiteX24" fmla="*/ 191588 w 292914"/>
                <a:gd name="connsiteY24" fmla="*/ 53372 h 258542"/>
                <a:gd name="connsiteX25" fmla="*/ 191449 w 292914"/>
                <a:gd name="connsiteY25" fmla="*/ 51890 h 258542"/>
                <a:gd name="connsiteX26" fmla="*/ 188797 w 292914"/>
                <a:gd name="connsiteY26" fmla="*/ 51512 h 258542"/>
                <a:gd name="connsiteX27" fmla="*/ 188105 w 292914"/>
                <a:gd name="connsiteY27" fmla="*/ 51050 h 258542"/>
                <a:gd name="connsiteX28" fmla="*/ 187181 w 292914"/>
                <a:gd name="connsiteY28" fmla="*/ 51281 h 258542"/>
                <a:gd name="connsiteX29" fmla="*/ 183833 w 292914"/>
                <a:gd name="connsiteY29" fmla="*/ 50804 h 258542"/>
                <a:gd name="connsiteX30" fmla="*/ 184377 w 292914"/>
                <a:gd name="connsiteY30" fmla="*/ 51982 h 258542"/>
                <a:gd name="connsiteX31" fmla="*/ 180485 w 292914"/>
                <a:gd name="connsiteY31" fmla="*/ 52955 h 258542"/>
                <a:gd name="connsiteX32" fmla="*/ 178580 w 292914"/>
                <a:gd name="connsiteY32" fmla="*/ 58670 h 258542"/>
                <a:gd name="connsiteX33" fmla="*/ 182390 w 292914"/>
                <a:gd name="connsiteY33" fmla="*/ 79625 h 258542"/>
                <a:gd name="connsiteX34" fmla="*/ 190010 w 292914"/>
                <a:gd name="connsiteY34" fmla="*/ 91055 h 258542"/>
                <a:gd name="connsiteX35" fmla="*/ 193820 w 292914"/>
                <a:gd name="connsiteY35" fmla="*/ 96770 h 258542"/>
                <a:gd name="connsiteX36" fmla="*/ 205250 w 292914"/>
                <a:gd name="connsiteY36" fmla="*/ 104390 h 258542"/>
                <a:gd name="connsiteX37" fmla="*/ 207155 w 292914"/>
                <a:gd name="connsiteY37" fmla="*/ 110581 h 258542"/>
                <a:gd name="connsiteX38" fmla="*/ 211183 w 292914"/>
                <a:gd name="connsiteY38" fmla="*/ 110829 h 258542"/>
                <a:gd name="connsiteX39" fmla="*/ 227155 w 292914"/>
                <a:gd name="connsiteY39" fmla="*/ 149437 h 258542"/>
                <a:gd name="connsiteX40" fmla="*/ 233131 w 292914"/>
                <a:gd name="connsiteY40" fmla="*/ 162907 h 258542"/>
                <a:gd name="connsiteX41" fmla="*/ 243588 w 292914"/>
                <a:gd name="connsiteY41" fmla="*/ 180824 h 258542"/>
                <a:gd name="connsiteX42" fmla="*/ 266025 w 292914"/>
                <a:gd name="connsiteY42" fmla="*/ 209212 h 258542"/>
                <a:gd name="connsiteX43" fmla="*/ 258555 w 292914"/>
                <a:gd name="connsiteY43" fmla="*/ 212211 h 258542"/>
                <a:gd name="connsiteX44" fmla="*/ 261543 w 292914"/>
                <a:gd name="connsiteY44" fmla="*/ 230154 h 258542"/>
                <a:gd name="connsiteX45" fmla="*/ 289927 w 292914"/>
                <a:gd name="connsiteY45" fmla="*/ 255543 h 258542"/>
                <a:gd name="connsiteX46" fmla="*/ 292914 w 292914"/>
                <a:gd name="connsiteY46" fmla="*/ 258542 h 258542"/>
                <a:gd name="connsiteX47" fmla="*/ 198772 w 292914"/>
                <a:gd name="connsiteY47" fmla="*/ 258542 h 258542"/>
                <a:gd name="connsiteX48" fmla="*/ 103106 w 292914"/>
                <a:gd name="connsiteY48" fmla="*/ 258542 h 258542"/>
                <a:gd name="connsiteX49" fmla="*/ 4482 w 292914"/>
                <a:gd name="connsiteY49" fmla="*/ 258542 h 258542"/>
                <a:gd name="connsiteX50" fmla="*/ 4482 w 292914"/>
                <a:gd name="connsiteY50" fmla="*/ 162907 h 258542"/>
                <a:gd name="connsiteX51" fmla="*/ 4482 w 292914"/>
                <a:gd name="connsiteY51" fmla="*/ 67247 h 258542"/>
                <a:gd name="connsiteX52" fmla="*/ 0 w 292914"/>
                <a:gd name="connsiteY52" fmla="*/ 43332 h 258542"/>
                <a:gd name="connsiteX53" fmla="*/ 4482 w 292914"/>
                <a:gd name="connsiteY53" fmla="*/ 28388 h 258542"/>
                <a:gd name="connsiteX54" fmla="*/ 0 w 292914"/>
                <a:gd name="connsiteY54" fmla="*/ 14944 h 258542"/>
                <a:gd name="connsiteX55" fmla="*/ 7470 w 292914"/>
                <a:gd name="connsiteY55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18585 w 292914"/>
                <a:gd name="connsiteY18" fmla="*/ 100580 h 258542"/>
                <a:gd name="connsiteX19" fmla="*/ 207155 w 292914"/>
                <a:gd name="connsiteY19" fmla="*/ 77720 h 258542"/>
                <a:gd name="connsiteX20" fmla="*/ 199535 w 292914"/>
                <a:gd name="connsiteY20" fmla="*/ 66290 h 258542"/>
                <a:gd name="connsiteX21" fmla="*/ 195725 w 292914"/>
                <a:gd name="connsiteY21" fmla="*/ 60575 h 258542"/>
                <a:gd name="connsiteX22" fmla="*/ 193820 w 292914"/>
                <a:gd name="connsiteY22" fmla="*/ 54860 h 258542"/>
                <a:gd name="connsiteX23" fmla="*/ 191588 w 292914"/>
                <a:gd name="connsiteY23" fmla="*/ 53372 h 258542"/>
                <a:gd name="connsiteX24" fmla="*/ 191449 w 292914"/>
                <a:gd name="connsiteY24" fmla="*/ 51890 h 258542"/>
                <a:gd name="connsiteX25" fmla="*/ 188797 w 292914"/>
                <a:gd name="connsiteY25" fmla="*/ 51512 h 258542"/>
                <a:gd name="connsiteX26" fmla="*/ 188105 w 292914"/>
                <a:gd name="connsiteY26" fmla="*/ 51050 h 258542"/>
                <a:gd name="connsiteX27" fmla="*/ 187181 w 292914"/>
                <a:gd name="connsiteY27" fmla="*/ 51281 h 258542"/>
                <a:gd name="connsiteX28" fmla="*/ 183833 w 292914"/>
                <a:gd name="connsiteY28" fmla="*/ 50804 h 258542"/>
                <a:gd name="connsiteX29" fmla="*/ 184377 w 292914"/>
                <a:gd name="connsiteY29" fmla="*/ 51982 h 258542"/>
                <a:gd name="connsiteX30" fmla="*/ 180485 w 292914"/>
                <a:gd name="connsiteY30" fmla="*/ 52955 h 258542"/>
                <a:gd name="connsiteX31" fmla="*/ 178580 w 292914"/>
                <a:gd name="connsiteY31" fmla="*/ 58670 h 258542"/>
                <a:gd name="connsiteX32" fmla="*/ 182390 w 292914"/>
                <a:gd name="connsiteY32" fmla="*/ 79625 h 258542"/>
                <a:gd name="connsiteX33" fmla="*/ 190010 w 292914"/>
                <a:gd name="connsiteY33" fmla="*/ 91055 h 258542"/>
                <a:gd name="connsiteX34" fmla="*/ 193820 w 292914"/>
                <a:gd name="connsiteY34" fmla="*/ 96770 h 258542"/>
                <a:gd name="connsiteX35" fmla="*/ 205250 w 292914"/>
                <a:gd name="connsiteY35" fmla="*/ 104390 h 258542"/>
                <a:gd name="connsiteX36" fmla="*/ 207155 w 292914"/>
                <a:gd name="connsiteY36" fmla="*/ 110581 h 258542"/>
                <a:gd name="connsiteX37" fmla="*/ 211183 w 292914"/>
                <a:gd name="connsiteY37" fmla="*/ 110829 h 258542"/>
                <a:gd name="connsiteX38" fmla="*/ 227155 w 292914"/>
                <a:gd name="connsiteY38" fmla="*/ 149437 h 258542"/>
                <a:gd name="connsiteX39" fmla="*/ 233131 w 292914"/>
                <a:gd name="connsiteY39" fmla="*/ 162907 h 258542"/>
                <a:gd name="connsiteX40" fmla="*/ 243588 w 292914"/>
                <a:gd name="connsiteY40" fmla="*/ 180824 h 258542"/>
                <a:gd name="connsiteX41" fmla="*/ 266025 w 292914"/>
                <a:gd name="connsiteY41" fmla="*/ 209212 h 258542"/>
                <a:gd name="connsiteX42" fmla="*/ 258555 w 292914"/>
                <a:gd name="connsiteY42" fmla="*/ 212211 h 258542"/>
                <a:gd name="connsiteX43" fmla="*/ 261543 w 292914"/>
                <a:gd name="connsiteY43" fmla="*/ 230154 h 258542"/>
                <a:gd name="connsiteX44" fmla="*/ 289927 w 292914"/>
                <a:gd name="connsiteY44" fmla="*/ 255543 h 258542"/>
                <a:gd name="connsiteX45" fmla="*/ 292914 w 292914"/>
                <a:gd name="connsiteY45" fmla="*/ 258542 h 258542"/>
                <a:gd name="connsiteX46" fmla="*/ 198772 w 292914"/>
                <a:gd name="connsiteY46" fmla="*/ 258542 h 258542"/>
                <a:gd name="connsiteX47" fmla="*/ 103106 w 292914"/>
                <a:gd name="connsiteY47" fmla="*/ 258542 h 258542"/>
                <a:gd name="connsiteX48" fmla="*/ 4482 w 292914"/>
                <a:gd name="connsiteY48" fmla="*/ 258542 h 258542"/>
                <a:gd name="connsiteX49" fmla="*/ 4482 w 292914"/>
                <a:gd name="connsiteY49" fmla="*/ 162907 h 258542"/>
                <a:gd name="connsiteX50" fmla="*/ 4482 w 292914"/>
                <a:gd name="connsiteY50" fmla="*/ 67247 h 258542"/>
                <a:gd name="connsiteX51" fmla="*/ 0 w 292914"/>
                <a:gd name="connsiteY51" fmla="*/ 43332 h 258542"/>
                <a:gd name="connsiteX52" fmla="*/ 4482 w 292914"/>
                <a:gd name="connsiteY52" fmla="*/ 28388 h 258542"/>
                <a:gd name="connsiteX53" fmla="*/ 0 w 292914"/>
                <a:gd name="connsiteY53" fmla="*/ 14944 h 258542"/>
                <a:gd name="connsiteX54" fmla="*/ 7470 w 292914"/>
                <a:gd name="connsiteY54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2390 w 292914"/>
                <a:gd name="connsiteY31" fmla="*/ 79625 h 258542"/>
                <a:gd name="connsiteX32" fmla="*/ 190010 w 292914"/>
                <a:gd name="connsiteY32" fmla="*/ 91055 h 258542"/>
                <a:gd name="connsiteX33" fmla="*/ 193820 w 292914"/>
                <a:gd name="connsiteY33" fmla="*/ 9677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2390 w 292914"/>
                <a:gd name="connsiteY31" fmla="*/ 79625 h 258542"/>
                <a:gd name="connsiteX32" fmla="*/ 190010 w 292914"/>
                <a:gd name="connsiteY32" fmla="*/ 91055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2390 w 292914"/>
                <a:gd name="connsiteY31" fmla="*/ 79625 h 258542"/>
                <a:gd name="connsiteX32" fmla="*/ 195725 w 292914"/>
                <a:gd name="connsiteY32" fmla="*/ 81530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6200 w 292914"/>
                <a:gd name="connsiteY31" fmla="*/ 73910 h 258542"/>
                <a:gd name="connsiteX32" fmla="*/ 195725 w 292914"/>
                <a:gd name="connsiteY32" fmla="*/ 81530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6200 w 292914"/>
                <a:gd name="connsiteY31" fmla="*/ 73910 h 258542"/>
                <a:gd name="connsiteX32" fmla="*/ 195725 w 292914"/>
                <a:gd name="connsiteY32" fmla="*/ 81530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54595 w 292914"/>
                <a:gd name="connsiteY40" fmla="*/ 19778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92914" h="258542">
                  <a:moveTo>
                    <a:pt x="7470" y="0"/>
                  </a:moveTo>
                  <a:lnTo>
                    <a:pt x="43352" y="0"/>
                  </a:lnTo>
                  <a:lnTo>
                    <a:pt x="64266" y="7472"/>
                  </a:lnTo>
                  <a:lnTo>
                    <a:pt x="88167" y="14944"/>
                  </a:lnTo>
                  <a:lnTo>
                    <a:pt x="98624" y="22416"/>
                  </a:lnTo>
                  <a:lnTo>
                    <a:pt x="121062" y="14944"/>
                  </a:lnTo>
                  <a:lnTo>
                    <a:pt x="131519" y="4473"/>
                  </a:lnTo>
                  <a:lnTo>
                    <a:pt x="149445" y="0"/>
                  </a:lnTo>
                  <a:lnTo>
                    <a:pt x="165877" y="7472"/>
                  </a:lnTo>
                  <a:lnTo>
                    <a:pt x="173347" y="17943"/>
                  </a:lnTo>
                  <a:lnTo>
                    <a:pt x="180816" y="11945"/>
                  </a:lnTo>
                  <a:lnTo>
                    <a:pt x="198772" y="14944"/>
                  </a:lnTo>
                  <a:lnTo>
                    <a:pt x="219686" y="17943"/>
                  </a:lnTo>
                  <a:lnTo>
                    <a:pt x="230143" y="11945"/>
                  </a:lnTo>
                  <a:lnTo>
                    <a:pt x="248069" y="61275"/>
                  </a:lnTo>
                  <a:lnTo>
                    <a:pt x="240600" y="71746"/>
                  </a:lnTo>
                  <a:lnTo>
                    <a:pt x="233131" y="92662"/>
                  </a:lnTo>
                  <a:lnTo>
                    <a:pt x="227155" y="103107"/>
                  </a:lnTo>
                  <a:cubicBezTo>
                    <a:pt x="222826" y="100617"/>
                    <a:pt x="211758" y="83856"/>
                    <a:pt x="207155" y="77720"/>
                  </a:cubicBezTo>
                  <a:lnTo>
                    <a:pt x="199535" y="66290"/>
                  </a:lnTo>
                  <a:cubicBezTo>
                    <a:pt x="198265" y="64385"/>
                    <a:pt x="196449" y="62747"/>
                    <a:pt x="195725" y="60575"/>
                  </a:cubicBezTo>
                  <a:cubicBezTo>
                    <a:pt x="195090" y="58670"/>
                    <a:pt x="195074" y="56428"/>
                    <a:pt x="193820" y="54860"/>
                  </a:cubicBezTo>
                  <a:lnTo>
                    <a:pt x="191588" y="53372"/>
                  </a:lnTo>
                  <a:cubicBezTo>
                    <a:pt x="191542" y="52878"/>
                    <a:pt x="191495" y="52384"/>
                    <a:pt x="191449" y="51890"/>
                  </a:cubicBezTo>
                  <a:lnTo>
                    <a:pt x="188797" y="51512"/>
                  </a:lnTo>
                  <a:cubicBezTo>
                    <a:pt x="188570" y="51348"/>
                    <a:pt x="188334" y="51203"/>
                    <a:pt x="188105" y="51050"/>
                  </a:cubicBezTo>
                  <a:lnTo>
                    <a:pt x="187181" y="51281"/>
                  </a:lnTo>
                  <a:lnTo>
                    <a:pt x="183833" y="50804"/>
                  </a:lnTo>
                  <a:lnTo>
                    <a:pt x="184377" y="51982"/>
                  </a:lnTo>
                  <a:cubicBezTo>
                    <a:pt x="182915" y="51787"/>
                    <a:pt x="181562" y="52093"/>
                    <a:pt x="180485" y="52955"/>
                  </a:cubicBezTo>
                  <a:cubicBezTo>
                    <a:pt x="178917" y="54209"/>
                    <a:pt x="177628" y="55178"/>
                    <a:pt x="178580" y="58670"/>
                  </a:cubicBezTo>
                  <a:cubicBezTo>
                    <a:pt x="179532" y="62162"/>
                    <a:pt x="183343" y="70100"/>
                    <a:pt x="186200" y="73910"/>
                  </a:cubicBezTo>
                  <a:cubicBezTo>
                    <a:pt x="189057" y="77720"/>
                    <a:pt x="193503" y="78355"/>
                    <a:pt x="195725" y="81530"/>
                  </a:cubicBezTo>
                  <a:cubicBezTo>
                    <a:pt x="197947" y="84705"/>
                    <a:pt x="197630" y="91690"/>
                    <a:pt x="199535" y="92960"/>
                  </a:cubicBezTo>
                  <a:lnTo>
                    <a:pt x="205250" y="104390"/>
                  </a:lnTo>
                  <a:lnTo>
                    <a:pt x="207155" y="110581"/>
                  </a:lnTo>
                  <a:cubicBezTo>
                    <a:pt x="207473" y="111851"/>
                    <a:pt x="206520" y="108676"/>
                    <a:pt x="211183" y="110829"/>
                  </a:cubicBezTo>
                  <a:lnTo>
                    <a:pt x="227155" y="149437"/>
                  </a:lnTo>
                  <a:lnTo>
                    <a:pt x="233131" y="162907"/>
                  </a:lnTo>
                  <a:lnTo>
                    <a:pt x="243588" y="180824"/>
                  </a:lnTo>
                  <a:lnTo>
                    <a:pt x="254595" y="197782"/>
                  </a:lnTo>
                  <a:lnTo>
                    <a:pt x="258555" y="212211"/>
                  </a:lnTo>
                  <a:lnTo>
                    <a:pt x="261543" y="230154"/>
                  </a:lnTo>
                  <a:lnTo>
                    <a:pt x="289927" y="255543"/>
                  </a:lnTo>
                  <a:lnTo>
                    <a:pt x="292914" y="258542"/>
                  </a:lnTo>
                  <a:lnTo>
                    <a:pt x="198772" y="258542"/>
                  </a:lnTo>
                  <a:lnTo>
                    <a:pt x="103106" y="258542"/>
                  </a:lnTo>
                  <a:lnTo>
                    <a:pt x="4482" y="258542"/>
                  </a:lnTo>
                  <a:lnTo>
                    <a:pt x="4482" y="162907"/>
                  </a:lnTo>
                  <a:lnTo>
                    <a:pt x="4482" y="67247"/>
                  </a:lnTo>
                  <a:lnTo>
                    <a:pt x="0" y="43332"/>
                  </a:lnTo>
                  <a:lnTo>
                    <a:pt x="4482" y="28388"/>
                  </a:lnTo>
                  <a:lnTo>
                    <a:pt x="0" y="14944"/>
                  </a:lnTo>
                  <a:lnTo>
                    <a:pt x="747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4" name="Freeform 96">
              <a:extLst>
                <a:ext uri="{FF2B5EF4-FFF2-40B4-BE49-F238E27FC236}">
                  <a16:creationId xmlns:a16="http://schemas.microsoft.com/office/drawing/2014/main" xmlns="" id="{FD8D94A2-2CF0-442D-A5F2-6425725AB8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6873" y="3574826"/>
              <a:ext cx="236350" cy="189309"/>
            </a:xfrm>
            <a:custGeom>
              <a:avLst/>
              <a:gdLst>
                <a:gd name="T0" fmla="*/ 23 w 201"/>
                <a:gd name="T1" fmla="*/ 0 h 163"/>
                <a:gd name="T2" fmla="*/ 23 w 201"/>
                <a:gd name="T3" fmla="*/ 0 h 163"/>
                <a:gd name="T4" fmla="*/ 42 w 201"/>
                <a:gd name="T5" fmla="*/ 5 h 163"/>
                <a:gd name="T6" fmla="*/ 64 w 201"/>
                <a:gd name="T7" fmla="*/ 2 h 163"/>
                <a:gd name="T8" fmla="*/ 82 w 201"/>
                <a:gd name="T9" fmla="*/ 7 h 163"/>
                <a:gd name="T10" fmla="*/ 94 w 201"/>
                <a:gd name="T11" fmla="*/ 7 h 163"/>
                <a:gd name="T12" fmla="*/ 120 w 201"/>
                <a:gd name="T13" fmla="*/ 7 h 163"/>
                <a:gd name="T14" fmla="*/ 127 w 201"/>
                <a:gd name="T15" fmla="*/ 16 h 163"/>
                <a:gd name="T16" fmla="*/ 158 w 201"/>
                <a:gd name="T17" fmla="*/ 26 h 163"/>
                <a:gd name="T18" fmla="*/ 163 w 201"/>
                <a:gd name="T19" fmla="*/ 21 h 163"/>
                <a:gd name="T20" fmla="*/ 182 w 201"/>
                <a:gd name="T21" fmla="*/ 31 h 163"/>
                <a:gd name="T22" fmla="*/ 201 w 201"/>
                <a:gd name="T23" fmla="*/ 28 h 163"/>
                <a:gd name="T24" fmla="*/ 201 w 201"/>
                <a:gd name="T25" fmla="*/ 40 h 163"/>
                <a:gd name="T26" fmla="*/ 187 w 201"/>
                <a:gd name="T27" fmla="*/ 54 h 163"/>
                <a:gd name="T28" fmla="*/ 165 w 201"/>
                <a:gd name="T29" fmla="*/ 59 h 163"/>
                <a:gd name="T30" fmla="*/ 163 w 201"/>
                <a:gd name="T31" fmla="*/ 66 h 163"/>
                <a:gd name="T32" fmla="*/ 153 w 201"/>
                <a:gd name="T33" fmla="*/ 78 h 163"/>
                <a:gd name="T34" fmla="*/ 149 w 201"/>
                <a:gd name="T35" fmla="*/ 95 h 163"/>
                <a:gd name="T36" fmla="*/ 153 w 201"/>
                <a:gd name="T37" fmla="*/ 109 h 163"/>
                <a:gd name="T38" fmla="*/ 144 w 201"/>
                <a:gd name="T39" fmla="*/ 116 h 163"/>
                <a:gd name="T40" fmla="*/ 142 w 201"/>
                <a:gd name="T41" fmla="*/ 130 h 163"/>
                <a:gd name="T42" fmla="*/ 130 w 201"/>
                <a:gd name="T43" fmla="*/ 135 h 163"/>
                <a:gd name="T44" fmla="*/ 118 w 201"/>
                <a:gd name="T45" fmla="*/ 149 h 163"/>
                <a:gd name="T46" fmla="*/ 97 w 201"/>
                <a:gd name="T47" fmla="*/ 149 h 163"/>
                <a:gd name="T48" fmla="*/ 82 w 201"/>
                <a:gd name="T49" fmla="*/ 149 h 163"/>
                <a:gd name="T50" fmla="*/ 71 w 201"/>
                <a:gd name="T51" fmla="*/ 156 h 163"/>
                <a:gd name="T52" fmla="*/ 66 w 201"/>
                <a:gd name="T53" fmla="*/ 163 h 163"/>
                <a:gd name="T54" fmla="*/ 56 w 201"/>
                <a:gd name="T55" fmla="*/ 161 h 163"/>
                <a:gd name="T56" fmla="*/ 52 w 201"/>
                <a:gd name="T57" fmla="*/ 156 h 163"/>
                <a:gd name="T58" fmla="*/ 47 w 201"/>
                <a:gd name="T59" fmla="*/ 144 h 163"/>
                <a:gd name="T60" fmla="*/ 33 w 201"/>
                <a:gd name="T61" fmla="*/ 142 h 163"/>
                <a:gd name="T62" fmla="*/ 30 w 201"/>
                <a:gd name="T63" fmla="*/ 135 h 163"/>
                <a:gd name="T64" fmla="*/ 35 w 201"/>
                <a:gd name="T65" fmla="*/ 128 h 163"/>
                <a:gd name="T66" fmla="*/ 38 w 201"/>
                <a:gd name="T67" fmla="*/ 121 h 163"/>
                <a:gd name="T68" fmla="*/ 33 w 201"/>
                <a:gd name="T69" fmla="*/ 116 h 163"/>
                <a:gd name="T70" fmla="*/ 38 w 201"/>
                <a:gd name="T71" fmla="*/ 102 h 163"/>
                <a:gd name="T72" fmla="*/ 30 w 201"/>
                <a:gd name="T73" fmla="*/ 90 h 163"/>
                <a:gd name="T74" fmla="*/ 38 w 201"/>
                <a:gd name="T75" fmla="*/ 87 h 163"/>
                <a:gd name="T76" fmla="*/ 38 w 201"/>
                <a:gd name="T77" fmla="*/ 78 h 163"/>
                <a:gd name="T78" fmla="*/ 40 w 201"/>
                <a:gd name="T79" fmla="*/ 73 h 163"/>
                <a:gd name="T80" fmla="*/ 40 w 201"/>
                <a:gd name="T81" fmla="*/ 57 h 163"/>
                <a:gd name="T82" fmla="*/ 49 w 201"/>
                <a:gd name="T83" fmla="*/ 52 h 163"/>
                <a:gd name="T84" fmla="*/ 45 w 201"/>
                <a:gd name="T85" fmla="*/ 40 h 163"/>
                <a:gd name="T86" fmla="*/ 35 w 201"/>
                <a:gd name="T87" fmla="*/ 40 h 163"/>
                <a:gd name="T88" fmla="*/ 33 w 201"/>
                <a:gd name="T89" fmla="*/ 42 h 163"/>
                <a:gd name="T90" fmla="*/ 23 w 201"/>
                <a:gd name="T91" fmla="*/ 42 h 163"/>
                <a:gd name="T92" fmla="*/ 19 w 201"/>
                <a:gd name="T93" fmla="*/ 33 h 163"/>
                <a:gd name="T94" fmla="*/ 12 w 201"/>
                <a:gd name="T95" fmla="*/ 35 h 163"/>
                <a:gd name="T96" fmla="*/ 7 w 201"/>
                <a:gd name="T97" fmla="*/ 40 h 163"/>
                <a:gd name="T98" fmla="*/ 7 w 201"/>
                <a:gd name="T99" fmla="*/ 26 h 163"/>
                <a:gd name="T100" fmla="*/ 0 w 201"/>
                <a:gd name="T101" fmla="*/ 16 h 163"/>
                <a:gd name="T102" fmla="*/ 23 w 201"/>
                <a:gd name="T103" fmla="*/ 0 h 163"/>
                <a:gd name="connsiteX0" fmla="*/ 114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3184 w 10000"/>
                <a:gd name="connsiteY3" fmla="*/ 123 h 10000"/>
                <a:gd name="connsiteX4" fmla="*/ 4080 w 10000"/>
                <a:gd name="connsiteY4" fmla="*/ 429 h 10000"/>
                <a:gd name="connsiteX5" fmla="*/ 4677 w 10000"/>
                <a:gd name="connsiteY5" fmla="*/ 429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114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3184 w 10000"/>
                <a:gd name="connsiteY3" fmla="*/ 123 h 10000"/>
                <a:gd name="connsiteX4" fmla="*/ 4080 w 10000"/>
                <a:gd name="connsiteY4" fmla="*/ 429 h 10000"/>
                <a:gd name="connsiteX5" fmla="*/ 4677 w 10000"/>
                <a:gd name="connsiteY5" fmla="*/ 429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429 h 10000"/>
                <a:gd name="connsiteX5" fmla="*/ 4677 w 10000"/>
                <a:gd name="connsiteY5" fmla="*/ 429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429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659 w 10000"/>
                <a:gd name="connsiteY14" fmla="*/ 3541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496 w 10000"/>
                <a:gd name="connsiteY13" fmla="*/ 3313 h 10000"/>
                <a:gd name="connsiteX14" fmla="*/ 8659 w 10000"/>
                <a:gd name="connsiteY14" fmla="*/ 3541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496 w 10000"/>
                <a:gd name="connsiteY13" fmla="*/ 3313 h 10000"/>
                <a:gd name="connsiteX14" fmla="*/ 8530 w 10000"/>
                <a:gd name="connsiteY14" fmla="*/ 3144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9807 w 10000"/>
                <a:gd name="connsiteY12" fmla="*/ 2613 h 10000"/>
                <a:gd name="connsiteX13" fmla="*/ 9496 w 10000"/>
                <a:gd name="connsiteY13" fmla="*/ 3313 h 10000"/>
                <a:gd name="connsiteX14" fmla="*/ 8530 w 10000"/>
                <a:gd name="connsiteY14" fmla="*/ 3144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9807 w 10000"/>
                <a:gd name="connsiteY12" fmla="*/ 2613 h 10000"/>
                <a:gd name="connsiteX13" fmla="*/ 9496 w 10000"/>
                <a:gd name="connsiteY13" fmla="*/ 3313 h 10000"/>
                <a:gd name="connsiteX14" fmla="*/ 8530 w 10000"/>
                <a:gd name="connsiteY14" fmla="*/ 3144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7386 w 10000"/>
                <a:gd name="connsiteY19" fmla="*/ 6630 h 10000"/>
                <a:gd name="connsiteX20" fmla="*/ 6971 w 10000"/>
                <a:gd name="connsiteY20" fmla="*/ 7117 h 10000"/>
                <a:gd name="connsiteX21" fmla="*/ 7065 w 10000"/>
                <a:gd name="connsiteY21" fmla="*/ 7975 h 10000"/>
                <a:gd name="connsiteX22" fmla="*/ 6275 w 10000"/>
                <a:gd name="connsiteY22" fmla="*/ 7885 h 10000"/>
                <a:gd name="connsiteX23" fmla="*/ 5742 w 10000"/>
                <a:gd name="connsiteY23" fmla="*/ 8585 h 10000"/>
                <a:gd name="connsiteX24" fmla="*/ 5148 w 10000"/>
                <a:gd name="connsiteY24" fmla="*/ 9458 h 10000"/>
                <a:gd name="connsiteX25" fmla="*/ 4080 w 10000"/>
                <a:gd name="connsiteY25" fmla="*/ 9141 h 10000"/>
                <a:gd name="connsiteX26" fmla="*/ 3532 w 10000"/>
                <a:gd name="connsiteY26" fmla="*/ 9571 h 10000"/>
                <a:gd name="connsiteX27" fmla="*/ 3284 w 10000"/>
                <a:gd name="connsiteY27" fmla="*/ 10000 h 10000"/>
                <a:gd name="connsiteX28" fmla="*/ 2786 w 10000"/>
                <a:gd name="connsiteY28" fmla="*/ 9877 h 10000"/>
                <a:gd name="connsiteX29" fmla="*/ 2587 w 10000"/>
                <a:gd name="connsiteY29" fmla="*/ 9571 h 10000"/>
                <a:gd name="connsiteX30" fmla="*/ 2338 w 10000"/>
                <a:gd name="connsiteY30" fmla="*/ 8834 h 10000"/>
                <a:gd name="connsiteX31" fmla="*/ 1642 w 10000"/>
                <a:gd name="connsiteY31" fmla="*/ 8712 h 10000"/>
                <a:gd name="connsiteX32" fmla="*/ 1493 w 10000"/>
                <a:gd name="connsiteY32" fmla="*/ 8282 h 10000"/>
                <a:gd name="connsiteX33" fmla="*/ 1741 w 10000"/>
                <a:gd name="connsiteY33" fmla="*/ 7853 h 10000"/>
                <a:gd name="connsiteX34" fmla="*/ 1891 w 10000"/>
                <a:gd name="connsiteY34" fmla="*/ 7423 h 10000"/>
                <a:gd name="connsiteX35" fmla="*/ 1642 w 10000"/>
                <a:gd name="connsiteY35" fmla="*/ 7117 h 10000"/>
                <a:gd name="connsiteX36" fmla="*/ 1891 w 10000"/>
                <a:gd name="connsiteY36" fmla="*/ 6258 h 10000"/>
                <a:gd name="connsiteX37" fmla="*/ 1493 w 10000"/>
                <a:gd name="connsiteY37" fmla="*/ 5521 h 10000"/>
                <a:gd name="connsiteX38" fmla="*/ 1891 w 10000"/>
                <a:gd name="connsiteY38" fmla="*/ 5337 h 10000"/>
                <a:gd name="connsiteX39" fmla="*/ 1891 w 10000"/>
                <a:gd name="connsiteY39" fmla="*/ 4785 h 10000"/>
                <a:gd name="connsiteX40" fmla="*/ 1990 w 10000"/>
                <a:gd name="connsiteY40" fmla="*/ 4479 h 10000"/>
                <a:gd name="connsiteX41" fmla="*/ 1990 w 10000"/>
                <a:gd name="connsiteY41" fmla="*/ 3497 h 10000"/>
                <a:gd name="connsiteX42" fmla="*/ 2438 w 10000"/>
                <a:gd name="connsiteY42" fmla="*/ 3190 h 10000"/>
                <a:gd name="connsiteX43" fmla="*/ 2239 w 10000"/>
                <a:gd name="connsiteY43" fmla="*/ 2454 h 10000"/>
                <a:gd name="connsiteX44" fmla="*/ 1741 w 10000"/>
                <a:gd name="connsiteY44" fmla="*/ 2454 h 10000"/>
                <a:gd name="connsiteX45" fmla="*/ 1642 w 10000"/>
                <a:gd name="connsiteY45" fmla="*/ 2577 h 10000"/>
                <a:gd name="connsiteX46" fmla="*/ 1144 w 10000"/>
                <a:gd name="connsiteY46" fmla="*/ 2577 h 10000"/>
                <a:gd name="connsiteX47" fmla="*/ 945 w 10000"/>
                <a:gd name="connsiteY47" fmla="*/ 2025 h 10000"/>
                <a:gd name="connsiteX48" fmla="*/ 597 w 10000"/>
                <a:gd name="connsiteY48" fmla="*/ 2147 h 10000"/>
                <a:gd name="connsiteX49" fmla="*/ 348 w 10000"/>
                <a:gd name="connsiteY49" fmla="*/ 2454 h 10000"/>
                <a:gd name="connsiteX50" fmla="*/ 348 w 10000"/>
                <a:gd name="connsiteY50" fmla="*/ 1595 h 10000"/>
                <a:gd name="connsiteX51" fmla="*/ 0 w 10000"/>
                <a:gd name="connsiteY51" fmla="*/ 982 h 10000"/>
                <a:gd name="connsiteX52" fmla="*/ 694 w 10000"/>
                <a:gd name="connsiteY52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3247 w 10000"/>
                <a:gd name="connsiteY4" fmla="*/ 867 h 10000"/>
                <a:gd name="connsiteX5" fmla="*/ 4080 w 10000"/>
                <a:gd name="connsiteY5" fmla="*/ 826 h 10000"/>
                <a:gd name="connsiteX6" fmla="*/ 4870 w 10000"/>
                <a:gd name="connsiteY6" fmla="*/ 191 h 10000"/>
                <a:gd name="connsiteX7" fmla="*/ 5970 w 10000"/>
                <a:gd name="connsiteY7" fmla="*/ 429 h 10000"/>
                <a:gd name="connsiteX8" fmla="*/ 6318 w 10000"/>
                <a:gd name="connsiteY8" fmla="*/ 982 h 10000"/>
                <a:gd name="connsiteX9" fmla="*/ 7861 w 10000"/>
                <a:gd name="connsiteY9" fmla="*/ 1595 h 10000"/>
                <a:gd name="connsiteX10" fmla="*/ 8109 w 10000"/>
                <a:gd name="connsiteY10" fmla="*/ 1288 h 10000"/>
                <a:gd name="connsiteX11" fmla="*/ 9055 w 10000"/>
                <a:gd name="connsiteY11" fmla="*/ 1902 h 10000"/>
                <a:gd name="connsiteX12" fmla="*/ 10000 w 10000"/>
                <a:gd name="connsiteY12" fmla="*/ 1718 h 10000"/>
                <a:gd name="connsiteX13" fmla="*/ 9807 w 10000"/>
                <a:gd name="connsiteY13" fmla="*/ 2613 h 10000"/>
                <a:gd name="connsiteX14" fmla="*/ 9496 w 10000"/>
                <a:gd name="connsiteY14" fmla="*/ 3313 h 10000"/>
                <a:gd name="connsiteX15" fmla="*/ 8530 w 10000"/>
                <a:gd name="connsiteY15" fmla="*/ 3144 h 10000"/>
                <a:gd name="connsiteX16" fmla="*/ 8109 w 10000"/>
                <a:gd name="connsiteY16" fmla="*/ 4049 h 10000"/>
                <a:gd name="connsiteX17" fmla="*/ 7612 w 10000"/>
                <a:gd name="connsiteY17" fmla="*/ 4785 h 10000"/>
                <a:gd name="connsiteX18" fmla="*/ 7413 w 10000"/>
                <a:gd name="connsiteY18" fmla="*/ 5828 h 10000"/>
                <a:gd name="connsiteX19" fmla="*/ 7998 w 10000"/>
                <a:gd name="connsiteY19" fmla="*/ 6449 h 10000"/>
                <a:gd name="connsiteX20" fmla="*/ 7386 w 10000"/>
                <a:gd name="connsiteY20" fmla="*/ 6630 h 10000"/>
                <a:gd name="connsiteX21" fmla="*/ 6971 w 10000"/>
                <a:gd name="connsiteY21" fmla="*/ 7117 h 10000"/>
                <a:gd name="connsiteX22" fmla="*/ 7065 w 10000"/>
                <a:gd name="connsiteY22" fmla="*/ 7975 h 10000"/>
                <a:gd name="connsiteX23" fmla="*/ 6275 w 10000"/>
                <a:gd name="connsiteY23" fmla="*/ 7885 h 10000"/>
                <a:gd name="connsiteX24" fmla="*/ 5742 w 10000"/>
                <a:gd name="connsiteY24" fmla="*/ 8585 h 10000"/>
                <a:gd name="connsiteX25" fmla="*/ 5148 w 10000"/>
                <a:gd name="connsiteY25" fmla="*/ 9458 h 10000"/>
                <a:gd name="connsiteX26" fmla="*/ 4080 w 10000"/>
                <a:gd name="connsiteY26" fmla="*/ 9141 h 10000"/>
                <a:gd name="connsiteX27" fmla="*/ 3532 w 10000"/>
                <a:gd name="connsiteY27" fmla="*/ 9571 h 10000"/>
                <a:gd name="connsiteX28" fmla="*/ 3284 w 10000"/>
                <a:gd name="connsiteY28" fmla="*/ 10000 h 10000"/>
                <a:gd name="connsiteX29" fmla="*/ 2786 w 10000"/>
                <a:gd name="connsiteY29" fmla="*/ 9877 h 10000"/>
                <a:gd name="connsiteX30" fmla="*/ 2587 w 10000"/>
                <a:gd name="connsiteY30" fmla="*/ 9571 h 10000"/>
                <a:gd name="connsiteX31" fmla="*/ 2338 w 10000"/>
                <a:gd name="connsiteY31" fmla="*/ 8834 h 10000"/>
                <a:gd name="connsiteX32" fmla="*/ 1642 w 10000"/>
                <a:gd name="connsiteY32" fmla="*/ 8712 h 10000"/>
                <a:gd name="connsiteX33" fmla="*/ 1493 w 10000"/>
                <a:gd name="connsiteY33" fmla="*/ 8282 h 10000"/>
                <a:gd name="connsiteX34" fmla="*/ 1741 w 10000"/>
                <a:gd name="connsiteY34" fmla="*/ 7853 h 10000"/>
                <a:gd name="connsiteX35" fmla="*/ 1891 w 10000"/>
                <a:gd name="connsiteY35" fmla="*/ 7423 h 10000"/>
                <a:gd name="connsiteX36" fmla="*/ 1642 w 10000"/>
                <a:gd name="connsiteY36" fmla="*/ 7117 h 10000"/>
                <a:gd name="connsiteX37" fmla="*/ 1891 w 10000"/>
                <a:gd name="connsiteY37" fmla="*/ 6258 h 10000"/>
                <a:gd name="connsiteX38" fmla="*/ 1493 w 10000"/>
                <a:gd name="connsiteY38" fmla="*/ 5521 h 10000"/>
                <a:gd name="connsiteX39" fmla="*/ 1891 w 10000"/>
                <a:gd name="connsiteY39" fmla="*/ 5337 h 10000"/>
                <a:gd name="connsiteX40" fmla="*/ 1891 w 10000"/>
                <a:gd name="connsiteY40" fmla="*/ 4785 h 10000"/>
                <a:gd name="connsiteX41" fmla="*/ 1990 w 10000"/>
                <a:gd name="connsiteY41" fmla="*/ 4479 h 10000"/>
                <a:gd name="connsiteX42" fmla="*/ 1990 w 10000"/>
                <a:gd name="connsiteY42" fmla="*/ 3497 h 10000"/>
                <a:gd name="connsiteX43" fmla="*/ 2438 w 10000"/>
                <a:gd name="connsiteY43" fmla="*/ 3190 h 10000"/>
                <a:gd name="connsiteX44" fmla="*/ 2239 w 10000"/>
                <a:gd name="connsiteY44" fmla="*/ 2454 h 10000"/>
                <a:gd name="connsiteX45" fmla="*/ 1741 w 10000"/>
                <a:gd name="connsiteY45" fmla="*/ 2454 h 10000"/>
                <a:gd name="connsiteX46" fmla="*/ 1642 w 10000"/>
                <a:gd name="connsiteY46" fmla="*/ 2577 h 10000"/>
                <a:gd name="connsiteX47" fmla="*/ 1144 w 10000"/>
                <a:gd name="connsiteY47" fmla="*/ 2577 h 10000"/>
                <a:gd name="connsiteX48" fmla="*/ 945 w 10000"/>
                <a:gd name="connsiteY48" fmla="*/ 2025 h 10000"/>
                <a:gd name="connsiteX49" fmla="*/ 597 w 10000"/>
                <a:gd name="connsiteY49" fmla="*/ 2147 h 10000"/>
                <a:gd name="connsiteX50" fmla="*/ 348 w 10000"/>
                <a:gd name="connsiteY50" fmla="*/ 2454 h 10000"/>
                <a:gd name="connsiteX51" fmla="*/ 348 w 10000"/>
                <a:gd name="connsiteY51" fmla="*/ 1595 h 10000"/>
                <a:gd name="connsiteX52" fmla="*/ 0 w 10000"/>
                <a:gd name="connsiteY52" fmla="*/ 982 h 10000"/>
                <a:gd name="connsiteX53" fmla="*/ 694 w 10000"/>
                <a:gd name="connsiteY53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3247 w 10000"/>
                <a:gd name="connsiteY4" fmla="*/ 867 h 10000"/>
                <a:gd name="connsiteX5" fmla="*/ 4080 w 10000"/>
                <a:gd name="connsiteY5" fmla="*/ 826 h 10000"/>
                <a:gd name="connsiteX6" fmla="*/ 4870 w 10000"/>
                <a:gd name="connsiteY6" fmla="*/ 191 h 10000"/>
                <a:gd name="connsiteX7" fmla="*/ 5970 w 10000"/>
                <a:gd name="connsiteY7" fmla="*/ 429 h 10000"/>
                <a:gd name="connsiteX8" fmla="*/ 6318 w 10000"/>
                <a:gd name="connsiteY8" fmla="*/ 982 h 10000"/>
                <a:gd name="connsiteX9" fmla="*/ 7861 w 10000"/>
                <a:gd name="connsiteY9" fmla="*/ 1595 h 10000"/>
                <a:gd name="connsiteX10" fmla="*/ 8109 w 10000"/>
                <a:gd name="connsiteY10" fmla="*/ 1288 h 10000"/>
                <a:gd name="connsiteX11" fmla="*/ 9055 w 10000"/>
                <a:gd name="connsiteY11" fmla="*/ 1902 h 10000"/>
                <a:gd name="connsiteX12" fmla="*/ 10000 w 10000"/>
                <a:gd name="connsiteY12" fmla="*/ 1718 h 10000"/>
                <a:gd name="connsiteX13" fmla="*/ 9807 w 10000"/>
                <a:gd name="connsiteY13" fmla="*/ 2613 h 10000"/>
                <a:gd name="connsiteX14" fmla="*/ 9496 w 10000"/>
                <a:gd name="connsiteY14" fmla="*/ 3313 h 10000"/>
                <a:gd name="connsiteX15" fmla="*/ 9121 w 10000"/>
                <a:gd name="connsiteY15" fmla="*/ 3008 h 10000"/>
                <a:gd name="connsiteX16" fmla="*/ 8530 w 10000"/>
                <a:gd name="connsiteY16" fmla="*/ 3144 h 10000"/>
                <a:gd name="connsiteX17" fmla="*/ 8109 w 10000"/>
                <a:gd name="connsiteY17" fmla="*/ 4049 h 10000"/>
                <a:gd name="connsiteX18" fmla="*/ 7612 w 10000"/>
                <a:gd name="connsiteY18" fmla="*/ 4785 h 10000"/>
                <a:gd name="connsiteX19" fmla="*/ 7413 w 10000"/>
                <a:gd name="connsiteY19" fmla="*/ 5828 h 10000"/>
                <a:gd name="connsiteX20" fmla="*/ 7998 w 10000"/>
                <a:gd name="connsiteY20" fmla="*/ 6449 h 10000"/>
                <a:gd name="connsiteX21" fmla="*/ 7386 w 10000"/>
                <a:gd name="connsiteY21" fmla="*/ 6630 h 10000"/>
                <a:gd name="connsiteX22" fmla="*/ 6971 w 10000"/>
                <a:gd name="connsiteY22" fmla="*/ 7117 h 10000"/>
                <a:gd name="connsiteX23" fmla="*/ 7065 w 10000"/>
                <a:gd name="connsiteY23" fmla="*/ 7975 h 10000"/>
                <a:gd name="connsiteX24" fmla="*/ 6275 w 10000"/>
                <a:gd name="connsiteY24" fmla="*/ 7885 h 10000"/>
                <a:gd name="connsiteX25" fmla="*/ 5742 w 10000"/>
                <a:gd name="connsiteY25" fmla="*/ 8585 h 10000"/>
                <a:gd name="connsiteX26" fmla="*/ 5148 w 10000"/>
                <a:gd name="connsiteY26" fmla="*/ 9458 h 10000"/>
                <a:gd name="connsiteX27" fmla="*/ 4080 w 10000"/>
                <a:gd name="connsiteY27" fmla="*/ 9141 h 10000"/>
                <a:gd name="connsiteX28" fmla="*/ 3532 w 10000"/>
                <a:gd name="connsiteY28" fmla="*/ 9571 h 10000"/>
                <a:gd name="connsiteX29" fmla="*/ 3284 w 10000"/>
                <a:gd name="connsiteY29" fmla="*/ 10000 h 10000"/>
                <a:gd name="connsiteX30" fmla="*/ 2786 w 10000"/>
                <a:gd name="connsiteY30" fmla="*/ 9877 h 10000"/>
                <a:gd name="connsiteX31" fmla="*/ 2587 w 10000"/>
                <a:gd name="connsiteY31" fmla="*/ 9571 h 10000"/>
                <a:gd name="connsiteX32" fmla="*/ 2338 w 10000"/>
                <a:gd name="connsiteY32" fmla="*/ 8834 h 10000"/>
                <a:gd name="connsiteX33" fmla="*/ 1642 w 10000"/>
                <a:gd name="connsiteY33" fmla="*/ 8712 h 10000"/>
                <a:gd name="connsiteX34" fmla="*/ 1493 w 10000"/>
                <a:gd name="connsiteY34" fmla="*/ 8282 h 10000"/>
                <a:gd name="connsiteX35" fmla="*/ 1741 w 10000"/>
                <a:gd name="connsiteY35" fmla="*/ 7853 h 10000"/>
                <a:gd name="connsiteX36" fmla="*/ 1891 w 10000"/>
                <a:gd name="connsiteY36" fmla="*/ 7423 h 10000"/>
                <a:gd name="connsiteX37" fmla="*/ 1642 w 10000"/>
                <a:gd name="connsiteY37" fmla="*/ 7117 h 10000"/>
                <a:gd name="connsiteX38" fmla="*/ 1891 w 10000"/>
                <a:gd name="connsiteY38" fmla="*/ 6258 h 10000"/>
                <a:gd name="connsiteX39" fmla="*/ 1493 w 10000"/>
                <a:gd name="connsiteY39" fmla="*/ 5521 h 10000"/>
                <a:gd name="connsiteX40" fmla="*/ 1891 w 10000"/>
                <a:gd name="connsiteY40" fmla="*/ 5337 h 10000"/>
                <a:gd name="connsiteX41" fmla="*/ 1891 w 10000"/>
                <a:gd name="connsiteY41" fmla="*/ 4785 h 10000"/>
                <a:gd name="connsiteX42" fmla="*/ 1990 w 10000"/>
                <a:gd name="connsiteY42" fmla="*/ 4479 h 10000"/>
                <a:gd name="connsiteX43" fmla="*/ 1990 w 10000"/>
                <a:gd name="connsiteY43" fmla="*/ 3497 h 10000"/>
                <a:gd name="connsiteX44" fmla="*/ 2438 w 10000"/>
                <a:gd name="connsiteY44" fmla="*/ 3190 h 10000"/>
                <a:gd name="connsiteX45" fmla="*/ 2239 w 10000"/>
                <a:gd name="connsiteY45" fmla="*/ 2454 h 10000"/>
                <a:gd name="connsiteX46" fmla="*/ 1741 w 10000"/>
                <a:gd name="connsiteY46" fmla="*/ 2454 h 10000"/>
                <a:gd name="connsiteX47" fmla="*/ 1642 w 10000"/>
                <a:gd name="connsiteY47" fmla="*/ 2577 h 10000"/>
                <a:gd name="connsiteX48" fmla="*/ 1144 w 10000"/>
                <a:gd name="connsiteY48" fmla="*/ 2577 h 10000"/>
                <a:gd name="connsiteX49" fmla="*/ 945 w 10000"/>
                <a:gd name="connsiteY49" fmla="*/ 2025 h 10000"/>
                <a:gd name="connsiteX50" fmla="*/ 597 w 10000"/>
                <a:gd name="connsiteY50" fmla="*/ 2147 h 10000"/>
                <a:gd name="connsiteX51" fmla="*/ 348 w 10000"/>
                <a:gd name="connsiteY51" fmla="*/ 2454 h 10000"/>
                <a:gd name="connsiteX52" fmla="*/ 348 w 10000"/>
                <a:gd name="connsiteY52" fmla="*/ 1595 h 10000"/>
                <a:gd name="connsiteX53" fmla="*/ 0 w 10000"/>
                <a:gd name="connsiteY53" fmla="*/ 982 h 10000"/>
                <a:gd name="connsiteX54" fmla="*/ 694 w 10000"/>
                <a:gd name="connsiteY54" fmla="*/ 0 h 10000"/>
                <a:gd name="connsiteX0" fmla="*/ 694 w 10000"/>
                <a:gd name="connsiteY0" fmla="*/ 0 h 9877"/>
                <a:gd name="connsiteX1" fmla="*/ 1144 w 10000"/>
                <a:gd name="connsiteY1" fmla="*/ 0 h 9877"/>
                <a:gd name="connsiteX2" fmla="*/ 1768 w 10000"/>
                <a:gd name="connsiteY2" fmla="*/ 386 h 9877"/>
                <a:gd name="connsiteX3" fmla="*/ 2798 w 10000"/>
                <a:gd name="connsiteY3" fmla="*/ 282 h 9877"/>
                <a:gd name="connsiteX4" fmla="*/ 3247 w 10000"/>
                <a:gd name="connsiteY4" fmla="*/ 867 h 9877"/>
                <a:gd name="connsiteX5" fmla="*/ 4080 w 10000"/>
                <a:gd name="connsiteY5" fmla="*/ 826 h 9877"/>
                <a:gd name="connsiteX6" fmla="*/ 4870 w 10000"/>
                <a:gd name="connsiteY6" fmla="*/ 191 h 9877"/>
                <a:gd name="connsiteX7" fmla="*/ 5970 w 10000"/>
                <a:gd name="connsiteY7" fmla="*/ 429 h 9877"/>
                <a:gd name="connsiteX8" fmla="*/ 6318 w 10000"/>
                <a:gd name="connsiteY8" fmla="*/ 982 h 9877"/>
                <a:gd name="connsiteX9" fmla="*/ 7861 w 10000"/>
                <a:gd name="connsiteY9" fmla="*/ 1595 h 9877"/>
                <a:gd name="connsiteX10" fmla="*/ 8109 w 10000"/>
                <a:gd name="connsiteY10" fmla="*/ 1288 h 9877"/>
                <a:gd name="connsiteX11" fmla="*/ 9055 w 10000"/>
                <a:gd name="connsiteY11" fmla="*/ 1902 h 9877"/>
                <a:gd name="connsiteX12" fmla="*/ 10000 w 10000"/>
                <a:gd name="connsiteY12" fmla="*/ 1718 h 9877"/>
                <a:gd name="connsiteX13" fmla="*/ 9807 w 10000"/>
                <a:gd name="connsiteY13" fmla="*/ 2613 h 9877"/>
                <a:gd name="connsiteX14" fmla="*/ 9496 w 10000"/>
                <a:gd name="connsiteY14" fmla="*/ 3313 h 9877"/>
                <a:gd name="connsiteX15" fmla="*/ 9121 w 10000"/>
                <a:gd name="connsiteY15" fmla="*/ 3008 h 9877"/>
                <a:gd name="connsiteX16" fmla="*/ 8530 w 10000"/>
                <a:gd name="connsiteY16" fmla="*/ 3144 h 9877"/>
                <a:gd name="connsiteX17" fmla="*/ 8109 w 10000"/>
                <a:gd name="connsiteY17" fmla="*/ 4049 h 9877"/>
                <a:gd name="connsiteX18" fmla="*/ 7612 w 10000"/>
                <a:gd name="connsiteY18" fmla="*/ 4785 h 9877"/>
                <a:gd name="connsiteX19" fmla="*/ 7413 w 10000"/>
                <a:gd name="connsiteY19" fmla="*/ 5828 h 9877"/>
                <a:gd name="connsiteX20" fmla="*/ 7998 w 10000"/>
                <a:gd name="connsiteY20" fmla="*/ 6449 h 9877"/>
                <a:gd name="connsiteX21" fmla="*/ 7386 w 10000"/>
                <a:gd name="connsiteY21" fmla="*/ 6630 h 9877"/>
                <a:gd name="connsiteX22" fmla="*/ 6971 w 10000"/>
                <a:gd name="connsiteY22" fmla="*/ 7117 h 9877"/>
                <a:gd name="connsiteX23" fmla="*/ 7065 w 10000"/>
                <a:gd name="connsiteY23" fmla="*/ 7975 h 9877"/>
                <a:gd name="connsiteX24" fmla="*/ 6275 w 10000"/>
                <a:gd name="connsiteY24" fmla="*/ 7885 h 9877"/>
                <a:gd name="connsiteX25" fmla="*/ 5742 w 10000"/>
                <a:gd name="connsiteY25" fmla="*/ 8585 h 9877"/>
                <a:gd name="connsiteX26" fmla="*/ 5148 w 10000"/>
                <a:gd name="connsiteY26" fmla="*/ 9458 h 9877"/>
                <a:gd name="connsiteX27" fmla="*/ 4080 w 10000"/>
                <a:gd name="connsiteY27" fmla="*/ 9141 h 9877"/>
                <a:gd name="connsiteX28" fmla="*/ 3532 w 10000"/>
                <a:gd name="connsiteY28" fmla="*/ 9571 h 9877"/>
                <a:gd name="connsiteX29" fmla="*/ 2786 w 10000"/>
                <a:gd name="connsiteY29" fmla="*/ 9877 h 9877"/>
                <a:gd name="connsiteX30" fmla="*/ 2587 w 10000"/>
                <a:gd name="connsiteY30" fmla="*/ 9571 h 9877"/>
                <a:gd name="connsiteX31" fmla="*/ 2338 w 10000"/>
                <a:gd name="connsiteY31" fmla="*/ 8834 h 9877"/>
                <a:gd name="connsiteX32" fmla="*/ 1642 w 10000"/>
                <a:gd name="connsiteY32" fmla="*/ 8712 h 9877"/>
                <a:gd name="connsiteX33" fmla="*/ 1493 w 10000"/>
                <a:gd name="connsiteY33" fmla="*/ 8282 h 9877"/>
                <a:gd name="connsiteX34" fmla="*/ 1741 w 10000"/>
                <a:gd name="connsiteY34" fmla="*/ 7853 h 9877"/>
                <a:gd name="connsiteX35" fmla="*/ 1891 w 10000"/>
                <a:gd name="connsiteY35" fmla="*/ 7423 h 9877"/>
                <a:gd name="connsiteX36" fmla="*/ 1642 w 10000"/>
                <a:gd name="connsiteY36" fmla="*/ 7117 h 9877"/>
                <a:gd name="connsiteX37" fmla="*/ 1891 w 10000"/>
                <a:gd name="connsiteY37" fmla="*/ 6258 h 9877"/>
                <a:gd name="connsiteX38" fmla="*/ 1493 w 10000"/>
                <a:gd name="connsiteY38" fmla="*/ 5521 h 9877"/>
                <a:gd name="connsiteX39" fmla="*/ 1891 w 10000"/>
                <a:gd name="connsiteY39" fmla="*/ 5337 h 9877"/>
                <a:gd name="connsiteX40" fmla="*/ 1891 w 10000"/>
                <a:gd name="connsiteY40" fmla="*/ 4785 h 9877"/>
                <a:gd name="connsiteX41" fmla="*/ 1990 w 10000"/>
                <a:gd name="connsiteY41" fmla="*/ 4479 h 9877"/>
                <a:gd name="connsiteX42" fmla="*/ 1990 w 10000"/>
                <a:gd name="connsiteY42" fmla="*/ 3497 h 9877"/>
                <a:gd name="connsiteX43" fmla="*/ 2438 w 10000"/>
                <a:gd name="connsiteY43" fmla="*/ 3190 h 9877"/>
                <a:gd name="connsiteX44" fmla="*/ 2239 w 10000"/>
                <a:gd name="connsiteY44" fmla="*/ 2454 h 9877"/>
                <a:gd name="connsiteX45" fmla="*/ 1741 w 10000"/>
                <a:gd name="connsiteY45" fmla="*/ 2454 h 9877"/>
                <a:gd name="connsiteX46" fmla="*/ 1642 w 10000"/>
                <a:gd name="connsiteY46" fmla="*/ 2577 h 9877"/>
                <a:gd name="connsiteX47" fmla="*/ 1144 w 10000"/>
                <a:gd name="connsiteY47" fmla="*/ 2577 h 9877"/>
                <a:gd name="connsiteX48" fmla="*/ 945 w 10000"/>
                <a:gd name="connsiteY48" fmla="*/ 2025 h 9877"/>
                <a:gd name="connsiteX49" fmla="*/ 597 w 10000"/>
                <a:gd name="connsiteY49" fmla="*/ 2147 h 9877"/>
                <a:gd name="connsiteX50" fmla="*/ 348 w 10000"/>
                <a:gd name="connsiteY50" fmla="*/ 2454 h 9877"/>
                <a:gd name="connsiteX51" fmla="*/ 348 w 10000"/>
                <a:gd name="connsiteY51" fmla="*/ 1595 h 9877"/>
                <a:gd name="connsiteX52" fmla="*/ 0 w 10000"/>
                <a:gd name="connsiteY52" fmla="*/ 982 h 9877"/>
                <a:gd name="connsiteX53" fmla="*/ 694 w 10000"/>
                <a:gd name="connsiteY53" fmla="*/ 0 h 9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0000" h="9877">
                  <a:moveTo>
                    <a:pt x="694" y="0"/>
                  </a:moveTo>
                  <a:lnTo>
                    <a:pt x="1144" y="0"/>
                  </a:lnTo>
                  <a:lnTo>
                    <a:pt x="1768" y="386"/>
                  </a:lnTo>
                  <a:lnTo>
                    <a:pt x="2798" y="282"/>
                  </a:lnTo>
                  <a:cubicBezTo>
                    <a:pt x="3037" y="340"/>
                    <a:pt x="3008" y="809"/>
                    <a:pt x="3247" y="867"/>
                  </a:cubicBezTo>
                  <a:lnTo>
                    <a:pt x="4080" y="826"/>
                  </a:lnTo>
                  <a:lnTo>
                    <a:pt x="4870" y="191"/>
                  </a:lnTo>
                  <a:lnTo>
                    <a:pt x="5970" y="429"/>
                  </a:lnTo>
                  <a:lnTo>
                    <a:pt x="6318" y="982"/>
                  </a:lnTo>
                  <a:lnTo>
                    <a:pt x="7861" y="1595"/>
                  </a:lnTo>
                  <a:lnTo>
                    <a:pt x="8109" y="1288"/>
                  </a:lnTo>
                  <a:lnTo>
                    <a:pt x="9055" y="1902"/>
                  </a:lnTo>
                  <a:lnTo>
                    <a:pt x="10000" y="1718"/>
                  </a:lnTo>
                  <a:cubicBezTo>
                    <a:pt x="9936" y="2016"/>
                    <a:pt x="9871" y="2315"/>
                    <a:pt x="9807" y="2613"/>
                  </a:cubicBezTo>
                  <a:cubicBezTo>
                    <a:pt x="9703" y="2846"/>
                    <a:pt x="9600" y="3080"/>
                    <a:pt x="9496" y="3313"/>
                  </a:cubicBezTo>
                  <a:cubicBezTo>
                    <a:pt x="9371" y="3293"/>
                    <a:pt x="9246" y="3028"/>
                    <a:pt x="9121" y="3008"/>
                  </a:cubicBezTo>
                  <a:lnTo>
                    <a:pt x="8530" y="3144"/>
                  </a:lnTo>
                  <a:cubicBezTo>
                    <a:pt x="8497" y="3287"/>
                    <a:pt x="8142" y="3906"/>
                    <a:pt x="8109" y="4049"/>
                  </a:cubicBezTo>
                  <a:lnTo>
                    <a:pt x="7612" y="4785"/>
                  </a:lnTo>
                  <a:cubicBezTo>
                    <a:pt x="7546" y="5133"/>
                    <a:pt x="7479" y="5480"/>
                    <a:pt x="7413" y="5828"/>
                  </a:cubicBezTo>
                  <a:cubicBezTo>
                    <a:pt x="7479" y="6114"/>
                    <a:pt x="7932" y="6163"/>
                    <a:pt x="7998" y="6449"/>
                  </a:cubicBezTo>
                  <a:cubicBezTo>
                    <a:pt x="7816" y="6591"/>
                    <a:pt x="7568" y="6488"/>
                    <a:pt x="7386" y="6630"/>
                  </a:cubicBezTo>
                  <a:cubicBezTo>
                    <a:pt x="7225" y="6710"/>
                    <a:pt x="7132" y="7037"/>
                    <a:pt x="6971" y="7117"/>
                  </a:cubicBezTo>
                  <a:cubicBezTo>
                    <a:pt x="7002" y="7403"/>
                    <a:pt x="7034" y="7689"/>
                    <a:pt x="7065" y="7975"/>
                  </a:cubicBezTo>
                  <a:lnTo>
                    <a:pt x="6275" y="7885"/>
                  </a:lnTo>
                  <a:lnTo>
                    <a:pt x="5742" y="8585"/>
                  </a:lnTo>
                  <a:lnTo>
                    <a:pt x="5148" y="9458"/>
                  </a:lnTo>
                  <a:lnTo>
                    <a:pt x="4080" y="9141"/>
                  </a:lnTo>
                  <a:lnTo>
                    <a:pt x="3532" y="9571"/>
                  </a:lnTo>
                  <a:lnTo>
                    <a:pt x="2786" y="9877"/>
                  </a:lnTo>
                  <a:lnTo>
                    <a:pt x="2587" y="9571"/>
                  </a:lnTo>
                  <a:lnTo>
                    <a:pt x="2338" y="8834"/>
                  </a:lnTo>
                  <a:lnTo>
                    <a:pt x="1642" y="8712"/>
                  </a:lnTo>
                  <a:cubicBezTo>
                    <a:pt x="1592" y="8569"/>
                    <a:pt x="1543" y="8425"/>
                    <a:pt x="1493" y="8282"/>
                  </a:cubicBezTo>
                  <a:lnTo>
                    <a:pt x="1741" y="7853"/>
                  </a:lnTo>
                  <a:lnTo>
                    <a:pt x="1891" y="7423"/>
                  </a:lnTo>
                  <a:lnTo>
                    <a:pt x="1642" y="7117"/>
                  </a:lnTo>
                  <a:lnTo>
                    <a:pt x="1891" y="6258"/>
                  </a:lnTo>
                  <a:lnTo>
                    <a:pt x="1493" y="5521"/>
                  </a:lnTo>
                  <a:lnTo>
                    <a:pt x="1891" y="5337"/>
                  </a:lnTo>
                  <a:lnTo>
                    <a:pt x="1891" y="4785"/>
                  </a:lnTo>
                  <a:lnTo>
                    <a:pt x="1990" y="4479"/>
                  </a:lnTo>
                  <a:lnTo>
                    <a:pt x="1990" y="3497"/>
                  </a:lnTo>
                  <a:lnTo>
                    <a:pt x="2438" y="3190"/>
                  </a:lnTo>
                  <a:cubicBezTo>
                    <a:pt x="2372" y="2945"/>
                    <a:pt x="2305" y="2699"/>
                    <a:pt x="2239" y="2454"/>
                  </a:cubicBezTo>
                  <a:lnTo>
                    <a:pt x="1741" y="2454"/>
                  </a:lnTo>
                  <a:lnTo>
                    <a:pt x="1642" y="2577"/>
                  </a:lnTo>
                  <a:lnTo>
                    <a:pt x="1144" y="2577"/>
                  </a:lnTo>
                  <a:cubicBezTo>
                    <a:pt x="1078" y="2393"/>
                    <a:pt x="1011" y="2209"/>
                    <a:pt x="945" y="2025"/>
                  </a:cubicBezTo>
                  <a:lnTo>
                    <a:pt x="597" y="2147"/>
                  </a:lnTo>
                  <a:lnTo>
                    <a:pt x="348" y="2454"/>
                  </a:lnTo>
                  <a:lnTo>
                    <a:pt x="348" y="1595"/>
                  </a:lnTo>
                  <a:lnTo>
                    <a:pt x="0" y="982"/>
                  </a:lnTo>
                  <a:lnTo>
                    <a:pt x="69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5" name="Freeform 98">
              <a:extLst>
                <a:ext uri="{FF2B5EF4-FFF2-40B4-BE49-F238E27FC236}">
                  <a16:creationId xmlns:a16="http://schemas.microsoft.com/office/drawing/2014/main" xmlns="" id="{5C519B37-399D-4C9A-A5C9-CF23389E2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0084" y="3084489"/>
              <a:ext cx="91718" cy="78783"/>
            </a:xfrm>
            <a:custGeom>
              <a:avLst/>
              <a:gdLst>
                <a:gd name="T0" fmla="*/ 42 w 78"/>
                <a:gd name="T1" fmla="*/ 0 h 67"/>
                <a:gd name="T2" fmla="*/ 42 w 78"/>
                <a:gd name="T3" fmla="*/ 0 h 67"/>
                <a:gd name="T4" fmla="*/ 59 w 78"/>
                <a:gd name="T5" fmla="*/ 5 h 67"/>
                <a:gd name="T6" fmla="*/ 75 w 78"/>
                <a:gd name="T7" fmla="*/ 5 h 67"/>
                <a:gd name="T8" fmla="*/ 78 w 78"/>
                <a:gd name="T9" fmla="*/ 10 h 67"/>
                <a:gd name="T10" fmla="*/ 66 w 78"/>
                <a:gd name="T11" fmla="*/ 29 h 67"/>
                <a:gd name="T12" fmla="*/ 70 w 78"/>
                <a:gd name="T13" fmla="*/ 57 h 67"/>
                <a:gd name="T14" fmla="*/ 63 w 78"/>
                <a:gd name="T15" fmla="*/ 67 h 67"/>
                <a:gd name="T16" fmla="*/ 52 w 78"/>
                <a:gd name="T17" fmla="*/ 67 h 67"/>
                <a:gd name="T18" fmla="*/ 37 w 78"/>
                <a:gd name="T19" fmla="*/ 55 h 67"/>
                <a:gd name="T20" fmla="*/ 30 w 78"/>
                <a:gd name="T21" fmla="*/ 52 h 67"/>
                <a:gd name="T22" fmla="*/ 16 w 78"/>
                <a:gd name="T23" fmla="*/ 57 h 67"/>
                <a:gd name="T24" fmla="*/ 18 w 78"/>
                <a:gd name="T25" fmla="*/ 38 h 67"/>
                <a:gd name="T26" fmla="*/ 11 w 78"/>
                <a:gd name="T27" fmla="*/ 43 h 67"/>
                <a:gd name="T28" fmla="*/ 2 w 78"/>
                <a:gd name="T29" fmla="*/ 31 h 67"/>
                <a:gd name="T30" fmla="*/ 0 w 78"/>
                <a:gd name="T31" fmla="*/ 14 h 67"/>
                <a:gd name="T32" fmla="*/ 21 w 78"/>
                <a:gd name="T33" fmla="*/ 5 h 67"/>
                <a:gd name="T34" fmla="*/ 42 w 78"/>
                <a:gd name="T3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67">
                  <a:moveTo>
                    <a:pt x="42" y="0"/>
                  </a:moveTo>
                  <a:lnTo>
                    <a:pt x="42" y="0"/>
                  </a:lnTo>
                  <a:lnTo>
                    <a:pt x="59" y="5"/>
                  </a:lnTo>
                  <a:lnTo>
                    <a:pt x="75" y="5"/>
                  </a:lnTo>
                  <a:lnTo>
                    <a:pt x="78" y="10"/>
                  </a:lnTo>
                  <a:lnTo>
                    <a:pt x="66" y="29"/>
                  </a:lnTo>
                  <a:lnTo>
                    <a:pt x="70" y="57"/>
                  </a:lnTo>
                  <a:lnTo>
                    <a:pt x="63" y="67"/>
                  </a:lnTo>
                  <a:lnTo>
                    <a:pt x="52" y="67"/>
                  </a:lnTo>
                  <a:lnTo>
                    <a:pt x="37" y="55"/>
                  </a:lnTo>
                  <a:lnTo>
                    <a:pt x="30" y="52"/>
                  </a:lnTo>
                  <a:lnTo>
                    <a:pt x="16" y="57"/>
                  </a:lnTo>
                  <a:lnTo>
                    <a:pt x="18" y="38"/>
                  </a:lnTo>
                  <a:lnTo>
                    <a:pt x="11" y="43"/>
                  </a:lnTo>
                  <a:lnTo>
                    <a:pt x="2" y="31"/>
                  </a:lnTo>
                  <a:lnTo>
                    <a:pt x="0" y="14"/>
                  </a:lnTo>
                  <a:lnTo>
                    <a:pt x="21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6" name="Freeform 102">
              <a:extLst>
                <a:ext uri="{FF2B5EF4-FFF2-40B4-BE49-F238E27FC236}">
                  <a16:creationId xmlns:a16="http://schemas.microsoft.com/office/drawing/2014/main" xmlns="" id="{42F76ECD-CC10-4477-BFBD-98CD275BF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4411" y="2620561"/>
              <a:ext cx="197890" cy="455697"/>
            </a:xfrm>
            <a:custGeom>
              <a:avLst/>
              <a:gdLst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47844 w 251506"/>
                <a:gd name="connsiteY17" fmla="*/ 455124 h 579164"/>
                <a:gd name="connsiteX18" fmla="*/ 223933 w 251506"/>
                <a:gd name="connsiteY18" fmla="*/ 48351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64025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  <a:gd name="connsiteX0" fmla="*/ 173844 w 257369"/>
                <a:gd name="connsiteY0" fmla="*/ 0 h 579164"/>
                <a:gd name="connsiteX1" fmla="*/ 181464 w 257369"/>
                <a:gd name="connsiteY1" fmla="*/ 1905 h 579164"/>
                <a:gd name="connsiteX2" fmla="*/ 185274 w 257369"/>
                <a:gd name="connsiteY2" fmla="*/ 7620 h 579164"/>
                <a:gd name="connsiteX3" fmla="*/ 190989 w 257369"/>
                <a:gd name="connsiteY3" fmla="*/ 11430 h 579164"/>
                <a:gd name="connsiteX4" fmla="*/ 194612 w 257369"/>
                <a:gd name="connsiteY4" fmla="*/ 16864 h 579164"/>
                <a:gd name="connsiteX5" fmla="*/ 188240 w 257369"/>
                <a:gd name="connsiteY5" fmla="*/ 45081 h 579164"/>
                <a:gd name="connsiteX6" fmla="*/ 185274 w 257369"/>
                <a:gd name="connsiteY6" fmla="*/ 49530 h 579164"/>
                <a:gd name="connsiteX7" fmla="*/ 186049 w 257369"/>
                <a:gd name="connsiteY7" fmla="*/ 54783 h 579164"/>
                <a:gd name="connsiteX8" fmla="*/ 185076 w 257369"/>
                <a:gd name="connsiteY8" fmla="*/ 59092 h 579164"/>
                <a:gd name="connsiteX9" fmla="*/ 180593 w 257369"/>
                <a:gd name="connsiteY9" fmla="*/ 108409 h 579164"/>
                <a:gd name="connsiteX10" fmla="*/ 219449 w 257369"/>
                <a:gd name="connsiteY10" fmla="*/ 151748 h 579164"/>
                <a:gd name="connsiteX11" fmla="*/ 198527 w 257369"/>
                <a:gd name="connsiteY11" fmla="*/ 198077 h 579164"/>
                <a:gd name="connsiteX12" fmla="*/ 223933 w 257369"/>
                <a:gd name="connsiteY12" fmla="*/ 265327 h 579164"/>
                <a:gd name="connsiteX13" fmla="*/ 208988 w 257369"/>
                <a:gd name="connsiteY13" fmla="*/ 314645 h 579164"/>
                <a:gd name="connsiteX14" fmla="*/ 229910 w 257369"/>
                <a:gd name="connsiteY14" fmla="*/ 356489 h 579164"/>
                <a:gd name="connsiteX15" fmla="*/ 219449 w 257369"/>
                <a:gd name="connsiteY15" fmla="*/ 392357 h 579164"/>
                <a:gd name="connsiteX16" fmla="*/ 251506 w 257369"/>
                <a:gd name="connsiteY16" fmla="*/ 405774 h 579164"/>
                <a:gd name="connsiteX17" fmla="*/ 257369 w 257369"/>
                <a:gd name="connsiteY17" fmla="*/ 464649 h 579164"/>
                <a:gd name="connsiteX18" fmla="*/ 223933 w 257369"/>
                <a:gd name="connsiteY18" fmla="*/ 483519 h 579164"/>
                <a:gd name="connsiteX19" fmla="*/ 170132 w 257369"/>
                <a:gd name="connsiteY19" fmla="*/ 547780 h 579164"/>
                <a:gd name="connsiteX20" fmla="*/ 128287 w 257369"/>
                <a:gd name="connsiteY20" fmla="*/ 550769 h 579164"/>
                <a:gd name="connsiteX21" fmla="*/ 84947 w 257369"/>
                <a:gd name="connsiteY21" fmla="*/ 568703 h 579164"/>
                <a:gd name="connsiteX22" fmla="*/ 46091 w 257369"/>
                <a:gd name="connsiteY22" fmla="*/ 579164 h 579164"/>
                <a:gd name="connsiteX23" fmla="*/ 32641 w 257369"/>
                <a:gd name="connsiteY23" fmla="*/ 550769 h 579164"/>
                <a:gd name="connsiteX24" fmla="*/ 7235 w 257369"/>
                <a:gd name="connsiteY24" fmla="*/ 537319 h 579164"/>
                <a:gd name="connsiteX25" fmla="*/ 14708 w 257369"/>
                <a:gd name="connsiteY25" fmla="*/ 488002 h 579164"/>
                <a:gd name="connsiteX26" fmla="*/ 1258 w 257369"/>
                <a:gd name="connsiteY26" fmla="*/ 441674 h 579164"/>
                <a:gd name="connsiteX27" fmla="*/ 14708 w 257369"/>
                <a:gd name="connsiteY27" fmla="*/ 410290 h 579164"/>
                <a:gd name="connsiteX28" fmla="*/ 35630 w 257369"/>
                <a:gd name="connsiteY28" fmla="*/ 377412 h 579164"/>
                <a:gd name="connsiteX29" fmla="*/ 92420 w 257369"/>
                <a:gd name="connsiteY29" fmla="*/ 317633 h 579164"/>
                <a:gd name="connsiteX30" fmla="*/ 107364 w 257369"/>
                <a:gd name="connsiteY30" fmla="*/ 304183 h 579164"/>
                <a:gd name="connsiteX31" fmla="*/ 107364 w 257369"/>
                <a:gd name="connsiteY31" fmla="*/ 281766 h 579164"/>
                <a:gd name="connsiteX32" fmla="*/ 71497 w 257369"/>
                <a:gd name="connsiteY32" fmla="*/ 253372 h 579164"/>
                <a:gd name="connsiteX33" fmla="*/ 68734 w 257369"/>
                <a:gd name="connsiteY33" fmla="*/ 244530 h 579164"/>
                <a:gd name="connsiteX34" fmla="*/ 67164 w 257369"/>
                <a:gd name="connsiteY34" fmla="*/ 220980 h 579164"/>
                <a:gd name="connsiteX35" fmla="*/ 65259 w 257369"/>
                <a:gd name="connsiteY35" fmla="*/ 215265 h 579164"/>
                <a:gd name="connsiteX36" fmla="*/ 69069 w 257369"/>
                <a:gd name="connsiteY36" fmla="*/ 194310 h 579164"/>
                <a:gd name="connsiteX37" fmla="*/ 72879 w 257369"/>
                <a:gd name="connsiteY37" fmla="*/ 188595 h 579164"/>
                <a:gd name="connsiteX38" fmla="*/ 69069 w 257369"/>
                <a:gd name="connsiteY38" fmla="*/ 182880 h 579164"/>
                <a:gd name="connsiteX39" fmla="*/ 64025 w 257369"/>
                <a:gd name="connsiteY39" fmla="*/ 166979 h 579164"/>
                <a:gd name="connsiteX40" fmla="*/ 64025 w 257369"/>
                <a:gd name="connsiteY40" fmla="*/ 149716 h 579164"/>
                <a:gd name="connsiteX41" fmla="*/ 65259 w 257369"/>
                <a:gd name="connsiteY41" fmla="*/ 144780 h 579164"/>
                <a:gd name="connsiteX42" fmla="*/ 67164 w 257369"/>
                <a:gd name="connsiteY42" fmla="*/ 139065 h 579164"/>
                <a:gd name="connsiteX43" fmla="*/ 65259 w 257369"/>
                <a:gd name="connsiteY43" fmla="*/ 125730 h 579164"/>
                <a:gd name="connsiteX44" fmla="*/ 59544 w 257369"/>
                <a:gd name="connsiteY44" fmla="*/ 123825 h 579164"/>
                <a:gd name="connsiteX45" fmla="*/ 53299 w 257369"/>
                <a:gd name="connsiteY45" fmla="*/ 122264 h 579164"/>
                <a:gd name="connsiteX46" fmla="*/ 51333 w 257369"/>
                <a:gd name="connsiteY46" fmla="*/ 120146 h 579164"/>
                <a:gd name="connsiteX47" fmla="*/ 48114 w 257369"/>
                <a:gd name="connsiteY47" fmla="*/ 110490 h 579164"/>
                <a:gd name="connsiteX48" fmla="*/ 42399 w 257369"/>
                <a:gd name="connsiteY48" fmla="*/ 106680 h 579164"/>
                <a:gd name="connsiteX49" fmla="*/ 37299 w 257369"/>
                <a:gd name="connsiteY49" fmla="*/ 105033 h 579164"/>
                <a:gd name="connsiteX50" fmla="*/ 25169 w 257369"/>
                <a:gd name="connsiteY50" fmla="*/ 91970 h 579164"/>
                <a:gd name="connsiteX51" fmla="*/ 22550 w 257369"/>
                <a:gd name="connsiteY51" fmla="*/ 89227 h 579164"/>
                <a:gd name="connsiteX52" fmla="*/ 21444 w 257369"/>
                <a:gd name="connsiteY52" fmla="*/ 85725 h 579164"/>
                <a:gd name="connsiteX53" fmla="*/ 19539 w 257369"/>
                <a:gd name="connsiteY53" fmla="*/ 80010 h 579164"/>
                <a:gd name="connsiteX54" fmla="*/ 13824 w 257369"/>
                <a:gd name="connsiteY54" fmla="*/ 76200 h 579164"/>
                <a:gd name="connsiteX55" fmla="*/ 8216 w 257369"/>
                <a:gd name="connsiteY55" fmla="*/ 74210 h 579164"/>
                <a:gd name="connsiteX56" fmla="*/ 347 w 257369"/>
                <a:gd name="connsiteY56" fmla="*/ 65966 h 579164"/>
                <a:gd name="connsiteX57" fmla="*/ 0 w 257369"/>
                <a:gd name="connsiteY57" fmla="*/ 64228 h 579164"/>
                <a:gd name="connsiteX58" fmla="*/ 8109 w 257369"/>
                <a:gd name="connsiteY58" fmla="*/ 62865 h 579164"/>
                <a:gd name="connsiteX59" fmla="*/ 13824 w 257369"/>
                <a:gd name="connsiteY59" fmla="*/ 59055 h 579164"/>
                <a:gd name="connsiteX60" fmla="*/ 16489 w 257369"/>
                <a:gd name="connsiteY60" fmla="*/ 54222 h 579164"/>
                <a:gd name="connsiteX61" fmla="*/ 19208 w 257369"/>
                <a:gd name="connsiteY61" fmla="*/ 58060 h 579164"/>
                <a:gd name="connsiteX62" fmla="*/ 21444 w 257369"/>
                <a:gd name="connsiteY62" fmla="*/ 64770 h 579164"/>
                <a:gd name="connsiteX63" fmla="*/ 27159 w 257369"/>
                <a:gd name="connsiteY63" fmla="*/ 76200 h 579164"/>
                <a:gd name="connsiteX64" fmla="*/ 38589 w 257369"/>
                <a:gd name="connsiteY64" fmla="*/ 80010 h 579164"/>
                <a:gd name="connsiteX65" fmla="*/ 53829 w 257369"/>
                <a:gd name="connsiteY65" fmla="*/ 78105 h 579164"/>
                <a:gd name="connsiteX66" fmla="*/ 59544 w 257369"/>
                <a:gd name="connsiteY66" fmla="*/ 76200 h 579164"/>
                <a:gd name="connsiteX67" fmla="*/ 65259 w 257369"/>
                <a:gd name="connsiteY67" fmla="*/ 78105 h 579164"/>
                <a:gd name="connsiteX68" fmla="*/ 74784 w 257369"/>
                <a:gd name="connsiteY68" fmla="*/ 80010 h 579164"/>
                <a:gd name="connsiteX69" fmla="*/ 81406 w 257369"/>
                <a:gd name="connsiteY69" fmla="*/ 84256 h 579164"/>
                <a:gd name="connsiteX70" fmla="*/ 82404 w 257369"/>
                <a:gd name="connsiteY70" fmla="*/ 89535 h 579164"/>
                <a:gd name="connsiteX71" fmla="*/ 88119 w 257369"/>
                <a:gd name="connsiteY71" fmla="*/ 93345 h 579164"/>
                <a:gd name="connsiteX72" fmla="*/ 97644 w 257369"/>
                <a:gd name="connsiteY72" fmla="*/ 91440 h 579164"/>
                <a:gd name="connsiteX73" fmla="*/ 103359 w 257369"/>
                <a:gd name="connsiteY73" fmla="*/ 80010 h 579164"/>
                <a:gd name="connsiteX74" fmla="*/ 112884 w 257369"/>
                <a:gd name="connsiteY74" fmla="*/ 70485 h 579164"/>
                <a:gd name="connsiteX75" fmla="*/ 120504 w 257369"/>
                <a:gd name="connsiteY75" fmla="*/ 68580 h 579164"/>
                <a:gd name="connsiteX76" fmla="*/ 122409 w 257369"/>
                <a:gd name="connsiteY76" fmla="*/ 41910 h 579164"/>
                <a:gd name="connsiteX77" fmla="*/ 121523 w 257369"/>
                <a:gd name="connsiteY77" fmla="*/ 32095 h 579164"/>
                <a:gd name="connsiteX78" fmla="*/ 128027 w 257369"/>
                <a:gd name="connsiteY78" fmla="*/ 10634 h 579164"/>
                <a:gd name="connsiteX79" fmla="*/ 130029 w 257369"/>
                <a:gd name="connsiteY79" fmla="*/ 9525 h 579164"/>
                <a:gd name="connsiteX80" fmla="*/ 143364 w 257369"/>
                <a:gd name="connsiteY80" fmla="*/ 11430 h 579164"/>
                <a:gd name="connsiteX81" fmla="*/ 170034 w 257369"/>
                <a:gd name="connsiteY81" fmla="*/ 5715 h 579164"/>
                <a:gd name="connsiteX82" fmla="*/ 173844 w 257369"/>
                <a:gd name="connsiteY82" fmla="*/ 0 h 579164"/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24984 w 251506"/>
                <a:gd name="connsiteY17" fmla="*/ 458934 h 579164"/>
                <a:gd name="connsiteX18" fmla="*/ 223933 w 251506"/>
                <a:gd name="connsiteY18" fmla="*/ 48351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64025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24984 w 251506"/>
                <a:gd name="connsiteY17" fmla="*/ 458934 h 579164"/>
                <a:gd name="connsiteX18" fmla="*/ 204883 w 251506"/>
                <a:gd name="connsiteY18" fmla="*/ 47970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64025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24984 w 251506"/>
                <a:gd name="connsiteY17" fmla="*/ 458934 h 579164"/>
                <a:gd name="connsiteX18" fmla="*/ 204883 w 251506"/>
                <a:gd name="connsiteY18" fmla="*/ 47970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58310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51506" h="579164">
                  <a:moveTo>
                    <a:pt x="173844" y="0"/>
                  </a:moveTo>
                  <a:cubicBezTo>
                    <a:pt x="176384" y="635"/>
                    <a:pt x="179286" y="453"/>
                    <a:pt x="181464" y="1905"/>
                  </a:cubicBezTo>
                  <a:cubicBezTo>
                    <a:pt x="183369" y="3175"/>
                    <a:pt x="183655" y="6001"/>
                    <a:pt x="185274" y="7620"/>
                  </a:cubicBezTo>
                  <a:cubicBezTo>
                    <a:pt x="186893" y="9239"/>
                    <a:pt x="189084" y="10160"/>
                    <a:pt x="190989" y="11430"/>
                  </a:cubicBezTo>
                  <a:lnTo>
                    <a:pt x="194612" y="16864"/>
                  </a:lnTo>
                  <a:lnTo>
                    <a:pt x="188240" y="45081"/>
                  </a:lnTo>
                  <a:cubicBezTo>
                    <a:pt x="186924" y="46415"/>
                    <a:pt x="185473" y="47744"/>
                    <a:pt x="185274" y="49530"/>
                  </a:cubicBezTo>
                  <a:lnTo>
                    <a:pt x="186049" y="54783"/>
                  </a:lnTo>
                  <a:lnTo>
                    <a:pt x="185076" y="59092"/>
                  </a:lnTo>
                  <a:lnTo>
                    <a:pt x="180593" y="108409"/>
                  </a:lnTo>
                  <a:lnTo>
                    <a:pt x="219449" y="151748"/>
                  </a:lnTo>
                  <a:lnTo>
                    <a:pt x="198527" y="198077"/>
                  </a:lnTo>
                  <a:lnTo>
                    <a:pt x="223933" y="265327"/>
                  </a:lnTo>
                  <a:lnTo>
                    <a:pt x="208988" y="314645"/>
                  </a:lnTo>
                  <a:lnTo>
                    <a:pt x="229910" y="356489"/>
                  </a:lnTo>
                  <a:lnTo>
                    <a:pt x="219449" y="392357"/>
                  </a:lnTo>
                  <a:lnTo>
                    <a:pt x="251506" y="405774"/>
                  </a:lnTo>
                  <a:lnTo>
                    <a:pt x="224984" y="458934"/>
                  </a:lnTo>
                  <a:cubicBezTo>
                    <a:pt x="224634" y="467129"/>
                    <a:pt x="205233" y="471514"/>
                    <a:pt x="204883" y="479709"/>
                  </a:cubicBezTo>
                  <a:lnTo>
                    <a:pt x="170132" y="547780"/>
                  </a:lnTo>
                  <a:lnTo>
                    <a:pt x="128287" y="550769"/>
                  </a:lnTo>
                  <a:lnTo>
                    <a:pt x="84947" y="568703"/>
                  </a:lnTo>
                  <a:lnTo>
                    <a:pt x="46091" y="579164"/>
                  </a:lnTo>
                  <a:lnTo>
                    <a:pt x="32641" y="550769"/>
                  </a:lnTo>
                  <a:lnTo>
                    <a:pt x="7235" y="537319"/>
                  </a:lnTo>
                  <a:lnTo>
                    <a:pt x="14708" y="488002"/>
                  </a:lnTo>
                  <a:lnTo>
                    <a:pt x="1258" y="441674"/>
                  </a:lnTo>
                  <a:lnTo>
                    <a:pt x="14708" y="410290"/>
                  </a:lnTo>
                  <a:lnTo>
                    <a:pt x="35630" y="377412"/>
                  </a:lnTo>
                  <a:lnTo>
                    <a:pt x="92420" y="317633"/>
                  </a:lnTo>
                  <a:lnTo>
                    <a:pt x="107364" y="304183"/>
                  </a:lnTo>
                  <a:lnTo>
                    <a:pt x="107364" y="281766"/>
                  </a:lnTo>
                  <a:lnTo>
                    <a:pt x="71497" y="253372"/>
                  </a:lnTo>
                  <a:lnTo>
                    <a:pt x="68734" y="244530"/>
                  </a:lnTo>
                  <a:lnTo>
                    <a:pt x="67164" y="220980"/>
                  </a:lnTo>
                  <a:cubicBezTo>
                    <a:pt x="66942" y="218984"/>
                    <a:pt x="65259" y="217273"/>
                    <a:pt x="65259" y="215265"/>
                  </a:cubicBezTo>
                  <a:cubicBezTo>
                    <a:pt x="65259" y="211325"/>
                    <a:pt x="66390" y="199668"/>
                    <a:pt x="69069" y="194310"/>
                  </a:cubicBezTo>
                  <a:cubicBezTo>
                    <a:pt x="70093" y="192262"/>
                    <a:pt x="71609" y="190500"/>
                    <a:pt x="72879" y="188595"/>
                  </a:cubicBezTo>
                  <a:cubicBezTo>
                    <a:pt x="71609" y="186690"/>
                    <a:pt x="71497" y="186483"/>
                    <a:pt x="69069" y="182880"/>
                  </a:cubicBezTo>
                  <a:cubicBezTo>
                    <a:pt x="66641" y="179277"/>
                    <a:pt x="63262" y="171189"/>
                    <a:pt x="58310" y="166979"/>
                  </a:cubicBezTo>
                  <a:lnTo>
                    <a:pt x="64025" y="149716"/>
                  </a:lnTo>
                  <a:lnTo>
                    <a:pt x="65259" y="144780"/>
                  </a:lnTo>
                  <a:cubicBezTo>
                    <a:pt x="65811" y="142849"/>
                    <a:pt x="66529" y="140970"/>
                    <a:pt x="67164" y="139065"/>
                  </a:cubicBezTo>
                  <a:cubicBezTo>
                    <a:pt x="66529" y="134620"/>
                    <a:pt x="67267" y="129746"/>
                    <a:pt x="65259" y="125730"/>
                  </a:cubicBezTo>
                  <a:cubicBezTo>
                    <a:pt x="64361" y="123934"/>
                    <a:pt x="61475" y="124377"/>
                    <a:pt x="59544" y="123825"/>
                  </a:cubicBezTo>
                  <a:cubicBezTo>
                    <a:pt x="57481" y="123236"/>
                    <a:pt x="55388" y="122759"/>
                    <a:pt x="53299" y="122264"/>
                  </a:cubicBezTo>
                  <a:lnTo>
                    <a:pt x="51333" y="120146"/>
                  </a:lnTo>
                  <a:lnTo>
                    <a:pt x="48114" y="110490"/>
                  </a:lnTo>
                  <a:cubicBezTo>
                    <a:pt x="46209" y="109220"/>
                    <a:pt x="44447" y="107704"/>
                    <a:pt x="42399" y="106680"/>
                  </a:cubicBezTo>
                  <a:lnTo>
                    <a:pt x="37299" y="105033"/>
                  </a:lnTo>
                  <a:lnTo>
                    <a:pt x="25169" y="91970"/>
                  </a:lnTo>
                  <a:lnTo>
                    <a:pt x="22550" y="89227"/>
                  </a:lnTo>
                  <a:lnTo>
                    <a:pt x="21444" y="85725"/>
                  </a:lnTo>
                  <a:cubicBezTo>
                    <a:pt x="20809" y="83820"/>
                    <a:pt x="21210" y="81124"/>
                    <a:pt x="19539" y="80010"/>
                  </a:cubicBezTo>
                  <a:cubicBezTo>
                    <a:pt x="17634" y="78740"/>
                    <a:pt x="15916" y="77130"/>
                    <a:pt x="13824" y="76200"/>
                  </a:cubicBezTo>
                  <a:lnTo>
                    <a:pt x="8216" y="74210"/>
                  </a:lnTo>
                  <a:lnTo>
                    <a:pt x="347" y="65966"/>
                  </a:lnTo>
                  <a:cubicBezTo>
                    <a:pt x="231" y="65387"/>
                    <a:pt x="116" y="64807"/>
                    <a:pt x="0" y="64228"/>
                  </a:cubicBezTo>
                  <a:cubicBezTo>
                    <a:pt x="2481" y="64713"/>
                    <a:pt x="5028" y="64186"/>
                    <a:pt x="8109" y="62865"/>
                  </a:cubicBezTo>
                  <a:cubicBezTo>
                    <a:pt x="10213" y="61963"/>
                    <a:pt x="11919" y="60325"/>
                    <a:pt x="13824" y="59055"/>
                  </a:cubicBezTo>
                  <a:cubicBezTo>
                    <a:pt x="14639" y="57833"/>
                    <a:pt x="15222" y="55263"/>
                    <a:pt x="16489" y="54222"/>
                  </a:cubicBezTo>
                  <a:lnTo>
                    <a:pt x="19208" y="58060"/>
                  </a:lnTo>
                  <a:cubicBezTo>
                    <a:pt x="20633" y="60113"/>
                    <a:pt x="20740" y="62657"/>
                    <a:pt x="21444" y="64770"/>
                  </a:cubicBezTo>
                  <a:lnTo>
                    <a:pt x="27159" y="76200"/>
                  </a:lnTo>
                  <a:cubicBezTo>
                    <a:pt x="30565" y="78329"/>
                    <a:pt x="38589" y="80010"/>
                    <a:pt x="38589" y="80010"/>
                  </a:cubicBezTo>
                  <a:cubicBezTo>
                    <a:pt x="43669" y="79375"/>
                    <a:pt x="48792" y="79021"/>
                    <a:pt x="53829" y="78105"/>
                  </a:cubicBezTo>
                  <a:cubicBezTo>
                    <a:pt x="55805" y="77746"/>
                    <a:pt x="57536" y="76200"/>
                    <a:pt x="59544" y="76200"/>
                  </a:cubicBezTo>
                  <a:cubicBezTo>
                    <a:pt x="61552" y="76200"/>
                    <a:pt x="63311" y="77618"/>
                    <a:pt x="65259" y="78105"/>
                  </a:cubicBezTo>
                  <a:cubicBezTo>
                    <a:pt x="68400" y="78890"/>
                    <a:pt x="71609" y="79375"/>
                    <a:pt x="74784" y="80010"/>
                  </a:cubicBezTo>
                  <a:lnTo>
                    <a:pt x="81406" y="84256"/>
                  </a:lnTo>
                  <a:cubicBezTo>
                    <a:pt x="83387" y="85390"/>
                    <a:pt x="74517" y="79676"/>
                    <a:pt x="82404" y="89535"/>
                  </a:cubicBezTo>
                  <a:cubicBezTo>
                    <a:pt x="83834" y="91323"/>
                    <a:pt x="86214" y="92075"/>
                    <a:pt x="88119" y="93345"/>
                  </a:cubicBezTo>
                  <a:cubicBezTo>
                    <a:pt x="91294" y="92710"/>
                    <a:pt x="94833" y="93046"/>
                    <a:pt x="97644" y="91440"/>
                  </a:cubicBezTo>
                  <a:cubicBezTo>
                    <a:pt x="101466" y="89256"/>
                    <a:pt x="101697" y="83335"/>
                    <a:pt x="103359" y="80010"/>
                  </a:cubicBezTo>
                  <a:cubicBezTo>
                    <a:pt x="105668" y="75392"/>
                    <a:pt x="108035" y="72563"/>
                    <a:pt x="112884" y="70485"/>
                  </a:cubicBezTo>
                  <a:cubicBezTo>
                    <a:pt x="115290" y="69454"/>
                    <a:pt x="117964" y="69215"/>
                    <a:pt x="120504" y="68580"/>
                  </a:cubicBezTo>
                  <a:cubicBezTo>
                    <a:pt x="125933" y="52293"/>
                    <a:pt x="124812" y="61135"/>
                    <a:pt x="122409" y="41910"/>
                  </a:cubicBezTo>
                  <a:cubicBezTo>
                    <a:pt x="122114" y="38638"/>
                    <a:pt x="121818" y="35367"/>
                    <a:pt x="121523" y="32095"/>
                  </a:cubicBezTo>
                  <a:lnTo>
                    <a:pt x="128027" y="10634"/>
                  </a:lnTo>
                  <a:cubicBezTo>
                    <a:pt x="128512" y="9596"/>
                    <a:pt x="129239" y="9525"/>
                    <a:pt x="130029" y="9525"/>
                  </a:cubicBezTo>
                  <a:cubicBezTo>
                    <a:pt x="134519" y="9525"/>
                    <a:pt x="138919" y="10795"/>
                    <a:pt x="143364" y="11430"/>
                  </a:cubicBezTo>
                  <a:cubicBezTo>
                    <a:pt x="153625" y="10497"/>
                    <a:pt x="162718" y="13031"/>
                    <a:pt x="170034" y="5715"/>
                  </a:cubicBezTo>
                  <a:cubicBezTo>
                    <a:pt x="171653" y="4096"/>
                    <a:pt x="172574" y="1905"/>
                    <a:pt x="173844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7" name="Freeform 164">
              <a:extLst>
                <a:ext uri="{FF2B5EF4-FFF2-40B4-BE49-F238E27FC236}">
                  <a16:creationId xmlns:a16="http://schemas.microsoft.com/office/drawing/2014/main" xmlns="" id="{E4347036-AC41-4EB5-9795-DAC8B722A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153" y="5635358"/>
              <a:ext cx="51332" cy="36452"/>
            </a:xfrm>
            <a:custGeom>
              <a:avLst/>
              <a:gdLst>
                <a:gd name="T0" fmla="*/ 43 w 55"/>
                <a:gd name="T1" fmla="*/ 0 h 31"/>
                <a:gd name="T2" fmla="*/ 43 w 55"/>
                <a:gd name="T3" fmla="*/ 0 h 31"/>
                <a:gd name="T4" fmla="*/ 55 w 55"/>
                <a:gd name="T5" fmla="*/ 12 h 31"/>
                <a:gd name="T6" fmla="*/ 50 w 55"/>
                <a:gd name="T7" fmla="*/ 21 h 31"/>
                <a:gd name="T8" fmla="*/ 29 w 55"/>
                <a:gd name="T9" fmla="*/ 28 h 31"/>
                <a:gd name="T10" fmla="*/ 22 w 55"/>
                <a:gd name="T11" fmla="*/ 19 h 31"/>
                <a:gd name="T12" fmla="*/ 7 w 55"/>
                <a:gd name="T13" fmla="*/ 31 h 31"/>
                <a:gd name="T14" fmla="*/ 0 w 55"/>
                <a:gd name="T15" fmla="*/ 19 h 31"/>
                <a:gd name="T16" fmla="*/ 19 w 55"/>
                <a:gd name="T17" fmla="*/ 5 h 31"/>
                <a:gd name="T18" fmla="*/ 33 w 55"/>
                <a:gd name="T19" fmla="*/ 12 h 31"/>
                <a:gd name="T20" fmla="*/ 43 w 55"/>
                <a:gd name="T21" fmla="*/ 0 h 31"/>
                <a:gd name="connsiteX0" fmla="*/ 7818 w 10280"/>
                <a:gd name="connsiteY0" fmla="*/ 0 h 10000"/>
                <a:gd name="connsiteX1" fmla="*/ 7818 w 10280"/>
                <a:gd name="connsiteY1" fmla="*/ 0 h 10000"/>
                <a:gd name="connsiteX2" fmla="*/ 10000 w 10280"/>
                <a:gd name="connsiteY2" fmla="*/ 3871 h 10000"/>
                <a:gd name="connsiteX3" fmla="*/ 9091 w 10280"/>
                <a:gd name="connsiteY3" fmla="*/ 6774 h 10000"/>
                <a:gd name="connsiteX4" fmla="*/ 5273 w 10280"/>
                <a:gd name="connsiteY4" fmla="*/ 9032 h 10000"/>
                <a:gd name="connsiteX5" fmla="*/ 4000 w 10280"/>
                <a:gd name="connsiteY5" fmla="*/ 6129 h 10000"/>
                <a:gd name="connsiteX6" fmla="*/ 1273 w 10280"/>
                <a:gd name="connsiteY6" fmla="*/ 10000 h 10000"/>
                <a:gd name="connsiteX7" fmla="*/ 0 w 10280"/>
                <a:gd name="connsiteY7" fmla="*/ 6129 h 10000"/>
                <a:gd name="connsiteX8" fmla="*/ 3455 w 10280"/>
                <a:gd name="connsiteY8" fmla="*/ 1613 h 10000"/>
                <a:gd name="connsiteX9" fmla="*/ 6000 w 10280"/>
                <a:gd name="connsiteY9" fmla="*/ 3871 h 10000"/>
                <a:gd name="connsiteX10" fmla="*/ 7818 w 10280"/>
                <a:gd name="connsiteY10" fmla="*/ 0 h 10000"/>
                <a:gd name="connsiteX0" fmla="*/ 7818 w 10280"/>
                <a:gd name="connsiteY0" fmla="*/ 0 h 10000"/>
                <a:gd name="connsiteX1" fmla="*/ 7818 w 10280"/>
                <a:gd name="connsiteY1" fmla="*/ 0 h 10000"/>
                <a:gd name="connsiteX2" fmla="*/ 10000 w 10280"/>
                <a:gd name="connsiteY2" fmla="*/ 3871 h 10000"/>
                <a:gd name="connsiteX3" fmla="*/ 7627 w 10280"/>
                <a:gd name="connsiteY3" fmla="*/ 5476 h 10000"/>
                <a:gd name="connsiteX4" fmla="*/ 5273 w 10280"/>
                <a:gd name="connsiteY4" fmla="*/ 9032 h 10000"/>
                <a:gd name="connsiteX5" fmla="*/ 4000 w 10280"/>
                <a:gd name="connsiteY5" fmla="*/ 6129 h 10000"/>
                <a:gd name="connsiteX6" fmla="*/ 1273 w 10280"/>
                <a:gd name="connsiteY6" fmla="*/ 10000 h 10000"/>
                <a:gd name="connsiteX7" fmla="*/ 0 w 10280"/>
                <a:gd name="connsiteY7" fmla="*/ 6129 h 10000"/>
                <a:gd name="connsiteX8" fmla="*/ 3455 w 10280"/>
                <a:gd name="connsiteY8" fmla="*/ 1613 h 10000"/>
                <a:gd name="connsiteX9" fmla="*/ 6000 w 10280"/>
                <a:gd name="connsiteY9" fmla="*/ 3871 h 10000"/>
                <a:gd name="connsiteX10" fmla="*/ 7818 w 10280"/>
                <a:gd name="connsiteY10" fmla="*/ 0 h 10000"/>
                <a:gd name="connsiteX0" fmla="*/ 7818 w 9210"/>
                <a:gd name="connsiteY0" fmla="*/ 0 h 10000"/>
                <a:gd name="connsiteX1" fmla="*/ 7818 w 9210"/>
                <a:gd name="connsiteY1" fmla="*/ 0 h 10000"/>
                <a:gd name="connsiteX2" fmla="*/ 8780 w 9210"/>
                <a:gd name="connsiteY2" fmla="*/ 3438 h 10000"/>
                <a:gd name="connsiteX3" fmla="*/ 7627 w 9210"/>
                <a:gd name="connsiteY3" fmla="*/ 5476 h 10000"/>
                <a:gd name="connsiteX4" fmla="*/ 5273 w 9210"/>
                <a:gd name="connsiteY4" fmla="*/ 9032 h 10000"/>
                <a:gd name="connsiteX5" fmla="*/ 4000 w 9210"/>
                <a:gd name="connsiteY5" fmla="*/ 6129 h 10000"/>
                <a:gd name="connsiteX6" fmla="*/ 1273 w 9210"/>
                <a:gd name="connsiteY6" fmla="*/ 10000 h 10000"/>
                <a:gd name="connsiteX7" fmla="*/ 0 w 9210"/>
                <a:gd name="connsiteY7" fmla="*/ 6129 h 10000"/>
                <a:gd name="connsiteX8" fmla="*/ 3455 w 9210"/>
                <a:gd name="connsiteY8" fmla="*/ 1613 h 10000"/>
                <a:gd name="connsiteX9" fmla="*/ 6000 w 9210"/>
                <a:gd name="connsiteY9" fmla="*/ 3871 h 10000"/>
                <a:gd name="connsiteX10" fmla="*/ 7818 w 9210"/>
                <a:gd name="connsiteY10" fmla="*/ 0 h 10000"/>
                <a:gd name="connsiteX0" fmla="*/ 7107 w 8618"/>
                <a:gd name="connsiteY0" fmla="*/ 0 h 10000"/>
                <a:gd name="connsiteX1" fmla="*/ 7107 w 8618"/>
                <a:gd name="connsiteY1" fmla="*/ 0 h 10000"/>
                <a:gd name="connsiteX2" fmla="*/ 8151 w 8618"/>
                <a:gd name="connsiteY2" fmla="*/ 3438 h 10000"/>
                <a:gd name="connsiteX3" fmla="*/ 6899 w 8618"/>
                <a:gd name="connsiteY3" fmla="*/ 5476 h 10000"/>
                <a:gd name="connsiteX4" fmla="*/ 4343 w 8618"/>
                <a:gd name="connsiteY4" fmla="*/ 9032 h 10000"/>
                <a:gd name="connsiteX5" fmla="*/ 2961 w 8618"/>
                <a:gd name="connsiteY5" fmla="*/ 6129 h 10000"/>
                <a:gd name="connsiteX6" fmla="*/ 0 w 8618"/>
                <a:gd name="connsiteY6" fmla="*/ 10000 h 10000"/>
                <a:gd name="connsiteX7" fmla="*/ 472 w 8618"/>
                <a:gd name="connsiteY7" fmla="*/ 4398 h 10000"/>
                <a:gd name="connsiteX8" fmla="*/ 2369 w 8618"/>
                <a:gd name="connsiteY8" fmla="*/ 1613 h 10000"/>
                <a:gd name="connsiteX9" fmla="*/ 5133 w 8618"/>
                <a:gd name="connsiteY9" fmla="*/ 3871 h 10000"/>
                <a:gd name="connsiteX10" fmla="*/ 7107 w 8618"/>
                <a:gd name="connsiteY10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18" h="10000">
                  <a:moveTo>
                    <a:pt x="7107" y="0"/>
                  </a:moveTo>
                  <a:lnTo>
                    <a:pt x="7107" y="0"/>
                  </a:lnTo>
                  <a:cubicBezTo>
                    <a:pt x="7896" y="1290"/>
                    <a:pt x="9375" y="-1142"/>
                    <a:pt x="8151" y="3438"/>
                  </a:cubicBezTo>
                  <a:lnTo>
                    <a:pt x="6899" y="5476"/>
                  </a:lnTo>
                  <a:lnTo>
                    <a:pt x="4343" y="9032"/>
                  </a:lnTo>
                  <a:lnTo>
                    <a:pt x="2961" y="6129"/>
                  </a:lnTo>
                  <a:lnTo>
                    <a:pt x="0" y="10000"/>
                  </a:lnTo>
                  <a:cubicBezTo>
                    <a:pt x="157" y="8133"/>
                    <a:pt x="315" y="6265"/>
                    <a:pt x="472" y="4398"/>
                  </a:cubicBezTo>
                  <a:lnTo>
                    <a:pt x="2369" y="1613"/>
                  </a:lnTo>
                  <a:lnTo>
                    <a:pt x="5133" y="3871"/>
                  </a:lnTo>
                  <a:lnTo>
                    <a:pt x="7107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8" name="Freeform 111">
              <a:extLst>
                <a:ext uri="{FF2B5EF4-FFF2-40B4-BE49-F238E27FC236}">
                  <a16:creationId xmlns:a16="http://schemas.microsoft.com/office/drawing/2014/main" xmlns="" id="{86E377F8-7288-4743-912A-F0D343060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050" y="3593640"/>
              <a:ext cx="18814" cy="42332"/>
            </a:xfrm>
            <a:custGeom>
              <a:avLst/>
              <a:gdLst>
                <a:gd name="T0" fmla="*/ 16 w 16"/>
                <a:gd name="T1" fmla="*/ 19 h 36"/>
                <a:gd name="T2" fmla="*/ 16 w 16"/>
                <a:gd name="T3" fmla="*/ 19 h 36"/>
                <a:gd name="T4" fmla="*/ 9 w 16"/>
                <a:gd name="T5" fmla="*/ 36 h 36"/>
                <a:gd name="T6" fmla="*/ 2 w 16"/>
                <a:gd name="T7" fmla="*/ 31 h 36"/>
                <a:gd name="T8" fmla="*/ 0 w 16"/>
                <a:gd name="T9" fmla="*/ 17 h 36"/>
                <a:gd name="T10" fmla="*/ 2 w 16"/>
                <a:gd name="T11" fmla="*/ 10 h 36"/>
                <a:gd name="T12" fmla="*/ 14 w 16"/>
                <a:gd name="T13" fmla="*/ 0 h 36"/>
                <a:gd name="T14" fmla="*/ 16 w 16"/>
                <a:gd name="T15" fmla="*/ 19 h 36"/>
                <a:gd name="T16" fmla="*/ 16 w 16"/>
                <a:gd name="T17" fmla="*/ 19 h 36"/>
                <a:gd name="T18" fmla="*/ 16 w 16"/>
                <a:gd name="T19" fmla="*/ 1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36">
                  <a:moveTo>
                    <a:pt x="16" y="19"/>
                  </a:moveTo>
                  <a:lnTo>
                    <a:pt x="16" y="19"/>
                  </a:lnTo>
                  <a:lnTo>
                    <a:pt x="9" y="36"/>
                  </a:lnTo>
                  <a:lnTo>
                    <a:pt x="2" y="31"/>
                  </a:lnTo>
                  <a:lnTo>
                    <a:pt x="0" y="17"/>
                  </a:lnTo>
                  <a:lnTo>
                    <a:pt x="2" y="10"/>
                  </a:lnTo>
                  <a:lnTo>
                    <a:pt x="14" y="0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9" name="Freeform 166">
              <a:extLst>
                <a:ext uri="{FF2B5EF4-FFF2-40B4-BE49-F238E27FC236}">
                  <a16:creationId xmlns:a16="http://schemas.microsoft.com/office/drawing/2014/main" xmlns="" id="{C7482BB8-F730-4A0A-847A-74C57BF74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4592" y="4230961"/>
              <a:ext cx="58793" cy="17807"/>
            </a:xfrm>
            <a:custGeom>
              <a:avLst/>
              <a:gdLst>
                <a:gd name="connsiteX0" fmla="*/ 54539 w 113623"/>
                <a:gd name="connsiteY0" fmla="*/ 0 h 34413"/>
                <a:gd name="connsiteX1" fmla="*/ 63629 w 113623"/>
                <a:gd name="connsiteY1" fmla="*/ 0 h 34413"/>
                <a:gd name="connsiteX2" fmla="*/ 81809 w 113623"/>
                <a:gd name="connsiteY2" fmla="*/ 11363 h 34413"/>
                <a:gd name="connsiteX3" fmla="*/ 90899 w 113623"/>
                <a:gd name="connsiteY3" fmla="*/ 11363 h 34413"/>
                <a:gd name="connsiteX4" fmla="*/ 102261 w 113623"/>
                <a:gd name="connsiteY4" fmla="*/ 0 h 34413"/>
                <a:gd name="connsiteX5" fmla="*/ 113623 w 113623"/>
                <a:gd name="connsiteY5" fmla="*/ 18180 h 34413"/>
                <a:gd name="connsiteX6" fmla="*/ 109835 w 113623"/>
                <a:gd name="connsiteY6" fmla="*/ 19263 h 34413"/>
                <a:gd name="connsiteX7" fmla="*/ 113623 w 113623"/>
                <a:gd name="connsiteY7" fmla="*/ 25323 h 34413"/>
                <a:gd name="connsiteX8" fmla="*/ 97716 w 113623"/>
                <a:gd name="connsiteY8" fmla="*/ 29868 h 34413"/>
                <a:gd name="connsiteX9" fmla="*/ 81809 w 113623"/>
                <a:gd name="connsiteY9" fmla="*/ 29868 h 34413"/>
                <a:gd name="connsiteX10" fmla="*/ 63629 w 113623"/>
                <a:gd name="connsiteY10" fmla="*/ 25323 h 34413"/>
                <a:gd name="connsiteX11" fmla="*/ 47722 w 113623"/>
                <a:gd name="connsiteY11" fmla="*/ 29868 h 34413"/>
                <a:gd name="connsiteX12" fmla="*/ 43177 w 113623"/>
                <a:gd name="connsiteY12" fmla="*/ 29868 h 34413"/>
                <a:gd name="connsiteX13" fmla="*/ 31815 w 113623"/>
                <a:gd name="connsiteY13" fmla="*/ 34413 h 34413"/>
                <a:gd name="connsiteX14" fmla="*/ 0 w 113623"/>
                <a:gd name="connsiteY14" fmla="*/ 34413 h 34413"/>
                <a:gd name="connsiteX15" fmla="*/ 2041 w 113623"/>
                <a:gd name="connsiteY15" fmla="*/ 27270 h 34413"/>
                <a:gd name="connsiteX16" fmla="*/ 0 w 113623"/>
                <a:gd name="connsiteY16" fmla="*/ 27270 h 34413"/>
                <a:gd name="connsiteX17" fmla="*/ 4545 w 113623"/>
                <a:gd name="connsiteY17" fmla="*/ 11363 h 34413"/>
                <a:gd name="connsiteX18" fmla="*/ 43177 w 113623"/>
                <a:gd name="connsiteY18" fmla="*/ 11363 h 34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23" h="34413">
                  <a:moveTo>
                    <a:pt x="54539" y="0"/>
                  </a:moveTo>
                  <a:lnTo>
                    <a:pt x="63629" y="0"/>
                  </a:lnTo>
                  <a:lnTo>
                    <a:pt x="81809" y="11363"/>
                  </a:lnTo>
                  <a:lnTo>
                    <a:pt x="90899" y="11363"/>
                  </a:lnTo>
                  <a:lnTo>
                    <a:pt x="102261" y="0"/>
                  </a:lnTo>
                  <a:lnTo>
                    <a:pt x="113623" y="18180"/>
                  </a:lnTo>
                  <a:lnTo>
                    <a:pt x="109835" y="19263"/>
                  </a:lnTo>
                  <a:lnTo>
                    <a:pt x="113623" y="25323"/>
                  </a:lnTo>
                  <a:lnTo>
                    <a:pt x="97716" y="29868"/>
                  </a:lnTo>
                  <a:lnTo>
                    <a:pt x="81809" y="29868"/>
                  </a:lnTo>
                  <a:lnTo>
                    <a:pt x="63629" y="25323"/>
                  </a:lnTo>
                  <a:lnTo>
                    <a:pt x="47722" y="29868"/>
                  </a:lnTo>
                  <a:lnTo>
                    <a:pt x="43177" y="29868"/>
                  </a:lnTo>
                  <a:lnTo>
                    <a:pt x="31815" y="34413"/>
                  </a:lnTo>
                  <a:lnTo>
                    <a:pt x="0" y="34413"/>
                  </a:lnTo>
                  <a:lnTo>
                    <a:pt x="2041" y="27270"/>
                  </a:lnTo>
                  <a:lnTo>
                    <a:pt x="0" y="27270"/>
                  </a:lnTo>
                  <a:lnTo>
                    <a:pt x="4545" y="11363"/>
                  </a:lnTo>
                  <a:lnTo>
                    <a:pt x="43177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0" name="Freeform 125">
              <a:extLst>
                <a:ext uri="{FF2B5EF4-FFF2-40B4-BE49-F238E27FC236}">
                  <a16:creationId xmlns:a16="http://schemas.microsoft.com/office/drawing/2014/main" xmlns="" id="{46847763-2362-4F21-AEE6-804289229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6944" y="4256830"/>
              <a:ext cx="58793" cy="30573"/>
            </a:xfrm>
            <a:custGeom>
              <a:avLst/>
              <a:gdLst>
                <a:gd name="T0" fmla="*/ 50 w 50"/>
                <a:gd name="T1" fmla="*/ 0 h 26"/>
                <a:gd name="T2" fmla="*/ 50 w 50"/>
                <a:gd name="T3" fmla="*/ 0 h 26"/>
                <a:gd name="T4" fmla="*/ 48 w 50"/>
                <a:gd name="T5" fmla="*/ 7 h 26"/>
                <a:gd name="T6" fmla="*/ 48 w 50"/>
                <a:gd name="T7" fmla="*/ 7 h 26"/>
                <a:gd name="T8" fmla="*/ 48 w 50"/>
                <a:gd name="T9" fmla="*/ 12 h 26"/>
                <a:gd name="T10" fmla="*/ 45 w 50"/>
                <a:gd name="T11" fmla="*/ 14 h 26"/>
                <a:gd name="T12" fmla="*/ 43 w 50"/>
                <a:gd name="T13" fmla="*/ 14 h 26"/>
                <a:gd name="T14" fmla="*/ 38 w 50"/>
                <a:gd name="T15" fmla="*/ 19 h 26"/>
                <a:gd name="T16" fmla="*/ 34 w 50"/>
                <a:gd name="T17" fmla="*/ 19 h 26"/>
                <a:gd name="T18" fmla="*/ 26 w 50"/>
                <a:gd name="T19" fmla="*/ 26 h 26"/>
                <a:gd name="T20" fmla="*/ 17 w 50"/>
                <a:gd name="T21" fmla="*/ 19 h 26"/>
                <a:gd name="T22" fmla="*/ 12 w 50"/>
                <a:gd name="T23" fmla="*/ 19 h 26"/>
                <a:gd name="T24" fmla="*/ 8 w 50"/>
                <a:gd name="T25" fmla="*/ 12 h 26"/>
                <a:gd name="T26" fmla="*/ 8 w 50"/>
                <a:gd name="T27" fmla="*/ 9 h 26"/>
                <a:gd name="T28" fmla="*/ 3 w 50"/>
                <a:gd name="T29" fmla="*/ 7 h 26"/>
                <a:gd name="T30" fmla="*/ 0 w 50"/>
                <a:gd name="T31" fmla="*/ 5 h 26"/>
                <a:gd name="T32" fmla="*/ 10 w 50"/>
                <a:gd name="T33" fmla="*/ 0 h 26"/>
                <a:gd name="T34" fmla="*/ 15 w 50"/>
                <a:gd name="T35" fmla="*/ 2 h 26"/>
                <a:gd name="T36" fmla="*/ 19 w 50"/>
                <a:gd name="T37" fmla="*/ 0 h 26"/>
                <a:gd name="T38" fmla="*/ 50 w 50"/>
                <a:gd name="T3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26">
                  <a:moveTo>
                    <a:pt x="50" y="0"/>
                  </a:moveTo>
                  <a:lnTo>
                    <a:pt x="50" y="0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12"/>
                  </a:lnTo>
                  <a:lnTo>
                    <a:pt x="45" y="14"/>
                  </a:lnTo>
                  <a:lnTo>
                    <a:pt x="43" y="14"/>
                  </a:lnTo>
                  <a:lnTo>
                    <a:pt x="38" y="19"/>
                  </a:lnTo>
                  <a:lnTo>
                    <a:pt x="34" y="19"/>
                  </a:lnTo>
                  <a:lnTo>
                    <a:pt x="26" y="26"/>
                  </a:lnTo>
                  <a:lnTo>
                    <a:pt x="17" y="19"/>
                  </a:lnTo>
                  <a:lnTo>
                    <a:pt x="12" y="19"/>
                  </a:lnTo>
                  <a:lnTo>
                    <a:pt x="8" y="12"/>
                  </a:lnTo>
                  <a:lnTo>
                    <a:pt x="8" y="9"/>
                  </a:lnTo>
                  <a:lnTo>
                    <a:pt x="3" y="7"/>
                  </a:lnTo>
                  <a:lnTo>
                    <a:pt x="0" y="5"/>
                  </a:lnTo>
                  <a:lnTo>
                    <a:pt x="10" y="0"/>
                  </a:lnTo>
                  <a:lnTo>
                    <a:pt x="15" y="2"/>
                  </a:lnTo>
                  <a:lnTo>
                    <a:pt x="1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1" name="Freeform 129">
              <a:extLst>
                <a:ext uri="{FF2B5EF4-FFF2-40B4-BE49-F238E27FC236}">
                  <a16:creationId xmlns:a16="http://schemas.microsoft.com/office/drawing/2014/main" xmlns="" id="{6B7476F8-5678-4790-9748-204315405F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7762" y="3621749"/>
              <a:ext cx="125819" cy="166974"/>
            </a:xfrm>
            <a:custGeom>
              <a:avLst/>
              <a:gdLst>
                <a:gd name="T0" fmla="*/ 60 w 107"/>
                <a:gd name="T1" fmla="*/ 126 h 142"/>
                <a:gd name="T2" fmla="*/ 60 w 107"/>
                <a:gd name="T3" fmla="*/ 126 h 142"/>
                <a:gd name="T4" fmla="*/ 67 w 107"/>
                <a:gd name="T5" fmla="*/ 133 h 142"/>
                <a:gd name="T6" fmla="*/ 81 w 107"/>
                <a:gd name="T7" fmla="*/ 133 h 142"/>
                <a:gd name="T8" fmla="*/ 93 w 107"/>
                <a:gd name="T9" fmla="*/ 133 h 142"/>
                <a:gd name="T10" fmla="*/ 93 w 107"/>
                <a:gd name="T11" fmla="*/ 138 h 142"/>
                <a:gd name="T12" fmla="*/ 100 w 107"/>
                <a:gd name="T13" fmla="*/ 135 h 142"/>
                <a:gd name="T14" fmla="*/ 97 w 107"/>
                <a:gd name="T15" fmla="*/ 140 h 142"/>
                <a:gd name="T16" fmla="*/ 76 w 107"/>
                <a:gd name="T17" fmla="*/ 142 h 142"/>
                <a:gd name="T18" fmla="*/ 76 w 107"/>
                <a:gd name="T19" fmla="*/ 138 h 142"/>
                <a:gd name="T20" fmla="*/ 55 w 107"/>
                <a:gd name="T21" fmla="*/ 135 h 142"/>
                <a:gd name="T22" fmla="*/ 60 w 107"/>
                <a:gd name="T23" fmla="*/ 126 h 142"/>
                <a:gd name="T24" fmla="*/ 107 w 107"/>
                <a:gd name="T25" fmla="*/ 5 h 142"/>
                <a:gd name="T26" fmla="*/ 107 w 107"/>
                <a:gd name="T27" fmla="*/ 5 h 142"/>
                <a:gd name="T28" fmla="*/ 100 w 107"/>
                <a:gd name="T29" fmla="*/ 19 h 142"/>
                <a:gd name="T30" fmla="*/ 97 w 107"/>
                <a:gd name="T31" fmla="*/ 22 h 142"/>
                <a:gd name="T32" fmla="*/ 86 w 107"/>
                <a:gd name="T33" fmla="*/ 22 h 142"/>
                <a:gd name="T34" fmla="*/ 79 w 107"/>
                <a:gd name="T35" fmla="*/ 19 h 142"/>
                <a:gd name="T36" fmla="*/ 60 w 107"/>
                <a:gd name="T37" fmla="*/ 24 h 142"/>
                <a:gd name="T38" fmla="*/ 69 w 107"/>
                <a:gd name="T39" fmla="*/ 38 h 142"/>
                <a:gd name="T40" fmla="*/ 62 w 107"/>
                <a:gd name="T41" fmla="*/ 41 h 142"/>
                <a:gd name="T42" fmla="*/ 53 w 107"/>
                <a:gd name="T43" fmla="*/ 41 h 142"/>
                <a:gd name="T44" fmla="*/ 45 w 107"/>
                <a:gd name="T45" fmla="*/ 29 h 142"/>
                <a:gd name="T46" fmla="*/ 41 w 107"/>
                <a:gd name="T47" fmla="*/ 34 h 142"/>
                <a:gd name="T48" fmla="*/ 45 w 107"/>
                <a:gd name="T49" fmla="*/ 45 h 142"/>
                <a:gd name="T50" fmla="*/ 53 w 107"/>
                <a:gd name="T51" fmla="*/ 57 h 142"/>
                <a:gd name="T52" fmla="*/ 48 w 107"/>
                <a:gd name="T53" fmla="*/ 60 h 142"/>
                <a:gd name="T54" fmla="*/ 57 w 107"/>
                <a:gd name="T55" fmla="*/ 71 h 142"/>
                <a:gd name="T56" fmla="*/ 64 w 107"/>
                <a:gd name="T57" fmla="*/ 76 h 142"/>
                <a:gd name="T58" fmla="*/ 64 w 107"/>
                <a:gd name="T59" fmla="*/ 88 h 142"/>
                <a:gd name="T60" fmla="*/ 50 w 107"/>
                <a:gd name="T61" fmla="*/ 83 h 142"/>
                <a:gd name="T62" fmla="*/ 55 w 107"/>
                <a:gd name="T63" fmla="*/ 93 h 142"/>
                <a:gd name="T64" fmla="*/ 43 w 107"/>
                <a:gd name="T65" fmla="*/ 95 h 142"/>
                <a:gd name="T66" fmla="*/ 50 w 107"/>
                <a:gd name="T67" fmla="*/ 112 h 142"/>
                <a:gd name="T68" fmla="*/ 38 w 107"/>
                <a:gd name="T69" fmla="*/ 114 h 142"/>
                <a:gd name="T70" fmla="*/ 26 w 107"/>
                <a:gd name="T71" fmla="*/ 105 h 142"/>
                <a:gd name="T72" fmla="*/ 19 w 107"/>
                <a:gd name="T73" fmla="*/ 88 h 142"/>
                <a:gd name="T74" fmla="*/ 17 w 107"/>
                <a:gd name="T75" fmla="*/ 74 h 142"/>
                <a:gd name="T76" fmla="*/ 12 w 107"/>
                <a:gd name="T77" fmla="*/ 64 h 142"/>
                <a:gd name="T78" fmla="*/ 3 w 107"/>
                <a:gd name="T79" fmla="*/ 53 h 142"/>
                <a:gd name="T80" fmla="*/ 0 w 107"/>
                <a:gd name="T81" fmla="*/ 48 h 142"/>
                <a:gd name="T82" fmla="*/ 10 w 107"/>
                <a:gd name="T83" fmla="*/ 38 h 142"/>
                <a:gd name="T84" fmla="*/ 10 w 107"/>
                <a:gd name="T85" fmla="*/ 31 h 142"/>
                <a:gd name="T86" fmla="*/ 15 w 107"/>
                <a:gd name="T87" fmla="*/ 27 h 142"/>
                <a:gd name="T88" fmla="*/ 15 w 107"/>
                <a:gd name="T89" fmla="*/ 22 h 142"/>
                <a:gd name="T90" fmla="*/ 26 w 107"/>
                <a:gd name="T91" fmla="*/ 19 h 142"/>
                <a:gd name="T92" fmla="*/ 34 w 107"/>
                <a:gd name="T93" fmla="*/ 15 h 142"/>
                <a:gd name="T94" fmla="*/ 41 w 107"/>
                <a:gd name="T95" fmla="*/ 15 h 142"/>
                <a:gd name="T96" fmla="*/ 43 w 107"/>
                <a:gd name="T97" fmla="*/ 12 h 142"/>
                <a:gd name="T98" fmla="*/ 48 w 107"/>
                <a:gd name="T99" fmla="*/ 12 h 142"/>
                <a:gd name="T100" fmla="*/ 60 w 107"/>
                <a:gd name="T101" fmla="*/ 12 h 142"/>
                <a:gd name="T102" fmla="*/ 71 w 107"/>
                <a:gd name="T103" fmla="*/ 5 h 142"/>
                <a:gd name="T104" fmla="*/ 83 w 107"/>
                <a:gd name="T105" fmla="*/ 15 h 142"/>
                <a:gd name="T106" fmla="*/ 97 w 107"/>
                <a:gd name="T107" fmla="*/ 12 h 142"/>
                <a:gd name="T108" fmla="*/ 97 w 107"/>
                <a:gd name="T109" fmla="*/ 0 h 142"/>
                <a:gd name="T110" fmla="*/ 107 w 107"/>
                <a:gd name="T111" fmla="*/ 5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7" h="142">
                  <a:moveTo>
                    <a:pt x="60" y="126"/>
                  </a:moveTo>
                  <a:lnTo>
                    <a:pt x="60" y="126"/>
                  </a:lnTo>
                  <a:lnTo>
                    <a:pt x="67" y="133"/>
                  </a:lnTo>
                  <a:lnTo>
                    <a:pt x="81" y="133"/>
                  </a:lnTo>
                  <a:lnTo>
                    <a:pt x="93" y="133"/>
                  </a:lnTo>
                  <a:lnTo>
                    <a:pt x="93" y="138"/>
                  </a:lnTo>
                  <a:lnTo>
                    <a:pt x="100" y="135"/>
                  </a:lnTo>
                  <a:lnTo>
                    <a:pt x="97" y="140"/>
                  </a:lnTo>
                  <a:lnTo>
                    <a:pt x="76" y="142"/>
                  </a:lnTo>
                  <a:lnTo>
                    <a:pt x="76" y="138"/>
                  </a:lnTo>
                  <a:lnTo>
                    <a:pt x="55" y="135"/>
                  </a:lnTo>
                  <a:lnTo>
                    <a:pt x="60" y="126"/>
                  </a:lnTo>
                  <a:close/>
                  <a:moveTo>
                    <a:pt x="107" y="5"/>
                  </a:moveTo>
                  <a:lnTo>
                    <a:pt x="107" y="5"/>
                  </a:lnTo>
                  <a:lnTo>
                    <a:pt x="100" y="19"/>
                  </a:lnTo>
                  <a:lnTo>
                    <a:pt x="97" y="22"/>
                  </a:lnTo>
                  <a:lnTo>
                    <a:pt x="86" y="22"/>
                  </a:lnTo>
                  <a:lnTo>
                    <a:pt x="79" y="19"/>
                  </a:lnTo>
                  <a:lnTo>
                    <a:pt x="60" y="24"/>
                  </a:lnTo>
                  <a:lnTo>
                    <a:pt x="69" y="38"/>
                  </a:lnTo>
                  <a:lnTo>
                    <a:pt x="62" y="41"/>
                  </a:lnTo>
                  <a:lnTo>
                    <a:pt x="53" y="41"/>
                  </a:lnTo>
                  <a:lnTo>
                    <a:pt x="45" y="29"/>
                  </a:lnTo>
                  <a:lnTo>
                    <a:pt x="41" y="34"/>
                  </a:lnTo>
                  <a:lnTo>
                    <a:pt x="45" y="45"/>
                  </a:lnTo>
                  <a:lnTo>
                    <a:pt x="53" y="57"/>
                  </a:lnTo>
                  <a:lnTo>
                    <a:pt x="48" y="60"/>
                  </a:lnTo>
                  <a:lnTo>
                    <a:pt x="57" y="71"/>
                  </a:lnTo>
                  <a:lnTo>
                    <a:pt x="64" y="76"/>
                  </a:lnTo>
                  <a:lnTo>
                    <a:pt x="64" y="88"/>
                  </a:lnTo>
                  <a:lnTo>
                    <a:pt x="50" y="83"/>
                  </a:lnTo>
                  <a:lnTo>
                    <a:pt x="55" y="93"/>
                  </a:lnTo>
                  <a:lnTo>
                    <a:pt x="43" y="95"/>
                  </a:lnTo>
                  <a:lnTo>
                    <a:pt x="50" y="112"/>
                  </a:lnTo>
                  <a:lnTo>
                    <a:pt x="38" y="114"/>
                  </a:lnTo>
                  <a:lnTo>
                    <a:pt x="26" y="105"/>
                  </a:lnTo>
                  <a:lnTo>
                    <a:pt x="19" y="88"/>
                  </a:lnTo>
                  <a:lnTo>
                    <a:pt x="17" y="74"/>
                  </a:lnTo>
                  <a:lnTo>
                    <a:pt x="12" y="64"/>
                  </a:lnTo>
                  <a:lnTo>
                    <a:pt x="3" y="53"/>
                  </a:lnTo>
                  <a:lnTo>
                    <a:pt x="0" y="48"/>
                  </a:lnTo>
                  <a:lnTo>
                    <a:pt x="10" y="38"/>
                  </a:lnTo>
                  <a:lnTo>
                    <a:pt x="10" y="31"/>
                  </a:lnTo>
                  <a:lnTo>
                    <a:pt x="15" y="27"/>
                  </a:lnTo>
                  <a:lnTo>
                    <a:pt x="15" y="22"/>
                  </a:lnTo>
                  <a:lnTo>
                    <a:pt x="26" y="19"/>
                  </a:lnTo>
                  <a:lnTo>
                    <a:pt x="34" y="15"/>
                  </a:lnTo>
                  <a:lnTo>
                    <a:pt x="41" y="15"/>
                  </a:lnTo>
                  <a:lnTo>
                    <a:pt x="43" y="12"/>
                  </a:lnTo>
                  <a:lnTo>
                    <a:pt x="48" y="12"/>
                  </a:lnTo>
                  <a:lnTo>
                    <a:pt x="60" y="12"/>
                  </a:lnTo>
                  <a:lnTo>
                    <a:pt x="71" y="5"/>
                  </a:lnTo>
                  <a:lnTo>
                    <a:pt x="83" y="15"/>
                  </a:lnTo>
                  <a:lnTo>
                    <a:pt x="97" y="12"/>
                  </a:lnTo>
                  <a:lnTo>
                    <a:pt x="97" y="0"/>
                  </a:lnTo>
                  <a:lnTo>
                    <a:pt x="107" y="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xmlns="" id="{F3C07498-93FF-4E10-90DE-0356481E4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2658" y="1652968"/>
              <a:ext cx="1261846" cy="1480318"/>
            </a:xfrm>
            <a:custGeom>
              <a:avLst/>
              <a:gdLst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4635 w 1600739"/>
                <a:gd name="connsiteY73" fmla="*/ 1917326 h 2165489"/>
                <a:gd name="connsiteX74" fmla="*/ 854635 w 1600739"/>
                <a:gd name="connsiteY74" fmla="*/ 1956305 h 2165489"/>
                <a:gd name="connsiteX75" fmla="*/ 838467 w 1600739"/>
                <a:gd name="connsiteY75" fmla="*/ 1992035 h 2165489"/>
                <a:gd name="connsiteX76" fmla="*/ 796368 w 1600739"/>
                <a:gd name="connsiteY76" fmla="*/ 2035561 h 2165489"/>
                <a:gd name="connsiteX77" fmla="*/ 807733 w 1600739"/>
                <a:gd name="connsiteY77" fmla="*/ 2074323 h 2165489"/>
                <a:gd name="connsiteX78" fmla="*/ 796368 w 1600739"/>
                <a:gd name="connsiteY78" fmla="*/ 2116116 h 2165489"/>
                <a:gd name="connsiteX79" fmla="*/ 785003 w 1600739"/>
                <a:gd name="connsiteY79" fmla="*/ 2165489 h 2165489"/>
                <a:gd name="connsiteX80" fmla="*/ 746105 w 1600739"/>
                <a:gd name="connsiteY80" fmla="*/ 2165489 h 2165489"/>
                <a:gd name="connsiteX81" fmla="*/ 708967 w 1600739"/>
                <a:gd name="connsiteY81" fmla="*/ 2126727 h 2165489"/>
                <a:gd name="connsiteX82" fmla="*/ 655503 w 1600739"/>
                <a:gd name="connsiteY82" fmla="*/ 2126727 h 2165489"/>
                <a:gd name="connsiteX83" fmla="*/ 627970 w 1600739"/>
                <a:gd name="connsiteY83" fmla="*/ 2098143 h 2165489"/>
                <a:gd name="connsiteX84" fmla="*/ 611803 w 1600739"/>
                <a:gd name="connsiteY84" fmla="*/ 2052018 h 2165489"/>
                <a:gd name="connsiteX85" fmla="*/ 566502 w 1600739"/>
                <a:gd name="connsiteY85" fmla="*/ 1984672 h 2165489"/>
                <a:gd name="connsiteX86" fmla="*/ 555136 w 1600739"/>
                <a:gd name="connsiteY86" fmla="*/ 1950241 h 2165489"/>
                <a:gd name="connsiteX87" fmla="*/ 551935 w 1600739"/>
                <a:gd name="connsiteY87" fmla="*/ 1900868 h 2165489"/>
                <a:gd name="connsiteX88" fmla="*/ 513037 w 1600739"/>
                <a:gd name="connsiteY88" fmla="*/ 1844133 h 2165489"/>
                <a:gd name="connsiteX89" fmla="*/ 524402 w 1600739"/>
                <a:gd name="connsiteY89" fmla="*/ 1800824 h 2165489"/>
                <a:gd name="connsiteX90" fmla="*/ 505033 w 1600739"/>
                <a:gd name="connsiteY90" fmla="*/ 1777003 h 2165489"/>
                <a:gd name="connsiteX91" fmla="*/ 532566 w 1600739"/>
                <a:gd name="connsiteY91" fmla="*/ 1705110 h 2165489"/>
                <a:gd name="connsiteX92" fmla="*/ 569703 w 1600739"/>
                <a:gd name="connsiteY92" fmla="*/ 1681289 h 2165489"/>
                <a:gd name="connsiteX93" fmla="*/ 582669 w 1600739"/>
                <a:gd name="connsiteY93" fmla="*/ 1652922 h 2165489"/>
                <a:gd name="connsiteX94" fmla="*/ 585871 w 1600739"/>
                <a:gd name="connsiteY94" fmla="*/ 1599001 h 2165489"/>
                <a:gd name="connsiteX95" fmla="*/ 555136 w 1600739"/>
                <a:gd name="connsiteY95" fmla="*/ 1621522 h 2165489"/>
                <a:gd name="connsiteX96" fmla="*/ 543771 w 1600739"/>
                <a:gd name="connsiteY96" fmla="*/ 1631917 h 2165489"/>
                <a:gd name="connsiteX97" fmla="*/ 521201 w 1600739"/>
                <a:gd name="connsiteY97" fmla="*/ 1642527 h 2165489"/>
                <a:gd name="connsiteX98" fmla="*/ 485504 w 1600739"/>
                <a:gd name="connsiteY98" fmla="*/ 1621522 h 2165489"/>
                <a:gd name="connsiteX99" fmla="*/ 485504 w 1600739"/>
                <a:gd name="connsiteY99" fmla="*/ 1570634 h 2165489"/>
                <a:gd name="connsiteX100" fmla="*/ 493668 w 1600739"/>
                <a:gd name="connsiteY100" fmla="*/ 1536419 h 2165489"/>
                <a:gd name="connsiteX101" fmla="*/ 521201 w 1600739"/>
                <a:gd name="connsiteY101" fmla="*/ 1531872 h 2165489"/>
                <a:gd name="connsiteX102" fmla="*/ 574505 w 1600739"/>
                <a:gd name="connsiteY102" fmla="*/ 1554176 h 2165489"/>
                <a:gd name="connsiteX103" fmla="*/ 527604 w 1600739"/>
                <a:gd name="connsiteY103" fmla="*/ 1503504 h 2165489"/>
                <a:gd name="connsiteX104" fmla="*/ 505033 w 1600739"/>
                <a:gd name="connsiteY104" fmla="*/ 1479467 h 2165489"/>
                <a:gd name="connsiteX105" fmla="*/ 479101 w 1600739"/>
                <a:gd name="connsiteY105" fmla="*/ 1490078 h 2165489"/>
                <a:gd name="connsiteX106" fmla="*/ 456371 w 1600739"/>
                <a:gd name="connsiteY106" fmla="*/ 1472105 h 2165489"/>
                <a:gd name="connsiteX107" fmla="*/ 485504 w 1600739"/>
                <a:gd name="connsiteY107" fmla="*/ 1397396 h 2165489"/>
                <a:gd name="connsiteX108" fmla="*/ 470938 w 1600739"/>
                <a:gd name="connsiteY108" fmla="*/ 1370544 h 2165489"/>
                <a:gd name="connsiteX109" fmla="*/ 448367 w 1600739"/>
                <a:gd name="connsiteY109" fmla="*/ 1309261 h 2165489"/>
                <a:gd name="connsiteX110" fmla="*/ 417633 w 1600739"/>
                <a:gd name="connsiteY110" fmla="*/ 1218095 h 2165489"/>
                <a:gd name="connsiteX111" fmla="*/ 383537 w 1600739"/>
                <a:gd name="connsiteY111" fmla="*/ 1182148 h 2165489"/>
                <a:gd name="connsiteX112" fmla="*/ 383537 w 1600739"/>
                <a:gd name="connsiteY112" fmla="*/ 1140354 h 2165489"/>
                <a:gd name="connsiteX113" fmla="*/ 314065 w 1600739"/>
                <a:gd name="connsiteY113" fmla="*/ 1083402 h 2165489"/>
                <a:gd name="connsiteX114" fmla="*/ 260600 w 1600739"/>
                <a:gd name="connsiteY114" fmla="*/ 1076040 h 2165489"/>
                <a:gd name="connsiteX115" fmla="*/ 187767 w 1600739"/>
                <a:gd name="connsiteY115" fmla="*/ 1079071 h 2165489"/>
                <a:gd name="connsiteX116" fmla="*/ 126298 w 1600739"/>
                <a:gd name="connsiteY116" fmla="*/ 1090981 h 2165489"/>
                <a:gd name="connsiteX117" fmla="*/ 95564 w 1600739"/>
                <a:gd name="connsiteY117" fmla="*/ 1055035 h 2165489"/>
                <a:gd name="connsiteX118" fmla="*/ 50103 w 1600739"/>
                <a:gd name="connsiteY118" fmla="*/ 990937 h 2165489"/>
                <a:gd name="connsiteX119" fmla="*/ 118135 w 1600739"/>
                <a:gd name="connsiteY119" fmla="*/ 956506 h 2165489"/>
                <a:gd name="connsiteX120" fmla="*/ 168398 w 1600739"/>
                <a:gd name="connsiteY120" fmla="*/ 948926 h 2165489"/>
                <a:gd name="connsiteX121" fmla="*/ 58267 w 1600739"/>
                <a:gd name="connsiteY121" fmla="*/ 920559 h 2165489"/>
                <a:gd name="connsiteX122" fmla="*/ 0 w 1600739"/>
                <a:gd name="connsiteY122" fmla="*/ 874218 h 2165489"/>
                <a:gd name="connsiteX123" fmla="*/ 3202 w 1600739"/>
                <a:gd name="connsiteY123" fmla="*/ 827876 h 2165489"/>
                <a:gd name="connsiteX124" fmla="*/ 103568 w 1600739"/>
                <a:gd name="connsiteY124" fmla="*/ 771141 h 2165489"/>
                <a:gd name="connsiteX125" fmla="*/ 199132 w 1600739"/>
                <a:gd name="connsiteY125" fmla="*/ 708342 h 2165489"/>
                <a:gd name="connsiteX126" fmla="*/ 207136 w 1600739"/>
                <a:gd name="connsiteY126" fmla="*/ 662001 h 2165489"/>
                <a:gd name="connsiteX127" fmla="*/ 137504 w 1600739"/>
                <a:gd name="connsiteY127" fmla="*/ 612845 h 2165489"/>
                <a:gd name="connsiteX128" fmla="*/ 160234 w 1600739"/>
                <a:gd name="connsiteY128" fmla="*/ 555893 h 2165489"/>
                <a:gd name="connsiteX129" fmla="*/ 249235 w 1600739"/>
                <a:gd name="connsiteY129" fmla="*/ 449785 h 2165489"/>
                <a:gd name="connsiteX130" fmla="*/ 286532 w 1600739"/>
                <a:gd name="connsiteY130" fmla="*/ 431811 h 2165489"/>
                <a:gd name="connsiteX131" fmla="*/ 275167 w 1600739"/>
                <a:gd name="connsiteY131" fmla="*/ 358618 h 2165489"/>
                <a:gd name="connsiteX132" fmla="*/ 341438 w 1600739"/>
                <a:gd name="connsiteY132" fmla="*/ 312277 h 2165489"/>
                <a:gd name="connsiteX133" fmla="*/ 420834 w 1600739"/>
                <a:gd name="connsiteY133" fmla="*/ 286941 h 2165489"/>
                <a:gd name="connsiteX134" fmla="*/ 501672 w 1600739"/>
                <a:gd name="connsiteY134" fmla="*/ 283910 h 2165489"/>
                <a:gd name="connsiteX135" fmla="*/ 532566 w 1600739"/>
                <a:gd name="connsiteY135" fmla="*/ 340645 h 2165489"/>
                <a:gd name="connsiteX136" fmla="*/ 600437 w 1600739"/>
                <a:gd name="connsiteY136" fmla="*/ 240600 h 2165489"/>
                <a:gd name="connsiteX137" fmla="*/ 661906 w 1600739"/>
                <a:gd name="connsiteY137" fmla="*/ 307946 h 2165489"/>
                <a:gd name="connsiteX138" fmla="*/ 700804 w 1600739"/>
                <a:gd name="connsiteY138" fmla="*/ 322888 h 2165489"/>
                <a:gd name="connsiteX139" fmla="*/ 754268 w 1600739"/>
                <a:gd name="connsiteY139" fmla="*/ 375076 h 2165489"/>
                <a:gd name="connsiteX140" fmla="*/ 689438 w 1600739"/>
                <a:gd name="connsiteY140" fmla="*/ 283910 h 2165489"/>
                <a:gd name="connsiteX141" fmla="*/ 692800 w 1600739"/>
                <a:gd name="connsiteY141" fmla="*/ 206169 h 2165489"/>
                <a:gd name="connsiteX142" fmla="*/ 781801 w 1600739"/>
                <a:gd name="connsiteY142" fmla="*/ 89667 h 2165489"/>
                <a:gd name="connsiteX143" fmla="*/ 855275 w 1600739"/>
                <a:gd name="connsiteY143" fmla="*/ 94431 h 2165489"/>
                <a:gd name="connsiteX144" fmla="*/ 899596 w 1600739"/>
                <a:gd name="connsiteY144" fmla="*/ 33926 h 2165489"/>
                <a:gd name="connsiteX145" fmla="*/ 903617 w 1600739"/>
                <a:gd name="connsiteY145" fmla="*/ 35963 h 2165489"/>
                <a:gd name="connsiteX146" fmla="*/ 998701 w 1600739"/>
                <a:gd name="connsiteY146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4635 w 1600739"/>
                <a:gd name="connsiteY73" fmla="*/ 1917326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796368 w 1600739"/>
                <a:gd name="connsiteY77" fmla="*/ 2035561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796368 w 1600739"/>
                <a:gd name="connsiteY77" fmla="*/ 2035561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859257 w 1600739"/>
                <a:gd name="connsiteY71" fmla="*/ 184531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77205 w 1600739"/>
                <a:gd name="connsiteY72" fmla="*/ 189263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72462 w 1600739"/>
                <a:gd name="connsiteY66" fmla="*/ 1699096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77205 w 1600739"/>
                <a:gd name="connsiteY72" fmla="*/ 189263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72462 w 1600739"/>
                <a:gd name="connsiteY66" fmla="*/ 1699096 h 2165489"/>
                <a:gd name="connsiteX67" fmla="*/ 1079220 w 1600739"/>
                <a:gd name="connsiteY67" fmla="*/ 172884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77205 w 1600739"/>
                <a:gd name="connsiteY72" fmla="*/ 189263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58267 w 1600739"/>
                <a:gd name="connsiteY122" fmla="*/ 920559 h 2176919"/>
                <a:gd name="connsiteX123" fmla="*/ 0 w 1600739"/>
                <a:gd name="connsiteY123" fmla="*/ 874218 h 2176919"/>
                <a:gd name="connsiteX124" fmla="*/ 3202 w 1600739"/>
                <a:gd name="connsiteY124" fmla="*/ 827876 h 2176919"/>
                <a:gd name="connsiteX125" fmla="*/ 103568 w 1600739"/>
                <a:gd name="connsiteY125" fmla="*/ 771141 h 2176919"/>
                <a:gd name="connsiteX126" fmla="*/ 199132 w 1600739"/>
                <a:gd name="connsiteY126" fmla="*/ 708342 h 2176919"/>
                <a:gd name="connsiteX127" fmla="*/ 207136 w 1600739"/>
                <a:gd name="connsiteY127" fmla="*/ 662001 h 2176919"/>
                <a:gd name="connsiteX128" fmla="*/ 137504 w 1600739"/>
                <a:gd name="connsiteY128" fmla="*/ 612845 h 2176919"/>
                <a:gd name="connsiteX129" fmla="*/ 160234 w 1600739"/>
                <a:gd name="connsiteY129" fmla="*/ 555893 h 2176919"/>
                <a:gd name="connsiteX130" fmla="*/ 249235 w 1600739"/>
                <a:gd name="connsiteY130" fmla="*/ 449785 h 2176919"/>
                <a:gd name="connsiteX131" fmla="*/ 286532 w 1600739"/>
                <a:gd name="connsiteY131" fmla="*/ 431811 h 2176919"/>
                <a:gd name="connsiteX132" fmla="*/ 275167 w 1600739"/>
                <a:gd name="connsiteY132" fmla="*/ 358618 h 2176919"/>
                <a:gd name="connsiteX133" fmla="*/ 341438 w 1600739"/>
                <a:gd name="connsiteY133" fmla="*/ 312277 h 2176919"/>
                <a:gd name="connsiteX134" fmla="*/ 420834 w 1600739"/>
                <a:gd name="connsiteY134" fmla="*/ 286941 h 2176919"/>
                <a:gd name="connsiteX135" fmla="*/ 501672 w 1600739"/>
                <a:gd name="connsiteY135" fmla="*/ 283910 h 2176919"/>
                <a:gd name="connsiteX136" fmla="*/ 532566 w 1600739"/>
                <a:gd name="connsiteY136" fmla="*/ 340645 h 2176919"/>
                <a:gd name="connsiteX137" fmla="*/ 600437 w 1600739"/>
                <a:gd name="connsiteY137" fmla="*/ 240600 h 2176919"/>
                <a:gd name="connsiteX138" fmla="*/ 661906 w 1600739"/>
                <a:gd name="connsiteY138" fmla="*/ 307946 h 2176919"/>
                <a:gd name="connsiteX139" fmla="*/ 700804 w 1600739"/>
                <a:gd name="connsiteY139" fmla="*/ 322888 h 2176919"/>
                <a:gd name="connsiteX140" fmla="*/ 754268 w 1600739"/>
                <a:gd name="connsiteY140" fmla="*/ 375076 h 2176919"/>
                <a:gd name="connsiteX141" fmla="*/ 689438 w 1600739"/>
                <a:gd name="connsiteY141" fmla="*/ 283910 h 2176919"/>
                <a:gd name="connsiteX142" fmla="*/ 692800 w 1600739"/>
                <a:gd name="connsiteY142" fmla="*/ 206169 h 2176919"/>
                <a:gd name="connsiteX143" fmla="*/ 781801 w 1600739"/>
                <a:gd name="connsiteY143" fmla="*/ 89667 h 2176919"/>
                <a:gd name="connsiteX144" fmla="*/ 855275 w 1600739"/>
                <a:gd name="connsiteY144" fmla="*/ 94431 h 2176919"/>
                <a:gd name="connsiteX145" fmla="*/ 899596 w 1600739"/>
                <a:gd name="connsiteY145" fmla="*/ 33926 h 2176919"/>
                <a:gd name="connsiteX146" fmla="*/ 903617 w 1600739"/>
                <a:gd name="connsiteY146" fmla="*/ 35963 h 2176919"/>
                <a:gd name="connsiteX147" fmla="*/ 998701 w 1600739"/>
                <a:gd name="connsiteY147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20615 w 1600739"/>
                <a:gd name="connsiteY122" fmla="*/ 93502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10150 w 1600739"/>
                <a:gd name="connsiteY131" fmla="*/ 494973 h 2176919"/>
                <a:gd name="connsiteX132" fmla="*/ 249235 w 1600739"/>
                <a:gd name="connsiteY132" fmla="*/ 449785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19675 w 1600739"/>
                <a:gd name="connsiteY131" fmla="*/ 504498 h 2176919"/>
                <a:gd name="connsiteX132" fmla="*/ 249235 w 1600739"/>
                <a:gd name="connsiteY132" fmla="*/ 449785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19675 w 1600739"/>
                <a:gd name="connsiteY131" fmla="*/ 504498 h 2176919"/>
                <a:gd name="connsiteX132" fmla="*/ 224470 w 1600739"/>
                <a:gd name="connsiteY132" fmla="*/ 474550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24470 w 1600739"/>
                <a:gd name="connsiteY132" fmla="*/ 474550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14945 w 1600739"/>
                <a:gd name="connsiteY132" fmla="*/ 478360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47029 w 1600739"/>
                <a:gd name="connsiteY129" fmla="*/ 58236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8236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83505 w 1600739"/>
                <a:gd name="connsiteY137" fmla="*/ 296853 h 2176919"/>
                <a:gd name="connsiteX138" fmla="*/ 420834 w 1600739"/>
                <a:gd name="connsiteY138" fmla="*/ 286941 h 2176919"/>
                <a:gd name="connsiteX139" fmla="*/ 501672 w 1600739"/>
                <a:gd name="connsiteY139" fmla="*/ 283910 h 2176919"/>
                <a:gd name="connsiteX140" fmla="*/ 532566 w 1600739"/>
                <a:gd name="connsiteY140" fmla="*/ 340645 h 2176919"/>
                <a:gd name="connsiteX141" fmla="*/ 600437 w 1600739"/>
                <a:gd name="connsiteY141" fmla="*/ 240600 h 2176919"/>
                <a:gd name="connsiteX142" fmla="*/ 661906 w 1600739"/>
                <a:gd name="connsiteY142" fmla="*/ 307946 h 2176919"/>
                <a:gd name="connsiteX143" fmla="*/ 700804 w 1600739"/>
                <a:gd name="connsiteY143" fmla="*/ 322888 h 2176919"/>
                <a:gd name="connsiteX144" fmla="*/ 754268 w 1600739"/>
                <a:gd name="connsiteY144" fmla="*/ 375076 h 2176919"/>
                <a:gd name="connsiteX145" fmla="*/ 689438 w 1600739"/>
                <a:gd name="connsiteY145" fmla="*/ 283910 h 2176919"/>
                <a:gd name="connsiteX146" fmla="*/ 692800 w 1600739"/>
                <a:gd name="connsiteY146" fmla="*/ 206169 h 2176919"/>
                <a:gd name="connsiteX147" fmla="*/ 781801 w 1600739"/>
                <a:gd name="connsiteY147" fmla="*/ 89667 h 2176919"/>
                <a:gd name="connsiteX148" fmla="*/ 855275 w 1600739"/>
                <a:gd name="connsiteY148" fmla="*/ 94431 h 2176919"/>
                <a:gd name="connsiteX149" fmla="*/ 899596 w 1600739"/>
                <a:gd name="connsiteY149" fmla="*/ 33926 h 2176919"/>
                <a:gd name="connsiteX150" fmla="*/ 903617 w 1600739"/>
                <a:gd name="connsiteY150" fmla="*/ 35963 h 2176919"/>
                <a:gd name="connsiteX151" fmla="*/ 998701 w 1600739"/>
                <a:gd name="connsiteY151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83505 w 1600739"/>
                <a:gd name="connsiteY137" fmla="*/ 296853 h 2176919"/>
                <a:gd name="connsiteX138" fmla="*/ 420834 w 1600739"/>
                <a:gd name="connsiteY138" fmla="*/ 286941 h 2176919"/>
                <a:gd name="connsiteX139" fmla="*/ 467325 w 1600739"/>
                <a:gd name="connsiteY139" fmla="*/ 285423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83505 w 1600739"/>
                <a:gd name="connsiteY137" fmla="*/ 296853 h 2176919"/>
                <a:gd name="connsiteX138" fmla="*/ 420834 w 1600739"/>
                <a:gd name="connsiteY138" fmla="*/ 28694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20834 w 1600739"/>
                <a:gd name="connsiteY138" fmla="*/ 28694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42491 w 1600739"/>
                <a:gd name="connsiteY61" fmla="*/ 1597499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19877 w 1600739"/>
                <a:gd name="connsiteY61" fmla="*/ 1585792 h 2176919"/>
                <a:gd name="connsiteX62" fmla="*/ 1242491 w 1600739"/>
                <a:gd name="connsiteY62" fmla="*/ 1597499 h 2176919"/>
                <a:gd name="connsiteX63" fmla="*/ 1332135 w 1600739"/>
                <a:gd name="connsiteY63" fmla="*/ 1585576 h 2176919"/>
                <a:gd name="connsiteX64" fmla="*/ 1264104 w 1600739"/>
                <a:gd name="connsiteY64" fmla="*/ 1645343 h 2176919"/>
                <a:gd name="connsiteX65" fmla="*/ 1191270 w 1600739"/>
                <a:gd name="connsiteY65" fmla="*/ 1699263 h 2176919"/>
                <a:gd name="connsiteX66" fmla="*/ 1113634 w 1600739"/>
                <a:gd name="connsiteY66" fmla="*/ 1720051 h 2176919"/>
                <a:gd name="connsiteX67" fmla="*/ 1072462 w 1600739"/>
                <a:gd name="connsiteY67" fmla="*/ 1699096 h 2176919"/>
                <a:gd name="connsiteX68" fmla="*/ 1079220 w 1600739"/>
                <a:gd name="connsiteY68" fmla="*/ 1728848 h 2176919"/>
                <a:gd name="connsiteX69" fmla="*/ 1022872 w 1600739"/>
                <a:gd name="connsiteY69" fmla="*/ 1808403 h 2176919"/>
                <a:gd name="connsiteX70" fmla="*/ 967967 w 1600739"/>
                <a:gd name="connsiteY70" fmla="*/ 1850196 h 2176919"/>
                <a:gd name="connsiteX71" fmla="*/ 898604 w 1600739"/>
                <a:gd name="connsiteY71" fmla="*/ 1877604 h 2176919"/>
                <a:gd name="connsiteX72" fmla="*/ 859257 w 1600739"/>
                <a:gd name="connsiteY72" fmla="*/ 1845310 h 2176919"/>
                <a:gd name="connsiteX73" fmla="*/ 877205 w 1600739"/>
                <a:gd name="connsiteY73" fmla="*/ 1892637 h 2176919"/>
                <a:gd name="connsiteX74" fmla="*/ 852730 w 1600739"/>
                <a:gd name="connsiteY74" fmla="*/ 1934471 h 2176919"/>
                <a:gd name="connsiteX75" fmla="*/ 827370 w 1600739"/>
                <a:gd name="connsiteY75" fmla="*/ 1938963 h 2176919"/>
                <a:gd name="connsiteX76" fmla="*/ 854635 w 1600739"/>
                <a:gd name="connsiteY76" fmla="*/ 1956305 h 2176919"/>
                <a:gd name="connsiteX77" fmla="*/ 838467 w 1600739"/>
                <a:gd name="connsiteY77" fmla="*/ 1992035 h 2176919"/>
                <a:gd name="connsiteX78" fmla="*/ 800178 w 1600739"/>
                <a:gd name="connsiteY78" fmla="*/ 2018416 h 2176919"/>
                <a:gd name="connsiteX79" fmla="*/ 807733 w 1600739"/>
                <a:gd name="connsiteY79" fmla="*/ 2074323 h 2176919"/>
                <a:gd name="connsiteX80" fmla="*/ 796368 w 1600739"/>
                <a:gd name="connsiteY80" fmla="*/ 2116116 h 2176919"/>
                <a:gd name="connsiteX81" fmla="*/ 790718 w 1600739"/>
                <a:gd name="connsiteY81" fmla="*/ 2176919 h 2176919"/>
                <a:gd name="connsiteX82" fmla="*/ 746105 w 1600739"/>
                <a:gd name="connsiteY82" fmla="*/ 2165489 h 2176919"/>
                <a:gd name="connsiteX83" fmla="*/ 708967 w 1600739"/>
                <a:gd name="connsiteY83" fmla="*/ 2126727 h 2176919"/>
                <a:gd name="connsiteX84" fmla="*/ 655503 w 1600739"/>
                <a:gd name="connsiteY84" fmla="*/ 2126727 h 2176919"/>
                <a:gd name="connsiteX85" fmla="*/ 627970 w 1600739"/>
                <a:gd name="connsiteY85" fmla="*/ 2098143 h 2176919"/>
                <a:gd name="connsiteX86" fmla="*/ 611803 w 1600739"/>
                <a:gd name="connsiteY86" fmla="*/ 2052018 h 2176919"/>
                <a:gd name="connsiteX87" fmla="*/ 566502 w 1600739"/>
                <a:gd name="connsiteY87" fmla="*/ 1984672 h 2176919"/>
                <a:gd name="connsiteX88" fmla="*/ 555136 w 1600739"/>
                <a:gd name="connsiteY88" fmla="*/ 1950241 h 2176919"/>
                <a:gd name="connsiteX89" fmla="*/ 551935 w 1600739"/>
                <a:gd name="connsiteY89" fmla="*/ 1900868 h 2176919"/>
                <a:gd name="connsiteX90" fmla="*/ 513037 w 1600739"/>
                <a:gd name="connsiteY90" fmla="*/ 1844133 h 2176919"/>
                <a:gd name="connsiteX91" fmla="*/ 524402 w 1600739"/>
                <a:gd name="connsiteY91" fmla="*/ 1800824 h 2176919"/>
                <a:gd name="connsiteX92" fmla="*/ 505033 w 1600739"/>
                <a:gd name="connsiteY92" fmla="*/ 1777003 h 2176919"/>
                <a:gd name="connsiteX93" fmla="*/ 532566 w 1600739"/>
                <a:gd name="connsiteY93" fmla="*/ 1705110 h 2176919"/>
                <a:gd name="connsiteX94" fmla="*/ 569703 w 1600739"/>
                <a:gd name="connsiteY94" fmla="*/ 1681289 h 2176919"/>
                <a:gd name="connsiteX95" fmla="*/ 582669 w 1600739"/>
                <a:gd name="connsiteY95" fmla="*/ 1652922 h 2176919"/>
                <a:gd name="connsiteX96" fmla="*/ 585871 w 1600739"/>
                <a:gd name="connsiteY96" fmla="*/ 1599001 h 2176919"/>
                <a:gd name="connsiteX97" fmla="*/ 555136 w 1600739"/>
                <a:gd name="connsiteY97" fmla="*/ 1621522 h 2176919"/>
                <a:gd name="connsiteX98" fmla="*/ 543771 w 1600739"/>
                <a:gd name="connsiteY98" fmla="*/ 1631917 h 2176919"/>
                <a:gd name="connsiteX99" fmla="*/ 521201 w 1600739"/>
                <a:gd name="connsiteY99" fmla="*/ 1642527 h 2176919"/>
                <a:gd name="connsiteX100" fmla="*/ 485504 w 1600739"/>
                <a:gd name="connsiteY100" fmla="*/ 1621522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21201 w 1600739"/>
                <a:gd name="connsiteY103" fmla="*/ 1531872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19877 w 1600739"/>
                <a:gd name="connsiteY61" fmla="*/ 1585792 h 2176919"/>
                <a:gd name="connsiteX62" fmla="*/ 1242491 w 1600739"/>
                <a:gd name="connsiteY62" fmla="*/ 1597499 h 2176919"/>
                <a:gd name="connsiteX63" fmla="*/ 1238761 w 1600739"/>
                <a:gd name="connsiteY63" fmla="*/ 1583048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19877 w 1600739"/>
                <a:gd name="connsiteY61" fmla="*/ 1585792 h 2176919"/>
                <a:gd name="connsiteX62" fmla="*/ 1221126 w 1600739"/>
                <a:gd name="connsiteY62" fmla="*/ 1586817 h 2176919"/>
                <a:gd name="connsiteX63" fmla="*/ 1238761 w 1600739"/>
                <a:gd name="connsiteY63" fmla="*/ 1583048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38761 w 1600739"/>
                <a:gd name="connsiteY63" fmla="*/ 1583048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21201 w 1600739"/>
                <a:gd name="connsiteY99" fmla="*/ 1642527 h 2176919"/>
                <a:gd name="connsiteX100" fmla="*/ 485504 w 1600739"/>
                <a:gd name="connsiteY100" fmla="*/ 1621522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59657 w 1600739"/>
                <a:gd name="connsiteY102" fmla="*/ 1576737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21824 w 1600739"/>
                <a:gd name="connsiteY99" fmla="*/ 1600157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59657 w 1600739"/>
                <a:gd name="connsiteY102" fmla="*/ 1576737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5703 w 1600739"/>
                <a:gd name="connsiteY27" fmla="*/ 995267 h 2176919"/>
                <a:gd name="connsiteX28" fmla="*/ 1393604 w 1600739"/>
                <a:gd name="connsiteY28" fmla="*/ 998299 h 2176919"/>
                <a:gd name="connsiteX29" fmla="*/ 1351504 w 1600739"/>
                <a:gd name="connsiteY29" fmla="*/ 1029699 h 2176919"/>
                <a:gd name="connsiteX30" fmla="*/ 1396805 w 1600739"/>
                <a:gd name="connsiteY30" fmla="*/ 1086434 h 2176919"/>
                <a:gd name="connsiteX31" fmla="*/ 1404969 w 1600739"/>
                <a:gd name="connsiteY31" fmla="*/ 1168722 h 2176919"/>
                <a:gd name="connsiteX32" fmla="*/ 1379037 w 1600739"/>
                <a:gd name="connsiteY32" fmla="*/ 1174569 h 2176919"/>
                <a:gd name="connsiteX33" fmla="*/ 1412972 w 1600739"/>
                <a:gd name="connsiteY33" fmla="*/ 1256857 h 2176919"/>
                <a:gd name="connsiteX34" fmla="*/ 1339271 w 1600739"/>
                <a:gd name="connsiteY34" fmla="*/ 1259461 h 2176919"/>
                <a:gd name="connsiteX35" fmla="*/ 1385440 w 1600739"/>
                <a:gd name="connsiteY35" fmla="*/ 1298650 h 2176919"/>
                <a:gd name="connsiteX36" fmla="*/ 1374075 w 1600739"/>
                <a:gd name="connsiteY36" fmla="*/ 1327018 h 2176919"/>
                <a:gd name="connsiteX37" fmla="*/ 1340139 w 1600739"/>
                <a:gd name="connsiteY37" fmla="*/ 1337629 h 2176919"/>
                <a:gd name="connsiteX38" fmla="*/ 1291321 w 1600739"/>
                <a:gd name="connsiteY38" fmla="*/ 1337718 h 2176919"/>
                <a:gd name="connsiteX39" fmla="*/ 1336937 w 1600739"/>
                <a:gd name="connsiteY39" fmla="*/ 1394364 h 2176919"/>
                <a:gd name="connsiteX40" fmla="*/ 1336937 w 1600739"/>
                <a:gd name="connsiteY40" fmla="*/ 1430311 h 2176919"/>
                <a:gd name="connsiteX41" fmla="*/ 1244619 w 1600739"/>
                <a:gd name="connsiteY41" fmla="*/ 1417988 h 2176919"/>
                <a:gd name="connsiteX42" fmla="*/ 1285462 w 1600739"/>
                <a:gd name="connsiteY42" fmla="*/ 1441064 h 2176919"/>
                <a:gd name="connsiteX43" fmla="*/ 1306203 w 1600739"/>
                <a:gd name="connsiteY43" fmla="*/ 1453524 h 2176919"/>
                <a:gd name="connsiteX44" fmla="*/ 1340139 w 1600739"/>
                <a:gd name="connsiteY44" fmla="*/ 1487047 h 2176919"/>
                <a:gd name="connsiteX45" fmla="*/ 1351504 w 1600739"/>
                <a:gd name="connsiteY45" fmla="*/ 1546814 h 2176919"/>
                <a:gd name="connsiteX46" fmla="*/ 1301241 w 1600739"/>
                <a:gd name="connsiteY46" fmla="*/ 1560240 h 2176919"/>
                <a:gd name="connsiteX47" fmla="*/ 1281872 w 1600739"/>
                <a:gd name="connsiteY47" fmla="*/ 1531872 h 2176919"/>
                <a:gd name="connsiteX48" fmla="*/ 1239773 w 1600739"/>
                <a:gd name="connsiteY48" fmla="*/ 1476652 h 2176919"/>
                <a:gd name="connsiteX49" fmla="*/ 1252079 w 1600739"/>
                <a:gd name="connsiteY49" fmla="*/ 1516089 h 2176919"/>
                <a:gd name="connsiteX50" fmla="*/ 1246470 w 1600739"/>
                <a:gd name="connsiteY50" fmla="*/ 1517958 h 2176919"/>
                <a:gd name="connsiteX51" fmla="*/ 1170270 w 1600739"/>
                <a:gd name="connsiteY51" fmla="*/ 1521768 h 2176919"/>
                <a:gd name="connsiteX52" fmla="*/ 1164555 w 1600739"/>
                <a:gd name="connsiteY52" fmla="*/ 1525578 h 2176919"/>
                <a:gd name="connsiteX53" fmla="*/ 1170270 w 1600739"/>
                <a:gd name="connsiteY53" fmla="*/ 1527483 h 2176919"/>
                <a:gd name="connsiteX54" fmla="*/ 1206465 w 1600739"/>
                <a:gd name="connsiteY54" fmla="*/ 1529388 h 2176919"/>
                <a:gd name="connsiteX55" fmla="*/ 1214085 w 1600739"/>
                <a:gd name="connsiteY55" fmla="*/ 1531293 h 2176919"/>
                <a:gd name="connsiteX56" fmla="*/ 1223610 w 1600739"/>
                <a:gd name="connsiteY56" fmla="*/ 1533198 h 2176919"/>
                <a:gd name="connsiteX57" fmla="*/ 1235040 w 1600739"/>
                <a:gd name="connsiteY57" fmla="*/ 1537008 h 2176919"/>
                <a:gd name="connsiteX58" fmla="*/ 1250280 w 1600739"/>
                <a:gd name="connsiteY58" fmla="*/ 1538913 h 2176919"/>
                <a:gd name="connsiteX59" fmla="*/ 1258955 w 1600739"/>
                <a:gd name="connsiteY59" fmla="*/ 1538124 h 2176919"/>
                <a:gd name="connsiteX60" fmla="*/ 1259302 w 1600739"/>
                <a:gd name="connsiteY60" fmla="*/ 1539234 h 2176919"/>
                <a:gd name="connsiteX61" fmla="*/ 1191759 w 1600739"/>
                <a:gd name="connsiteY61" fmla="*/ 1568093 h 2176919"/>
                <a:gd name="connsiteX62" fmla="*/ 1166879 w 1600739"/>
                <a:gd name="connsiteY62" fmla="*/ 1583656 h 2176919"/>
                <a:gd name="connsiteX63" fmla="*/ 1221126 w 1600739"/>
                <a:gd name="connsiteY63" fmla="*/ 1586817 h 2176919"/>
                <a:gd name="connsiteX64" fmla="*/ 1249444 w 1600739"/>
                <a:gd name="connsiteY64" fmla="*/ 1598003 h 2176919"/>
                <a:gd name="connsiteX65" fmla="*/ 1332135 w 1600739"/>
                <a:gd name="connsiteY65" fmla="*/ 1585576 h 2176919"/>
                <a:gd name="connsiteX66" fmla="*/ 1264104 w 1600739"/>
                <a:gd name="connsiteY66" fmla="*/ 1645343 h 2176919"/>
                <a:gd name="connsiteX67" fmla="*/ 1191270 w 1600739"/>
                <a:gd name="connsiteY67" fmla="*/ 1699263 h 2176919"/>
                <a:gd name="connsiteX68" fmla="*/ 1113634 w 1600739"/>
                <a:gd name="connsiteY68" fmla="*/ 1720051 h 2176919"/>
                <a:gd name="connsiteX69" fmla="*/ 1072462 w 1600739"/>
                <a:gd name="connsiteY69" fmla="*/ 1699096 h 2176919"/>
                <a:gd name="connsiteX70" fmla="*/ 1079220 w 1600739"/>
                <a:gd name="connsiteY70" fmla="*/ 1728848 h 2176919"/>
                <a:gd name="connsiteX71" fmla="*/ 1022872 w 1600739"/>
                <a:gd name="connsiteY71" fmla="*/ 1808403 h 2176919"/>
                <a:gd name="connsiteX72" fmla="*/ 967967 w 1600739"/>
                <a:gd name="connsiteY72" fmla="*/ 1850196 h 2176919"/>
                <a:gd name="connsiteX73" fmla="*/ 898604 w 1600739"/>
                <a:gd name="connsiteY73" fmla="*/ 1877604 h 2176919"/>
                <a:gd name="connsiteX74" fmla="*/ 859257 w 1600739"/>
                <a:gd name="connsiteY74" fmla="*/ 1845310 h 2176919"/>
                <a:gd name="connsiteX75" fmla="*/ 877205 w 1600739"/>
                <a:gd name="connsiteY75" fmla="*/ 1892637 h 2176919"/>
                <a:gd name="connsiteX76" fmla="*/ 852730 w 1600739"/>
                <a:gd name="connsiteY76" fmla="*/ 1934471 h 2176919"/>
                <a:gd name="connsiteX77" fmla="*/ 827370 w 1600739"/>
                <a:gd name="connsiteY77" fmla="*/ 1938963 h 2176919"/>
                <a:gd name="connsiteX78" fmla="*/ 854635 w 1600739"/>
                <a:gd name="connsiteY78" fmla="*/ 1956305 h 2176919"/>
                <a:gd name="connsiteX79" fmla="*/ 838467 w 1600739"/>
                <a:gd name="connsiteY79" fmla="*/ 1992035 h 2176919"/>
                <a:gd name="connsiteX80" fmla="*/ 800178 w 1600739"/>
                <a:gd name="connsiteY80" fmla="*/ 2018416 h 2176919"/>
                <a:gd name="connsiteX81" fmla="*/ 807733 w 1600739"/>
                <a:gd name="connsiteY81" fmla="*/ 2074323 h 2176919"/>
                <a:gd name="connsiteX82" fmla="*/ 796368 w 1600739"/>
                <a:gd name="connsiteY82" fmla="*/ 2116116 h 2176919"/>
                <a:gd name="connsiteX83" fmla="*/ 790718 w 1600739"/>
                <a:gd name="connsiteY83" fmla="*/ 2176919 h 2176919"/>
                <a:gd name="connsiteX84" fmla="*/ 746105 w 1600739"/>
                <a:gd name="connsiteY84" fmla="*/ 2165489 h 2176919"/>
                <a:gd name="connsiteX85" fmla="*/ 708967 w 1600739"/>
                <a:gd name="connsiteY85" fmla="*/ 2126727 h 2176919"/>
                <a:gd name="connsiteX86" fmla="*/ 655503 w 1600739"/>
                <a:gd name="connsiteY86" fmla="*/ 2126727 h 2176919"/>
                <a:gd name="connsiteX87" fmla="*/ 627970 w 1600739"/>
                <a:gd name="connsiteY87" fmla="*/ 2098143 h 2176919"/>
                <a:gd name="connsiteX88" fmla="*/ 611803 w 1600739"/>
                <a:gd name="connsiteY88" fmla="*/ 2052018 h 2176919"/>
                <a:gd name="connsiteX89" fmla="*/ 566502 w 1600739"/>
                <a:gd name="connsiteY89" fmla="*/ 1984672 h 2176919"/>
                <a:gd name="connsiteX90" fmla="*/ 555136 w 1600739"/>
                <a:gd name="connsiteY90" fmla="*/ 1950241 h 2176919"/>
                <a:gd name="connsiteX91" fmla="*/ 551935 w 1600739"/>
                <a:gd name="connsiteY91" fmla="*/ 1900868 h 2176919"/>
                <a:gd name="connsiteX92" fmla="*/ 513037 w 1600739"/>
                <a:gd name="connsiteY92" fmla="*/ 1844133 h 2176919"/>
                <a:gd name="connsiteX93" fmla="*/ 524402 w 1600739"/>
                <a:gd name="connsiteY93" fmla="*/ 1800824 h 2176919"/>
                <a:gd name="connsiteX94" fmla="*/ 505033 w 1600739"/>
                <a:gd name="connsiteY94" fmla="*/ 1777003 h 2176919"/>
                <a:gd name="connsiteX95" fmla="*/ 532566 w 1600739"/>
                <a:gd name="connsiteY95" fmla="*/ 1705110 h 2176919"/>
                <a:gd name="connsiteX96" fmla="*/ 569703 w 1600739"/>
                <a:gd name="connsiteY96" fmla="*/ 1681289 h 2176919"/>
                <a:gd name="connsiteX97" fmla="*/ 582669 w 1600739"/>
                <a:gd name="connsiteY97" fmla="*/ 1652922 h 2176919"/>
                <a:gd name="connsiteX98" fmla="*/ 585871 w 1600739"/>
                <a:gd name="connsiteY98" fmla="*/ 1599001 h 2176919"/>
                <a:gd name="connsiteX99" fmla="*/ 555136 w 1600739"/>
                <a:gd name="connsiteY99" fmla="*/ 1621522 h 2176919"/>
                <a:gd name="connsiteX100" fmla="*/ 521824 w 1600739"/>
                <a:gd name="connsiteY100" fmla="*/ 1600157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9976 w 1600739"/>
                <a:gd name="connsiteY27" fmla="*/ 1033723 h 2176919"/>
                <a:gd name="connsiteX28" fmla="*/ 1393604 w 1600739"/>
                <a:gd name="connsiteY28" fmla="*/ 998299 h 2176919"/>
                <a:gd name="connsiteX29" fmla="*/ 1351504 w 1600739"/>
                <a:gd name="connsiteY29" fmla="*/ 1029699 h 2176919"/>
                <a:gd name="connsiteX30" fmla="*/ 1396805 w 1600739"/>
                <a:gd name="connsiteY30" fmla="*/ 1086434 h 2176919"/>
                <a:gd name="connsiteX31" fmla="*/ 1404969 w 1600739"/>
                <a:gd name="connsiteY31" fmla="*/ 1168722 h 2176919"/>
                <a:gd name="connsiteX32" fmla="*/ 1379037 w 1600739"/>
                <a:gd name="connsiteY32" fmla="*/ 1174569 h 2176919"/>
                <a:gd name="connsiteX33" fmla="*/ 1412972 w 1600739"/>
                <a:gd name="connsiteY33" fmla="*/ 1256857 h 2176919"/>
                <a:gd name="connsiteX34" fmla="*/ 1339271 w 1600739"/>
                <a:gd name="connsiteY34" fmla="*/ 1259461 h 2176919"/>
                <a:gd name="connsiteX35" fmla="*/ 1385440 w 1600739"/>
                <a:gd name="connsiteY35" fmla="*/ 1298650 h 2176919"/>
                <a:gd name="connsiteX36" fmla="*/ 1374075 w 1600739"/>
                <a:gd name="connsiteY36" fmla="*/ 1327018 h 2176919"/>
                <a:gd name="connsiteX37" fmla="*/ 1340139 w 1600739"/>
                <a:gd name="connsiteY37" fmla="*/ 1337629 h 2176919"/>
                <a:gd name="connsiteX38" fmla="*/ 1291321 w 1600739"/>
                <a:gd name="connsiteY38" fmla="*/ 1337718 h 2176919"/>
                <a:gd name="connsiteX39" fmla="*/ 1336937 w 1600739"/>
                <a:gd name="connsiteY39" fmla="*/ 1394364 h 2176919"/>
                <a:gd name="connsiteX40" fmla="*/ 1336937 w 1600739"/>
                <a:gd name="connsiteY40" fmla="*/ 1430311 h 2176919"/>
                <a:gd name="connsiteX41" fmla="*/ 1244619 w 1600739"/>
                <a:gd name="connsiteY41" fmla="*/ 1417988 h 2176919"/>
                <a:gd name="connsiteX42" fmla="*/ 1285462 w 1600739"/>
                <a:gd name="connsiteY42" fmla="*/ 1441064 h 2176919"/>
                <a:gd name="connsiteX43" fmla="*/ 1306203 w 1600739"/>
                <a:gd name="connsiteY43" fmla="*/ 1453524 h 2176919"/>
                <a:gd name="connsiteX44" fmla="*/ 1340139 w 1600739"/>
                <a:gd name="connsiteY44" fmla="*/ 1487047 h 2176919"/>
                <a:gd name="connsiteX45" fmla="*/ 1351504 w 1600739"/>
                <a:gd name="connsiteY45" fmla="*/ 1546814 h 2176919"/>
                <a:gd name="connsiteX46" fmla="*/ 1301241 w 1600739"/>
                <a:gd name="connsiteY46" fmla="*/ 1560240 h 2176919"/>
                <a:gd name="connsiteX47" fmla="*/ 1281872 w 1600739"/>
                <a:gd name="connsiteY47" fmla="*/ 1531872 h 2176919"/>
                <a:gd name="connsiteX48" fmla="*/ 1239773 w 1600739"/>
                <a:gd name="connsiteY48" fmla="*/ 1476652 h 2176919"/>
                <a:gd name="connsiteX49" fmla="*/ 1252079 w 1600739"/>
                <a:gd name="connsiteY49" fmla="*/ 1516089 h 2176919"/>
                <a:gd name="connsiteX50" fmla="*/ 1246470 w 1600739"/>
                <a:gd name="connsiteY50" fmla="*/ 1517958 h 2176919"/>
                <a:gd name="connsiteX51" fmla="*/ 1170270 w 1600739"/>
                <a:gd name="connsiteY51" fmla="*/ 1521768 h 2176919"/>
                <a:gd name="connsiteX52" fmla="*/ 1164555 w 1600739"/>
                <a:gd name="connsiteY52" fmla="*/ 1525578 h 2176919"/>
                <a:gd name="connsiteX53" fmla="*/ 1170270 w 1600739"/>
                <a:gd name="connsiteY53" fmla="*/ 1527483 h 2176919"/>
                <a:gd name="connsiteX54" fmla="*/ 1206465 w 1600739"/>
                <a:gd name="connsiteY54" fmla="*/ 1529388 h 2176919"/>
                <a:gd name="connsiteX55" fmla="*/ 1214085 w 1600739"/>
                <a:gd name="connsiteY55" fmla="*/ 1531293 h 2176919"/>
                <a:gd name="connsiteX56" fmla="*/ 1223610 w 1600739"/>
                <a:gd name="connsiteY56" fmla="*/ 1533198 h 2176919"/>
                <a:gd name="connsiteX57" fmla="*/ 1235040 w 1600739"/>
                <a:gd name="connsiteY57" fmla="*/ 1537008 h 2176919"/>
                <a:gd name="connsiteX58" fmla="*/ 1250280 w 1600739"/>
                <a:gd name="connsiteY58" fmla="*/ 1538913 h 2176919"/>
                <a:gd name="connsiteX59" fmla="*/ 1258955 w 1600739"/>
                <a:gd name="connsiteY59" fmla="*/ 1538124 h 2176919"/>
                <a:gd name="connsiteX60" fmla="*/ 1259302 w 1600739"/>
                <a:gd name="connsiteY60" fmla="*/ 1539234 h 2176919"/>
                <a:gd name="connsiteX61" fmla="*/ 1191759 w 1600739"/>
                <a:gd name="connsiteY61" fmla="*/ 1568093 h 2176919"/>
                <a:gd name="connsiteX62" fmla="*/ 1166879 w 1600739"/>
                <a:gd name="connsiteY62" fmla="*/ 1583656 h 2176919"/>
                <a:gd name="connsiteX63" fmla="*/ 1221126 w 1600739"/>
                <a:gd name="connsiteY63" fmla="*/ 1586817 h 2176919"/>
                <a:gd name="connsiteX64" fmla="*/ 1249444 w 1600739"/>
                <a:gd name="connsiteY64" fmla="*/ 1598003 h 2176919"/>
                <a:gd name="connsiteX65" fmla="*/ 1332135 w 1600739"/>
                <a:gd name="connsiteY65" fmla="*/ 1585576 h 2176919"/>
                <a:gd name="connsiteX66" fmla="*/ 1264104 w 1600739"/>
                <a:gd name="connsiteY66" fmla="*/ 1645343 h 2176919"/>
                <a:gd name="connsiteX67" fmla="*/ 1191270 w 1600739"/>
                <a:gd name="connsiteY67" fmla="*/ 1699263 h 2176919"/>
                <a:gd name="connsiteX68" fmla="*/ 1113634 w 1600739"/>
                <a:gd name="connsiteY68" fmla="*/ 1720051 h 2176919"/>
                <a:gd name="connsiteX69" fmla="*/ 1072462 w 1600739"/>
                <a:gd name="connsiteY69" fmla="*/ 1699096 h 2176919"/>
                <a:gd name="connsiteX70" fmla="*/ 1079220 w 1600739"/>
                <a:gd name="connsiteY70" fmla="*/ 1728848 h 2176919"/>
                <a:gd name="connsiteX71" fmla="*/ 1022872 w 1600739"/>
                <a:gd name="connsiteY71" fmla="*/ 1808403 h 2176919"/>
                <a:gd name="connsiteX72" fmla="*/ 967967 w 1600739"/>
                <a:gd name="connsiteY72" fmla="*/ 1850196 h 2176919"/>
                <a:gd name="connsiteX73" fmla="*/ 898604 w 1600739"/>
                <a:gd name="connsiteY73" fmla="*/ 1877604 h 2176919"/>
                <a:gd name="connsiteX74" fmla="*/ 859257 w 1600739"/>
                <a:gd name="connsiteY74" fmla="*/ 1845310 h 2176919"/>
                <a:gd name="connsiteX75" fmla="*/ 877205 w 1600739"/>
                <a:gd name="connsiteY75" fmla="*/ 1892637 h 2176919"/>
                <a:gd name="connsiteX76" fmla="*/ 852730 w 1600739"/>
                <a:gd name="connsiteY76" fmla="*/ 1934471 h 2176919"/>
                <a:gd name="connsiteX77" fmla="*/ 827370 w 1600739"/>
                <a:gd name="connsiteY77" fmla="*/ 1938963 h 2176919"/>
                <a:gd name="connsiteX78" fmla="*/ 854635 w 1600739"/>
                <a:gd name="connsiteY78" fmla="*/ 1956305 h 2176919"/>
                <a:gd name="connsiteX79" fmla="*/ 838467 w 1600739"/>
                <a:gd name="connsiteY79" fmla="*/ 1992035 h 2176919"/>
                <a:gd name="connsiteX80" fmla="*/ 800178 w 1600739"/>
                <a:gd name="connsiteY80" fmla="*/ 2018416 h 2176919"/>
                <a:gd name="connsiteX81" fmla="*/ 807733 w 1600739"/>
                <a:gd name="connsiteY81" fmla="*/ 2074323 h 2176919"/>
                <a:gd name="connsiteX82" fmla="*/ 796368 w 1600739"/>
                <a:gd name="connsiteY82" fmla="*/ 2116116 h 2176919"/>
                <a:gd name="connsiteX83" fmla="*/ 790718 w 1600739"/>
                <a:gd name="connsiteY83" fmla="*/ 2176919 h 2176919"/>
                <a:gd name="connsiteX84" fmla="*/ 746105 w 1600739"/>
                <a:gd name="connsiteY84" fmla="*/ 2165489 h 2176919"/>
                <a:gd name="connsiteX85" fmla="*/ 708967 w 1600739"/>
                <a:gd name="connsiteY85" fmla="*/ 2126727 h 2176919"/>
                <a:gd name="connsiteX86" fmla="*/ 655503 w 1600739"/>
                <a:gd name="connsiteY86" fmla="*/ 2126727 h 2176919"/>
                <a:gd name="connsiteX87" fmla="*/ 627970 w 1600739"/>
                <a:gd name="connsiteY87" fmla="*/ 2098143 h 2176919"/>
                <a:gd name="connsiteX88" fmla="*/ 611803 w 1600739"/>
                <a:gd name="connsiteY88" fmla="*/ 2052018 h 2176919"/>
                <a:gd name="connsiteX89" fmla="*/ 566502 w 1600739"/>
                <a:gd name="connsiteY89" fmla="*/ 1984672 h 2176919"/>
                <a:gd name="connsiteX90" fmla="*/ 555136 w 1600739"/>
                <a:gd name="connsiteY90" fmla="*/ 1950241 h 2176919"/>
                <a:gd name="connsiteX91" fmla="*/ 551935 w 1600739"/>
                <a:gd name="connsiteY91" fmla="*/ 1900868 h 2176919"/>
                <a:gd name="connsiteX92" fmla="*/ 513037 w 1600739"/>
                <a:gd name="connsiteY92" fmla="*/ 1844133 h 2176919"/>
                <a:gd name="connsiteX93" fmla="*/ 524402 w 1600739"/>
                <a:gd name="connsiteY93" fmla="*/ 1800824 h 2176919"/>
                <a:gd name="connsiteX94" fmla="*/ 505033 w 1600739"/>
                <a:gd name="connsiteY94" fmla="*/ 1777003 h 2176919"/>
                <a:gd name="connsiteX95" fmla="*/ 532566 w 1600739"/>
                <a:gd name="connsiteY95" fmla="*/ 1705110 h 2176919"/>
                <a:gd name="connsiteX96" fmla="*/ 569703 w 1600739"/>
                <a:gd name="connsiteY96" fmla="*/ 1681289 h 2176919"/>
                <a:gd name="connsiteX97" fmla="*/ 582669 w 1600739"/>
                <a:gd name="connsiteY97" fmla="*/ 1652922 h 2176919"/>
                <a:gd name="connsiteX98" fmla="*/ 585871 w 1600739"/>
                <a:gd name="connsiteY98" fmla="*/ 1599001 h 2176919"/>
                <a:gd name="connsiteX99" fmla="*/ 555136 w 1600739"/>
                <a:gd name="connsiteY99" fmla="*/ 1621522 h 2176919"/>
                <a:gd name="connsiteX100" fmla="*/ 521824 w 1600739"/>
                <a:gd name="connsiteY100" fmla="*/ 1600157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9976 w 1600739"/>
                <a:gd name="connsiteY27" fmla="*/ 1033723 h 2176919"/>
                <a:gd name="connsiteX28" fmla="*/ 1393604 w 1600739"/>
                <a:gd name="connsiteY28" fmla="*/ 998299 h 2176919"/>
                <a:gd name="connsiteX29" fmla="*/ 1351504 w 1600739"/>
                <a:gd name="connsiteY29" fmla="*/ 1029699 h 2176919"/>
                <a:gd name="connsiteX30" fmla="*/ 1396805 w 1600739"/>
                <a:gd name="connsiteY30" fmla="*/ 1086434 h 2176919"/>
                <a:gd name="connsiteX31" fmla="*/ 1404969 w 1600739"/>
                <a:gd name="connsiteY31" fmla="*/ 1168722 h 2176919"/>
                <a:gd name="connsiteX32" fmla="*/ 1379037 w 1600739"/>
                <a:gd name="connsiteY32" fmla="*/ 1174569 h 2176919"/>
                <a:gd name="connsiteX33" fmla="*/ 1412972 w 1600739"/>
                <a:gd name="connsiteY33" fmla="*/ 1256857 h 2176919"/>
                <a:gd name="connsiteX34" fmla="*/ 1339271 w 1600739"/>
                <a:gd name="connsiteY34" fmla="*/ 1259461 h 2176919"/>
                <a:gd name="connsiteX35" fmla="*/ 1385440 w 1600739"/>
                <a:gd name="connsiteY35" fmla="*/ 1298650 h 2176919"/>
                <a:gd name="connsiteX36" fmla="*/ 1374075 w 1600739"/>
                <a:gd name="connsiteY36" fmla="*/ 1327018 h 2176919"/>
                <a:gd name="connsiteX37" fmla="*/ 1340139 w 1600739"/>
                <a:gd name="connsiteY37" fmla="*/ 1337629 h 2176919"/>
                <a:gd name="connsiteX38" fmla="*/ 1291321 w 1600739"/>
                <a:gd name="connsiteY38" fmla="*/ 1337718 h 2176919"/>
                <a:gd name="connsiteX39" fmla="*/ 1336937 w 1600739"/>
                <a:gd name="connsiteY39" fmla="*/ 1394364 h 2176919"/>
                <a:gd name="connsiteX40" fmla="*/ 1336937 w 1600739"/>
                <a:gd name="connsiteY40" fmla="*/ 1430311 h 2176919"/>
                <a:gd name="connsiteX41" fmla="*/ 1244619 w 1600739"/>
                <a:gd name="connsiteY41" fmla="*/ 1417988 h 2176919"/>
                <a:gd name="connsiteX42" fmla="*/ 1285462 w 1600739"/>
                <a:gd name="connsiteY42" fmla="*/ 1441064 h 2176919"/>
                <a:gd name="connsiteX43" fmla="*/ 1306203 w 1600739"/>
                <a:gd name="connsiteY43" fmla="*/ 1453524 h 2176919"/>
                <a:gd name="connsiteX44" fmla="*/ 1340139 w 1600739"/>
                <a:gd name="connsiteY44" fmla="*/ 1487047 h 2176919"/>
                <a:gd name="connsiteX45" fmla="*/ 1351504 w 1600739"/>
                <a:gd name="connsiteY45" fmla="*/ 1546814 h 2176919"/>
                <a:gd name="connsiteX46" fmla="*/ 1301241 w 1600739"/>
                <a:gd name="connsiteY46" fmla="*/ 1560240 h 2176919"/>
                <a:gd name="connsiteX47" fmla="*/ 1281872 w 1600739"/>
                <a:gd name="connsiteY47" fmla="*/ 1531872 h 2176919"/>
                <a:gd name="connsiteX48" fmla="*/ 1239773 w 1600739"/>
                <a:gd name="connsiteY48" fmla="*/ 1476652 h 2176919"/>
                <a:gd name="connsiteX49" fmla="*/ 1252079 w 1600739"/>
                <a:gd name="connsiteY49" fmla="*/ 1516089 h 2176919"/>
                <a:gd name="connsiteX50" fmla="*/ 1246470 w 1600739"/>
                <a:gd name="connsiteY50" fmla="*/ 1517958 h 2176919"/>
                <a:gd name="connsiteX51" fmla="*/ 1170270 w 1600739"/>
                <a:gd name="connsiteY51" fmla="*/ 1521768 h 2176919"/>
                <a:gd name="connsiteX52" fmla="*/ 1164555 w 1600739"/>
                <a:gd name="connsiteY52" fmla="*/ 1525578 h 2176919"/>
                <a:gd name="connsiteX53" fmla="*/ 1170270 w 1600739"/>
                <a:gd name="connsiteY53" fmla="*/ 1527483 h 2176919"/>
                <a:gd name="connsiteX54" fmla="*/ 1206465 w 1600739"/>
                <a:gd name="connsiteY54" fmla="*/ 1529388 h 2176919"/>
                <a:gd name="connsiteX55" fmla="*/ 1214085 w 1600739"/>
                <a:gd name="connsiteY55" fmla="*/ 1531293 h 2176919"/>
                <a:gd name="connsiteX56" fmla="*/ 1223610 w 1600739"/>
                <a:gd name="connsiteY56" fmla="*/ 1533198 h 2176919"/>
                <a:gd name="connsiteX57" fmla="*/ 1235040 w 1600739"/>
                <a:gd name="connsiteY57" fmla="*/ 1537008 h 2176919"/>
                <a:gd name="connsiteX58" fmla="*/ 1250280 w 1600739"/>
                <a:gd name="connsiteY58" fmla="*/ 1538913 h 2176919"/>
                <a:gd name="connsiteX59" fmla="*/ 1258955 w 1600739"/>
                <a:gd name="connsiteY59" fmla="*/ 1538124 h 2176919"/>
                <a:gd name="connsiteX60" fmla="*/ 1259302 w 1600739"/>
                <a:gd name="connsiteY60" fmla="*/ 1539234 h 2176919"/>
                <a:gd name="connsiteX61" fmla="*/ 1191759 w 1600739"/>
                <a:gd name="connsiteY61" fmla="*/ 1568093 h 2176919"/>
                <a:gd name="connsiteX62" fmla="*/ 1166879 w 1600739"/>
                <a:gd name="connsiteY62" fmla="*/ 1583656 h 2176919"/>
                <a:gd name="connsiteX63" fmla="*/ 1221126 w 1600739"/>
                <a:gd name="connsiteY63" fmla="*/ 1586817 h 2176919"/>
                <a:gd name="connsiteX64" fmla="*/ 1249444 w 1600739"/>
                <a:gd name="connsiteY64" fmla="*/ 1598003 h 2176919"/>
                <a:gd name="connsiteX65" fmla="*/ 1332135 w 1600739"/>
                <a:gd name="connsiteY65" fmla="*/ 1585576 h 2176919"/>
                <a:gd name="connsiteX66" fmla="*/ 1264104 w 1600739"/>
                <a:gd name="connsiteY66" fmla="*/ 1645343 h 2176919"/>
                <a:gd name="connsiteX67" fmla="*/ 1191270 w 1600739"/>
                <a:gd name="connsiteY67" fmla="*/ 1699263 h 2176919"/>
                <a:gd name="connsiteX68" fmla="*/ 1113634 w 1600739"/>
                <a:gd name="connsiteY68" fmla="*/ 1720051 h 2176919"/>
                <a:gd name="connsiteX69" fmla="*/ 1072462 w 1600739"/>
                <a:gd name="connsiteY69" fmla="*/ 1699096 h 2176919"/>
                <a:gd name="connsiteX70" fmla="*/ 1079220 w 1600739"/>
                <a:gd name="connsiteY70" fmla="*/ 1728848 h 2176919"/>
                <a:gd name="connsiteX71" fmla="*/ 1022872 w 1600739"/>
                <a:gd name="connsiteY71" fmla="*/ 1808403 h 2176919"/>
                <a:gd name="connsiteX72" fmla="*/ 967967 w 1600739"/>
                <a:gd name="connsiteY72" fmla="*/ 1850196 h 2176919"/>
                <a:gd name="connsiteX73" fmla="*/ 898604 w 1600739"/>
                <a:gd name="connsiteY73" fmla="*/ 1877604 h 2176919"/>
                <a:gd name="connsiteX74" fmla="*/ 859257 w 1600739"/>
                <a:gd name="connsiteY74" fmla="*/ 1845310 h 2176919"/>
                <a:gd name="connsiteX75" fmla="*/ 877205 w 1600739"/>
                <a:gd name="connsiteY75" fmla="*/ 1892637 h 2176919"/>
                <a:gd name="connsiteX76" fmla="*/ 852730 w 1600739"/>
                <a:gd name="connsiteY76" fmla="*/ 1934471 h 2176919"/>
                <a:gd name="connsiteX77" fmla="*/ 827370 w 1600739"/>
                <a:gd name="connsiteY77" fmla="*/ 1938963 h 2176919"/>
                <a:gd name="connsiteX78" fmla="*/ 854635 w 1600739"/>
                <a:gd name="connsiteY78" fmla="*/ 1956305 h 2176919"/>
                <a:gd name="connsiteX79" fmla="*/ 838467 w 1600739"/>
                <a:gd name="connsiteY79" fmla="*/ 1992035 h 2176919"/>
                <a:gd name="connsiteX80" fmla="*/ 800178 w 1600739"/>
                <a:gd name="connsiteY80" fmla="*/ 2018416 h 2176919"/>
                <a:gd name="connsiteX81" fmla="*/ 807733 w 1600739"/>
                <a:gd name="connsiteY81" fmla="*/ 2074323 h 2176919"/>
                <a:gd name="connsiteX82" fmla="*/ 796368 w 1600739"/>
                <a:gd name="connsiteY82" fmla="*/ 2116116 h 2176919"/>
                <a:gd name="connsiteX83" fmla="*/ 790718 w 1600739"/>
                <a:gd name="connsiteY83" fmla="*/ 2176919 h 2176919"/>
                <a:gd name="connsiteX84" fmla="*/ 746105 w 1600739"/>
                <a:gd name="connsiteY84" fmla="*/ 2165489 h 2176919"/>
                <a:gd name="connsiteX85" fmla="*/ 708967 w 1600739"/>
                <a:gd name="connsiteY85" fmla="*/ 2126727 h 2176919"/>
                <a:gd name="connsiteX86" fmla="*/ 655503 w 1600739"/>
                <a:gd name="connsiteY86" fmla="*/ 2126727 h 2176919"/>
                <a:gd name="connsiteX87" fmla="*/ 627970 w 1600739"/>
                <a:gd name="connsiteY87" fmla="*/ 2098143 h 2176919"/>
                <a:gd name="connsiteX88" fmla="*/ 611803 w 1600739"/>
                <a:gd name="connsiteY88" fmla="*/ 2052018 h 2176919"/>
                <a:gd name="connsiteX89" fmla="*/ 566502 w 1600739"/>
                <a:gd name="connsiteY89" fmla="*/ 1984672 h 2176919"/>
                <a:gd name="connsiteX90" fmla="*/ 555136 w 1600739"/>
                <a:gd name="connsiteY90" fmla="*/ 1950241 h 2176919"/>
                <a:gd name="connsiteX91" fmla="*/ 551935 w 1600739"/>
                <a:gd name="connsiteY91" fmla="*/ 1900868 h 2176919"/>
                <a:gd name="connsiteX92" fmla="*/ 513037 w 1600739"/>
                <a:gd name="connsiteY92" fmla="*/ 1844133 h 2176919"/>
                <a:gd name="connsiteX93" fmla="*/ 524402 w 1600739"/>
                <a:gd name="connsiteY93" fmla="*/ 1800824 h 2176919"/>
                <a:gd name="connsiteX94" fmla="*/ 505033 w 1600739"/>
                <a:gd name="connsiteY94" fmla="*/ 1777003 h 2176919"/>
                <a:gd name="connsiteX95" fmla="*/ 532566 w 1600739"/>
                <a:gd name="connsiteY95" fmla="*/ 1705110 h 2176919"/>
                <a:gd name="connsiteX96" fmla="*/ 569703 w 1600739"/>
                <a:gd name="connsiteY96" fmla="*/ 1681289 h 2176919"/>
                <a:gd name="connsiteX97" fmla="*/ 582669 w 1600739"/>
                <a:gd name="connsiteY97" fmla="*/ 1652922 h 2176919"/>
                <a:gd name="connsiteX98" fmla="*/ 585871 w 1600739"/>
                <a:gd name="connsiteY98" fmla="*/ 1599001 h 2176919"/>
                <a:gd name="connsiteX99" fmla="*/ 555136 w 1600739"/>
                <a:gd name="connsiteY99" fmla="*/ 1621522 h 2176919"/>
                <a:gd name="connsiteX100" fmla="*/ 521824 w 1600739"/>
                <a:gd name="connsiteY100" fmla="*/ 1600157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9976 w 1600739"/>
                <a:gd name="connsiteY27" fmla="*/ 1033723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81872 w 1600739"/>
                <a:gd name="connsiteY48" fmla="*/ 1531872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81872 w 1600739"/>
                <a:gd name="connsiteY48" fmla="*/ 1531872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81872 w 1600739"/>
                <a:gd name="connsiteY48" fmla="*/ 1531872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612782 w 1600739"/>
                <a:gd name="connsiteY90" fmla="*/ 2006065 h 2176919"/>
                <a:gd name="connsiteX91" fmla="*/ 566502 w 1600739"/>
                <a:gd name="connsiteY91" fmla="*/ 1984672 h 2176919"/>
                <a:gd name="connsiteX92" fmla="*/ 555136 w 1600739"/>
                <a:gd name="connsiteY92" fmla="*/ 1950241 h 2176919"/>
                <a:gd name="connsiteX93" fmla="*/ 551935 w 1600739"/>
                <a:gd name="connsiteY93" fmla="*/ 1900868 h 2176919"/>
                <a:gd name="connsiteX94" fmla="*/ 513037 w 1600739"/>
                <a:gd name="connsiteY94" fmla="*/ 1844133 h 2176919"/>
                <a:gd name="connsiteX95" fmla="*/ 524402 w 1600739"/>
                <a:gd name="connsiteY95" fmla="*/ 1800824 h 2176919"/>
                <a:gd name="connsiteX96" fmla="*/ 505033 w 1600739"/>
                <a:gd name="connsiteY96" fmla="*/ 1777003 h 2176919"/>
                <a:gd name="connsiteX97" fmla="*/ 532566 w 1600739"/>
                <a:gd name="connsiteY97" fmla="*/ 1705110 h 2176919"/>
                <a:gd name="connsiteX98" fmla="*/ 569703 w 1600739"/>
                <a:gd name="connsiteY98" fmla="*/ 1681289 h 2176919"/>
                <a:gd name="connsiteX99" fmla="*/ 582669 w 1600739"/>
                <a:gd name="connsiteY99" fmla="*/ 1652922 h 2176919"/>
                <a:gd name="connsiteX100" fmla="*/ 585871 w 1600739"/>
                <a:gd name="connsiteY100" fmla="*/ 1599001 h 2176919"/>
                <a:gd name="connsiteX101" fmla="*/ 555136 w 1600739"/>
                <a:gd name="connsiteY101" fmla="*/ 1621522 h 2176919"/>
                <a:gd name="connsiteX102" fmla="*/ 521824 w 1600739"/>
                <a:gd name="connsiteY102" fmla="*/ 1600157 h 2176919"/>
                <a:gd name="connsiteX103" fmla="*/ 485504 w 1600739"/>
                <a:gd name="connsiteY103" fmla="*/ 1570634 h 2176919"/>
                <a:gd name="connsiteX104" fmla="*/ 493668 w 1600739"/>
                <a:gd name="connsiteY104" fmla="*/ 1536419 h 2176919"/>
                <a:gd name="connsiteX105" fmla="*/ 559657 w 1600739"/>
                <a:gd name="connsiteY105" fmla="*/ 1576737 h 2176919"/>
                <a:gd name="connsiteX106" fmla="*/ 574505 w 1600739"/>
                <a:gd name="connsiteY106" fmla="*/ 1554176 h 2176919"/>
                <a:gd name="connsiteX107" fmla="*/ 527604 w 1600739"/>
                <a:gd name="connsiteY107" fmla="*/ 1503504 h 2176919"/>
                <a:gd name="connsiteX108" fmla="*/ 505033 w 1600739"/>
                <a:gd name="connsiteY108" fmla="*/ 1479467 h 2176919"/>
                <a:gd name="connsiteX109" fmla="*/ 479101 w 1600739"/>
                <a:gd name="connsiteY109" fmla="*/ 1490078 h 2176919"/>
                <a:gd name="connsiteX110" fmla="*/ 456371 w 1600739"/>
                <a:gd name="connsiteY110" fmla="*/ 1472105 h 2176919"/>
                <a:gd name="connsiteX111" fmla="*/ 485504 w 1600739"/>
                <a:gd name="connsiteY111" fmla="*/ 1397396 h 2176919"/>
                <a:gd name="connsiteX112" fmla="*/ 470938 w 1600739"/>
                <a:gd name="connsiteY112" fmla="*/ 1370544 h 2176919"/>
                <a:gd name="connsiteX113" fmla="*/ 448367 w 1600739"/>
                <a:gd name="connsiteY113" fmla="*/ 1309261 h 2176919"/>
                <a:gd name="connsiteX114" fmla="*/ 417633 w 1600739"/>
                <a:gd name="connsiteY114" fmla="*/ 1218095 h 2176919"/>
                <a:gd name="connsiteX115" fmla="*/ 383537 w 1600739"/>
                <a:gd name="connsiteY115" fmla="*/ 1182148 h 2176919"/>
                <a:gd name="connsiteX116" fmla="*/ 383537 w 1600739"/>
                <a:gd name="connsiteY116" fmla="*/ 1140354 h 2176919"/>
                <a:gd name="connsiteX117" fmla="*/ 314065 w 1600739"/>
                <a:gd name="connsiteY117" fmla="*/ 1083402 h 2176919"/>
                <a:gd name="connsiteX118" fmla="*/ 260600 w 1600739"/>
                <a:gd name="connsiteY118" fmla="*/ 1076040 h 2176919"/>
                <a:gd name="connsiteX119" fmla="*/ 187767 w 1600739"/>
                <a:gd name="connsiteY119" fmla="*/ 1079071 h 2176919"/>
                <a:gd name="connsiteX120" fmla="*/ 126298 w 1600739"/>
                <a:gd name="connsiteY120" fmla="*/ 1090981 h 2176919"/>
                <a:gd name="connsiteX121" fmla="*/ 112709 w 1600739"/>
                <a:gd name="connsiteY121" fmla="*/ 1035985 h 2176919"/>
                <a:gd name="connsiteX122" fmla="*/ 50103 w 1600739"/>
                <a:gd name="connsiteY122" fmla="*/ 990937 h 2176919"/>
                <a:gd name="connsiteX123" fmla="*/ 118135 w 1600739"/>
                <a:gd name="connsiteY123" fmla="*/ 956506 h 2176919"/>
                <a:gd name="connsiteX124" fmla="*/ 168398 w 1600739"/>
                <a:gd name="connsiteY124" fmla="*/ 948926 h 2176919"/>
                <a:gd name="connsiteX125" fmla="*/ 181575 w 1600739"/>
                <a:gd name="connsiteY125" fmla="*/ 923598 h 2176919"/>
                <a:gd name="connsiteX126" fmla="*/ 58267 w 1600739"/>
                <a:gd name="connsiteY126" fmla="*/ 920559 h 2176919"/>
                <a:gd name="connsiteX127" fmla="*/ 0 w 1600739"/>
                <a:gd name="connsiteY127" fmla="*/ 874218 h 2176919"/>
                <a:gd name="connsiteX128" fmla="*/ 3202 w 1600739"/>
                <a:gd name="connsiteY128" fmla="*/ 827876 h 2176919"/>
                <a:gd name="connsiteX129" fmla="*/ 103568 w 1600739"/>
                <a:gd name="connsiteY129" fmla="*/ 771141 h 2176919"/>
                <a:gd name="connsiteX130" fmla="*/ 199132 w 1600739"/>
                <a:gd name="connsiteY130" fmla="*/ 708342 h 2176919"/>
                <a:gd name="connsiteX131" fmla="*/ 220471 w 1600739"/>
                <a:gd name="connsiteY131" fmla="*/ 618186 h 2176919"/>
                <a:gd name="connsiteX132" fmla="*/ 147029 w 1600739"/>
                <a:gd name="connsiteY132" fmla="*/ 578555 h 2176919"/>
                <a:gd name="connsiteX133" fmla="*/ 190714 w 1600739"/>
                <a:gd name="connsiteY133" fmla="*/ 500648 h 2176919"/>
                <a:gd name="connsiteX134" fmla="*/ 219675 w 1600739"/>
                <a:gd name="connsiteY134" fmla="*/ 504498 h 2176919"/>
                <a:gd name="connsiteX135" fmla="*/ 231105 w 1600739"/>
                <a:gd name="connsiteY135" fmla="*/ 508308 h 2176919"/>
                <a:gd name="connsiteX136" fmla="*/ 214945 w 1600739"/>
                <a:gd name="connsiteY136" fmla="*/ 478360 h 2176919"/>
                <a:gd name="connsiteX137" fmla="*/ 286532 w 1600739"/>
                <a:gd name="connsiteY137" fmla="*/ 431811 h 2176919"/>
                <a:gd name="connsiteX138" fmla="*/ 275167 w 1600739"/>
                <a:gd name="connsiteY138" fmla="*/ 358618 h 2176919"/>
                <a:gd name="connsiteX139" fmla="*/ 341438 w 1600739"/>
                <a:gd name="connsiteY139" fmla="*/ 312277 h 2176919"/>
                <a:gd name="connsiteX140" fmla="*/ 398745 w 1600739"/>
                <a:gd name="connsiteY140" fmla="*/ 338763 h 2176919"/>
                <a:gd name="connsiteX141" fmla="*/ 409404 w 1600739"/>
                <a:gd name="connsiteY141" fmla="*/ 271701 h 2176919"/>
                <a:gd name="connsiteX142" fmla="*/ 471135 w 1600739"/>
                <a:gd name="connsiteY142" fmla="*/ 325428 h 2176919"/>
                <a:gd name="connsiteX143" fmla="*/ 501672 w 1600739"/>
                <a:gd name="connsiteY143" fmla="*/ 262955 h 2176919"/>
                <a:gd name="connsiteX144" fmla="*/ 532566 w 1600739"/>
                <a:gd name="connsiteY144" fmla="*/ 340645 h 2176919"/>
                <a:gd name="connsiteX145" fmla="*/ 600437 w 1600739"/>
                <a:gd name="connsiteY145" fmla="*/ 240600 h 2176919"/>
                <a:gd name="connsiteX146" fmla="*/ 661906 w 1600739"/>
                <a:gd name="connsiteY146" fmla="*/ 307946 h 2176919"/>
                <a:gd name="connsiteX147" fmla="*/ 700804 w 1600739"/>
                <a:gd name="connsiteY147" fmla="*/ 322888 h 2176919"/>
                <a:gd name="connsiteX148" fmla="*/ 754268 w 1600739"/>
                <a:gd name="connsiteY148" fmla="*/ 375076 h 2176919"/>
                <a:gd name="connsiteX149" fmla="*/ 689438 w 1600739"/>
                <a:gd name="connsiteY149" fmla="*/ 283910 h 2176919"/>
                <a:gd name="connsiteX150" fmla="*/ 692800 w 1600739"/>
                <a:gd name="connsiteY150" fmla="*/ 206169 h 2176919"/>
                <a:gd name="connsiteX151" fmla="*/ 781801 w 1600739"/>
                <a:gd name="connsiteY151" fmla="*/ 89667 h 2176919"/>
                <a:gd name="connsiteX152" fmla="*/ 855275 w 1600739"/>
                <a:gd name="connsiteY152" fmla="*/ 94431 h 2176919"/>
                <a:gd name="connsiteX153" fmla="*/ 899596 w 1600739"/>
                <a:gd name="connsiteY153" fmla="*/ 33926 h 2176919"/>
                <a:gd name="connsiteX154" fmla="*/ 903617 w 1600739"/>
                <a:gd name="connsiteY154" fmla="*/ 35963 h 2176919"/>
                <a:gd name="connsiteX155" fmla="*/ 998701 w 1600739"/>
                <a:gd name="connsiteY155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51935 w 1600739"/>
                <a:gd name="connsiteY94" fmla="*/ 1900868 h 2176919"/>
                <a:gd name="connsiteX95" fmla="*/ 513037 w 1600739"/>
                <a:gd name="connsiteY95" fmla="*/ 1844133 h 2176919"/>
                <a:gd name="connsiteX96" fmla="*/ 524402 w 1600739"/>
                <a:gd name="connsiteY96" fmla="*/ 1800824 h 2176919"/>
                <a:gd name="connsiteX97" fmla="*/ 505033 w 1600739"/>
                <a:gd name="connsiteY97" fmla="*/ 1777003 h 2176919"/>
                <a:gd name="connsiteX98" fmla="*/ 532566 w 1600739"/>
                <a:gd name="connsiteY98" fmla="*/ 1705110 h 2176919"/>
                <a:gd name="connsiteX99" fmla="*/ 569703 w 1600739"/>
                <a:gd name="connsiteY99" fmla="*/ 1681289 h 2176919"/>
                <a:gd name="connsiteX100" fmla="*/ 582669 w 1600739"/>
                <a:gd name="connsiteY100" fmla="*/ 1652922 h 2176919"/>
                <a:gd name="connsiteX101" fmla="*/ 585871 w 1600739"/>
                <a:gd name="connsiteY101" fmla="*/ 1599001 h 2176919"/>
                <a:gd name="connsiteX102" fmla="*/ 555136 w 1600739"/>
                <a:gd name="connsiteY102" fmla="*/ 1621522 h 2176919"/>
                <a:gd name="connsiteX103" fmla="*/ 521824 w 1600739"/>
                <a:gd name="connsiteY103" fmla="*/ 1600157 h 2176919"/>
                <a:gd name="connsiteX104" fmla="*/ 485504 w 1600739"/>
                <a:gd name="connsiteY104" fmla="*/ 1570634 h 2176919"/>
                <a:gd name="connsiteX105" fmla="*/ 493668 w 1600739"/>
                <a:gd name="connsiteY105" fmla="*/ 1536419 h 2176919"/>
                <a:gd name="connsiteX106" fmla="*/ 559657 w 1600739"/>
                <a:gd name="connsiteY106" fmla="*/ 1576737 h 2176919"/>
                <a:gd name="connsiteX107" fmla="*/ 574505 w 1600739"/>
                <a:gd name="connsiteY107" fmla="*/ 1554176 h 2176919"/>
                <a:gd name="connsiteX108" fmla="*/ 527604 w 1600739"/>
                <a:gd name="connsiteY108" fmla="*/ 1503504 h 2176919"/>
                <a:gd name="connsiteX109" fmla="*/ 505033 w 1600739"/>
                <a:gd name="connsiteY109" fmla="*/ 1479467 h 2176919"/>
                <a:gd name="connsiteX110" fmla="*/ 479101 w 1600739"/>
                <a:gd name="connsiteY110" fmla="*/ 1490078 h 2176919"/>
                <a:gd name="connsiteX111" fmla="*/ 456371 w 1600739"/>
                <a:gd name="connsiteY111" fmla="*/ 1472105 h 2176919"/>
                <a:gd name="connsiteX112" fmla="*/ 485504 w 1600739"/>
                <a:gd name="connsiteY112" fmla="*/ 1397396 h 2176919"/>
                <a:gd name="connsiteX113" fmla="*/ 470938 w 1600739"/>
                <a:gd name="connsiteY113" fmla="*/ 1370544 h 2176919"/>
                <a:gd name="connsiteX114" fmla="*/ 448367 w 1600739"/>
                <a:gd name="connsiteY114" fmla="*/ 1309261 h 2176919"/>
                <a:gd name="connsiteX115" fmla="*/ 417633 w 1600739"/>
                <a:gd name="connsiteY115" fmla="*/ 1218095 h 2176919"/>
                <a:gd name="connsiteX116" fmla="*/ 383537 w 1600739"/>
                <a:gd name="connsiteY116" fmla="*/ 1182148 h 2176919"/>
                <a:gd name="connsiteX117" fmla="*/ 383537 w 1600739"/>
                <a:gd name="connsiteY117" fmla="*/ 1140354 h 2176919"/>
                <a:gd name="connsiteX118" fmla="*/ 314065 w 1600739"/>
                <a:gd name="connsiteY118" fmla="*/ 1083402 h 2176919"/>
                <a:gd name="connsiteX119" fmla="*/ 260600 w 1600739"/>
                <a:gd name="connsiteY119" fmla="*/ 1076040 h 2176919"/>
                <a:gd name="connsiteX120" fmla="*/ 187767 w 1600739"/>
                <a:gd name="connsiteY120" fmla="*/ 1079071 h 2176919"/>
                <a:gd name="connsiteX121" fmla="*/ 126298 w 1600739"/>
                <a:gd name="connsiteY121" fmla="*/ 1090981 h 2176919"/>
                <a:gd name="connsiteX122" fmla="*/ 112709 w 1600739"/>
                <a:gd name="connsiteY122" fmla="*/ 1035985 h 2176919"/>
                <a:gd name="connsiteX123" fmla="*/ 50103 w 1600739"/>
                <a:gd name="connsiteY123" fmla="*/ 990937 h 2176919"/>
                <a:gd name="connsiteX124" fmla="*/ 118135 w 1600739"/>
                <a:gd name="connsiteY124" fmla="*/ 956506 h 2176919"/>
                <a:gd name="connsiteX125" fmla="*/ 168398 w 1600739"/>
                <a:gd name="connsiteY125" fmla="*/ 948926 h 2176919"/>
                <a:gd name="connsiteX126" fmla="*/ 181575 w 1600739"/>
                <a:gd name="connsiteY126" fmla="*/ 923598 h 2176919"/>
                <a:gd name="connsiteX127" fmla="*/ 58267 w 1600739"/>
                <a:gd name="connsiteY127" fmla="*/ 920559 h 2176919"/>
                <a:gd name="connsiteX128" fmla="*/ 0 w 1600739"/>
                <a:gd name="connsiteY128" fmla="*/ 874218 h 2176919"/>
                <a:gd name="connsiteX129" fmla="*/ 3202 w 1600739"/>
                <a:gd name="connsiteY129" fmla="*/ 827876 h 2176919"/>
                <a:gd name="connsiteX130" fmla="*/ 103568 w 1600739"/>
                <a:gd name="connsiteY130" fmla="*/ 771141 h 2176919"/>
                <a:gd name="connsiteX131" fmla="*/ 199132 w 1600739"/>
                <a:gd name="connsiteY131" fmla="*/ 708342 h 2176919"/>
                <a:gd name="connsiteX132" fmla="*/ 220471 w 1600739"/>
                <a:gd name="connsiteY132" fmla="*/ 618186 h 2176919"/>
                <a:gd name="connsiteX133" fmla="*/ 147029 w 1600739"/>
                <a:gd name="connsiteY133" fmla="*/ 578555 h 2176919"/>
                <a:gd name="connsiteX134" fmla="*/ 190714 w 1600739"/>
                <a:gd name="connsiteY134" fmla="*/ 500648 h 2176919"/>
                <a:gd name="connsiteX135" fmla="*/ 219675 w 1600739"/>
                <a:gd name="connsiteY135" fmla="*/ 504498 h 2176919"/>
                <a:gd name="connsiteX136" fmla="*/ 231105 w 1600739"/>
                <a:gd name="connsiteY136" fmla="*/ 508308 h 2176919"/>
                <a:gd name="connsiteX137" fmla="*/ 214945 w 1600739"/>
                <a:gd name="connsiteY137" fmla="*/ 478360 h 2176919"/>
                <a:gd name="connsiteX138" fmla="*/ 286532 w 1600739"/>
                <a:gd name="connsiteY138" fmla="*/ 431811 h 2176919"/>
                <a:gd name="connsiteX139" fmla="*/ 275167 w 1600739"/>
                <a:gd name="connsiteY139" fmla="*/ 358618 h 2176919"/>
                <a:gd name="connsiteX140" fmla="*/ 341438 w 1600739"/>
                <a:gd name="connsiteY140" fmla="*/ 312277 h 2176919"/>
                <a:gd name="connsiteX141" fmla="*/ 398745 w 1600739"/>
                <a:gd name="connsiteY141" fmla="*/ 338763 h 2176919"/>
                <a:gd name="connsiteX142" fmla="*/ 409404 w 1600739"/>
                <a:gd name="connsiteY142" fmla="*/ 271701 h 2176919"/>
                <a:gd name="connsiteX143" fmla="*/ 471135 w 1600739"/>
                <a:gd name="connsiteY143" fmla="*/ 325428 h 2176919"/>
                <a:gd name="connsiteX144" fmla="*/ 501672 w 1600739"/>
                <a:gd name="connsiteY144" fmla="*/ 262955 h 2176919"/>
                <a:gd name="connsiteX145" fmla="*/ 532566 w 1600739"/>
                <a:gd name="connsiteY145" fmla="*/ 340645 h 2176919"/>
                <a:gd name="connsiteX146" fmla="*/ 600437 w 1600739"/>
                <a:gd name="connsiteY146" fmla="*/ 240600 h 2176919"/>
                <a:gd name="connsiteX147" fmla="*/ 661906 w 1600739"/>
                <a:gd name="connsiteY147" fmla="*/ 307946 h 2176919"/>
                <a:gd name="connsiteX148" fmla="*/ 700804 w 1600739"/>
                <a:gd name="connsiteY148" fmla="*/ 322888 h 2176919"/>
                <a:gd name="connsiteX149" fmla="*/ 754268 w 1600739"/>
                <a:gd name="connsiteY149" fmla="*/ 375076 h 2176919"/>
                <a:gd name="connsiteX150" fmla="*/ 689438 w 1600739"/>
                <a:gd name="connsiteY150" fmla="*/ 283910 h 2176919"/>
                <a:gd name="connsiteX151" fmla="*/ 692800 w 1600739"/>
                <a:gd name="connsiteY151" fmla="*/ 206169 h 2176919"/>
                <a:gd name="connsiteX152" fmla="*/ 781801 w 1600739"/>
                <a:gd name="connsiteY152" fmla="*/ 89667 h 2176919"/>
                <a:gd name="connsiteX153" fmla="*/ 855275 w 1600739"/>
                <a:gd name="connsiteY153" fmla="*/ 94431 h 2176919"/>
                <a:gd name="connsiteX154" fmla="*/ 899596 w 1600739"/>
                <a:gd name="connsiteY154" fmla="*/ 33926 h 2176919"/>
                <a:gd name="connsiteX155" fmla="*/ 903617 w 1600739"/>
                <a:gd name="connsiteY155" fmla="*/ 35963 h 2176919"/>
                <a:gd name="connsiteX156" fmla="*/ 998701 w 1600739"/>
                <a:gd name="connsiteY156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63643 w 1600739"/>
                <a:gd name="connsiteY94" fmla="*/ 1933426 h 2176919"/>
                <a:gd name="connsiteX95" fmla="*/ 551935 w 1600739"/>
                <a:gd name="connsiteY95" fmla="*/ 1900868 h 2176919"/>
                <a:gd name="connsiteX96" fmla="*/ 513037 w 1600739"/>
                <a:gd name="connsiteY96" fmla="*/ 1844133 h 2176919"/>
                <a:gd name="connsiteX97" fmla="*/ 524402 w 1600739"/>
                <a:gd name="connsiteY97" fmla="*/ 1800824 h 2176919"/>
                <a:gd name="connsiteX98" fmla="*/ 505033 w 1600739"/>
                <a:gd name="connsiteY98" fmla="*/ 1777003 h 2176919"/>
                <a:gd name="connsiteX99" fmla="*/ 532566 w 1600739"/>
                <a:gd name="connsiteY99" fmla="*/ 1705110 h 2176919"/>
                <a:gd name="connsiteX100" fmla="*/ 569703 w 1600739"/>
                <a:gd name="connsiteY100" fmla="*/ 1681289 h 2176919"/>
                <a:gd name="connsiteX101" fmla="*/ 582669 w 1600739"/>
                <a:gd name="connsiteY101" fmla="*/ 1652922 h 2176919"/>
                <a:gd name="connsiteX102" fmla="*/ 585871 w 1600739"/>
                <a:gd name="connsiteY102" fmla="*/ 1599001 h 2176919"/>
                <a:gd name="connsiteX103" fmla="*/ 555136 w 1600739"/>
                <a:gd name="connsiteY103" fmla="*/ 1621522 h 2176919"/>
                <a:gd name="connsiteX104" fmla="*/ 521824 w 1600739"/>
                <a:gd name="connsiteY104" fmla="*/ 1600157 h 2176919"/>
                <a:gd name="connsiteX105" fmla="*/ 485504 w 1600739"/>
                <a:gd name="connsiteY105" fmla="*/ 1570634 h 2176919"/>
                <a:gd name="connsiteX106" fmla="*/ 493668 w 1600739"/>
                <a:gd name="connsiteY106" fmla="*/ 1536419 h 2176919"/>
                <a:gd name="connsiteX107" fmla="*/ 559657 w 1600739"/>
                <a:gd name="connsiteY107" fmla="*/ 1576737 h 2176919"/>
                <a:gd name="connsiteX108" fmla="*/ 574505 w 1600739"/>
                <a:gd name="connsiteY108" fmla="*/ 1554176 h 2176919"/>
                <a:gd name="connsiteX109" fmla="*/ 527604 w 1600739"/>
                <a:gd name="connsiteY109" fmla="*/ 1503504 h 2176919"/>
                <a:gd name="connsiteX110" fmla="*/ 505033 w 1600739"/>
                <a:gd name="connsiteY110" fmla="*/ 1479467 h 2176919"/>
                <a:gd name="connsiteX111" fmla="*/ 479101 w 1600739"/>
                <a:gd name="connsiteY111" fmla="*/ 1490078 h 2176919"/>
                <a:gd name="connsiteX112" fmla="*/ 456371 w 1600739"/>
                <a:gd name="connsiteY112" fmla="*/ 1472105 h 2176919"/>
                <a:gd name="connsiteX113" fmla="*/ 485504 w 1600739"/>
                <a:gd name="connsiteY113" fmla="*/ 1397396 h 2176919"/>
                <a:gd name="connsiteX114" fmla="*/ 470938 w 1600739"/>
                <a:gd name="connsiteY114" fmla="*/ 1370544 h 2176919"/>
                <a:gd name="connsiteX115" fmla="*/ 448367 w 1600739"/>
                <a:gd name="connsiteY115" fmla="*/ 1309261 h 2176919"/>
                <a:gd name="connsiteX116" fmla="*/ 417633 w 1600739"/>
                <a:gd name="connsiteY116" fmla="*/ 1218095 h 2176919"/>
                <a:gd name="connsiteX117" fmla="*/ 383537 w 1600739"/>
                <a:gd name="connsiteY117" fmla="*/ 1182148 h 2176919"/>
                <a:gd name="connsiteX118" fmla="*/ 383537 w 1600739"/>
                <a:gd name="connsiteY118" fmla="*/ 1140354 h 2176919"/>
                <a:gd name="connsiteX119" fmla="*/ 314065 w 1600739"/>
                <a:gd name="connsiteY119" fmla="*/ 1083402 h 2176919"/>
                <a:gd name="connsiteX120" fmla="*/ 260600 w 1600739"/>
                <a:gd name="connsiteY120" fmla="*/ 1076040 h 2176919"/>
                <a:gd name="connsiteX121" fmla="*/ 187767 w 1600739"/>
                <a:gd name="connsiteY121" fmla="*/ 1079071 h 2176919"/>
                <a:gd name="connsiteX122" fmla="*/ 126298 w 1600739"/>
                <a:gd name="connsiteY122" fmla="*/ 1090981 h 2176919"/>
                <a:gd name="connsiteX123" fmla="*/ 112709 w 1600739"/>
                <a:gd name="connsiteY123" fmla="*/ 1035985 h 2176919"/>
                <a:gd name="connsiteX124" fmla="*/ 50103 w 1600739"/>
                <a:gd name="connsiteY124" fmla="*/ 990937 h 2176919"/>
                <a:gd name="connsiteX125" fmla="*/ 118135 w 1600739"/>
                <a:gd name="connsiteY125" fmla="*/ 956506 h 2176919"/>
                <a:gd name="connsiteX126" fmla="*/ 168398 w 1600739"/>
                <a:gd name="connsiteY126" fmla="*/ 948926 h 2176919"/>
                <a:gd name="connsiteX127" fmla="*/ 181575 w 1600739"/>
                <a:gd name="connsiteY127" fmla="*/ 923598 h 2176919"/>
                <a:gd name="connsiteX128" fmla="*/ 58267 w 1600739"/>
                <a:gd name="connsiteY128" fmla="*/ 920559 h 2176919"/>
                <a:gd name="connsiteX129" fmla="*/ 0 w 1600739"/>
                <a:gd name="connsiteY129" fmla="*/ 874218 h 2176919"/>
                <a:gd name="connsiteX130" fmla="*/ 3202 w 1600739"/>
                <a:gd name="connsiteY130" fmla="*/ 827876 h 2176919"/>
                <a:gd name="connsiteX131" fmla="*/ 103568 w 1600739"/>
                <a:gd name="connsiteY131" fmla="*/ 771141 h 2176919"/>
                <a:gd name="connsiteX132" fmla="*/ 199132 w 1600739"/>
                <a:gd name="connsiteY132" fmla="*/ 708342 h 2176919"/>
                <a:gd name="connsiteX133" fmla="*/ 220471 w 1600739"/>
                <a:gd name="connsiteY133" fmla="*/ 618186 h 2176919"/>
                <a:gd name="connsiteX134" fmla="*/ 147029 w 1600739"/>
                <a:gd name="connsiteY134" fmla="*/ 578555 h 2176919"/>
                <a:gd name="connsiteX135" fmla="*/ 190714 w 1600739"/>
                <a:gd name="connsiteY135" fmla="*/ 500648 h 2176919"/>
                <a:gd name="connsiteX136" fmla="*/ 219675 w 1600739"/>
                <a:gd name="connsiteY136" fmla="*/ 504498 h 2176919"/>
                <a:gd name="connsiteX137" fmla="*/ 231105 w 1600739"/>
                <a:gd name="connsiteY137" fmla="*/ 508308 h 2176919"/>
                <a:gd name="connsiteX138" fmla="*/ 214945 w 1600739"/>
                <a:gd name="connsiteY138" fmla="*/ 478360 h 2176919"/>
                <a:gd name="connsiteX139" fmla="*/ 286532 w 1600739"/>
                <a:gd name="connsiteY139" fmla="*/ 431811 h 2176919"/>
                <a:gd name="connsiteX140" fmla="*/ 275167 w 1600739"/>
                <a:gd name="connsiteY140" fmla="*/ 358618 h 2176919"/>
                <a:gd name="connsiteX141" fmla="*/ 341438 w 1600739"/>
                <a:gd name="connsiteY141" fmla="*/ 312277 h 2176919"/>
                <a:gd name="connsiteX142" fmla="*/ 398745 w 1600739"/>
                <a:gd name="connsiteY142" fmla="*/ 338763 h 2176919"/>
                <a:gd name="connsiteX143" fmla="*/ 409404 w 1600739"/>
                <a:gd name="connsiteY143" fmla="*/ 271701 h 2176919"/>
                <a:gd name="connsiteX144" fmla="*/ 471135 w 1600739"/>
                <a:gd name="connsiteY144" fmla="*/ 325428 h 2176919"/>
                <a:gd name="connsiteX145" fmla="*/ 501672 w 1600739"/>
                <a:gd name="connsiteY145" fmla="*/ 262955 h 2176919"/>
                <a:gd name="connsiteX146" fmla="*/ 532566 w 1600739"/>
                <a:gd name="connsiteY146" fmla="*/ 340645 h 2176919"/>
                <a:gd name="connsiteX147" fmla="*/ 600437 w 1600739"/>
                <a:gd name="connsiteY147" fmla="*/ 240600 h 2176919"/>
                <a:gd name="connsiteX148" fmla="*/ 661906 w 1600739"/>
                <a:gd name="connsiteY148" fmla="*/ 307946 h 2176919"/>
                <a:gd name="connsiteX149" fmla="*/ 700804 w 1600739"/>
                <a:gd name="connsiteY149" fmla="*/ 322888 h 2176919"/>
                <a:gd name="connsiteX150" fmla="*/ 754268 w 1600739"/>
                <a:gd name="connsiteY150" fmla="*/ 375076 h 2176919"/>
                <a:gd name="connsiteX151" fmla="*/ 689438 w 1600739"/>
                <a:gd name="connsiteY151" fmla="*/ 283910 h 2176919"/>
                <a:gd name="connsiteX152" fmla="*/ 692800 w 1600739"/>
                <a:gd name="connsiteY152" fmla="*/ 206169 h 2176919"/>
                <a:gd name="connsiteX153" fmla="*/ 781801 w 1600739"/>
                <a:gd name="connsiteY153" fmla="*/ 89667 h 2176919"/>
                <a:gd name="connsiteX154" fmla="*/ 855275 w 1600739"/>
                <a:gd name="connsiteY154" fmla="*/ 94431 h 2176919"/>
                <a:gd name="connsiteX155" fmla="*/ 899596 w 1600739"/>
                <a:gd name="connsiteY155" fmla="*/ 33926 h 2176919"/>
                <a:gd name="connsiteX156" fmla="*/ 903617 w 1600739"/>
                <a:gd name="connsiteY156" fmla="*/ 35963 h 2176919"/>
                <a:gd name="connsiteX157" fmla="*/ 998701 w 1600739"/>
                <a:gd name="connsiteY157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63643 w 1600739"/>
                <a:gd name="connsiteY94" fmla="*/ 1933426 h 2176919"/>
                <a:gd name="connsiteX95" fmla="*/ 551935 w 1600739"/>
                <a:gd name="connsiteY95" fmla="*/ 1900868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63643 w 1600739"/>
                <a:gd name="connsiteY94" fmla="*/ 1933426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33733 w 1600739"/>
                <a:gd name="connsiteY94" fmla="*/ 1927017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7272 w 1600739"/>
                <a:gd name="connsiteY93" fmla="*/ 1935286 h 2176919"/>
                <a:gd name="connsiteX94" fmla="*/ 533733 w 1600739"/>
                <a:gd name="connsiteY94" fmla="*/ 1927017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49410 w 1600739"/>
                <a:gd name="connsiteY92" fmla="*/ 1961171 h 2176919"/>
                <a:gd name="connsiteX93" fmla="*/ 557272 w 1600739"/>
                <a:gd name="connsiteY93" fmla="*/ 1935286 h 2176919"/>
                <a:gd name="connsiteX94" fmla="*/ 533733 w 1600739"/>
                <a:gd name="connsiteY94" fmla="*/ 1927017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7916 w 1600739"/>
                <a:gd name="connsiteY92" fmla="*/ 1984701 h 2176919"/>
                <a:gd name="connsiteX93" fmla="*/ 549410 w 1600739"/>
                <a:gd name="connsiteY93" fmla="*/ 1961171 h 2176919"/>
                <a:gd name="connsiteX94" fmla="*/ 557272 w 1600739"/>
                <a:gd name="connsiteY94" fmla="*/ 1935286 h 2176919"/>
                <a:gd name="connsiteX95" fmla="*/ 533733 w 1600739"/>
                <a:gd name="connsiteY95" fmla="*/ 1927017 h 2176919"/>
                <a:gd name="connsiteX96" fmla="*/ 549798 w 1600739"/>
                <a:gd name="connsiteY96" fmla="*/ 1894459 h 2176919"/>
                <a:gd name="connsiteX97" fmla="*/ 516641 w 1600739"/>
                <a:gd name="connsiteY97" fmla="*/ 1882151 h 2176919"/>
                <a:gd name="connsiteX98" fmla="*/ 513037 w 1600739"/>
                <a:gd name="connsiteY98" fmla="*/ 1844133 h 2176919"/>
                <a:gd name="connsiteX99" fmla="*/ 524402 w 1600739"/>
                <a:gd name="connsiteY99" fmla="*/ 1800824 h 2176919"/>
                <a:gd name="connsiteX100" fmla="*/ 505033 w 1600739"/>
                <a:gd name="connsiteY100" fmla="*/ 1777003 h 2176919"/>
                <a:gd name="connsiteX101" fmla="*/ 532566 w 1600739"/>
                <a:gd name="connsiteY101" fmla="*/ 1705110 h 2176919"/>
                <a:gd name="connsiteX102" fmla="*/ 569703 w 1600739"/>
                <a:gd name="connsiteY102" fmla="*/ 1681289 h 2176919"/>
                <a:gd name="connsiteX103" fmla="*/ 582669 w 1600739"/>
                <a:gd name="connsiteY103" fmla="*/ 1652922 h 2176919"/>
                <a:gd name="connsiteX104" fmla="*/ 585871 w 1600739"/>
                <a:gd name="connsiteY104" fmla="*/ 1599001 h 2176919"/>
                <a:gd name="connsiteX105" fmla="*/ 555136 w 1600739"/>
                <a:gd name="connsiteY105" fmla="*/ 1621522 h 2176919"/>
                <a:gd name="connsiteX106" fmla="*/ 521824 w 1600739"/>
                <a:gd name="connsiteY106" fmla="*/ 1600157 h 2176919"/>
                <a:gd name="connsiteX107" fmla="*/ 485504 w 1600739"/>
                <a:gd name="connsiteY107" fmla="*/ 1570634 h 2176919"/>
                <a:gd name="connsiteX108" fmla="*/ 493668 w 1600739"/>
                <a:gd name="connsiteY108" fmla="*/ 1536419 h 2176919"/>
                <a:gd name="connsiteX109" fmla="*/ 559657 w 1600739"/>
                <a:gd name="connsiteY109" fmla="*/ 1576737 h 2176919"/>
                <a:gd name="connsiteX110" fmla="*/ 574505 w 1600739"/>
                <a:gd name="connsiteY110" fmla="*/ 1554176 h 2176919"/>
                <a:gd name="connsiteX111" fmla="*/ 527604 w 1600739"/>
                <a:gd name="connsiteY111" fmla="*/ 1503504 h 2176919"/>
                <a:gd name="connsiteX112" fmla="*/ 505033 w 1600739"/>
                <a:gd name="connsiteY112" fmla="*/ 1479467 h 2176919"/>
                <a:gd name="connsiteX113" fmla="*/ 479101 w 1600739"/>
                <a:gd name="connsiteY113" fmla="*/ 1490078 h 2176919"/>
                <a:gd name="connsiteX114" fmla="*/ 456371 w 1600739"/>
                <a:gd name="connsiteY114" fmla="*/ 1472105 h 2176919"/>
                <a:gd name="connsiteX115" fmla="*/ 485504 w 1600739"/>
                <a:gd name="connsiteY115" fmla="*/ 1397396 h 2176919"/>
                <a:gd name="connsiteX116" fmla="*/ 470938 w 1600739"/>
                <a:gd name="connsiteY116" fmla="*/ 1370544 h 2176919"/>
                <a:gd name="connsiteX117" fmla="*/ 448367 w 1600739"/>
                <a:gd name="connsiteY117" fmla="*/ 1309261 h 2176919"/>
                <a:gd name="connsiteX118" fmla="*/ 417633 w 1600739"/>
                <a:gd name="connsiteY118" fmla="*/ 1218095 h 2176919"/>
                <a:gd name="connsiteX119" fmla="*/ 383537 w 1600739"/>
                <a:gd name="connsiteY119" fmla="*/ 1182148 h 2176919"/>
                <a:gd name="connsiteX120" fmla="*/ 383537 w 1600739"/>
                <a:gd name="connsiteY120" fmla="*/ 1140354 h 2176919"/>
                <a:gd name="connsiteX121" fmla="*/ 314065 w 1600739"/>
                <a:gd name="connsiteY121" fmla="*/ 1083402 h 2176919"/>
                <a:gd name="connsiteX122" fmla="*/ 260600 w 1600739"/>
                <a:gd name="connsiteY122" fmla="*/ 1076040 h 2176919"/>
                <a:gd name="connsiteX123" fmla="*/ 187767 w 1600739"/>
                <a:gd name="connsiteY123" fmla="*/ 1079071 h 2176919"/>
                <a:gd name="connsiteX124" fmla="*/ 126298 w 1600739"/>
                <a:gd name="connsiteY124" fmla="*/ 1090981 h 2176919"/>
                <a:gd name="connsiteX125" fmla="*/ 112709 w 1600739"/>
                <a:gd name="connsiteY125" fmla="*/ 1035985 h 2176919"/>
                <a:gd name="connsiteX126" fmla="*/ 50103 w 1600739"/>
                <a:gd name="connsiteY126" fmla="*/ 990937 h 2176919"/>
                <a:gd name="connsiteX127" fmla="*/ 118135 w 1600739"/>
                <a:gd name="connsiteY127" fmla="*/ 956506 h 2176919"/>
                <a:gd name="connsiteX128" fmla="*/ 168398 w 1600739"/>
                <a:gd name="connsiteY128" fmla="*/ 948926 h 2176919"/>
                <a:gd name="connsiteX129" fmla="*/ 181575 w 1600739"/>
                <a:gd name="connsiteY129" fmla="*/ 923598 h 2176919"/>
                <a:gd name="connsiteX130" fmla="*/ 58267 w 1600739"/>
                <a:gd name="connsiteY130" fmla="*/ 920559 h 2176919"/>
                <a:gd name="connsiteX131" fmla="*/ 0 w 1600739"/>
                <a:gd name="connsiteY131" fmla="*/ 874218 h 2176919"/>
                <a:gd name="connsiteX132" fmla="*/ 3202 w 1600739"/>
                <a:gd name="connsiteY132" fmla="*/ 827876 h 2176919"/>
                <a:gd name="connsiteX133" fmla="*/ 103568 w 1600739"/>
                <a:gd name="connsiteY133" fmla="*/ 771141 h 2176919"/>
                <a:gd name="connsiteX134" fmla="*/ 199132 w 1600739"/>
                <a:gd name="connsiteY134" fmla="*/ 708342 h 2176919"/>
                <a:gd name="connsiteX135" fmla="*/ 220471 w 1600739"/>
                <a:gd name="connsiteY135" fmla="*/ 618186 h 2176919"/>
                <a:gd name="connsiteX136" fmla="*/ 147029 w 1600739"/>
                <a:gd name="connsiteY136" fmla="*/ 578555 h 2176919"/>
                <a:gd name="connsiteX137" fmla="*/ 190714 w 1600739"/>
                <a:gd name="connsiteY137" fmla="*/ 500648 h 2176919"/>
                <a:gd name="connsiteX138" fmla="*/ 219675 w 1600739"/>
                <a:gd name="connsiteY138" fmla="*/ 504498 h 2176919"/>
                <a:gd name="connsiteX139" fmla="*/ 231105 w 1600739"/>
                <a:gd name="connsiteY139" fmla="*/ 508308 h 2176919"/>
                <a:gd name="connsiteX140" fmla="*/ 214945 w 1600739"/>
                <a:gd name="connsiteY140" fmla="*/ 478360 h 2176919"/>
                <a:gd name="connsiteX141" fmla="*/ 286532 w 1600739"/>
                <a:gd name="connsiteY141" fmla="*/ 431811 h 2176919"/>
                <a:gd name="connsiteX142" fmla="*/ 275167 w 1600739"/>
                <a:gd name="connsiteY142" fmla="*/ 358618 h 2176919"/>
                <a:gd name="connsiteX143" fmla="*/ 341438 w 1600739"/>
                <a:gd name="connsiteY143" fmla="*/ 312277 h 2176919"/>
                <a:gd name="connsiteX144" fmla="*/ 398745 w 1600739"/>
                <a:gd name="connsiteY144" fmla="*/ 338763 h 2176919"/>
                <a:gd name="connsiteX145" fmla="*/ 409404 w 1600739"/>
                <a:gd name="connsiteY145" fmla="*/ 271701 h 2176919"/>
                <a:gd name="connsiteX146" fmla="*/ 471135 w 1600739"/>
                <a:gd name="connsiteY146" fmla="*/ 325428 h 2176919"/>
                <a:gd name="connsiteX147" fmla="*/ 501672 w 1600739"/>
                <a:gd name="connsiteY147" fmla="*/ 262955 h 2176919"/>
                <a:gd name="connsiteX148" fmla="*/ 532566 w 1600739"/>
                <a:gd name="connsiteY148" fmla="*/ 340645 h 2176919"/>
                <a:gd name="connsiteX149" fmla="*/ 600437 w 1600739"/>
                <a:gd name="connsiteY149" fmla="*/ 240600 h 2176919"/>
                <a:gd name="connsiteX150" fmla="*/ 661906 w 1600739"/>
                <a:gd name="connsiteY150" fmla="*/ 307946 h 2176919"/>
                <a:gd name="connsiteX151" fmla="*/ 700804 w 1600739"/>
                <a:gd name="connsiteY151" fmla="*/ 322888 h 2176919"/>
                <a:gd name="connsiteX152" fmla="*/ 754268 w 1600739"/>
                <a:gd name="connsiteY152" fmla="*/ 375076 h 2176919"/>
                <a:gd name="connsiteX153" fmla="*/ 689438 w 1600739"/>
                <a:gd name="connsiteY153" fmla="*/ 283910 h 2176919"/>
                <a:gd name="connsiteX154" fmla="*/ 692800 w 1600739"/>
                <a:gd name="connsiteY154" fmla="*/ 206169 h 2176919"/>
                <a:gd name="connsiteX155" fmla="*/ 781801 w 1600739"/>
                <a:gd name="connsiteY155" fmla="*/ 89667 h 2176919"/>
                <a:gd name="connsiteX156" fmla="*/ 855275 w 1600739"/>
                <a:gd name="connsiteY156" fmla="*/ 94431 h 2176919"/>
                <a:gd name="connsiteX157" fmla="*/ 899596 w 1600739"/>
                <a:gd name="connsiteY157" fmla="*/ 33926 h 2176919"/>
                <a:gd name="connsiteX158" fmla="*/ 903617 w 1600739"/>
                <a:gd name="connsiteY158" fmla="*/ 35963 h 2176919"/>
                <a:gd name="connsiteX159" fmla="*/ 998701 w 1600739"/>
                <a:gd name="connsiteY15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597827 w 1600739"/>
                <a:gd name="connsiteY91" fmla="*/ 1988973 h 2176919"/>
                <a:gd name="connsiteX92" fmla="*/ 567916 w 1600739"/>
                <a:gd name="connsiteY92" fmla="*/ 1984701 h 2176919"/>
                <a:gd name="connsiteX93" fmla="*/ 549410 w 1600739"/>
                <a:gd name="connsiteY93" fmla="*/ 1961171 h 2176919"/>
                <a:gd name="connsiteX94" fmla="*/ 557272 w 1600739"/>
                <a:gd name="connsiteY94" fmla="*/ 1935286 h 2176919"/>
                <a:gd name="connsiteX95" fmla="*/ 533733 w 1600739"/>
                <a:gd name="connsiteY95" fmla="*/ 1927017 h 2176919"/>
                <a:gd name="connsiteX96" fmla="*/ 549798 w 1600739"/>
                <a:gd name="connsiteY96" fmla="*/ 1894459 h 2176919"/>
                <a:gd name="connsiteX97" fmla="*/ 516641 w 1600739"/>
                <a:gd name="connsiteY97" fmla="*/ 1882151 h 2176919"/>
                <a:gd name="connsiteX98" fmla="*/ 513037 w 1600739"/>
                <a:gd name="connsiteY98" fmla="*/ 1844133 h 2176919"/>
                <a:gd name="connsiteX99" fmla="*/ 524402 w 1600739"/>
                <a:gd name="connsiteY99" fmla="*/ 1800824 h 2176919"/>
                <a:gd name="connsiteX100" fmla="*/ 505033 w 1600739"/>
                <a:gd name="connsiteY100" fmla="*/ 1777003 h 2176919"/>
                <a:gd name="connsiteX101" fmla="*/ 532566 w 1600739"/>
                <a:gd name="connsiteY101" fmla="*/ 1705110 h 2176919"/>
                <a:gd name="connsiteX102" fmla="*/ 569703 w 1600739"/>
                <a:gd name="connsiteY102" fmla="*/ 1681289 h 2176919"/>
                <a:gd name="connsiteX103" fmla="*/ 582669 w 1600739"/>
                <a:gd name="connsiteY103" fmla="*/ 1652922 h 2176919"/>
                <a:gd name="connsiteX104" fmla="*/ 585871 w 1600739"/>
                <a:gd name="connsiteY104" fmla="*/ 1599001 h 2176919"/>
                <a:gd name="connsiteX105" fmla="*/ 555136 w 1600739"/>
                <a:gd name="connsiteY105" fmla="*/ 1621522 h 2176919"/>
                <a:gd name="connsiteX106" fmla="*/ 521824 w 1600739"/>
                <a:gd name="connsiteY106" fmla="*/ 1600157 h 2176919"/>
                <a:gd name="connsiteX107" fmla="*/ 485504 w 1600739"/>
                <a:gd name="connsiteY107" fmla="*/ 1570634 h 2176919"/>
                <a:gd name="connsiteX108" fmla="*/ 493668 w 1600739"/>
                <a:gd name="connsiteY108" fmla="*/ 1536419 h 2176919"/>
                <a:gd name="connsiteX109" fmla="*/ 559657 w 1600739"/>
                <a:gd name="connsiteY109" fmla="*/ 1576737 h 2176919"/>
                <a:gd name="connsiteX110" fmla="*/ 574505 w 1600739"/>
                <a:gd name="connsiteY110" fmla="*/ 1554176 h 2176919"/>
                <a:gd name="connsiteX111" fmla="*/ 527604 w 1600739"/>
                <a:gd name="connsiteY111" fmla="*/ 1503504 h 2176919"/>
                <a:gd name="connsiteX112" fmla="*/ 505033 w 1600739"/>
                <a:gd name="connsiteY112" fmla="*/ 1479467 h 2176919"/>
                <a:gd name="connsiteX113" fmla="*/ 479101 w 1600739"/>
                <a:gd name="connsiteY113" fmla="*/ 1490078 h 2176919"/>
                <a:gd name="connsiteX114" fmla="*/ 456371 w 1600739"/>
                <a:gd name="connsiteY114" fmla="*/ 1472105 h 2176919"/>
                <a:gd name="connsiteX115" fmla="*/ 485504 w 1600739"/>
                <a:gd name="connsiteY115" fmla="*/ 1397396 h 2176919"/>
                <a:gd name="connsiteX116" fmla="*/ 470938 w 1600739"/>
                <a:gd name="connsiteY116" fmla="*/ 1370544 h 2176919"/>
                <a:gd name="connsiteX117" fmla="*/ 448367 w 1600739"/>
                <a:gd name="connsiteY117" fmla="*/ 1309261 h 2176919"/>
                <a:gd name="connsiteX118" fmla="*/ 417633 w 1600739"/>
                <a:gd name="connsiteY118" fmla="*/ 1218095 h 2176919"/>
                <a:gd name="connsiteX119" fmla="*/ 383537 w 1600739"/>
                <a:gd name="connsiteY119" fmla="*/ 1182148 h 2176919"/>
                <a:gd name="connsiteX120" fmla="*/ 383537 w 1600739"/>
                <a:gd name="connsiteY120" fmla="*/ 1140354 h 2176919"/>
                <a:gd name="connsiteX121" fmla="*/ 314065 w 1600739"/>
                <a:gd name="connsiteY121" fmla="*/ 1083402 h 2176919"/>
                <a:gd name="connsiteX122" fmla="*/ 260600 w 1600739"/>
                <a:gd name="connsiteY122" fmla="*/ 1076040 h 2176919"/>
                <a:gd name="connsiteX123" fmla="*/ 187767 w 1600739"/>
                <a:gd name="connsiteY123" fmla="*/ 1079071 h 2176919"/>
                <a:gd name="connsiteX124" fmla="*/ 126298 w 1600739"/>
                <a:gd name="connsiteY124" fmla="*/ 1090981 h 2176919"/>
                <a:gd name="connsiteX125" fmla="*/ 112709 w 1600739"/>
                <a:gd name="connsiteY125" fmla="*/ 1035985 h 2176919"/>
                <a:gd name="connsiteX126" fmla="*/ 50103 w 1600739"/>
                <a:gd name="connsiteY126" fmla="*/ 990937 h 2176919"/>
                <a:gd name="connsiteX127" fmla="*/ 118135 w 1600739"/>
                <a:gd name="connsiteY127" fmla="*/ 956506 h 2176919"/>
                <a:gd name="connsiteX128" fmla="*/ 168398 w 1600739"/>
                <a:gd name="connsiteY128" fmla="*/ 948926 h 2176919"/>
                <a:gd name="connsiteX129" fmla="*/ 181575 w 1600739"/>
                <a:gd name="connsiteY129" fmla="*/ 923598 h 2176919"/>
                <a:gd name="connsiteX130" fmla="*/ 58267 w 1600739"/>
                <a:gd name="connsiteY130" fmla="*/ 920559 h 2176919"/>
                <a:gd name="connsiteX131" fmla="*/ 0 w 1600739"/>
                <a:gd name="connsiteY131" fmla="*/ 874218 h 2176919"/>
                <a:gd name="connsiteX132" fmla="*/ 3202 w 1600739"/>
                <a:gd name="connsiteY132" fmla="*/ 827876 h 2176919"/>
                <a:gd name="connsiteX133" fmla="*/ 103568 w 1600739"/>
                <a:gd name="connsiteY133" fmla="*/ 771141 h 2176919"/>
                <a:gd name="connsiteX134" fmla="*/ 199132 w 1600739"/>
                <a:gd name="connsiteY134" fmla="*/ 708342 h 2176919"/>
                <a:gd name="connsiteX135" fmla="*/ 220471 w 1600739"/>
                <a:gd name="connsiteY135" fmla="*/ 618186 h 2176919"/>
                <a:gd name="connsiteX136" fmla="*/ 147029 w 1600739"/>
                <a:gd name="connsiteY136" fmla="*/ 578555 h 2176919"/>
                <a:gd name="connsiteX137" fmla="*/ 190714 w 1600739"/>
                <a:gd name="connsiteY137" fmla="*/ 500648 h 2176919"/>
                <a:gd name="connsiteX138" fmla="*/ 219675 w 1600739"/>
                <a:gd name="connsiteY138" fmla="*/ 504498 h 2176919"/>
                <a:gd name="connsiteX139" fmla="*/ 231105 w 1600739"/>
                <a:gd name="connsiteY139" fmla="*/ 508308 h 2176919"/>
                <a:gd name="connsiteX140" fmla="*/ 214945 w 1600739"/>
                <a:gd name="connsiteY140" fmla="*/ 478360 h 2176919"/>
                <a:gd name="connsiteX141" fmla="*/ 286532 w 1600739"/>
                <a:gd name="connsiteY141" fmla="*/ 431811 h 2176919"/>
                <a:gd name="connsiteX142" fmla="*/ 275167 w 1600739"/>
                <a:gd name="connsiteY142" fmla="*/ 358618 h 2176919"/>
                <a:gd name="connsiteX143" fmla="*/ 341438 w 1600739"/>
                <a:gd name="connsiteY143" fmla="*/ 312277 h 2176919"/>
                <a:gd name="connsiteX144" fmla="*/ 398745 w 1600739"/>
                <a:gd name="connsiteY144" fmla="*/ 338763 h 2176919"/>
                <a:gd name="connsiteX145" fmla="*/ 409404 w 1600739"/>
                <a:gd name="connsiteY145" fmla="*/ 271701 h 2176919"/>
                <a:gd name="connsiteX146" fmla="*/ 471135 w 1600739"/>
                <a:gd name="connsiteY146" fmla="*/ 325428 h 2176919"/>
                <a:gd name="connsiteX147" fmla="*/ 501672 w 1600739"/>
                <a:gd name="connsiteY147" fmla="*/ 262955 h 2176919"/>
                <a:gd name="connsiteX148" fmla="*/ 532566 w 1600739"/>
                <a:gd name="connsiteY148" fmla="*/ 340645 h 2176919"/>
                <a:gd name="connsiteX149" fmla="*/ 600437 w 1600739"/>
                <a:gd name="connsiteY149" fmla="*/ 240600 h 2176919"/>
                <a:gd name="connsiteX150" fmla="*/ 661906 w 1600739"/>
                <a:gd name="connsiteY150" fmla="*/ 307946 h 2176919"/>
                <a:gd name="connsiteX151" fmla="*/ 700804 w 1600739"/>
                <a:gd name="connsiteY151" fmla="*/ 322888 h 2176919"/>
                <a:gd name="connsiteX152" fmla="*/ 754268 w 1600739"/>
                <a:gd name="connsiteY152" fmla="*/ 375076 h 2176919"/>
                <a:gd name="connsiteX153" fmla="*/ 689438 w 1600739"/>
                <a:gd name="connsiteY153" fmla="*/ 283910 h 2176919"/>
                <a:gd name="connsiteX154" fmla="*/ 692800 w 1600739"/>
                <a:gd name="connsiteY154" fmla="*/ 206169 h 2176919"/>
                <a:gd name="connsiteX155" fmla="*/ 781801 w 1600739"/>
                <a:gd name="connsiteY155" fmla="*/ 89667 h 2176919"/>
                <a:gd name="connsiteX156" fmla="*/ 855275 w 1600739"/>
                <a:gd name="connsiteY156" fmla="*/ 94431 h 2176919"/>
                <a:gd name="connsiteX157" fmla="*/ 899596 w 1600739"/>
                <a:gd name="connsiteY157" fmla="*/ 33926 h 2176919"/>
                <a:gd name="connsiteX158" fmla="*/ 903617 w 1600739"/>
                <a:gd name="connsiteY158" fmla="*/ 35963 h 2176919"/>
                <a:gd name="connsiteX159" fmla="*/ 998701 w 1600739"/>
                <a:gd name="connsiteY15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588302 w 1600739"/>
                <a:gd name="connsiteY90" fmla="*/ 2015699 h 2176919"/>
                <a:gd name="connsiteX91" fmla="*/ 597827 w 1600739"/>
                <a:gd name="connsiteY91" fmla="*/ 1988973 h 2176919"/>
                <a:gd name="connsiteX92" fmla="*/ 567916 w 1600739"/>
                <a:gd name="connsiteY92" fmla="*/ 1984701 h 2176919"/>
                <a:gd name="connsiteX93" fmla="*/ 549410 w 1600739"/>
                <a:gd name="connsiteY93" fmla="*/ 1961171 h 2176919"/>
                <a:gd name="connsiteX94" fmla="*/ 557272 w 1600739"/>
                <a:gd name="connsiteY94" fmla="*/ 1935286 h 2176919"/>
                <a:gd name="connsiteX95" fmla="*/ 533733 w 1600739"/>
                <a:gd name="connsiteY95" fmla="*/ 1927017 h 2176919"/>
                <a:gd name="connsiteX96" fmla="*/ 549798 w 1600739"/>
                <a:gd name="connsiteY96" fmla="*/ 1894459 h 2176919"/>
                <a:gd name="connsiteX97" fmla="*/ 516641 w 1600739"/>
                <a:gd name="connsiteY97" fmla="*/ 1882151 h 2176919"/>
                <a:gd name="connsiteX98" fmla="*/ 513037 w 1600739"/>
                <a:gd name="connsiteY98" fmla="*/ 1844133 h 2176919"/>
                <a:gd name="connsiteX99" fmla="*/ 524402 w 1600739"/>
                <a:gd name="connsiteY99" fmla="*/ 1800824 h 2176919"/>
                <a:gd name="connsiteX100" fmla="*/ 505033 w 1600739"/>
                <a:gd name="connsiteY100" fmla="*/ 1777003 h 2176919"/>
                <a:gd name="connsiteX101" fmla="*/ 532566 w 1600739"/>
                <a:gd name="connsiteY101" fmla="*/ 1705110 h 2176919"/>
                <a:gd name="connsiteX102" fmla="*/ 569703 w 1600739"/>
                <a:gd name="connsiteY102" fmla="*/ 1681289 h 2176919"/>
                <a:gd name="connsiteX103" fmla="*/ 582669 w 1600739"/>
                <a:gd name="connsiteY103" fmla="*/ 1652922 h 2176919"/>
                <a:gd name="connsiteX104" fmla="*/ 585871 w 1600739"/>
                <a:gd name="connsiteY104" fmla="*/ 1599001 h 2176919"/>
                <a:gd name="connsiteX105" fmla="*/ 555136 w 1600739"/>
                <a:gd name="connsiteY105" fmla="*/ 1621522 h 2176919"/>
                <a:gd name="connsiteX106" fmla="*/ 521824 w 1600739"/>
                <a:gd name="connsiteY106" fmla="*/ 1600157 h 2176919"/>
                <a:gd name="connsiteX107" fmla="*/ 485504 w 1600739"/>
                <a:gd name="connsiteY107" fmla="*/ 1570634 h 2176919"/>
                <a:gd name="connsiteX108" fmla="*/ 493668 w 1600739"/>
                <a:gd name="connsiteY108" fmla="*/ 1536419 h 2176919"/>
                <a:gd name="connsiteX109" fmla="*/ 559657 w 1600739"/>
                <a:gd name="connsiteY109" fmla="*/ 1576737 h 2176919"/>
                <a:gd name="connsiteX110" fmla="*/ 574505 w 1600739"/>
                <a:gd name="connsiteY110" fmla="*/ 1554176 h 2176919"/>
                <a:gd name="connsiteX111" fmla="*/ 527604 w 1600739"/>
                <a:gd name="connsiteY111" fmla="*/ 1503504 h 2176919"/>
                <a:gd name="connsiteX112" fmla="*/ 505033 w 1600739"/>
                <a:gd name="connsiteY112" fmla="*/ 1479467 h 2176919"/>
                <a:gd name="connsiteX113" fmla="*/ 479101 w 1600739"/>
                <a:gd name="connsiteY113" fmla="*/ 1490078 h 2176919"/>
                <a:gd name="connsiteX114" fmla="*/ 456371 w 1600739"/>
                <a:gd name="connsiteY114" fmla="*/ 1472105 h 2176919"/>
                <a:gd name="connsiteX115" fmla="*/ 485504 w 1600739"/>
                <a:gd name="connsiteY115" fmla="*/ 1397396 h 2176919"/>
                <a:gd name="connsiteX116" fmla="*/ 470938 w 1600739"/>
                <a:gd name="connsiteY116" fmla="*/ 1370544 h 2176919"/>
                <a:gd name="connsiteX117" fmla="*/ 448367 w 1600739"/>
                <a:gd name="connsiteY117" fmla="*/ 1309261 h 2176919"/>
                <a:gd name="connsiteX118" fmla="*/ 417633 w 1600739"/>
                <a:gd name="connsiteY118" fmla="*/ 1218095 h 2176919"/>
                <a:gd name="connsiteX119" fmla="*/ 383537 w 1600739"/>
                <a:gd name="connsiteY119" fmla="*/ 1182148 h 2176919"/>
                <a:gd name="connsiteX120" fmla="*/ 383537 w 1600739"/>
                <a:gd name="connsiteY120" fmla="*/ 1140354 h 2176919"/>
                <a:gd name="connsiteX121" fmla="*/ 314065 w 1600739"/>
                <a:gd name="connsiteY121" fmla="*/ 1083402 h 2176919"/>
                <a:gd name="connsiteX122" fmla="*/ 260600 w 1600739"/>
                <a:gd name="connsiteY122" fmla="*/ 1076040 h 2176919"/>
                <a:gd name="connsiteX123" fmla="*/ 187767 w 1600739"/>
                <a:gd name="connsiteY123" fmla="*/ 1079071 h 2176919"/>
                <a:gd name="connsiteX124" fmla="*/ 126298 w 1600739"/>
                <a:gd name="connsiteY124" fmla="*/ 1090981 h 2176919"/>
                <a:gd name="connsiteX125" fmla="*/ 112709 w 1600739"/>
                <a:gd name="connsiteY125" fmla="*/ 1035985 h 2176919"/>
                <a:gd name="connsiteX126" fmla="*/ 50103 w 1600739"/>
                <a:gd name="connsiteY126" fmla="*/ 990937 h 2176919"/>
                <a:gd name="connsiteX127" fmla="*/ 118135 w 1600739"/>
                <a:gd name="connsiteY127" fmla="*/ 956506 h 2176919"/>
                <a:gd name="connsiteX128" fmla="*/ 168398 w 1600739"/>
                <a:gd name="connsiteY128" fmla="*/ 948926 h 2176919"/>
                <a:gd name="connsiteX129" fmla="*/ 181575 w 1600739"/>
                <a:gd name="connsiteY129" fmla="*/ 923598 h 2176919"/>
                <a:gd name="connsiteX130" fmla="*/ 58267 w 1600739"/>
                <a:gd name="connsiteY130" fmla="*/ 920559 h 2176919"/>
                <a:gd name="connsiteX131" fmla="*/ 0 w 1600739"/>
                <a:gd name="connsiteY131" fmla="*/ 874218 h 2176919"/>
                <a:gd name="connsiteX132" fmla="*/ 3202 w 1600739"/>
                <a:gd name="connsiteY132" fmla="*/ 827876 h 2176919"/>
                <a:gd name="connsiteX133" fmla="*/ 103568 w 1600739"/>
                <a:gd name="connsiteY133" fmla="*/ 771141 h 2176919"/>
                <a:gd name="connsiteX134" fmla="*/ 199132 w 1600739"/>
                <a:gd name="connsiteY134" fmla="*/ 708342 h 2176919"/>
                <a:gd name="connsiteX135" fmla="*/ 220471 w 1600739"/>
                <a:gd name="connsiteY135" fmla="*/ 618186 h 2176919"/>
                <a:gd name="connsiteX136" fmla="*/ 147029 w 1600739"/>
                <a:gd name="connsiteY136" fmla="*/ 578555 h 2176919"/>
                <a:gd name="connsiteX137" fmla="*/ 190714 w 1600739"/>
                <a:gd name="connsiteY137" fmla="*/ 500648 h 2176919"/>
                <a:gd name="connsiteX138" fmla="*/ 219675 w 1600739"/>
                <a:gd name="connsiteY138" fmla="*/ 504498 h 2176919"/>
                <a:gd name="connsiteX139" fmla="*/ 231105 w 1600739"/>
                <a:gd name="connsiteY139" fmla="*/ 508308 h 2176919"/>
                <a:gd name="connsiteX140" fmla="*/ 214945 w 1600739"/>
                <a:gd name="connsiteY140" fmla="*/ 478360 h 2176919"/>
                <a:gd name="connsiteX141" fmla="*/ 286532 w 1600739"/>
                <a:gd name="connsiteY141" fmla="*/ 431811 h 2176919"/>
                <a:gd name="connsiteX142" fmla="*/ 275167 w 1600739"/>
                <a:gd name="connsiteY142" fmla="*/ 358618 h 2176919"/>
                <a:gd name="connsiteX143" fmla="*/ 341438 w 1600739"/>
                <a:gd name="connsiteY143" fmla="*/ 312277 h 2176919"/>
                <a:gd name="connsiteX144" fmla="*/ 398745 w 1600739"/>
                <a:gd name="connsiteY144" fmla="*/ 338763 h 2176919"/>
                <a:gd name="connsiteX145" fmla="*/ 409404 w 1600739"/>
                <a:gd name="connsiteY145" fmla="*/ 271701 h 2176919"/>
                <a:gd name="connsiteX146" fmla="*/ 471135 w 1600739"/>
                <a:gd name="connsiteY146" fmla="*/ 325428 h 2176919"/>
                <a:gd name="connsiteX147" fmla="*/ 501672 w 1600739"/>
                <a:gd name="connsiteY147" fmla="*/ 262955 h 2176919"/>
                <a:gd name="connsiteX148" fmla="*/ 532566 w 1600739"/>
                <a:gd name="connsiteY148" fmla="*/ 340645 h 2176919"/>
                <a:gd name="connsiteX149" fmla="*/ 600437 w 1600739"/>
                <a:gd name="connsiteY149" fmla="*/ 240600 h 2176919"/>
                <a:gd name="connsiteX150" fmla="*/ 661906 w 1600739"/>
                <a:gd name="connsiteY150" fmla="*/ 307946 h 2176919"/>
                <a:gd name="connsiteX151" fmla="*/ 700804 w 1600739"/>
                <a:gd name="connsiteY151" fmla="*/ 322888 h 2176919"/>
                <a:gd name="connsiteX152" fmla="*/ 754268 w 1600739"/>
                <a:gd name="connsiteY152" fmla="*/ 375076 h 2176919"/>
                <a:gd name="connsiteX153" fmla="*/ 689438 w 1600739"/>
                <a:gd name="connsiteY153" fmla="*/ 283910 h 2176919"/>
                <a:gd name="connsiteX154" fmla="*/ 692800 w 1600739"/>
                <a:gd name="connsiteY154" fmla="*/ 206169 h 2176919"/>
                <a:gd name="connsiteX155" fmla="*/ 781801 w 1600739"/>
                <a:gd name="connsiteY155" fmla="*/ 89667 h 2176919"/>
                <a:gd name="connsiteX156" fmla="*/ 855275 w 1600739"/>
                <a:gd name="connsiteY156" fmla="*/ 94431 h 2176919"/>
                <a:gd name="connsiteX157" fmla="*/ 899596 w 1600739"/>
                <a:gd name="connsiteY157" fmla="*/ 33926 h 2176919"/>
                <a:gd name="connsiteX158" fmla="*/ 903617 w 1600739"/>
                <a:gd name="connsiteY158" fmla="*/ 35963 h 2176919"/>
                <a:gd name="connsiteX159" fmla="*/ 998701 w 1600739"/>
                <a:gd name="connsiteY15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7054 w 1600739"/>
                <a:gd name="connsiteY90" fmla="*/ 2031703 h 2176919"/>
                <a:gd name="connsiteX91" fmla="*/ 588302 w 1600739"/>
                <a:gd name="connsiteY91" fmla="*/ 2015699 h 2176919"/>
                <a:gd name="connsiteX92" fmla="*/ 597827 w 1600739"/>
                <a:gd name="connsiteY92" fmla="*/ 1988973 h 2176919"/>
                <a:gd name="connsiteX93" fmla="*/ 567916 w 1600739"/>
                <a:gd name="connsiteY93" fmla="*/ 1984701 h 2176919"/>
                <a:gd name="connsiteX94" fmla="*/ 549410 w 1600739"/>
                <a:gd name="connsiteY94" fmla="*/ 1961171 h 2176919"/>
                <a:gd name="connsiteX95" fmla="*/ 557272 w 1600739"/>
                <a:gd name="connsiteY95" fmla="*/ 1935286 h 2176919"/>
                <a:gd name="connsiteX96" fmla="*/ 533733 w 1600739"/>
                <a:gd name="connsiteY96" fmla="*/ 1927017 h 2176919"/>
                <a:gd name="connsiteX97" fmla="*/ 549798 w 1600739"/>
                <a:gd name="connsiteY97" fmla="*/ 1894459 h 2176919"/>
                <a:gd name="connsiteX98" fmla="*/ 516641 w 1600739"/>
                <a:gd name="connsiteY98" fmla="*/ 1882151 h 2176919"/>
                <a:gd name="connsiteX99" fmla="*/ 513037 w 1600739"/>
                <a:gd name="connsiteY99" fmla="*/ 1844133 h 2176919"/>
                <a:gd name="connsiteX100" fmla="*/ 524402 w 1600739"/>
                <a:gd name="connsiteY100" fmla="*/ 1800824 h 2176919"/>
                <a:gd name="connsiteX101" fmla="*/ 505033 w 1600739"/>
                <a:gd name="connsiteY101" fmla="*/ 1777003 h 2176919"/>
                <a:gd name="connsiteX102" fmla="*/ 532566 w 1600739"/>
                <a:gd name="connsiteY102" fmla="*/ 1705110 h 2176919"/>
                <a:gd name="connsiteX103" fmla="*/ 569703 w 1600739"/>
                <a:gd name="connsiteY103" fmla="*/ 1681289 h 2176919"/>
                <a:gd name="connsiteX104" fmla="*/ 582669 w 1600739"/>
                <a:gd name="connsiteY104" fmla="*/ 1652922 h 2176919"/>
                <a:gd name="connsiteX105" fmla="*/ 585871 w 1600739"/>
                <a:gd name="connsiteY105" fmla="*/ 1599001 h 2176919"/>
                <a:gd name="connsiteX106" fmla="*/ 555136 w 1600739"/>
                <a:gd name="connsiteY106" fmla="*/ 1621522 h 2176919"/>
                <a:gd name="connsiteX107" fmla="*/ 521824 w 1600739"/>
                <a:gd name="connsiteY107" fmla="*/ 1600157 h 2176919"/>
                <a:gd name="connsiteX108" fmla="*/ 485504 w 1600739"/>
                <a:gd name="connsiteY108" fmla="*/ 1570634 h 2176919"/>
                <a:gd name="connsiteX109" fmla="*/ 493668 w 1600739"/>
                <a:gd name="connsiteY109" fmla="*/ 1536419 h 2176919"/>
                <a:gd name="connsiteX110" fmla="*/ 559657 w 1600739"/>
                <a:gd name="connsiteY110" fmla="*/ 1576737 h 2176919"/>
                <a:gd name="connsiteX111" fmla="*/ 574505 w 1600739"/>
                <a:gd name="connsiteY111" fmla="*/ 1554176 h 2176919"/>
                <a:gd name="connsiteX112" fmla="*/ 527604 w 1600739"/>
                <a:gd name="connsiteY112" fmla="*/ 1503504 h 2176919"/>
                <a:gd name="connsiteX113" fmla="*/ 505033 w 1600739"/>
                <a:gd name="connsiteY113" fmla="*/ 1479467 h 2176919"/>
                <a:gd name="connsiteX114" fmla="*/ 479101 w 1600739"/>
                <a:gd name="connsiteY114" fmla="*/ 1490078 h 2176919"/>
                <a:gd name="connsiteX115" fmla="*/ 456371 w 1600739"/>
                <a:gd name="connsiteY115" fmla="*/ 1472105 h 2176919"/>
                <a:gd name="connsiteX116" fmla="*/ 485504 w 1600739"/>
                <a:gd name="connsiteY116" fmla="*/ 1397396 h 2176919"/>
                <a:gd name="connsiteX117" fmla="*/ 470938 w 1600739"/>
                <a:gd name="connsiteY117" fmla="*/ 1370544 h 2176919"/>
                <a:gd name="connsiteX118" fmla="*/ 448367 w 1600739"/>
                <a:gd name="connsiteY118" fmla="*/ 1309261 h 2176919"/>
                <a:gd name="connsiteX119" fmla="*/ 417633 w 1600739"/>
                <a:gd name="connsiteY119" fmla="*/ 1218095 h 2176919"/>
                <a:gd name="connsiteX120" fmla="*/ 383537 w 1600739"/>
                <a:gd name="connsiteY120" fmla="*/ 1182148 h 2176919"/>
                <a:gd name="connsiteX121" fmla="*/ 383537 w 1600739"/>
                <a:gd name="connsiteY121" fmla="*/ 1140354 h 2176919"/>
                <a:gd name="connsiteX122" fmla="*/ 314065 w 1600739"/>
                <a:gd name="connsiteY122" fmla="*/ 1083402 h 2176919"/>
                <a:gd name="connsiteX123" fmla="*/ 260600 w 1600739"/>
                <a:gd name="connsiteY123" fmla="*/ 1076040 h 2176919"/>
                <a:gd name="connsiteX124" fmla="*/ 187767 w 1600739"/>
                <a:gd name="connsiteY124" fmla="*/ 1079071 h 2176919"/>
                <a:gd name="connsiteX125" fmla="*/ 126298 w 1600739"/>
                <a:gd name="connsiteY125" fmla="*/ 1090981 h 2176919"/>
                <a:gd name="connsiteX126" fmla="*/ 112709 w 1600739"/>
                <a:gd name="connsiteY126" fmla="*/ 1035985 h 2176919"/>
                <a:gd name="connsiteX127" fmla="*/ 50103 w 1600739"/>
                <a:gd name="connsiteY127" fmla="*/ 990937 h 2176919"/>
                <a:gd name="connsiteX128" fmla="*/ 118135 w 1600739"/>
                <a:gd name="connsiteY128" fmla="*/ 956506 h 2176919"/>
                <a:gd name="connsiteX129" fmla="*/ 168398 w 1600739"/>
                <a:gd name="connsiteY129" fmla="*/ 948926 h 2176919"/>
                <a:gd name="connsiteX130" fmla="*/ 181575 w 1600739"/>
                <a:gd name="connsiteY130" fmla="*/ 923598 h 2176919"/>
                <a:gd name="connsiteX131" fmla="*/ 58267 w 1600739"/>
                <a:gd name="connsiteY131" fmla="*/ 920559 h 2176919"/>
                <a:gd name="connsiteX132" fmla="*/ 0 w 1600739"/>
                <a:gd name="connsiteY132" fmla="*/ 874218 h 2176919"/>
                <a:gd name="connsiteX133" fmla="*/ 3202 w 1600739"/>
                <a:gd name="connsiteY133" fmla="*/ 827876 h 2176919"/>
                <a:gd name="connsiteX134" fmla="*/ 103568 w 1600739"/>
                <a:gd name="connsiteY134" fmla="*/ 771141 h 2176919"/>
                <a:gd name="connsiteX135" fmla="*/ 199132 w 1600739"/>
                <a:gd name="connsiteY135" fmla="*/ 708342 h 2176919"/>
                <a:gd name="connsiteX136" fmla="*/ 220471 w 1600739"/>
                <a:gd name="connsiteY136" fmla="*/ 618186 h 2176919"/>
                <a:gd name="connsiteX137" fmla="*/ 147029 w 1600739"/>
                <a:gd name="connsiteY137" fmla="*/ 578555 h 2176919"/>
                <a:gd name="connsiteX138" fmla="*/ 190714 w 1600739"/>
                <a:gd name="connsiteY138" fmla="*/ 500648 h 2176919"/>
                <a:gd name="connsiteX139" fmla="*/ 219675 w 1600739"/>
                <a:gd name="connsiteY139" fmla="*/ 504498 h 2176919"/>
                <a:gd name="connsiteX140" fmla="*/ 231105 w 1600739"/>
                <a:gd name="connsiteY140" fmla="*/ 508308 h 2176919"/>
                <a:gd name="connsiteX141" fmla="*/ 214945 w 1600739"/>
                <a:gd name="connsiteY141" fmla="*/ 478360 h 2176919"/>
                <a:gd name="connsiteX142" fmla="*/ 286532 w 1600739"/>
                <a:gd name="connsiteY142" fmla="*/ 431811 h 2176919"/>
                <a:gd name="connsiteX143" fmla="*/ 275167 w 1600739"/>
                <a:gd name="connsiteY143" fmla="*/ 358618 h 2176919"/>
                <a:gd name="connsiteX144" fmla="*/ 341438 w 1600739"/>
                <a:gd name="connsiteY144" fmla="*/ 312277 h 2176919"/>
                <a:gd name="connsiteX145" fmla="*/ 398745 w 1600739"/>
                <a:gd name="connsiteY145" fmla="*/ 338763 h 2176919"/>
                <a:gd name="connsiteX146" fmla="*/ 409404 w 1600739"/>
                <a:gd name="connsiteY146" fmla="*/ 271701 h 2176919"/>
                <a:gd name="connsiteX147" fmla="*/ 471135 w 1600739"/>
                <a:gd name="connsiteY147" fmla="*/ 325428 h 2176919"/>
                <a:gd name="connsiteX148" fmla="*/ 501672 w 1600739"/>
                <a:gd name="connsiteY148" fmla="*/ 262955 h 2176919"/>
                <a:gd name="connsiteX149" fmla="*/ 532566 w 1600739"/>
                <a:gd name="connsiteY149" fmla="*/ 340645 h 2176919"/>
                <a:gd name="connsiteX150" fmla="*/ 600437 w 1600739"/>
                <a:gd name="connsiteY150" fmla="*/ 240600 h 2176919"/>
                <a:gd name="connsiteX151" fmla="*/ 661906 w 1600739"/>
                <a:gd name="connsiteY151" fmla="*/ 307946 h 2176919"/>
                <a:gd name="connsiteX152" fmla="*/ 700804 w 1600739"/>
                <a:gd name="connsiteY152" fmla="*/ 322888 h 2176919"/>
                <a:gd name="connsiteX153" fmla="*/ 754268 w 1600739"/>
                <a:gd name="connsiteY153" fmla="*/ 375076 h 2176919"/>
                <a:gd name="connsiteX154" fmla="*/ 689438 w 1600739"/>
                <a:gd name="connsiteY154" fmla="*/ 283910 h 2176919"/>
                <a:gd name="connsiteX155" fmla="*/ 692800 w 1600739"/>
                <a:gd name="connsiteY155" fmla="*/ 206169 h 2176919"/>
                <a:gd name="connsiteX156" fmla="*/ 781801 w 1600739"/>
                <a:gd name="connsiteY156" fmla="*/ 89667 h 2176919"/>
                <a:gd name="connsiteX157" fmla="*/ 855275 w 1600739"/>
                <a:gd name="connsiteY157" fmla="*/ 94431 h 2176919"/>
                <a:gd name="connsiteX158" fmla="*/ 899596 w 1600739"/>
                <a:gd name="connsiteY158" fmla="*/ 33926 h 2176919"/>
                <a:gd name="connsiteX159" fmla="*/ 903617 w 1600739"/>
                <a:gd name="connsiteY159" fmla="*/ 35963 h 2176919"/>
                <a:gd name="connsiteX160" fmla="*/ 998701 w 1600739"/>
                <a:gd name="connsiteY16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4918 w 1600739"/>
                <a:gd name="connsiteY89" fmla="*/ 2061614 h 2176919"/>
                <a:gd name="connsiteX90" fmla="*/ 617054 w 1600739"/>
                <a:gd name="connsiteY90" fmla="*/ 2031703 h 2176919"/>
                <a:gd name="connsiteX91" fmla="*/ 588302 w 1600739"/>
                <a:gd name="connsiteY91" fmla="*/ 2015699 h 2176919"/>
                <a:gd name="connsiteX92" fmla="*/ 597827 w 1600739"/>
                <a:gd name="connsiteY92" fmla="*/ 1988973 h 2176919"/>
                <a:gd name="connsiteX93" fmla="*/ 567916 w 1600739"/>
                <a:gd name="connsiteY93" fmla="*/ 1984701 h 2176919"/>
                <a:gd name="connsiteX94" fmla="*/ 549410 w 1600739"/>
                <a:gd name="connsiteY94" fmla="*/ 1961171 h 2176919"/>
                <a:gd name="connsiteX95" fmla="*/ 557272 w 1600739"/>
                <a:gd name="connsiteY95" fmla="*/ 1935286 h 2176919"/>
                <a:gd name="connsiteX96" fmla="*/ 533733 w 1600739"/>
                <a:gd name="connsiteY96" fmla="*/ 1927017 h 2176919"/>
                <a:gd name="connsiteX97" fmla="*/ 549798 w 1600739"/>
                <a:gd name="connsiteY97" fmla="*/ 1894459 h 2176919"/>
                <a:gd name="connsiteX98" fmla="*/ 516641 w 1600739"/>
                <a:gd name="connsiteY98" fmla="*/ 1882151 h 2176919"/>
                <a:gd name="connsiteX99" fmla="*/ 513037 w 1600739"/>
                <a:gd name="connsiteY99" fmla="*/ 1844133 h 2176919"/>
                <a:gd name="connsiteX100" fmla="*/ 524402 w 1600739"/>
                <a:gd name="connsiteY100" fmla="*/ 1800824 h 2176919"/>
                <a:gd name="connsiteX101" fmla="*/ 505033 w 1600739"/>
                <a:gd name="connsiteY101" fmla="*/ 1777003 h 2176919"/>
                <a:gd name="connsiteX102" fmla="*/ 532566 w 1600739"/>
                <a:gd name="connsiteY102" fmla="*/ 1705110 h 2176919"/>
                <a:gd name="connsiteX103" fmla="*/ 569703 w 1600739"/>
                <a:gd name="connsiteY103" fmla="*/ 1681289 h 2176919"/>
                <a:gd name="connsiteX104" fmla="*/ 582669 w 1600739"/>
                <a:gd name="connsiteY104" fmla="*/ 1652922 h 2176919"/>
                <a:gd name="connsiteX105" fmla="*/ 585871 w 1600739"/>
                <a:gd name="connsiteY105" fmla="*/ 1599001 h 2176919"/>
                <a:gd name="connsiteX106" fmla="*/ 555136 w 1600739"/>
                <a:gd name="connsiteY106" fmla="*/ 1621522 h 2176919"/>
                <a:gd name="connsiteX107" fmla="*/ 521824 w 1600739"/>
                <a:gd name="connsiteY107" fmla="*/ 1600157 h 2176919"/>
                <a:gd name="connsiteX108" fmla="*/ 485504 w 1600739"/>
                <a:gd name="connsiteY108" fmla="*/ 1570634 h 2176919"/>
                <a:gd name="connsiteX109" fmla="*/ 493668 w 1600739"/>
                <a:gd name="connsiteY109" fmla="*/ 1536419 h 2176919"/>
                <a:gd name="connsiteX110" fmla="*/ 559657 w 1600739"/>
                <a:gd name="connsiteY110" fmla="*/ 1576737 h 2176919"/>
                <a:gd name="connsiteX111" fmla="*/ 574505 w 1600739"/>
                <a:gd name="connsiteY111" fmla="*/ 1554176 h 2176919"/>
                <a:gd name="connsiteX112" fmla="*/ 527604 w 1600739"/>
                <a:gd name="connsiteY112" fmla="*/ 1503504 h 2176919"/>
                <a:gd name="connsiteX113" fmla="*/ 505033 w 1600739"/>
                <a:gd name="connsiteY113" fmla="*/ 1479467 h 2176919"/>
                <a:gd name="connsiteX114" fmla="*/ 479101 w 1600739"/>
                <a:gd name="connsiteY114" fmla="*/ 1490078 h 2176919"/>
                <a:gd name="connsiteX115" fmla="*/ 456371 w 1600739"/>
                <a:gd name="connsiteY115" fmla="*/ 1472105 h 2176919"/>
                <a:gd name="connsiteX116" fmla="*/ 485504 w 1600739"/>
                <a:gd name="connsiteY116" fmla="*/ 1397396 h 2176919"/>
                <a:gd name="connsiteX117" fmla="*/ 470938 w 1600739"/>
                <a:gd name="connsiteY117" fmla="*/ 1370544 h 2176919"/>
                <a:gd name="connsiteX118" fmla="*/ 448367 w 1600739"/>
                <a:gd name="connsiteY118" fmla="*/ 1309261 h 2176919"/>
                <a:gd name="connsiteX119" fmla="*/ 417633 w 1600739"/>
                <a:gd name="connsiteY119" fmla="*/ 1218095 h 2176919"/>
                <a:gd name="connsiteX120" fmla="*/ 383537 w 1600739"/>
                <a:gd name="connsiteY120" fmla="*/ 1182148 h 2176919"/>
                <a:gd name="connsiteX121" fmla="*/ 383537 w 1600739"/>
                <a:gd name="connsiteY121" fmla="*/ 1140354 h 2176919"/>
                <a:gd name="connsiteX122" fmla="*/ 314065 w 1600739"/>
                <a:gd name="connsiteY122" fmla="*/ 1083402 h 2176919"/>
                <a:gd name="connsiteX123" fmla="*/ 260600 w 1600739"/>
                <a:gd name="connsiteY123" fmla="*/ 1076040 h 2176919"/>
                <a:gd name="connsiteX124" fmla="*/ 187767 w 1600739"/>
                <a:gd name="connsiteY124" fmla="*/ 1079071 h 2176919"/>
                <a:gd name="connsiteX125" fmla="*/ 126298 w 1600739"/>
                <a:gd name="connsiteY125" fmla="*/ 1090981 h 2176919"/>
                <a:gd name="connsiteX126" fmla="*/ 112709 w 1600739"/>
                <a:gd name="connsiteY126" fmla="*/ 1035985 h 2176919"/>
                <a:gd name="connsiteX127" fmla="*/ 50103 w 1600739"/>
                <a:gd name="connsiteY127" fmla="*/ 990937 h 2176919"/>
                <a:gd name="connsiteX128" fmla="*/ 118135 w 1600739"/>
                <a:gd name="connsiteY128" fmla="*/ 956506 h 2176919"/>
                <a:gd name="connsiteX129" fmla="*/ 168398 w 1600739"/>
                <a:gd name="connsiteY129" fmla="*/ 948926 h 2176919"/>
                <a:gd name="connsiteX130" fmla="*/ 181575 w 1600739"/>
                <a:gd name="connsiteY130" fmla="*/ 923598 h 2176919"/>
                <a:gd name="connsiteX131" fmla="*/ 58267 w 1600739"/>
                <a:gd name="connsiteY131" fmla="*/ 920559 h 2176919"/>
                <a:gd name="connsiteX132" fmla="*/ 0 w 1600739"/>
                <a:gd name="connsiteY132" fmla="*/ 874218 h 2176919"/>
                <a:gd name="connsiteX133" fmla="*/ 3202 w 1600739"/>
                <a:gd name="connsiteY133" fmla="*/ 827876 h 2176919"/>
                <a:gd name="connsiteX134" fmla="*/ 103568 w 1600739"/>
                <a:gd name="connsiteY134" fmla="*/ 771141 h 2176919"/>
                <a:gd name="connsiteX135" fmla="*/ 199132 w 1600739"/>
                <a:gd name="connsiteY135" fmla="*/ 708342 h 2176919"/>
                <a:gd name="connsiteX136" fmla="*/ 220471 w 1600739"/>
                <a:gd name="connsiteY136" fmla="*/ 618186 h 2176919"/>
                <a:gd name="connsiteX137" fmla="*/ 147029 w 1600739"/>
                <a:gd name="connsiteY137" fmla="*/ 578555 h 2176919"/>
                <a:gd name="connsiteX138" fmla="*/ 190714 w 1600739"/>
                <a:gd name="connsiteY138" fmla="*/ 500648 h 2176919"/>
                <a:gd name="connsiteX139" fmla="*/ 219675 w 1600739"/>
                <a:gd name="connsiteY139" fmla="*/ 504498 h 2176919"/>
                <a:gd name="connsiteX140" fmla="*/ 231105 w 1600739"/>
                <a:gd name="connsiteY140" fmla="*/ 508308 h 2176919"/>
                <a:gd name="connsiteX141" fmla="*/ 214945 w 1600739"/>
                <a:gd name="connsiteY141" fmla="*/ 478360 h 2176919"/>
                <a:gd name="connsiteX142" fmla="*/ 286532 w 1600739"/>
                <a:gd name="connsiteY142" fmla="*/ 431811 h 2176919"/>
                <a:gd name="connsiteX143" fmla="*/ 275167 w 1600739"/>
                <a:gd name="connsiteY143" fmla="*/ 358618 h 2176919"/>
                <a:gd name="connsiteX144" fmla="*/ 341438 w 1600739"/>
                <a:gd name="connsiteY144" fmla="*/ 312277 h 2176919"/>
                <a:gd name="connsiteX145" fmla="*/ 398745 w 1600739"/>
                <a:gd name="connsiteY145" fmla="*/ 338763 h 2176919"/>
                <a:gd name="connsiteX146" fmla="*/ 409404 w 1600739"/>
                <a:gd name="connsiteY146" fmla="*/ 271701 h 2176919"/>
                <a:gd name="connsiteX147" fmla="*/ 471135 w 1600739"/>
                <a:gd name="connsiteY147" fmla="*/ 325428 h 2176919"/>
                <a:gd name="connsiteX148" fmla="*/ 501672 w 1600739"/>
                <a:gd name="connsiteY148" fmla="*/ 262955 h 2176919"/>
                <a:gd name="connsiteX149" fmla="*/ 532566 w 1600739"/>
                <a:gd name="connsiteY149" fmla="*/ 340645 h 2176919"/>
                <a:gd name="connsiteX150" fmla="*/ 600437 w 1600739"/>
                <a:gd name="connsiteY150" fmla="*/ 240600 h 2176919"/>
                <a:gd name="connsiteX151" fmla="*/ 661906 w 1600739"/>
                <a:gd name="connsiteY151" fmla="*/ 307946 h 2176919"/>
                <a:gd name="connsiteX152" fmla="*/ 700804 w 1600739"/>
                <a:gd name="connsiteY152" fmla="*/ 322888 h 2176919"/>
                <a:gd name="connsiteX153" fmla="*/ 754268 w 1600739"/>
                <a:gd name="connsiteY153" fmla="*/ 375076 h 2176919"/>
                <a:gd name="connsiteX154" fmla="*/ 689438 w 1600739"/>
                <a:gd name="connsiteY154" fmla="*/ 283910 h 2176919"/>
                <a:gd name="connsiteX155" fmla="*/ 692800 w 1600739"/>
                <a:gd name="connsiteY155" fmla="*/ 206169 h 2176919"/>
                <a:gd name="connsiteX156" fmla="*/ 781801 w 1600739"/>
                <a:gd name="connsiteY156" fmla="*/ 89667 h 2176919"/>
                <a:gd name="connsiteX157" fmla="*/ 855275 w 1600739"/>
                <a:gd name="connsiteY157" fmla="*/ 94431 h 2176919"/>
                <a:gd name="connsiteX158" fmla="*/ 899596 w 1600739"/>
                <a:gd name="connsiteY158" fmla="*/ 33926 h 2176919"/>
                <a:gd name="connsiteX159" fmla="*/ 903617 w 1600739"/>
                <a:gd name="connsiteY159" fmla="*/ 35963 h 2176919"/>
                <a:gd name="connsiteX160" fmla="*/ 998701 w 1600739"/>
                <a:gd name="connsiteY16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696103 w 1600739"/>
                <a:gd name="connsiteY86" fmla="*/ 2153480 h 2176919"/>
                <a:gd name="connsiteX87" fmla="*/ 708967 w 1600739"/>
                <a:gd name="connsiteY87" fmla="*/ 2126727 h 2176919"/>
                <a:gd name="connsiteX88" fmla="*/ 655503 w 1600739"/>
                <a:gd name="connsiteY88" fmla="*/ 2126727 h 2176919"/>
                <a:gd name="connsiteX89" fmla="*/ 627970 w 1600739"/>
                <a:gd name="connsiteY89" fmla="*/ 2098143 h 2176919"/>
                <a:gd name="connsiteX90" fmla="*/ 614918 w 1600739"/>
                <a:gd name="connsiteY90" fmla="*/ 2061614 h 2176919"/>
                <a:gd name="connsiteX91" fmla="*/ 617054 w 1600739"/>
                <a:gd name="connsiteY91" fmla="*/ 2031703 h 2176919"/>
                <a:gd name="connsiteX92" fmla="*/ 588302 w 1600739"/>
                <a:gd name="connsiteY92" fmla="*/ 2015699 h 2176919"/>
                <a:gd name="connsiteX93" fmla="*/ 597827 w 1600739"/>
                <a:gd name="connsiteY93" fmla="*/ 1988973 h 2176919"/>
                <a:gd name="connsiteX94" fmla="*/ 567916 w 1600739"/>
                <a:gd name="connsiteY94" fmla="*/ 1984701 h 2176919"/>
                <a:gd name="connsiteX95" fmla="*/ 549410 w 1600739"/>
                <a:gd name="connsiteY95" fmla="*/ 1961171 h 2176919"/>
                <a:gd name="connsiteX96" fmla="*/ 557272 w 1600739"/>
                <a:gd name="connsiteY96" fmla="*/ 1935286 h 2176919"/>
                <a:gd name="connsiteX97" fmla="*/ 533733 w 1600739"/>
                <a:gd name="connsiteY97" fmla="*/ 1927017 h 2176919"/>
                <a:gd name="connsiteX98" fmla="*/ 549798 w 1600739"/>
                <a:gd name="connsiteY98" fmla="*/ 1894459 h 2176919"/>
                <a:gd name="connsiteX99" fmla="*/ 516641 w 1600739"/>
                <a:gd name="connsiteY99" fmla="*/ 1882151 h 2176919"/>
                <a:gd name="connsiteX100" fmla="*/ 513037 w 1600739"/>
                <a:gd name="connsiteY100" fmla="*/ 1844133 h 2176919"/>
                <a:gd name="connsiteX101" fmla="*/ 524402 w 1600739"/>
                <a:gd name="connsiteY101" fmla="*/ 1800824 h 2176919"/>
                <a:gd name="connsiteX102" fmla="*/ 505033 w 1600739"/>
                <a:gd name="connsiteY102" fmla="*/ 1777003 h 2176919"/>
                <a:gd name="connsiteX103" fmla="*/ 532566 w 1600739"/>
                <a:gd name="connsiteY103" fmla="*/ 1705110 h 2176919"/>
                <a:gd name="connsiteX104" fmla="*/ 569703 w 1600739"/>
                <a:gd name="connsiteY104" fmla="*/ 1681289 h 2176919"/>
                <a:gd name="connsiteX105" fmla="*/ 582669 w 1600739"/>
                <a:gd name="connsiteY105" fmla="*/ 1652922 h 2176919"/>
                <a:gd name="connsiteX106" fmla="*/ 585871 w 1600739"/>
                <a:gd name="connsiteY106" fmla="*/ 1599001 h 2176919"/>
                <a:gd name="connsiteX107" fmla="*/ 555136 w 1600739"/>
                <a:gd name="connsiteY107" fmla="*/ 1621522 h 2176919"/>
                <a:gd name="connsiteX108" fmla="*/ 521824 w 1600739"/>
                <a:gd name="connsiteY108" fmla="*/ 1600157 h 2176919"/>
                <a:gd name="connsiteX109" fmla="*/ 485504 w 1600739"/>
                <a:gd name="connsiteY109" fmla="*/ 1570634 h 2176919"/>
                <a:gd name="connsiteX110" fmla="*/ 493668 w 1600739"/>
                <a:gd name="connsiteY110" fmla="*/ 1536419 h 2176919"/>
                <a:gd name="connsiteX111" fmla="*/ 559657 w 1600739"/>
                <a:gd name="connsiteY111" fmla="*/ 1576737 h 2176919"/>
                <a:gd name="connsiteX112" fmla="*/ 574505 w 1600739"/>
                <a:gd name="connsiteY112" fmla="*/ 1554176 h 2176919"/>
                <a:gd name="connsiteX113" fmla="*/ 527604 w 1600739"/>
                <a:gd name="connsiteY113" fmla="*/ 1503504 h 2176919"/>
                <a:gd name="connsiteX114" fmla="*/ 505033 w 1600739"/>
                <a:gd name="connsiteY114" fmla="*/ 1479467 h 2176919"/>
                <a:gd name="connsiteX115" fmla="*/ 479101 w 1600739"/>
                <a:gd name="connsiteY115" fmla="*/ 1490078 h 2176919"/>
                <a:gd name="connsiteX116" fmla="*/ 456371 w 1600739"/>
                <a:gd name="connsiteY116" fmla="*/ 1472105 h 2176919"/>
                <a:gd name="connsiteX117" fmla="*/ 485504 w 1600739"/>
                <a:gd name="connsiteY117" fmla="*/ 1397396 h 2176919"/>
                <a:gd name="connsiteX118" fmla="*/ 470938 w 1600739"/>
                <a:gd name="connsiteY118" fmla="*/ 1370544 h 2176919"/>
                <a:gd name="connsiteX119" fmla="*/ 448367 w 1600739"/>
                <a:gd name="connsiteY119" fmla="*/ 1309261 h 2176919"/>
                <a:gd name="connsiteX120" fmla="*/ 417633 w 1600739"/>
                <a:gd name="connsiteY120" fmla="*/ 1218095 h 2176919"/>
                <a:gd name="connsiteX121" fmla="*/ 383537 w 1600739"/>
                <a:gd name="connsiteY121" fmla="*/ 1182148 h 2176919"/>
                <a:gd name="connsiteX122" fmla="*/ 383537 w 1600739"/>
                <a:gd name="connsiteY122" fmla="*/ 1140354 h 2176919"/>
                <a:gd name="connsiteX123" fmla="*/ 314065 w 1600739"/>
                <a:gd name="connsiteY123" fmla="*/ 1083402 h 2176919"/>
                <a:gd name="connsiteX124" fmla="*/ 260600 w 1600739"/>
                <a:gd name="connsiteY124" fmla="*/ 1076040 h 2176919"/>
                <a:gd name="connsiteX125" fmla="*/ 187767 w 1600739"/>
                <a:gd name="connsiteY125" fmla="*/ 1079071 h 2176919"/>
                <a:gd name="connsiteX126" fmla="*/ 126298 w 1600739"/>
                <a:gd name="connsiteY126" fmla="*/ 1090981 h 2176919"/>
                <a:gd name="connsiteX127" fmla="*/ 112709 w 1600739"/>
                <a:gd name="connsiteY127" fmla="*/ 1035985 h 2176919"/>
                <a:gd name="connsiteX128" fmla="*/ 50103 w 1600739"/>
                <a:gd name="connsiteY128" fmla="*/ 990937 h 2176919"/>
                <a:gd name="connsiteX129" fmla="*/ 118135 w 1600739"/>
                <a:gd name="connsiteY129" fmla="*/ 956506 h 2176919"/>
                <a:gd name="connsiteX130" fmla="*/ 168398 w 1600739"/>
                <a:gd name="connsiteY130" fmla="*/ 948926 h 2176919"/>
                <a:gd name="connsiteX131" fmla="*/ 181575 w 1600739"/>
                <a:gd name="connsiteY131" fmla="*/ 923598 h 2176919"/>
                <a:gd name="connsiteX132" fmla="*/ 58267 w 1600739"/>
                <a:gd name="connsiteY132" fmla="*/ 920559 h 2176919"/>
                <a:gd name="connsiteX133" fmla="*/ 0 w 1600739"/>
                <a:gd name="connsiteY133" fmla="*/ 874218 h 2176919"/>
                <a:gd name="connsiteX134" fmla="*/ 3202 w 1600739"/>
                <a:gd name="connsiteY134" fmla="*/ 827876 h 2176919"/>
                <a:gd name="connsiteX135" fmla="*/ 103568 w 1600739"/>
                <a:gd name="connsiteY135" fmla="*/ 771141 h 2176919"/>
                <a:gd name="connsiteX136" fmla="*/ 199132 w 1600739"/>
                <a:gd name="connsiteY136" fmla="*/ 708342 h 2176919"/>
                <a:gd name="connsiteX137" fmla="*/ 220471 w 1600739"/>
                <a:gd name="connsiteY137" fmla="*/ 618186 h 2176919"/>
                <a:gd name="connsiteX138" fmla="*/ 147029 w 1600739"/>
                <a:gd name="connsiteY138" fmla="*/ 578555 h 2176919"/>
                <a:gd name="connsiteX139" fmla="*/ 190714 w 1600739"/>
                <a:gd name="connsiteY139" fmla="*/ 500648 h 2176919"/>
                <a:gd name="connsiteX140" fmla="*/ 219675 w 1600739"/>
                <a:gd name="connsiteY140" fmla="*/ 504498 h 2176919"/>
                <a:gd name="connsiteX141" fmla="*/ 231105 w 1600739"/>
                <a:gd name="connsiteY141" fmla="*/ 508308 h 2176919"/>
                <a:gd name="connsiteX142" fmla="*/ 214945 w 1600739"/>
                <a:gd name="connsiteY142" fmla="*/ 478360 h 2176919"/>
                <a:gd name="connsiteX143" fmla="*/ 286532 w 1600739"/>
                <a:gd name="connsiteY143" fmla="*/ 431811 h 2176919"/>
                <a:gd name="connsiteX144" fmla="*/ 275167 w 1600739"/>
                <a:gd name="connsiteY144" fmla="*/ 358618 h 2176919"/>
                <a:gd name="connsiteX145" fmla="*/ 341438 w 1600739"/>
                <a:gd name="connsiteY145" fmla="*/ 312277 h 2176919"/>
                <a:gd name="connsiteX146" fmla="*/ 398745 w 1600739"/>
                <a:gd name="connsiteY146" fmla="*/ 338763 h 2176919"/>
                <a:gd name="connsiteX147" fmla="*/ 409404 w 1600739"/>
                <a:gd name="connsiteY147" fmla="*/ 271701 h 2176919"/>
                <a:gd name="connsiteX148" fmla="*/ 471135 w 1600739"/>
                <a:gd name="connsiteY148" fmla="*/ 325428 h 2176919"/>
                <a:gd name="connsiteX149" fmla="*/ 501672 w 1600739"/>
                <a:gd name="connsiteY149" fmla="*/ 262955 h 2176919"/>
                <a:gd name="connsiteX150" fmla="*/ 532566 w 1600739"/>
                <a:gd name="connsiteY150" fmla="*/ 340645 h 2176919"/>
                <a:gd name="connsiteX151" fmla="*/ 600437 w 1600739"/>
                <a:gd name="connsiteY151" fmla="*/ 240600 h 2176919"/>
                <a:gd name="connsiteX152" fmla="*/ 661906 w 1600739"/>
                <a:gd name="connsiteY152" fmla="*/ 307946 h 2176919"/>
                <a:gd name="connsiteX153" fmla="*/ 700804 w 1600739"/>
                <a:gd name="connsiteY153" fmla="*/ 322888 h 2176919"/>
                <a:gd name="connsiteX154" fmla="*/ 754268 w 1600739"/>
                <a:gd name="connsiteY154" fmla="*/ 375076 h 2176919"/>
                <a:gd name="connsiteX155" fmla="*/ 689438 w 1600739"/>
                <a:gd name="connsiteY155" fmla="*/ 283910 h 2176919"/>
                <a:gd name="connsiteX156" fmla="*/ 692800 w 1600739"/>
                <a:gd name="connsiteY156" fmla="*/ 206169 h 2176919"/>
                <a:gd name="connsiteX157" fmla="*/ 781801 w 1600739"/>
                <a:gd name="connsiteY157" fmla="*/ 89667 h 2176919"/>
                <a:gd name="connsiteX158" fmla="*/ 855275 w 1600739"/>
                <a:gd name="connsiteY158" fmla="*/ 94431 h 2176919"/>
                <a:gd name="connsiteX159" fmla="*/ 899596 w 1600739"/>
                <a:gd name="connsiteY159" fmla="*/ 33926 h 2176919"/>
                <a:gd name="connsiteX160" fmla="*/ 903617 w 1600739"/>
                <a:gd name="connsiteY160" fmla="*/ 35963 h 2176919"/>
                <a:gd name="connsiteX161" fmla="*/ 998701 w 1600739"/>
                <a:gd name="connsiteY161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696103 w 1600739"/>
                <a:gd name="connsiteY86" fmla="*/ 2153480 h 2176919"/>
                <a:gd name="connsiteX87" fmla="*/ 681193 w 1600739"/>
                <a:gd name="connsiteY87" fmla="*/ 2126727 h 2176919"/>
                <a:gd name="connsiteX88" fmla="*/ 655503 w 1600739"/>
                <a:gd name="connsiteY88" fmla="*/ 2126727 h 2176919"/>
                <a:gd name="connsiteX89" fmla="*/ 627970 w 1600739"/>
                <a:gd name="connsiteY89" fmla="*/ 2098143 h 2176919"/>
                <a:gd name="connsiteX90" fmla="*/ 614918 w 1600739"/>
                <a:gd name="connsiteY90" fmla="*/ 2061614 h 2176919"/>
                <a:gd name="connsiteX91" fmla="*/ 617054 w 1600739"/>
                <a:gd name="connsiteY91" fmla="*/ 2031703 h 2176919"/>
                <a:gd name="connsiteX92" fmla="*/ 588302 w 1600739"/>
                <a:gd name="connsiteY92" fmla="*/ 2015699 h 2176919"/>
                <a:gd name="connsiteX93" fmla="*/ 597827 w 1600739"/>
                <a:gd name="connsiteY93" fmla="*/ 1988973 h 2176919"/>
                <a:gd name="connsiteX94" fmla="*/ 567916 w 1600739"/>
                <a:gd name="connsiteY94" fmla="*/ 1984701 h 2176919"/>
                <a:gd name="connsiteX95" fmla="*/ 549410 w 1600739"/>
                <a:gd name="connsiteY95" fmla="*/ 1961171 h 2176919"/>
                <a:gd name="connsiteX96" fmla="*/ 557272 w 1600739"/>
                <a:gd name="connsiteY96" fmla="*/ 1935286 h 2176919"/>
                <a:gd name="connsiteX97" fmla="*/ 533733 w 1600739"/>
                <a:gd name="connsiteY97" fmla="*/ 1927017 h 2176919"/>
                <a:gd name="connsiteX98" fmla="*/ 549798 w 1600739"/>
                <a:gd name="connsiteY98" fmla="*/ 1894459 h 2176919"/>
                <a:gd name="connsiteX99" fmla="*/ 516641 w 1600739"/>
                <a:gd name="connsiteY99" fmla="*/ 1882151 h 2176919"/>
                <a:gd name="connsiteX100" fmla="*/ 513037 w 1600739"/>
                <a:gd name="connsiteY100" fmla="*/ 1844133 h 2176919"/>
                <a:gd name="connsiteX101" fmla="*/ 524402 w 1600739"/>
                <a:gd name="connsiteY101" fmla="*/ 1800824 h 2176919"/>
                <a:gd name="connsiteX102" fmla="*/ 505033 w 1600739"/>
                <a:gd name="connsiteY102" fmla="*/ 1777003 h 2176919"/>
                <a:gd name="connsiteX103" fmla="*/ 532566 w 1600739"/>
                <a:gd name="connsiteY103" fmla="*/ 1705110 h 2176919"/>
                <a:gd name="connsiteX104" fmla="*/ 569703 w 1600739"/>
                <a:gd name="connsiteY104" fmla="*/ 1681289 h 2176919"/>
                <a:gd name="connsiteX105" fmla="*/ 582669 w 1600739"/>
                <a:gd name="connsiteY105" fmla="*/ 1652922 h 2176919"/>
                <a:gd name="connsiteX106" fmla="*/ 585871 w 1600739"/>
                <a:gd name="connsiteY106" fmla="*/ 1599001 h 2176919"/>
                <a:gd name="connsiteX107" fmla="*/ 555136 w 1600739"/>
                <a:gd name="connsiteY107" fmla="*/ 1621522 h 2176919"/>
                <a:gd name="connsiteX108" fmla="*/ 521824 w 1600739"/>
                <a:gd name="connsiteY108" fmla="*/ 1600157 h 2176919"/>
                <a:gd name="connsiteX109" fmla="*/ 485504 w 1600739"/>
                <a:gd name="connsiteY109" fmla="*/ 1570634 h 2176919"/>
                <a:gd name="connsiteX110" fmla="*/ 493668 w 1600739"/>
                <a:gd name="connsiteY110" fmla="*/ 1536419 h 2176919"/>
                <a:gd name="connsiteX111" fmla="*/ 559657 w 1600739"/>
                <a:gd name="connsiteY111" fmla="*/ 1576737 h 2176919"/>
                <a:gd name="connsiteX112" fmla="*/ 574505 w 1600739"/>
                <a:gd name="connsiteY112" fmla="*/ 1554176 h 2176919"/>
                <a:gd name="connsiteX113" fmla="*/ 527604 w 1600739"/>
                <a:gd name="connsiteY113" fmla="*/ 1503504 h 2176919"/>
                <a:gd name="connsiteX114" fmla="*/ 505033 w 1600739"/>
                <a:gd name="connsiteY114" fmla="*/ 1479467 h 2176919"/>
                <a:gd name="connsiteX115" fmla="*/ 479101 w 1600739"/>
                <a:gd name="connsiteY115" fmla="*/ 1490078 h 2176919"/>
                <a:gd name="connsiteX116" fmla="*/ 456371 w 1600739"/>
                <a:gd name="connsiteY116" fmla="*/ 1472105 h 2176919"/>
                <a:gd name="connsiteX117" fmla="*/ 485504 w 1600739"/>
                <a:gd name="connsiteY117" fmla="*/ 1397396 h 2176919"/>
                <a:gd name="connsiteX118" fmla="*/ 470938 w 1600739"/>
                <a:gd name="connsiteY118" fmla="*/ 1370544 h 2176919"/>
                <a:gd name="connsiteX119" fmla="*/ 448367 w 1600739"/>
                <a:gd name="connsiteY119" fmla="*/ 1309261 h 2176919"/>
                <a:gd name="connsiteX120" fmla="*/ 417633 w 1600739"/>
                <a:gd name="connsiteY120" fmla="*/ 1218095 h 2176919"/>
                <a:gd name="connsiteX121" fmla="*/ 383537 w 1600739"/>
                <a:gd name="connsiteY121" fmla="*/ 1182148 h 2176919"/>
                <a:gd name="connsiteX122" fmla="*/ 383537 w 1600739"/>
                <a:gd name="connsiteY122" fmla="*/ 1140354 h 2176919"/>
                <a:gd name="connsiteX123" fmla="*/ 314065 w 1600739"/>
                <a:gd name="connsiteY123" fmla="*/ 1083402 h 2176919"/>
                <a:gd name="connsiteX124" fmla="*/ 260600 w 1600739"/>
                <a:gd name="connsiteY124" fmla="*/ 1076040 h 2176919"/>
                <a:gd name="connsiteX125" fmla="*/ 187767 w 1600739"/>
                <a:gd name="connsiteY125" fmla="*/ 1079071 h 2176919"/>
                <a:gd name="connsiteX126" fmla="*/ 126298 w 1600739"/>
                <a:gd name="connsiteY126" fmla="*/ 1090981 h 2176919"/>
                <a:gd name="connsiteX127" fmla="*/ 112709 w 1600739"/>
                <a:gd name="connsiteY127" fmla="*/ 1035985 h 2176919"/>
                <a:gd name="connsiteX128" fmla="*/ 50103 w 1600739"/>
                <a:gd name="connsiteY128" fmla="*/ 990937 h 2176919"/>
                <a:gd name="connsiteX129" fmla="*/ 118135 w 1600739"/>
                <a:gd name="connsiteY129" fmla="*/ 956506 h 2176919"/>
                <a:gd name="connsiteX130" fmla="*/ 168398 w 1600739"/>
                <a:gd name="connsiteY130" fmla="*/ 948926 h 2176919"/>
                <a:gd name="connsiteX131" fmla="*/ 181575 w 1600739"/>
                <a:gd name="connsiteY131" fmla="*/ 923598 h 2176919"/>
                <a:gd name="connsiteX132" fmla="*/ 58267 w 1600739"/>
                <a:gd name="connsiteY132" fmla="*/ 920559 h 2176919"/>
                <a:gd name="connsiteX133" fmla="*/ 0 w 1600739"/>
                <a:gd name="connsiteY133" fmla="*/ 874218 h 2176919"/>
                <a:gd name="connsiteX134" fmla="*/ 3202 w 1600739"/>
                <a:gd name="connsiteY134" fmla="*/ 827876 h 2176919"/>
                <a:gd name="connsiteX135" fmla="*/ 103568 w 1600739"/>
                <a:gd name="connsiteY135" fmla="*/ 771141 h 2176919"/>
                <a:gd name="connsiteX136" fmla="*/ 199132 w 1600739"/>
                <a:gd name="connsiteY136" fmla="*/ 708342 h 2176919"/>
                <a:gd name="connsiteX137" fmla="*/ 220471 w 1600739"/>
                <a:gd name="connsiteY137" fmla="*/ 618186 h 2176919"/>
                <a:gd name="connsiteX138" fmla="*/ 147029 w 1600739"/>
                <a:gd name="connsiteY138" fmla="*/ 578555 h 2176919"/>
                <a:gd name="connsiteX139" fmla="*/ 190714 w 1600739"/>
                <a:gd name="connsiteY139" fmla="*/ 500648 h 2176919"/>
                <a:gd name="connsiteX140" fmla="*/ 219675 w 1600739"/>
                <a:gd name="connsiteY140" fmla="*/ 504498 h 2176919"/>
                <a:gd name="connsiteX141" fmla="*/ 231105 w 1600739"/>
                <a:gd name="connsiteY141" fmla="*/ 508308 h 2176919"/>
                <a:gd name="connsiteX142" fmla="*/ 214945 w 1600739"/>
                <a:gd name="connsiteY142" fmla="*/ 478360 h 2176919"/>
                <a:gd name="connsiteX143" fmla="*/ 286532 w 1600739"/>
                <a:gd name="connsiteY143" fmla="*/ 431811 h 2176919"/>
                <a:gd name="connsiteX144" fmla="*/ 275167 w 1600739"/>
                <a:gd name="connsiteY144" fmla="*/ 358618 h 2176919"/>
                <a:gd name="connsiteX145" fmla="*/ 341438 w 1600739"/>
                <a:gd name="connsiteY145" fmla="*/ 312277 h 2176919"/>
                <a:gd name="connsiteX146" fmla="*/ 398745 w 1600739"/>
                <a:gd name="connsiteY146" fmla="*/ 338763 h 2176919"/>
                <a:gd name="connsiteX147" fmla="*/ 409404 w 1600739"/>
                <a:gd name="connsiteY147" fmla="*/ 271701 h 2176919"/>
                <a:gd name="connsiteX148" fmla="*/ 471135 w 1600739"/>
                <a:gd name="connsiteY148" fmla="*/ 325428 h 2176919"/>
                <a:gd name="connsiteX149" fmla="*/ 501672 w 1600739"/>
                <a:gd name="connsiteY149" fmla="*/ 262955 h 2176919"/>
                <a:gd name="connsiteX150" fmla="*/ 532566 w 1600739"/>
                <a:gd name="connsiteY150" fmla="*/ 340645 h 2176919"/>
                <a:gd name="connsiteX151" fmla="*/ 600437 w 1600739"/>
                <a:gd name="connsiteY151" fmla="*/ 240600 h 2176919"/>
                <a:gd name="connsiteX152" fmla="*/ 661906 w 1600739"/>
                <a:gd name="connsiteY152" fmla="*/ 307946 h 2176919"/>
                <a:gd name="connsiteX153" fmla="*/ 700804 w 1600739"/>
                <a:gd name="connsiteY153" fmla="*/ 322888 h 2176919"/>
                <a:gd name="connsiteX154" fmla="*/ 754268 w 1600739"/>
                <a:gd name="connsiteY154" fmla="*/ 375076 h 2176919"/>
                <a:gd name="connsiteX155" fmla="*/ 689438 w 1600739"/>
                <a:gd name="connsiteY155" fmla="*/ 283910 h 2176919"/>
                <a:gd name="connsiteX156" fmla="*/ 692800 w 1600739"/>
                <a:gd name="connsiteY156" fmla="*/ 206169 h 2176919"/>
                <a:gd name="connsiteX157" fmla="*/ 781801 w 1600739"/>
                <a:gd name="connsiteY157" fmla="*/ 89667 h 2176919"/>
                <a:gd name="connsiteX158" fmla="*/ 855275 w 1600739"/>
                <a:gd name="connsiteY158" fmla="*/ 94431 h 2176919"/>
                <a:gd name="connsiteX159" fmla="*/ 899596 w 1600739"/>
                <a:gd name="connsiteY159" fmla="*/ 33926 h 2176919"/>
                <a:gd name="connsiteX160" fmla="*/ 903617 w 1600739"/>
                <a:gd name="connsiteY160" fmla="*/ 35963 h 2176919"/>
                <a:gd name="connsiteX161" fmla="*/ 998701 w 1600739"/>
                <a:gd name="connsiteY161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60196 w 1600739"/>
                <a:gd name="connsiteY85" fmla="*/ 2164162 h 2176919"/>
                <a:gd name="connsiteX86" fmla="*/ 746105 w 1600739"/>
                <a:gd name="connsiteY86" fmla="*/ 2165489 h 2176919"/>
                <a:gd name="connsiteX87" fmla="*/ 696103 w 1600739"/>
                <a:gd name="connsiteY87" fmla="*/ 2153480 h 2176919"/>
                <a:gd name="connsiteX88" fmla="*/ 681193 w 1600739"/>
                <a:gd name="connsiteY88" fmla="*/ 2126727 h 2176919"/>
                <a:gd name="connsiteX89" fmla="*/ 655503 w 1600739"/>
                <a:gd name="connsiteY89" fmla="*/ 2126727 h 2176919"/>
                <a:gd name="connsiteX90" fmla="*/ 627970 w 1600739"/>
                <a:gd name="connsiteY90" fmla="*/ 2098143 h 2176919"/>
                <a:gd name="connsiteX91" fmla="*/ 614918 w 1600739"/>
                <a:gd name="connsiteY91" fmla="*/ 2061614 h 2176919"/>
                <a:gd name="connsiteX92" fmla="*/ 617054 w 1600739"/>
                <a:gd name="connsiteY92" fmla="*/ 2031703 h 2176919"/>
                <a:gd name="connsiteX93" fmla="*/ 588302 w 1600739"/>
                <a:gd name="connsiteY93" fmla="*/ 2015699 h 2176919"/>
                <a:gd name="connsiteX94" fmla="*/ 597827 w 1600739"/>
                <a:gd name="connsiteY94" fmla="*/ 1988973 h 2176919"/>
                <a:gd name="connsiteX95" fmla="*/ 567916 w 1600739"/>
                <a:gd name="connsiteY95" fmla="*/ 1984701 h 2176919"/>
                <a:gd name="connsiteX96" fmla="*/ 549410 w 1600739"/>
                <a:gd name="connsiteY96" fmla="*/ 1961171 h 2176919"/>
                <a:gd name="connsiteX97" fmla="*/ 557272 w 1600739"/>
                <a:gd name="connsiteY97" fmla="*/ 1935286 h 2176919"/>
                <a:gd name="connsiteX98" fmla="*/ 533733 w 1600739"/>
                <a:gd name="connsiteY98" fmla="*/ 1927017 h 2176919"/>
                <a:gd name="connsiteX99" fmla="*/ 549798 w 1600739"/>
                <a:gd name="connsiteY99" fmla="*/ 1894459 h 2176919"/>
                <a:gd name="connsiteX100" fmla="*/ 516641 w 1600739"/>
                <a:gd name="connsiteY100" fmla="*/ 1882151 h 2176919"/>
                <a:gd name="connsiteX101" fmla="*/ 513037 w 1600739"/>
                <a:gd name="connsiteY101" fmla="*/ 1844133 h 2176919"/>
                <a:gd name="connsiteX102" fmla="*/ 524402 w 1600739"/>
                <a:gd name="connsiteY102" fmla="*/ 1800824 h 2176919"/>
                <a:gd name="connsiteX103" fmla="*/ 505033 w 1600739"/>
                <a:gd name="connsiteY103" fmla="*/ 1777003 h 2176919"/>
                <a:gd name="connsiteX104" fmla="*/ 532566 w 1600739"/>
                <a:gd name="connsiteY104" fmla="*/ 1705110 h 2176919"/>
                <a:gd name="connsiteX105" fmla="*/ 569703 w 1600739"/>
                <a:gd name="connsiteY105" fmla="*/ 1681289 h 2176919"/>
                <a:gd name="connsiteX106" fmla="*/ 582669 w 1600739"/>
                <a:gd name="connsiteY106" fmla="*/ 1652922 h 2176919"/>
                <a:gd name="connsiteX107" fmla="*/ 585871 w 1600739"/>
                <a:gd name="connsiteY107" fmla="*/ 1599001 h 2176919"/>
                <a:gd name="connsiteX108" fmla="*/ 555136 w 1600739"/>
                <a:gd name="connsiteY108" fmla="*/ 1621522 h 2176919"/>
                <a:gd name="connsiteX109" fmla="*/ 521824 w 1600739"/>
                <a:gd name="connsiteY109" fmla="*/ 1600157 h 2176919"/>
                <a:gd name="connsiteX110" fmla="*/ 485504 w 1600739"/>
                <a:gd name="connsiteY110" fmla="*/ 1570634 h 2176919"/>
                <a:gd name="connsiteX111" fmla="*/ 493668 w 1600739"/>
                <a:gd name="connsiteY111" fmla="*/ 1536419 h 2176919"/>
                <a:gd name="connsiteX112" fmla="*/ 559657 w 1600739"/>
                <a:gd name="connsiteY112" fmla="*/ 1576737 h 2176919"/>
                <a:gd name="connsiteX113" fmla="*/ 574505 w 1600739"/>
                <a:gd name="connsiteY113" fmla="*/ 1554176 h 2176919"/>
                <a:gd name="connsiteX114" fmla="*/ 527604 w 1600739"/>
                <a:gd name="connsiteY114" fmla="*/ 1503504 h 2176919"/>
                <a:gd name="connsiteX115" fmla="*/ 505033 w 1600739"/>
                <a:gd name="connsiteY115" fmla="*/ 1479467 h 2176919"/>
                <a:gd name="connsiteX116" fmla="*/ 479101 w 1600739"/>
                <a:gd name="connsiteY116" fmla="*/ 1490078 h 2176919"/>
                <a:gd name="connsiteX117" fmla="*/ 456371 w 1600739"/>
                <a:gd name="connsiteY117" fmla="*/ 1472105 h 2176919"/>
                <a:gd name="connsiteX118" fmla="*/ 485504 w 1600739"/>
                <a:gd name="connsiteY118" fmla="*/ 1397396 h 2176919"/>
                <a:gd name="connsiteX119" fmla="*/ 470938 w 1600739"/>
                <a:gd name="connsiteY119" fmla="*/ 1370544 h 2176919"/>
                <a:gd name="connsiteX120" fmla="*/ 448367 w 1600739"/>
                <a:gd name="connsiteY120" fmla="*/ 1309261 h 2176919"/>
                <a:gd name="connsiteX121" fmla="*/ 417633 w 1600739"/>
                <a:gd name="connsiteY121" fmla="*/ 1218095 h 2176919"/>
                <a:gd name="connsiteX122" fmla="*/ 383537 w 1600739"/>
                <a:gd name="connsiteY122" fmla="*/ 1182148 h 2176919"/>
                <a:gd name="connsiteX123" fmla="*/ 383537 w 1600739"/>
                <a:gd name="connsiteY123" fmla="*/ 1140354 h 2176919"/>
                <a:gd name="connsiteX124" fmla="*/ 314065 w 1600739"/>
                <a:gd name="connsiteY124" fmla="*/ 1083402 h 2176919"/>
                <a:gd name="connsiteX125" fmla="*/ 260600 w 1600739"/>
                <a:gd name="connsiteY125" fmla="*/ 1076040 h 2176919"/>
                <a:gd name="connsiteX126" fmla="*/ 187767 w 1600739"/>
                <a:gd name="connsiteY126" fmla="*/ 1079071 h 2176919"/>
                <a:gd name="connsiteX127" fmla="*/ 126298 w 1600739"/>
                <a:gd name="connsiteY127" fmla="*/ 1090981 h 2176919"/>
                <a:gd name="connsiteX128" fmla="*/ 112709 w 1600739"/>
                <a:gd name="connsiteY128" fmla="*/ 1035985 h 2176919"/>
                <a:gd name="connsiteX129" fmla="*/ 50103 w 1600739"/>
                <a:gd name="connsiteY129" fmla="*/ 990937 h 2176919"/>
                <a:gd name="connsiteX130" fmla="*/ 118135 w 1600739"/>
                <a:gd name="connsiteY130" fmla="*/ 956506 h 2176919"/>
                <a:gd name="connsiteX131" fmla="*/ 168398 w 1600739"/>
                <a:gd name="connsiteY131" fmla="*/ 948926 h 2176919"/>
                <a:gd name="connsiteX132" fmla="*/ 181575 w 1600739"/>
                <a:gd name="connsiteY132" fmla="*/ 923598 h 2176919"/>
                <a:gd name="connsiteX133" fmla="*/ 58267 w 1600739"/>
                <a:gd name="connsiteY133" fmla="*/ 920559 h 2176919"/>
                <a:gd name="connsiteX134" fmla="*/ 0 w 1600739"/>
                <a:gd name="connsiteY134" fmla="*/ 874218 h 2176919"/>
                <a:gd name="connsiteX135" fmla="*/ 3202 w 1600739"/>
                <a:gd name="connsiteY135" fmla="*/ 827876 h 2176919"/>
                <a:gd name="connsiteX136" fmla="*/ 103568 w 1600739"/>
                <a:gd name="connsiteY136" fmla="*/ 771141 h 2176919"/>
                <a:gd name="connsiteX137" fmla="*/ 199132 w 1600739"/>
                <a:gd name="connsiteY137" fmla="*/ 708342 h 2176919"/>
                <a:gd name="connsiteX138" fmla="*/ 220471 w 1600739"/>
                <a:gd name="connsiteY138" fmla="*/ 618186 h 2176919"/>
                <a:gd name="connsiteX139" fmla="*/ 147029 w 1600739"/>
                <a:gd name="connsiteY139" fmla="*/ 578555 h 2176919"/>
                <a:gd name="connsiteX140" fmla="*/ 190714 w 1600739"/>
                <a:gd name="connsiteY140" fmla="*/ 500648 h 2176919"/>
                <a:gd name="connsiteX141" fmla="*/ 219675 w 1600739"/>
                <a:gd name="connsiteY141" fmla="*/ 504498 h 2176919"/>
                <a:gd name="connsiteX142" fmla="*/ 231105 w 1600739"/>
                <a:gd name="connsiteY142" fmla="*/ 508308 h 2176919"/>
                <a:gd name="connsiteX143" fmla="*/ 214945 w 1600739"/>
                <a:gd name="connsiteY143" fmla="*/ 478360 h 2176919"/>
                <a:gd name="connsiteX144" fmla="*/ 286532 w 1600739"/>
                <a:gd name="connsiteY144" fmla="*/ 431811 h 2176919"/>
                <a:gd name="connsiteX145" fmla="*/ 275167 w 1600739"/>
                <a:gd name="connsiteY145" fmla="*/ 358618 h 2176919"/>
                <a:gd name="connsiteX146" fmla="*/ 341438 w 1600739"/>
                <a:gd name="connsiteY146" fmla="*/ 312277 h 2176919"/>
                <a:gd name="connsiteX147" fmla="*/ 398745 w 1600739"/>
                <a:gd name="connsiteY147" fmla="*/ 338763 h 2176919"/>
                <a:gd name="connsiteX148" fmla="*/ 409404 w 1600739"/>
                <a:gd name="connsiteY148" fmla="*/ 271701 h 2176919"/>
                <a:gd name="connsiteX149" fmla="*/ 471135 w 1600739"/>
                <a:gd name="connsiteY149" fmla="*/ 325428 h 2176919"/>
                <a:gd name="connsiteX150" fmla="*/ 501672 w 1600739"/>
                <a:gd name="connsiteY150" fmla="*/ 262955 h 2176919"/>
                <a:gd name="connsiteX151" fmla="*/ 532566 w 1600739"/>
                <a:gd name="connsiteY151" fmla="*/ 340645 h 2176919"/>
                <a:gd name="connsiteX152" fmla="*/ 600437 w 1600739"/>
                <a:gd name="connsiteY152" fmla="*/ 240600 h 2176919"/>
                <a:gd name="connsiteX153" fmla="*/ 661906 w 1600739"/>
                <a:gd name="connsiteY153" fmla="*/ 307946 h 2176919"/>
                <a:gd name="connsiteX154" fmla="*/ 700804 w 1600739"/>
                <a:gd name="connsiteY154" fmla="*/ 322888 h 2176919"/>
                <a:gd name="connsiteX155" fmla="*/ 754268 w 1600739"/>
                <a:gd name="connsiteY155" fmla="*/ 375076 h 2176919"/>
                <a:gd name="connsiteX156" fmla="*/ 689438 w 1600739"/>
                <a:gd name="connsiteY156" fmla="*/ 283910 h 2176919"/>
                <a:gd name="connsiteX157" fmla="*/ 692800 w 1600739"/>
                <a:gd name="connsiteY157" fmla="*/ 206169 h 2176919"/>
                <a:gd name="connsiteX158" fmla="*/ 781801 w 1600739"/>
                <a:gd name="connsiteY158" fmla="*/ 89667 h 2176919"/>
                <a:gd name="connsiteX159" fmla="*/ 855275 w 1600739"/>
                <a:gd name="connsiteY159" fmla="*/ 94431 h 2176919"/>
                <a:gd name="connsiteX160" fmla="*/ 899596 w 1600739"/>
                <a:gd name="connsiteY160" fmla="*/ 33926 h 2176919"/>
                <a:gd name="connsiteX161" fmla="*/ 903617 w 1600739"/>
                <a:gd name="connsiteY161" fmla="*/ 35963 h 2176919"/>
                <a:gd name="connsiteX162" fmla="*/ 998701 w 1600739"/>
                <a:gd name="connsiteY162" fmla="*/ 16 h 2176919"/>
                <a:gd name="connsiteX0" fmla="*/ 908119 w 1600739"/>
                <a:gd name="connsiteY0" fmla="*/ 19671 h 2185561"/>
                <a:gd name="connsiteX1" fmla="*/ 899596 w 1600739"/>
                <a:gd name="connsiteY1" fmla="*/ 33926 h 2185561"/>
                <a:gd name="connsiteX2" fmla="*/ 908119 w 1600739"/>
                <a:gd name="connsiteY2" fmla="*/ 1967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696103 w 1600739"/>
                <a:gd name="connsiteY87" fmla="*/ 2153480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9132 w 1600739"/>
                <a:gd name="connsiteY137" fmla="*/ 708342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08119 w 1600739"/>
                <a:gd name="connsiteY0" fmla="*/ 19671 h 2185561"/>
                <a:gd name="connsiteX1" fmla="*/ 899596 w 1600739"/>
                <a:gd name="connsiteY1" fmla="*/ 33926 h 2185561"/>
                <a:gd name="connsiteX2" fmla="*/ 908119 w 1600739"/>
                <a:gd name="connsiteY2" fmla="*/ 1967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711058 w 1600739"/>
                <a:gd name="connsiteY87" fmla="*/ 2159889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9132 w 1600739"/>
                <a:gd name="connsiteY137" fmla="*/ 708342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08119 w 1600739"/>
                <a:gd name="connsiteY0" fmla="*/ 19671 h 2185561"/>
                <a:gd name="connsiteX1" fmla="*/ 899596 w 1600739"/>
                <a:gd name="connsiteY1" fmla="*/ 33926 h 2185561"/>
                <a:gd name="connsiteX2" fmla="*/ 908119 w 1600739"/>
                <a:gd name="connsiteY2" fmla="*/ 1967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711058 w 1600739"/>
                <a:gd name="connsiteY87" fmla="*/ 2159889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1448 w 1600739"/>
                <a:gd name="connsiteY137" fmla="*/ 754446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50696 w 1600739"/>
                <a:gd name="connsiteY0" fmla="*/ 27781 h 2185561"/>
                <a:gd name="connsiteX1" fmla="*/ 899596 w 1600739"/>
                <a:gd name="connsiteY1" fmla="*/ 33926 h 2185561"/>
                <a:gd name="connsiteX2" fmla="*/ 950696 w 1600739"/>
                <a:gd name="connsiteY2" fmla="*/ 2778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711058 w 1600739"/>
                <a:gd name="connsiteY87" fmla="*/ 2159889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1448 w 1600739"/>
                <a:gd name="connsiteY137" fmla="*/ 754446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50696 w 1600739"/>
                <a:gd name="connsiteY0" fmla="*/ 27775 h 2185555"/>
                <a:gd name="connsiteX1" fmla="*/ 899596 w 1600739"/>
                <a:gd name="connsiteY1" fmla="*/ 33920 h 2185555"/>
                <a:gd name="connsiteX2" fmla="*/ 950696 w 1600739"/>
                <a:gd name="connsiteY2" fmla="*/ 27775 h 2185555"/>
                <a:gd name="connsiteX3" fmla="*/ 998701 w 1600739"/>
                <a:gd name="connsiteY3" fmla="*/ 10 h 2185555"/>
                <a:gd name="connsiteX4" fmla="*/ 1209038 w 1600739"/>
                <a:gd name="connsiteY4" fmla="*/ 28378 h 2185555"/>
                <a:gd name="connsiteX5" fmla="*/ 1368312 w 1600739"/>
                <a:gd name="connsiteY5" fmla="*/ 174980 h 2185555"/>
                <a:gd name="connsiteX6" fmla="*/ 1323971 w 1600739"/>
                <a:gd name="connsiteY6" fmla="*/ 258568 h 2185555"/>
                <a:gd name="connsiteX7" fmla="*/ 1225206 w 1600739"/>
                <a:gd name="connsiteY7" fmla="*/ 265930 h 2185555"/>
                <a:gd name="connsiteX8" fmla="*/ 1082740 w 1600739"/>
                <a:gd name="connsiteY8" fmla="*/ 283904 h 2185555"/>
                <a:gd name="connsiteX9" fmla="*/ 1095706 w 1600739"/>
                <a:gd name="connsiteY9" fmla="*/ 315303 h 2185555"/>
                <a:gd name="connsiteX10" fmla="*/ 1191270 w 1600739"/>
                <a:gd name="connsiteY10" fmla="*/ 297330 h 2185555"/>
                <a:gd name="connsiteX11" fmla="*/ 1267305 w 1600739"/>
                <a:gd name="connsiteY11" fmla="*/ 354281 h 2185555"/>
                <a:gd name="connsiteX12" fmla="*/ 1317568 w 1600739"/>
                <a:gd name="connsiteY12" fmla="*/ 304909 h 2185555"/>
                <a:gd name="connsiteX13" fmla="*/ 1340139 w 1600739"/>
                <a:gd name="connsiteY13" fmla="*/ 364676 h 2185555"/>
                <a:gd name="connsiteX14" fmla="*/ 1312606 w 1600739"/>
                <a:gd name="connsiteY14" fmla="*/ 460390 h 2185555"/>
                <a:gd name="connsiteX15" fmla="*/ 1379037 w 1600739"/>
                <a:gd name="connsiteY15" fmla="*/ 400623 h 2185555"/>
                <a:gd name="connsiteX16" fmla="*/ 1505175 w 1600739"/>
                <a:gd name="connsiteY16" fmla="*/ 336308 h 2185555"/>
                <a:gd name="connsiteX17" fmla="*/ 1584572 w 1600739"/>
                <a:gd name="connsiteY17" fmla="*/ 369223 h 2185555"/>
                <a:gd name="connsiteX18" fmla="*/ 1600739 w 1600739"/>
                <a:gd name="connsiteY18" fmla="*/ 436353 h 2185555"/>
                <a:gd name="connsiteX19" fmla="*/ 1493970 w 1600739"/>
                <a:gd name="connsiteY19" fmla="*/ 545493 h 2185555"/>
                <a:gd name="connsiteX20" fmla="*/ 1477802 w 1600739"/>
                <a:gd name="connsiteY20" fmla="*/ 576892 h 2185555"/>
                <a:gd name="connsiteX21" fmla="*/ 1393604 w 1600739"/>
                <a:gd name="connsiteY21" fmla="*/ 602228 h 2185555"/>
                <a:gd name="connsiteX22" fmla="*/ 1384639 w 1600739"/>
                <a:gd name="connsiteY22" fmla="*/ 651817 h 2185555"/>
                <a:gd name="connsiteX23" fmla="*/ 1424338 w 1600739"/>
                <a:gd name="connsiteY23" fmla="*/ 708336 h 2185555"/>
                <a:gd name="connsiteX24" fmla="*/ 1422577 w 1600739"/>
                <a:gd name="connsiteY24" fmla="*/ 815744 h 2185555"/>
                <a:gd name="connsiteX25" fmla="*/ 1404969 w 1600739"/>
                <a:gd name="connsiteY25" fmla="*/ 920553 h 2185555"/>
                <a:gd name="connsiteX26" fmla="*/ 1443860 w 1600739"/>
                <a:gd name="connsiteY26" fmla="*/ 972018 h 2185555"/>
                <a:gd name="connsiteX27" fmla="*/ 1433567 w 1600739"/>
                <a:gd name="connsiteY27" fmla="*/ 1029444 h 2185555"/>
                <a:gd name="connsiteX28" fmla="*/ 1416086 w 1600739"/>
                <a:gd name="connsiteY28" fmla="*/ 1004065 h 2185555"/>
                <a:gd name="connsiteX29" fmla="*/ 1393604 w 1600739"/>
                <a:gd name="connsiteY29" fmla="*/ 998293 h 2185555"/>
                <a:gd name="connsiteX30" fmla="*/ 1351504 w 1600739"/>
                <a:gd name="connsiteY30" fmla="*/ 1029693 h 2185555"/>
                <a:gd name="connsiteX31" fmla="*/ 1396805 w 1600739"/>
                <a:gd name="connsiteY31" fmla="*/ 1086428 h 2185555"/>
                <a:gd name="connsiteX32" fmla="*/ 1404969 w 1600739"/>
                <a:gd name="connsiteY32" fmla="*/ 1168716 h 2185555"/>
                <a:gd name="connsiteX33" fmla="*/ 1379037 w 1600739"/>
                <a:gd name="connsiteY33" fmla="*/ 1174563 h 2185555"/>
                <a:gd name="connsiteX34" fmla="*/ 1412972 w 1600739"/>
                <a:gd name="connsiteY34" fmla="*/ 1256851 h 2185555"/>
                <a:gd name="connsiteX35" fmla="*/ 1339271 w 1600739"/>
                <a:gd name="connsiteY35" fmla="*/ 1259455 h 2185555"/>
                <a:gd name="connsiteX36" fmla="*/ 1385440 w 1600739"/>
                <a:gd name="connsiteY36" fmla="*/ 1298644 h 2185555"/>
                <a:gd name="connsiteX37" fmla="*/ 1374075 w 1600739"/>
                <a:gd name="connsiteY37" fmla="*/ 1327012 h 2185555"/>
                <a:gd name="connsiteX38" fmla="*/ 1340139 w 1600739"/>
                <a:gd name="connsiteY38" fmla="*/ 1337623 h 2185555"/>
                <a:gd name="connsiteX39" fmla="*/ 1291321 w 1600739"/>
                <a:gd name="connsiteY39" fmla="*/ 1337712 h 2185555"/>
                <a:gd name="connsiteX40" fmla="*/ 1336937 w 1600739"/>
                <a:gd name="connsiteY40" fmla="*/ 1394358 h 2185555"/>
                <a:gd name="connsiteX41" fmla="*/ 1336937 w 1600739"/>
                <a:gd name="connsiteY41" fmla="*/ 1430305 h 2185555"/>
                <a:gd name="connsiteX42" fmla="*/ 1244619 w 1600739"/>
                <a:gd name="connsiteY42" fmla="*/ 1417982 h 2185555"/>
                <a:gd name="connsiteX43" fmla="*/ 1285462 w 1600739"/>
                <a:gd name="connsiteY43" fmla="*/ 1441058 h 2185555"/>
                <a:gd name="connsiteX44" fmla="*/ 1306203 w 1600739"/>
                <a:gd name="connsiteY44" fmla="*/ 1453518 h 2185555"/>
                <a:gd name="connsiteX45" fmla="*/ 1340139 w 1600739"/>
                <a:gd name="connsiteY45" fmla="*/ 1487041 h 2185555"/>
                <a:gd name="connsiteX46" fmla="*/ 1351504 w 1600739"/>
                <a:gd name="connsiteY46" fmla="*/ 1546808 h 2185555"/>
                <a:gd name="connsiteX47" fmla="*/ 1301241 w 1600739"/>
                <a:gd name="connsiteY47" fmla="*/ 1560234 h 2185555"/>
                <a:gd name="connsiteX48" fmla="*/ 1294691 w 1600739"/>
                <a:gd name="connsiteY48" fmla="*/ 1516911 h 2185555"/>
                <a:gd name="connsiteX49" fmla="*/ 1239773 w 1600739"/>
                <a:gd name="connsiteY49" fmla="*/ 1476646 h 2185555"/>
                <a:gd name="connsiteX50" fmla="*/ 1252079 w 1600739"/>
                <a:gd name="connsiteY50" fmla="*/ 1516083 h 2185555"/>
                <a:gd name="connsiteX51" fmla="*/ 1246470 w 1600739"/>
                <a:gd name="connsiteY51" fmla="*/ 1517952 h 2185555"/>
                <a:gd name="connsiteX52" fmla="*/ 1170270 w 1600739"/>
                <a:gd name="connsiteY52" fmla="*/ 1521762 h 2185555"/>
                <a:gd name="connsiteX53" fmla="*/ 1164555 w 1600739"/>
                <a:gd name="connsiteY53" fmla="*/ 1525572 h 2185555"/>
                <a:gd name="connsiteX54" fmla="*/ 1170270 w 1600739"/>
                <a:gd name="connsiteY54" fmla="*/ 1527477 h 2185555"/>
                <a:gd name="connsiteX55" fmla="*/ 1206465 w 1600739"/>
                <a:gd name="connsiteY55" fmla="*/ 1529382 h 2185555"/>
                <a:gd name="connsiteX56" fmla="*/ 1214085 w 1600739"/>
                <a:gd name="connsiteY56" fmla="*/ 1531287 h 2185555"/>
                <a:gd name="connsiteX57" fmla="*/ 1223610 w 1600739"/>
                <a:gd name="connsiteY57" fmla="*/ 1533192 h 2185555"/>
                <a:gd name="connsiteX58" fmla="*/ 1235040 w 1600739"/>
                <a:gd name="connsiteY58" fmla="*/ 1537002 h 2185555"/>
                <a:gd name="connsiteX59" fmla="*/ 1250280 w 1600739"/>
                <a:gd name="connsiteY59" fmla="*/ 1538907 h 2185555"/>
                <a:gd name="connsiteX60" fmla="*/ 1258955 w 1600739"/>
                <a:gd name="connsiteY60" fmla="*/ 1538118 h 2185555"/>
                <a:gd name="connsiteX61" fmla="*/ 1259302 w 1600739"/>
                <a:gd name="connsiteY61" fmla="*/ 1539228 h 2185555"/>
                <a:gd name="connsiteX62" fmla="*/ 1191759 w 1600739"/>
                <a:gd name="connsiteY62" fmla="*/ 1568087 h 2185555"/>
                <a:gd name="connsiteX63" fmla="*/ 1166879 w 1600739"/>
                <a:gd name="connsiteY63" fmla="*/ 1583650 h 2185555"/>
                <a:gd name="connsiteX64" fmla="*/ 1221126 w 1600739"/>
                <a:gd name="connsiteY64" fmla="*/ 1586811 h 2185555"/>
                <a:gd name="connsiteX65" fmla="*/ 1249444 w 1600739"/>
                <a:gd name="connsiteY65" fmla="*/ 1597997 h 2185555"/>
                <a:gd name="connsiteX66" fmla="*/ 1332135 w 1600739"/>
                <a:gd name="connsiteY66" fmla="*/ 1585570 h 2185555"/>
                <a:gd name="connsiteX67" fmla="*/ 1264104 w 1600739"/>
                <a:gd name="connsiteY67" fmla="*/ 1645337 h 2185555"/>
                <a:gd name="connsiteX68" fmla="*/ 1191270 w 1600739"/>
                <a:gd name="connsiteY68" fmla="*/ 1699257 h 2185555"/>
                <a:gd name="connsiteX69" fmla="*/ 1113634 w 1600739"/>
                <a:gd name="connsiteY69" fmla="*/ 1720045 h 2185555"/>
                <a:gd name="connsiteX70" fmla="*/ 1072462 w 1600739"/>
                <a:gd name="connsiteY70" fmla="*/ 1699090 h 2185555"/>
                <a:gd name="connsiteX71" fmla="*/ 1079220 w 1600739"/>
                <a:gd name="connsiteY71" fmla="*/ 1728842 h 2185555"/>
                <a:gd name="connsiteX72" fmla="*/ 1022872 w 1600739"/>
                <a:gd name="connsiteY72" fmla="*/ 1808397 h 2185555"/>
                <a:gd name="connsiteX73" fmla="*/ 967967 w 1600739"/>
                <a:gd name="connsiteY73" fmla="*/ 1850190 h 2185555"/>
                <a:gd name="connsiteX74" fmla="*/ 898604 w 1600739"/>
                <a:gd name="connsiteY74" fmla="*/ 1877598 h 2185555"/>
                <a:gd name="connsiteX75" fmla="*/ 859257 w 1600739"/>
                <a:gd name="connsiteY75" fmla="*/ 1845304 h 2185555"/>
                <a:gd name="connsiteX76" fmla="*/ 877205 w 1600739"/>
                <a:gd name="connsiteY76" fmla="*/ 1892631 h 2185555"/>
                <a:gd name="connsiteX77" fmla="*/ 852730 w 1600739"/>
                <a:gd name="connsiteY77" fmla="*/ 1934465 h 2185555"/>
                <a:gd name="connsiteX78" fmla="*/ 827370 w 1600739"/>
                <a:gd name="connsiteY78" fmla="*/ 1938957 h 2185555"/>
                <a:gd name="connsiteX79" fmla="*/ 854635 w 1600739"/>
                <a:gd name="connsiteY79" fmla="*/ 1956299 h 2185555"/>
                <a:gd name="connsiteX80" fmla="*/ 838467 w 1600739"/>
                <a:gd name="connsiteY80" fmla="*/ 1992029 h 2185555"/>
                <a:gd name="connsiteX81" fmla="*/ 800178 w 1600739"/>
                <a:gd name="connsiteY81" fmla="*/ 2018410 h 2185555"/>
                <a:gd name="connsiteX82" fmla="*/ 807733 w 1600739"/>
                <a:gd name="connsiteY82" fmla="*/ 2074317 h 2185555"/>
                <a:gd name="connsiteX83" fmla="*/ 796368 w 1600739"/>
                <a:gd name="connsiteY83" fmla="*/ 2116110 h 2185555"/>
                <a:gd name="connsiteX84" fmla="*/ 790718 w 1600739"/>
                <a:gd name="connsiteY84" fmla="*/ 2176913 h 2185555"/>
                <a:gd name="connsiteX85" fmla="*/ 755923 w 1600739"/>
                <a:gd name="connsiteY85" fmla="*/ 2185521 h 2185555"/>
                <a:gd name="connsiteX86" fmla="*/ 746105 w 1600739"/>
                <a:gd name="connsiteY86" fmla="*/ 2165483 h 2185555"/>
                <a:gd name="connsiteX87" fmla="*/ 711058 w 1600739"/>
                <a:gd name="connsiteY87" fmla="*/ 2159883 h 2185555"/>
                <a:gd name="connsiteX88" fmla="*/ 681193 w 1600739"/>
                <a:gd name="connsiteY88" fmla="*/ 2126721 h 2185555"/>
                <a:gd name="connsiteX89" fmla="*/ 655503 w 1600739"/>
                <a:gd name="connsiteY89" fmla="*/ 2126721 h 2185555"/>
                <a:gd name="connsiteX90" fmla="*/ 627970 w 1600739"/>
                <a:gd name="connsiteY90" fmla="*/ 2098137 h 2185555"/>
                <a:gd name="connsiteX91" fmla="*/ 614918 w 1600739"/>
                <a:gd name="connsiteY91" fmla="*/ 2061608 h 2185555"/>
                <a:gd name="connsiteX92" fmla="*/ 617054 w 1600739"/>
                <a:gd name="connsiteY92" fmla="*/ 2031697 h 2185555"/>
                <a:gd name="connsiteX93" fmla="*/ 588302 w 1600739"/>
                <a:gd name="connsiteY93" fmla="*/ 2015693 h 2185555"/>
                <a:gd name="connsiteX94" fmla="*/ 597827 w 1600739"/>
                <a:gd name="connsiteY94" fmla="*/ 1988967 h 2185555"/>
                <a:gd name="connsiteX95" fmla="*/ 567916 w 1600739"/>
                <a:gd name="connsiteY95" fmla="*/ 1984695 h 2185555"/>
                <a:gd name="connsiteX96" fmla="*/ 549410 w 1600739"/>
                <a:gd name="connsiteY96" fmla="*/ 1961165 h 2185555"/>
                <a:gd name="connsiteX97" fmla="*/ 557272 w 1600739"/>
                <a:gd name="connsiteY97" fmla="*/ 1935280 h 2185555"/>
                <a:gd name="connsiteX98" fmla="*/ 533733 w 1600739"/>
                <a:gd name="connsiteY98" fmla="*/ 1927011 h 2185555"/>
                <a:gd name="connsiteX99" fmla="*/ 549798 w 1600739"/>
                <a:gd name="connsiteY99" fmla="*/ 1894453 h 2185555"/>
                <a:gd name="connsiteX100" fmla="*/ 516641 w 1600739"/>
                <a:gd name="connsiteY100" fmla="*/ 1882145 h 2185555"/>
                <a:gd name="connsiteX101" fmla="*/ 513037 w 1600739"/>
                <a:gd name="connsiteY101" fmla="*/ 1844127 h 2185555"/>
                <a:gd name="connsiteX102" fmla="*/ 524402 w 1600739"/>
                <a:gd name="connsiteY102" fmla="*/ 1800818 h 2185555"/>
                <a:gd name="connsiteX103" fmla="*/ 505033 w 1600739"/>
                <a:gd name="connsiteY103" fmla="*/ 1776997 h 2185555"/>
                <a:gd name="connsiteX104" fmla="*/ 532566 w 1600739"/>
                <a:gd name="connsiteY104" fmla="*/ 1705104 h 2185555"/>
                <a:gd name="connsiteX105" fmla="*/ 569703 w 1600739"/>
                <a:gd name="connsiteY105" fmla="*/ 1681283 h 2185555"/>
                <a:gd name="connsiteX106" fmla="*/ 582669 w 1600739"/>
                <a:gd name="connsiteY106" fmla="*/ 1652916 h 2185555"/>
                <a:gd name="connsiteX107" fmla="*/ 585871 w 1600739"/>
                <a:gd name="connsiteY107" fmla="*/ 1598995 h 2185555"/>
                <a:gd name="connsiteX108" fmla="*/ 555136 w 1600739"/>
                <a:gd name="connsiteY108" fmla="*/ 1621516 h 2185555"/>
                <a:gd name="connsiteX109" fmla="*/ 521824 w 1600739"/>
                <a:gd name="connsiteY109" fmla="*/ 1600151 h 2185555"/>
                <a:gd name="connsiteX110" fmla="*/ 485504 w 1600739"/>
                <a:gd name="connsiteY110" fmla="*/ 1570628 h 2185555"/>
                <a:gd name="connsiteX111" fmla="*/ 493668 w 1600739"/>
                <a:gd name="connsiteY111" fmla="*/ 1536413 h 2185555"/>
                <a:gd name="connsiteX112" fmla="*/ 559657 w 1600739"/>
                <a:gd name="connsiteY112" fmla="*/ 1576731 h 2185555"/>
                <a:gd name="connsiteX113" fmla="*/ 574505 w 1600739"/>
                <a:gd name="connsiteY113" fmla="*/ 1554170 h 2185555"/>
                <a:gd name="connsiteX114" fmla="*/ 527604 w 1600739"/>
                <a:gd name="connsiteY114" fmla="*/ 1503498 h 2185555"/>
                <a:gd name="connsiteX115" fmla="*/ 505033 w 1600739"/>
                <a:gd name="connsiteY115" fmla="*/ 1479461 h 2185555"/>
                <a:gd name="connsiteX116" fmla="*/ 479101 w 1600739"/>
                <a:gd name="connsiteY116" fmla="*/ 1490072 h 2185555"/>
                <a:gd name="connsiteX117" fmla="*/ 456371 w 1600739"/>
                <a:gd name="connsiteY117" fmla="*/ 1472099 h 2185555"/>
                <a:gd name="connsiteX118" fmla="*/ 485504 w 1600739"/>
                <a:gd name="connsiteY118" fmla="*/ 1397390 h 2185555"/>
                <a:gd name="connsiteX119" fmla="*/ 470938 w 1600739"/>
                <a:gd name="connsiteY119" fmla="*/ 1370538 h 2185555"/>
                <a:gd name="connsiteX120" fmla="*/ 448367 w 1600739"/>
                <a:gd name="connsiteY120" fmla="*/ 1309255 h 2185555"/>
                <a:gd name="connsiteX121" fmla="*/ 417633 w 1600739"/>
                <a:gd name="connsiteY121" fmla="*/ 1218089 h 2185555"/>
                <a:gd name="connsiteX122" fmla="*/ 383537 w 1600739"/>
                <a:gd name="connsiteY122" fmla="*/ 1182142 h 2185555"/>
                <a:gd name="connsiteX123" fmla="*/ 383537 w 1600739"/>
                <a:gd name="connsiteY123" fmla="*/ 1140348 h 2185555"/>
                <a:gd name="connsiteX124" fmla="*/ 314065 w 1600739"/>
                <a:gd name="connsiteY124" fmla="*/ 1083396 h 2185555"/>
                <a:gd name="connsiteX125" fmla="*/ 260600 w 1600739"/>
                <a:gd name="connsiteY125" fmla="*/ 1076034 h 2185555"/>
                <a:gd name="connsiteX126" fmla="*/ 187767 w 1600739"/>
                <a:gd name="connsiteY126" fmla="*/ 1079065 h 2185555"/>
                <a:gd name="connsiteX127" fmla="*/ 126298 w 1600739"/>
                <a:gd name="connsiteY127" fmla="*/ 1090975 h 2185555"/>
                <a:gd name="connsiteX128" fmla="*/ 112709 w 1600739"/>
                <a:gd name="connsiteY128" fmla="*/ 1035979 h 2185555"/>
                <a:gd name="connsiteX129" fmla="*/ 50103 w 1600739"/>
                <a:gd name="connsiteY129" fmla="*/ 990931 h 2185555"/>
                <a:gd name="connsiteX130" fmla="*/ 118135 w 1600739"/>
                <a:gd name="connsiteY130" fmla="*/ 956500 h 2185555"/>
                <a:gd name="connsiteX131" fmla="*/ 168398 w 1600739"/>
                <a:gd name="connsiteY131" fmla="*/ 948920 h 2185555"/>
                <a:gd name="connsiteX132" fmla="*/ 181575 w 1600739"/>
                <a:gd name="connsiteY132" fmla="*/ 923592 h 2185555"/>
                <a:gd name="connsiteX133" fmla="*/ 58267 w 1600739"/>
                <a:gd name="connsiteY133" fmla="*/ 920553 h 2185555"/>
                <a:gd name="connsiteX134" fmla="*/ 0 w 1600739"/>
                <a:gd name="connsiteY134" fmla="*/ 874212 h 2185555"/>
                <a:gd name="connsiteX135" fmla="*/ 3202 w 1600739"/>
                <a:gd name="connsiteY135" fmla="*/ 827870 h 2185555"/>
                <a:gd name="connsiteX136" fmla="*/ 103568 w 1600739"/>
                <a:gd name="connsiteY136" fmla="*/ 771135 h 2185555"/>
                <a:gd name="connsiteX137" fmla="*/ 191448 w 1600739"/>
                <a:gd name="connsiteY137" fmla="*/ 754440 h 2185555"/>
                <a:gd name="connsiteX138" fmla="*/ 220471 w 1600739"/>
                <a:gd name="connsiteY138" fmla="*/ 618180 h 2185555"/>
                <a:gd name="connsiteX139" fmla="*/ 147029 w 1600739"/>
                <a:gd name="connsiteY139" fmla="*/ 578549 h 2185555"/>
                <a:gd name="connsiteX140" fmla="*/ 190714 w 1600739"/>
                <a:gd name="connsiteY140" fmla="*/ 500642 h 2185555"/>
                <a:gd name="connsiteX141" fmla="*/ 219675 w 1600739"/>
                <a:gd name="connsiteY141" fmla="*/ 504492 h 2185555"/>
                <a:gd name="connsiteX142" fmla="*/ 231105 w 1600739"/>
                <a:gd name="connsiteY142" fmla="*/ 508302 h 2185555"/>
                <a:gd name="connsiteX143" fmla="*/ 214945 w 1600739"/>
                <a:gd name="connsiteY143" fmla="*/ 478354 h 2185555"/>
                <a:gd name="connsiteX144" fmla="*/ 286532 w 1600739"/>
                <a:gd name="connsiteY144" fmla="*/ 431805 h 2185555"/>
                <a:gd name="connsiteX145" fmla="*/ 275167 w 1600739"/>
                <a:gd name="connsiteY145" fmla="*/ 358612 h 2185555"/>
                <a:gd name="connsiteX146" fmla="*/ 341438 w 1600739"/>
                <a:gd name="connsiteY146" fmla="*/ 312271 h 2185555"/>
                <a:gd name="connsiteX147" fmla="*/ 398745 w 1600739"/>
                <a:gd name="connsiteY147" fmla="*/ 338757 h 2185555"/>
                <a:gd name="connsiteX148" fmla="*/ 409404 w 1600739"/>
                <a:gd name="connsiteY148" fmla="*/ 271695 h 2185555"/>
                <a:gd name="connsiteX149" fmla="*/ 471135 w 1600739"/>
                <a:gd name="connsiteY149" fmla="*/ 325422 h 2185555"/>
                <a:gd name="connsiteX150" fmla="*/ 501672 w 1600739"/>
                <a:gd name="connsiteY150" fmla="*/ 262949 h 2185555"/>
                <a:gd name="connsiteX151" fmla="*/ 532566 w 1600739"/>
                <a:gd name="connsiteY151" fmla="*/ 340639 h 2185555"/>
                <a:gd name="connsiteX152" fmla="*/ 600437 w 1600739"/>
                <a:gd name="connsiteY152" fmla="*/ 240594 h 2185555"/>
                <a:gd name="connsiteX153" fmla="*/ 661906 w 1600739"/>
                <a:gd name="connsiteY153" fmla="*/ 307940 h 2185555"/>
                <a:gd name="connsiteX154" fmla="*/ 700804 w 1600739"/>
                <a:gd name="connsiteY154" fmla="*/ 322882 h 2185555"/>
                <a:gd name="connsiteX155" fmla="*/ 754268 w 1600739"/>
                <a:gd name="connsiteY155" fmla="*/ 375070 h 2185555"/>
                <a:gd name="connsiteX156" fmla="*/ 689438 w 1600739"/>
                <a:gd name="connsiteY156" fmla="*/ 283904 h 2185555"/>
                <a:gd name="connsiteX157" fmla="*/ 692800 w 1600739"/>
                <a:gd name="connsiteY157" fmla="*/ 206163 h 2185555"/>
                <a:gd name="connsiteX158" fmla="*/ 781801 w 1600739"/>
                <a:gd name="connsiteY158" fmla="*/ 89661 h 2185555"/>
                <a:gd name="connsiteX159" fmla="*/ 855275 w 1600739"/>
                <a:gd name="connsiteY159" fmla="*/ 94425 h 2185555"/>
                <a:gd name="connsiteX160" fmla="*/ 899596 w 1600739"/>
                <a:gd name="connsiteY160" fmla="*/ 33920 h 2185555"/>
                <a:gd name="connsiteX161" fmla="*/ 883342 w 1600739"/>
                <a:gd name="connsiteY161" fmla="*/ 62314 h 2185555"/>
                <a:gd name="connsiteX162" fmla="*/ 998701 w 1600739"/>
                <a:gd name="connsiteY162" fmla="*/ 10 h 2185555"/>
                <a:gd name="connsiteX0" fmla="*/ 950696 w 1600739"/>
                <a:gd name="connsiteY0" fmla="*/ 63629 h 2221409"/>
                <a:gd name="connsiteX1" fmla="*/ 899596 w 1600739"/>
                <a:gd name="connsiteY1" fmla="*/ 69774 h 2221409"/>
                <a:gd name="connsiteX2" fmla="*/ 950696 w 1600739"/>
                <a:gd name="connsiteY2" fmla="*/ 63629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99596 w 1600739"/>
                <a:gd name="connsiteY160" fmla="*/ 69774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50696 w 1600739"/>
                <a:gd name="connsiteY0" fmla="*/ 63629 h 2221409"/>
                <a:gd name="connsiteX1" fmla="*/ 899596 w 1600739"/>
                <a:gd name="connsiteY1" fmla="*/ 69774 h 2221409"/>
                <a:gd name="connsiteX2" fmla="*/ 950696 w 1600739"/>
                <a:gd name="connsiteY2" fmla="*/ 63629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62861 w 1600739"/>
                <a:gd name="connsiteY0" fmla="*/ 132563 h 2221409"/>
                <a:gd name="connsiteX1" fmla="*/ 899596 w 1600739"/>
                <a:gd name="connsiteY1" fmla="*/ 69774 h 2221409"/>
                <a:gd name="connsiteX2" fmla="*/ 962861 w 1600739"/>
                <a:gd name="connsiteY2" fmla="*/ 132563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62861 w 1600739"/>
                <a:gd name="connsiteY0" fmla="*/ 132563 h 2221409"/>
                <a:gd name="connsiteX1" fmla="*/ 960420 w 1600739"/>
                <a:gd name="connsiteY1" fmla="*/ 81939 h 2221409"/>
                <a:gd name="connsiteX2" fmla="*/ 962861 w 1600739"/>
                <a:gd name="connsiteY2" fmla="*/ 132563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62861 w 1600739"/>
                <a:gd name="connsiteY0" fmla="*/ 132563 h 2221409"/>
                <a:gd name="connsiteX1" fmla="*/ 958393 w 1600739"/>
                <a:gd name="connsiteY1" fmla="*/ 81939 h 2221409"/>
                <a:gd name="connsiteX2" fmla="*/ 962861 w 1600739"/>
                <a:gd name="connsiteY2" fmla="*/ 132563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65129 w 1600739"/>
                <a:gd name="connsiteY157" fmla="*/ 25169 h 2221409"/>
                <a:gd name="connsiteX158" fmla="*/ 883342 w 1600739"/>
                <a:gd name="connsiteY158" fmla="*/ 98168 h 2221409"/>
                <a:gd name="connsiteX159" fmla="*/ 917133 w 1600739"/>
                <a:gd name="connsiteY159" fmla="*/ 1624 h 2221409"/>
                <a:gd name="connsiteX160" fmla="*/ 998701 w 1600739"/>
                <a:gd name="connsiteY160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15758 w 1600739"/>
                <a:gd name="connsiteY157" fmla="*/ 72586 h 2221409"/>
                <a:gd name="connsiteX158" fmla="*/ 865129 w 1600739"/>
                <a:gd name="connsiteY158" fmla="*/ 25169 h 2221409"/>
                <a:gd name="connsiteX159" fmla="*/ 883342 w 1600739"/>
                <a:gd name="connsiteY159" fmla="*/ 98168 h 2221409"/>
                <a:gd name="connsiteX160" fmla="*/ 917133 w 1600739"/>
                <a:gd name="connsiteY160" fmla="*/ 1624 h 2221409"/>
                <a:gd name="connsiteX161" fmla="*/ 998701 w 1600739"/>
                <a:gd name="connsiteY161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15758 w 1600739"/>
                <a:gd name="connsiteY157" fmla="*/ 72586 h 2221409"/>
                <a:gd name="connsiteX158" fmla="*/ 823868 w 1600739"/>
                <a:gd name="connsiteY158" fmla="*/ 44201 h 2221409"/>
                <a:gd name="connsiteX159" fmla="*/ 865129 w 1600739"/>
                <a:gd name="connsiteY159" fmla="*/ 25169 h 2221409"/>
                <a:gd name="connsiteX160" fmla="*/ 883342 w 1600739"/>
                <a:gd name="connsiteY160" fmla="*/ 98168 h 2221409"/>
                <a:gd name="connsiteX161" fmla="*/ 917133 w 1600739"/>
                <a:gd name="connsiteY161" fmla="*/ 1624 h 2221409"/>
                <a:gd name="connsiteX162" fmla="*/ 998701 w 1600739"/>
                <a:gd name="connsiteY162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05621 w 1600739"/>
                <a:gd name="connsiteY157" fmla="*/ 100971 h 2221409"/>
                <a:gd name="connsiteX158" fmla="*/ 815758 w 1600739"/>
                <a:gd name="connsiteY158" fmla="*/ 72586 h 2221409"/>
                <a:gd name="connsiteX159" fmla="*/ 823868 w 1600739"/>
                <a:gd name="connsiteY159" fmla="*/ 44201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05621 w 1600739"/>
                <a:gd name="connsiteY157" fmla="*/ 100971 h 2221409"/>
                <a:gd name="connsiteX158" fmla="*/ 815758 w 1600739"/>
                <a:gd name="connsiteY158" fmla="*/ 72586 h 2221409"/>
                <a:gd name="connsiteX159" fmla="*/ 823868 w 1600739"/>
                <a:gd name="connsiteY159" fmla="*/ 44201 h 2221409"/>
                <a:gd name="connsiteX160" fmla="*/ 865129 w 1600739"/>
                <a:gd name="connsiteY160" fmla="*/ 25169 h 2221409"/>
                <a:gd name="connsiteX161" fmla="*/ 889425 w 1600739"/>
                <a:gd name="connsiteY161" fmla="*/ 77893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05621 w 1600739"/>
                <a:gd name="connsiteY157" fmla="*/ 100971 h 2221409"/>
                <a:gd name="connsiteX158" fmla="*/ 815758 w 1600739"/>
                <a:gd name="connsiteY158" fmla="*/ 72586 h 2221409"/>
                <a:gd name="connsiteX159" fmla="*/ 823868 w 1600739"/>
                <a:gd name="connsiteY159" fmla="*/ 44201 h 2221409"/>
                <a:gd name="connsiteX160" fmla="*/ 865129 w 1600739"/>
                <a:gd name="connsiteY160" fmla="*/ 25169 h 2221409"/>
                <a:gd name="connsiteX161" fmla="*/ 889425 w 1600739"/>
                <a:gd name="connsiteY161" fmla="*/ 77893 h 2221409"/>
                <a:gd name="connsiteX162" fmla="*/ 911051 w 1600739"/>
                <a:gd name="connsiteY162" fmla="*/ 40146 h 2221409"/>
                <a:gd name="connsiteX163" fmla="*/ 917133 w 1600739"/>
                <a:gd name="connsiteY163" fmla="*/ 1624 h 2221409"/>
                <a:gd name="connsiteX164" fmla="*/ 998701 w 1600739"/>
                <a:gd name="connsiteY164" fmla="*/ 35864 h 2221409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781801 w 1600739"/>
                <a:gd name="connsiteY155" fmla="*/ 119658 h 2215552"/>
                <a:gd name="connsiteX156" fmla="*/ 855275 w 1600739"/>
                <a:gd name="connsiteY156" fmla="*/ 124422 h 2215552"/>
                <a:gd name="connsiteX157" fmla="*/ 805621 w 1600739"/>
                <a:gd name="connsiteY157" fmla="*/ 95114 h 2215552"/>
                <a:gd name="connsiteX158" fmla="*/ 815758 w 1600739"/>
                <a:gd name="connsiteY158" fmla="*/ 66729 h 2215552"/>
                <a:gd name="connsiteX159" fmla="*/ 823868 w 1600739"/>
                <a:gd name="connsiteY159" fmla="*/ 38344 h 2215552"/>
                <a:gd name="connsiteX160" fmla="*/ 865129 w 1600739"/>
                <a:gd name="connsiteY160" fmla="*/ 19312 h 2215552"/>
                <a:gd name="connsiteX161" fmla="*/ 889425 w 1600739"/>
                <a:gd name="connsiteY161" fmla="*/ 72036 h 2215552"/>
                <a:gd name="connsiteX162" fmla="*/ 911051 w 1600739"/>
                <a:gd name="connsiteY162" fmla="*/ 34289 h 2215552"/>
                <a:gd name="connsiteX163" fmla="*/ 900913 w 1600739"/>
                <a:gd name="connsiteY163" fmla="*/ 1850 h 2215552"/>
                <a:gd name="connsiteX164" fmla="*/ 998701 w 1600739"/>
                <a:gd name="connsiteY164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81801 w 1600739"/>
                <a:gd name="connsiteY156" fmla="*/ 119658 h 2215552"/>
                <a:gd name="connsiteX157" fmla="*/ 855275 w 1600739"/>
                <a:gd name="connsiteY157" fmla="*/ 124422 h 2215552"/>
                <a:gd name="connsiteX158" fmla="*/ 805621 w 1600739"/>
                <a:gd name="connsiteY158" fmla="*/ 95114 h 2215552"/>
                <a:gd name="connsiteX159" fmla="*/ 815758 w 1600739"/>
                <a:gd name="connsiteY159" fmla="*/ 66729 h 2215552"/>
                <a:gd name="connsiteX160" fmla="*/ 823868 w 1600739"/>
                <a:gd name="connsiteY160" fmla="*/ 38344 h 2215552"/>
                <a:gd name="connsiteX161" fmla="*/ 865129 w 1600739"/>
                <a:gd name="connsiteY161" fmla="*/ 19312 h 2215552"/>
                <a:gd name="connsiteX162" fmla="*/ 889425 w 1600739"/>
                <a:gd name="connsiteY162" fmla="*/ 72036 h 2215552"/>
                <a:gd name="connsiteX163" fmla="*/ 911051 w 1600739"/>
                <a:gd name="connsiteY163" fmla="*/ 34289 h 2215552"/>
                <a:gd name="connsiteX164" fmla="*/ 900913 w 1600739"/>
                <a:gd name="connsiteY164" fmla="*/ 1850 h 2215552"/>
                <a:gd name="connsiteX165" fmla="*/ 998701 w 1600739"/>
                <a:gd name="connsiteY165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99538 w 1600739"/>
                <a:gd name="connsiteY156" fmla="*/ 176213 h 2215552"/>
                <a:gd name="connsiteX157" fmla="*/ 781801 w 1600739"/>
                <a:gd name="connsiteY157" fmla="*/ 119658 h 2215552"/>
                <a:gd name="connsiteX158" fmla="*/ 855275 w 1600739"/>
                <a:gd name="connsiteY158" fmla="*/ 124422 h 2215552"/>
                <a:gd name="connsiteX159" fmla="*/ 805621 w 1600739"/>
                <a:gd name="connsiteY159" fmla="*/ 95114 h 2215552"/>
                <a:gd name="connsiteX160" fmla="*/ 815758 w 1600739"/>
                <a:gd name="connsiteY160" fmla="*/ 66729 h 2215552"/>
                <a:gd name="connsiteX161" fmla="*/ 823868 w 1600739"/>
                <a:gd name="connsiteY161" fmla="*/ 38344 h 2215552"/>
                <a:gd name="connsiteX162" fmla="*/ 865129 w 1600739"/>
                <a:gd name="connsiteY162" fmla="*/ 19312 h 2215552"/>
                <a:gd name="connsiteX163" fmla="*/ 889425 w 1600739"/>
                <a:gd name="connsiteY163" fmla="*/ 72036 h 2215552"/>
                <a:gd name="connsiteX164" fmla="*/ 911051 w 1600739"/>
                <a:gd name="connsiteY164" fmla="*/ 34289 h 2215552"/>
                <a:gd name="connsiteX165" fmla="*/ 900913 w 1600739"/>
                <a:gd name="connsiteY165" fmla="*/ 1850 h 2215552"/>
                <a:gd name="connsiteX166" fmla="*/ 998701 w 1600739"/>
                <a:gd name="connsiteY166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99538 w 1600739"/>
                <a:gd name="connsiteY156" fmla="*/ 176213 h 2215552"/>
                <a:gd name="connsiteX157" fmla="*/ 692591 w 1600739"/>
                <a:gd name="connsiteY157" fmla="*/ 137905 h 2215552"/>
                <a:gd name="connsiteX158" fmla="*/ 855275 w 1600739"/>
                <a:gd name="connsiteY158" fmla="*/ 124422 h 2215552"/>
                <a:gd name="connsiteX159" fmla="*/ 805621 w 1600739"/>
                <a:gd name="connsiteY159" fmla="*/ 95114 h 2215552"/>
                <a:gd name="connsiteX160" fmla="*/ 815758 w 1600739"/>
                <a:gd name="connsiteY160" fmla="*/ 66729 h 2215552"/>
                <a:gd name="connsiteX161" fmla="*/ 823868 w 1600739"/>
                <a:gd name="connsiteY161" fmla="*/ 38344 h 2215552"/>
                <a:gd name="connsiteX162" fmla="*/ 865129 w 1600739"/>
                <a:gd name="connsiteY162" fmla="*/ 19312 h 2215552"/>
                <a:gd name="connsiteX163" fmla="*/ 889425 w 1600739"/>
                <a:gd name="connsiteY163" fmla="*/ 72036 h 2215552"/>
                <a:gd name="connsiteX164" fmla="*/ 911051 w 1600739"/>
                <a:gd name="connsiteY164" fmla="*/ 34289 h 2215552"/>
                <a:gd name="connsiteX165" fmla="*/ 900913 w 1600739"/>
                <a:gd name="connsiteY165" fmla="*/ 1850 h 2215552"/>
                <a:gd name="connsiteX166" fmla="*/ 998701 w 1600739"/>
                <a:gd name="connsiteY166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99538 w 1600739"/>
                <a:gd name="connsiteY157" fmla="*/ 176213 h 2215552"/>
                <a:gd name="connsiteX158" fmla="*/ 692591 w 1600739"/>
                <a:gd name="connsiteY158" fmla="*/ 137905 h 2215552"/>
                <a:gd name="connsiteX159" fmla="*/ 855275 w 1600739"/>
                <a:gd name="connsiteY159" fmla="*/ 124422 h 2215552"/>
                <a:gd name="connsiteX160" fmla="*/ 805621 w 1600739"/>
                <a:gd name="connsiteY160" fmla="*/ 95114 h 2215552"/>
                <a:gd name="connsiteX161" fmla="*/ 815758 w 1600739"/>
                <a:gd name="connsiteY161" fmla="*/ 66729 h 2215552"/>
                <a:gd name="connsiteX162" fmla="*/ 823868 w 1600739"/>
                <a:gd name="connsiteY162" fmla="*/ 38344 h 2215552"/>
                <a:gd name="connsiteX163" fmla="*/ 865129 w 1600739"/>
                <a:gd name="connsiteY163" fmla="*/ 19312 h 2215552"/>
                <a:gd name="connsiteX164" fmla="*/ 889425 w 1600739"/>
                <a:gd name="connsiteY164" fmla="*/ 72036 h 2215552"/>
                <a:gd name="connsiteX165" fmla="*/ 911051 w 1600739"/>
                <a:gd name="connsiteY165" fmla="*/ 34289 h 2215552"/>
                <a:gd name="connsiteX166" fmla="*/ 900913 w 1600739"/>
                <a:gd name="connsiteY166" fmla="*/ 1850 h 2215552"/>
                <a:gd name="connsiteX167" fmla="*/ 998701 w 1600739"/>
                <a:gd name="connsiteY167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8988 w 1600739"/>
                <a:gd name="connsiteY157" fmla="*/ 164048 h 2215552"/>
                <a:gd name="connsiteX158" fmla="*/ 692591 w 1600739"/>
                <a:gd name="connsiteY158" fmla="*/ 137905 h 2215552"/>
                <a:gd name="connsiteX159" fmla="*/ 855275 w 1600739"/>
                <a:gd name="connsiteY159" fmla="*/ 124422 h 2215552"/>
                <a:gd name="connsiteX160" fmla="*/ 805621 w 1600739"/>
                <a:gd name="connsiteY160" fmla="*/ 95114 h 2215552"/>
                <a:gd name="connsiteX161" fmla="*/ 815758 w 1600739"/>
                <a:gd name="connsiteY161" fmla="*/ 66729 h 2215552"/>
                <a:gd name="connsiteX162" fmla="*/ 823868 w 1600739"/>
                <a:gd name="connsiteY162" fmla="*/ 38344 h 2215552"/>
                <a:gd name="connsiteX163" fmla="*/ 865129 w 1600739"/>
                <a:gd name="connsiteY163" fmla="*/ 19312 h 2215552"/>
                <a:gd name="connsiteX164" fmla="*/ 889425 w 1600739"/>
                <a:gd name="connsiteY164" fmla="*/ 72036 h 2215552"/>
                <a:gd name="connsiteX165" fmla="*/ 911051 w 1600739"/>
                <a:gd name="connsiteY165" fmla="*/ 34289 h 2215552"/>
                <a:gd name="connsiteX166" fmla="*/ 900913 w 1600739"/>
                <a:gd name="connsiteY166" fmla="*/ 1850 h 2215552"/>
                <a:gd name="connsiteX167" fmla="*/ 998701 w 1600739"/>
                <a:gd name="connsiteY167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8988 w 1600739"/>
                <a:gd name="connsiteY157" fmla="*/ 164048 h 2215552"/>
                <a:gd name="connsiteX158" fmla="*/ 680426 w 1600739"/>
                <a:gd name="connsiteY158" fmla="*/ 166290 h 2215552"/>
                <a:gd name="connsiteX159" fmla="*/ 855275 w 1600739"/>
                <a:gd name="connsiteY159" fmla="*/ 124422 h 2215552"/>
                <a:gd name="connsiteX160" fmla="*/ 805621 w 1600739"/>
                <a:gd name="connsiteY160" fmla="*/ 95114 h 2215552"/>
                <a:gd name="connsiteX161" fmla="*/ 815758 w 1600739"/>
                <a:gd name="connsiteY161" fmla="*/ 66729 h 2215552"/>
                <a:gd name="connsiteX162" fmla="*/ 823868 w 1600739"/>
                <a:gd name="connsiteY162" fmla="*/ 38344 h 2215552"/>
                <a:gd name="connsiteX163" fmla="*/ 865129 w 1600739"/>
                <a:gd name="connsiteY163" fmla="*/ 19312 h 2215552"/>
                <a:gd name="connsiteX164" fmla="*/ 889425 w 1600739"/>
                <a:gd name="connsiteY164" fmla="*/ 72036 h 2215552"/>
                <a:gd name="connsiteX165" fmla="*/ 911051 w 1600739"/>
                <a:gd name="connsiteY165" fmla="*/ 34289 h 2215552"/>
                <a:gd name="connsiteX166" fmla="*/ 900913 w 1600739"/>
                <a:gd name="connsiteY166" fmla="*/ 1850 h 2215552"/>
                <a:gd name="connsiteX167" fmla="*/ 998701 w 1600739"/>
                <a:gd name="connsiteY167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64048 h 2215552"/>
                <a:gd name="connsiteX159" fmla="*/ 680426 w 1600739"/>
                <a:gd name="connsiteY159" fmla="*/ 166290 h 2215552"/>
                <a:gd name="connsiteX160" fmla="*/ 855275 w 1600739"/>
                <a:gd name="connsiteY160" fmla="*/ 124422 h 2215552"/>
                <a:gd name="connsiteX161" fmla="*/ 805621 w 1600739"/>
                <a:gd name="connsiteY161" fmla="*/ 95114 h 2215552"/>
                <a:gd name="connsiteX162" fmla="*/ 815758 w 1600739"/>
                <a:gd name="connsiteY162" fmla="*/ 66729 h 2215552"/>
                <a:gd name="connsiteX163" fmla="*/ 823868 w 1600739"/>
                <a:gd name="connsiteY163" fmla="*/ 38344 h 2215552"/>
                <a:gd name="connsiteX164" fmla="*/ 865129 w 1600739"/>
                <a:gd name="connsiteY164" fmla="*/ 19312 h 2215552"/>
                <a:gd name="connsiteX165" fmla="*/ 889425 w 1600739"/>
                <a:gd name="connsiteY165" fmla="*/ 72036 h 2215552"/>
                <a:gd name="connsiteX166" fmla="*/ 911051 w 1600739"/>
                <a:gd name="connsiteY166" fmla="*/ 34289 h 2215552"/>
                <a:gd name="connsiteX167" fmla="*/ 900913 w 1600739"/>
                <a:gd name="connsiteY167" fmla="*/ 1850 h 2215552"/>
                <a:gd name="connsiteX168" fmla="*/ 998701 w 1600739"/>
                <a:gd name="connsiteY168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855275 w 1600739"/>
                <a:gd name="connsiteY160" fmla="*/ 124422 h 2215552"/>
                <a:gd name="connsiteX161" fmla="*/ 805621 w 1600739"/>
                <a:gd name="connsiteY161" fmla="*/ 95114 h 2215552"/>
                <a:gd name="connsiteX162" fmla="*/ 815758 w 1600739"/>
                <a:gd name="connsiteY162" fmla="*/ 66729 h 2215552"/>
                <a:gd name="connsiteX163" fmla="*/ 823868 w 1600739"/>
                <a:gd name="connsiteY163" fmla="*/ 38344 h 2215552"/>
                <a:gd name="connsiteX164" fmla="*/ 865129 w 1600739"/>
                <a:gd name="connsiteY164" fmla="*/ 19312 h 2215552"/>
                <a:gd name="connsiteX165" fmla="*/ 889425 w 1600739"/>
                <a:gd name="connsiteY165" fmla="*/ 72036 h 2215552"/>
                <a:gd name="connsiteX166" fmla="*/ 911051 w 1600739"/>
                <a:gd name="connsiteY166" fmla="*/ 34289 h 2215552"/>
                <a:gd name="connsiteX167" fmla="*/ 900913 w 1600739"/>
                <a:gd name="connsiteY167" fmla="*/ 1850 h 2215552"/>
                <a:gd name="connsiteX168" fmla="*/ 998701 w 1600739"/>
                <a:gd name="connsiteY168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700191 w 1600739"/>
                <a:gd name="connsiteY160" fmla="*/ 82948 h 2215552"/>
                <a:gd name="connsiteX161" fmla="*/ 855275 w 1600739"/>
                <a:gd name="connsiteY161" fmla="*/ 124422 h 2215552"/>
                <a:gd name="connsiteX162" fmla="*/ 805621 w 1600739"/>
                <a:gd name="connsiteY162" fmla="*/ 95114 h 2215552"/>
                <a:gd name="connsiteX163" fmla="*/ 815758 w 1600739"/>
                <a:gd name="connsiteY163" fmla="*/ 66729 h 2215552"/>
                <a:gd name="connsiteX164" fmla="*/ 823868 w 1600739"/>
                <a:gd name="connsiteY164" fmla="*/ 38344 h 2215552"/>
                <a:gd name="connsiteX165" fmla="*/ 865129 w 1600739"/>
                <a:gd name="connsiteY165" fmla="*/ 19312 h 2215552"/>
                <a:gd name="connsiteX166" fmla="*/ 889425 w 1600739"/>
                <a:gd name="connsiteY166" fmla="*/ 72036 h 2215552"/>
                <a:gd name="connsiteX167" fmla="*/ 911051 w 1600739"/>
                <a:gd name="connsiteY167" fmla="*/ 34289 h 2215552"/>
                <a:gd name="connsiteX168" fmla="*/ 900913 w 1600739"/>
                <a:gd name="connsiteY168" fmla="*/ 1850 h 2215552"/>
                <a:gd name="connsiteX169" fmla="*/ 998701 w 1600739"/>
                <a:gd name="connsiteY169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3834 w 1600739"/>
                <a:gd name="connsiteY160" fmla="*/ 123498 h 2215552"/>
                <a:gd name="connsiteX161" fmla="*/ 700191 w 1600739"/>
                <a:gd name="connsiteY161" fmla="*/ 82948 h 2215552"/>
                <a:gd name="connsiteX162" fmla="*/ 855275 w 1600739"/>
                <a:gd name="connsiteY162" fmla="*/ 124422 h 2215552"/>
                <a:gd name="connsiteX163" fmla="*/ 805621 w 1600739"/>
                <a:gd name="connsiteY163" fmla="*/ 95114 h 2215552"/>
                <a:gd name="connsiteX164" fmla="*/ 815758 w 1600739"/>
                <a:gd name="connsiteY164" fmla="*/ 66729 h 2215552"/>
                <a:gd name="connsiteX165" fmla="*/ 823868 w 1600739"/>
                <a:gd name="connsiteY165" fmla="*/ 38344 h 2215552"/>
                <a:gd name="connsiteX166" fmla="*/ 865129 w 1600739"/>
                <a:gd name="connsiteY166" fmla="*/ 19312 h 2215552"/>
                <a:gd name="connsiteX167" fmla="*/ 889425 w 1600739"/>
                <a:gd name="connsiteY167" fmla="*/ 72036 h 2215552"/>
                <a:gd name="connsiteX168" fmla="*/ 911051 w 1600739"/>
                <a:gd name="connsiteY168" fmla="*/ 34289 h 2215552"/>
                <a:gd name="connsiteX169" fmla="*/ 900913 w 1600739"/>
                <a:gd name="connsiteY169" fmla="*/ 1850 h 2215552"/>
                <a:gd name="connsiteX170" fmla="*/ 998701 w 1600739"/>
                <a:gd name="connsiteY170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3834 w 1600739"/>
                <a:gd name="connsiteY160" fmla="*/ 123498 h 2215552"/>
                <a:gd name="connsiteX161" fmla="*/ 728576 w 1600739"/>
                <a:gd name="connsiteY161" fmla="*/ 101196 h 2215552"/>
                <a:gd name="connsiteX162" fmla="*/ 855275 w 1600739"/>
                <a:gd name="connsiteY162" fmla="*/ 124422 h 2215552"/>
                <a:gd name="connsiteX163" fmla="*/ 805621 w 1600739"/>
                <a:gd name="connsiteY163" fmla="*/ 95114 h 2215552"/>
                <a:gd name="connsiteX164" fmla="*/ 815758 w 1600739"/>
                <a:gd name="connsiteY164" fmla="*/ 66729 h 2215552"/>
                <a:gd name="connsiteX165" fmla="*/ 823868 w 1600739"/>
                <a:gd name="connsiteY165" fmla="*/ 38344 h 2215552"/>
                <a:gd name="connsiteX166" fmla="*/ 865129 w 1600739"/>
                <a:gd name="connsiteY166" fmla="*/ 19312 h 2215552"/>
                <a:gd name="connsiteX167" fmla="*/ 889425 w 1600739"/>
                <a:gd name="connsiteY167" fmla="*/ 72036 h 2215552"/>
                <a:gd name="connsiteX168" fmla="*/ 911051 w 1600739"/>
                <a:gd name="connsiteY168" fmla="*/ 34289 h 2215552"/>
                <a:gd name="connsiteX169" fmla="*/ 900913 w 1600739"/>
                <a:gd name="connsiteY169" fmla="*/ 1850 h 2215552"/>
                <a:gd name="connsiteX170" fmla="*/ 998701 w 1600739"/>
                <a:gd name="connsiteY170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28576 w 1600739"/>
                <a:gd name="connsiteY161" fmla="*/ 101196 h 2215552"/>
                <a:gd name="connsiteX162" fmla="*/ 855275 w 1600739"/>
                <a:gd name="connsiteY162" fmla="*/ 124422 h 2215552"/>
                <a:gd name="connsiteX163" fmla="*/ 805621 w 1600739"/>
                <a:gd name="connsiteY163" fmla="*/ 95114 h 2215552"/>
                <a:gd name="connsiteX164" fmla="*/ 815758 w 1600739"/>
                <a:gd name="connsiteY164" fmla="*/ 66729 h 2215552"/>
                <a:gd name="connsiteX165" fmla="*/ 823868 w 1600739"/>
                <a:gd name="connsiteY165" fmla="*/ 38344 h 2215552"/>
                <a:gd name="connsiteX166" fmla="*/ 865129 w 1600739"/>
                <a:gd name="connsiteY166" fmla="*/ 19312 h 2215552"/>
                <a:gd name="connsiteX167" fmla="*/ 889425 w 1600739"/>
                <a:gd name="connsiteY167" fmla="*/ 72036 h 2215552"/>
                <a:gd name="connsiteX168" fmla="*/ 911051 w 1600739"/>
                <a:gd name="connsiteY168" fmla="*/ 34289 h 2215552"/>
                <a:gd name="connsiteX169" fmla="*/ 900913 w 1600739"/>
                <a:gd name="connsiteY169" fmla="*/ 1850 h 2215552"/>
                <a:gd name="connsiteX170" fmla="*/ 998701 w 1600739"/>
                <a:gd name="connsiteY170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855275 w 1600739"/>
                <a:gd name="connsiteY163" fmla="*/ 124422 h 2215552"/>
                <a:gd name="connsiteX164" fmla="*/ 805621 w 1600739"/>
                <a:gd name="connsiteY164" fmla="*/ 95114 h 2215552"/>
                <a:gd name="connsiteX165" fmla="*/ 815758 w 1600739"/>
                <a:gd name="connsiteY165" fmla="*/ 66729 h 2215552"/>
                <a:gd name="connsiteX166" fmla="*/ 823868 w 1600739"/>
                <a:gd name="connsiteY166" fmla="*/ 38344 h 2215552"/>
                <a:gd name="connsiteX167" fmla="*/ 865129 w 1600739"/>
                <a:gd name="connsiteY167" fmla="*/ 19312 h 2215552"/>
                <a:gd name="connsiteX168" fmla="*/ 889425 w 1600739"/>
                <a:gd name="connsiteY168" fmla="*/ 72036 h 2215552"/>
                <a:gd name="connsiteX169" fmla="*/ 911051 w 1600739"/>
                <a:gd name="connsiteY169" fmla="*/ 34289 h 2215552"/>
                <a:gd name="connsiteX170" fmla="*/ 900913 w 1600739"/>
                <a:gd name="connsiteY170" fmla="*/ 1850 h 2215552"/>
                <a:gd name="connsiteX171" fmla="*/ 998701 w 1600739"/>
                <a:gd name="connsiteY171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855275 w 1600739"/>
                <a:gd name="connsiteY164" fmla="*/ 124422 h 2215552"/>
                <a:gd name="connsiteX165" fmla="*/ 805621 w 1600739"/>
                <a:gd name="connsiteY165" fmla="*/ 95114 h 2215552"/>
                <a:gd name="connsiteX166" fmla="*/ 815758 w 1600739"/>
                <a:gd name="connsiteY166" fmla="*/ 66729 h 2215552"/>
                <a:gd name="connsiteX167" fmla="*/ 823868 w 1600739"/>
                <a:gd name="connsiteY167" fmla="*/ 38344 h 2215552"/>
                <a:gd name="connsiteX168" fmla="*/ 865129 w 1600739"/>
                <a:gd name="connsiteY168" fmla="*/ 19312 h 2215552"/>
                <a:gd name="connsiteX169" fmla="*/ 889425 w 1600739"/>
                <a:gd name="connsiteY169" fmla="*/ 72036 h 2215552"/>
                <a:gd name="connsiteX170" fmla="*/ 911051 w 1600739"/>
                <a:gd name="connsiteY170" fmla="*/ 34289 h 2215552"/>
                <a:gd name="connsiteX171" fmla="*/ 900913 w 1600739"/>
                <a:gd name="connsiteY171" fmla="*/ 1850 h 2215552"/>
                <a:gd name="connsiteX172" fmla="*/ 998701 w 1600739"/>
                <a:gd name="connsiteY172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787373 w 1600739"/>
                <a:gd name="connsiteY164" fmla="*/ 117415 h 2215552"/>
                <a:gd name="connsiteX165" fmla="*/ 855275 w 1600739"/>
                <a:gd name="connsiteY165" fmla="*/ 124422 h 2215552"/>
                <a:gd name="connsiteX166" fmla="*/ 805621 w 1600739"/>
                <a:gd name="connsiteY166" fmla="*/ 95114 h 2215552"/>
                <a:gd name="connsiteX167" fmla="*/ 815758 w 1600739"/>
                <a:gd name="connsiteY167" fmla="*/ 66729 h 2215552"/>
                <a:gd name="connsiteX168" fmla="*/ 823868 w 1600739"/>
                <a:gd name="connsiteY168" fmla="*/ 38344 h 2215552"/>
                <a:gd name="connsiteX169" fmla="*/ 865129 w 1600739"/>
                <a:gd name="connsiteY169" fmla="*/ 19312 h 2215552"/>
                <a:gd name="connsiteX170" fmla="*/ 889425 w 1600739"/>
                <a:gd name="connsiteY170" fmla="*/ 72036 h 2215552"/>
                <a:gd name="connsiteX171" fmla="*/ 911051 w 1600739"/>
                <a:gd name="connsiteY171" fmla="*/ 34289 h 2215552"/>
                <a:gd name="connsiteX172" fmla="*/ 900913 w 1600739"/>
                <a:gd name="connsiteY172" fmla="*/ 1850 h 2215552"/>
                <a:gd name="connsiteX173" fmla="*/ 998701 w 1600739"/>
                <a:gd name="connsiteY173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787373 w 1600739"/>
                <a:gd name="connsiteY164" fmla="*/ 117415 h 2215552"/>
                <a:gd name="connsiteX165" fmla="*/ 855275 w 1600739"/>
                <a:gd name="connsiteY165" fmla="*/ 124422 h 2215552"/>
                <a:gd name="connsiteX166" fmla="*/ 813731 w 1600739"/>
                <a:gd name="connsiteY166" fmla="*/ 87004 h 2215552"/>
                <a:gd name="connsiteX167" fmla="*/ 815758 w 1600739"/>
                <a:gd name="connsiteY167" fmla="*/ 66729 h 2215552"/>
                <a:gd name="connsiteX168" fmla="*/ 823868 w 1600739"/>
                <a:gd name="connsiteY168" fmla="*/ 38344 h 2215552"/>
                <a:gd name="connsiteX169" fmla="*/ 865129 w 1600739"/>
                <a:gd name="connsiteY169" fmla="*/ 19312 h 2215552"/>
                <a:gd name="connsiteX170" fmla="*/ 889425 w 1600739"/>
                <a:gd name="connsiteY170" fmla="*/ 72036 h 2215552"/>
                <a:gd name="connsiteX171" fmla="*/ 911051 w 1600739"/>
                <a:gd name="connsiteY171" fmla="*/ 34289 h 2215552"/>
                <a:gd name="connsiteX172" fmla="*/ 900913 w 1600739"/>
                <a:gd name="connsiteY172" fmla="*/ 1850 h 2215552"/>
                <a:gd name="connsiteX173" fmla="*/ 998701 w 1600739"/>
                <a:gd name="connsiteY173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787373 w 1600739"/>
                <a:gd name="connsiteY164" fmla="*/ 117415 h 2215552"/>
                <a:gd name="connsiteX165" fmla="*/ 818780 w 1600739"/>
                <a:gd name="connsiteY165" fmla="*/ 114285 h 2215552"/>
                <a:gd name="connsiteX166" fmla="*/ 813731 w 1600739"/>
                <a:gd name="connsiteY166" fmla="*/ 87004 h 2215552"/>
                <a:gd name="connsiteX167" fmla="*/ 815758 w 1600739"/>
                <a:gd name="connsiteY167" fmla="*/ 66729 h 2215552"/>
                <a:gd name="connsiteX168" fmla="*/ 823868 w 1600739"/>
                <a:gd name="connsiteY168" fmla="*/ 38344 h 2215552"/>
                <a:gd name="connsiteX169" fmla="*/ 865129 w 1600739"/>
                <a:gd name="connsiteY169" fmla="*/ 19312 h 2215552"/>
                <a:gd name="connsiteX170" fmla="*/ 889425 w 1600739"/>
                <a:gd name="connsiteY170" fmla="*/ 72036 h 2215552"/>
                <a:gd name="connsiteX171" fmla="*/ 911051 w 1600739"/>
                <a:gd name="connsiteY171" fmla="*/ 34289 h 2215552"/>
                <a:gd name="connsiteX172" fmla="*/ 900913 w 1600739"/>
                <a:gd name="connsiteY172" fmla="*/ 1850 h 2215552"/>
                <a:gd name="connsiteX173" fmla="*/ 998701 w 1600739"/>
                <a:gd name="connsiteY173" fmla="*/ 30007 h 2215552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87373 w 1600739"/>
                <a:gd name="connsiteY164" fmla="*/ 136267 h 2234404"/>
                <a:gd name="connsiteX165" fmla="*/ 818780 w 1600739"/>
                <a:gd name="connsiteY165" fmla="*/ 133137 h 2234404"/>
                <a:gd name="connsiteX166" fmla="*/ 813731 w 1600739"/>
                <a:gd name="connsiteY166" fmla="*/ 105856 h 2234404"/>
                <a:gd name="connsiteX167" fmla="*/ 815758 w 1600739"/>
                <a:gd name="connsiteY167" fmla="*/ 85581 h 2234404"/>
                <a:gd name="connsiteX168" fmla="*/ 823868 w 1600739"/>
                <a:gd name="connsiteY168" fmla="*/ 57196 h 2234404"/>
                <a:gd name="connsiteX169" fmla="*/ 865129 w 1600739"/>
                <a:gd name="connsiteY169" fmla="*/ 38164 h 2234404"/>
                <a:gd name="connsiteX170" fmla="*/ 889425 w 1600739"/>
                <a:gd name="connsiteY170" fmla="*/ 90888 h 2234404"/>
                <a:gd name="connsiteX171" fmla="*/ 911051 w 1600739"/>
                <a:gd name="connsiteY171" fmla="*/ 53141 h 2234404"/>
                <a:gd name="connsiteX172" fmla="*/ 900913 w 1600739"/>
                <a:gd name="connsiteY172" fmla="*/ 20702 h 2234404"/>
                <a:gd name="connsiteX173" fmla="*/ 1004783 w 1600739"/>
                <a:gd name="connsiteY173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87373 w 1600739"/>
                <a:gd name="connsiteY164" fmla="*/ 13626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65129 w 1600739"/>
                <a:gd name="connsiteY168" fmla="*/ 38164 h 2234404"/>
                <a:gd name="connsiteX169" fmla="*/ 889425 w 1600739"/>
                <a:gd name="connsiteY169" fmla="*/ 90888 h 2234404"/>
                <a:gd name="connsiteX170" fmla="*/ 911051 w 1600739"/>
                <a:gd name="connsiteY170" fmla="*/ 53141 h 2234404"/>
                <a:gd name="connsiteX171" fmla="*/ 900913 w 1600739"/>
                <a:gd name="connsiteY171" fmla="*/ 20702 h 2234404"/>
                <a:gd name="connsiteX172" fmla="*/ 1004783 w 1600739"/>
                <a:gd name="connsiteY172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65129 w 1600739"/>
                <a:gd name="connsiteY168" fmla="*/ 38164 h 2234404"/>
                <a:gd name="connsiteX169" fmla="*/ 889425 w 1600739"/>
                <a:gd name="connsiteY169" fmla="*/ 90888 h 2234404"/>
                <a:gd name="connsiteX170" fmla="*/ 911051 w 1600739"/>
                <a:gd name="connsiteY170" fmla="*/ 53141 h 2234404"/>
                <a:gd name="connsiteX171" fmla="*/ 900913 w 1600739"/>
                <a:gd name="connsiteY171" fmla="*/ 20702 h 2234404"/>
                <a:gd name="connsiteX172" fmla="*/ 1004783 w 1600739"/>
                <a:gd name="connsiteY172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46882 w 1600739"/>
                <a:gd name="connsiteY168" fmla="*/ 52356 h 2234404"/>
                <a:gd name="connsiteX169" fmla="*/ 889425 w 1600739"/>
                <a:gd name="connsiteY169" fmla="*/ 90888 h 2234404"/>
                <a:gd name="connsiteX170" fmla="*/ 911051 w 1600739"/>
                <a:gd name="connsiteY170" fmla="*/ 53141 h 2234404"/>
                <a:gd name="connsiteX171" fmla="*/ 900913 w 1600739"/>
                <a:gd name="connsiteY171" fmla="*/ 20702 h 2234404"/>
                <a:gd name="connsiteX172" fmla="*/ 1004783 w 1600739"/>
                <a:gd name="connsiteY172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89425 w 1600739"/>
                <a:gd name="connsiteY168" fmla="*/ 90888 h 2234404"/>
                <a:gd name="connsiteX169" fmla="*/ 911051 w 1600739"/>
                <a:gd name="connsiteY169" fmla="*/ 53141 h 2234404"/>
                <a:gd name="connsiteX170" fmla="*/ 900913 w 1600739"/>
                <a:gd name="connsiteY170" fmla="*/ 20702 h 2234404"/>
                <a:gd name="connsiteX171" fmla="*/ 1004783 w 1600739"/>
                <a:gd name="connsiteY171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56985 w 1600739"/>
                <a:gd name="connsiteY168" fmla="*/ 117246 h 2234404"/>
                <a:gd name="connsiteX169" fmla="*/ 911051 w 1600739"/>
                <a:gd name="connsiteY169" fmla="*/ 53141 h 2234404"/>
                <a:gd name="connsiteX170" fmla="*/ 900913 w 1600739"/>
                <a:gd name="connsiteY170" fmla="*/ 20702 h 2234404"/>
                <a:gd name="connsiteX171" fmla="*/ 1004783 w 1600739"/>
                <a:gd name="connsiteY171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56985 w 1600739"/>
                <a:gd name="connsiteY168" fmla="*/ 117246 h 2234404"/>
                <a:gd name="connsiteX169" fmla="*/ 866446 w 1600739"/>
                <a:gd name="connsiteY169" fmla="*/ 79498 h 2234404"/>
                <a:gd name="connsiteX170" fmla="*/ 900913 w 1600739"/>
                <a:gd name="connsiteY170" fmla="*/ 20702 h 2234404"/>
                <a:gd name="connsiteX171" fmla="*/ 1004783 w 1600739"/>
                <a:gd name="connsiteY171" fmla="*/ 199 h 2234404"/>
                <a:gd name="connsiteX0" fmla="*/ 1004783 w 1600739"/>
                <a:gd name="connsiteY0" fmla="*/ 86 h 2234291"/>
                <a:gd name="connsiteX1" fmla="*/ 1209038 w 1600739"/>
                <a:gd name="connsiteY1" fmla="*/ 77114 h 2234291"/>
                <a:gd name="connsiteX2" fmla="*/ 1368312 w 1600739"/>
                <a:gd name="connsiteY2" fmla="*/ 223716 h 2234291"/>
                <a:gd name="connsiteX3" fmla="*/ 1323971 w 1600739"/>
                <a:gd name="connsiteY3" fmla="*/ 307304 h 2234291"/>
                <a:gd name="connsiteX4" fmla="*/ 1225206 w 1600739"/>
                <a:gd name="connsiteY4" fmla="*/ 314666 h 2234291"/>
                <a:gd name="connsiteX5" fmla="*/ 1082740 w 1600739"/>
                <a:gd name="connsiteY5" fmla="*/ 332640 h 2234291"/>
                <a:gd name="connsiteX6" fmla="*/ 1095706 w 1600739"/>
                <a:gd name="connsiteY6" fmla="*/ 364039 h 2234291"/>
                <a:gd name="connsiteX7" fmla="*/ 1191270 w 1600739"/>
                <a:gd name="connsiteY7" fmla="*/ 346066 h 2234291"/>
                <a:gd name="connsiteX8" fmla="*/ 1267305 w 1600739"/>
                <a:gd name="connsiteY8" fmla="*/ 403017 h 2234291"/>
                <a:gd name="connsiteX9" fmla="*/ 1317568 w 1600739"/>
                <a:gd name="connsiteY9" fmla="*/ 353645 h 2234291"/>
                <a:gd name="connsiteX10" fmla="*/ 1340139 w 1600739"/>
                <a:gd name="connsiteY10" fmla="*/ 413412 h 2234291"/>
                <a:gd name="connsiteX11" fmla="*/ 1312606 w 1600739"/>
                <a:gd name="connsiteY11" fmla="*/ 509126 h 2234291"/>
                <a:gd name="connsiteX12" fmla="*/ 1379037 w 1600739"/>
                <a:gd name="connsiteY12" fmla="*/ 449359 h 2234291"/>
                <a:gd name="connsiteX13" fmla="*/ 1505175 w 1600739"/>
                <a:gd name="connsiteY13" fmla="*/ 385044 h 2234291"/>
                <a:gd name="connsiteX14" fmla="*/ 1584572 w 1600739"/>
                <a:gd name="connsiteY14" fmla="*/ 417959 h 2234291"/>
                <a:gd name="connsiteX15" fmla="*/ 1600739 w 1600739"/>
                <a:gd name="connsiteY15" fmla="*/ 485089 h 2234291"/>
                <a:gd name="connsiteX16" fmla="*/ 1493970 w 1600739"/>
                <a:gd name="connsiteY16" fmla="*/ 594229 h 2234291"/>
                <a:gd name="connsiteX17" fmla="*/ 1477802 w 1600739"/>
                <a:gd name="connsiteY17" fmla="*/ 625628 h 2234291"/>
                <a:gd name="connsiteX18" fmla="*/ 1393604 w 1600739"/>
                <a:gd name="connsiteY18" fmla="*/ 650964 h 2234291"/>
                <a:gd name="connsiteX19" fmla="*/ 1384639 w 1600739"/>
                <a:gd name="connsiteY19" fmla="*/ 700553 h 2234291"/>
                <a:gd name="connsiteX20" fmla="*/ 1424338 w 1600739"/>
                <a:gd name="connsiteY20" fmla="*/ 757072 h 2234291"/>
                <a:gd name="connsiteX21" fmla="*/ 1422577 w 1600739"/>
                <a:gd name="connsiteY21" fmla="*/ 864480 h 2234291"/>
                <a:gd name="connsiteX22" fmla="*/ 1404969 w 1600739"/>
                <a:gd name="connsiteY22" fmla="*/ 969289 h 2234291"/>
                <a:gd name="connsiteX23" fmla="*/ 1443860 w 1600739"/>
                <a:gd name="connsiteY23" fmla="*/ 1020754 h 2234291"/>
                <a:gd name="connsiteX24" fmla="*/ 1433567 w 1600739"/>
                <a:gd name="connsiteY24" fmla="*/ 1078180 h 2234291"/>
                <a:gd name="connsiteX25" fmla="*/ 1416086 w 1600739"/>
                <a:gd name="connsiteY25" fmla="*/ 1052801 h 2234291"/>
                <a:gd name="connsiteX26" fmla="*/ 1393604 w 1600739"/>
                <a:gd name="connsiteY26" fmla="*/ 1047029 h 2234291"/>
                <a:gd name="connsiteX27" fmla="*/ 1351504 w 1600739"/>
                <a:gd name="connsiteY27" fmla="*/ 1078429 h 2234291"/>
                <a:gd name="connsiteX28" fmla="*/ 1396805 w 1600739"/>
                <a:gd name="connsiteY28" fmla="*/ 1135164 h 2234291"/>
                <a:gd name="connsiteX29" fmla="*/ 1404969 w 1600739"/>
                <a:gd name="connsiteY29" fmla="*/ 1217452 h 2234291"/>
                <a:gd name="connsiteX30" fmla="*/ 1379037 w 1600739"/>
                <a:gd name="connsiteY30" fmla="*/ 1223299 h 2234291"/>
                <a:gd name="connsiteX31" fmla="*/ 1412972 w 1600739"/>
                <a:gd name="connsiteY31" fmla="*/ 1305587 h 2234291"/>
                <a:gd name="connsiteX32" fmla="*/ 1339271 w 1600739"/>
                <a:gd name="connsiteY32" fmla="*/ 1308191 h 2234291"/>
                <a:gd name="connsiteX33" fmla="*/ 1385440 w 1600739"/>
                <a:gd name="connsiteY33" fmla="*/ 1347380 h 2234291"/>
                <a:gd name="connsiteX34" fmla="*/ 1374075 w 1600739"/>
                <a:gd name="connsiteY34" fmla="*/ 1375748 h 2234291"/>
                <a:gd name="connsiteX35" fmla="*/ 1340139 w 1600739"/>
                <a:gd name="connsiteY35" fmla="*/ 1386359 h 2234291"/>
                <a:gd name="connsiteX36" fmla="*/ 1291321 w 1600739"/>
                <a:gd name="connsiteY36" fmla="*/ 1386448 h 2234291"/>
                <a:gd name="connsiteX37" fmla="*/ 1336937 w 1600739"/>
                <a:gd name="connsiteY37" fmla="*/ 1443094 h 2234291"/>
                <a:gd name="connsiteX38" fmla="*/ 1336937 w 1600739"/>
                <a:gd name="connsiteY38" fmla="*/ 1479041 h 2234291"/>
                <a:gd name="connsiteX39" fmla="*/ 1244619 w 1600739"/>
                <a:gd name="connsiteY39" fmla="*/ 1466718 h 2234291"/>
                <a:gd name="connsiteX40" fmla="*/ 1285462 w 1600739"/>
                <a:gd name="connsiteY40" fmla="*/ 1489794 h 2234291"/>
                <a:gd name="connsiteX41" fmla="*/ 1306203 w 1600739"/>
                <a:gd name="connsiteY41" fmla="*/ 1502254 h 2234291"/>
                <a:gd name="connsiteX42" fmla="*/ 1340139 w 1600739"/>
                <a:gd name="connsiteY42" fmla="*/ 1535777 h 2234291"/>
                <a:gd name="connsiteX43" fmla="*/ 1351504 w 1600739"/>
                <a:gd name="connsiteY43" fmla="*/ 1595544 h 2234291"/>
                <a:gd name="connsiteX44" fmla="*/ 1301241 w 1600739"/>
                <a:gd name="connsiteY44" fmla="*/ 1608970 h 2234291"/>
                <a:gd name="connsiteX45" fmla="*/ 1294691 w 1600739"/>
                <a:gd name="connsiteY45" fmla="*/ 1565647 h 2234291"/>
                <a:gd name="connsiteX46" fmla="*/ 1239773 w 1600739"/>
                <a:gd name="connsiteY46" fmla="*/ 1525382 h 2234291"/>
                <a:gd name="connsiteX47" fmla="*/ 1252079 w 1600739"/>
                <a:gd name="connsiteY47" fmla="*/ 1564819 h 2234291"/>
                <a:gd name="connsiteX48" fmla="*/ 1246470 w 1600739"/>
                <a:gd name="connsiteY48" fmla="*/ 1566688 h 2234291"/>
                <a:gd name="connsiteX49" fmla="*/ 1170270 w 1600739"/>
                <a:gd name="connsiteY49" fmla="*/ 1570498 h 2234291"/>
                <a:gd name="connsiteX50" fmla="*/ 1164555 w 1600739"/>
                <a:gd name="connsiteY50" fmla="*/ 1574308 h 2234291"/>
                <a:gd name="connsiteX51" fmla="*/ 1170270 w 1600739"/>
                <a:gd name="connsiteY51" fmla="*/ 1576213 h 2234291"/>
                <a:gd name="connsiteX52" fmla="*/ 1206465 w 1600739"/>
                <a:gd name="connsiteY52" fmla="*/ 1578118 h 2234291"/>
                <a:gd name="connsiteX53" fmla="*/ 1214085 w 1600739"/>
                <a:gd name="connsiteY53" fmla="*/ 1580023 h 2234291"/>
                <a:gd name="connsiteX54" fmla="*/ 1223610 w 1600739"/>
                <a:gd name="connsiteY54" fmla="*/ 1581928 h 2234291"/>
                <a:gd name="connsiteX55" fmla="*/ 1235040 w 1600739"/>
                <a:gd name="connsiteY55" fmla="*/ 1585738 h 2234291"/>
                <a:gd name="connsiteX56" fmla="*/ 1250280 w 1600739"/>
                <a:gd name="connsiteY56" fmla="*/ 1587643 h 2234291"/>
                <a:gd name="connsiteX57" fmla="*/ 1258955 w 1600739"/>
                <a:gd name="connsiteY57" fmla="*/ 1586854 h 2234291"/>
                <a:gd name="connsiteX58" fmla="*/ 1259302 w 1600739"/>
                <a:gd name="connsiteY58" fmla="*/ 1587964 h 2234291"/>
                <a:gd name="connsiteX59" fmla="*/ 1191759 w 1600739"/>
                <a:gd name="connsiteY59" fmla="*/ 1616823 h 2234291"/>
                <a:gd name="connsiteX60" fmla="*/ 1166879 w 1600739"/>
                <a:gd name="connsiteY60" fmla="*/ 1632386 h 2234291"/>
                <a:gd name="connsiteX61" fmla="*/ 1221126 w 1600739"/>
                <a:gd name="connsiteY61" fmla="*/ 1635547 h 2234291"/>
                <a:gd name="connsiteX62" fmla="*/ 1249444 w 1600739"/>
                <a:gd name="connsiteY62" fmla="*/ 1646733 h 2234291"/>
                <a:gd name="connsiteX63" fmla="*/ 1332135 w 1600739"/>
                <a:gd name="connsiteY63" fmla="*/ 1634306 h 2234291"/>
                <a:gd name="connsiteX64" fmla="*/ 1264104 w 1600739"/>
                <a:gd name="connsiteY64" fmla="*/ 1694073 h 2234291"/>
                <a:gd name="connsiteX65" fmla="*/ 1191270 w 1600739"/>
                <a:gd name="connsiteY65" fmla="*/ 1747993 h 2234291"/>
                <a:gd name="connsiteX66" fmla="*/ 1113634 w 1600739"/>
                <a:gd name="connsiteY66" fmla="*/ 1768781 h 2234291"/>
                <a:gd name="connsiteX67" fmla="*/ 1072462 w 1600739"/>
                <a:gd name="connsiteY67" fmla="*/ 1747826 h 2234291"/>
                <a:gd name="connsiteX68" fmla="*/ 1079220 w 1600739"/>
                <a:gd name="connsiteY68" fmla="*/ 1777578 h 2234291"/>
                <a:gd name="connsiteX69" fmla="*/ 1022872 w 1600739"/>
                <a:gd name="connsiteY69" fmla="*/ 1857133 h 2234291"/>
                <a:gd name="connsiteX70" fmla="*/ 967967 w 1600739"/>
                <a:gd name="connsiteY70" fmla="*/ 1898926 h 2234291"/>
                <a:gd name="connsiteX71" fmla="*/ 898604 w 1600739"/>
                <a:gd name="connsiteY71" fmla="*/ 1926334 h 2234291"/>
                <a:gd name="connsiteX72" fmla="*/ 859257 w 1600739"/>
                <a:gd name="connsiteY72" fmla="*/ 1894040 h 2234291"/>
                <a:gd name="connsiteX73" fmla="*/ 877205 w 1600739"/>
                <a:gd name="connsiteY73" fmla="*/ 1941367 h 2234291"/>
                <a:gd name="connsiteX74" fmla="*/ 852730 w 1600739"/>
                <a:gd name="connsiteY74" fmla="*/ 1983201 h 2234291"/>
                <a:gd name="connsiteX75" fmla="*/ 827370 w 1600739"/>
                <a:gd name="connsiteY75" fmla="*/ 1987693 h 2234291"/>
                <a:gd name="connsiteX76" fmla="*/ 854635 w 1600739"/>
                <a:gd name="connsiteY76" fmla="*/ 2005035 h 2234291"/>
                <a:gd name="connsiteX77" fmla="*/ 838467 w 1600739"/>
                <a:gd name="connsiteY77" fmla="*/ 2040765 h 2234291"/>
                <a:gd name="connsiteX78" fmla="*/ 800178 w 1600739"/>
                <a:gd name="connsiteY78" fmla="*/ 2067146 h 2234291"/>
                <a:gd name="connsiteX79" fmla="*/ 807733 w 1600739"/>
                <a:gd name="connsiteY79" fmla="*/ 2123053 h 2234291"/>
                <a:gd name="connsiteX80" fmla="*/ 796368 w 1600739"/>
                <a:gd name="connsiteY80" fmla="*/ 2164846 h 2234291"/>
                <a:gd name="connsiteX81" fmla="*/ 790718 w 1600739"/>
                <a:gd name="connsiteY81" fmla="*/ 2225649 h 2234291"/>
                <a:gd name="connsiteX82" fmla="*/ 755923 w 1600739"/>
                <a:gd name="connsiteY82" fmla="*/ 2234257 h 2234291"/>
                <a:gd name="connsiteX83" fmla="*/ 746105 w 1600739"/>
                <a:gd name="connsiteY83" fmla="*/ 2214219 h 2234291"/>
                <a:gd name="connsiteX84" fmla="*/ 711058 w 1600739"/>
                <a:gd name="connsiteY84" fmla="*/ 2208619 h 2234291"/>
                <a:gd name="connsiteX85" fmla="*/ 681193 w 1600739"/>
                <a:gd name="connsiteY85" fmla="*/ 2175457 h 2234291"/>
                <a:gd name="connsiteX86" fmla="*/ 655503 w 1600739"/>
                <a:gd name="connsiteY86" fmla="*/ 2175457 h 2234291"/>
                <a:gd name="connsiteX87" fmla="*/ 627970 w 1600739"/>
                <a:gd name="connsiteY87" fmla="*/ 2146873 h 2234291"/>
                <a:gd name="connsiteX88" fmla="*/ 614918 w 1600739"/>
                <a:gd name="connsiteY88" fmla="*/ 2110344 h 2234291"/>
                <a:gd name="connsiteX89" fmla="*/ 617054 w 1600739"/>
                <a:gd name="connsiteY89" fmla="*/ 2080433 h 2234291"/>
                <a:gd name="connsiteX90" fmla="*/ 588302 w 1600739"/>
                <a:gd name="connsiteY90" fmla="*/ 2064429 h 2234291"/>
                <a:gd name="connsiteX91" fmla="*/ 597827 w 1600739"/>
                <a:gd name="connsiteY91" fmla="*/ 2037703 h 2234291"/>
                <a:gd name="connsiteX92" fmla="*/ 567916 w 1600739"/>
                <a:gd name="connsiteY92" fmla="*/ 2033431 h 2234291"/>
                <a:gd name="connsiteX93" fmla="*/ 549410 w 1600739"/>
                <a:gd name="connsiteY93" fmla="*/ 2009901 h 2234291"/>
                <a:gd name="connsiteX94" fmla="*/ 557272 w 1600739"/>
                <a:gd name="connsiteY94" fmla="*/ 1984016 h 2234291"/>
                <a:gd name="connsiteX95" fmla="*/ 533733 w 1600739"/>
                <a:gd name="connsiteY95" fmla="*/ 1975747 h 2234291"/>
                <a:gd name="connsiteX96" fmla="*/ 549798 w 1600739"/>
                <a:gd name="connsiteY96" fmla="*/ 1943189 h 2234291"/>
                <a:gd name="connsiteX97" fmla="*/ 516641 w 1600739"/>
                <a:gd name="connsiteY97" fmla="*/ 1930881 h 2234291"/>
                <a:gd name="connsiteX98" fmla="*/ 513037 w 1600739"/>
                <a:gd name="connsiteY98" fmla="*/ 1892863 h 2234291"/>
                <a:gd name="connsiteX99" fmla="*/ 524402 w 1600739"/>
                <a:gd name="connsiteY99" fmla="*/ 1849554 h 2234291"/>
                <a:gd name="connsiteX100" fmla="*/ 505033 w 1600739"/>
                <a:gd name="connsiteY100" fmla="*/ 1825733 h 2234291"/>
                <a:gd name="connsiteX101" fmla="*/ 532566 w 1600739"/>
                <a:gd name="connsiteY101" fmla="*/ 1753840 h 2234291"/>
                <a:gd name="connsiteX102" fmla="*/ 569703 w 1600739"/>
                <a:gd name="connsiteY102" fmla="*/ 1730019 h 2234291"/>
                <a:gd name="connsiteX103" fmla="*/ 582669 w 1600739"/>
                <a:gd name="connsiteY103" fmla="*/ 1701652 h 2234291"/>
                <a:gd name="connsiteX104" fmla="*/ 585871 w 1600739"/>
                <a:gd name="connsiteY104" fmla="*/ 1647731 h 2234291"/>
                <a:gd name="connsiteX105" fmla="*/ 555136 w 1600739"/>
                <a:gd name="connsiteY105" fmla="*/ 1670252 h 2234291"/>
                <a:gd name="connsiteX106" fmla="*/ 521824 w 1600739"/>
                <a:gd name="connsiteY106" fmla="*/ 1648887 h 2234291"/>
                <a:gd name="connsiteX107" fmla="*/ 485504 w 1600739"/>
                <a:gd name="connsiteY107" fmla="*/ 1619364 h 2234291"/>
                <a:gd name="connsiteX108" fmla="*/ 493668 w 1600739"/>
                <a:gd name="connsiteY108" fmla="*/ 1585149 h 2234291"/>
                <a:gd name="connsiteX109" fmla="*/ 559657 w 1600739"/>
                <a:gd name="connsiteY109" fmla="*/ 1625467 h 2234291"/>
                <a:gd name="connsiteX110" fmla="*/ 574505 w 1600739"/>
                <a:gd name="connsiteY110" fmla="*/ 1602906 h 2234291"/>
                <a:gd name="connsiteX111" fmla="*/ 527604 w 1600739"/>
                <a:gd name="connsiteY111" fmla="*/ 1552234 h 2234291"/>
                <a:gd name="connsiteX112" fmla="*/ 505033 w 1600739"/>
                <a:gd name="connsiteY112" fmla="*/ 1528197 h 2234291"/>
                <a:gd name="connsiteX113" fmla="*/ 479101 w 1600739"/>
                <a:gd name="connsiteY113" fmla="*/ 1538808 h 2234291"/>
                <a:gd name="connsiteX114" fmla="*/ 456371 w 1600739"/>
                <a:gd name="connsiteY114" fmla="*/ 1520835 h 2234291"/>
                <a:gd name="connsiteX115" fmla="*/ 485504 w 1600739"/>
                <a:gd name="connsiteY115" fmla="*/ 1446126 h 2234291"/>
                <a:gd name="connsiteX116" fmla="*/ 470938 w 1600739"/>
                <a:gd name="connsiteY116" fmla="*/ 1419274 h 2234291"/>
                <a:gd name="connsiteX117" fmla="*/ 448367 w 1600739"/>
                <a:gd name="connsiteY117" fmla="*/ 1357991 h 2234291"/>
                <a:gd name="connsiteX118" fmla="*/ 417633 w 1600739"/>
                <a:gd name="connsiteY118" fmla="*/ 1266825 h 2234291"/>
                <a:gd name="connsiteX119" fmla="*/ 383537 w 1600739"/>
                <a:gd name="connsiteY119" fmla="*/ 1230878 h 2234291"/>
                <a:gd name="connsiteX120" fmla="*/ 383537 w 1600739"/>
                <a:gd name="connsiteY120" fmla="*/ 1189084 h 2234291"/>
                <a:gd name="connsiteX121" fmla="*/ 314065 w 1600739"/>
                <a:gd name="connsiteY121" fmla="*/ 1132132 h 2234291"/>
                <a:gd name="connsiteX122" fmla="*/ 260600 w 1600739"/>
                <a:gd name="connsiteY122" fmla="*/ 1124770 h 2234291"/>
                <a:gd name="connsiteX123" fmla="*/ 187767 w 1600739"/>
                <a:gd name="connsiteY123" fmla="*/ 1127801 h 2234291"/>
                <a:gd name="connsiteX124" fmla="*/ 126298 w 1600739"/>
                <a:gd name="connsiteY124" fmla="*/ 1139711 h 2234291"/>
                <a:gd name="connsiteX125" fmla="*/ 112709 w 1600739"/>
                <a:gd name="connsiteY125" fmla="*/ 1084715 h 2234291"/>
                <a:gd name="connsiteX126" fmla="*/ 50103 w 1600739"/>
                <a:gd name="connsiteY126" fmla="*/ 1039667 h 2234291"/>
                <a:gd name="connsiteX127" fmla="*/ 118135 w 1600739"/>
                <a:gd name="connsiteY127" fmla="*/ 1005236 h 2234291"/>
                <a:gd name="connsiteX128" fmla="*/ 168398 w 1600739"/>
                <a:gd name="connsiteY128" fmla="*/ 997656 h 2234291"/>
                <a:gd name="connsiteX129" fmla="*/ 181575 w 1600739"/>
                <a:gd name="connsiteY129" fmla="*/ 972328 h 2234291"/>
                <a:gd name="connsiteX130" fmla="*/ 58267 w 1600739"/>
                <a:gd name="connsiteY130" fmla="*/ 969289 h 2234291"/>
                <a:gd name="connsiteX131" fmla="*/ 0 w 1600739"/>
                <a:gd name="connsiteY131" fmla="*/ 922948 h 2234291"/>
                <a:gd name="connsiteX132" fmla="*/ 3202 w 1600739"/>
                <a:gd name="connsiteY132" fmla="*/ 876606 h 2234291"/>
                <a:gd name="connsiteX133" fmla="*/ 103568 w 1600739"/>
                <a:gd name="connsiteY133" fmla="*/ 819871 h 2234291"/>
                <a:gd name="connsiteX134" fmla="*/ 191448 w 1600739"/>
                <a:gd name="connsiteY134" fmla="*/ 803176 h 2234291"/>
                <a:gd name="connsiteX135" fmla="*/ 220471 w 1600739"/>
                <a:gd name="connsiteY135" fmla="*/ 666916 h 2234291"/>
                <a:gd name="connsiteX136" fmla="*/ 147029 w 1600739"/>
                <a:gd name="connsiteY136" fmla="*/ 627285 h 2234291"/>
                <a:gd name="connsiteX137" fmla="*/ 190714 w 1600739"/>
                <a:gd name="connsiteY137" fmla="*/ 549378 h 2234291"/>
                <a:gd name="connsiteX138" fmla="*/ 219675 w 1600739"/>
                <a:gd name="connsiteY138" fmla="*/ 553228 h 2234291"/>
                <a:gd name="connsiteX139" fmla="*/ 231105 w 1600739"/>
                <a:gd name="connsiteY139" fmla="*/ 557038 h 2234291"/>
                <a:gd name="connsiteX140" fmla="*/ 214945 w 1600739"/>
                <a:gd name="connsiteY140" fmla="*/ 527090 h 2234291"/>
                <a:gd name="connsiteX141" fmla="*/ 286532 w 1600739"/>
                <a:gd name="connsiteY141" fmla="*/ 480541 h 2234291"/>
                <a:gd name="connsiteX142" fmla="*/ 275167 w 1600739"/>
                <a:gd name="connsiteY142" fmla="*/ 407348 h 2234291"/>
                <a:gd name="connsiteX143" fmla="*/ 341438 w 1600739"/>
                <a:gd name="connsiteY143" fmla="*/ 361007 h 2234291"/>
                <a:gd name="connsiteX144" fmla="*/ 398745 w 1600739"/>
                <a:gd name="connsiteY144" fmla="*/ 387493 h 2234291"/>
                <a:gd name="connsiteX145" fmla="*/ 409404 w 1600739"/>
                <a:gd name="connsiteY145" fmla="*/ 320431 h 2234291"/>
                <a:gd name="connsiteX146" fmla="*/ 471135 w 1600739"/>
                <a:gd name="connsiteY146" fmla="*/ 374158 h 2234291"/>
                <a:gd name="connsiteX147" fmla="*/ 501672 w 1600739"/>
                <a:gd name="connsiteY147" fmla="*/ 311685 h 2234291"/>
                <a:gd name="connsiteX148" fmla="*/ 532566 w 1600739"/>
                <a:gd name="connsiteY148" fmla="*/ 389375 h 2234291"/>
                <a:gd name="connsiteX149" fmla="*/ 600437 w 1600739"/>
                <a:gd name="connsiteY149" fmla="*/ 289330 h 2234291"/>
                <a:gd name="connsiteX150" fmla="*/ 661906 w 1600739"/>
                <a:gd name="connsiteY150" fmla="*/ 356676 h 2234291"/>
                <a:gd name="connsiteX151" fmla="*/ 700804 w 1600739"/>
                <a:gd name="connsiteY151" fmla="*/ 371618 h 2234291"/>
                <a:gd name="connsiteX152" fmla="*/ 754268 w 1600739"/>
                <a:gd name="connsiteY152" fmla="*/ 423806 h 2234291"/>
                <a:gd name="connsiteX153" fmla="*/ 689438 w 1600739"/>
                <a:gd name="connsiteY153" fmla="*/ 332640 h 2234291"/>
                <a:gd name="connsiteX154" fmla="*/ 692800 w 1600739"/>
                <a:gd name="connsiteY154" fmla="*/ 254899 h 2234291"/>
                <a:gd name="connsiteX155" fmla="*/ 665724 w 1600739"/>
                <a:gd name="connsiteY155" fmla="*/ 213199 h 2234291"/>
                <a:gd name="connsiteX156" fmla="*/ 746824 w 1600739"/>
                <a:gd name="connsiteY156" fmla="*/ 215227 h 2234291"/>
                <a:gd name="connsiteX157" fmla="*/ 754934 w 1600739"/>
                <a:gd name="connsiteY157" fmla="*/ 201034 h 2234291"/>
                <a:gd name="connsiteX158" fmla="*/ 758988 w 1600739"/>
                <a:gd name="connsiteY158" fmla="*/ 194952 h 2234291"/>
                <a:gd name="connsiteX159" fmla="*/ 680426 w 1600739"/>
                <a:gd name="connsiteY159" fmla="*/ 185029 h 2234291"/>
                <a:gd name="connsiteX160" fmla="*/ 675861 w 1600739"/>
                <a:gd name="connsiteY160" fmla="*/ 166567 h 2234291"/>
                <a:gd name="connsiteX161" fmla="*/ 706274 w 1600739"/>
                <a:gd name="connsiteY161" fmla="*/ 138182 h 2234291"/>
                <a:gd name="connsiteX162" fmla="*/ 728576 w 1600739"/>
                <a:gd name="connsiteY162" fmla="*/ 119935 h 2234291"/>
                <a:gd name="connsiteX163" fmla="*/ 752906 w 1600739"/>
                <a:gd name="connsiteY163" fmla="*/ 136154 h 2234291"/>
                <a:gd name="connsiteX164" fmla="*/ 773180 w 1600739"/>
                <a:gd name="connsiteY164" fmla="*/ 87494 h 2234291"/>
                <a:gd name="connsiteX165" fmla="*/ 813731 w 1600739"/>
                <a:gd name="connsiteY165" fmla="*/ 105743 h 2234291"/>
                <a:gd name="connsiteX166" fmla="*/ 815758 w 1600739"/>
                <a:gd name="connsiteY166" fmla="*/ 85468 h 2234291"/>
                <a:gd name="connsiteX167" fmla="*/ 823868 w 1600739"/>
                <a:gd name="connsiteY167" fmla="*/ 57083 h 2234291"/>
                <a:gd name="connsiteX168" fmla="*/ 856985 w 1600739"/>
                <a:gd name="connsiteY168" fmla="*/ 117133 h 2234291"/>
                <a:gd name="connsiteX169" fmla="*/ 866446 w 1600739"/>
                <a:gd name="connsiteY169" fmla="*/ 79385 h 2234291"/>
                <a:gd name="connsiteX170" fmla="*/ 860363 w 1600739"/>
                <a:gd name="connsiteY170" fmla="*/ 38836 h 2234291"/>
                <a:gd name="connsiteX171" fmla="*/ 1004783 w 1600739"/>
                <a:gd name="connsiteY171" fmla="*/ 86 h 2234291"/>
                <a:gd name="connsiteX0" fmla="*/ 1004783 w 1600739"/>
                <a:gd name="connsiteY0" fmla="*/ 2408 h 2236613"/>
                <a:gd name="connsiteX1" fmla="*/ 1209038 w 1600739"/>
                <a:gd name="connsiteY1" fmla="*/ 79436 h 2236613"/>
                <a:gd name="connsiteX2" fmla="*/ 1368312 w 1600739"/>
                <a:gd name="connsiteY2" fmla="*/ 226038 h 2236613"/>
                <a:gd name="connsiteX3" fmla="*/ 1323971 w 1600739"/>
                <a:gd name="connsiteY3" fmla="*/ 309626 h 2236613"/>
                <a:gd name="connsiteX4" fmla="*/ 1225206 w 1600739"/>
                <a:gd name="connsiteY4" fmla="*/ 316988 h 2236613"/>
                <a:gd name="connsiteX5" fmla="*/ 1082740 w 1600739"/>
                <a:gd name="connsiteY5" fmla="*/ 334962 h 2236613"/>
                <a:gd name="connsiteX6" fmla="*/ 1095706 w 1600739"/>
                <a:gd name="connsiteY6" fmla="*/ 366361 h 2236613"/>
                <a:gd name="connsiteX7" fmla="*/ 1191270 w 1600739"/>
                <a:gd name="connsiteY7" fmla="*/ 348388 h 2236613"/>
                <a:gd name="connsiteX8" fmla="*/ 1267305 w 1600739"/>
                <a:gd name="connsiteY8" fmla="*/ 405339 h 2236613"/>
                <a:gd name="connsiteX9" fmla="*/ 1317568 w 1600739"/>
                <a:gd name="connsiteY9" fmla="*/ 355967 h 2236613"/>
                <a:gd name="connsiteX10" fmla="*/ 1340139 w 1600739"/>
                <a:gd name="connsiteY10" fmla="*/ 415734 h 2236613"/>
                <a:gd name="connsiteX11" fmla="*/ 1312606 w 1600739"/>
                <a:gd name="connsiteY11" fmla="*/ 511448 h 2236613"/>
                <a:gd name="connsiteX12" fmla="*/ 1379037 w 1600739"/>
                <a:gd name="connsiteY12" fmla="*/ 451681 h 2236613"/>
                <a:gd name="connsiteX13" fmla="*/ 1505175 w 1600739"/>
                <a:gd name="connsiteY13" fmla="*/ 387366 h 2236613"/>
                <a:gd name="connsiteX14" fmla="*/ 1584572 w 1600739"/>
                <a:gd name="connsiteY14" fmla="*/ 420281 h 2236613"/>
                <a:gd name="connsiteX15" fmla="*/ 1600739 w 1600739"/>
                <a:gd name="connsiteY15" fmla="*/ 487411 h 2236613"/>
                <a:gd name="connsiteX16" fmla="*/ 1493970 w 1600739"/>
                <a:gd name="connsiteY16" fmla="*/ 596551 h 2236613"/>
                <a:gd name="connsiteX17" fmla="*/ 1477802 w 1600739"/>
                <a:gd name="connsiteY17" fmla="*/ 627950 h 2236613"/>
                <a:gd name="connsiteX18" fmla="*/ 1393604 w 1600739"/>
                <a:gd name="connsiteY18" fmla="*/ 653286 h 2236613"/>
                <a:gd name="connsiteX19" fmla="*/ 1384639 w 1600739"/>
                <a:gd name="connsiteY19" fmla="*/ 702875 h 2236613"/>
                <a:gd name="connsiteX20" fmla="*/ 1424338 w 1600739"/>
                <a:gd name="connsiteY20" fmla="*/ 759394 h 2236613"/>
                <a:gd name="connsiteX21" fmla="*/ 1422577 w 1600739"/>
                <a:gd name="connsiteY21" fmla="*/ 866802 h 2236613"/>
                <a:gd name="connsiteX22" fmla="*/ 1404969 w 1600739"/>
                <a:gd name="connsiteY22" fmla="*/ 971611 h 2236613"/>
                <a:gd name="connsiteX23" fmla="*/ 1443860 w 1600739"/>
                <a:gd name="connsiteY23" fmla="*/ 1023076 h 2236613"/>
                <a:gd name="connsiteX24" fmla="*/ 1433567 w 1600739"/>
                <a:gd name="connsiteY24" fmla="*/ 1080502 h 2236613"/>
                <a:gd name="connsiteX25" fmla="*/ 1416086 w 1600739"/>
                <a:gd name="connsiteY25" fmla="*/ 1055123 h 2236613"/>
                <a:gd name="connsiteX26" fmla="*/ 1393604 w 1600739"/>
                <a:gd name="connsiteY26" fmla="*/ 1049351 h 2236613"/>
                <a:gd name="connsiteX27" fmla="*/ 1351504 w 1600739"/>
                <a:gd name="connsiteY27" fmla="*/ 1080751 h 2236613"/>
                <a:gd name="connsiteX28" fmla="*/ 1396805 w 1600739"/>
                <a:gd name="connsiteY28" fmla="*/ 1137486 h 2236613"/>
                <a:gd name="connsiteX29" fmla="*/ 1404969 w 1600739"/>
                <a:gd name="connsiteY29" fmla="*/ 1219774 h 2236613"/>
                <a:gd name="connsiteX30" fmla="*/ 1379037 w 1600739"/>
                <a:gd name="connsiteY30" fmla="*/ 1225621 h 2236613"/>
                <a:gd name="connsiteX31" fmla="*/ 1412972 w 1600739"/>
                <a:gd name="connsiteY31" fmla="*/ 1307909 h 2236613"/>
                <a:gd name="connsiteX32" fmla="*/ 1339271 w 1600739"/>
                <a:gd name="connsiteY32" fmla="*/ 1310513 h 2236613"/>
                <a:gd name="connsiteX33" fmla="*/ 1385440 w 1600739"/>
                <a:gd name="connsiteY33" fmla="*/ 1349702 h 2236613"/>
                <a:gd name="connsiteX34" fmla="*/ 1374075 w 1600739"/>
                <a:gd name="connsiteY34" fmla="*/ 1378070 h 2236613"/>
                <a:gd name="connsiteX35" fmla="*/ 1340139 w 1600739"/>
                <a:gd name="connsiteY35" fmla="*/ 1388681 h 2236613"/>
                <a:gd name="connsiteX36" fmla="*/ 1291321 w 1600739"/>
                <a:gd name="connsiteY36" fmla="*/ 1388770 h 2236613"/>
                <a:gd name="connsiteX37" fmla="*/ 1336937 w 1600739"/>
                <a:gd name="connsiteY37" fmla="*/ 1445416 h 2236613"/>
                <a:gd name="connsiteX38" fmla="*/ 1336937 w 1600739"/>
                <a:gd name="connsiteY38" fmla="*/ 1481363 h 2236613"/>
                <a:gd name="connsiteX39" fmla="*/ 1244619 w 1600739"/>
                <a:gd name="connsiteY39" fmla="*/ 1469040 h 2236613"/>
                <a:gd name="connsiteX40" fmla="*/ 1285462 w 1600739"/>
                <a:gd name="connsiteY40" fmla="*/ 1492116 h 2236613"/>
                <a:gd name="connsiteX41" fmla="*/ 1306203 w 1600739"/>
                <a:gd name="connsiteY41" fmla="*/ 1504576 h 2236613"/>
                <a:gd name="connsiteX42" fmla="*/ 1340139 w 1600739"/>
                <a:gd name="connsiteY42" fmla="*/ 1538099 h 2236613"/>
                <a:gd name="connsiteX43" fmla="*/ 1351504 w 1600739"/>
                <a:gd name="connsiteY43" fmla="*/ 1597866 h 2236613"/>
                <a:gd name="connsiteX44" fmla="*/ 1301241 w 1600739"/>
                <a:gd name="connsiteY44" fmla="*/ 1611292 h 2236613"/>
                <a:gd name="connsiteX45" fmla="*/ 1294691 w 1600739"/>
                <a:gd name="connsiteY45" fmla="*/ 1567969 h 2236613"/>
                <a:gd name="connsiteX46" fmla="*/ 1239773 w 1600739"/>
                <a:gd name="connsiteY46" fmla="*/ 1527704 h 2236613"/>
                <a:gd name="connsiteX47" fmla="*/ 1252079 w 1600739"/>
                <a:gd name="connsiteY47" fmla="*/ 1567141 h 2236613"/>
                <a:gd name="connsiteX48" fmla="*/ 1246470 w 1600739"/>
                <a:gd name="connsiteY48" fmla="*/ 1569010 h 2236613"/>
                <a:gd name="connsiteX49" fmla="*/ 1170270 w 1600739"/>
                <a:gd name="connsiteY49" fmla="*/ 1572820 h 2236613"/>
                <a:gd name="connsiteX50" fmla="*/ 1164555 w 1600739"/>
                <a:gd name="connsiteY50" fmla="*/ 1576630 h 2236613"/>
                <a:gd name="connsiteX51" fmla="*/ 1170270 w 1600739"/>
                <a:gd name="connsiteY51" fmla="*/ 1578535 h 2236613"/>
                <a:gd name="connsiteX52" fmla="*/ 1206465 w 1600739"/>
                <a:gd name="connsiteY52" fmla="*/ 1580440 h 2236613"/>
                <a:gd name="connsiteX53" fmla="*/ 1214085 w 1600739"/>
                <a:gd name="connsiteY53" fmla="*/ 1582345 h 2236613"/>
                <a:gd name="connsiteX54" fmla="*/ 1223610 w 1600739"/>
                <a:gd name="connsiteY54" fmla="*/ 1584250 h 2236613"/>
                <a:gd name="connsiteX55" fmla="*/ 1235040 w 1600739"/>
                <a:gd name="connsiteY55" fmla="*/ 1588060 h 2236613"/>
                <a:gd name="connsiteX56" fmla="*/ 1250280 w 1600739"/>
                <a:gd name="connsiteY56" fmla="*/ 1589965 h 2236613"/>
                <a:gd name="connsiteX57" fmla="*/ 1258955 w 1600739"/>
                <a:gd name="connsiteY57" fmla="*/ 1589176 h 2236613"/>
                <a:gd name="connsiteX58" fmla="*/ 1259302 w 1600739"/>
                <a:gd name="connsiteY58" fmla="*/ 1590286 h 2236613"/>
                <a:gd name="connsiteX59" fmla="*/ 1191759 w 1600739"/>
                <a:gd name="connsiteY59" fmla="*/ 1619145 h 2236613"/>
                <a:gd name="connsiteX60" fmla="*/ 1166879 w 1600739"/>
                <a:gd name="connsiteY60" fmla="*/ 1634708 h 2236613"/>
                <a:gd name="connsiteX61" fmla="*/ 1221126 w 1600739"/>
                <a:gd name="connsiteY61" fmla="*/ 1637869 h 2236613"/>
                <a:gd name="connsiteX62" fmla="*/ 1249444 w 1600739"/>
                <a:gd name="connsiteY62" fmla="*/ 1649055 h 2236613"/>
                <a:gd name="connsiteX63" fmla="*/ 1332135 w 1600739"/>
                <a:gd name="connsiteY63" fmla="*/ 1636628 h 2236613"/>
                <a:gd name="connsiteX64" fmla="*/ 1264104 w 1600739"/>
                <a:gd name="connsiteY64" fmla="*/ 1696395 h 2236613"/>
                <a:gd name="connsiteX65" fmla="*/ 1191270 w 1600739"/>
                <a:gd name="connsiteY65" fmla="*/ 1750315 h 2236613"/>
                <a:gd name="connsiteX66" fmla="*/ 1113634 w 1600739"/>
                <a:gd name="connsiteY66" fmla="*/ 1771103 h 2236613"/>
                <a:gd name="connsiteX67" fmla="*/ 1072462 w 1600739"/>
                <a:gd name="connsiteY67" fmla="*/ 1750148 h 2236613"/>
                <a:gd name="connsiteX68" fmla="*/ 1079220 w 1600739"/>
                <a:gd name="connsiteY68" fmla="*/ 1779900 h 2236613"/>
                <a:gd name="connsiteX69" fmla="*/ 1022872 w 1600739"/>
                <a:gd name="connsiteY69" fmla="*/ 1859455 h 2236613"/>
                <a:gd name="connsiteX70" fmla="*/ 967967 w 1600739"/>
                <a:gd name="connsiteY70" fmla="*/ 1901248 h 2236613"/>
                <a:gd name="connsiteX71" fmla="*/ 898604 w 1600739"/>
                <a:gd name="connsiteY71" fmla="*/ 1928656 h 2236613"/>
                <a:gd name="connsiteX72" fmla="*/ 859257 w 1600739"/>
                <a:gd name="connsiteY72" fmla="*/ 1896362 h 2236613"/>
                <a:gd name="connsiteX73" fmla="*/ 877205 w 1600739"/>
                <a:gd name="connsiteY73" fmla="*/ 1943689 h 2236613"/>
                <a:gd name="connsiteX74" fmla="*/ 852730 w 1600739"/>
                <a:gd name="connsiteY74" fmla="*/ 1985523 h 2236613"/>
                <a:gd name="connsiteX75" fmla="*/ 827370 w 1600739"/>
                <a:gd name="connsiteY75" fmla="*/ 1990015 h 2236613"/>
                <a:gd name="connsiteX76" fmla="*/ 854635 w 1600739"/>
                <a:gd name="connsiteY76" fmla="*/ 2007357 h 2236613"/>
                <a:gd name="connsiteX77" fmla="*/ 838467 w 1600739"/>
                <a:gd name="connsiteY77" fmla="*/ 2043087 h 2236613"/>
                <a:gd name="connsiteX78" fmla="*/ 800178 w 1600739"/>
                <a:gd name="connsiteY78" fmla="*/ 2069468 h 2236613"/>
                <a:gd name="connsiteX79" fmla="*/ 807733 w 1600739"/>
                <a:gd name="connsiteY79" fmla="*/ 2125375 h 2236613"/>
                <a:gd name="connsiteX80" fmla="*/ 796368 w 1600739"/>
                <a:gd name="connsiteY80" fmla="*/ 2167168 h 2236613"/>
                <a:gd name="connsiteX81" fmla="*/ 790718 w 1600739"/>
                <a:gd name="connsiteY81" fmla="*/ 2227971 h 2236613"/>
                <a:gd name="connsiteX82" fmla="*/ 755923 w 1600739"/>
                <a:gd name="connsiteY82" fmla="*/ 2236579 h 2236613"/>
                <a:gd name="connsiteX83" fmla="*/ 746105 w 1600739"/>
                <a:gd name="connsiteY83" fmla="*/ 2216541 h 2236613"/>
                <a:gd name="connsiteX84" fmla="*/ 711058 w 1600739"/>
                <a:gd name="connsiteY84" fmla="*/ 2210941 h 2236613"/>
                <a:gd name="connsiteX85" fmla="*/ 681193 w 1600739"/>
                <a:gd name="connsiteY85" fmla="*/ 2177779 h 2236613"/>
                <a:gd name="connsiteX86" fmla="*/ 655503 w 1600739"/>
                <a:gd name="connsiteY86" fmla="*/ 2177779 h 2236613"/>
                <a:gd name="connsiteX87" fmla="*/ 627970 w 1600739"/>
                <a:gd name="connsiteY87" fmla="*/ 2149195 h 2236613"/>
                <a:gd name="connsiteX88" fmla="*/ 614918 w 1600739"/>
                <a:gd name="connsiteY88" fmla="*/ 2112666 h 2236613"/>
                <a:gd name="connsiteX89" fmla="*/ 617054 w 1600739"/>
                <a:gd name="connsiteY89" fmla="*/ 2082755 h 2236613"/>
                <a:gd name="connsiteX90" fmla="*/ 588302 w 1600739"/>
                <a:gd name="connsiteY90" fmla="*/ 2066751 h 2236613"/>
                <a:gd name="connsiteX91" fmla="*/ 597827 w 1600739"/>
                <a:gd name="connsiteY91" fmla="*/ 2040025 h 2236613"/>
                <a:gd name="connsiteX92" fmla="*/ 567916 w 1600739"/>
                <a:gd name="connsiteY92" fmla="*/ 2035753 h 2236613"/>
                <a:gd name="connsiteX93" fmla="*/ 549410 w 1600739"/>
                <a:gd name="connsiteY93" fmla="*/ 2012223 h 2236613"/>
                <a:gd name="connsiteX94" fmla="*/ 557272 w 1600739"/>
                <a:gd name="connsiteY94" fmla="*/ 1986338 h 2236613"/>
                <a:gd name="connsiteX95" fmla="*/ 533733 w 1600739"/>
                <a:gd name="connsiteY95" fmla="*/ 1978069 h 2236613"/>
                <a:gd name="connsiteX96" fmla="*/ 549798 w 1600739"/>
                <a:gd name="connsiteY96" fmla="*/ 1945511 h 2236613"/>
                <a:gd name="connsiteX97" fmla="*/ 516641 w 1600739"/>
                <a:gd name="connsiteY97" fmla="*/ 1933203 h 2236613"/>
                <a:gd name="connsiteX98" fmla="*/ 513037 w 1600739"/>
                <a:gd name="connsiteY98" fmla="*/ 1895185 h 2236613"/>
                <a:gd name="connsiteX99" fmla="*/ 524402 w 1600739"/>
                <a:gd name="connsiteY99" fmla="*/ 1851876 h 2236613"/>
                <a:gd name="connsiteX100" fmla="*/ 505033 w 1600739"/>
                <a:gd name="connsiteY100" fmla="*/ 1828055 h 2236613"/>
                <a:gd name="connsiteX101" fmla="*/ 532566 w 1600739"/>
                <a:gd name="connsiteY101" fmla="*/ 1756162 h 2236613"/>
                <a:gd name="connsiteX102" fmla="*/ 569703 w 1600739"/>
                <a:gd name="connsiteY102" fmla="*/ 1732341 h 2236613"/>
                <a:gd name="connsiteX103" fmla="*/ 582669 w 1600739"/>
                <a:gd name="connsiteY103" fmla="*/ 1703974 h 2236613"/>
                <a:gd name="connsiteX104" fmla="*/ 585871 w 1600739"/>
                <a:gd name="connsiteY104" fmla="*/ 1650053 h 2236613"/>
                <a:gd name="connsiteX105" fmla="*/ 555136 w 1600739"/>
                <a:gd name="connsiteY105" fmla="*/ 1672574 h 2236613"/>
                <a:gd name="connsiteX106" fmla="*/ 521824 w 1600739"/>
                <a:gd name="connsiteY106" fmla="*/ 1651209 h 2236613"/>
                <a:gd name="connsiteX107" fmla="*/ 485504 w 1600739"/>
                <a:gd name="connsiteY107" fmla="*/ 1621686 h 2236613"/>
                <a:gd name="connsiteX108" fmla="*/ 493668 w 1600739"/>
                <a:gd name="connsiteY108" fmla="*/ 1587471 h 2236613"/>
                <a:gd name="connsiteX109" fmla="*/ 559657 w 1600739"/>
                <a:gd name="connsiteY109" fmla="*/ 1627789 h 2236613"/>
                <a:gd name="connsiteX110" fmla="*/ 574505 w 1600739"/>
                <a:gd name="connsiteY110" fmla="*/ 1605228 h 2236613"/>
                <a:gd name="connsiteX111" fmla="*/ 527604 w 1600739"/>
                <a:gd name="connsiteY111" fmla="*/ 1554556 h 2236613"/>
                <a:gd name="connsiteX112" fmla="*/ 505033 w 1600739"/>
                <a:gd name="connsiteY112" fmla="*/ 1530519 h 2236613"/>
                <a:gd name="connsiteX113" fmla="*/ 479101 w 1600739"/>
                <a:gd name="connsiteY113" fmla="*/ 1541130 h 2236613"/>
                <a:gd name="connsiteX114" fmla="*/ 456371 w 1600739"/>
                <a:gd name="connsiteY114" fmla="*/ 1523157 h 2236613"/>
                <a:gd name="connsiteX115" fmla="*/ 485504 w 1600739"/>
                <a:gd name="connsiteY115" fmla="*/ 1448448 h 2236613"/>
                <a:gd name="connsiteX116" fmla="*/ 470938 w 1600739"/>
                <a:gd name="connsiteY116" fmla="*/ 1421596 h 2236613"/>
                <a:gd name="connsiteX117" fmla="*/ 448367 w 1600739"/>
                <a:gd name="connsiteY117" fmla="*/ 1360313 h 2236613"/>
                <a:gd name="connsiteX118" fmla="*/ 417633 w 1600739"/>
                <a:gd name="connsiteY118" fmla="*/ 1269147 h 2236613"/>
                <a:gd name="connsiteX119" fmla="*/ 383537 w 1600739"/>
                <a:gd name="connsiteY119" fmla="*/ 1233200 h 2236613"/>
                <a:gd name="connsiteX120" fmla="*/ 383537 w 1600739"/>
                <a:gd name="connsiteY120" fmla="*/ 1191406 h 2236613"/>
                <a:gd name="connsiteX121" fmla="*/ 314065 w 1600739"/>
                <a:gd name="connsiteY121" fmla="*/ 1134454 h 2236613"/>
                <a:gd name="connsiteX122" fmla="*/ 260600 w 1600739"/>
                <a:gd name="connsiteY122" fmla="*/ 1127092 h 2236613"/>
                <a:gd name="connsiteX123" fmla="*/ 187767 w 1600739"/>
                <a:gd name="connsiteY123" fmla="*/ 1130123 h 2236613"/>
                <a:gd name="connsiteX124" fmla="*/ 126298 w 1600739"/>
                <a:gd name="connsiteY124" fmla="*/ 1142033 h 2236613"/>
                <a:gd name="connsiteX125" fmla="*/ 112709 w 1600739"/>
                <a:gd name="connsiteY125" fmla="*/ 1087037 h 2236613"/>
                <a:gd name="connsiteX126" fmla="*/ 50103 w 1600739"/>
                <a:gd name="connsiteY126" fmla="*/ 1041989 h 2236613"/>
                <a:gd name="connsiteX127" fmla="*/ 118135 w 1600739"/>
                <a:gd name="connsiteY127" fmla="*/ 1007558 h 2236613"/>
                <a:gd name="connsiteX128" fmla="*/ 168398 w 1600739"/>
                <a:gd name="connsiteY128" fmla="*/ 999978 h 2236613"/>
                <a:gd name="connsiteX129" fmla="*/ 181575 w 1600739"/>
                <a:gd name="connsiteY129" fmla="*/ 974650 h 2236613"/>
                <a:gd name="connsiteX130" fmla="*/ 58267 w 1600739"/>
                <a:gd name="connsiteY130" fmla="*/ 971611 h 2236613"/>
                <a:gd name="connsiteX131" fmla="*/ 0 w 1600739"/>
                <a:gd name="connsiteY131" fmla="*/ 925270 h 2236613"/>
                <a:gd name="connsiteX132" fmla="*/ 3202 w 1600739"/>
                <a:gd name="connsiteY132" fmla="*/ 878928 h 2236613"/>
                <a:gd name="connsiteX133" fmla="*/ 103568 w 1600739"/>
                <a:gd name="connsiteY133" fmla="*/ 822193 h 2236613"/>
                <a:gd name="connsiteX134" fmla="*/ 191448 w 1600739"/>
                <a:gd name="connsiteY134" fmla="*/ 805498 h 2236613"/>
                <a:gd name="connsiteX135" fmla="*/ 220471 w 1600739"/>
                <a:gd name="connsiteY135" fmla="*/ 669238 h 2236613"/>
                <a:gd name="connsiteX136" fmla="*/ 147029 w 1600739"/>
                <a:gd name="connsiteY136" fmla="*/ 629607 h 2236613"/>
                <a:gd name="connsiteX137" fmla="*/ 190714 w 1600739"/>
                <a:gd name="connsiteY137" fmla="*/ 551700 h 2236613"/>
                <a:gd name="connsiteX138" fmla="*/ 219675 w 1600739"/>
                <a:gd name="connsiteY138" fmla="*/ 555550 h 2236613"/>
                <a:gd name="connsiteX139" fmla="*/ 231105 w 1600739"/>
                <a:gd name="connsiteY139" fmla="*/ 559360 h 2236613"/>
                <a:gd name="connsiteX140" fmla="*/ 214945 w 1600739"/>
                <a:gd name="connsiteY140" fmla="*/ 529412 h 2236613"/>
                <a:gd name="connsiteX141" fmla="*/ 286532 w 1600739"/>
                <a:gd name="connsiteY141" fmla="*/ 482863 h 2236613"/>
                <a:gd name="connsiteX142" fmla="*/ 275167 w 1600739"/>
                <a:gd name="connsiteY142" fmla="*/ 409670 h 2236613"/>
                <a:gd name="connsiteX143" fmla="*/ 341438 w 1600739"/>
                <a:gd name="connsiteY143" fmla="*/ 363329 h 2236613"/>
                <a:gd name="connsiteX144" fmla="*/ 398745 w 1600739"/>
                <a:gd name="connsiteY144" fmla="*/ 389815 h 2236613"/>
                <a:gd name="connsiteX145" fmla="*/ 409404 w 1600739"/>
                <a:gd name="connsiteY145" fmla="*/ 322753 h 2236613"/>
                <a:gd name="connsiteX146" fmla="*/ 471135 w 1600739"/>
                <a:gd name="connsiteY146" fmla="*/ 376480 h 2236613"/>
                <a:gd name="connsiteX147" fmla="*/ 501672 w 1600739"/>
                <a:gd name="connsiteY147" fmla="*/ 314007 h 2236613"/>
                <a:gd name="connsiteX148" fmla="*/ 532566 w 1600739"/>
                <a:gd name="connsiteY148" fmla="*/ 391697 h 2236613"/>
                <a:gd name="connsiteX149" fmla="*/ 600437 w 1600739"/>
                <a:gd name="connsiteY149" fmla="*/ 291652 h 2236613"/>
                <a:gd name="connsiteX150" fmla="*/ 661906 w 1600739"/>
                <a:gd name="connsiteY150" fmla="*/ 358998 h 2236613"/>
                <a:gd name="connsiteX151" fmla="*/ 700804 w 1600739"/>
                <a:gd name="connsiteY151" fmla="*/ 373940 h 2236613"/>
                <a:gd name="connsiteX152" fmla="*/ 754268 w 1600739"/>
                <a:gd name="connsiteY152" fmla="*/ 426128 h 2236613"/>
                <a:gd name="connsiteX153" fmla="*/ 689438 w 1600739"/>
                <a:gd name="connsiteY153" fmla="*/ 334962 h 2236613"/>
                <a:gd name="connsiteX154" fmla="*/ 692800 w 1600739"/>
                <a:gd name="connsiteY154" fmla="*/ 257221 h 2236613"/>
                <a:gd name="connsiteX155" fmla="*/ 665724 w 1600739"/>
                <a:gd name="connsiteY155" fmla="*/ 215521 h 2236613"/>
                <a:gd name="connsiteX156" fmla="*/ 746824 w 1600739"/>
                <a:gd name="connsiteY156" fmla="*/ 217549 h 2236613"/>
                <a:gd name="connsiteX157" fmla="*/ 754934 w 1600739"/>
                <a:gd name="connsiteY157" fmla="*/ 203356 h 2236613"/>
                <a:gd name="connsiteX158" fmla="*/ 758988 w 1600739"/>
                <a:gd name="connsiteY158" fmla="*/ 197274 h 2236613"/>
                <a:gd name="connsiteX159" fmla="*/ 680426 w 1600739"/>
                <a:gd name="connsiteY159" fmla="*/ 187351 h 2236613"/>
                <a:gd name="connsiteX160" fmla="*/ 675861 w 1600739"/>
                <a:gd name="connsiteY160" fmla="*/ 168889 h 2236613"/>
                <a:gd name="connsiteX161" fmla="*/ 706274 w 1600739"/>
                <a:gd name="connsiteY161" fmla="*/ 140504 h 2236613"/>
                <a:gd name="connsiteX162" fmla="*/ 728576 w 1600739"/>
                <a:gd name="connsiteY162" fmla="*/ 122257 h 2236613"/>
                <a:gd name="connsiteX163" fmla="*/ 752906 w 1600739"/>
                <a:gd name="connsiteY163" fmla="*/ 138476 h 2236613"/>
                <a:gd name="connsiteX164" fmla="*/ 773180 w 1600739"/>
                <a:gd name="connsiteY164" fmla="*/ 89816 h 2236613"/>
                <a:gd name="connsiteX165" fmla="*/ 813731 w 1600739"/>
                <a:gd name="connsiteY165" fmla="*/ 108065 h 2236613"/>
                <a:gd name="connsiteX166" fmla="*/ 815758 w 1600739"/>
                <a:gd name="connsiteY166" fmla="*/ 87790 h 2236613"/>
                <a:gd name="connsiteX167" fmla="*/ 823868 w 1600739"/>
                <a:gd name="connsiteY167" fmla="*/ 59405 h 2236613"/>
                <a:gd name="connsiteX168" fmla="*/ 856985 w 1600739"/>
                <a:gd name="connsiteY168" fmla="*/ 119455 h 2236613"/>
                <a:gd name="connsiteX169" fmla="*/ 866446 w 1600739"/>
                <a:gd name="connsiteY169" fmla="*/ 81707 h 2236613"/>
                <a:gd name="connsiteX170" fmla="*/ 860363 w 1600739"/>
                <a:gd name="connsiteY170" fmla="*/ 41158 h 2236613"/>
                <a:gd name="connsiteX171" fmla="*/ 909023 w 1600739"/>
                <a:gd name="connsiteY171" fmla="*/ 18854 h 2236613"/>
                <a:gd name="connsiteX172" fmla="*/ 1004783 w 1600739"/>
                <a:gd name="connsiteY172" fmla="*/ 2408 h 2236613"/>
                <a:gd name="connsiteX0" fmla="*/ 1004783 w 1600739"/>
                <a:gd name="connsiteY0" fmla="*/ 3286 h 2237491"/>
                <a:gd name="connsiteX1" fmla="*/ 1209038 w 1600739"/>
                <a:gd name="connsiteY1" fmla="*/ 80314 h 2237491"/>
                <a:gd name="connsiteX2" fmla="*/ 1368312 w 1600739"/>
                <a:gd name="connsiteY2" fmla="*/ 226916 h 2237491"/>
                <a:gd name="connsiteX3" fmla="*/ 1323971 w 1600739"/>
                <a:gd name="connsiteY3" fmla="*/ 310504 h 2237491"/>
                <a:gd name="connsiteX4" fmla="*/ 1225206 w 1600739"/>
                <a:gd name="connsiteY4" fmla="*/ 317866 h 2237491"/>
                <a:gd name="connsiteX5" fmla="*/ 1082740 w 1600739"/>
                <a:gd name="connsiteY5" fmla="*/ 335840 h 2237491"/>
                <a:gd name="connsiteX6" fmla="*/ 1095706 w 1600739"/>
                <a:gd name="connsiteY6" fmla="*/ 367239 h 2237491"/>
                <a:gd name="connsiteX7" fmla="*/ 1191270 w 1600739"/>
                <a:gd name="connsiteY7" fmla="*/ 349266 h 2237491"/>
                <a:gd name="connsiteX8" fmla="*/ 1267305 w 1600739"/>
                <a:gd name="connsiteY8" fmla="*/ 406217 h 2237491"/>
                <a:gd name="connsiteX9" fmla="*/ 1317568 w 1600739"/>
                <a:gd name="connsiteY9" fmla="*/ 356845 h 2237491"/>
                <a:gd name="connsiteX10" fmla="*/ 1340139 w 1600739"/>
                <a:gd name="connsiteY10" fmla="*/ 416612 h 2237491"/>
                <a:gd name="connsiteX11" fmla="*/ 1312606 w 1600739"/>
                <a:gd name="connsiteY11" fmla="*/ 512326 h 2237491"/>
                <a:gd name="connsiteX12" fmla="*/ 1379037 w 1600739"/>
                <a:gd name="connsiteY12" fmla="*/ 452559 h 2237491"/>
                <a:gd name="connsiteX13" fmla="*/ 1505175 w 1600739"/>
                <a:gd name="connsiteY13" fmla="*/ 388244 h 2237491"/>
                <a:gd name="connsiteX14" fmla="*/ 1584572 w 1600739"/>
                <a:gd name="connsiteY14" fmla="*/ 421159 h 2237491"/>
                <a:gd name="connsiteX15" fmla="*/ 1600739 w 1600739"/>
                <a:gd name="connsiteY15" fmla="*/ 488289 h 2237491"/>
                <a:gd name="connsiteX16" fmla="*/ 1493970 w 1600739"/>
                <a:gd name="connsiteY16" fmla="*/ 597429 h 2237491"/>
                <a:gd name="connsiteX17" fmla="*/ 1477802 w 1600739"/>
                <a:gd name="connsiteY17" fmla="*/ 628828 h 2237491"/>
                <a:gd name="connsiteX18" fmla="*/ 1393604 w 1600739"/>
                <a:gd name="connsiteY18" fmla="*/ 654164 h 2237491"/>
                <a:gd name="connsiteX19" fmla="*/ 1384639 w 1600739"/>
                <a:gd name="connsiteY19" fmla="*/ 703753 h 2237491"/>
                <a:gd name="connsiteX20" fmla="*/ 1424338 w 1600739"/>
                <a:gd name="connsiteY20" fmla="*/ 760272 h 2237491"/>
                <a:gd name="connsiteX21" fmla="*/ 1422577 w 1600739"/>
                <a:gd name="connsiteY21" fmla="*/ 867680 h 2237491"/>
                <a:gd name="connsiteX22" fmla="*/ 1404969 w 1600739"/>
                <a:gd name="connsiteY22" fmla="*/ 972489 h 2237491"/>
                <a:gd name="connsiteX23" fmla="*/ 1443860 w 1600739"/>
                <a:gd name="connsiteY23" fmla="*/ 1023954 h 2237491"/>
                <a:gd name="connsiteX24" fmla="*/ 1433567 w 1600739"/>
                <a:gd name="connsiteY24" fmla="*/ 1081380 h 2237491"/>
                <a:gd name="connsiteX25" fmla="*/ 1416086 w 1600739"/>
                <a:gd name="connsiteY25" fmla="*/ 1056001 h 2237491"/>
                <a:gd name="connsiteX26" fmla="*/ 1393604 w 1600739"/>
                <a:gd name="connsiteY26" fmla="*/ 1050229 h 2237491"/>
                <a:gd name="connsiteX27" fmla="*/ 1351504 w 1600739"/>
                <a:gd name="connsiteY27" fmla="*/ 1081629 h 2237491"/>
                <a:gd name="connsiteX28" fmla="*/ 1396805 w 1600739"/>
                <a:gd name="connsiteY28" fmla="*/ 1138364 h 2237491"/>
                <a:gd name="connsiteX29" fmla="*/ 1404969 w 1600739"/>
                <a:gd name="connsiteY29" fmla="*/ 1220652 h 2237491"/>
                <a:gd name="connsiteX30" fmla="*/ 1379037 w 1600739"/>
                <a:gd name="connsiteY30" fmla="*/ 1226499 h 2237491"/>
                <a:gd name="connsiteX31" fmla="*/ 1412972 w 1600739"/>
                <a:gd name="connsiteY31" fmla="*/ 1308787 h 2237491"/>
                <a:gd name="connsiteX32" fmla="*/ 1339271 w 1600739"/>
                <a:gd name="connsiteY32" fmla="*/ 1311391 h 2237491"/>
                <a:gd name="connsiteX33" fmla="*/ 1385440 w 1600739"/>
                <a:gd name="connsiteY33" fmla="*/ 1350580 h 2237491"/>
                <a:gd name="connsiteX34" fmla="*/ 1374075 w 1600739"/>
                <a:gd name="connsiteY34" fmla="*/ 1378948 h 2237491"/>
                <a:gd name="connsiteX35" fmla="*/ 1340139 w 1600739"/>
                <a:gd name="connsiteY35" fmla="*/ 1389559 h 2237491"/>
                <a:gd name="connsiteX36" fmla="*/ 1291321 w 1600739"/>
                <a:gd name="connsiteY36" fmla="*/ 1389648 h 2237491"/>
                <a:gd name="connsiteX37" fmla="*/ 1336937 w 1600739"/>
                <a:gd name="connsiteY37" fmla="*/ 1446294 h 2237491"/>
                <a:gd name="connsiteX38" fmla="*/ 1336937 w 1600739"/>
                <a:gd name="connsiteY38" fmla="*/ 1482241 h 2237491"/>
                <a:gd name="connsiteX39" fmla="*/ 1244619 w 1600739"/>
                <a:gd name="connsiteY39" fmla="*/ 1469918 h 2237491"/>
                <a:gd name="connsiteX40" fmla="*/ 1285462 w 1600739"/>
                <a:gd name="connsiteY40" fmla="*/ 1492994 h 2237491"/>
                <a:gd name="connsiteX41" fmla="*/ 1306203 w 1600739"/>
                <a:gd name="connsiteY41" fmla="*/ 1505454 h 2237491"/>
                <a:gd name="connsiteX42" fmla="*/ 1340139 w 1600739"/>
                <a:gd name="connsiteY42" fmla="*/ 1538977 h 2237491"/>
                <a:gd name="connsiteX43" fmla="*/ 1351504 w 1600739"/>
                <a:gd name="connsiteY43" fmla="*/ 1598744 h 2237491"/>
                <a:gd name="connsiteX44" fmla="*/ 1301241 w 1600739"/>
                <a:gd name="connsiteY44" fmla="*/ 1612170 h 2237491"/>
                <a:gd name="connsiteX45" fmla="*/ 1294691 w 1600739"/>
                <a:gd name="connsiteY45" fmla="*/ 1568847 h 2237491"/>
                <a:gd name="connsiteX46" fmla="*/ 1239773 w 1600739"/>
                <a:gd name="connsiteY46" fmla="*/ 1528582 h 2237491"/>
                <a:gd name="connsiteX47" fmla="*/ 1252079 w 1600739"/>
                <a:gd name="connsiteY47" fmla="*/ 1568019 h 2237491"/>
                <a:gd name="connsiteX48" fmla="*/ 1246470 w 1600739"/>
                <a:gd name="connsiteY48" fmla="*/ 1569888 h 2237491"/>
                <a:gd name="connsiteX49" fmla="*/ 1170270 w 1600739"/>
                <a:gd name="connsiteY49" fmla="*/ 1573698 h 2237491"/>
                <a:gd name="connsiteX50" fmla="*/ 1164555 w 1600739"/>
                <a:gd name="connsiteY50" fmla="*/ 1577508 h 2237491"/>
                <a:gd name="connsiteX51" fmla="*/ 1170270 w 1600739"/>
                <a:gd name="connsiteY51" fmla="*/ 1579413 h 2237491"/>
                <a:gd name="connsiteX52" fmla="*/ 1206465 w 1600739"/>
                <a:gd name="connsiteY52" fmla="*/ 1581318 h 2237491"/>
                <a:gd name="connsiteX53" fmla="*/ 1214085 w 1600739"/>
                <a:gd name="connsiteY53" fmla="*/ 1583223 h 2237491"/>
                <a:gd name="connsiteX54" fmla="*/ 1223610 w 1600739"/>
                <a:gd name="connsiteY54" fmla="*/ 1585128 h 2237491"/>
                <a:gd name="connsiteX55" fmla="*/ 1235040 w 1600739"/>
                <a:gd name="connsiteY55" fmla="*/ 1588938 h 2237491"/>
                <a:gd name="connsiteX56" fmla="*/ 1250280 w 1600739"/>
                <a:gd name="connsiteY56" fmla="*/ 1590843 h 2237491"/>
                <a:gd name="connsiteX57" fmla="*/ 1258955 w 1600739"/>
                <a:gd name="connsiteY57" fmla="*/ 1590054 h 2237491"/>
                <a:gd name="connsiteX58" fmla="*/ 1259302 w 1600739"/>
                <a:gd name="connsiteY58" fmla="*/ 1591164 h 2237491"/>
                <a:gd name="connsiteX59" fmla="*/ 1191759 w 1600739"/>
                <a:gd name="connsiteY59" fmla="*/ 1620023 h 2237491"/>
                <a:gd name="connsiteX60" fmla="*/ 1166879 w 1600739"/>
                <a:gd name="connsiteY60" fmla="*/ 1635586 h 2237491"/>
                <a:gd name="connsiteX61" fmla="*/ 1221126 w 1600739"/>
                <a:gd name="connsiteY61" fmla="*/ 1638747 h 2237491"/>
                <a:gd name="connsiteX62" fmla="*/ 1249444 w 1600739"/>
                <a:gd name="connsiteY62" fmla="*/ 1649933 h 2237491"/>
                <a:gd name="connsiteX63" fmla="*/ 1332135 w 1600739"/>
                <a:gd name="connsiteY63" fmla="*/ 1637506 h 2237491"/>
                <a:gd name="connsiteX64" fmla="*/ 1264104 w 1600739"/>
                <a:gd name="connsiteY64" fmla="*/ 1697273 h 2237491"/>
                <a:gd name="connsiteX65" fmla="*/ 1191270 w 1600739"/>
                <a:gd name="connsiteY65" fmla="*/ 1751193 h 2237491"/>
                <a:gd name="connsiteX66" fmla="*/ 1113634 w 1600739"/>
                <a:gd name="connsiteY66" fmla="*/ 1771981 h 2237491"/>
                <a:gd name="connsiteX67" fmla="*/ 1072462 w 1600739"/>
                <a:gd name="connsiteY67" fmla="*/ 1751026 h 2237491"/>
                <a:gd name="connsiteX68" fmla="*/ 1079220 w 1600739"/>
                <a:gd name="connsiteY68" fmla="*/ 1780778 h 2237491"/>
                <a:gd name="connsiteX69" fmla="*/ 1022872 w 1600739"/>
                <a:gd name="connsiteY69" fmla="*/ 1860333 h 2237491"/>
                <a:gd name="connsiteX70" fmla="*/ 967967 w 1600739"/>
                <a:gd name="connsiteY70" fmla="*/ 1902126 h 2237491"/>
                <a:gd name="connsiteX71" fmla="*/ 898604 w 1600739"/>
                <a:gd name="connsiteY71" fmla="*/ 1929534 h 2237491"/>
                <a:gd name="connsiteX72" fmla="*/ 859257 w 1600739"/>
                <a:gd name="connsiteY72" fmla="*/ 1897240 h 2237491"/>
                <a:gd name="connsiteX73" fmla="*/ 877205 w 1600739"/>
                <a:gd name="connsiteY73" fmla="*/ 1944567 h 2237491"/>
                <a:gd name="connsiteX74" fmla="*/ 852730 w 1600739"/>
                <a:gd name="connsiteY74" fmla="*/ 1986401 h 2237491"/>
                <a:gd name="connsiteX75" fmla="*/ 827370 w 1600739"/>
                <a:gd name="connsiteY75" fmla="*/ 1990893 h 2237491"/>
                <a:gd name="connsiteX76" fmla="*/ 854635 w 1600739"/>
                <a:gd name="connsiteY76" fmla="*/ 2008235 h 2237491"/>
                <a:gd name="connsiteX77" fmla="*/ 838467 w 1600739"/>
                <a:gd name="connsiteY77" fmla="*/ 2043965 h 2237491"/>
                <a:gd name="connsiteX78" fmla="*/ 800178 w 1600739"/>
                <a:gd name="connsiteY78" fmla="*/ 2070346 h 2237491"/>
                <a:gd name="connsiteX79" fmla="*/ 807733 w 1600739"/>
                <a:gd name="connsiteY79" fmla="*/ 2126253 h 2237491"/>
                <a:gd name="connsiteX80" fmla="*/ 796368 w 1600739"/>
                <a:gd name="connsiteY80" fmla="*/ 2168046 h 2237491"/>
                <a:gd name="connsiteX81" fmla="*/ 790718 w 1600739"/>
                <a:gd name="connsiteY81" fmla="*/ 2228849 h 2237491"/>
                <a:gd name="connsiteX82" fmla="*/ 755923 w 1600739"/>
                <a:gd name="connsiteY82" fmla="*/ 2237457 h 2237491"/>
                <a:gd name="connsiteX83" fmla="*/ 746105 w 1600739"/>
                <a:gd name="connsiteY83" fmla="*/ 2217419 h 2237491"/>
                <a:gd name="connsiteX84" fmla="*/ 711058 w 1600739"/>
                <a:gd name="connsiteY84" fmla="*/ 2211819 h 2237491"/>
                <a:gd name="connsiteX85" fmla="*/ 681193 w 1600739"/>
                <a:gd name="connsiteY85" fmla="*/ 2178657 h 2237491"/>
                <a:gd name="connsiteX86" fmla="*/ 655503 w 1600739"/>
                <a:gd name="connsiteY86" fmla="*/ 2178657 h 2237491"/>
                <a:gd name="connsiteX87" fmla="*/ 627970 w 1600739"/>
                <a:gd name="connsiteY87" fmla="*/ 2150073 h 2237491"/>
                <a:gd name="connsiteX88" fmla="*/ 614918 w 1600739"/>
                <a:gd name="connsiteY88" fmla="*/ 2113544 h 2237491"/>
                <a:gd name="connsiteX89" fmla="*/ 617054 w 1600739"/>
                <a:gd name="connsiteY89" fmla="*/ 2083633 h 2237491"/>
                <a:gd name="connsiteX90" fmla="*/ 588302 w 1600739"/>
                <a:gd name="connsiteY90" fmla="*/ 2067629 h 2237491"/>
                <a:gd name="connsiteX91" fmla="*/ 597827 w 1600739"/>
                <a:gd name="connsiteY91" fmla="*/ 2040903 h 2237491"/>
                <a:gd name="connsiteX92" fmla="*/ 567916 w 1600739"/>
                <a:gd name="connsiteY92" fmla="*/ 2036631 h 2237491"/>
                <a:gd name="connsiteX93" fmla="*/ 549410 w 1600739"/>
                <a:gd name="connsiteY93" fmla="*/ 2013101 h 2237491"/>
                <a:gd name="connsiteX94" fmla="*/ 557272 w 1600739"/>
                <a:gd name="connsiteY94" fmla="*/ 1987216 h 2237491"/>
                <a:gd name="connsiteX95" fmla="*/ 533733 w 1600739"/>
                <a:gd name="connsiteY95" fmla="*/ 1978947 h 2237491"/>
                <a:gd name="connsiteX96" fmla="*/ 549798 w 1600739"/>
                <a:gd name="connsiteY96" fmla="*/ 1946389 h 2237491"/>
                <a:gd name="connsiteX97" fmla="*/ 516641 w 1600739"/>
                <a:gd name="connsiteY97" fmla="*/ 1934081 h 2237491"/>
                <a:gd name="connsiteX98" fmla="*/ 513037 w 1600739"/>
                <a:gd name="connsiteY98" fmla="*/ 1896063 h 2237491"/>
                <a:gd name="connsiteX99" fmla="*/ 524402 w 1600739"/>
                <a:gd name="connsiteY99" fmla="*/ 1852754 h 2237491"/>
                <a:gd name="connsiteX100" fmla="*/ 505033 w 1600739"/>
                <a:gd name="connsiteY100" fmla="*/ 1828933 h 2237491"/>
                <a:gd name="connsiteX101" fmla="*/ 532566 w 1600739"/>
                <a:gd name="connsiteY101" fmla="*/ 1757040 h 2237491"/>
                <a:gd name="connsiteX102" fmla="*/ 569703 w 1600739"/>
                <a:gd name="connsiteY102" fmla="*/ 1733219 h 2237491"/>
                <a:gd name="connsiteX103" fmla="*/ 582669 w 1600739"/>
                <a:gd name="connsiteY103" fmla="*/ 1704852 h 2237491"/>
                <a:gd name="connsiteX104" fmla="*/ 585871 w 1600739"/>
                <a:gd name="connsiteY104" fmla="*/ 1650931 h 2237491"/>
                <a:gd name="connsiteX105" fmla="*/ 555136 w 1600739"/>
                <a:gd name="connsiteY105" fmla="*/ 1673452 h 2237491"/>
                <a:gd name="connsiteX106" fmla="*/ 521824 w 1600739"/>
                <a:gd name="connsiteY106" fmla="*/ 1652087 h 2237491"/>
                <a:gd name="connsiteX107" fmla="*/ 485504 w 1600739"/>
                <a:gd name="connsiteY107" fmla="*/ 1622564 h 2237491"/>
                <a:gd name="connsiteX108" fmla="*/ 493668 w 1600739"/>
                <a:gd name="connsiteY108" fmla="*/ 1588349 h 2237491"/>
                <a:gd name="connsiteX109" fmla="*/ 559657 w 1600739"/>
                <a:gd name="connsiteY109" fmla="*/ 1628667 h 2237491"/>
                <a:gd name="connsiteX110" fmla="*/ 574505 w 1600739"/>
                <a:gd name="connsiteY110" fmla="*/ 1606106 h 2237491"/>
                <a:gd name="connsiteX111" fmla="*/ 527604 w 1600739"/>
                <a:gd name="connsiteY111" fmla="*/ 1555434 h 2237491"/>
                <a:gd name="connsiteX112" fmla="*/ 505033 w 1600739"/>
                <a:gd name="connsiteY112" fmla="*/ 1531397 h 2237491"/>
                <a:gd name="connsiteX113" fmla="*/ 479101 w 1600739"/>
                <a:gd name="connsiteY113" fmla="*/ 1542008 h 2237491"/>
                <a:gd name="connsiteX114" fmla="*/ 456371 w 1600739"/>
                <a:gd name="connsiteY114" fmla="*/ 1524035 h 2237491"/>
                <a:gd name="connsiteX115" fmla="*/ 485504 w 1600739"/>
                <a:gd name="connsiteY115" fmla="*/ 1449326 h 2237491"/>
                <a:gd name="connsiteX116" fmla="*/ 470938 w 1600739"/>
                <a:gd name="connsiteY116" fmla="*/ 1422474 h 2237491"/>
                <a:gd name="connsiteX117" fmla="*/ 448367 w 1600739"/>
                <a:gd name="connsiteY117" fmla="*/ 1361191 h 2237491"/>
                <a:gd name="connsiteX118" fmla="*/ 417633 w 1600739"/>
                <a:gd name="connsiteY118" fmla="*/ 1270025 h 2237491"/>
                <a:gd name="connsiteX119" fmla="*/ 383537 w 1600739"/>
                <a:gd name="connsiteY119" fmla="*/ 1234078 h 2237491"/>
                <a:gd name="connsiteX120" fmla="*/ 383537 w 1600739"/>
                <a:gd name="connsiteY120" fmla="*/ 1192284 h 2237491"/>
                <a:gd name="connsiteX121" fmla="*/ 314065 w 1600739"/>
                <a:gd name="connsiteY121" fmla="*/ 1135332 h 2237491"/>
                <a:gd name="connsiteX122" fmla="*/ 260600 w 1600739"/>
                <a:gd name="connsiteY122" fmla="*/ 1127970 h 2237491"/>
                <a:gd name="connsiteX123" fmla="*/ 187767 w 1600739"/>
                <a:gd name="connsiteY123" fmla="*/ 1131001 h 2237491"/>
                <a:gd name="connsiteX124" fmla="*/ 126298 w 1600739"/>
                <a:gd name="connsiteY124" fmla="*/ 1142911 h 2237491"/>
                <a:gd name="connsiteX125" fmla="*/ 112709 w 1600739"/>
                <a:gd name="connsiteY125" fmla="*/ 1087915 h 2237491"/>
                <a:gd name="connsiteX126" fmla="*/ 50103 w 1600739"/>
                <a:gd name="connsiteY126" fmla="*/ 1042867 h 2237491"/>
                <a:gd name="connsiteX127" fmla="*/ 118135 w 1600739"/>
                <a:gd name="connsiteY127" fmla="*/ 1008436 h 2237491"/>
                <a:gd name="connsiteX128" fmla="*/ 168398 w 1600739"/>
                <a:gd name="connsiteY128" fmla="*/ 1000856 h 2237491"/>
                <a:gd name="connsiteX129" fmla="*/ 181575 w 1600739"/>
                <a:gd name="connsiteY129" fmla="*/ 975528 h 2237491"/>
                <a:gd name="connsiteX130" fmla="*/ 58267 w 1600739"/>
                <a:gd name="connsiteY130" fmla="*/ 972489 h 2237491"/>
                <a:gd name="connsiteX131" fmla="*/ 0 w 1600739"/>
                <a:gd name="connsiteY131" fmla="*/ 926148 h 2237491"/>
                <a:gd name="connsiteX132" fmla="*/ 3202 w 1600739"/>
                <a:gd name="connsiteY132" fmla="*/ 879806 h 2237491"/>
                <a:gd name="connsiteX133" fmla="*/ 103568 w 1600739"/>
                <a:gd name="connsiteY133" fmla="*/ 823071 h 2237491"/>
                <a:gd name="connsiteX134" fmla="*/ 191448 w 1600739"/>
                <a:gd name="connsiteY134" fmla="*/ 806376 h 2237491"/>
                <a:gd name="connsiteX135" fmla="*/ 220471 w 1600739"/>
                <a:gd name="connsiteY135" fmla="*/ 670116 h 2237491"/>
                <a:gd name="connsiteX136" fmla="*/ 147029 w 1600739"/>
                <a:gd name="connsiteY136" fmla="*/ 630485 h 2237491"/>
                <a:gd name="connsiteX137" fmla="*/ 190714 w 1600739"/>
                <a:gd name="connsiteY137" fmla="*/ 552578 h 2237491"/>
                <a:gd name="connsiteX138" fmla="*/ 219675 w 1600739"/>
                <a:gd name="connsiteY138" fmla="*/ 556428 h 2237491"/>
                <a:gd name="connsiteX139" fmla="*/ 231105 w 1600739"/>
                <a:gd name="connsiteY139" fmla="*/ 560238 h 2237491"/>
                <a:gd name="connsiteX140" fmla="*/ 214945 w 1600739"/>
                <a:gd name="connsiteY140" fmla="*/ 530290 h 2237491"/>
                <a:gd name="connsiteX141" fmla="*/ 286532 w 1600739"/>
                <a:gd name="connsiteY141" fmla="*/ 483741 h 2237491"/>
                <a:gd name="connsiteX142" fmla="*/ 275167 w 1600739"/>
                <a:gd name="connsiteY142" fmla="*/ 410548 h 2237491"/>
                <a:gd name="connsiteX143" fmla="*/ 341438 w 1600739"/>
                <a:gd name="connsiteY143" fmla="*/ 364207 h 2237491"/>
                <a:gd name="connsiteX144" fmla="*/ 398745 w 1600739"/>
                <a:gd name="connsiteY144" fmla="*/ 390693 h 2237491"/>
                <a:gd name="connsiteX145" fmla="*/ 409404 w 1600739"/>
                <a:gd name="connsiteY145" fmla="*/ 323631 h 2237491"/>
                <a:gd name="connsiteX146" fmla="*/ 471135 w 1600739"/>
                <a:gd name="connsiteY146" fmla="*/ 377358 h 2237491"/>
                <a:gd name="connsiteX147" fmla="*/ 501672 w 1600739"/>
                <a:gd name="connsiteY147" fmla="*/ 314885 h 2237491"/>
                <a:gd name="connsiteX148" fmla="*/ 532566 w 1600739"/>
                <a:gd name="connsiteY148" fmla="*/ 392575 h 2237491"/>
                <a:gd name="connsiteX149" fmla="*/ 600437 w 1600739"/>
                <a:gd name="connsiteY149" fmla="*/ 292530 h 2237491"/>
                <a:gd name="connsiteX150" fmla="*/ 661906 w 1600739"/>
                <a:gd name="connsiteY150" fmla="*/ 359876 h 2237491"/>
                <a:gd name="connsiteX151" fmla="*/ 700804 w 1600739"/>
                <a:gd name="connsiteY151" fmla="*/ 374818 h 2237491"/>
                <a:gd name="connsiteX152" fmla="*/ 754268 w 1600739"/>
                <a:gd name="connsiteY152" fmla="*/ 427006 h 2237491"/>
                <a:gd name="connsiteX153" fmla="*/ 689438 w 1600739"/>
                <a:gd name="connsiteY153" fmla="*/ 335840 h 2237491"/>
                <a:gd name="connsiteX154" fmla="*/ 692800 w 1600739"/>
                <a:gd name="connsiteY154" fmla="*/ 258099 h 2237491"/>
                <a:gd name="connsiteX155" fmla="*/ 665724 w 1600739"/>
                <a:gd name="connsiteY155" fmla="*/ 216399 h 2237491"/>
                <a:gd name="connsiteX156" fmla="*/ 746824 w 1600739"/>
                <a:gd name="connsiteY156" fmla="*/ 218427 h 2237491"/>
                <a:gd name="connsiteX157" fmla="*/ 754934 w 1600739"/>
                <a:gd name="connsiteY157" fmla="*/ 204234 h 2237491"/>
                <a:gd name="connsiteX158" fmla="*/ 758988 w 1600739"/>
                <a:gd name="connsiteY158" fmla="*/ 198152 h 2237491"/>
                <a:gd name="connsiteX159" fmla="*/ 680426 w 1600739"/>
                <a:gd name="connsiteY159" fmla="*/ 188229 h 2237491"/>
                <a:gd name="connsiteX160" fmla="*/ 675861 w 1600739"/>
                <a:gd name="connsiteY160" fmla="*/ 169767 h 2237491"/>
                <a:gd name="connsiteX161" fmla="*/ 706274 w 1600739"/>
                <a:gd name="connsiteY161" fmla="*/ 141382 h 2237491"/>
                <a:gd name="connsiteX162" fmla="*/ 728576 w 1600739"/>
                <a:gd name="connsiteY162" fmla="*/ 123135 h 2237491"/>
                <a:gd name="connsiteX163" fmla="*/ 752906 w 1600739"/>
                <a:gd name="connsiteY163" fmla="*/ 139354 h 2237491"/>
                <a:gd name="connsiteX164" fmla="*/ 773180 w 1600739"/>
                <a:gd name="connsiteY164" fmla="*/ 90694 h 2237491"/>
                <a:gd name="connsiteX165" fmla="*/ 813731 w 1600739"/>
                <a:gd name="connsiteY165" fmla="*/ 108943 h 2237491"/>
                <a:gd name="connsiteX166" fmla="*/ 815758 w 1600739"/>
                <a:gd name="connsiteY166" fmla="*/ 88668 h 2237491"/>
                <a:gd name="connsiteX167" fmla="*/ 823868 w 1600739"/>
                <a:gd name="connsiteY167" fmla="*/ 60283 h 2237491"/>
                <a:gd name="connsiteX168" fmla="*/ 856985 w 1600739"/>
                <a:gd name="connsiteY168" fmla="*/ 120333 h 2237491"/>
                <a:gd name="connsiteX169" fmla="*/ 866446 w 1600739"/>
                <a:gd name="connsiteY169" fmla="*/ 82585 h 2237491"/>
                <a:gd name="connsiteX170" fmla="*/ 860363 w 1600739"/>
                <a:gd name="connsiteY170" fmla="*/ 42036 h 2237491"/>
                <a:gd name="connsiteX171" fmla="*/ 909023 w 1600739"/>
                <a:gd name="connsiteY171" fmla="*/ 19732 h 2237491"/>
                <a:gd name="connsiteX172" fmla="*/ 949573 w 1600739"/>
                <a:gd name="connsiteY172" fmla="*/ 21760 h 2237491"/>
                <a:gd name="connsiteX173" fmla="*/ 1004783 w 1600739"/>
                <a:gd name="connsiteY173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209038 w 1600739"/>
                <a:gd name="connsiteY2" fmla="*/ 80314 h 2237491"/>
                <a:gd name="connsiteX3" fmla="*/ 1368312 w 1600739"/>
                <a:gd name="connsiteY3" fmla="*/ 226916 h 2237491"/>
                <a:gd name="connsiteX4" fmla="*/ 1323971 w 1600739"/>
                <a:gd name="connsiteY4" fmla="*/ 310504 h 2237491"/>
                <a:gd name="connsiteX5" fmla="*/ 1225206 w 1600739"/>
                <a:gd name="connsiteY5" fmla="*/ 317866 h 2237491"/>
                <a:gd name="connsiteX6" fmla="*/ 1082740 w 1600739"/>
                <a:gd name="connsiteY6" fmla="*/ 335840 h 2237491"/>
                <a:gd name="connsiteX7" fmla="*/ 1095706 w 1600739"/>
                <a:gd name="connsiteY7" fmla="*/ 367239 h 2237491"/>
                <a:gd name="connsiteX8" fmla="*/ 1191270 w 1600739"/>
                <a:gd name="connsiteY8" fmla="*/ 349266 h 2237491"/>
                <a:gd name="connsiteX9" fmla="*/ 1267305 w 1600739"/>
                <a:gd name="connsiteY9" fmla="*/ 406217 h 2237491"/>
                <a:gd name="connsiteX10" fmla="*/ 1317568 w 1600739"/>
                <a:gd name="connsiteY10" fmla="*/ 356845 h 2237491"/>
                <a:gd name="connsiteX11" fmla="*/ 1340139 w 1600739"/>
                <a:gd name="connsiteY11" fmla="*/ 416612 h 2237491"/>
                <a:gd name="connsiteX12" fmla="*/ 1312606 w 1600739"/>
                <a:gd name="connsiteY12" fmla="*/ 512326 h 2237491"/>
                <a:gd name="connsiteX13" fmla="*/ 1379037 w 1600739"/>
                <a:gd name="connsiteY13" fmla="*/ 452559 h 2237491"/>
                <a:gd name="connsiteX14" fmla="*/ 1505175 w 1600739"/>
                <a:gd name="connsiteY14" fmla="*/ 388244 h 2237491"/>
                <a:gd name="connsiteX15" fmla="*/ 1584572 w 1600739"/>
                <a:gd name="connsiteY15" fmla="*/ 421159 h 2237491"/>
                <a:gd name="connsiteX16" fmla="*/ 1600739 w 1600739"/>
                <a:gd name="connsiteY16" fmla="*/ 488289 h 2237491"/>
                <a:gd name="connsiteX17" fmla="*/ 1493970 w 1600739"/>
                <a:gd name="connsiteY17" fmla="*/ 597429 h 2237491"/>
                <a:gd name="connsiteX18" fmla="*/ 1477802 w 1600739"/>
                <a:gd name="connsiteY18" fmla="*/ 628828 h 2237491"/>
                <a:gd name="connsiteX19" fmla="*/ 1393604 w 1600739"/>
                <a:gd name="connsiteY19" fmla="*/ 654164 h 2237491"/>
                <a:gd name="connsiteX20" fmla="*/ 1384639 w 1600739"/>
                <a:gd name="connsiteY20" fmla="*/ 703753 h 2237491"/>
                <a:gd name="connsiteX21" fmla="*/ 1424338 w 1600739"/>
                <a:gd name="connsiteY21" fmla="*/ 760272 h 2237491"/>
                <a:gd name="connsiteX22" fmla="*/ 1422577 w 1600739"/>
                <a:gd name="connsiteY22" fmla="*/ 867680 h 2237491"/>
                <a:gd name="connsiteX23" fmla="*/ 1404969 w 1600739"/>
                <a:gd name="connsiteY23" fmla="*/ 972489 h 2237491"/>
                <a:gd name="connsiteX24" fmla="*/ 1443860 w 1600739"/>
                <a:gd name="connsiteY24" fmla="*/ 1023954 h 2237491"/>
                <a:gd name="connsiteX25" fmla="*/ 1433567 w 1600739"/>
                <a:gd name="connsiteY25" fmla="*/ 1081380 h 2237491"/>
                <a:gd name="connsiteX26" fmla="*/ 1416086 w 1600739"/>
                <a:gd name="connsiteY26" fmla="*/ 1056001 h 2237491"/>
                <a:gd name="connsiteX27" fmla="*/ 1393604 w 1600739"/>
                <a:gd name="connsiteY27" fmla="*/ 1050229 h 2237491"/>
                <a:gd name="connsiteX28" fmla="*/ 1351504 w 1600739"/>
                <a:gd name="connsiteY28" fmla="*/ 1081629 h 2237491"/>
                <a:gd name="connsiteX29" fmla="*/ 1396805 w 1600739"/>
                <a:gd name="connsiteY29" fmla="*/ 1138364 h 2237491"/>
                <a:gd name="connsiteX30" fmla="*/ 1404969 w 1600739"/>
                <a:gd name="connsiteY30" fmla="*/ 1220652 h 2237491"/>
                <a:gd name="connsiteX31" fmla="*/ 1379037 w 1600739"/>
                <a:gd name="connsiteY31" fmla="*/ 1226499 h 2237491"/>
                <a:gd name="connsiteX32" fmla="*/ 1412972 w 1600739"/>
                <a:gd name="connsiteY32" fmla="*/ 1308787 h 2237491"/>
                <a:gd name="connsiteX33" fmla="*/ 1339271 w 1600739"/>
                <a:gd name="connsiteY33" fmla="*/ 1311391 h 2237491"/>
                <a:gd name="connsiteX34" fmla="*/ 1385440 w 1600739"/>
                <a:gd name="connsiteY34" fmla="*/ 1350580 h 2237491"/>
                <a:gd name="connsiteX35" fmla="*/ 1374075 w 1600739"/>
                <a:gd name="connsiteY35" fmla="*/ 1378948 h 2237491"/>
                <a:gd name="connsiteX36" fmla="*/ 1340139 w 1600739"/>
                <a:gd name="connsiteY36" fmla="*/ 1389559 h 2237491"/>
                <a:gd name="connsiteX37" fmla="*/ 1291321 w 1600739"/>
                <a:gd name="connsiteY37" fmla="*/ 1389648 h 2237491"/>
                <a:gd name="connsiteX38" fmla="*/ 1336937 w 1600739"/>
                <a:gd name="connsiteY38" fmla="*/ 1446294 h 2237491"/>
                <a:gd name="connsiteX39" fmla="*/ 1336937 w 1600739"/>
                <a:gd name="connsiteY39" fmla="*/ 1482241 h 2237491"/>
                <a:gd name="connsiteX40" fmla="*/ 1244619 w 1600739"/>
                <a:gd name="connsiteY40" fmla="*/ 1469918 h 2237491"/>
                <a:gd name="connsiteX41" fmla="*/ 1285462 w 1600739"/>
                <a:gd name="connsiteY41" fmla="*/ 1492994 h 2237491"/>
                <a:gd name="connsiteX42" fmla="*/ 1306203 w 1600739"/>
                <a:gd name="connsiteY42" fmla="*/ 1505454 h 2237491"/>
                <a:gd name="connsiteX43" fmla="*/ 1340139 w 1600739"/>
                <a:gd name="connsiteY43" fmla="*/ 1538977 h 2237491"/>
                <a:gd name="connsiteX44" fmla="*/ 1351504 w 1600739"/>
                <a:gd name="connsiteY44" fmla="*/ 1598744 h 2237491"/>
                <a:gd name="connsiteX45" fmla="*/ 1301241 w 1600739"/>
                <a:gd name="connsiteY45" fmla="*/ 1612170 h 2237491"/>
                <a:gd name="connsiteX46" fmla="*/ 1294691 w 1600739"/>
                <a:gd name="connsiteY46" fmla="*/ 1568847 h 2237491"/>
                <a:gd name="connsiteX47" fmla="*/ 1239773 w 1600739"/>
                <a:gd name="connsiteY47" fmla="*/ 1528582 h 2237491"/>
                <a:gd name="connsiteX48" fmla="*/ 1252079 w 1600739"/>
                <a:gd name="connsiteY48" fmla="*/ 1568019 h 2237491"/>
                <a:gd name="connsiteX49" fmla="*/ 1246470 w 1600739"/>
                <a:gd name="connsiteY49" fmla="*/ 1569888 h 2237491"/>
                <a:gd name="connsiteX50" fmla="*/ 1170270 w 1600739"/>
                <a:gd name="connsiteY50" fmla="*/ 1573698 h 2237491"/>
                <a:gd name="connsiteX51" fmla="*/ 1164555 w 1600739"/>
                <a:gd name="connsiteY51" fmla="*/ 1577508 h 2237491"/>
                <a:gd name="connsiteX52" fmla="*/ 1170270 w 1600739"/>
                <a:gd name="connsiteY52" fmla="*/ 1579413 h 2237491"/>
                <a:gd name="connsiteX53" fmla="*/ 1206465 w 1600739"/>
                <a:gd name="connsiteY53" fmla="*/ 1581318 h 2237491"/>
                <a:gd name="connsiteX54" fmla="*/ 1214085 w 1600739"/>
                <a:gd name="connsiteY54" fmla="*/ 1583223 h 2237491"/>
                <a:gd name="connsiteX55" fmla="*/ 1223610 w 1600739"/>
                <a:gd name="connsiteY55" fmla="*/ 1585128 h 2237491"/>
                <a:gd name="connsiteX56" fmla="*/ 1235040 w 1600739"/>
                <a:gd name="connsiteY56" fmla="*/ 1588938 h 2237491"/>
                <a:gd name="connsiteX57" fmla="*/ 1250280 w 1600739"/>
                <a:gd name="connsiteY57" fmla="*/ 1590843 h 2237491"/>
                <a:gd name="connsiteX58" fmla="*/ 1258955 w 1600739"/>
                <a:gd name="connsiteY58" fmla="*/ 1590054 h 2237491"/>
                <a:gd name="connsiteX59" fmla="*/ 1259302 w 1600739"/>
                <a:gd name="connsiteY59" fmla="*/ 1591164 h 2237491"/>
                <a:gd name="connsiteX60" fmla="*/ 1191759 w 1600739"/>
                <a:gd name="connsiteY60" fmla="*/ 1620023 h 2237491"/>
                <a:gd name="connsiteX61" fmla="*/ 1166879 w 1600739"/>
                <a:gd name="connsiteY61" fmla="*/ 1635586 h 2237491"/>
                <a:gd name="connsiteX62" fmla="*/ 1221126 w 1600739"/>
                <a:gd name="connsiteY62" fmla="*/ 1638747 h 2237491"/>
                <a:gd name="connsiteX63" fmla="*/ 1249444 w 1600739"/>
                <a:gd name="connsiteY63" fmla="*/ 1649933 h 2237491"/>
                <a:gd name="connsiteX64" fmla="*/ 1332135 w 1600739"/>
                <a:gd name="connsiteY64" fmla="*/ 1637506 h 2237491"/>
                <a:gd name="connsiteX65" fmla="*/ 1264104 w 1600739"/>
                <a:gd name="connsiteY65" fmla="*/ 1697273 h 2237491"/>
                <a:gd name="connsiteX66" fmla="*/ 1191270 w 1600739"/>
                <a:gd name="connsiteY66" fmla="*/ 1751193 h 2237491"/>
                <a:gd name="connsiteX67" fmla="*/ 1113634 w 1600739"/>
                <a:gd name="connsiteY67" fmla="*/ 1771981 h 2237491"/>
                <a:gd name="connsiteX68" fmla="*/ 1072462 w 1600739"/>
                <a:gd name="connsiteY68" fmla="*/ 1751026 h 2237491"/>
                <a:gd name="connsiteX69" fmla="*/ 1079220 w 1600739"/>
                <a:gd name="connsiteY69" fmla="*/ 1780778 h 2237491"/>
                <a:gd name="connsiteX70" fmla="*/ 1022872 w 1600739"/>
                <a:gd name="connsiteY70" fmla="*/ 1860333 h 2237491"/>
                <a:gd name="connsiteX71" fmla="*/ 967967 w 1600739"/>
                <a:gd name="connsiteY71" fmla="*/ 1902126 h 2237491"/>
                <a:gd name="connsiteX72" fmla="*/ 898604 w 1600739"/>
                <a:gd name="connsiteY72" fmla="*/ 1929534 h 2237491"/>
                <a:gd name="connsiteX73" fmla="*/ 859257 w 1600739"/>
                <a:gd name="connsiteY73" fmla="*/ 1897240 h 2237491"/>
                <a:gd name="connsiteX74" fmla="*/ 877205 w 1600739"/>
                <a:gd name="connsiteY74" fmla="*/ 1944567 h 2237491"/>
                <a:gd name="connsiteX75" fmla="*/ 852730 w 1600739"/>
                <a:gd name="connsiteY75" fmla="*/ 1986401 h 2237491"/>
                <a:gd name="connsiteX76" fmla="*/ 827370 w 1600739"/>
                <a:gd name="connsiteY76" fmla="*/ 1990893 h 2237491"/>
                <a:gd name="connsiteX77" fmla="*/ 854635 w 1600739"/>
                <a:gd name="connsiteY77" fmla="*/ 2008235 h 2237491"/>
                <a:gd name="connsiteX78" fmla="*/ 838467 w 1600739"/>
                <a:gd name="connsiteY78" fmla="*/ 2043965 h 2237491"/>
                <a:gd name="connsiteX79" fmla="*/ 800178 w 1600739"/>
                <a:gd name="connsiteY79" fmla="*/ 2070346 h 2237491"/>
                <a:gd name="connsiteX80" fmla="*/ 807733 w 1600739"/>
                <a:gd name="connsiteY80" fmla="*/ 2126253 h 2237491"/>
                <a:gd name="connsiteX81" fmla="*/ 796368 w 1600739"/>
                <a:gd name="connsiteY81" fmla="*/ 2168046 h 2237491"/>
                <a:gd name="connsiteX82" fmla="*/ 790718 w 1600739"/>
                <a:gd name="connsiteY82" fmla="*/ 2228849 h 2237491"/>
                <a:gd name="connsiteX83" fmla="*/ 755923 w 1600739"/>
                <a:gd name="connsiteY83" fmla="*/ 2237457 h 2237491"/>
                <a:gd name="connsiteX84" fmla="*/ 746105 w 1600739"/>
                <a:gd name="connsiteY84" fmla="*/ 2217419 h 2237491"/>
                <a:gd name="connsiteX85" fmla="*/ 711058 w 1600739"/>
                <a:gd name="connsiteY85" fmla="*/ 2211819 h 2237491"/>
                <a:gd name="connsiteX86" fmla="*/ 681193 w 1600739"/>
                <a:gd name="connsiteY86" fmla="*/ 2178657 h 2237491"/>
                <a:gd name="connsiteX87" fmla="*/ 655503 w 1600739"/>
                <a:gd name="connsiteY87" fmla="*/ 2178657 h 2237491"/>
                <a:gd name="connsiteX88" fmla="*/ 627970 w 1600739"/>
                <a:gd name="connsiteY88" fmla="*/ 2150073 h 2237491"/>
                <a:gd name="connsiteX89" fmla="*/ 614918 w 1600739"/>
                <a:gd name="connsiteY89" fmla="*/ 2113544 h 2237491"/>
                <a:gd name="connsiteX90" fmla="*/ 617054 w 1600739"/>
                <a:gd name="connsiteY90" fmla="*/ 2083633 h 2237491"/>
                <a:gd name="connsiteX91" fmla="*/ 588302 w 1600739"/>
                <a:gd name="connsiteY91" fmla="*/ 2067629 h 2237491"/>
                <a:gd name="connsiteX92" fmla="*/ 597827 w 1600739"/>
                <a:gd name="connsiteY92" fmla="*/ 2040903 h 2237491"/>
                <a:gd name="connsiteX93" fmla="*/ 567916 w 1600739"/>
                <a:gd name="connsiteY93" fmla="*/ 2036631 h 2237491"/>
                <a:gd name="connsiteX94" fmla="*/ 549410 w 1600739"/>
                <a:gd name="connsiteY94" fmla="*/ 2013101 h 2237491"/>
                <a:gd name="connsiteX95" fmla="*/ 557272 w 1600739"/>
                <a:gd name="connsiteY95" fmla="*/ 1987216 h 2237491"/>
                <a:gd name="connsiteX96" fmla="*/ 533733 w 1600739"/>
                <a:gd name="connsiteY96" fmla="*/ 1978947 h 2237491"/>
                <a:gd name="connsiteX97" fmla="*/ 549798 w 1600739"/>
                <a:gd name="connsiteY97" fmla="*/ 1946389 h 2237491"/>
                <a:gd name="connsiteX98" fmla="*/ 516641 w 1600739"/>
                <a:gd name="connsiteY98" fmla="*/ 1934081 h 2237491"/>
                <a:gd name="connsiteX99" fmla="*/ 513037 w 1600739"/>
                <a:gd name="connsiteY99" fmla="*/ 1896063 h 2237491"/>
                <a:gd name="connsiteX100" fmla="*/ 524402 w 1600739"/>
                <a:gd name="connsiteY100" fmla="*/ 1852754 h 2237491"/>
                <a:gd name="connsiteX101" fmla="*/ 505033 w 1600739"/>
                <a:gd name="connsiteY101" fmla="*/ 1828933 h 2237491"/>
                <a:gd name="connsiteX102" fmla="*/ 532566 w 1600739"/>
                <a:gd name="connsiteY102" fmla="*/ 1757040 h 2237491"/>
                <a:gd name="connsiteX103" fmla="*/ 569703 w 1600739"/>
                <a:gd name="connsiteY103" fmla="*/ 1733219 h 2237491"/>
                <a:gd name="connsiteX104" fmla="*/ 582669 w 1600739"/>
                <a:gd name="connsiteY104" fmla="*/ 1704852 h 2237491"/>
                <a:gd name="connsiteX105" fmla="*/ 585871 w 1600739"/>
                <a:gd name="connsiteY105" fmla="*/ 1650931 h 2237491"/>
                <a:gd name="connsiteX106" fmla="*/ 555136 w 1600739"/>
                <a:gd name="connsiteY106" fmla="*/ 1673452 h 2237491"/>
                <a:gd name="connsiteX107" fmla="*/ 521824 w 1600739"/>
                <a:gd name="connsiteY107" fmla="*/ 1652087 h 2237491"/>
                <a:gd name="connsiteX108" fmla="*/ 485504 w 1600739"/>
                <a:gd name="connsiteY108" fmla="*/ 1622564 h 2237491"/>
                <a:gd name="connsiteX109" fmla="*/ 493668 w 1600739"/>
                <a:gd name="connsiteY109" fmla="*/ 1588349 h 2237491"/>
                <a:gd name="connsiteX110" fmla="*/ 559657 w 1600739"/>
                <a:gd name="connsiteY110" fmla="*/ 1628667 h 2237491"/>
                <a:gd name="connsiteX111" fmla="*/ 574505 w 1600739"/>
                <a:gd name="connsiteY111" fmla="*/ 1606106 h 2237491"/>
                <a:gd name="connsiteX112" fmla="*/ 527604 w 1600739"/>
                <a:gd name="connsiteY112" fmla="*/ 1555434 h 2237491"/>
                <a:gd name="connsiteX113" fmla="*/ 505033 w 1600739"/>
                <a:gd name="connsiteY113" fmla="*/ 1531397 h 2237491"/>
                <a:gd name="connsiteX114" fmla="*/ 479101 w 1600739"/>
                <a:gd name="connsiteY114" fmla="*/ 1542008 h 2237491"/>
                <a:gd name="connsiteX115" fmla="*/ 456371 w 1600739"/>
                <a:gd name="connsiteY115" fmla="*/ 1524035 h 2237491"/>
                <a:gd name="connsiteX116" fmla="*/ 485504 w 1600739"/>
                <a:gd name="connsiteY116" fmla="*/ 1449326 h 2237491"/>
                <a:gd name="connsiteX117" fmla="*/ 470938 w 1600739"/>
                <a:gd name="connsiteY117" fmla="*/ 1422474 h 2237491"/>
                <a:gd name="connsiteX118" fmla="*/ 448367 w 1600739"/>
                <a:gd name="connsiteY118" fmla="*/ 1361191 h 2237491"/>
                <a:gd name="connsiteX119" fmla="*/ 417633 w 1600739"/>
                <a:gd name="connsiteY119" fmla="*/ 1270025 h 2237491"/>
                <a:gd name="connsiteX120" fmla="*/ 383537 w 1600739"/>
                <a:gd name="connsiteY120" fmla="*/ 1234078 h 2237491"/>
                <a:gd name="connsiteX121" fmla="*/ 383537 w 1600739"/>
                <a:gd name="connsiteY121" fmla="*/ 1192284 h 2237491"/>
                <a:gd name="connsiteX122" fmla="*/ 314065 w 1600739"/>
                <a:gd name="connsiteY122" fmla="*/ 1135332 h 2237491"/>
                <a:gd name="connsiteX123" fmla="*/ 260600 w 1600739"/>
                <a:gd name="connsiteY123" fmla="*/ 1127970 h 2237491"/>
                <a:gd name="connsiteX124" fmla="*/ 187767 w 1600739"/>
                <a:gd name="connsiteY124" fmla="*/ 1131001 h 2237491"/>
                <a:gd name="connsiteX125" fmla="*/ 126298 w 1600739"/>
                <a:gd name="connsiteY125" fmla="*/ 1142911 h 2237491"/>
                <a:gd name="connsiteX126" fmla="*/ 112709 w 1600739"/>
                <a:gd name="connsiteY126" fmla="*/ 1087915 h 2237491"/>
                <a:gd name="connsiteX127" fmla="*/ 50103 w 1600739"/>
                <a:gd name="connsiteY127" fmla="*/ 1042867 h 2237491"/>
                <a:gd name="connsiteX128" fmla="*/ 118135 w 1600739"/>
                <a:gd name="connsiteY128" fmla="*/ 1008436 h 2237491"/>
                <a:gd name="connsiteX129" fmla="*/ 168398 w 1600739"/>
                <a:gd name="connsiteY129" fmla="*/ 1000856 h 2237491"/>
                <a:gd name="connsiteX130" fmla="*/ 181575 w 1600739"/>
                <a:gd name="connsiteY130" fmla="*/ 975528 h 2237491"/>
                <a:gd name="connsiteX131" fmla="*/ 58267 w 1600739"/>
                <a:gd name="connsiteY131" fmla="*/ 972489 h 2237491"/>
                <a:gd name="connsiteX132" fmla="*/ 0 w 1600739"/>
                <a:gd name="connsiteY132" fmla="*/ 926148 h 2237491"/>
                <a:gd name="connsiteX133" fmla="*/ 3202 w 1600739"/>
                <a:gd name="connsiteY133" fmla="*/ 879806 h 2237491"/>
                <a:gd name="connsiteX134" fmla="*/ 103568 w 1600739"/>
                <a:gd name="connsiteY134" fmla="*/ 823071 h 2237491"/>
                <a:gd name="connsiteX135" fmla="*/ 191448 w 1600739"/>
                <a:gd name="connsiteY135" fmla="*/ 806376 h 2237491"/>
                <a:gd name="connsiteX136" fmla="*/ 220471 w 1600739"/>
                <a:gd name="connsiteY136" fmla="*/ 670116 h 2237491"/>
                <a:gd name="connsiteX137" fmla="*/ 147029 w 1600739"/>
                <a:gd name="connsiteY137" fmla="*/ 630485 h 2237491"/>
                <a:gd name="connsiteX138" fmla="*/ 190714 w 1600739"/>
                <a:gd name="connsiteY138" fmla="*/ 552578 h 2237491"/>
                <a:gd name="connsiteX139" fmla="*/ 219675 w 1600739"/>
                <a:gd name="connsiteY139" fmla="*/ 556428 h 2237491"/>
                <a:gd name="connsiteX140" fmla="*/ 231105 w 1600739"/>
                <a:gd name="connsiteY140" fmla="*/ 560238 h 2237491"/>
                <a:gd name="connsiteX141" fmla="*/ 214945 w 1600739"/>
                <a:gd name="connsiteY141" fmla="*/ 530290 h 2237491"/>
                <a:gd name="connsiteX142" fmla="*/ 286532 w 1600739"/>
                <a:gd name="connsiteY142" fmla="*/ 483741 h 2237491"/>
                <a:gd name="connsiteX143" fmla="*/ 275167 w 1600739"/>
                <a:gd name="connsiteY143" fmla="*/ 410548 h 2237491"/>
                <a:gd name="connsiteX144" fmla="*/ 341438 w 1600739"/>
                <a:gd name="connsiteY144" fmla="*/ 364207 h 2237491"/>
                <a:gd name="connsiteX145" fmla="*/ 398745 w 1600739"/>
                <a:gd name="connsiteY145" fmla="*/ 390693 h 2237491"/>
                <a:gd name="connsiteX146" fmla="*/ 409404 w 1600739"/>
                <a:gd name="connsiteY146" fmla="*/ 323631 h 2237491"/>
                <a:gd name="connsiteX147" fmla="*/ 471135 w 1600739"/>
                <a:gd name="connsiteY147" fmla="*/ 377358 h 2237491"/>
                <a:gd name="connsiteX148" fmla="*/ 501672 w 1600739"/>
                <a:gd name="connsiteY148" fmla="*/ 314885 h 2237491"/>
                <a:gd name="connsiteX149" fmla="*/ 532566 w 1600739"/>
                <a:gd name="connsiteY149" fmla="*/ 392575 h 2237491"/>
                <a:gd name="connsiteX150" fmla="*/ 600437 w 1600739"/>
                <a:gd name="connsiteY150" fmla="*/ 292530 h 2237491"/>
                <a:gd name="connsiteX151" fmla="*/ 661906 w 1600739"/>
                <a:gd name="connsiteY151" fmla="*/ 359876 h 2237491"/>
                <a:gd name="connsiteX152" fmla="*/ 700804 w 1600739"/>
                <a:gd name="connsiteY152" fmla="*/ 374818 h 2237491"/>
                <a:gd name="connsiteX153" fmla="*/ 754268 w 1600739"/>
                <a:gd name="connsiteY153" fmla="*/ 427006 h 2237491"/>
                <a:gd name="connsiteX154" fmla="*/ 689438 w 1600739"/>
                <a:gd name="connsiteY154" fmla="*/ 335840 h 2237491"/>
                <a:gd name="connsiteX155" fmla="*/ 692800 w 1600739"/>
                <a:gd name="connsiteY155" fmla="*/ 258099 h 2237491"/>
                <a:gd name="connsiteX156" fmla="*/ 665724 w 1600739"/>
                <a:gd name="connsiteY156" fmla="*/ 216399 h 2237491"/>
                <a:gd name="connsiteX157" fmla="*/ 746824 w 1600739"/>
                <a:gd name="connsiteY157" fmla="*/ 218427 h 2237491"/>
                <a:gd name="connsiteX158" fmla="*/ 754934 w 1600739"/>
                <a:gd name="connsiteY158" fmla="*/ 204234 h 2237491"/>
                <a:gd name="connsiteX159" fmla="*/ 758988 w 1600739"/>
                <a:gd name="connsiteY159" fmla="*/ 198152 h 2237491"/>
                <a:gd name="connsiteX160" fmla="*/ 680426 w 1600739"/>
                <a:gd name="connsiteY160" fmla="*/ 188229 h 2237491"/>
                <a:gd name="connsiteX161" fmla="*/ 675861 w 1600739"/>
                <a:gd name="connsiteY161" fmla="*/ 169767 h 2237491"/>
                <a:gd name="connsiteX162" fmla="*/ 706274 w 1600739"/>
                <a:gd name="connsiteY162" fmla="*/ 141382 h 2237491"/>
                <a:gd name="connsiteX163" fmla="*/ 728576 w 1600739"/>
                <a:gd name="connsiteY163" fmla="*/ 123135 h 2237491"/>
                <a:gd name="connsiteX164" fmla="*/ 752906 w 1600739"/>
                <a:gd name="connsiteY164" fmla="*/ 139354 h 2237491"/>
                <a:gd name="connsiteX165" fmla="*/ 773180 w 1600739"/>
                <a:gd name="connsiteY165" fmla="*/ 90694 h 2237491"/>
                <a:gd name="connsiteX166" fmla="*/ 813731 w 1600739"/>
                <a:gd name="connsiteY166" fmla="*/ 108943 h 2237491"/>
                <a:gd name="connsiteX167" fmla="*/ 815758 w 1600739"/>
                <a:gd name="connsiteY167" fmla="*/ 88668 h 2237491"/>
                <a:gd name="connsiteX168" fmla="*/ 823868 w 1600739"/>
                <a:gd name="connsiteY168" fmla="*/ 60283 h 2237491"/>
                <a:gd name="connsiteX169" fmla="*/ 856985 w 1600739"/>
                <a:gd name="connsiteY169" fmla="*/ 120333 h 2237491"/>
                <a:gd name="connsiteX170" fmla="*/ 866446 w 1600739"/>
                <a:gd name="connsiteY170" fmla="*/ 82585 h 2237491"/>
                <a:gd name="connsiteX171" fmla="*/ 860363 w 1600739"/>
                <a:gd name="connsiteY171" fmla="*/ 42036 h 2237491"/>
                <a:gd name="connsiteX172" fmla="*/ 909023 w 1600739"/>
                <a:gd name="connsiteY172" fmla="*/ 19732 h 2237491"/>
                <a:gd name="connsiteX173" fmla="*/ 949573 w 1600739"/>
                <a:gd name="connsiteY173" fmla="*/ 21760 h 2237491"/>
                <a:gd name="connsiteX174" fmla="*/ 1004783 w 1600739"/>
                <a:gd name="connsiteY174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209038 w 1600739"/>
                <a:gd name="connsiteY3" fmla="*/ 80314 h 2237491"/>
                <a:gd name="connsiteX4" fmla="*/ 1368312 w 1600739"/>
                <a:gd name="connsiteY4" fmla="*/ 226916 h 2237491"/>
                <a:gd name="connsiteX5" fmla="*/ 1323971 w 1600739"/>
                <a:gd name="connsiteY5" fmla="*/ 310504 h 2237491"/>
                <a:gd name="connsiteX6" fmla="*/ 1225206 w 1600739"/>
                <a:gd name="connsiteY6" fmla="*/ 317866 h 2237491"/>
                <a:gd name="connsiteX7" fmla="*/ 1082740 w 1600739"/>
                <a:gd name="connsiteY7" fmla="*/ 335840 h 2237491"/>
                <a:gd name="connsiteX8" fmla="*/ 1095706 w 1600739"/>
                <a:gd name="connsiteY8" fmla="*/ 367239 h 2237491"/>
                <a:gd name="connsiteX9" fmla="*/ 1191270 w 1600739"/>
                <a:gd name="connsiteY9" fmla="*/ 349266 h 2237491"/>
                <a:gd name="connsiteX10" fmla="*/ 1267305 w 1600739"/>
                <a:gd name="connsiteY10" fmla="*/ 406217 h 2237491"/>
                <a:gd name="connsiteX11" fmla="*/ 1317568 w 1600739"/>
                <a:gd name="connsiteY11" fmla="*/ 356845 h 2237491"/>
                <a:gd name="connsiteX12" fmla="*/ 1340139 w 1600739"/>
                <a:gd name="connsiteY12" fmla="*/ 416612 h 2237491"/>
                <a:gd name="connsiteX13" fmla="*/ 1312606 w 1600739"/>
                <a:gd name="connsiteY13" fmla="*/ 512326 h 2237491"/>
                <a:gd name="connsiteX14" fmla="*/ 1379037 w 1600739"/>
                <a:gd name="connsiteY14" fmla="*/ 452559 h 2237491"/>
                <a:gd name="connsiteX15" fmla="*/ 1505175 w 1600739"/>
                <a:gd name="connsiteY15" fmla="*/ 388244 h 2237491"/>
                <a:gd name="connsiteX16" fmla="*/ 1584572 w 1600739"/>
                <a:gd name="connsiteY16" fmla="*/ 421159 h 2237491"/>
                <a:gd name="connsiteX17" fmla="*/ 1600739 w 1600739"/>
                <a:gd name="connsiteY17" fmla="*/ 488289 h 2237491"/>
                <a:gd name="connsiteX18" fmla="*/ 1493970 w 1600739"/>
                <a:gd name="connsiteY18" fmla="*/ 597429 h 2237491"/>
                <a:gd name="connsiteX19" fmla="*/ 1477802 w 1600739"/>
                <a:gd name="connsiteY19" fmla="*/ 628828 h 2237491"/>
                <a:gd name="connsiteX20" fmla="*/ 1393604 w 1600739"/>
                <a:gd name="connsiteY20" fmla="*/ 654164 h 2237491"/>
                <a:gd name="connsiteX21" fmla="*/ 1384639 w 1600739"/>
                <a:gd name="connsiteY21" fmla="*/ 703753 h 2237491"/>
                <a:gd name="connsiteX22" fmla="*/ 1424338 w 1600739"/>
                <a:gd name="connsiteY22" fmla="*/ 760272 h 2237491"/>
                <a:gd name="connsiteX23" fmla="*/ 1422577 w 1600739"/>
                <a:gd name="connsiteY23" fmla="*/ 867680 h 2237491"/>
                <a:gd name="connsiteX24" fmla="*/ 1404969 w 1600739"/>
                <a:gd name="connsiteY24" fmla="*/ 972489 h 2237491"/>
                <a:gd name="connsiteX25" fmla="*/ 1443860 w 1600739"/>
                <a:gd name="connsiteY25" fmla="*/ 1023954 h 2237491"/>
                <a:gd name="connsiteX26" fmla="*/ 1433567 w 1600739"/>
                <a:gd name="connsiteY26" fmla="*/ 1081380 h 2237491"/>
                <a:gd name="connsiteX27" fmla="*/ 1416086 w 1600739"/>
                <a:gd name="connsiteY27" fmla="*/ 1056001 h 2237491"/>
                <a:gd name="connsiteX28" fmla="*/ 1393604 w 1600739"/>
                <a:gd name="connsiteY28" fmla="*/ 1050229 h 2237491"/>
                <a:gd name="connsiteX29" fmla="*/ 1351504 w 1600739"/>
                <a:gd name="connsiteY29" fmla="*/ 1081629 h 2237491"/>
                <a:gd name="connsiteX30" fmla="*/ 1396805 w 1600739"/>
                <a:gd name="connsiteY30" fmla="*/ 1138364 h 2237491"/>
                <a:gd name="connsiteX31" fmla="*/ 1404969 w 1600739"/>
                <a:gd name="connsiteY31" fmla="*/ 1220652 h 2237491"/>
                <a:gd name="connsiteX32" fmla="*/ 1379037 w 1600739"/>
                <a:gd name="connsiteY32" fmla="*/ 1226499 h 2237491"/>
                <a:gd name="connsiteX33" fmla="*/ 1412972 w 1600739"/>
                <a:gd name="connsiteY33" fmla="*/ 1308787 h 2237491"/>
                <a:gd name="connsiteX34" fmla="*/ 1339271 w 1600739"/>
                <a:gd name="connsiteY34" fmla="*/ 1311391 h 2237491"/>
                <a:gd name="connsiteX35" fmla="*/ 1385440 w 1600739"/>
                <a:gd name="connsiteY35" fmla="*/ 1350580 h 2237491"/>
                <a:gd name="connsiteX36" fmla="*/ 1374075 w 1600739"/>
                <a:gd name="connsiteY36" fmla="*/ 1378948 h 2237491"/>
                <a:gd name="connsiteX37" fmla="*/ 1340139 w 1600739"/>
                <a:gd name="connsiteY37" fmla="*/ 1389559 h 2237491"/>
                <a:gd name="connsiteX38" fmla="*/ 1291321 w 1600739"/>
                <a:gd name="connsiteY38" fmla="*/ 1389648 h 2237491"/>
                <a:gd name="connsiteX39" fmla="*/ 1336937 w 1600739"/>
                <a:gd name="connsiteY39" fmla="*/ 1446294 h 2237491"/>
                <a:gd name="connsiteX40" fmla="*/ 1336937 w 1600739"/>
                <a:gd name="connsiteY40" fmla="*/ 1482241 h 2237491"/>
                <a:gd name="connsiteX41" fmla="*/ 1244619 w 1600739"/>
                <a:gd name="connsiteY41" fmla="*/ 1469918 h 2237491"/>
                <a:gd name="connsiteX42" fmla="*/ 1285462 w 1600739"/>
                <a:gd name="connsiteY42" fmla="*/ 1492994 h 2237491"/>
                <a:gd name="connsiteX43" fmla="*/ 1306203 w 1600739"/>
                <a:gd name="connsiteY43" fmla="*/ 1505454 h 2237491"/>
                <a:gd name="connsiteX44" fmla="*/ 1340139 w 1600739"/>
                <a:gd name="connsiteY44" fmla="*/ 1538977 h 2237491"/>
                <a:gd name="connsiteX45" fmla="*/ 1351504 w 1600739"/>
                <a:gd name="connsiteY45" fmla="*/ 1598744 h 2237491"/>
                <a:gd name="connsiteX46" fmla="*/ 1301241 w 1600739"/>
                <a:gd name="connsiteY46" fmla="*/ 1612170 h 2237491"/>
                <a:gd name="connsiteX47" fmla="*/ 1294691 w 1600739"/>
                <a:gd name="connsiteY47" fmla="*/ 1568847 h 2237491"/>
                <a:gd name="connsiteX48" fmla="*/ 1239773 w 1600739"/>
                <a:gd name="connsiteY48" fmla="*/ 1528582 h 2237491"/>
                <a:gd name="connsiteX49" fmla="*/ 1252079 w 1600739"/>
                <a:gd name="connsiteY49" fmla="*/ 1568019 h 2237491"/>
                <a:gd name="connsiteX50" fmla="*/ 1246470 w 1600739"/>
                <a:gd name="connsiteY50" fmla="*/ 1569888 h 2237491"/>
                <a:gd name="connsiteX51" fmla="*/ 1170270 w 1600739"/>
                <a:gd name="connsiteY51" fmla="*/ 1573698 h 2237491"/>
                <a:gd name="connsiteX52" fmla="*/ 1164555 w 1600739"/>
                <a:gd name="connsiteY52" fmla="*/ 1577508 h 2237491"/>
                <a:gd name="connsiteX53" fmla="*/ 1170270 w 1600739"/>
                <a:gd name="connsiteY53" fmla="*/ 1579413 h 2237491"/>
                <a:gd name="connsiteX54" fmla="*/ 1206465 w 1600739"/>
                <a:gd name="connsiteY54" fmla="*/ 1581318 h 2237491"/>
                <a:gd name="connsiteX55" fmla="*/ 1214085 w 1600739"/>
                <a:gd name="connsiteY55" fmla="*/ 1583223 h 2237491"/>
                <a:gd name="connsiteX56" fmla="*/ 1223610 w 1600739"/>
                <a:gd name="connsiteY56" fmla="*/ 1585128 h 2237491"/>
                <a:gd name="connsiteX57" fmla="*/ 1235040 w 1600739"/>
                <a:gd name="connsiteY57" fmla="*/ 1588938 h 2237491"/>
                <a:gd name="connsiteX58" fmla="*/ 1250280 w 1600739"/>
                <a:gd name="connsiteY58" fmla="*/ 1590843 h 2237491"/>
                <a:gd name="connsiteX59" fmla="*/ 1258955 w 1600739"/>
                <a:gd name="connsiteY59" fmla="*/ 1590054 h 2237491"/>
                <a:gd name="connsiteX60" fmla="*/ 1259302 w 1600739"/>
                <a:gd name="connsiteY60" fmla="*/ 1591164 h 2237491"/>
                <a:gd name="connsiteX61" fmla="*/ 1191759 w 1600739"/>
                <a:gd name="connsiteY61" fmla="*/ 1620023 h 2237491"/>
                <a:gd name="connsiteX62" fmla="*/ 1166879 w 1600739"/>
                <a:gd name="connsiteY62" fmla="*/ 1635586 h 2237491"/>
                <a:gd name="connsiteX63" fmla="*/ 1221126 w 1600739"/>
                <a:gd name="connsiteY63" fmla="*/ 1638747 h 2237491"/>
                <a:gd name="connsiteX64" fmla="*/ 1249444 w 1600739"/>
                <a:gd name="connsiteY64" fmla="*/ 1649933 h 2237491"/>
                <a:gd name="connsiteX65" fmla="*/ 1332135 w 1600739"/>
                <a:gd name="connsiteY65" fmla="*/ 1637506 h 2237491"/>
                <a:gd name="connsiteX66" fmla="*/ 1264104 w 1600739"/>
                <a:gd name="connsiteY66" fmla="*/ 1697273 h 2237491"/>
                <a:gd name="connsiteX67" fmla="*/ 1191270 w 1600739"/>
                <a:gd name="connsiteY67" fmla="*/ 1751193 h 2237491"/>
                <a:gd name="connsiteX68" fmla="*/ 1113634 w 1600739"/>
                <a:gd name="connsiteY68" fmla="*/ 1771981 h 2237491"/>
                <a:gd name="connsiteX69" fmla="*/ 1072462 w 1600739"/>
                <a:gd name="connsiteY69" fmla="*/ 1751026 h 2237491"/>
                <a:gd name="connsiteX70" fmla="*/ 1079220 w 1600739"/>
                <a:gd name="connsiteY70" fmla="*/ 1780778 h 2237491"/>
                <a:gd name="connsiteX71" fmla="*/ 1022872 w 1600739"/>
                <a:gd name="connsiteY71" fmla="*/ 1860333 h 2237491"/>
                <a:gd name="connsiteX72" fmla="*/ 967967 w 1600739"/>
                <a:gd name="connsiteY72" fmla="*/ 1902126 h 2237491"/>
                <a:gd name="connsiteX73" fmla="*/ 898604 w 1600739"/>
                <a:gd name="connsiteY73" fmla="*/ 1929534 h 2237491"/>
                <a:gd name="connsiteX74" fmla="*/ 859257 w 1600739"/>
                <a:gd name="connsiteY74" fmla="*/ 1897240 h 2237491"/>
                <a:gd name="connsiteX75" fmla="*/ 877205 w 1600739"/>
                <a:gd name="connsiteY75" fmla="*/ 1944567 h 2237491"/>
                <a:gd name="connsiteX76" fmla="*/ 852730 w 1600739"/>
                <a:gd name="connsiteY76" fmla="*/ 1986401 h 2237491"/>
                <a:gd name="connsiteX77" fmla="*/ 827370 w 1600739"/>
                <a:gd name="connsiteY77" fmla="*/ 1990893 h 2237491"/>
                <a:gd name="connsiteX78" fmla="*/ 854635 w 1600739"/>
                <a:gd name="connsiteY78" fmla="*/ 2008235 h 2237491"/>
                <a:gd name="connsiteX79" fmla="*/ 838467 w 1600739"/>
                <a:gd name="connsiteY79" fmla="*/ 2043965 h 2237491"/>
                <a:gd name="connsiteX80" fmla="*/ 800178 w 1600739"/>
                <a:gd name="connsiteY80" fmla="*/ 2070346 h 2237491"/>
                <a:gd name="connsiteX81" fmla="*/ 807733 w 1600739"/>
                <a:gd name="connsiteY81" fmla="*/ 2126253 h 2237491"/>
                <a:gd name="connsiteX82" fmla="*/ 796368 w 1600739"/>
                <a:gd name="connsiteY82" fmla="*/ 2168046 h 2237491"/>
                <a:gd name="connsiteX83" fmla="*/ 790718 w 1600739"/>
                <a:gd name="connsiteY83" fmla="*/ 2228849 h 2237491"/>
                <a:gd name="connsiteX84" fmla="*/ 755923 w 1600739"/>
                <a:gd name="connsiteY84" fmla="*/ 2237457 h 2237491"/>
                <a:gd name="connsiteX85" fmla="*/ 746105 w 1600739"/>
                <a:gd name="connsiteY85" fmla="*/ 2217419 h 2237491"/>
                <a:gd name="connsiteX86" fmla="*/ 711058 w 1600739"/>
                <a:gd name="connsiteY86" fmla="*/ 2211819 h 2237491"/>
                <a:gd name="connsiteX87" fmla="*/ 681193 w 1600739"/>
                <a:gd name="connsiteY87" fmla="*/ 2178657 h 2237491"/>
                <a:gd name="connsiteX88" fmla="*/ 655503 w 1600739"/>
                <a:gd name="connsiteY88" fmla="*/ 2178657 h 2237491"/>
                <a:gd name="connsiteX89" fmla="*/ 627970 w 1600739"/>
                <a:gd name="connsiteY89" fmla="*/ 2150073 h 2237491"/>
                <a:gd name="connsiteX90" fmla="*/ 614918 w 1600739"/>
                <a:gd name="connsiteY90" fmla="*/ 2113544 h 2237491"/>
                <a:gd name="connsiteX91" fmla="*/ 617054 w 1600739"/>
                <a:gd name="connsiteY91" fmla="*/ 2083633 h 2237491"/>
                <a:gd name="connsiteX92" fmla="*/ 588302 w 1600739"/>
                <a:gd name="connsiteY92" fmla="*/ 2067629 h 2237491"/>
                <a:gd name="connsiteX93" fmla="*/ 597827 w 1600739"/>
                <a:gd name="connsiteY93" fmla="*/ 2040903 h 2237491"/>
                <a:gd name="connsiteX94" fmla="*/ 567916 w 1600739"/>
                <a:gd name="connsiteY94" fmla="*/ 2036631 h 2237491"/>
                <a:gd name="connsiteX95" fmla="*/ 549410 w 1600739"/>
                <a:gd name="connsiteY95" fmla="*/ 2013101 h 2237491"/>
                <a:gd name="connsiteX96" fmla="*/ 557272 w 1600739"/>
                <a:gd name="connsiteY96" fmla="*/ 1987216 h 2237491"/>
                <a:gd name="connsiteX97" fmla="*/ 533733 w 1600739"/>
                <a:gd name="connsiteY97" fmla="*/ 1978947 h 2237491"/>
                <a:gd name="connsiteX98" fmla="*/ 549798 w 1600739"/>
                <a:gd name="connsiteY98" fmla="*/ 1946389 h 2237491"/>
                <a:gd name="connsiteX99" fmla="*/ 516641 w 1600739"/>
                <a:gd name="connsiteY99" fmla="*/ 1934081 h 2237491"/>
                <a:gd name="connsiteX100" fmla="*/ 513037 w 1600739"/>
                <a:gd name="connsiteY100" fmla="*/ 1896063 h 2237491"/>
                <a:gd name="connsiteX101" fmla="*/ 524402 w 1600739"/>
                <a:gd name="connsiteY101" fmla="*/ 1852754 h 2237491"/>
                <a:gd name="connsiteX102" fmla="*/ 505033 w 1600739"/>
                <a:gd name="connsiteY102" fmla="*/ 1828933 h 2237491"/>
                <a:gd name="connsiteX103" fmla="*/ 532566 w 1600739"/>
                <a:gd name="connsiteY103" fmla="*/ 1757040 h 2237491"/>
                <a:gd name="connsiteX104" fmla="*/ 569703 w 1600739"/>
                <a:gd name="connsiteY104" fmla="*/ 1733219 h 2237491"/>
                <a:gd name="connsiteX105" fmla="*/ 582669 w 1600739"/>
                <a:gd name="connsiteY105" fmla="*/ 1704852 h 2237491"/>
                <a:gd name="connsiteX106" fmla="*/ 585871 w 1600739"/>
                <a:gd name="connsiteY106" fmla="*/ 1650931 h 2237491"/>
                <a:gd name="connsiteX107" fmla="*/ 555136 w 1600739"/>
                <a:gd name="connsiteY107" fmla="*/ 1673452 h 2237491"/>
                <a:gd name="connsiteX108" fmla="*/ 521824 w 1600739"/>
                <a:gd name="connsiteY108" fmla="*/ 1652087 h 2237491"/>
                <a:gd name="connsiteX109" fmla="*/ 485504 w 1600739"/>
                <a:gd name="connsiteY109" fmla="*/ 1622564 h 2237491"/>
                <a:gd name="connsiteX110" fmla="*/ 493668 w 1600739"/>
                <a:gd name="connsiteY110" fmla="*/ 1588349 h 2237491"/>
                <a:gd name="connsiteX111" fmla="*/ 559657 w 1600739"/>
                <a:gd name="connsiteY111" fmla="*/ 1628667 h 2237491"/>
                <a:gd name="connsiteX112" fmla="*/ 574505 w 1600739"/>
                <a:gd name="connsiteY112" fmla="*/ 1606106 h 2237491"/>
                <a:gd name="connsiteX113" fmla="*/ 527604 w 1600739"/>
                <a:gd name="connsiteY113" fmla="*/ 1555434 h 2237491"/>
                <a:gd name="connsiteX114" fmla="*/ 505033 w 1600739"/>
                <a:gd name="connsiteY114" fmla="*/ 1531397 h 2237491"/>
                <a:gd name="connsiteX115" fmla="*/ 479101 w 1600739"/>
                <a:gd name="connsiteY115" fmla="*/ 1542008 h 2237491"/>
                <a:gd name="connsiteX116" fmla="*/ 456371 w 1600739"/>
                <a:gd name="connsiteY116" fmla="*/ 1524035 h 2237491"/>
                <a:gd name="connsiteX117" fmla="*/ 485504 w 1600739"/>
                <a:gd name="connsiteY117" fmla="*/ 1449326 h 2237491"/>
                <a:gd name="connsiteX118" fmla="*/ 470938 w 1600739"/>
                <a:gd name="connsiteY118" fmla="*/ 1422474 h 2237491"/>
                <a:gd name="connsiteX119" fmla="*/ 448367 w 1600739"/>
                <a:gd name="connsiteY119" fmla="*/ 1361191 h 2237491"/>
                <a:gd name="connsiteX120" fmla="*/ 417633 w 1600739"/>
                <a:gd name="connsiteY120" fmla="*/ 1270025 h 2237491"/>
                <a:gd name="connsiteX121" fmla="*/ 383537 w 1600739"/>
                <a:gd name="connsiteY121" fmla="*/ 1234078 h 2237491"/>
                <a:gd name="connsiteX122" fmla="*/ 383537 w 1600739"/>
                <a:gd name="connsiteY122" fmla="*/ 1192284 h 2237491"/>
                <a:gd name="connsiteX123" fmla="*/ 314065 w 1600739"/>
                <a:gd name="connsiteY123" fmla="*/ 1135332 h 2237491"/>
                <a:gd name="connsiteX124" fmla="*/ 260600 w 1600739"/>
                <a:gd name="connsiteY124" fmla="*/ 1127970 h 2237491"/>
                <a:gd name="connsiteX125" fmla="*/ 187767 w 1600739"/>
                <a:gd name="connsiteY125" fmla="*/ 1131001 h 2237491"/>
                <a:gd name="connsiteX126" fmla="*/ 126298 w 1600739"/>
                <a:gd name="connsiteY126" fmla="*/ 1142911 h 2237491"/>
                <a:gd name="connsiteX127" fmla="*/ 112709 w 1600739"/>
                <a:gd name="connsiteY127" fmla="*/ 1087915 h 2237491"/>
                <a:gd name="connsiteX128" fmla="*/ 50103 w 1600739"/>
                <a:gd name="connsiteY128" fmla="*/ 1042867 h 2237491"/>
                <a:gd name="connsiteX129" fmla="*/ 118135 w 1600739"/>
                <a:gd name="connsiteY129" fmla="*/ 1008436 h 2237491"/>
                <a:gd name="connsiteX130" fmla="*/ 168398 w 1600739"/>
                <a:gd name="connsiteY130" fmla="*/ 1000856 h 2237491"/>
                <a:gd name="connsiteX131" fmla="*/ 181575 w 1600739"/>
                <a:gd name="connsiteY131" fmla="*/ 975528 h 2237491"/>
                <a:gd name="connsiteX132" fmla="*/ 58267 w 1600739"/>
                <a:gd name="connsiteY132" fmla="*/ 972489 h 2237491"/>
                <a:gd name="connsiteX133" fmla="*/ 0 w 1600739"/>
                <a:gd name="connsiteY133" fmla="*/ 926148 h 2237491"/>
                <a:gd name="connsiteX134" fmla="*/ 3202 w 1600739"/>
                <a:gd name="connsiteY134" fmla="*/ 879806 h 2237491"/>
                <a:gd name="connsiteX135" fmla="*/ 103568 w 1600739"/>
                <a:gd name="connsiteY135" fmla="*/ 823071 h 2237491"/>
                <a:gd name="connsiteX136" fmla="*/ 191448 w 1600739"/>
                <a:gd name="connsiteY136" fmla="*/ 806376 h 2237491"/>
                <a:gd name="connsiteX137" fmla="*/ 220471 w 1600739"/>
                <a:gd name="connsiteY137" fmla="*/ 670116 h 2237491"/>
                <a:gd name="connsiteX138" fmla="*/ 147029 w 1600739"/>
                <a:gd name="connsiteY138" fmla="*/ 630485 h 2237491"/>
                <a:gd name="connsiteX139" fmla="*/ 190714 w 1600739"/>
                <a:gd name="connsiteY139" fmla="*/ 552578 h 2237491"/>
                <a:gd name="connsiteX140" fmla="*/ 219675 w 1600739"/>
                <a:gd name="connsiteY140" fmla="*/ 556428 h 2237491"/>
                <a:gd name="connsiteX141" fmla="*/ 231105 w 1600739"/>
                <a:gd name="connsiteY141" fmla="*/ 560238 h 2237491"/>
                <a:gd name="connsiteX142" fmla="*/ 214945 w 1600739"/>
                <a:gd name="connsiteY142" fmla="*/ 530290 h 2237491"/>
                <a:gd name="connsiteX143" fmla="*/ 286532 w 1600739"/>
                <a:gd name="connsiteY143" fmla="*/ 483741 h 2237491"/>
                <a:gd name="connsiteX144" fmla="*/ 275167 w 1600739"/>
                <a:gd name="connsiteY144" fmla="*/ 410548 h 2237491"/>
                <a:gd name="connsiteX145" fmla="*/ 341438 w 1600739"/>
                <a:gd name="connsiteY145" fmla="*/ 364207 h 2237491"/>
                <a:gd name="connsiteX146" fmla="*/ 398745 w 1600739"/>
                <a:gd name="connsiteY146" fmla="*/ 390693 h 2237491"/>
                <a:gd name="connsiteX147" fmla="*/ 409404 w 1600739"/>
                <a:gd name="connsiteY147" fmla="*/ 323631 h 2237491"/>
                <a:gd name="connsiteX148" fmla="*/ 471135 w 1600739"/>
                <a:gd name="connsiteY148" fmla="*/ 377358 h 2237491"/>
                <a:gd name="connsiteX149" fmla="*/ 501672 w 1600739"/>
                <a:gd name="connsiteY149" fmla="*/ 314885 h 2237491"/>
                <a:gd name="connsiteX150" fmla="*/ 532566 w 1600739"/>
                <a:gd name="connsiteY150" fmla="*/ 392575 h 2237491"/>
                <a:gd name="connsiteX151" fmla="*/ 600437 w 1600739"/>
                <a:gd name="connsiteY151" fmla="*/ 292530 h 2237491"/>
                <a:gd name="connsiteX152" fmla="*/ 661906 w 1600739"/>
                <a:gd name="connsiteY152" fmla="*/ 359876 h 2237491"/>
                <a:gd name="connsiteX153" fmla="*/ 700804 w 1600739"/>
                <a:gd name="connsiteY153" fmla="*/ 374818 h 2237491"/>
                <a:gd name="connsiteX154" fmla="*/ 754268 w 1600739"/>
                <a:gd name="connsiteY154" fmla="*/ 427006 h 2237491"/>
                <a:gd name="connsiteX155" fmla="*/ 689438 w 1600739"/>
                <a:gd name="connsiteY155" fmla="*/ 335840 h 2237491"/>
                <a:gd name="connsiteX156" fmla="*/ 692800 w 1600739"/>
                <a:gd name="connsiteY156" fmla="*/ 258099 h 2237491"/>
                <a:gd name="connsiteX157" fmla="*/ 665724 w 1600739"/>
                <a:gd name="connsiteY157" fmla="*/ 216399 h 2237491"/>
                <a:gd name="connsiteX158" fmla="*/ 746824 w 1600739"/>
                <a:gd name="connsiteY158" fmla="*/ 218427 h 2237491"/>
                <a:gd name="connsiteX159" fmla="*/ 754934 w 1600739"/>
                <a:gd name="connsiteY159" fmla="*/ 204234 h 2237491"/>
                <a:gd name="connsiteX160" fmla="*/ 758988 w 1600739"/>
                <a:gd name="connsiteY160" fmla="*/ 198152 h 2237491"/>
                <a:gd name="connsiteX161" fmla="*/ 680426 w 1600739"/>
                <a:gd name="connsiteY161" fmla="*/ 188229 h 2237491"/>
                <a:gd name="connsiteX162" fmla="*/ 675861 w 1600739"/>
                <a:gd name="connsiteY162" fmla="*/ 169767 h 2237491"/>
                <a:gd name="connsiteX163" fmla="*/ 706274 w 1600739"/>
                <a:gd name="connsiteY163" fmla="*/ 141382 h 2237491"/>
                <a:gd name="connsiteX164" fmla="*/ 728576 w 1600739"/>
                <a:gd name="connsiteY164" fmla="*/ 123135 h 2237491"/>
                <a:gd name="connsiteX165" fmla="*/ 752906 w 1600739"/>
                <a:gd name="connsiteY165" fmla="*/ 139354 h 2237491"/>
                <a:gd name="connsiteX166" fmla="*/ 773180 w 1600739"/>
                <a:gd name="connsiteY166" fmla="*/ 90694 h 2237491"/>
                <a:gd name="connsiteX167" fmla="*/ 813731 w 1600739"/>
                <a:gd name="connsiteY167" fmla="*/ 108943 h 2237491"/>
                <a:gd name="connsiteX168" fmla="*/ 815758 w 1600739"/>
                <a:gd name="connsiteY168" fmla="*/ 88668 h 2237491"/>
                <a:gd name="connsiteX169" fmla="*/ 823868 w 1600739"/>
                <a:gd name="connsiteY169" fmla="*/ 60283 h 2237491"/>
                <a:gd name="connsiteX170" fmla="*/ 856985 w 1600739"/>
                <a:gd name="connsiteY170" fmla="*/ 120333 h 2237491"/>
                <a:gd name="connsiteX171" fmla="*/ 866446 w 1600739"/>
                <a:gd name="connsiteY171" fmla="*/ 82585 h 2237491"/>
                <a:gd name="connsiteX172" fmla="*/ 860363 w 1600739"/>
                <a:gd name="connsiteY172" fmla="*/ 42036 h 2237491"/>
                <a:gd name="connsiteX173" fmla="*/ 909023 w 1600739"/>
                <a:gd name="connsiteY173" fmla="*/ 19732 h 2237491"/>
                <a:gd name="connsiteX174" fmla="*/ 949573 w 1600739"/>
                <a:gd name="connsiteY174" fmla="*/ 21760 h 2237491"/>
                <a:gd name="connsiteX175" fmla="*/ 1004783 w 1600739"/>
                <a:gd name="connsiteY175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368312 w 1600739"/>
                <a:gd name="connsiteY5" fmla="*/ 226916 h 2237491"/>
                <a:gd name="connsiteX6" fmla="*/ 1323971 w 1600739"/>
                <a:gd name="connsiteY6" fmla="*/ 310504 h 2237491"/>
                <a:gd name="connsiteX7" fmla="*/ 1225206 w 1600739"/>
                <a:gd name="connsiteY7" fmla="*/ 317866 h 2237491"/>
                <a:gd name="connsiteX8" fmla="*/ 1082740 w 1600739"/>
                <a:gd name="connsiteY8" fmla="*/ 335840 h 2237491"/>
                <a:gd name="connsiteX9" fmla="*/ 1095706 w 1600739"/>
                <a:gd name="connsiteY9" fmla="*/ 367239 h 2237491"/>
                <a:gd name="connsiteX10" fmla="*/ 1191270 w 1600739"/>
                <a:gd name="connsiteY10" fmla="*/ 349266 h 2237491"/>
                <a:gd name="connsiteX11" fmla="*/ 1267305 w 1600739"/>
                <a:gd name="connsiteY11" fmla="*/ 406217 h 2237491"/>
                <a:gd name="connsiteX12" fmla="*/ 1317568 w 1600739"/>
                <a:gd name="connsiteY12" fmla="*/ 356845 h 2237491"/>
                <a:gd name="connsiteX13" fmla="*/ 1340139 w 1600739"/>
                <a:gd name="connsiteY13" fmla="*/ 416612 h 2237491"/>
                <a:gd name="connsiteX14" fmla="*/ 1312606 w 1600739"/>
                <a:gd name="connsiteY14" fmla="*/ 512326 h 2237491"/>
                <a:gd name="connsiteX15" fmla="*/ 1379037 w 1600739"/>
                <a:gd name="connsiteY15" fmla="*/ 452559 h 2237491"/>
                <a:gd name="connsiteX16" fmla="*/ 1505175 w 1600739"/>
                <a:gd name="connsiteY16" fmla="*/ 388244 h 2237491"/>
                <a:gd name="connsiteX17" fmla="*/ 1584572 w 1600739"/>
                <a:gd name="connsiteY17" fmla="*/ 421159 h 2237491"/>
                <a:gd name="connsiteX18" fmla="*/ 1600739 w 1600739"/>
                <a:gd name="connsiteY18" fmla="*/ 488289 h 2237491"/>
                <a:gd name="connsiteX19" fmla="*/ 1493970 w 1600739"/>
                <a:gd name="connsiteY19" fmla="*/ 597429 h 2237491"/>
                <a:gd name="connsiteX20" fmla="*/ 1477802 w 1600739"/>
                <a:gd name="connsiteY20" fmla="*/ 628828 h 2237491"/>
                <a:gd name="connsiteX21" fmla="*/ 1393604 w 1600739"/>
                <a:gd name="connsiteY21" fmla="*/ 654164 h 2237491"/>
                <a:gd name="connsiteX22" fmla="*/ 1384639 w 1600739"/>
                <a:gd name="connsiteY22" fmla="*/ 703753 h 2237491"/>
                <a:gd name="connsiteX23" fmla="*/ 1424338 w 1600739"/>
                <a:gd name="connsiteY23" fmla="*/ 760272 h 2237491"/>
                <a:gd name="connsiteX24" fmla="*/ 1422577 w 1600739"/>
                <a:gd name="connsiteY24" fmla="*/ 867680 h 2237491"/>
                <a:gd name="connsiteX25" fmla="*/ 1404969 w 1600739"/>
                <a:gd name="connsiteY25" fmla="*/ 972489 h 2237491"/>
                <a:gd name="connsiteX26" fmla="*/ 1443860 w 1600739"/>
                <a:gd name="connsiteY26" fmla="*/ 1023954 h 2237491"/>
                <a:gd name="connsiteX27" fmla="*/ 1433567 w 1600739"/>
                <a:gd name="connsiteY27" fmla="*/ 1081380 h 2237491"/>
                <a:gd name="connsiteX28" fmla="*/ 1416086 w 1600739"/>
                <a:gd name="connsiteY28" fmla="*/ 1056001 h 2237491"/>
                <a:gd name="connsiteX29" fmla="*/ 1393604 w 1600739"/>
                <a:gd name="connsiteY29" fmla="*/ 1050229 h 2237491"/>
                <a:gd name="connsiteX30" fmla="*/ 1351504 w 1600739"/>
                <a:gd name="connsiteY30" fmla="*/ 1081629 h 2237491"/>
                <a:gd name="connsiteX31" fmla="*/ 1396805 w 1600739"/>
                <a:gd name="connsiteY31" fmla="*/ 1138364 h 2237491"/>
                <a:gd name="connsiteX32" fmla="*/ 1404969 w 1600739"/>
                <a:gd name="connsiteY32" fmla="*/ 1220652 h 2237491"/>
                <a:gd name="connsiteX33" fmla="*/ 1379037 w 1600739"/>
                <a:gd name="connsiteY33" fmla="*/ 1226499 h 2237491"/>
                <a:gd name="connsiteX34" fmla="*/ 1412972 w 1600739"/>
                <a:gd name="connsiteY34" fmla="*/ 1308787 h 2237491"/>
                <a:gd name="connsiteX35" fmla="*/ 1339271 w 1600739"/>
                <a:gd name="connsiteY35" fmla="*/ 1311391 h 2237491"/>
                <a:gd name="connsiteX36" fmla="*/ 1385440 w 1600739"/>
                <a:gd name="connsiteY36" fmla="*/ 1350580 h 2237491"/>
                <a:gd name="connsiteX37" fmla="*/ 1374075 w 1600739"/>
                <a:gd name="connsiteY37" fmla="*/ 1378948 h 2237491"/>
                <a:gd name="connsiteX38" fmla="*/ 1340139 w 1600739"/>
                <a:gd name="connsiteY38" fmla="*/ 1389559 h 2237491"/>
                <a:gd name="connsiteX39" fmla="*/ 1291321 w 1600739"/>
                <a:gd name="connsiteY39" fmla="*/ 1389648 h 2237491"/>
                <a:gd name="connsiteX40" fmla="*/ 1336937 w 1600739"/>
                <a:gd name="connsiteY40" fmla="*/ 1446294 h 2237491"/>
                <a:gd name="connsiteX41" fmla="*/ 1336937 w 1600739"/>
                <a:gd name="connsiteY41" fmla="*/ 1482241 h 2237491"/>
                <a:gd name="connsiteX42" fmla="*/ 1244619 w 1600739"/>
                <a:gd name="connsiteY42" fmla="*/ 1469918 h 2237491"/>
                <a:gd name="connsiteX43" fmla="*/ 1285462 w 1600739"/>
                <a:gd name="connsiteY43" fmla="*/ 1492994 h 2237491"/>
                <a:gd name="connsiteX44" fmla="*/ 1306203 w 1600739"/>
                <a:gd name="connsiteY44" fmla="*/ 1505454 h 2237491"/>
                <a:gd name="connsiteX45" fmla="*/ 1340139 w 1600739"/>
                <a:gd name="connsiteY45" fmla="*/ 1538977 h 2237491"/>
                <a:gd name="connsiteX46" fmla="*/ 1351504 w 1600739"/>
                <a:gd name="connsiteY46" fmla="*/ 1598744 h 2237491"/>
                <a:gd name="connsiteX47" fmla="*/ 1301241 w 1600739"/>
                <a:gd name="connsiteY47" fmla="*/ 1612170 h 2237491"/>
                <a:gd name="connsiteX48" fmla="*/ 1294691 w 1600739"/>
                <a:gd name="connsiteY48" fmla="*/ 1568847 h 2237491"/>
                <a:gd name="connsiteX49" fmla="*/ 1239773 w 1600739"/>
                <a:gd name="connsiteY49" fmla="*/ 1528582 h 2237491"/>
                <a:gd name="connsiteX50" fmla="*/ 1252079 w 1600739"/>
                <a:gd name="connsiteY50" fmla="*/ 1568019 h 2237491"/>
                <a:gd name="connsiteX51" fmla="*/ 1246470 w 1600739"/>
                <a:gd name="connsiteY51" fmla="*/ 1569888 h 2237491"/>
                <a:gd name="connsiteX52" fmla="*/ 1170270 w 1600739"/>
                <a:gd name="connsiteY52" fmla="*/ 1573698 h 2237491"/>
                <a:gd name="connsiteX53" fmla="*/ 1164555 w 1600739"/>
                <a:gd name="connsiteY53" fmla="*/ 1577508 h 2237491"/>
                <a:gd name="connsiteX54" fmla="*/ 1170270 w 1600739"/>
                <a:gd name="connsiteY54" fmla="*/ 1579413 h 2237491"/>
                <a:gd name="connsiteX55" fmla="*/ 1206465 w 1600739"/>
                <a:gd name="connsiteY55" fmla="*/ 1581318 h 2237491"/>
                <a:gd name="connsiteX56" fmla="*/ 1214085 w 1600739"/>
                <a:gd name="connsiteY56" fmla="*/ 1583223 h 2237491"/>
                <a:gd name="connsiteX57" fmla="*/ 1223610 w 1600739"/>
                <a:gd name="connsiteY57" fmla="*/ 1585128 h 2237491"/>
                <a:gd name="connsiteX58" fmla="*/ 1235040 w 1600739"/>
                <a:gd name="connsiteY58" fmla="*/ 1588938 h 2237491"/>
                <a:gd name="connsiteX59" fmla="*/ 1250280 w 1600739"/>
                <a:gd name="connsiteY59" fmla="*/ 1590843 h 2237491"/>
                <a:gd name="connsiteX60" fmla="*/ 1258955 w 1600739"/>
                <a:gd name="connsiteY60" fmla="*/ 1590054 h 2237491"/>
                <a:gd name="connsiteX61" fmla="*/ 1259302 w 1600739"/>
                <a:gd name="connsiteY61" fmla="*/ 1591164 h 2237491"/>
                <a:gd name="connsiteX62" fmla="*/ 1191759 w 1600739"/>
                <a:gd name="connsiteY62" fmla="*/ 1620023 h 2237491"/>
                <a:gd name="connsiteX63" fmla="*/ 1166879 w 1600739"/>
                <a:gd name="connsiteY63" fmla="*/ 1635586 h 2237491"/>
                <a:gd name="connsiteX64" fmla="*/ 1221126 w 1600739"/>
                <a:gd name="connsiteY64" fmla="*/ 1638747 h 2237491"/>
                <a:gd name="connsiteX65" fmla="*/ 1249444 w 1600739"/>
                <a:gd name="connsiteY65" fmla="*/ 1649933 h 2237491"/>
                <a:gd name="connsiteX66" fmla="*/ 1332135 w 1600739"/>
                <a:gd name="connsiteY66" fmla="*/ 1637506 h 2237491"/>
                <a:gd name="connsiteX67" fmla="*/ 1264104 w 1600739"/>
                <a:gd name="connsiteY67" fmla="*/ 1697273 h 2237491"/>
                <a:gd name="connsiteX68" fmla="*/ 1191270 w 1600739"/>
                <a:gd name="connsiteY68" fmla="*/ 1751193 h 2237491"/>
                <a:gd name="connsiteX69" fmla="*/ 1113634 w 1600739"/>
                <a:gd name="connsiteY69" fmla="*/ 1771981 h 2237491"/>
                <a:gd name="connsiteX70" fmla="*/ 1072462 w 1600739"/>
                <a:gd name="connsiteY70" fmla="*/ 1751026 h 2237491"/>
                <a:gd name="connsiteX71" fmla="*/ 1079220 w 1600739"/>
                <a:gd name="connsiteY71" fmla="*/ 1780778 h 2237491"/>
                <a:gd name="connsiteX72" fmla="*/ 1022872 w 1600739"/>
                <a:gd name="connsiteY72" fmla="*/ 1860333 h 2237491"/>
                <a:gd name="connsiteX73" fmla="*/ 967967 w 1600739"/>
                <a:gd name="connsiteY73" fmla="*/ 1902126 h 2237491"/>
                <a:gd name="connsiteX74" fmla="*/ 898604 w 1600739"/>
                <a:gd name="connsiteY74" fmla="*/ 1929534 h 2237491"/>
                <a:gd name="connsiteX75" fmla="*/ 859257 w 1600739"/>
                <a:gd name="connsiteY75" fmla="*/ 1897240 h 2237491"/>
                <a:gd name="connsiteX76" fmla="*/ 877205 w 1600739"/>
                <a:gd name="connsiteY76" fmla="*/ 1944567 h 2237491"/>
                <a:gd name="connsiteX77" fmla="*/ 852730 w 1600739"/>
                <a:gd name="connsiteY77" fmla="*/ 1986401 h 2237491"/>
                <a:gd name="connsiteX78" fmla="*/ 827370 w 1600739"/>
                <a:gd name="connsiteY78" fmla="*/ 1990893 h 2237491"/>
                <a:gd name="connsiteX79" fmla="*/ 854635 w 1600739"/>
                <a:gd name="connsiteY79" fmla="*/ 2008235 h 2237491"/>
                <a:gd name="connsiteX80" fmla="*/ 838467 w 1600739"/>
                <a:gd name="connsiteY80" fmla="*/ 2043965 h 2237491"/>
                <a:gd name="connsiteX81" fmla="*/ 800178 w 1600739"/>
                <a:gd name="connsiteY81" fmla="*/ 2070346 h 2237491"/>
                <a:gd name="connsiteX82" fmla="*/ 807733 w 1600739"/>
                <a:gd name="connsiteY82" fmla="*/ 2126253 h 2237491"/>
                <a:gd name="connsiteX83" fmla="*/ 796368 w 1600739"/>
                <a:gd name="connsiteY83" fmla="*/ 2168046 h 2237491"/>
                <a:gd name="connsiteX84" fmla="*/ 790718 w 1600739"/>
                <a:gd name="connsiteY84" fmla="*/ 2228849 h 2237491"/>
                <a:gd name="connsiteX85" fmla="*/ 755923 w 1600739"/>
                <a:gd name="connsiteY85" fmla="*/ 2237457 h 2237491"/>
                <a:gd name="connsiteX86" fmla="*/ 746105 w 1600739"/>
                <a:gd name="connsiteY86" fmla="*/ 2217419 h 2237491"/>
                <a:gd name="connsiteX87" fmla="*/ 711058 w 1600739"/>
                <a:gd name="connsiteY87" fmla="*/ 2211819 h 2237491"/>
                <a:gd name="connsiteX88" fmla="*/ 681193 w 1600739"/>
                <a:gd name="connsiteY88" fmla="*/ 2178657 h 2237491"/>
                <a:gd name="connsiteX89" fmla="*/ 655503 w 1600739"/>
                <a:gd name="connsiteY89" fmla="*/ 2178657 h 2237491"/>
                <a:gd name="connsiteX90" fmla="*/ 627970 w 1600739"/>
                <a:gd name="connsiteY90" fmla="*/ 2150073 h 2237491"/>
                <a:gd name="connsiteX91" fmla="*/ 614918 w 1600739"/>
                <a:gd name="connsiteY91" fmla="*/ 2113544 h 2237491"/>
                <a:gd name="connsiteX92" fmla="*/ 617054 w 1600739"/>
                <a:gd name="connsiteY92" fmla="*/ 2083633 h 2237491"/>
                <a:gd name="connsiteX93" fmla="*/ 588302 w 1600739"/>
                <a:gd name="connsiteY93" fmla="*/ 2067629 h 2237491"/>
                <a:gd name="connsiteX94" fmla="*/ 597827 w 1600739"/>
                <a:gd name="connsiteY94" fmla="*/ 2040903 h 2237491"/>
                <a:gd name="connsiteX95" fmla="*/ 567916 w 1600739"/>
                <a:gd name="connsiteY95" fmla="*/ 2036631 h 2237491"/>
                <a:gd name="connsiteX96" fmla="*/ 549410 w 1600739"/>
                <a:gd name="connsiteY96" fmla="*/ 2013101 h 2237491"/>
                <a:gd name="connsiteX97" fmla="*/ 557272 w 1600739"/>
                <a:gd name="connsiteY97" fmla="*/ 1987216 h 2237491"/>
                <a:gd name="connsiteX98" fmla="*/ 533733 w 1600739"/>
                <a:gd name="connsiteY98" fmla="*/ 1978947 h 2237491"/>
                <a:gd name="connsiteX99" fmla="*/ 549798 w 1600739"/>
                <a:gd name="connsiteY99" fmla="*/ 1946389 h 2237491"/>
                <a:gd name="connsiteX100" fmla="*/ 516641 w 1600739"/>
                <a:gd name="connsiteY100" fmla="*/ 1934081 h 2237491"/>
                <a:gd name="connsiteX101" fmla="*/ 513037 w 1600739"/>
                <a:gd name="connsiteY101" fmla="*/ 1896063 h 2237491"/>
                <a:gd name="connsiteX102" fmla="*/ 524402 w 1600739"/>
                <a:gd name="connsiteY102" fmla="*/ 1852754 h 2237491"/>
                <a:gd name="connsiteX103" fmla="*/ 505033 w 1600739"/>
                <a:gd name="connsiteY103" fmla="*/ 1828933 h 2237491"/>
                <a:gd name="connsiteX104" fmla="*/ 532566 w 1600739"/>
                <a:gd name="connsiteY104" fmla="*/ 1757040 h 2237491"/>
                <a:gd name="connsiteX105" fmla="*/ 569703 w 1600739"/>
                <a:gd name="connsiteY105" fmla="*/ 1733219 h 2237491"/>
                <a:gd name="connsiteX106" fmla="*/ 582669 w 1600739"/>
                <a:gd name="connsiteY106" fmla="*/ 1704852 h 2237491"/>
                <a:gd name="connsiteX107" fmla="*/ 585871 w 1600739"/>
                <a:gd name="connsiteY107" fmla="*/ 1650931 h 2237491"/>
                <a:gd name="connsiteX108" fmla="*/ 555136 w 1600739"/>
                <a:gd name="connsiteY108" fmla="*/ 1673452 h 2237491"/>
                <a:gd name="connsiteX109" fmla="*/ 521824 w 1600739"/>
                <a:gd name="connsiteY109" fmla="*/ 1652087 h 2237491"/>
                <a:gd name="connsiteX110" fmla="*/ 485504 w 1600739"/>
                <a:gd name="connsiteY110" fmla="*/ 1622564 h 2237491"/>
                <a:gd name="connsiteX111" fmla="*/ 493668 w 1600739"/>
                <a:gd name="connsiteY111" fmla="*/ 1588349 h 2237491"/>
                <a:gd name="connsiteX112" fmla="*/ 559657 w 1600739"/>
                <a:gd name="connsiteY112" fmla="*/ 1628667 h 2237491"/>
                <a:gd name="connsiteX113" fmla="*/ 574505 w 1600739"/>
                <a:gd name="connsiteY113" fmla="*/ 1606106 h 2237491"/>
                <a:gd name="connsiteX114" fmla="*/ 527604 w 1600739"/>
                <a:gd name="connsiteY114" fmla="*/ 1555434 h 2237491"/>
                <a:gd name="connsiteX115" fmla="*/ 505033 w 1600739"/>
                <a:gd name="connsiteY115" fmla="*/ 1531397 h 2237491"/>
                <a:gd name="connsiteX116" fmla="*/ 479101 w 1600739"/>
                <a:gd name="connsiteY116" fmla="*/ 1542008 h 2237491"/>
                <a:gd name="connsiteX117" fmla="*/ 456371 w 1600739"/>
                <a:gd name="connsiteY117" fmla="*/ 1524035 h 2237491"/>
                <a:gd name="connsiteX118" fmla="*/ 485504 w 1600739"/>
                <a:gd name="connsiteY118" fmla="*/ 1449326 h 2237491"/>
                <a:gd name="connsiteX119" fmla="*/ 470938 w 1600739"/>
                <a:gd name="connsiteY119" fmla="*/ 1422474 h 2237491"/>
                <a:gd name="connsiteX120" fmla="*/ 448367 w 1600739"/>
                <a:gd name="connsiteY120" fmla="*/ 1361191 h 2237491"/>
                <a:gd name="connsiteX121" fmla="*/ 417633 w 1600739"/>
                <a:gd name="connsiteY121" fmla="*/ 1270025 h 2237491"/>
                <a:gd name="connsiteX122" fmla="*/ 383537 w 1600739"/>
                <a:gd name="connsiteY122" fmla="*/ 1234078 h 2237491"/>
                <a:gd name="connsiteX123" fmla="*/ 383537 w 1600739"/>
                <a:gd name="connsiteY123" fmla="*/ 1192284 h 2237491"/>
                <a:gd name="connsiteX124" fmla="*/ 314065 w 1600739"/>
                <a:gd name="connsiteY124" fmla="*/ 1135332 h 2237491"/>
                <a:gd name="connsiteX125" fmla="*/ 260600 w 1600739"/>
                <a:gd name="connsiteY125" fmla="*/ 1127970 h 2237491"/>
                <a:gd name="connsiteX126" fmla="*/ 187767 w 1600739"/>
                <a:gd name="connsiteY126" fmla="*/ 1131001 h 2237491"/>
                <a:gd name="connsiteX127" fmla="*/ 126298 w 1600739"/>
                <a:gd name="connsiteY127" fmla="*/ 1142911 h 2237491"/>
                <a:gd name="connsiteX128" fmla="*/ 112709 w 1600739"/>
                <a:gd name="connsiteY128" fmla="*/ 1087915 h 2237491"/>
                <a:gd name="connsiteX129" fmla="*/ 50103 w 1600739"/>
                <a:gd name="connsiteY129" fmla="*/ 1042867 h 2237491"/>
                <a:gd name="connsiteX130" fmla="*/ 118135 w 1600739"/>
                <a:gd name="connsiteY130" fmla="*/ 1008436 h 2237491"/>
                <a:gd name="connsiteX131" fmla="*/ 168398 w 1600739"/>
                <a:gd name="connsiteY131" fmla="*/ 1000856 h 2237491"/>
                <a:gd name="connsiteX132" fmla="*/ 181575 w 1600739"/>
                <a:gd name="connsiteY132" fmla="*/ 975528 h 2237491"/>
                <a:gd name="connsiteX133" fmla="*/ 58267 w 1600739"/>
                <a:gd name="connsiteY133" fmla="*/ 972489 h 2237491"/>
                <a:gd name="connsiteX134" fmla="*/ 0 w 1600739"/>
                <a:gd name="connsiteY134" fmla="*/ 926148 h 2237491"/>
                <a:gd name="connsiteX135" fmla="*/ 3202 w 1600739"/>
                <a:gd name="connsiteY135" fmla="*/ 879806 h 2237491"/>
                <a:gd name="connsiteX136" fmla="*/ 103568 w 1600739"/>
                <a:gd name="connsiteY136" fmla="*/ 823071 h 2237491"/>
                <a:gd name="connsiteX137" fmla="*/ 191448 w 1600739"/>
                <a:gd name="connsiteY137" fmla="*/ 806376 h 2237491"/>
                <a:gd name="connsiteX138" fmla="*/ 220471 w 1600739"/>
                <a:gd name="connsiteY138" fmla="*/ 670116 h 2237491"/>
                <a:gd name="connsiteX139" fmla="*/ 147029 w 1600739"/>
                <a:gd name="connsiteY139" fmla="*/ 630485 h 2237491"/>
                <a:gd name="connsiteX140" fmla="*/ 190714 w 1600739"/>
                <a:gd name="connsiteY140" fmla="*/ 552578 h 2237491"/>
                <a:gd name="connsiteX141" fmla="*/ 219675 w 1600739"/>
                <a:gd name="connsiteY141" fmla="*/ 556428 h 2237491"/>
                <a:gd name="connsiteX142" fmla="*/ 231105 w 1600739"/>
                <a:gd name="connsiteY142" fmla="*/ 560238 h 2237491"/>
                <a:gd name="connsiteX143" fmla="*/ 214945 w 1600739"/>
                <a:gd name="connsiteY143" fmla="*/ 530290 h 2237491"/>
                <a:gd name="connsiteX144" fmla="*/ 286532 w 1600739"/>
                <a:gd name="connsiteY144" fmla="*/ 483741 h 2237491"/>
                <a:gd name="connsiteX145" fmla="*/ 275167 w 1600739"/>
                <a:gd name="connsiteY145" fmla="*/ 410548 h 2237491"/>
                <a:gd name="connsiteX146" fmla="*/ 341438 w 1600739"/>
                <a:gd name="connsiteY146" fmla="*/ 364207 h 2237491"/>
                <a:gd name="connsiteX147" fmla="*/ 398745 w 1600739"/>
                <a:gd name="connsiteY147" fmla="*/ 390693 h 2237491"/>
                <a:gd name="connsiteX148" fmla="*/ 409404 w 1600739"/>
                <a:gd name="connsiteY148" fmla="*/ 323631 h 2237491"/>
                <a:gd name="connsiteX149" fmla="*/ 471135 w 1600739"/>
                <a:gd name="connsiteY149" fmla="*/ 377358 h 2237491"/>
                <a:gd name="connsiteX150" fmla="*/ 501672 w 1600739"/>
                <a:gd name="connsiteY150" fmla="*/ 314885 h 2237491"/>
                <a:gd name="connsiteX151" fmla="*/ 532566 w 1600739"/>
                <a:gd name="connsiteY151" fmla="*/ 392575 h 2237491"/>
                <a:gd name="connsiteX152" fmla="*/ 600437 w 1600739"/>
                <a:gd name="connsiteY152" fmla="*/ 292530 h 2237491"/>
                <a:gd name="connsiteX153" fmla="*/ 661906 w 1600739"/>
                <a:gd name="connsiteY153" fmla="*/ 359876 h 2237491"/>
                <a:gd name="connsiteX154" fmla="*/ 700804 w 1600739"/>
                <a:gd name="connsiteY154" fmla="*/ 374818 h 2237491"/>
                <a:gd name="connsiteX155" fmla="*/ 754268 w 1600739"/>
                <a:gd name="connsiteY155" fmla="*/ 427006 h 2237491"/>
                <a:gd name="connsiteX156" fmla="*/ 689438 w 1600739"/>
                <a:gd name="connsiteY156" fmla="*/ 335840 h 2237491"/>
                <a:gd name="connsiteX157" fmla="*/ 692800 w 1600739"/>
                <a:gd name="connsiteY157" fmla="*/ 258099 h 2237491"/>
                <a:gd name="connsiteX158" fmla="*/ 665724 w 1600739"/>
                <a:gd name="connsiteY158" fmla="*/ 216399 h 2237491"/>
                <a:gd name="connsiteX159" fmla="*/ 746824 w 1600739"/>
                <a:gd name="connsiteY159" fmla="*/ 218427 h 2237491"/>
                <a:gd name="connsiteX160" fmla="*/ 754934 w 1600739"/>
                <a:gd name="connsiteY160" fmla="*/ 204234 h 2237491"/>
                <a:gd name="connsiteX161" fmla="*/ 758988 w 1600739"/>
                <a:gd name="connsiteY161" fmla="*/ 198152 h 2237491"/>
                <a:gd name="connsiteX162" fmla="*/ 680426 w 1600739"/>
                <a:gd name="connsiteY162" fmla="*/ 188229 h 2237491"/>
                <a:gd name="connsiteX163" fmla="*/ 675861 w 1600739"/>
                <a:gd name="connsiteY163" fmla="*/ 169767 h 2237491"/>
                <a:gd name="connsiteX164" fmla="*/ 706274 w 1600739"/>
                <a:gd name="connsiteY164" fmla="*/ 141382 h 2237491"/>
                <a:gd name="connsiteX165" fmla="*/ 728576 w 1600739"/>
                <a:gd name="connsiteY165" fmla="*/ 123135 h 2237491"/>
                <a:gd name="connsiteX166" fmla="*/ 752906 w 1600739"/>
                <a:gd name="connsiteY166" fmla="*/ 139354 h 2237491"/>
                <a:gd name="connsiteX167" fmla="*/ 773180 w 1600739"/>
                <a:gd name="connsiteY167" fmla="*/ 90694 h 2237491"/>
                <a:gd name="connsiteX168" fmla="*/ 813731 w 1600739"/>
                <a:gd name="connsiteY168" fmla="*/ 108943 h 2237491"/>
                <a:gd name="connsiteX169" fmla="*/ 815758 w 1600739"/>
                <a:gd name="connsiteY169" fmla="*/ 88668 h 2237491"/>
                <a:gd name="connsiteX170" fmla="*/ 823868 w 1600739"/>
                <a:gd name="connsiteY170" fmla="*/ 60283 h 2237491"/>
                <a:gd name="connsiteX171" fmla="*/ 856985 w 1600739"/>
                <a:gd name="connsiteY171" fmla="*/ 120333 h 2237491"/>
                <a:gd name="connsiteX172" fmla="*/ 866446 w 1600739"/>
                <a:gd name="connsiteY172" fmla="*/ 82585 h 2237491"/>
                <a:gd name="connsiteX173" fmla="*/ 860363 w 1600739"/>
                <a:gd name="connsiteY173" fmla="*/ 42036 h 2237491"/>
                <a:gd name="connsiteX174" fmla="*/ 909023 w 1600739"/>
                <a:gd name="connsiteY174" fmla="*/ 19732 h 2237491"/>
                <a:gd name="connsiteX175" fmla="*/ 949573 w 1600739"/>
                <a:gd name="connsiteY175" fmla="*/ 21760 h 2237491"/>
                <a:gd name="connsiteX176" fmla="*/ 1004783 w 1600739"/>
                <a:gd name="connsiteY176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68312 w 1600739"/>
                <a:gd name="connsiteY6" fmla="*/ 226916 h 2237491"/>
                <a:gd name="connsiteX7" fmla="*/ 1323971 w 1600739"/>
                <a:gd name="connsiteY7" fmla="*/ 310504 h 2237491"/>
                <a:gd name="connsiteX8" fmla="*/ 1225206 w 1600739"/>
                <a:gd name="connsiteY8" fmla="*/ 317866 h 2237491"/>
                <a:gd name="connsiteX9" fmla="*/ 1082740 w 1600739"/>
                <a:gd name="connsiteY9" fmla="*/ 335840 h 2237491"/>
                <a:gd name="connsiteX10" fmla="*/ 1095706 w 1600739"/>
                <a:gd name="connsiteY10" fmla="*/ 367239 h 2237491"/>
                <a:gd name="connsiteX11" fmla="*/ 1191270 w 1600739"/>
                <a:gd name="connsiteY11" fmla="*/ 349266 h 2237491"/>
                <a:gd name="connsiteX12" fmla="*/ 1267305 w 1600739"/>
                <a:gd name="connsiteY12" fmla="*/ 406217 h 2237491"/>
                <a:gd name="connsiteX13" fmla="*/ 1317568 w 1600739"/>
                <a:gd name="connsiteY13" fmla="*/ 356845 h 2237491"/>
                <a:gd name="connsiteX14" fmla="*/ 1340139 w 1600739"/>
                <a:gd name="connsiteY14" fmla="*/ 416612 h 2237491"/>
                <a:gd name="connsiteX15" fmla="*/ 1312606 w 1600739"/>
                <a:gd name="connsiteY15" fmla="*/ 512326 h 2237491"/>
                <a:gd name="connsiteX16" fmla="*/ 1379037 w 1600739"/>
                <a:gd name="connsiteY16" fmla="*/ 452559 h 2237491"/>
                <a:gd name="connsiteX17" fmla="*/ 1505175 w 1600739"/>
                <a:gd name="connsiteY17" fmla="*/ 388244 h 2237491"/>
                <a:gd name="connsiteX18" fmla="*/ 1584572 w 1600739"/>
                <a:gd name="connsiteY18" fmla="*/ 421159 h 2237491"/>
                <a:gd name="connsiteX19" fmla="*/ 1600739 w 1600739"/>
                <a:gd name="connsiteY19" fmla="*/ 488289 h 2237491"/>
                <a:gd name="connsiteX20" fmla="*/ 1493970 w 1600739"/>
                <a:gd name="connsiteY20" fmla="*/ 597429 h 2237491"/>
                <a:gd name="connsiteX21" fmla="*/ 1477802 w 1600739"/>
                <a:gd name="connsiteY21" fmla="*/ 628828 h 2237491"/>
                <a:gd name="connsiteX22" fmla="*/ 1393604 w 1600739"/>
                <a:gd name="connsiteY22" fmla="*/ 654164 h 2237491"/>
                <a:gd name="connsiteX23" fmla="*/ 1384639 w 1600739"/>
                <a:gd name="connsiteY23" fmla="*/ 703753 h 2237491"/>
                <a:gd name="connsiteX24" fmla="*/ 1424338 w 1600739"/>
                <a:gd name="connsiteY24" fmla="*/ 760272 h 2237491"/>
                <a:gd name="connsiteX25" fmla="*/ 1422577 w 1600739"/>
                <a:gd name="connsiteY25" fmla="*/ 867680 h 2237491"/>
                <a:gd name="connsiteX26" fmla="*/ 1404969 w 1600739"/>
                <a:gd name="connsiteY26" fmla="*/ 972489 h 2237491"/>
                <a:gd name="connsiteX27" fmla="*/ 1443860 w 1600739"/>
                <a:gd name="connsiteY27" fmla="*/ 1023954 h 2237491"/>
                <a:gd name="connsiteX28" fmla="*/ 1433567 w 1600739"/>
                <a:gd name="connsiteY28" fmla="*/ 1081380 h 2237491"/>
                <a:gd name="connsiteX29" fmla="*/ 1416086 w 1600739"/>
                <a:gd name="connsiteY29" fmla="*/ 1056001 h 2237491"/>
                <a:gd name="connsiteX30" fmla="*/ 1393604 w 1600739"/>
                <a:gd name="connsiteY30" fmla="*/ 1050229 h 2237491"/>
                <a:gd name="connsiteX31" fmla="*/ 1351504 w 1600739"/>
                <a:gd name="connsiteY31" fmla="*/ 1081629 h 2237491"/>
                <a:gd name="connsiteX32" fmla="*/ 1396805 w 1600739"/>
                <a:gd name="connsiteY32" fmla="*/ 1138364 h 2237491"/>
                <a:gd name="connsiteX33" fmla="*/ 1404969 w 1600739"/>
                <a:gd name="connsiteY33" fmla="*/ 1220652 h 2237491"/>
                <a:gd name="connsiteX34" fmla="*/ 1379037 w 1600739"/>
                <a:gd name="connsiteY34" fmla="*/ 1226499 h 2237491"/>
                <a:gd name="connsiteX35" fmla="*/ 1412972 w 1600739"/>
                <a:gd name="connsiteY35" fmla="*/ 1308787 h 2237491"/>
                <a:gd name="connsiteX36" fmla="*/ 1339271 w 1600739"/>
                <a:gd name="connsiteY36" fmla="*/ 1311391 h 2237491"/>
                <a:gd name="connsiteX37" fmla="*/ 1385440 w 1600739"/>
                <a:gd name="connsiteY37" fmla="*/ 1350580 h 2237491"/>
                <a:gd name="connsiteX38" fmla="*/ 1374075 w 1600739"/>
                <a:gd name="connsiteY38" fmla="*/ 1378948 h 2237491"/>
                <a:gd name="connsiteX39" fmla="*/ 1340139 w 1600739"/>
                <a:gd name="connsiteY39" fmla="*/ 1389559 h 2237491"/>
                <a:gd name="connsiteX40" fmla="*/ 1291321 w 1600739"/>
                <a:gd name="connsiteY40" fmla="*/ 1389648 h 2237491"/>
                <a:gd name="connsiteX41" fmla="*/ 1336937 w 1600739"/>
                <a:gd name="connsiteY41" fmla="*/ 1446294 h 2237491"/>
                <a:gd name="connsiteX42" fmla="*/ 1336937 w 1600739"/>
                <a:gd name="connsiteY42" fmla="*/ 1482241 h 2237491"/>
                <a:gd name="connsiteX43" fmla="*/ 1244619 w 1600739"/>
                <a:gd name="connsiteY43" fmla="*/ 1469918 h 2237491"/>
                <a:gd name="connsiteX44" fmla="*/ 1285462 w 1600739"/>
                <a:gd name="connsiteY44" fmla="*/ 1492994 h 2237491"/>
                <a:gd name="connsiteX45" fmla="*/ 1306203 w 1600739"/>
                <a:gd name="connsiteY45" fmla="*/ 1505454 h 2237491"/>
                <a:gd name="connsiteX46" fmla="*/ 1340139 w 1600739"/>
                <a:gd name="connsiteY46" fmla="*/ 1538977 h 2237491"/>
                <a:gd name="connsiteX47" fmla="*/ 1351504 w 1600739"/>
                <a:gd name="connsiteY47" fmla="*/ 1598744 h 2237491"/>
                <a:gd name="connsiteX48" fmla="*/ 1301241 w 1600739"/>
                <a:gd name="connsiteY48" fmla="*/ 1612170 h 2237491"/>
                <a:gd name="connsiteX49" fmla="*/ 1294691 w 1600739"/>
                <a:gd name="connsiteY49" fmla="*/ 1568847 h 2237491"/>
                <a:gd name="connsiteX50" fmla="*/ 1239773 w 1600739"/>
                <a:gd name="connsiteY50" fmla="*/ 1528582 h 2237491"/>
                <a:gd name="connsiteX51" fmla="*/ 1252079 w 1600739"/>
                <a:gd name="connsiteY51" fmla="*/ 1568019 h 2237491"/>
                <a:gd name="connsiteX52" fmla="*/ 1246470 w 1600739"/>
                <a:gd name="connsiteY52" fmla="*/ 1569888 h 2237491"/>
                <a:gd name="connsiteX53" fmla="*/ 1170270 w 1600739"/>
                <a:gd name="connsiteY53" fmla="*/ 1573698 h 2237491"/>
                <a:gd name="connsiteX54" fmla="*/ 1164555 w 1600739"/>
                <a:gd name="connsiteY54" fmla="*/ 1577508 h 2237491"/>
                <a:gd name="connsiteX55" fmla="*/ 1170270 w 1600739"/>
                <a:gd name="connsiteY55" fmla="*/ 1579413 h 2237491"/>
                <a:gd name="connsiteX56" fmla="*/ 1206465 w 1600739"/>
                <a:gd name="connsiteY56" fmla="*/ 1581318 h 2237491"/>
                <a:gd name="connsiteX57" fmla="*/ 1214085 w 1600739"/>
                <a:gd name="connsiteY57" fmla="*/ 1583223 h 2237491"/>
                <a:gd name="connsiteX58" fmla="*/ 1223610 w 1600739"/>
                <a:gd name="connsiteY58" fmla="*/ 1585128 h 2237491"/>
                <a:gd name="connsiteX59" fmla="*/ 1235040 w 1600739"/>
                <a:gd name="connsiteY59" fmla="*/ 1588938 h 2237491"/>
                <a:gd name="connsiteX60" fmla="*/ 1250280 w 1600739"/>
                <a:gd name="connsiteY60" fmla="*/ 1590843 h 2237491"/>
                <a:gd name="connsiteX61" fmla="*/ 1258955 w 1600739"/>
                <a:gd name="connsiteY61" fmla="*/ 1590054 h 2237491"/>
                <a:gd name="connsiteX62" fmla="*/ 1259302 w 1600739"/>
                <a:gd name="connsiteY62" fmla="*/ 1591164 h 2237491"/>
                <a:gd name="connsiteX63" fmla="*/ 1191759 w 1600739"/>
                <a:gd name="connsiteY63" fmla="*/ 1620023 h 2237491"/>
                <a:gd name="connsiteX64" fmla="*/ 1166879 w 1600739"/>
                <a:gd name="connsiteY64" fmla="*/ 1635586 h 2237491"/>
                <a:gd name="connsiteX65" fmla="*/ 1221126 w 1600739"/>
                <a:gd name="connsiteY65" fmla="*/ 1638747 h 2237491"/>
                <a:gd name="connsiteX66" fmla="*/ 1249444 w 1600739"/>
                <a:gd name="connsiteY66" fmla="*/ 1649933 h 2237491"/>
                <a:gd name="connsiteX67" fmla="*/ 1332135 w 1600739"/>
                <a:gd name="connsiteY67" fmla="*/ 1637506 h 2237491"/>
                <a:gd name="connsiteX68" fmla="*/ 1264104 w 1600739"/>
                <a:gd name="connsiteY68" fmla="*/ 1697273 h 2237491"/>
                <a:gd name="connsiteX69" fmla="*/ 1191270 w 1600739"/>
                <a:gd name="connsiteY69" fmla="*/ 1751193 h 2237491"/>
                <a:gd name="connsiteX70" fmla="*/ 1113634 w 1600739"/>
                <a:gd name="connsiteY70" fmla="*/ 1771981 h 2237491"/>
                <a:gd name="connsiteX71" fmla="*/ 1072462 w 1600739"/>
                <a:gd name="connsiteY71" fmla="*/ 1751026 h 2237491"/>
                <a:gd name="connsiteX72" fmla="*/ 1079220 w 1600739"/>
                <a:gd name="connsiteY72" fmla="*/ 1780778 h 2237491"/>
                <a:gd name="connsiteX73" fmla="*/ 1022872 w 1600739"/>
                <a:gd name="connsiteY73" fmla="*/ 1860333 h 2237491"/>
                <a:gd name="connsiteX74" fmla="*/ 967967 w 1600739"/>
                <a:gd name="connsiteY74" fmla="*/ 1902126 h 2237491"/>
                <a:gd name="connsiteX75" fmla="*/ 898604 w 1600739"/>
                <a:gd name="connsiteY75" fmla="*/ 1929534 h 2237491"/>
                <a:gd name="connsiteX76" fmla="*/ 859257 w 1600739"/>
                <a:gd name="connsiteY76" fmla="*/ 1897240 h 2237491"/>
                <a:gd name="connsiteX77" fmla="*/ 877205 w 1600739"/>
                <a:gd name="connsiteY77" fmla="*/ 1944567 h 2237491"/>
                <a:gd name="connsiteX78" fmla="*/ 852730 w 1600739"/>
                <a:gd name="connsiteY78" fmla="*/ 1986401 h 2237491"/>
                <a:gd name="connsiteX79" fmla="*/ 827370 w 1600739"/>
                <a:gd name="connsiteY79" fmla="*/ 1990893 h 2237491"/>
                <a:gd name="connsiteX80" fmla="*/ 854635 w 1600739"/>
                <a:gd name="connsiteY80" fmla="*/ 2008235 h 2237491"/>
                <a:gd name="connsiteX81" fmla="*/ 838467 w 1600739"/>
                <a:gd name="connsiteY81" fmla="*/ 2043965 h 2237491"/>
                <a:gd name="connsiteX82" fmla="*/ 800178 w 1600739"/>
                <a:gd name="connsiteY82" fmla="*/ 2070346 h 2237491"/>
                <a:gd name="connsiteX83" fmla="*/ 807733 w 1600739"/>
                <a:gd name="connsiteY83" fmla="*/ 2126253 h 2237491"/>
                <a:gd name="connsiteX84" fmla="*/ 796368 w 1600739"/>
                <a:gd name="connsiteY84" fmla="*/ 2168046 h 2237491"/>
                <a:gd name="connsiteX85" fmla="*/ 790718 w 1600739"/>
                <a:gd name="connsiteY85" fmla="*/ 2228849 h 2237491"/>
                <a:gd name="connsiteX86" fmla="*/ 755923 w 1600739"/>
                <a:gd name="connsiteY86" fmla="*/ 2237457 h 2237491"/>
                <a:gd name="connsiteX87" fmla="*/ 746105 w 1600739"/>
                <a:gd name="connsiteY87" fmla="*/ 2217419 h 2237491"/>
                <a:gd name="connsiteX88" fmla="*/ 711058 w 1600739"/>
                <a:gd name="connsiteY88" fmla="*/ 2211819 h 2237491"/>
                <a:gd name="connsiteX89" fmla="*/ 681193 w 1600739"/>
                <a:gd name="connsiteY89" fmla="*/ 2178657 h 2237491"/>
                <a:gd name="connsiteX90" fmla="*/ 655503 w 1600739"/>
                <a:gd name="connsiteY90" fmla="*/ 2178657 h 2237491"/>
                <a:gd name="connsiteX91" fmla="*/ 627970 w 1600739"/>
                <a:gd name="connsiteY91" fmla="*/ 2150073 h 2237491"/>
                <a:gd name="connsiteX92" fmla="*/ 614918 w 1600739"/>
                <a:gd name="connsiteY92" fmla="*/ 2113544 h 2237491"/>
                <a:gd name="connsiteX93" fmla="*/ 617054 w 1600739"/>
                <a:gd name="connsiteY93" fmla="*/ 2083633 h 2237491"/>
                <a:gd name="connsiteX94" fmla="*/ 588302 w 1600739"/>
                <a:gd name="connsiteY94" fmla="*/ 2067629 h 2237491"/>
                <a:gd name="connsiteX95" fmla="*/ 597827 w 1600739"/>
                <a:gd name="connsiteY95" fmla="*/ 2040903 h 2237491"/>
                <a:gd name="connsiteX96" fmla="*/ 567916 w 1600739"/>
                <a:gd name="connsiteY96" fmla="*/ 2036631 h 2237491"/>
                <a:gd name="connsiteX97" fmla="*/ 549410 w 1600739"/>
                <a:gd name="connsiteY97" fmla="*/ 2013101 h 2237491"/>
                <a:gd name="connsiteX98" fmla="*/ 557272 w 1600739"/>
                <a:gd name="connsiteY98" fmla="*/ 1987216 h 2237491"/>
                <a:gd name="connsiteX99" fmla="*/ 533733 w 1600739"/>
                <a:gd name="connsiteY99" fmla="*/ 1978947 h 2237491"/>
                <a:gd name="connsiteX100" fmla="*/ 549798 w 1600739"/>
                <a:gd name="connsiteY100" fmla="*/ 1946389 h 2237491"/>
                <a:gd name="connsiteX101" fmla="*/ 516641 w 1600739"/>
                <a:gd name="connsiteY101" fmla="*/ 1934081 h 2237491"/>
                <a:gd name="connsiteX102" fmla="*/ 513037 w 1600739"/>
                <a:gd name="connsiteY102" fmla="*/ 1896063 h 2237491"/>
                <a:gd name="connsiteX103" fmla="*/ 524402 w 1600739"/>
                <a:gd name="connsiteY103" fmla="*/ 1852754 h 2237491"/>
                <a:gd name="connsiteX104" fmla="*/ 505033 w 1600739"/>
                <a:gd name="connsiteY104" fmla="*/ 1828933 h 2237491"/>
                <a:gd name="connsiteX105" fmla="*/ 532566 w 1600739"/>
                <a:gd name="connsiteY105" fmla="*/ 1757040 h 2237491"/>
                <a:gd name="connsiteX106" fmla="*/ 569703 w 1600739"/>
                <a:gd name="connsiteY106" fmla="*/ 1733219 h 2237491"/>
                <a:gd name="connsiteX107" fmla="*/ 582669 w 1600739"/>
                <a:gd name="connsiteY107" fmla="*/ 1704852 h 2237491"/>
                <a:gd name="connsiteX108" fmla="*/ 585871 w 1600739"/>
                <a:gd name="connsiteY108" fmla="*/ 1650931 h 2237491"/>
                <a:gd name="connsiteX109" fmla="*/ 555136 w 1600739"/>
                <a:gd name="connsiteY109" fmla="*/ 1673452 h 2237491"/>
                <a:gd name="connsiteX110" fmla="*/ 521824 w 1600739"/>
                <a:gd name="connsiteY110" fmla="*/ 1652087 h 2237491"/>
                <a:gd name="connsiteX111" fmla="*/ 485504 w 1600739"/>
                <a:gd name="connsiteY111" fmla="*/ 1622564 h 2237491"/>
                <a:gd name="connsiteX112" fmla="*/ 493668 w 1600739"/>
                <a:gd name="connsiteY112" fmla="*/ 1588349 h 2237491"/>
                <a:gd name="connsiteX113" fmla="*/ 559657 w 1600739"/>
                <a:gd name="connsiteY113" fmla="*/ 1628667 h 2237491"/>
                <a:gd name="connsiteX114" fmla="*/ 574505 w 1600739"/>
                <a:gd name="connsiteY114" fmla="*/ 1606106 h 2237491"/>
                <a:gd name="connsiteX115" fmla="*/ 527604 w 1600739"/>
                <a:gd name="connsiteY115" fmla="*/ 1555434 h 2237491"/>
                <a:gd name="connsiteX116" fmla="*/ 505033 w 1600739"/>
                <a:gd name="connsiteY116" fmla="*/ 1531397 h 2237491"/>
                <a:gd name="connsiteX117" fmla="*/ 479101 w 1600739"/>
                <a:gd name="connsiteY117" fmla="*/ 1542008 h 2237491"/>
                <a:gd name="connsiteX118" fmla="*/ 456371 w 1600739"/>
                <a:gd name="connsiteY118" fmla="*/ 1524035 h 2237491"/>
                <a:gd name="connsiteX119" fmla="*/ 485504 w 1600739"/>
                <a:gd name="connsiteY119" fmla="*/ 1449326 h 2237491"/>
                <a:gd name="connsiteX120" fmla="*/ 470938 w 1600739"/>
                <a:gd name="connsiteY120" fmla="*/ 1422474 h 2237491"/>
                <a:gd name="connsiteX121" fmla="*/ 448367 w 1600739"/>
                <a:gd name="connsiteY121" fmla="*/ 1361191 h 2237491"/>
                <a:gd name="connsiteX122" fmla="*/ 417633 w 1600739"/>
                <a:gd name="connsiteY122" fmla="*/ 1270025 h 2237491"/>
                <a:gd name="connsiteX123" fmla="*/ 383537 w 1600739"/>
                <a:gd name="connsiteY123" fmla="*/ 1234078 h 2237491"/>
                <a:gd name="connsiteX124" fmla="*/ 383537 w 1600739"/>
                <a:gd name="connsiteY124" fmla="*/ 1192284 h 2237491"/>
                <a:gd name="connsiteX125" fmla="*/ 314065 w 1600739"/>
                <a:gd name="connsiteY125" fmla="*/ 1135332 h 2237491"/>
                <a:gd name="connsiteX126" fmla="*/ 260600 w 1600739"/>
                <a:gd name="connsiteY126" fmla="*/ 1127970 h 2237491"/>
                <a:gd name="connsiteX127" fmla="*/ 187767 w 1600739"/>
                <a:gd name="connsiteY127" fmla="*/ 1131001 h 2237491"/>
                <a:gd name="connsiteX128" fmla="*/ 126298 w 1600739"/>
                <a:gd name="connsiteY128" fmla="*/ 1142911 h 2237491"/>
                <a:gd name="connsiteX129" fmla="*/ 112709 w 1600739"/>
                <a:gd name="connsiteY129" fmla="*/ 1087915 h 2237491"/>
                <a:gd name="connsiteX130" fmla="*/ 50103 w 1600739"/>
                <a:gd name="connsiteY130" fmla="*/ 1042867 h 2237491"/>
                <a:gd name="connsiteX131" fmla="*/ 118135 w 1600739"/>
                <a:gd name="connsiteY131" fmla="*/ 1008436 h 2237491"/>
                <a:gd name="connsiteX132" fmla="*/ 168398 w 1600739"/>
                <a:gd name="connsiteY132" fmla="*/ 1000856 h 2237491"/>
                <a:gd name="connsiteX133" fmla="*/ 181575 w 1600739"/>
                <a:gd name="connsiteY133" fmla="*/ 975528 h 2237491"/>
                <a:gd name="connsiteX134" fmla="*/ 58267 w 1600739"/>
                <a:gd name="connsiteY134" fmla="*/ 972489 h 2237491"/>
                <a:gd name="connsiteX135" fmla="*/ 0 w 1600739"/>
                <a:gd name="connsiteY135" fmla="*/ 926148 h 2237491"/>
                <a:gd name="connsiteX136" fmla="*/ 3202 w 1600739"/>
                <a:gd name="connsiteY136" fmla="*/ 879806 h 2237491"/>
                <a:gd name="connsiteX137" fmla="*/ 103568 w 1600739"/>
                <a:gd name="connsiteY137" fmla="*/ 823071 h 2237491"/>
                <a:gd name="connsiteX138" fmla="*/ 191448 w 1600739"/>
                <a:gd name="connsiteY138" fmla="*/ 806376 h 2237491"/>
                <a:gd name="connsiteX139" fmla="*/ 220471 w 1600739"/>
                <a:gd name="connsiteY139" fmla="*/ 670116 h 2237491"/>
                <a:gd name="connsiteX140" fmla="*/ 147029 w 1600739"/>
                <a:gd name="connsiteY140" fmla="*/ 630485 h 2237491"/>
                <a:gd name="connsiteX141" fmla="*/ 190714 w 1600739"/>
                <a:gd name="connsiteY141" fmla="*/ 552578 h 2237491"/>
                <a:gd name="connsiteX142" fmla="*/ 219675 w 1600739"/>
                <a:gd name="connsiteY142" fmla="*/ 556428 h 2237491"/>
                <a:gd name="connsiteX143" fmla="*/ 231105 w 1600739"/>
                <a:gd name="connsiteY143" fmla="*/ 560238 h 2237491"/>
                <a:gd name="connsiteX144" fmla="*/ 214945 w 1600739"/>
                <a:gd name="connsiteY144" fmla="*/ 530290 h 2237491"/>
                <a:gd name="connsiteX145" fmla="*/ 286532 w 1600739"/>
                <a:gd name="connsiteY145" fmla="*/ 483741 h 2237491"/>
                <a:gd name="connsiteX146" fmla="*/ 275167 w 1600739"/>
                <a:gd name="connsiteY146" fmla="*/ 410548 h 2237491"/>
                <a:gd name="connsiteX147" fmla="*/ 341438 w 1600739"/>
                <a:gd name="connsiteY147" fmla="*/ 364207 h 2237491"/>
                <a:gd name="connsiteX148" fmla="*/ 398745 w 1600739"/>
                <a:gd name="connsiteY148" fmla="*/ 390693 h 2237491"/>
                <a:gd name="connsiteX149" fmla="*/ 409404 w 1600739"/>
                <a:gd name="connsiteY149" fmla="*/ 323631 h 2237491"/>
                <a:gd name="connsiteX150" fmla="*/ 471135 w 1600739"/>
                <a:gd name="connsiteY150" fmla="*/ 377358 h 2237491"/>
                <a:gd name="connsiteX151" fmla="*/ 501672 w 1600739"/>
                <a:gd name="connsiteY151" fmla="*/ 314885 h 2237491"/>
                <a:gd name="connsiteX152" fmla="*/ 532566 w 1600739"/>
                <a:gd name="connsiteY152" fmla="*/ 392575 h 2237491"/>
                <a:gd name="connsiteX153" fmla="*/ 600437 w 1600739"/>
                <a:gd name="connsiteY153" fmla="*/ 292530 h 2237491"/>
                <a:gd name="connsiteX154" fmla="*/ 661906 w 1600739"/>
                <a:gd name="connsiteY154" fmla="*/ 359876 h 2237491"/>
                <a:gd name="connsiteX155" fmla="*/ 700804 w 1600739"/>
                <a:gd name="connsiteY155" fmla="*/ 374818 h 2237491"/>
                <a:gd name="connsiteX156" fmla="*/ 754268 w 1600739"/>
                <a:gd name="connsiteY156" fmla="*/ 427006 h 2237491"/>
                <a:gd name="connsiteX157" fmla="*/ 689438 w 1600739"/>
                <a:gd name="connsiteY157" fmla="*/ 335840 h 2237491"/>
                <a:gd name="connsiteX158" fmla="*/ 692800 w 1600739"/>
                <a:gd name="connsiteY158" fmla="*/ 258099 h 2237491"/>
                <a:gd name="connsiteX159" fmla="*/ 665724 w 1600739"/>
                <a:gd name="connsiteY159" fmla="*/ 216399 h 2237491"/>
                <a:gd name="connsiteX160" fmla="*/ 746824 w 1600739"/>
                <a:gd name="connsiteY160" fmla="*/ 218427 h 2237491"/>
                <a:gd name="connsiteX161" fmla="*/ 754934 w 1600739"/>
                <a:gd name="connsiteY161" fmla="*/ 204234 h 2237491"/>
                <a:gd name="connsiteX162" fmla="*/ 758988 w 1600739"/>
                <a:gd name="connsiteY162" fmla="*/ 198152 h 2237491"/>
                <a:gd name="connsiteX163" fmla="*/ 680426 w 1600739"/>
                <a:gd name="connsiteY163" fmla="*/ 188229 h 2237491"/>
                <a:gd name="connsiteX164" fmla="*/ 675861 w 1600739"/>
                <a:gd name="connsiteY164" fmla="*/ 169767 h 2237491"/>
                <a:gd name="connsiteX165" fmla="*/ 706274 w 1600739"/>
                <a:gd name="connsiteY165" fmla="*/ 141382 h 2237491"/>
                <a:gd name="connsiteX166" fmla="*/ 728576 w 1600739"/>
                <a:gd name="connsiteY166" fmla="*/ 123135 h 2237491"/>
                <a:gd name="connsiteX167" fmla="*/ 752906 w 1600739"/>
                <a:gd name="connsiteY167" fmla="*/ 139354 h 2237491"/>
                <a:gd name="connsiteX168" fmla="*/ 773180 w 1600739"/>
                <a:gd name="connsiteY168" fmla="*/ 90694 h 2237491"/>
                <a:gd name="connsiteX169" fmla="*/ 813731 w 1600739"/>
                <a:gd name="connsiteY169" fmla="*/ 108943 h 2237491"/>
                <a:gd name="connsiteX170" fmla="*/ 815758 w 1600739"/>
                <a:gd name="connsiteY170" fmla="*/ 88668 h 2237491"/>
                <a:gd name="connsiteX171" fmla="*/ 823868 w 1600739"/>
                <a:gd name="connsiteY171" fmla="*/ 60283 h 2237491"/>
                <a:gd name="connsiteX172" fmla="*/ 856985 w 1600739"/>
                <a:gd name="connsiteY172" fmla="*/ 120333 h 2237491"/>
                <a:gd name="connsiteX173" fmla="*/ 866446 w 1600739"/>
                <a:gd name="connsiteY173" fmla="*/ 82585 h 2237491"/>
                <a:gd name="connsiteX174" fmla="*/ 860363 w 1600739"/>
                <a:gd name="connsiteY174" fmla="*/ 42036 h 2237491"/>
                <a:gd name="connsiteX175" fmla="*/ 909023 w 1600739"/>
                <a:gd name="connsiteY175" fmla="*/ 19732 h 2237491"/>
                <a:gd name="connsiteX176" fmla="*/ 949573 w 1600739"/>
                <a:gd name="connsiteY176" fmla="*/ 21760 h 2237491"/>
                <a:gd name="connsiteX177" fmla="*/ 1004783 w 1600739"/>
                <a:gd name="connsiteY177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68312 w 1600739"/>
                <a:gd name="connsiteY7" fmla="*/ 226916 h 2237491"/>
                <a:gd name="connsiteX8" fmla="*/ 1323971 w 1600739"/>
                <a:gd name="connsiteY8" fmla="*/ 310504 h 2237491"/>
                <a:gd name="connsiteX9" fmla="*/ 1225206 w 1600739"/>
                <a:gd name="connsiteY9" fmla="*/ 317866 h 2237491"/>
                <a:gd name="connsiteX10" fmla="*/ 1082740 w 1600739"/>
                <a:gd name="connsiteY10" fmla="*/ 335840 h 2237491"/>
                <a:gd name="connsiteX11" fmla="*/ 1095706 w 1600739"/>
                <a:gd name="connsiteY11" fmla="*/ 367239 h 2237491"/>
                <a:gd name="connsiteX12" fmla="*/ 1191270 w 1600739"/>
                <a:gd name="connsiteY12" fmla="*/ 349266 h 2237491"/>
                <a:gd name="connsiteX13" fmla="*/ 1267305 w 1600739"/>
                <a:gd name="connsiteY13" fmla="*/ 406217 h 2237491"/>
                <a:gd name="connsiteX14" fmla="*/ 1317568 w 1600739"/>
                <a:gd name="connsiteY14" fmla="*/ 356845 h 2237491"/>
                <a:gd name="connsiteX15" fmla="*/ 1340139 w 1600739"/>
                <a:gd name="connsiteY15" fmla="*/ 416612 h 2237491"/>
                <a:gd name="connsiteX16" fmla="*/ 1312606 w 1600739"/>
                <a:gd name="connsiteY16" fmla="*/ 512326 h 2237491"/>
                <a:gd name="connsiteX17" fmla="*/ 1379037 w 1600739"/>
                <a:gd name="connsiteY17" fmla="*/ 452559 h 2237491"/>
                <a:gd name="connsiteX18" fmla="*/ 1505175 w 1600739"/>
                <a:gd name="connsiteY18" fmla="*/ 388244 h 2237491"/>
                <a:gd name="connsiteX19" fmla="*/ 1584572 w 1600739"/>
                <a:gd name="connsiteY19" fmla="*/ 421159 h 2237491"/>
                <a:gd name="connsiteX20" fmla="*/ 1600739 w 1600739"/>
                <a:gd name="connsiteY20" fmla="*/ 488289 h 2237491"/>
                <a:gd name="connsiteX21" fmla="*/ 1493970 w 1600739"/>
                <a:gd name="connsiteY21" fmla="*/ 597429 h 2237491"/>
                <a:gd name="connsiteX22" fmla="*/ 1477802 w 1600739"/>
                <a:gd name="connsiteY22" fmla="*/ 628828 h 2237491"/>
                <a:gd name="connsiteX23" fmla="*/ 1393604 w 1600739"/>
                <a:gd name="connsiteY23" fmla="*/ 654164 h 2237491"/>
                <a:gd name="connsiteX24" fmla="*/ 1384639 w 1600739"/>
                <a:gd name="connsiteY24" fmla="*/ 703753 h 2237491"/>
                <a:gd name="connsiteX25" fmla="*/ 1424338 w 1600739"/>
                <a:gd name="connsiteY25" fmla="*/ 760272 h 2237491"/>
                <a:gd name="connsiteX26" fmla="*/ 1422577 w 1600739"/>
                <a:gd name="connsiteY26" fmla="*/ 867680 h 2237491"/>
                <a:gd name="connsiteX27" fmla="*/ 1404969 w 1600739"/>
                <a:gd name="connsiteY27" fmla="*/ 972489 h 2237491"/>
                <a:gd name="connsiteX28" fmla="*/ 1443860 w 1600739"/>
                <a:gd name="connsiteY28" fmla="*/ 1023954 h 2237491"/>
                <a:gd name="connsiteX29" fmla="*/ 1433567 w 1600739"/>
                <a:gd name="connsiteY29" fmla="*/ 1081380 h 2237491"/>
                <a:gd name="connsiteX30" fmla="*/ 1416086 w 1600739"/>
                <a:gd name="connsiteY30" fmla="*/ 1056001 h 2237491"/>
                <a:gd name="connsiteX31" fmla="*/ 1393604 w 1600739"/>
                <a:gd name="connsiteY31" fmla="*/ 1050229 h 2237491"/>
                <a:gd name="connsiteX32" fmla="*/ 1351504 w 1600739"/>
                <a:gd name="connsiteY32" fmla="*/ 1081629 h 2237491"/>
                <a:gd name="connsiteX33" fmla="*/ 1396805 w 1600739"/>
                <a:gd name="connsiteY33" fmla="*/ 1138364 h 2237491"/>
                <a:gd name="connsiteX34" fmla="*/ 1404969 w 1600739"/>
                <a:gd name="connsiteY34" fmla="*/ 1220652 h 2237491"/>
                <a:gd name="connsiteX35" fmla="*/ 1379037 w 1600739"/>
                <a:gd name="connsiteY35" fmla="*/ 1226499 h 2237491"/>
                <a:gd name="connsiteX36" fmla="*/ 1412972 w 1600739"/>
                <a:gd name="connsiteY36" fmla="*/ 1308787 h 2237491"/>
                <a:gd name="connsiteX37" fmla="*/ 1339271 w 1600739"/>
                <a:gd name="connsiteY37" fmla="*/ 1311391 h 2237491"/>
                <a:gd name="connsiteX38" fmla="*/ 1385440 w 1600739"/>
                <a:gd name="connsiteY38" fmla="*/ 1350580 h 2237491"/>
                <a:gd name="connsiteX39" fmla="*/ 1374075 w 1600739"/>
                <a:gd name="connsiteY39" fmla="*/ 1378948 h 2237491"/>
                <a:gd name="connsiteX40" fmla="*/ 1340139 w 1600739"/>
                <a:gd name="connsiteY40" fmla="*/ 1389559 h 2237491"/>
                <a:gd name="connsiteX41" fmla="*/ 1291321 w 1600739"/>
                <a:gd name="connsiteY41" fmla="*/ 1389648 h 2237491"/>
                <a:gd name="connsiteX42" fmla="*/ 1336937 w 1600739"/>
                <a:gd name="connsiteY42" fmla="*/ 1446294 h 2237491"/>
                <a:gd name="connsiteX43" fmla="*/ 1336937 w 1600739"/>
                <a:gd name="connsiteY43" fmla="*/ 1482241 h 2237491"/>
                <a:gd name="connsiteX44" fmla="*/ 1244619 w 1600739"/>
                <a:gd name="connsiteY44" fmla="*/ 1469918 h 2237491"/>
                <a:gd name="connsiteX45" fmla="*/ 1285462 w 1600739"/>
                <a:gd name="connsiteY45" fmla="*/ 1492994 h 2237491"/>
                <a:gd name="connsiteX46" fmla="*/ 1306203 w 1600739"/>
                <a:gd name="connsiteY46" fmla="*/ 1505454 h 2237491"/>
                <a:gd name="connsiteX47" fmla="*/ 1340139 w 1600739"/>
                <a:gd name="connsiteY47" fmla="*/ 1538977 h 2237491"/>
                <a:gd name="connsiteX48" fmla="*/ 1351504 w 1600739"/>
                <a:gd name="connsiteY48" fmla="*/ 1598744 h 2237491"/>
                <a:gd name="connsiteX49" fmla="*/ 1301241 w 1600739"/>
                <a:gd name="connsiteY49" fmla="*/ 1612170 h 2237491"/>
                <a:gd name="connsiteX50" fmla="*/ 1294691 w 1600739"/>
                <a:gd name="connsiteY50" fmla="*/ 1568847 h 2237491"/>
                <a:gd name="connsiteX51" fmla="*/ 1239773 w 1600739"/>
                <a:gd name="connsiteY51" fmla="*/ 1528582 h 2237491"/>
                <a:gd name="connsiteX52" fmla="*/ 1252079 w 1600739"/>
                <a:gd name="connsiteY52" fmla="*/ 1568019 h 2237491"/>
                <a:gd name="connsiteX53" fmla="*/ 1246470 w 1600739"/>
                <a:gd name="connsiteY53" fmla="*/ 1569888 h 2237491"/>
                <a:gd name="connsiteX54" fmla="*/ 1170270 w 1600739"/>
                <a:gd name="connsiteY54" fmla="*/ 1573698 h 2237491"/>
                <a:gd name="connsiteX55" fmla="*/ 1164555 w 1600739"/>
                <a:gd name="connsiteY55" fmla="*/ 1577508 h 2237491"/>
                <a:gd name="connsiteX56" fmla="*/ 1170270 w 1600739"/>
                <a:gd name="connsiteY56" fmla="*/ 1579413 h 2237491"/>
                <a:gd name="connsiteX57" fmla="*/ 1206465 w 1600739"/>
                <a:gd name="connsiteY57" fmla="*/ 1581318 h 2237491"/>
                <a:gd name="connsiteX58" fmla="*/ 1214085 w 1600739"/>
                <a:gd name="connsiteY58" fmla="*/ 1583223 h 2237491"/>
                <a:gd name="connsiteX59" fmla="*/ 1223610 w 1600739"/>
                <a:gd name="connsiteY59" fmla="*/ 1585128 h 2237491"/>
                <a:gd name="connsiteX60" fmla="*/ 1235040 w 1600739"/>
                <a:gd name="connsiteY60" fmla="*/ 1588938 h 2237491"/>
                <a:gd name="connsiteX61" fmla="*/ 1250280 w 1600739"/>
                <a:gd name="connsiteY61" fmla="*/ 1590843 h 2237491"/>
                <a:gd name="connsiteX62" fmla="*/ 1258955 w 1600739"/>
                <a:gd name="connsiteY62" fmla="*/ 1590054 h 2237491"/>
                <a:gd name="connsiteX63" fmla="*/ 1259302 w 1600739"/>
                <a:gd name="connsiteY63" fmla="*/ 1591164 h 2237491"/>
                <a:gd name="connsiteX64" fmla="*/ 1191759 w 1600739"/>
                <a:gd name="connsiteY64" fmla="*/ 1620023 h 2237491"/>
                <a:gd name="connsiteX65" fmla="*/ 1166879 w 1600739"/>
                <a:gd name="connsiteY65" fmla="*/ 1635586 h 2237491"/>
                <a:gd name="connsiteX66" fmla="*/ 1221126 w 1600739"/>
                <a:gd name="connsiteY66" fmla="*/ 1638747 h 2237491"/>
                <a:gd name="connsiteX67" fmla="*/ 1249444 w 1600739"/>
                <a:gd name="connsiteY67" fmla="*/ 1649933 h 2237491"/>
                <a:gd name="connsiteX68" fmla="*/ 1332135 w 1600739"/>
                <a:gd name="connsiteY68" fmla="*/ 1637506 h 2237491"/>
                <a:gd name="connsiteX69" fmla="*/ 1264104 w 1600739"/>
                <a:gd name="connsiteY69" fmla="*/ 1697273 h 2237491"/>
                <a:gd name="connsiteX70" fmla="*/ 1191270 w 1600739"/>
                <a:gd name="connsiteY70" fmla="*/ 1751193 h 2237491"/>
                <a:gd name="connsiteX71" fmla="*/ 1113634 w 1600739"/>
                <a:gd name="connsiteY71" fmla="*/ 1771981 h 2237491"/>
                <a:gd name="connsiteX72" fmla="*/ 1072462 w 1600739"/>
                <a:gd name="connsiteY72" fmla="*/ 1751026 h 2237491"/>
                <a:gd name="connsiteX73" fmla="*/ 1079220 w 1600739"/>
                <a:gd name="connsiteY73" fmla="*/ 1780778 h 2237491"/>
                <a:gd name="connsiteX74" fmla="*/ 1022872 w 1600739"/>
                <a:gd name="connsiteY74" fmla="*/ 1860333 h 2237491"/>
                <a:gd name="connsiteX75" fmla="*/ 967967 w 1600739"/>
                <a:gd name="connsiteY75" fmla="*/ 1902126 h 2237491"/>
                <a:gd name="connsiteX76" fmla="*/ 898604 w 1600739"/>
                <a:gd name="connsiteY76" fmla="*/ 1929534 h 2237491"/>
                <a:gd name="connsiteX77" fmla="*/ 859257 w 1600739"/>
                <a:gd name="connsiteY77" fmla="*/ 1897240 h 2237491"/>
                <a:gd name="connsiteX78" fmla="*/ 877205 w 1600739"/>
                <a:gd name="connsiteY78" fmla="*/ 1944567 h 2237491"/>
                <a:gd name="connsiteX79" fmla="*/ 852730 w 1600739"/>
                <a:gd name="connsiteY79" fmla="*/ 1986401 h 2237491"/>
                <a:gd name="connsiteX80" fmla="*/ 827370 w 1600739"/>
                <a:gd name="connsiteY80" fmla="*/ 1990893 h 2237491"/>
                <a:gd name="connsiteX81" fmla="*/ 854635 w 1600739"/>
                <a:gd name="connsiteY81" fmla="*/ 2008235 h 2237491"/>
                <a:gd name="connsiteX82" fmla="*/ 838467 w 1600739"/>
                <a:gd name="connsiteY82" fmla="*/ 2043965 h 2237491"/>
                <a:gd name="connsiteX83" fmla="*/ 800178 w 1600739"/>
                <a:gd name="connsiteY83" fmla="*/ 2070346 h 2237491"/>
                <a:gd name="connsiteX84" fmla="*/ 807733 w 1600739"/>
                <a:gd name="connsiteY84" fmla="*/ 2126253 h 2237491"/>
                <a:gd name="connsiteX85" fmla="*/ 796368 w 1600739"/>
                <a:gd name="connsiteY85" fmla="*/ 2168046 h 2237491"/>
                <a:gd name="connsiteX86" fmla="*/ 790718 w 1600739"/>
                <a:gd name="connsiteY86" fmla="*/ 2228849 h 2237491"/>
                <a:gd name="connsiteX87" fmla="*/ 755923 w 1600739"/>
                <a:gd name="connsiteY87" fmla="*/ 2237457 h 2237491"/>
                <a:gd name="connsiteX88" fmla="*/ 746105 w 1600739"/>
                <a:gd name="connsiteY88" fmla="*/ 2217419 h 2237491"/>
                <a:gd name="connsiteX89" fmla="*/ 711058 w 1600739"/>
                <a:gd name="connsiteY89" fmla="*/ 2211819 h 2237491"/>
                <a:gd name="connsiteX90" fmla="*/ 681193 w 1600739"/>
                <a:gd name="connsiteY90" fmla="*/ 2178657 h 2237491"/>
                <a:gd name="connsiteX91" fmla="*/ 655503 w 1600739"/>
                <a:gd name="connsiteY91" fmla="*/ 2178657 h 2237491"/>
                <a:gd name="connsiteX92" fmla="*/ 627970 w 1600739"/>
                <a:gd name="connsiteY92" fmla="*/ 2150073 h 2237491"/>
                <a:gd name="connsiteX93" fmla="*/ 614918 w 1600739"/>
                <a:gd name="connsiteY93" fmla="*/ 2113544 h 2237491"/>
                <a:gd name="connsiteX94" fmla="*/ 617054 w 1600739"/>
                <a:gd name="connsiteY94" fmla="*/ 2083633 h 2237491"/>
                <a:gd name="connsiteX95" fmla="*/ 588302 w 1600739"/>
                <a:gd name="connsiteY95" fmla="*/ 2067629 h 2237491"/>
                <a:gd name="connsiteX96" fmla="*/ 597827 w 1600739"/>
                <a:gd name="connsiteY96" fmla="*/ 2040903 h 2237491"/>
                <a:gd name="connsiteX97" fmla="*/ 567916 w 1600739"/>
                <a:gd name="connsiteY97" fmla="*/ 2036631 h 2237491"/>
                <a:gd name="connsiteX98" fmla="*/ 549410 w 1600739"/>
                <a:gd name="connsiteY98" fmla="*/ 2013101 h 2237491"/>
                <a:gd name="connsiteX99" fmla="*/ 557272 w 1600739"/>
                <a:gd name="connsiteY99" fmla="*/ 1987216 h 2237491"/>
                <a:gd name="connsiteX100" fmla="*/ 533733 w 1600739"/>
                <a:gd name="connsiteY100" fmla="*/ 1978947 h 2237491"/>
                <a:gd name="connsiteX101" fmla="*/ 549798 w 1600739"/>
                <a:gd name="connsiteY101" fmla="*/ 1946389 h 2237491"/>
                <a:gd name="connsiteX102" fmla="*/ 516641 w 1600739"/>
                <a:gd name="connsiteY102" fmla="*/ 1934081 h 2237491"/>
                <a:gd name="connsiteX103" fmla="*/ 513037 w 1600739"/>
                <a:gd name="connsiteY103" fmla="*/ 1896063 h 2237491"/>
                <a:gd name="connsiteX104" fmla="*/ 524402 w 1600739"/>
                <a:gd name="connsiteY104" fmla="*/ 1852754 h 2237491"/>
                <a:gd name="connsiteX105" fmla="*/ 505033 w 1600739"/>
                <a:gd name="connsiteY105" fmla="*/ 1828933 h 2237491"/>
                <a:gd name="connsiteX106" fmla="*/ 532566 w 1600739"/>
                <a:gd name="connsiteY106" fmla="*/ 1757040 h 2237491"/>
                <a:gd name="connsiteX107" fmla="*/ 569703 w 1600739"/>
                <a:gd name="connsiteY107" fmla="*/ 1733219 h 2237491"/>
                <a:gd name="connsiteX108" fmla="*/ 582669 w 1600739"/>
                <a:gd name="connsiteY108" fmla="*/ 1704852 h 2237491"/>
                <a:gd name="connsiteX109" fmla="*/ 585871 w 1600739"/>
                <a:gd name="connsiteY109" fmla="*/ 1650931 h 2237491"/>
                <a:gd name="connsiteX110" fmla="*/ 555136 w 1600739"/>
                <a:gd name="connsiteY110" fmla="*/ 1673452 h 2237491"/>
                <a:gd name="connsiteX111" fmla="*/ 521824 w 1600739"/>
                <a:gd name="connsiteY111" fmla="*/ 1652087 h 2237491"/>
                <a:gd name="connsiteX112" fmla="*/ 485504 w 1600739"/>
                <a:gd name="connsiteY112" fmla="*/ 1622564 h 2237491"/>
                <a:gd name="connsiteX113" fmla="*/ 493668 w 1600739"/>
                <a:gd name="connsiteY113" fmla="*/ 1588349 h 2237491"/>
                <a:gd name="connsiteX114" fmla="*/ 559657 w 1600739"/>
                <a:gd name="connsiteY114" fmla="*/ 1628667 h 2237491"/>
                <a:gd name="connsiteX115" fmla="*/ 574505 w 1600739"/>
                <a:gd name="connsiteY115" fmla="*/ 1606106 h 2237491"/>
                <a:gd name="connsiteX116" fmla="*/ 527604 w 1600739"/>
                <a:gd name="connsiteY116" fmla="*/ 1555434 h 2237491"/>
                <a:gd name="connsiteX117" fmla="*/ 505033 w 1600739"/>
                <a:gd name="connsiteY117" fmla="*/ 1531397 h 2237491"/>
                <a:gd name="connsiteX118" fmla="*/ 479101 w 1600739"/>
                <a:gd name="connsiteY118" fmla="*/ 1542008 h 2237491"/>
                <a:gd name="connsiteX119" fmla="*/ 456371 w 1600739"/>
                <a:gd name="connsiteY119" fmla="*/ 1524035 h 2237491"/>
                <a:gd name="connsiteX120" fmla="*/ 485504 w 1600739"/>
                <a:gd name="connsiteY120" fmla="*/ 1449326 h 2237491"/>
                <a:gd name="connsiteX121" fmla="*/ 470938 w 1600739"/>
                <a:gd name="connsiteY121" fmla="*/ 1422474 h 2237491"/>
                <a:gd name="connsiteX122" fmla="*/ 448367 w 1600739"/>
                <a:gd name="connsiteY122" fmla="*/ 1361191 h 2237491"/>
                <a:gd name="connsiteX123" fmla="*/ 417633 w 1600739"/>
                <a:gd name="connsiteY123" fmla="*/ 1270025 h 2237491"/>
                <a:gd name="connsiteX124" fmla="*/ 383537 w 1600739"/>
                <a:gd name="connsiteY124" fmla="*/ 1234078 h 2237491"/>
                <a:gd name="connsiteX125" fmla="*/ 383537 w 1600739"/>
                <a:gd name="connsiteY125" fmla="*/ 1192284 h 2237491"/>
                <a:gd name="connsiteX126" fmla="*/ 314065 w 1600739"/>
                <a:gd name="connsiteY126" fmla="*/ 1135332 h 2237491"/>
                <a:gd name="connsiteX127" fmla="*/ 260600 w 1600739"/>
                <a:gd name="connsiteY127" fmla="*/ 1127970 h 2237491"/>
                <a:gd name="connsiteX128" fmla="*/ 187767 w 1600739"/>
                <a:gd name="connsiteY128" fmla="*/ 1131001 h 2237491"/>
                <a:gd name="connsiteX129" fmla="*/ 126298 w 1600739"/>
                <a:gd name="connsiteY129" fmla="*/ 1142911 h 2237491"/>
                <a:gd name="connsiteX130" fmla="*/ 112709 w 1600739"/>
                <a:gd name="connsiteY130" fmla="*/ 1087915 h 2237491"/>
                <a:gd name="connsiteX131" fmla="*/ 50103 w 1600739"/>
                <a:gd name="connsiteY131" fmla="*/ 1042867 h 2237491"/>
                <a:gd name="connsiteX132" fmla="*/ 118135 w 1600739"/>
                <a:gd name="connsiteY132" fmla="*/ 1008436 h 2237491"/>
                <a:gd name="connsiteX133" fmla="*/ 168398 w 1600739"/>
                <a:gd name="connsiteY133" fmla="*/ 1000856 h 2237491"/>
                <a:gd name="connsiteX134" fmla="*/ 181575 w 1600739"/>
                <a:gd name="connsiteY134" fmla="*/ 975528 h 2237491"/>
                <a:gd name="connsiteX135" fmla="*/ 58267 w 1600739"/>
                <a:gd name="connsiteY135" fmla="*/ 972489 h 2237491"/>
                <a:gd name="connsiteX136" fmla="*/ 0 w 1600739"/>
                <a:gd name="connsiteY136" fmla="*/ 926148 h 2237491"/>
                <a:gd name="connsiteX137" fmla="*/ 3202 w 1600739"/>
                <a:gd name="connsiteY137" fmla="*/ 879806 h 2237491"/>
                <a:gd name="connsiteX138" fmla="*/ 103568 w 1600739"/>
                <a:gd name="connsiteY138" fmla="*/ 823071 h 2237491"/>
                <a:gd name="connsiteX139" fmla="*/ 191448 w 1600739"/>
                <a:gd name="connsiteY139" fmla="*/ 806376 h 2237491"/>
                <a:gd name="connsiteX140" fmla="*/ 220471 w 1600739"/>
                <a:gd name="connsiteY140" fmla="*/ 670116 h 2237491"/>
                <a:gd name="connsiteX141" fmla="*/ 147029 w 1600739"/>
                <a:gd name="connsiteY141" fmla="*/ 630485 h 2237491"/>
                <a:gd name="connsiteX142" fmla="*/ 190714 w 1600739"/>
                <a:gd name="connsiteY142" fmla="*/ 552578 h 2237491"/>
                <a:gd name="connsiteX143" fmla="*/ 219675 w 1600739"/>
                <a:gd name="connsiteY143" fmla="*/ 556428 h 2237491"/>
                <a:gd name="connsiteX144" fmla="*/ 231105 w 1600739"/>
                <a:gd name="connsiteY144" fmla="*/ 560238 h 2237491"/>
                <a:gd name="connsiteX145" fmla="*/ 214945 w 1600739"/>
                <a:gd name="connsiteY145" fmla="*/ 530290 h 2237491"/>
                <a:gd name="connsiteX146" fmla="*/ 286532 w 1600739"/>
                <a:gd name="connsiteY146" fmla="*/ 483741 h 2237491"/>
                <a:gd name="connsiteX147" fmla="*/ 275167 w 1600739"/>
                <a:gd name="connsiteY147" fmla="*/ 410548 h 2237491"/>
                <a:gd name="connsiteX148" fmla="*/ 341438 w 1600739"/>
                <a:gd name="connsiteY148" fmla="*/ 364207 h 2237491"/>
                <a:gd name="connsiteX149" fmla="*/ 398745 w 1600739"/>
                <a:gd name="connsiteY149" fmla="*/ 390693 h 2237491"/>
                <a:gd name="connsiteX150" fmla="*/ 409404 w 1600739"/>
                <a:gd name="connsiteY150" fmla="*/ 323631 h 2237491"/>
                <a:gd name="connsiteX151" fmla="*/ 471135 w 1600739"/>
                <a:gd name="connsiteY151" fmla="*/ 377358 h 2237491"/>
                <a:gd name="connsiteX152" fmla="*/ 501672 w 1600739"/>
                <a:gd name="connsiteY152" fmla="*/ 314885 h 2237491"/>
                <a:gd name="connsiteX153" fmla="*/ 532566 w 1600739"/>
                <a:gd name="connsiteY153" fmla="*/ 392575 h 2237491"/>
                <a:gd name="connsiteX154" fmla="*/ 600437 w 1600739"/>
                <a:gd name="connsiteY154" fmla="*/ 292530 h 2237491"/>
                <a:gd name="connsiteX155" fmla="*/ 661906 w 1600739"/>
                <a:gd name="connsiteY155" fmla="*/ 359876 h 2237491"/>
                <a:gd name="connsiteX156" fmla="*/ 700804 w 1600739"/>
                <a:gd name="connsiteY156" fmla="*/ 374818 h 2237491"/>
                <a:gd name="connsiteX157" fmla="*/ 754268 w 1600739"/>
                <a:gd name="connsiteY157" fmla="*/ 427006 h 2237491"/>
                <a:gd name="connsiteX158" fmla="*/ 689438 w 1600739"/>
                <a:gd name="connsiteY158" fmla="*/ 335840 h 2237491"/>
                <a:gd name="connsiteX159" fmla="*/ 692800 w 1600739"/>
                <a:gd name="connsiteY159" fmla="*/ 258099 h 2237491"/>
                <a:gd name="connsiteX160" fmla="*/ 665724 w 1600739"/>
                <a:gd name="connsiteY160" fmla="*/ 216399 h 2237491"/>
                <a:gd name="connsiteX161" fmla="*/ 746824 w 1600739"/>
                <a:gd name="connsiteY161" fmla="*/ 218427 h 2237491"/>
                <a:gd name="connsiteX162" fmla="*/ 754934 w 1600739"/>
                <a:gd name="connsiteY162" fmla="*/ 204234 h 2237491"/>
                <a:gd name="connsiteX163" fmla="*/ 758988 w 1600739"/>
                <a:gd name="connsiteY163" fmla="*/ 198152 h 2237491"/>
                <a:gd name="connsiteX164" fmla="*/ 680426 w 1600739"/>
                <a:gd name="connsiteY164" fmla="*/ 188229 h 2237491"/>
                <a:gd name="connsiteX165" fmla="*/ 675861 w 1600739"/>
                <a:gd name="connsiteY165" fmla="*/ 169767 h 2237491"/>
                <a:gd name="connsiteX166" fmla="*/ 706274 w 1600739"/>
                <a:gd name="connsiteY166" fmla="*/ 141382 h 2237491"/>
                <a:gd name="connsiteX167" fmla="*/ 728576 w 1600739"/>
                <a:gd name="connsiteY167" fmla="*/ 123135 h 2237491"/>
                <a:gd name="connsiteX168" fmla="*/ 752906 w 1600739"/>
                <a:gd name="connsiteY168" fmla="*/ 139354 h 2237491"/>
                <a:gd name="connsiteX169" fmla="*/ 773180 w 1600739"/>
                <a:gd name="connsiteY169" fmla="*/ 90694 h 2237491"/>
                <a:gd name="connsiteX170" fmla="*/ 813731 w 1600739"/>
                <a:gd name="connsiteY170" fmla="*/ 108943 h 2237491"/>
                <a:gd name="connsiteX171" fmla="*/ 815758 w 1600739"/>
                <a:gd name="connsiteY171" fmla="*/ 88668 h 2237491"/>
                <a:gd name="connsiteX172" fmla="*/ 823868 w 1600739"/>
                <a:gd name="connsiteY172" fmla="*/ 60283 h 2237491"/>
                <a:gd name="connsiteX173" fmla="*/ 856985 w 1600739"/>
                <a:gd name="connsiteY173" fmla="*/ 120333 h 2237491"/>
                <a:gd name="connsiteX174" fmla="*/ 866446 w 1600739"/>
                <a:gd name="connsiteY174" fmla="*/ 82585 h 2237491"/>
                <a:gd name="connsiteX175" fmla="*/ 860363 w 1600739"/>
                <a:gd name="connsiteY175" fmla="*/ 42036 h 2237491"/>
                <a:gd name="connsiteX176" fmla="*/ 909023 w 1600739"/>
                <a:gd name="connsiteY176" fmla="*/ 19732 h 2237491"/>
                <a:gd name="connsiteX177" fmla="*/ 949573 w 1600739"/>
                <a:gd name="connsiteY177" fmla="*/ 21760 h 2237491"/>
                <a:gd name="connsiteX178" fmla="*/ 1004783 w 1600739"/>
                <a:gd name="connsiteY178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23971 w 1600739"/>
                <a:gd name="connsiteY9" fmla="*/ 310504 h 2237491"/>
                <a:gd name="connsiteX10" fmla="*/ 1225206 w 1600739"/>
                <a:gd name="connsiteY10" fmla="*/ 317866 h 2237491"/>
                <a:gd name="connsiteX11" fmla="*/ 1082740 w 1600739"/>
                <a:gd name="connsiteY11" fmla="*/ 335840 h 2237491"/>
                <a:gd name="connsiteX12" fmla="*/ 1095706 w 1600739"/>
                <a:gd name="connsiteY12" fmla="*/ 367239 h 2237491"/>
                <a:gd name="connsiteX13" fmla="*/ 1191270 w 1600739"/>
                <a:gd name="connsiteY13" fmla="*/ 349266 h 2237491"/>
                <a:gd name="connsiteX14" fmla="*/ 1267305 w 1600739"/>
                <a:gd name="connsiteY14" fmla="*/ 406217 h 2237491"/>
                <a:gd name="connsiteX15" fmla="*/ 1317568 w 1600739"/>
                <a:gd name="connsiteY15" fmla="*/ 356845 h 2237491"/>
                <a:gd name="connsiteX16" fmla="*/ 1340139 w 1600739"/>
                <a:gd name="connsiteY16" fmla="*/ 416612 h 2237491"/>
                <a:gd name="connsiteX17" fmla="*/ 1312606 w 1600739"/>
                <a:gd name="connsiteY17" fmla="*/ 512326 h 2237491"/>
                <a:gd name="connsiteX18" fmla="*/ 1379037 w 1600739"/>
                <a:gd name="connsiteY18" fmla="*/ 452559 h 2237491"/>
                <a:gd name="connsiteX19" fmla="*/ 1505175 w 1600739"/>
                <a:gd name="connsiteY19" fmla="*/ 388244 h 2237491"/>
                <a:gd name="connsiteX20" fmla="*/ 1584572 w 1600739"/>
                <a:gd name="connsiteY20" fmla="*/ 421159 h 2237491"/>
                <a:gd name="connsiteX21" fmla="*/ 1600739 w 1600739"/>
                <a:gd name="connsiteY21" fmla="*/ 488289 h 2237491"/>
                <a:gd name="connsiteX22" fmla="*/ 1493970 w 1600739"/>
                <a:gd name="connsiteY22" fmla="*/ 597429 h 2237491"/>
                <a:gd name="connsiteX23" fmla="*/ 1477802 w 1600739"/>
                <a:gd name="connsiteY23" fmla="*/ 628828 h 2237491"/>
                <a:gd name="connsiteX24" fmla="*/ 1393604 w 1600739"/>
                <a:gd name="connsiteY24" fmla="*/ 654164 h 2237491"/>
                <a:gd name="connsiteX25" fmla="*/ 1384639 w 1600739"/>
                <a:gd name="connsiteY25" fmla="*/ 703753 h 2237491"/>
                <a:gd name="connsiteX26" fmla="*/ 1424338 w 1600739"/>
                <a:gd name="connsiteY26" fmla="*/ 760272 h 2237491"/>
                <a:gd name="connsiteX27" fmla="*/ 1422577 w 1600739"/>
                <a:gd name="connsiteY27" fmla="*/ 867680 h 2237491"/>
                <a:gd name="connsiteX28" fmla="*/ 1404969 w 1600739"/>
                <a:gd name="connsiteY28" fmla="*/ 972489 h 2237491"/>
                <a:gd name="connsiteX29" fmla="*/ 1443860 w 1600739"/>
                <a:gd name="connsiteY29" fmla="*/ 1023954 h 2237491"/>
                <a:gd name="connsiteX30" fmla="*/ 1433567 w 1600739"/>
                <a:gd name="connsiteY30" fmla="*/ 1081380 h 2237491"/>
                <a:gd name="connsiteX31" fmla="*/ 1416086 w 1600739"/>
                <a:gd name="connsiteY31" fmla="*/ 1056001 h 2237491"/>
                <a:gd name="connsiteX32" fmla="*/ 1393604 w 1600739"/>
                <a:gd name="connsiteY32" fmla="*/ 1050229 h 2237491"/>
                <a:gd name="connsiteX33" fmla="*/ 1351504 w 1600739"/>
                <a:gd name="connsiteY33" fmla="*/ 1081629 h 2237491"/>
                <a:gd name="connsiteX34" fmla="*/ 1396805 w 1600739"/>
                <a:gd name="connsiteY34" fmla="*/ 1138364 h 2237491"/>
                <a:gd name="connsiteX35" fmla="*/ 1404969 w 1600739"/>
                <a:gd name="connsiteY35" fmla="*/ 1220652 h 2237491"/>
                <a:gd name="connsiteX36" fmla="*/ 1379037 w 1600739"/>
                <a:gd name="connsiteY36" fmla="*/ 1226499 h 2237491"/>
                <a:gd name="connsiteX37" fmla="*/ 1412972 w 1600739"/>
                <a:gd name="connsiteY37" fmla="*/ 1308787 h 2237491"/>
                <a:gd name="connsiteX38" fmla="*/ 1339271 w 1600739"/>
                <a:gd name="connsiteY38" fmla="*/ 1311391 h 2237491"/>
                <a:gd name="connsiteX39" fmla="*/ 1385440 w 1600739"/>
                <a:gd name="connsiteY39" fmla="*/ 1350580 h 2237491"/>
                <a:gd name="connsiteX40" fmla="*/ 1374075 w 1600739"/>
                <a:gd name="connsiteY40" fmla="*/ 1378948 h 2237491"/>
                <a:gd name="connsiteX41" fmla="*/ 1340139 w 1600739"/>
                <a:gd name="connsiteY41" fmla="*/ 1389559 h 2237491"/>
                <a:gd name="connsiteX42" fmla="*/ 1291321 w 1600739"/>
                <a:gd name="connsiteY42" fmla="*/ 1389648 h 2237491"/>
                <a:gd name="connsiteX43" fmla="*/ 1336937 w 1600739"/>
                <a:gd name="connsiteY43" fmla="*/ 1446294 h 2237491"/>
                <a:gd name="connsiteX44" fmla="*/ 1336937 w 1600739"/>
                <a:gd name="connsiteY44" fmla="*/ 1482241 h 2237491"/>
                <a:gd name="connsiteX45" fmla="*/ 1244619 w 1600739"/>
                <a:gd name="connsiteY45" fmla="*/ 1469918 h 2237491"/>
                <a:gd name="connsiteX46" fmla="*/ 1285462 w 1600739"/>
                <a:gd name="connsiteY46" fmla="*/ 1492994 h 2237491"/>
                <a:gd name="connsiteX47" fmla="*/ 1306203 w 1600739"/>
                <a:gd name="connsiteY47" fmla="*/ 1505454 h 2237491"/>
                <a:gd name="connsiteX48" fmla="*/ 1340139 w 1600739"/>
                <a:gd name="connsiteY48" fmla="*/ 1538977 h 2237491"/>
                <a:gd name="connsiteX49" fmla="*/ 1351504 w 1600739"/>
                <a:gd name="connsiteY49" fmla="*/ 1598744 h 2237491"/>
                <a:gd name="connsiteX50" fmla="*/ 1301241 w 1600739"/>
                <a:gd name="connsiteY50" fmla="*/ 1612170 h 2237491"/>
                <a:gd name="connsiteX51" fmla="*/ 1294691 w 1600739"/>
                <a:gd name="connsiteY51" fmla="*/ 1568847 h 2237491"/>
                <a:gd name="connsiteX52" fmla="*/ 1239773 w 1600739"/>
                <a:gd name="connsiteY52" fmla="*/ 1528582 h 2237491"/>
                <a:gd name="connsiteX53" fmla="*/ 1252079 w 1600739"/>
                <a:gd name="connsiteY53" fmla="*/ 1568019 h 2237491"/>
                <a:gd name="connsiteX54" fmla="*/ 1246470 w 1600739"/>
                <a:gd name="connsiteY54" fmla="*/ 1569888 h 2237491"/>
                <a:gd name="connsiteX55" fmla="*/ 1170270 w 1600739"/>
                <a:gd name="connsiteY55" fmla="*/ 1573698 h 2237491"/>
                <a:gd name="connsiteX56" fmla="*/ 1164555 w 1600739"/>
                <a:gd name="connsiteY56" fmla="*/ 1577508 h 2237491"/>
                <a:gd name="connsiteX57" fmla="*/ 1170270 w 1600739"/>
                <a:gd name="connsiteY57" fmla="*/ 1579413 h 2237491"/>
                <a:gd name="connsiteX58" fmla="*/ 1206465 w 1600739"/>
                <a:gd name="connsiteY58" fmla="*/ 1581318 h 2237491"/>
                <a:gd name="connsiteX59" fmla="*/ 1214085 w 1600739"/>
                <a:gd name="connsiteY59" fmla="*/ 1583223 h 2237491"/>
                <a:gd name="connsiteX60" fmla="*/ 1223610 w 1600739"/>
                <a:gd name="connsiteY60" fmla="*/ 1585128 h 2237491"/>
                <a:gd name="connsiteX61" fmla="*/ 1235040 w 1600739"/>
                <a:gd name="connsiteY61" fmla="*/ 1588938 h 2237491"/>
                <a:gd name="connsiteX62" fmla="*/ 1250280 w 1600739"/>
                <a:gd name="connsiteY62" fmla="*/ 1590843 h 2237491"/>
                <a:gd name="connsiteX63" fmla="*/ 1258955 w 1600739"/>
                <a:gd name="connsiteY63" fmla="*/ 1590054 h 2237491"/>
                <a:gd name="connsiteX64" fmla="*/ 1259302 w 1600739"/>
                <a:gd name="connsiteY64" fmla="*/ 1591164 h 2237491"/>
                <a:gd name="connsiteX65" fmla="*/ 1191759 w 1600739"/>
                <a:gd name="connsiteY65" fmla="*/ 1620023 h 2237491"/>
                <a:gd name="connsiteX66" fmla="*/ 1166879 w 1600739"/>
                <a:gd name="connsiteY66" fmla="*/ 1635586 h 2237491"/>
                <a:gd name="connsiteX67" fmla="*/ 1221126 w 1600739"/>
                <a:gd name="connsiteY67" fmla="*/ 1638747 h 2237491"/>
                <a:gd name="connsiteX68" fmla="*/ 1249444 w 1600739"/>
                <a:gd name="connsiteY68" fmla="*/ 1649933 h 2237491"/>
                <a:gd name="connsiteX69" fmla="*/ 1332135 w 1600739"/>
                <a:gd name="connsiteY69" fmla="*/ 1637506 h 2237491"/>
                <a:gd name="connsiteX70" fmla="*/ 1264104 w 1600739"/>
                <a:gd name="connsiteY70" fmla="*/ 1697273 h 2237491"/>
                <a:gd name="connsiteX71" fmla="*/ 1191270 w 1600739"/>
                <a:gd name="connsiteY71" fmla="*/ 1751193 h 2237491"/>
                <a:gd name="connsiteX72" fmla="*/ 1113634 w 1600739"/>
                <a:gd name="connsiteY72" fmla="*/ 1771981 h 2237491"/>
                <a:gd name="connsiteX73" fmla="*/ 1072462 w 1600739"/>
                <a:gd name="connsiteY73" fmla="*/ 1751026 h 2237491"/>
                <a:gd name="connsiteX74" fmla="*/ 1079220 w 1600739"/>
                <a:gd name="connsiteY74" fmla="*/ 1780778 h 2237491"/>
                <a:gd name="connsiteX75" fmla="*/ 1022872 w 1600739"/>
                <a:gd name="connsiteY75" fmla="*/ 1860333 h 2237491"/>
                <a:gd name="connsiteX76" fmla="*/ 967967 w 1600739"/>
                <a:gd name="connsiteY76" fmla="*/ 1902126 h 2237491"/>
                <a:gd name="connsiteX77" fmla="*/ 898604 w 1600739"/>
                <a:gd name="connsiteY77" fmla="*/ 1929534 h 2237491"/>
                <a:gd name="connsiteX78" fmla="*/ 859257 w 1600739"/>
                <a:gd name="connsiteY78" fmla="*/ 1897240 h 2237491"/>
                <a:gd name="connsiteX79" fmla="*/ 877205 w 1600739"/>
                <a:gd name="connsiteY79" fmla="*/ 1944567 h 2237491"/>
                <a:gd name="connsiteX80" fmla="*/ 852730 w 1600739"/>
                <a:gd name="connsiteY80" fmla="*/ 1986401 h 2237491"/>
                <a:gd name="connsiteX81" fmla="*/ 827370 w 1600739"/>
                <a:gd name="connsiteY81" fmla="*/ 1990893 h 2237491"/>
                <a:gd name="connsiteX82" fmla="*/ 854635 w 1600739"/>
                <a:gd name="connsiteY82" fmla="*/ 2008235 h 2237491"/>
                <a:gd name="connsiteX83" fmla="*/ 838467 w 1600739"/>
                <a:gd name="connsiteY83" fmla="*/ 2043965 h 2237491"/>
                <a:gd name="connsiteX84" fmla="*/ 800178 w 1600739"/>
                <a:gd name="connsiteY84" fmla="*/ 2070346 h 2237491"/>
                <a:gd name="connsiteX85" fmla="*/ 807733 w 1600739"/>
                <a:gd name="connsiteY85" fmla="*/ 2126253 h 2237491"/>
                <a:gd name="connsiteX86" fmla="*/ 796368 w 1600739"/>
                <a:gd name="connsiteY86" fmla="*/ 2168046 h 2237491"/>
                <a:gd name="connsiteX87" fmla="*/ 790718 w 1600739"/>
                <a:gd name="connsiteY87" fmla="*/ 2228849 h 2237491"/>
                <a:gd name="connsiteX88" fmla="*/ 755923 w 1600739"/>
                <a:gd name="connsiteY88" fmla="*/ 2237457 h 2237491"/>
                <a:gd name="connsiteX89" fmla="*/ 746105 w 1600739"/>
                <a:gd name="connsiteY89" fmla="*/ 2217419 h 2237491"/>
                <a:gd name="connsiteX90" fmla="*/ 711058 w 1600739"/>
                <a:gd name="connsiteY90" fmla="*/ 2211819 h 2237491"/>
                <a:gd name="connsiteX91" fmla="*/ 681193 w 1600739"/>
                <a:gd name="connsiteY91" fmla="*/ 2178657 h 2237491"/>
                <a:gd name="connsiteX92" fmla="*/ 655503 w 1600739"/>
                <a:gd name="connsiteY92" fmla="*/ 2178657 h 2237491"/>
                <a:gd name="connsiteX93" fmla="*/ 627970 w 1600739"/>
                <a:gd name="connsiteY93" fmla="*/ 2150073 h 2237491"/>
                <a:gd name="connsiteX94" fmla="*/ 614918 w 1600739"/>
                <a:gd name="connsiteY94" fmla="*/ 2113544 h 2237491"/>
                <a:gd name="connsiteX95" fmla="*/ 617054 w 1600739"/>
                <a:gd name="connsiteY95" fmla="*/ 2083633 h 2237491"/>
                <a:gd name="connsiteX96" fmla="*/ 588302 w 1600739"/>
                <a:gd name="connsiteY96" fmla="*/ 2067629 h 2237491"/>
                <a:gd name="connsiteX97" fmla="*/ 597827 w 1600739"/>
                <a:gd name="connsiteY97" fmla="*/ 2040903 h 2237491"/>
                <a:gd name="connsiteX98" fmla="*/ 567916 w 1600739"/>
                <a:gd name="connsiteY98" fmla="*/ 2036631 h 2237491"/>
                <a:gd name="connsiteX99" fmla="*/ 549410 w 1600739"/>
                <a:gd name="connsiteY99" fmla="*/ 2013101 h 2237491"/>
                <a:gd name="connsiteX100" fmla="*/ 557272 w 1600739"/>
                <a:gd name="connsiteY100" fmla="*/ 1987216 h 2237491"/>
                <a:gd name="connsiteX101" fmla="*/ 533733 w 1600739"/>
                <a:gd name="connsiteY101" fmla="*/ 1978947 h 2237491"/>
                <a:gd name="connsiteX102" fmla="*/ 549798 w 1600739"/>
                <a:gd name="connsiteY102" fmla="*/ 1946389 h 2237491"/>
                <a:gd name="connsiteX103" fmla="*/ 516641 w 1600739"/>
                <a:gd name="connsiteY103" fmla="*/ 1934081 h 2237491"/>
                <a:gd name="connsiteX104" fmla="*/ 513037 w 1600739"/>
                <a:gd name="connsiteY104" fmla="*/ 1896063 h 2237491"/>
                <a:gd name="connsiteX105" fmla="*/ 524402 w 1600739"/>
                <a:gd name="connsiteY105" fmla="*/ 1852754 h 2237491"/>
                <a:gd name="connsiteX106" fmla="*/ 505033 w 1600739"/>
                <a:gd name="connsiteY106" fmla="*/ 1828933 h 2237491"/>
                <a:gd name="connsiteX107" fmla="*/ 532566 w 1600739"/>
                <a:gd name="connsiteY107" fmla="*/ 1757040 h 2237491"/>
                <a:gd name="connsiteX108" fmla="*/ 569703 w 1600739"/>
                <a:gd name="connsiteY108" fmla="*/ 1733219 h 2237491"/>
                <a:gd name="connsiteX109" fmla="*/ 582669 w 1600739"/>
                <a:gd name="connsiteY109" fmla="*/ 1704852 h 2237491"/>
                <a:gd name="connsiteX110" fmla="*/ 585871 w 1600739"/>
                <a:gd name="connsiteY110" fmla="*/ 1650931 h 2237491"/>
                <a:gd name="connsiteX111" fmla="*/ 555136 w 1600739"/>
                <a:gd name="connsiteY111" fmla="*/ 1673452 h 2237491"/>
                <a:gd name="connsiteX112" fmla="*/ 521824 w 1600739"/>
                <a:gd name="connsiteY112" fmla="*/ 1652087 h 2237491"/>
                <a:gd name="connsiteX113" fmla="*/ 485504 w 1600739"/>
                <a:gd name="connsiteY113" fmla="*/ 1622564 h 2237491"/>
                <a:gd name="connsiteX114" fmla="*/ 493668 w 1600739"/>
                <a:gd name="connsiteY114" fmla="*/ 1588349 h 2237491"/>
                <a:gd name="connsiteX115" fmla="*/ 559657 w 1600739"/>
                <a:gd name="connsiteY115" fmla="*/ 1628667 h 2237491"/>
                <a:gd name="connsiteX116" fmla="*/ 574505 w 1600739"/>
                <a:gd name="connsiteY116" fmla="*/ 1606106 h 2237491"/>
                <a:gd name="connsiteX117" fmla="*/ 527604 w 1600739"/>
                <a:gd name="connsiteY117" fmla="*/ 1555434 h 2237491"/>
                <a:gd name="connsiteX118" fmla="*/ 505033 w 1600739"/>
                <a:gd name="connsiteY118" fmla="*/ 1531397 h 2237491"/>
                <a:gd name="connsiteX119" fmla="*/ 479101 w 1600739"/>
                <a:gd name="connsiteY119" fmla="*/ 1542008 h 2237491"/>
                <a:gd name="connsiteX120" fmla="*/ 456371 w 1600739"/>
                <a:gd name="connsiteY120" fmla="*/ 1524035 h 2237491"/>
                <a:gd name="connsiteX121" fmla="*/ 485504 w 1600739"/>
                <a:gd name="connsiteY121" fmla="*/ 1449326 h 2237491"/>
                <a:gd name="connsiteX122" fmla="*/ 470938 w 1600739"/>
                <a:gd name="connsiteY122" fmla="*/ 1422474 h 2237491"/>
                <a:gd name="connsiteX123" fmla="*/ 448367 w 1600739"/>
                <a:gd name="connsiteY123" fmla="*/ 1361191 h 2237491"/>
                <a:gd name="connsiteX124" fmla="*/ 417633 w 1600739"/>
                <a:gd name="connsiteY124" fmla="*/ 1270025 h 2237491"/>
                <a:gd name="connsiteX125" fmla="*/ 383537 w 1600739"/>
                <a:gd name="connsiteY125" fmla="*/ 1234078 h 2237491"/>
                <a:gd name="connsiteX126" fmla="*/ 383537 w 1600739"/>
                <a:gd name="connsiteY126" fmla="*/ 1192284 h 2237491"/>
                <a:gd name="connsiteX127" fmla="*/ 314065 w 1600739"/>
                <a:gd name="connsiteY127" fmla="*/ 1135332 h 2237491"/>
                <a:gd name="connsiteX128" fmla="*/ 260600 w 1600739"/>
                <a:gd name="connsiteY128" fmla="*/ 1127970 h 2237491"/>
                <a:gd name="connsiteX129" fmla="*/ 187767 w 1600739"/>
                <a:gd name="connsiteY129" fmla="*/ 1131001 h 2237491"/>
                <a:gd name="connsiteX130" fmla="*/ 126298 w 1600739"/>
                <a:gd name="connsiteY130" fmla="*/ 1142911 h 2237491"/>
                <a:gd name="connsiteX131" fmla="*/ 112709 w 1600739"/>
                <a:gd name="connsiteY131" fmla="*/ 1087915 h 2237491"/>
                <a:gd name="connsiteX132" fmla="*/ 50103 w 1600739"/>
                <a:gd name="connsiteY132" fmla="*/ 1042867 h 2237491"/>
                <a:gd name="connsiteX133" fmla="*/ 118135 w 1600739"/>
                <a:gd name="connsiteY133" fmla="*/ 1008436 h 2237491"/>
                <a:gd name="connsiteX134" fmla="*/ 168398 w 1600739"/>
                <a:gd name="connsiteY134" fmla="*/ 1000856 h 2237491"/>
                <a:gd name="connsiteX135" fmla="*/ 181575 w 1600739"/>
                <a:gd name="connsiteY135" fmla="*/ 975528 h 2237491"/>
                <a:gd name="connsiteX136" fmla="*/ 58267 w 1600739"/>
                <a:gd name="connsiteY136" fmla="*/ 972489 h 2237491"/>
                <a:gd name="connsiteX137" fmla="*/ 0 w 1600739"/>
                <a:gd name="connsiteY137" fmla="*/ 926148 h 2237491"/>
                <a:gd name="connsiteX138" fmla="*/ 3202 w 1600739"/>
                <a:gd name="connsiteY138" fmla="*/ 879806 h 2237491"/>
                <a:gd name="connsiteX139" fmla="*/ 103568 w 1600739"/>
                <a:gd name="connsiteY139" fmla="*/ 823071 h 2237491"/>
                <a:gd name="connsiteX140" fmla="*/ 191448 w 1600739"/>
                <a:gd name="connsiteY140" fmla="*/ 806376 h 2237491"/>
                <a:gd name="connsiteX141" fmla="*/ 220471 w 1600739"/>
                <a:gd name="connsiteY141" fmla="*/ 670116 h 2237491"/>
                <a:gd name="connsiteX142" fmla="*/ 147029 w 1600739"/>
                <a:gd name="connsiteY142" fmla="*/ 630485 h 2237491"/>
                <a:gd name="connsiteX143" fmla="*/ 190714 w 1600739"/>
                <a:gd name="connsiteY143" fmla="*/ 552578 h 2237491"/>
                <a:gd name="connsiteX144" fmla="*/ 219675 w 1600739"/>
                <a:gd name="connsiteY144" fmla="*/ 556428 h 2237491"/>
                <a:gd name="connsiteX145" fmla="*/ 231105 w 1600739"/>
                <a:gd name="connsiteY145" fmla="*/ 560238 h 2237491"/>
                <a:gd name="connsiteX146" fmla="*/ 214945 w 1600739"/>
                <a:gd name="connsiteY146" fmla="*/ 530290 h 2237491"/>
                <a:gd name="connsiteX147" fmla="*/ 286532 w 1600739"/>
                <a:gd name="connsiteY147" fmla="*/ 483741 h 2237491"/>
                <a:gd name="connsiteX148" fmla="*/ 275167 w 1600739"/>
                <a:gd name="connsiteY148" fmla="*/ 410548 h 2237491"/>
                <a:gd name="connsiteX149" fmla="*/ 341438 w 1600739"/>
                <a:gd name="connsiteY149" fmla="*/ 364207 h 2237491"/>
                <a:gd name="connsiteX150" fmla="*/ 398745 w 1600739"/>
                <a:gd name="connsiteY150" fmla="*/ 390693 h 2237491"/>
                <a:gd name="connsiteX151" fmla="*/ 409404 w 1600739"/>
                <a:gd name="connsiteY151" fmla="*/ 323631 h 2237491"/>
                <a:gd name="connsiteX152" fmla="*/ 471135 w 1600739"/>
                <a:gd name="connsiteY152" fmla="*/ 377358 h 2237491"/>
                <a:gd name="connsiteX153" fmla="*/ 501672 w 1600739"/>
                <a:gd name="connsiteY153" fmla="*/ 314885 h 2237491"/>
                <a:gd name="connsiteX154" fmla="*/ 532566 w 1600739"/>
                <a:gd name="connsiteY154" fmla="*/ 392575 h 2237491"/>
                <a:gd name="connsiteX155" fmla="*/ 600437 w 1600739"/>
                <a:gd name="connsiteY155" fmla="*/ 292530 h 2237491"/>
                <a:gd name="connsiteX156" fmla="*/ 661906 w 1600739"/>
                <a:gd name="connsiteY156" fmla="*/ 359876 h 2237491"/>
                <a:gd name="connsiteX157" fmla="*/ 700804 w 1600739"/>
                <a:gd name="connsiteY157" fmla="*/ 374818 h 2237491"/>
                <a:gd name="connsiteX158" fmla="*/ 754268 w 1600739"/>
                <a:gd name="connsiteY158" fmla="*/ 427006 h 2237491"/>
                <a:gd name="connsiteX159" fmla="*/ 689438 w 1600739"/>
                <a:gd name="connsiteY159" fmla="*/ 335840 h 2237491"/>
                <a:gd name="connsiteX160" fmla="*/ 692800 w 1600739"/>
                <a:gd name="connsiteY160" fmla="*/ 258099 h 2237491"/>
                <a:gd name="connsiteX161" fmla="*/ 665724 w 1600739"/>
                <a:gd name="connsiteY161" fmla="*/ 216399 h 2237491"/>
                <a:gd name="connsiteX162" fmla="*/ 746824 w 1600739"/>
                <a:gd name="connsiteY162" fmla="*/ 218427 h 2237491"/>
                <a:gd name="connsiteX163" fmla="*/ 754934 w 1600739"/>
                <a:gd name="connsiteY163" fmla="*/ 204234 h 2237491"/>
                <a:gd name="connsiteX164" fmla="*/ 758988 w 1600739"/>
                <a:gd name="connsiteY164" fmla="*/ 198152 h 2237491"/>
                <a:gd name="connsiteX165" fmla="*/ 680426 w 1600739"/>
                <a:gd name="connsiteY165" fmla="*/ 188229 h 2237491"/>
                <a:gd name="connsiteX166" fmla="*/ 675861 w 1600739"/>
                <a:gd name="connsiteY166" fmla="*/ 169767 h 2237491"/>
                <a:gd name="connsiteX167" fmla="*/ 706274 w 1600739"/>
                <a:gd name="connsiteY167" fmla="*/ 141382 h 2237491"/>
                <a:gd name="connsiteX168" fmla="*/ 728576 w 1600739"/>
                <a:gd name="connsiteY168" fmla="*/ 123135 h 2237491"/>
                <a:gd name="connsiteX169" fmla="*/ 752906 w 1600739"/>
                <a:gd name="connsiteY169" fmla="*/ 139354 h 2237491"/>
                <a:gd name="connsiteX170" fmla="*/ 773180 w 1600739"/>
                <a:gd name="connsiteY170" fmla="*/ 90694 h 2237491"/>
                <a:gd name="connsiteX171" fmla="*/ 813731 w 1600739"/>
                <a:gd name="connsiteY171" fmla="*/ 108943 h 2237491"/>
                <a:gd name="connsiteX172" fmla="*/ 815758 w 1600739"/>
                <a:gd name="connsiteY172" fmla="*/ 88668 h 2237491"/>
                <a:gd name="connsiteX173" fmla="*/ 823868 w 1600739"/>
                <a:gd name="connsiteY173" fmla="*/ 60283 h 2237491"/>
                <a:gd name="connsiteX174" fmla="*/ 856985 w 1600739"/>
                <a:gd name="connsiteY174" fmla="*/ 120333 h 2237491"/>
                <a:gd name="connsiteX175" fmla="*/ 866446 w 1600739"/>
                <a:gd name="connsiteY175" fmla="*/ 82585 h 2237491"/>
                <a:gd name="connsiteX176" fmla="*/ 860363 w 1600739"/>
                <a:gd name="connsiteY176" fmla="*/ 42036 h 2237491"/>
                <a:gd name="connsiteX177" fmla="*/ 909023 w 1600739"/>
                <a:gd name="connsiteY177" fmla="*/ 19732 h 2237491"/>
                <a:gd name="connsiteX178" fmla="*/ 949573 w 1600739"/>
                <a:gd name="connsiteY178" fmla="*/ 21760 h 2237491"/>
                <a:gd name="connsiteX179" fmla="*/ 1004783 w 1600739"/>
                <a:gd name="connsiteY179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082740 w 1600739"/>
                <a:gd name="connsiteY12" fmla="*/ 335840 h 2237491"/>
                <a:gd name="connsiteX13" fmla="*/ 1095706 w 1600739"/>
                <a:gd name="connsiteY13" fmla="*/ 367239 h 2237491"/>
                <a:gd name="connsiteX14" fmla="*/ 1191270 w 1600739"/>
                <a:gd name="connsiteY14" fmla="*/ 349266 h 2237491"/>
                <a:gd name="connsiteX15" fmla="*/ 1267305 w 1600739"/>
                <a:gd name="connsiteY15" fmla="*/ 406217 h 2237491"/>
                <a:gd name="connsiteX16" fmla="*/ 1317568 w 1600739"/>
                <a:gd name="connsiteY16" fmla="*/ 356845 h 2237491"/>
                <a:gd name="connsiteX17" fmla="*/ 1340139 w 1600739"/>
                <a:gd name="connsiteY17" fmla="*/ 416612 h 2237491"/>
                <a:gd name="connsiteX18" fmla="*/ 1312606 w 1600739"/>
                <a:gd name="connsiteY18" fmla="*/ 512326 h 2237491"/>
                <a:gd name="connsiteX19" fmla="*/ 1379037 w 1600739"/>
                <a:gd name="connsiteY19" fmla="*/ 452559 h 2237491"/>
                <a:gd name="connsiteX20" fmla="*/ 1505175 w 1600739"/>
                <a:gd name="connsiteY20" fmla="*/ 388244 h 2237491"/>
                <a:gd name="connsiteX21" fmla="*/ 1584572 w 1600739"/>
                <a:gd name="connsiteY21" fmla="*/ 421159 h 2237491"/>
                <a:gd name="connsiteX22" fmla="*/ 1600739 w 1600739"/>
                <a:gd name="connsiteY22" fmla="*/ 488289 h 2237491"/>
                <a:gd name="connsiteX23" fmla="*/ 1493970 w 1600739"/>
                <a:gd name="connsiteY23" fmla="*/ 597429 h 2237491"/>
                <a:gd name="connsiteX24" fmla="*/ 1477802 w 1600739"/>
                <a:gd name="connsiteY24" fmla="*/ 628828 h 2237491"/>
                <a:gd name="connsiteX25" fmla="*/ 1393604 w 1600739"/>
                <a:gd name="connsiteY25" fmla="*/ 654164 h 2237491"/>
                <a:gd name="connsiteX26" fmla="*/ 1384639 w 1600739"/>
                <a:gd name="connsiteY26" fmla="*/ 703753 h 2237491"/>
                <a:gd name="connsiteX27" fmla="*/ 1424338 w 1600739"/>
                <a:gd name="connsiteY27" fmla="*/ 760272 h 2237491"/>
                <a:gd name="connsiteX28" fmla="*/ 1422577 w 1600739"/>
                <a:gd name="connsiteY28" fmla="*/ 867680 h 2237491"/>
                <a:gd name="connsiteX29" fmla="*/ 1404969 w 1600739"/>
                <a:gd name="connsiteY29" fmla="*/ 972489 h 2237491"/>
                <a:gd name="connsiteX30" fmla="*/ 1443860 w 1600739"/>
                <a:gd name="connsiteY30" fmla="*/ 1023954 h 2237491"/>
                <a:gd name="connsiteX31" fmla="*/ 1433567 w 1600739"/>
                <a:gd name="connsiteY31" fmla="*/ 1081380 h 2237491"/>
                <a:gd name="connsiteX32" fmla="*/ 1416086 w 1600739"/>
                <a:gd name="connsiteY32" fmla="*/ 1056001 h 2237491"/>
                <a:gd name="connsiteX33" fmla="*/ 1393604 w 1600739"/>
                <a:gd name="connsiteY33" fmla="*/ 1050229 h 2237491"/>
                <a:gd name="connsiteX34" fmla="*/ 1351504 w 1600739"/>
                <a:gd name="connsiteY34" fmla="*/ 1081629 h 2237491"/>
                <a:gd name="connsiteX35" fmla="*/ 1396805 w 1600739"/>
                <a:gd name="connsiteY35" fmla="*/ 1138364 h 2237491"/>
                <a:gd name="connsiteX36" fmla="*/ 1404969 w 1600739"/>
                <a:gd name="connsiteY36" fmla="*/ 1220652 h 2237491"/>
                <a:gd name="connsiteX37" fmla="*/ 1379037 w 1600739"/>
                <a:gd name="connsiteY37" fmla="*/ 1226499 h 2237491"/>
                <a:gd name="connsiteX38" fmla="*/ 1412972 w 1600739"/>
                <a:gd name="connsiteY38" fmla="*/ 1308787 h 2237491"/>
                <a:gd name="connsiteX39" fmla="*/ 1339271 w 1600739"/>
                <a:gd name="connsiteY39" fmla="*/ 1311391 h 2237491"/>
                <a:gd name="connsiteX40" fmla="*/ 1385440 w 1600739"/>
                <a:gd name="connsiteY40" fmla="*/ 1350580 h 2237491"/>
                <a:gd name="connsiteX41" fmla="*/ 1374075 w 1600739"/>
                <a:gd name="connsiteY41" fmla="*/ 1378948 h 2237491"/>
                <a:gd name="connsiteX42" fmla="*/ 1340139 w 1600739"/>
                <a:gd name="connsiteY42" fmla="*/ 1389559 h 2237491"/>
                <a:gd name="connsiteX43" fmla="*/ 1291321 w 1600739"/>
                <a:gd name="connsiteY43" fmla="*/ 1389648 h 2237491"/>
                <a:gd name="connsiteX44" fmla="*/ 1336937 w 1600739"/>
                <a:gd name="connsiteY44" fmla="*/ 1446294 h 2237491"/>
                <a:gd name="connsiteX45" fmla="*/ 1336937 w 1600739"/>
                <a:gd name="connsiteY45" fmla="*/ 1482241 h 2237491"/>
                <a:gd name="connsiteX46" fmla="*/ 1244619 w 1600739"/>
                <a:gd name="connsiteY46" fmla="*/ 1469918 h 2237491"/>
                <a:gd name="connsiteX47" fmla="*/ 1285462 w 1600739"/>
                <a:gd name="connsiteY47" fmla="*/ 1492994 h 2237491"/>
                <a:gd name="connsiteX48" fmla="*/ 1306203 w 1600739"/>
                <a:gd name="connsiteY48" fmla="*/ 1505454 h 2237491"/>
                <a:gd name="connsiteX49" fmla="*/ 1340139 w 1600739"/>
                <a:gd name="connsiteY49" fmla="*/ 1538977 h 2237491"/>
                <a:gd name="connsiteX50" fmla="*/ 1351504 w 1600739"/>
                <a:gd name="connsiteY50" fmla="*/ 1598744 h 2237491"/>
                <a:gd name="connsiteX51" fmla="*/ 1301241 w 1600739"/>
                <a:gd name="connsiteY51" fmla="*/ 1612170 h 2237491"/>
                <a:gd name="connsiteX52" fmla="*/ 1294691 w 1600739"/>
                <a:gd name="connsiteY52" fmla="*/ 1568847 h 2237491"/>
                <a:gd name="connsiteX53" fmla="*/ 1239773 w 1600739"/>
                <a:gd name="connsiteY53" fmla="*/ 1528582 h 2237491"/>
                <a:gd name="connsiteX54" fmla="*/ 1252079 w 1600739"/>
                <a:gd name="connsiteY54" fmla="*/ 1568019 h 2237491"/>
                <a:gd name="connsiteX55" fmla="*/ 1246470 w 1600739"/>
                <a:gd name="connsiteY55" fmla="*/ 1569888 h 2237491"/>
                <a:gd name="connsiteX56" fmla="*/ 1170270 w 1600739"/>
                <a:gd name="connsiteY56" fmla="*/ 1573698 h 2237491"/>
                <a:gd name="connsiteX57" fmla="*/ 1164555 w 1600739"/>
                <a:gd name="connsiteY57" fmla="*/ 1577508 h 2237491"/>
                <a:gd name="connsiteX58" fmla="*/ 1170270 w 1600739"/>
                <a:gd name="connsiteY58" fmla="*/ 1579413 h 2237491"/>
                <a:gd name="connsiteX59" fmla="*/ 1206465 w 1600739"/>
                <a:gd name="connsiteY59" fmla="*/ 1581318 h 2237491"/>
                <a:gd name="connsiteX60" fmla="*/ 1214085 w 1600739"/>
                <a:gd name="connsiteY60" fmla="*/ 1583223 h 2237491"/>
                <a:gd name="connsiteX61" fmla="*/ 1223610 w 1600739"/>
                <a:gd name="connsiteY61" fmla="*/ 1585128 h 2237491"/>
                <a:gd name="connsiteX62" fmla="*/ 1235040 w 1600739"/>
                <a:gd name="connsiteY62" fmla="*/ 1588938 h 2237491"/>
                <a:gd name="connsiteX63" fmla="*/ 1250280 w 1600739"/>
                <a:gd name="connsiteY63" fmla="*/ 1590843 h 2237491"/>
                <a:gd name="connsiteX64" fmla="*/ 1258955 w 1600739"/>
                <a:gd name="connsiteY64" fmla="*/ 1590054 h 2237491"/>
                <a:gd name="connsiteX65" fmla="*/ 1259302 w 1600739"/>
                <a:gd name="connsiteY65" fmla="*/ 1591164 h 2237491"/>
                <a:gd name="connsiteX66" fmla="*/ 1191759 w 1600739"/>
                <a:gd name="connsiteY66" fmla="*/ 1620023 h 2237491"/>
                <a:gd name="connsiteX67" fmla="*/ 1166879 w 1600739"/>
                <a:gd name="connsiteY67" fmla="*/ 1635586 h 2237491"/>
                <a:gd name="connsiteX68" fmla="*/ 1221126 w 1600739"/>
                <a:gd name="connsiteY68" fmla="*/ 1638747 h 2237491"/>
                <a:gd name="connsiteX69" fmla="*/ 1249444 w 1600739"/>
                <a:gd name="connsiteY69" fmla="*/ 1649933 h 2237491"/>
                <a:gd name="connsiteX70" fmla="*/ 1332135 w 1600739"/>
                <a:gd name="connsiteY70" fmla="*/ 1637506 h 2237491"/>
                <a:gd name="connsiteX71" fmla="*/ 1264104 w 1600739"/>
                <a:gd name="connsiteY71" fmla="*/ 1697273 h 2237491"/>
                <a:gd name="connsiteX72" fmla="*/ 1191270 w 1600739"/>
                <a:gd name="connsiteY72" fmla="*/ 1751193 h 2237491"/>
                <a:gd name="connsiteX73" fmla="*/ 1113634 w 1600739"/>
                <a:gd name="connsiteY73" fmla="*/ 1771981 h 2237491"/>
                <a:gd name="connsiteX74" fmla="*/ 1072462 w 1600739"/>
                <a:gd name="connsiteY74" fmla="*/ 1751026 h 2237491"/>
                <a:gd name="connsiteX75" fmla="*/ 1079220 w 1600739"/>
                <a:gd name="connsiteY75" fmla="*/ 1780778 h 2237491"/>
                <a:gd name="connsiteX76" fmla="*/ 1022872 w 1600739"/>
                <a:gd name="connsiteY76" fmla="*/ 1860333 h 2237491"/>
                <a:gd name="connsiteX77" fmla="*/ 967967 w 1600739"/>
                <a:gd name="connsiteY77" fmla="*/ 1902126 h 2237491"/>
                <a:gd name="connsiteX78" fmla="*/ 898604 w 1600739"/>
                <a:gd name="connsiteY78" fmla="*/ 1929534 h 2237491"/>
                <a:gd name="connsiteX79" fmla="*/ 859257 w 1600739"/>
                <a:gd name="connsiteY79" fmla="*/ 1897240 h 2237491"/>
                <a:gd name="connsiteX80" fmla="*/ 877205 w 1600739"/>
                <a:gd name="connsiteY80" fmla="*/ 1944567 h 2237491"/>
                <a:gd name="connsiteX81" fmla="*/ 852730 w 1600739"/>
                <a:gd name="connsiteY81" fmla="*/ 1986401 h 2237491"/>
                <a:gd name="connsiteX82" fmla="*/ 827370 w 1600739"/>
                <a:gd name="connsiteY82" fmla="*/ 1990893 h 2237491"/>
                <a:gd name="connsiteX83" fmla="*/ 854635 w 1600739"/>
                <a:gd name="connsiteY83" fmla="*/ 2008235 h 2237491"/>
                <a:gd name="connsiteX84" fmla="*/ 838467 w 1600739"/>
                <a:gd name="connsiteY84" fmla="*/ 2043965 h 2237491"/>
                <a:gd name="connsiteX85" fmla="*/ 800178 w 1600739"/>
                <a:gd name="connsiteY85" fmla="*/ 2070346 h 2237491"/>
                <a:gd name="connsiteX86" fmla="*/ 807733 w 1600739"/>
                <a:gd name="connsiteY86" fmla="*/ 2126253 h 2237491"/>
                <a:gd name="connsiteX87" fmla="*/ 796368 w 1600739"/>
                <a:gd name="connsiteY87" fmla="*/ 2168046 h 2237491"/>
                <a:gd name="connsiteX88" fmla="*/ 790718 w 1600739"/>
                <a:gd name="connsiteY88" fmla="*/ 2228849 h 2237491"/>
                <a:gd name="connsiteX89" fmla="*/ 755923 w 1600739"/>
                <a:gd name="connsiteY89" fmla="*/ 2237457 h 2237491"/>
                <a:gd name="connsiteX90" fmla="*/ 746105 w 1600739"/>
                <a:gd name="connsiteY90" fmla="*/ 2217419 h 2237491"/>
                <a:gd name="connsiteX91" fmla="*/ 711058 w 1600739"/>
                <a:gd name="connsiteY91" fmla="*/ 2211819 h 2237491"/>
                <a:gd name="connsiteX92" fmla="*/ 681193 w 1600739"/>
                <a:gd name="connsiteY92" fmla="*/ 2178657 h 2237491"/>
                <a:gd name="connsiteX93" fmla="*/ 655503 w 1600739"/>
                <a:gd name="connsiteY93" fmla="*/ 2178657 h 2237491"/>
                <a:gd name="connsiteX94" fmla="*/ 627970 w 1600739"/>
                <a:gd name="connsiteY94" fmla="*/ 2150073 h 2237491"/>
                <a:gd name="connsiteX95" fmla="*/ 614918 w 1600739"/>
                <a:gd name="connsiteY95" fmla="*/ 2113544 h 2237491"/>
                <a:gd name="connsiteX96" fmla="*/ 617054 w 1600739"/>
                <a:gd name="connsiteY96" fmla="*/ 2083633 h 2237491"/>
                <a:gd name="connsiteX97" fmla="*/ 588302 w 1600739"/>
                <a:gd name="connsiteY97" fmla="*/ 2067629 h 2237491"/>
                <a:gd name="connsiteX98" fmla="*/ 597827 w 1600739"/>
                <a:gd name="connsiteY98" fmla="*/ 2040903 h 2237491"/>
                <a:gd name="connsiteX99" fmla="*/ 567916 w 1600739"/>
                <a:gd name="connsiteY99" fmla="*/ 2036631 h 2237491"/>
                <a:gd name="connsiteX100" fmla="*/ 549410 w 1600739"/>
                <a:gd name="connsiteY100" fmla="*/ 2013101 h 2237491"/>
                <a:gd name="connsiteX101" fmla="*/ 557272 w 1600739"/>
                <a:gd name="connsiteY101" fmla="*/ 1987216 h 2237491"/>
                <a:gd name="connsiteX102" fmla="*/ 533733 w 1600739"/>
                <a:gd name="connsiteY102" fmla="*/ 1978947 h 2237491"/>
                <a:gd name="connsiteX103" fmla="*/ 549798 w 1600739"/>
                <a:gd name="connsiteY103" fmla="*/ 1946389 h 2237491"/>
                <a:gd name="connsiteX104" fmla="*/ 516641 w 1600739"/>
                <a:gd name="connsiteY104" fmla="*/ 1934081 h 2237491"/>
                <a:gd name="connsiteX105" fmla="*/ 513037 w 1600739"/>
                <a:gd name="connsiteY105" fmla="*/ 1896063 h 2237491"/>
                <a:gd name="connsiteX106" fmla="*/ 524402 w 1600739"/>
                <a:gd name="connsiteY106" fmla="*/ 1852754 h 2237491"/>
                <a:gd name="connsiteX107" fmla="*/ 505033 w 1600739"/>
                <a:gd name="connsiteY107" fmla="*/ 1828933 h 2237491"/>
                <a:gd name="connsiteX108" fmla="*/ 532566 w 1600739"/>
                <a:gd name="connsiteY108" fmla="*/ 1757040 h 2237491"/>
                <a:gd name="connsiteX109" fmla="*/ 569703 w 1600739"/>
                <a:gd name="connsiteY109" fmla="*/ 1733219 h 2237491"/>
                <a:gd name="connsiteX110" fmla="*/ 582669 w 1600739"/>
                <a:gd name="connsiteY110" fmla="*/ 1704852 h 2237491"/>
                <a:gd name="connsiteX111" fmla="*/ 585871 w 1600739"/>
                <a:gd name="connsiteY111" fmla="*/ 1650931 h 2237491"/>
                <a:gd name="connsiteX112" fmla="*/ 555136 w 1600739"/>
                <a:gd name="connsiteY112" fmla="*/ 1673452 h 2237491"/>
                <a:gd name="connsiteX113" fmla="*/ 521824 w 1600739"/>
                <a:gd name="connsiteY113" fmla="*/ 1652087 h 2237491"/>
                <a:gd name="connsiteX114" fmla="*/ 485504 w 1600739"/>
                <a:gd name="connsiteY114" fmla="*/ 1622564 h 2237491"/>
                <a:gd name="connsiteX115" fmla="*/ 493668 w 1600739"/>
                <a:gd name="connsiteY115" fmla="*/ 1588349 h 2237491"/>
                <a:gd name="connsiteX116" fmla="*/ 559657 w 1600739"/>
                <a:gd name="connsiteY116" fmla="*/ 1628667 h 2237491"/>
                <a:gd name="connsiteX117" fmla="*/ 574505 w 1600739"/>
                <a:gd name="connsiteY117" fmla="*/ 1606106 h 2237491"/>
                <a:gd name="connsiteX118" fmla="*/ 527604 w 1600739"/>
                <a:gd name="connsiteY118" fmla="*/ 1555434 h 2237491"/>
                <a:gd name="connsiteX119" fmla="*/ 505033 w 1600739"/>
                <a:gd name="connsiteY119" fmla="*/ 1531397 h 2237491"/>
                <a:gd name="connsiteX120" fmla="*/ 479101 w 1600739"/>
                <a:gd name="connsiteY120" fmla="*/ 1542008 h 2237491"/>
                <a:gd name="connsiteX121" fmla="*/ 456371 w 1600739"/>
                <a:gd name="connsiteY121" fmla="*/ 1524035 h 2237491"/>
                <a:gd name="connsiteX122" fmla="*/ 485504 w 1600739"/>
                <a:gd name="connsiteY122" fmla="*/ 1449326 h 2237491"/>
                <a:gd name="connsiteX123" fmla="*/ 470938 w 1600739"/>
                <a:gd name="connsiteY123" fmla="*/ 1422474 h 2237491"/>
                <a:gd name="connsiteX124" fmla="*/ 448367 w 1600739"/>
                <a:gd name="connsiteY124" fmla="*/ 1361191 h 2237491"/>
                <a:gd name="connsiteX125" fmla="*/ 417633 w 1600739"/>
                <a:gd name="connsiteY125" fmla="*/ 1270025 h 2237491"/>
                <a:gd name="connsiteX126" fmla="*/ 383537 w 1600739"/>
                <a:gd name="connsiteY126" fmla="*/ 1234078 h 2237491"/>
                <a:gd name="connsiteX127" fmla="*/ 383537 w 1600739"/>
                <a:gd name="connsiteY127" fmla="*/ 1192284 h 2237491"/>
                <a:gd name="connsiteX128" fmla="*/ 314065 w 1600739"/>
                <a:gd name="connsiteY128" fmla="*/ 1135332 h 2237491"/>
                <a:gd name="connsiteX129" fmla="*/ 260600 w 1600739"/>
                <a:gd name="connsiteY129" fmla="*/ 1127970 h 2237491"/>
                <a:gd name="connsiteX130" fmla="*/ 187767 w 1600739"/>
                <a:gd name="connsiteY130" fmla="*/ 1131001 h 2237491"/>
                <a:gd name="connsiteX131" fmla="*/ 126298 w 1600739"/>
                <a:gd name="connsiteY131" fmla="*/ 1142911 h 2237491"/>
                <a:gd name="connsiteX132" fmla="*/ 112709 w 1600739"/>
                <a:gd name="connsiteY132" fmla="*/ 1087915 h 2237491"/>
                <a:gd name="connsiteX133" fmla="*/ 50103 w 1600739"/>
                <a:gd name="connsiteY133" fmla="*/ 1042867 h 2237491"/>
                <a:gd name="connsiteX134" fmla="*/ 118135 w 1600739"/>
                <a:gd name="connsiteY134" fmla="*/ 1008436 h 2237491"/>
                <a:gd name="connsiteX135" fmla="*/ 168398 w 1600739"/>
                <a:gd name="connsiteY135" fmla="*/ 1000856 h 2237491"/>
                <a:gd name="connsiteX136" fmla="*/ 181575 w 1600739"/>
                <a:gd name="connsiteY136" fmla="*/ 975528 h 2237491"/>
                <a:gd name="connsiteX137" fmla="*/ 58267 w 1600739"/>
                <a:gd name="connsiteY137" fmla="*/ 972489 h 2237491"/>
                <a:gd name="connsiteX138" fmla="*/ 0 w 1600739"/>
                <a:gd name="connsiteY138" fmla="*/ 926148 h 2237491"/>
                <a:gd name="connsiteX139" fmla="*/ 3202 w 1600739"/>
                <a:gd name="connsiteY139" fmla="*/ 879806 h 2237491"/>
                <a:gd name="connsiteX140" fmla="*/ 103568 w 1600739"/>
                <a:gd name="connsiteY140" fmla="*/ 823071 h 2237491"/>
                <a:gd name="connsiteX141" fmla="*/ 191448 w 1600739"/>
                <a:gd name="connsiteY141" fmla="*/ 806376 h 2237491"/>
                <a:gd name="connsiteX142" fmla="*/ 220471 w 1600739"/>
                <a:gd name="connsiteY142" fmla="*/ 670116 h 2237491"/>
                <a:gd name="connsiteX143" fmla="*/ 147029 w 1600739"/>
                <a:gd name="connsiteY143" fmla="*/ 630485 h 2237491"/>
                <a:gd name="connsiteX144" fmla="*/ 190714 w 1600739"/>
                <a:gd name="connsiteY144" fmla="*/ 552578 h 2237491"/>
                <a:gd name="connsiteX145" fmla="*/ 219675 w 1600739"/>
                <a:gd name="connsiteY145" fmla="*/ 556428 h 2237491"/>
                <a:gd name="connsiteX146" fmla="*/ 231105 w 1600739"/>
                <a:gd name="connsiteY146" fmla="*/ 560238 h 2237491"/>
                <a:gd name="connsiteX147" fmla="*/ 214945 w 1600739"/>
                <a:gd name="connsiteY147" fmla="*/ 530290 h 2237491"/>
                <a:gd name="connsiteX148" fmla="*/ 286532 w 1600739"/>
                <a:gd name="connsiteY148" fmla="*/ 483741 h 2237491"/>
                <a:gd name="connsiteX149" fmla="*/ 275167 w 1600739"/>
                <a:gd name="connsiteY149" fmla="*/ 410548 h 2237491"/>
                <a:gd name="connsiteX150" fmla="*/ 341438 w 1600739"/>
                <a:gd name="connsiteY150" fmla="*/ 364207 h 2237491"/>
                <a:gd name="connsiteX151" fmla="*/ 398745 w 1600739"/>
                <a:gd name="connsiteY151" fmla="*/ 390693 h 2237491"/>
                <a:gd name="connsiteX152" fmla="*/ 409404 w 1600739"/>
                <a:gd name="connsiteY152" fmla="*/ 323631 h 2237491"/>
                <a:gd name="connsiteX153" fmla="*/ 471135 w 1600739"/>
                <a:gd name="connsiteY153" fmla="*/ 377358 h 2237491"/>
                <a:gd name="connsiteX154" fmla="*/ 501672 w 1600739"/>
                <a:gd name="connsiteY154" fmla="*/ 314885 h 2237491"/>
                <a:gd name="connsiteX155" fmla="*/ 532566 w 1600739"/>
                <a:gd name="connsiteY155" fmla="*/ 392575 h 2237491"/>
                <a:gd name="connsiteX156" fmla="*/ 600437 w 1600739"/>
                <a:gd name="connsiteY156" fmla="*/ 292530 h 2237491"/>
                <a:gd name="connsiteX157" fmla="*/ 661906 w 1600739"/>
                <a:gd name="connsiteY157" fmla="*/ 359876 h 2237491"/>
                <a:gd name="connsiteX158" fmla="*/ 700804 w 1600739"/>
                <a:gd name="connsiteY158" fmla="*/ 374818 h 2237491"/>
                <a:gd name="connsiteX159" fmla="*/ 754268 w 1600739"/>
                <a:gd name="connsiteY159" fmla="*/ 427006 h 2237491"/>
                <a:gd name="connsiteX160" fmla="*/ 689438 w 1600739"/>
                <a:gd name="connsiteY160" fmla="*/ 335840 h 2237491"/>
                <a:gd name="connsiteX161" fmla="*/ 692800 w 1600739"/>
                <a:gd name="connsiteY161" fmla="*/ 258099 h 2237491"/>
                <a:gd name="connsiteX162" fmla="*/ 665724 w 1600739"/>
                <a:gd name="connsiteY162" fmla="*/ 216399 h 2237491"/>
                <a:gd name="connsiteX163" fmla="*/ 746824 w 1600739"/>
                <a:gd name="connsiteY163" fmla="*/ 218427 h 2237491"/>
                <a:gd name="connsiteX164" fmla="*/ 754934 w 1600739"/>
                <a:gd name="connsiteY164" fmla="*/ 204234 h 2237491"/>
                <a:gd name="connsiteX165" fmla="*/ 758988 w 1600739"/>
                <a:gd name="connsiteY165" fmla="*/ 198152 h 2237491"/>
                <a:gd name="connsiteX166" fmla="*/ 680426 w 1600739"/>
                <a:gd name="connsiteY166" fmla="*/ 188229 h 2237491"/>
                <a:gd name="connsiteX167" fmla="*/ 675861 w 1600739"/>
                <a:gd name="connsiteY167" fmla="*/ 169767 h 2237491"/>
                <a:gd name="connsiteX168" fmla="*/ 706274 w 1600739"/>
                <a:gd name="connsiteY168" fmla="*/ 141382 h 2237491"/>
                <a:gd name="connsiteX169" fmla="*/ 728576 w 1600739"/>
                <a:gd name="connsiteY169" fmla="*/ 123135 h 2237491"/>
                <a:gd name="connsiteX170" fmla="*/ 752906 w 1600739"/>
                <a:gd name="connsiteY170" fmla="*/ 139354 h 2237491"/>
                <a:gd name="connsiteX171" fmla="*/ 773180 w 1600739"/>
                <a:gd name="connsiteY171" fmla="*/ 90694 h 2237491"/>
                <a:gd name="connsiteX172" fmla="*/ 813731 w 1600739"/>
                <a:gd name="connsiteY172" fmla="*/ 108943 h 2237491"/>
                <a:gd name="connsiteX173" fmla="*/ 815758 w 1600739"/>
                <a:gd name="connsiteY173" fmla="*/ 88668 h 2237491"/>
                <a:gd name="connsiteX174" fmla="*/ 823868 w 1600739"/>
                <a:gd name="connsiteY174" fmla="*/ 60283 h 2237491"/>
                <a:gd name="connsiteX175" fmla="*/ 856985 w 1600739"/>
                <a:gd name="connsiteY175" fmla="*/ 120333 h 2237491"/>
                <a:gd name="connsiteX176" fmla="*/ 866446 w 1600739"/>
                <a:gd name="connsiteY176" fmla="*/ 82585 h 2237491"/>
                <a:gd name="connsiteX177" fmla="*/ 860363 w 1600739"/>
                <a:gd name="connsiteY177" fmla="*/ 42036 h 2237491"/>
                <a:gd name="connsiteX178" fmla="*/ 909023 w 1600739"/>
                <a:gd name="connsiteY178" fmla="*/ 19732 h 2237491"/>
                <a:gd name="connsiteX179" fmla="*/ 949573 w 1600739"/>
                <a:gd name="connsiteY179" fmla="*/ 21760 h 2237491"/>
                <a:gd name="connsiteX180" fmla="*/ 1004783 w 1600739"/>
                <a:gd name="connsiteY180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95706 w 1600739"/>
                <a:gd name="connsiteY14" fmla="*/ 367239 h 2237491"/>
                <a:gd name="connsiteX15" fmla="*/ 1191270 w 1600739"/>
                <a:gd name="connsiteY15" fmla="*/ 349266 h 2237491"/>
                <a:gd name="connsiteX16" fmla="*/ 1267305 w 1600739"/>
                <a:gd name="connsiteY16" fmla="*/ 406217 h 2237491"/>
                <a:gd name="connsiteX17" fmla="*/ 1317568 w 1600739"/>
                <a:gd name="connsiteY17" fmla="*/ 356845 h 2237491"/>
                <a:gd name="connsiteX18" fmla="*/ 1340139 w 1600739"/>
                <a:gd name="connsiteY18" fmla="*/ 416612 h 2237491"/>
                <a:gd name="connsiteX19" fmla="*/ 1312606 w 1600739"/>
                <a:gd name="connsiteY19" fmla="*/ 512326 h 2237491"/>
                <a:gd name="connsiteX20" fmla="*/ 1379037 w 1600739"/>
                <a:gd name="connsiteY20" fmla="*/ 452559 h 2237491"/>
                <a:gd name="connsiteX21" fmla="*/ 1505175 w 1600739"/>
                <a:gd name="connsiteY21" fmla="*/ 388244 h 2237491"/>
                <a:gd name="connsiteX22" fmla="*/ 1584572 w 1600739"/>
                <a:gd name="connsiteY22" fmla="*/ 421159 h 2237491"/>
                <a:gd name="connsiteX23" fmla="*/ 1600739 w 1600739"/>
                <a:gd name="connsiteY23" fmla="*/ 488289 h 2237491"/>
                <a:gd name="connsiteX24" fmla="*/ 1493970 w 1600739"/>
                <a:gd name="connsiteY24" fmla="*/ 597429 h 2237491"/>
                <a:gd name="connsiteX25" fmla="*/ 1477802 w 1600739"/>
                <a:gd name="connsiteY25" fmla="*/ 628828 h 2237491"/>
                <a:gd name="connsiteX26" fmla="*/ 1393604 w 1600739"/>
                <a:gd name="connsiteY26" fmla="*/ 654164 h 2237491"/>
                <a:gd name="connsiteX27" fmla="*/ 1384639 w 1600739"/>
                <a:gd name="connsiteY27" fmla="*/ 703753 h 2237491"/>
                <a:gd name="connsiteX28" fmla="*/ 1424338 w 1600739"/>
                <a:gd name="connsiteY28" fmla="*/ 760272 h 2237491"/>
                <a:gd name="connsiteX29" fmla="*/ 1422577 w 1600739"/>
                <a:gd name="connsiteY29" fmla="*/ 867680 h 2237491"/>
                <a:gd name="connsiteX30" fmla="*/ 1404969 w 1600739"/>
                <a:gd name="connsiteY30" fmla="*/ 972489 h 2237491"/>
                <a:gd name="connsiteX31" fmla="*/ 1443860 w 1600739"/>
                <a:gd name="connsiteY31" fmla="*/ 1023954 h 2237491"/>
                <a:gd name="connsiteX32" fmla="*/ 1433567 w 1600739"/>
                <a:gd name="connsiteY32" fmla="*/ 1081380 h 2237491"/>
                <a:gd name="connsiteX33" fmla="*/ 1416086 w 1600739"/>
                <a:gd name="connsiteY33" fmla="*/ 1056001 h 2237491"/>
                <a:gd name="connsiteX34" fmla="*/ 1393604 w 1600739"/>
                <a:gd name="connsiteY34" fmla="*/ 1050229 h 2237491"/>
                <a:gd name="connsiteX35" fmla="*/ 1351504 w 1600739"/>
                <a:gd name="connsiteY35" fmla="*/ 1081629 h 2237491"/>
                <a:gd name="connsiteX36" fmla="*/ 1396805 w 1600739"/>
                <a:gd name="connsiteY36" fmla="*/ 1138364 h 2237491"/>
                <a:gd name="connsiteX37" fmla="*/ 1404969 w 1600739"/>
                <a:gd name="connsiteY37" fmla="*/ 1220652 h 2237491"/>
                <a:gd name="connsiteX38" fmla="*/ 1379037 w 1600739"/>
                <a:gd name="connsiteY38" fmla="*/ 1226499 h 2237491"/>
                <a:gd name="connsiteX39" fmla="*/ 1412972 w 1600739"/>
                <a:gd name="connsiteY39" fmla="*/ 1308787 h 2237491"/>
                <a:gd name="connsiteX40" fmla="*/ 1339271 w 1600739"/>
                <a:gd name="connsiteY40" fmla="*/ 1311391 h 2237491"/>
                <a:gd name="connsiteX41" fmla="*/ 1385440 w 1600739"/>
                <a:gd name="connsiteY41" fmla="*/ 1350580 h 2237491"/>
                <a:gd name="connsiteX42" fmla="*/ 1374075 w 1600739"/>
                <a:gd name="connsiteY42" fmla="*/ 1378948 h 2237491"/>
                <a:gd name="connsiteX43" fmla="*/ 1340139 w 1600739"/>
                <a:gd name="connsiteY43" fmla="*/ 1389559 h 2237491"/>
                <a:gd name="connsiteX44" fmla="*/ 1291321 w 1600739"/>
                <a:gd name="connsiteY44" fmla="*/ 1389648 h 2237491"/>
                <a:gd name="connsiteX45" fmla="*/ 1336937 w 1600739"/>
                <a:gd name="connsiteY45" fmla="*/ 1446294 h 2237491"/>
                <a:gd name="connsiteX46" fmla="*/ 1336937 w 1600739"/>
                <a:gd name="connsiteY46" fmla="*/ 1482241 h 2237491"/>
                <a:gd name="connsiteX47" fmla="*/ 1244619 w 1600739"/>
                <a:gd name="connsiteY47" fmla="*/ 1469918 h 2237491"/>
                <a:gd name="connsiteX48" fmla="*/ 1285462 w 1600739"/>
                <a:gd name="connsiteY48" fmla="*/ 1492994 h 2237491"/>
                <a:gd name="connsiteX49" fmla="*/ 1306203 w 1600739"/>
                <a:gd name="connsiteY49" fmla="*/ 1505454 h 2237491"/>
                <a:gd name="connsiteX50" fmla="*/ 1340139 w 1600739"/>
                <a:gd name="connsiteY50" fmla="*/ 1538977 h 2237491"/>
                <a:gd name="connsiteX51" fmla="*/ 1351504 w 1600739"/>
                <a:gd name="connsiteY51" fmla="*/ 1598744 h 2237491"/>
                <a:gd name="connsiteX52" fmla="*/ 1301241 w 1600739"/>
                <a:gd name="connsiteY52" fmla="*/ 1612170 h 2237491"/>
                <a:gd name="connsiteX53" fmla="*/ 1294691 w 1600739"/>
                <a:gd name="connsiteY53" fmla="*/ 1568847 h 2237491"/>
                <a:gd name="connsiteX54" fmla="*/ 1239773 w 1600739"/>
                <a:gd name="connsiteY54" fmla="*/ 1528582 h 2237491"/>
                <a:gd name="connsiteX55" fmla="*/ 1252079 w 1600739"/>
                <a:gd name="connsiteY55" fmla="*/ 1568019 h 2237491"/>
                <a:gd name="connsiteX56" fmla="*/ 1246470 w 1600739"/>
                <a:gd name="connsiteY56" fmla="*/ 1569888 h 2237491"/>
                <a:gd name="connsiteX57" fmla="*/ 1170270 w 1600739"/>
                <a:gd name="connsiteY57" fmla="*/ 1573698 h 2237491"/>
                <a:gd name="connsiteX58" fmla="*/ 1164555 w 1600739"/>
                <a:gd name="connsiteY58" fmla="*/ 1577508 h 2237491"/>
                <a:gd name="connsiteX59" fmla="*/ 1170270 w 1600739"/>
                <a:gd name="connsiteY59" fmla="*/ 1579413 h 2237491"/>
                <a:gd name="connsiteX60" fmla="*/ 1206465 w 1600739"/>
                <a:gd name="connsiteY60" fmla="*/ 1581318 h 2237491"/>
                <a:gd name="connsiteX61" fmla="*/ 1214085 w 1600739"/>
                <a:gd name="connsiteY61" fmla="*/ 1583223 h 2237491"/>
                <a:gd name="connsiteX62" fmla="*/ 1223610 w 1600739"/>
                <a:gd name="connsiteY62" fmla="*/ 1585128 h 2237491"/>
                <a:gd name="connsiteX63" fmla="*/ 1235040 w 1600739"/>
                <a:gd name="connsiteY63" fmla="*/ 1588938 h 2237491"/>
                <a:gd name="connsiteX64" fmla="*/ 1250280 w 1600739"/>
                <a:gd name="connsiteY64" fmla="*/ 1590843 h 2237491"/>
                <a:gd name="connsiteX65" fmla="*/ 1258955 w 1600739"/>
                <a:gd name="connsiteY65" fmla="*/ 1590054 h 2237491"/>
                <a:gd name="connsiteX66" fmla="*/ 1259302 w 1600739"/>
                <a:gd name="connsiteY66" fmla="*/ 1591164 h 2237491"/>
                <a:gd name="connsiteX67" fmla="*/ 1191759 w 1600739"/>
                <a:gd name="connsiteY67" fmla="*/ 1620023 h 2237491"/>
                <a:gd name="connsiteX68" fmla="*/ 1166879 w 1600739"/>
                <a:gd name="connsiteY68" fmla="*/ 1635586 h 2237491"/>
                <a:gd name="connsiteX69" fmla="*/ 1221126 w 1600739"/>
                <a:gd name="connsiteY69" fmla="*/ 1638747 h 2237491"/>
                <a:gd name="connsiteX70" fmla="*/ 1249444 w 1600739"/>
                <a:gd name="connsiteY70" fmla="*/ 1649933 h 2237491"/>
                <a:gd name="connsiteX71" fmla="*/ 1332135 w 1600739"/>
                <a:gd name="connsiteY71" fmla="*/ 1637506 h 2237491"/>
                <a:gd name="connsiteX72" fmla="*/ 1264104 w 1600739"/>
                <a:gd name="connsiteY72" fmla="*/ 1697273 h 2237491"/>
                <a:gd name="connsiteX73" fmla="*/ 1191270 w 1600739"/>
                <a:gd name="connsiteY73" fmla="*/ 1751193 h 2237491"/>
                <a:gd name="connsiteX74" fmla="*/ 1113634 w 1600739"/>
                <a:gd name="connsiteY74" fmla="*/ 1771981 h 2237491"/>
                <a:gd name="connsiteX75" fmla="*/ 1072462 w 1600739"/>
                <a:gd name="connsiteY75" fmla="*/ 1751026 h 2237491"/>
                <a:gd name="connsiteX76" fmla="*/ 1079220 w 1600739"/>
                <a:gd name="connsiteY76" fmla="*/ 1780778 h 2237491"/>
                <a:gd name="connsiteX77" fmla="*/ 1022872 w 1600739"/>
                <a:gd name="connsiteY77" fmla="*/ 1860333 h 2237491"/>
                <a:gd name="connsiteX78" fmla="*/ 967967 w 1600739"/>
                <a:gd name="connsiteY78" fmla="*/ 1902126 h 2237491"/>
                <a:gd name="connsiteX79" fmla="*/ 898604 w 1600739"/>
                <a:gd name="connsiteY79" fmla="*/ 1929534 h 2237491"/>
                <a:gd name="connsiteX80" fmla="*/ 859257 w 1600739"/>
                <a:gd name="connsiteY80" fmla="*/ 1897240 h 2237491"/>
                <a:gd name="connsiteX81" fmla="*/ 877205 w 1600739"/>
                <a:gd name="connsiteY81" fmla="*/ 1944567 h 2237491"/>
                <a:gd name="connsiteX82" fmla="*/ 852730 w 1600739"/>
                <a:gd name="connsiteY82" fmla="*/ 1986401 h 2237491"/>
                <a:gd name="connsiteX83" fmla="*/ 827370 w 1600739"/>
                <a:gd name="connsiteY83" fmla="*/ 1990893 h 2237491"/>
                <a:gd name="connsiteX84" fmla="*/ 854635 w 1600739"/>
                <a:gd name="connsiteY84" fmla="*/ 2008235 h 2237491"/>
                <a:gd name="connsiteX85" fmla="*/ 838467 w 1600739"/>
                <a:gd name="connsiteY85" fmla="*/ 2043965 h 2237491"/>
                <a:gd name="connsiteX86" fmla="*/ 800178 w 1600739"/>
                <a:gd name="connsiteY86" fmla="*/ 2070346 h 2237491"/>
                <a:gd name="connsiteX87" fmla="*/ 807733 w 1600739"/>
                <a:gd name="connsiteY87" fmla="*/ 2126253 h 2237491"/>
                <a:gd name="connsiteX88" fmla="*/ 796368 w 1600739"/>
                <a:gd name="connsiteY88" fmla="*/ 2168046 h 2237491"/>
                <a:gd name="connsiteX89" fmla="*/ 790718 w 1600739"/>
                <a:gd name="connsiteY89" fmla="*/ 2228849 h 2237491"/>
                <a:gd name="connsiteX90" fmla="*/ 755923 w 1600739"/>
                <a:gd name="connsiteY90" fmla="*/ 2237457 h 2237491"/>
                <a:gd name="connsiteX91" fmla="*/ 746105 w 1600739"/>
                <a:gd name="connsiteY91" fmla="*/ 2217419 h 2237491"/>
                <a:gd name="connsiteX92" fmla="*/ 711058 w 1600739"/>
                <a:gd name="connsiteY92" fmla="*/ 2211819 h 2237491"/>
                <a:gd name="connsiteX93" fmla="*/ 681193 w 1600739"/>
                <a:gd name="connsiteY93" fmla="*/ 2178657 h 2237491"/>
                <a:gd name="connsiteX94" fmla="*/ 655503 w 1600739"/>
                <a:gd name="connsiteY94" fmla="*/ 2178657 h 2237491"/>
                <a:gd name="connsiteX95" fmla="*/ 627970 w 1600739"/>
                <a:gd name="connsiteY95" fmla="*/ 2150073 h 2237491"/>
                <a:gd name="connsiteX96" fmla="*/ 614918 w 1600739"/>
                <a:gd name="connsiteY96" fmla="*/ 2113544 h 2237491"/>
                <a:gd name="connsiteX97" fmla="*/ 617054 w 1600739"/>
                <a:gd name="connsiteY97" fmla="*/ 2083633 h 2237491"/>
                <a:gd name="connsiteX98" fmla="*/ 588302 w 1600739"/>
                <a:gd name="connsiteY98" fmla="*/ 2067629 h 2237491"/>
                <a:gd name="connsiteX99" fmla="*/ 597827 w 1600739"/>
                <a:gd name="connsiteY99" fmla="*/ 2040903 h 2237491"/>
                <a:gd name="connsiteX100" fmla="*/ 567916 w 1600739"/>
                <a:gd name="connsiteY100" fmla="*/ 2036631 h 2237491"/>
                <a:gd name="connsiteX101" fmla="*/ 549410 w 1600739"/>
                <a:gd name="connsiteY101" fmla="*/ 2013101 h 2237491"/>
                <a:gd name="connsiteX102" fmla="*/ 557272 w 1600739"/>
                <a:gd name="connsiteY102" fmla="*/ 1987216 h 2237491"/>
                <a:gd name="connsiteX103" fmla="*/ 533733 w 1600739"/>
                <a:gd name="connsiteY103" fmla="*/ 1978947 h 2237491"/>
                <a:gd name="connsiteX104" fmla="*/ 549798 w 1600739"/>
                <a:gd name="connsiteY104" fmla="*/ 1946389 h 2237491"/>
                <a:gd name="connsiteX105" fmla="*/ 516641 w 1600739"/>
                <a:gd name="connsiteY105" fmla="*/ 1934081 h 2237491"/>
                <a:gd name="connsiteX106" fmla="*/ 513037 w 1600739"/>
                <a:gd name="connsiteY106" fmla="*/ 1896063 h 2237491"/>
                <a:gd name="connsiteX107" fmla="*/ 524402 w 1600739"/>
                <a:gd name="connsiteY107" fmla="*/ 1852754 h 2237491"/>
                <a:gd name="connsiteX108" fmla="*/ 505033 w 1600739"/>
                <a:gd name="connsiteY108" fmla="*/ 1828933 h 2237491"/>
                <a:gd name="connsiteX109" fmla="*/ 532566 w 1600739"/>
                <a:gd name="connsiteY109" fmla="*/ 1757040 h 2237491"/>
                <a:gd name="connsiteX110" fmla="*/ 569703 w 1600739"/>
                <a:gd name="connsiteY110" fmla="*/ 1733219 h 2237491"/>
                <a:gd name="connsiteX111" fmla="*/ 582669 w 1600739"/>
                <a:gd name="connsiteY111" fmla="*/ 1704852 h 2237491"/>
                <a:gd name="connsiteX112" fmla="*/ 585871 w 1600739"/>
                <a:gd name="connsiteY112" fmla="*/ 1650931 h 2237491"/>
                <a:gd name="connsiteX113" fmla="*/ 555136 w 1600739"/>
                <a:gd name="connsiteY113" fmla="*/ 1673452 h 2237491"/>
                <a:gd name="connsiteX114" fmla="*/ 521824 w 1600739"/>
                <a:gd name="connsiteY114" fmla="*/ 1652087 h 2237491"/>
                <a:gd name="connsiteX115" fmla="*/ 485504 w 1600739"/>
                <a:gd name="connsiteY115" fmla="*/ 1622564 h 2237491"/>
                <a:gd name="connsiteX116" fmla="*/ 493668 w 1600739"/>
                <a:gd name="connsiteY116" fmla="*/ 1588349 h 2237491"/>
                <a:gd name="connsiteX117" fmla="*/ 559657 w 1600739"/>
                <a:gd name="connsiteY117" fmla="*/ 1628667 h 2237491"/>
                <a:gd name="connsiteX118" fmla="*/ 574505 w 1600739"/>
                <a:gd name="connsiteY118" fmla="*/ 1606106 h 2237491"/>
                <a:gd name="connsiteX119" fmla="*/ 527604 w 1600739"/>
                <a:gd name="connsiteY119" fmla="*/ 1555434 h 2237491"/>
                <a:gd name="connsiteX120" fmla="*/ 505033 w 1600739"/>
                <a:gd name="connsiteY120" fmla="*/ 1531397 h 2237491"/>
                <a:gd name="connsiteX121" fmla="*/ 479101 w 1600739"/>
                <a:gd name="connsiteY121" fmla="*/ 1542008 h 2237491"/>
                <a:gd name="connsiteX122" fmla="*/ 456371 w 1600739"/>
                <a:gd name="connsiteY122" fmla="*/ 1524035 h 2237491"/>
                <a:gd name="connsiteX123" fmla="*/ 485504 w 1600739"/>
                <a:gd name="connsiteY123" fmla="*/ 1449326 h 2237491"/>
                <a:gd name="connsiteX124" fmla="*/ 470938 w 1600739"/>
                <a:gd name="connsiteY124" fmla="*/ 1422474 h 2237491"/>
                <a:gd name="connsiteX125" fmla="*/ 448367 w 1600739"/>
                <a:gd name="connsiteY125" fmla="*/ 1361191 h 2237491"/>
                <a:gd name="connsiteX126" fmla="*/ 417633 w 1600739"/>
                <a:gd name="connsiteY126" fmla="*/ 1270025 h 2237491"/>
                <a:gd name="connsiteX127" fmla="*/ 383537 w 1600739"/>
                <a:gd name="connsiteY127" fmla="*/ 1234078 h 2237491"/>
                <a:gd name="connsiteX128" fmla="*/ 383537 w 1600739"/>
                <a:gd name="connsiteY128" fmla="*/ 1192284 h 2237491"/>
                <a:gd name="connsiteX129" fmla="*/ 314065 w 1600739"/>
                <a:gd name="connsiteY129" fmla="*/ 1135332 h 2237491"/>
                <a:gd name="connsiteX130" fmla="*/ 260600 w 1600739"/>
                <a:gd name="connsiteY130" fmla="*/ 1127970 h 2237491"/>
                <a:gd name="connsiteX131" fmla="*/ 187767 w 1600739"/>
                <a:gd name="connsiteY131" fmla="*/ 1131001 h 2237491"/>
                <a:gd name="connsiteX132" fmla="*/ 126298 w 1600739"/>
                <a:gd name="connsiteY132" fmla="*/ 1142911 h 2237491"/>
                <a:gd name="connsiteX133" fmla="*/ 112709 w 1600739"/>
                <a:gd name="connsiteY133" fmla="*/ 1087915 h 2237491"/>
                <a:gd name="connsiteX134" fmla="*/ 50103 w 1600739"/>
                <a:gd name="connsiteY134" fmla="*/ 1042867 h 2237491"/>
                <a:gd name="connsiteX135" fmla="*/ 118135 w 1600739"/>
                <a:gd name="connsiteY135" fmla="*/ 1008436 h 2237491"/>
                <a:gd name="connsiteX136" fmla="*/ 168398 w 1600739"/>
                <a:gd name="connsiteY136" fmla="*/ 1000856 h 2237491"/>
                <a:gd name="connsiteX137" fmla="*/ 181575 w 1600739"/>
                <a:gd name="connsiteY137" fmla="*/ 975528 h 2237491"/>
                <a:gd name="connsiteX138" fmla="*/ 58267 w 1600739"/>
                <a:gd name="connsiteY138" fmla="*/ 972489 h 2237491"/>
                <a:gd name="connsiteX139" fmla="*/ 0 w 1600739"/>
                <a:gd name="connsiteY139" fmla="*/ 926148 h 2237491"/>
                <a:gd name="connsiteX140" fmla="*/ 3202 w 1600739"/>
                <a:gd name="connsiteY140" fmla="*/ 879806 h 2237491"/>
                <a:gd name="connsiteX141" fmla="*/ 103568 w 1600739"/>
                <a:gd name="connsiteY141" fmla="*/ 823071 h 2237491"/>
                <a:gd name="connsiteX142" fmla="*/ 191448 w 1600739"/>
                <a:gd name="connsiteY142" fmla="*/ 806376 h 2237491"/>
                <a:gd name="connsiteX143" fmla="*/ 220471 w 1600739"/>
                <a:gd name="connsiteY143" fmla="*/ 670116 h 2237491"/>
                <a:gd name="connsiteX144" fmla="*/ 147029 w 1600739"/>
                <a:gd name="connsiteY144" fmla="*/ 630485 h 2237491"/>
                <a:gd name="connsiteX145" fmla="*/ 190714 w 1600739"/>
                <a:gd name="connsiteY145" fmla="*/ 552578 h 2237491"/>
                <a:gd name="connsiteX146" fmla="*/ 219675 w 1600739"/>
                <a:gd name="connsiteY146" fmla="*/ 556428 h 2237491"/>
                <a:gd name="connsiteX147" fmla="*/ 231105 w 1600739"/>
                <a:gd name="connsiteY147" fmla="*/ 560238 h 2237491"/>
                <a:gd name="connsiteX148" fmla="*/ 214945 w 1600739"/>
                <a:gd name="connsiteY148" fmla="*/ 530290 h 2237491"/>
                <a:gd name="connsiteX149" fmla="*/ 286532 w 1600739"/>
                <a:gd name="connsiteY149" fmla="*/ 483741 h 2237491"/>
                <a:gd name="connsiteX150" fmla="*/ 275167 w 1600739"/>
                <a:gd name="connsiteY150" fmla="*/ 410548 h 2237491"/>
                <a:gd name="connsiteX151" fmla="*/ 341438 w 1600739"/>
                <a:gd name="connsiteY151" fmla="*/ 364207 h 2237491"/>
                <a:gd name="connsiteX152" fmla="*/ 398745 w 1600739"/>
                <a:gd name="connsiteY152" fmla="*/ 390693 h 2237491"/>
                <a:gd name="connsiteX153" fmla="*/ 409404 w 1600739"/>
                <a:gd name="connsiteY153" fmla="*/ 323631 h 2237491"/>
                <a:gd name="connsiteX154" fmla="*/ 471135 w 1600739"/>
                <a:gd name="connsiteY154" fmla="*/ 377358 h 2237491"/>
                <a:gd name="connsiteX155" fmla="*/ 501672 w 1600739"/>
                <a:gd name="connsiteY155" fmla="*/ 314885 h 2237491"/>
                <a:gd name="connsiteX156" fmla="*/ 532566 w 1600739"/>
                <a:gd name="connsiteY156" fmla="*/ 392575 h 2237491"/>
                <a:gd name="connsiteX157" fmla="*/ 600437 w 1600739"/>
                <a:gd name="connsiteY157" fmla="*/ 292530 h 2237491"/>
                <a:gd name="connsiteX158" fmla="*/ 661906 w 1600739"/>
                <a:gd name="connsiteY158" fmla="*/ 359876 h 2237491"/>
                <a:gd name="connsiteX159" fmla="*/ 700804 w 1600739"/>
                <a:gd name="connsiteY159" fmla="*/ 374818 h 2237491"/>
                <a:gd name="connsiteX160" fmla="*/ 754268 w 1600739"/>
                <a:gd name="connsiteY160" fmla="*/ 427006 h 2237491"/>
                <a:gd name="connsiteX161" fmla="*/ 689438 w 1600739"/>
                <a:gd name="connsiteY161" fmla="*/ 335840 h 2237491"/>
                <a:gd name="connsiteX162" fmla="*/ 692800 w 1600739"/>
                <a:gd name="connsiteY162" fmla="*/ 258099 h 2237491"/>
                <a:gd name="connsiteX163" fmla="*/ 665724 w 1600739"/>
                <a:gd name="connsiteY163" fmla="*/ 216399 h 2237491"/>
                <a:gd name="connsiteX164" fmla="*/ 746824 w 1600739"/>
                <a:gd name="connsiteY164" fmla="*/ 218427 h 2237491"/>
                <a:gd name="connsiteX165" fmla="*/ 754934 w 1600739"/>
                <a:gd name="connsiteY165" fmla="*/ 204234 h 2237491"/>
                <a:gd name="connsiteX166" fmla="*/ 758988 w 1600739"/>
                <a:gd name="connsiteY166" fmla="*/ 198152 h 2237491"/>
                <a:gd name="connsiteX167" fmla="*/ 680426 w 1600739"/>
                <a:gd name="connsiteY167" fmla="*/ 188229 h 2237491"/>
                <a:gd name="connsiteX168" fmla="*/ 675861 w 1600739"/>
                <a:gd name="connsiteY168" fmla="*/ 169767 h 2237491"/>
                <a:gd name="connsiteX169" fmla="*/ 706274 w 1600739"/>
                <a:gd name="connsiteY169" fmla="*/ 141382 h 2237491"/>
                <a:gd name="connsiteX170" fmla="*/ 728576 w 1600739"/>
                <a:gd name="connsiteY170" fmla="*/ 123135 h 2237491"/>
                <a:gd name="connsiteX171" fmla="*/ 752906 w 1600739"/>
                <a:gd name="connsiteY171" fmla="*/ 139354 h 2237491"/>
                <a:gd name="connsiteX172" fmla="*/ 773180 w 1600739"/>
                <a:gd name="connsiteY172" fmla="*/ 90694 h 2237491"/>
                <a:gd name="connsiteX173" fmla="*/ 813731 w 1600739"/>
                <a:gd name="connsiteY173" fmla="*/ 108943 h 2237491"/>
                <a:gd name="connsiteX174" fmla="*/ 815758 w 1600739"/>
                <a:gd name="connsiteY174" fmla="*/ 88668 h 2237491"/>
                <a:gd name="connsiteX175" fmla="*/ 823868 w 1600739"/>
                <a:gd name="connsiteY175" fmla="*/ 60283 h 2237491"/>
                <a:gd name="connsiteX176" fmla="*/ 856985 w 1600739"/>
                <a:gd name="connsiteY176" fmla="*/ 120333 h 2237491"/>
                <a:gd name="connsiteX177" fmla="*/ 866446 w 1600739"/>
                <a:gd name="connsiteY177" fmla="*/ 82585 h 2237491"/>
                <a:gd name="connsiteX178" fmla="*/ 860363 w 1600739"/>
                <a:gd name="connsiteY178" fmla="*/ 42036 h 2237491"/>
                <a:gd name="connsiteX179" fmla="*/ 909023 w 1600739"/>
                <a:gd name="connsiteY179" fmla="*/ 19732 h 2237491"/>
                <a:gd name="connsiteX180" fmla="*/ 949573 w 1600739"/>
                <a:gd name="connsiteY180" fmla="*/ 21760 h 2237491"/>
                <a:gd name="connsiteX181" fmla="*/ 1004783 w 1600739"/>
                <a:gd name="connsiteY181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67305 w 1600739"/>
                <a:gd name="connsiteY17" fmla="*/ 406217 h 2237491"/>
                <a:gd name="connsiteX18" fmla="*/ 1317568 w 1600739"/>
                <a:gd name="connsiteY18" fmla="*/ 356845 h 2237491"/>
                <a:gd name="connsiteX19" fmla="*/ 1340139 w 1600739"/>
                <a:gd name="connsiteY19" fmla="*/ 416612 h 2237491"/>
                <a:gd name="connsiteX20" fmla="*/ 1312606 w 1600739"/>
                <a:gd name="connsiteY20" fmla="*/ 512326 h 2237491"/>
                <a:gd name="connsiteX21" fmla="*/ 1379037 w 1600739"/>
                <a:gd name="connsiteY21" fmla="*/ 452559 h 2237491"/>
                <a:gd name="connsiteX22" fmla="*/ 1505175 w 1600739"/>
                <a:gd name="connsiteY22" fmla="*/ 388244 h 2237491"/>
                <a:gd name="connsiteX23" fmla="*/ 1584572 w 1600739"/>
                <a:gd name="connsiteY23" fmla="*/ 421159 h 2237491"/>
                <a:gd name="connsiteX24" fmla="*/ 1600739 w 1600739"/>
                <a:gd name="connsiteY24" fmla="*/ 488289 h 2237491"/>
                <a:gd name="connsiteX25" fmla="*/ 1493970 w 1600739"/>
                <a:gd name="connsiteY25" fmla="*/ 597429 h 2237491"/>
                <a:gd name="connsiteX26" fmla="*/ 1477802 w 1600739"/>
                <a:gd name="connsiteY26" fmla="*/ 628828 h 2237491"/>
                <a:gd name="connsiteX27" fmla="*/ 1393604 w 1600739"/>
                <a:gd name="connsiteY27" fmla="*/ 654164 h 2237491"/>
                <a:gd name="connsiteX28" fmla="*/ 1384639 w 1600739"/>
                <a:gd name="connsiteY28" fmla="*/ 703753 h 2237491"/>
                <a:gd name="connsiteX29" fmla="*/ 1424338 w 1600739"/>
                <a:gd name="connsiteY29" fmla="*/ 760272 h 2237491"/>
                <a:gd name="connsiteX30" fmla="*/ 1422577 w 1600739"/>
                <a:gd name="connsiteY30" fmla="*/ 867680 h 2237491"/>
                <a:gd name="connsiteX31" fmla="*/ 1404969 w 1600739"/>
                <a:gd name="connsiteY31" fmla="*/ 972489 h 2237491"/>
                <a:gd name="connsiteX32" fmla="*/ 1443860 w 1600739"/>
                <a:gd name="connsiteY32" fmla="*/ 1023954 h 2237491"/>
                <a:gd name="connsiteX33" fmla="*/ 1433567 w 1600739"/>
                <a:gd name="connsiteY33" fmla="*/ 1081380 h 2237491"/>
                <a:gd name="connsiteX34" fmla="*/ 1416086 w 1600739"/>
                <a:gd name="connsiteY34" fmla="*/ 1056001 h 2237491"/>
                <a:gd name="connsiteX35" fmla="*/ 1393604 w 1600739"/>
                <a:gd name="connsiteY35" fmla="*/ 1050229 h 2237491"/>
                <a:gd name="connsiteX36" fmla="*/ 1351504 w 1600739"/>
                <a:gd name="connsiteY36" fmla="*/ 1081629 h 2237491"/>
                <a:gd name="connsiteX37" fmla="*/ 1396805 w 1600739"/>
                <a:gd name="connsiteY37" fmla="*/ 1138364 h 2237491"/>
                <a:gd name="connsiteX38" fmla="*/ 1404969 w 1600739"/>
                <a:gd name="connsiteY38" fmla="*/ 1220652 h 2237491"/>
                <a:gd name="connsiteX39" fmla="*/ 1379037 w 1600739"/>
                <a:gd name="connsiteY39" fmla="*/ 1226499 h 2237491"/>
                <a:gd name="connsiteX40" fmla="*/ 1412972 w 1600739"/>
                <a:gd name="connsiteY40" fmla="*/ 1308787 h 2237491"/>
                <a:gd name="connsiteX41" fmla="*/ 1339271 w 1600739"/>
                <a:gd name="connsiteY41" fmla="*/ 1311391 h 2237491"/>
                <a:gd name="connsiteX42" fmla="*/ 1385440 w 1600739"/>
                <a:gd name="connsiteY42" fmla="*/ 1350580 h 2237491"/>
                <a:gd name="connsiteX43" fmla="*/ 1374075 w 1600739"/>
                <a:gd name="connsiteY43" fmla="*/ 1378948 h 2237491"/>
                <a:gd name="connsiteX44" fmla="*/ 1340139 w 1600739"/>
                <a:gd name="connsiteY44" fmla="*/ 1389559 h 2237491"/>
                <a:gd name="connsiteX45" fmla="*/ 1291321 w 1600739"/>
                <a:gd name="connsiteY45" fmla="*/ 1389648 h 2237491"/>
                <a:gd name="connsiteX46" fmla="*/ 1336937 w 1600739"/>
                <a:gd name="connsiteY46" fmla="*/ 1446294 h 2237491"/>
                <a:gd name="connsiteX47" fmla="*/ 1336937 w 1600739"/>
                <a:gd name="connsiteY47" fmla="*/ 1482241 h 2237491"/>
                <a:gd name="connsiteX48" fmla="*/ 1244619 w 1600739"/>
                <a:gd name="connsiteY48" fmla="*/ 1469918 h 2237491"/>
                <a:gd name="connsiteX49" fmla="*/ 1285462 w 1600739"/>
                <a:gd name="connsiteY49" fmla="*/ 1492994 h 2237491"/>
                <a:gd name="connsiteX50" fmla="*/ 1306203 w 1600739"/>
                <a:gd name="connsiteY50" fmla="*/ 1505454 h 2237491"/>
                <a:gd name="connsiteX51" fmla="*/ 1340139 w 1600739"/>
                <a:gd name="connsiteY51" fmla="*/ 1538977 h 2237491"/>
                <a:gd name="connsiteX52" fmla="*/ 1351504 w 1600739"/>
                <a:gd name="connsiteY52" fmla="*/ 1598744 h 2237491"/>
                <a:gd name="connsiteX53" fmla="*/ 1301241 w 1600739"/>
                <a:gd name="connsiteY53" fmla="*/ 1612170 h 2237491"/>
                <a:gd name="connsiteX54" fmla="*/ 1294691 w 1600739"/>
                <a:gd name="connsiteY54" fmla="*/ 1568847 h 2237491"/>
                <a:gd name="connsiteX55" fmla="*/ 1239773 w 1600739"/>
                <a:gd name="connsiteY55" fmla="*/ 1528582 h 2237491"/>
                <a:gd name="connsiteX56" fmla="*/ 1252079 w 1600739"/>
                <a:gd name="connsiteY56" fmla="*/ 1568019 h 2237491"/>
                <a:gd name="connsiteX57" fmla="*/ 1246470 w 1600739"/>
                <a:gd name="connsiteY57" fmla="*/ 1569888 h 2237491"/>
                <a:gd name="connsiteX58" fmla="*/ 1170270 w 1600739"/>
                <a:gd name="connsiteY58" fmla="*/ 1573698 h 2237491"/>
                <a:gd name="connsiteX59" fmla="*/ 1164555 w 1600739"/>
                <a:gd name="connsiteY59" fmla="*/ 1577508 h 2237491"/>
                <a:gd name="connsiteX60" fmla="*/ 1170270 w 1600739"/>
                <a:gd name="connsiteY60" fmla="*/ 1579413 h 2237491"/>
                <a:gd name="connsiteX61" fmla="*/ 1206465 w 1600739"/>
                <a:gd name="connsiteY61" fmla="*/ 1581318 h 2237491"/>
                <a:gd name="connsiteX62" fmla="*/ 1214085 w 1600739"/>
                <a:gd name="connsiteY62" fmla="*/ 1583223 h 2237491"/>
                <a:gd name="connsiteX63" fmla="*/ 1223610 w 1600739"/>
                <a:gd name="connsiteY63" fmla="*/ 1585128 h 2237491"/>
                <a:gd name="connsiteX64" fmla="*/ 1235040 w 1600739"/>
                <a:gd name="connsiteY64" fmla="*/ 1588938 h 2237491"/>
                <a:gd name="connsiteX65" fmla="*/ 1250280 w 1600739"/>
                <a:gd name="connsiteY65" fmla="*/ 1590843 h 2237491"/>
                <a:gd name="connsiteX66" fmla="*/ 1258955 w 1600739"/>
                <a:gd name="connsiteY66" fmla="*/ 1590054 h 2237491"/>
                <a:gd name="connsiteX67" fmla="*/ 1259302 w 1600739"/>
                <a:gd name="connsiteY67" fmla="*/ 1591164 h 2237491"/>
                <a:gd name="connsiteX68" fmla="*/ 1191759 w 1600739"/>
                <a:gd name="connsiteY68" fmla="*/ 1620023 h 2237491"/>
                <a:gd name="connsiteX69" fmla="*/ 1166879 w 1600739"/>
                <a:gd name="connsiteY69" fmla="*/ 1635586 h 2237491"/>
                <a:gd name="connsiteX70" fmla="*/ 1221126 w 1600739"/>
                <a:gd name="connsiteY70" fmla="*/ 1638747 h 2237491"/>
                <a:gd name="connsiteX71" fmla="*/ 1249444 w 1600739"/>
                <a:gd name="connsiteY71" fmla="*/ 1649933 h 2237491"/>
                <a:gd name="connsiteX72" fmla="*/ 1332135 w 1600739"/>
                <a:gd name="connsiteY72" fmla="*/ 1637506 h 2237491"/>
                <a:gd name="connsiteX73" fmla="*/ 1264104 w 1600739"/>
                <a:gd name="connsiteY73" fmla="*/ 1697273 h 2237491"/>
                <a:gd name="connsiteX74" fmla="*/ 1191270 w 1600739"/>
                <a:gd name="connsiteY74" fmla="*/ 1751193 h 2237491"/>
                <a:gd name="connsiteX75" fmla="*/ 1113634 w 1600739"/>
                <a:gd name="connsiteY75" fmla="*/ 1771981 h 2237491"/>
                <a:gd name="connsiteX76" fmla="*/ 1072462 w 1600739"/>
                <a:gd name="connsiteY76" fmla="*/ 1751026 h 2237491"/>
                <a:gd name="connsiteX77" fmla="*/ 1079220 w 1600739"/>
                <a:gd name="connsiteY77" fmla="*/ 1780778 h 2237491"/>
                <a:gd name="connsiteX78" fmla="*/ 1022872 w 1600739"/>
                <a:gd name="connsiteY78" fmla="*/ 1860333 h 2237491"/>
                <a:gd name="connsiteX79" fmla="*/ 967967 w 1600739"/>
                <a:gd name="connsiteY79" fmla="*/ 1902126 h 2237491"/>
                <a:gd name="connsiteX80" fmla="*/ 898604 w 1600739"/>
                <a:gd name="connsiteY80" fmla="*/ 1929534 h 2237491"/>
                <a:gd name="connsiteX81" fmla="*/ 859257 w 1600739"/>
                <a:gd name="connsiteY81" fmla="*/ 1897240 h 2237491"/>
                <a:gd name="connsiteX82" fmla="*/ 877205 w 1600739"/>
                <a:gd name="connsiteY82" fmla="*/ 1944567 h 2237491"/>
                <a:gd name="connsiteX83" fmla="*/ 852730 w 1600739"/>
                <a:gd name="connsiteY83" fmla="*/ 1986401 h 2237491"/>
                <a:gd name="connsiteX84" fmla="*/ 827370 w 1600739"/>
                <a:gd name="connsiteY84" fmla="*/ 1990893 h 2237491"/>
                <a:gd name="connsiteX85" fmla="*/ 854635 w 1600739"/>
                <a:gd name="connsiteY85" fmla="*/ 2008235 h 2237491"/>
                <a:gd name="connsiteX86" fmla="*/ 838467 w 1600739"/>
                <a:gd name="connsiteY86" fmla="*/ 2043965 h 2237491"/>
                <a:gd name="connsiteX87" fmla="*/ 800178 w 1600739"/>
                <a:gd name="connsiteY87" fmla="*/ 2070346 h 2237491"/>
                <a:gd name="connsiteX88" fmla="*/ 807733 w 1600739"/>
                <a:gd name="connsiteY88" fmla="*/ 2126253 h 2237491"/>
                <a:gd name="connsiteX89" fmla="*/ 796368 w 1600739"/>
                <a:gd name="connsiteY89" fmla="*/ 2168046 h 2237491"/>
                <a:gd name="connsiteX90" fmla="*/ 790718 w 1600739"/>
                <a:gd name="connsiteY90" fmla="*/ 2228849 h 2237491"/>
                <a:gd name="connsiteX91" fmla="*/ 755923 w 1600739"/>
                <a:gd name="connsiteY91" fmla="*/ 2237457 h 2237491"/>
                <a:gd name="connsiteX92" fmla="*/ 746105 w 1600739"/>
                <a:gd name="connsiteY92" fmla="*/ 2217419 h 2237491"/>
                <a:gd name="connsiteX93" fmla="*/ 711058 w 1600739"/>
                <a:gd name="connsiteY93" fmla="*/ 2211819 h 2237491"/>
                <a:gd name="connsiteX94" fmla="*/ 681193 w 1600739"/>
                <a:gd name="connsiteY94" fmla="*/ 2178657 h 2237491"/>
                <a:gd name="connsiteX95" fmla="*/ 655503 w 1600739"/>
                <a:gd name="connsiteY95" fmla="*/ 2178657 h 2237491"/>
                <a:gd name="connsiteX96" fmla="*/ 627970 w 1600739"/>
                <a:gd name="connsiteY96" fmla="*/ 2150073 h 2237491"/>
                <a:gd name="connsiteX97" fmla="*/ 614918 w 1600739"/>
                <a:gd name="connsiteY97" fmla="*/ 2113544 h 2237491"/>
                <a:gd name="connsiteX98" fmla="*/ 617054 w 1600739"/>
                <a:gd name="connsiteY98" fmla="*/ 2083633 h 2237491"/>
                <a:gd name="connsiteX99" fmla="*/ 588302 w 1600739"/>
                <a:gd name="connsiteY99" fmla="*/ 2067629 h 2237491"/>
                <a:gd name="connsiteX100" fmla="*/ 597827 w 1600739"/>
                <a:gd name="connsiteY100" fmla="*/ 2040903 h 2237491"/>
                <a:gd name="connsiteX101" fmla="*/ 567916 w 1600739"/>
                <a:gd name="connsiteY101" fmla="*/ 2036631 h 2237491"/>
                <a:gd name="connsiteX102" fmla="*/ 549410 w 1600739"/>
                <a:gd name="connsiteY102" fmla="*/ 2013101 h 2237491"/>
                <a:gd name="connsiteX103" fmla="*/ 557272 w 1600739"/>
                <a:gd name="connsiteY103" fmla="*/ 1987216 h 2237491"/>
                <a:gd name="connsiteX104" fmla="*/ 533733 w 1600739"/>
                <a:gd name="connsiteY104" fmla="*/ 1978947 h 2237491"/>
                <a:gd name="connsiteX105" fmla="*/ 549798 w 1600739"/>
                <a:gd name="connsiteY105" fmla="*/ 1946389 h 2237491"/>
                <a:gd name="connsiteX106" fmla="*/ 516641 w 1600739"/>
                <a:gd name="connsiteY106" fmla="*/ 1934081 h 2237491"/>
                <a:gd name="connsiteX107" fmla="*/ 513037 w 1600739"/>
                <a:gd name="connsiteY107" fmla="*/ 1896063 h 2237491"/>
                <a:gd name="connsiteX108" fmla="*/ 524402 w 1600739"/>
                <a:gd name="connsiteY108" fmla="*/ 1852754 h 2237491"/>
                <a:gd name="connsiteX109" fmla="*/ 505033 w 1600739"/>
                <a:gd name="connsiteY109" fmla="*/ 1828933 h 2237491"/>
                <a:gd name="connsiteX110" fmla="*/ 532566 w 1600739"/>
                <a:gd name="connsiteY110" fmla="*/ 1757040 h 2237491"/>
                <a:gd name="connsiteX111" fmla="*/ 569703 w 1600739"/>
                <a:gd name="connsiteY111" fmla="*/ 1733219 h 2237491"/>
                <a:gd name="connsiteX112" fmla="*/ 582669 w 1600739"/>
                <a:gd name="connsiteY112" fmla="*/ 1704852 h 2237491"/>
                <a:gd name="connsiteX113" fmla="*/ 585871 w 1600739"/>
                <a:gd name="connsiteY113" fmla="*/ 1650931 h 2237491"/>
                <a:gd name="connsiteX114" fmla="*/ 555136 w 1600739"/>
                <a:gd name="connsiteY114" fmla="*/ 1673452 h 2237491"/>
                <a:gd name="connsiteX115" fmla="*/ 521824 w 1600739"/>
                <a:gd name="connsiteY115" fmla="*/ 1652087 h 2237491"/>
                <a:gd name="connsiteX116" fmla="*/ 485504 w 1600739"/>
                <a:gd name="connsiteY116" fmla="*/ 1622564 h 2237491"/>
                <a:gd name="connsiteX117" fmla="*/ 493668 w 1600739"/>
                <a:gd name="connsiteY117" fmla="*/ 1588349 h 2237491"/>
                <a:gd name="connsiteX118" fmla="*/ 559657 w 1600739"/>
                <a:gd name="connsiteY118" fmla="*/ 1628667 h 2237491"/>
                <a:gd name="connsiteX119" fmla="*/ 574505 w 1600739"/>
                <a:gd name="connsiteY119" fmla="*/ 1606106 h 2237491"/>
                <a:gd name="connsiteX120" fmla="*/ 527604 w 1600739"/>
                <a:gd name="connsiteY120" fmla="*/ 1555434 h 2237491"/>
                <a:gd name="connsiteX121" fmla="*/ 505033 w 1600739"/>
                <a:gd name="connsiteY121" fmla="*/ 1531397 h 2237491"/>
                <a:gd name="connsiteX122" fmla="*/ 479101 w 1600739"/>
                <a:gd name="connsiteY122" fmla="*/ 1542008 h 2237491"/>
                <a:gd name="connsiteX123" fmla="*/ 456371 w 1600739"/>
                <a:gd name="connsiteY123" fmla="*/ 1524035 h 2237491"/>
                <a:gd name="connsiteX124" fmla="*/ 485504 w 1600739"/>
                <a:gd name="connsiteY124" fmla="*/ 1449326 h 2237491"/>
                <a:gd name="connsiteX125" fmla="*/ 470938 w 1600739"/>
                <a:gd name="connsiteY125" fmla="*/ 1422474 h 2237491"/>
                <a:gd name="connsiteX126" fmla="*/ 448367 w 1600739"/>
                <a:gd name="connsiteY126" fmla="*/ 1361191 h 2237491"/>
                <a:gd name="connsiteX127" fmla="*/ 417633 w 1600739"/>
                <a:gd name="connsiteY127" fmla="*/ 1270025 h 2237491"/>
                <a:gd name="connsiteX128" fmla="*/ 383537 w 1600739"/>
                <a:gd name="connsiteY128" fmla="*/ 1234078 h 2237491"/>
                <a:gd name="connsiteX129" fmla="*/ 383537 w 1600739"/>
                <a:gd name="connsiteY129" fmla="*/ 1192284 h 2237491"/>
                <a:gd name="connsiteX130" fmla="*/ 314065 w 1600739"/>
                <a:gd name="connsiteY130" fmla="*/ 1135332 h 2237491"/>
                <a:gd name="connsiteX131" fmla="*/ 260600 w 1600739"/>
                <a:gd name="connsiteY131" fmla="*/ 1127970 h 2237491"/>
                <a:gd name="connsiteX132" fmla="*/ 187767 w 1600739"/>
                <a:gd name="connsiteY132" fmla="*/ 1131001 h 2237491"/>
                <a:gd name="connsiteX133" fmla="*/ 126298 w 1600739"/>
                <a:gd name="connsiteY133" fmla="*/ 1142911 h 2237491"/>
                <a:gd name="connsiteX134" fmla="*/ 112709 w 1600739"/>
                <a:gd name="connsiteY134" fmla="*/ 1087915 h 2237491"/>
                <a:gd name="connsiteX135" fmla="*/ 50103 w 1600739"/>
                <a:gd name="connsiteY135" fmla="*/ 1042867 h 2237491"/>
                <a:gd name="connsiteX136" fmla="*/ 118135 w 1600739"/>
                <a:gd name="connsiteY136" fmla="*/ 1008436 h 2237491"/>
                <a:gd name="connsiteX137" fmla="*/ 168398 w 1600739"/>
                <a:gd name="connsiteY137" fmla="*/ 1000856 h 2237491"/>
                <a:gd name="connsiteX138" fmla="*/ 181575 w 1600739"/>
                <a:gd name="connsiteY138" fmla="*/ 975528 h 2237491"/>
                <a:gd name="connsiteX139" fmla="*/ 58267 w 1600739"/>
                <a:gd name="connsiteY139" fmla="*/ 972489 h 2237491"/>
                <a:gd name="connsiteX140" fmla="*/ 0 w 1600739"/>
                <a:gd name="connsiteY140" fmla="*/ 926148 h 2237491"/>
                <a:gd name="connsiteX141" fmla="*/ 3202 w 1600739"/>
                <a:gd name="connsiteY141" fmla="*/ 879806 h 2237491"/>
                <a:gd name="connsiteX142" fmla="*/ 103568 w 1600739"/>
                <a:gd name="connsiteY142" fmla="*/ 823071 h 2237491"/>
                <a:gd name="connsiteX143" fmla="*/ 191448 w 1600739"/>
                <a:gd name="connsiteY143" fmla="*/ 806376 h 2237491"/>
                <a:gd name="connsiteX144" fmla="*/ 220471 w 1600739"/>
                <a:gd name="connsiteY144" fmla="*/ 670116 h 2237491"/>
                <a:gd name="connsiteX145" fmla="*/ 147029 w 1600739"/>
                <a:gd name="connsiteY145" fmla="*/ 630485 h 2237491"/>
                <a:gd name="connsiteX146" fmla="*/ 190714 w 1600739"/>
                <a:gd name="connsiteY146" fmla="*/ 552578 h 2237491"/>
                <a:gd name="connsiteX147" fmla="*/ 219675 w 1600739"/>
                <a:gd name="connsiteY147" fmla="*/ 556428 h 2237491"/>
                <a:gd name="connsiteX148" fmla="*/ 231105 w 1600739"/>
                <a:gd name="connsiteY148" fmla="*/ 560238 h 2237491"/>
                <a:gd name="connsiteX149" fmla="*/ 214945 w 1600739"/>
                <a:gd name="connsiteY149" fmla="*/ 530290 h 2237491"/>
                <a:gd name="connsiteX150" fmla="*/ 286532 w 1600739"/>
                <a:gd name="connsiteY150" fmla="*/ 483741 h 2237491"/>
                <a:gd name="connsiteX151" fmla="*/ 275167 w 1600739"/>
                <a:gd name="connsiteY151" fmla="*/ 410548 h 2237491"/>
                <a:gd name="connsiteX152" fmla="*/ 341438 w 1600739"/>
                <a:gd name="connsiteY152" fmla="*/ 364207 h 2237491"/>
                <a:gd name="connsiteX153" fmla="*/ 398745 w 1600739"/>
                <a:gd name="connsiteY153" fmla="*/ 390693 h 2237491"/>
                <a:gd name="connsiteX154" fmla="*/ 409404 w 1600739"/>
                <a:gd name="connsiteY154" fmla="*/ 323631 h 2237491"/>
                <a:gd name="connsiteX155" fmla="*/ 471135 w 1600739"/>
                <a:gd name="connsiteY155" fmla="*/ 377358 h 2237491"/>
                <a:gd name="connsiteX156" fmla="*/ 501672 w 1600739"/>
                <a:gd name="connsiteY156" fmla="*/ 314885 h 2237491"/>
                <a:gd name="connsiteX157" fmla="*/ 532566 w 1600739"/>
                <a:gd name="connsiteY157" fmla="*/ 392575 h 2237491"/>
                <a:gd name="connsiteX158" fmla="*/ 600437 w 1600739"/>
                <a:gd name="connsiteY158" fmla="*/ 292530 h 2237491"/>
                <a:gd name="connsiteX159" fmla="*/ 661906 w 1600739"/>
                <a:gd name="connsiteY159" fmla="*/ 359876 h 2237491"/>
                <a:gd name="connsiteX160" fmla="*/ 700804 w 1600739"/>
                <a:gd name="connsiteY160" fmla="*/ 374818 h 2237491"/>
                <a:gd name="connsiteX161" fmla="*/ 754268 w 1600739"/>
                <a:gd name="connsiteY161" fmla="*/ 427006 h 2237491"/>
                <a:gd name="connsiteX162" fmla="*/ 689438 w 1600739"/>
                <a:gd name="connsiteY162" fmla="*/ 335840 h 2237491"/>
                <a:gd name="connsiteX163" fmla="*/ 692800 w 1600739"/>
                <a:gd name="connsiteY163" fmla="*/ 258099 h 2237491"/>
                <a:gd name="connsiteX164" fmla="*/ 665724 w 1600739"/>
                <a:gd name="connsiteY164" fmla="*/ 216399 h 2237491"/>
                <a:gd name="connsiteX165" fmla="*/ 746824 w 1600739"/>
                <a:gd name="connsiteY165" fmla="*/ 218427 h 2237491"/>
                <a:gd name="connsiteX166" fmla="*/ 754934 w 1600739"/>
                <a:gd name="connsiteY166" fmla="*/ 204234 h 2237491"/>
                <a:gd name="connsiteX167" fmla="*/ 758988 w 1600739"/>
                <a:gd name="connsiteY167" fmla="*/ 198152 h 2237491"/>
                <a:gd name="connsiteX168" fmla="*/ 680426 w 1600739"/>
                <a:gd name="connsiteY168" fmla="*/ 188229 h 2237491"/>
                <a:gd name="connsiteX169" fmla="*/ 675861 w 1600739"/>
                <a:gd name="connsiteY169" fmla="*/ 169767 h 2237491"/>
                <a:gd name="connsiteX170" fmla="*/ 706274 w 1600739"/>
                <a:gd name="connsiteY170" fmla="*/ 141382 h 2237491"/>
                <a:gd name="connsiteX171" fmla="*/ 728576 w 1600739"/>
                <a:gd name="connsiteY171" fmla="*/ 123135 h 2237491"/>
                <a:gd name="connsiteX172" fmla="*/ 752906 w 1600739"/>
                <a:gd name="connsiteY172" fmla="*/ 139354 h 2237491"/>
                <a:gd name="connsiteX173" fmla="*/ 773180 w 1600739"/>
                <a:gd name="connsiteY173" fmla="*/ 90694 h 2237491"/>
                <a:gd name="connsiteX174" fmla="*/ 813731 w 1600739"/>
                <a:gd name="connsiteY174" fmla="*/ 108943 h 2237491"/>
                <a:gd name="connsiteX175" fmla="*/ 815758 w 1600739"/>
                <a:gd name="connsiteY175" fmla="*/ 88668 h 2237491"/>
                <a:gd name="connsiteX176" fmla="*/ 823868 w 1600739"/>
                <a:gd name="connsiteY176" fmla="*/ 60283 h 2237491"/>
                <a:gd name="connsiteX177" fmla="*/ 856985 w 1600739"/>
                <a:gd name="connsiteY177" fmla="*/ 120333 h 2237491"/>
                <a:gd name="connsiteX178" fmla="*/ 866446 w 1600739"/>
                <a:gd name="connsiteY178" fmla="*/ 82585 h 2237491"/>
                <a:gd name="connsiteX179" fmla="*/ 860363 w 1600739"/>
                <a:gd name="connsiteY179" fmla="*/ 42036 h 2237491"/>
                <a:gd name="connsiteX180" fmla="*/ 909023 w 1600739"/>
                <a:gd name="connsiteY180" fmla="*/ 19732 h 2237491"/>
                <a:gd name="connsiteX181" fmla="*/ 949573 w 1600739"/>
                <a:gd name="connsiteY181" fmla="*/ 21760 h 2237491"/>
                <a:gd name="connsiteX182" fmla="*/ 1004783 w 1600739"/>
                <a:gd name="connsiteY182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317568 w 1600739"/>
                <a:gd name="connsiteY19" fmla="*/ 356845 h 2237491"/>
                <a:gd name="connsiteX20" fmla="*/ 1340139 w 1600739"/>
                <a:gd name="connsiteY20" fmla="*/ 416612 h 2237491"/>
                <a:gd name="connsiteX21" fmla="*/ 1312606 w 1600739"/>
                <a:gd name="connsiteY21" fmla="*/ 512326 h 2237491"/>
                <a:gd name="connsiteX22" fmla="*/ 1379037 w 1600739"/>
                <a:gd name="connsiteY22" fmla="*/ 452559 h 2237491"/>
                <a:gd name="connsiteX23" fmla="*/ 1505175 w 1600739"/>
                <a:gd name="connsiteY23" fmla="*/ 388244 h 2237491"/>
                <a:gd name="connsiteX24" fmla="*/ 1584572 w 1600739"/>
                <a:gd name="connsiteY24" fmla="*/ 421159 h 2237491"/>
                <a:gd name="connsiteX25" fmla="*/ 1600739 w 1600739"/>
                <a:gd name="connsiteY25" fmla="*/ 488289 h 2237491"/>
                <a:gd name="connsiteX26" fmla="*/ 1493970 w 1600739"/>
                <a:gd name="connsiteY26" fmla="*/ 597429 h 2237491"/>
                <a:gd name="connsiteX27" fmla="*/ 1477802 w 1600739"/>
                <a:gd name="connsiteY27" fmla="*/ 628828 h 2237491"/>
                <a:gd name="connsiteX28" fmla="*/ 1393604 w 1600739"/>
                <a:gd name="connsiteY28" fmla="*/ 654164 h 2237491"/>
                <a:gd name="connsiteX29" fmla="*/ 1384639 w 1600739"/>
                <a:gd name="connsiteY29" fmla="*/ 703753 h 2237491"/>
                <a:gd name="connsiteX30" fmla="*/ 1424338 w 1600739"/>
                <a:gd name="connsiteY30" fmla="*/ 760272 h 2237491"/>
                <a:gd name="connsiteX31" fmla="*/ 1422577 w 1600739"/>
                <a:gd name="connsiteY31" fmla="*/ 867680 h 2237491"/>
                <a:gd name="connsiteX32" fmla="*/ 1404969 w 1600739"/>
                <a:gd name="connsiteY32" fmla="*/ 972489 h 2237491"/>
                <a:gd name="connsiteX33" fmla="*/ 1443860 w 1600739"/>
                <a:gd name="connsiteY33" fmla="*/ 1023954 h 2237491"/>
                <a:gd name="connsiteX34" fmla="*/ 1433567 w 1600739"/>
                <a:gd name="connsiteY34" fmla="*/ 1081380 h 2237491"/>
                <a:gd name="connsiteX35" fmla="*/ 1416086 w 1600739"/>
                <a:gd name="connsiteY35" fmla="*/ 1056001 h 2237491"/>
                <a:gd name="connsiteX36" fmla="*/ 1393604 w 1600739"/>
                <a:gd name="connsiteY36" fmla="*/ 1050229 h 2237491"/>
                <a:gd name="connsiteX37" fmla="*/ 1351504 w 1600739"/>
                <a:gd name="connsiteY37" fmla="*/ 1081629 h 2237491"/>
                <a:gd name="connsiteX38" fmla="*/ 1396805 w 1600739"/>
                <a:gd name="connsiteY38" fmla="*/ 1138364 h 2237491"/>
                <a:gd name="connsiteX39" fmla="*/ 1404969 w 1600739"/>
                <a:gd name="connsiteY39" fmla="*/ 1220652 h 2237491"/>
                <a:gd name="connsiteX40" fmla="*/ 1379037 w 1600739"/>
                <a:gd name="connsiteY40" fmla="*/ 1226499 h 2237491"/>
                <a:gd name="connsiteX41" fmla="*/ 1412972 w 1600739"/>
                <a:gd name="connsiteY41" fmla="*/ 1308787 h 2237491"/>
                <a:gd name="connsiteX42" fmla="*/ 1339271 w 1600739"/>
                <a:gd name="connsiteY42" fmla="*/ 1311391 h 2237491"/>
                <a:gd name="connsiteX43" fmla="*/ 1385440 w 1600739"/>
                <a:gd name="connsiteY43" fmla="*/ 1350580 h 2237491"/>
                <a:gd name="connsiteX44" fmla="*/ 1374075 w 1600739"/>
                <a:gd name="connsiteY44" fmla="*/ 1378948 h 2237491"/>
                <a:gd name="connsiteX45" fmla="*/ 1340139 w 1600739"/>
                <a:gd name="connsiteY45" fmla="*/ 1389559 h 2237491"/>
                <a:gd name="connsiteX46" fmla="*/ 1291321 w 1600739"/>
                <a:gd name="connsiteY46" fmla="*/ 1389648 h 2237491"/>
                <a:gd name="connsiteX47" fmla="*/ 1336937 w 1600739"/>
                <a:gd name="connsiteY47" fmla="*/ 1446294 h 2237491"/>
                <a:gd name="connsiteX48" fmla="*/ 1336937 w 1600739"/>
                <a:gd name="connsiteY48" fmla="*/ 1482241 h 2237491"/>
                <a:gd name="connsiteX49" fmla="*/ 1244619 w 1600739"/>
                <a:gd name="connsiteY49" fmla="*/ 1469918 h 2237491"/>
                <a:gd name="connsiteX50" fmla="*/ 1285462 w 1600739"/>
                <a:gd name="connsiteY50" fmla="*/ 1492994 h 2237491"/>
                <a:gd name="connsiteX51" fmla="*/ 1306203 w 1600739"/>
                <a:gd name="connsiteY51" fmla="*/ 1505454 h 2237491"/>
                <a:gd name="connsiteX52" fmla="*/ 1340139 w 1600739"/>
                <a:gd name="connsiteY52" fmla="*/ 1538977 h 2237491"/>
                <a:gd name="connsiteX53" fmla="*/ 1351504 w 1600739"/>
                <a:gd name="connsiteY53" fmla="*/ 1598744 h 2237491"/>
                <a:gd name="connsiteX54" fmla="*/ 1301241 w 1600739"/>
                <a:gd name="connsiteY54" fmla="*/ 1612170 h 2237491"/>
                <a:gd name="connsiteX55" fmla="*/ 1294691 w 1600739"/>
                <a:gd name="connsiteY55" fmla="*/ 1568847 h 2237491"/>
                <a:gd name="connsiteX56" fmla="*/ 1239773 w 1600739"/>
                <a:gd name="connsiteY56" fmla="*/ 1528582 h 2237491"/>
                <a:gd name="connsiteX57" fmla="*/ 1252079 w 1600739"/>
                <a:gd name="connsiteY57" fmla="*/ 1568019 h 2237491"/>
                <a:gd name="connsiteX58" fmla="*/ 1246470 w 1600739"/>
                <a:gd name="connsiteY58" fmla="*/ 1569888 h 2237491"/>
                <a:gd name="connsiteX59" fmla="*/ 1170270 w 1600739"/>
                <a:gd name="connsiteY59" fmla="*/ 1573698 h 2237491"/>
                <a:gd name="connsiteX60" fmla="*/ 1164555 w 1600739"/>
                <a:gd name="connsiteY60" fmla="*/ 1577508 h 2237491"/>
                <a:gd name="connsiteX61" fmla="*/ 1170270 w 1600739"/>
                <a:gd name="connsiteY61" fmla="*/ 1579413 h 2237491"/>
                <a:gd name="connsiteX62" fmla="*/ 1206465 w 1600739"/>
                <a:gd name="connsiteY62" fmla="*/ 1581318 h 2237491"/>
                <a:gd name="connsiteX63" fmla="*/ 1214085 w 1600739"/>
                <a:gd name="connsiteY63" fmla="*/ 1583223 h 2237491"/>
                <a:gd name="connsiteX64" fmla="*/ 1223610 w 1600739"/>
                <a:gd name="connsiteY64" fmla="*/ 1585128 h 2237491"/>
                <a:gd name="connsiteX65" fmla="*/ 1235040 w 1600739"/>
                <a:gd name="connsiteY65" fmla="*/ 1588938 h 2237491"/>
                <a:gd name="connsiteX66" fmla="*/ 1250280 w 1600739"/>
                <a:gd name="connsiteY66" fmla="*/ 1590843 h 2237491"/>
                <a:gd name="connsiteX67" fmla="*/ 1258955 w 1600739"/>
                <a:gd name="connsiteY67" fmla="*/ 1590054 h 2237491"/>
                <a:gd name="connsiteX68" fmla="*/ 1259302 w 1600739"/>
                <a:gd name="connsiteY68" fmla="*/ 1591164 h 2237491"/>
                <a:gd name="connsiteX69" fmla="*/ 1191759 w 1600739"/>
                <a:gd name="connsiteY69" fmla="*/ 1620023 h 2237491"/>
                <a:gd name="connsiteX70" fmla="*/ 1166879 w 1600739"/>
                <a:gd name="connsiteY70" fmla="*/ 1635586 h 2237491"/>
                <a:gd name="connsiteX71" fmla="*/ 1221126 w 1600739"/>
                <a:gd name="connsiteY71" fmla="*/ 1638747 h 2237491"/>
                <a:gd name="connsiteX72" fmla="*/ 1249444 w 1600739"/>
                <a:gd name="connsiteY72" fmla="*/ 1649933 h 2237491"/>
                <a:gd name="connsiteX73" fmla="*/ 1332135 w 1600739"/>
                <a:gd name="connsiteY73" fmla="*/ 1637506 h 2237491"/>
                <a:gd name="connsiteX74" fmla="*/ 1264104 w 1600739"/>
                <a:gd name="connsiteY74" fmla="*/ 1697273 h 2237491"/>
                <a:gd name="connsiteX75" fmla="*/ 1191270 w 1600739"/>
                <a:gd name="connsiteY75" fmla="*/ 1751193 h 2237491"/>
                <a:gd name="connsiteX76" fmla="*/ 1113634 w 1600739"/>
                <a:gd name="connsiteY76" fmla="*/ 1771981 h 2237491"/>
                <a:gd name="connsiteX77" fmla="*/ 1072462 w 1600739"/>
                <a:gd name="connsiteY77" fmla="*/ 1751026 h 2237491"/>
                <a:gd name="connsiteX78" fmla="*/ 1079220 w 1600739"/>
                <a:gd name="connsiteY78" fmla="*/ 1780778 h 2237491"/>
                <a:gd name="connsiteX79" fmla="*/ 1022872 w 1600739"/>
                <a:gd name="connsiteY79" fmla="*/ 1860333 h 2237491"/>
                <a:gd name="connsiteX80" fmla="*/ 967967 w 1600739"/>
                <a:gd name="connsiteY80" fmla="*/ 1902126 h 2237491"/>
                <a:gd name="connsiteX81" fmla="*/ 898604 w 1600739"/>
                <a:gd name="connsiteY81" fmla="*/ 1929534 h 2237491"/>
                <a:gd name="connsiteX82" fmla="*/ 859257 w 1600739"/>
                <a:gd name="connsiteY82" fmla="*/ 1897240 h 2237491"/>
                <a:gd name="connsiteX83" fmla="*/ 877205 w 1600739"/>
                <a:gd name="connsiteY83" fmla="*/ 1944567 h 2237491"/>
                <a:gd name="connsiteX84" fmla="*/ 852730 w 1600739"/>
                <a:gd name="connsiteY84" fmla="*/ 1986401 h 2237491"/>
                <a:gd name="connsiteX85" fmla="*/ 827370 w 1600739"/>
                <a:gd name="connsiteY85" fmla="*/ 1990893 h 2237491"/>
                <a:gd name="connsiteX86" fmla="*/ 854635 w 1600739"/>
                <a:gd name="connsiteY86" fmla="*/ 2008235 h 2237491"/>
                <a:gd name="connsiteX87" fmla="*/ 838467 w 1600739"/>
                <a:gd name="connsiteY87" fmla="*/ 2043965 h 2237491"/>
                <a:gd name="connsiteX88" fmla="*/ 800178 w 1600739"/>
                <a:gd name="connsiteY88" fmla="*/ 2070346 h 2237491"/>
                <a:gd name="connsiteX89" fmla="*/ 807733 w 1600739"/>
                <a:gd name="connsiteY89" fmla="*/ 2126253 h 2237491"/>
                <a:gd name="connsiteX90" fmla="*/ 796368 w 1600739"/>
                <a:gd name="connsiteY90" fmla="*/ 2168046 h 2237491"/>
                <a:gd name="connsiteX91" fmla="*/ 790718 w 1600739"/>
                <a:gd name="connsiteY91" fmla="*/ 2228849 h 2237491"/>
                <a:gd name="connsiteX92" fmla="*/ 755923 w 1600739"/>
                <a:gd name="connsiteY92" fmla="*/ 2237457 h 2237491"/>
                <a:gd name="connsiteX93" fmla="*/ 746105 w 1600739"/>
                <a:gd name="connsiteY93" fmla="*/ 2217419 h 2237491"/>
                <a:gd name="connsiteX94" fmla="*/ 711058 w 1600739"/>
                <a:gd name="connsiteY94" fmla="*/ 2211819 h 2237491"/>
                <a:gd name="connsiteX95" fmla="*/ 681193 w 1600739"/>
                <a:gd name="connsiteY95" fmla="*/ 2178657 h 2237491"/>
                <a:gd name="connsiteX96" fmla="*/ 655503 w 1600739"/>
                <a:gd name="connsiteY96" fmla="*/ 2178657 h 2237491"/>
                <a:gd name="connsiteX97" fmla="*/ 627970 w 1600739"/>
                <a:gd name="connsiteY97" fmla="*/ 2150073 h 2237491"/>
                <a:gd name="connsiteX98" fmla="*/ 614918 w 1600739"/>
                <a:gd name="connsiteY98" fmla="*/ 2113544 h 2237491"/>
                <a:gd name="connsiteX99" fmla="*/ 617054 w 1600739"/>
                <a:gd name="connsiteY99" fmla="*/ 2083633 h 2237491"/>
                <a:gd name="connsiteX100" fmla="*/ 588302 w 1600739"/>
                <a:gd name="connsiteY100" fmla="*/ 2067629 h 2237491"/>
                <a:gd name="connsiteX101" fmla="*/ 597827 w 1600739"/>
                <a:gd name="connsiteY101" fmla="*/ 2040903 h 2237491"/>
                <a:gd name="connsiteX102" fmla="*/ 567916 w 1600739"/>
                <a:gd name="connsiteY102" fmla="*/ 2036631 h 2237491"/>
                <a:gd name="connsiteX103" fmla="*/ 549410 w 1600739"/>
                <a:gd name="connsiteY103" fmla="*/ 2013101 h 2237491"/>
                <a:gd name="connsiteX104" fmla="*/ 557272 w 1600739"/>
                <a:gd name="connsiteY104" fmla="*/ 1987216 h 2237491"/>
                <a:gd name="connsiteX105" fmla="*/ 533733 w 1600739"/>
                <a:gd name="connsiteY105" fmla="*/ 1978947 h 2237491"/>
                <a:gd name="connsiteX106" fmla="*/ 549798 w 1600739"/>
                <a:gd name="connsiteY106" fmla="*/ 1946389 h 2237491"/>
                <a:gd name="connsiteX107" fmla="*/ 516641 w 1600739"/>
                <a:gd name="connsiteY107" fmla="*/ 1934081 h 2237491"/>
                <a:gd name="connsiteX108" fmla="*/ 513037 w 1600739"/>
                <a:gd name="connsiteY108" fmla="*/ 1896063 h 2237491"/>
                <a:gd name="connsiteX109" fmla="*/ 524402 w 1600739"/>
                <a:gd name="connsiteY109" fmla="*/ 1852754 h 2237491"/>
                <a:gd name="connsiteX110" fmla="*/ 505033 w 1600739"/>
                <a:gd name="connsiteY110" fmla="*/ 1828933 h 2237491"/>
                <a:gd name="connsiteX111" fmla="*/ 532566 w 1600739"/>
                <a:gd name="connsiteY111" fmla="*/ 1757040 h 2237491"/>
                <a:gd name="connsiteX112" fmla="*/ 569703 w 1600739"/>
                <a:gd name="connsiteY112" fmla="*/ 1733219 h 2237491"/>
                <a:gd name="connsiteX113" fmla="*/ 582669 w 1600739"/>
                <a:gd name="connsiteY113" fmla="*/ 1704852 h 2237491"/>
                <a:gd name="connsiteX114" fmla="*/ 585871 w 1600739"/>
                <a:gd name="connsiteY114" fmla="*/ 1650931 h 2237491"/>
                <a:gd name="connsiteX115" fmla="*/ 555136 w 1600739"/>
                <a:gd name="connsiteY115" fmla="*/ 1673452 h 2237491"/>
                <a:gd name="connsiteX116" fmla="*/ 521824 w 1600739"/>
                <a:gd name="connsiteY116" fmla="*/ 1652087 h 2237491"/>
                <a:gd name="connsiteX117" fmla="*/ 485504 w 1600739"/>
                <a:gd name="connsiteY117" fmla="*/ 1622564 h 2237491"/>
                <a:gd name="connsiteX118" fmla="*/ 493668 w 1600739"/>
                <a:gd name="connsiteY118" fmla="*/ 1588349 h 2237491"/>
                <a:gd name="connsiteX119" fmla="*/ 559657 w 1600739"/>
                <a:gd name="connsiteY119" fmla="*/ 1628667 h 2237491"/>
                <a:gd name="connsiteX120" fmla="*/ 574505 w 1600739"/>
                <a:gd name="connsiteY120" fmla="*/ 1606106 h 2237491"/>
                <a:gd name="connsiteX121" fmla="*/ 527604 w 1600739"/>
                <a:gd name="connsiteY121" fmla="*/ 1555434 h 2237491"/>
                <a:gd name="connsiteX122" fmla="*/ 505033 w 1600739"/>
                <a:gd name="connsiteY122" fmla="*/ 1531397 h 2237491"/>
                <a:gd name="connsiteX123" fmla="*/ 479101 w 1600739"/>
                <a:gd name="connsiteY123" fmla="*/ 1542008 h 2237491"/>
                <a:gd name="connsiteX124" fmla="*/ 456371 w 1600739"/>
                <a:gd name="connsiteY124" fmla="*/ 1524035 h 2237491"/>
                <a:gd name="connsiteX125" fmla="*/ 485504 w 1600739"/>
                <a:gd name="connsiteY125" fmla="*/ 1449326 h 2237491"/>
                <a:gd name="connsiteX126" fmla="*/ 470938 w 1600739"/>
                <a:gd name="connsiteY126" fmla="*/ 1422474 h 2237491"/>
                <a:gd name="connsiteX127" fmla="*/ 448367 w 1600739"/>
                <a:gd name="connsiteY127" fmla="*/ 1361191 h 2237491"/>
                <a:gd name="connsiteX128" fmla="*/ 417633 w 1600739"/>
                <a:gd name="connsiteY128" fmla="*/ 1270025 h 2237491"/>
                <a:gd name="connsiteX129" fmla="*/ 383537 w 1600739"/>
                <a:gd name="connsiteY129" fmla="*/ 1234078 h 2237491"/>
                <a:gd name="connsiteX130" fmla="*/ 383537 w 1600739"/>
                <a:gd name="connsiteY130" fmla="*/ 1192284 h 2237491"/>
                <a:gd name="connsiteX131" fmla="*/ 314065 w 1600739"/>
                <a:gd name="connsiteY131" fmla="*/ 1135332 h 2237491"/>
                <a:gd name="connsiteX132" fmla="*/ 260600 w 1600739"/>
                <a:gd name="connsiteY132" fmla="*/ 1127970 h 2237491"/>
                <a:gd name="connsiteX133" fmla="*/ 187767 w 1600739"/>
                <a:gd name="connsiteY133" fmla="*/ 1131001 h 2237491"/>
                <a:gd name="connsiteX134" fmla="*/ 126298 w 1600739"/>
                <a:gd name="connsiteY134" fmla="*/ 1142911 h 2237491"/>
                <a:gd name="connsiteX135" fmla="*/ 112709 w 1600739"/>
                <a:gd name="connsiteY135" fmla="*/ 1087915 h 2237491"/>
                <a:gd name="connsiteX136" fmla="*/ 50103 w 1600739"/>
                <a:gd name="connsiteY136" fmla="*/ 1042867 h 2237491"/>
                <a:gd name="connsiteX137" fmla="*/ 118135 w 1600739"/>
                <a:gd name="connsiteY137" fmla="*/ 1008436 h 2237491"/>
                <a:gd name="connsiteX138" fmla="*/ 168398 w 1600739"/>
                <a:gd name="connsiteY138" fmla="*/ 1000856 h 2237491"/>
                <a:gd name="connsiteX139" fmla="*/ 181575 w 1600739"/>
                <a:gd name="connsiteY139" fmla="*/ 975528 h 2237491"/>
                <a:gd name="connsiteX140" fmla="*/ 58267 w 1600739"/>
                <a:gd name="connsiteY140" fmla="*/ 972489 h 2237491"/>
                <a:gd name="connsiteX141" fmla="*/ 0 w 1600739"/>
                <a:gd name="connsiteY141" fmla="*/ 926148 h 2237491"/>
                <a:gd name="connsiteX142" fmla="*/ 3202 w 1600739"/>
                <a:gd name="connsiteY142" fmla="*/ 879806 h 2237491"/>
                <a:gd name="connsiteX143" fmla="*/ 103568 w 1600739"/>
                <a:gd name="connsiteY143" fmla="*/ 823071 h 2237491"/>
                <a:gd name="connsiteX144" fmla="*/ 191448 w 1600739"/>
                <a:gd name="connsiteY144" fmla="*/ 806376 h 2237491"/>
                <a:gd name="connsiteX145" fmla="*/ 220471 w 1600739"/>
                <a:gd name="connsiteY145" fmla="*/ 670116 h 2237491"/>
                <a:gd name="connsiteX146" fmla="*/ 147029 w 1600739"/>
                <a:gd name="connsiteY146" fmla="*/ 630485 h 2237491"/>
                <a:gd name="connsiteX147" fmla="*/ 190714 w 1600739"/>
                <a:gd name="connsiteY147" fmla="*/ 552578 h 2237491"/>
                <a:gd name="connsiteX148" fmla="*/ 219675 w 1600739"/>
                <a:gd name="connsiteY148" fmla="*/ 556428 h 2237491"/>
                <a:gd name="connsiteX149" fmla="*/ 231105 w 1600739"/>
                <a:gd name="connsiteY149" fmla="*/ 560238 h 2237491"/>
                <a:gd name="connsiteX150" fmla="*/ 214945 w 1600739"/>
                <a:gd name="connsiteY150" fmla="*/ 530290 h 2237491"/>
                <a:gd name="connsiteX151" fmla="*/ 286532 w 1600739"/>
                <a:gd name="connsiteY151" fmla="*/ 483741 h 2237491"/>
                <a:gd name="connsiteX152" fmla="*/ 275167 w 1600739"/>
                <a:gd name="connsiteY152" fmla="*/ 410548 h 2237491"/>
                <a:gd name="connsiteX153" fmla="*/ 341438 w 1600739"/>
                <a:gd name="connsiteY153" fmla="*/ 364207 h 2237491"/>
                <a:gd name="connsiteX154" fmla="*/ 398745 w 1600739"/>
                <a:gd name="connsiteY154" fmla="*/ 390693 h 2237491"/>
                <a:gd name="connsiteX155" fmla="*/ 409404 w 1600739"/>
                <a:gd name="connsiteY155" fmla="*/ 323631 h 2237491"/>
                <a:gd name="connsiteX156" fmla="*/ 471135 w 1600739"/>
                <a:gd name="connsiteY156" fmla="*/ 377358 h 2237491"/>
                <a:gd name="connsiteX157" fmla="*/ 501672 w 1600739"/>
                <a:gd name="connsiteY157" fmla="*/ 314885 h 2237491"/>
                <a:gd name="connsiteX158" fmla="*/ 532566 w 1600739"/>
                <a:gd name="connsiteY158" fmla="*/ 392575 h 2237491"/>
                <a:gd name="connsiteX159" fmla="*/ 600437 w 1600739"/>
                <a:gd name="connsiteY159" fmla="*/ 292530 h 2237491"/>
                <a:gd name="connsiteX160" fmla="*/ 661906 w 1600739"/>
                <a:gd name="connsiteY160" fmla="*/ 359876 h 2237491"/>
                <a:gd name="connsiteX161" fmla="*/ 700804 w 1600739"/>
                <a:gd name="connsiteY161" fmla="*/ 374818 h 2237491"/>
                <a:gd name="connsiteX162" fmla="*/ 754268 w 1600739"/>
                <a:gd name="connsiteY162" fmla="*/ 427006 h 2237491"/>
                <a:gd name="connsiteX163" fmla="*/ 689438 w 1600739"/>
                <a:gd name="connsiteY163" fmla="*/ 335840 h 2237491"/>
                <a:gd name="connsiteX164" fmla="*/ 692800 w 1600739"/>
                <a:gd name="connsiteY164" fmla="*/ 258099 h 2237491"/>
                <a:gd name="connsiteX165" fmla="*/ 665724 w 1600739"/>
                <a:gd name="connsiteY165" fmla="*/ 216399 h 2237491"/>
                <a:gd name="connsiteX166" fmla="*/ 746824 w 1600739"/>
                <a:gd name="connsiteY166" fmla="*/ 218427 h 2237491"/>
                <a:gd name="connsiteX167" fmla="*/ 754934 w 1600739"/>
                <a:gd name="connsiteY167" fmla="*/ 204234 h 2237491"/>
                <a:gd name="connsiteX168" fmla="*/ 758988 w 1600739"/>
                <a:gd name="connsiteY168" fmla="*/ 198152 h 2237491"/>
                <a:gd name="connsiteX169" fmla="*/ 680426 w 1600739"/>
                <a:gd name="connsiteY169" fmla="*/ 188229 h 2237491"/>
                <a:gd name="connsiteX170" fmla="*/ 675861 w 1600739"/>
                <a:gd name="connsiteY170" fmla="*/ 169767 h 2237491"/>
                <a:gd name="connsiteX171" fmla="*/ 706274 w 1600739"/>
                <a:gd name="connsiteY171" fmla="*/ 141382 h 2237491"/>
                <a:gd name="connsiteX172" fmla="*/ 728576 w 1600739"/>
                <a:gd name="connsiteY172" fmla="*/ 123135 h 2237491"/>
                <a:gd name="connsiteX173" fmla="*/ 752906 w 1600739"/>
                <a:gd name="connsiteY173" fmla="*/ 139354 h 2237491"/>
                <a:gd name="connsiteX174" fmla="*/ 773180 w 1600739"/>
                <a:gd name="connsiteY174" fmla="*/ 90694 h 2237491"/>
                <a:gd name="connsiteX175" fmla="*/ 813731 w 1600739"/>
                <a:gd name="connsiteY175" fmla="*/ 108943 h 2237491"/>
                <a:gd name="connsiteX176" fmla="*/ 815758 w 1600739"/>
                <a:gd name="connsiteY176" fmla="*/ 88668 h 2237491"/>
                <a:gd name="connsiteX177" fmla="*/ 823868 w 1600739"/>
                <a:gd name="connsiteY177" fmla="*/ 60283 h 2237491"/>
                <a:gd name="connsiteX178" fmla="*/ 856985 w 1600739"/>
                <a:gd name="connsiteY178" fmla="*/ 120333 h 2237491"/>
                <a:gd name="connsiteX179" fmla="*/ 866446 w 1600739"/>
                <a:gd name="connsiteY179" fmla="*/ 82585 h 2237491"/>
                <a:gd name="connsiteX180" fmla="*/ 860363 w 1600739"/>
                <a:gd name="connsiteY180" fmla="*/ 42036 h 2237491"/>
                <a:gd name="connsiteX181" fmla="*/ 909023 w 1600739"/>
                <a:gd name="connsiteY181" fmla="*/ 19732 h 2237491"/>
                <a:gd name="connsiteX182" fmla="*/ 949573 w 1600739"/>
                <a:gd name="connsiteY182" fmla="*/ 21760 h 2237491"/>
                <a:gd name="connsiteX183" fmla="*/ 1004783 w 1600739"/>
                <a:gd name="connsiteY183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493970 w 1600739"/>
                <a:gd name="connsiteY27" fmla="*/ 597429 h 2237491"/>
                <a:gd name="connsiteX28" fmla="*/ 1477802 w 1600739"/>
                <a:gd name="connsiteY28" fmla="*/ 628828 h 2237491"/>
                <a:gd name="connsiteX29" fmla="*/ 1393604 w 1600739"/>
                <a:gd name="connsiteY29" fmla="*/ 654164 h 2237491"/>
                <a:gd name="connsiteX30" fmla="*/ 1384639 w 1600739"/>
                <a:gd name="connsiteY30" fmla="*/ 703753 h 2237491"/>
                <a:gd name="connsiteX31" fmla="*/ 1424338 w 1600739"/>
                <a:gd name="connsiteY31" fmla="*/ 760272 h 2237491"/>
                <a:gd name="connsiteX32" fmla="*/ 1422577 w 1600739"/>
                <a:gd name="connsiteY32" fmla="*/ 867680 h 2237491"/>
                <a:gd name="connsiteX33" fmla="*/ 1404969 w 1600739"/>
                <a:gd name="connsiteY33" fmla="*/ 972489 h 2237491"/>
                <a:gd name="connsiteX34" fmla="*/ 1443860 w 1600739"/>
                <a:gd name="connsiteY34" fmla="*/ 1023954 h 2237491"/>
                <a:gd name="connsiteX35" fmla="*/ 1433567 w 1600739"/>
                <a:gd name="connsiteY35" fmla="*/ 1081380 h 2237491"/>
                <a:gd name="connsiteX36" fmla="*/ 1416086 w 1600739"/>
                <a:gd name="connsiteY36" fmla="*/ 1056001 h 2237491"/>
                <a:gd name="connsiteX37" fmla="*/ 1393604 w 1600739"/>
                <a:gd name="connsiteY37" fmla="*/ 1050229 h 2237491"/>
                <a:gd name="connsiteX38" fmla="*/ 1351504 w 1600739"/>
                <a:gd name="connsiteY38" fmla="*/ 1081629 h 2237491"/>
                <a:gd name="connsiteX39" fmla="*/ 1396805 w 1600739"/>
                <a:gd name="connsiteY39" fmla="*/ 1138364 h 2237491"/>
                <a:gd name="connsiteX40" fmla="*/ 1404969 w 1600739"/>
                <a:gd name="connsiteY40" fmla="*/ 1220652 h 2237491"/>
                <a:gd name="connsiteX41" fmla="*/ 1379037 w 1600739"/>
                <a:gd name="connsiteY41" fmla="*/ 1226499 h 2237491"/>
                <a:gd name="connsiteX42" fmla="*/ 1412972 w 1600739"/>
                <a:gd name="connsiteY42" fmla="*/ 1308787 h 2237491"/>
                <a:gd name="connsiteX43" fmla="*/ 1339271 w 1600739"/>
                <a:gd name="connsiteY43" fmla="*/ 1311391 h 2237491"/>
                <a:gd name="connsiteX44" fmla="*/ 1385440 w 1600739"/>
                <a:gd name="connsiteY44" fmla="*/ 1350580 h 2237491"/>
                <a:gd name="connsiteX45" fmla="*/ 1374075 w 1600739"/>
                <a:gd name="connsiteY45" fmla="*/ 1378948 h 2237491"/>
                <a:gd name="connsiteX46" fmla="*/ 1340139 w 1600739"/>
                <a:gd name="connsiteY46" fmla="*/ 1389559 h 2237491"/>
                <a:gd name="connsiteX47" fmla="*/ 1291321 w 1600739"/>
                <a:gd name="connsiteY47" fmla="*/ 1389648 h 2237491"/>
                <a:gd name="connsiteX48" fmla="*/ 1336937 w 1600739"/>
                <a:gd name="connsiteY48" fmla="*/ 1446294 h 2237491"/>
                <a:gd name="connsiteX49" fmla="*/ 1336937 w 1600739"/>
                <a:gd name="connsiteY49" fmla="*/ 1482241 h 2237491"/>
                <a:gd name="connsiteX50" fmla="*/ 1244619 w 1600739"/>
                <a:gd name="connsiteY50" fmla="*/ 1469918 h 2237491"/>
                <a:gd name="connsiteX51" fmla="*/ 1285462 w 1600739"/>
                <a:gd name="connsiteY51" fmla="*/ 1492994 h 2237491"/>
                <a:gd name="connsiteX52" fmla="*/ 1306203 w 1600739"/>
                <a:gd name="connsiteY52" fmla="*/ 1505454 h 2237491"/>
                <a:gd name="connsiteX53" fmla="*/ 1340139 w 1600739"/>
                <a:gd name="connsiteY53" fmla="*/ 1538977 h 2237491"/>
                <a:gd name="connsiteX54" fmla="*/ 1351504 w 1600739"/>
                <a:gd name="connsiteY54" fmla="*/ 1598744 h 2237491"/>
                <a:gd name="connsiteX55" fmla="*/ 1301241 w 1600739"/>
                <a:gd name="connsiteY55" fmla="*/ 1612170 h 2237491"/>
                <a:gd name="connsiteX56" fmla="*/ 1294691 w 1600739"/>
                <a:gd name="connsiteY56" fmla="*/ 1568847 h 2237491"/>
                <a:gd name="connsiteX57" fmla="*/ 1239773 w 1600739"/>
                <a:gd name="connsiteY57" fmla="*/ 1528582 h 2237491"/>
                <a:gd name="connsiteX58" fmla="*/ 1252079 w 1600739"/>
                <a:gd name="connsiteY58" fmla="*/ 1568019 h 2237491"/>
                <a:gd name="connsiteX59" fmla="*/ 1246470 w 1600739"/>
                <a:gd name="connsiteY59" fmla="*/ 1569888 h 2237491"/>
                <a:gd name="connsiteX60" fmla="*/ 1170270 w 1600739"/>
                <a:gd name="connsiteY60" fmla="*/ 1573698 h 2237491"/>
                <a:gd name="connsiteX61" fmla="*/ 1164555 w 1600739"/>
                <a:gd name="connsiteY61" fmla="*/ 1577508 h 2237491"/>
                <a:gd name="connsiteX62" fmla="*/ 1170270 w 1600739"/>
                <a:gd name="connsiteY62" fmla="*/ 1579413 h 2237491"/>
                <a:gd name="connsiteX63" fmla="*/ 1206465 w 1600739"/>
                <a:gd name="connsiteY63" fmla="*/ 1581318 h 2237491"/>
                <a:gd name="connsiteX64" fmla="*/ 1214085 w 1600739"/>
                <a:gd name="connsiteY64" fmla="*/ 1583223 h 2237491"/>
                <a:gd name="connsiteX65" fmla="*/ 1223610 w 1600739"/>
                <a:gd name="connsiteY65" fmla="*/ 1585128 h 2237491"/>
                <a:gd name="connsiteX66" fmla="*/ 1235040 w 1600739"/>
                <a:gd name="connsiteY66" fmla="*/ 1588938 h 2237491"/>
                <a:gd name="connsiteX67" fmla="*/ 1250280 w 1600739"/>
                <a:gd name="connsiteY67" fmla="*/ 1590843 h 2237491"/>
                <a:gd name="connsiteX68" fmla="*/ 1258955 w 1600739"/>
                <a:gd name="connsiteY68" fmla="*/ 1590054 h 2237491"/>
                <a:gd name="connsiteX69" fmla="*/ 1259302 w 1600739"/>
                <a:gd name="connsiteY69" fmla="*/ 1591164 h 2237491"/>
                <a:gd name="connsiteX70" fmla="*/ 1191759 w 1600739"/>
                <a:gd name="connsiteY70" fmla="*/ 1620023 h 2237491"/>
                <a:gd name="connsiteX71" fmla="*/ 1166879 w 1600739"/>
                <a:gd name="connsiteY71" fmla="*/ 1635586 h 2237491"/>
                <a:gd name="connsiteX72" fmla="*/ 1221126 w 1600739"/>
                <a:gd name="connsiteY72" fmla="*/ 1638747 h 2237491"/>
                <a:gd name="connsiteX73" fmla="*/ 1249444 w 1600739"/>
                <a:gd name="connsiteY73" fmla="*/ 1649933 h 2237491"/>
                <a:gd name="connsiteX74" fmla="*/ 1332135 w 1600739"/>
                <a:gd name="connsiteY74" fmla="*/ 1637506 h 2237491"/>
                <a:gd name="connsiteX75" fmla="*/ 1264104 w 1600739"/>
                <a:gd name="connsiteY75" fmla="*/ 1697273 h 2237491"/>
                <a:gd name="connsiteX76" fmla="*/ 1191270 w 1600739"/>
                <a:gd name="connsiteY76" fmla="*/ 1751193 h 2237491"/>
                <a:gd name="connsiteX77" fmla="*/ 1113634 w 1600739"/>
                <a:gd name="connsiteY77" fmla="*/ 1771981 h 2237491"/>
                <a:gd name="connsiteX78" fmla="*/ 1072462 w 1600739"/>
                <a:gd name="connsiteY78" fmla="*/ 1751026 h 2237491"/>
                <a:gd name="connsiteX79" fmla="*/ 1079220 w 1600739"/>
                <a:gd name="connsiteY79" fmla="*/ 1780778 h 2237491"/>
                <a:gd name="connsiteX80" fmla="*/ 1022872 w 1600739"/>
                <a:gd name="connsiteY80" fmla="*/ 1860333 h 2237491"/>
                <a:gd name="connsiteX81" fmla="*/ 967967 w 1600739"/>
                <a:gd name="connsiteY81" fmla="*/ 1902126 h 2237491"/>
                <a:gd name="connsiteX82" fmla="*/ 898604 w 1600739"/>
                <a:gd name="connsiteY82" fmla="*/ 1929534 h 2237491"/>
                <a:gd name="connsiteX83" fmla="*/ 859257 w 1600739"/>
                <a:gd name="connsiteY83" fmla="*/ 1897240 h 2237491"/>
                <a:gd name="connsiteX84" fmla="*/ 877205 w 1600739"/>
                <a:gd name="connsiteY84" fmla="*/ 1944567 h 2237491"/>
                <a:gd name="connsiteX85" fmla="*/ 852730 w 1600739"/>
                <a:gd name="connsiteY85" fmla="*/ 1986401 h 2237491"/>
                <a:gd name="connsiteX86" fmla="*/ 827370 w 1600739"/>
                <a:gd name="connsiteY86" fmla="*/ 1990893 h 2237491"/>
                <a:gd name="connsiteX87" fmla="*/ 854635 w 1600739"/>
                <a:gd name="connsiteY87" fmla="*/ 2008235 h 2237491"/>
                <a:gd name="connsiteX88" fmla="*/ 838467 w 1600739"/>
                <a:gd name="connsiteY88" fmla="*/ 2043965 h 2237491"/>
                <a:gd name="connsiteX89" fmla="*/ 800178 w 1600739"/>
                <a:gd name="connsiteY89" fmla="*/ 2070346 h 2237491"/>
                <a:gd name="connsiteX90" fmla="*/ 807733 w 1600739"/>
                <a:gd name="connsiteY90" fmla="*/ 2126253 h 2237491"/>
                <a:gd name="connsiteX91" fmla="*/ 796368 w 1600739"/>
                <a:gd name="connsiteY91" fmla="*/ 2168046 h 2237491"/>
                <a:gd name="connsiteX92" fmla="*/ 790718 w 1600739"/>
                <a:gd name="connsiteY92" fmla="*/ 2228849 h 2237491"/>
                <a:gd name="connsiteX93" fmla="*/ 755923 w 1600739"/>
                <a:gd name="connsiteY93" fmla="*/ 2237457 h 2237491"/>
                <a:gd name="connsiteX94" fmla="*/ 746105 w 1600739"/>
                <a:gd name="connsiteY94" fmla="*/ 2217419 h 2237491"/>
                <a:gd name="connsiteX95" fmla="*/ 711058 w 1600739"/>
                <a:gd name="connsiteY95" fmla="*/ 2211819 h 2237491"/>
                <a:gd name="connsiteX96" fmla="*/ 681193 w 1600739"/>
                <a:gd name="connsiteY96" fmla="*/ 2178657 h 2237491"/>
                <a:gd name="connsiteX97" fmla="*/ 655503 w 1600739"/>
                <a:gd name="connsiteY97" fmla="*/ 2178657 h 2237491"/>
                <a:gd name="connsiteX98" fmla="*/ 627970 w 1600739"/>
                <a:gd name="connsiteY98" fmla="*/ 2150073 h 2237491"/>
                <a:gd name="connsiteX99" fmla="*/ 614918 w 1600739"/>
                <a:gd name="connsiteY99" fmla="*/ 2113544 h 2237491"/>
                <a:gd name="connsiteX100" fmla="*/ 617054 w 1600739"/>
                <a:gd name="connsiteY100" fmla="*/ 2083633 h 2237491"/>
                <a:gd name="connsiteX101" fmla="*/ 588302 w 1600739"/>
                <a:gd name="connsiteY101" fmla="*/ 2067629 h 2237491"/>
                <a:gd name="connsiteX102" fmla="*/ 597827 w 1600739"/>
                <a:gd name="connsiteY102" fmla="*/ 2040903 h 2237491"/>
                <a:gd name="connsiteX103" fmla="*/ 567916 w 1600739"/>
                <a:gd name="connsiteY103" fmla="*/ 2036631 h 2237491"/>
                <a:gd name="connsiteX104" fmla="*/ 549410 w 1600739"/>
                <a:gd name="connsiteY104" fmla="*/ 2013101 h 2237491"/>
                <a:gd name="connsiteX105" fmla="*/ 557272 w 1600739"/>
                <a:gd name="connsiteY105" fmla="*/ 1987216 h 2237491"/>
                <a:gd name="connsiteX106" fmla="*/ 533733 w 1600739"/>
                <a:gd name="connsiteY106" fmla="*/ 1978947 h 2237491"/>
                <a:gd name="connsiteX107" fmla="*/ 549798 w 1600739"/>
                <a:gd name="connsiteY107" fmla="*/ 1946389 h 2237491"/>
                <a:gd name="connsiteX108" fmla="*/ 516641 w 1600739"/>
                <a:gd name="connsiteY108" fmla="*/ 1934081 h 2237491"/>
                <a:gd name="connsiteX109" fmla="*/ 513037 w 1600739"/>
                <a:gd name="connsiteY109" fmla="*/ 1896063 h 2237491"/>
                <a:gd name="connsiteX110" fmla="*/ 524402 w 1600739"/>
                <a:gd name="connsiteY110" fmla="*/ 1852754 h 2237491"/>
                <a:gd name="connsiteX111" fmla="*/ 505033 w 1600739"/>
                <a:gd name="connsiteY111" fmla="*/ 1828933 h 2237491"/>
                <a:gd name="connsiteX112" fmla="*/ 532566 w 1600739"/>
                <a:gd name="connsiteY112" fmla="*/ 1757040 h 2237491"/>
                <a:gd name="connsiteX113" fmla="*/ 569703 w 1600739"/>
                <a:gd name="connsiteY113" fmla="*/ 1733219 h 2237491"/>
                <a:gd name="connsiteX114" fmla="*/ 582669 w 1600739"/>
                <a:gd name="connsiteY114" fmla="*/ 1704852 h 2237491"/>
                <a:gd name="connsiteX115" fmla="*/ 585871 w 1600739"/>
                <a:gd name="connsiteY115" fmla="*/ 1650931 h 2237491"/>
                <a:gd name="connsiteX116" fmla="*/ 555136 w 1600739"/>
                <a:gd name="connsiteY116" fmla="*/ 1673452 h 2237491"/>
                <a:gd name="connsiteX117" fmla="*/ 521824 w 1600739"/>
                <a:gd name="connsiteY117" fmla="*/ 1652087 h 2237491"/>
                <a:gd name="connsiteX118" fmla="*/ 485504 w 1600739"/>
                <a:gd name="connsiteY118" fmla="*/ 1622564 h 2237491"/>
                <a:gd name="connsiteX119" fmla="*/ 493668 w 1600739"/>
                <a:gd name="connsiteY119" fmla="*/ 1588349 h 2237491"/>
                <a:gd name="connsiteX120" fmla="*/ 559657 w 1600739"/>
                <a:gd name="connsiteY120" fmla="*/ 1628667 h 2237491"/>
                <a:gd name="connsiteX121" fmla="*/ 574505 w 1600739"/>
                <a:gd name="connsiteY121" fmla="*/ 1606106 h 2237491"/>
                <a:gd name="connsiteX122" fmla="*/ 527604 w 1600739"/>
                <a:gd name="connsiteY122" fmla="*/ 1555434 h 2237491"/>
                <a:gd name="connsiteX123" fmla="*/ 505033 w 1600739"/>
                <a:gd name="connsiteY123" fmla="*/ 1531397 h 2237491"/>
                <a:gd name="connsiteX124" fmla="*/ 479101 w 1600739"/>
                <a:gd name="connsiteY124" fmla="*/ 1542008 h 2237491"/>
                <a:gd name="connsiteX125" fmla="*/ 456371 w 1600739"/>
                <a:gd name="connsiteY125" fmla="*/ 1524035 h 2237491"/>
                <a:gd name="connsiteX126" fmla="*/ 485504 w 1600739"/>
                <a:gd name="connsiteY126" fmla="*/ 1449326 h 2237491"/>
                <a:gd name="connsiteX127" fmla="*/ 470938 w 1600739"/>
                <a:gd name="connsiteY127" fmla="*/ 1422474 h 2237491"/>
                <a:gd name="connsiteX128" fmla="*/ 448367 w 1600739"/>
                <a:gd name="connsiteY128" fmla="*/ 1361191 h 2237491"/>
                <a:gd name="connsiteX129" fmla="*/ 417633 w 1600739"/>
                <a:gd name="connsiteY129" fmla="*/ 1270025 h 2237491"/>
                <a:gd name="connsiteX130" fmla="*/ 383537 w 1600739"/>
                <a:gd name="connsiteY130" fmla="*/ 1234078 h 2237491"/>
                <a:gd name="connsiteX131" fmla="*/ 383537 w 1600739"/>
                <a:gd name="connsiteY131" fmla="*/ 1192284 h 2237491"/>
                <a:gd name="connsiteX132" fmla="*/ 314065 w 1600739"/>
                <a:gd name="connsiteY132" fmla="*/ 1135332 h 2237491"/>
                <a:gd name="connsiteX133" fmla="*/ 260600 w 1600739"/>
                <a:gd name="connsiteY133" fmla="*/ 1127970 h 2237491"/>
                <a:gd name="connsiteX134" fmla="*/ 187767 w 1600739"/>
                <a:gd name="connsiteY134" fmla="*/ 1131001 h 2237491"/>
                <a:gd name="connsiteX135" fmla="*/ 126298 w 1600739"/>
                <a:gd name="connsiteY135" fmla="*/ 1142911 h 2237491"/>
                <a:gd name="connsiteX136" fmla="*/ 112709 w 1600739"/>
                <a:gd name="connsiteY136" fmla="*/ 1087915 h 2237491"/>
                <a:gd name="connsiteX137" fmla="*/ 50103 w 1600739"/>
                <a:gd name="connsiteY137" fmla="*/ 1042867 h 2237491"/>
                <a:gd name="connsiteX138" fmla="*/ 118135 w 1600739"/>
                <a:gd name="connsiteY138" fmla="*/ 1008436 h 2237491"/>
                <a:gd name="connsiteX139" fmla="*/ 168398 w 1600739"/>
                <a:gd name="connsiteY139" fmla="*/ 1000856 h 2237491"/>
                <a:gd name="connsiteX140" fmla="*/ 181575 w 1600739"/>
                <a:gd name="connsiteY140" fmla="*/ 975528 h 2237491"/>
                <a:gd name="connsiteX141" fmla="*/ 58267 w 1600739"/>
                <a:gd name="connsiteY141" fmla="*/ 972489 h 2237491"/>
                <a:gd name="connsiteX142" fmla="*/ 0 w 1600739"/>
                <a:gd name="connsiteY142" fmla="*/ 926148 h 2237491"/>
                <a:gd name="connsiteX143" fmla="*/ 3202 w 1600739"/>
                <a:gd name="connsiteY143" fmla="*/ 879806 h 2237491"/>
                <a:gd name="connsiteX144" fmla="*/ 103568 w 1600739"/>
                <a:gd name="connsiteY144" fmla="*/ 823071 h 2237491"/>
                <a:gd name="connsiteX145" fmla="*/ 191448 w 1600739"/>
                <a:gd name="connsiteY145" fmla="*/ 806376 h 2237491"/>
                <a:gd name="connsiteX146" fmla="*/ 220471 w 1600739"/>
                <a:gd name="connsiteY146" fmla="*/ 670116 h 2237491"/>
                <a:gd name="connsiteX147" fmla="*/ 147029 w 1600739"/>
                <a:gd name="connsiteY147" fmla="*/ 630485 h 2237491"/>
                <a:gd name="connsiteX148" fmla="*/ 190714 w 1600739"/>
                <a:gd name="connsiteY148" fmla="*/ 552578 h 2237491"/>
                <a:gd name="connsiteX149" fmla="*/ 219675 w 1600739"/>
                <a:gd name="connsiteY149" fmla="*/ 556428 h 2237491"/>
                <a:gd name="connsiteX150" fmla="*/ 231105 w 1600739"/>
                <a:gd name="connsiteY150" fmla="*/ 560238 h 2237491"/>
                <a:gd name="connsiteX151" fmla="*/ 214945 w 1600739"/>
                <a:gd name="connsiteY151" fmla="*/ 530290 h 2237491"/>
                <a:gd name="connsiteX152" fmla="*/ 286532 w 1600739"/>
                <a:gd name="connsiteY152" fmla="*/ 483741 h 2237491"/>
                <a:gd name="connsiteX153" fmla="*/ 275167 w 1600739"/>
                <a:gd name="connsiteY153" fmla="*/ 410548 h 2237491"/>
                <a:gd name="connsiteX154" fmla="*/ 341438 w 1600739"/>
                <a:gd name="connsiteY154" fmla="*/ 364207 h 2237491"/>
                <a:gd name="connsiteX155" fmla="*/ 398745 w 1600739"/>
                <a:gd name="connsiteY155" fmla="*/ 390693 h 2237491"/>
                <a:gd name="connsiteX156" fmla="*/ 409404 w 1600739"/>
                <a:gd name="connsiteY156" fmla="*/ 323631 h 2237491"/>
                <a:gd name="connsiteX157" fmla="*/ 471135 w 1600739"/>
                <a:gd name="connsiteY157" fmla="*/ 377358 h 2237491"/>
                <a:gd name="connsiteX158" fmla="*/ 501672 w 1600739"/>
                <a:gd name="connsiteY158" fmla="*/ 314885 h 2237491"/>
                <a:gd name="connsiteX159" fmla="*/ 532566 w 1600739"/>
                <a:gd name="connsiteY159" fmla="*/ 392575 h 2237491"/>
                <a:gd name="connsiteX160" fmla="*/ 600437 w 1600739"/>
                <a:gd name="connsiteY160" fmla="*/ 292530 h 2237491"/>
                <a:gd name="connsiteX161" fmla="*/ 661906 w 1600739"/>
                <a:gd name="connsiteY161" fmla="*/ 359876 h 2237491"/>
                <a:gd name="connsiteX162" fmla="*/ 700804 w 1600739"/>
                <a:gd name="connsiteY162" fmla="*/ 374818 h 2237491"/>
                <a:gd name="connsiteX163" fmla="*/ 754268 w 1600739"/>
                <a:gd name="connsiteY163" fmla="*/ 427006 h 2237491"/>
                <a:gd name="connsiteX164" fmla="*/ 689438 w 1600739"/>
                <a:gd name="connsiteY164" fmla="*/ 335840 h 2237491"/>
                <a:gd name="connsiteX165" fmla="*/ 692800 w 1600739"/>
                <a:gd name="connsiteY165" fmla="*/ 258099 h 2237491"/>
                <a:gd name="connsiteX166" fmla="*/ 665724 w 1600739"/>
                <a:gd name="connsiteY166" fmla="*/ 216399 h 2237491"/>
                <a:gd name="connsiteX167" fmla="*/ 746824 w 1600739"/>
                <a:gd name="connsiteY167" fmla="*/ 218427 h 2237491"/>
                <a:gd name="connsiteX168" fmla="*/ 754934 w 1600739"/>
                <a:gd name="connsiteY168" fmla="*/ 204234 h 2237491"/>
                <a:gd name="connsiteX169" fmla="*/ 758988 w 1600739"/>
                <a:gd name="connsiteY169" fmla="*/ 198152 h 2237491"/>
                <a:gd name="connsiteX170" fmla="*/ 680426 w 1600739"/>
                <a:gd name="connsiteY170" fmla="*/ 188229 h 2237491"/>
                <a:gd name="connsiteX171" fmla="*/ 675861 w 1600739"/>
                <a:gd name="connsiteY171" fmla="*/ 169767 h 2237491"/>
                <a:gd name="connsiteX172" fmla="*/ 706274 w 1600739"/>
                <a:gd name="connsiteY172" fmla="*/ 141382 h 2237491"/>
                <a:gd name="connsiteX173" fmla="*/ 728576 w 1600739"/>
                <a:gd name="connsiteY173" fmla="*/ 123135 h 2237491"/>
                <a:gd name="connsiteX174" fmla="*/ 752906 w 1600739"/>
                <a:gd name="connsiteY174" fmla="*/ 139354 h 2237491"/>
                <a:gd name="connsiteX175" fmla="*/ 773180 w 1600739"/>
                <a:gd name="connsiteY175" fmla="*/ 90694 h 2237491"/>
                <a:gd name="connsiteX176" fmla="*/ 813731 w 1600739"/>
                <a:gd name="connsiteY176" fmla="*/ 108943 h 2237491"/>
                <a:gd name="connsiteX177" fmla="*/ 815758 w 1600739"/>
                <a:gd name="connsiteY177" fmla="*/ 88668 h 2237491"/>
                <a:gd name="connsiteX178" fmla="*/ 823868 w 1600739"/>
                <a:gd name="connsiteY178" fmla="*/ 60283 h 2237491"/>
                <a:gd name="connsiteX179" fmla="*/ 856985 w 1600739"/>
                <a:gd name="connsiteY179" fmla="*/ 120333 h 2237491"/>
                <a:gd name="connsiteX180" fmla="*/ 866446 w 1600739"/>
                <a:gd name="connsiteY180" fmla="*/ 82585 h 2237491"/>
                <a:gd name="connsiteX181" fmla="*/ 860363 w 1600739"/>
                <a:gd name="connsiteY181" fmla="*/ 42036 h 2237491"/>
                <a:gd name="connsiteX182" fmla="*/ 909023 w 1600739"/>
                <a:gd name="connsiteY182" fmla="*/ 19732 h 2237491"/>
                <a:gd name="connsiteX183" fmla="*/ 949573 w 1600739"/>
                <a:gd name="connsiteY183" fmla="*/ 21760 h 2237491"/>
                <a:gd name="connsiteX184" fmla="*/ 1004783 w 1600739"/>
                <a:gd name="connsiteY184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557821 w 1600739"/>
                <a:gd name="connsiteY27" fmla="*/ 510386 h 2237491"/>
                <a:gd name="connsiteX28" fmla="*/ 1493970 w 1600739"/>
                <a:gd name="connsiteY28" fmla="*/ 597429 h 2237491"/>
                <a:gd name="connsiteX29" fmla="*/ 1477802 w 1600739"/>
                <a:gd name="connsiteY29" fmla="*/ 628828 h 2237491"/>
                <a:gd name="connsiteX30" fmla="*/ 1393604 w 1600739"/>
                <a:gd name="connsiteY30" fmla="*/ 654164 h 2237491"/>
                <a:gd name="connsiteX31" fmla="*/ 1384639 w 1600739"/>
                <a:gd name="connsiteY31" fmla="*/ 703753 h 2237491"/>
                <a:gd name="connsiteX32" fmla="*/ 1424338 w 1600739"/>
                <a:gd name="connsiteY32" fmla="*/ 760272 h 2237491"/>
                <a:gd name="connsiteX33" fmla="*/ 1422577 w 1600739"/>
                <a:gd name="connsiteY33" fmla="*/ 867680 h 2237491"/>
                <a:gd name="connsiteX34" fmla="*/ 1404969 w 1600739"/>
                <a:gd name="connsiteY34" fmla="*/ 972489 h 2237491"/>
                <a:gd name="connsiteX35" fmla="*/ 1443860 w 1600739"/>
                <a:gd name="connsiteY35" fmla="*/ 1023954 h 2237491"/>
                <a:gd name="connsiteX36" fmla="*/ 1433567 w 1600739"/>
                <a:gd name="connsiteY36" fmla="*/ 1081380 h 2237491"/>
                <a:gd name="connsiteX37" fmla="*/ 1416086 w 1600739"/>
                <a:gd name="connsiteY37" fmla="*/ 1056001 h 2237491"/>
                <a:gd name="connsiteX38" fmla="*/ 1393604 w 1600739"/>
                <a:gd name="connsiteY38" fmla="*/ 1050229 h 2237491"/>
                <a:gd name="connsiteX39" fmla="*/ 1351504 w 1600739"/>
                <a:gd name="connsiteY39" fmla="*/ 1081629 h 2237491"/>
                <a:gd name="connsiteX40" fmla="*/ 1396805 w 1600739"/>
                <a:gd name="connsiteY40" fmla="*/ 1138364 h 2237491"/>
                <a:gd name="connsiteX41" fmla="*/ 1404969 w 1600739"/>
                <a:gd name="connsiteY41" fmla="*/ 1220652 h 2237491"/>
                <a:gd name="connsiteX42" fmla="*/ 1379037 w 1600739"/>
                <a:gd name="connsiteY42" fmla="*/ 1226499 h 2237491"/>
                <a:gd name="connsiteX43" fmla="*/ 1412972 w 1600739"/>
                <a:gd name="connsiteY43" fmla="*/ 1308787 h 2237491"/>
                <a:gd name="connsiteX44" fmla="*/ 1339271 w 1600739"/>
                <a:gd name="connsiteY44" fmla="*/ 1311391 h 2237491"/>
                <a:gd name="connsiteX45" fmla="*/ 1385440 w 1600739"/>
                <a:gd name="connsiteY45" fmla="*/ 1350580 h 2237491"/>
                <a:gd name="connsiteX46" fmla="*/ 1374075 w 1600739"/>
                <a:gd name="connsiteY46" fmla="*/ 1378948 h 2237491"/>
                <a:gd name="connsiteX47" fmla="*/ 1340139 w 1600739"/>
                <a:gd name="connsiteY47" fmla="*/ 1389559 h 2237491"/>
                <a:gd name="connsiteX48" fmla="*/ 1291321 w 1600739"/>
                <a:gd name="connsiteY48" fmla="*/ 1389648 h 2237491"/>
                <a:gd name="connsiteX49" fmla="*/ 1336937 w 1600739"/>
                <a:gd name="connsiteY49" fmla="*/ 1446294 h 2237491"/>
                <a:gd name="connsiteX50" fmla="*/ 1336937 w 1600739"/>
                <a:gd name="connsiteY50" fmla="*/ 1482241 h 2237491"/>
                <a:gd name="connsiteX51" fmla="*/ 1244619 w 1600739"/>
                <a:gd name="connsiteY51" fmla="*/ 1469918 h 2237491"/>
                <a:gd name="connsiteX52" fmla="*/ 1285462 w 1600739"/>
                <a:gd name="connsiteY52" fmla="*/ 1492994 h 2237491"/>
                <a:gd name="connsiteX53" fmla="*/ 1306203 w 1600739"/>
                <a:gd name="connsiteY53" fmla="*/ 1505454 h 2237491"/>
                <a:gd name="connsiteX54" fmla="*/ 1340139 w 1600739"/>
                <a:gd name="connsiteY54" fmla="*/ 1538977 h 2237491"/>
                <a:gd name="connsiteX55" fmla="*/ 1351504 w 1600739"/>
                <a:gd name="connsiteY55" fmla="*/ 1598744 h 2237491"/>
                <a:gd name="connsiteX56" fmla="*/ 1301241 w 1600739"/>
                <a:gd name="connsiteY56" fmla="*/ 1612170 h 2237491"/>
                <a:gd name="connsiteX57" fmla="*/ 1294691 w 1600739"/>
                <a:gd name="connsiteY57" fmla="*/ 1568847 h 2237491"/>
                <a:gd name="connsiteX58" fmla="*/ 1239773 w 1600739"/>
                <a:gd name="connsiteY58" fmla="*/ 1528582 h 2237491"/>
                <a:gd name="connsiteX59" fmla="*/ 1252079 w 1600739"/>
                <a:gd name="connsiteY59" fmla="*/ 1568019 h 2237491"/>
                <a:gd name="connsiteX60" fmla="*/ 1246470 w 1600739"/>
                <a:gd name="connsiteY60" fmla="*/ 1569888 h 2237491"/>
                <a:gd name="connsiteX61" fmla="*/ 1170270 w 1600739"/>
                <a:gd name="connsiteY61" fmla="*/ 1573698 h 2237491"/>
                <a:gd name="connsiteX62" fmla="*/ 1164555 w 1600739"/>
                <a:gd name="connsiteY62" fmla="*/ 1577508 h 2237491"/>
                <a:gd name="connsiteX63" fmla="*/ 1170270 w 1600739"/>
                <a:gd name="connsiteY63" fmla="*/ 1579413 h 2237491"/>
                <a:gd name="connsiteX64" fmla="*/ 1206465 w 1600739"/>
                <a:gd name="connsiteY64" fmla="*/ 1581318 h 2237491"/>
                <a:gd name="connsiteX65" fmla="*/ 1214085 w 1600739"/>
                <a:gd name="connsiteY65" fmla="*/ 1583223 h 2237491"/>
                <a:gd name="connsiteX66" fmla="*/ 1223610 w 1600739"/>
                <a:gd name="connsiteY66" fmla="*/ 1585128 h 2237491"/>
                <a:gd name="connsiteX67" fmla="*/ 1235040 w 1600739"/>
                <a:gd name="connsiteY67" fmla="*/ 1588938 h 2237491"/>
                <a:gd name="connsiteX68" fmla="*/ 1250280 w 1600739"/>
                <a:gd name="connsiteY68" fmla="*/ 1590843 h 2237491"/>
                <a:gd name="connsiteX69" fmla="*/ 1258955 w 1600739"/>
                <a:gd name="connsiteY69" fmla="*/ 1590054 h 2237491"/>
                <a:gd name="connsiteX70" fmla="*/ 1259302 w 1600739"/>
                <a:gd name="connsiteY70" fmla="*/ 1591164 h 2237491"/>
                <a:gd name="connsiteX71" fmla="*/ 1191759 w 1600739"/>
                <a:gd name="connsiteY71" fmla="*/ 1620023 h 2237491"/>
                <a:gd name="connsiteX72" fmla="*/ 1166879 w 1600739"/>
                <a:gd name="connsiteY72" fmla="*/ 1635586 h 2237491"/>
                <a:gd name="connsiteX73" fmla="*/ 1221126 w 1600739"/>
                <a:gd name="connsiteY73" fmla="*/ 1638747 h 2237491"/>
                <a:gd name="connsiteX74" fmla="*/ 1249444 w 1600739"/>
                <a:gd name="connsiteY74" fmla="*/ 1649933 h 2237491"/>
                <a:gd name="connsiteX75" fmla="*/ 1332135 w 1600739"/>
                <a:gd name="connsiteY75" fmla="*/ 1637506 h 2237491"/>
                <a:gd name="connsiteX76" fmla="*/ 1264104 w 1600739"/>
                <a:gd name="connsiteY76" fmla="*/ 1697273 h 2237491"/>
                <a:gd name="connsiteX77" fmla="*/ 1191270 w 1600739"/>
                <a:gd name="connsiteY77" fmla="*/ 1751193 h 2237491"/>
                <a:gd name="connsiteX78" fmla="*/ 1113634 w 1600739"/>
                <a:gd name="connsiteY78" fmla="*/ 1771981 h 2237491"/>
                <a:gd name="connsiteX79" fmla="*/ 1072462 w 1600739"/>
                <a:gd name="connsiteY79" fmla="*/ 1751026 h 2237491"/>
                <a:gd name="connsiteX80" fmla="*/ 1079220 w 1600739"/>
                <a:gd name="connsiteY80" fmla="*/ 1780778 h 2237491"/>
                <a:gd name="connsiteX81" fmla="*/ 1022872 w 1600739"/>
                <a:gd name="connsiteY81" fmla="*/ 1860333 h 2237491"/>
                <a:gd name="connsiteX82" fmla="*/ 967967 w 1600739"/>
                <a:gd name="connsiteY82" fmla="*/ 1902126 h 2237491"/>
                <a:gd name="connsiteX83" fmla="*/ 898604 w 1600739"/>
                <a:gd name="connsiteY83" fmla="*/ 1929534 h 2237491"/>
                <a:gd name="connsiteX84" fmla="*/ 859257 w 1600739"/>
                <a:gd name="connsiteY84" fmla="*/ 1897240 h 2237491"/>
                <a:gd name="connsiteX85" fmla="*/ 877205 w 1600739"/>
                <a:gd name="connsiteY85" fmla="*/ 1944567 h 2237491"/>
                <a:gd name="connsiteX86" fmla="*/ 852730 w 1600739"/>
                <a:gd name="connsiteY86" fmla="*/ 1986401 h 2237491"/>
                <a:gd name="connsiteX87" fmla="*/ 827370 w 1600739"/>
                <a:gd name="connsiteY87" fmla="*/ 1990893 h 2237491"/>
                <a:gd name="connsiteX88" fmla="*/ 854635 w 1600739"/>
                <a:gd name="connsiteY88" fmla="*/ 2008235 h 2237491"/>
                <a:gd name="connsiteX89" fmla="*/ 838467 w 1600739"/>
                <a:gd name="connsiteY89" fmla="*/ 2043965 h 2237491"/>
                <a:gd name="connsiteX90" fmla="*/ 800178 w 1600739"/>
                <a:gd name="connsiteY90" fmla="*/ 2070346 h 2237491"/>
                <a:gd name="connsiteX91" fmla="*/ 807733 w 1600739"/>
                <a:gd name="connsiteY91" fmla="*/ 2126253 h 2237491"/>
                <a:gd name="connsiteX92" fmla="*/ 796368 w 1600739"/>
                <a:gd name="connsiteY92" fmla="*/ 2168046 h 2237491"/>
                <a:gd name="connsiteX93" fmla="*/ 790718 w 1600739"/>
                <a:gd name="connsiteY93" fmla="*/ 2228849 h 2237491"/>
                <a:gd name="connsiteX94" fmla="*/ 755923 w 1600739"/>
                <a:gd name="connsiteY94" fmla="*/ 2237457 h 2237491"/>
                <a:gd name="connsiteX95" fmla="*/ 746105 w 1600739"/>
                <a:gd name="connsiteY95" fmla="*/ 2217419 h 2237491"/>
                <a:gd name="connsiteX96" fmla="*/ 711058 w 1600739"/>
                <a:gd name="connsiteY96" fmla="*/ 2211819 h 2237491"/>
                <a:gd name="connsiteX97" fmla="*/ 681193 w 1600739"/>
                <a:gd name="connsiteY97" fmla="*/ 2178657 h 2237491"/>
                <a:gd name="connsiteX98" fmla="*/ 655503 w 1600739"/>
                <a:gd name="connsiteY98" fmla="*/ 2178657 h 2237491"/>
                <a:gd name="connsiteX99" fmla="*/ 627970 w 1600739"/>
                <a:gd name="connsiteY99" fmla="*/ 2150073 h 2237491"/>
                <a:gd name="connsiteX100" fmla="*/ 614918 w 1600739"/>
                <a:gd name="connsiteY100" fmla="*/ 2113544 h 2237491"/>
                <a:gd name="connsiteX101" fmla="*/ 617054 w 1600739"/>
                <a:gd name="connsiteY101" fmla="*/ 2083633 h 2237491"/>
                <a:gd name="connsiteX102" fmla="*/ 588302 w 1600739"/>
                <a:gd name="connsiteY102" fmla="*/ 2067629 h 2237491"/>
                <a:gd name="connsiteX103" fmla="*/ 597827 w 1600739"/>
                <a:gd name="connsiteY103" fmla="*/ 2040903 h 2237491"/>
                <a:gd name="connsiteX104" fmla="*/ 567916 w 1600739"/>
                <a:gd name="connsiteY104" fmla="*/ 2036631 h 2237491"/>
                <a:gd name="connsiteX105" fmla="*/ 549410 w 1600739"/>
                <a:gd name="connsiteY105" fmla="*/ 2013101 h 2237491"/>
                <a:gd name="connsiteX106" fmla="*/ 557272 w 1600739"/>
                <a:gd name="connsiteY106" fmla="*/ 1987216 h 2237491"/>
                <a:gd name="connsiteX107" fmla="*/ 533733 w 1600739"/>
                <a:gd name="connsiteY107" fmla="*/ 1978947 h 2237491"/>
                <a:gd name="connsiteX108" fmla="*/ 549798 w 1600739"/>
                <a:gd name="connsiteY108" fmla="*/ 1946389 h 2237491"/>
                <a:gd name="connsiteX109" fmla="*/ 516641 w 1600739"/>
                <a:gd name="connsiteY109" fmla="*/ 1934081 h 2237491"/>
                <a:gd name="connsiteX110" fmla="*/ 513037 w 1600739"/>
                <a:gd name="connsiteY110" fmla="*/ 1896063 h 2237491"/>
                <a:gd name="connsiteX111" fmla="*/ 524402 w 1600739"/>
                <a:gd name="connsiteY111" fmla="*/ 1852754 h 2237491"/>
                <a:gd name="connsiteX112" fmla="*/ 505033 w 1600739"/>
                <a:gd name="connsiteY112" fmla="*/ 1828933 h 2237491"/>
                <a:gd name="connsiteX113" fmla="*/ 532566 w 1600739"/>
                <a:gd name="connsiteY113" fmla="*/ 1757040 h 2237491"/>
                <a:gd name="connsiteX114" fmla="*/ 569703 w 1600739"/>
                <a:gd name="connsiteY114" fmla="*/ 1733219 h 2237491"/>
                <a:gd name="connsiteX115" fmla="*/ 582669 w 1600739"/>
                <a:gd name="connsiteY115" fmla="*/ 1704852 h 2237491"/>
                <a:gd name="connsiteX116" fmla="*/ 585871 w 1600739"/>
                <a:gd name="connsiteY116" fmla="*/ 1650931 h 2237491"/>
                <a:gd name="connsiteX117" fmla="*/ 555136 w 1600739"/>
                <a:gd name="connsiteY117" fmla="*/ 1673452 h 2237491"/>
                <a:gd name="connsiteX118" fmla="*/ 521824 w 1600739"/>
                <a:gd name="connsiteY118" fmla="*/ 1652087 h 2237491"/>
                <a:gd name="connsiteX119" fmla="*/ 485504 w 1600739"/>
                <a:gd name="connsiteY119" fmla="*/ 1622564 h 2237491"/>
                <a:gd name="connsiteX120" fmla="*/ 493668 w 1600739"/>
                <a:gd name="connsiteY120" fmla="*/ 1588349 h 2237491"/>
                <a:gd name="connsiteX121" fmla="*/ 559657 w 1600739"/>
                <a:gd name="connsiteY121" fmla="*/ 1628667 h 2237491"/>
                <a:gd name="connsiteX122" fmla="*/ 574505 w 1600739"/>
                <a:gd name="connsiteY122" fmla="*/ 1606106 h 2237491"/>
                <a:gd name="connsiteX123" fmla="*/ 527604 w 1600739"/>
                <a:gd name="connsiteY123" fmla="*/ 1555434 h 2237491"/>
                <a:gd name="connsiteX124" fmla="*/ 505033 w 1600739"/>
                <a:gd name="connsiteY124" fmla="*/ 1531397 h 2237491"/>
                <a:gd name="connsiteX125" fmla="*/ 479101 w 1600739"/>
                <a:gd name="connsiteY125" fmla="*/ 1542008 h 2237491"/>
                <a:gd name="connsiteX126" fmla="*/ 456371 w 1600739"/>
                <a:gd name="connsiteY126" fmla="*/ 1524035 h 2237491"/>
                <a:gd name="connsiteX127" fmla="*/ 485504 w 1600739"/>
                <a:gd name="connsiteY127" fmla="*/ 1449326 h 2237491"/>
                <a:gd name="connsiteX128" fmla="*/ 470938 w 1600739"/>
                <a:gd name="connsiteY128" fmla="*/ 1422474 h 2237491"/>
                <a:gd name="connsiteX129" fmla="*/ 448367 w 1600739"/>
                <a:gd name="connsiteY129" fmla="*/ 1361191 h 2237491"/>
                <a:gd name="connsiteX130" fmla="*/ 417633 w 1600739"/>
                <a:gd name="connsiteY130" fmla="*/ 1270025 h 2237491"/>
                <a:gd name="connsiteX131" fmla="*/ 383537 w 1600739"/>
                <a:gd name="connsiteY131" fmla="*/ 1234078 h 2237491"/>
                <a:gd name="connsiteX132" fmla="*/ 383537 w 1600739"/>
                <a:gd name="connsiteY132" fmla="*/ 1192284 h 2237491"/>
                <a:gd name="connsiteX133" fmla="*/ 314065 w 1600739"/>
                <a:gd name="connsiteY133" fmla="*/ 1135332 h 2237491"/>
                <a:gd name="connsiteX134" fmla="*/ 260600 w 1600739"/>
                <a:gd name="connsiteY134" fmla="*/ 1127970 h 2237491"/>
                <a:gd name="connsiteX135" fmla="*/ 187767 w 1600739"/>
                <a:gd name="connsiteY135" fmla="*/ 1131001 h 2237491"/>
                <a:gd name="connsiteX136" fmla="*/ 126298 w 1600739"/>
                <a:gd name="connsiteY136" fmla="*/ 1142911 h 2237491"/>
                <a:gd name="connsiteX137" fmla="*/ 112709 w 1600739"/>
                <a:gd name="connsiteY137" fmla="*/ 1087915 h 2237491"/>
                <a:gd name="connsiteX138" fmla="*/ 50103 w 1600739"/>
                <a:gd name="connsiteY138" fmla="*/ 1042867 h 2237491"/>
                <a:gd name="connsiteX139" fmla="*/ 118135 w 1600739"/>
                <a:gd name="connsiteY139" fmla="*/ 1008436 h 2237491"/>
                <a:gd name="connsiteX140" fmla="*/ 168398 w 1600739"/>
                <a:gd name="connsiteY140" fmla="*/ 1000856 h 2237491"/>
                <a:gd name="connsiteX141" fmla="*/ 181575 w 1600739"/>
                <a:gd name="connsiteY141" fmla="*/ 975528 h 2237491"/>
                <a:gd name="connsiteX142" fmla="*/ 58267 w 1600739"/>
                <a:gd name="connsiteY142" fmla="*/ 972489 h 2237491"/>
                <a:gd name="connsiteX143" fmla="*/ 0 w 1600739"/>
                <a:gd name="connsiteY143" fmla="*/ 926148 h 2237491"/>
                <a:gd name="connsiteX144" fmla="*/ 3202 w 1600739"/>
                <a:gd name="connsiteY144" fmla="*/ 879806 h 2237491"/>
                <a:gd name="connsiteX145" fmla="*/ 103568 w 1600739"/>
                <a:gd name="connsiteY145" fmla="*/ 823071 h 2237491"/>
                <a:gd name="connsiteX146" fmla="*/ 191448 w 1600739"/>
                <a:gd name="connsiteY146" fmla="*/ 806376 h 2237491"/>
                <a:gd name="connsiteX147" fmla="*/ 220471 w 1600739"/>
                <a:gd name="connsiteY147" fmla="*/ 670116 h 2237491"/>
                <a:gd name="connsiteX148" fmla="*/ 147029 w 1600739"/>
                <a:gd name="connsiteY148" fmla="*/ 630485 h 2237491"/>
                <a:gd name="connsiteX149" fmla="*/ 190714 w 1600739"/>
                <a:gd name="connsiteY149" fmla="*/ 552578 h 2237491"/>
                <a:gd name="connsiteX150" fmla="*/ 219675 w 1600739"/>
                <a:gd name="connsiteY150" fmla="*/ 556428 h 2237491"/>
                <a:gd name="connsiteX151" fmla="*/ 231105 w 1600739"/>
                <a:gd name="connsiteY151" fmla="*/ 560238 h 2237491"/>
                <a:gd name="connsiteX152" fmla="*/ 214945 w 1600739"/>
                <a:gd name="connsiteY152" fmla="*/ 530290 h 2237491"/>
                <a:gd name="connsiteX153" fmla="*/ 286532 w 1600739"/>
                <a:gd name="connsiteY153" fmla="*/ 483741 h 2237491"/>
                <a:gd name="connsiteX154" fmla="*/ 275167 w 1600739"/>
                <a:gd name="connsiteY154" fmla="*/ 410548 h 2237491"/>
                <a:gd name="connsiteX155" fmla="*/ 341438 w 1600739"/>
                <a:gd name="connsiteY155" fmla="*/ 364207 h 2237491"/>
                <a:gd name="connsiteX156" fmla="*/ 398745 w 1600739"/>
                <a:gd name="connsiteY156" fmla="*/ 390693 h 2237491"/>
                <a:gd name="connsiteX157" fmla="*/ 409404 w 1600739"/>
                <a:gd name="connsiteY157" fmla="*/ 323631 h 2237491"/>
                <a:gd name="connsiteX158" fmla="*/ 471135 w 1600739"/>
                <a:gd name="connsiteY158" fmla="*/ 377358 h 2237491"/>
                <a:gd name="connsiteX159" fmla="*/ 501672 w 1600739"/>
                <a:gd name="connsiteY159" fmla="*/ 314885 h 2237491"/>
                <a:gd name="connsiteX160" fmla="*/ 532566 w 1600739"/>
                <a:gd name="connsiteY160" fmla="*/ 392575 h 2237491"/>
                <a:gd name="connsiteX161" fmla="*/ 600437 w 1600739"/>
                <a:gd name="connsiteY161" fmla="*/ 292530 h 2237491"/>
                <a:gd name="connsiteX162" fmla="*/ 661906 w 1600739"/>
                <a:gd name="connsiteY162" fmla="*/ 359876 h 2237491"/>
                <a:gd name="connsiteX163" fmla="*/ 700804 w 1600739"/>
                <a:gd name="connsiteY163" fmla="*/ 374818 h 2237491"/>
                <a:gd name="connsiteX164" fmla="*/ 754268 w 1600739"/>
                <a:gd name="connsiteY164" fmla="*/ 427006 h 2237491"/>
                <a:gd name="connsiteX165" fmla="*/ 689438 w 1600739"/>
                <a:gd name="connsiteY165" fmla="*/ 335840 h 2237491"/>
                <a:gd name="connsiteX166" fmla="*/ 692800 w 1600739"/>
                <a:gd name="connsiteY166" fmla="*/ 258099 h 2237491"/>
                <a:gd name="connsiteX167" fmla="*/ 665724 w 1600739"/>
                <a:gd name="connsiteY167" fmla="*/ 216399 h 2237491"/>
                <a:gd name="connsiteX168" fmla="*/ 746824 w 1600739"/>
                <a:gd name="connsiteY168" fmla="*/ 218427 h 2237491"/>
                <a:gd name="connsiteX169" fmla="*/ 754934 w 1600739"/>
                <a:gd name="connsiteY169" fmla="*/ 204234 h 2237491"/>
                <a:gd name="connsiteX170" fmla="*/ 758988 w 1600739"/>
                <a:gd name="connsiteY170" fmla="*/ 198152 h 2237491"/>
                <a:gd name="connsiteX171" fmla="*/ 680426 w 1600739"/>
                <a:gd name="connsiteY171" fmla="*/ 188229 h 2237491"/>
                <a:gd name="connsiteX172" fmla="*/ 675861 w 1600739"/>
                <a:gd name="connsiteY172" fmla="*/ 169767 h 2237491"/>
                <a:gd name="connsiteX173" fmla="*/ 706274 w 1600739"/>
                <a:gd name="connsiteY173" fmla="*/ 141382 h 2237491"/>
                <a:gd name="connsiteX174" fmla="*/ 728576 w 1600739"/>
                <a:gd name="connsiteY174" fmla="*/ 123135 h 2237491"/>
                <a:gd name="connsiteX175" fmla="*/ 752906 w 1600739"/>
                <a:gd name="connsiteY175" fmla="*/ 139354 h 2237491"/>
                <a:gd name="connsiteX176" fmla="*/ 773180 w 1600739"/>
                <a:gd name="connsiteY176" fmla="*/ 90694 h 2237491"/>
                <a:gd name="connsiteX177" fmla="*/ 813731 w 1600739"/>
                <a:gd name="connsiteY177" fmla="*/ 108943 h 2237491"/>
                <a:gd name="connsiteX178" fmla="*/ 815758 w 1600739"/>
                <a:gd name="connsiteY178" fmla="*/ 88668 h 2237491"/>
                <a:gd name="connsiteX179" fmla="*/ 823868 w 1600739"/>
                <a:gd name="connsiteY179" fmla="*/ 60283 h 2237491"/>
                <a:gd name="connsiteX180" fmla="*/ 856985 w 1600739"/>
                <a:gd name="connsiteY180" fmla="*/ 120333 h 2237491"/>
                <a:gd name="connsiteX181" fmla="*/ 866446 w 1600739"/>
                <a:gd name="connsiteY181" fmla="*/ 82585 h 2237491"/>
                <a:gd name="connsiteX182" fmla="*/ 860363 w 1600739"/>
                <a:gd name="connsiteY182" fmla="*/ 42036 h 2237491"/>
                <a:gd name="connsiteX183" fmla="*/ 909023 w 1600739"/>
                <a:gd name="connsiteY183" fmla="*/ 19732 h 2237491"/>
                <a:gd name="connsiteX184" fmla="*/ 949573 w 1600739"/>
                <a:gd name="connsiteY184" fmla="*/ 21760 h 2237491"/>
                <a:gd name="connsiteX185" fmla="*/ 1004783 w 1600739"/>
                <a:gd name="connsiteY185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557821 w 1600739"/>
                <a:gd name="connsiteY27" fmla="*/ 510386 h 2237491"/>
                <a:gd name="connsiteX28" fmla="*/ 1535519 w 1600739"/>
                <a:gd name="connsiteY28" fmla="*/ 563101 h 2237491"/>
                <a:gd name="connsiteX29" fmla="*/ 1493970 w 1600739"/>
                <a:gd name="connsiteY29" fmla="*/ 597429 h 2237491"/>
                <a:gd name="connsiteX30" fmla="*/ 1477802 w 1600739"/>
                <a:gd name="connsiteY30" fmla="*/ 628828 h 2237491"/>
                <a:gd name="connsiteX31" fmla="*/ 1393604 w 1600739"/>
                <a:gd name="connsiteY31" fmla="*/ 654164 h 2237491"/>
                <a:gd name="connsiteX32" fmla="*/ 1384639 w 1600739"/>
                <a:gd name="connsiteY32" fmla="*/ 703753 h 2237491"/>
                <a:gd name="connsiteX33" fmla="*/ 1424338 w 1600739"/>
                <a:gd name="connsiteY33" fmla="*/ 760272 h 2237491"/>
                <a:gd name="connsiteX34" fmla="*/ 1422577 w 1600739"/>
                <a:gd name="connsiteY34" fmla="*/ 867680 h 2237491"/>
                <a:gd name="connsiteX35" fmla="*/ 1404969 w 1600739"/>
                <a:gd name="connsiteY35" fmla="*/ 972489 h 2237491"/>
                <a:gd name="connsiteX36" fmla="*/ 1443860 w 1600739"/>
                <a:gd name="connsiteY36" fmla="*/ 1023954 h 2237491"/>
                <a:gd name="connsiteX37" fmla="*/ 1433567 w 1600739"/>
                <a:gd name="connsiteY37" fmla="*/ 1081380 h 2237491"/>
                <a:gd name="connsiteX38" fmla="*/ 1416086 w 1600739"/>
                <a:gd name="connsiteY38" fmla="*/ 1056001 h 2237491"/>
                <a:gd name="connsiteX39" fmla="*/ 1393604 w 1600739"/>
                <a:gd name="connsiteY39" fmla="*/ 1050229 h 2237491"/>
                <a:gd name="connsiteX40" fmla="*/ 1351504 w 1600739"/>
                <a:gd name="connsiteY40" fmla="*/ 1081629 h 2237491"/>
                <a:gd name="connsiteX41" fmla="*/ 1396805 w 1600739"/>
                <a:gd name="connsiteY41" fmla="*/ 1138364 h 2237491"/>
                <a:gd name="connsiteX42" fmla="*/ 1404969 w 1600739"/>
                <a:gd name="connsiteY42" fmla="*/ 1220652 h 2237491"/>
                <a:gd name="connsiteX43" fmla="*/ 1379037 w 1600739"/>
                <a:gd name="connsiteY43" fmla="*/ 1226499 h 2237491"/>
                <a:gd name="connsiteX44" fmla="*/ 1412972 w 1600739"/>
                <a:gd name="connsiteY44" fmla="*/ 1308787 h 2237491"/>
                <a:gd name="connsiteX45" fmla="*/ 1339271 w 1600739"/>
                <a:gd name="connsiteY45" fmla="*/ 1311391 h 2237491"/>
                <a:gd name="connsiteX46" fmla="*/ 1385440 w 1600739"/>
                <a:gd name="connsiteY46" fmla="*/ 1350580 h 2237491"/>
                <a:gd name="connsiteX47" fmla="*/ 1374075 w 1600739"/>
                <a:gd name="connsiteY47" fmla="*/ 1378948 h 2237491"/>
                <a:gd name="connsiteX48" fmla="*/ 1340139 w 1600739"/>
                <a:gd name="connsiteY48" fmla="*/ 1389559 h 2237491"/>
                <a:gd name="connsiteX49" fmla="*/ 1291321 w 1600739"/>
                <a:gd name="connsiteY49" fmla="*/ 1389648 h 2237491"/>
                <a:gd name="connsiteX50" fmla="*/ 1336937 w 1600739"/>
                <a:gd name="connsiteY50" fmla="*/ 1446294 h 2237491"/>
                <a:gd name="connsiteX51" fmla="*/ 1336937 w 1600739"/>
                <a:gd name="connsiteY51" fmla="*/ 1482241 h 2237491"/>
                <a:gd name="connsiteX52" fmla="*/ 1244619 w 1600739"/>
                <a:gd name="connsiteY52" fmla="*/ 1469918 h 2237491"/>
                <a:gd name="connsiteX53" fmla="*/ 1285462 w 1600739"/>
                <a:gd name="connsiteY53" fmla="*/ 1492994 h 2237491"/>
                <a:gd name="connsiteX54" fmla="*/ 1306203 w 1600739"/>
                <a:gd name="connsiteY54" fmla="*/ 1505454 h 2237491"/>
                <a:gd name="connsiteX55" fmla="*/ 1340139 w 1600739"/>
                <a:gd name="connsiteY55" fmla="*/ 1538977 h 2237491"/>
                <a:gd name="connsiteX56" fmla="*/ 1351504 w 1600739"/>
                <a:gd name="connsiteY56" fmla="*/ 1598744 h 2237491"/>
                <a:gd name="connsiteX57" fmla="*/ 1301241 w 1600739"/>
                <a:gd name="connsiteY57" fmla="*/ 1612170 h 2237491"/>
                <a:gd name="connsiteX58" fmla="*/ 1294691 w 1600739"/>
                <a:gd name="connsiteY58" fmla="*/ 1568847 h 2237491"/>
                <a:gd name="connsiteX59" fmla="*/ 1239773 w 1600739"/>
                <a:gd name="connsiteY59" fmla="*/ 1528582 h 2237491"/>
                <a:gd name="connsiteX60" fmla="*/ 1252079 w 1600739"/>
                <a:gd name="connsiteY60" fmla="*/ 1568019 h 2237491"/>
                <a:gd name="connsiteX61" fmla="*/ 1246470 w 1600739"/>
                <a:gd name="connsiteY61" fmla="*/ 1569888 h 2237491"/>
                <a:gd name="connsiteX62" fmla="*/ 1170270 w 1600739"/>
                <a:gd name="connsiteY62" fmla="*/ 1573698 h 2237491"/>
                <a:gd name="connsiteX63" fmla="*/ 1164555 w 1600739"/>
                <a:gd name="connsiteY63" fmla="*/ 1577508 h 2237491"/>
                <a:gd name="connsiteX64" fmla="*/ 1170270 w 1600739"/>
                <a:gd name="connsiteY64" fmla="*/ 1579413 h 2237491"/>
                <a:gd name="connsiteX65" fmla="*/ 1206465 w 1600739"/>
                <a:gd name="connsiteY65" fmla="*/ 1581318 h 2237491"/>
                <a:gd name="connsiteX66" fmla="*/ 1214085 w 1600739"/>
                <a:gd name="connsiteY66" fmla="*/ 1583223 h 2237491"/>
                <a:gd name="connsiteX67" fmla="*/ 1223610 w 1600739"/>
                <a:gd name="connsiteY67" fmla="*/ 1585128 h 2237491"/>
                <a:gd name="connsiteX68" fmla="*/ 1235040 w 1600739"/>
                <a:gd name="connsiteY68" fmla="*/ 1588938 h 2237491"/>
                <a:gd name="connsiteX69" fmla="*/ 1250280 w 1600739"/>
                <a:gd name="connsiteY69" fmla="*/ 1590843 h 2237491"/>
                <a:gd name="connsiteX70" fmla="*/ 1258955 w 1600739"/>
                <a:gd name="connsiteY70" fmla="*/ 1590054 h 2237491"/>
                <a:gd name="connsiteX71" fmla="*/ 1259302 w 1600739"/>
                <a:gd name="connsiteY71" fmla="*/ 1591164 h 2237491"/>
                <a:gd name="connsiteX72" fmla="*/ 1191759 w 1600739"/>
                <a:gd name="connsiteY72" fmla="*/ 1620023 h 2237491"/>
                <a:gd name="connsiteX73" fmla="*/ 1166879 w 1600739"/>
                <a:gd name="connsiteY73" fmla="*/ 1635586 h 2237491"/>
                <a:gd name="connsiteX74" fmla="*/ 1221126 w 1600739"/>
                <a:gd name="connsiteY74" fmla="*/ 1638747 h 2237491"/>
                <a:gd name="connsiteX75" fmla="*/ 1249444 w 1600739"/>
                <a:gd name="connsiteY75" fmla="*/ 1649933 h 2237491"/>
                <a:gd name="connsiteX76" fmla="*/ 1332135 w 1600739"/>
                <a:gd name="connsiteY76" fmla="*/ 1637506 h 2237491"/>
                <a:gd name="connsiteX77" fmla="*/ 1264104 w 1600739"/>
                <a:gd name="connsiteY77" fmla="*/ 1697273 h 2237491"/>
                <a:gd name="connsiteX78" fmla="*/ 1191270 w 1600739"/>
                <a:gd name="connsiteY78" fmla="*/ 1751193 h 2237491"/>
                <a:gd name="connsiteX79" fmla="*/ 1113634 w 1600739"/>
                <a:gd name="connsiteY79" fmla="*/ 1771981 h 2237491"/>
                <a:gd name="connsiteX80" fmla="*/ 1072462 w 1600739"/>
                <a:gd name="connsiteY80" fmla="*/ 1751026 h 2237491"/>
                <a:gd name="connsiteX81" fmla="*/ 1079220 w 1600739"/>
                <a:gd name="connsiteY81" fmla="*/ 1780778 h 2237491"/>
                <a:gd name="connsiteX82" fmla="*/ 1022872 w 1600739"/>
                <a:gd name="connsiteY82" fmla="*/ 1860333 h 2237491"/>
                <a:gd name="connsiteX83" fmla="*/ 967967 w 1600739"/>
                <a:gd name="connsiteY83" fmla="*/ 1902126 h 2237491"/>
                <a:gd name="connsiteX84" fmla="*/ 898604 w 1600739"/>
                <a:gd name="connsiteY84" fmla="*/ 1929534 h 2237491"/>
                <a:gd name="connsiteX85" fmla="*/ 859257 w 1600739"/>
                <a:gd name="connsiteY85" fmla="*/ 1897240 h 2237491"/>
                <a:gd name="connsiteX86" fmla="*/ 877205 w 1600739"/>
                <a:gd name="connsiteY86" fmla="*/ 1944567 h 2237491"/>
                <a:gd name="connsiteX87" fmla="*/ 852730 w 1600739"/>
                <a:gd name="connsiteY87" fmla="*/ 1986401 h 2237491"/>
                <a:gd name="connsiteX88" fmla="*/ 827370 w 1600739"/>
                <a:gd name="connsiteY88" fmla="*/ 1990893 h 2237491"/>
                <a:gd name="connsiteX89" fmla="*/ 854635 w 1600739"/>
                <a:gd name="connsiteY89" fmla="*/ 2008235 h 2237491"/>
                <a:gd name="connsiteX90" fmla="*/ 838467 w 1600739"/>
                <a:gd name="connsiteY90" fmla="*/ 2043965 h 2237491"/>
                <a:gd name="connsiteX91" fmla="*/ 800178 w 1600739"/>
                <a:gd name="connsiteY91" fmla="*/ 2070346 h 2237491"/>
                <a:gd name="connsiteX92" fmla="*/ 807733 w 1600739"/>
                <a:gd name="connsiteY92" fmla="*/ 2126253 h 2237491"/>
                <a:gd name="connsiteX93" fmla="*/ 796368 w 1600739"/>
                <a:gd name="connsiteY93" fmla="*/ 2168046 h 2237491"/>
                <a:gd name="connsiteX94" fmla="*/ 790718 w 1600739"/>
                <a:gd name="connsiteY94" fmla="*/ 2228849 h 2237491"/>
                <a:gd name="connsiteX95" fmla="*/ 755923 w 1600739"/>
                <a:gd name="connsiteY95" fmla="*/ 2237457 h 2237491"/>
                <a:gd name="connsiteX96" fmla="*/ 746105 w 1600739"/>
                <a:gd name="connsiteY96" fmla="*/ 2217419 h 2237491"/>
                <a:gd name="connsiteX97" fmla="*/ 711058 w 1600739"/>
                <a:gd name="connsiteY97" fmla="*/ 2211819 h 2237491"/>
                <a:gd name="connsiteX98" fmla="*/ 681193 w 1600739"/>
                <a:gd name="connsiteY98" fmla="*/ 2178657 h 2237491"/>
                <a:gd name="connsiteX99" fmla="*/ 655503 w 1600739"/>
                <a:gd name="connsiteY99" fmla="*/ 2178657 h 2237491"/>
                <a:gd name="connsiteX100" fmla="*/ 627970 w 1600739"/>
                <a:gd name="connsiteY100" fmla="*/ 2150073 h 2237491"/>
                <a:gd name="connsiteX101" fmla="*/ 614918 w 1600739"/>
                <a:gd name="connsiteY101" fmla="*/ 2113544 h 2237491"/>
                <a:gd name="connsiteX102" fmla="*/ 617054 w 1600739"/>
                <a:gd name="connsiteY102" fmla="*/ 2083633 h 2237491"/>
                <a:gd name="connsiteX103" fmla="*/ 588302 w 1600739"/>
                <a:gd name="connsiteY103" fmla="*/ 2067629 h 2237491"/>
                <a:gd name="connsiteX104" fmla="*/ 597827 w 1600739"/>
                <a:gd name="connsiteY104" fmla="*/ 2040903 h 2237491"/>
                <a:gd name="connsiteX105" fmla="*/ 567916 w 1600739"/>
                <a:gd name="connsiteY105" fmla="*/ 2036631 h 2237491"/>
                <a:gd name="connsiteX106" fmla="*/ 549410 w 1600739"/>
                <a:gd name="connsiteY106" fmla="*/ 2013101 h 2237491"/>
                <a:gd name="connsiteX107" fmla="*/ 557272 w 1600739"/>
                <a:gd name="connsiteY107" fmla="*/ 1987216 h 2237491"/>
                <a:gd name="connsiteX108" fmla="*/ 533733 w 1600739"/>
                <a:gd name="connsiteY108" fmla="*/ 1978947 h 2237491"/>
                <a:gd name="connsiteX109" fmla="*/ 549798 w 1600739"/>
                <a:gd name="connsiteY109" fmla="*/ 1946389 h 2237491"/>
                <a:gd name="connsiteX110" fmla="*/ 516641 w 1600739"/>
                <a:gd name="connsiteY110" fmla="*/ 1934081 h 2237491"/>
                <a:gd name="connsiteX111" fmla="*/ 513037 w 1600739"/>
                <a:gd name="connsiteY111" fmla="*/ 1896063 h 2237491"/>
                <a:gd name="connsiteX112" fmla="*/ 524402 w 1600739"/>
                <a:gd name="connsiteY112" fmla="*/ 1852754 h 2237491"/>
                <a:gd name="connsiteX113" fmla="*/ 505033 w 1600739"/>
                <a:gd name="connsiteY113" fmla="*/ 1828933 h 2237491"/>
                <a:gd name="connsiteX114" fmla="*/ 532566 w 1600739"/>
                <a:gd name="connsiteY114" fmla="*/ 1757040 h 2237491"/>
                <a:gd name="connsiteX115" fmla="*/ 569703 w 1600739"/>
                <a:gd name="connsiteY115" fmla="*/ 1733219 h 2237491"/>
                <a:gd name="connsiteX116" fmla="*/ 582669 w 1600739"/>
                <a:gd name="connsiteY116" fmla="*/ 1704852 h 2237491"/>
                <a:gd name="connsiteX117" fmla="*/ 585871 w 1600739"/>
                <a:gd name="connsiteY117" fmla="*/ 1650931 h 2237491"/>
                <a:gd name="connsiteX118" fmla="*/ 555136 w 1600739"/>
                <a:gd name="connsiteY118" fmla="*/ 1673452 h 2237491"/>
                <a:gd name="connsiteX119" fmla="*/ 521824 w 1600739"/>
                <a:gd name="connsiteY119" fmla="*/ 1652087 h 2237491"/>
                <a:gd name="connsiteX120" fmla="*/ 485504 w 1600739"/>
                <a:gd name="connsiteY120" fmla="*/ 1622564 h 2237491"/>
                <a:gd name="connsiteX121" fmla="*/ 493668 w 1600739"/>
                <a:gd name="connsiteY121" fmla="*/ 1588349 h 2237491"/>
                <a:gd name="connsiteX122" fmla="*/ 559657 w 1600739"/>
                <a:gd name="connsiteY122" fmla="*/ 1628667 h 2237491"/>
                <a:gd name="connsiteX123" fmla="*/ 574505 w 1600739"/>
                <a:gd name="connsiteY123" fmla="*/ 1606106 h 2237491"/>
                <a:gd name="connsiteX124" fmla="*/ 527604 w 1600739"/>
                <a:gd name="connsiteY124" fmla="*/ 1555434 h 2237491"/>
                <a:gd name="connsiteX125" fmla="*/ 505033 w 1600739"/>
                <a:gd name="connsiteY125" fmla="*/ 1531397 h 2237491"/>
                <a:gd name="connsiteX126" fmla="*/ 479101 w 1600739"/>
                <a:gd name="connsiteY126" fmla="*/ 1542008 h 2237491"/>
                <a:gd name="connsiteX127" fmla="*/ 456371 w 1600739"/>
                <a:gd name="connsiteY127" fmla="*/ 1524035 h 2237491"/>
                <a:gd name="connsiteX128" fmla="*/ 485504 w 1600739"/>
                <a:gd name="connsiteY128" fmla="*/ 1449326 h 2237491"/>
                <a:gd name="connsiteX129" fmla="*/ 470938 w 1600739"/>
                <a:gd name="connsiteY129" fmla="*/ 1422474 h 2237491"/>
                <a:gd name="connsiteX130" fmla="*/ 448367 w 1600739"/>
                <a:gd name="connsiteY130" fmla="*/ 1361191 h 2237491"/>
                <a:gd name="connsiteX131" fmla="*/ 417633 w 1600739"/>
                <a:gd name="connsiteY131" fmla="*/ 1270025 h 2237491"/>
                <a:gd name="connsiteX132" fmla="*/ 383537 w 1600739"/>
                <a:gd name="connsiteY132" fmla="*/ 1234078 h 2237491"/>
                <a:gd name="connsiteX133" fmla="*/ 383537 w 1600739"/>
                <a:gd name="connsiteY133" fmla="*/ 1192284 h 2237491"/>
                <a:gd name="connsiteX134" fmla="*/ 314065 w 1600739"/>
                <a:gd name="connsiteY134" fmla="*/ 1135332 h 2237491"/>
                <a:gd name="connsiteX135" fmla="*/ 260600 w 1600739"/>
                <a:gd name="connsiteY135" fmla="*/ 1127970 h 2237491"/>
                <a:gd name="connsiteX136" fmla="*/ 187767 w 1600739"/>
                <a:gd name="connsiteY136" fmla="*/ 1131001 h 2237491"/>
                <a:gd name="connsiteX137" fmla="*/ 126298 w 1600739"/>
                <a:gd name="connsiteY137" fmla="*/ 1142911 h 2237491"/>
                <a:gd name="connsiteX138" fmla="*/ 112709 w 1600739"/>
                <a:gd name="connsiteY138" fmla="*/ 1087915 h 2237491"/>
                <a:gd name="connsiteX139" fmla="*/ 50103 w 1600739"/>
                <a:gd name="connsiteY139" fmla="*/ 1042867 h 2237491"/>
                <a:gd name="connsiteX140" fmla="*/ 118135 w 1600739"/>
                <a:gd name="connsiteY140" fmla="*/ 1008436 h 2237491"/>
                <a:gd name="connsiteX141" fmla="*/ 168398 w 1600739"/>
                <a:gd name="connsiteY141" fmla="*/ 1000856 h 2237491"/>
                <a:gd name="connsiteX142" fmla="*/ 181575 w 1600739"/>
                <a:gd name="connsiteY142" fmla="*/ 975528 h 2237491"/>
                <a:gd name="connsiteX143" fmla="*/ 58267 w 1600739"/>
                <a:gd name="connsiteY143" fmla="*/ 972489 h 2237491"/>
                <a:gd name="connsiteX144" fmla="*/ 0 w 1600739"/>
                <a:gd name="connsiteY144" fmla="*/ 926148 h 2237491"/>
                <a:gd name="connsiteX145" fmla="*/ 3202 w 1600739"/>
                <a:gd name="connsiteY145" fmla="*/ 879806 h 2237491"/>
                <a:gd name="connsiteX146" fmla="*/ 103568 w 1600739"/>
                <a:gd name="connsiteY146" fmla="*/ 823071 h 2237491"/>
                <a:gd name="connsiteX147" fmla="*/ 191448 w 1600739"/>
                <a:gd name="connsiteY147" fmla="*/ 806376 h 2237491"/>
                <a:gd name="connsiteX148" fmla="*/ 220471 w 1600739"/>
                <a:gd name="connsiteY148" fmla="*/ 670116 h 2237491"/>
                <a:gd name="connsiteX149" fmla="*/ 147029 w 1600739"/>
                <a:gd name="connsiteY149" fmla="*/ 630485 h 2237491"/>
                <a:gd name="connsiteX150" fmla="*/ 190714 w 1600739"/>
                <a:gd name="connsiteY150" fmla="*/ 552578 h 2237491"/>
                <a:gd name="connsiteX151" fmla="*/ 219675 w 1600739"/>
                <a:gd name="connsiteY151" fmla="*/ 556428 h 2237491"/>
                <a:gd name="connsiteX152" fmla="*/ 231105 w 1600739"/>
                <a:gd name="connsiteY152" fmla="*/ 560238 h 2237491"/>
                <a:gd name="connsiteX153" fmla="*/ 214945 w 1600739"/>
                <a:gd name="connsiteY153" fmla="*/ 530290 h 2237491"/>
                <a:gd name="connsiteX154" fmla="*/ 286532 w 1600739"/>
                <a:gd name="connsiteY154" fmla="*/ 483741 h 2237491"/>
                <a:gd name="connsiteX155" fmla="*/ 275167 w 1600739"/>
                <a:gd name="connsiteY155" fmla="*/ 410548 h 2237491"/>
                <a:gd name="connsiteX156" fmla="*/ 341438 w 1600739"/>
                <a:gd name="connsiteY156" fmla="*/ 364207 h 2237491"/>
                <a:gd name="connsiteX157" fmla="*/ 398745 w 1600739"/>
                <a:gd name="connsiteY157" fmla="*/ 390693 h 2237491"/>
                <a:gd name="connsiteX158" fmla="*/ 409404 w 1600739"/>
                <a:gd name="connsiteY158" fmla="*/ 323631 h 2237491"/>
                <a:gd name="connsiteX159" fmla="*/ 471135 w 1600739"/>
                <a:gd name="connsiteY159" fmla="*/ 377358 h 2237491"/>
                <a:gd name="connsiteX160" fmla="*/ 501672 w 1600739"/>
                <a:gd name="connsiteY160" fmla="*/ 314885 h 2237491"/>
                <a:gd name="connsiteX161" fmla="*/ 532566 w 1600739"/>
                <a:gd name="connsiteY161" fmla="*/ 392575 h 2237491"/>
                <a:gd name="connsiteX162" fmla="*/ 600437 w 1600739"/>
                <a:gd name="connsiteY162" fmla="*/ 292530 h 2237491"/>
                <a:gd name="connsiteX163" fmla="*/ 661906 w 1600739"/>
                <a:gd name="connsiteY163" fmla="*/ 359876 h 2237491"/>
                <a:gd name="connsiteX164" fmla="*/ 700804 w 1600739"/>
                <a:gd name="connsiteY164" fmla="*/ 374818 h 2237491"/>
                <a:gd name="connsiteX165" fmla="*/ 754268 w 1600739"/>
                <a:gd name="connsiteY165" fmla="*/ 427006 h 2237491"/>
                <a:gd name="connsiteX166" fmla="*/ 689438 w 1600739"/>
                <a:gd name="connsiteY166" fmla="*/ 335840 h 2237491"/>
                <a:gd name="connsiteX167" fmla="*/ 692800 w 1600739"/>
                <a:gd name="connsiteY167" fmla="*/ 258099 h 2237491"/>
                <a:gd name="connsiteX168" fmla="*/ 665724 w 1600739"/>
                <a:gd name="connsiteY168" fmla="*/ 216399 h 2237491"/>
                <a:gd name="connsiteX169" fmla="*/ 746824 w 1600739"/>
                <a:gd name="connsiteY169" fmla="*/ 218427 h 2237491"/>
                <a:gd name="connsiteX170" fmla="*/ 754934 w 1600739"/>
                <a:gd name="connsiteY170" fmla="*/ 204234 h 2237491"/>
                <a:gd name="connsiteX171" fmla="*/ 758988 w 1600739"/>
                <a:gd name="connsiteY171" fmla="*/ 198152 h 2237491"/>
                <a:gd name="connsiteX172" fmla="*/ 680426 w 1600739"/>
                <a:gd name="connsiteY172" fmla="*/ 188229 h 2237491"/>
                <a:gd name="connsiteX173" fmla="*/ 675861 w 1600739"/>
                <a:gd name="connsiteY173" fmla="*/ 169767 h 2237491"/>
                <a:gd name="connsiteX174" fmla="*/ 706274 w 1600739"/>
                <a:gd name="connsiteY174" fmla="*/ 141382 h 2237491"/>
                <a:gd name="connsiteX175" fmla="*/ 728576 w 1600739"/>
                <a:gd name="connsiteY175" fmla="*/ 123135 h 2237491"/>
                <a:gd name="connsiteX176" fmla="*/ 752906 w 1600739"/>
                <a:gd name="connsiteY176" fmla="*/ 139354 h 2237491"/>
                <a:gd name="connsiteX177" fmla="*/ 773180 w 1600739"/>
                <a:gd name="connsiteY177" fmla="*/ 90694 h 2237491"/>
                <a:gd name="connsiteX178" fmla="*/ 813731 w 1600739"/>
                <a:gd name="connsiteY178" fmla="*/ 108943 h 2237491"/>
                <a:gd name="connsiteX179" fmla="*/ 815758 w 1600739"/>
                <a:gd name="connsiteY179" fmla="*/ 88668 h 2237491"/>
                <a:gd name="connsiteX180" fmla="*/ 823868 w 1600739"/>
                <a:gd name="connsiteY180" fmla="*/ 60283 h 2237491"/>
                <a:gd name="connsiteX181" fmla="*/ 856985 w 1600739"/>
                <a:gd name="connsiteY181" fmla="*/ 120333 h 2237491"/>
                <a:gd name="connsiteX182" fmla="*/ 866446 w 1600739"/>
                <a:gd name="connsiteY182" fmla="*/ 82585 h 2237491"/>
                <a:gd name="connsiteX183" fmla="*/ 860363 w 1600739"/>
                <a:gd name="connsiteY183" fmla="*/ 42036 h 2237491"/>
                <a:gd name="connsiteX184" fmla="*/ 909023 w 1600739"/>
                <a:gd name="connsiteY184" fmla="*/ 19732 h 2237491"/>
                <a:gd name="connsiteX185" fmla="*/ 949573 w 1600739"/>
                <a:gd name="connsiteY185" fmla="*/ 21760 h 2237491"/>
                <a:gd name="connsiteX186" fmla="*/ 1004783 w 1600739"/>
                <a:gd name="connsiteY186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557821 w 1600739"/>
                <a:gd name="connsiteY27" fmla="*/ 510386 h 2237491"/>
                <a:gd name="connsiteX28" fmla="*/ 1535519 w 1600739"/>
                <a:gd name="connsiteY28" fmla="*/ 563101 h 2237491"/>
                <a:gd name="connsiteX29" fmla="*/ 1509161 w 1600739"/>
                <a:gd name="connsiteY29" fmla="*/ 583376 h 2237491"/>
                <a:gd name="connsiteX30" fmla="*/ 1493970 w 1600739"/>
                <a:gd name="connsiteY30" fmla="*/ 597429 h 2237491"/>
                <a:gd name="connsiteX31" fmla="*/ 1477802 w 1600739"/>
                <a:gd name="connsiteY31" fmla="*/ 628828 h 2237491"/>
                <a:gd name="connsiteX32" fmla="*/ 1393604 w 1600739"/>
                <a:gd name="connsiteY32" fmla="*/ 654164 h 2237491"/>
                <a:gd name="connsiteX33" fmla="*/ 1384639 w 1600739"/>
                <a:gd name="connsiteY33" fmla="*/ 703753 h 2237491"/>
                <a:gd name="connsiteX34" fmla="*/ 1424338 w 1600739"/>
                <a:gd name="connsiteY34" fmla="*/ 760272 h 2237491"/>
                <a:gd name="connsiteX35" fmla="*/ 1422577 w 1600739"/>
                <a:gd name="connsiteY35" fmla="*/ 867680 h 2237491"/>
                <a:gd name="connsiteX36" fmla="*/ 1404969 w 1600739"/>
                <a:gd name="connsiteY36" fmla="*/ 972489 h 2237491"/>
                <a:gd name="connsiteX37" fmla="*/ 1443860 w 1600739"/>
                <a:gd name="connsiteY37" fmla="*/ 1023954 h 2237491"/>
                <a:gd name="connsiteX38" fmla="*/ 1433567 w 1600739"/>
                <a:gd name="connsiteY38" fmla="*/ 1081380 h 2237491"/>
                <a:gd name="connsiteX39" fmla="*/ 1416086 w 1600739"/>
                <a:gd name="connsiteY39" fmla="*/ 1056001 h 2237491"/>
                <a:gd name="connsiteX40" fmla="*/ 1393604 w 1600739"/>
                <a:gd name="connsiteY40" fmla="*/ 1050229 h 2237491"/>
                <a:gd name="connsiteX41" fmla="*/ 1351504 w 1600739"/>
                <a:gd name="connsiteY41" fmla="*/ 1081629 h 2237491"/>
                <a:gd name="connsiteX42" fmla="*/ 1396805 w 1600739"/>
                <a:gd name="connsiteY42" fmla="*/ 1138364 h 2237491"/>
                <a:gd name="connsiteX43" fmla="*/ 1404969 w 1600739"/>
                <a:gd name="connsiteY43" fmla="*/ 1220652 h 2237491"/>
                <a:gd name="connsiteX44" fmla="*/ 1379037 w 1600739"/>
                <a:gd name="connsiteY44" fmla="*/ 1226499 h 2237491"/>
                <a:gd name="connsiteX45" fmla="*/ 1412972 w 1600739"/>
                <a:gd name="connsiteY45" fmla="*/ 1308787 h 2237491"/>
                <a:gd name="connsiteX46" fmla="*/ 1339271 w 1600739"/>
                <a:gd name="connsiteY46" fmla="*/ 1311391 h 2237491"/>
                <a:gd name="connsiteX47" fmla="*/ 1385440 w 1600739"/>
                <a:gd name="connsiteY47" fmla="*/ 1350580 h 2237491"/>
                <a:gd name="connsiteX48" fmla="*/ 1374075 w 1600739"/>
                <a:gd name="connsiteY48" fmla="*/ 1378948 h 2237491"/>
                <a:gd name="connsiteX49" fmla="*/ 1340139 w 1600739"/>
                <a:gd name="connsiteY49" fmla="*/ 1389559 h 2237491"/>
                <a:gd name="connsiteX50" fmla="*/ 1291321 w 1600739"/>
                <a:gd name="connsiteY50" fmla="*/ 1389648 h 2237491"/>
                <a:gd name="connsiteX51" fmla="*/ 1336937 w 1600739"/>
                <a:gd name="connsiteY51" fmla="*/ 1446294 h 2237491"/>
                <a:gd name="connsiteX52" fmla="*/ 1336937 w 1600739"/>
                <a:gd name="connsiteY52" fmla="*/ 1482241 h 2237491"/>
                <a:gd name="connsiteX53" fmla="*/ 1244619 w 1600739"/>
                <a:gd name="connsiteY53" fmla="*/ 1469918 h 2237491"/>
                <a:gd name="connsiteX54" fmla="*/ 1285462 w 1600739"/>
                <a:gd name="connsiteY54" fmla="*/ 1492994 h 2237491"/>
                <a:gd name="connsiteX55" fmla="*/ 1306203 w 1600739"/>
                <a:gd name="connsiteY55" fmla="*/ 1505454 h 2237491"/>
                <a:gd name="connsiteX56" fmla="*/ 1340139 w 1600739"/>
                <a:gd name="connsiteY56" fmla="*/ 1538977 h 2237491"/>
                <a:gd name="connsiteX57" fmla="*/ 1351504 w 1600739"/>
                <a:gd name="connsiteY57" fmla="*/ 1598744 h 2237491"/>
                <a:gd name="connsiteX58" fmla="*/ 1301241 w 1600739"/>
                <a:gd name="connsiteY58" fmla="*/ 1612170 h 2237491"/>
                <a:gd name="connsiteX59" fmla="*/ 1294691 w 1600739"/>
                <a:gd name="connsiteY59" fmla="*/ 1568847 h 2237491"/>
                <a:gd name="connsiteX60" fmla="*/ 1239773 w 1600739"/>
                <a:gd name="connsiteY60" fmla="*/ 1528582 h 2237491"/>
                <a:gd name="connsiteX61" fmla="*/ 1252079 w 1600739"/>
                <a:gd name="connsiteY61" fmla="*/ 1568019 h 2237491"/>
                <a:gd name="connsiteX62" fmla="*/ 1246470 w 1600739"/>
                <a:gd name="connsiteY62" fmla="*/ 1569888 h 2237491"/>
                <a:gd name="connsiteX63" fmla="*/ 1170270 w 1600739"/>
                <a:gd name="connsiteY63" fmla="*/ 1573698 h 2237491"/>
                <a:gd name="connsiteX64" fmla="*/ 1164555 w 1600739"/>
                <a:gd name="connsiteY64" fmla="*/ 1577508 h 2237491"/>
                <a:gd name="connsiteX65" fmla="*/ 1170270 w 1600739"/>
                <a:gd name="connsiteY65" fmla="*/ 1579413 h 2237491"/>
                <a:gd name="connsiteX66" fmla="*/ 1206465 w 1600739"/>
                <a:gd name="connsiteY66" fmla="*/ 1581318 h 2237491"/>
                <a:gd name="connsiteX67" fmla="*/ 1214085 w 1600739"/>
                <a:gd name="connsiteY67" fmla="*/ 1583223 h 2237491"/>
                <a:gd name="connsiteX68" fmla="*/ 1223610 w 1600739"/>
                <a:gd name="connsiteY68" fmla="*/ 1585128 h 2237491"/>
                <a:gd name="connsiteX69" fmla="*/ 1235040 w 1600739"/>
                <a:gd name="connsiteY69" fmla="*/ 1588938 h 2237491"/>
                <a:gd name="connsiteX70" fmla="*/ 1250280 w 1600739"/>
                <a:gd name="connsiteY70" fmla="*/ 1590843 h 2237491"/>
                <a:gd name="connsiteX71" fmla="*/ 1258955 w 1600739"/>
                <a:gd name="connsiteY71" fmla="*/ 1590054 h 2237491"/>
                <a:gd name="connsiteX72" fmla="*/ 1259302 w 1600739"/>
                <a:gd name="connsiteY72" fmla="*/ 1591164 h 2237491"/>
                <a:gd name="connsiteX73" fmla="*/ 1191759 w 1600739"/>
                <a:gd name="connsiteY73" fmla="*/ 1620023 h 2237491"/>
                <a:gd name="connsiteX74" fmla="*/ 1166879 w 1600739"/>
                <a:gd name="connsiteY74" fmla="*/ 1635586 h 2237491"/>
                <a:gd name="connsiteX75" fmla="*/ 1221126 w 1600739"/>
                <a:gd name="connsiteY75" fmla="*/ 1638747 h 2237491"/>
                <a:gd name="connsiteX76" fmla="*/ 1249444 w 1600739"/>
                <a:gd name="connsiteY76" fmla="*/ 1649933 h 2237491"/>
                <a:gd name="connsiteX77" fmla="*/ 1332135 w 1600739"/>
                <a:gd name="connsiteY77" fmla="*/ 1637506 h 2237491"/>
                <a:gd name="connsiteX78" fmla="*/ 1264104 w 1600739"/>
                <a:gd name="connsiteY78" fmla="*/ 1697273 h 2237491"/>
                <a:gd name="connsiteX79" fmla="*/ 1191270 w 1600739"/>
                <a:gd name="connsiteY79" fmla="*/ 1751193 h 2237491"/>
                <a:gd name="connsiteX80" fmla="*/ 1113634 w 1600739"/>
                <a:gd name="connsiteY80" fmla="*/ 1771981 h 2237491"/>
                <a:gd name="connsiteX81" fmla="*/ 1072462 w 1600739"/>
                <a:gd name="connsiteY81" fmla="*/ 1751026 h 2237491"/>
                <a:gd name="connsiteX82" fmla="*/ 1079220 w 1600739"/>
                <a:gd name="connsiteY82" fmla="*/ 1780778 h 2237491"/>
                <a:gd name="connsiteX83" fmla="*/ 1022872 w 1600739"/>
                <a:gd name="connsiteY83" fmla="*/ 1860333 h 2237491"/>
                <a:gd name="connsiteX84" fmla="*/ 967967 w 1600739"/>
                <a:gd name="connsiteY84" fmla="*/ 1902126 h 2237491"/>
                <a:gd name="connsiteX85" fmla="*/ 898604 w 1600739"/>
                <a:gd name="connsiteY85" fmla="*/ 1929534 h 2237491"/>
                <a:gd name="connsiteX86" fmla="*/ 859257 w 1600739"/>
                <a:gd name="connsiteY86" fmla="*/ 1897240 h 2237491"/>
                <a:gd name="connsiteX87" fmla="*/ 877205 w 1600739"/>
                <a:gd name="connsiteY87" fmla="*/ 1944567 h 2237491"/>
                <a:gd name="connsiteX88" fmla="*/ 852730 w 1600739"/>
                <a:gd name="connsiteY88" fmla="*/ 1986401 h 2237491"/>
                <a:gd name="connsiteX89" fmla="*/ 827370 w 1600739"/>
                <a:gd name="connsiteY89" fmla="*/ 1990893 h 2237491"/>
                <a:gd name="connsiteX90" fmla="*/ 854635 w 1600739"/>
                <a:gd name="connsiteY90" fmla="*/ 2008235 h 2237491"/>
                <a:gd name="connsiteX91" fmla="*/ 838467 w 1600739"/>
                <a:gd name="connsiteY91" fmla="*/ 2043965 h 2237491"/>
                <a:gd name="connsiteX92" fmla="*/ 800178 w 1600739"/>
                <a:gd name="connsiteY92" fmla="*/ 2070346 h 2237491"/>
                <a:gd name="connsiteX93" fmla="*/ 807733 w 1600739"/>
                <a:gd name="connsiteY93" fmla="*/ 2126253 h 2237491"/>
                <a:gd name="connsiteX94" fmla="*/ 796368 w 1600739"/>
                <a:gd name="connsiteY94" fmla="*/ 2168046 h 2237491"/>
                <a:gd name="connsiteX95" fmla="*/ 790718 w 1600739"/>
                <a:gd name="connsiteY95" fmla="*/ 2228849 h 2237491"/>
                <a:gd name="connsiteX96" fmla="*/ 755923 w 1600739"/>
                <a:gd name="connsiteY96" fmla="*/ 2237457 h 2237491"/>
                <a:gd name="connsiteX97" fmla="*/ 746105 w 1600739"/>
                <a:gd name="connsiteY97" fmla="*/ 2217419 h 2237491"/>
                <a:gd name="connsiteX98" fmla="*/ 711058 w 1600739"/>
                <a:gd name="connsiteY98" fmla="*/ 2211819 h 2237491"/>
                <a:gd name="connsiteX99" fmla="*/ 681193 w 1600739"/>
                <a:gd name="connsiteY99" fmla="*/ 2178657 h 2237491"/>
                <a:gd name="connsiteX100" fmla="*/ 655503 w 1600739"/>
                <a:gd name="connsiteY100" fmla="*/ 2178657 h 2237491"/>
                <a:gd name="connsiteX101" fmla="*/ 627970 w 1600739"/>
                <a:gd name="connsiteY101" fmla="*/ 2150073 h 2237491"/>
                <a:gd name="connsiteX102" fmla="*/ 614918 w 1600739"/>
                <a:gd name="connsiteY102" fmla="*/ 2113544 h 2237491"/>
                <a:gd name="connsiteX103" fmla="*/ 617054 w 1600739"/>
                <a:gd name="connsiteY103" fmla="*/ 2083633 h 2237491"/>
                <a:gd name="connsiteX104" fmla="*/ 588302 w 1600739"/>
                <a:gd name="connsiteY104" fmla="*/ 2067629 h 2237491"/>
                <a:gd name="connsiteX105" fmla="*/ 597827 w 1600739"/>
                <a:gd name="connsiteY105" fmla="*/ 2040903 h 2237491"/>
                <a:gd name="connsiteX106" fmla="*/ 567916 w 1600739"/>
                <a:gd name="connsiteY106" fmla="*/ 2036631 h 2237491"/>
                <a:gd name="connsiteX107" fmla="*/ 549410 w 1600739"/>
                <a:gd name="connsiteY107" fmla="*/ 2013101 h 2237491"/>
                <a:gd name="connsiteX108" fmla="*/ 557272 w 1600739"/>
                <a:gd name="connsiteY108" fmla="*/ 1987216 h 2237491"/>
                <a:gd name="connsiteX109" fmla="*/ 533733 w 1600739"/>
                <a:gd name="connsiteY109" fmla="*/ 1978947 h 2237491"/>
                <a:gd name="connsiteX110" fmla="*/ 549798 w 1600739"/>
                <a:gd name="connsiteY110" fmla="*/ 1946389 h 2237491"/>
                <a:gd name="connsiteX111" fmla="*/ 516641 w 1600739"/>
                <a:gd name="connsiteY111" fmla="*/ 1934081 h 2237491"/>
                <a:gd name="connsiteX112" fmla="*/ 513037 w 1600739"/>
                <a:gd name="connsiteY112" fmla="*/ 1896063 h 2237491"/>
                <a:gd name="connsiteX113" fmla="*/ 524402 w 1600739"/>
                <a:gd name="connsiteY113" fmla="*/ 1852754 h 2237491"/>
                <a:gd name="connsiteX114" fmla="*/ 505033 w 1600739"/>
                <a:gd name="connsiteY114" fmla="*/ 1828933 h 2237491"/>
                <a:gd name="connsiteX115" fmla="*/ 532566 w 1600739"/>
                <a:gd name="connsiteY115" fmla="*/ 1757040 h 2237491"/>
                <a:gd name="connsiteX116" fmla="*/ 569703 w 1600739"/>
                <a:gd name="connsiteY116" fmla="*/ 1733219 h 2237491"/>
                <a:gd name="connsiteX117" fmla="*/ 582669 w 1600739"/>
                <a:gd name="connsiteY117" fmla="*/ 1704852 h 2237491"/>
                <a:gd name="connsiteX118" fmla="*/ 585871 w 1600739"/>
                <a:gd name="connsiteY118" fmla="*/ 1650931 h 2237491"/>
                <a:gd name="connsiteX119" fmla="*/ 555136 w 1600739"/>
                <a:gd name="connsiteY119" fmla="*/ 1673452 h 2237491"/>
                <a:gd name="connsiteX120" fmla="*/ 521824 w 1600739"/>
                <a:gd name="connsiteY120" fmla="*/ 1652087 h 2237491"/>
                <a:gd name="connsiteX121" fmla="*/ 485504 w 1600739"/>
                <a:gd name="connsiteY121" fmla="*/ 1622564 h 2237491"/>
                <a:gd name="connsiteX122" fmla="*/ 493668 w 1600739"/>
                <a:gd name="connsiteY122" fmla="*/ 1588349 h 2237491"/>
                <a:gd name="connsiteX123" fmla="*/ 559657 w 1600739"/>
                <a:gd name="connsiteY123" fmla="*/ 1628667 h 2237491"/>
                <a:gd name="connsiteX124" fmla="*/ 574505 w 1600739"/>
                <a:gd name="connsiteY124" fmla="*/ 1606106 h 2237491"/>
                <a:gd name="connsiteX125" fmla="*/ 527604 w 1600739"/>
                <a:gd name="connsiteY125" fmla="*/ 1555434 h 2237491"/>
                <a:gd name="connsiteX126" fmla="*/ 505033 w 1600739"/>
                <a:gd name="connsiteY126" fmla="*/ 1531397 h 2237491"/>
                <a:gd name="connsiteX127" fmla="*/ 479101 w 1600739"/>
                <a:gd name="connsiteY127" fmla="*/ 1542008 h 2237491"/>
                <a:gd name="connsiteX128" fmla="*/ 456371 w 1600739"/>
                <a:gd name="connsiteY128" fmla="*/ 1524035 h 2237491"/>
                <a:gd name="connsiteX129" fmla="*/ 485504 w 1600739"/>
                <a:gd name="connsiteY129" fmla="*/ 1449326 h 2237491"/>
                <a:gd name="connsiteX130" fmla="*/ 470938 w 1600739"/>
                <a:gd name="connsiteY130" fmla="*/ 1422474 h 2237491"/>
                <a:gd name="connsiteX131" fmla="*/ 448367 w 1600739"/>
                <a:gd name="connsiteY131" fmla="*/ 1361191 h 2237491"/>
                <a:gd name="connsiteX132" fmla="*/ 417633 w 1600739"/>
                <a:gd name="connsiteY132" fmla="*/ 1270025 h 2237491"/>
                <a:gd name="connsiteX133" fmla="*/ 383537 w 1600739"/>
                <a:gd name="connsiteY133" fmla="*/ 1234078 h 2237491"/>
                <a:gd name="connsiteX134" fmla="*/ 383537 w 1600739"/>
                <a:gd name="connsiteY134" fmla="*/ 1192284 h 2237491"/>
                <a:gd name="connsiteX135" fmla="*/ 314065 w 1600739"/>
                <a:gd name="connsiteY135" fmla="*/ 1135332 h 2237491"/>
                <a:gd name="connsiteX136" fmla="*/ 260600 w 1600739"/>
                <a:gd name="connsiteY136" fmla="*/ 1127970 h 2237491"/>
                <a:gd name="connsiteX137" fmla="*/ 187767 w 1600739"/>
                <a:gd name="connsiteY137" fmla="*/ 1131001 h 2237491"/>
                <a:gd name="connsiteX138" fmla="*/ 126298 w 1600739"/>
                <a:gd name="connsiteY138" fmla="*/ 1142911 h 2237491"/>
                <a:gd name="connsiteX139" fmla="*/ 112709 w 1600739"/>
                <a:gd name="connsiteY139" fmla="*/ 1087915 h 2237491"/>
                <a:gd name="connsiteX140" fmla="*/ 50103 w 1600739"/>
                <a:gd name="connsiteY140" fmla="*/ 1042867 h 2237491"/>
                <a:gd name="connsiteX141" fmla="*/ 118135 w 1600739"/>
                <a:gd name="connsiteY141" fmla="*/ 1008436 h 2237491"/>
                <a:gd name="connsiteX142" fmla="*/ 168398 w 1600739"/>
                <a:gd name="connsiteY142" fmla="*/ 1000856 h 2237491"/>
                <a:gd name="connsiteX143" fmla="*/ 181575 w 1600739"/>
                <a:gd name="connsiteY143" fmla="*/ 975528 h 2237491"/>
                <a:gd name="connsiteX144" fmla="*/ 58267 w 1600739"/>
                <a:gd name="connsiteY144" fmla="*/ 972489 h 2237491"/>
                <a:gd name="connsiteX145" fmla="*/ 0 w 1600739"/>
                <a:gd name="connsiteY145" fmla="*/ 926148 h 2237491"/>
                <a:gd name="connsiteX146" fmla="*/ 3202 w 1600739"/>
                <a:gd name="connsiteY146" fmla="*/ 879806 h 2237491"/>
                <a:gd name="connsiteX147" fmla="*/ 103568 w 1600739"/>
                <a:gd name="connsiteY147" fmla="*/ 823071 h 2237491"/>
                <a:gd name="connsiteX148" fmla="*/ 191448 w 1600739"/>
                <a:gd name="connsiteY148" fmla="*/ 806376 h 2237491"/>
                <a:gd name="connsiteX149" fmla="*/ 220471 w 1600739"/>
                <a:gd name="connsiteY149" fmla="*/ 670116 h 2237491"/>
                <a:gd name="connsiteX150" fmla="*/ 147029 w 1600739"/>
                <a:gd name="connsiteY150" fmla="*/ 630485 h 2237491"/>
                <a:gd name="connsiteX151" fmla="*/ 190714 w 1600739"/>
                <a:gd name="connsiteY151" fmla="*/ 552578 h 2237491"/>
                <a:gd name="connsiteX152" fmla="*/ 219675 w 1600739"/>
                <a:gd name="connsiteY152" fmla="*/ 556428 h 2237491"/>
                <a:gd name="connsiteX153" fmla="*/ 231105 w 1600739"/>
                <a:gd name="connsiteY153" fmla="*/ 560238 h 2237491"/>
                <a:gd name="connsiteX154" fmla="*/ 214945 w 1600739"/>
                <a:gd name="connsiteY154" fmla="*/ 530290 h 2237491"/>
                <a:gd name="connsiteX155" fmla="*/ 286532 w 1600739"/>
                <a:gd name="connsiteY155" fmla="*/ 483741 h 2237491"/>
                <a:gd name="connsiteX156" fmla="*/ 275167 w 1600739"/>
                <a:gd name="connsiteY156" fmla="*/ 410548 h 2237491"/>
                <a:gd name="connsiteX157" fmla="*/ 341438 w 1600739"/>
                <a:gd name="connsiteY157" fmla="*/ 364207 h 2237491"/>
                <a:gd name="connsiteX158" fmla="*/ 398745 w 1600739"/>
                <a:gd name="connsiteY158" fmla="*/ 390693 h 2237491"/>
                <a:gd name="connsiteX159" fmla="*/ 409404 w 1600739"/>
                <a:gd name="connsiteY159" fmla="*/ 323631 h 2237491"/>
                <a:gd name="connsiteX160" fmla="*/ 471135 w 1600739"/>
                <a:gd name="connsiteY160" fmla="*/ 377358 h 2237491"/>
                <a:gd name="connsiteX161" fmla="*/ 501672 w 1600739"/>
                <a:gd name="connsiteY161" fmla="*/ 314885 h 2237491"/>
                <a:gd name="connsiteX162" fmla="*/ 532566 w 1600739"/>
                <a:gd name="connsiteY162" fmla="*/ 392575 h 2237491"/>
                <a:gd name="connsiteX163" fmla="*/ 600437 w 1600739"/>
                <a:gd name="connsiteY163" fmla="*/ 292530 h 2237491"/>
                <a:gd name="connsiteX164" fmla="*/ 661906 w 1600739"/>
                <a:gd name="connsiteY164" fmla="*/ 359876 h 2237491"/>
                <a:gd name="connsiteX165" fmla="*/ 700804 w 1600739"/>
                <a:gd name="connsiteY165" fmla="*/ 374818 h 2237491"/>
                <a:gd name="connsiteX166" fmla="*/ 754268 w 1600739"/>
                <a:gd name="connsiteY166" fmla="*/ 427006 h 2237491"/>
                <a:gd name="connsiteX167" fmla="*/ 689438 w 1600739"/>
                <a:gd name="connsiteY167" fmla="*/ 335840 h 2237491"/>
                <a:gd name="connsiteX168" fmla="*/ 692800 w 1600739"/>
                <a:gd name="connsiteY168" fmla="*/ 258099 h 2237491"/>
                <a:gd name="connsiteX169" fmla="*/ 665724 w 1600739"/>
                <a:gd name="connsiteY169" fmla="*/ 216399 h 2237491"/>
                <a:gd name="connsiteX170" fmla="*/ 746824 w 1600739"/>
                <a:gd name="connsiteY170" fmla="*/ 218427 h 2237491"/>
                <a:gd name="connsiteX171" fmla="*/ 754934 w 1600739"/>
                <a:gd name="connsiteY171" fmla="*/ 204234 h 2237491"/>
                <a:gd name="connsiteX172" fmla="*/ 758988 w 1600739"/>
                <a:gd name="connsiteY172" fmla="*/ 198152 h 2237491"/>
                <a:gd name="connsiteX173" fmla="*/ 680426 w 1600739"/>
                <a:gd name="connsiteY173" fmla="*/ 188229 h 2237491"/>
                <a:gd name="connsiteX174" fmla="*/ 675861 w 1600739"/>
                <a:gd name="connsiteY174" fmla="*/ 169767 h 2237491"/>
                <a:gd name="connsiteX175" fmla="*/ 706274 w 1600739"/>
                <a:gd name="connsiteY175" fmla="*/ 141382 h 2237491"/>
                <a:gd name="connsiteX176" fmla="*/ 728576 w 1600739"/>
                <a:gd name="connsiteY176" fmla="*/ 123135 h 2237491"/>
                <a:gd name="connsiteX177" fmla="*/ 752906 w 1600739"/>
                <a:gd name="connsiteY177" fmla="*/ 139354 h 2237491"/>
                <a:gd name="connsiteX178" fmla="*/ 773180 w 1600739"/>
                <a:gd name="connsiteY178" fmla="*/ 90694 h 2237491"/>
                <a:gd name="connsiteX179" fmla="*/ 813731 w 1600739"/>
                <a:gd name="connsiteY179" fmla="*/ 108943 h 2237491"/>
                <a:gd name="connsiteX180" fmla="*/ 815758 w 1600739"/>
                <a:gd name="connsiteY180" fmla="*/ 88668 h 2237491"/>
                <a:gd name="connsiteX181" fmla="*/ 823868 w 1600739"/>
                <a:gd name="connsiteY181" fmla="*/ 60283 h 2237491"/>
                <a:gd name="connsiteX182" fmla="*/ 856985 w 1600739"/>
                <a:gd name="connsiteY182" fmla="*/ 120333 h 2237491"/>
                <a:gd name="connsiteX183" fmla="*/ 866446 w 1600739"/>
                <a:gd name="connsiteY183" fmla="*/ 82585 h 2237491"/>
                <a:gd name="connsiteX184" fmla="*/ 860363 w 1600739"/>
                <a:gd name="connsiteY184" fmla="*/ 42036 h 2237491"/>
                <a:gd name="connsiteX185" fmla="*/ 909023 w 1600739"/>
                <a:gd name="connsiteY185" fmla="*/ 19732 h 2237491"/>
                <a:gd name="connsiteX186" fmla="*/ 949573 w 1600739"/>
                <a:gd name="connsiteY186" fmla="*/ 21760 h 2237491"/>
                <a:gd name="connsiteX187" fmla="*/ 1004783 w 1600739"/>
                <a:gd name="connsiteY18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79037 w 1603731"/>
                <a:gd name="connsiteY23" fmla="*/ 452559 h 2237491"/>
                <a:gd name="connsiteX24" fmla="*/ 1505175 w 1603731"/>
                <a:gd name="connsiteY24" fmla="*/ 388244 h 2237491"/>
                <a:gd name="connsiteX25" fmla="*/ 1584572 w 1603731"/>
                <a:gd name="connsiteY25" fmla="*/ 421159 h 2237491"/>
                <a:gd name="connsiteX26" fmla="*/ 1600399 w 1603731"/>
                <a:gd name="connsiteY26" fmla="*/ 457671 h 2237491"/>
                <a:gd name="connsiteX27" fmla="*/ 1600739 w 1603731"/>
                <a:gd name="connsiteY27" fmla="*/ 488289 h 2237491"/>
                <a:gd name="connsiteX28" fmla="*/ 1557821 w 1603731"/>
                <a:gd name="connsiteY28" fmla="*/ 510386 h 2237491"/>
                <a:gd name="connsiteX29" fmla="*/ 1535519 w 1603731"/>
                <a:gd name="connsiteY29" fmla="*/ 563101 h 2237491"/>
                <a:gd name="connsiteX30" fmla="*/ 1509161 w 1603731"/>
                <a:gd name="connsiteY30" fmla="*/ 583376 h 2237491"/>
                <a:gd name="connsiteX31" fmla="*/ 1493970 w 1603731"/>
                <a:gd name="connsiteY31" fmla="*/ 597429 h 2237491"/>
                <a:gd name="connsiteX32" fmla="*/ 1477802 w 1603731"/>
                <a:gd name="connsiteY32" fmla="*/ 628828 h 2237491"/>
                <a:gd name="connsiteX33" fmla="*/ 1393604 w 1603731"/>
                <a:gd name="connsiteY33" fmla="*/ 654164 h 2237491"/>
                <a:gd name="connsiteX34" fmla="*/ 1384639 w 1603731"/>
                <a:gd name="connsiteY34" fmla="*/ 703753 h 2237491"/>
                <a:gd name="connsiteX35" fmla="*/ 1424338 w 1603731"/>
                <a:gd name="connsiteY35" fmla="*/ 760272 h 2237491"/>
                <a:gd name="connsiteX36" fmla="*/ 1422577 w 1603731"/>
                <a:gd name="connsiteY36" fmla="*/ 867680 h 2237491"/>
                <a:gd name="connsiteX37" fmla="*/ 1404969 w 1603731"/>
                <a:gd name="connsiteY37" fmla="*/ 972489 h 2237491"/>
                <a:gd name="connsiteX38" fmla="*/ 1443860 w 1603731"/>
                <a:gd name="connsiteY38" fmla="*/ 1023954 h 2237491"/>
                <a:gd name="connsiteX39" fmla="*/ 1433567 w 1603731"/>
                <a:gd name="connsiteY39" fmla="*/ 1081380 h 2237491"/>
                <a:gd name="connsiteX40" fmla="*/ 1416086 w 1603731"/>
                <a:gd name="connsiteY40" fmla="*/ 1056001 h 2237491"/>
                <a:gd name="connsiteX41" fmla="*/ 1393604 w 1603731"/>
                <a:gd name="connsiteY41" fmla="*/ 1050229 h 2237491"/>
                <a:gd name="connsiteX42" fmla="*/ 1351504 w 1603731"/>
                <a:gd name="connsiteY42" fmla="*/ 1081629 h 2237491"/>
                <a:gd name="connsiteX43" fmla="*/ 1396805 w 1603731"/>
                <a:gd name="connsiteY43" fmla="*/ 1138364 h 2237491"/>
                <a:gd name="connsiteX44" fmla="*/ 1404969 w 1603731"/>
                <a:gd name="connsiteY44" fmla="*/ 1220652 h 2237491"/>
                <a:gd name="connsiteX45" fmla="*/ 1379037 w 1603731"/>
                <a:gd name="connsiteY45" fmla="*/ 1226499 h 2237491"/>
                <a:gd name="connsiteX46" fmla="*/ 1412972 w 1603731"/>
                <a:gd name="connsiteY46" fmla="*/ 1308787 h 2237491"/>
                <a:gd name="connsiteX47" fmla="*/ 1339271 w 1603731"/>
                <a:gd name="connsiteY47" fmla="*/ 1311391 h 2237491"/>
                <a:gd name="connsiteX48" fmla="*/ 1385440 w 1603731"/>
                <a:gd name="connsiteY48" fmla="*/ 1350580 h 2237491"/>
                <a:gd name="connsiteX49" fmla="*/ 1374075 w 1603731"/>
                <a:gd name="connsiteY49" fmla="*/ 1378948 h 2237491"/>
                <a:gd name="connsiteX50" fmla="*/ 1340139 w 1603731"/>
                <a:gd name="connsiteY50" fmla="*/ 1389559 h 2237491"/>
                <a:gd name="connsiteX51" fmla="*/ 1291321 w 1603731"/>
                <a:gd name="connsiteY51" fmla="*/ 1389648 h 2237491"/>
                <a:gd name="connsiteX52" fmla="*/ 1336937 w 1603731"/>
                <a:gd name="connsiteY52" fmla="*/ 1446294 h 2237491"/>
                <a:gd name="connsiteX53" fmla="*/ 1336937 w 1603731"/>
                <a:gd name="connsiteY53" fmla="*/ 1482241 h 2237491"/>
                <a:gd name="connsiteX54" fmla="*/ 1244619 w 1603731"/>
                <a:gd name="connsiteY54" fmla="*/ 1469918 h 2237491"/>
                <a:gd name="connsiteX55" fmla="*/ 1285462 w 1603731"/>
                <a:gd name="connsiteY55" fmla="*/ 1492994 h 2237491"/>
                <a:gd name="connsiteX56" fmla="*/ 1306203 w 1603731"/>
                <a:gd name="connsiteY56" fmla="*/ 1505454 h 2237491"/>
                <a:gd name="connsiteX57" fmla="*/ 1340139 w 1603731"/>
                <a:gd name="connsiteY57" fmla="*/ 1538977 h 2237491"/>
                <a:gd name="connsiteX58" fmla="*/ 1351504 w 1603731"/>
                <a:gd name="connsiteY58" fmla="*/ 1598744 h 2237491"/>
                <a:gd name="connsiteX59" fmla="*/ 1301241 w 1603731"/>
                <a:gd name="connsiteY59" fmla="*/ 1612170 h 2237491"/>
                <a:gd name="connsiteX60" fmla="*/ 1294691 w 1603731"/>
                <a:gd name="connsiteY60" fmla="*/ 1568847 h 2237491"/>
                <a:gd name="connsiteX61" fmla="*/ 1239773 w 1603731"/>
                <a:gd name="connsiteY61" fmla="*/ 1528582 h 2237491"/>
                <a:gd name="connsiteX62" fmla="*/ 1252079 w 1603731"/>
                <a:gd name="connsiteY62" fmla="*/ 1568019 h 2237491"/>
                <a:gd name="connsiteX63" fmla="*/ 1246470 w 1603731"/>
                <a:gd name="connsiteY63" fmla="*/ 1569888 h 2237491"/>
                <a:gd name="connsiteX64" fmla="*/ 1170270 w 1603731"/>
                <a:gd name="connsiteY64" fmla="*/ 1573698 h 2237491"/>
                <a:gd name="connsiteX65" fmla="*/ 1164555 w 1603731"/>
                <a:gd name="connsiteY65" fmla="*/ 1577508 h 2237491"/>
                <a:gd name="connsiteX66" fmla="*/ 1170270 w 1603731"/>
                <a:gd name="connsiteY66" fmla="*/ 1579413 h 2237491"/>
                <a:gd name="connsiteX67" fmla="*/ 1206465 w 1603731"/>
                <a:gd name="connsiteY67" fmla="*/ 1581318 h 2237491"/>
                <a:gd name="connsiteX68" fmla="*/ 1214085 w 1603731"/>
                <a:gd name="connsiteY68" fmla="*/ 1583223 h 2237491"/>
                <a:gd name="connsiteX69" fmla="*/ 1223610 w 1603731"/>
                <a:gd name="connsiteY69" fmla="*/ 1585128 h 2237491"/>
                <a:gd name="connsiteX70" fmla="*/ 1235040 w 1603731"/>
                <a:gd name="connsiteY70" fmla="*/ 1588938 h 2237491"/>
                <a:gd name="connsiteX71" fmla="*/ 1250280 w 1603731"/>
                <a:gd name="connsiteY71" fmla="*/ 1590843 h 2237491"/>
                <a:gd name="connsiteX72" fmla="*/ 1258955 w 1603731"/>
                <a:gd name="connsiteY72" fmla="*/ 1590054 h 2237491"/>
                <a:gd name="connsiteX73" fmla="*/ 1259302 w 1603731"/>
                <a:gd name="connsiteY73" fmla="*/ 1591164 h 2237491"/>
                <a:gd name="connsiteX74" fmla="*/ 1191759 w 1603731"/>
                <a:gd name="connsiteY74" fmla="*/ 1620023 h 2237491"/>
                <a:gd name="connsiteX75" fmla="*/ 1166879 w 1603731"/>
                <a:gd name="connsiteY75" fmla="*/ 1635586 h 2237491"/>
                <a:gd name="connsiteX76" fmla="*/ 1221126 w 1603731"/>
                <a:gd name="connsiteY76" fmla="*/ 1638747 h 2237491"/>
                <a:gd name="connsiteX77" fmla="*/ 1249444 w 1603731"/>
                <a:gd name="connsiteY77" fmla="*/ 1649933 h 2237491"/>
                <a:gd name="connsiteX78" fmla="*/ 1332135 w 1603731"/>
                <a:gd name="connsiteY78" fmla="*/ 1637506 h 2237491"/>
                <a:gd name="connsiteX79" fmla="*/ 1264104 w 1603731"/>
                <a:gd name="connsiteY79" fmla="*/ 1697273 h 2237491"/>
                <a:gd name="connsiteX80" fmla="*/ 1191270 w 1603731"/>
                <a:gd name="connsiteY80" fmla="*/ 1751193 h 2237491"/>
                <a:gd name="connsiteX81" fmla="*/ 1113634 w 1603731"/>
                <a:gd name="connsiteY81" fmla="*/ 1771981 h 2237491"/>
                <a:gd name="connsiteX82" fmla="*/ 1072462 w 1603731"/>
                <a:gd name="connsiteY82" fmla="*/ 1751026 h 2237491"/>
                <a:gd name="connsiteX83" fmla="*/ 1079220 w 1603731"/>
                <a:gd name="connsiteY83" fmla="*/ 1780778 h 2237491"/>
                <a:gd name="connsiteX84" fmla="*/ 1022872 w 1603731"/>
                <a:gd name="connsiteY84" fmla="*/ 1860333 h 2237491"/>
                <a:gd name="connsiteX85" fmla="*/ 967967 w 1603731"/>
                <a:gd name="connsiteY85" fmla="*/ 1902126 h 2237491"/>
                <a:gd name="connsiteX86" fmla="*/ 898604 w 1603731"/>
                <a:gd name="connsiteY86" fmla="*/ 1929534 h 2237491"/>
                <a:gd name="connsiteX87" fmla="*/ 859257 w 1603731"/>
                <a:gd name="connsiteY87" fmla="*/ 1897240 h 2237491"/>
                <a:gd name="connsiteX88" fmla="*/ 877205 w 1603731"/>
                <a:gd name="connsiteY88" fmla="*/ 1944567 h 2237491"/>
                <a:gd name="connsiteX89" fmla="*/ 852730 w 1603731"/>
                <a:gd name="connsiteY89" fmla="*/ 1986401 h 2237491"/>
                <a:gd name="connsiteX90" fmla="*/ 827370 w 1603731"/>
                <a:gd name="connsiteY90" fmla="*/ 1990893 h 2237491"/>
                <a:gd name="connsiteX91" fmla="*/ 854635 w 1603731"/>
                <a:gd name="connsiteY91" fmla="*/ 2008235 h 2237491"/>
                <a:gd name="connsiteX92" fmla="*/ 838467 w 1603731"/>
                <a:gd name="connsiteY92" fmla="*/ 2043965 h 2237491"/>
                <a:gd name="connsiteX93" fmla="*/ 800178 w 1603731"/>
                <a:gd name="connsiteY93" fmla="*/ 2070346 h 2237491"/>
                <a:gd name="connsiteX94" fmla="*/ 807733 w 1603731"/>
                <a:gd name="connsiteY94" fmla="*/ 2126253 h 2237491"/>
                <a:gd name="connsiteX95" fmla="*/ 796368 w 1603731"/>
                <a:gd name="connsiteY95" fmla="*/ 2168046 h 2237491"/>
                <a:gd name="connsiteX96" fmla="*/ 790718 w 1603731"/>
                <a:gd name="connsiteY96" fmla="*/ 2228849 h 2237491"/>
                <a:gd name="connsiteX97" fmla="*/ 755923 w 1603731"/>
                <a:gd name="connsiteY97" fmla="*/ 2237457 h 2237491"/>
                <a:gd name="connsiteX98" fmla="*/ 746105 w 1603731"/>
                <a:gd name="connsiteY98" fmla="*/ 2217419 h 2237491"/>
                <a:gd name="connsiteX99" fmla="*/ 711058 w 1603731"/>
                <a:gd name="connsiteY99" fmla="*/ 2211819 h 2237491"/>
                <a:gd name="connsiteX100" fmla="*/ 681193 w 1603731"/>
                <a:gd name="connsiteY100" fmla="*/ 2178657 h 2237491"/>
                <a:gd name="connsiteX101" fmla="*/ 655503 w 1603731"/>
                <a:gd name="connsiteY101" fmla="*/ 2178657 h 2237491"/>
                <a:gd name="connsiteX102" fmla="*/ 627970 w 1603731"/>
                <a:gd name="connsiteY102" fmla="*/ 2150073 h 2237491"/>
                <a:gd name="connsiteX103" fmla="*/ 614918 w 1603731"/>
                <a:gd name="connsiteY103" fmla="*/ 2113544 h 2237491"/>
                <a:gd name="connsiteX104" fmla="*/ 617054 w 1603731"/>
                <a:gd name="connsiteY104" fmla="*/ 2083633 h 2237491"/>
                <a:gd name="connsiteX105" fmla="*/ 588302 w 1603731"/>
                <a:gd name="connsiteY105" fmla="*/ 2067629 h 2237491"/>
                <a:gd name="connsiteX106" fmla="*/ 597827 w 1603731"/>
                <a:gd name="connsiteY106" fmla="*/ 2040903 h 2237491"/>
                <a:gd name="connsiteX107" fmla="*/ 567916 w 1603731"/>
                <a:gd name="connsiteY107" fmla="*/ 2036631 h 2237491"/>
                <a:gd name="connsiteX108" fmla="*/ 549410 w 1603731"/>
                <a:gd name="connsiteY108" fmla="*/ 2013101 h 2237491"/>
                <a:gd name="connsiteX109" fmla="*/ 557272 w 1603731"/>
                <a:gd name="connsiteY109" fmla="*/ 1987216 h 2237491"/>
                <a:gd name="connsiteX110" fmla="*/ 533733 w 1603731"/>
                <a:gd name="connsiteY110" fmla="*/ 1978947 h 2237491"/>
                <a:gd name="connsiteX111" fmla="*/ 549798 w 1603731"/>
                <a:gd name="connsiteY111" fmla="*/ 1946389 h 2237491"/>
                <a:gd name="connsiteX112" fmla="*/ 516641 w 1603731"/>
                <a:gd name="connsiteY112" fmla="*/ 1934081 h 2237491"/>
                <a:gd name="connsiteX113" fmla="*/ 513037 w 1603731"/>
                <a:gd name="connsiteY113" fmla="*/ 1896063 h 2237491"/>
                <a:gd name="connsiteX114" fmla="*/ 524402 w 1603731"/>
                <a:gd name="connsiteY114" fmla="*/ 1852754 h 2237491"/>
                <a:gd name="connsiteX115" fmla="*/ 505033 w 1603731"/>
                <a:gd name="connsiteY115" fmla="*/ 1828933 h 2237491"/>
                <a:gd name="connsiteX116" fmla="*/ 532566 w 1603731"/>
                <a:gd name="connsiteY116" fmla="*/ 1757040 h 2237491"/>
                <a:gd name="connsiteX117" fmla="*/ 569703 w 1603731"/>
                <a:gd name="connsiteY117" fmla="*/ 1733219 h 2237491"/>
                <a:gd name="connsiteX118" fmla="*/ 582669 w 1603731"/>
                <a:gd name="connsiteY118" fmla="*/ 1704852 h 2237491"/>
                <a:gd name="connsiteX119" fmla="*/ 585871 w 1603731"/>
                <a:gd name="connsiteY119" fmla="*/ 1650931 h 2237491"/>
                <a:gd name="connsiteX120" fmla="*/ 555136 w 1603731"/>
                <a:gd name="connsiteY120" fmla="*/ 1673452 h 2237491"/>
                <a:gd name="connsiteX121" fmla="*/ 521824 w 1603731"/>
                <a:gd name="connsiteY121" fmla="*/ 1652087 h 2237491"/>
                <a:gd name="connsiteX122" fmla="*/ 485504 w 1603731"/>
                <a:gd name="connsiteY122" fmla="*/ 1622564 h 2237491"/>
                <a:gd name="connsiteX123" fmla="*/ 493668 w 1603731"/>
                <a:gd name="connsiteY123" fmla="*/ 1588349 h 2237491"/>
                <a:gd name="connsiteX124" fmla="*/ 559657 w 1603731"/>
                <a:gd name="connsiteY124" fmla="*/ 1628667 h 2237491"/>
                <a:gd name="connsiteX125" fmla="*/ 574505 w 1603731"/>
                <a:gd name="connsiteY125" fmla="*/ 1606106 h 2237491"/>
                <a:gd name="connsiteX126" fmla="*/ 527604 w 1603731"/>
                <a:gd name="connsiteY126" fmla="*/ 1555434 h 2237491"/>
                <a:gd name="connsiteX127" fmla="*/ 505033 w 1603731"/>
                <a:gd name="connsiteY127" fmla="*/ 1531397 h 2237491"/>
                <a:gd name="connsiteX128" fmla="*/ 479101 w 1603731"/>
                <a:gd name="connsiteY128" fmla="*/ 1542008 h 2237491"/>
                <a:gd name="connsiteX129" fmla="*/ 456371 w 1603731"/>
                <a:gd name="connsiteY129" fmla="*/ 1524035 h 2237491"/>
                <a:gd name="connsiteX130" fmla="*/ 485504 w 1603731"/>
                <a:gd name="connsiteY130" fmla="*/ 1449326 h 2237491"/>
                <a:gd name="connsiteX131" fmla="*/ 470938 w 1603731"/>
                <a:gd name="connsiteY131" fmla="*/ 1422474 h 2237491"/>
                <a:gd name="connsiteX132" fmla="*/ 448367 w 1603731"/>
                <a:gd name="connsiteY132" fmla="*/ 1361191 h 2237491"/>
                <a:gd name="connsiteX133" fmla="*/ 417633 w 1603731"/>
                <a:gd name="connsiteY133" fmla="*/ 1270025 h 2237491"/>
                <a:gd name="connsiteX134" fmla="*/ 383537 w 1603731"/>
                <a:gd name="connsiteY134" fmla="*/ 1234078 h 2237491"/>
                <a:gd name="connsiteX135" fmla="*/ 383537 w 1603731"/>
                <a:gd name="connsiteY135" fmla="*/ 1192284 h 2237491"/>
                <a:gd name="connsiteX136" fmla="*/ 314065 w 1603731"/>
                <a:gd name="connsiteY136" fmla="*/ 1135332 h 2237491"/>
                <a:gd name="connsiteX137" fmla="*/ 260600 w 1603731"/>
                <a:gd name="connsiteY137" fmla="*/ 1127970 h 2237491"/>
                <a:gd name="connsiteX138" fmla="*/ 187767 w 1603731"/>
                <a:gd name="connsiteY138" fmla="*/ 1131001 h 2237491"/>
                <a:gd name="connsiteX139" fmla="*/ 126298 w 1603731"/>
                <a:gd name="connsiteY139" fmla="*/ 1142911 h 2237491"/>
                <a:gd name="connsiteX140" fmla="*/ 112709 w 1603731"/>
                <a:gd name="connsiteY140" fmla="*/ 1087915 h 2237491"/>
                <a:gd name="connsiteX141" fmla="*/ 50103 w 1603731"/>
                <a:gd name="connsiteY141" fmla="*/ 1042867 h 2237491"/>
                <a:gd name="connsiteX142" fmla="*/ 118135 w 1603731"/>
                <a:gd name="connsiteY142" fmla="*/ 1008436 h 2237491"/>
                <a:gd name="connsiteX143" fmla="*/ 168398 w 1603731"/>
                <a:gd name="connsiteY143" fmla="*/ 1000856 h 2237491"/>
                <a:gd name="connsiteX144" fmla="*/ 181575 w 1603731"/>
                <a:gd name="connsiteY144" fmla="*/ 975528 h 2237491"/>
                <a:gd name="connsiteX145" fmla="*/ 58267 w 1603731"/>
                <a:gd name="connsiteY145" fmla="*/ 972489 h 2237491"/>
                <a:gd name="connsiteX146" fmla="*/ 0 w 1603731"/>
                <a:gd name="connsiteY146" fmla="*/ 926148 h 2237491"/>
                <a:gd name="connsiteX147" fmla="*/ 3202 w 1603731"/>
                <a:gd name="connsiteY147" fmla="*/ 879806 h 2237491"/>
                <a:gd name="connsiteX148" fmla="*/ 103568 w 1603731"/>
                <a:gd name="connsiteY148" fmla="*/ 823071 h 2237491"/>
                <a:gd name="connsiteX149" fmla="*/ 191448 w 1603731"/>
                <a:gd name="connsiteY149" fmla="*/ 806376 h 2237491"/>
                <a:gd name="connsiteX150" fmla="*/ 220471 w 1603731"/>
                <a:gd name="connsiteY150" fmla="*/ 670116 h 2237491"/>
                <a:gd name="connsiteX151" fmla="*/ 147029 w 1603731"/>
                <a:gd name="connsiteY151" fmla="*/ 630485 h 2237491"/>
                <a:gd name="connsiteX152" fmla="*/ 190714 w 1603731"/>
                <a:gd name="connsiteY152" fmla="*/ 552578 h 2237491"/>
                <a:gd name="connsiteX153" fmla="*/ 219675 w 1603731"/>
                <a:gd name="connsiteY153" fmla="*/ 556428 h 2237491"/>
                <a:gd name="connsiteX154" fmla="*/ 231105 w 1603731"/>
                <a:gd name="connsiteY154" fmla="*/ 560238 h 2237491"/>
                <a:gd name="connsiteX155" fmla="*/ 214945 w 1603731"/>
                <a:gd name="connsiteY155" fmla="*/ 530290 h 2237491"/>
                <a:gd name="connsiteX156" fmla="*/ 286532 w 1603731"/>
                <a:gd name="connsiteY156" fmla="*/ 483741 h 2237491"/>
                <a:gd name="connsiteX157" fmla="*/ 275167 w 1603731"/>
                <a:gd name="connsiteY157" fmla="*/ 410548 h 2237491"/>
                <a:gd name="connsiteX158" fmla="*/ 341438 w 1603731"/>
                <a:gd name="connsiteY158" fmla="*/ 364207 h 2237491"/>
                <a:gd name="connsiteX159" fmla="*/ 398745 w 1603731"/>
                <a:gd name="connsiteY159" fmla="*/ 390693 h 2237491"/>
                <a:gd name="connsiteX160" fmla="*/ 409404 w 1603731"/>
                <a:gd name="connsiteY160" fmla="*/ 323631 h 2237491"/>
                <a:gd name="connsiteX161" fmla="*/ 471135 w 1603731"/>
                <a:gd name="connsiteY161" fmla="*/ 377358 h 2237491"/>
                <a:gd name="connsiteX162" fmla="*/ 501672 w 1603731"/>
                <a:gd name="connsiteY162" fmla="*/ 314885 h 2237491"/>
                <a:gd name="connsiteX163" fmla="*/ 532566 w 1603731"/>
                <a:gd name="connsiteY163" fmla="*/ 392575 h 2237491"/>
                <a:gd name="connsiteX164" fmla="*/ 600437 w 1603731"/>
                <a:gd name="connsiteY164" fmla="*/ 292530 h 2237491"/>
                <a:gd name="connsiteX165" fmla="*/ 661906 w 1603731"/>
                <a:gd name="connsiteY165" fmla="*/ 359876 h 2237491"/>
                <a:gd name="connsiteX166" fmla="*/ 700804 w 1603731"/>
                <a:gd name="connsiteY166" fmla="*/ 374818 h 2237491"/>
                <a:gd name="connsiteX167" fmla="*/ 754268 w 1603731"/>
                <a:gd name="connsiteY167" fmla="*/ 427006 h 2237491"/>
                <a:gd name="connsiteX168" fmla="*/ 689438 w 1603731"/>
                <a:gd name="connsiteY168" fmla="*/ 335840 h 2237491"/>
                <a:gd name="connsiteX169" fmla="*/ 692800 w 1603731"/>
                <a:gd name="connsiteY169" fmla="*/ 258099 h 2237491"/>
                <a:gd name="connsiteX170" fmla="*/ 665724 w 1603731"/>
                <a:gd name="connsiteY170" fmla="*/ 216399 h 2237491"/>
                <a:gd name="connsiteX171" fmla="*/ 746824 w 1603731"/>
                <a:gd name="connsiteY171" fmla="*/ 218427 h 2237491"/>
                <a:gd name="connsiteX172" fmla="*/ 754934 w 1603731"/>
                <a:gd name="connsiteY172" fmla="*/ 204234 h 2237491"/>
                <a:gd name="connsiteX173" fmla="*/ 758988 w 1603731"/>
                <a:gd name="connsiteY173" fmla="*/ 198152 h 2237491"/>
                <a:gd name="connsiteX174" fmla="*/ 680426 w 1603731"/>
                <a:gd name="connsiteY174" fmla="*/ 188229 h 2237491"/>
                <a:gd name="connsiteX175" fmla="*/ 675861 w 1603731"/>
                <a:gd name="connsiteY175" fmla="*/ 169767 h 2237491"/>
                <a:gd name="connsiteX176" fmla="*/ 706274 w 1603731"/>
                <a:gd name="connsiteY176" fmla="*/ 141382 h 2237491"/>
                <a:gd name="connsiteX177" fmla="*/ 728576 w 1603731"/>
                <a:gd name="connsiteY177" fmla="*/ 123135 h 2237491"/>
                <a:gd name="connsiteX178" fmla="*/ 752906 w 1603731"/>
                <a:gd name="connsiteY178" fmla="*/ 139354 h 2237491"/>
                <a:gd name="connsiteX179" fmla="*/ 773180 w 1603731"/>
                <a:gd name="connsiteY179" fmla="*/ 90694 h 2237491"/>
                <a:gd name="connsiteX180" fmla="*/ 813731 w 1603731"/>
                <a:gd name="connsiteY180" fmla="*/ 108943 h 2237491"/>
                <a:gd name="connsiteX181" fmla="*/ 815758 w 1603731"/>
                <a:gd name="connsiteY181" fmla="*/ 88668 h 2237491"/>
                <a:gd name="connsiteX182" fmla="*/ 823868 w 1603731"/>
                <a:gd name="connsiteY182" fmla="*/ 60283 h 2237491"/>
                <a:gd name="connsiteX183" fmla="*/ 856985 w 1603731"/>
                <a:gd name="connsiteY183" fmla="*/ 120333 h 2237491"/>
                <a:gd name="connsiteX184" fmla="*/ 866446 w 1603731"/>
                <a:gd name="connsiteY184" fmla="*/ 82585 h 2237491"/>
                <a:gd name="connsiteX185" fmla="*/ 860363 w 1603731"/>
                <a:gd name="connsiteY185" fmla="*/ 42036 h 2237491"/>
                <a:gd name="connsiteX186" fmla="*/ 909023 w 1603731"/>
                <a:gd name="connsiteY186" fmla="*/ 19732 h 2237491"/>
                <a:gd name="connsiteX187" fmla="*/ 949573 w 1603731"/>
                <a:gd name="connsiteY187" fmla="*/ 21760 h 2237491"/>
                <a:gd name="connsiteX188" fmla="*/ 1004783 w 1603731"/>
                <a:gd name="connsiteY18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79037 w 1603731"/>
                <a:gd name="connsiteY23" fmla="*/ 452559 h 2237491"/>
                <a:gd name="connsiteX24" fmla="*/ 1458474 w 1603731"/>
                <a:gd name="connsiteY24" fmla="*/ 402929 h 2237491"/>
                <a:gd name="connsiteX25" fmla="*/ 1505175 w 1603731"/>
                <a:gd name="connsiteY25" fmla="*/ 388244 h 2237491"/>
                <a:gd name="connsiteX26" fmla="*/ 1584572 w 1603731"/>
                <a:gd name="connsiteY26" fmla="*/ 421159 h 2237491"/>
                <a:gd name="connsiteX27" fmla="*/ 1600399 w 1603731"/>
                <a:gd name="connsiteY27" fmla="*/ 457671 h 2237491"/>
                <a:gd name="connsiteX28" fmla="*/ 1600739 w 1603731"/>
                <a:gd name="connsiteY28" fmla="*/ 488289 h 2237491"/>
                <a:gd name="connsiteX29" fmla="*/ 1557821 w 1603731"/>
                <a:gd name="connsiteY29" fmla="*/ 510386 h 2237491"/>
                <a:gd name="connsiteX30" fmla="*/ 1535519 w 1603731"/>
                <a:gd name="connsiteY30" fmla="*/ 563101 h 2237491"/>
                <a:gd name="connsiteX31" fmla="*/ 1509161 w 1603731"/>
                <a:gd name="connsiteY31" fmla="*/ 583376 h 2237491"/>
                <a:gd name="connsiteX32" fmla="*/ 1493970 w 1603731"/>
                <a:gd name="connsiteY32" fmla="*/ 597429 h 2237491"/>
                <a:gd name="connsiteX33" fmla="*/ 1477802 w 1603731"/>
                <a:gd name="connsiteY33" fmla="*/ 628828 h 2237491"/>
                <a:gd name="connsiteX34" fmla="*/ 1393604 w 1603731"/>
                <a:gd name="connsiteY34" fmla="*/ 654164 h 2237491"/>
                <a:gd name="connsiteX35" fmla="*/ 1384639 w 1603731"/>
                <a:gd name="connsiteY35" fmla="*/ 703753 h 2237491"/>
                <a:gd name="connsiteX36" fmla="*/ 1424338 w 1603731"/>
                <a:gd name="connsiteY36" fmla="*/ 760272 h 2237491"/>
                <a:gd name="connsiteX37" fmla="*/ 1422577 w 1603731"/>
                <a:gd name="connsiteY37" fmla="*/ 867680 h 2237491"/>
                <a:gd name="connsiteX38" fmla="*/ 1404969 w 1603731"/>
                <a:gd name="connsiteY38" fmla="*/ 972489 h 2237491"/>
                <a:gd name="connsiteX39" fmla="*/ 1443860 w 1603731"/>
                <a:gd name="connsiteY39" fmla="*/ 1023954 h 2237491"/>
                <a:gd name="connsiteX40" fmla="*/ 1433567 w 1603731"/>
                <a:gd name="connsiteY40" fmla="*/ 1081380 h 2237491"/>
                <a:gd name="connsiteX41" fmla="*/ 1416086 w 1603731"/>
                <a:gd name="connsiteY41" fmla="*/ 1056001 h 2237491"/>
                <a:gd name="connsiteX42" fmla="*/ 1393604 w 1603731"/>
                <a:gd name="connsiteY42" fmla="*/ 1050229 h 2237491"/>
                <a:gd name="connsiteX43" fmla="*/ 1351504 w 1603731"/>
                <a:gd name="connsiteY43" fmla="*/ 1081629 h 2237491"/>
                <a:gd name="connsiteX44" fmla="*/ 1396805 w 1603731"/>
                <a:gd name="connsiteY44" fmla="*/ 1138364 h 2237491"/>
                <a:gd name="connsiteX45" fmla="*/ 1404969 w 1603731"/>
                <a:gd name="connsiteY45" fmla="*/ 1220652 h 2237491"/>
                <a:gd name="connsiteX46" fmla="*/ 1379037 w 1603731"/>
                <a:gd name="connsiteY46" fmla="*/ 1226499 h 2237491"/>
                <a:gd name="connsiteX47" fmla="*/ 1412972 w 1603731"/>
                <a:gd name="connsiteY47" fmla="*/ 1308787 h 2237491"/>
                <a:gd name="connsiteX48" fmla="*/ 1339271 w 1603731"/>
                <a:gd name="connsiteY48" fmla="*/ 1311391 h 2237491"/>
                <a:gd name="connsiteX49" fmla="*/ 1385440 w 1603731"/>
                <a:gd name="connsiteY49" fmla="*/ 1350580 h 2237491"/>
                <a:gd name="connsiteX50" fmla="*/ 1374075 w 1603731"/>
                <a:gd name="connsiteY50" fmla="*/ 1378948 h 2237491"/>
                <a:gd name="connsiteX51" fmla="*/ 1340139 w 1603731"/>
                <a:gd name="connsiteY51" fmla="*/ 1389559 h 2237491"/>
                <a:gd name="connsiteX52" fmla="*/ 1291321 w 1603731"/>
                <a:gd name="connsiteY52" fmla="*/ 1389648 h 2237491"/>
                <a:gd name="connsiteX53" fmla="*/ 1336937 w 1603731"/>
                <a:gd name="connsiteY53" fmla="*/ 1446294 h 2237491"/>
                <a:gd name="connsiteX54" fmla="*/ 1336937 w 1603731"/>
                <a:gd name="connsiteY54" fmla="*/ 1482241 h 2237491"/>
                <a:gd name="connsiteX55" fmla="*/ 1244619 w 1603731"/>
                <a:gd name="connsiteY55" fmla="*/ 1469918 h 2237491"/>
                <a:gd name="connsiteX56" fmla="*/ 1285462 w 1603731"/>
                <a:gd name="connsiteY56" fmla="*/ 1492994 h 2237491"/>
                <a:gd name="connsiteX57" fmla="*/ 1306203 w 1603731"/>
                <a:gd name="connsiteY57" fmla="*/ 1505454 h 2237491"/>
                <a:gd name="connsiteX58" fmla="*/ 1340139 w 1603731"/>
                <a:gd name="connsiteY58" fmla="*/ 1538977 h 2237491"/>
                <a:gd name="connsiteX59" fmla="*/ 1351504 w 1603731"/>
                <a:gd name="connsiteY59" fmla="*/ 1598744 h 2237491"/>
                <a:gd name="connsiteX60" fmla="*/ 1301241 w 1603731"/>
                <a:gd name="connsiteY60" fmla="*/ 1612170 h 2237491"/>
                <a:gd name="connsiteX61" fmla="*/ 1294691 w 1603731"/>
                <a:gd name="connsiteY61" fmla="*/ 1568847 h 2237491"/>
                <a:gd name="connsiteX62" fmla="*/ 1239773 w 1603731"/>
                <a:gd name="connsiteY62" fmla="*/ 1528582 h 2237491"/>
                <a:gd name="connsiteX63" fmla="*/ 1252079 w 1603731"/>
                <a:gd name="connsiteY63" fmla="*/ 1568019 h 2237491"/>
                <a:gd name="connsiteX64" fmla="*/ 1246470 w 1603731"/>
                <a:gd name="connsiteY64" fmla="*/ 1569888 h 2237491"/>
                <a:gd name="connsiteX65" fmla="*/ 1170270 w 1603731"/>
                <a:gd name="connsiteY65" fmla="*/ 1573698 h 2237491"/>
                <a:gd name="connsiteX66" fmla="*/ 1164555 w 1603731"/>
                <a:gd name="connsiteY66" fmla="*/ 1577508 h 2237491"/>
                <a:gd name="connsiteX67" fmla="*/ 1170270 w 1603731"/>
                <a:gd name="connsiteY67" fmla="*/ 1579413 h 2237491"/>
                <a:gd name="connsiteX68" fmla="*/ 1206465 w 1603731"/>
                <a:gd name="connsiteY68" fmla="*/ 1581318 h 2237491"/>
                <a:gd name="connsiteX69" fmla="*/ 1214085 w 1603731"/>
                <a:gd name="connsiteY69" fmla="*/ 1583223 h 2237491"/>
                <a:gd name="connsiteX70" fmla="*/ 1223610 w 1603731"/>
                <a:gd name="connsiteY70" fmla="*/ 1585128 h 2237491"/>
                <a:gd name="connsiteX71" fmla="*/ 1235040 w 1603731"/>
                <a:gd name="connsiteY71" fmla="*/ 1588938 h 2237491"/>
                <a:gd name="connsiteX72" fmla="*/ 1250280 w 1603731"/>
                <a:gd name="connsiteY72" fmla="*/ 1590843 h 2237491"/>
                <a:gd name="connsiteX73" fmla="*/ 1258955 w 1603731"/>
                <a:gd name="connsiteY73" fmla="*/ 1590054 h 2237491"/>
                <a:gd name="connsiteX74" fmla="*/ 1259302 w 1603731"/>
                <a:gd name="connsiteY74" fmla="*/ 1591164 h 2237491"/>
                <a:gd name="connsiteX75" fmla="*/ 1191759 w 1603731"/>
                <a:gd name="connsiteY75" fmla="*/ 1620023 h 2237491"/>
                <a:gd name="connsiteX76" fmla="*/ 1166879 w 1603731"/>
                <a:gd name="connsiteY76" fmla="*/ 1635586 h 2237491"/>
                <a:gd name="connsiteX77" fmla="*/ 1221126 w 1603731"/>
                <a:gd name="connsiteY77" fmla="*/ 1638747 h 2237491"/>
                <a:gd name="connsiteX78" fmla="*/ 1249444 w 1603731"/>
                <a:gd name="connsiteY78" fmla="*/ 1649933 h 2237491"/>
                <a:gd name="connsiteX79" fmla="*/ 1332135 w 1603731"/>
                <a:gd name="connsiteY79" fmla="*/ 1637506 h 2237491"/>
                <a:gd name="connsiteX80" fmla="*/ 1264104 w 1603731"/>
                <a:gd name="connsiteY80" fmla="*/ 1697273 h 2237491"/>
                <a:gd name="connsiteX81" fmla="*/ 1191270 w 1603731"/>
                <a:gd name="connsiteY81" fmla="*/ 1751193 h 2237491"/>
                <a:gd name="connsiteX82" fmla="*/ 1113634 w 1603731"/>
                <a:gd name="connsiteY82" fmla="*/ 1771981 h 2237491"/>
                <a:gd name="connsiteX83" fmla="*/ 1072462 w 1603731"/>
                <a:gd name="connsiteY83" fmla="*/ 1751026 h 2237491"/>
                <a:gd name="connsiteX84" fmla="*/ 1079220 w 1603731"/>
                <a:gd name="connsiteY84" fmla="*/ 1780778 h 2237491"/>
                <a:gd name="connsiteX85" fmla="*/ 1022872 w 1603731"/>
                <a:gd name="connsiteY85" fmla="*/ 1860333 h 2237491"/>
                <a:gd name="connsiteX86" fmla="*/ 967967 w 1603731"/>
                <a:gd name="connsiteY86" fmla="*/ 1902126 h 2237491"/>
                <a:gd name="connsiteX87" fmla="*/ 898604 w 1603731"/>
                <a:gd name="connsiteY87" fmla="*/ 1929534 h 2237491"/>
                <a:gd name="connsiteX88" fmla="*/ 859257 w 1603731"/>
                <a:gd name="connsiteY88" fmla="*/ 1897240 h 2237491"/>
                <a:gd name="connsiteX89" fmla="*/ 877205 w 1603731"/>
                <a:gd name="connsiteY89" fmla="*/ 1944567 h 2237491"/>
                <a:gd name="connsiteX90" fmla="*/ 852730 w 1603731"/>
                <a:gd name="connsiteY90" fmla="*/ 1986401 h 2237491"/>
                <a:gd name="connsiteX91" fmla="*/ 827370 w 1603731"/>
                <a:gd name="connsiteY91" fmla="*/ 1990893 h 2237491"/>
                <a:gd name="connsiteX92" fmla="*/ 854635 w 1603731"/>
                <a:gd name="connsiteY92" fmla="*/ 2008235 h 2237491"/>
                <a:gd name="connsiteX93" fmla="*/ 838467 w 1603731"/>
                <a:gd name="connsiteY93" fmla="*/ 2043965 h 2237491"/>
                <a:gd name="connsiteX94" fmla="*/ 800178 w 1603731"/>
                <a:gd name="connsiteY94" fmla="*/ 2070346 h 2237491"/>
                <a:gd name="connsiteX95" fmla="*/ 807733 w 1603731"/>
                <a:gd name="connsiteY95" fmla="*/ 2126253 h 2237491"/>
                <a:gd name="connsiteX96" fmla="*/ 796368 w 1603731"/>
                <a:gd name="connsiteY96" fmla="*/ 2168046 h 2237491"/>
                <a:gd name="connsiteX97" fmla="*/ 790718 w 1603731"/>
                <a:gd name="connsiteY97" fmla="*/ 2228849 h 2237491"/>
                <a:gd name="connsiteX98" fmla="*/ 755923 w 1603731"/>
                <a:gd name="connsiteY98" fmla="*/ 2237457 h 2237491"/>
                <a:gd name="connsiteX99" fmla="*/ 746105 w 1603731"/>
                <a:gd name="connsiteY99" fmla="*/ 2217419 h 2237491"/>
                <a:gd name="connsiteX100" fmla="*/ 711058 w 1603731"/>
                <a:gd name="connsiteY100" fmla="*/ 2211819 h 2237491"/>
                <a:gd name="connsiteX101" fmla="*/ 681193 w 1603731"/>
                <a:gd name="connsiteY101" fmla="*/ 2178657 h 2237491"/>
                <a:gd name="connsiteX102" fmla="*/ 655503 w 1603731"/>
                <a:gd name="connsiteY102" fmla="*/ 2178657 h 2237491"/>
                <a:gd name="connsiteX103" fmla="*/ 627970 w 1603731"/>
                <a:gd name="connsiteY103" fmla="*/ 2150073 h 2237491"/>
                <a:gd name="connsiteX104" fmla="*/ 614918 w 1603731"/>
                <a:gd name="connsiteY104" fmla="*/ 2113544 h 2237491"/>
                <a:gd name="connsiteX105" fmla="*/ 617054 w 1603731"/>
                <a:gd name="connsiteY105" fmla="*/ 2083633 h 2237491"/>
                <a:gd name="connsiteX106" fmla="*/ 588302 w 1603731"/>
                <a:gd name="connsiteY106" fmla="*/ 2067629 h 2237491"/>
                <a:gd name="connsiteX107" fmla="*/ 597827 w 1603731"/>
                <a:gd name="connsiteY107" fmla="*/ 2040903 h 2237491"/>
                <a:gd name="connsiteX108" fmla="*/ 567916 w 1603731"/>
                <a:gd name="connsiteY108" fmla="*/ 2036631 h 2237491"/>
                <a:gd name="connsiteX109" fmla="*/ 549410 w 1603731"/>
                <a:gd name="connsiteY109" fmla="*/ 2013101 h 2237491"/>
                <a:gd name="connsiteX110" fmla="*/ 557272 w 1603731"/>
                <a:gd name="connsiteY110" fmla="*/ 1987216 h 2237491"/>
                <a:gd name="connsiteX111" fmla="*/ 533733 w 1603731"/>
                <a:gd name="connsiteY111" fmla="*/ 1978947 h 2237491"/>
                <a:gd name="connsiteX112" fmla="*/ 549798 w 1603731"/>
                <a:gd name="connsiteY112" fmla="*/ 1946389 h 2237491"/>
                <a:gd name="connsiteX113" fmla="*/ 516641 w 1603731"/>
                <a:gd name="connsiteY113" fmla="*/ 1934081 h 2237491"/>
                <a:gd name="connsiteX114" fmla="*/ 513037 w 1603731"/>
                <a:gd name="connsiteY114" fmla="*/ 1896063 h 2237491"/>
                <a:gd name="connsiteX115" fmla="*/ 524402 w 1603731"/>
                <a:gd name="connsiteY115" fmla="*/ 1852754 h 2237491"/>
                <a:gd name="connsiteX116" fmla="*/ 505033 w 1603731"/>
                <a:gd name="connsiteY116" fmla="*/ 1828933 h 2237491"/>
                <a:gd name="connsiteX117" fmla="*/ 532566 w 1603731"/>
                <a:gd name="connsiteY117" fmla="*/ 1757040 h 2237491"/>
                <a:gd name="connsiteX118" fmla="*/ 569703 w 1603731"/>
                <a:gd name="connsiteY118" fmla="*/ 1733219 h 2237491"/>
                <a:gd name="connsiteX119" fmla="*/ 582669 w 1603731"/>
                <a:gd name="connsiteY119" fmla="*/ 1704852 h 2237491"/>
                <a:gd name="connsiteX120" fmla="*/ 585871 w 1603731"/>
                <a:gd name="connsiteY120" fmla="*/ 1650931 h 2237491"/>
                <a:gd name="connsiteX121" fmla="*/ 555136 w 1603731"/>
                <a:gd name="connsiteY121" fmla="*/ 1673452 h 2237491"/>
                <a:gd name="connsiteX122" fmla="*/ 521824 w 1603731"/>
                <a:gd name="connsiteY122" fmla="*/ 1652087 h 2237491"/>
                <a:gd name="connsiteX123" fmla="*/ 485504 w 1603731"/>
                <a:gd name="connsiteY123" fmla="*/ 1622564 h 2237491"/>
                <a:gd name="connsiteX124" fmla="*/ 493668 w 1603731"/>
                <a:gd name="connsiteY124" fmla="*/ 1588349 h 2237491"/>
                <a:gd name="connsiteX125" fmla="*/ 559657 w 1603731"/>
                <a:gd name="connsiteY125" fmla="*/ 1628667 h 2237491"/>
                <a:gd name="connsiteX126" fmla="*/ 574505 w 1603731"/>
                <a:gd name="connsiteY126" fmla="*/ 1606106 h 2237491"/>
                <a:gd name="connsiteX127" fmla="*/ 527604 w 1603731"/>
                <a:gd name="connsiteY127" fmla="*/ 1555434 h 2237491"/>
                <a:gd name="connsiteX128" fmla="*/ 505033 w 1603731"/>
                <a:gd name="connsiteY128" fmla="*/ 1531397 h 2237491"/>
                <a:gd name="connsiteX129" fmla="*/ 479101 w 1603731"/>
                <a:gd name="connsiteY129" fmla="*/ 1542008 h 2237491"/>
                <a:gd name="connsiteX130" fmla="*/ 456371 w 1603731"/>
                <a:gd name="connsiteY130" fmla="*/ 1524035 h 2237491"/>
                <a:gd name="connsiteX131" fmla="*/ 485504 w 1603731"/>
                <a:gd name="connsiteY131" fmla="*/ 1449326 h 2237491"/>
                <a:gd name="connsiteX132" fmla="*/ 470938 w 1603731"/>
                <a:gd name="connsiteY132" fmla="*/ 1422474 h 2237491"/>
                <a:gd name="connsiteX133" fmla="*/ 448367 w 1603731"/>
                <a:gd name="connsiteY133" fmla="*/ 1361191 h 2237491"/>
                <a:gd name="connsiteX134" fmla="*/ 417633 w 1603731"/>
                <a:gd name="connsiteY134" fmla="*/ 1270025 h 2237491"/>
                <a:gd name="connsiteX135" fmla="*/ 383537 w 1603731"/>
                <a:gd name="connsiteY135" fmla="*/ 1234078 h 2237491"/>
                <a:gd name="connsiteX136" fmla="*/ 383537 w 1603731"/>
                <a:gd name="connsiteY136" fmla="*/ 1192284 h 2237491"/>
                <a:gd name="connsiteX137" fmla="*/ 314065 w 1603731"/>
                <a:gd name="connsiteY137" fmla="*/ 1135332 h 2237491"/>
                <a:gd name="connsiteX138" fmla="*/ 260600 w 1603731"/>
                <a:gd name="connsiteY138" fmla="*/ 1127970 h 2237491"/>
                <a:gd name="connsiteX139" fmla="*/ 187767 w 1603731"/>
                <a:gd name="connsiteY139" fmla="*/ 1131001 h 2237491"/>
                <a:gd name="connsiteX140" fmla="*/ 126298 w 1603731"/>
                <a:gd name="connsiteY140" fmla="*/ 1142911 h 2237491"/>
                <a:gd name="connsiteX141" fmla="*/ 112709 w 1603731"/>
                <a:gd name="connsiteY141" fmla="*/ 1087915 h 2237491"/>
                <a:gd name="connsiteX142" fmla="*/ 50103 w 1603731"/>
                <a:gd name="connsiteY142" fmla="*/ 1042867 h 2237491"/>
                <a:gd name="connsiteX143" fmla="*/ 118135 w 1603731"/>
                <a:gd name="connsiteY143" fmla="*/ 1008436 h 2237491"/>
                <a:gd name="connsiteX144" fmla="*/ 168398 w 1603731"/>
                <a:gd name="connsiteY144" fmla="*/ 1000856 h 2237491"/>
                <a:gd name="connsiteX145" fmla="*/ 181575 w 1603731"/>
                <a:gd name="connsiteY145" fmla="*/ 975528 h 2237491"/>
                <a:gd name="connsiteX146" fmla="*/ 58267 w 1603731"/>
                <a:gd name="connsiteY146" fmla="*/ 972489 h 2237491"/>
                <a:gd name="connsiteX147" fmla="*/ 0 w 1603731"/>
                <a:gd name="connsiteY147" fmla="*/ 926148 h 2237491"/>
                <a:gd name="connsiteX148" fmla="*/ 3202 w 1603731"/>
                <a:gd name="connsiteY148" fmla="*/ 879806 h 2237491"/>
                <a:gd name="connsiteX149" fmla="*/ 103568 w 1603731"/>
                <a:gd name="connsiteY149" fmla="*/ 823071 h 2237491"/>
                <a:gd name="connsiteX150" fmla="*/ 191448 w 1603731"/>
                <a:gd name="connsiteY150" fmla="*/ 806376 h 2237491"/>
                <a:gd name="connsiteX151" fmla="*/ 220471 w 1603731"/>
                <a:gd name="connsiteY151" fmla="*/ 670116 h 2237491"/>
                <a:gd name="connsiteX152" fmla="*/ 147029 w 1603731"/>
                <a:gd name="connsiteY152" fmla="*/ 630485 h 2237491"/>
                <a:gd name="connsiteX153" fmla="*/ 190714 w 1603731"/>
                <a:gd name="connsiteY153" fmla="*/ 552578 h 2237491"/>
                <a:gd name="connsiteX154" fmla="*/ 219675 w 1603731"/>
                <a:gd name="connsiteY154" fmla="*/ 556428 h 2237491"/>
                <a:gd name="connsiteX155" fmla="*/ 231105 w 1603731"/>
                <a:gd name="connsiteY155" fmla="*/ 560238 h 2237491"/>
                <a:gd name="connsiteX156" fmla="*/ 214945 w 1603731"/>
                <a:gd name="connsiteY156" fmla="*/ 530290 h 2237491"/>
                <a:gd name="connsiteX157" fmla="*/ 286532 w 1603731"/>
                <a:gd name="connsiteY157" fmla="*/ 483741 h 2237491"/>
                <a:gd name="connsiteX158" fmla="*/ 275167 w 1603731"/>
                <a:gd name="connsiteY158" fmla="*/ 410548 h 2237491"/>
                <a:gd name="connsiteX159" fmla="*/ 341438 w 1603731"/>
                <a:gd name="connsiteY159" fmla="*/ 364207 h 2237491"/>
                <a:gd name="connsiteX160" fmla="*/ 398745 w 1603731"/>
                <a:gd name="connsiteY160" fmla="*/ 390693 h 2237491"/>
                <a:gd name="connsiteX161" fmla="*/ 409404 w 1603731"/>
                <a:gd name="connsiteY161" fmla="*/ 323631 h 2237491"/>
                <a:gd name="connsiteX162" fmla="*/ 471135 w 1603731"/>
                <a:gd name="connsiteY162" fmla="*/ 377358 h 2237491"/>
                <a:gd name="connsiteX163" fmla="*/ 501672 w 1603731"/>
                <a:gd name="connsiteY163" fmla="*/ 314885 h 2237491"/>
                <a:gd name="connsiteX164" fmla="*/ 532566 w 1603731"/>
                <a:gd name="connsiteY164" fmla="*/ 392575 h 2237491"/>
                <a:gd name="connsiteX165" fmla="*/ 600437 w 1603731"/>
                <a:gd name="connsiteY165" fmla="*/ 292530 h 2237491"/>
                <a:gd name="connsiteX166" fmla="*/ 661906 w 1603731"/>
                <a:gd name="connsiteY166" fmla="*/ 359876 h 2237491"/>
                <a:gd name="connsiteX167" fmla="*/ 700804 w 1603731"/>
                <a:gd name="connsiteY167" fmla="*/ 374818 h 2237491"/>
                <a:gd name="connsiteX168" fmla="*/ 754268 w 1603731"/>
                <a:gd name="connsiteY168" fmla="*/ 427006 h 2237491"/>
                <a:gd name="connsiteX169" fmla="*/ 689438 w 1603731"/>
                <a:gd name="connsiteY169" fmla="*/ 335840 h 2237491"/>
                <a:gd name="connsiteX170" fmla="*/ 692800 w 1603731"/>
                <a:gd name="connsiteY170" fmla="*/ 258099 h 2237491"/>
                <a:gd name="connsiteX171" fmla="*/ 665724 w 1603731"/>
                <a:gd name="connsiteY171" fmla="*/ 216399 h 2237491"/>
                <a:gd name="connsiteX172" fmla="*/ 746824 w 1603731"/>
                <a:gd name="connsiteY172" fmla="*/ 218427 h 2237491"/>
                <a:gd name="connsiteX173" fmla="*/ 754934 w 1603731"/>
                <a:gd name="connsiteY173" fmla="*/ 204234 h 2237491"/>
                <a:gd name="connsiteX174" fmla="*/ 758988 w 1603731"/>
                <a:gd name="connsiteY174" fmla="*/ 198152 h 2237491"/>
                <a:gd name="connsiteX175" fmla="*/ 680426 w 1603731"/>
                <a:gd name="connsiteY175" fmla="*/ 188229 h 2237491"/>
                <a:gd name="connsiteX176" fmla="*/ 675861 w 1603731"/>
                <a:gd name="connsiteY176" fmla="*/ 169767 h 2237491"/>
                <a:gd name="connsiteX177" fmla="*/ 706274 w 1603731"/>
                <a:gd name="connsiteY177" fmla="*/ 141382 h 2237491"/>
                <a:gd name="connsiteX178" fmla="*/ 728576 w 1603731"/>
                <a:gd name="connsiteY178" fmla="*/ 123135 h 2237491"/>
                <a:gd name="connsiteX179" fmla="*/ 752906 w 1603731"/>
                <a:gd name="connsiteY179" fmla="*/ 139354 h 2237491"/>
                <a:gd name="connsiteX180" fmla="*/ 773180 w 1603731"/>
                <a:gd name="connsiteY180" fmla="*/ 90694 h 2237491"/>
                <a:gd name="connsiteX181" fmla="*/ 813731 w 1603731"/>
                <a:gd name="connsiteY181" fmla="*/ 108943 h 2237491"/>
                <a:gd name="connsiteX182" fmla="*/ 815758 w 1603731"/>
                <a:gd name="connsiteY182" fmla="*/ 88668 h 2237491"/>
                <a:gd name="connsiteX183" fmla="*/ 823868 w 1603731"/>
                <a:gd name="connsiteY183" fmla="*/ 60283 h 2237491"/>
                <a:gd name="connsiteX184" fmla="*/ 856985 w 1603731"/>
                <a:gd name="connsiteY184" fmla="*/ 120333 h 2237491"/>
                <a:gd name="connsiteX185" fmla="*/ 866446 w 1603731"/>
                <a:gd name="connsiteY185" fmla="*/ 82585 h 2237491"/>
                <a:gd name="connsiteX186" fmla="*/ 860363 w 1603731"/>
                <a:gd name="connsiteY186" fmla="*/ 42036 h 2237491"/>
                <a:gd name="connsiteX187" fmla="*/ 909023 w 1603731"/>
                <a:gd name="connsiteY187" fmla="*/ 19732 h 2237491"/>
                <a:gd name="connsiteX188" fmla="*/ 949573 w 1603731"/>
                <a:gd name="connsiteY188" fmla="*/ 21760 h 2237491"/>
                <a:gd name="connsiteX189" fmla="*/ 1004783 w 1603731"/>
                <a:gd name="connsiteY18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58474 w 1603731"/>
                <a:gd name="connsiteY25" fmla="*/ 402929 h 2237491"/>
                <a:gd name="connsiteX26" fmla="*/ 1505175 w 1603731"/>
                <a:gd name="connsiteY26" fmla="*/ 388244 h 2237491"/>
                <a:gd name="connsiteX27" fmla="*/ 1584572 w 1603731"/>
                <a:gd name="connsiteY27" fmla="*/ 421159 h 2237491"/>
                <a:gd name="connsiteX28" fmla="*/ 1600399 w 1603731"/>
                <a:gd name="connsiteY28" fmla="*/ 457671 h 2237491"/>
                <a:gd name="connsiteX29" fmla="*/ 1600739 w 1603731"/>
                <a:gd name="connsiteY29" fmla="*/ 488289 h 2237491"/>
                <a:gd name="connsiteX30" fmla="*/ 1557821 w 1603731"/>
                <a:gd name="connsiteY30" fmla="*/ 510386 h 2237491"/>
                <a:gd name="connsiteX31" fmla="*/ 1535519 w 1603731"/>
                <a:gd name="connsiteY31" fmla="*/ 563101 h 2237491"/>
                <a:gd name="connsiteX32" fmla="*/ 1509161 w 1603731"/>
                <a:gd name="connsiteY32" fmla="*/ 583376 h 2237491"/>
                <a:gd name="connsiteX33" fmla="*/ 1493970 w 1603731"/>
                <a:gd name="connsiteY33" fmla="*/ 597429 h 2237491"/>
                <a:gd name="connsiteX34" fmla="*/ 1477802 w 1603731"/>
                <a:gd name="connsiteY34" fmla="*/ 628828 h 2237491"/>
                <a:gd name="connsiteX35" fmla="*/ 1393604 w 1603731"/>
                <a:gd name="connsiteY35" fmla="*/ 654164 h 2237491"/>
                <a:gd name="connsiteX36" fmla="*/ 1384639 w 1603731"/>
                <a:gd name="connsiteY36" fmla="*/ 703753 h 2237491"/>
                <a:gd name="connsiteX37" fmla="*/ 1424338 w 1603731"/>
                <a:gd name="connsiteY37" fmla="*/ 760272 h 2237491"/>
                <a:gd name="connsiteX38" fmla="*/ 1422577 w 1603731"/>
                <a:gd name="connsiteY38" fmla="*/ 867680 h 2237491"/>
                <a:gd name="connsiteX39" fmla="*/ 1404969 w 1603731"/>
                <a:gd name="connsiteY39" fmla="*/ 972489 h 2237491"/>
                <a:gd name="connsiteX40" fmla="*/ 1443860 w 1603731"/>
                <a:gd name="connsiteY40" fmla="*/ 1023954 h 2237491"/>
                <a:gd name="connsiteX41" fmla="*/ 1433567 w 1603731"/>
                <a:gd name="connsiteY41" fmla="*/ 1081380 h 2237491"/>
                <a:gd name="connsiteX42" fmla="*/ 1416086 w 1603731"/>
                <a:gd name="connsiteY42" fmla="*/ 1056001 h 2237491"/>
                <a:gd name="connsiteX43" fmla="*/ 1393604 w 1603731"/>
                <a:gd name="connsiteY43" fmla="*/ 1050229 h 2237491"/>
                <a:gd name="connsiteX44" fmla="*/ 1351504 w 1603731"/>
                <a:gd name="connsiteY44" fmla="*/ 1081629 h 2237491"/>
                <a:gd name="connsiteX45" fmla="*/ 1396805 w 1603731"/>
                <a:gd name="connsiteY45" fmla="*/ 1138364 h 2237491"/>
                <a:gd name="connsiteX46" fmla="*/ 1404969 w 1603731"/>
                <a:gd name="connsiteY46" fmla="*/ 1220652 h 2237491"/>
                <a:gd name="connsiteX47" fmla="*/ 1379037 w 1603731"/>
                <a:gd name="connsiteY47" fmla="*/ 1226499 h 2237491"/>
                <a:gd name="connsiteX48" fmla="*/ 1412972 w 1603731"/>
                <a:gd name="connsiteY48" fmla="*/ 1308787 h 2237491"/>
                <a:gd name="connsiteX49" fmla="*/ 1339271 w 1603731"/>
                <a:gd name="connsiteY49" fmla="*/ 1311391 h 2237491"/>
                <a:gd name="connsiteX50" fmla="*/ 1385440 w 1603731"/>
                <a:gd name="connsiteY50" fmla="*/ 1350580 h 2237491"/>
                <a:gd name="connsiteX51" fmla="*/ 1374075 w 1603731"/>
                <a:gd name="connsiteY51" fmla="*/ 1378948 h 2237491"/>
                <a:gd name="connsiteX52" fmla="*/ 1340139 w 1603731"/>
                <a:gd name="connsiteY52" fmla="*/ 1389559 h 2237491"/>
                <a:gd name="connsiteX53" fmla="*/ 1291321 w 1603731"/>
                <a:gd name="connsiteY53" fmla="*/ 1389648 h 2237491"/>
                <a:gd name="connsiteX54" fmla="*/ 1336937 w 1603731"/>
                <a:gd name="connsiteY54" fmla="*/ 1446294 h 2237491"/>
                <a:gd name="connsiteX55" fmla="*/ 1336937 w 1603731"/>
                <a:gd name="connsiteY55" fmla="*/ 1482241 h 2237491"/>
                <a:gd name="connsiteX56" fmla="*/ 1244619 w 1603731"/>
                <a:gd name="connsiteY56" fmla="*/ 1469918 h 2237491"/>
                <a:gd name="connsiteX57" fmla="*/ 1285462 w 1603731"/>
                <a:gd name="connsiteY57" fmla="*/ 1492994 h 2237491"/>
                <a:gd name="connsiteX58" fmla="*/ 1306203 w 1603731"/>
                <a:gd name="connsiteY58" fmla="*/ 1505454 h 2237491"/>
                <a:gd name="connsiteX59" fmla="*/ 1340139 w 1603731"/>
                <a:gd name="connsiteY59" fmla="*/ 1538977 h 2237491"/>
                <a:gd name="connsiteX60" fmla="*/ 1351504 w 1603731"/>
                <a:gd name="connsiteY60" fmla="*/ 1598744 h 2237491"/>
                <a:gd name="connsiteX61" fmla="*/ 1301241 w 1603731"/>
                <a:gd name="connsiteY61" fmla="*/ 1612170 h 2237491"/>
                <a:gd name="connsiteX62" fmla="*/ 1294691 w 1603731"/>
                <a:gd name="connsiteY62" fmla="*/ 1568847 h 2237491"/>
                <a:gd name="connsiteX63" fmla="*/ 1239773 w 1603731"/>
                <a:gd name="connsiteY63" fmla="*/ 1528582 h 2237491"/>
                <a:gd name="connsiteX64" fmla="*/ 1252079 w 1603731"/>
                <a:gd name="connsiteY64" fmla="*/ 1568019 h 2237491"/>
                <a:gd name="connsiteX65" fmla="*/ 1246470 w 1603731"/>
                <a:gd name="connsiteY65" fmla="*/ 1569888 h 2237491"/>
                <a:gd name="connsiteX66" fmla="*/ 1170270 w 1603731"/>
                <a:gd name="connsiteY66" fmla="*/ 1573698 h 2237491"/>
                <a:gd name="connsiteX67" fmla="*/ 1164555 w 1603731"/>
                <a:gd name="connsiteY67" fmla="*/ 1577508 h 2237491"/>
                <a:gd name="connsiteX68" fmla="*/ 1170270 w 1603731"/>
                <a:gd name="connsiteY68" fmla="*/ 1579413 h 2237491"/>
                <a:gd name="connsiteX69" fmla="*/ 1206465 w 1603731"/>
                <a:gd name="connsiteY69" fmla="*/ 1581318 h 2237491"/>
                <a:gd name="connsiteX70" fmla="*/ 1214085 w 1603731"/>
                <a:gd name="connsiteY70" fmla="*/ 1583223 h 2237491"/>
                <a:gd name="connsiteX71" fmla="*/ 1223610 w 1603731"/>
                <a:gd name="connsiteY71" fmla="*/ 1585128 h 2237491"/>
                <a:gd name="connsiteX72" fmla="*/ 1235040 w 1603731"/>
                <a:gd name="connsiteY72" fmla="*/ 1588938 h 2237491"/>
                <a:gd name="connsiteX73" fmla="*/ 1250280 w 1603731"/>
                <a:gd name="connsiteY73" fmla="*/ 1590843 h 2237491"/>
                <a:gd name="connsiteX74" fmla="*/ 1258955 w 1603731"/>
                <a:gd name="connsiteY74" fmla="*/ 1590054 h 2237491"/>
                <a:gd name="connsiteX75" fmla="*/ 1259302 w 1603731"/>
                <a:gd name="connsiteY75" fmla="*/ 1591164 h 2237491"/>
                <a:gd name="connsiteX76" fmla="*/ 1191759 w 1603731"/>
                <a:gd name="connsiteY76" fmla="*/ 1620023 h 2237491"/>
                <a:gd name="connsiteX77" fmla="*/ 1166879 w 1603731"/>
                <a:gd name="connsiteY77" fmla="*/ 1635586 h 2237491"/>
                <a:gd name="connsiteX78" fmla="*/ 1221126 w 1603731"/>
                <a:gd name="connsiteY78" fmla="*/ 1638747 h 2237491"/>
                <a:gd name="connsiteX79" fmla="*/ 1249444 w 1603731"/>
                <a:gd name="connsiteY79" fmla="*/ 1649933 h 2237491"/>
                <a:gd name="connsiteX80" fmla="*/ 1332135 w 1603731"/>
                <a:gd name="connsiteY80" fmla="*/ 1637506 h 2237491"/>
                <a:gd name="connsiteX81" fmla="*/ 1264104 w 1603731"/>
                <a:gd name="connsiteY81" fmla="*/ 1697273 h 2237491"/>
                <a:gd name="connsiteX82" fmla="*/ 1191270 w 1603731"/>
                <a:gd name="connsiteY82" fmla="*/ 1751193 h 2237491"/>
                <a:gd name="connsiteX83" fmla="*/ 1113634 w 1603731"/>
                <a:gd name="connsiteY83" fmla="*/ 1771981 h 2237491"/>
                <a:gd name="connsiteX84" fmla="*/ 1072462 w 1603731"/>
                <a:gd name="connsiteY84" fmla="*/ 1751026 h 2237491"/>
                <a:gd name="connsiteX85" fmla="*/ 1079220 w 1603731"/>
                <a:gd name="connsiteY85" fmla="*/ 1780778 h 2237491"/>
                <a:gd name="connsiteX86" fmla="*/ 1022872 w 1603731"/>
                <a:gd name="connsiteY86" fmla="*/ 1860333 h 2237491"/>
                <a:gd name="connsiteX87" fmla="*/ 967967 w 1603731"/>
                <a:gd name="connsiteY87" fmla="*/ 1902126 h 2237491"/>
                <a:gd name="connsiteX88" fmla="*/ 898604 w 1603731"/>
                <a:gd name="connsiteY88" fmla="*/ 1929534 h 2237491"/>
                <a:gd name="connsiteX89" fmla="*/ 859257 w 1603731"/>
                <a:gd name="connsiteY89" fmla="*/ 1897240 h 2237491"/>
                <a:gd name="connsiteX90" fmla="*/ 877205 w 1603731"/>
                <a:gd name="connsiteY90" fmla="*/ 1944567 h 2237491"/>
                <a:gd name="connsiteX91" fmla="*/ 852730 w 1603731"/>
                <a:gd name="connsiteY91" fmla="*/ 1986401 h 2237491"/>
                <a:gd name="connsiteX92" fmla="*/ 827370 w 1603731"/>
                <a:gd name="connsiteY92" fmla="*/ 1990893 h 2237491"/>
                <a:gd name="connsiteX93" fmla="*/ 854635 w 1603731"/>
                <a:gd name="connsiteY93" fmla="*/ 2008235 h 2237491"/>
                <a:gd name="connsiteX94" fmla="*/ 838467 w 1603731"/>
                <a:gd name="connsiteY94" fmla="*/ 2043965 h 2237491"/>
                <a:gd name="connsiteX95" fmla="*/ 800178 w 1603731"/>
                <a:gd name="connsiteY95" fmla="*/ 2070346 h 2237491"/>
                <a:gd name="connsiteX96" fmla="*/ 807733 w 1603731"/>
                <a:gd name="connsiteY96" fmla="*/ 2126253 h 2237491"/>
                <a:gd name="connsiteX97" fmla="*/ 796368 w 1603731"/>
                <a:gd name="connsiteY97" fmla="*/ 2168046 h 2237491"/>
                <a:gd name="connsiteX98" fmla="*/ 790718 w 1603731"/>
                <a:gd name="connsiteY98" fmla="*/ 2228849 h 2237491"/>
                <a:gd name="connsiteX99" fmla="*/ 755923 w 1603731"/>
                <a:gd name="connsiteY99" fmla="*/ 2237457 h 2237491"/>
                <a:gd name="connsiteX100" fmla="*/ 746105 w 1603731"/>
                <a:gd name="connsiteY100" fmla="*/ 2217419 h 2237491"/>
                <a:gd name="connsiteX101" fmla="*/ 711058 w 1603731"/>
                <a:gd name="connsiteY101" fmla="*/ 2211819 h 2237491"/>
                <a:gd name="connsiteX102" fmla="*/ 681193 w 1603731"/>
                <a:gd name="connsiteY102" fmla="*/ 2178657 h 2237491"/>
                <a:gd name="connsiteX103" fmla="*/ 655503 w 1603731"/>
                <a:gd name="connsiteY103" fmla="*/ 2178657 h 2237491"/>
                <a:gd name="connsiteX104" fmla="*/ 627970 w 1603731"/>
                <a:gd name="connsiteY104" fmla="*/ 2150073 h 2237491"/>
                <a:gd name="connsiteX105" fmla="*/ 614918 w 1603731"/>
                <a:gd name="connsiteY105" fmla="*/ 2113544 h 2237491"/>
                <a:gd name="connsiteX106" fmla="*/ 617054 w 1603731"/>
                <a:gd name="connsiteY106" fmla="*/ 2083633 h 2237491"/>
                <a:gd name="connsiteX107" fmla="*/ 588302 w 1603731"/>
                <a:gd name="connsiteY107" fmla="*/ 2067629 h 2237491"/>
                <a:gd name="connsiteX108" fmla="*/ 597827 w 1603731"/>
                <a:gd name="connsiteY108" fmla="*/ 2040903 h 2237491"/>
                <a:gd name="connsiteX109" fmla="*/ 567916 w 1603731"/>
                <a:gd name="connsiteY109" fmla="*/ 2036631 h 2237491"/>
                <a:gd name="connsiteX110" fmla="*/ 549410 w 1603731"/>
                <a:gd name="connsiteY110" fmla="*/ 2013101 h 2237491"/>
                <a:gd name="connsiteX111" fmla="*/ 557272 w 1603731"/>
                <a:gd name="connsiteY111" fmla="*/ 1987216 h 2237491"/>
                <a:gd name="connsiteX112" fmla="*/ 533733 w 1603731"/>
                <a:gd name="connsiteY112" fmla="*/ 1978947 h 2237491"/>
                <a:gd name="connsiteX113" fmla="*/ 549798 w 1603731"/>
                <a:gd name="connsiteY113" fmla="*/ 1946389 h 2237491"/>
                <a:gd name="connsiteX114" fmla="*/ 516641 w 1603731"/>
                <a:gd name="connsiteY114" fmla="*/ 1934081 h 2237491"/>
                <a:gd name="connsiteX115" fmla="*/ 513037 w 1603731"/>
                <a:gd name="connsiteY115" fmla="*/ 1896063 h 2237491"/>
                <a:gd name="connsiteX116" fmla="*/ 524402 w 1603731"/>
                <a:gd name="connsiteY116" fmla="*/ 1852754 h 2237491"/>
                <a:gd name="connsiteX117" fmla="*/ 505033 w 1603731"/>
                <a:gd name="connsiteY117" fmla="*/ 1828933 h 2237491"/>
                <a:gd name="connsiteX118" fmla="*/ 532566 w 1603731"/>
                <a:gd name="connsiteY118" fmla="*/ 1757040 h 2237491"/>
                <a:gd name="connsiteX119" fmla="*/ 569703 w 1603731"/>
                <a:gd name="connsiteY119" fmla="*/ 1733219 h 2237491"/>
                <a:gd name="connsiteX120" fmla="*/ 582669 w 1603731"/>
                <a:gd name="connsiteY120" fmla="*/ 1704852 h 2237491"/>
                <a:gd name="connsiteX121" fmla="*/ 585871 w 1603731"/>
                <a:gd name="connsiteY121" fmla="*/ 1650931 h 2237491"/>
                <a:gd name="connsiteX122" fmla="*/ 555136 w 1603731"/>
                <a:gd name="connsiteY122" fmla="*/ 1673452 h 2237491"/>
                <a:gd name="connsiteX123" fmla="*/ 521824 w 1603731"/>
                <a:gd name="connsiteY123" fmla="*/ 1652087 h 2237491"/>
                <a:gd name="connsiteX124" fmla="*/ 485504 w 1603731"/>
                <a:gd name="connsiteY124" fmla="*/ 1622564 h 2237491"/>
                <a:gd name="connsiteX125" fmla="*/ 493668 w 1603731"/>
                <a:gd name="connsiteY125" fmla="*/ 1588349 h 2237491"/>
                <a:gd name="connsiteX126" fmla="*/ 559657 w 1603731"/>
                <a:gd name="connsiteY126" fmla="*/ 1628667 h 2237491"/>
                <a:gd name="connsiteX127" fmla="*/ 574505 w 1603731"/>
                <a:gd name="connsiteY127" fmla="*/ 1606106 h 2237491"/>
                <a:gd name="connsiteX128" fmla="*/ 527604 w 1603731"/>
                <a:gd name="connsiteY128" fmla="*/ 1555434 h 2237491"/>
                <a:gd name="connsiteX129" fmla="*/ 505033 w 1603731"/>
                <a:gd name="connsiteY129" fmla="*/ 1531397 h 2237491"/>
                <a:gd name="connsiteX130" fmla="*/ 479101 w 1603731"/>
                <a:gd name="connsiteY130" fmla="*/ 1542008 h 2237491"/>
                <a:gd name="connsiteX131" fmla="*/ 456371 w 1603731"/>
                <a:gd name="connsiteY131" fmla="*/ 1524035 h 2237491"/>
                <a:gd name="connsiteX132" fmla="*/ 485504 w 1603731"/>
                <a:gd name="connsiteY132" fmla="*/ 1449326 h 2237491"/>
                <a:gd name="connsiteX133" fmla="*/ 470938 w 1603731"/>
                <a:gd name="connsiteY133" fmla="*/ 1422474 h 2237491"/>
                <a:gd name="connsiteX134" fmla="*/ 448367 w 1603731"/>
                <a:gd name="connsiteY134" fmla="*/ 1361191 h 2237491"/>
                <a:gd name="connsiteX135" fmla="*/ 417633 w 1603731"/>
                <a:gd name="connsiteY135" fmla="*/ 1270025 h 2237491"/>
                <a:gd name="connsiteX136" fmla="*/ 383537 w 1603731"/>
                <a:gd name="connsiteY136" fmla="*/ 1234078 h 2237491"/>
                <a:gd name="connsiteX137" fmla="*/ 383537 w 1603731"/>
                <a:gd name="connsiteY137" fmla="*/ 1192284 h 2237491"/>
                <a:gd name="connsiteX138" fmla="*/ 314065 w 1603731"/>
                <a:gd name="connsiteY138" fmla="*/ 1135332 h 2237491"/>
                <a:gd name="connsiteX139" fmla="*/ 260600 w 1603731"/>
                <a:gd name="connsiteY139" fmla="*/ 1127970 h 2237491"/>
                <a:gd name="connsiteX140" fmla="*/ 187767 w 1603731"/>
                <a:gd name="connsiteY140" fmla="*/ 1131001 h 2237491"/>
                <a:gd name="connsiteX141" fmla="*/ 126298 w 1603731"/>
                <a:gd name="connsiteY141" fmla="*/ 1142911 h 2237491"/>
                <a:gd name="connsiteX142" fmla="*/ 112709 w 1603731"/>
                <a:gd name="connsiteY142" fmla="*/ 1087915 h 2237491"/>
                <a:gd name="connsiteX143" fmla="*/ 50103 w 1603731"/>
                <a:gd name="connsiteY143" fmla="*/ 1042867 h 2237491"/>
                <a:gd name="connsiteX144" fmla="*/ 118135 w 1603731"/>
                <a:gd name="connsiteY144" fmla="*/ 1008436 h 2237491"/>
                <a:gd name="connsiteX145" fmla="*/ 168398 w 1603731"/>
                <a:gd name="connsiteY145" fmla="*/ 1000856 h 2237491"/>
                <a:gd name="connsiteX146" fmla="*/ 181575 w 1603731"/>
                <a:gd name="connsiteY146" fmla="*/ 975528 h 2237491"/>
                <a:gd name="connsiteX147" fmla="*/ 58267 w 1603731"/>
                <a:gd name="connsiteY147" fmla="*/ 972489 h 2237491"/>
                <a:gd name="connsiteX148" fmla="*/ 0 w 1603731"/>
                <a:gd name="connsiteY148" fmla="*/ 926148 h 2237491"/>
                <a:gd name="connsiteX149" fmla="*/ 3202 w 1603731"/>
                <a:gd name="connsiteY149" fmla="*/ 879806 h 2237491"/>
                <a:gd name="connsiteX150" fmla="*/ 103568 w 1603731"/>
                <a:gd name="connsiteY150" fmla="*/ 823071 h 2237491"/>
                <a:gd name="connsiteX151" fmla="*/ 191448 w 1603731"/>
                <a:gd name="connsiteY151" fmla="*/ 806376 h 2237491"/>
                <a:gd name="connsiteX152" fmla="*/ 220471 w 1603731"/>
                <a:gd name="connsiteY152" fmla="*/ 670116 h 2237491"/>
                <a:gd name="connsiteX153" fmla="*/ 147029 w 1603731"/>
                <a:gd name="connsiteY153" fmla="*/ 630485 h 2237491"/>
                <a:gd name="connsiteX154" fmla="*/ 190714 w 1603731"/>
                <a:gd name="connsiteY154" fmla="*/ 552578 h 2237491"/>
                <a:gd name="connsiteX155" fmla="*/ 219675 w 1603731"/>
                <a:gd name="connsiteY155" fmla="*/ 556428 h 2237491"/>
                <a:gd name="connsiteX156" fmla="*/ 231105 w 1603731"/>
                <a:gd name="connsiteY156" fmla="*/ 560238 h 2237491"/>
                <a:gd name="connsiteX157" fmla="*/ 214945 w 1603731"/>
                <a:gd name="connsiteY157" fmla="*/ 530290 h 2237491"/>
                <a:gd name="connsiteX158" fmla="*/ 286532 w 1603731"/>
                <a:gd name="connsiteY158" fmla="*/ 483741 h 2237491"/>
                <a:gd name="connsiteX159" fmla="*/ 275167 w 1603731"/>
                <a:gd name="connsiteY159" fmla="*/ 410548 h 2237491"/>
                <a:gd name="connsiteX160" fmla="*/ 341438 w 1603731"/>
                <a:gd name="connsiteY160" fmla="*/ 364207 h 2237491"/>
                <a:gd name="connsiteX161" fmla="*/ 398745 w 1603731"/>
                <a:gd name="connsiteY161" fmla="*/ 390693 h 2237491"/>
                <a:gd name="connsiteX162" fmla="*/ 409404 w 1603731"/>
                <a:gd name="connsiteY162" fmla="*/ 323631 h 2237491"/>
                <a:gd name="connsiteX163" fmla="*/ 471135 w 1603731"/>
                <a:gd name="connsiteY163" fmla="*/ 377358 h 2237491"/>
                <a:gd name="connsiteX164" fmla="*/ 501672 w 1603731"/>
                <a:gd name="connsiteY164" fmla="*/ 314885 h 2237491"/>
                <a:gd name="connsiteX165" fmla="*/ 532566 w 1603731"/>
                <a:gd name="connsiteY165" fmla="*/ 392575 h 2237491"/>
                <a:gd name="connsiteX166" fmla="*/ 600437 w 1603731"/>
                <a:gd name="connsiteY166" fmla="*/ 292530 h 2237491"/>
                <a:gd name="connsiteX167" fmla="*/ 661906 w 1603731"/>
                <a:gd name="connsiteY167" fmla="*/ 359876 h 2237491"/>
                <a:gd name="connsiteX168" fmla="*/ 700804 w 1603731"/>
                <a:gd name="connsiteY168" fmla="*/ 374818 h 2237491"/>
                <a:gd name="connsiteX169" fmla="*/ 754268 w 1603731"/>
                <a:gd name="connsiteY169" fmla="*/ 427006 h 2237491"/>
                <a:gd name="connsiteX170" fmla="*/ 689438 w 1603731"/>
                <a:gd name="connsiteY170" fmla="*/ 335840 h 2237491"/>
                <a:gd name="connsiteX171" fmla="*/ 692800 w 1603731"/>
                <a:gd name="connsiteY171" fmla="*/ 258099 h 2237491"/>
                <a:gd name="connsiteX172" fmla="*/ 665724 w 1603731"/>
                <a:gd name="connsiteY172" fmla="*/ 216399 h 2237491"/>
                <a:gd name="connsiteX173" fmla="*/ 746824 w 1603731"/>
                <a:gd name="connsiteY173" fmla="*/ 218427 h 2237491"/>
                <a:gd name="connsiteX174" fmla="*/ 754934 w 1603731"/>
                <a:gd name="connsiteY174" fmla="*/ 204234 h 2237491"/>
                <a:gd name="connsiteX175" fmla="*/ 758988 w 1603731"/>
                <a:gd name="connsiteY175" fmla="*/ 198152 h 2237491"/>
                <a:gd name="connsiteX176" fmla="*/ 680426 w 1603731"/>
                <a:gd name="connsiteY176" fmla="*/ 188229 h 2237491"/>
                <a:gd name="connsiteX177" fmla="*/ 675861 w 1603731"/>
                <a:gd name="connsiteY177" fmla="*/ 169767 h 2237491"/>
                <a:gd name="connsiteX178" fmla="*/ 706274 w 1603731"/>
                <a:gd name="connsiteY178" fmla="*/ 141382 h 2237491"/>
                <a:gd name="connsiteX179" fmla="*/ 728576 w 1603731"/>
                <a:gd name="connsiteY179" fmla="*/ 123135 h 2237491"/>
                <a:gd name="connsiteX180" fmla="*/ 752906 w 1603731"/>
                <a:gd name="connsiteY180" fmla="*/ 139354 h 2237491"/>
                <a:gd name="connsiteX181" fmla="*/ 773180 w 1603731"/>
                <a:gd name="connsiteY181" fmla="*/ 90694 h 2237491"/>
                <a:gd name="connsiteX182" fmla="*/ 813731 w 1603731"/>
                <a:gd name="connsiteY182" fmla="*/ 108943 h 2237491"/>
                <a:gd name="connsiteX183" fmla="*/ 815758 w 1603731"/>
                <a:gd name="connsiteY183" fmla="*/ 88668 h 2237491"/>
                <a:gd name="connsiteX184" fmla="*/ 823868 w 1603731"/>
                <a:gd name="connsiteY184" fmla="*/ 60283 h 2237491"/>
                <a:gd name="connsiteX185" fmla="*/ 856985 w 1603731"/>
                <a:gd name="connsiteY185" fmla="*/ 120333 h 2237491"/>
                <a:gd name="connsiteX186" fmla="*/ 866446 w 1603731"/>
                <a:gd name="connsiteY186" fmla="*/ 82585 h 2237491"/>
                <a:gd name="connsiteX187" fmla="*/ 860363 w 1603731"/>
                <a:gd name="connsiteY187" fmla="*/ 42036 h 2237491"/>
                <a:gd name="connsiteX188" fmla="*/ 909023 w 1603731"/>
                <a:gd name="connsiteY188" fmla="*/ 19732 h 2237491"/>
                <a:gd name="connsiteX189" fmla="*/ 949573 w 1603731"/>
                <a:gd name="connsiteY189" fmla="*/ 21760 h 2237491"/>
                <a:gd name="connsiteX190" fmla="*/ 1004783 w 1603731"/>
                <a:gd name="connsiteY190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40227 w 1603731"/>
                <a:gd name="connsiteY25" fmla="*/ 439424 h 2237491"/>
                <a:gd name="connsiteX26" fmla="*/ 1458474 w 1603731"/>
                <a:gd name="connsiteY26" fmla="*/ 402929 h 2237491"/>
                <a:gd name="connsiteX27" fmla="*/ 1505175 w 1603731"/>
                <a:gd name="connsiteY27" fmla="*/ 388244 h 2237491"/>
                <a:gd name="connsiteX28" fmla="*/ 1584572 w 1603731"/>
                <a:gd name="connsiteY28" fmla="*/ 421159 h 2237491"/>
                <a:gd name="connsiteX29" fmla="*/ 1600399 w 1603731"/>
                <a:gd name="connsiteY29" fmla="*/ 457671 h 2237491"/>
                <a:gd name="connsiteX30" fmla="*/ 1600739 w 1603731"/>
                <a:gd name="connsiteY30" fmla="*/ 488289 h 2237491"/>
                <a:gd name="connsiteX31" fmla="*/ 1557821 w 1603731"/>
                <a:gd name="connsiteY31" fmla="*/ 510386 h 2237491"/>
                <a:gd name="connsiteX32" fmla="*/ 1535519 w 1603731"/>
                <a:gd name="connsiteY32" fmla="*/ 563101 h 2237491"/>
                <a:gd name="connsiteX33" fmla="*/ 1509161 w 1603731"/>
                <a:gd name="connsiteY33" fmla="*/ 583376 h 2237491"/>
                <a:gd name="connsiteX34" fmla="*/ 1493970 w 1603731"/>
                <a:gd name="connsiteY34" fmla="*/ 597429 h 2237491"/>
                <a:gd name="connsiteX35" fmla="*/ 1477802 w 1603731"/>
                <a:gd name="connsiteY35" fmla="*/ 628828 h 2237491"/>
                <a:gd name="connsiteX36" fmla="*/ 1393604 w 1603731"/>
                <a:gd name="connsiteY36" fmla="*/ 654164 h 2237491"/>
                <a:gd name="connsiteX37" fmla="*/ 1384639 w 1603731"/>
                <a:gd name="connsiteY37" fmla="*/ 703753 h 2237491"/>
                <a:gd name="connsiteX38" fmla="*/ 1424338 w 1603731"/>
                <a:gd name="connsiteY38" fmla="*/ 760272 h 2237491"/>
                <a:gd name="connsiteX39" fmla="*/ 1422577 w 1603731"/>
                <a:gd name="connsiteY39" fmla="*/ 867680 h 2237491"/>
                <a:gd name="connsiteX40" fmla="*/ 1404969 w 1603731"/>
                <a:gd name="connsiteY40" fmla="*/ 972489 h 2237491"/>
                <a:gd name="connsiteX41" fmla="*/ 1443860 w 1603731"/>
                <a:gd name="connsiteY41" fmla="*/ 1023954 h 2237491"/>
                <a:gd name="connsiteX42" fmla="*/ 1433567 w 1603731"/>
                <a:gd name="connsiteY42" fmla="*/ 1081380 h 2237491"/>
                <a:gd name="connsiteX43" fmla="*/ 1416086 w 1603731"/>
                <a:gd name="connsiteY43" fmla="*/ 1056001 h 2237491"/>
                <a:gd name="connsiteX44" fmla="*/ 1393604 w 1603731"/>
                <a:gd name="connsiteY44" fmla="*/ 1050229 h 2237491"/>
                <a:gd name="connsiteX45" fmla="*/ 1351504 w 1603731"/>
                <a:gd name="connsiteY45" fmla="*/ 1081629 h 2237491"/>
                <a:gd name="connsiteX46" fmla="*/ 1396805 w 1603731"/>
                <a:gd name="connsiteY46" fmla="*/ 1138364 h 2237491"/>
                <a:gd name="connsiteX47" fmla="*/ 1404969 w 1603731"/>
                <a:gd name="connsiteY47" fmla="*/ 1220652 h 2237491"/>
                <a:gd name="connsiteX48" fmla="*/ 1379037 w 1603731"/>
                <a:gd name="connsiteY48" fmla="*/ 1226499 h 2237491"/>
                <a:gd name="connsiteX49" fmla="*/ 1412972 w 1603731"/>
                <a:gd name="connsiteY49" fmla="*/ 1308787 h 2237491"/>
                <a:gd name="connsiteX50" fmla="*/ 1339271 w 1603731"/>
                <a:gd name="connsiteY50" fmla="*/ 1311391 h 2237491"/>
                <a:gd name="connsiteX51" fmla="*/ 1385440 w 1603731"/>
                <a:gd name="connsiteY51" fmla="*/ 1350580 h 2237491"/>
                <a:gd name="connsiteX52" fmla="*/ 1374075 w 1603731"/>
                <a:gd name="connsiteY52" fmla="*/ 1378948 h 2237491"/>
                <a:gd name="connsiteX53" fmla="*/ 1340139 w 1603731"/>
                <a:gd name="connsiteY53" fmla="*/ 1389559 h 2237491"/>
                <a:gd name="connsiteX54" fmla="*/ 1291321 w 1603731"/>
                <a:gd name="connsiteY54" fmla="*/ 1389648 h 2237491"/>
                <a:gd name="connsiteX55" fmla="*/ 1336937 w 1603731"/>
                <a:gd name="connsiteY55" fmla="*/ 1446294 h 2237491"/>
                <a:gd name="connsiteX56" fmla="*/ 1336937 w 1603731"/>
                <a:gd name="connsiteY56" fmla="*/ 1482241 h 2237491"/>
                <a:gd name="connsiteX57" fmla="*/ 1244619 w 1603731"/>
                <a:gd name="connsiteY57" fmla="*/ 1469918 h 2237491"/>
                <a:gd name="connsiteX58" fmla="*/ 1285462 w 1603731"/>
                <a:gd name="connsiteY58" fmla="*/ 1492994 h 2237491"/>
                <a:gd name="connsiteX59" fmla="*/ 1306203 w 1603731"/>
                <a:gd name="connsiteY59" fmla="*/ 1505454 h 2237491"/>
                <a:gd name="connsiteX60" fmla="*/ 1340139 w 1603731"/>
                <a:gd name="connsiteY60" fmla="*/ 1538977 h 2237491"/>
                <a:gd name="connsiteX61" fmla="*/ 1351504 w 1603731"/>
                <a:gd name="connsiteY61" fmla="*/ 1598744 h 2237491"/>
                <a:gd name="connsiteX62" fmla="*/ 1301241 w 1603731"/>
                <a:gd name="connsiteY62" fmla="*/ 1612170 h 2237491"/>
                <a:gd name="connsiteX63" fmla="*/ 1294691 w 1603731"/>
                <a:gd name="connsiteY63" fmla="*/ 1568847 h 2237491"/>
                <a:gd name="connsiteX64" fmla="*/ 1239773 w 1603731"/>
                <a:gd name="connsiteY64" fmla="*/ 1528582 h 2237491"/>
                <a:gd name="connsiteX65" fmla="*/ 1252079 w 1603731"/>
                <a:gd name="connsiteY65" fmla="*/ 1568019 h 2237491"/>
                <a:gd name="connsiteX66" fmla="*/ 1246470 w 1603731"/>
                <a:gd name="connsiteY66" fmla="*/ 1569888 h 2237491"/>
                <a:gd name="connsiteX67" fmla="*/ 1170270 w 1603731"/>
                <a:gd name="connsiteY67" fmla="*/ 1573698 h 2237491"/>
                <a:gd name="connsiteX68" fmla="*/ 1164555 w 1603731"/>
                <a:gd name="connsiteY68" fmla="*/ 1577508 h 2237491"/>
                <a:gd name="connsiteX69" fmla="*/ 1170270 w 1603731"/>
                <a:gd name="connsiteY69" fmla="*/ 1579413 h 2237491"/>
                <a:gd name="connsiteX70" fmla="*/ 1206465 w 1603731"/>
                <a:gd name="connsiteY70" fmla="*/ 1581318 h 2237491"/>
                <a:gd name="connsiteX71" fmla="*/ 1214085 w 1603731"/>
                <a:gd name="connsiteY71" fmla="*/ 1583223 h 2237491"/>
                <a:gd name="connsiteX72" fmla="*/ 1223610 w 1603731"/>
                <a:gd name="connsiteY72" fmla="*/ 1585128 h 2237491"/>
                <a:gd name="connsiteX73" fmla="*/ 1235040 w 1603731"/>
                <a:gd name="connsiteY73" fmla="*/ 1588938 h 2237491"/>
                <a:gd name="connsiteX74" fmla="*/ 1250280 w 1603731"/>
                <a:gd name="connsiteY74" fmla="*/ 1590843 h 2237491"/>
                <a:gd name="connsiteX75" fmla="*/ 1258955 w 1603731"/>
                <a:gd name="connsiteY75" fmla="*/ 1590054 h 2237491"/>
                <a:gd name="connsiteX76" fmla="*/ 1259302 w 1603731"/>
                <a:gd name="connsiteY76" fmla="*/ 1591164 h 2237491"/>
                <a:gd name="connsiteX77" fmla="*/ 1191759 w 1603731"/>
                <a:gd name="connsiteY77" fmla="*/ 1620023 h 2237491"/>
                <a:gd name="connsiteX78" fmla="*/ 1166879 w 1603731"/>
                <a:gd name="connsiteY78" fmla="*/ 1635586 h 2237491"/>
                <a:gd name="connsiteX79" fmla="*/ 1221126 w 1603731"/>
                <a:gd name="connsiteY79" fmla="*/ 1638747 h 2237491"/>
                <a:gd name="connsiteX80" fmla="*/ 1249444 w 1603731"/>
                <a:gd name="connsiteY80" fmla="*/ 1649933 h 2237491"/>
                <a:gd name="connsiteX81" fmla="*/ 1332135 w 1603731"/>
                <a:gd name="connsiteY81" fmla="*/ 1637506 h 2237491"/>
                <a:gd name="connsiteX82" fmla="*/ 1264104 w 1603731"/>
                <a:gd name="connsiteY82" fmla="*/ 1697273 h 2237491"/>
                <a:gd name="connsiteX83" fmla="*/ 1191270 w 1603731"/>
                <a:gd name="connsiteY83" fmla="*/ 1751193 h 2237491"/>
                <a:gd name="connsiteX84" fmla="*/ 1113634 w 1603731"/>
                <a:gd name="connsiteY84" fmla="*/ 1771981 h 2237491"/>
                <a:gd name="connsiteX85" fmla="*/ 1072462 w 1603731"/>
                <a:gd name="connsiteY85" fmla="*/ 1751026 h 2237491"/>
                <a:gd name="connsiteX86" fmla="*/ 1079220 w 1603731"/>
                <a:gd name="connsiteY86" fmla="*/ 1780778 h 2237491"/>
                <a:gd name="connsiteX87" fmla="*/ 1022872 w 1603731"/>
                <a:gd name="connsiteY87" fmla="*/ 1860333 h 2237491"/>
                <a:gd name="connsiteX88" fmla="*/ 967967 w 1603731"/>
                <a:gd name="connsiteY88" fmla="*/ 1902126 h 2237491"/>
                <a:gd name="connsiteX89" fmla="*/ 898604 w 1603731"/>
                <a:gd name="connsiteY89" fmla="*/ 1929534 h 2237491"/>
                <a:gd name="connsiteX90" fmla="*/ 859257 w 1603731"/>
                <a:gd name="connsiteY90" fmla="*/ 1897240 h 2237491"/>
                <a:gd name="connsiteX91" fmla="*/ 877205 w 1603731"/>
                <a:gd name="connsiteY91" fmla="*/ 1944567 h 2237491"/>
                <a:gd name="connsiteX92" fmla="*/ 852730 w 1603731"/>
                <a:gd name="connsiteY92" fmla="*/ 1986401 h 2237491"/>
                <a:gd name="connsiteX93" fmla="*/ 827370 w 1603731"/>
                <a:gd name="connsiteY93" fmla="*/ 1990893 h 2237491"/>
                <a:gd name="connsiteX94" fmla="*/ 854635 w 1603731"/>
                <a:gd name="connsiteY94" fmla="*/ 2008235 h 2237491"/>
                <a:gd name="connsiteX95" fmla="*/ 838467 w 1603731"/>
                <a:gd name="connsiteY95" fmla="*/ 2043965 h 2237491"/>
                <a:gd name="connsiteX96" fmla="*/ 800178 w 1603731"/>
                <a:gd name="connsiteY96" fmla="*/ 2070346 h 2237491"/>
                <a:gd name="connsiteX97" fmla="*/ 807733 w 1603731"/>
                <a:gd name="connsiteY97" fmla="*/ 2126253 h 2237491"/>
                <a:gd name="connsiteX98" fmla="*/ 796368 w 1603731"/>
                <a:gd name="connsiteY98" fmla="*/ 2168046 h 2237491"/>
                <a:gd name="connsiteX99" fmla="*/ 790718 w 1603731"/>
                <a:gd name="connsiteY99" fmla="*/ 2228849 h 2237491"/>
                <a:gd name="connsiteX100" fmla="*/ 755923 w 1603731"/>
                <a:gd name="connsiteY100" fmla="*/ 2237457 h 2237491"/>
                <a:gd name="connsiteX101" fmla="*/ 746105 w 1603731"/>
                <a:gd name="connsiteY101" fmla="*/ 2217419 h 2237491"/>
                <a:gd name="connsiteX102" fmla="*/ 711058 w 1603731"/>
                <a:gd name="connsiteY102" fmla="*/ 2211819 h 2237491"/>
                <a:gd name="connsiteX103" fmla="*/ 681193 w 1603731"/>
                <a:gd name="connsiteY103" fmla="*/ 2178657 h 2237491"/>
                <a:gd name="connsiteX104" fmla="*/ 655503 w 1603731"/>
                <a:gd name="connsiteY104" fmla="*/ 2178657 h 2237491"/>
                <a:gd name="connsiteX105" fmla="*/ 627970 w 1603731"/>
                <a:gd name="connsiteY105" fmla="*/ 2150073 h 2237491"/>
                <a:gd name="connsiteX106" fmla="*/ 614918 w 1603731"/>
                <a:gd name="connsiteY106" fmla="*/ 2113544 h 2237491"/>
                <a:gd name="connsiteX107" fmla="*/ 617054 w 1603731"/>
                <a:gd name="connsiteY107" fmla="*/ 2083633 h 2237491"/>
                <a:gd name="connsiteX108" fmla="*/ 588302 w 1603731"/>
                <a:gd name="connsiteY108" fmla="*/ 2067629 h 2237491"/>
                <a:gd name="connsiteX109" fmla="*/ 597827 w 1603731"/>
                <a:gd name="connsiteY109" fmla="*/ 2040903 h 2237491"/>
                <a:gd name="connsiteX110" fmla="*/ 567916 w 1603731"/>
                <a:gd name="connsiteY110" fmla="*/ 2036631 h 2237491"/>
                <a:gd name="connsiteX111" fmla="*/ 549410 w 1603731"/>
                <a:gd name="connsiteY111" fmla="*/ 2013101 h 2237491"/>
                <a:gd name="connsiteX112" fmla="*/ 557272 w 1603731"/>
                <a:gd name="connsiteY112" fmla="*/ 1987216 h 2237491"/>
                <a:gd name="connsiteX113" fmla="*/ 533733 w 1603731"/>
                <a:gd name="connsiteY113" fmla="*/ 1978947 h 2237491"/>
                <a:gd name="connsiteX114" fmla="*/ 549798 w 1603731"/>
                <a:gd name="connsiteY114" fmla="*/ 1946389 h 2237491"/>
                <a:gd name="connsiteX115" fmla="*/ 516641 w 1603731"/>
                <a:gd name="connsiteY115" fmla="*/ 1934081 h 2237491"/>
                <a:gd name="connsiteX116" fmla="*/ 513037 w 1603731"/>
                <a:gd name="connsiteY116" fmla="*/ 1896063 h 2237491"/>
                <a:gd name="connsiteX117" fmla="*/ 524402 w 1603731"/>
                <a:gd name="connsiteY117" fmla="*/ 1852754 h 2237491"/>
                <a:gd name="connsiteX118" fmla="*/ 505033 w 1603731"/>
                <a:gd name="connsiteY118" fmla="*/ 1828933 h 2237491"/>
                <a:gd name="connsiteX119" fmla="*/ 532566 w 1603731"/>
                <a:gd name="connsiteY119" fmla="*/ 1757040 h 2237491"/>
                <a:gd name="connsiteX120" fmla="*/ 569703 w 1603731"/>
                <a:gd name="connsiteY120" fmla="*/ 1733219 h 2237491"/>
                <a:gd name="connsiteX121" fmla="*/ 582669 w 1603731"/>
                <a:gd name="connsiteY121" fmla="*/ 1704852 h 2237491"/>
                <a:gd name="connsiteX122" fmla="*/ 585871 w 1603731"/>
                <a:gd name="connsiteY122" fmla="*/ 1650931 h 2237491"/>
                <a:gd name="connsiteX123" fmla="*/ 555136 w 1603731"/>
                <a:gd name="connsiteY123" fmla="*/ 1673452 h 2237491"/>
                <a:gd name="connsiteX124" fmla="*/ 521824 w 1603731"/>
                <a:gd name="connsiteY124" fmla="*/ 1652087 h 2237491"/>
                <a:gd name="connsiteX125" fmla="*/ 485504 w 1603731"/>
                <a:gd name="connsiteY125" fmla="*/ 1622564 h 2237491"/>
                <a:gd name="connsiteX126" fmla="*/ 493668 w 1603731"/>
                <a:gd name="connsiteY126" fmla="*/ 1588349 h 2237491"/>
                <a:gd name="connsiteX127" fmla="*/ 559657 w 1603731"/>
                <a:gd name="connsiteY127" fmla="*/ 1628667 h 2237491"/>
                <a:gd name="connsiteX128" fmla="*/ 574505 w 1603731"/>
                <a:gd name="connsiteY128" fmla="*/ 1606106 h 2237491"/>
                <a:gd name="connsiteX129" fmla="*/ 527604 w 1603731"/>
                <a:gd name="connsiteY129" fmla="*/ 1555434 h 2237491"/>
                <a:gd name="connsiteX130" fmla="*/ 505033 w 1603731"/>
                <a:gd name="connsiteY130" fmla="*/ 1531397 h 2237491"/>
                <a:gd name="connsiteX131" fmla="*/ 479101 w 1603731"/>
                <a:gd name="connsiteY131" fmla="*/ 1542008 h 2237491"/>
                <a:gd name="connsiteX132" fmla="*/ 456371 w 1603731"/>
                <a:gd name="connsiteY132" fmla="*/ 1524035 h 2237491"/>
                <a:gd name="connsiteX133" fmla="*/ 485504 w 1603731"/>
                <a:gd name="connsiteY133" fmla="*/ 1449326 h 2237491"/>
                <a:gd name="connsiteX134" fmla="*/ 470938 w 1603731"/>
                <a:gd name="connsiteY134" fmla="*/ 1422474 h 2237491"/>
                <a:gd name="connsiteX135" fmla="*/ 448367 w 1603731"/>
                <a:gd name="connsiteY135" fmla="*/ 1361191 h 2237491"/>
                <a:gd name="connsiteX136" fmla="*/ 417633 w 1603731"/>
                <a:gd name="connsiteY136" fmla="*/ 1270025 h 2237491"/>
                <a:gd name="connsiteX137" fmla="*/ 383537 w 1603731"/>
                <a:gd name="connsiteY137" fmla="*/ 1234078 h 2237491"/>
                <a:gd name="connsiteX138" fmla="*/ 383537 w 1603731"/>
                <a:gd name="connsiteY138" fmla="*/ 1192284 h 2237491"/>
                <a:gd name="connsiteX139" fmla="*/ 314065 w 1603731"/>
                <a:gd name="connsiteY139" fmla="*/ 1135332 h 2237491"/>
                <a:gd name="connsiteX140" fmla="*/ 260600 w 1603731"/>
                <a:gd name="connsiteY140" fmla="*/ 1127970 h 2237491"/>
                <a:gd name="connsiteX141" fmla="*/ 187767 w 1603731"/>
                <a:gd name="connsiteY141" fmla="*/ 1131001 h 2237491"/>
                <a:gd name="connsiteX142" fmla="*/ 126298 w 1603731"/>
                <a:gd name="connsiteY142" fmla="*/ 1142911 h 2237491"/>
                <a:gd name="connsiteX143" fmla="*/ 112709 w 1603731"/>
                <a:gd name="connsiteY143" fmla="*/ 1087915 h 2237491"/>
                <a:gd name="connsiteX144" fmla="*/ 50103 w 1603731"/>
                <a:gd name="connsiteY144" fmla="*/ 1042867 h 2237491"/>
                <a:gd name="connsiteX145" fmla="*/ 118135 w 1603731"/>
                <a:gd name="connsiteY145" fmla="*/ 1008436 h 2237491"/>
                <a:gd name="connsiteX146" fmla="*/ 168398 w 1603731"/>
                <a:gd name="connsiteY146" fmla="*/ 1000856 h 2237491"/>
                <a:gd name="connsiteX147" fmla="*/ 181575 w 1603731"/>
                <a:gd name="connsiteY147" fmla="*/ 975528 h 2237491"/>
                <a:gd name="connsiteX148" fmla="*/ 58267 w 1603731"/>
                <a:gd name="connsiteY148" fmla="*/ 972489 h 2237491"/>
                <a:gd name="connsiteX149" fmla="*/ 0 w 1603731"/>
                <a:gd name="connsiteY149" fmla="*/ 926148 h 2237491"/>
                <a:gd name="connsiteX150" fmla="*/ 3202 w 1603731"/>
                <a:gd name="connsiteY150" fmla="*/ 879806 h 2237491"/>
                <a:gd name="connsiteX151" fmla="*/ 103568 w 1603731"/>
                <a:gd name="connsiteY151" fmla="*/ 823071 h 2237491"/>
                <a:gd name="connsiteX152" fmla="*/ 191448 w 1603731"/>
                <a:gd name="connsiteY152" fmla="*/ 806376 h 2237491"/>
                <a:gd name="connsiteX153" fmla="*/ 220471 w 1603731"/>
                <a:gd name="connsiteY153" fmla="*/ 670116 h 2237491"/>
                <a:gd name="connsiteX154" fmla="*/ 147029 w 1603731"/>
                <a:gd name="connsiteY154" fmla="*/ 630485 h 2237491"/>
                <a:gd name="connsiteX155" fmla="*/ 190714 w 1603731"/>
                <a:gd name="connsiteY155" fmla="*/ 552578 h 2237491"/>
                <a:gd name="connsiteX156" fmla="*/ 219675 w 1603731"/>
                <a:gd name="connsiteY156" fmla="*/ 556428 h 2237491"/>
                <a:gd name="connsiteX157" fmla="*/ 231105 w 1603731"/>
                <a:gd name="connsiteY157" fmla="*/ 560238 h 2237491"/>
                <a:gd name="connsiteX158" fmla="*/ 214945 w 1603731"/>
                <a:gd name="connsiteY158" fmla="*/ 530290 h 2237491"/>
                <a:gd name="connsiteX159" fmla="*/ 286532 w 1603731"/>
                <a:gd name="connsiteY159" fmla="*/ 483741 h 2237491"/>
                <a:gd name="connsiteX160" fmla="*/ 275167 w 1603731"/>
                <a:gd name="connsiteY160" fmla="*/ 410548 h 2237491"/>
                <a:gd name="connsiteX161" fmla="*/ 341438 w 1603731"/>
                <a:gd name="connsiteY161" fmla="*/ 364207 h 2237491"/>
                <a:gd name="connsiteX162" fmla="*/ 398745 w 1603731"/>
                <a:gd name="connsiteY162" fmla="*/ 390693 h 2237491"/>
                <a:gd name="connsiteX163" fmla="*/ 409404 w 1603731"/>
                <a:gd name="connsiteY163" fmla="*/ 323631 h 2237491"/>
                <a:gd name="connsiteX164" fmla="*/ 471135 w 1603731"/>
                <a:gd name="connsiteY164" fmla="*/ 377358 h 2237491"/>
                <a:gd name="connsiteX165" fmla="*/ 501672 w 1603731"/>
                <a:gd name="connsiteY165" fmla="*/ 314885 h 2237491"/>
                <a:gd name="connsiteX166" fmla="*/ 532566 w 1603731"/>
                <a:gd name="connsiteY166" fmla="*/ 392575 h 2237491"/>
                <a:gd name="connsiteX167" fmla="*/ 600437 w 1603731"/>
                <a:gd name="connsiteY167" fmla="*/ 292530 h 2237491"/>
                <a:gd name="connsiteX168" fmla="*/ 661906 w 1603731"/>
                <a:gd name="connsiteY168" fmla="*/ 359876 h 2237491"/>
                <a:gd name="connsiteX169" fmla="*/ 700804 w 1603731"/>
                <a:gd name="connsiteY169" fmla="*/ 374818 h 2237491"/>
                <a:gd name="connsiteX170" fmla="*/ 754268 w 1603731"/>
                <a:gd name="connsiteY170" fmla="*/ 427006 h 2237491"/>
                <a:gd name="connsiteX171" fmla="*/ 689438 w 1603731"/>
                <a:gd name="connsiteY171" fmla="*/ 335840 h 2237491"/>
                <a:gd name="connsiteX172" fmla="*/ 692800 w 1603731"/>
                <a:gd name="connsiteY172" fmla="*/ 258099 h 2237491"/>
                <a:gd name="connsiteX173" fmla="*/ 665724 w 1603731"/>
                <a:gd name="connsiteY173" fmla="*/ 216399 h 2237491"/>
                <a:gd name="connsiteX174" fmla="*/ 746824 w 1603731"/>
                <a:gd name="connsiteY174" fmla="*/ 218427 h 2237491"/>
                <a:gd name="connsiteX175" fmla="*/ 754934 w 1603731"/>
                <a:gd name="connsiteY175" fmla="*/ 204234 h 2237491"/>
                <a:gd name="connsiteX176" fmla="*/ 758988 w 1603731"/>
                <a:gd name="connsiteY176" fmla="*/ 198152 h 2237491"/>
                <a:gd name="connsiteX177" fmla="*/ 680426 w 1603731"/>
                <a:gd name="connsiteY177" fmla="*/ 188229 h 2237491"/>
                <a:gd name="connsiteX178" fmla="*/ 675861 w 1603731"/>
                <a:gd name="connsiteY178" fmla="*/ 169767 h 2237491"/>
                <a:gd name="connsiteX179" fmla="*/ 706274 w 1603731"/>
                <a:gd name="connsiteY179" fmla="*/ 141382 h 2237491"/>
                <a:gd name="connsiteX180" fmla="*/ 728576 w 1603731"/>
                <a:gd name="connsiteY180" fmla="*/ 123135 h 2237491"/>
                <a:gd name="connsiteX181" fmla="*/ 752906 w 1603731"/>
                <a:gd name="connsiteY181" fmla="*/ 139354 h 2237491"/>
                <a:gd name="connsiteX182" fmla="*/ 773180 w 1603731"/>
                <a:gd name="connsiteY182" fmla="*/ 90694 h 2237491"/>
                <a:gd name="connsiteX183" fmla="*/ 813731 w 1603731"/>
                <a:gd name="connsiteY183" fmla="*/ 108943 h 2237491"/>
                <a:gd name="connsiteX184" fmla="*/ 815758 w 1603731"/>
                <a:gd name="connsiteY184" fmla="*/ 88668 h 2237491"/>
                <a:gd name="connsiteX185" fmla="*/ 823868 w 1603731"/>
                <a:gd name="connsiteY185" fmla="*/ 60283 h 2237491"/>
                <a:gd name="connsiteX186" fmla="*/ 856985 w 1603731"/>
                <a:gd name="connsiteY186" fmla="*/ 120333 h 2237491"/>
                <a:gd name="connsiteX187" fmla="*/ 866446 w 1603731"/>
                <a:gd name="connsiteY187" fmla="*/ 82585 h 2237491"/>
                <a:gd name="connsiteX188" fmla="*/ 860363 w 1603731"/>
                <a:gd name="connsiteY188" fmla="*/ 42036 h 2237491"/>
                <a:gd name="connsiteX189" fmla="*/ 909023 w 1603731"/>
                <a:gd name="connsiteY189" fmla="*/ 19732 h 2237491"/>
                <a:gd name="connsiteX190" fmla="*/ 949573 w 1603731"/>
                <a:gd name="connsiteY190" fmla="*/ 21760 h 2237491"/>
                <a:gd name="connsiteX191" fmla="*/ 1004783 w 1603731"/>
                <a:gd name="connsiteY191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24338 w 1603731"/>
                <a:gd name="connsiteY39" fmla="*/ 760272 h 2237491"/>
                <a:gd name="connsiteX40" fmla="*/ 1422577 w 1603731"/>
                <a:gd name="connsiteY40" fmla="*/ 867680 h 2237491"/>
                <a:gd name="connsiteX41" fmla="*/ 1404969 w 1603731"/>
                <a:gd name="connsiteY41" fmla="*/ 972489 h 2237491"/>
                <a:gd name="connsiteX42" fmla="*/ 1443860 w 1603731"/>
                <a:gd name="connsiteY42" fmla="*/ 1023954 h 2237491"/>
                <a:gd name="connsiteX43" fmla="*/ 1433567 w 1603731"/>
                <a:gd name="connsiteY43" fmla="*/ 1081380 h 2237491"/>
                <a:gd name="connsiteX44" fmla="*/ 1416086 w 1603731"/>
                <a:gd name="connsiteY44" fmla="*/ 1056001 h 2237491"/>
                <a:gd name="connsiteX45" fmla="*/ 1393604 w 1603731"/>
                <a:gd name="connsiteY45" fmla="*/ 1050229 h 2237491"/>
                <a:gd name="connsiteX46" fmla="*/ 1351504 w 1603731"/>
                <a:gd name="connsiteY46" fmla="*/ 1081629 h 2237491"/>
                <a:gd name="connsiteX47" fmla="*/ 1396805 w 1603731"/>
                <a:gd name="connsiteY47" fmla="*/ 1138364 h 2237491"/>
                <a:gd name="connsiteX48" fmla="*/ 1404969 w 1603731"/>
                <a:gd name="connsiteY48" fmla="*/ 1220652 h 2237491"/>
                <a:gd name="connsiteX49" fmla="*/ 1379037 w 1603731"/>
                <a:gd name="connsiteY49" fmla="*/ 1226499 h 2237491"/>
                <a:gd name="connsiteX50" fmla="*/ 1412972 w 1603731"/>
                <a:gd name="connsiteY50" fmla="*/ 1308787 h 2237491"/>
                <a:gd name="connsiteX51" fmla="*/ 1339271 w 1603731"/>
                <a:gd name="connsiteY51" fmla="*/ 1311391 h 2237491"/>
                <a:gd name="connsiteX52" fmla="*/ 1385440 w 1603731"/>
                <a:gd name="connsiteY52" fmla="*/ 1350580 h 2237491"/>
                <a:gd name="connsiteX53" fmla="*/ 1374075 w 1603731"/>
                <a:gd name="connsiteY53" fmla="*/ 1378948 h 2237491"/>
                <a:gd name="connsiteX54" fmla="*/ 1340139 w 1603731"/>
                <a:gd name="connsiteY54" fmla="*/ 1389559 h 2237491"/>
                <a:gd name="connsiteX55" fmla="*/ 1291321 w 1603731"/>
                <a:gd name="connsiteY55" fmla="*/ 1389648 h 2237491"/>
                <a:gd name="connsiteX56" fmla="*/ 1336937 w 1603731"/>
                <a:gd name="connsiteY56" fmla="*/ 1446294 h 2237491"/>
                <a:gd name="connsiteX57" fmla="*/ 1336937 w 1603731"/>
                <a:gd name="connsiteY57" fmla="*/ 1482241 h 2237491"/>
                <a:gd name="connsiteX58" fmla="*/ 1244619 w 1603731"/>
                <a:gd name="connsiteY58" fmla="*/ 1469918 h 2237491"/>
                <a:gd name="connsiteX59" fmla="*/ 1285462 w 1603731"/>
                <a:gd name="connsiteY59" fmla="*/ 1492994 h 2237491"/>
                <a:gd name="connsiteX60" fmla="*/ 1306203 w 1603731"/>
                <a:gd name="connsiteY60" fmla="*/ 1505454 h 2237491"/>
                <a:gd name="connsiteX61" fmla="*/ 1340139 w 1603731"/>
                <a:gd name="connsiteY61" fmla="*/ 1538977 h 2237491"/>
                <a:gd name="connsiteX62" fmla="*/ 1351504 w 1603731"/>
                <a:gd name="connsiteY62" fmla="*/ 1598744 h 2237491"/>
                <a:gd name="connsiteX63" fmla="*/ 1301241 w 1603731"/>
                <a:gd name="connsiteY63" fmla="*/ 1612170 h 2237491"/>
                <a:gd name="connsiteX64" fmla="*/ 1294691 w 1603731"/>
                <a:gd name="connsiteY64" fmla="*/ 1568847 h 2237491"/>
                <a:gd name="connsiteX65" fmla="*/ 1239773 w 1603731"/>
                <a:gd name="connsiteY65" fmla="*/ 1528582 h 2237491"/>
                <a:gd name="connsiteX66" fmla="*/ 1252079 w 1603731"/>
                <a:gd name="connsiteY66" fmla="*/ 1568019 h 2237491"/>
                <a:gd name="connsiteX67" fmla="*/ 1246470 w 1603731"/>
                <a:gd name="connsiteY67" fmla="*/ 1569888 h 2237491"/>
                <a:gd name="connsiteX68" fmla="*/ 1170270 w 1603731"/>
                <a:gd name="connsiteY68" fmla="*/ 1573698 h 2237491"/>
                <a:gd name="connsiteX69" fmla="*/ 1164555 w 1603731"/>
                <a:gd name="connsiteY69" fmla="*/ 1577508 h 2237491"/>
                <a:gd name="connsiteX70" fmla="*/ 1170270 w 1603731"/>
                <a:gd name="connsiteY70" fmla="*/ 1579413 h 2237491"/>
                <a:gd name="connsiteX71" fmla="*/ 1206465 w 1603731"/>
                <a:gd name="connsiteY71" fmla="*/ 1581318 h 2237491"/>
                <a:gd name="connsiteX72" fmla="*/ 1214085 w 1603731"/>
                <a:gd name="connsiteY72" fmla="*/ 1583223 h 2237491"/>
                <a:gd name="connsiteX73" fmla="*/ 1223610 w 1603731"/>
                <a:gd name="connsiteY73" fmla="*/ 1585128 h 2237491"/>
                <a:gd name="connsiteX74" fmla="*/ 1235040 w 1603731"/>
                <a:gd name="connsiteY74" fmla="*/ 1588938 h 2237491"/>
                <a:gd name="connsiteX75" fmla="*/ 1250280 w 1603731"/>
                <a:gd name="connsiteY75" fmla="*/ 1590843 h 2237491"/>
                <a:gd name="connsiteX76" fmla="*/ 1258955 w 1603731"/>
                <a:gd name="connsiteY76" fmla="*/ 1590054 h 2237491"/>
                <a:gd name="connsiteX77" fmla="*/ 1259302 w 1603731"/>
                <a:gd name="connsiteY77" fmla="*/ 1591164 h 2237491"/>
                <a:gd name="connsiteX78" fmla="*/ 1191759 w 1603731"/>
                <a:gd name="connsiteY78" fmla="*/ 1620023 h 2237491"/>
                <a:gd name="connsiteX79" fmla="*/ 1166879 w 1603731"/>
                <a:gd name="connsiteY79" fmla="*/ 1635586 h 2237491"/>
                <a:gd name="connsiteX80" fmla="*/ 1221126 w 1603731"/>
                <a:gd name="connsiteY80" fmla="*/ 1638747 h 2237491"/>
                <a:gd name="connsiteX81" fmla="*/ 1249444 w 1603731"/>
                <a:gd name="connsiteY81" fmla="*/ 1649933 h 2237491"/>
                <a:gd name="connsiteX82" fmla="*/ 1332135 w 1603731"/>
                <a:gd name="connsiteY82" fmla="*/ 1637506 h 2237491"/>
                <a:gd name="connsiteX83" fmla="*/ 1264104 w 1603731"/>
                <a:gd name="connsiteY83" fmla="*/ 1697273 h 2237491"/>
                <a:gd name="connsiteX84" fmla="*/ 1191270 w 1603731"/>
                <a:gd name="connsiteY84" fmla="*/ 1751193 h 2237491"/>
                <a:gd name="connsiteX85" fmla="*/ 1113634 w 1603731"/>
                <a:gd name="connsiteY85" fmla="*/ 1771981 h 2237491"/>
                <a:gd name="connsiteX86" fmla="*/ 1072462 w 1603731"/>
                <a:gd name="connsiteY86" fmla="*/ 1751026 h 2237491"/>
                <a:gd name="connsiteX87" fmla="*/ 1079220 w 1603731"/>
                <a:gd name="connsiteY87" fmla="*/ 1780778 h 2237491"/>
                <a:gd name="connsiteX88" fmla="*/ 1022872 w 1603731"/>
                <a:gd name="connsiteY88" fmla="*/ 1860333 h 2237491"/>
                <a:gd name="connsiteX89" fmla="*/ 967967 w 1603731"/>
                <a:gd name="connsiteY89" fmla="*/ 1902126 h 2237491"/>
                <a:gd name="connsiteX90" fmla="*/ 898604 w 1603731"/>
                <a:gd name="connsiteY90" fmla="*/ 1929534 h 2237491"/>
                <a:gd name="connsiteX91" fmla="*/ 859257 w 1603731"/>
                <a:gd name="connsiteY91" fmla="*/ 1897240 h 2237491"/>
                <a:gd name="connsiteX92" fmla="*/ 877205 w 1603731"/>
                <a:gd name="connsiteY92" fmla="*/ 1944567 h 2237491"/>
                <a:gd name="connsiteX93" fmla="*/ 852730 w 1603731"/>
                <a:gd name="connsiteY93" fmla="*/ 1986401 h 2237491"/>
                <a:gd name="connsiteX94" fmla="*/ 827370 w 1603731"/>
                <a:gd name="connsiteY94" fmla="*/ 1990893 h 2237491"/>
                <a:gd name="connsiteX95" fmla="*/ 854635 w 1603731"/>
                <a:gd name="connsiteY95" fmla="*/ 2008235 h 2237491"/>
                <a:gd name="connsiteX96" fmla="*/ 838467 w 1603731"/>
                <a:gd name="connsiteY96" fmla="*/ 2043965 h 2237491"/>
                <a:gd name="connsiteX97" fmla="*/ 800178 w 1603731"/>
                <a:gd name="connsiteY97" fmla="*/ 2070346 h 2237491"/>
                <a:gd name="connsiteX98" fmla="*/ 807733 w 1603731"/>
                <a:gd name="connsiteY98" fmla="*/ 2126253 h 2237491"/>
                <a:gd name="connsiteX99" fmla="*/ 796368 w 1603731"/>
                <a:gd name="connsiteY99" fmla="*/ 2168046 h 2237491"/>
                <a:gd name="connsiteX100" fmla="*/ 790718 w 1603731"/>
                <a:gd name="connsiteY100" fmla="*/ 2228849 h 2237491"/>
                <a:gd name="connsiteX101" fmla="*/ 755923 w 1603731"/>
                <a:gd name="connsiteY101" fmla="*/ 2237457 h 2237491"/>
                <a:gd name="connsiteX102" fmla="*/ 746105 w 1603731"/>
                <a:gd name="connsiteY102" fmla="*/ 2217419 h 2237491"/>
                <a:gd name="connsiteX103" fmla="*/ 711058 w 1603731"/>
                <a:gd name="connsiteY103" fmla="*/ 2211819 h 2237491"/>
                <a:gd name="connsiteX104" fmla="*/ 681193 w 1603731"/>
                <a:gd name="connsiteY104" fmla="*/ 2178657 h 2237491"/>
                <a:gd name="connsiteX105" fmla="*/ 655503 w 1603731"/>
                <a:gd name="connsiteY105" fmla="*/ 2178657 h 2237491"/>
                <a:gd name="connsiteX106" fmla="*/ 627970 w 1603731"/>
                <a:gd name="connsiteY106" fmla="*/ 2150073 h 2237491"/>
                <a:gd name="connsiteX107" fmla="*/ 614918 w 1603731"/>
                <a:gd name="connsiteY107" fmla="*/ 2113544 h 2237491"/>
                <a:gd name="connsiteX108" fmla="*/ 617054 w 1603731"/>
                <a:gd name="connsiteY108" fmla="*/ 2083633 h 2237491"/>
                <a:gd name="connsiteX109" fmla="*/ 588302 w 1603731"/>
                <a:gd name="connsiteY109" fmla="*/ 2067629 h 2237491"/>
                <a:gd name="connsiteX110" fmla="*/ 597827 w 1603731"/>
                <a:gd name="connsiteY110" fmla="*/ 2040903 h 2237491"/>
                <a:gd name="connsiteX111" fmla="*/ 567916 w 1603731"/>
                <a:gd name="connsiteY111" fmla="*/ 2036631 h 2237491"/>
                <a:gd name="connsiteX112" fmla="*/ 549410 w 1603731"/>
                <a:gd name="connsiteY112" fmla="*/ 2013101 h 2237491"/>
                <a:gd name="connsiteX113" fmla="*/ 557272 w 1603731"/>
                <a:gd name="connsiteY113" fmla="*/ 1987216 h 2237491"/>
                <a:gd name="connsiteX114" fmla="*/ 533733 w 1603731"/>
                <a:gd name="connsiteY114" fmla="*/ 1978947 h 2237491"/>
                <a:gd name="connsiteX115" fmla="*/ 549798 w 1603731"/>
                <a:gd name="connsiteY115" fmla="*/ 1946389 h 2237491"/>
                <a:gd name="connsiteX116" fmla="*/ 516641 w 1603731"/>
                <a:gd name="connsiteY116" fmla="*/ 1934081 h 2237491"/>
                <a:gd name="connsiteX117" fmla="*/ 513037 w 1603731"/>
                <a:gd name="connsiteY117" fmla="*/ 1896063 h 2237491"/>
                <a:gd name="connsiteX118" fmla="*/ 524402 w 1603731"/>
                <a:gd name="connsiteY118" fmla="*/ 1852754 h 2237491"/>
                <a:gd name="connsiteX119" fmla="*/ 505033 w 1603731"/>
                <a:gd name="connsiteY119" fmla="*/ 1828933 h 2237491"/>
                <a:gd name="connsiteX120" fmla="*/ 532566 w 1603731"/>
                <a:gd name="connsiteY120" fmla="*/ 1757040 h 2237491"/>
                <a:gd name="connsiteX121" fmla="*/ 569703 w 1603731"/>
                <a:gd name="connsiteY121" fmla="*/ 1733219 h 2237491"/>
                <a:gd name="connsiteX122" fmla="*/ 582669 w 1603731"/>
                <a:gd name="connsiteY122" fmla="*/ 1704852 h 2237491"/>
                <a:gd name="connsiteX123" fmla="*/ 585871 w 1603731"/>
                <a:gd name="connsiteY123" fmla="*/ 1650931 h 2237491"/>
                <a:gd name="connsiteX124" fmla="*/ 555136 w 1603731"/>
                <a:gd name="connsiteY124" fmla="*/ 1673452 h 2237491"/>
                <a:gd name="connsiteX125" fmla="*/ 521824 w 1603731"/>
                <a:gd name="connsiteY125" fmla="*/ 1652087 h 2237491"/>
                <a:gd name="connsiteX126" fmla="*/ 485504 w 1603731"/>
                <a:gd name="connsiteY126" fmla="*/ 1622564 h 2237491"/>
                <a:gd name="connsiteX127" fmla="*/ 493668 w 1603731"/>
                <a:gd name="connsiteY127" fmla="*/ 1588349 h 2237491"/>
                <a:gd name="connsiteX128" fmla="*/ 559657 w 1603731"/>
                <a:gd name="connsiteY128" fmla="*/ 1628667 h 2237491"/>
                <a:gd name="connsiteX129" fmla="*/ 574505 w 1603731"/>
                <a:gd name="connsiteY129" fmla="*/ 1606106 h 2237491"/>
                <a:gd name="connsiteX130" fmla="*/ 527604 w 1603731"/>
                <a:gd name="connsiteY130" fmla="*/ 1555434 h 2237491"/>
                <a:gd name="connsiteX131" fmla="*/ 505033 w 1603731"/>
                <a:gd name="connsiteY131" fmla="*/ 1531397 h 2237491"/>
                <a:gd name="connsiteX132" fmla="*/ 479101 w 1603731"/>
                <a:gd name="connsiteY132" fmla="*/ 1542008 h 2237491"/>
                <a:gd name="connsiteX133" fmla="*/ 456371 w 1603731"/>
                <a:gd name="connsiteY133" fmla="*/ 1524035 h 2237491"/>
                <a:gd name="connsiteX134" fmla="*/ 485504 w 1603731"/>
                <a:gd name="connsiteY134" fmla="*/ 1449326 h 2237491"/>
                <a:gd name="connsiteX135" fmla="*/ 470938 w 1603731"/>
                <a:gd name="connsiteY135" fmla="*/ 1422474 h 2237491"/>
                <a:gd name="connsiteX136" fmla="*/ 448367 w 1603731"/>
                <a:gd name="connsiteY136" fmla="*/ 1361191 h 2237491"/>
                <a:gd name="connsiteX137" fmla="*/ 417633 w 1603731"/>
                <a:gd name="connsiteY137" fmla="*/ 1270025 h 2237491"/>
                <a:gd name="connsiteX138" fmla="*/ 383537 w 1603731"/>
                <a:gd name="connsiteY138" fmla="*/ 1234078 h 2237491"/>
                <a:gd name="connsiteX139" fmla="*/ 383537 w 1603731"/>
                <a:gd name="connsiteY139" fmla="*/ 1192284 h 2237491"/>
                <a:gd name="connsiteX140" fmla="*/ 314065 w 1603731"/>
                <a:gd name="connsiteY140" fmla="*/ 1135332 h 2237491"/>
                <a:gd name="connsiteX141" fmla="*/ 260600 w 1603731"/>
                <a:gd name="connsiteY141" fmla="*/ 1127970 h 2237491"/>
                <a:gd name="connsiteX142" fmla="*/ 187767 w 1603731"/>
                <a:gd name="connsiteY142" fmla="*/ 1131001 h 2237491"/>
                <a:gd name="connsiteX143" fmla="*/ 126298 w 1603731"/>
                <a:gd name="connsiteY143" fmla="*/ 1142911 h 2237491"/>
                <a:gd name="connsiteX144" fmla="*/ 112709 w 1603731"/>
                <a:gd name="connsiteY144" fmla="*/ 1087915 h 2237491"/>
                <a:gd name="connsiteX145" fmla="*/ 50103 w 1603731"/>
                <a:gd name="connsiteY145" fmla="*/ 1042867 h 2237491"/>
                <a:gd name="connsiteX146" fmla="*/ 118135 w 1603731"/>
                <a:gd name="connsiteY146" fmla="*/ 1008436 h 2237491"/>
                <a:gd name="connsiteX147" fmla="*/ 168398 w 1603731"/>
                <a:gd name="connsiteY147" fmla="*/ 1000856 h 2237491"/>
                <a:gd name="connsiteX148" fmla="*/ 181575 w 1603731"/>
                <a:gd name="connsiteY148" fmla="*/ 975528 h 2237491"/>
                <a:gd name="connsiteX149" fmla="*/ 58267 w 1603731"/>
                <a:gd name="connsiteY149" fmla="*/ 972489 h 2237491"/>
                <a:gd name="connsiteX150" fmla="*/ 0 w 1603731"/>
                <a:gd name="connsiteY150" fmla="*/ 926148 h 2237491"/>
                <a:gd name="connsiteX151" fmla="*/ 3202 w 1603731"/>
                <a:gd name="connsiteY151" fmla="*/ 879806 h 2237491"/>
                <a:gd name="connsiteX152" fmla="*/ 103568 w 1603731"/>
                <a:gd name="connsiteY152" fmla="*/ 823071 h 2237491"/>
                <a:gd name="connsiteX153" fmla="*/ 191448 w 1603731"/>
                <a:gd name="connsiteY153" fmla="*/ 806376 h 2237491"/>
                <a:gd name="connsiteX154" fmla="*/ 220471 w 1603731"/>
                <a:gd name="connsiteY154" fmla="*/ 670116 h 2237491"/>
                <a:gd name="connsiteX155" fmla="*/ 147029 w 1603731"/>
                <a:gd name="connsiteY155" fmla="*/ 630485 h 2237491"/>
                <a:gd name="connsiteX156" fmla="*/ 190714 w 1603731"/>
                <a:gd name="connsiteY156" fmla="*/ 552578 h 2237491"/>
                <a:gd name="connsiteX157" fmla="*/ 219675 w 1603731"/>
                <a:gd name="connsiteY157" fmla="*/ 556428 h 2237491"/>
                <a:gd name="connsiteX158" fmla="*/ 231105 w 1603731"/>
                <a:gd name="connsiteY158" fmla="*/ 560238 h 2237491"/>
                <a:gd name="connsiteX159" fmla="*/ 214945 w 1603731"/>
                <a:gd name="connsiteY159" fmla="*/ 530290 h 2237491"/>
                <a:gd name="connsiteX160" fmla="*/ 286532 w 1603731"/>
                <a:gd name="connsiteY160" fmla="*/ 483741 h 2237491"/>
                <a:gd name="connsiteX161" fmla="*/ 275167 w 1603731"/>
                <a:gd name="connsiteY161" fmla="*/ 410548 h 2237491"/>
                <a:gd name="connsiteX162" fmla="*/ 341438 w 1603731"/>
                <a:gd name="connsiteY162" fmla="*/ 364207 h 2237491"/>
                <a:gd name="connsiteX163" fmla="*/ 398745 w 1603731"/>
                <a:gd name="connsiteY163" fmla="*/ 390693 h 2237491"/>
                <a:gd name="connsiteX164" fmla="*/ 409404 w 1603731"/>
                <a:gd name="connsiteY164" fmla="*/ 323631 h 2237491"/>
                <a:gd name="connsiteX165" fmla="*/ 471135 w 1603731"/>
                <a:gd name="connsiteY165" fmla="*/ 377358 h 2237491"/>
                <a:gd name="connsiteX166" fmla="*/ 501672 w 1603731"/>
                <a:gd name="connsiteY166" fmla="*/ 314885 h 2237491"/>
                <a:gd name="connsiteX167" fmla="*/ 532566 w 1603731"/>
                <a:gd name="connsiteY167" fmla="*/ 392575 h 2237491"/>
                <a:gd name="connsiteX168" fmla="*/ 600437 w 1603731"/>
                <a:gd name="connsiteY168" fmla="*/ 292530 h 2237491"/>
                <a:gd name="connsiteX169" fmla="*/ 661906 w 1603731"/>
                <a:gd name="connsiteY169" fmla="*/ 359876 h 2237491"/>
                <a:gd name="connsiteX170" fmla="*/ 700804 w 1603731"/>
                <a:gd name="connsiteY170" fmla="*/ 374818 h 2237491"/>
                <a:gd name="connsiteX171" fmla="*/ 754268 w 1603731"/>
                <a:gd name="connsiteY171" fmla="*/ 427006 h 2237491"/>
                <a:gd name="connsiteX172" fmla="*/ 689438 w 1603731"/>
                <a:gd name="connsiteY172" fmla="*/ 335840 h 2237491"/>
                <a:gd name="connsiteX173" fmla="*/ 692800 w 1603731"/>
                <a:gd name="connsiteY173" fmla="*/ 258099 h 2237491"/>
                <a:gd name="connsiteX174" fmla="*/ 665724 w 1603731"/>
                <a:gd name="connsiteY174" fmla="*/ 216399 h 2237491"/>
                <a:gd name="connsiteX175" fmla="*/ 746824 w 1603731"/>
                <a:gd name="connsiteY175" fmla="*/ 218427 h 2237491"/>
                <a:gd name="connsiteX176" fmla="*/ 754934 w 1603731"/>
                <a:gd name="connsiteY176" fmla="*/ 204234 h 2237491"/>
                <a:gd name="connsiteX177" fmla="*/ 758988 w 1603731"/>
                <a:gd name="connsiteY177" fmla="*/ 198152 h 2237491"/>
                <a:gd name="connsiteX178" fmla="*/ 680426 w 1603731"/>
                <a:gd name="connsiteY178" fmla="*/ 188229 h 2237491"/>
                <a:gd name="connsiteX179" fmla="*/ 675861 w 1603731"/>
                <a:gd name="connsiteY179" fmla="*/ 169767 h 2237491"/>
                <a:gd name="connsiteX180" fmla="*/ 706274 w 1603731"/>
                <a:gd name="connsiteY180" fmla="*/ 141382 h 2237491"/>
                <a:gd name="connsiteX181" fmla="*/ 728576 w 1603731"/>
                <a:gd name="connsiteY181" fmla="*/ 123135 h 2237491"/>
                <a:gd name="connsiteX182" fmla="*/ 752906 w 1603731"/>
                <a:gd name="connsiteY182" fmla="*/ 139354 h 2237491"/>
                <a:gd name="connsiteX183" fmla="*/ 773180 w 1603731"/>
                <a:gd name="connsiteY183" fmla="*/ 90694 h 2237491"/>
                <a:gd name="connsiteX184" fmla="*/ 813731 w 1603731"/>
                <a:gd name="connsiteY184" fmla="*/ 108943 h 2237491"/>
                <a:gd name="connsiteX185" fmla="*/ 815758 w 1603731"/>
                <a:gd name="connsiteY185" fmla="*/ 88668 h 2237491"/>
                <a:gd name="connsiteX186" fmla="*/ 823868 w 1603731"/>
                <a:gd name="connsiteY186" fmla="*/ 60283 h 2237491"/>
                <a:gd name="connsiteX187" fmla="*/ 856985 w 1603731"/>
                <a:gd name="connsiteY187" fmla="*/ 120333 h 2237491"/>
                <a:gd name="connsiteX188" fmla="*/ 866446 w 1603731"/>
                <a:gd name="connsiteY188" fmla="*/ 82585 h 2237491"/>
                <a:gd name="connsiteX189" fmla="*/ 860363 w 1603731"/>
                <a:gd name="connsiteY189" fmla="*/ 42036 h 2237491"/>
                <a:gd name="connsiteX190" fmla="*/ 909023 w 1603731"/>
                <a:gd name="connsiteY190" fmla="*/ 19732 h 2237491"/>
                <a:gd name="connsiteX191" fmla="*/ 949573 w 1603731"/>
                <a:gd name="connsiteY191" fmla="*/ 21760 h 2237491"/>
                <a:gd name="connsiteX192" fmla="*/ 1004783 w 1603731"/>
                <a:gd name="connsiteY192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24338 w 1603731"/>
                <a:gd name="connsiteY39" fmla="*/ 760272 h 2237491"/>
                <a:gd name="connsiteX40" fmla="*/ 1417924 w 1603731"/>
                <a:gd name="connsiteY40" fmla="*/ 812483 h 2237491"/>
                <a:gd name="connsiteX41" fmla="*/ 1422577 w 1603731"/>
                <a:gd name="connsiteY41" fmla="*/ 867680 h 2237491"/>
                <a:gd name="connsiteX42" fmla="*/ 1404969 w 1603731"/>
                <a:gd name="connsiteY42" fmla="*/ 972489 h 2237491"/>
                <a:gd name="connsiteX43" fmla="*/ 1443860 w 1603731"/>
                <a:gd name="connsiteY43" fmla="*/ 1023954 h 2237491"/>
                <a:gd name="connsiteX44" fmla="*/ 1433567 w 1603731"/>
                <a:gd name="connsiteY44" fmla="*/ 1081380 h 2237491"/>
                <a:gd name="connsiteX45" fmla="*/ 1416086 w 1603731"/>
                <a:gd name="connsiteY45" fmla="*/ 1056001 h 2237491"/>
                <a:gd name="connsiteX46" fmla="*/ 1393604 w 1603731"/>
                <a:gd name="connsiteY46" fmla="*/ 1050229 h 2237491"/>
                <a:gd name="connsiteX47" fmla="*/ 1351504 w 1603731"/>
                <a:gd name="connsiteY47" fmla="*/ 1081629 h 2237491"/>
                <a:gd name="connsiteX48" fmla="*/ 1396805 w 1603731"/>
                <a:gd name="connsiteY48" fmla="*/ 1138364 h 2237491"/>
                <a:gd name="connsiteX49" fmla="*/ 1404969 w 1603731"/>
                <a:gd name="connsiteY49" fmla="*/ 1220652 h 2237491"/>
                <a:gd name="connsiteX50" fmla="*/ 1379037 w 1603731"/>
                <a:gd name="connsiteY50" fmla="*/ 1226499 h 2237491"/>
                <a:gd name="connsiteX51" fmla="*/ 1412972 w 1603731"/>
                <a:gd name="connsiteY51" fmla="*/ 1308787 h 2237491"/>
                <a:gd name="connsiteX52" fmla="*/ 1339271 w 1603731"/>
                <a:gd name="connsiteY52" fmla="*/ 1311391 h 2237491"/>
                <a:gd name="connsiteX53" fmla="*/ 1385440 w 1603731"/>
                <a:gd name="connsiteY53" fmla="*/ 1350580 h 2237491"/>
                <a:gd name="connsiteX54" fmla="*/ 1374075 w 1603731"/>
                <a:gd name="connsiteY54" fmla="*/ 1378948 h 2237491"/>
                <a:gd name="connsiteX55" fmla="*/ 1340139 w 1603731"/>
                <a:gd name="connsiteY55" fmla="*/ 1389559 h 2237491"/>
                <a:gd name="connsiteX56" fmla="*/ 1291321 w 1603731"/>
                <a:gd name="connsiteY56" fmla="*/ 1389648 h 2237491"/>
                <a:gd name="connsiteX57" fmla="*/ 1336937 w 1603731"/>
                <a:gd name="connsiteY57" fmla="*/ 1446294 h 2237491"/>
                <a:gd name="connsiteX58" fmla="*/ 1336937 w 1603731"/>
                <a:gd name="connsiteY58" fmla="*/ 1482241 h 2237491"/>
                <a:gd name="connsiteX59" fmla="*/ 1244619 w 1603731"/>
                <a:gd name="connsiteY59" fmla="*/ 1469918 h 2237491"/>
                <a:gd name="connsiteX60" fmla="*/ 1285462 w 1603731"/>
                <a:gd name="connsiteY60" fmla="*/ 1492994 h 2237491"/>
                <a:gd name="connsiteX61" fmla="*/ 1306203 w 1603731"/>
                <a:gd name="connsiteY61" fmla="*/ 1505454 h 2237491"/>
                <a:gd name="connsiteX62" fmla="*/ 1340139 w 1603731"/>
                <a:gd name="connsiteY62" fmla="*/ 1538977 h 2237491"/>
                <a:gd name="connsiteX63" fmla="*/ 1351504 w 1603731"/>
                <a:gd name="connsiteY63" fmla="*/ 1598744 h 2237491"/>
                <a:gd name="connsiteX64" fmla="*/ 1301241 w 1603731"/>
                <a:gd name="connsiteY64" fmla="*/ 1612170 h 2237491"/>
                <a:gd name="connsiteX65" fmla="*/ 1294691 w 1603731"/>
                <a:gd name="connsiteY65" fmla="*/ 1568847 h 2237491"/>
                <a:gd name="connsiteX66" fmla="*/ 1239773 w 1603731"/>
                <a:gd name="connsiteY66" fmla="*/ 1528582 h 2237491"/>
                <a:gd name="connsiteX67" fmla="*/ 1252079 w 1603731"/>
                <a:gd name="connsiteY67" fmla="*/ 1568019 h 2237491"/>
                <a:gd name="connsiteX68" fmla="*/ 1246470 w 1603731"/>
                <a:gd name="connsiteY68" fmla="*/ 1569888 h 2237491"/>
                <a:gd name="connsiteX69" fmla="*/ 1170270 w 1603731"/>
                <a:gd name="connsiteY69" fmla="*/ 1573698 h 2237491"/>
                <a:gd name="connsiteX70" fmla="*/ 1164555 w 1603731"/>
                <a:gd name="connsiteY70" fmla="*/ 1577508 h 2237491"/>
                <a:gd name="connsiteX71" fmla="*/ 1170270 w 1603731"/>
                <a:gd name="connsiteY71" fmla="*/ 1579413 h 2237491"/>
                <a:gd name="connsiteX72" fmla="*/ 1206465 w 1603731"/>
                <a:gd name="connsiteY72" fmla="*/ 1581318 h 2237491"/>
                <a:gd name="connsiteX73" fmla="*/ 1214085 w 1603731"/>
                <a:gd name="connsiteY73" fmla="*/ 1583223 h 2237491"/>
                <a:gd name="connsiteX74" fmla="*/ 1223610 w 1603731"/>
                <a:gd name="connsiteY74" fmla="*/ 1585128 h 2237491"/>
                <a:gd name="connsiteX75" fmla="*/ 1235040 w 1603731"/>
                <a:gd name="connsiteY75" fmla="*/ 1588938 h 2237491"/>
                <a:gd name="connsiteX76" fmla="*/ 1250280 w 1603731"/>
                <a:gd name="connsiteY76" fmla="*/ 1590843 h 2237491"/>
                <a:gd name="connsiteX77" fmla="*/ 1258955 w 1603731"/>
                <a:gd name="connsiteY77" fmla="*/ 1590054 h 2237491"/>
                <a:gd name="connsiteX78" fmla="*/ 1259302 w 1603731"/>
                <a:gd name="connsiteY78" fmla="*/ 1591164 h 2237491"/>
                <a:gd name="connsiteX79" fmla="*/ 1191759 w 1603731"/>
                <a:gd name="connsiteY79" fmla="*/ 1620023 h 2237491"/>
                <a:gd name="connsiteX80" fmla="*/ 1166879 w 1603731"/>
                <a:gd name="connsiteY80" fmla="*/ 1635586 h 2237491"/>
                <a:gd name="connsiteX81" fmla="*/ 1221126 w 1603731"/>
                <a:gd name="connsiteY81" fmla="*/ 1638747 h 2237491"/>
                <a:gd name="connsiteX82" fmla="*/ 1249444 w 1603731"/>
                <a:gd name="connsiteY82" fmla="*/ 1649933 h 2237491"/>
                <a:gd name="connsiteX83" fmla="*/ 1332135 w 1603731"/>
                <a:gd name="connsiteY83" fmla="*/ 1637506 h 2237491"/>
                <a:gd name="connsiteX84" fmla="*/ 1264104 w 1603731"/>
                <a:gd name="connsiteY84" fmla="*/ 1697273 h 2237491"/>
                <a:gd name="connsiteX85" fmla="*/ 1191270 w 1603731"/>
                <a:gd name="connsiteY85" fmla="*/ 1751193 h 2237491"/>
                <a:gd name="connsiteX86" fmla="*/ 1113634 w 1603731"/>
                <a:gd name="connsiteY86" fmla="*/ 1771981 h 2237491"/>
                <a:gd name="connsiteX87" fmla="*/ 1072462 w 1603731"/>
                <a:gd name="connsiteY87" fmla="*/ 1751026 h 2237491"/>
                <a:gd name="connsiteX88" fmla="*/ 1079220 w 1603731"/>
                <a:gd name="connsiteY88" fmla="*/ 1780778 h 2237491"/>
                <a:gd name="connsiteX89" fmla="*/ 1022872 w 1603731"/>
                <a:gd name="connsiteY89" fmla="*/ 1860333 h 2237491"/>
                <a:gd name="connsiteX90" fmla="*/ 967967 w 1603731"/>
                <a:gd name="connsiteY90" fmla="*/ 1902126 h 2237491"/>
                <a:gd name="connsiteX91" fmla="*/ 898604 w 1603731"/>
                <a:gd name="connsiteY91" fmla="*/ 1929534 h 2237491"/>
                <a:gd name="connsiteX92" fmla="*/ 859257 w 1603731"/>
                <a:gd name="connsiteY92" fmla="*/ 1897240 h 2237491"/>
                <a:gd name="connsiteX93" fmla="*/ 877205 w 1603731"/>
                <a:gd name="connsiteY93" fmla="*/ 1944567 h 2237491"/>
                <a:gd name="connsiteX94" fmla="*/ 852730 w 1603731"/>
                <a:gd name="connsiteY94" fmla="*/ 1986401 h 2237491"/>
                <a:gd name="connsiteX95" fmla="*/ 827370 w 1603731"/>
                <a:gd name="connsiteY95" fmla="*/ 1990893 h 2237491"/>
                <a:gd name="connsiteX96" fmla="*/ 854635 w 1603731"/>
                <a:gd name="connsiteY96" fmla="*/ 2008235 h 2237491"/>
                <a:gd name="connsiteX97" fmla="*/ 838467 w 1603731"/>
                <a:gd name="connsiteY97" fmla="*/ 2043965 h 2237491"/>
                <a:gd name="connsiteX98" fmla="*/ 800178 w 1603731"/>
                <a:gd name="connsiteY98" fmla="*/ 2070346 h 2237491"/>
                <a:gd name="connsiteX99" fmla="*/ 807733 w 1603731"/>
                <a:gd name="connsiteY99" fmla="*/ 2126253 h 2237491"/>
                <a:gd name="connsiteX100" fmla="*/ 796368 w 1603731"/>
                <a:gd name="connsiteY100" fmla="*/ 2168046 h 2237491"/>
                <a:gd name="connsiteX101" fmla="*/ 790718 w 1603731"/>
                <a:gd name="connsiteY101" fmla="*/ 2228849 h 2237491"/>
                <a:gd name="connsiteX102" fmla="*/ 755923 w 1603731"/>
                <a:gd name="connsiteY102" fmla="*/ 2237457 h 2237491"/>
                <a:gd name="connsiteX103" fmla="*/ 746105 w 1603731"/>
                <a:gd name="connsiteY103" fmla="*/ 2217419 h 2237491"/>
                <a:gd name="connsiteX104" fmla="*/ 711058 w 1603731"/>
                <a:gd name="connsiteY104" fmla="*/ 2211819 h 2237491"/>
                <a:gd name="connsiteX105" fmla="*/ 681193 w 1603731"/>
                <a:gd name="connsiteY105" fmla="*/ 2178657 h 2237491"/>
                <a:gd name="connsiteX106" fmla="*/ 655503 w 1603731"/>
                <a:gd name="connsiteY106" fmla="*/ 2178657 h 2237491"/>
                <a:gd name="connsiteX107" fmla="*/ 627970 w 1603731"/>
                <a:gd name="connsiteY107" fmla="*/ 2150073 h 2237491"/>
                <a:gd name="connsiteX108" fmla="*/ 614918 w 1603731"/>
                <a:gd name="connsiteY108" fmla="*/ 2113544 h 2237491"/>
                <a:gd name="connsiteX109" fmla="*/ 617054 w 1603731"/>
                <a:gd name="connsiteY109" fmla="*/ 2083633 h 2237491"/>
                <a:gd name="connsiteX110" fmla="*/ 588302 w 1603731"/>
                <a:gd name="connsiteY110" fmla="*/ 2067629 h 2237491"/>
                <a:gd name="connsiteX111" fmla="*/ 597827 w 1603731"/>
                <a:gd name="connsiteY111" fmla="*/ 2040903 h 2237491"/>
                <a:gd name="connsiteX112" fmla="*/ 567916 w 1603731"/>
                <a:gd name="connsiteY112" fmla="*/ 2036631 h 2237491"/>
                <a:gd name="connsiteX113" fmla="*/ 549410 w 1603731"/>
                <a:gd name="connsiteY113" fmla="*/ 2013101 h 2237491"/>
                <a:gd name="connsiteX114" fmla="*/ 557272 w 1603731"/>
                <a:gd name="connsiteY114" fmla="*/ 1987216 h 2237491"/>
                <a:gd name="connsiteX115" fmla="*/ 533733 w 1603731"/>
                <a:gd name="connsiteY115" fmla="*/ 1978947 h 2237491"/>
                <a:gd name="connsiteX116" fmla="*/ 549798 w 1603731"/>
                <a:gd name="connsiteY116" fmla="*/ 1946389 h 2237491"/>
                <a:gd name="connsiteX117" fmla="*/ 516641 w 1603731"/>
                <a:gd name="connsiteY117" fmla="*/ 1934081 h 2237491"/>
                <a:gd name="connsiteX118" fmla="*/ 513037 w 1603731"/>
                <a:gd name="connsiteY118" fmla="*/ 1896063 h 2237491"/>
                <a:gd name="connsiteX119" fmla="*/ 524402 w 1603731"/>
                <a:gd name="connsiteY119" fmla="*/ 1852754 h 2237491"/>
                <a:gd name="connsiteX120" fmla="*/ 505033 w 1603731"/>
                <a:gd name="connsiteY120" fmla="*/ 1828933 h 2237491"/>
                <a:gd name="connsiteX121" fmla="*/ 532566 w 1603731"/>
                <a:gd name="connsiteY121" fmla="*/ 1757040 h 2237491"/>
                <a:gd name="connsiteX122" fmla="*/ 569703 w 1603731"/>
                <a:gd name="connsiteY122" fmla="*/ 1733219 h 2237491"/>
                <a:gd name="connsiteX123" fmla="*/ 582669 w 1603731"/>
                <a:gd name="connsiteY123" fmla="*/ 1704852 h 2237491"/>
                <a:gd name="connsiteX124" fmla="*/ 585871 w 1603731"/>
                <a:gd name="connsiteY124" fmla="*/ 1650931 h 2237491"/>
                <a:gd name="connsiteX125" fmla="*/ 555136 w 1603731"/>
                <a:gd name="connsiteY125" fmla="*/ 1673452 h 2237491"/>
                <a:gd name="connsiteX126" fmla="*/ 521824 w 1603731"/>
                <a:gd name="connsiteY126" fmla="*/ 1652087 h 2237491"/>
                <a:gd name="connsiteX127" fmla="*/ 485504 w 1603731"/>
                <a:gd name="connsiteY127" fmla="*/ 1622564 h 2237491"/>
                <a:gd name="connsiteX128" fmla="*/ 493668 w 1603731"/>
                <a:gd name="connsiteY128" fmla="*/ 1588349 h 2237491"/>
                <a:gd name="connsiteX129" fmla="*/ 559657 w 1603731"/>
                <a:gd name="connsiteY129" fmla="*/ 1628667 h 2237491"/>
                <a:gd name="connsiteX130" fmla="*/ 574505 w 1603731"/>
                <a:gd name="connsiteY130" fmla="*/ 1606106 h 2237491"/>
                <a:gd name="connsiteX131" fmla="*/ 527604 w 1603731"/>
                <a:gd name="connsiteY131" fmla="*/ 1555434 h 2237491"/>
                <a:gd name="connsiteX132" fmla="*/ 505033 w 1603731"/>
                <a:gd name="connsiteY132" fmla="*/ 1531397 h 2237491"/>
                <a:gd name="connsiteX133" fmla="*/ 479101 w 1603731"/>
                <a:gd name="connsiteY133" fmla="*/ 1542008 h 2237491"/>
                <a:gd name="connsiteX134" fmla="*/ 456371 w 1603731"/>
                <a:gd name="connsiteY134" fmla="*/ 1524035 h 2237491"/>
                <a:gd name="connsiteX135" fmla="*/ 485504 w 1603731"/>
                <a:gd name="connsiteY135" fmla="*/ 1449326 h 2237491"/>
                <a:gd name="connsiteX136" fmla="*/ 470938 w 1603731"/>
                <a:gd name="connsiteY136" fmla="*/ 1422474 h 2237491"/>
                <a:gd name="connsiteX137" fmla="*/ 448367 w 1603731"/>
                <a:gd name="connsiteY137" fmla="*/ 1361191 h 2237491"/>
                <a:gd name="connsiteX138" fmla="*/ 417633 w 1603731"/>
                <a:gd name="connsiteY138" fmla="*/ 1270025 h 2237491"/>
                <a:gd name="connsiteX139" fmla="*/ 383537 w 1603731"/>
                <a:gd name="connsiteY139" fmla="*/ 1234078 h 2237491"/>
                <a:gd name="connsiteX140" fmla="*/ 383537 w 1603731"/>
                <a:gd name="connsiteY140" fmla="*/ 1192284 h 2237491"/>
                <a:gd name="connsiteX141" fmla="*/ 314065 w 1603731"/>
                <a:gd name="connsiteY141" fmla="*/ 1135332 h 2237491"/>
                <a:gd name="connsiteX142" fmla="*/ 260600 w 1603731"/>
                <a:gd name="connsiteY142" fmla="*/ 1127970 h 2237491"/>
                <a:gd name="connsiteX143" fmla="*/ 187767 w 1603731"/>
                <a:gd name="connsiteY143" fmla="*/ 1131001 h 2237491"/>
                <a:gd name="connsiteX144" fmla="*/ 126298 w 1603731"/>
                <a:gd name="connsiteY144" fmla="*/ 1142911 h 2237491"/>
                <a:gd name="connsiteX145" fmla="*/ 112709 w 1603731"/>
                <a:gd name="connsiteY145" fmla="*/ 1087915 h 2237491"/>
                <a:gd name="connsiteX146" fmla="*/ 50103 w 1603731"/>
                <a:gd name="connsiteY146" fmla="*/ 1042867 h 2237491"/>
                <a:gd name="connsiteX147" fmla="*/ 118135 w 1603731"/>
                <a:gd name="connsiteY147" fmla="*/ 1008436 h 2237491"/>
                <a:gd name="connsiteX148" fmla="*/ 168398 w 1603731"/>
                <a:gd name="connsiteY148" fmla="*/ 1000856 h 2237491"/>
                <a:gd name="connsiteX149" fmla="*/ 181575 w 1603731"/>
                <a:gd name="connsiteY149" fmla="*/ 975528 h 2237491"/>
                <a:gd name="connsiteX150" fmla="*/ 58267 w 1603731"/>
                <a:gd name="connsiteY150" fmla="*/ 972489 h 2237491"/>
                <a:gd name="connsiteX151" fmla="*/ 0 w 1603731"/>
                <a:gd name="connsiteY151" fmla="*/ 926148 h 2237491"/>
                <a:gd name="connsiteX152" fmla="*/ 3202 w 1603731"/>
                <a:gd name="connsiteY152" fmla="*/ 879806 h 2237491"/>
                <a:gd name="connsiteX153" fmla="*/ 103568 w 1603731"/>
                <a:gd name="connsiteY153" fmla="*/ 823071 h 2237491"/>
                <a:gd name="connsiteX154" fmla="*/ 191448 w 1603731"/>
                <a:gd name="connsiteY154" fmla="*/ 806376 h 2237491"/>
                <a:gd name="connsiteX155" fmla="*/ 220471 w 1603731"/>
                <a:gd name="connsiteY155" fmla="*/ 670116 h 2237491"/>
                <a:gd name="connsiteX156" fmla="*/ 147029 w 1603731"/>
                <a:gd name="connsiteY156" fmla="*/ 630485 h 2237491"/>
                <a:gd name="connsiteX157" fmla="*/ 190714 w 1603731"/>
                <a:gd name="connsiteY157" fmla="*/ 552578 h 2237491"/>
                <a:gd name="connsiteX158" fmla="*/ 219675 w 1603731"/>
                <a:gd name="connsiteY158" fmla="*/ 556428 h 2237491"/>
                <a:gd name="connsiteX159" fmla="*/ 231105 w 1603731"/>
                <a:gd name="connsiteY159" fmla="*/ 560238 h 2237491"/>
                <a:gd name="connsiteX160" fmla="*/ 214945 w 1603731"/>
                <a:gd name="connsiteY160" fmla="*/ 530290 h 2237491"/>
                <a:gd name="connsiteX161" fmla="*/ 286532 w 1603731"/>
                <a:gd name="connsiteY161" fmla="*/ 483741 h 2237491"/>
                <a:gd name="connsiteX162" fmla="*/ 275167 w 1603731"/>
                <a:gd name="connsiteY162" fmla="*/ 410548 h 2237491"/>
                <a:gd name="connsiteX163" fmla="*/ 341438 w 1603731"/>
                <a:gd name="connsiteY163" fmla="*/ 364207 h 2237491"/>
                <a:gd name="connsiteX164" fmla="*/ 398745 w 1603731"/>
                <a:gd name="connsiteY164" fmla="*/ 390693 h 2237491"/>
                <a:gd name="connsiteX165" fmla="*/ 409404 w 1603731"/>
                <a:gd name="connsiteY165" fmla="*/ 323631 h 2237491"/>
                <a:gd name="connsiteX166" fmla="*/ 471135 w 1603731"/>
                <a:gd name="connsiteY166" fmla="*/ 377358 h 2237491"/>
                <a:gd name="connsiteX167" fmla="*/ 501672 w 1603731"/>
                <a:gd name="connsiteY167" fmla="*/ 314885 h 2237491"/>
                <a:gd name="connsiteX168" fmla="*/ 532566 w 1603731"/>
                <a:gd name="connsiteY168" fmla="*/ 392575 h 2237491"/>
                <a:gd name="connsiteX169" fmla="*/ 600437 w 1603731"/>
                <a:gd name="connsiteY169" fmla="*/ 292530 h 2237491"/>
                <a:gd name="connsiteX170" fmla="*/ 661906 w 1603731"/>
                <a:gd name="connsiteY170" fmla="*/ 359876 h 2237491"/>
                <a:gd name="connsiteX171" fmla="*/ 700804 w 1603731"/>
                <a:gd name="connsiteY171" fmla="*/ 374818 h 2237491"/>
                <a:gd name="connsiteX172" fmla="*/ 754268 w 1603731"/>
                <a:gd name="connsiteY172" fmla="*/ 427006 h 2237491"/>
                <a:gd name="connsiteX173" fmla="*/ 689438 w 1603731"/>
                <a:gd name="connsiteY173" fmla="*/ 335840 h 2237491"/>
                <a:gd name="connsiteX174" fmla="*/ 692800 w 1603731"/>
                <a:gd name="connsiteY174" fmla="*/ 258099 h 2237491"/>
                <a:gd name="connsiteX175" fmla="*/ 665724 w 1603731"/>
                <a:gd name="connsiteY175" fmla="*/ 216399 h 2237491"/>
                <a:gd name="connsiteX176" fmla="*/ 746824 w 1603731"/>
                <a:gd name="connsiteY176" fmla="*/ 218427 h 2237491"/>
                <a:gd name="connsiteX177" fmla="*/ 754934 w 1603731"/>
                <a:gd name="connsiteY177" fmla="*/ 204234 h 2237491"/>
                <a:gd name="connsiteX178" fmla="*/ 758988 w 1603731"/>
                <a:gd name="connsiteY178" fmla="*/ 198152 h 2237491"/>
                <a:gd name="connsiteX179" fmla="*/ 680426 w 1603731"/>
                <a:gd name="connsiteY179" fmla="*/ 188229 h 2237491"/>
                <a:gd name="connsiteX180" fmla="*/ 675861 w 1603731"/>
                <a:gd name="connsiteY180" fmla="*/ 169767 h 2237491"/>
                <a:gd name="connsiteX181" fmla="*/ 706274 w 1603731"/>
                <a:gd name="connsiteY181" fmla="*/ 141382 h 2237491"/>
                <a:gd name="connsiteX182" fmla="*/ 728576 w 1603731"/>
                <a:gd name="connsiteY182" fmla="*/ 123135 h 2237491"/>
                <a:gd name="connsiteX183" fmla="*/ 752906 w 1603731"/>
                <a:gd name="connsiteY183" fmla="*/ 139354 h 2237491"/>
                <a:gd name="connsiteX184" fmla="*/ 773180 w 1603731"/>
                <a:gd name="connsiteY184" fmla="*/ 90694 h 2237491"/>
                <a:gd name="connsiteX185" fmla="*/ 813731 w 1603731"/>
                <a:gd name="connsiteY185" fmla="*/ 108943 h 2237491"/>
                <a:gd name="connsiteX186" fmla="*/ 815758 w 1603731"/>
                <a:gd name="connsiteY186" fmla="*/ 88668 h 2237491"/>
                <a:gd name="connsiteX187" fmla="*/ 823868 w 1603731"/>
                <a:gd name="connsiteY187" fmla="*/ 60283 h 2237491"/>
                <a:gd name="connsiteX188" fmla="*/ 856985 w 1603731"/>
                <a:gd name="connsiteY188" fmla="*/ 120333 h 2237491"/>
                <a:gd name="connsiteX189" fmla="*/ 866446 w 1603731"/>
                <a:gd name="connsiteY189" fmla="*/ 82585 h 2237491"/>
                <a:gd name="connsiteX190" fmla="*/ 860363 w 1603731"/>
                <a:gd name="connsiteY190" fmla="*/ 42036 h 2237491"/>
                <a:gd name="connsiteX191" fmla="*/ 909023 w 1603731"/>
                <a:gd name="connsiteY191" fmla="*/ 19732 h 2237491"/>
                <a:gd name="connsiteX192" fmla="*/ 949573 w 1603731"/>
                <a:gd name="connsiteY192" fmla="*/ 21760 h 2237491"/>
                <a:gd name="connsiteX193" fmla="*/ 1004783 w 1603731"/>
                <a:gd name="connsiteY19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24338 w 1603731"/>
                <a:gd name="connsiteY39" fmla="*/ 760272 h 2237491"/>
                <a:gd name="connsiteX40" fmla="*/ 1417924 w 1603731"/>
                <a:gd name="connsiteY40" fmla="*/ 812483 h 2237491"/>
                <a:gd name="connsiteX41" fmla="*/ 1422577 w 1603731"/>
                <a:gd name="connsiteY41" fmla="*/ 867680 h 2237491"/>
                <a:gd name="connsiteX42" fmla="*/ 1404969 w 1603731"/>
                <a:gd name="connsiteY42" fmla="*/ 972489 h 2237491"/>
                <a:gd name="connsiteX43" fmla="*/ 1443860 w 1603731"/>
                <a:gd name="connsiteY43" fmla="*/ 1023954 h 2237491"/>
                <a:gd name="connsiteX44" fmla="*/ 1433567 w 1603731"/>
                <a:gd name="connsiteY44" fmla="*/ 1081380 h 2237491"/>
                <a:gd name="connsiteX45" fmla="*/ 1416086 w 1603731"/>
                <a:gd name="connsiteY45" fmla="*/ 1056001 h 2237491"/>
                <a:gd name="connsiteX46" fmla="*/ 1393604 w 1603731"/>
                <a:gd name="connsiteY46" fmla="*/ 1050229 h 2237491"/>
                <a:gd name="connsiteX47" fmla="*/ 1351504 w 1603731"/>
                <a:gd name="connsiteY47" fmla="*/ 1081629 h 2237491"/>
                <a:gd name="connsiteX48" fmla="*/ 1396805 w 1603731"/>
                <a:gd name="connsiteY48" fmla="*/ 1138364 h 2237491"/>
                <a:gd name="connsiteX49" fmla="*/ 1404969 w 1603731"/>
                <a:gd name="connsiteY49" fmla="*/ 1220652 h 2237491"/>
                <a:gd name="connsiteX50" fmla="*/ 1379037 w 1603731"/>
                <a:gd name="connsiteY50" fmla="*/ 1226499 h 2237491"/>
                <a:gd name="connsiteX51" fmla="*/ 1412972 w 1603731"/>
                <a:gd name="connsiteY51" fmla="*/ 1308787 h 2237491"/>
                <a:gd name="connsiteX52" fmla="*/ 1339271 w 1603731"/>
                <a:gd name="connsiteY52" fmla="*/ 1311391 h 2237491"/>
                <a:gd name="connsiteX53" fmla="*/ 1385440 w 1603731"/>
                <a:gd name="connsiteY53" fmla="*/ 1350580 h 2237491"/>
                <a:gd name="connsiteX54" fmla="*/ 1374075 w 1603731"/>
                <a:gd name="connsiteY54" fmla="*/ 1378948 h 2237491"/>
                <a:gd name="connsiteX55" fmla="*/ 1340139 w 1603731"/>
                <a:gd name="connsiteY55" fmla="*/ 1389559 h 2237491"/>
                <a:gd name="connsiteX56" fmla="*/ 1291321 w 1603731"/>
                <a:gd name="connsiteY56" fmla="*/ 1389648 h 2237491"/>
                <a:gd name="connsiteX57" fmla="*/ 1336937 w 1603731"/>
                <a:gd name="connsiteY57" fmla="*/ 1446294 h 2237491"/>
                <a:gd name="connsiteX58" fmla="*/ 1336937 w 1603731"/>
                <a:gd name="connsiteY58" fmla="*/ 1482241 h 2237491"/>
                <a:gd name="connsiteX59" fmla="*/ 1244619 w 1603731"/>
                <a:gd name="connsiteY59" fmla="*/ 1469918 h 2237491"/>
                <a:gd name="connsiteX60" fmla="*/ 1285462 w 1603731"/>
                <a:gd name="connsiteY60" fmla="*/ 1492994 h 2237491"/>
                <a:gd name="connsiteX61" fmla="*/ 1306203 w 1603731"/>
                <a:gd name="connsiteY61" fmla="*/ 1505454 h 2237491"/>
                <a:gd name="connsiteX62" fmla="*/ 1340139 w 1603731"/>
                <a:gd name="connsiteY62" fmla="*/ 1538977 h 2237491"/>
                <a:gd name="connsiteX63" fmla="*/ 1351504 w 1603731"/>
                <a:gd name="connsiteY63" fmla="*/ 1598744 h 2237491"/>
                <a:gd name="connsiteX64" fmla="*/ 1301241 w 1603731"/>
                <a:gd name="connsiteY64" fmla="*/ 1612170 h 2237491"/>
                <a:gd name="connsiteX65" fmla="*/ 1294691 w 1603731"/>
                <a:gd name="connsiteY65" fmla="*/ 1568847 h 2237491"/>
                <a:gd name="connsiteX66" fmla="*/ 1239773 w 1603731"/>
                <a:gd name="connsiteY66" fmla="*/ 1528582 h 2237491"/>
                <a:gd name="connsiteX67" fmla="*/ 1252079 w 1603731"/>
                <a:gd name="connsiteY67" fmla="*/ 1568019 h 2237491"/>
                <a:gd name="connsiteX68" fmla="*/ 1246470 w 1603731"/>
                <a:gd name="connsiteY68" fmla="*/ 1569888 h 2237491"/>
                <a:gd name="connsiteX69" fmla="*/ 1170270 w 1603731"/>
                <a:gd name="connsiteY69" fmla="*/ 1573698 h 2237491"/>
                <a:gd name="connsiteX70" fmla="*/ 1164555 w 1603731"/>
                <a:gd name="connsiteY70" fmla="*/ 1577508 h 2237491"/>
                <a:gd name="connsiteX71" fmla="*/ 1170270 w 1603731"/>
                <a:gd name="connsiteY71" fmla="*/ 1579413 h 2237491"/>
                <a:gd name="connsiteX72" fmla="*/ 1206465 w 1603731"/>
                <a:gd name="connsiteY72" fmla="*/ 1581318 h 2237491"/>
                <a:gd name="connsiteX73" fmla="*/ 1214085 w 1603731"/>
                <a:gd name="connsiteY73" fmla="*/ 1583223 h 2237491"/>
                <a:gd name="connsiteX74" fmla="*/ 1223610 w 1603731"/>
                <a:gd name="connsiteY74" fmla="*/ 1585128 h 2237491"/>
                <a:gd name="connsiteX75" fmla="*/ 1235040 w 1603731"/>
                <a:gd name="connsiteY75" fmla="*/ 1588938 h 2237491"/>
                <a:gd name="connsiteX76" fmla="*/ 1250280 w 1603731"/>
                <a:gd name="connsiteY76" fmla="*/ 1590843 h 2237491"/>
                <a:gd name="connsiteX77" fmla="*/ 1258955 w 1603731"/>
                <a:gd name="connsiteY77" fmla="*/ 1590054 h 2237491"/>
                <a:gd name="connsiteX78" fmla="*/ 1259302 w 1603731"/>
                <a:gd name="connsiteY78" fmla="*/ 1591164 h 2237491"/>
                <a:gd name="connsiteX79" fmla="*/ 1191759 w 1603731"/>
                <a:gd name="connsiteY79" fmla="*/ 1620023 h 2237491"/>
                <a:gd name="connsiteX80" fmla="*/ 1166879 w 1603731"/>
                <a:gd name="connsiteY80" fmla="*/ 1635586 h 2237491"/>
                <a:gd name="connsiteX81" fmla="*/ 1221126 w 1603731"/>
                <a:gd name="connsiteY81" fmla="*/ 1638747 h 2237491"/>
                <a:gd name="connsiteX82" fmla="*/ 1249444 w 1603731"/>
                <a:gd name="connsiteY82" fmla="*/ 1649933 h 2237491"/>
                <a:gd name="connsiteX83" fmla="*/ 1332135 w 1603731"/>
                <a:gd name="connsiteY83" fmla="*/ 1637506 h 2237491"/>
                <a:gd name="connsiteX84" fmla="*/ 1264104 w 1603731"/>
                <a:gd name="connsiteY84" fmla="*/ 1697273 h 2237491"/>
                <a:gd name="connsiteX85" fmla="*/ 1191270 w 1603731"/>
                <a:gd name="connsiteY85" fmla="*/ 1751193 h 2237491"/>
                <a:gd name="connsiteX86" fmla="*/ 1113634 w 1603731"/>
                <a:gd name="connsiteY86" fmla="*/ 1771981 h 2237491"/>
                <a:gd name="connsiteX87" fmla="*/ 1072462 w 1603731"/>
                <a:gd name="connsiteY87" fmla="*/ 1751026 h 2237491"/>
                <a:gd name="connsiteX88" fmla="*/ 1079220 w 1603731"/>
                <a:gd name="connsiteY88" fmla="*/ 1780778 h 2237491"/>
                <a:gd name="connsiteX89" fmla="*/ 1022872 w 1603731"/>
                <a:gd name="connsiteY89" fmla="*/ 1860333 h 2237491"/>
                <a:gd name="connsiteX90" fmla="*/ 967967 w 1603731"/>
                <a:gd name="connsiteY90" fmla="*/ 1902126 h 2237491"/>
                <a:gd name="connsiteX91" fmla="*/ 898604 w 1603731"/>
                <a:gd name="connsiteY91" fmla="*/ 1929534 h 2237491"/>
                <a:gd name="connsiteX92" fmla="*/ 859257 w 1603731"/>
                <a:gd name="connsiteY92" fmla="*/ 1897240 h 2237491"/>
                <a:gd name="connsiteX93" fmla="*/ 877205 w 1603731"/>
                <a:gd name="connsiteY93" fmla="*/ 1944567 h 2237491"/>
                <a:gd name="connsiteX94" fmla="*/ 852730 w 1603731"/>
                <a:gd name="connsiteY94" fmla="*/ 1986401 h 2237491"/>
                <a:gd name="connsiteX95" fmla="*/ 827370 w 1603731"/>
                <a:gd name="connsiteY95" fmla="*/ 1990893 h 2237491"/>
                <a:gd name="connsiteX96" fmla="*/ 854635 w 1603731"/>
                <a:gd name="connsiteY96" fmla="*/ 2008235 h 2237491"/>
                <a:gd name="connsiteX97" fmla="*/ 838467 w 1603731"/>
                <a:gd name="connsiteY97" fmla="*/ 2043965 h 2237491"/>
                <a:gd name="connsiteX98" fmla="*/ 800178 w 1603731"/>
                <a:gd name="connsiteY98" fmla="*/ 2070346 h 2237491"/>
                <a:gd name="connsiteX99" fmla="*/ 807733 w 1603731"/>
                <a:gd name="connsiteY99" fmla="*/ 2126253 h 2237491"/>
                <a:gd name="connsiteX100" fmla="*/ 796368 w 1603731"/>
                <a:gd name="connsiteY100" fmla="*/ 2168046 h 2237491"/>
                <a:gd name="connsiteX101" fmla="*/ 790718 w 1603731"/>
                <a:gd name="connsiteY101" fmla="*/ 2228849 h 2237491"/>
                <a:gd name="connsiteX102" fmla="*/ 755923 w 1603731"/>
                <a:gd name="connsiteY102" fmla="*/ 2237457 h 2237491"/>
                <a:gd name="connsiteX103" fmla="*/ 746105 w 1603731"/>
                <a:gd name="connsiteY103" fmla="*/ 2217419 h 2237491"/>
                <a:gd name="connsiteX104" fmla="*/ 711058 w 1603731"/>
                <a:gd name="connsiteY104" fmla="*/ 2211819 h 2237491"/>
                <a:gd name="connsiteX105" fmla="*/ 681193 w 1603731"/>
                <a:gd name="connsiteY105" fmla="*/ 2178657 h 2237491"/>
                <a:gd name="connsiteX106" fmla="*/ 655503 w 1603731"/>
                <a:gd name="connsiteY106" fmla="*/ 2178657 h 2237491"/>
                <a:gd name="connsiteX107" fmla="*/ 627970 w 1603731"/>
                <a:gd name="connsiteY107" fmla="*/ 2150073 h 2237491"/>
                <a:gd name="connsiteX108" fmla="*/ 614918 w 1603731"/>
                <a:gd name="connsiteY108" fmla="*/ 2113544 h 2237491"/>
                <a:gd name="connsiteX109" fmla="*/ 617054 w 1603731"/>
                <a:gd name="connsiteY109" fmla="*/ 2083633 h 2237491"/>
                <a:gd name="connsiteX110" fmla="*/ 588302 w 1603731"/>
                <a:gd name="connsiteY110" fmla="*/ 2067629 h 2237491"/>
                <a:gd name="connsiteX111" fmla="*/ 597827 w 1603731"/>
                <a:gd name="connsiteY111" fmla="*/ 2040903 h 2237491"/>
                <a:gd name="connsiteX112" fmla="*/ 567916 w 1603731"/>
                <a:gd name="connsiteY112" fmla="*/ 2036631 h 2237491"/>
                <a:gd name="connsiteX113" fmla="*/ 549410 w 1603731"/>
                <a:gd name="connsiteY113" fmla="*/ 2013101 h 2237491"/>
                <a:gd name="connsiteX114" fmla="*/ 557272 w 1603731"/>
                <a:gd name="connsiteY114" fmla="*/ 1987216 h 2237491"/>
                <a:gd name="connsiteX115" fmla="*/ 533733 w 1603731"/>
                <a:gd name="connsiteY115" fmla="*/ 1978947 h 2237491"/>
                <a:gd name="connsiteX116" fmla="*/ 549798 w 1603731"/>
                <a:gd name="connsiteY116" fmla="*/ 1946389 h 2237491"/>
                <a:gd name="connsiteX117" fmla="*/ 516641 w 1603731"/>
                <a:gd name="connsiteY117" fmla="*/ 1934081 h 2237491"/>
                <a:gd name="connsiteX118" fmla="*/ 513037 w 1603731"/>
                <a:gd name="connsiteY118" fmla="*/ 1896063 h 2237491"/>
                <a:gd name="connsiteX119" fmla="*/ 524402 w 1603731"/>
                <a:gd name="connsiteY119" fmla="*/ 1852754 h 2237491"/>
                <a:gd name="connsiteX120" fmla="*/ 505033 w 1603731"/>
                <a:gd name="connsiteY120" fmla="*/ 1828933 h 2237491"/>
                <a:gd name="connsiteX121" fmla="*/ 532566 w 1603731"/>
                <a:gd name="connsiteY121" fmla="*/ 1757040 h 2237491"/>
                <a:gd name="connsiteX122" fmla="*/ 569703 w 1603731"/>
                <a:gd name="connsiteY122" fmla="*/ 1733219 h 2237491"/>
                <a:gd name="connsiteX123" fmla="*/ 582669 w 1603731"/>
                <a:gd name="connsiteY123" fmla="*/ 1704852 h 2237491"/>
                <a:gd name="connsiteX124" fmla="*/ 585871 w 1603731"/>
                <a:gd name="connsiteY124" fmla="*/ 1650931 h 2237491"/>
                <a:gd name="connsiteX125" fmla="*/ 555136 w 1603731"/>
                <a:gd name="connsiteY125" fmla="*/ 1673452 h 2237491"/>
                <a:gd name="connsiteX126" fmla="*/ 521824 w 1603731"/>
                <a:gd name="connsiteY126" fmla="*/ 1652087 h 2237491"/>
                <a:gd name="connsiteX127" fmla="*/ 485504 w 1603731"/>
                <a:gd name="connsiteY127" fmla="*/ 1622564 h 2237491"/>
                <a:gd name="connsiteX128" fmla="*/ 493668 w 1603731"/>
                <a:gd name="connsiteY128" fmla="*/ 1588349 h 2237491"/>
                <a:gd name="connsiteX129" fmla="*/ 559657 w 1603731"/>
                <a:gd name="connsiteY129" fmla="*/ 1628667 h 2237491"/>
                <a:gd name="connsiteX130" fmla="*/ 574505 w 1603731"/>
                <a:gd name="connsiteY130" fmla="*/ 1606106 h 2237491"/>
                <a:gd name="connsiteX131" fmla="*/ 527604 w 1603731"/>
                <a:gd name="connsiteY131" fmla="*/ 1555434 h 2237491"/>
                <a:gd name="connsiteX132" fmla="*/ 505033 w 1603731"/>
                <a:gd name="connsiteY132" fmla="*/ 1531397 h 2237491"/>
                <a:gd name="connsiteX133" fmla="*/ 479101 w 1603731"/>
                <a:gd name="connsiteY133" fmla="*/ 1542008 h 2237491"/>
                <a:gd name="connsiteX134" fmla="*/ 456371 w 1603731"/>
                <a:gd name="connsiteY134" fmla="*/ 1524035 h 2237491"/>
                <a:gd name="connsiteX135" fmla="*/ 485504 w 1603731"/>
                <a:gd name="connsiteY135" fmla="*/ 1449326 h 2237491"/>
                <a:gd name="connsiteX136" fmla="*/ 470938 w 1603731"/>
                <a:gd name="connsiteY136" fmla="*/ 1422474 h 2237491"/>
                <a:gd name="connsiteX137" fmla="*/ 448367 w 1603731"/>
                <a:gd name="connsiteY137" fmla="*/ 1361191 h 2237491"/>
                <a:gd name="connsiteX138" fmla="*/ 417633 w 1603731"/>
                <a:gd name="connsiteY138" fmla="*/ 1270025 h 2237491"/>
                <a:gd name="connsiteX139" fmla="*/ 383537 w 1603731"/>
                <a:gd name="connsiteY139" fmla="*/ 1234078 h 2237491"/>
                <a:gd name="connsiteX140" fmla="*/ 383537 w 1603731"/>
                <a:gd name="connsiteY140" fmla="*/ 1192284 h 2237491"/>
                <a:gd name="connsiteX141" fmla="*/ 314065 w 1603731"/>
                <a:gd name="connsiteY141" fmla="*/ 1135332 h 2237491"/>
                <a:gd name="connsiteX142" fmla="*/ 260600 w 1603731"/>
                <a:gd name="connsiteY142" fmla="*/ 1127970 h 2237491"/>
                <a:gd name="connsiteX143" fmla="*/ 187767 w 1603731"/>
                <a:gd name="connsiteY143" fmla="*/ 1131001 h 2237491"/>
                <a:gd name="connsiteX144" fmla="*/ 126298 w 1603731"/>
                <a:gd name="connsiteY144" fmla="*/ 1142911 h 2237491"/>
                <a:gd name="connsiteX145" fmla="*/ 112709 w 1603731"/>
                <a:gd name="connsiteY145" fmla="*/ 1087915 h 2237491"/>
                <a:gd name="connsiteX146" fmla="*/ 50103 w 1603731"/>
                <a:gd name="connsiteY146" fmla="*/ 1042867 h 2237491"/>
                <a:gd name="connsiteX147" fmla="*/ 118135 w 1603731"/>
                <a:gd name="connsiteY147" fmla="*/ 1008436 h 2237491"/>
                <a:gd name="connsiteX148" fmla="*/ 168398 w 1603731"/>
                <a:gd name="connsiteY148" fmla="*/ 1000856 h 2237491"/>
                <a:gd name="connsiteX149" fmla="*/ 181575 w 1603731"/>
                <a:gd name="connsiteY149" fmla="*/ 975528 h 2237491"/>
                <a:gd name="connsiteX150" fmla="*/ 58267 w 1603731"/>
                <a:gd name="connsiteY150" fmla="*/ 972489 h 2237491"/>
                <a:gd name="connsiteX151" fmla="*/ 0 w 1603731"/>
                <a:gd name="connsiteY151" fmla="*/ 926148 h 2237491"/>
                <a:gd name="connsiteX152" fmla="*/ 3202 w 1603731"/>
                <a:gd name="connsiteY152" fmla="*/ 879806 h 2237491"/>
                <a:gd name="connsiteX153" fmla="*/ 103568 w 1603731"/>
                <a:gd name="connsiteY153" fmla="*/ 823071 h 2237491"/>
                <a:gd name="connsiteX154" fmla="*/ 191448 w 1603731"/>
                <a:gd name="connsiteY154" fmla="*/ 806376 h 2237491"/>
                <a:gd name="connsiteX155" fmla="*/ 220471 w 1603731"/>
                <a:gd name="connsiteY155" fmla="*/ 670116 h 2237491"/>
                <a:gd name="connsiteX156" fmla="*/ 147029 w 1603731"/>
                <a:gd name="connsiteY156" fmla="*/ 630485 h 2237491"/>
                <a:gd name="connsiteX157" fmla="*/ 190714 w 1603731"/>
                <a:gd name="connsiteY157" fmla="*/ 552578 h 2237491"/>
                <a:gd name="connsiteX158" fmla="*/ 219675 w 1603731"/>
                <a:gd name="connsiteY158" fmla="*/ 556428 h 2237491"/>
                <a:gd name="connsiteX159" fmla="*/ 231105 w 1603731"/>
                <a:gd name="connsiteY159" fmla="*/ 560238 h 2237491"/>
                <a:gd name="connsiteX160" fmla="*/ 214945 w 1603731"/>
                <a:gd name="connsiteY160" fmla="*/ 530290 h 2237491"/>
                <a:gd name="connsiteX161" fmla="*/ 286532 w 1603731"/>
                <a:gd name="connsiteY161" fmla="*/ 483741 h 2237491"/>
                <a:gd name="connsiteX162" fmla="*/ 275167 w 1603731"/>
                <a:gd name="connsiteY162" fmla="*/ 410548 h 2237491"/>
                <a:gd name="connsiteX163" fmla="*/ 341438 w 1603731"/>
                <a:gd name="connsiteY163" fmla="*/ 364207 h 2237491"/>
                <a:gd name="connsiteX164" fmla="*/ 398745 w 1603731"/>
                <a:gd name="connsiteY164" fmla="*/ 390693 h 2237491"/>
                <a:gd name="connsiteX165" fmla="*/ 409404 w 1603731"/>
                <a:gd name="connsiteY165" fmla="*/ 323631 h 2237491"/>
                <a:gd name="connsiteX166" fmla="*/ 471135 w 1603731"/>
                <a:gd name="connsiteY166" fmla="*/ 377358 h 2237491"/>
                <a:gd name="connsiteX167" fmla="*/ 501672 w 1603731"/>
                <a:gd name="connsiteY167" fmla="*/ 314885 h 2237491"/>
                <a:gd name="connsiteX168" fmla="*/ 532566 w 1603731"/>
                <a:gd name="connsiteY168" fmla="*/ 392575 h 2237491"/>
                <a:gd name="connsiteX169" fmla="*/ 600437 w 1603731"/>
                <a:gd name="connsiteY169" fmla="*/ 292530 h 2237491"/>
                <a:gd name="connsiteX170" fmla="*/ 661906 w 1603731"/>
                <a:gd name="connsiteY170" fmla="*/ 359876 h 2237491"/>
                <a:gd name="connsiteX171" fmla="*/ 700804 w 1603731"/>
                <a:gd name="connsiteY171" fmla="*/ 374818 h 2237491"/>
                <a:gd name="connsiteX172" fmla="*/ 754268 w 1603731"/>
                <a:gd name="connsiteY172" fmla="*/ 427006 h 2237491"/>
                <a:gd name="connsiteX173" fmla="*/ 689438 w 1603731"/>
                <a:gd name="connsiteY173" fmla="*/ 335840 h 2237491"/>
                <a:gd name="connsiteX174" fmla="*/ 692800 w 1603731"/>
                <a:gd name="connsiteY174" fmla="*/ 258099 h 2237491"/>
                <a:gd name="connsiteX175" fmla="*/ 665724 w 1603731"/>
                <a:gd name="connsiteY175" fmla="*/ 216399 h 2237491"/>
                <a:gd name="connsiteX176" fmla="*/ 746824 w 1603731"/>
                <a:gd name="connsiteY176" fmla="*/ 218427 h 2237491"/>
                <a:gd name="connsiteX177" fmla="*/ 754934 w 1603731"/>
                <a:gd name="connsiteY177" fmla="*/ 204234 h 2237491"/>
                <a:gd name="connsiteX178" fmla="*/ 758988 w 1603731"/>
                <a:gd name="connsiteY178" fmla="*/ 198152 h 2237491"/>
                <a:gd name="connsiteX179" fmla="*/ 680426 w 1603731"/>
                <a:gd name="connsiteY179" fmla="*/ 188229 h 2237491"/>
                <a:gd name="connsiteX180" fmla="*/ 675861 w 1603731"/>
                <a:gd name="connsiteY180" fmla="*/ 169767 h 2237491"/>
                <a:gd name="connsiteX181" fmla="*/ 706274 w 1603731"/>
                <a:gd name="connsiteY181" fmla="*/ 141382 h 2237491"/>
                <a:gd name="connsiteX182" fmla="*/ 728576 w 1603731"/>
                <a:gd name="connsiteY182" fmla="*/ 123135 h 2237491"/>
                <a:gd name="connsiteX183" fmla="*/ 752906 w 1603731"/>
                <a:gd name="connsiteY183" fmla="*/ 139354 h 2237491"/>
                <a:gd name="connsiteX184" fmla="*/ 773180 w 1603731"/>
                <a:gd name="connsiteY184" fmla="*/ 90694 h 2237491"/>
                <a:gd name="connsiteX185" fmla="*/ 813731 w 1603731"/>
                <a:gd name="connsiteY185" fmla="*/ 108943 h 2237491"/>
                <a:gd name="connsiteX186" fmla="*/ 815758 w 1603731"/>
                <a:gd name="connsiteY186" fmla="*/ 88668 h 2237491"/>
                <a:gd name="connsiteX187" fmla="*/ 823868 w 1603731"/>
                <a:gd name="connsiteY187" fmla="*/ 60283 h 2237491"/>
                <a:gd name="connsiteX188" fmla="*/ 856985 w 1603731"/>
                <a:gd name="connsiteY188" fmla="*/ 120333 h 2237491"/>
                <a:gd name="connsiteX189" fmla="*/ 866446 w 1603731"/>
                <a:gd name="connsiteY189" fmla="*/ 82585 h 2237491"/>
                <a:gd name="connsiteX190" fmla="*/ 860363 w 1603731"/>
                <a:gd name="connsiteY190" fmla="*/ 42036 h 2237491"/>
                <a:gd name="connsiteX191" fmla="*/ 909023 w 1603731"/>
                <a:gd name="connsiteY191" fmla="*/ 19732 h 2237491"/>
                <a:gd name="connsiteX192" fmla="*/ 949573 w 1603731"/>
                <a:gd name="connsiteY192" fmla="*/ 21760 h 2237491"/>
                <a:gd name="connsiteX193" fmla="*/ 1004783 w 1603731"/>
                <a:gd name="connsiteY19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4338 w 1603731"/>
                <a:gd name="connsiteY40" fmla="*/ 76027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43860 w 1603731"/>
                <a:gd name="connsiteY44" fmla="*/ 1023954 h 2237491"/>
                <a:gd name="connsiteX45" fmla="*/ 1433567 w 1603731"/>
                <a:gd name="connsiteY45" fmla="*/ 1081380 h 2237491"/>
                <a:gd name="connsiteX46" fmla="*/ 1416086 w 1603731"/>
                <a:gd name="connsiteY46" fmla="*/ 1056001 h 2237491"/>
                <a:gd name="connsiteX47" fmla="*/ 1393604 w 1603731"/>
                <a:gd name="connsiteY47" fmla="*/ 1050229 h 2237491"/>
                <a:gd name="connsiteX48" fmla="*/ 1351504 w 1603731"/>
                <a:gd name="connsiteY48" fmla="*/ 1081629 h 2237491"/>
                <a:gd name="connsiteX49" fmla="*/ 1396805 w 1603731"/>
                <a:gd name="connsiteY49" fmla="*/ 1138364 h 2237491"/>
                <a:gd name="connsiteX50" fmla="*/ 1404969 w 1603731"/>
                <a:gd name="connsiteY50" fmla="*/ 1220652 h 2237491"/>
                <a:gd name="connsiteX51" fmla="*/ 1379037 w 1603731"/>
                <a:gd name="connsiteY51" fmla="*/ 1226499 h 2237491"/>
                <a:gd name="connsiteX52" fmla="*/ 1412972 w 1603731"/>
                <a:gd name="connsiteY52" fmla="*/ 1308787 h 2237491"/>
                <a:gd name="connsiteX53" fmla="*/ 1339271 w 1603731"/>
                <a:gd name="connsiteY53" fmla="*/ 1311391 h 2237491"/>
                <a:gd name="connsiteX54" fmla="*/ 1385440 w 1603731"/>
                <a:gd name="connsiteY54" fmla="*/ 1350580 h 2237491"/>
                <a:gd name="connsiteX55" fmla="*/ 1374075 w 1603731"/>
                <a:gd name="connsiteY55" fmla="*/ 1378948 h 2237491"/>
                <a:gd name="connsiteX56" fmla="*/ 1340139 w 1603731"/>
                <a:gd name="connsiteY56" fmla="*/ 1389559 h 2237491"/>
                <a:gd name="connsiteX57" fmla="*/ 1291321 w 1603731"/>
                <a:gd name="connsiteY57" fmla="*/ 1389648 h 2237491"/>
                <a:gd name="connsiteX58" fmla="*/ 1336937 w 1603731"/>
                <a:gd name="connsiteY58" fmla="*/ 1446294 h 2237491"/>
                <a:gd name="connsiteX59" fmla="*/ 1336937 w 1603731"/>
                <a:gd name="connsiteY59" fmla="*/ 1482241 h 2237491"/>
                <a:gd name="connsiteX60" fmla="*/ 1244619 w 1603731"/>
                <a:gd name="connsiteY60" fmla="*/ 1469918 h 2237491"/>
                <a:gd name="connsiteX61" fmla="*/ 1285462 w 1603731"/>
                <a:gd name="connsiteY61" fmla="*/ 1492994 h 2237491"/>
                <a:gd name="connsiteX62" fmla="*/ 1306203 w 1603731"/>
                <a:gd name="connsiteY62" fmla="*/ 1505454 h 2237491"/>
                <a:gd name="connsiteX63" fmla="*/ 1340139 w 1603731"/>
                <a:gd name="connsiteY63" fmla="*/ 1538977 h 2237491"/>
                <a:gd name="connsiteX64" fmla="*/ 1351504 w 1603731"/>
                <a:gd name="connsiteY64" fmla="*/ 1598744 h 2237491"/>
                <a:gd name="connsiteX65" fmla="*/ 1301241 w 1603731"/>
                <a:gd name="connsiteY65" fmla="*/ 1612170 h 2237491"/>
                <a:gd name="connsiteX66" fmla="*/ 1294691 w 1603731"/>
                <a:gd name="connsiteY66" fmla="*/ 1568847 h 2237491"/>
                <a:gd name="connsiteX67" fmla="*/ 1239773 w 1603731"/>
                <a:gd name="connsiteY67" fmla="*/ 1528582 h 2237491"/>
                <a:gd name="connsiteX68" fmla="*/ 1252079 w 1603731"/>
                <a:gd name="connsiteY68" fmla="*/ 1568019 h 2237491"/>
                <a:gd name="connsiteX69" fmla="*/ 1246470 w 1603731"/>
                <a:gd name="connsiteY69" fmla="*/ 1569888 h 2237491"/>
                <a:gd name="connsiteX70" fmla="*/ 1170270 w 1603731"/>
                <a:gd name="connsiteY70" fmla="*/ 1573698 h 2237491"/>
                <a:gd name="connsiteX71" fmla="*/ 1164555 w 1603731"/>
                <a:gd name="connsiteY71" fmla="*/ 1577508 h 2237491"/>
                <a:gd name="connsiteX72" fmla="*/ 1170270 w 1603731"/>
                <a:gd name="connsiteY72" fmla="*/ 1579413 h 2237491"/>
                <a:gd name="connsiteX73" fmla="*/ 1206465 w 1603731"/>
                <a:gd name="connsiteY73" fmla="*/ 1581318 h 2237491"/>
                <a:gd name="connsiteX74" fmla="*/ 1214085 w 1603731"/>
                <a:gd name="connsiteY74" fmla="*/ 1583223 h 2237491"/>
                <a:gd name="connsiteX75" fmla="*/ 1223610 w 1603731"/>
                <a:gd name="connsiteY75" fmla="*/ 1585128 h 2237491"/>
                <a:gd name="connsiteX76" fmla="*/ 1235040 w 1603731"/>
                <a:gd name="connsiteY76" fmla="*/ 1588938 h 2237491"/>
                <a:gd name="connsiteX77" fmla="*/ 1250280 w 1603731"/>
                <a:gd name="connsiteY77" fmla="*/ 1590843 h 2237491"/>
                <a:gd name="connsiteX78" fmla="*/ 1258955 w 1603731"/>
                <a:gd name="connsiteY78" fmla="*/ 1590054 h 2237491"/>
                <a:gd name="connsiteX79" fmla="*/ 1259302 w 1603731"/>
                <a:gd name="connsiteY79" fmla="*/ 1591164 h 2237491"/>
                <a:gd name="connsiteX80" fmla="*/ 1191759 w 1603731"/>
                <a:gd name="connsiteY80" fmla="*/ 1620023 h 2237491"/>
                <a:gd name="connsiteX81" fmla="*/ 1166879 w 1603731"/>
                <a:gd name="connsiteY81" fmla="*/ 1635586 h 2237491"/>
                <a:gd name="connsiteX82" fmla="*/ 1221126 w 1603731"/>
                <a:gd name="connsiteY82" fmla="*/ 1638747 h 2237491"/>
                <a:gd name="connsiteX83" fmla="*/ 1249444 w 1603731"/>
                <a:gd name="connsiteY83" fmla="*/ 1649933 h 2237491"/>
                <a:gd name="connsiteX84" fmla="*/ 1332135 w 1603731"/>
                <a:gd name="connsiteY84" fmla="*/ 1637506 h 2237491"/>
                <a:gd name="connsiteX85" fmla="*/ 1264104 w 1603731"/>
                <a:gd name="connsiteY85" fmla="*/ 1697273 h 2237491"/>
                <a:gd name="connsiteX86" fmla="*/ 1191270 w 1603731"/>
                <a:gd name="connsiteY86" fmla="*/ 1751193 h 2237491"/>
                <a:gd name="connsiteX87" fmla="*/ 1113634 w 1603731"/>
                <a:gd name="connsiteY87" fmla="*/ 1771981 h 2237491"/>
                <a:gd name="connsiteX88" fmla="*/ 1072462 w 1603731"/>
                <a:gd name="connsiteY88" fmla="*/ 1751026 h 2237491"/>
                <a:gd name="connsiteX89" fmla="*/ 1079220 w 1603731"/>
                <a:gd name="connsiteY89" fmla="*/ 1780778 h 2237491"/>
                <a:gd name="connsiteX90" fmla="*/ 1022872 w 1603731"/>
                <a:gd name="connsiteY90" fmla="*/ 1860333 h 2237491"/>
                <a:gd name="connsiteX91" fmla="*/ 967967 w 1603731"/>
                <a:gd name="connsiteY91" fmla="*/ 1902126 h 2237491"/>
                <a:gd name="connsiteX92" fmla="*/ 898604 w 1603731"/>
                <a:gd name="connsiteY92" fmla="*/ 1929534 h 2237491"/>
                <a:gd name="connsiteX93" fmla="*/ 859257 w 1603731"/>
                <a:gd name="connsiteY93" fmla="*/ 1897240 h 2237491"/>
                <a:gd name="connsiteX94" fmla="*/ 877205 w 1603731"/>
                <a:gd name="connsiteY94" fmla="*/ 1944567 h 2237491"/>
                <a:gd name="connsiteX95" fmla="*/ 852730 w 1603731"/>
                <a:gd name="connsiteY95" fmla="*/ 1986401 h 2237491"/>
                <a:gd name="connsiteX96" fmla="*/ 827370 w 1603731"/>
                <a:gd name="connsiteY96" fmla="*/ 1990893 h 2237491"/>
                <a:gd name="connsiteX97" fmla="*/ 854635 w 1603731"/>
                <a:gd name="connsiteY97" fmla="*/ 2008235 h 2237491"/>
                <a:gd name="connsiteX98" fmla="*/ 838467 w 1603731"/>
                <a:gd name="connsiteY98" fmla="*/ 2043965 h 2237491"/>
                <a:gd name="connsiteX99" fmla="*/ 800178 w 1603731"/>
                <a:gd name="connsiteY99" fmla="*/ 2070346 h 2237491"/>
                <a:gd name="connsiteX100" fmla="*/ 807733 w 1603731"/>
                <a:gd name="connsiteY100" fmla="*/ 2126253 h 2237491"/>
                <a:gd name="connsiteX101" fmla="*/ 796368 w 1603731"/>
                <a:gd name="connsiteY101" fmla="*/ 2168046 h 2237491"/>
                <a:gd name="connsiteX102" fmla="*/ 790718 w 1603731"/>
                <a:gd name="connsiteY102" fmla="*/ 2228849 h 2237491"/>
                <a:gd name="connsiteX103" fmla="*/ 755923 w 1603731"/>
                <a:gd name="connsiteY103" fmla="*/ 2237457 h 2237491"/>
                <a:gd name="connsiteX104" fmla="*/ 746105 w 1603731"/>
                <a:gd name="connsiteY104" fmla="*/ 2217419 h 2237491"/>
                <a:gd name="connsiteX105" fmla="*/ 711058 w 1603731"/>
                <a:gd name="connsiteY105" fmla="*/ 2211819 h 2237491"/>
                <a:gd name="connsiteX106" fmla="*/ 681193 w 1603731"/>
                <a:gd name="connsiteY106" fmla="*/ 2178657 h 2237491"/>
                <a:gd name="connsiteX107" fmla="*/ 655503 w 1603731"/>
                <a:gd name="connsiteY107" fmla="*/ 2178657 h 2237491"/>
                <a:gd name="connsiteX108" fmla="*/ 627970 w 1603731"/>
                <a:gd name="connsiteY108" fmla="*/ 2150073 h 2237491"/>
                <a:gd name="connsiteX109" fmla="*/ 614918 w 1603731"/>
                <a:gd name="connsiteY109" fmla="*/ 2113544 h 2237491"/>
                <a:gd name="connsiteX110" fmla="*/ 617054 w 1603731"/>
                <a:gd name="connsiteY110" fmla="*/ 2083633 h 2237491"/>
                <a:gd name="connsiteX111" fmla="*/ 588302 w 1603731"/>
                <a:gd name="connsiteY111" fmla="*/ 2067629 h 2237491"/>
                <a:gd name="connsiteX112" fmla="*/ 597827 w 1603731"/>
                <a:gd name="connsiteY112" fmla="*/ 2040903 h 2237491"/>
                <a:gd name="connsiteX113" fmla="*/ 567916 w 1603731"/>
                <a:gd name="connsiteY113" fmla="*/ 2036631 h 2237491"/>
                <a:gd name="connsiteX114" fmla="*/ 549410 w 1603731"/>
                <a:gd name="connsiteY114" fmla="*/ 2013101 h 2237491"/>
                <a:gd name="connsiteX115" fmla="*/ 557272 w 1603731"/>
                <a:gd name="connsiteY115" fmla="*/ 1987216 h 2237491"/>
                <a:gd name="connsiteX116" fmla="*/ 533733 w 1603731"/>
                <a:gd name="connsiteY116" fmla="*/ 1978947 h 2237491"/>
                <a:gd name="connsiteX117" fmla="*/ 549798 w 1603731"/>
                <a:gd name="connsiteY117" fmla="*/ 1946389 h 2237491"/>
                <a:gd name="connsiteX118" fmla="*/ 516641 w 1603731"/>
                <a:gd name="connsiteY118" fmla="*/ 1934081 h 2237491"/>
                <a:gd name="connsiteX119" fmla="*/ 513037 w 1603731"/>
                <a:gd name="connsiteY119" fmla="*/ 1896063 h 2237491"/>
                <a:gd name="connsiteX120" fmla="*/ 524402 w 1603731"/>
                <a:gd name="connsiteY120" fmla="*/ 1852754 h 2237491"/>
                <a:gd name="connsiteX121" fmla="*/ 505033 w 1603731"/>
                <a:gd name="connsiteY121" fmla="*/ 1828933 h 2237491"/>
                <a:gd name="connsiteX122" fmla="*/ 532566 w 1603731"/>
                <a:gd name="connsiteY122" fmla="*/ 1757040 h 2237491"/>
                <a:gd name="connsiteX123" fmla="*/ 569703 w 1603731"/>
                <a:gd name="connsiteY123" fmla="*/ 1733219 h 2237491"/>
                <a:gd name="connsiteX124" fmla="*/ 582669 w 1603731"/>
                <a:gd name="connsiteY124" fmla="*/ 1704852 h 2237491"/>
                <a:gd name="connsiteX125" fmla="*/ 585871 w 1603731"/>
                <a:gd name="connsiteY125" fmla="*/ 1650931 h 2237491"/>
                <a:gd name="connsiteX126" fmla="*/ 555136 w 1603731"/>
                <a:gd name="connsiteY126" fmla="*/ 1673452 h 2237491"/>
                <a:gd name="connsiteX127" fmla="*/ 521824 w 1603731"/>
                <a:gd name="connsiteY127" fmla="*/ 1652087 h 2237491"/>
                <a:gd name="connsiteX128" fmla="*/ 485504 w 1603731"/>
                <a:gd name="connsiteY128" fmla="*/ 1622564 h 2237491"/>
                <a:gd name="connsiteX129" fmla="*/ 493668 w 1603731"/>
                <a:gd name="connsiteY129" fmla="*/ 1588349 h 2237491"/>
                <a:gd name="connsiteX130" fmla="*/ 559657 w 1603731"/>
                <a:gd name="connsiteY130" fmla="*/ 1628667 h 2237491"/>
                <a:gd name="connsiteX131" fmla="*/ 574505 w 1603731"/>
                <a:gd name="connsiteY131" fmla="*/ 1606106 h 2237491"/>
                <a:gd name="connsiteX132" fmla="*/ 527604 w 1603731"/>
                <a:gd name="connsiteY132" fmla="*/ 1555434 h 2237491"/>
                <a:gd name="connsiteX133" fmla="*/ 505033 w 1603731"/>
                <a:gd name="connsiteY133" fmla="*/ 1531397 h 2237491"/>
                <a:gd name="connsiteX134" fmla="*/ 479101 w 1603731"/>
                <a:gd name="connsiteY134" fmla="*/ 1542008 h 2237491"/>
                <a:gd name="connsiteX135" fmla="*/ 456371 w 1603731"/>
                <a:gd name="connsiteY135" fmla="*/ 1524035 h 2237491"/>
                <a:gd name="connsiteX136" fmla="*/ 485504 w 1603731"/>
                <a:gd name="connsiteY136" fmla="*/ 1449326 h 2237491"/>
                <a:gd name="connsiteX137" fmla="*/ 470938 w 1603731"/>
                <a:gd name="connsiteY137" fmla="*/ 1422474 h 2237491"/>
                <a:gd name="connsiteX138" fmla="*/ 448367 w 1603731"/>
                <a:gd name="connsiteY138" fmla="*/ 1361191 h 2237491"/>
                <a:gd name="connsiteX139" fmla="*/ 417633 w 1603731"/>
                <a:gd name="connsiteY139" fmla="*/ 1270025 h 2237491"/>
                <a:gd name="connsiteX140" fmla="*/ 383537 w 1603731"/>
                <a:gd name="connsiteY140" fmla="*/ 1234078 h 2237491"/>
                <a:gd name="connsiteX141" fmla="*/ 383537 w 1603731"/>
                <a:gd name="connsiteY141" fmla="*/ 1192284 h 2237491"/>
                <a:gd name="connsiteX142" fmla="*/ 314065 w 1603731"/>
                <a:gd name="connsiteY142" fmla="*/ 1135332 h 2237491"/>
                <a:gd name="connsiteX143" fmla="*/ 260600 w 1603731"/>
                <a:gd name="connsiteY143" fmla="*/ 1127970 h 2237491"/>
                <a:gd name="connsiteX144" fmla="*/ 187767 w 1603731"/>
                <a:gd name="connsiteY144" fmla="*/ 1131001 h 2237491"/>
                <a:gd name="connsiteX145" fmla="*/ 126298 w 1603731"/>
                <a:gd name="connsiteY145" fmla="*/ 1142911 h 2237491"/>
                <a:gd name="connsiteX146" fmla="*/ 112709 w 1603731"/>
                <a:gd name="connsiteY146" fmla="*/ 1087915 h 2237491"/>
                <a:gd name="connsiteX147" fmla="*/ 50103 w 1603731"/>
                <a:gd name="connsiteY147" fmla="*/ 1042867 h 2237491"/>
                <a:gd name="connsiteX148" fmla="*/ 118135 w 1603731"/>
                <a:gd name="connsiteY148" fmla="*/ 1008436 h 2237491"/>
                <a:gd name="connsiteX149" fmla="*/ 168398 w 1603731"/>
                <a:gd name="connsiteY149" fmla="*/ 1000856 h 2237491"/>
                <a:gd name="connsiteX150" fmla="*/ 181575 w 1603731"/>
                <a:gd name="connsiteY150" fmla="*/ 975528 h 2237491"/>
                <a:gd name="connsiteX151" fmla="*/ 58267 w 1603731"/>
                <a:gd name="connsiteY151" fmla="*/ 972489 h 2237491"/>
                <a:gd name="connsiteX152" fmla="*/ 0 w 1603731"/>
                <a:gd name="connsiteY152" fmla="*/ 926148 h 2237491"/>
                <a:gd name="connsiteX153" fmla="*/ 3202 w 1603731"/>
                <a:gd name="connsiteY153" fmla="*/ 879806 h 2237491"/>
                <a:gd name="connsiteX154" fmla="*/ 103568 w 1603731"/>
                <a:gd name="connsiteY154" fmla="*/ 823071 h 2237491"/>
                <a:gd name="connsiteX155" fmla="*/ 191448 w 1603731"/>
                <a:gd name="connsiteY155" fmla="*/ 806376 h 2237491"/>
                <a:gd name="connsiteX156" fmla="*/ 220471 w 1603731"/>
                <a:gd name="connsiteY156" fmla="*/ 670116 h 2237491"/>
                <a:gd name="connsiteX157" fmla="*/ 147029 w 1603731"/>
                <a:gd name="connsiteY157" fmla="*/ 630485 h 2237491"/>
                <a:gd name="connsiteX158" fmla="*/ 190714 w 1603731"/>
                <a:gd name="connsiteY158" fmla="*/ 552578 h 2237491"/>
                <a:gd name="connsiteX159" fmla="*/ 219675 w 1603731"/>
                <a:gd name="connsiteY159" fmla="*/ 556428 h 2237491"/>
                <a:gd name="connsiteX160" fmla="*/ 231105 w 1603731"/>
                <a:gd name="connsiteY160" fmla="*/ 560238 h 2237491"/>
                <a:gd name="connsiteX161" fmla="*/ 214945 w 1603731"/>
                <a:gd name="connsiteY161" fmla="*/ 530290 h 2237491"/>
                <a:gd name="connsiteX162" fmla="*/ 286532 w 1603731"/>
                <a:gd name="connsiteY162" fmla="*/ 483741 h 2237491"/>
                <a:gd name="connsiteX163" fmla="*/ 275167 w 1603731"/>
                <a:gd name="connsiteY163" fmla="*/ 410548 h 2237491"/>
                <a:gd name="connsiteX164" fmla="*/ 341438 w 1603731"/>
                <a:gd name="connsiteY164" fmla="*/ 364207 h 2237491"/>
                <a:gd name="connsiteX165" fmla="*/ 398745 w 1603731"/>
                <a:gd name="connsiteY165" fmla="*/ 390693 h 2237491"/>
                <a:gd name="connsiteX166" fmla="*/ 409404 w 1603731"/>
                <a:gd name="connsiteY166" fmla="*/ 323631 h 2237491"/>
                <a:gd name="connsiteX167" fmla="*/ 471135 w 1603731"/>
                <a:gd name="connsiteY167" fmla="*/ 377358 h 2237491"/>
                <a:gd name="connsiteX168" fmla="*/ 501672 w 1603731"/>
                <a:gd name="connsiteY168" fmla="*/ 314885 h 2237491"/>
                <a:gd name="connsiteX169" fmla="*/ 532566 w 1603731"/>
                <a:gd name="connsiteY169" fmla="*/ 392575 h 2237491"/>
                <a:gd name="connsiteX170" fmla="*/ 600437 w 1603731"/>
                <a:gd name="connsiteY170" fmla="*/ 292530 h 2237491"/>
                <a:gd name="connsiteX171" fmla="*/ 661906 w 1603731"/>
                <a:gd name="connsiteY171" fmla="*/ 359876 h 2237491"/>
                <a:gd name="connsiteX172" fmla="*/ 700804 w 1603731"/>
                <a:gd name="connsiteY172" fmla="*/ 374818 h 2237491"/>
                <a:gd name="connsiteX173" fmla="*/ 754268 w 1603731"/>
                <a:gd name="connsiteY173" fmla="*/ 427006 h 2237491"/>
                <a:gd name="connsiteX174" fmla="*/ 689438 w 1603731"/>
                <a:gd name="connsiteY174" fmla="*/ 335840 h 2237491"/>
                <a:gd name="connsiteX175" fmla="*/ 692800 w 1603731"/>
                <a:gd name="connsiteY175" fmla="*/ 258099 h 2237491"/>
                <a:gd name="connsiteX176" fmla="*/ 665724 w 1603731"/>
                <a:gd name="connsiteY176" fmla="*/ 216399 h 2237491"/>
                <a:gd name="connsiteX177" fmla="*/ 746824 w 1603731"/>
                <a:gd name="connsiteY177" fmla="*/ 218427 h 2237491"/>
                <a:gd name="connsiteX178" fmla="*/ 754934 w 1603731"/>
                <a:gd name="connsiteY178" fmla="*/ 204234 h 2237491"/>
                <a:gd name="connsiteX179" fmla="*/ 758988 w 1603731"/>
                <a:gd name="connsiteY179" fmla="*/ 198152 h 2237491"/>
                <a:gd name="connsiteX180" fmla="*/ 680426 w 1603731"/>
                <a:gd name="connsiteY180" fmla="*/ 188229 h 2237491"/>
                <a:gd name="connsiteX181" fmla="*/ 675861 w 1603731"/>
                <a:gd name="connsiteY181" fmla="*/ 169767 h 2237491"/>
                <a:gd name="connsiteX182" fmla="*/ 706274 w 1603731"/>
                <a:gd name="connsiteY182" fmla="*/ 141382 h 2237491"/>
                <a:gd name="connsiteX183" fmla="*/ 728576 w 1603731"/>
                <a:gd name="connsiteY183" fmla="*/ 123135 h 2237491"/>
                <a:gd name="connsiteX184" fmla="*/ 752906 w 1603731"/>
                <a:gd name="connsiteY184" fmla="*/ 139354 h 2237491"/>
                <a:gd name="connsiteX185" fmla="*/ 773180 w 1603731"/>
                <a:gd name="connsiteY185" fmla="*/ 90694 h 2237491"/>
                <a:gd name="connsiteX186" fmla="*/ 813731 w 1603731"/>
                <a:gd name="connsiteY186" fmla="*/ 108943 h 2237491"/>
                <a:gd name="connsiteX187" fmla="*/ 815758 w 1603731"/>
                <a:gd name="connsiteY187" fmla="*/ 88668 h 2237491"/>
                <a:gd name="connsiteX188" fmla="*/ 823868 w 1603731"/>
                <a:gd name="connsiteY188" fmla="*/ 60283 h 2237491"/>
                <a:gd name="connsiteX189" fmla="*/ 856985 w 1603731"/>
                <a:gd name="connsiteY189" fmla="*/ 120333 h 2237491"/>
                <a:gd name="connsiteX190" fmla="*/ 866446 w 1603731"/>
                <a:gd name="connsiteY190" fmla="*/ 82585 h 2237491"/>
                <a:gd name="connsiteX191" fmla="*/ 860363 w 1603731"/>
                <a:gd name="connsiteY191" fmla="*/ 42036 h 2237491"/>
                <a:gd name="connsiteX192" fmla="*/ 909023 w 1603731"/>
                <a:gd name="connsiteY192" fmla="*/ 19732 h 2237491"/>
                <a:gd name="connsiteX193" fmla="*/ 949573 w 1603731"/>
                <a:gd name="connsiteY193" fmla="*/ 21760 h 2237491"/>
                <a:gd name="connsiteX194" fmla="*/ 1004783 w 1603731"/>
                <a:gd name="connsiteY19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43860 w 1603731"/>
                <a:gd name="connsiteY44" fmla="*/ 1023954 h 2237491"/>
                <a:gd name="connsiteX45" fmla="*/ 1433567 w 1603731"/>
                <a:gd name="connsiteY45" fmla="*/ 1081380 h 2237491"/>
                <a:gd name="connsiteX46" fmla="*/ 1416086 w 1603731"/>
                <a:gd name="connsiteY46" fmla="*/ 1056001 h 2237491"/>
                <a:gd name="connsiteX47" fmla="*/ 1393604 w 1603731"/>
                <a:gd name="connsiteY47" fmla="*/ 1050229 h 2237491"/>
                <a:gd name="connsiteX48" fmla="*/ 1351504 w 1603731"/>
                <a:gd name="connsiteY48" fmla="*/ 1081629 h 2237491"/>
                <a:gd name="connsiteX49" fmla="*/ 1396805 w 1603731"/>
                <a:gd name="connsiteY49" fmla="*/ 1138364 h 2237491"/>
                <a:gd name="connsiteX50" fmla="*/ 1404969 w 1603731"/>
                <a:gd name="connsiteY50" fmla="*/ 1220652 h 2237491"/>
                <a:gd name="connsiteX51" fmla="*/ 1379037 w 1603731"/>
                <a:gd name="connsiteY51" fmla="*/ 1226499 h 2237491"/>
                <a:gd name="connsiteX52" fmla="*/ 1412972 w 1603731"/>
                <a:gd name="connsiteY52" fmla="*/ 1308787 h 2237491"/>
                <a:gd name="connsiteX53" fmla="*/ 1339271 w 1603731"/>
                <a:gd name="connsiteY53" fmla="*/ 1311391 h 2237491"/>
                <a:gd name="connsiteX54" fmla="*/ 1385440 w 1603731"/>
                <a:gd name="connsiteY54" fmla="*/ 1350580 h 2237491"/>
                <a:gd name="connsiteX55" fmla="*/ 1374075 w 1603731"/>
                <a:gd name="connsiteY55" fmla="*/ 1378948 h 2237491"/>
                <a:gd name="connsiteX56" fmla="*/ 1340139 w 1603731"/>
                <a:gd name="connsiteY56" fmla="*/ 1389559 h 2237491"/>
                <a:gd name="connsiteX57" fmla="*/ 1291321 w 1603731"/>
                <a:gd name="connsiteY57" fmla="*/ 1389648 h 2237491"/>
                <a:gd name="connsiteX58" fmla="*/ 1336937 w 1603731"/>
                <a:gd name="connsiteY58" fmla="*/ 1446294 h 2237491"/>
                <a:gd name="connsiteX59" fmla="*/ 1336937 w 1603731"/>
                <a:gd name="connsiteY59" fmla="*/ 1482241 h 2237491"/>
                <a:gd name="connsiteX60" fmla="*/ 1244619 w 1603731"/>
                <a:gd name="connsiteY60" fmla="*/ 1469918 h 2237491"/>
                <a:gd name="connsiteX61" fmla="*/ 1285462 w 1603731"/>
                <a:gd name="connsiteY61" fmla="*/ 1492994 h 2237491"/>
                <a:gd name="connsiteX62" fmla="*/ 1306203 w 1603731"/>
                <a:gd name="connsiteY62" fmla="*/ 1505454 h 2237491"/>
                <a:gd name="connsiteX63" fmla="*/ 1340139 w 1603731"/>
                <a:gd name="connsiteY63" fmla="*/ 1538977 h 2237491"/>
                <a:gd name="connsiteX64" fmla="*/ 1351504 w 1603731"/>
                <a:gd name="connsiteY64" fmla="*/ 1598744 h 2237491"/>
                <a:gd name="connsiteX65" fmla="*/ 1301241 w 1603731"/>
                <a:gd name="connsiteY65" fmla="*/ 1612170 h 2237491"/>
                <a:gd name="connsiteX66" fmla="*/ 1294691 w 1603731"/>
                <a:gd name="connsiteY66" fmla="*/ 1568847 h 2237491"/>
                <a:gd name="connsiteX67" fmla="*/ 1239773 w 1603731"/>
                <a:gd name="connsiteY67" fmla="*/ 1528582 h 2237491"/>
                <a:gd name="connsiteX68" fmla="*/ 1252079 w 1603731"/>
                <a:gd name="connsiteY68" fmla="*/ 1568019 h 2237491"/>
                <a:gd name="connsiteX69" fmla="*/ 1246470 w 1603731"/>
                <a:gd name="connsiteY69" fmla="*/ 1569888 h 2237491"/>
                <a:gd name="connsiteX70" fmla="*/ 1170270 w 1603731"/>
                <a:gd name="connsiteY70" fmla="*/ 1573698 h 2237491"/>
                <a:gd name="connsiteX71" fmla="*/ 1164555 w 1603731"/>
                <a:gd name="connsiteY71" fmla="*/ 1577508 h 2237491"/>
                <a:gd name="connsiteX72" fmla="*/ 1170270 w 1603731"/>
                <a:gd name="connsiteY72" fmla="*/ 1579413 h 2237491"/>
                <a:gd name="connsiteX73" fmla="*/ 1206465 w 1603731"/>
                <a:gd name="connsiteY73" fmla="*/ 1581318 h 2237491"/>
                <a:gd name="connsiteX74" fmla="*/ 1214085 w 1603731"/>
                <a:gd name="connsiteY74" fmla="*/ 1583223 h 2237491"/>
                <a:gd name="connsiteX75" fmla="*/ 1223610 w 1603731"/>
                <a:gd name="connsiteY75" fmla="*/ 1585128 h 2237491"/>
                <a:gd name="connsiteX76" fmla="*/ 1235040 w 1603731"/>
                <a:gd name="connsiteY76" fmla="*/ 1588938 h 2237491"/>
                <a:gd name="connsiteX77" fmla="*/ 1250280 w 1603731"/>
                <a:gd name="connsiteY77" fmla="*/ 1590843 h 2237491"/>
                <a:gd name="connsiteX78" fmla="*/ 1258955 w 1603731"/>
                <a:gd name="connsiteY78" fmla="*/ 1590054 h 2237491"/>
                <a:gd name="connsiteX79" fmla="*/ 1259302 w 1603731"/>
                <a:gd name="connsiteY79" fmla="*/ 1591164 h 2237491"/>
                <a:gd name="connsiteX80" fmla="*/ 1191759 w 1603731"/>
                <a:gd name="connsiteY80" fmla="*/ 1620023 h 2237491"/>
                <a:gd name="connsiteX81" fmla="*/ 1166879 w 1603731"/>
                <a:gd name="connsiteY81" fmla="*/ 1635586 h 2237491"/>
                <a:gd name="connsiteX82" fmla="*/ 1221126 w 1603731"/>
                <a:gd name="connsiteY82" fmla="*/ 1638747 h 2237491"/>
                <a:gd name="connsiteX83" fmla="*/ 1249444 w 1603731"/>
                <a:gd name="connsiteY83" fmla="*/ 1649933 h 2237491"/>
                <a:gd name="connsiteX84" fmla="*/ 1332135 w 1603731"/>
                <a:gd name="connsiteY84" fmla="*/ 1637506 h 2237491"/>
                <a:gd name="connsiteX85" fmla="*/ 1264104 w 1603731"/>
                <a:gd name="connsiteY85" fmla="*/ 1697273 h 2237491"/>
                <a:gd name="connsiteX86" fmla="*/ 1191270 w 1603731"/>
                <a:gd name="connsiteY86" fmla="*/ 1751193 h 2237491"/>
                <a:gd name="connsiteX87" fmla="*/ 1113634 w 1603731"/>
                <a:gd name="connsiteY87" fmla="*/ 1771981 h 2237491"/>
                <a:gd name="connsiteX88" fmla="*/ 1072462 w 1603731"/>
                <a:gd name="connsiteY88" fmla="*/ 1751026 h 2237491"/>
                <a:gd name="connsiteX89" fmla="*/ 1079220 w 1603731"/>
                <a:gd name="connsiteY89" fmla="*/ 1780778 h 2237491"/>
                <a:gd name="connsiteX90" fmla="*/ 1022872 w 1603731"/>
                <a:gd name="connsiteY90" fmla="*/ 1860333 h 2237491"/>
                <a:gd name="connsiteX91" fmla="*/ 967967 w 1603731"/>
                <a:gd name="connsiteY91" fmla="*/ 1902126 h 2237491"/>
                <a:gd name="connsiteX92" fmla="*/ 898604 w 1603731"/>
                <a:gd name="connsiteY92" fmla="*/ 1929534 h 2237491"/>
                <a:gd name="connsiteX93" fmla="*/ 859257 w 1603731"/>
                <a:gd name="connsiteY93" fmla="*/ 1897240 h 2237491"/>
                <a:gd name="connsiteX94" fmla="*/ 877205 w 1603731"/>
                <a:gd name="connsiteY94" fmla="*/ 1944567 h 2237491"/>
                <a:gd name="connsiteX95" fmla="*/ 852730 w 1603731"/>
                <a:gd name="connsiteY95" fmla="*/ 1986401 h 2237491"/>
                <a:gd name="connsiteX96" fmla="*/ 827370 w 1603731"/>
                <a:gd name="connsiteY96" fmla="*/ 1990893 h 2237491"/>
                <a:gd name="connsiteX97" fmla="*/ 854635 w 1603731"/>
                <a:gd name="connsiteY97" fmla="*/ 2008235 h 2237491"/>
                <a:gd name="connsiteX98" fmla="*/ 838467 w 1603731"/>
                <a:gd name="connsiteY98" fmla="*/ 2043965 h 2237491"/>
                <a:gd name="connsiteX99" fmla="*/ 800178 w 1603731"/>
                <a:gd name="connsiteY99" fmla="*/ 2070346 h 2237491"/>
                <a:gd name="connsiteX100" fmla="*/ 807733 w 1603731"/>
                <a:gd name="connsiteY100" fmla="*/ 2126253 h 2237491"/>
                <a:gd name="connsiteX101" fmla="*/ 796368 w 1603731"/>
                <a:gd name="connsiteY101" fmla="*/ 2168046 h 2237491"/>
                <a:gd name="connsiteX102" fmla="*/ 790718 w 1603731"/>
                <a:gd name="connsiteY102" fmla="*/ 2228849 h 2237491"/>
                <a:gd name="connsiteX103" fmla="*/ 755923 w 1603731"/>
                <a:gd name="connsiteY103" fmla="*/ 2237457 h 2237491"/>
                <a:gd name="connsiteX104" fmla="*/ 746105 w 1603731"/>
                <a:gd name="connsiteY104" fmla="*/ 2217419 h 2237491"/>
                <a:gd name="connsiteX105" fmla="*/ 711058 w 1603731"/>
                <a:gd name="connsiteY105" fmla="*/ 2211819 h 2237491"/>
                <a:gd name="connsiteX106" fmla="*/ 681193 w 1603731"/>
                <a:gd name="connsiteY106" fmla="*/ 2178657 h 2237491"/>
                <a:gd name="connsiteX107" fmla="*/ 655503 w 1603731"/>
                <a:gd name="connsiteY107" fmla="*/ 2178657 h 2237491"/>
                <a:gd name="connsiteX108" fmla="*/ 627970 w 1603731"/>
                <a:gd name="connsiteY108" fmla="*/ 2150073 h 2237491"/>
                <a:gd name="connsiteX109" fmla="*/ 614918 w 1603731"/>
                <a:gd name="connsiteY109" fmla="*/ 2113544 h 2237491"/>
                <a:gd name="connsiteX110" fmla="*/ 617054 w 1603731"/>
                <a:gd name="connsiteY110" fmla="*/ 2083633 h 2237491"/>
                <a:gd name="connsiteX111" fmla="*/ 588302 w 1603731"/>
                <a:gd name="connsiteY111" fmla="*/ 2067629 h 2237491"/>
                <a:gd name="connsiteX112" fmla="*/ 597827 w 1603731"/>
                <a:gd name="connsiteY112" fmla="*/ 2040903 h 2237491"/>
                <a:gd name="connsiteX113" fmla="*/ 567916 w 1603731"/>
                <a:gd name="connsiteY113" fmla="*/ 2036631 h 2237491"/>
                <a:gd name="connsiteX114" fmla="*/ 549410 w 1603731"/>
                <a:gd name="connsiteY114" fmla="*/ 2013101 h 2237491"/>
                <a:gd name="connsiteX115" fmla="*/ 557272 w 1603731"/>
                <a:gd name="connsiteY115" fmla="*/ 1987216 h 2237491"/>
                <a:gd name="connsiteX116" fmla="*/ 533733 w 1603731"/>
                <a:gd name="connsiteY116" fmla="*/ 1978947 h 2237491"/>
                <a:gd name="connsiteX117" fmla="*/ 549798 w 1603731"/>
                <a:gd name="connsiteY117" fmla="*/ 1946389 h 2237491"/>
                <a:gd name="connsiteX118" fmla="*/ 516641 w 1603731"/>
                <a:gd name="connsiteY118" fmla="*/ 1934081 h 2237491"/>
                <a:gd name="connsiteX119" fmla="*/ 513037 w 1603731"/>
                <a:gd name="connsiteY119" fmla="*/ 1896063 h 2237491"/>
                <a:gd name="connsiteX120" fmla="*/ 524402 w 1603731"/>
                <a:gd name="connsiteY120" fmla="*/ 1852754 h 2237491"/>
                <a:gd name="connsiteX121" fmla="*/ 505033 w 1603731"/>
                <a:gd name="connsiteY121" fmla="*/ 1828933 h 2237491"/>
                <a:gd name="connsiteX122" fmla="*/ 532566 w 1603731"/>
                <a:gd name="connsiteY122" fmla="*/ 1757040 h 2237491"/>
                <a:gd name="connsiteX123" fmla="*/ 569703 w 1603731"/>
                <a:gd name="connsiteY123" fmla="*/ 1733219 h 2237491"/>
                <a:gd name="connsiteX124" fmla="*/ 582669 w 1603731"/>
                <a:gd name="connsiteY124" fmla="*/ 1704852 h 2237491"/>
                <a:gd name="connsiteX125" fmla="*/ 585871 w 1603731"/>
                <a:gd name="connsiteY125" fmla="*/ 1650931 h 2237491"/>
                <a:gd name="connsiteX126" fmla="*/ 555136 w 1603731"/>
                <a:gd name="connsiteY126" fmla="*/ 1673452 h 2237491"/>
                <a:gd name="connsiteX127" fmla="*/ 521824 w 1603731"/>
                <a:gd name="connsiteY127" fmla="*/ 1652087 h 2237491"/>
                <a:gd name="connsiteX128" fmla="*/ 485504 w 1603731"/>
                <a:gd name="connsiteY128" fmla="*/ 1622564 h 2237491"/>
                <a:gd name="connsiteX129" fmla="*/ 493668 w 1603731"/>
                <a:gd name="connsiteY129" fmla="*/ 1588349 h 2237491"/>
                <a:gd name="connsiteX130" fmla="*/ 559657 w 1603731"/>
                <a:gd name="connsiteY130" fmla="*/ 1628667 h 2237491"/>
                <a:gd name="connsiteX131" fmla="*/ 574505 w 1603731"/>
                <a:gd name="connsiteY131" fmla="*/ 1606106 h 2237491"/>
                <a:gd name="connsiteX132" fmla="*/ 527604 w 1603731"/>
                <a:gd name="connsiteY132" fmla="*/ 1555434 h 2237491"/>
                <a:gd name="connsiteX133" fmla="*/ 505033 w 1603731"/>
                <a:gd name="connsiteY133" fmla="*/ 1531397 h 2237491"/>
                <a:gd name="connsiteX134" fmla="*/ 479101 w 1603731"/>
                <a:gd name="connsiteY134" fmla="*/ 1542008 h 2237491"/>
                <a:gd name="connsiteX135" fmla="*/ 456371 w 1603731"/>
                <a:gd name="connsiteY135" fmla="*/ 1524035 h 2237491"/>
                <a:gd name="connsiteX136" fmla="*/ 485504 w 1603731"/>
                <a:gd name="connsiteY136" fmla="*/ 1449326 h 2237491"/>
                <a:gd name="connsiteX137" fmla="*/ 470938 w 1603731"/>
                <a:gd name="connsiteY137" fmla="*/ 1422474 h 2237491"/>
                <a:gd name="connsiteX138" fmla="*/ 448367 w 1603731"/>
                <a:gd name="connsiteY138" fmla="*/ 1361191 h 2237491"/>
                <a:gd name="connsiteX139" fmla="*/ 417633 w 1603731"/>
                <a:gd name="connsiteY139" fmla="*/ 1270025 h 2237491"/>
                <a:gd name="connsiteX140" fmla="*/ 383537 w 1603731"/>
                <a:gd name="connsiteY140" fmla="*/ 1234078 h 2237491"/>
                <a:gd name="connsiteX141" fmla="*/ 383537 w 1603731"/>
                <a:gd name="connsiteY141" fmla="*/ 1192284 h 2237491"/>
                <a:gd name="connsiteX142" fmla="*/ 314065 w 1603731"/>
                <a:gd name="connsiteY142" fmla="*/ 1135332 h 2237491"/>
                <a:gd name="connsiteX143" fmla="*/ 260600 w 1603731"/>
                <a:gd name="connsiteY143" fmla="*/ 1127970 h 2237491"/>
                <a:gd name="connsiteX144" fmla="*/ 187767 w 1603731"/>
                <a:gd name="connsiteY144" fmla="*/ 1131001 h 2237491"/>
                <a:gd name="connsiteX145" fmla="*/ 126298 w 1603731"/>
                <a:gd name="connsiteY145" fmla="*/ 1142911 h 2237491"/>
                <a:gd name="connsiteX146" fmla="*/ 112709 w 1603731"/>
                <a:gd name="connsiteY146" fmla="*/ 1087915 h 2237491"/>
                <a:gd name="connsiteX147" fmla="*/ 50103 w 1603731"/>
                <a:gd name="connsiteY147" fmla="*/ 1042867 h 2237491"/>
                <a:gd name="connsiteX148" fmla="*/ 118135 w 1603731"/>
                <a:gd name="connsiteY148" fmla="*/ 1008436 h 2237491"/>
                <a:gd name="connsiteX149" fmla="*/ 168398 w 1603731"/>
                <a:gd name="connsiteY149" fmla="*/ 1000856 h 2237491"/>
                <a:gd name="connsiteX150" fmla="*/ 181575 w 1603731"/>
                <a:gd name="connsiteY150" fmla="*/ 975528 h 2237491"/>
                <a:gd name="connsiteX151" fmla="*/ 58267 w 1603731"/>
                <a:gd name="connsiteY151" fmla="*/ 972489 h 2237491"/>
                <a:gd name="connsiteX152" fmla="*/ 0 w 1603731"/>
                <a:gd name="connsiteY152" fmla="*/ 926148 h 2237491"/>
                <a:gd name="connsiteX153" fmla="*/ 3202 w 1603731"/>
                <a:gd name="connsiteY153" fmla="*/ 879806 h 2237491"/>
                <a:gd name="connsiteX154" fmla="*/ 103568 w 1603731"/>
                <a:gd name="connsiteY154" fmla="*/ 823071 h 2237491"/>
                <a:gd name="connsiteX155" fmla="*/ 191448 w 1603731"/>
                <a:gd name="connsiteY155" fmla="*/ 806376 h 2237491"/>
                <a:gd name="connsiteX156" fmla="*/ 220471 w 1603731"/>
                <a:gd name="connsiteY156" fmla="*/ 670116 h 2237491"/>
                <a:gd name="connsiteX157" fmla="*/ 147029 w 1603731"/>
                <a:gd name="connsiteY157" fmla="*/ 630485 h 2237491"/>
                <a:gd name="connsiteX158" fmla="*/ 190714 w 1603731"/>
                <a:gd name="connsiteY158" fmla="*/ 552578 h 2237491"/>
                <a:gd name="connsiteX159" fmla="*/ 219675 w 1603731"/>
                <a:gd name="connsiteY159" fmla="*/ 556428 h 2237491"/>
                <a:gd name="connsiteX160" fmla="*/ 231105 w 1603731"/>
                <a:gd name="connsiteY160" fmla="*/ 560238 h 2237491"/>
                <a:gd name="connsiteX161" fmla="*/ 214945 w 1603731"/>
                <a:gd name="connsiteY161" fmla="*/ 530290 h 2237491"/>
                <a:gd name="connsiteX162" fmla="*/ 286532 w 1603731"/>
                <a:gd name="connsiteY162" fmla="*/ 483741 h 2237491"/>
                <a:gd name="connsiteX163" fmla="*/ 275167 w 1603731"/>
                <a:gd name="connsiteY163" fmla="*/ 410548 h 2237491"/>
                <a:gd name="connsiteX164" fmla="*/ 341438 w 1603731"/>
                <a:gd name="connsiteY164" fmla="*/ 364207 h 2237491"/>
                <a:gd name="connsiteX165" fmla="*/ 398745 w 1603731"/>
                <a:gd name="connsiteY165" fmla="*/ 390693 h 2237491"/>
                <a:gd name="connsiteX166" fmla="*/ 409404 w 1603731"/>
                <a:gd name="connsiteY166" fmla="*/ 323631 h 2237491"/>
                <a:gd name="connsiteX167" fmla="*/ 471135 w 1603731"/>
                <a:gd name="connsiteY167" fmla="*/ 377358 h 2237491"/>
                <a:gd name="connsiteX168" fmla="*/ 501672 w 1603731"/>
                <a:gd name="connsiteY168" fmla="*/ 314885 h 2237491"/>
                <a:gd name="connsiteX169" fmla="*/ 532566 w 1603731"/>
                <a:gd name="connsiteY169" fmla="*/ 392575 h 2237491"/>
                <a:gd name="connsiteX170" fmla="*/ 600437 w 1603731"/>
                <a:gd name="connsiteY170" fmla="*/ 292530 h 2237491"/>
                <a:gd name="connsiteX171" fmla="*/ 661906 w 1603731"/>
                <a:gd name="connsiteY171" fmla="*/ 359876 h 2237491"/>
                <a:gd name="connsiteX172" fmla="*/ 700804 w 1603731"/>
                <a:gd name="connsiteY172" fmla="*/ 374818 h 2237491"/>
                <a:gd name="connsiteX173" fmla="*/ 754268 w 1603731"/>
                <a:gd name="connsiteY173" fmla="*/ 427006 h 2237491"/>
                <a:gd name="connsiteX174" fmla="*/ 689438 w 1603731"/>
                <a:gd name="connsiteY174" fmla="*/ 335840 h 2237491"/>
                <a:gd name="connsiteX175" fmla="*/ 692800 w 1603731"/>
                <a:gd name="connsiteY175" fmla="*/ 258099 h 2237491"/>
                <a:gd name="connsiteX176" fmla="*/ 665724 w 1603731"/>
                <a:gd name="connsiteY176" fmla="*/ 216399 h 2237491"/>
                <a:gd name="connsiteX177" fmla="*/ 746824 w 1603731"/>
                <a:gd name="connsiteY177" fmla="*/ 218427 h 2237491"/>
                <a:gd name="connsiteX178" fmla="*/ 754934 w 1603731"/>
                <a:gd name="connsiteY178" fmla="*/ 204234 h 2237491"/>
                <a:gd name="connsiteX179" fmla="*/ 758988 w 1603731"/>
                <a:gd name="connsiteY179" fmla="*/ 198152 h 2237491"/>
                <a:gd name="connsiteX180" fmla="*/ 680426 w 1603731"/>
                <a:gd name="connsiteY180" fmla="*/ 188229 h 2237491"/>
                <a:gd name="connsiteX181" fmla="*/ 675861 w 1603731"/>
                <a:gd name="connsiteY181" fmla="*/ 169767 h 2237491"/>
                <a:gd name="connsiteX182" fmla="*/ 706274 w 1603731"/>
                <a:gd name="connsiteY182" fmla="*/ 141382 h 2237491"/>
                <a:gd name="connsiteX183" fmla="*/ 728576 w 1603731"/>
                <a:gd name="connsiteY183" fmla="*/ 123135 h 2237491"/>
                <a:gd name="connsiteX184" fmla="*/ 752906 w 1603731"/>
                <a:gd name="connsiteY184" fmla="*/ 139354 h 2237491"/>
                <a:gd name="connsiteX185" fmla="*/ 773180 w 1603731"/>
                <a:gd name="connsiteY185" fmla="*/ 90694 h 2237491"/>
                <a:gd name="connsiteX186" fmla="*/ 813731 w 1603731"/>
                <a:gd name="connsiteY186" fmla="*/ 108943 h 2237491"/>
                <a:gd name="connsiteX187" fmla="*/ 815758 w 1603731"/>
                <a:gd name="connsiteY187" fmla="*/ 88668 h 2237491"/>
                <a:gd name="connsiteX188" fmla="*/ 823868 w 1603731"/>
                <a:gd name="connsiteY188" fmla="*/ 60283 h 2237491"/>
                <a:gd name="connsiteX189" fmla="*/ 856985 w 1603731"/>
                <a:gd name="connsiteY189" fmla="*/ 120333 h 2237491"/>
                <a:gd name="connsiteX190" fmla="*/ 866446 w 1603731"/>
                <a:gd name="connsiteY190" fmla="*/ 82585 h 2237491"/>
                <a:gd name="connsiteX191" fmla="*/ 860363 w 1603731"/>
                <a:gd name="connsiteY191" fmla="*/ 42036 h 2237491"/>
                <a:gd name="connsiteX192" fmla="*/ 909023 w 1603731"/>
                <a:gd name="connsiteY192" fmla="*/ 19732 h 2237491"/>
                <a:gd name="connsiteX193" fmla="*/ 949573 w 1603731"/>
                <a:gd name="connsiteY193" fmla="*/ 21760 h 2237491"/>
                <a:gd name="connsiteX194" fmla="*/ 1004783 w 1603731"/>
                <a:gd name="connsiteY19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43860 w 1603731"/>
                <a:gd name="connsiteY45" fmla="*/ 1023954 h 2237491"/>
                <a:gd name="connsiteX46" fmla="*/ 1433567 w 1603731"/>
                <a:gd name="connsiteY46" fmla="*/ 1081380 h 2237491"/>
                <a:gd name="connsiteX47" fmla="*/ 1416086 w 1603731"/>
                <a:gd name="connsiteY47" fmla="*/ 1056001 h 2237491"/>
                <a:gd name="connsiteX48" fmla="*/ 1393604 w 1603731"/>
                <a:gd name="connsiteY48" fmla="*/ 1050229 h 2237491"/>
                <a:gd name="connsiteX49" fmla="*/ 1351504 w 1603731"/>
                <a:gd name="connsiteY49" fmla="*/ 1081629 h 2237491"/>
                <a:gd name="connsiteX50" fmla="*/ 1396805 w 1603731"/>
                <a:gd name="connsiteY50" fmla="*/ 1138364 h 2237491"/>
                <a:gd name="connsiteX51" fmla="*/ 1404969 w 1603731"/>
                <a:gd name="connsiteY51" fmla="*/ 1220652 h 2237491"/>
                <a:gd name="connsiteX52" fmla="*/ 1379037 w 1603731"/>
                <a:gd name="connsiteY52" fmla="*/ 1226499 h 2237491"/>
                <a:gd name="connsiteX53" fmla="*/ 1412972 w 1603731"/>
                <a:gd name="connsiteY53" fmla="*/ 1308787 h 2237491"/>
                <a:gd name="connsiteX54" fmla="*/ 1339271 w 1603731"/>
                <a:gd name="connsiteY54" fmla="*/ 1311391 h 2237491"/>
                <a:gd name="connsiteX55" fmla="*/ 1385440 w 1603731"/>
                <a:gd name="connsiteY55" fmla="*/ 1350580 h 2237491"/>
                <a:gd name="connsiteX56" fmla="*/ 1374075 w 1603731"/>
                <a:gd name="connsiteY56" fmla="*/ 1378948 h 2237491"/>
                <a:gd name="connsiteX57" fmla="*/ 1340139 w 1603731"/>
                <a:gd name="connsiteY57" fmla="*/ 1389559 h 2237491"/>
                <a:gd name="connsiteX58" fmla="*/ 1291321 w 1603731"/>
                <a:gd name="connsiteY58" fmla="*/ 1389648 h 2237491"/>
                <a:gd name="connsiteX59" fmla="*/ 1336937 w 1603731"/>
                <a:gd name="connsiteY59" fmla="*/ 1446294 h 2237491"/>
                <a:gd name="connsiteX60" fmla="*/ 1336937 w 1603731"/>
                <a:gd name="connsiteY60" fmla="*/ 1482241 h 2237491"/>
                <a:gd name="connsiteX61" fmla="*/ 1244619 w 1603731"/>
                <a:gd name="connsiteY61" fmla="*/ 1469918 h 2237491"/>
                <a:gd name="connsiteX62" fmla="*/ 1285462 w 1603731"/>
                <a:gd name="connsiteY62" fmla="*/ 1492994 h 2237491"/>
                <a:gd name="connsiteX63" fmla="*/ 1306203 w 1603731"/>
                <a:gd name="connsiteY63" fmla="*/ 1505454 h 2237491"/>
                <a:gd name="connsiteX64" fmla="*/ 1340139 w 1603731"/>
                <a:gd name="connsiteY64" fmla="*/ 1538977 h 2237491"/>
                <a:gd name="connsiteX65" fmla="*/ 1351504 w 1603731"/>
                <a:gd name="connsiteY65" fmla="*/ 1598744 h 2237491"/>
                <a:gd name="connsiteX66" fmla="*/ 1301241 w 1603731"/>
                <a:gd name="connsiteY66" fmla="*/ 1612170 h 2237491"/>
                <a:gd name="connsiteX67" fmla="*/ 1294691 w 1603731"/>
                <a:gd name="connsiteY67" fmla="*/ 1568847 h 2237491"/>
                <a:gd name="connsiteX68" fmla="*/ 1239773 w 1603731"/>
                <a:gd name="connsiteY68" fmla="*/ 1528582 h 2237491"/>
                <a:gd name="connsiteX69" fmla="*/ 1252079 w 1603731"/>
                <a:gd name="connsiteY69" fmla="*/ 1568019 h 2237491"/>
                <a:gd name="connsiteX70" fmla="*/ 1246470 w 1603731"/>
                <a:gd name="connsiteY70" fmla="*/ 1569888 h 2237491"/>
                <a:gd name="connsiteX71" fmla="*/ 1170270 w 1603731"/>
                <a:gd name="connsiteY71" fmla="*/ 1573698 h 2237491"/>
                <a:gd name="connsiteX72" fmla="*/ 1164555 w 1603731"/>
                <a:gd name="connsiteY72" fmla="*/ 1577508 h 2237491"/>
                <a:gd name="connsiteX73" fmla="*/ 1170270 w 1603731"/>
                <a:gd name="connsiteY73" fmla="*/ 1579413 h 2237491"/>
                <a:gd name="connsiteX74" fmla="*/ 1206465 w 1603731"/>
                <a:gd name="connsiteY74" fmla="*/ 1581318 h 2237491"/>
                <a:gd name="connsiteX75" fmla="*/ 1214085 w 1603731"/>
                <a:gd name="connsiteY75" fmla="*/ 1583223 h 2237491"/>
                <a:gd name="connsiteX76" fmla="*/ 1223610 w 1603731"/>
                <a:gd name="connsiteY76" fmla="*/ 1585128 h 2237491"/>
                <a:gd name="connsiteX77" fmla="*/ 1235040 w 1603731"/>
                <a:gd name="connsiteY77" fmla="*/ 1588938 h 2237491"/>
                <a:gd name="connsiteX78" fmla="*/ 1250280 w 1603731"/>
                <a:gd name="connsiteY78" fmla="*/ 1590843 h 2237491"/>
                <a:gd name="connsiteX79" fmla="*/ 1258955 w 1603731"/>
                <a:gd name="connsiteY79" fmla="*/ 1590054 h 2237491"/>
                <a:gd name="connsiteX80" fmla="*/ 1259302 w 1603731"/>
                <a:gd name="connsiteY80" fmla="*/ 1591164 h 2237491"/>
                <a:gd name="connsiteX81" fmla="*/ 1191759 w 1603731"/>
                <a:gd name="connsiteY81" fmla="*/ 1620023 h 2237491"/>
                <a:gd name="connsiteX82" fmla="*/ 1166879 w 1603731"/>
                <a:gd name="connsiteY82" fmla="*/ 1635586 h 2237491"/>
                <a:gd name="connsiteX83" fmla="*/ 1221126 w 1603731"/>
                <a:gd name="connsiteY83" fmla="*/ 1638747 h 2237491"/>
                <a:gd name="connsiteX84" fmla="*/ 1249444 w 1603731"/>
                <a:gd name="connsiteY84" fmla="*/ 1649933 h 2237491"/>
                <a:gd name="connsiteX85" fmla="*/ 1332135 w 1603731"/>
                <a:gd name="connsiteY85" fmla="*/ 1637506 h 2237491"/>
                <a:gd name="connsiteX86" fmla="*/ 1264104 w 1603731"/>
                <a:gd name="connsiteY86" fmla="*/ 1697273 h 2237491"/>
                <a:gd name="connsiteX87" fmla="*/ 1191270 w 1603731"/>
                <a:gd name="connsiteY87" fmla="*/ 1751193 h 2237491"/>
                <a:gd name="connsiteX88" fmla="*/ 1113634 w 1603731"/>
                <a:gd name="connsiteY88" fmla="*/ 1771981 h 2237491"/>
                <a:gd name="connsiteX89" fmla="*/ 1072462 w 1603731"/>
                <a:gd name="connsiteY89" fmla="*/ 1751026 h 2237491"/>
                <a:gd name="connsiteX90" fmla="*/ 1079220 w 1603731"/>
                <a:gd name="connsiteY90" fmla="*/ 1780778 h 2237491"/>
                <a:gd name="connsiteX91" fmla="*/ 1022872 w 1603731"/>
                <a:gd name="connsiteY91" fmla="*/ 1860333 h 2237491"/>
                <a:gd name="connsiteX92" fmla="*/ 967967 w 1603731"/>
                <a:gd name="connsiteY92" fmla="*/ 1902126 h 2237491"/>
                <a:gd name="connsiteX93" fmla="*/ 898604 w 1603731"/>
                <a:gd name="connsiteY93" fmla="*/ 1929534 h 2237491"/>
                <a:gd name="connsiteX94" fmla="*/ 859257 w 1603731"/>
                <a:gd name="connsiteY94" fmla="*/ 1897240 h 2237491"/>
                <a:gd name="connsiteX95" fmla="*/ 877205 w 1603731"/>
                <a:gd name="connsiteY95" fmla="*/ 1944567 h 2237491"/>
                <a:gd name="connsiteX96" fmla="*/ 852730 w 1603731"/>
                <a:gd name="connsiteY96" fmla="*/ 1986401 h 2237491"/>
                <a:gd name="connsiteX97" fmla="*/ 827370 w 1603731"/>
                <a:gd name="connsiteY97" fmla="*/ 1990893 h 2237491"/>
                <a:gd name="connsiteX98" fmla="*/ 854635 w 1603731"/>
                <a:gd name="connsiteY98" fmla="*/ 2008235 h 2237491"/>
                <a:gd name="connsiteX99" fmla="*/ 838467 w 1603731"/>
                <a:gd name="connsiteY99" fmla="*/ 2043965 h 2237491"/>
                <a:gd name="connsiteX100" fmla="*/ 800178 w 1603731"/>
                <a:gd name="connsiteY100" fmla="*/ 2070346 h 2237491"/>
                <a:gd name="connsiteX101" fmla="*/ 807733 w 1603731"/>
                <a:gd name="connsiteY101" fmla="*/ 2126253 h 2237491"/>
                <a:gd name="connsiteX102" fmla="*/ 796368 w 1603731"/>
                <a:gd name="connsiteY102" fmla="*/ 2168046 h 2237491"/>
                <a:gd name="connsiteX103" fmla="*/ 790718 w 1603731"/>
                <a:gd name="connsiteY103" fmla="*/ 2228849 h 2237491"/>
                <a:gd name="connsiteX104" fmla="*/ 755923 w 1603731"/>
                <a:gd name="connsiteY104" fmla="*/ 2237457 h 2237491"/>
                <a:gd name="connsiteX105" fmla="*/ 746105 w 1603731"/>
                <a:gd name="connsiteY105" fmla="*/ 2217419 h 2237491"/>
                <a:gd name="connsiteX106" fmla="*/ 711058 w 1603731"/>
                <a:gd name="connsiteY106" fmla="*/ 2211819 h 2237491"/>
                <a:gd name="connsiteX107" fmla="*/ 681193 w 1603731"/>
                <a:gd name="connsiteY107" fmla="*/ 2178657 h 2237491"/>
                <a:gd name="connsiteX108" fmla="*/ 655503 w 1603731"/>
                <a:gd name="connsiteY108" fmla="*/ 2178657 h 2237491"/>
                <a:gd name="connsiteX109" fmla="*/ 627970 w 1603731"/>
                <a:gd name="connsiteY109" fmla="*/ 2150073 h 2237491"/>
                <a:gd name="connsiteX110" fmla="*/ 614918 w 1603731"/>
                <a:gd name="connsiteY110" fmla="*/ 2113544 h 2237491"/>
                <a:gd name="connsiteX111" fmla="*/ 617054 w 1603731"/>
                <a:gd name="connsiteY111" fmla="*/ 2083633 h 2237491"/>
                <a:gd name="connsiteX112" fmla="*/ 588302 w 1603731"/>
                <a:gd name="connsiteY112" fmla="*/ 2067629 h 2237491"/>
                <a:gd name="connsiteX113" fmla="*/ 597827 w 1603731"/>
                <a:gd name="connsiteY113" fmla="*/ 2040903 h 2237491"/>
                <a:gd name="connsiteX114" fmla="*/ 567916 w 1603731"/>
                <a:gd name="connsiteY114" fmla="*/ 2036631 h 2237491"/>
                <a:gd name="connsiteX115" fmla="*/ 549410 w 1603731"/>
                <a:gd name="connsiteY115" fmla="*/ 2013101 h 2237491"/>
                <a:gd name="connsiteX116" fmla="*/ 557272 w 1603731"/>
                <a:gd name="connsiteY116" fmla="*/ 1987216 h 2237491"/>
                <a:gd name="connsiteX117" fmla="*/ 533733 w 1603731"/>
                <a:gd name="connsiteY117" fmla="*/ 1978947 h 2237491"/>
                <a:gd name="connsiteX118" fmla="*/ 549798 w 1603731"/>
                <a:gd name="connsiteY118" fmla="*/ 1946389 h 2237491"/>
                <a:gd name="connsiteX119" fmla="*/ 516641 w 1603731"/>
                <a:gd name="connsiteY119" fmla="*/ 1934081 h 2237491"/>
                <a:gd name="connsiteX120" fmla="*/ 513037 w 1603731"/>
                <a:gd name="connsiteY120" fmla="*/ 1896063 h 2237491"/>
                <a:gd name="connsiteX121" fmla="*/ 524402 w 1603731"/>
                <a:gd name="connsiteY121" fmla="*/ 1852754 h 2237491"/>
                <a:gd name="connsiteX122" fmla="*/ 505033 w 1603731"/>
                <a:gd name="connsiteY122" fmla="*/ 1828933 h 2237491"/>
                <a:gd name="connsiteX123" fmla="*/ 532566 w 1603731"/>
                <a:gd name="connsiteY123" fmla="*/ 1757040 h 2237491"/>
                <a:gd name="connsiteX124" fmla="*/ 569703 w 1603731"/>
                <a:gd name="connsiteY124" fmla="*/ 1733219 h 2237491"/>
                <a:gd name="connsiteX125" fmla="*/ 582669 w 1603731"/>
                <a:gd name="connsiteY125" fmla="*/ 1704852 h 2237491"/>
                <a:gd name="connsiteX126" fmla="*/ 585871 w 1603731"/>
                <a:gd name="connsiteY126" fmla="*/ 1650931 h 2237491"/>
                <a:gd name="connsiteX127" fmla="*/ 555136 w 1603731"/>
                <a:gd name="connsiteY127" fmla="*/ 1673452 h 2237491"/>
                <a:gd name="connsiteX128" fmla="*/ 521824 w 1603731"/>
                <a:gd name="connsiteY128" fmla="*/ 1652087 h 2237491"/>
                <a:gd name="connsiteX129" fmla="*/ 485504 w 1603731"/>
                <a:gd name="connsiteY129" fmla="*/ 1622564 h 2237491"/>
                <a:gd name="connsiteX130" fmla="*/ 493668 w 1603731"/>
                <a:gd name="connsiteY130" fmla="*/ 1588349 h 2237491"/>
                <a:gd name="connsiteX131" fmla="*/ 559657 w 1603731"/>
                <a:gd name="connsiteY131" fmla="*/ 1628667 h 2237491"/>
                <a:gd name="connsiteX132" fmla="*/ 574505 w 1603731"/>
                <a:gd name="connsiteY132" fmla="*/ 1606106 h 2237491"/>
                <a:gd name="connsiteX133" fmla="*/ 527604 w 1603731"/>
                <a:gd name="connsiteY133" fmla="*/ 1555434 h 2237491"/>
                <a:gd name="connsiteX134" fmla="*/ 505033 w 1603731"/>
                <a:gd name="connsiteY134" fmla="*/ 1531397 h 2237491"/>
                <a:gd name="connsiteX135" fmla="*/ 479101 w 1603731"/>
                <a:gd name="connsiteY135" fmla="*/ 1542008 h 2237491"/>
                <a:gd name="connsiteX136" fmla="*/ 456371 w 1603731"/>
                <a:gd name="connsiteY136" fmla="*/ 1524035 h 2237491"/>
                <a:gd name="connsiteX137" fmla="*/ 485504 w 1603731"/>
                <a:gd name="connsiteY137" fmla="*/ 1449326 h 2237491"/>
                <a:gd name="connsiteX138" fmla="*/ 470938 w 1603731"/>
                <a:gd name="connsiteY138" fmla="*/ 1422474 h 2237491"/>
                <a:gd name="connsiteX139" fmla="*/ 448367 w 1603731"/>
                <a:gd name="connsiteY139" fmla="*/ 1361191 h 2237491"/>
                <a:gd name="connsiteX140" fmla="*/ 417633 w 1603731"/>
                <a:gd name="connsiteY140" fmla="*/ 1270025 h 2237491"/>
                <a:gd name="connsiteX141" fmla="*/ 383537 w 1603731"/>
                <a:gd name="connsiteY141" fmla="*/ 1234078 h 2237491"/>
                <a:gd name="connsiteX142" fmla="*/ 383537 w 1603731"/>
                <a:gd name="connsiteY142" fmla="*/ 1192284 h 2237491"/>
                <a:gd name="connsiteX143" fmla="*/ 314065 w 1603731"/>
                <a:gd name="connsiteY143" fmla="*/ 1135332 h 2237491"/>
                <a:gd name="connsiteX144" fmla="*/ 260600 w 1603731"/>
                <a:gd name="connsiteY144" fmla="*/ 1127970 h 2237491"/>
                <a:gd name="connsiteX145" fmla="*/ 187767 w 1603731"/>
                <a:gd name="connsiteY145" fmla="*/ 1131001 h 2237491"/>
                <a:gd name="connsiteX146" fmla="*/ 126298 w 1603731"/>
                <a:gd name="connsiteY146" fmla="*/ 1142911 h 2237491"/>
                <a:gd name="connsiteX147" fmla="*/ 112709 w 1603731"/>
                <a:gd name="connsiteY147" fmla="*/ 1087915 h 2237491"/>
                <a:gd name="connsiteX148" fmla="*/ 50103 w 1603731"/>
                <a:gd name="connsiteY148" fmla="*/ 1042867 h 2237491"/>
                <a:gd name="connsiteX149" fmla="*/ 118135 w 1603731"/>
                <a:gd name="connsiteY149" fmla="*/ 1008436 h 2237491"/>
                <a:gd name="connsiteX150" fmla="*/ 168398 w 1603731"/>
                <a:gd name="connsiteY150" fmla="*/ 1000856 h 2237491"/>
                <a:gd name="connsiteX151" fmla="*/ 181575 w 1603731"/>
                <a:gd name="connsiteY151" fmla="*/ 975528 h 2237491"/>
                <a:gd name="connsiteX152" fmla="*/ 58267 w 1603731"/>
                <a:gd name="connsiteY152" fmla="*/ 972489 h 2237491"/>
                <a:gd name="connsiteX153" fmla="*/ 0 w 1603731"/>
                <a:gd name="connsiteY153" fmla="*/ 926148 h 2237491"/>
                <a:gd name="connsiteX154" fmla="*/ 3202 w 1603731"/>
                <a:gd name="connsiteY154" fmla="*/ 879806 h 2237491"/>
                <a:gd name="connsiteX155" fmla="*/ 103568 w 1603731"/>
                <a:gd name="connsiteY155" fmla="*/ 823071 h 2237491"/>
                <a:gd name="connsiteX156" fmla="*/ 191448 w 1603731"/>
                <a:gd name="connsiteY156" fmla="*/ 806376 h 2237491"/>
                <a:gd name="connsiteX157" fmla="*/ 220471 w 1603731"/>
                <a:gd name="connsiteY157" fmla="*/ 670116 h 2237491"/>
                <a:gd name="connsiteX158" fmla="*/ 147029 w 1603731"/>
                <a:gd name="connsiteY158" fmla="*/ 630485 h 2237491"/>
                <a:gd name="connsiteX159" fmla="*/ 190714 w 1603731"/>
                <a:gd name="connsiteY159" fmla="*/ 552578 h 2237491"/>
                <a:gd name="connsiteX160" fmla="*/ 219675 w 1603731"/>
                <a:gd name="connsiteY160" fmla="*/ 556428 h 2237491"/>
                <a:gd name="connsiteX161" fmla="*/ 231105 w 1603731"/>
                <a:gd name="connsiteY161" fmla="*/ 560238 h 2237491"/>
                <a:gd name="connsiteX162" fmla="*/ 214945 w 1603731"/>
                <a:gd name="connsiteY162" fmla="*/ 530290 h 2237491"/>
                <a:gd name="connsiteX163" fmla="*/ 286532 w 1603731"/>
                <a:gd name="connsiteY163" fmla="*/ 483741 h 2237491"/>
                <a:gd name="connsiteX164" fmla="*/ 275167 w 1603731"/>
                <a:gd name="connsiteY164" fmla="*/ 410548 h 2237491"/>
                <a:gd name="connsiteX165" fmla="*/ 341438 w 1603731"/>
                <a:gd name="connsiteY165" fmla="*/ 364207 h 2237491"/>
                <a:gd name="connsiteX166" fmla="*/ 398745 w 1603731"/>
                <a:gd name="connsiteY166" fmla="*/ 390693 h 2237491"/>
                <a:gd name="connsiteX167" fmla="*/ 409404 w 1603731"/>
                <a:gd name="connsiteY167" fmla="*/ 323631 h 2237491"/>
                <a:gd name="connsiteX168" fmla="*/ 471135 w 1603731"/>
                <a:gd name="connsiteY168" fmla="*/ 377358 h 2237491"/>
                <a:gd name="connsiteX169" fmla="*/ 501672 w 1603731"/>
                <a:gd name="connsiteY169" fmla="*/ 314885 h 2237491"/>
                <a:gd name="connsiteX170" fmla="*/ 532566 w 1603731"/>
                <a:gd name="connsiteY170" fmla="*/ 392575 h 2237491"/>
                <a:gd name="connsiteX171" fmla="*/ 600437 w 1603731"/>
                <a:gd name="connsiteY171" fmla="*/ 292530 h 2237491"/>
                <a:gd name="connsiteX172" fmla="*/ 661906 w 1603731"/>
                <a:gd name="connsiteY172" fmla="*/ 359876 h 2237491"/>
                <a:gd name="connsiteX173" fmla="*/ 700804 w 1603731"/>
                <a:gd name="connsiteY173" fmla="*/ 374818 h 2237491"/>
                <a:gd name="connsiteX174" fmla="*/ 754268 w 1603731"/>
                <a:gd name="connsiteY174" fmla="*/ 427006 h 2237491"/>
                <a:gd name="connsiteX175" fmla="*/ 689438 w 1603731"/>
                <a:gd name="connsiteY175" fmla="*/ 335840 h 2237491"/>
                <a:gd name="connsiteX176" fmla="*/ 692800 w 1603731"/>
                <a:gd name="connsiteY176" fmla="*/ 258099 h 2237491"/>
                <a:gd name="connsiteX177" fmla="*/ 665724 w 1603731"/>
                <a:gd name="connsiteY177" fmla="*/ 216399 h 2237491"/>
                <a:gd name="connsiteX178" fmla="*/ 746824 w 1603731"/>
                <a:gd name="connsiteY178" fmla="*/ 218427 h 2237491"/>
                <a:gd name="connsiteX179" fmla="*/ 754934 w 1603731"/>
                <a:gd name="connsiteY179" fmla="*/ 204234 h 2237491"/>
                <a:gd name="connsiteX180" fmla="*/ 758988 w 1603731"/>
                <a:gd name="connsiteY180" fmla="*/ 198152 h 2237491"/>
                <a:gd name="connsiteX181" fmla="*/ 680426 w 1603731"/>
                <a:gd name="connsiteY181" fmla="*/ 188229 h 2237491"/>
                <a:gd name="connsiteX182" fmla="*/ 675861 w 1603731"/>
                <a:gd name="connsiteY182" fmla="*/ 169767 h 2237491"/>
                <a:gd name="connsiteX183" fmla="*/ 706274 w 1603731"/>
                <a:gd name="connsiteY183" fmla="*/ 141382 h 2237491"/>
                <a:gd name="connsiteX184" fmla="*/ 728576 w 1603731"/>
                <a:gd name="connsiteY184" fmla="*/ 123135 h 2237491"/>
                <a:gd name="connsiteX185" fmla="*/ 752906 w 1603731"/>
                <a:gd name="connsiteY185" fmla="*/ 139354 h 2237491"/>
                <a:gd name="connsiteX186" fmla="*/ 773180 w 1603731"/>
                <a:gd name="connsiteY186" fmla="*/ 90694 h 2237491"/>
                <a:gd name="connsiteX187" fmla="*/ 813731 w 1603731"/>
                <a:gd name="connsiteY187" fmla="*/ 108943 h 2237491"/>
                <a:gd name="connsiteX188" fmla="*/ 815758 w 1603731"/>
                <a:gd name="connsiteY188" fmla="*/ 88668 h 2237491"/>
                <a:gd name="connsiteX189" fmla="*/ 823868 w 1603731"/>
                <a:gd name="connsiteY189" fmla="*/ 60283 h 2237491"/>
                <a:gd name="connsiteX190" fmla="*/ 856985 w 1603731"/>
                <a:gd name="connsiteY190" fmla="*/ 120333 h 2237491"/>
                <a:gd name="connsiteX191" fmla="*/ 866446 w 1603731"/>
                <a:gd name="connsiteY191" fmla="*/ 82585 h 2237491"/>
                <a:gd name="connsiteX192" fmla="*/ 860363 w 1603731"/>
                <a:gd name="connsiteY192" fmla="*/ 42036 h 2237491"/>
                <a:gd name="connsiteX193" fmla="*/ 909023 w 1603731"/>
                <a:gd name="connsiteY193" fmla="*/ 19732 h 2237491"/>
                <a:gd name="connsiteX194" fmla="*/ 949573 w 1603731"/>
                <a:gd name="connsiteY194" fmla="*/ 21760 h 2237491"/>
                <a:gd name="connsiteX195" fmla="*/ 1004783 w 1603731"/>
                <a:gd name="connsiteY195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43860 w 1603731"/>
                <a:gd name="connsiteY46" fmla="*/ 1023954 h 2237491"/>
                <a:gd name="connsiteX47" fmla="*/ 1433567 w 1603731"/>
                <a:gd name="connsiteY47" fmla="*/ 1081380 h 2237491"/>
                <a:gd name="connsiteX48" fmla="*/ 1416086 w 1603731"/>
                <a:gd name="connsiteY48" fmla="*/ 1056001 h 2237491"/>
                <a:gd name="connsiteX49" fmla="*/ 1393604 w 1603731"/>
                <a:gd name="connsiteY49" fmla="*/ 1050229 h 2237491"/>
                <a:gd name="connsiteX50" fmla="*/ 1351504 w 1603731"/>
                <a:gd name="connsiteY50" fmla="*/ 1081629 h 2237491"/>
                <a:gd name="connsiteX51" fmla="*/ 1396805 w 1603731"/>
                <a:gd name="connsiteY51" fmla="*/ 1138364 h 2237491"/>
                <a:gd name="connsiteX52" fmla="*/ 1404969 w 1603731"/>
                <a:gd name="connsiteY52" fmla="*/ 1220652 h 2237491"/>
                <a:gd name="connsiteX53" fmla="*/ 1379037 w 1603731"/>
                <a:gd name="connsiteY53" fmla="*/ 1226499 h 2237491"/>
                <a:gd name="connsiteX54" fmla="*/ 1412972 w 1603731"/>
                <a:gd name="connsiteY54" fmla="*/ 1308787 h 2237491"/>
                <a:gd name="connsiteX55" fmla="*/ 1339271 w 1603731"/>
                <a:gd name="connsiteY55" fmla="*/ 1311391 h 2237491"/>
                <a:gd name="connsiteX56" fmla="*/ 1385440 w 1603731"/>
                <a:gd name="connsiteY56" fmla="*/ 1350580 h 2237491"/>
                <a:gd name="connsiteX57" fmla="*/ 1374075 w 1603731"/>
                <a:gd name="connsiteY57" fmla="*/ 1378948 h 2237491"/>
                <a:gd name="connsiteX58" fmla="*/ 1340139 w 1603731"/>
                <a:gd name="connsiteY58" fmla="*/ 1389559 h 2237491"/>
                <a:gd name="connsiteX59" fmla="*/ 1291321 w 1603731"/>
                <a:gd name="connsiteY59" fmla="*/ 1389648 h 2237491"/>
                <a:gd name="connsiteX60" fmla="*/ 1336937 w 1603731"/>
                <a:gd name="connsiteY60" fmla="*/ 1446294 h 2237491"/>
                <a:gd name="connsiteX61" fmla="*/ 1336937 w 1603731"/>
                <a:gd name="connsiteY61" fmla="*/ 1482241 h 2237491"/>
                <a:gd name="connsiteX62" fmla="*/ 1244619 w 1603731"/>
                <a:gd name="connsiteY62" fmla="*/ 1469918 h 2237491"/>
                <a:gd name="connsiteX63" fmla="*/ 1285462 w 1603731"/>
                <a:gd name="connsiteY63" fmla="*/ 1492994 h 2237491"/>
                <a:gd name="connsiteX64" fmla="*/ 1306203 w 1603731"/>
                <a:gd name="connsiteY64" fmla="*/ 1505454 h 2237491"/>
                <a:gd name="connsiteX65" fmla="*/ 1340139 w 1603731"/>
                <a:gd name="connsiteY65" fmla="*/ 1538977 h 2237491"/>
                <a:gd name="connsiteX66" fmla="*/ 1351504 w 1603731"/>
                <a:gd name="connsiteY66" fmla="*/ 1598744 h 2237491"/>
                <a:gd name="connsiteX67" fmla="*/ 1301241 w 1603731"/>
                <a:gd name="connsiteY67" fmla="*/ 1612170 h 2237491"/>
                <a:gd name="connsiteX68" fmla="*/ 1294691 w 1603731"/>
                <a:gd name="connsiteY68" fmla="*/ 1568847 h 2237491"/>
                <a:gd name="connsiteX69" fmla="*/ 1239773 w 1603731"/>
                <a:gd name="connsiteY69" fmla="*/ 1528582 h 2237491"/>
                <a:gd name="connsiteX70" fmla="*/ 1252079 w 1603731"/>
                <a:gd name="connsiteY70" fmla="*/ 1568019 h 2237491"/>
                <a:gd name="connsiteX71" fmla="*/ 1246470 w 1603731"/>
                <a:gd name="connsiteY71" fmla="*/ 1569888 h 2237491"/>
                <a:gd name="connsiteX72" fmla="*/ 1170270 w 1603731"/>
                <a:gd name="connsiteY72" fmla="*/ 1573698 h 2237491"/>
                <a:gd name="connsiteX73" fmla="*/ 1164555 w 1603731"/>
                <a:gd name="connsiteY73" fmla="*/ 1577508 h 2237491"/>
                <a:gd name="connsiteX74" fmla="*/ 1170270 w 1603731"/>
                <a:gd name="connsiteY74" fmla="*/ 1579413 h 2237491"/>
                <a:gd name="connsiteX75" fmla="*/ 1206465 w 1603731"/>
                <a:gd name="connsiteY75" fmla="*/ 1581318 h 2237491"/>
                <a:gd name="connsiteX76" fmla="*/ 1214085 w 1603731"/>
                <a:gd name="connsiteY76" fmla="*/ 1583223 h 2237491"/>
                <a:gd name="connsiteX77" fmla="*/ 1223610 w 1603731"/>
                <a:gd name="connsiteY77" fmla="*/ 1585128 h 2237491"/>
                <a:gd name="connsiteX78" fmla="*/ 1235040 w 1603731"/>
                <a:gd name="connsiteY78" fmla="*/ 1588938 h 2237491"/>
                <a:gd name="connsiteX79" fmla="*/ 1250280 w 1603731"/>
                <a:gd name="connsiteY79" fmla="*/ 1590843 h 2237491"/>
                <a:gd name="connsiteX80" fmla="*/ 1258955 w 1603731"/>
                <a:gd name="connsiteY80" fmla="*/ 1590054 h 2237491"/>
                <a:gd name="connsiteX81" fmla="*/ 1259302 w 1603731"/>
                <a:gd name="connsiteY81" fmla="*/ 1591164 h 2237491"/>
                <a:gd name="connsiteX82" fmla="*/ 1191759 w 1603731"/>
                <a:gd name="connsiteY82" fmla="*/ 1620023 h 2237491"/>
                <a:gd name="connsiteX83" fmla="*/ 1166879 w 1603731"/>
                <a:gd name="connsiteY83" fmla="*/ 1635586 h 2237491"/>
                <a:gd name="connsiteX84" fmla="*/ 1221126 w 1603731"/>
                <a:gd name="connsiteY84" fmla="*/ 1638747 h 2237491"/>
                <a:gd name="connsiteX85" fmla="*/ 1249444 w 1603731"/>
                <a:gd name="connsiteY85" fmla="*/ 1649933 h 2237491"/>
                <a:gd name="connsiteX86" fmla="*/ 1332135 w 1603731"/>
                <a:gd name="connsiteY86" fmla="*/ 1637506 h 2237491"/>
                <a:gd name="connsiteX87" fmla="*/ 1264104 w 1603731"/>
                <a:gd name="connsiteY87" fmla="*/ 1697273 h 2237491"/>
                <a:gd name="connsiteX88" fmla="*/ 1191270 w 1603731"/>
                <a:gd name="connsiteY88" fmla="*/ 1751193 h 2237491"/>
                <a:gd name="connsiteX89" fmla="*/ 1113634 w 1603731"/>
                <a:gd name="connsiteY89" fmla="*/ 1771981 h 2237491"/>
                <a:gd name="connsiteX90" fmla="*/ 1072462 w 1603731"/>
                <a:gd name="connsiteY90" fmla="*/ 1751026 h 2237491"/>
                <a:gd name="connsiteX91" fmla="*/ 1079220 w 1603731"/>
                <a:gd name="connsiteY91" fmla="*/ 1780778 h 2237491"/>
                <a:gd name="connsiteX92" fmla="*/ 1022872 w 1603731"/>
                <a:gd name="connsiteY92" fmla="*/ 1860333 h 2237491"/>
                <a:gd name="connsiteX93" fmla="*/ 967967 w 1603731"/>
                <a:gd name="connsiteY93" fmla="*/ 1902126 h 2237491"/>
                <a:gd name="connsiteX94" fmla="*/ 898604 w 1603731"/>
                <a:gd name="connsiteY94" fmla="*/ 1929534 h 2237491"/>
                <a:gd name="connsiteX95" fmla="*/ 859257 w 1603731"/>
                <a:gd name="connsiteY95" fmla="*/ 1897240 h 2237491"/>
                <a:gd name="connsiteX96" fmla="*/ 877205 w 1603731"/>
                <a:gd name="connsiteY96" fmla="*/ 1944567 h 2237491"/>
                <a:gd name="connsiteX97" fmla="*/ 852730 w 1603731"/>
                <a:gd name="connsiteY97" fmla="*/ 1986401 h 2237491"/>
                <a:gd name="connsiteX98" fmla="*/ 827370 w 1603731"/>
                <a:gd name="connsiteY98" fmla="*/ 1990893 h 2237491"/>
                <a:gd name="connsiteX99" fmla="*/ 854635 w 1603731"/>
                <a:gd name="connsiteY99" fmla="*/ 2008235 h 2237491"/>
                <a:gd name="connsiteX100" fmla="*/ 838467 w 1603731"/>
                <a:gd name="connsiteY100" fmla="*/ 2043965 h 2237491"/>
                <a:gd name="connsiteX101" fmla="*/ 800178 w 1603731"/>
                <a:gd name="connsiteY101" fmla="*/ 2070346 h 2237491"/>
                <a:gd name="connsiteX102" fmla="*/ 807733 w 1603731"/>
                <a:gd name="connsiteY102" fmla="*/ 2126253 h 2237491"/>
                <a:gd name="connsiteX103" fmla="*/ 796368 w 1603731"/>
                <a:gd name="connsiteY103" fmla="*/ 2168046 h 2237491"/>
                <a:gd name="connsiteX104" fmla="*/ 790718 w 1603731"/>
                <a:gd name="connsiteY104" fmla="*/ 2228849 h 2237491"/>
                <a:gd name="connsiteX105" fmla="*/ 755923 w 1603731"/>
                <a:gd name="connsiteY105" fmla="*/ 2237457 h 2237491"/>
                <a:gd name="connsiteX106" fmla="*/ 746105 w 1603731"/>
                <a:gd name="connsiteY106" fmla="*/ 2217419 h 2237491"/>
                <a:gd name="connsiteX107" fmla="*/ 711058 w 1603731"/>
                <a:gd name="connsiteY107" fmla="*/ 2211819 h 2237491"/>
                <a:gd name="connsiteX108" fmla="*/ 681193 w 1603731"/>
                <a:gd name="connsiteY108" fmla="*/ 2178657 h 2237491"/>
                <a:gd name="connsiteX109" fmla="*/ 655503 w 1603731"/>
                <a:gd name="connsiteY109" fmla="*/ 2178657 h 2237491"/>
                <a:gd name="connsiteX110" fmla="*/ 627970 w 1603731"/>
                <a:gd name="connsiteY110" fmla="*/ 2150073 h 2237491"/>
                <a:gd name="connsiteX111" fmla="*/ 614918 w 1603731"/>
                <a:gd name="connsiteY111" fmla="*/ 2113544 h 2237491"/>
                <a:gd name="connsiteX112" fmla="*/ 617054 w 1603731"/>
                <a:gd name="connsiteY112" fmla="*/ 2083633 h 2237491"/>
                <a:gd name="connsiteX113" fmla="*/ 588302 w 1603731"/>
                <a:gd name="connsiteY113" fmla="*/ 2067629 h 2237491"/>
                <a:gd name="connsiteX114" fmla="*/ 597827 w 1603731"/>
                <a:gd name="connsiteY114" fmla="*/ 2040903 h 2237491"/>
                <a:gd name="connsiteX115" fmla="*/ 567916 w 1603731"/>
                <a:gd name="connsiteY115" fmla="*/ 2036631 h 2237491"/>
                <a:gd name="connsiteX116" fmla="*/ 549410 w 1603731"/>
                <a:gd name="connsiteY116" fmla="*/ 2013101 h 2237491"/>
                <a:gd name="connsiteX117" fmla="*/ 557272 w 1603731"/>
                <a:gd name="connsiteY117" fmla="*/ 1987216 h 2237491"/>
                <a:gd name="connsiteX118" fmla="*/ 533733 w 1603731"/>
                <a:gd name="connsiteY118" fmla="*/ 1978947 h 2237491"/>
                <a:gd name="connsiteX119" fmla="*/ 549798 w 1603731"/>
                <a:gd name="connsiteY119" fmla="*/ 1946389 h 2237491"/>
                <a:gd name="connsiteX120" fmla="*/ 516641 w 1603731"/>
                <a:gd name="connsiteY120" fmla="*/ 1934081 h 2237491"/>
                <a:gd name="connsiteX121" fmla="*/ 513037 w 1603731"/>
                <a:gd name="connsiteY121" fmla="*/ 1896063 h 2237491"/>
                <a:gd name="connsiteX122" fmla="*/ 524402 w 1603731"/>
                <a:gd name="connsiteY122" fmla="*/ 1852754 h 2237491"/>
                <a:gd name="connsiteX123" fmla="*/ 505033 w 1603731"/>
                <a:gd name="connsiteY123" fmla="*/ 1828933 h 2237491"/>
                <a:gd name="connsiteX124" fmla="*/ 532566 w 1603731"/>
                <a:gd name="connsiteY124" fmla="*/ 1757040 h 2237491"/>
                <a:gd name="connsiteX125" fmla="*/ 569703 w 1603731"/>
                <a:gd name="connsiteY125" fmla="*/ 1733219 h 2237491"/>
                <a:gd name="connsiteX126" fmla="*/ 582669 w 1603731"/>
                <a:gd name="connsiteY126" fmla="*/ 1704852 h 2237491"/>
                <a:gd name="connsiteX127" fmla="*/ 585871 w 1603731"/>
                <a:gd name="connsiteY127" fmla="*/ 1650931 h 2237491"/>
                <a:gd name="connsiteX128" fmla="*/ 555136 w 1603731"/>
                <a:gd name="connsiteY128" fmla="*/ 1673452 h 2237491"/>
                <a:gd name="connsiteX129" fmla="*/ 521824 w 1603731"/>
                <a:gd name="connsiteY129" fmla="*/ 1652087 h 2237491"/>
                <a:gd name="connsiteX130" fmla="*/ 485504 w 1603731"/>
                <a:gd name="connsiteY130" fmla="*/ 1622564 h 2237491"/>
                <a:gd name="connsiteX131" fmla="*/ 493668 w 1603731"/>
                <a:gd name="connsiteY131" fmla="*/ 1588349 h 2237491"/>
                <a:gd name="connsiteX132" fmla="*/ 559657 w 1603731"/>
                <a:gd name="connsiteY132" fmla="*/ 1628667 h 2237491"/>
                <a:gd name="connsiteX133" fmla="*/ 574505 w 1603731"/>
                <a:gd name="connsiteY133" fmla="*/ 1606106 h 2237491"/>
                <a:gd name="connsiteX134" fmla="*/ 527604 w 1603731"/>
                <a:gd name="connsiteY134" fmla="*/ 1555434 h 2237491"/>
                <a:gd name="connsiteX135" fmla="*/ 505033 w 1603731"/>
                <a:gd name="connsiteY135" fmla="*/ 1531397 h 2237491"/>
                <a:gd name="connsiteX136" fmla="*/ 479101 w 1603731"/>
                <a:gd name="connsiteY136" fmla="*/ 1542008 h 2237491"/>
                <a:gd name="connsiteX137" fmla="*/ 456371 w 1603731"/>
                <a:gd name="connsiteY137" fmla="*/ 1524035 h 2237491"/>
                <a:gd name="connsiteX138" fmla="*/ 485504 w 1603731"/>
                <a:gd name="connsiteY138" fmla="*/ 1449326 h 2237491"/>
                <a:gd name="connsiteX139" fmla="*/ 470938 w 1603731"/>
                <a:gd name="connsiteY139" fmla="*/ 1422474 h 2237491"/>
                <a:gd name="connsiteX140" fmla="*/ 448367 w 1603731"/>
                <a:gd name="connsiteY140" fmla="*/ 1361191 h 2237491"/>
                <a:gd name="connsiteX141" fmla="*/ 417633 w 1603731"/>
                <a:gd name="connsiteY141" fmla="*/ 1270025 h 2237491"/>
                <a:gd name="connsiteX142" fmla="*/ 383537 w 1603731"/>
                <a:gd name="connsiteY142" fmla="*/ 1234078 h 2237491"/>
                <a:gd name="connsiteX143" fmla="*/ 383537 w 1603731"/>
                <a:gd name="connsiteY143" fmla="*/ 1192284 h 2237491"/>
                <a:gd name="connsiteX144" fmla="*/ 314065 w 1603731"/>
                <a:gd name="connsiteY144" fmla="*/ 1135332 h 2237491"/>
                <a:gd name="connsiteX145" fmla="*/ 260600 w 1603731"/>
                <a:gd name="connsiteY145" fmla="*/ 1127970 h 2237491"/>
                <a:gd name="connsiteX146" fmla="*/ 187767 w 1603731"/>
                <a:gd name="connsiteY146" fmla="*/ 1131001 h 2237491"/>
                <a:gd name="connsiteX147" fmla="*/ 126298 w 1603731"/>
                <a:gd name="connsiteY147" fmla="*/ 1142911 h 2237491"/>
                <a:gd name="connsiteX148" fmla="*/ 112709 w 1603731"/>
                <a:gd name="connsiteY148" fmla="*/ 1087915 h 2237491"/>
                <a:gd name="connsiteX149" fmla="*/ 50103 w 1603731"/>
                <a:gd name="connsiteY149" fmla="*/ 1042867 h 2237491"/>
                <a:gd name="connsiteX150" fmla="*/ 118135 w 1603731"/>
                <a:gd name="connsiteY150" fmla="*/ 1008436 h 2237491"/>
                <a:gd name="connsiteX151" fmla="*/ 168398 w 1603731"/>
                <a:gd name="connsiteY151" fmla="*/ 1000856 h 2237491"/>
                <a:gd name="connsiteX152" fmla="*/ 181575 w 1603731"/>
                <a:gd name="connsiteY152" fmla="*/ 975528 h 2237491"/>
                <a:gd name="connsiteX153" fmla="*/ 58267 w 1603731"/>
                <a:gd name="connsiteY153" fmla="*/ 972489 h 2237491"/>
                <a:gd name="connsiteX154" fmla="*/ 0 w 1603731"/>
                <a:gd name="connsiteY154" fmla="*/ 926148 h 2237491"/>
                <a:gd name="connsiteX155" fmla="*/ 3202 w 1603731"/>
                <a:gd name="connsiteY155" fmla="*/ 879806 h 2237491"/>
                <a:gd name="connsiteX156" fmla="*/ 103568 w 1603731"/>
                <a:gd name="connsiteY156" fmla="*/ 823071 h 2237491"/>
                <a:gd name="connsiteX157" fmla="*/ 191448 w 1603731"/>
                <a:gd name="connsiteY157" fmla="*/ 806376 h 2237491"/>
                <a:gd name="connsiteX158" fmla="*/ 220471 w 1603731"/>
                <a:gd name="connsiteY158" fmla="*/ 670116 h 2237491"/>
                <a:gd name="connsiteX159" fmla="*/ 147029 w 1603731"/>
                <a:gd name="connsiteY159" fmla="*/ 630485 h 2237491"/>
                <a:gd name="connsiteX160" fmla="*/ 190714 w 1603731"/>
                <a:gd name="connsiteY160" fmla="*/ 552578 h 2237491"/>
                <a:gd name="connsiteX161" fmla="*/ 219675 w 1603731"/>
                <a:gd name="connsiteY161" fmla="*/ 556428 h 2237491"/>
                <a:gd name="connsiteX162" fmla="*/ 231105 w 1603731"/>
                <a:gd name="connsiteY162" fmla="*/ 560238 h 2237491"/>
                <a:gd name="connsiteX163" fmla="*/ 214945 w 1603731"/>
                <a:gd name="connsiteY163" fmla="*/ 530290 h 2237491"/>
                <a:gd name="connsiteX164" fmla="*/ 286532 w 1603731"/>
                <a:gd name="connsiteY164" fmla="*/ 483741 h 2237491"/>
                <a:gd name="connsiteX165" fmla="*/ 275167 w 1603731"/>
                <a:gd name="connsiteY165" fmla="*/ 410548 h 2237491"/>
                <a:gd name="connsiteX166" fmla="*/ 341438 w 1603731"/>
                <a:gd name="connsiteY166" fmla="*/ 364207 h 2237491"/>
                <a:gd name="connsiteX167" fmla="*/ 398745 w 1603731"/>
                <a:gd name="connsiteY167" fmla="*/ 390693 h 2237491"/>
                <a:gd name="connsiteX168" fmla="*/ 409404 w 1603731"/>
                <a:gd name="connsiteY168" fmla="*/ 323631 h 2237491"/>
                <a:gd name="connsiteX169" fmla="*/ 471135 w 1603731"/>
                <a:gd name="connsiteY169" fmla="*/ 377358 h 2237491"/>
                <a:gd name="connsiteX170" fmla="*/ 501672 w 1603731"/>
                <a:gd name="connsiteY170" fmla="*/ 314885 h 2237491"/>
                <a:gd name="connsiteX171" fmla="*/ 532566 w 1603731"/>
                <a:gd name="connsiteY171" fmla="*/ 392575 h 2237491"/>
                <a:gd name="connsiteX172" fmla="*/ 600437 w 1603731"/>
                <a:gd name="connsiteY172" fmla="*/ 292530 h 2237491"/>
                <a:gd name="connsiteX173" fmla="*/ 661906 w 1603731"/>
                <a:gd name="connsiteY173" fmla="*/ 359876 h 2237491"/>
                <a:gd name="connsiteX174" fmla="*/ 700804 w 1603731"/>
                <a:gd name="connsiteY174" fmla="*/ 374818 h 2237491"/>
                <a:gd name="connsiteX175" fmla="*/ 754268 w 1603731"/>
                <a:gd name="connsiteY175" fmla="*/ 427006 h 2237491"/>
                <a:gd name="connsiteX176" fmla="*/ 689438 w 1603731"/>
                <a:gd name="connsiteY176" fmla="*/ 335840 h 2237491"/>
                <a:gd name="connsiteX177" fmla="*/ 692800 w 1603731"/>
                <a:gd name="connsiteY177" fmla="*/ 258099 h 2237491"/>
                <a:gd name="connsiteX178" fmla="*/ 665724 w 1603731"/>
                <a:gd name="connsiteY178" fmla="*/ 216399 h 2237491"/>
                <a:gd name="connsiteX179" fmla="*/ 746824 w 1603731"/>
                <a:gd name="connsiteY179" fmla="*/ 218427 h 2237491"/>
                <a:gd name="connsiteX180" fmla="*/ 754934 w 1603731"/>
                <a:gd name="connsiteY180" fmla="*/ 204234 h 2237491"/>
                <a:gd name="connsiteX181" fmla="*/ 758988 w 1603731"/>
                <a:gd name="connsiteY181" fmla="*/ 198152 h 2237491"/>
                <a:gd name="connsiteX182" fmla="*/ 680426 w 1603731"/>
                <a:gd name="connsiteY182" fmla="*/ 188229 h 2237491"/>
                <a:gd name="connsiteX183" fmla="*/ 675861 w 1603731"/>
                <a:gd name="connsiteY183" fmla="*/ 169767 h 2237491"/>
                <a:gd name="connsiteX184" fmla="*/ 706274 w 1603731"/>
                <a:gd name="connsiteY184" fmla="*/ 141382 h 2237491"/>
                <a:gd name="connsiteX185" fmla="*/ 728576 w 1603731"/>
                <a:gd name="connsiteY185" fmla="*/ 123135 h 2237491"/>
                <a:gd name="connsiteX186" fmla="*/ 752906 w 1603731"/>
                <a:gd name="connsiteY186" fmla="*/ 139354 h 2237491"/>
                <a:gd name="connsiteX187" fmla="*/ 773180 w 1603731"/>
                <a:gd name="connsiteY187" fmla="*/ 90694 h 2237491"/>
                <a:gd name="connsiteX188" fmla="*/ 813731 w 1603731"/>
                <a:gd name="connsiteY188" fmla="*/ 108943 h 2237491"/>
                <a:gd name="connsiteX189" fmla="*/ 815758 w 1603731"/>
                <a:gd name="connsiteY189" fmla="*/ 88668 h 2237491"/>
                <a:gd name="connsiteX190" fmla="*/ 823868 w 1603731"/>
                <a:gd name="connsiteY190" fmla="*/ 60283 h 2237491"/>
                <a:gd name="connsiteX191" fmla="*/ 856985 w 1603731"/>
                <a:gd name="connsiteY191" fmla="*/ 120333 h 2237491"/>
                <a:gd name="connsiteX192" fmla="*/ 866446 w 1603731"/>
                <a:gd name="connsiteY192" fmla="*/ 82585 h 2237491"/>
                <a:gd name="connsiteX193" fmla="*/ 860363 w 1603731"/>
                <a:gd name="connsiteY193" fmla="*/ 42036 h 2237491"/>
                <a:gd name="connsiteX194" fmla="*/ 909023 w 1603731"/>
                <a:gd name="connsiteY194" fmla="*/ 19732 h 2237491"/>
                <a:gd name="connsiteX195" fmla="*/ 949573 w 1603731"/>
                <a:gd name="connsiteY195" fmla="*/ 21760 h 2237491"/>
                <a:gd name="connsiteX196" fmla="*/ 1004783 w 1603731"/>
                <a:gd name="connsiteY196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56447 w 1603731"/>
                <a:gd name="connsiteY46" fmla="*/ 1001040 h 2237491"/>
                <a:gd name="connsiteX47" fmla="*/ 1443860 w 1603731"/>
                <a:gd name="connsiteY47" fmla="*/ 1023954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56447 w 1603731"/>
                <a:gd name="connsiteY46" fmla="*/ 1001040 h 2237491"/>
                <a:gd name="connsiteX47" fmla="*/ 1417502 w 1603731"/>
                <a:gd name="connsiteY47" fmla="*/ 1019899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96805 w 1603731"/>
                <a:gd name="connsiteY53" fmla="*/ 1138364 h 2237491"/>
                <a:gd name="connsiteX54" fmla="*/ 1404969 w 1603731"/>
                <a:gd name="connsiteY54" fmla="*/ 1220652 h 2237491"/>
                <a:gd name="connsiteX55" fmla="*/ 1379037 w 1603731"/>
                <a:gd name="connsiteY55" fmla="*/ 1226499 h 2237491"/>
                <a:gd name="connsiteX56" fmla="*/ 1412972 w 1603731"/>
                <a:gd name="connsiteY56" fmla="*/ 1308787 h 2237491"/>
                <a:gd name="connsiteX57" fmla="*/ 1339271 w 1603731"/>
                <a:gd name="connsiteY57" fmla="*/ 1311391 h 2237491"/>
                <a:gd name="connsiteX58" fmla="*/ 1385440 w 1603731"/>
                <a:gd name="connsiteY58" fmla="*/ 1350580 h 2237491"/>
                <a:gd name="connsiteX59" fmla="*/ 1374075 w 1603731"/>
                <a:gd name="connsiteY59" fmla="*/ 1378948 h 2237491"/>
                <a:gd name="connsiteX60" fmla="*/ 1340139 w 1603731"/>
                <a:gd name="connsiteY60" fmla="*/ 1389559 h 2237491"/>
                <a:gd name="connsiteX61" fmla="*/ 1291321 w 1603731"/>
                <a:gd name="connsiteY61" fmla="*/ 1389648 h 2237491"/>
                <a:gd name="connsiteX62" fmla="*/ 1336937 w 1603731"/>
                <a:gd name="connsiteY62" fmla="*/ 1446294 h 2237491"/>
                <a:gd name="connsiteX63" fmla="*/ 1336937 w 1603731"/>
                <a:gd name="connsiteY63" fmla="*/ 1482241 h 2237491"/>
                <a:gd name="connsiteX64" fmla="*/ 1244619 w 1603731"/>
                <a:gd name="connsiteY64" fmla="*/ 1469918 h 2237491"/>
                <a:gd name="connsiteX65" fmla="*/ 1285462 w 1603731"/>
                <a:gd name="connsiteY65" fmla="*/ 1492994 h 2237491"/>
                <a:gd name="connsiteX66" fmla="*/ 1306203 w 1603731"/>
                <a:gd name="connsiteY66" fmla="*/ 1505454 h 2237491"/>
                <a:gd name="connsiteX67" fmla="*/ 1340139 w 1603731"/>
                <a:gd name="connsiteY67" fmla="*/ 1538977 h 2237491"/>
                <a:gd name="connsiteX68" fmla="*/ 1351504 w 1603731"/>
                <a:gd name="connsiteY68" fmla="*/ 1598744 h 2237491"/>
                <a:gd name="connsiteX69" fmla="*/ 1301241 w 1603731"/>
                <a:gd name="connsiteY69" fmla="*/ 1612170 h 2237491"/>
                <a:gd name="connsiteX70" fmla="*/ 1294691 w 1603731"/>
                <a:gd name="connsiteY70" fmla="*/ 1568847 h 2237491"/>
                <a:gd name="connsiteX71" fmla="*/ 1239773 w 1603731"/>
                <a:gd name="connsiteY71" fmla="*/ 1528582 h 2237491"/>
                <a:gd name="connsiteX72" fmla="*/ 1252079 w 1603731"/>
                <a:gd name="connsiteY72" fmla="*/ 1568019 h 2237491"/>
                <a:gd name="connsiteX73" fmla="*/ 1246470 w 1603731"/>
                <a:gd name="connsiteY73" fmla="*/ 1569888 h 2237491"/>
                <a:gd name="connsiteX74" fmla="*/ 1170270 w 1603731"/>
                <a:gd name="connsiteY74" fmla="*/ 1573698 h 2237491"/>
                <a:gd name="connsiteX75" fmla="*/ 1164555 w 1603731"/>
                <a:gd name="connsiteY75" fmla="*/ 1577508 h 2237491"/>
                <a:gd name="connsiteX76" fmla="*/ 1170270 w 1603731"/>
                <a:gd name="connsiteY76" fmla="*/ 1579413 h 2237491"/>
                <a:gd name="connsiteX77" fmla="*/ 1206465 w 1603731"/>
                <a:gd name="connsiteY77" fmla="*/ 1581318 h 2237491"/>
                <a:gd name="connsiteX78" fmla="*/ 1214085 w 1603731"/>
                <a:gd name="connsiteY78" fmla="*/ 1583223 h 2237491"/>
                <a:gd name="connsiteX79" fmla="*/ 1223610 w 1603731"/>
                <a:gd name="connsiteY79" fmla="*/ 1585128 h 2237491"/>
                <a:gd name="connsiteX80" fmla="*/ 1235040 w 1603731"/>
                <a:gd name="connsiteY80" fmla="*/ 1588938 h 2237491"/>
                <a:gd name="connsiteX81" fmla="*/ 1250280 w 1603731"/>
                <a:gd name="connsiteY81" fmla="*/ 1590843 h 2237491"/>
                <a:gd name="connsiteX82" fmla="*/ 1258955 w 1603731"/>
                <a:gd name="connsiteY82" fmla="*/ 1590054 h 2237491"/>
                <a:gd name="connsiteX83" fmla="*/ 1259302 w 1603731"/>
                <a:gd name="connsiteY83" fmla="*/ 1591164 h 2237491"/>
                <a:gd name="connsiteX84" fmla="*/ 1191759 w 1603731"/>
                <a:gd name="connsiteY84" fmla="*/ 1620023 h 2237491"/>
                <a:gd name="connsiteX85" fmla="*/ 1166879 w 1603731"/>
                <a:gd name="connsiteY85" fmla="*/ 1635586 h 2237491"/>
                <a:gd name="connsiteX86" fmla="*/ 1221126 w 1603731"/>
                <a:gd name="connsiteY86" fmla="*/ 1638747 h 2237491"/>
                <a:gd name="connsiteX87" fmla="*/ 1249444 w 1603731"/>
                <a:gd name="connsiteY87" fmla="*/ 1649933 h 2237491"/>
                <a:gd name="connsiteX88" fmla="*/ 1332135 w 1603731"/>
                <a:gd name="connsiteY88" fmla="*/ 1637506 h 2237491"/>
                <a:gd name="connsiteX89" fmla="*/ 1264104 w 1603731"/>
                <a:gd name="connsiteY89" fmla="*/ 1697273 h 2237491"/>
                <a:gd name="connsiteX90" fmla="*/ 1191270 w 1603731"/>
                <a:gd name="connsiteY90" fmla="*/ 1751193 h 2237491"/>
                <a:gd name="connsiteX91" fmla="*/ 1113634 w 1603731"/>
                <a:gd name="connsiteY91" fmla="*/ 1771981 h 2237491"/>
                <a:gd name="connsiteX92" fmla="*/ 1072462 w 1603731"/>
                <a:gd name="connsiteY92" fmla="*/ 1751026 h 2237491"/>
                <a:gd name="connsiteX93" fmla="*/ 1079220 w 1603731"/>
                <a:gd name="connsiteY93" fmla="*/ 1780778 h 2237491"/>
                <a:gd name="connsiteX94" fmla="*/ 1022872 w 1603731"/>
                <a:gd name="connsiteY94" fmla="*/ 1860333 h 2237491"/>
                <a:gd name="connsiteX95" fmla="*/ 967967 w 1603731"/>
                <a:gd name="connsiteY95" fmla="*/ 1902126 h 2237491"/>
                <a:gd name="connsiteX96" fmla="*/ 898604 w 1603731"/>
                <a:gd name="connsiteY96" fmla="*/ 1929534 h 2237491"/>
                <a:gd name="connsiteX97" fmla="*/ 859257 w 1603731"/>
                <a:gd name="connsiteY97" fmla="*/ 1897240 h 2237491"/>
                <a:gd name="connsiteX98" fmla="*/ 877205 w 1603731"/>
                <a:gd name="connsiteY98" fmla="*/ 1944567 h 2237491"/>
                <a:gd name="connsiteX99" fmla="*/ 852730 w 1603731"/>
                <a:gd name="connsiteY99" fmla="*/ 1986401 h 2237491"/>
                <a:gd name="connsiteX100" fmla="*/ 827370 w 1603731"/>
                <a:gd name="connsiteY100" fmla="*/ 1990893 h 2237491"/>
                <a:gd name="connsiteX101" fmla="*/ 854635 w 1603731"/>
                <a:gd name="connsiteY101" fmla="*/ 2008235 h 2237491"/>
                <a:gd name="connsiteX102" fmla="*/ 838467 w 1603731"/>
                <a:gd name="connsiteY102" fmla="*/ 2043965 h 2237491"/>
                <a:gd name="connsiteX103" fmla="*/ 800178 w 1603731"/>
                <a:gd name="connsiteY103" fmla="*/ 2070346 h 2237491"/>
                <a:gd name="connsiteX104" fmla="*/ 807733 w 1603731"/>
                <a:gd name="connsiteY104" fmla="*/ 2126253 h 2237491"/>
                <a:gd name="connsiteX105" fmla="*/ 796368 w 1603731"/>
                <a:gd name="connsiteY105" fmla="*/ 2168046 h 2237491"/>
                <a:gd name="connsiteX106" fmla="*/ 790718 w 1603731"/>
                <a:gd name="connsiteY106" fmla="*/ 2228849 h 2237491"/>
                <a:gd name="connsiteX107" fmla="*/ 755923 w 1603731"/>
                <a:gd name="connsiteY107" fmla="*/ 2237457 h 2237491"/>
                <a:gd name="connsiteX108" fmla="*/ 746105 w 1603731"/>
                <a:gd name="connsiteY108" fmla="*/ 2217419 h 2237491"/>
                <a:gd name="connsiteX109" fmla="*/ 711058 w 1603731"/>
                <a:gd name="connsiteY109" fmla="*/ 2211819 h 2237491"/>
                <a:gd name="connsiteX110" fmla="*/ 681193 w 1603731"/>
                <a:gd name="connsiteY110" fmla="*/ 2178657 h 2237491"/>
                <a:gd name="connsiteX111" fmla="*/ 655503 w 1603731"/>
                <a:gd name="connsiteY111" fmla="*/ 2178657 h 2237491"/>
                <a:gd name="connsiteX112" fmla="*/ 627970 w 1603731"/>
                <a:gd name="connsiteY112" fmla="*/ 2150073 h 2237491"/>
                <a:gd name="connsiteX113" fmla="*/ 614918 w 1603731"/>
                <a:gd name="connsiteY113" fmla="*/ 2113544 h 2237491"/>
                <a:gd name="connsiteX114" fmla="*/ 617054 w 1603731"/>
                <a:gd name="connsiteY114" fmla="*/ 2083633 h 2237491"/>
                <a:gd name="connsiteX115" fmla="*/ 588302 w 1603731"/>
                <a:gd name="connsiteY115" fmla="*/ 2067629 h 2237491"/>
                <a:gd name="connsiteX116" fmla="*/ 597827 w 1603731"/>
                <a:gd name="connsiteY116" fmla="*/ 2040903 h 2237491"/>
                <a:gd name="connsiteX117" fmla="*/ 567916 w 1603731"/>
                <a:gd name="connsiteY117" fmla="*/ 2036631 h 2237491"/>
                <a:gd name="connsiteX118" fmla="*/ 549410 w 1603731"/>
                <a:gd name="connsiteY118" fmla="*/ 2013101 h 2237491"/>
                <a:gd name="connsiteX119" fmla="*/ 557272 w 1603731"/>
                <a:gd name="connsiteY119" fmla="*/ 1987216 h 2237491"/>
                <a:gd name="connsiteX120" fmla="*/ 533733 w 1603731"/>
                <a:gd name="connsiteY120" fmla="*/ 1978947 h 2237491"/>
                <a:gd name="connsiteX121" fmla="*/ 549798 w 1603731"/>
                <a:gd name="connsiteY121" fmla="*/ 1946389 h 2237491"/>
                <a:gd name="connsiteX122" fmla="*/ 516641 w 1603731"/>
                <a:gd name="connsiteY122" fmla="*/ 1934081 h 2237491"/>
                <a:gd name="connsiteX123" fmla="*/ 513037 w 1603731"/>
                <a:gd name="connsiteY123" fmla="*/ 1896063 h 2237491"/>
                <a:gd name="connsiteX124" fmla="*/ 524402 w 1603731"/>
                <a:gd name="connsiteY124" fmla="*/ 1852754 h 2237491"/>
                <a:gd name="connsiteX125" fmla="*/ 505033 w 1603731"/>
                <a:gd name="connsiteY125" fmla="*/ 1828933 h 2237491"/>
                <a:gd name="connsiteX126" fmla="*/ 532566 w 1603731"/>
                <a:gd name="connsiteY126" fmla="*/ 1757040 h 2237491"/>
                <a:gd name="connsiteX127" fmla="*/ 569703 w 1603731"/>
                <a:gd name="connsiteY127" fmla="*/ 1733219 h 2237491"/>
                <a:gd name="connsiteX128" fmla="*/ 582669 w 1603731"/>
                <a:gd name="connsiteY128" fmla="*/ 1704852 h 2237491"/>
                <a:gd name="connsiteX129" fmla="*/ 585871 w 1603731"/>
                <a:gd name="connsiteY129" fmla="*/ 1650931 h 2237491"/>
                <a:gd name="connsiteX130" fmla="*/ 555136 w 1603731"/>
                <a:gd name="connsiteY130" fmla="*/ 1673452 h 2237491"/>
                <a:gd name="connsiteX131" fmla="*/ 521824 w 1603731"/>
                <a:gd name="connsiteY131" fmla="*/ 1652087 h 2237491"/>
                <a:gd name="connsiteX132" fmla="*/ 485504 w 1603731"/>
                <a:gd name="connsiteY132" fmla="*/ 1622564 h 2237491"/>
                <a:gd name="connsiteX133" fmla="*/ 493668 w 1603731"/>
                <a:gd name="connsiteY133" fmla="*/ 1588349 h 2237491"/>
                <a:gd name="connsiteX134" fmla="*/ 559657 w 1603731"/>
                <a:gd name="connsiteY134" fmla="*/ 1628667 h 2237491"/>
                <a:gd name="connsiteX135" fmla="*/ 574505 w 1603731"/>
                <a:gd name="connsiteY135" fmla="*/ 1606106 h 2237491"/>
                <a:gd name="connsiteX136" fmla="*/ 527604 w 1603731"/>
                <a:gd name="connsiteY136" fmla="*/ 1555434 h 2237491"/>
                <a:gd name="connsiteX137" fmla="*/ 505033 w 1603731"/>
                <a:gd name="connsiteY137" fmla="*/ 1531397 h 2237491"/>
                <a:gd name="connsiteX138" fmla="*/ 479101 w 1603731"/>
                <a:gd name="connsiteY138" fmla="*/ 1542008 h 2237491"/>
                <a:gd name="connsiteX139" fmla="*/ 456371 w 1603731"/>
                <a:gd name="connsiteY139" fmla="*/ 1524035 h 2237491"/>
                <a:gd name="connsiteX140" fmla="*/ 485504 w 1603731"/>
                <a:gd name="connsiteY140" fmla="*/ 1449326 h 2237491"/>
                <a:gd name="connsiteX141" fmla="*/ 470938 w 1603731"/>
                <a:gd name="connsiteY141" fmla="*/ 1422474 h 2237491"/>
                <a:gd name="connsiteX142" fmla="*/ 448367 w 1603731"/>
                <a:gd name="connsiteY142" fmla="*/ 1361191 h 2237491"/>
                <a:gd name="connsiteX143" fmla="*/ 417633 w 1603731"/>
                <a:gd name="connsiteY143" fmla="*/ 1270025 h 2237491"/>
                <a:gd name="connsiteX144" fmla="*/ 383537 w 1603731"/>
                <a:gd name="connsiteY144" fmla="*/ 1234078 h 2237491"/>
                <a:gd name="connsiteX145" fmla="*/ 383537 w 1603731"/>
                <a:gd name="connsiteY145" fmla="*/ 1192284 h 2237491"/>
                <a:gd name="connsiteX146" fmla="*/ 314065 w 1603731"/>
                <a:gd name="connsiteY146" fmla="*/ 1135332 h 2237491"/>
                <a:gd name="connsiteX147" fmla="*/ 260600 w 1603731"/>
                <a:gd name="connsiteY147" fmla="*/ 1127970 h 2237491"/>
                <a:gd name="connsiteX148" fmla="*/ 187767 w 1603731"/>
                <a:gd name="connsiteY148" fmla="*/ 1131001 h 2237491"/>
                <a:gd name="connsiteX149" fmla="*/ 126298 w 1603731"/>
                <a:gd name="connsiteY149" fmla="*/ 1142911 h 2237491"/>
                <a:gd name="connsiteX150" fmla="*/ 112709 w 1603731"/>
                <a:gd name="connsiteY150" fmla="*/ 1087915 h 2237491"/>
                <a:gd name="connsiteX151" fmla="*/ 50103 w 1603731"/>
                <a:gd name="connsiteY151" fmla="*/ 1042867 h 2237491"/>
                <a:gd name="connsiteX152" fmla="*/ 118135 w 1603731"/>
                <a:gd name="connsiteY152" fmla="*/ 1008436 h 2237491"/>
                <a:gd name="connsiteX153" fmla="*/ 168398 w 1603731"/>
                <a:gd name="connsiteY153" fmla="*/ 1000856 h 2237491"/>
                <a:gd name="connsiteX154" fmla="*/ 181575 w 1603731"/>
                <a:gd name="connsiteY154" fmla="*/ 975528 h 2237491"/>
                <a:gd name="connsiteX155" fmla="*/ 58267 w 1603731"/>
                <a:gd name="connsiteY155" fmla="*/ 972489 h 2237491"/>
                <a:gd name="connsiteX156" fmla="*/ 0 w 1603731"/>
                <a:gd name="connsiteY156" fmla="*/ 926148 h 2237491"/>
                <a:gd name="connsiteX157" fmla="*/ 3202 w 1603731"/>
                <a:gd name="connsiteY157" fmla="*/ 879806 h 2237491"/>
                <a:gd name="connsiteX158" fmla="*/ 103568 w 1603731"/>
                <a:gd name="connsiteY158" fmla="*/ 823071 h 2237491"/>
                <a:gd name="connsiteX159" fmla="*/ 191448 w 1603731"/>
                <a:gd name="connsiteY159" fmla="*/ 806376 h 2237491"/>
                <a:gd name="connsiteX160" fmla="*/ 220471 w 1603731"/>
                <a:gd name="connsiteY160" fmla="*/ 670116 h 2237491"/>
                <a:gd name="connsiteX161" fmla="*/ 147029 w 1603731"/>
                <a:gd name="connsiteY161" fmla="*/ 630485 h 2237491"/>
                <a:gd name="connsiteX162" fmla="*/ 190714 w 1603731"/>
                <a:gd name="connsiteY162" fmla="*/ 552578 h 2237491"/>
                <a:gd name="connsiteX163" fmla="*/ 219675 w 1603731"/>
                <a:gd name="connsiteY163" fmla="*/ 556428 h 2237491"/>
                <a:gd name="connsiteX164" fmla="*/ 231105 w 1603731"/>
                <a:gd name="connsiteY164" fmla="*/ 560238 h 2237491"/>
                <a:gd name="connsiteX165" fmla="*/ 214945 w 1603731"/>
                <a:gd name="connsiteY165" fmla="*/ 530290 h 2237491"/>
                <a:gd name="connsiteX166" fmla="*/ 286532 w 1603731"/>
                <a:gd name="connsiteY166" fmla="*/ 483741 h 2237491"/>
                <a:gd name="connsiteX167" fmla="*/ 275167 w 1603731"/>
                <a:gd name="connsiteY167" fmla="*/ 410548 h 2237491"/>
                <a:gd name="connsiteX168" fmla="*/ 341438 w 1603731"/>
                <a:gd name="connsiteY168" fmla="*/ 364207 h 2237491"/>
                <a:gd name="connsiteX169" fmla="*/ 398745 w 1603731"/>
                <a:gd name="connsiteY169" fmla="*/ 390693 h 2237491"/>
                <a:gd name="connsiteX170" fmla="*/ 409404 w 1603731"/>
                <a:gd name="connsiteY170" fmla="*/ 323631 h 2237491"/>
                <a:gd name="connsiteX171" fmla="*/ 471135 w 1603731"/>
                <a:gd name="connsiteY171" fmla="*/ 377358 h 2237491"/>
                <a:gd name="connsiteX172" fmla="*/ 501672 w 1603731"/>
                <a:gd name="connsiteY172" fmla="*/ 314885 h 2237491"/>
                <a:gd name="connsiteX173" fmla="*/ 532566 w 1603731"/>
                <a:gd name="connsiteY173" fmla="*/ 392575 h 2237491"/>
                <a:gd name="connsiteX174" fmla="*/ 600437 w 1603731"/>
                <a:gd name="connsiteY174" fmla="*/ 292530 h 2237491"/>
                <a:gd name="connsiteX175" fmla="*/ 661906 w 1603731"/>
                <a:gd name="connsiteY175" fmla="*/ 359876 h 2237491"/>
                <a:gd name="connsiteX176" fmla="*/ 700804 w 1603731"/>
                <a:gd name="connsiteY176" fmla="*/ 374818 h 2237491"/>
                <a:gd name="connsiteX177" fmla="*/ 754268 w 1603731"/>
                <a:gd name="connsiteY177" fmla="*/ 427006 h 2237491"/>
                <a:gd name="connsiteX178" fmla="*/ 689438 w 1603731"/>
                <a:gd name="connsiteY178" fmla="*/ 335840 h 2237491"/>
                <a:gd name="connsiteX179" fmla="*/ 692800 w 1603731"/>
                <a:gd name="connsiteY179" fmla="*/ 258099 h 2237491"/>
                <a:gd name="connsiteX180" fmla="*/ 665724 w 1603731"/>
                <a:gd name="connsiteY180" fmla="*/ 216399 h 2237491"/>
                <a:gd name="connsiteX181" fmla="*/ 746824 w 1603731"/>
                <a:gd name="connsiteY181" fmla="*/ 218427 h 2237491"/>
                <a:gd name="connsiteX182" fmla="*/ 754934 w 1603731"/>
                <a:gd name="connsiteY182" fmla="*/ 204234 h 2237491"/>
                <a:gd name="connsiteX183" fmla="*/ 758988 w 1603731"/>
                <a:gd name="connsiteY183" fmla="*/ 198152 h 2237491"/>
                <a:gd name="connsiteX184" fmla="*/ 680426 w 1603731"/>
                <a:gd name="connsiteY184" fmla="*/ 188229 h 2237491"/>
                <a:gd name="connsiteX185" fmla="*/ 675861 w 1603731"/>
                <a:gd name="connsiteY185" fmla="*/ 169767 h 2237491"/>
                <a:gd name="connsiteX186" fmla="*/ 706274 w 1603731"/>
                <a:gd name="connsiteY186" fmla="*/ 141382 h 2237491"/>
                <a:gd name="connsiteX187" fmla="*/ 728576 w 1603731"/>
                <a:gd name="connsiteY187" fmla="*/ 123135 h 2237491"/>
                <a:gd name="connsiteX188" fmla="*/ 752906 w 1603731"/>
                <a:gd name="connsiteY188" fmla="*/ 139354 h 2237491"/>
                <a:gd name="connsiteX189" fmla="*/ 773180 w 1603731"/>
                <a:gd name="connsiteY189" fmla="*/ 90694 h 2237491"/>
                <a:gd name="connsiteX190" fmla="*/ 813731 w 1603731"/>
                <a:gd name="connsiteY190" fmla="*/ 108943 h 2237491"/>
                <a:gd name="connsiteX191" fmla="*/ 815758 w 1603731"/>
                <a:gd name="connsiteY191" fmla="*/ 88668 h 2237491"/>
                <a:gd name="connsiteX192" fmla="*/ 823868 w 1603731"/>
                <a:gd name="connsiteY192" fmla="*/ 60283 h 2237491"/>
                <a:gd name="connsiteX193" fmla="*/ 856985 w 1603731"/>
                <a:gd name="connsiteY193" fmla="*/ 120333 h 2237491"/>
                <a:gd name="connsiteX194" fmla="*/ 866446 w 1603731"/>
                <a:gd name="connsiteY194" fmla="*/ 82585 h 2237491"/>
                <a:gd name="connsiteX195" fmla="*/ 860363 w 1603731"/>
                <a:gd name="connsiteY195" fmla="*/ 42036 h 2237491"/>
                <a:gd name="connsiteX196" fmla="*/ 909023 w 1603731"/>
                <a:gd name="connsiteY196" fmla="*/ 19732 h 2237491"/>
                <a:gd name="connsiteX197" fmla="*/ 949573 w 1603731"/>
                <a:gd name="connsiteY197" fmla="*/ 21760 h 2237491"/>
                <a:gd name="connsiteX198" fmla="*/ 1004783 w 1603731"/>
                <a:gd name="connsiteY19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412972 w 1603731"/>
                <a:gd name="connsiteY57" fmla="*/ 1308787 h 2237491"/>
                <a:gd name="connsiteX58" fmla="*/ 1339271 w 1603731"/>
                <a:gd name="connsiteY58" fmla="*/ 1311391 h 2237491"/>
                <a:gd name="connsiteX59" fmla="*/ 1385440 w 1603731"/>
                <a:gd name="connsiteY59" fmla="*/ 1350580 h 2237491"/>
                <a:gd name="connsiteX60" fmla="*/ 1374075 w 1603731"/>
                <a:gd name="connsiteY60" fmla="*/ 1378948 h 2237491"/>
                <a:gd name="connsiteX61" fmla="*/ 1340139 w 1603731"/>
                <a:gd name="connsiteY61" fmla="*/ 1389559 h 2237491"/>
                <a:gd name="connsiteX62" fmla="*/ 1291321 w 1603731"/>
                <a:gd name="connsiteY62" fmla="*/ 1389648 h 2237491"/>
                <a:gd name="connsiteX63" fmla="*/ 1336937 w 1603731"/>
                <a:gd name="connsiteY63" fmla="*/ 1446294 h 2237491"/>
                <a:gd name="connsiteX64" fmla="*/ 1336937 w 1603731"/>
                <a:gd name="connsiteY64" fmla="*/ 1482241 h 2237491"/>
                <a:gd name="connsiteX65" fmla="*/ 1244619 w 1603731"/>
                <a:gd name="connsiteY65" fmla="*/ 1469918 h 2237491"/>
                <a:gd name="connsiteX66" fmla="*/ 1285462 w 1603731"/>
                <a:gd name="connsiteY66" fmla="*/ 1492994 h 2237491"/>
                <a:gd name="connsiteX67" fmla="*/ 1306203 w 1603731"/>
                <a:gd name="connsiteY67" fmla="*/ 1505454 h 2237491"/>
                <a:gd name="connsiteX68" fmla="*/ 1340139 w 1603731"/>
                <a:gd name="connsiteY68" fmla="*/ 1538977 h 2237491"/>
                <a:gd name="connsiteX69" fmla="*/ 1351504 w 1603731"/>
                <a:gd name="connsiteY69" fmla="*/ 1598744 h 2237491"/>
                <a:gd name="connsiteX70" fmla="*/ 1301241 w 1603731"/>
                <a:gd name="connsiteY70" fmla="*/ 1612170 h 2237491"/>
                <a:gd name="connsiteX71" fmla="*/ 1294691 w 1603731"/>
                <a:gd name="connsiteY71" fmla="*/ 1568847 h 2237491"/>
                <a:gd name="connsiteX72" fmla="*/ 1239773 w 1603731"/>
                <a:gd name="connsiteY72" fmla="*/ 1528582 h 2237491"/>
                <a:gd name="connsiteX73" fmla="*/ 1252079 w 1603731"/>
                <a:gd name="connsiteY73" fmla="*/ 1568019 h 2237491"/>
                <a:gd name="connsiteX74" fmla="*/ 1246470 w 1603731"/>
                <a:gd name="connsiteY74" fmla="*/ 1569888 h 2237491"/>
                <a:gd name="connsiteX75" fmla="*/ 1170270 w 1603731"/>
                <a:gd name="connsiteY75" fmla="*/ 1573698 h 2237491"/>
                <a:gd name="connsiteX76" fmla="*/ 1164555 w 1603731"/>
                <a:gd name="connsiteY76" fmla="*/ 1577508 h 2237491"/>
                <a:gd name="connsiteX77" fmla="*/ 1170270 w 1603731"/>
                <a:gd name="connsiteY77" fmla="*/ 1579413 h 2237491"/>
                <a:gd name="connsiteX78" fmla="*/ 1206465 w 1603731"/>
                <a:gd name="connsiteY78" fmla="*/ 1581318 h 2237491"/>
                <a:gd name="connsiteX79" fmla="*/ 1214085 w 1603731"/>
                <a:gd name="connsiteY79" fmla="*/ 1583223 h 2237491"/>
                <a:gd name="connsiteX80" fmla="*/ 1223610 w 1603731"/>
                <a:gd name="connsiteY80" fmla="*/ 1585128 h 2237491"/>
                <a:gd name="connsiteX81" fmla="*/ 1235040 w 1603731"/>
                <a:gd name="connsiteY81" fmla="*/ 1588938 h 2237491"/>
                <a:gd name="connsiteX82" fmla="*/ 1250280 w 1603731"/>
                <a:gd name="connsiteY82" fmla="*/ 1590843 h 2237491"/>
                <a:gd name="connsiteX83" fmla="*/ 1258955 w 1603731"/>
                <a:gd name="connsiteY83" fmla="*/ 1590054 h 2237491"/>
                <a:gd name="connsiteX84" fmla="*/ 1259302 w 1603731"/>
                <a:gd name="connsiteY84" fmla="*/ 1591164 h 2237491"/>
                <a:gd name="connsiteX85" fmla="*/ 1191759 w 1603731"/>
                <a:gd name="connsiteY85" fmla="*/ 1620023 h 2237491"/>
                <a:gd name="connsiteX86" fmla="*/ 1166879 w 1603731"/>
                <a:gd name="connsiteY86" fmla="*/ 1635586 h 2237491"/>
                <a:gd name="connsiteX87" fmla="*/ 1221126 w 1603731"/>
                <a:gd name="connsiteY87" fmla="*/ 1638747 h 2237491"/>
                <a:gd name="connsiteX88" fmla="*/ 1249444 w 1603731"/>
                <a:gd name="connsiteY88" fmla="*/ 1649933 h 2237491"/>
                <a:gd name="connsiteX89" fmla="*/ 1332135 w 1603731"/>
                <a:gd name="connsiteY89" fmla="*/ 1637506 h 2237491"/>
                <a:gd name="connsiteX90" fmla="*/ 1264104 w 1603731"/>
                <a:gd name="connsiteY90" fmla="*/ 1697273 h 2237491"/>
                <a:gd name="connsiteX91" fmla="*/ 1191270 w 1603731"/>
                <a:gd name="connsiteY91" fmla="*/ 1751193 h 2237491"/>
                <a:gd name="connsiteX92" fmla="*/ 1113634 w 1603731"/>
                <a:gd name="connsiteY92" fmla="*/ 1771981 h 2237491"/>
                <a:gd name="connsiteX93" fmla="*/ 1072462 w 1603731"/>
                <a:gd name="connsiteY93" fmla="*/ 1751026 h 2237491"/>
                <a:gd name="connsiteX94" fmla="*/ 1079220 w 1603731"/>
                <a:gd name="connsiteY94" fmla="*/ 1780778 h 2237491"/>
                <a:gd name="connsiteX95" fmla="*/ 1022872 w 1603731"/>
                <a:gd name="connsiteY95" fmla="*/ 1860333 h 2237491"/>
                <a:gd name="connsiteX96" fmla="*/ 967967 w 1603731"/>
                <a:gd name="connsiteY96" fmla="*/ 1902126 h 2237491"/>
                <a:gd name="connsiteX97" fmla="*/ 898604 w 1603731"/>
                <a:gd name="connsiteY97" fmla="*/ 1929534 h 2237491"/>
                <a:gd name="connsiteX98" fmla="*/ 859257 w 1603731"/>
                <a:gd name="connsiteY98" fmla="*/ 1897240 h 2237491"/>
                <a:gd name="connsiteX99" fmla="*/ 877205 w 1603731"/>
                <a:gd name="connsiteY99" fmla="*/ 1944567 h 2237491"/>
                <a:gd name="connsiteX100" fmla="*/ 852730 w 1603731"/>
                <a:gd name="connsiteY100" fmla="*/ 1986401 h 2237491"/>
                <a:gd name="connsiteX101" fmla="*/ 827370 w 1603731"/>
                <a:gd name="connsiteY101" fmla="*/ 1990893 h 2237491"/>
                <a:gd name="connsiteX102" fmla="*/ 854635 w 1603731"/>
                <a:gd name="connsiteY102" fmla="*/ 2008235 h 2237491"/>
                <a:gd name="connsiteX103" fmla="*/ 838467 w 1603731"/>
                <a:gd name="connsiteY103" fmla="*/ 2043965 h 2237491"/>
                <a:gd name="connsiteX104" fmla="*/ 800178 w 1603731"/>
                <a:gd name="connsiteY104" fmla="*/ 2070346 h 2237491"/>
                <a:gd name="connsiteX105" fmla="*/ 807733 w 1603731"/>
                <a:gd name="connsiteY105" fmla="*/ 2126253 h 2237491"/>
                <a:gd name="connsiteX106" fmla="*/ 796368 w 1603731"/>
                <a:gd name="connsiteY106" fmla="*/ 2168046 h 2237491"/>
                <a:gd name="connsiteX107" fmla="*/ 790718 w 1603731"/>
                <a:gd name="connsiteY107" fmla="*/ 2228849 h 2237491"/>
                <a:gd name="connsiteX108" fmla="*/ 755923 w 1603731"/>
                <a:gd name="connsiteY108" fmla="*/ 2237457 h 2237491"/>
                <a:gd name="connsiteX109" fmla="*/ 746105 w 1603731"/>
                <a:gd name="connsiteY109" fmla="*/ 2217419 h 2237491"/>
                <a:gd name="connsiteX110" fmla="*/ 711058 w 1603731"/>
                <a:gd name="connsiteY110" fmla="*/ 2211819 h 2237491"/>
                <a:gd name="connsiteX111" fmla="*/ 681193 w 1603731"/>
                <a:gd name="connsiteY111" fmla="*/ 2178657 h 2237491"/>
                <a:gd name="connsiteX112" fmla="*/ 655503 w 1603731"/>
                <a:gd name="connsiteY112" fmla="*/ 2178657 h 2237491"/>
                <a:gd name="connsiteX113" fmla="*/ 627970 w 1603731"/>
                <a:gd name="connsiteY113" fmla="*/ 2150073 h 2237491"/>
                <a:gd name="connsiteX114" fmla="*/ 614918 w 1603731"/>
                <a:gd name="connsiteY114" fmla="*/ 2113544 h 2237491"/>
                <a:gd name="connsiteX115" fmla="*/ 617054 w 1603731"/>
                <a:gd name="connsiteY115" fmla="*/ 2083633 h 2237491"/>
                <a:gd name="connsiteX116" fmla="*/ 588302 w 1603731"/>
                <a:gd name="connsiteY116" fmla="*/ 2067629 h 2237491"/>
                <a:gd name="connsiteX117" fmla="*/ 597827 w 1603731"/>
                <a:gd name="connsiteY117" fmla="*/ 2040903 h 2237491"/>
                <a:gd name="connsiteX118" fmla="*/ 567916 w 1603731"/>
                <a:gd name="connsiteY118" fmla="*/ 2036631 h 2237491"/>
                <a:gd name="connsiteX119" fmla="*/ 549410 w 1603731"/>
                <a:gd name="connsiteY119" fmla="*/ 2013101 h 2237491"/>
                <a:gd name="connsiteX120" fmla="*/ 557272 w 1603731"/>
                <a:gd name="connsiteY120" fmla="*/ 1987216 h 2237491"/>
                <a:gd name="connsiteX121" fmla="*/ 533733 w 1603731"/>
                <a:gd name="connsiteY121" fmla="*/ 1978947 h 2237491"/>
                <a:gd name="connsiteX122" fmla="*/ 549798 w 1603731"/>
                <a:gd name="connsiteY122" fmla="*/ 1946389 h 2237491"/>
                <a:gd name="connsiteX123" fmla="*/ 516641 w 1603731"/>
                <a:gd name="connsiteY123" fmla="*/ 1934081 h 2237491"/>
                <a:gd name="connsiteX124" fmla="*/ 513037 w 1603731"/>
                <a:gd name="connsiteY124" fmla="*/ 1896063 h 2237491"/>
                <a:gd name="connsiteX125" fmla="*/ 524402 w 1603731"/>
                <a:gd name="connsiteY125" fmla="*/ 1852754 h 2237491"/>
                <a:gd name="connsiteX126" fmla="*/ 505033 w 1603731"/>
                <a:gd name="connsiteY126" fmla="*/ 1828933 h 2237491"/>
                <a:gd name="connsiteX127" fmla="*/ 532566 w 1603731"/>
                <a:gd name="connsiteY127" fmla="*/ 1757040 h 2237491"/>
                <a:gd name="connsiteX128" fmla="*/ 569703 w 1603731"/>
                <a:gd name="connsiteY128" fmla="*/ 1733219 h 2237491"/>
                <a:gd name="connsiteX129" fmla="*/ 582669 w 1603731"/>
                <a:gd name="connsiteY129" fmla="*/ 1704852 h 2237491"/>
                <a:gd name="connsiteX130" fmla="*/ 585871 w 1603731"/>
                <a:gd name="connsiteY130" fmla="*/ 1650931 h 2237491"/>
                <a:gd name="connsiteX131" fmla="*/ 555136 w 1603731"/>
                <a:gd name="connsiteY131" fmla="*/ 1673452 h 2237491"/>
                <a:gd name="connsiteX132" fmla="*/ 521824 w 1603731"/>
                <a:gd name="connsiteY132" fmla="*/ 1652087 h 2237491"/>
                <a:gd name="connsiteX133" fmla="*/ 485504 w 1603731"/>
                <a:gd name="connsiteY133" fmla="*/ 1622564 h 2237491"/>
                <a:gd name="connsiteX134" fmla="*/ 493668 w 1603731"/>
                <a:gd name="connsiteY134" fmla="*/ 1588349 h 2237491"/>
                <a:gd name="connsiteX135" fmla="*/ 559657 w 1603731"/>
                <a:gd name="connsiteY135" fmla="*/ 1628667 h 2237491"/>
                <a:gd name="connsiteX136" fmla="*/ 574505 w 1603731"/>
                <a:gd name="connsiteY136" fmla="*/ 1606106 h 2237491"/>
                <a:gd name="connsiteX137" fmla="*/ 527604 w 1603731"/>
                <a:gd name="connsiteY137" fmla="*/ 1555434 h 2237491"/>
                <a:gd name="connsiteX138" fmla="*/ 505033 w 1603731"/>
                <a:gd name="connsiteY138" fmla="*/ 1531397 h 2237491"/>
                <a:gd name="connsiteX139" fmla="*/ 479101 w 1603731"/>
                <a:gd name="connsiteY139" fmla="*/ 1542008 h 2237491"/>
                <a:gd name="connsiteX140" fmla="*/ 456371 w 1603731"/>
                <a:gd name="connsiteY140" fmla="*/ 1524035 h 2237491"/>
                <a:gd name="connsiteX141" fmla="*/ 485504 w 1603731"/>
                <a:gd name="connsiteY141" fmla="*/ 1449326 h 2237491"/>
                <a:gd name="connsiteX142" fmla="*/ 470938 w 1603731"/>
                <a:gd name="connsiteY142" fmla="*/ 1422474 h 2237491"/>
                <a:gd name="connsiteX143" fmla="*/ 448367 w 1603731"/>
                <a:gd name="connsiteY143" fmla="*/ 1361191 h 2237491"/>
                <a:gd name="connsiteX144" fmla="*/ 417633 w 1603731"/>
                <a:gd name="connsiteY144" fmla="*/ 1270025 h 2237491"/>
                <a:gd name="connsiteX145" fmla="*/ 383537 w 1603731"/>
                <a:gd name="connsiteY145" fmla="*/ 1234078 h 2237491"/>
                <a:gd name="connsiteX146" fmla="*/ 383537 w 1603731"/>
                <a:gd name="connsiteY146" fmla="*/ 1192284 h 2237491"/>
                <a:gd name="connsiteX147" fmla="*/ 314065 w 1603731"/>
                <a:gd name="connsiteY147" fmla="*/ 1135332 h 2237491"/>
                <a:gd name="connsiteX148" fmla="*/ 260600 w 1603731"/>
                <a:gd name="connsiteY148" fmla="*/ 1127970 h 2237491"/>
                <a:gd name="connsiteX149" fmla="*/ 187767 w 1603731"/>
                <a:gd name="connsiteY149" fmla="*/ 1131001 h 2237491"/>
                <a:gd name="connsiteX150" fmla="*/ 126298 w 1603731"/>
                <a:gd name="connsiteY150" fmla="*/ 1142911 h 2237491"/>
                <a:gd name="connsiteX151" fmla="*/ 112709 w 1603731"/>
                <a:gd name="connsiteY151" fmla="*/ 1087915 h 2237491"/>
                <a:gd name="connsiteX152" fmla="*/ 50103 w 1603731"/>
                <a:gd name="connsiteY152" fmla="*/ 1042867 h 2237491"/>
                <a:gd name="connsiteX153" fmla="*/ 118135 w 1603731"/>
                <a:gd name="connsiteY153" fmla="*/ 1008436 h 2237491"/>
                <a:gd name="connsiteX154" fmla="*/ 168398 w 1603731"/>
                <a:gd name="connsiteY154" fmla="*/ 1000856 h 2237491"/>
                <a:gd name="connsiteX155" fmla="*/ 181575 w 1603731"/>
                <a:gd name="connsiteY155" fmla="*/ 975528 h 2237491"/>
                <a:gd name="connsiteX156" fmla="*/ 58267 w 1603731"/>
                <a:gd name="connsiteY156" fmla="*/ 972489 h 2237491"/>
                <a:gd name="connsiteX157" fmla="*/ 0 w 1603731"/>
                <a:gd name="connsiteY157" fmla="*/ 926148 h 2237491"/>
                <a:gd name="connsiteX158" fmla="*/ 3202 w 1603731"/>
                <a:gd name="connsiteY158" fmla="*/ 879806 h 2237491"/>
                <a:gd name="connsiteX159" fmla="*/ 103568 w 1603731"/>
                <a:gd name="connsiteY159" fmla="*/ 823071 h 2237491"/>
                <a:gd name="connsiteX160" fmla="*/ 191448 w 1603731"/>
                <a:gd name="connsiteY160" fmla="*/ 806376 h 2237491"/>
                <a:gd name="connsiteX161" fmla="*/ 220471 w 1603731"/>
                <a:gd name="connsiteY161" fmla="*/ 670116 h 2237491"/>
                <a:gd name="connsiteX162" fmla="*/ 147029 w 1603731"/>
                <a:gd name="connsiteY162" fmla="*/ 630485 h 2237491"/>
                <a:gd name="connsiteX163" fmla="*/ 190714 w 1603731"/>
                <a:gd name="connsiteY163" fmla="*/ 552578 h 2237491"/>
                <a:gd name="connsiteX164" fmla="*/ 219675 w 1603731"/>
                <a:gd name="connsiteY164" fmla="*/ 556428 h 2237491"/>
                <a:gd name="connsiteX165" fmla="*/ 231105 w 1603731"/>
                <a:gd name="connsiteY165" fmla="*/ 560238 h 2237491"/>
                <a:gd name="connsiteX166" fmla="*/ 214945 w 1603731"/>
                <a:gd name="connsiteY166" fmla="*/ 530290 h 2237491"/>
                <a:gd name="connsiteX167" fmla="*/ 286532 w 1603731"/>
                <a:gd name="connsiteY167" fmla="*/ 483741 h 2237491"/>
                <a:gd name="connsiteX168" fmla="*/ 275167 w 1603731"/>
                <a:gd name="connsiteY168" fmla="*/ 410548 h 2237491"/>
                <a:gd name="connsiteX169" fmla="*/ 341438 w 1603731"/>
                <a:gd name="connsiteY169" fmla="*/ 364207 h 2237491"/>
                <a:gd name="connsiteX170" fmla="*/ 398745 w 1603731"/>
                <a:gd name="connsiteY170" fmla="*/ 390693 h 2237491"/>
                <a:gd name="connsiteX171" fmla="*/ 409404 w 1603731"/>
                <a:gd name="connsiteY171" fmla="*/ 323631 h 2237491"/>
                <a:gd name="connsiteX172" fmla="*/ 471135 w 1603731"/>
                <a:gd name="connsiteY172" fmla="*/ 377358 h 2237491"/>
                <a:gd name="connsiteX173" fmla="*/ 501672 w 1603731"/>
                <a:gd name="connsiteY173" fmla="*/ 314885 h 2237491"/>
                <a:gd name="connsiteX174" fmla="*/ 532566 w 1603731"/>
                <a:gd name="connsiteY174" fmla="*/ 392575 h 2237491"/>
                <a:gd name="connsiteX175" fmla="*/ 600437 w 1603731"/>
                <a:gd name="connsiteY175" fmla="*/ 292530 h 2237491"/>
                <a:gd name="connsiteX176" fmla="*/ 661906 w 1603731"/>
                <a:gd name="connsiteY176" fmla="*/ 359876 h 2237491"/>
                <a:gd name="connsiteX177" fmla="*/ 700804 w 1603731"/>
                <a:gd name="connsiteY177" fmla="*/ 374818 h 2237491"/>
                <a:gd name="connsiteX178" fmla="*/ 754268 w 1603731"/>
                <a:gd name="connsiteY178" fmla="*/ 427006 h 2237491"/>
                <a:gd name="connsiteX179" fmla="*/ 689438 w 1603731"/>
                <a:gd name="connsiteY179" fmla="*/ 335840 h 2237491"/>
                <a:gd name="connsiteX180" fmla="*/ 692800 w 1603731"/>
                <a:gd name="connsiteY180" fmla="*/ 258099 h 2237491"/>
                <a:gd name="connsiteX181" fmla="*/ 665724 w 1603731"/>
                <a:gd name="connsiteY181" fmla="*/ 216399 h 2237491"/>
                <a:gd name="connsiteX182" fmla="*/ 746824 w 1603731"/>
                <a:gd name="connsiteY182" fmla="*/ 218427 h 2237491"/>
                <a:gd name="connsiteX183" fmla="*/ 754934 w 1603731"/>
                <a:gd name="connsiteY183" fmla="*/ 204234 h 2237491"/>
                <a:gd name="connsiteX184" fmla="*/ 758988 w 1603731"/>
                <a:gd name="connsiteY184" fmla="*/ 198152 h 2237491"/>
                <a:gd name="connsiteX185" fmla="*/ 680426 w 1603731"/>
                <a:gd name="connsiteY185" fmla="*/ 188229 h 2237491"/>
                <a:gd name="connsiteX186" fmla="*/ 675861 w 1603731"/>
                <a:gd name="connsiteY186" fmla="*/ 169767 h 2237491"/>
                <a:gd name="connsiteX187" fmla="*/ 706274 w 1603731"/>
                <a:gd name="connsiteY187" fmla="*/ 141382 h 2237491"/>
                <a:gd name="connsiteX188" fmla="*/ 728576 w 1603731"/>
                <a:gd name="connsiteY188" fmla="*/ 123135 h 2237491"/>
                <a:gd name="connsiteX189" fmla="*/ 752906 w 1603731"/>
                <a:gd name="connsiteY189" fmla="*/ 139354 h 2237491"/>
                <a:gd name="connsiteX190" fmla="*/ 773180 w 1603731"/>
                <a:gd name="connsiteY190" fmla="*/ 90694 h 2237491"/>
                <a:gd name="connsiteX191" fmla="*/ 813731 w 1603731"/>
                <a:gd name="connsiteY191" fmla="*/ 108943 h 2237491"/>
                <a:gd name="connsiteX192" fmla="*/ 815758 w 1603731"/>
                <a:gd name="connsiteY192" fmla="*/ 88668 h 2237491"/>
                <a:gd name="connsiteX193" fmla="*/ 823868 w 1603731"/>
                <a:gd name="connsiteY193" fmla="*/ 60283 h 2237491"/>
                <a:gd name="connsiteX194" fmla="*/ 856985 w 1603731"/>
                <a:gd name="connsiteY194" fmla="*/ 120333 h 2237491"/>
                <a:gd name="connsiteX195" fmla="*/ 866446 w 1603731"/>
                <a:gd name="connsiteY195" fmla="*/ 82585 h 2237491"/>
                <a:gd name="connsiteX196" fmla="*/ 860363 w 1603731"/>
                <a:gd name="connsiteY196" fmla="*/ 42036 h 2237491"/>
                <a:gd name="connsiteX197" fmla="*/ 909023 w 1603731"/>
                <a:gd name="connsiteY197" fmla="*/ 19732 h 2237491"/>
                <a:gd name="connsiteX198" fmla="*/ 949573 w 1603731"/>
                <a:gd name="connsiteY198" fmla="*/ 21760 h 2237491"/>
                <a:gd name="connsiteX199" fmla="*/ 1004783 w 1603731"/>
                <a:gd name="connsiteY19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407787 w 1603731"/>
                <a:gd name="connsiteY57" fmla="*/ 1278806 h 2237491"/>
                <a:gd name="connsiteX58" fmla="*/ 1412972 w 1603731"/>
                <a:gd name="connsiteY58" fmla="*/ 1308787 h 2237491"/>
                <a:gd name="connsiteX59" fmla="*/ 1339271 w 1603731"/>
                <a:gd name="connsiteY59" fmla="*/ 1311391 h 2237491"/>
                <a:gd name="connsiteX60" fmla="*/ 1385440 w 1603731"/>
                <a:gd name="connsiteY60" fmla="*/ 1350580 h 2237491"/>
                <a:gd name="connsiteX61" fmla="*/ 1374075 w 1603731"/>
                <a:gd name="connsiteY61" fmla="*/ 1378948 h 2237491"/>
                <a:gd name="connsiteX62" fmla="*/ 1340139 w 1603731"/>
                <a:gd name="connsiteY62" fmla="*/ 1389559 h 2237491"/>
                <a:gd name="connsiteX63" fmla="*/ 1291321 w 1603731"/>
                <a:gd name="connsiteY63" fmla="*/ 1389648 h 2237491"/>
                <a:gd name="connsiteX64" fmla="*/ 1336937 w 1603731"/>
                <a:gd name="connsiteY64" fmla="*/ 1446294 h 2237491"/>
                <a:gd name="connsiteX65" fmla="*/ 1336937 w 1603731"/>
                <a:gd name="connsiteY65" fmla="*/ 1482241 h 2237491"/>
                <a:gd name="connsiteX66" fmla="*/ 1244619 w 1603731"/>
                <a:gd name="connsiteY66" fmla="*/ 1469918 h 2237491"/>
                <a:gd name="connsiteX67" fmla="*/ 1285462 w 1603731"/>
                <a:gd name="connsiteY67" fmla="*/ 1492994 h 2237491"/>
                <a:gd name="connsiteX68" fmla="*/ 1306203 w 1603731"/>
                <a:gd name="connsiteY68" fmla="*/ 1505454 h 2237491"/>
                <a:gd name="connsiteX69" fmla="*/ 1340139 w 1603731"/>
                <a:gd name="connsiteY69" fmla="*/ 1538977 h 2237491"/>
                <a:gd name="connsiteX70" fmla="*/ 1351504 w 1603731"/>
                <a:gd name="connsiteY70" fmla="*/ 1598744 h 2237491"/>
                <a:gd name="connsiteX71" fmla="*/ 1301241 w 1603731"/>
                <a:gd name="connsiteY71" fmla="*/ 1612170 h 2237491"/>
                <a:gd name="connsiteX72" fmla="*/ 1294691 w 1603731"/>
                <a:gd name="connsiteY72" fmla="*/ 1568847 h 2237491"/>
                <a:gd name="connsiteX73" fmla="*/ 1239773 w 1603731"/>
                <a:gd name="connsiteY73" fmla="*/ 1528582 h 2237491"/>
                <a:gd name="connsiteX74" fmla="*/ 1252079 w 1603731"/>
                <a:gd name="connsiteY74" fmla="*/ 1568019 h 2237491"/>
                <a:gd name="connsiteX75" fmla="*/ 1246470 w 1603731"/>
                <a:gd name="connsiteY75" fmla="*/ 1569888 h 2237491"/>
                <a:gd name="connsiteX76" fmla="*/ 1170270 w 1603731"/>
                <a:gd name="connsiteY76" fmla="*/ 1573698 h 2237491"/>
                <a:gd name="connsiteX77" fmla="*/ 1164555 w 1603731"/>
                <a:gd name="connsiteY77" fmla="*/ 1577508 h 2237491"/>
                <a:gd name="connsiteX78" fmla="*/ 1170270 w 1603731"/>
                <a:gd name="connsiteY78" fmla="*/ 1579413 h 2237491"/>
                <a:gd name="connsiteX79" fmla="*/ 1206465 w 1603731"/>
                <a:gd name="connsiteY79" fmla="*/ 1581318 h 2237491"/>
                <a:gd name="connsiteX80" fmla="*/ 1214085 w 1603731"/>
                <a:gd name="connsiteY80" fmla="*/ 1583223 h 2237491"/>
                <a:gd name="connsiteX81" fmla="*/ 1223610 w 1603731"/>
                <a:gd name="connsiteY81" fmla="*/ 1585128 h 2237491"/>
                <a:gd name="connsiteX82" fmla="*/ 1235040 w 1603731"/>
                <a:gd name="connsiteY82" fmla="*/ 1588938 h 2237491"/>
                <a:gd name="connsiteX83" fmla="*/ 1250280 w 1603731"/>
                <a:gd name="connsiteY83" fmla="*/ 1590843 h 2237491"/>
                <a:gd name="connsiteX84" fmla="*/ 1258955 w 1603731"/>
                <a:gd name="connsiteY84" fmla="*/ 1590054 h 2237491"/>
                <a:gd name="connsiteX85" fmla="*/ 1259302 w 1603731"/>
                <a:gd name="connsiteY85" fmla="*/ 1591164 h 2237491"/>
                <a:gd name="connsiteX86" fmla="*/ 1191759 w 1603731"/>
                <a:gd name="connsiteY86" fmla="*/ 1620023 h 2237491"/>
                <a:gd name="connsiteX87" fmla="*/ 1166879 w 1603731"/>
                <a:gd name="connsiteY87" fmla="*/ 1635586 h 2237491"/>
                <a:gd name="connsiteX88" fmla="*/ 1221126 w 1603731"/>
                <a:gd name="connsiteY88" fmla="*/ 1638747 h 2237491"/>
                <a:gd name="connsiteX89" fmla="*/ 1249444 w 1603731"/>
                <a:gd name="connsiteY89" fmla="*/ 1649933 h 2237491"/>
                <a:gd name="connsiteX90" fmla="*/ 1332135 w 1603731"/>
                <a:gd name="connsiteY90" fmla="*/ 1637506 h 2237491"/>
                <a:gd name="connsiteX91" fmla="*/ 1264104 w 1603731"/>
                <a:gd name="connsiteY91" fmla="*/ 1697273 h 2237491"/>
                <a:gd name="connsiteX92" fmla="*/ 1191270 w 1603731"/>
                <a:gd name="connsiteY92" fmla="*/ 1751193 h 2237491"/>
                <a:gd name="connsiteX93" fmla="*/ 1113634 w 1603731"/>
                <a:gd name="connsiteY93" fmla="*/ 1771981 h 2237491"/>
                <a:gd name="connsiteX94" fmla="*/ 1072462 w 1603731"/>
                <a:gd name="connsiteY94" fmla="*/ 1751026 h 2237491"/>
                <a:gd name="connsiteX95" fmla="*/ 1079220 w 1603731"/>
                <a:gd name="connsiteY95" fmla="*/ 1780778 h 2237491"/>
                <a:gd name="connsiteX96" fmla="*/ 1022872 w 1603731"/>
                <a:gd name="connsiteY96" fmla="*/ 1860333 h 2237491"/>
                <a:gd name="connsiteX97" fmla="*/ 967967 w 1603731"/>
                <a:gd name="connsiteY97" fmla="*/ 1902126 h 2237491"/>
                <a:gd name="connsiteX98" fmla="*/ 898604 w 1603731"/>
                <a:gd name="connsiteY98" fmla="*/ 1929534 h 2237491"/>
                <a:gd name="connsiteX99" fmla="*/ 859257 w 1603731"/>
                <a:gd name="connsiteY99" fmla="*/ 1897240 h 2237491"/>
                <a:gd name="connsiteX100" fmla="*/ 877205 w 1603731"/>
                <a:gd name="connsiteY100" fmla="*/ 1944567 h 2237491"/>
                <a:gd name="connsiteX101" fmla="*/ 852730 w 1603731"/>
                <a:gd name="connsiteY101" fmla="*/ 1986401 h 2237491"/>
                <a:gd name="connsiteX102" fmla="*/ 827370 w 1603731"/>
                <a:gd name="connsiteY102" fmla="*/ 1990893 h 2237491"/>
                <a:gd name="connsiteX103" fmla="*/ 854635 w 1603731"/>
                <a:gd name="connsiteY103" fmla="*/ 2008235 h 2237491"/>
                <a:gd name="connsiteX104" fmla="*/ 838467 w 1603731"/>
                <a:gd name="connsiteY104" fmla="*/ 2043965 h 2237491"/>
                <a:gd name="connsiteX105" fmla="*/ 800178 w 1603731"/>
                <a:gd name="connsiteY105" fmla="*/ 2070346 h 2237491"/>
                <a:gd name="connsiteX106" fmla="*/ 807733 w 1603731"/>
                <a:gd name="connsiteY106" fmla="*/ 2126253 h 2237491"/>
                <a:gd name="connsiteX107" fmla="*/ 796368 w 1603731"/>
                <a:gd name="connsiteY107" fmla="*/ 2168046 h 2237491"/>
                <a:gd name="connsiteX108" fmla="*/ 790718 w 1603731"/>
                <a:gd name="connsiteY108" fmla="*/ 2228849 h 2237491"/>
                <a:gd name="connsiteX109" fmla="*/ 755923 w 1603731"/>
                <a:gd name="connsiteY109" fmla="*/ 2237457 h 2237491"/>
                <a:gd name="connsiteX110" fmla="*/ 746105 w 1603731"/>
                <a:gd name="connsiteY110" fmla="*/ 2217419 h 2237491"/>
                <a:gd name="connsiteX111" fmla="*/ 711058 w 1603731"/>
                <a:gd name="connsiteY111" fmla="*/ 2211819 h 2237491"/>
                <a:gd name="connsiteX112" fmla="*/ 681193 w 1603731"/>
                <a:gd name="connsiteY112" fmla="*/ 2178657 h 2237491"/>
                <a:gd name="connsiteX113" fmla="*/ 655503 w 1603731"/>
                <a:gd name="connsiteY113" fmla="*/ 2178657 h 2237491"/>
                <a:gd name="connsiteX114" fmla="*/ 627970 w 1603731"/>
                <a:gd name="connsiteY114" fmla="*/ 2150073 h 2237491"/>
                <a:gd name="connsiteX115" fmla="*/ 614918 w 1603731"/>
                <a:gd name="connsiteY115" fmla="*/ 2113544 h 2237491"/>
                <a:gd name="connsiteX116" fmla="*/ 617054 w 1603731"/>
                <a:gd name="connsiteY116" fmla="*/ 2083633 h 2237491"/>
                <a:gd name="connsiteX117" fmla="*/ 588302 w 1603731"/>
                <a:gd name="connsiteY117" fmla="*/ 2067629 h 2237491"/>
                <a:gd name="connsiteX118" fmla="*/ 597827 w 1603731"/>
                <a:gd name="connsiteY118" fmla="*/ 2040903 h 2237491"/>
                <a:gd name="connsiteX119" fmla="*/ 567916 w 1603731"/>
                <a:gd name="connsiteY119" fmla="*/ 2036631 h 2237491"/>
                <a:gd name="connsiteX120" fmla="*/ 549410 w 1603731"/>
                <a:gd name="connsiteY120" fmla="*/ 2013101 h 2237491"/>
                <a:gd name="connsiteX121" fmla="*/ 557272 w 1603731"/>
                <a:gd name="connsiteY121" fmla="*/ 1987216 h 2237491"/>
                <a:gd name="connsiteX122" fmla="*/ 533733 w 1603731"/>
                <a:gd name="connsiteY122" fmla="*/ 1978947 h 2237491"/>
                <a:gd name="connsiteX123" fmla="*/ 549798 w 1603731"/>
                <a:gd name="connsiteY123" fmla="*/ 1946389 h 2237491"/>
                <a:gd name="connsiteX124" fmla="*/ 516641 w 1603731"/>
                <a:gd name="connsiteY124" fmla="*/ 1934081 h 2237491"/>
                <a:gd name="connsiteX125" fmla="*/ 513037 w 1603731"/>
                <a:gd name="connsiteY125" fmla="*/ 1896063 h 2237491"/>
                <a:gd name="connsiteX126" fmla="*/ 524402 w 1603731"/>
                <a:gd name="connsiteY126" fmla="*/ 1852754 h 2237491"/>
                <a:gd name="connsiteX127" fmla="*/ 505033 w 1603731"/>
                <a:gd name="connsiteY127" fmla="*/ 1828933 h 2237491"/>
                <a:gd name="connsiteX128" fmla="*/ 532566 w 1603731"/>
                <a:gd name="connsiteY128" fmla="*/ 1757040 h 2237491"/>
                <a:gd name="connsiteX129" fmla="*/ 569703 w 1603731"/>
                <a:gd name="connsiteY129" fmla="*/ 1733219 h 2237491"/>
                <a:gd name="connsiteX130" fmla="*/ 582669 w 1603731"/>
                <a:gd name="connsiteY130" fmla="*/ 1704852 h 2237491"/>
                <a:gd name="connsiteX131" fmla="*/ 585871 w 1603731"/>
                <a:gd name="connsiteY131" fmla="*/ 1650931 h 2237491"/>
                <a:gd name="connsiteX132" fmla="*/ 555136 w 1603731"/>
                <a:gd name="connsiteY132" fmla="*/ 1673452 h 2237491"/>
                <a:gd name="connsiteX133" fmla="*/ 521824 w 1603731"/>
                <a:gd name="connsiteY133" fmla="*/ 1652087 h 2237491"/>
                <a:gd name="connsiteX134" fmla="*/ 485504 w 1603731"/>
                <a:gd name="connsiteY134" fmla="*/ 1622564 h 2237491"/>
                <a:gd name="connsiteX135" fmla="*/ 493668 w 1603731"/>
                <a:gd name="connsiteY135" fmla="*/ 1588349 h 2237491"/>
                <a:gd name="connsiteX136" fmla="*/ 559657 w 1603731"/>
                <a:gd name="connsiteY136" fmla="*/ 1628667 h 2237491"/>
                <a:gd name="connsiteX137" fmla="*/ 574505 w 1603731"/>
                <a:gd name="connsiteY137" fmla="*/ 1606106 h 2237491"/>
                <a:gd name="connsiteX138" fmla="*/ 527604 w 1603731"/>
                <a:gd name="connsiteY138" fmla="*/ 1555434 h 2237491"/>
                <a:gd name="connsiteX139" fmla="*/ 505033 w 1603731"/>
                <a:gd name="connsiteY139" fmla="*/ 1531397 h 2237491"/>
                <a:gd name="connsiteX140" fmla="*/ 479101 w 1603731"/>
                <a:gd name="connsiteY140" fmla="*/ 1542008 h 2237491"/>
                <a:gd name="connsiteX141" fmla="*/ 456371 w 1603731"/>
                <a:gd name="connsiteY141" fmla="*/ 1524035 h 2237491"/>
                <a:gd name="connsiteX142" fmla="*/ 485504 w 1603731"/>
                <a:gd name="connsiteY142" fmla="*/ 1449326 h 2237491"/>
                <a:gd name="connsiteX143" fmla="*/ 470938 w 1603731"/>
                <a:gd name="connsiteY143" fmla="*/ 1422474 h 2237491"/>
                <a:gd name="connsiteX144" fmla="*/ 448367 w 1603731"/>
                <a:gd name="connsiteY144" fmla="*/ 1361191 h 2237491"/>
                <a:gd name="connsiteX145" fmla="*/ 417633 w 1603731"/>
                <a:gd name="connsiteY145" fmla="*/ 1270025 h 2237491"/>
                <a:gd name="connsiteX146" fmla="*/ 383537 w 1603731"/>
                <a:gd name="connsiteY146" fmla="*/ 1234078 h 2237491"/>
                <a:gd name="connsiteX147" fmla="*/ 383537 w 1603731"/>
                <a:gd name="connsiteY147" fmla="*/ 1192284 h 2237491"/>
                <a:gd name="connsiteX148" fmla="*/ 314065 w 1603731"/>
                <a:gd name="connsiteY148" fmla="*/ 1135332 h 2237491"/>
                <a:gd name="connsiteX149" fmla="*/ 260600 w 1603731"/>
                <a:gd name="connsiteY149" fmla="*/ 1127970 h 2237491"/>
                <a:gd name="connsiteX150" fmla="*/ 187767 w 1603731"/>
                <a:gd name="connsiteY150" fmla="*/ 1131001 h 2237491"/>
                <a:gd name="connsiteX151" fmla="*/ 126298 w 1603731"/>
                <a:gd name="connsiteY151" fmla="*/ 1142911 h 2237491"/>
                <a:gd name="connsiteX152" fmla="*/ 112709 w 1603731"/>
                <a:gd name="connsiteY152" fmla="*/ 1087915 h 2237491"/>
                <a:gd name="connsiteX153" fmla="*/ 50103 w 1603731"/>
                <a:gd name="connsiteY153" fmla="*/ 1042867 h 2237491"/>
                <a:gd name="connsiteX154" fmla="*/ 118135 w 1603731"/>
                <a:gd name="connsiteY154" fmla="*/ 1008436 h 2237491"/>
                <a:gd name="connsiteX155" fmla="*/ 168398 w 1603731"/>
                <a:gd name="connsiteY155" fmla="*/ 1000856 h 2237491"/>
                <a:gd name="connsiteX156" fmla="*/ 181575 w 1603731"/>
                <a:gd name="connsiteY156" fmla="*/ 975528 h 2237491"/>
                <a:gd name="connsiteX157" fmla="*/ 58267 w 1603731"/>
                <a:gd name="connsiteY157" fmla="*/ 972489 h 2237491"/>
                <a:gd name="connsiteX158" fmla="*/ 0 w 1603731"/>
                <a:gd name="connsiteY158" fmla="*/ 926148 h 2237491"/>
                <a:gd name="connsiteX159" fmla="*/ 3202 w 1603731"/>
                <a:gd name="connsiteY159" fmla="*/ 879806 h 2237491"/>
                <a:gd name="connsiteX160" fmla="*/ 103568 w 1603731"/>
                <a:gd name="connsiteY160" fmla="*/ 823071 h 2237491"/>
                <a:gd name="connsiteX161" fmla="*/ 191448 w 1603731"/>
                <a:gd name="connsiteY161" fmla="*/ 806376 h 2237491"/>
                <a:gd name="connsiteX162" fmla="*/ 220471 w 1603731"/>
                <a:gd name="connsiteY162" fmla="*/ 670116 h 2237491"/>
                <a:gd name="connsiteX163" fmla="*/ 147029 w 1603731"/>
                <a:gd name="connsiteY163" fmla="*/ 630485 h 2237491"/>
                <a:gd name="connsiteX164" fmla="*/ 190714 w 1603731"/>
                <a:gd name="connsiteY164" fmla="*/ 552578 h 2237491"/>
                <a:gd name="connsiteX165" fmla="*/ 219675 w 1603731"/>
                <a:gd name="connsiteY165" fmla="*/ 556428 h 2237491"/>
                <a:gd name="connsiteX166" fmla="*/ 231105 w 1603731"/>
                <a:gd name="connsiteY166" fmla="*/ 560238 h 2237491"/>
                <a:gd name="connsiteX167" fmla="*/ 214945 w 1603731"/>
                <a:gd name="connsiteY167" fmla="*/ 530290 h 2237491"/>
                <a:gd name="connsiteX168" fmla="*/ 286532 w 1603731"/>
                <a:gd name="connsiteY168" fmla="*/ 483741 h 2237491"/>
                <a:gd name="connsiteX169" fmla="*/ 275167 w 1603731"/>
                <a:gd name="connsiteY169" fmla="*/ 410548 h 2237491"/>
                <a:gd name="connsiteX170" fmla="*/ 341438 w 1603731"/>
                <a:gd name="connsiteY170" fmla="*/ 364207 h 2237491"/>
                <a:gd name="connsiteX171" fmla="*/ 398745 w 1603731"/>
                <a:gd name="connsiteY171" fmla="*/ 390693 h 2237491"/>
                <a:gd name="connsiteX172" fmla="*/ 409404 w 1603731"/>
                <a:gd name="connsiteY172" fmla="*/ 323631 h 2237491"/>
                <a:gd name="connsiteX173" fmla="*/ 471135 w 1603731"/>
                <a:gd name="connsiteY173" fmla="*/ 377358 h 2237491"/>
                <a:gd name="connsiteX174" fmla="*/ 501672 w 1603731"/>
                <a:gd name="connsiteY174" fmla="*/ 314885 h 2237491"/>
                <a:gd name="connsiteX175" fmla="*/ 532566 w 1603731"/>
                <a:gd name="connsiteY175" fmla="*/ 392575 h 2237491"/>
                <a:gd name="connsiteX176" fmla="*/ 600437 w 1603731"/>
                <a:gd name="connsiteY176" fmla="*/ 292530 h 2237491"/>
                <a:gd name="connsiteX177" fmla="*/ 661906 w 1603731"/>
                <a:gd name="connsiteY177" fmla="*/ 359876 h 2237491"/>
                <a:gd name="connsiteX178" fmla="*/ 700804 w 1603731"/>
                <a:gd name="connsiteY178" fmla="*/ 374818 h 2237491"/>
                <a:gd name="connsiteX179" fmla="*/ 754268 w 1603731"/>
                <a:gd name="connsiteY179" fmla="*/ 427006 h 2237491"/>
                <a:gd name="connsiteX180" fmla="*/ 689438 w 1603731"/>
                <a:gd name="connsiteY180" fmla="*/ 335840 h 2237491"/>
                <a:gd name="connsiteX181" fmla="*/ 692800 w 1603731"/>
                <a:gd name="connsiteY181" fmla="*/ 258099 h 2237491"/>
                <a:gd name="connsiteX182" fmla="*/ 665724 w 1603731"/>
                <a:gd name="connsiteY182" fmla="*/ 216399 h 2237491"/>
                <a:gd name="connsiteX183" fmla="*/ 746824 w 1603731"/>
                <a:gd name="connsiteY183" fmla="*/ 218427 h 2237491"/>
                <a:gd name="connsiteX184" fmla="*/ 754934 w 1603731"/>
                <a:gd name="connsiteY184" fmla="*/ 204234 h 2237491"/>
                <a:gd name="connsiteX185" fmla="*/ 758988 w 1603731"/>
                <a:gd name="connsiteY185" fmla="*/ 198152 h 2237491"/>
                <a:gd name="connsiteX186" fmla="*/ 680426 w 1603731"/>
                <a:gd name="connsiteY186" fmla="*/ 188229 h 2237491"/>
                <a:gd name="connsiteX187" fmla="*/ 675861 w 1603731"/>
                <a:gd name="connsiteY187" fmla="*/ 169767 h 2237491"/>
                <a:gd name="connsiteX188" fmla="*/ 706274 w 1603731"/>
                <a:gd name="connsiteY188" fmla="*/ 141382 h 2237491"/>
                <a:gd name="connsiteX189" fmla="*/ 728576 w 1603731"/>
                <a:gd name="connsiteY189" fmla="*/ 123135 h 2237491"/>
                <a:gd name="connsiteX190" fmla="*/ 752906 w 1603731"/>
                <a:gd name="connsiteY190" fmla="*/ 139354 h 2237491"/>
                <a:gd name="connsiteX191" fmla="*/ 773180 w 1603731"/>
                <a:gd name="connsiteY191" fmla="*/ 90694 h 2237491"/>
                <a:gd name="connsiteX192" fmla="*/ 813731 w 1603731"/>
                <a:gd name="connsiteY192" fmla="*/ 108943 h 2237491"/>
                <a:gd name="connsiteX193" fmla="*/ 815758 w 1603731"/>
                <a:gd name="connsiteY193" fmla="*/ 88668 h 2237491"/>
                <a:gd name="connsiteX194" fmla="*/ 823868 w 1603731"/>
                <a:gd name="connsiteY194" fmla="*/ 60283 h 2237491"/>
                <a:gd name="connsiteX195" fmla="*/ 856985 w 1603731"/>
                <a:gd name="connsiteY195" fmla="*/ 120333 h 2237491"/>
                <a:gd name="connsiteX196" fmla="*/ 866446 w 1603731"/>
                <a:gd name="connsiteY196" fmla="*/ 82585 h 2237491"/>
                <a:gd name="connsiteX197" fmla="*/ 860363 w 1603731"/>
                <a:gd name="connsiteY197" fmla="*/ 42036 h 2237491"/>
                <a:gd name="connsiteX198" fmla="*/ 909023 w 1603731"/>
                <a:gd name="connsiteY198" fmla="*/ 19732 h 2237491"/>
                <a:gd name="connsiteX199" fmla="*/ 949573 w 1603731"/>
                <a:gd name="connsiteY199" fmla="*/ 21760 h 2237491"/>
                <a:gd name="connsiteX200" fmla="*/ 1004783 w 1603731"/>
                <a:gd name="connsiteY200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36937 w 1603731"/>
                <a:gd name="connsiteY65" fmla="*/ 1446294 h 2237491"/>
                <a:gd name="connsiteX66" fmla="*/ 1336937 w 1603731"/>
                <a:gd name="connsiteY66" fmla="*/ 1482241 h 2237491"/>
                <a:gd name="connsiteX67" fmla="*/ 1244619 w 1603731"/>
                <a:gd name="connsiteY67" fmla="*/ 1469918 h 2237491"/>
                <a:gd name="connsiteX68" fmla="*/ 1285462 w 1603731"/>
                <a:gd name="connsiteY68" fmla="*/ 1492994 h 2237491"/>
                <a:gd name="connsiteX69" fmla="*/ 1306203 w 1603731"/>
                <a:gd name="connsiteY69" fmla="*/ 1505454 h 2237491"/>
                <a:gd name="connsiteX70" fmla="*/ 1340139 w 1603731"/>
                <a:gd name="connsiteY70" fmla="*/ 1538977 h 2237491"/>
                <a:gd name="connsiteX71" fmla="*/ 1351504 w 1603731"/>
                <a:gd name="connsiteY71" fmla="*/ 1598744 h 2237491"/>
                <a:gd name="connsiteX72" fmla="*/ 1301241 w 1603731"/>
                <a:gd name="connsiteY72" fmla="*/ 1612170 h 2237491"/>
                <a:gd name="connsiteX73" fmla="*/ 1294691 w 1603731"/>
                <a:gd name="connsiteY73" fmla="*/ 1568847 h 2237491"/>
                <a:gd name="connsiteX74" fmla="*/ 1239773 w 1603731"/>
                <a:gd name="connsiteY74" fmla="*/ 1528582 h 2237491"/>
                <a:gd name="connsiteX75" fmla="*/ 1252079 w 1603731"/>
                <a:gd name="connsiteY75" fmla="*/ 1568019 h 2237491"/>
                <a:gd name="connsiteX76" fmla="*/ 1246470 w 1603731"/>
                <a:gd name="connsiteY76" fmla="*/ 1569888 h 2237491"/>
                <a:gd name="connsiteX77" fmla="*/ 1170270 w 1603731"/>
                <a:gd name="connsiteY77" fmla="*/ 1573698 h 2237491"/>
                <a:gd name="connsiteX78" fmla="*/ 1164555 w 1603731"/>
                <a:gd name="connsiteY78" fmla="*/ 1577508 h 2237491"/>
                <a:gd name="connsiteX79" fmla="*/ 1170270 w 1603731"/>
                <a:gd name="connsiteY79" fmla="*/ 1579413 h 2237491"/>
                <a:gd name="connsiteX80" fmla="*/ 1206465 w 1603731"/>
                <a:gd name="connsiteY80" fmla="*/ 1581318 h 2237491"/>
                <a:gd name="connsiteX81" fmla="*/ 1214085 w 1603731"/>
                <a:gd name="connsiteY81" fmla="*/ 1583223 h 2237491"/>
                <a:gd name="connsiteX82" fmla="*/ 1223610 w 1603731"/>
                <a:gd name="connsiteY82" fmla="*/ 1585128 h 2237491"/>
                <a:gd name="connsiteX83" fmla="*/ 1235040 w 1603731"/>
                <a:gd name="connsiteY83" fmla="*/ 1588938 h 2237491"/>
                <a:gd name="connsiteX84" fmla="*/ 1250280 w 1603731"/>
                <a:gd name="connsiteY84" fmla="*/ 1590843 h 2237491"/>
                <a:gd name="connsiteX85" fmla="*/ 1258955 w 1603731"/>
                <a:gd name="connsiteY85" fmla="*/ 1590054 h 2237491"/>
                <a:gd name="connsiteX86" fmla="*/ 1259302 w 1603731"/>
                <a:gd name="connsiteY86" fmla="*/ 1591164 h 2237491"/>
                <a:gd name="connsiteX87" fmla="*/ 1191759 w 1603731"/>
                <a:gd name="connsiteY87" fmla="*/ 1620023 h 2237491"/>
                <a:gd name="connsiteX88" fmla="*/ 1166879 w 1603731"/>
                <a:gd name="connsiteY88" fmla="*/ 1635586 h 2237491"/>
                <a:gd name="connsiteX89" fmla="*/ 1221126 w 1603731"/>
                <a:gd name="connsiteY89" fmla="*/ 1638747 h 2237491"/>
                <a:gd name="connsiteX90" fmla="*/ 1249444 w 1603731"/>
                <a:gd name="connsiteY90" fmla="*/ 1649933 h 2237491"/>
                <a:gd name="connsiteX91" fmla="*/ 1332135 w 1603731"/>
                <a:gd name="connsiteY91" fmla="*/ 1637506 h 2237491"/>
                <a:gd name="connsiteX92" fmla="*/ 1264104 w 1603731"/>
                <a:gd name="connsiteY92" fmla="*/ 1697273 h 2237491"/>
                <a:gd name="connsiteX93" fmla="*/ 1191270 w 1603731"/>
                <a:gd name="connsiteY93" fmla="*/ 1751193 h 2237491"/>
                <a:gd name="connsiteX94" fmla="*/ 1113634 w 1603731"/>
                <a:gd name="connsiteY94" fmla="*/ 1771981 h 2237491"/>
                <a:gd name="connsiteX95" fmla="*/ 1072462 w 1603731"/>
                <a:gd name="connsiteY95" fmla="*/ 1751026 h 2237491"/>
                <a:gd name="connsiteX96" fmla="*/ 1079220 w 1603731"/>
                <a:gd name="connsiteY96" fmla="*/ 1780778 h 2237491"/>
                <a:gd name="connsiteX97" fmla="*/ 1022872 w 1603731"/>
                <a:gd name="connsiteY97" fmla="*/ 1860333 h 2237491"/>
                <a:gd name="connsiteX98" fmla="*/ 967967 w 1603731"/>
                <a:gd name="connsiteY98" fmla="*/ 1902126 h 2237491"/>
                <a:gd name="connsiteX99" fmla="*/ 898604 w 1603731"/>
                <a:gd name="connsiteY99" fmla="*/ 1929534 h 2237491"/>
                <a:gd name="connsiteX100" fmla="*/ 859257 w 1603731"/>
                <a:gd name="connsiteY100" fmla="*/ 1897240 h 2237491"/>
                <a:gd name="connsiteX101" fmla="*/ 877205 w 1603731"/>
                <a:gd name="connsiteY101" fmla="*/ 1944567 h 2237491"/>
                <a:gd name="connsiteX102" fmla="*/ 852730 w 1603731"/>
                <a:gd name="connsiteY102" fmla="*/ 1986401 h 2237491"/>
                <a:gd name="connsiteX103" fmla="*/ 827370 w 1603731"/>
                <a:gd name="connsiteY103" fmla="*/ 1990893 h 2237491"/>
                <a:gd name="connsiteX104" fmla="*/ 854635 w 1603731"/>
                <a:gd name="connsiteY104" fmla="*/ 2008235 h 2237491"/>
                <a:gd name="connsiteX105" fmla="*/ 838467 w 1603731"/>
                <a:gd name="connsiteY105" fmla="*/ 2043965 h 2237491"/>
                <a:gd name="connsiteX106" fmla="*/ 800178 w 1603731"/>
                <a:gd name="connsiteY106" fmla="*/ 2070346 h 2237491"/>
                <a:gd name="connsiteX107" fmla="*/ 807733 w 1603731"/>
                <a:gd name="connsiteY107" fmla="*/ 2126253 h 2237491"/>
                <a:gd name="connsiteX108" fmla="*/ 796368 w 1603731"/>
                <a:gd name="connsiteY108" fmla="*/ 2168046 h 2237491"/>
                <a:gd name="connsiteX109" fmla="*/ 790718 w 1603731"/>
                <a:gd name="connsiteY109" fmla="*/ 2228849 h 2237491"/>
                <a:gd name="connsiteX110" fmla="*/ 755923 w 1603731"/>
                <a:gd name="connsiteY110" fmla="*/ 2237457 h 2237491"/>
                <a:gd name="connsiteX111" fmla="*/ 746105 w 1603731"/>
                <a:gd name="connsiteY111" fmla="*/ 2217419 h 2237491"/>
                <a:gd name="connsiteX112" fmla="*/ 711058 w 1603731"/>
                <a:gd name="connsiteY112" fmla="*/ 2211819 h 2237491"/>
                <a:gd name="connsiteX113" fmla="*/ 681193 w 1603731"/>
                <a:gd name="connsiteY113" fmla="*/ 2178657 h 2237491"/>
                <a:gd name="connsiteX114" fmla="*/ 655503 w 1603731"/>
                <a:gd name="connsiteY114" fmla="*/ 2178657 h 2237491"/>
                <a:gd name="connsiteX115" fmla="*/ 627970 w 1603731"/>
                <a:gd name="connsiteY115" fmla="*/ 2150073 h 2237491"/>
                <a:gd name="connsiteX116" fmla="*/ 614918 w 1603731"/>
                <a:gd name="connsiteY116" fmla="*/ 2113544 h 2237491"/>
                <a:gd name="connsiteX117" fmla="*/ 617054 w 1603731"/>
                <a:gd name="connsiteY117" fmla="*/ 2083633 h 2237491"/>
                <a:gd name="connsiteX118" fmla="*/ 588302 w 1603731"/>
                <a:gd name="connsiteY118" fmla="*/ 2067629 h 2237491"/>
                <a:gd name="connsiteX119" fmla="*/ 597827 w 1603731"/>
                <a:gd name="connsiteY119" fmla="*/ 2040903 h 2237491"/>
                <a:gd name="connsiteX120" fmla="*/ 567916 w 1603731"/>
                <a:gd name="connsiteY120" fmla="*/ 2036631 h 2237491"/>
                <a:gd name="connsiteX121" fmla="*/ 549410 w 1603731"/>
                <a:gd name="connsiteY121" fmla="*/ 2013101 h 2237491"/>
                <a:gd name="connsiteX122" fmla="*/ 557272 w 1603731"/>
                <a:gd name="connsiteY122" fmla="*/ 1987216 h 2237491"/>
                <a:gd name="connsiteX123" fmla="*/ 533733 w 1603731"/>
                <a:gd name="connsiteY123" fmla="*/ 1978947 h 2237491"/>
                <a:gd name="connsiteX124" fmla="*/ 549798 w 1603731"/>
                <a:gd name="connsiteY124" fmla="*/ 1946389 h 2237491"/>
                <a:gd name="connsiteX125" fmla="*/ 516641 w 1603731"/>
                <a:gd name="connsiteY125" fmla="*/ 1934081 h 2237491"/>
                <a:gd name="connsiteX126" fmla="*/ 513037 w 1603731"/>
                <a:gd name="connsiteY126" fmla="*/ 1896063 h 2237491"/>
                <a:gd name="connsiteX127" fmla="*/ 524402 w 1603731"/>
                <a:gd name="connsiteY127" fmla="*/ 1852754 h 2237491"/>
                <a:gd name="connsiteX128" fmla="*/ 505033 w 1603731"/>
                <a:gd name="connsiteY128" fmla="*/ 1828933 h 2237491"/>
                <a:gd name="connsiteX129" fmla="*/ 532566 w 1603731"/>
                <a:gd name="connsiteY129" fmla="*/ 1757040 h 2237491"/>
                <a:gd name="connsiteX130" fmla="*/ 569703 w 1603731"/>
                <a:gd name="connsiteY130" fmla="*/ 1733219 h 2237491"/>
                <a:gd name="connsiteX131" fmla="*/ 582669 w 1603731"/>
                <a:gd name="connsiteY131" fmla="*/ 1704852 h 2237491"/>
                <a:gd name="connsiteX132" fmla="*/ 585871 w 1603731"/>
                <a:gd name="connsiteY132" fmla="*/ 1650931 h 2237491"/>
                <a:gd name="connsiteX133" fmla="*/ 555136 w 1603731"/>
                <a:gd name="connsiteY133" fmla="*/ 1673452 h 2237491"/>
                <a:gd name="connsiteX134" fmla="*/ 521824 w 1603731"/>
                <a:gd name="connsiteY134" fmla="*/ 1652087 h 2237491"/>
                <a:gd name="connsiteX135" fmla="*/ 485504 w 1603731"/>
                <a:gd name="connsiteY135" fmla="*/ 1622564 h 2237491"/>
                <a:gd name="connsiteX136" fmla="*/ 493668 w 1603731"/>
                <a:gd name="connsiteY136" fmla="*/ 1588349 h 2237491"/>
                <a:gd name="connsiteX137" fmla="*/ 559657 w 1603731"/>
                <a:gd name="connsiteY137" fmla="*/ 1628667 h 2237491"/>
                <a:gd name="connsiteX138" fmla="*/ 574505 w 1603731"/>
                <a:gd name="connsiteY138" fmla="*/ 1606106 h 2237491"/>
                <a:gd name="connsiteX139" fmla="*/ 527604 w 1603731"/>
                <a:gd name="connsiteY139" fmla="*/ 1555434 h 2237491"/>
                <a:gd name="connsiteX140" fmla="*/ 505033 w 1603731"/>
                <a:gd name="connsiteY140" fmla="*/ 1531397 h 2237491"/>
                <a:gd name="connsiteX141" fmla="*/ 479101 w 1603731"/>
                <a:gd name="connsiteY141" fmla="*/ 1542008 h 2237491"/>
                <a:gd name="connsiteX142" fmla="*/ 456371 w 1603731"/>
                <a:gd name="connsiteY142" fmla="*/ 1524035 h 2237491"/>
                <a:gd name="connsiteX143" fmla="*/ 485504 w 1603731"/>
                <a:gd name="connsiteY143" fmla="*/ 1449326 h 2237491"/>
                <a:gd name="connsiteX144" fmla="*/ 470938 w 1603731"/>
                <a:gd name="connsiteY144" fmla="*/ 1422474 h 2237491"/>
                <a:gd name="connsiteX145" fmla="*/ 448367 w 1603731"/>
                <a:gd name="connsiteY145" fmla="*/ 1361191 h 2237491"/>
                <a:gd name="connsiteX146" fmla="*/ 417633 w 1603731"/>
                <a:gd name="connsiteY146" fmla="*/ 1270025 h 2237491"/>
                <a:gd name="connsiteX147" fmla="*/ 383537 w 1603731"/>
                <a:gd name="connsiteY147" fmla="*/ 1234078 h 2237491"/>
                <a:gd name="connsiteX148" fmla="*/ 383537 w 1603731"/>
                <a:gd name="connsiteY148" fmla="*/ 1192284 h 2237491"/>
                <a:gd name="connsiteX149" fmla="*/ 314065 w 1603731"/>
                <a:gd name="connsiteY149" fmla="*/ 1135332 h 2237491"/>
                <a:gd name="connsiteX150" fmla="*/ 260600 w 1603731"/>
                <a:gd name="connsiteY150" fmla="*/ 1127970 h 2237491"/>
                <a:gd name="connsiteX151" fmla="*/ 187767 w 1603731"/>
                <a:gd name="connsiteY151" fmla="*/ 1131001 h 2237491"/>
                <a:gd name="connsiteX152" fmla="*/ 126298 w 1603731"/>
                <a:gd name="connsiteY152" fmla="*/ 1142911 h 2237491"/>
                <a:gd name="connsiteX153" fmla="*/ 112709 w 1603731"/>
                <a:gd name="connsiteY153" fmla="*/ 1087915 h 2237491"/>
                <a:gd name="connsiteX154" fmla="*/ 50103 w 1603731"/>
                <a:gd name="connsiteY154" fmla="*/ 1042867 h 2237491"/>
                <a:gd name="connsiteX155" fmla="*/ 118135 w 1603731"/>
                <a:gd name="connsiteY155" fmla="*/ 1008436 h 2237491"/>
                <a:gd name="connsiteX156" fmla="*/ 168398 w 1603731"/>
                <a:gd name="connsiteY156" fmla="*/ 1000856 h 2237491"/>
                <a:gd name="connsiteX157" fmla="*/ 181575 w 1603731"/>
                <a:gd name="connsiteY157" fmla="*/ 975528 h 2237491"/>
                <a:gd name="connsiteX158" fmla="*/ 58267 w 1603731"/>
                <a:gd name="connsiteY158" fmla="*/ 972489 h 2237491"/>
                <a:gd name="connsiteX159" fmla="*/ 0 w 1603731"/>
                <a:gd name="connsiteY159" fmla="*/ 926148 h 2237491"/>
                <a:gd name="connsiteX160" fmla="*/ 3202 w 1603731"/>
                <a:gd name="connsiteY160" fmla="*/ 879806 h 2237491"/>
                <a:gd name="connsiteX161" fmla="*/ 103568 w 1603731"/>
                <a:gd name="connsiteY161" fmla="*/ 823071 h 2237491"/>
                <a:gd name="connsiteX162" fmla="*/ 191448 w 1603731"/>
                <a:gd name="connsiteY162" fmla="*/ 806376 h 2237491"/>
                <a:gd name="connsiteX163" fmla="*/ 220471 w 1603731"/>
                <a:gd name="connsiteY163" fmla="*/ 670116 h 2237491"/>
                <a:gd name="connsiteX164" fmla="*/ 147029 w 1603731"/>
                <a:gd name="connsiteY164" fmla="*/ 630485 h 2237491"/>
                <a:gd name="connsiteX165" fmla="*/ 190714 w 1603731"/>
                <a:gd name="connsiteY165" fmla="*/ 552578 h 2237491"/>
                <a:gd name="connsiteX166" fmla="*/ 219675 w 1603731"/>
                <a:gd name="connsiteY166" fmla="*/ 556428 h 2237491"/>
                <a:gd name="connsiteX167" fmla="*/ 231105 w 1603731"/>
                <a:gd name="connsiteY167" fmla="*/ 560238 h 2237491"/>
                <a:gd name="connsiteX168" fmla="*/ 214945 w 1603731"/>
                <a:gd name="connsiteY168" fmla="*/ 530290 h 2237491"/>
                <a:gd name="connsiteX169" fmla="*/ 286532 w 1603731"/>
                <a:gd name="connsiteY169" fmla="*/ 483741 h 2237491"/>
                <a:gd name="connsiteX170" fmla="*/ 275167 w 1603731"/>
                <a:gd name="connsiteY170" fmla="*/ 410548 h 2237491"/>
                <a:gd name="connsiteX171" fmla="*/ 341438 w 1603731"/>
                <a:gd name="connsiteY171" fmla="*/ 364207 h 2237491"/>
                <a:gd name="connsiteX172" fmla="*/ 398745 w 1603731"/>
                <a:gd name="connsiteY172" fmla="*/ 390693 h 2237491"/>
                <a:gd name="connsiteX173" fmla="*/ 409404 w 1603731"/>
                <a:gd name="connsiteY173" fmla="*/ 323631 h 2237491"/>
                <a:gd name="connsiteX174" fmla="*/ 471135 w 1603731"/>
                <a:gd name="connsiteY174" fmla="*/ 377358 h 2237491"/>
                <a:gd name="connsiteX175" fmla="*/ 501672 w 1603731"/>
                <a:gd name="connsiteY175" fmla="*/ 314885 h 2237491"/>
                <a:gd name="connsiteX176" fmla="*/ 532566 w 1603731"/>
                <a:gd name="connsiteY176" fmla="*/ 392575 h 2237491"/>
                <a:gd name="connsiteX177" fmla="*/ 600437 w 1603731"/>
                <a:gd name="connsiteY177" fmla="*/ 292530 h 2237491"/>
                <a:gd name="connsiteX178" fmla="*/ 661906 w 1603731"/>
                <a:gd name="connsiteY178" fmla="*/ 359876 h 2237491"/>
                <a:gd name="connsiteX179" fmla="*/ 700804 w 1603731"/>
                <a:gd name="connsiteY179" fmla="*/ 374818 h 2237491"/>
                <a:gd name="connsiteX180" fmla="*/ 754268 w 1603731"/>
                <a:gd name="connsiteY180" fmla="*/ 427006 h 2237491"/>
                <a:gd name="connsiteX181" fmla="*/ 689438 w 1603731"/>
                <a:gd name="connsiteY181" fmla="*/ 335840 h 2237491"/>
                <a:gd name="connsiteX182" fmla="*/ 692800 w 1603731"/>
                <a:gd name="connsiteY182" fmla="*/ 258099 h 2237491"/>
                <a:gd name="connsiteX183" fmla="*/ 665724 w 1603731"/>
                <a:gd name="connsiteY183" fmla="*/ 216399 h 2237491"/>
                <a:gd name="connsiteX184" fmla="*/ 746824 w 1603731"/>
                <a:gd name="connsiteY184" fmla="*/ 218427 h 2237491"/>
                <a:gd name="connsiteX185" fmla="*/ 754934 w 1603731"/>
                <a:gd name="connsiteY185" fmla="*/ 204234 h 2237491"/>
                <a:gd name="connsiteX186" fmla="*/ 758988 w 1603731"/>
                <a:gd name="connsiteY186" fmla="*/ 198152 h 2237491"/>
                <a:gd name="connsiteX187" fmla="*/ 680426 w 1603731"/>
                <a:gd name="connsiteY187" fmla="*/ 188229 h 2237491"/>
                <a:gd name="connsiteX188" fmla="*/ 675861 w 1603731"/>
                <a:gd name="connsiteY188" fmla="*/ 169767 h 2237491"/>
                <a:gd name="connsiteX189" fmla="*/ 706274 w 1603731"/>
                <a:gd name="connsiteY189" fmla="*/ 141382 h 2237491"/>
                <a:gd name="connsiteX190" fmla="*/ 728576 w 1603731"/>
                <a:gd name="connsiteY190" fmla="*/ 123135 h 2237491"/>
                <a:gd name="connsiteX191" fmla="*/ 752906 w 1603731"/>
                <a:gd name="connsiteY191" fmla="*/ 139354 h 2237491"/>
                <a:gd name="connsiteX192" fmla="*/ 773180 w 1603731"/>
                <a:gd name="connsiteY192" fmla="*/ 90694 h 2237491"/>
                <a:gd name="connsiteX193" fmla="*/ 813731 w 1603731"/>
                <a:gd name="connsiteY193" fmla="*/ 108943 h 2237491"/>
                <a:gd name="connsiteX194" fmla="*/ 815758 w 1603731"/>
                <a:gd name="connsiteY194" fmla="*/ 88668 h 2237491"/>
                <a:gd name="connsiteX195" fmla="*/ 823868 w 1603731"/>
                <a:gd name="connsiteY195" fmla="*/ 60283 h 2237491"/>
                <a:gd name="connsiteX196" fmla="*/ 856985 w 1603731"/>
                <a:gd name="connsiteY196" fmla="*/ 120333 h 2237491"/>
                <a:gd name="connsiteX197" fmla="*/ 866446 w 1603731"/>
                <a:gd name="connsiteY197" fmla="*/ 82585 h 2237491"/>
                <a:gd name="connsiteX198" fmla="*/ 860363 w 1603731"/>
                <a:gd name="connsiteY198" fmla="*/ 42036 h 2237491"/>
                <a:gd name="connsiteX199" fmla="*/ 909023 w 1603731"/>
                <a:gd name="connsiteY199" fmla="*/ 19732 h 2237491"/>
                <a:gd name="connsiteX200" fmla="*/ 949573 w 1603731"/>
                <a:gd name="connsiteY200" fmla="*/ 21760 h 2237491"/>
                <a:gd name="connsiteX201" fmla="*/ 1004783 w 1603731"/>
                <a:gd name="connsiteY201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244619 w 1603731"/>
                <a:gd name="connsiteY68" fmla="*/ 1469918 h 2237491"/>
                <a:gd name="connsiteX69" fmla="*/ 1285462 w 1603731"/>
                <a:gd name="connsiteY69" fmla="*/ 1492994 h 2237491"/>
                <a:gd name="connsiteX70" fmla="*/ 1306203 w 1603731"/>
                <a:gd name="connsiteY70" fmla="*/ 1505454 h 2237491"/>
                <a:gd name="connsiteX71" fmla="*/ 1340139 w 1603731"/>
                <a:gd name="connsiteY71" fmla="*/ 1538977 h 2237491"/>
                <a:gd name="connsiteX72" fmla="*/ 1351504 w 1603731"/>
                <a:gd name="connsiteY72" fmla="*/ 1598744 h 2237491"/>
                <a:gd name="connsiteX73" fmla="*/ 1301241 w 1603731"/>
                <a:gd name="connsiteY73" fmla="*/ 1612170 h 2237491"/>
                <a:gd name="connsiteX74" fmla="*/ 1294691 w 1603731"/>
                <a:gd name="connsiteY74" fmla="*/ 1568847 h 2237491"/>
                <a:gd name="connsiteX75" fmla="*/ 1239773 w 1603731"/>
                <a:gd name="connsiteY75" fmla="*/ 1528582 h 2237491"/>
                <a:gd name="connsiteX76" fmla="*/ 1252079 w 1603731"/>
                <a:gd name="connsiteY76" fmla="*/ 1568019 h 2237491"/>
                <a:gd name="connsiteX77" fmla="*/ 1246470 w 1603731"/>
                <a:gd name="connsiteY77" fmla="*/ 1569888 h 2237491"/>
                <a:gd name="connsiteX78" fmla="*/ 1170270 w 1603731"/>
                <a:gd name="connsiteY78" fmla="*/ 1573698 h 2237491"/>
                <a:gd name="connsiteX79" fmla="*/ 1164555 w 1603731"/>
                <a:gd name="connsiteY79" fmla="*/ 1577508 h 2237491"/>
                <a:gd name="connsiteX80" fmla="*/ 1170270 w 1603731"/>
                <a:gd name="connsiteY80" fmla="*/ 1579413 h 2237491"/>
                <a:gd name="connsiteX81" fmla="*/ 1206465 w 1603731"/>
                <a:gd name="connsiteY81" fmla="*/ 1581318 h 2237491"/>
                <a:gd name="connsiteX82" fmla="*/ 1214085 w 1603731"/>
                <a:gd name="connsiteY82" fmla="*/ 1583223 h 2237491"/>
                <a:gd name="connsiteX83" fmla="*/ 1223610 w 1603731"/>
                <a:gd name="connsiteY83" fmla="*/ 1585128 h 2237491"/>
                <a:gd name="connsiteX84" fmla="*/ 1235040 w 1603731"/>
                <a:gd name="connsiteY84" fmla="*/ 1588938 h 2237491"/>
                <a:gd name="connsiteX85" fmla="*/ 1250280 w 1603731"/>
                <a:gd name="connsiteY85" fmla="*/ 1590843 h 2237491"/>
                <a:gd name="connsiteX86" fmla="*/ 1258955 w 1603731"/>
                <a:gd name="connsiteY86" fmla="*/ 1590054 h 2237491"/>
                <a:gd name="connsiteX87" fmla="*/ 1259302 w 1603731"/>
                <a:gd name="connsiteY87" fmla="*/ 1591164 h 2237491"/>
                <a:gd name="connsiteX88" fmla="*/ 1191759 w 1603731"/>
                <a:gd name="connsiteY88" fmla="*/ 1620023 h 2237491"/>
                <a:gd name="connsiteX89" fmla="*/ 1166879 w 1603731"/>
                <a:gd name="connsiteY89" fmla="*/ 1635586 h 2237491"/>
                <a:gd name="connsiteX90" fmla="*/ 1221126 w 1603731"/>
                <a:gd name="connsiteY90" fmla="*/ 1638747 h 2237491"/>
                <a:gd name="connsiteX91" fmla="*/ 1249444 w 1603731"/>
                <a:gd name="connsiteY91" fmla="*/ 1649933 h 2237491"/>
                <a:gd name="connsiteX92" fmla="*/ 1332135 w 1603731"/>
                <a:gd name="connsiteY92" fmla="*/ 1637506 h 2237491"/>
                <a:gd name="connsiteX93" fmla="*/ 1264104 w 1603731"/>
                <a:gd name="connsiteY93" fmla="*/ 1697273 h 2237491"/>
                <a:gd name="connsiteX94" fmla="*/ 1191270 w 1603731"/>
                <a:gd name="connsiteY94" fmla="*/ 1751193 h 2237491"/>
                <a:gd name="connsiteX95" fmla="*/ 1113634 w 1603731"/>
                <a:gd name="connsiteY95" fmla="*/ 1771981 h 2237491"/>
                <a:gd name="connsiteX96" fmla="*/ 1072462 w 1603731"/>
                <a:gd name="connsiteY96" fmla="*/ 1751026 h 2237491"/>
                <a:gd name="connsiteX97" fmla="*/ 1079220 w 1603731"/>
                <a:gd name="connsiteY97" fmla="*/ 1780778 h 2237491"/>
                <a:gd name="connsiteX98" fmla="*/ 1022872 w 1603731"/>
                <a:gd name="connsiteY98" fmla="*/ 1860333 h 2237491"/>
                <a:gd name="connsiteX99" fmla="*/ 967967 w 1603731"/>
                <a:gd name="connsiteY99" fmla="*/ 1902126 h 2237491"/>
                <a:gd name="connsiteX100" fmla="*/ 898604 w 1603731"/>
                <a:gd name="connsiteY100" fmla="*/ 1929534 h 2237491"/>
                <a:gd name="connsiteX101" fmla="*/ 859257 w 1603731"/>
                <a:gd name="connsiteY101" fmla="*/ 1897240 h 2237491"/>
                <a:gd name="connsiteX102" fmla="*/ 877205 w 1603731"/>
                <a:gd name="connsiteY102" fmla="*/ 1944567 h 2237491"/>
                <a:gd name="connsiteX103" fmla="*/ 852730 w 1603731"/>
                <a:gd name="connsiteY103" fmla="*/ 1986401 h 2237491"/>
                <a:gd name="connsiteX104" fmla="*/ 827370 w 1603731"/>
                <a:gd name="connsiteY104" fmla="*/ 1990893 h 2237491"/>
                <a:gd name="connsiteX105" fmla="*/ 854635 w 1603731"/>
                <a:gd name="connsiteY105" fmla="*/ 2008235 h 2237491"/>
                <a:gd name="connsiteX106" fmla="*/ 838467 w 1603731"/>
                <a:gd name="connsiteY106" fmla="*/ 2043965 h 2237491"/>
                <a:gd name="connsiteX107" fmla="*/ 800178 w 1603731"/>
                <a:gd name="connsiteY107" fmla="*/ 2070346 h 2237491"/>
                <a:gd name="connsiteX108" fmla="*/ 807733 w 1603731"/>
                <a:gd name="connsiteY108" fmla="*/ 2126253 h 2237491"/>
                <a:gd name="connsiteX109" fmla="*/ 796368 w 1603731"/>
                <a:gd name="connsiteY109" fmla="*/ 2168046 h 2237491"/>
                <a:gd name="connsiteX110" fmla="*/ 790718 w 1603731"/>
                <a:gd name="connsiteY110" fmla="*/ 2228849 h 2237491"/>
                <a:gd name="connsiteX111" fmla="*/ 755923 w 1603731"/>
                <a:gd name="connsiteY111" fmla="*/ 2237457 h 2237491"/>
                <a:gd name="connsiteX112" fmla="*/ 746105 w 1603731"/>
                <a:gd name="connsiteY112" fmla="*/ 2217419 h 2237491"/>
                <a:gd name="connsiteX113" fmla="*/ 711058 w 1603731"/>
                <a:gd name="connsiteY113" fmla="*/ 2211819 h 2237491"/>
                <a:gd name="connsiteX114" fmla="*/ 681193 w 1603731"/>
                <a:gd name="connsiteY114" fmla="*/ 2178657 h 2237491"/>
                <a:gd name="connsiteX115" fmla="*/ 655503 w 1603731"/>
                <a:gd name="connsiteY115" fmla="*/ 2178657 h 2237491"/>
                <a:gd name="connsiteX116" fmla="*/ 627970 w 1603731"/>
                <a:gd name="connsiteY116" fmla="*/ 2150073 h 2237491"/>
                <a:gd name="connsiteX117" fmla="*/ 614918 w 1603731"/>
                <a:gd name="connsiteY117" fmla="*/ 2113544 h 2237491"/>
                <a:gd name="connsiteX118" fmla="*/ 617054 w 1603731"/>
                <a:gd name="connsiteY118" fmla="*/ 2083633 h 2237491"/>
                <a:gd name="connsiteX119" fmla="*/ 588302 w 1603731"/>
                <a:gd name="connsiteY119" fmla="*/ 2067629 h 2237491"/>
                <a:gd name="connsiteX120" fmla="*/ 597827 w 1603731"/>
                <a:gd name="connsiteY120" fmla="*/ 2040903 h 2237491"/>
                <a:gd name="connsiteX121" fmla="*/ 567916 w 1603731"/>
                <a:gd name="connsiteY121" fmla="*/ 2036631 h 2237491"/>
                <a:gd name="connsiteX122" fmla="*/ 549410 w 1603731"/>
                <a:gd name="connsiteY122" fmla="*/ 2013101 h 2237491"/>
                <a:gd name="connsiteX123" fmla="*/ 557272 w 1603731"/>
                <a:gd name="connsiteY123" fmla="*/ 1987216 h 2237491"/>
                <a:gd name="connsiteX124" fmla="*/ 533733 w 1603731"/>
                <a:gd name="connsiteY124" fmla="*/ 1978947 h 2237491"/>
                <a:gd name="connsiteX125" fmla="*/ 549798 w 1603731"/>
                <a:gd name="connsiteY125" fmla="*/ 1946389 h 2237491"/>
                <a:gd name="connsiteX126" fmla="*/ 516641 w 1603731"/>
                <a:gd name="connsiteY126" fmla="*/ 1934081 h 2237491"/>
                <a:gd name="connsiteX127" fmla="*/ 513037 w 1603731"/>
                <a:gd name="connsiteY127" fmla="*/ 1896063 h 2237491"/>
                <a:gd name="connsiteX128" fmla="*/ 524402 w 1603731"/>
                <a:gd name="connsiteY128" fmla="*/ 1852754 h 2237491"/>
                <a:gd name="connsiteX129" fmla="*/ 505033 w 1603731"/>
                <a:gd name="connsiteY129" fmla="*/ 1828933 h 2237491"/>
                <a:gd name="connsiteX130" fmla="*/ 532566 w 1603731"/>
                <a:gd name="connsiteY130" fmla="*/ 1757040 h 2237491"/>
                <a:gd name="connsiteX131" fmla="*/ 569703 w 1603731"/>
                <a:gd name="connsiteY131" fmla="*/ 1733219 h 2237491"/>
                <a:gd name="connsiteX132" fmla="*/ 582669 w 1603731"/>
                <a:gd name="connsiteY132" fmla="*/ 1704852 h 2237491"/>
                <a:gd name="connsiteX133" fmla="*/ 585871 w 1603731"/>
                <a:gd name="connsiteY133" fmla="*/ 1650931 h 2237491"/>
                <a:gd name="connsiteX134" fmla="*/ 555136 w 1603731"/>
                <a:gd name="connsiteY134" fmla="*/ 1673452 h 2237491"/>
                <a:gd name="connsiteX135" fmla="*/ 521824 w 1603731"/>
                <a:gd name="connsiteY135" fmla="*/ 1652087 h 2237491"/>
                <a:gd name="connsiteX136" fmla="*/ 485504 w 1603731"/>
                <a:gd name="connsiteY136" fmla="*/ 1622564 h 2237491"/>
                <a:gd name="connsiteX137" fmla="*/ 493668 w 1603731"/>
                <a:gd name="connsiteY137" fmla="*/ 1588349 h 2237491"/>
                <a:gd name="connsiteX138" fmla="*/ 559657 w 1603731"/>
                <a:gd name="connsiteY138" fmla="*/ 1628667 h 2237491"/>
                <a:gd name="connsiteX139" fmla="*/ 574505 w 1603731"/>
                <a:gd name="connsiteY139" fmla="*/ 1606106 h 2237491"/>
                <a:gd name="connsiteX140" fmla="*/ 527604 w 1603731"/>
                <a:gd name="connsiteY140" fmla="*/ 1555434 h 2237491"/>
                <a:gd name="connsiteX141" fmla="*/ 505033 w 1603731"/>
                <a:gd name="connsiteY141" fmla="*/ 1531397 h 2237491"/>
                <a:gd name="connsiteX142" fmla="*/ 479101 w 1603731"/>
                <a:gd name="connsiteY142" fmla="*/ 1542008 h 2237491"/>
                <a:gd name="connsiteX143" fmla="*/ 456371 w 1603731"/>
                <a:gd name="connsiteY143" fmla="*/ 1524035 h 2237491"/>
                <a:gd name="connsiteX144" fmla="*/ 485504 w 1603731"/>
                <a:gd name="connsiteY144" fmla="*/ 1449326 h 2237491"/>
                <a:gd name="connsiteX145" fmla="*/ 470938 w 1603731"/>
                <a:gd name="connsiteY145" fmla="*/ 1422474 h 2237491"/>
                <a:gd name="connsiteX146" fmla="*/ 448367 w 1603731"/>
                <a:gd name="connsiteY146" fmla="*/ 1361191 h 2237491"/>
                <a:gd name="connsiteX147" fmla="*/ 417633 w 1603731"/>
                <a:gd name="connsiteY147" fmla="*/ 1270025 h 2237491"/>
                <a:gd name="connsiteX148" fmla="*/ 383537 w 1603731"/>
                <a:gd name="connsiteY148" fmla="*/ 1234078 h 2237491"/>
                <a:gd name="connsiteX149" fmla="*/ 383537 w 1603731"/>
                <a:gd name="connsiteY149" fmla="*/ 1192284 h 2237491"/>
                <a:gd name="connsiteX150" fmla="*/ 314065 w 1603731"/>
                <a:gd name="connsiteY150" fmla="*/ 1135332 h 2237491"/>
                <a:gd name="connsiteX151" fmla="*/ 260600 w 1603731"/>
                <a:gd name="connsiteY151" fmla="*/ 1127970 h 2237491"/>
                <a:gd name="connsiteX152" fmla="*/ 187767 w 1603731"/>
                <a:gd name="connsiteY152" fmla="*/ 1131001 h 2237491"/>
                <a:gd name="connsiteX153" fmla="*/ 126298 w 1603731"/>
                <a:gd name="connsiteY153" fmla="*/ 1142911 h 2237491"/>
                <a:gd name="connsiteX154" fmla="*/ 112709 w 1603731"/>
                <a:gd name="connsiteY154" fmla="*/ 1087915 h 2237491"/>
                <a:gd name="connsiteX155" fmla="*/ 50103 w 1603731"/>
                <a:gd name="connsiteY155" fmla="*/ 1042867 h 2237491"/>
                <a:gd name="connsiteX156" fmla="*/ 118135 w 1603731"/>
                <a:gd name="connsiteY156" fmla="*/ 1008436 h 2237491"/>
                <a:gd name="connsiteX157" fmla="*/ 168398 w 1603731"/>
                <a:gd name="connsiteY157" fmla="*/ 1000856 h 2237491"/>
                <a:gd name="connsiteX158" fmla="*/ 181575 w 1603731"/>
                <a:gd name="connsiteY158" fmla="*/ 975528 h 2237491"/>
                <a:gd name="connsiteX159" fmla="*/ 58267 w 1603731"/>
                <a:gd name="connsiteY159" fmla="*/ 972489 h 2237491"/>
                <a:gd name="connsiteX160" fmla="*/ 0 w 1603731"/>
                <a:gd name="connsiteY160" fmla="*/ 926148 h 2237491"/>
                <a:gd name="connsiteX161" fmla="*/ 3202 w 1603731"/>
                <a:gd name="connsiteY161" fmla="*/ 879806 h 2237491"/>
                <a:gd name="connsiteX162" fmla="*/ 103568 w 1603731"/>
                <a:gd name="connsiteY162" fmla="*/ 823071 h 2237491"/>
                <a:gd name="connsiteX163" fmla="*/ 191448 w 1603731"/>
                <a:gd name="connsiteY163" fmla="*/ 806376 h 2237491"/>
                <a:gd name="connsiteX164" fmla="*/ 220471 w 1603731"/>
                <a:gd name="connsiteY164" fmla="*/ 670116 h 2237491"/>
                <a:gd name="connsiteX165" fmla="*/ 147029 w 1603731"/>
                <a:gd name="connsiteY165" fmla="*/ 630485 h 2237491"/>
                <a:gd name="connsiteX166" fmla="*/ 190714 w 1603731"/>
                <a:gd name="connsiteY166" fmla="*/ 552578 h 2237491"/>
                <a:gd name="connsiteX167" fmla="*/ 219675 w 1603731"/>
                <a:gd name="connsiteY167" fmla="*/ 556428 h 2237491"/>
                <a:gd name="connsiteX168" fmla="*/ 231105 w 1603731"/>
                <a:gd name="connsiteY168" fmla="*/ 560238 h 2237491"/>
                <a:gd name="connsiteX169" fmla="*/ 214945 w 1603731"/>
                <a:gd name="connsiteY169" fmla="*/ 530290 h 2237491"/>
                <a:gd name="connsiteX170" fmla="*/ 286532 w 1603731"/>
                <a:gd name="connsiteY170" fmla="*/ 483741 h 2237491"/>
                <a:gd name="connsiteX171" fmla="*/ 275167 w 1603731"/>
                <a:gd name="connsiteY171" fmla="*/ 410548 h 2237491"/>
                <a:gd name="connsiteX172" fmla="*/ 341438 w 1603731"/>
                <a:gd name="connsiteY172" fmla="*/ 364207 h 2237491"/>
                <a:gd name="connsiteX173" fmla="*/ 398745 w 1603731"/>
                <a:gd name="connsiteY173" fmla="*/ 390693 h 2237491"/>
                <a:gd name="connsiteX174" fmla="*/ 409404 w 1603731"/>
                <a:gd name="connsiteY174" fmla="*/ 323631 h 2237491"/>
                <a:gd name="connsiteX175" fmla="*/ 471135 w 1603731"/>
                <a:gd name="connsiteY175" fmla="*/ 377358 h 2237491"/>
                <a:gd name="connsiteX176" fmla="*/ 501672 w 1603731"/>
                <a:gd name="connsiteY176" fmla="*/ 314885 h 2237491"/>
                <a:gd name="connsiteX177" fmla="*/ 532566 w 1603731"/>
                <a:gd name="connsiteY177" fmla="*/ 392575 h 2237491"/>
                <a:gd name="connsiteX178" fmla="*/ 600437 w 1603731"/>
                <a:gd name="connsiteY178" fmla="*/ 292530 h 2237491"/>
                <a:gd name="connsiteX179" fmla="*/ 661906 w 1603731"/>
                <a:gd name="connsiteY179" fmla="*/ 359876 h 2237491"/>
                <a:gd name="connsiteX180" fmla="*/ 700804 w 1603731"/>
                <a:gd name="connsiteY180" fmla="*/ 374818 h 2237491"/>
                <a:gd name="connsiteX181" fmla="*/ 754268 w 1603731"/>
                <a:gd name="connsiteY181" fmla="*/ 427006 h 2237491"/>
                <a:gd name="connsiteX182" fmla="*/ 689438 w 1603731"/>
                <a:gd name="connsiteY182" fmla="*/ 335840 h 2237491"/>
                <a:gd name="connsiteX183" fmla="*/ 692800 w 1603731"/>
                <a:gd name="connsiteY183" fmla="*/ 258099 h 2237491"/>
                <a:gd name="connsiteX184" fmla="*/ 665724 w 1603731"/>
                <a:gd name="connsiteY184" fmla="*/ 216399 h 2237491"/>
                <a:gd name="connsiteX185" fmla="*/ 746824 w 1603731"/>
                <a:gd name="connsiteY185" fmla="*/ 218427 h 2237491"/>
                <a:gd name="connsiteX186" fmla="*/ 754934 w 1603731"/>
                <a:gd name="connsiteY186" fmla="*/ 204234 h 2237491"/>
                <a:gd name="connsiteX187" fmla="*/ 758988 w 1603731"/>
                <a:gd name="connsiteY187" fmla="*/ 198152 h 2237491"/>
                <a:gd name="connsiteX188" fmla="*/ 680426 w 1603731"/>
                <a:gd name="connsiteY188" fmla="*/ 188229 h 2237491"/>
                <a:gd name="connsiteX189" fmla="*/ 675861 w 1603731"/>
                <a:gd name="connsiteY189" fmla="*/ 169767 h 2237491"/>
                <a:gd name="connsiteX190" fmla="*/ 706274 w 1603731"/>
                <a:gd name="connsiteY190" fmla="*/ 141382 h 2237491"/>
                <a:gd name="connsiteX191" fmla="*/ 728576 w 1603731"/>
                <a:gd name="connsiteY191" fmla="*/ 123135 h 2237491"/>
                <a:gd name="connsiteX192" fmla="*/ 752906 w 1603731"/>
                <a:gd name="connsiteY192" fmla="*/ 139354 h 2237491"/>
                <a:gd name="connsiteX193" fmla="*/ 773180 w 1603731"/>
                <a:gd name="connsiteY193" fmla="*/ 90694 h 2237491"/>
                <a:gd name="connsiteX194" fmla="*/ 813731 w 1603731"/>
                <a:gd name="connsiteY194" fmla="*/ 108943 h 2237491"/>
                <a:gd name="connsiteX195" fmla="*/ 815758 w 1603731"/>
                <a:gd name="connsiteY195" fmla="*/ 88668 h 2237491"/>
                <a:gd name="connsiteX196" fmla="*/ 823868 w 1603731"/>
                <a:gd name="connsiteY196" fmla="*/ 60283 h 2237491"/>
                <a:gd name="connsiteX197" fmla="*/ 856985 w 1603731"/>
                <a:gd name="connsiteY197" fmla="*/ 120333 h 2237491"/>
                <a:gd name="connsiteX198" fmla="*/ 866446 w 1603731"/>
                <a:gd name="connsiteY198" fmla="*/ 82585 h 2237491"/>
                <a:gd name="connsiteX199" fmla="*/ 860363 w 1603731"/>
                <a:gd name="connsiteY199" fmla="*/ 42036 h 2237491"/>
                <a:gd name="connsiteX200" fmla="*/ 909023 w 1603731"/>
                <a:gd name="connsiteY200" fmla="*/ 19732 h 2237491"/>
                <a:gd name="connsiteX201" fmla="*/ 949573 w 1603731"/>
                <a:gd name="connsiteY201" fmla="*/ 21760 h 2237491"/>
                <a:gd name="connsiteX202" fmla="*/ 1004783 w 1603731"/>
                <a:gd name="connsiteY202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85462 w 1603731"/>
                <a:gd name="connsiteY70" fmla="*/ 1492994 h 2237491"/>
                <a:gd name="connsiteX71" fmla="*/ 1306203 w 1603731"/>
                <a:gd name="connsiteY71" fmla="*/ 150545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2079 w 1603731"/>
                <a:gd name="connsiteY77" fmla="*/ 1568019 h 2237491"/>
                <a:gd name="connsiteX78" fmla="*/ 1246470 w 1603731"/>
                <a:gd name="connsiteY78" fmla="*/ 1569888 h 2237491"/>
                <a:gd name="connsiteX79" fmla="*/ 1170270 w 1603731"/>
                <a:gd name="connsiteY79" fmla="*/ 1573698 h 2237491"/>
                <a:gd name="connsiteX80" fmla="*/ 1164555 w 1603731"/>
                <a:gd name="connsiteY80" fmla="*/ 1577508 h 2237491"/>
                <a:gd name="connsiteX81" fmla="*/ 1170270 w 1603731"/>
                <a:gd name="connsiteY81" fmla="*/ 1579413 h 2237491"/>
                <a:gd name="connsiteX82" fmla="*/ 1206465 w 1603731"/>
                <a:gd name="connsiteY82" fmla="*/ 1581318 h 2237491"/>
                <a:gd name="connsiteX83" fmla="*/ 1214085 w 1603731"/>
                <a:gd name="connsiteY83" fmla="*/ 1583223 h 2237491"/>
                <a:gd name="connsiteX84" fmla="*/ 1223610 w 1603731"/>
                <a:gd name="connsiteY84" fmla="*/ 158512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06203 w 1603731"/>
                <a:gd name="connsiteY71" fmla="*/ 150545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2079 w 1603731"/>
                <a:gd name="connsiteY77" fmla="*/ 1568019 h 2237491"/>
                <a:gd name="connsiteX78" fmla="*/ 1246470 w 1603731"/>
                <a:gd name="connsiteY78" fmla="*/ 1569888 h 2237491"/>
                <a:gd name="connsiteX79" fmla="*/ 1170270 w 1603731"/>
                <a:gd name="connsiteY79" fmla="*/ 1573698 h 2237491"/>
                <a:gd name="connsiteX80" fmla="*/ 1164555 w 1603731"/>
                <a:gd name="connsiteY80" fmla="*/ 1577508 h 2237491"/>
                <a:gd name="connsiteX81" fmla="*/ 1170270 w 1603731"/>
                <a:gd name="connsiteY81" fmla="*/ 1579413 h 2237491"/>
                <a:gd name="connsiteX82" fmla="*/ 1206465 w 1603731"/>
                <a:gd name="connsiteY82" fmla="*/ 1581318 h 2237491"/>
                <a:gd name="connsiteX83" fmla="*/ 1214085 w 1603731"/>
                <a:gd name="connsiteY83" fmla="*/ 1583223 h 2237491"/>
                <a:gd name="connsiteX84" fmla="*/ 1223610 w 1603731"/>
                <a:gd name="connsiteY84" fmla="*/ 158512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2079 w 1603731"/>
                <a:gd name="connsiteY77" fmla="*/ 1568019 h 2237491"/>
                <a:gd name="connsiteX78" fmla="*/ 1246470 w 1603731"/>
                <a:gd name="connsiteY78" fmla="*/ 1569888 h 2237491"/>
                <a:gd name="connsiteX79" fmla="*/ 1170270 w 1603731"/>
                <a:gd name="connsiteY79" fmla="*/ 1573698 h 2237491"/>
                <a:gd name="connsiteX80" fmla="*/ 1164555 w 1603731"/>
                <a:gd name="connsiteY80" fmla="*/ 1577508 h 2237491"/>
                <a:gd name="connsiteX81" fmla="*/ 1170270 w 1603731"/>
                <a:gd name="connsiteY81" fmla="*/ 1579413 h 2237491"/>
                <a:gd name="connsiteX82" fmla="*/ 1206465 w 1603731"/>
                <a:gd name="connsiteY82" fmla="*/ 1581318 h 2237491"/>
                <a:gd name="connsiteX83" fmla="*/ 1214085 w 1603731"/>
                <a:gd name="connsiteY83" fmla="*/ 1583223 h 2237491"/>
                <a:gd name="connsiteX84" fmla="*/ 1223610 w 1603731"/>
                <a:gd name="connsiteY84" fmla="*/ 158512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206465 w 1603731"/>
                <a:gd name="connsiteY83" fmla="*/ 1581318 h 2237491"/>
                <a:gd name="connsiteX84" fmla="*/ 1214085 w 1603731"/>
                <a:gd name="connsiteY84" fmla="*/ 1583223 h 2237491"/>
                <a:gd name="connsiteX85" fmla="*/ 1223610 w 1603731"/>
                <a:gd name="connsiteY85" fmla="*/ 1585128 h 2237491"/>
                <a:gd name="connsiteX86" fmla="*/ 1235040 w 1603731"/>
                <a:gd name="connsiteY86" fmla="*/ 1588938 h 2237491"/>
                <a:gd name="connsiteX87" fmla="*/ 1250280 w 1603731"/>
                <a:gd name="connsiteY87" fmla="*/ 1590843 h 2237491"/>
                <a:gd name="connsiteX88" fmla="*/ 1258955 w 1603731"/>
                <a:gd name="connsiteY88" fmla="*/ 1590054 h 2237491"/>
                <a:gd name="connsiteX89" fmla="*/ 1259302 w 1603731"/>
                <a:gd name="connsiteY89" fmla="*/ 1591164 h 2237491"/>
                <a:gd name="connsiteX90" fmla="*/ 1191759 w 1603731"/>
                <a:gd name="connsiteY90" fmla="*/ 1620023 h 2237491"/>
                <a:gd name="connsiteX91" fmla="*/ 1166879 w 1603731"/>
                <a:gd name="connsiteY91" fmla="*/ 1635586 h 2237491"/>
                <a:gd name="connsiteX92" fmla="*/ 1221126 w 1603731"/>
                <a:gd name="connsiteY92" fmla="*/ 1638747 h 2237491"/>
                <a:gd name="connsiteX93" fmla="*/ 1249444 w 1603731"/>
                <a:gd name="connsiteY93" fmla="*/ 1649933 h 2237491"/>
                <a:gd name="connsiteX94" fmla="*/ 1332135 w 1603731"/>
                <a:gd name="connsiteY94" fmla="*/ 1637506 h 2237491"/>
                <a:gd name="connsiteX95" fmla="*/ 1264104 w 1603731"/>
                <a:gd name="connsiteY95" fmla="*/ 1697273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206465 w 1603731"/>
                <a:gd name="connsiteY83" fmla="*/ 1581318 h 2237491"/>
                <a:gd name="connsiteX84" fmla="*/ 1214085 w 1603731"/>
                <a:gd name="connsiteY84" fmla="*/ 1583223 h 2237491"/>
                <a:gd name="connsiteX85" fmla="*/ 1207390 w 1603731"/>
                <a:gd name="connsiteY85" fmla="*/ 1593238 h 2237491"/>
                <a:gd name="connsiteX86" fmla="*/ 1235040 w 1603731"/>
                <a:gd name="connsiteY86" fmla="*/ 1588938 h 2237491"/>
                <a:gd name="connsiteX87" fmla="*/ 1250280 w 1603731"/>
                <a:gd name="connsiteY87" fmla="*/ 1590843 h 2237491"/>
                <a:gd name="connsiteX88" fmla="*/ 1258955 w 1603731"/>
                <a:gd name="connsiteY88" fmla="*/ 1590054 h 2237491"/>
                <a:gd name="connsiteX89" fmla="*/ 1259302 w 1603731"/>
                <a:gd name="connsiteY89" fmla="*/ 1591164 h 2237491"/>
                <a:gd name="connsiteX90" fmla="*/ 1191759 w 1603731"/>
                <a:gd name="connsiteY90" fmla="*/ 1620023 h 2237491"/>
                <a:gd name="connsiteX91" fmla="*/ 1166879 w 1603731"/>
                <a:gd name="connsiteY91" fmla="*/ 1635586 h 2237491"/>
                <a:gd name="connsiteX92" fmla="*/ 1221126 w 1603731"/>
                <a:gd name="connsiteY92" fmla="*/ 1638747 h 2237491"/>
                <a:gd name="connsiteX93" fmla="*/ 1249444 w 1603731"/>
                <a:gd name="connsiteY93" fmla="*/ 1649933 h 2237491"/>
                <a:gd name="connsiteX94" fmla="*/ 1332135 w 1603731"/>
                <a:gd name="connsiteY94" fmla="*/ 1637506 h 2237491"/>
                <a:gd name="connsiteX95" fmla="*/ 1264104 w 1603731"/>
                <a:gd name="connsiteY95" fmla="*/ 1697273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14085 w 1603731"/>
                <a:gd name="connsiteY84" fmla="*/ 1583223 h 2237491"/>
                <a:gd name="connsiteX85" fmla="*/ 1207390 w 1603731"/>
                <a:gd name="connsiteY85" fmla="*/ 1593238 h 2237491"/>
                <a:gd name="connsiteX86" fmla="*/ 1235040 w 1603731"/>
                <a:gd name="connsiteY86" fmla="*/ 1588938 h 2237491"/>
                <a:gd name="connsiteX87" fmla="*/ 1250280 w 1603731"/>
                <a:gd name="connsiteY87" fmla="*/ 1590843 h 2237491"/>
                <a:gd name="connsiteX88" fmla="*/ 1258955 w 1603731"/>
                <a:gd name="connsiteY88" fmla="*/ 1590054 h 2237491"/>
                <a:gd name="connsiteX89" fmla="*/ 1259302 w 1603731"/>
                <a:gd name="connsiteY89" fmla="*/ 1591164 h 2237491"/>
                <a:gd name="connsiteX90" fmla="*/ 1191759 w 1603731"/>
                <a:gd name="connsiteY90" fmla="*/ 1620023 h 2237491"/>
                <a:gd name="connsiteX91" fmla="*/ 1166879 w 1603731"/>
                <a:gd name="connsiteY91" fmla="*/ 1635586 h 2237491"/>
                <a:gd name="connsiteX92" fmla="*/ 1221126 w 1603731"/>
                <a:gd name="connsiteY92" fmla="*/ 1638747 h 2237491"/>
                <a:gd name="connsiteX93" fmla="*/ 1249444 w 1603731"/>
                <a:gd name="connsiteY93" fmla="*/ 1649933 h 2237491"/>
                <a:gd name="connsiteX94" fmla="*/ 1332135 w 1603731"/>
                <a:gd name="connsiteY94" fmla="*/ 1637506 h 2237491"/>
                <a:gd name="connsiteX95" fmla="*/ 1264104 w 1603731"/>
                <a:gd name="connsiteY95" fmla="*/ 1697273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33224 w 1603731"/>
                <a:gd name="connsiteY92" fmla="*/ 1664126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64126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227340 w 1603731"/>
                <a:gd name="connsiteY95" fmla="*/ 1720800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22872 w 1603731"/>
                <a:gd name="connsiteY101" fmla="*/ 1860333 h 2237491"/>
                <a:gd name="connsiteX102" fmla="*/ 967967 w 1603731"/>
                <a:gd name="connsiteY102" fmla="*/ 1902126 h 2237491"/>
                <a:gd name="connsiteX103" fmla="*/ 898604 w 1603731"/>
                <a:gd name="connsiteY103" fmla="*/ 1929534 h 2237491"/>
                <a:gd name="connsiteX104" fmla="*/ 859257 w 1603731"/>
                <a:gd name="connsiteY104" fmla="*/ 1897240 h 2237491"/>
                <a:gd name="connsiteX105" fmla="*/ 877205 w 1603731"/>
                <a:gd name="connsiteY105" fmla="*/ 1944567 h 2237491"/>
                <a:gd name="connsiteX106" fmla="*/ 852730 w 1603731"/>
                <a:gd name="connsiteY106" fmla="*/ 1986401 h 2237491"/>
                <a:gd name="connsiteX107" fmla="*/ 827370 w 1603731"/>
                <a:gd name="connsiteY107" fmla="*/ 1990893 h 2237491"/>
                <a:gd name="connsiteX108" fmla="*/ 854635 w 1603731"/>
                <a:gd name="connsiteY108" fmla="*/ 2008235 h 2237491"/>
                <a:gd name="connsiteX109" fmla="*/ 838467 w 1603731"/>
                <a:gd name="connsiteY109" fmla="*/ 2043965 h 2237491"/>
                <a:gd name="connsiteX110" fmla="*/ 800178 w 1603731"/>
                <a:gd name="connsiteY110" fmla="*/ 2070346 h 2237491"/>
                <a:gd name="connsiteX111" fmla="*/ 807733 w 1603731"/>
                <a:gd name="connsiteY111" fmla="*/ 2126253 h 2237491"/>
                <a:gd name="connsiteX112" fmla="*/ 796368 w 1603731"/>
                <a:gd name="connsiteY112" fmla="*/ 2168046 h 2237491"/>
                <a:gd name="connsiteX113" fmla="*/ 790718 w 1603731"/>
                <a:gd name="connsiteY113" fmla="*/ 2228849 h 2237491"/>
                <a:gd name="connsiteX114" fmla="*/ 755923 w 1603731"/>
                <a:gd name="connsiteY114" fmla="*/ 2237457 h 2237491"/>
                <a:gd name="connsiteX115" fmla="*/ 746105 w 1603731"/>
                <a:gd name="connsiteY115" fmla="*/ 2217419 h 2237491"/>
                <a:gd name="connsiteX116" fmla="*/ 711058 w 1603731"/>
                <a:gd name="connsiteY116" fmla="*/ 2211819 h 2237491"/>
                <a:gd name="connsiteX117" fmla="*/ 681193 w 1603731"/>
                <a:gd name="connsiteY117" fmla="*/ 2178657 h 2237491"/>
                <a:gd name="connsiteX118" fmla="*/ 655503 w 1603731"/>
                <a:gd name="connsiteY118" fmla="*/ 2178657 h 2237491"/>
                <a:gd name="connsiteX119" fmla="*/ 627970 w 1603731"/>
                <a:gd name="connsiteY119" fmla="*/ 2150073 h 2237491"/>
                <a:gd name="connsiteX120" fmla="*/ 614918 w 1603731"/>
                <a:gd name="connsiteY120" fmla="*/ 2113544 h 2237491"/>
                <a:gd name="connsiteX121" fmla="*/ 617054 w 1603731"/>
                <a:gd name="connsiteY121" fmla="*/ 2083633 h 2237491"/>
                <a:gd name="connsiteX122" fmla="*/ 588302 w 1603731"/>
                <a:gd name="connsiteY122" fmla="*/ 2067629 h 2237491"/>
                <a:gd name="connsiteX123" fmla="*/ 597827 w 1603731"/>
                <a:gd name="connsiteY123" fmla="*/ 2040903 h 2237491"/>
                <a:gd name="connsiteX124" fmla="*/ 567916 w 1603731"/>
                <a:gd name="connsiteY124" fmla="*/ 2036631 h 2237491"/>
                <a:gd name="connsiteX125" fmla="*/ 549410 w 1603731"/>
                <a:gd name="connsiteY125" fmla="*/ 2013101 h 2237491"/>
                <a:gd name="connsiteX126" fmla="*/ 557272 w 1603731"/>
                <a:gd name="connsiteY126" fmla="*/ 1987216 h 2237491"/>
                <a:gd name="connsiteX127" fmla="*/ 533733 w 1603731"/>
                <a:gd name="connsiteY127" fmla="*/ 1978947 h 2237491"/>
                <a:gd name="connsiteX128" fmla="*/ 549798 w 1603731"/>
                <a:gd name="connsiteY128" fmla="*/ 1946389 h 2237491"/>
                <a:gd name="connsiteX129" fmla="*/ 516641 w 1603731"/>
                <a:gd name="connsiteY129" fmla="*/ 1934081 h 2237491"/>
                <a:gd name="connsiteX130" fmla="*/ 513037 w 1603731"/>
                <a:gd name="connsiteY130" fmla="*/ 1896063 h 2237491"/>
                <a:gd name="connsiteX131" fmla="*/ 524402 w 1603731"/>
                <a:gd name="connsiteY131" fmla="*/ 1852754 h 2237491"/>
                <a:gd name="connsiteX132" fmla="*/ 505033 w 1603731"/>
                <a:gd name="connsiteY132" fmla="*/ 1828933 h 2237491"/>
                <a:gd name="connsiteX133" fmla="*/ 532566 w 1603731"/>
                <a:gd name="connsiteY133" fmla="*/ 1757040 h 2237491"/>
                <a:gd name="connsiteX134" fmla="*/ 569703 w 1603731"/>
                <a:gd name="connsiteY134" fmla="*/ 1733219 h 2237491"/>
                <a:gd name="connsiteX135" fmla="*/ 582669 w 1603731"/>
                <a:gd name="connsiteY135" fmla="*/ 1704852 h 2237491"/>
                <a:gd name="connsiteX136" fmla="*/ 585871 w 1603731"/>
                <a:gd name="connsiteY136" fmla="*/ 1650931 h 2237491"/>
                <a:gd name="connsiteX137" fmla="*/ 555136 w 1603731"/>
                <a:gd name="connsiteY137" fmla="*/ 1673452 h 2237491"/>
                <a:gd name="connsiteX138" fmla="*/ 521824 w 1603731"/>
                <a:gd name="connsiteY138" fmla="*/ 1652087 h 2237491"/>
                <a:gd name="connsiteX139" fmla="*/ 485504 w 1603731"/>
                <a:gd name="connsiteY139" fmla="*/ 1622564 h 2237491"/>
                <a:gd name="connsiteX140" fmla="*/ 493668 w 1603731"/>
                <a:gd name="connsiteY140" fmla="*/ 1588349 h 2237491"/>
                <a:gd name="connsiteX141" fmla="*/ 559657 w 1603731"/>
                <a:gd name="connsiteY141" fmla="*/ 1628667 h 2237491"/>
                <a:gd name="connsiteX142" fmla="*/ 574505 w 1603731"/>
                <a:gd name="connsiteY142" fmla="*/ 1606106 h 2237491"/>
                <a:gd name="connsiteX143" fmla="*/ 527604 w 1603731"/>
                <a:gd name="connsiteY143" fmla="*/ 1555434 h 2237491"/>
                <a:gd name="connsiteX144" fmla="*/ 505033 w 1603731"/>
                <a:gd name="connsiteY144" fmla="*/ 1531397 h 2237491"/>
                <a:gd name="connsiteX145" fmla="*/ 479101 w 1603731"/>
                <a:gd name="connsiteY145" fmla="*/ 1542008 h 2237491"/>
                <a:gd name="connsiteX146" fmla="*/ 456371 w 1603731"/>
                <a:gd name="connsiteY146" fmla="*/ 1524035 h 2237491"/>
                <a:gd name="connsiteX147" fmla="*/ 485504 w 1603731"/>
                <a:gd name="connsiteY147" fmla="*/ 1449326 h 2237491"/>
                <a:gd name="connsiteX148" fmla="*/ 470938 w 1603731"/>
                <a:gd name="connsiteY148" fmla="*/ 1422474 h 2237491"/>
                <a:gd name="connsiteX149" fmla="*/ 448367 w 1603731"/>
                <a:gd name="connsiteY149" fmla="*/ 1361191 h 2237491"/>
                <a:gd name="connsiteX150" fmla="*/ 417633 w 1603731"/>
                <a:gd name="connsiteY150" fmla="*/ 1270025 h 2237491"/>
                <a:gd name="connsiteX151" fmla="*/ 383537 w 1603731"/>
                <a:gd name="connsiteY151" fmla="*/ 1234078 h 2237491"/>
                <a:gd name="connsiteX152" fmla="*/ 383537 w 1603731"/>
                <a:gd name="connsiteY152" fmla="*/ 1192284 h 2237491"/>
                <a:gd name="connsiteX153" fmla="*/ 314065 w 1603731"/>
                <a:gd name="connsiteY153" fmla="*/ 1135332 h 2237491"/>
                <a:gd name="connsiteX154" fmla="*/ 260600 w 1603731"/>
                <a:gd name="connsiteY154" fmla="*/ 1127970 h 2237491"/>
                <a:gd name="connsiteX155" fmla="*/ 187767 w 1603731"/>
                <a:gd name="connsiteY155" fmla="*/ 1131001 h 2237491"/>
                <a:gd name="connsiteX156" fmla="*/ 126298 w 1603731"/>
                <a:gd name="connsiteY156" fmla="*/ 1142911 h 2237491"/>
                <a:gd name="connsiteX157" fmla="*/ 112709 w 1603731"/>
                <a:gd name="connsiteY157" fmla="*/ 1087915 h 2237491"/>
                <a:gd name="connsiteX158" fmla="*/ 50103 w 1603731"/>
                <a:gd name="connsiteY158" fmla="*/ 1042867 h 2237491"/>
                <a:gd name="connsiteX159" fmla="*/ 118135 w 1603731"/>
                <a:gd name="connsiteY159" fmla="*/ 1008436 h 2237491"/>
                <a:gd name="connsiteX160" fmla="*/ 168398 w 1603731"/>
                <a:gd name="connsiteY160" fmla="*/ 1000856 h 2237491"/>
                <a:gd name="connsiteX161" fmla="*/ 181575 w 1603731"/>
                <a:gd name="connsiteY161" fmla="*/ 975528 h 2237491"/>
                <a:gd name="connsiteX162" fmla="*/ 58267 w 1603731"/>
                <a:gd name="connsiteY162" fmla="*/ 972489 h 2237491"/>
                <a:gd name="connsiteX163" fmla="*/ 0 w 1603731"/>
                <a:gd name="connsiteY163" fmla="*/ 926148 h 2237491"/>
                <a:gd name="connsiteX164" fmla="*/ 3202 w 1603731"/>
                <a:gd name="connsiteY164" fmla="*/ 879806 h 2237491"/>
                <a:gd name="connsiteX165" fmla="*/ 103568 w 1603731"/>
                <a:gd name="connsiteY165" fmla="*/ 823071 h 2237491"/>
                <a:gd name="connsiteX166" fmla="*/ 191448 w 1603731"/>
                <a:gd name="connsiteY166" fmla="*/ 806376 h 2237491"/>
                <a:gd name="connsiteX167" fmla="*/ 220471 w 1603731"/>
                <a:gd name="connsiteY167" fmla="*/ 670116 h 2237491"/>
                <a:gd name="connsiteX168" fmla="*/ 147029 w 1603731"/>
                <a:gd name="connsiteY168" fmla="*/ 630485 h 2237491"/>
                <a:gd name="connsiteX169" fmla="*/ 190714 w 1603731"/>
                <a:gd name="connsiteY169" fmla="*/ 552578 h 2237491"/>
                <a:gd name="connsiteX170" fmla="*/ 219675 w 1603731"/>
                <a:gd name="connsiteY170" fmla="*/ 556428 h 2237491"/>
                <a:gd name="connsiteX171" fmla="*/ 231105 w 1603731"/>
                <a:gd name="connsiteY171" fmla="*/ 560238 h 2237491"/>
                <a:gd name="connsiteX172" fmla="*/ 214945 w 1603731"/>
                <a:gd name="connsiteY172" fmla="*/ 530290 h 2237491"/>
                <a:gd name="connsiteX173" fmla="*/ 286532 w 1603731"/>
                <a:gd name="connsiteY173" fmla="*/ 483741 h 2237491"/>
                <a:gd name="connsiteX174" fmla="*/ 275167 w 1603731"/>
                <a:gd name="connsiteY174" fmla="*/ 410548 h 2237491"/>
                <a:gd name="connsiteX175" fmla="*/ 341438 w 1603731"/>
                <a:gd name="connsiteY175" fmla="*/ 364207 h 2237491"/>
                <a:gd name="connsiteX176" fmla="*/ 398745 w 1603731"/>
                <a:gd name="connsiteY176" fmla="*/ 390693 h 2237491"/>
                <a:gd name="connsiteX177" fmla="*/ 409404 w 1603731"/>
                <a:gd name="connsiteY177" fmla="*/ 323631 h 2237491"/>
                <a:gd name="connsiteX178" fmla="*/ 471135 w 1603731"/>
                <a:gd name="connsiteY178" fmla="*/ 377358 h 2237491"/>
                <a:gd name="connsiteX179" fmla="*/ 501672 w 1603731"/>
                <a:gd name="connsiteY179" fmla="*/ 314885 h 2237491"/>
                <a:gd name="connsiteX180" fmla="*/ 532566 w 1603731"/>
                <a:gd name="connsiteY180" fmla="*/ 392575 h 2237491"/>
                <a:gd name="connsiteX181" fmla="*/ 600437 w 1603731"/>
                <a:gd name="connsiteY181" fmla="*/ 292530 h 2237491"/>
                <a:gd name="connsiteX182" fmla="*/ 661906 w 1603731"/>
                <a:gd name="connsiteY182" fmla="*/ 359876 h 2237491"/>
                <a:gd name="connsiteX183" fmla="*/ 700804 w 1603731"/>
                <a:gd name="connsiteY183" fmla="*/ 374818 h 2237491"/>
                <a:gd name="connsiteX184" fmla="*/ 754268 w 1603731"/>
                <a:gd name="connsiteY184" fmla="*/ 427006 h 2237491"/>
                <a:gd name="connsiteX185" fmla="*/ 689438 w 1603731"/>
                <a:gd name="connsiteY185" fmla="*/ 335840 h 2237491"/>
                <a:gd name="connsiteX186" fmla="*/ 692800 w 1603731"/>
                <a:gd name="connsiteY186" fmla="*/ 258099 h 2237491"/>
                <a:gd name="connsiteX187" fmla="*/ 665724 w 1603731"/>
                <a:gd name="connsiteY187" fmla="*/ 216399 h 2237491"/>
                <a:gd name="connsiteX188" fmla="*/ 746824 w 1603731"/>
                <a:gd name="connsiteY188" fmla="*/ 218427 h 2237491"/>
                <a:gd name="connsiteX189" fmla="*/ 754934 w 1603731"/>
                <a:gd name="connsiteY189" fmla="*/ 204234 h 2237491"/>
                <a:gd name="connsiteX190" fmla="*/ 758988 w 1603731"/>
                <a:gd name="connsiteY190" fmla="*/ 198152 h 2237491"/>
                <a:gd name="connsiteX191" fmla="*/ 680426 w 1603731"/>
                <a:gd name="connsiteY191" fmla="*/ 188229 h 2237491"/>
                <a:gd name="connsiteX192" fmla="*/ 675861 w 1603731"/>
                <a:gd name="connsiteY192" fmla="*/ 169767 h 2237491"/>
                <a:gd name="connsiteX193" fmla="*/ 706274 w 1603731"/>
                <a:gd name="connsiteY193" fmla="*/ 141382 h 2237491"/>
                <a:gd name="connsiteX194" fmla="*/ 728576 w 1603731"/>
                <a:gd name="connsiteY194" fmla="*/ 123135 h 2237491"/>
                <a:gd name="connsiteX195" fmla="*/ 752906 w 1603731"/>
                <a:gd name="connsiteY195" fmla="*/ 139354 h 2237491"/>
                <a:gd name="connsiteX196" fmla="*/ 773180 w 1603731"/>
                <a:gd name="connsiteY196" fmla="*/ 90694 h 2237491"/>
                <a:gd name="connsiteX197" fmla="*/ 813731 w 1603731"/>
                <a:gd name="connsiteY197" fmla="*/ 108943 h 2237491"/>
                <a:gd name="connsiteX198" fmla="*/ 815758 w 1603731"/>
                <a:gd name="connsiteY198" fmla="*/ 88668 h 2237491"/>
                <a:gd name="connsiteX199" fmla="*/ 823868 w 1603731"/>
                <a:gd name="connsiteY199" fmla="*/ 60283 h 2237491"/>
                <a:gd name="connsiteX200" fmla="*/ 856985 w 1603731"/>
                <a:gd name="connsiteY200" fmla="*/ 120333 h 2237491"/>
                <a:gd name="connsiteX201" fmla="*/ 866446 w 1603731"/>
                <a:gd name="connsiteY201" fmla="*/ 82585 h 2237491"/>
                <a:gd name="connsiteX202" fmla="*/ 860363 w 1603731"/>
                <a:gd name="connsiteY202" fmla="*/ 42036 h 2237491"/>
                <a:gd name="connsiteX203" fmla="*/ 909023 w 1603731"/>
                <a:gd name="connsiteY203" fmla="*/ 19732 h 2237491"/>
                <a:gd name="connsiteX204" fmla="*/ 949573 w 1603731"/>
                <a:gd name="connsiteY204" fmla="*/ 21760 h 2237491"/>
                <a:gd name="connsiteX205" fmla="*/ 1004783 w 1603731"/>
                <a:gd name="connsiteY205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34728 w 1603731"/>
                <a:gd name="connsiteY101" fmla="*/ 1822175 h 2237491"/>
                <a:gd name="connsiteX102" fmla="*/ 1022872 w 1603731"/>
                <a:gd name="connsiteY102" fmla="*/ 1860333 h 2237491"/>
                <a:gd name="connsiteX103" fmla="*/ 967967 w 1603731"/>
                <a:gd name="connsiteY103" fmla="*/ 1902126 h 2237491"/>
                <a:gd name="connsiteX104" fmla="*/ 898604 w 1603731"/>
                <a:gd name="connsiteY104" fmla="*/ 1929534 h 2237491"/>
                <a:gd name="connsiteX105" fmla="*/ 859257 w 1603731"/>
                <a:gd name="connsiteY105" fmla="*/ 1897240 h 2237491"/>
                <a:gd name="connsiteX106" fmla="*/ 877205 w 1603731"/>
                <a:gd name="connsiteY106" fmla="*/ 1944567 h 2237491"/>
                <a:gd name="connsiteX107" fmla="*/ 852730 w 1603731"/>
                <a:gd name="connsiteY107" fmla="*/ 1986401 h 2237491"/>
                <a:gd name="connsiteX108" fmla="*/ 827370 w 1603731"/>
                <a:gd name="connsiteY108" fmla="*/ 1990893 h 2237491"/>
                <a:gd name="connsiteX109" fmla="*/ 854635 w 1603731"/>
                <a:gd name="connsiteY109" fmla="*/ 2008235 h 2237491"/>
                <a:gd name="connsiteX110" fmla="*/ 838467 w 1603731"/>
                <a:gd name="connsiteY110" fmla="*/ 2043965 h 2237491"/>
                <a:gd name="connsiteX111" fmla="*/ 800178 w 1603731"/>
                <a:gd name="connsiteY111" fmla="*/ 2070346 h 2237491"/>
                <a:gd name="connsiteX112" fmla="*/ 807733 w 1603731"/>
                <a:gd name="connsiteY112" fmla="*/ 2126253 h 2237491"/>
                <a:gd name="connsiteX113" fmla="*/ 796368 w 1603731"/>
                <a:gd name="connsiteY113" fmla="*/ 2168046 h 2237491"/>
                <a:gd name="connsiteX114" fmla="*/ 790718 w 1603731"/>
                <a:gd name="connsiteY114" fmla="*/ 2228849 h 2237491"/>
                <a:gd name="connsiteX115" fmla="*/ 755923 w 1603731"/>
                <a:gd name="connsiteY115" fmla="*/ 2237457 h 2237491"/>
                <a:gd name="connsiteX116" fmla="*/ 746105 w 1603731"/>
                <a:gd name="connsiteY116" fmla="*/ 2217419 h 2237491"/>
                <a:gd name="connsiteX117" fmla="*/ 711058 w 1603731"/>
                <a:gd name="connsiteY117" fmla="*/ 2211819 h 2237491"/>
                <a:gd name="connsiteX118" fmla="*/ 681193 w 1603731"/>
                <a:gd name="connsiteY118" fmla="*/ 2178657 h 2237491"/>
                <a:gd name="connsiteX119" fmla="*/ 655503 w 1603731"/>
                <a:gd name="connsiteY119" fmla="*/ 2178657 h 2237491"/>
                <a:gd name="connsiteX120" fmla="*/ 627970 w 1603731"/>
                <a:gd name="connsiteY120" fmla="*/ 2150073 h 2237491"/>
                <a:gd name="connsiteX121" fmla="*/ 614918 w 1603731"/>
                <a:gd name="connsiteY121" fmla="*/ 2113544 h 2237491"/>
                <a:gd name="connsiteX122" fmla="*/ 617054 w 1603731"/>
                <a:gd name="connsiteY122" fmla="*/ 2083633 h 2237491"/>
                <a:gd name="connsiteX123" fmla="*/ 588302 w 1603731"/>
                <a:gd name="connsiteY123" fmla="*/ 2067629 h 2237491"/>
                <a:gd name="connsiteX124" fmla="*/ 597827 w 1603731"/>
                <a:gd name="connsiteY124" fmla="*/ 2040903 h 2237491"/>
                <a:gd name="connsiteX125" fmla="*/ 567916 w 1603731"/>
                <a:gd name="connsiteY125" fmla="*/ 2036631 h 2237491"/>
                <a:gd name="connsiteX126" fmla="*/ 549410 w 1603731"/>
                <a:gd name="connsiteY126" fmla="*/ 2013101 h 2237491"/>
                <a:gd name="connsiteX127" fmla="*/ 557272 w 1603731"/>
                <a:gd name="connsiteY127" fmla="*/ 1987216 h 2237491"/>
                <a:gd name="connsiteX128" fmla="*/ 533733 w 1603731"/>
                <a:gd name="connsiteY128" fmla="*/ 1978947 h 2237491"/>
                <a:gd name="connsiteX129" fmla="*/ 549798 w 1603731"/>
                <a:gd name="connsiteY129" fmla="*/ 1946389 h 2237491"/>
                <a:gd name="connsiteX130" fmla="*/ 516641 w 1603731"/>
                <a:gd name="connsiteY130" fmla="*/ 1934081 h 2237491"/>
                <a:gd name="connsiteX131" fmla="*/ 513037 w 1603731"/>
                <a:gd name="connsiteY131" fmla="*/ 1896063 h 2237491"/>
                <a:gd name="connsiteX132" fmla="*/ 524402 w 1603731"/>
                <a:gd name="connsiteY132" fmla="*/ 1852754 h 2237491"/>
                <a:gd name="connsiteX133" fmla="*/ 505033 w 1603731"/>
                <a:gd name="connsiteY133" fmla="*/ 1828933 h 2237491"/>
                <a:gd name="connsiteX134" fmla="*/ 532566 w 1603731"/>
                <a:gd name="connsiteY134" fmla="*/ 1757040 h 2237491"/>
                <a:gd name="connsiteX135" fmla="*/ 569703 w 1603731"/>
                <a:gd name="connsiteY135" fmla="*/ 1733219 h 2237491"/>
                <a:gd name="connsiteX136" fmla="*/ 582669 w 1603731"/>
                <a:gd name="connsiteY136" fmla="*/ 1704852 h 2237491"/>
                <a:gd name="connsiteX137" fmla="*/ 585871 w 1603731"/>
                <a:gd name="connsiteY137" fmla="*/ 1650931 h 2237491"/>
                <a:gd name="connsiteX138" fmla="*/ 555136 w 1603731"/>
                <a:gd name="connsiteY138" fmla="*/ 1673452 h 2237491"/>
                <a:gd name="connsiteX139" fmla="*/ 521824 w 1603731"/>
                <a:gd name="connsiteY139" fmla="*/ 1652087 h 2237491"/>
                <a:gd name="connsiteX140" fmla="*/ 485504 w 1603731"/>
                <a:gd name="connsiteY140" fmla="*/ 1622564 h 2237491"/>
                <a:gd name="connsiteX141" fmla="*/ 493668 w 1603731"/>
                <a:gd name="connsiteY141" fmla="*/ 1588349 h 2237491"/>
                <a:gd name="connsiteX142" fmla="*/ 559657 w 1603731"/>
                <a:gd name="connsiteY142" fmla="*/ 1628667 h 2237491"/>
                <a:gd name="connsiteX143" fmla="*/ 574505 w 1603731"/>
                <a:gd name="connsiteY143" fmla="*/ 1606106 h 2237491"/>
                <a:gd name="connsiteX144" fmla="*/ 527604 w 1603731"/>
                <a:gd name="connsiteY144" fmla="*/ 1555434 h 2237491"/>
                <a:gd name="connsiteX145" fmla="*/ 505033 w 1603731"/>
                <a:gd name="connsiteY145" fmla="*/ 1531397 h 2237491"/>
                <a:gd name="connsiteX146" fmla="*/ 479101 w 1603731"/>
                <a:gd name="connsiteY146" fmla="*/ 1542008 h 2237491"/>
                <a:gd name="connsiteX147" fmla="*/ 456371 w 1603731"/>
                <a:gd name="connsiteY147" fmla="*/ 1524035 h 2237491"/>
                <a:gd name="connsiteX148" fmla="*/ 485504 w 1603731"/>
                <a:gd name="connsiteY148" fmla="*/ 1449326 h 2237491"/>
                <a:gd name="connsiteX149" fmla="*/ 470938 w 1603731"/>
                <a:gd name="connsiteY149" fmla="*/ 1422474 h 2237491"/>
                <a:gd name="connsiteX150" fmla="*/ 448367 w 1603731"/>
                <a:gd name="connsiteY150" fmla="*/ 1361191 h 2237491"/>
                <a:gd name="connsiteX151" fmla="*/ 417633 w 1603731"/>
                <a:gd name="connsiteY151" fmla="*/ 1270025 h 2237491"/>
                <a:gd name="connsiteX152" fmla="*/ 383537 w 1603731"/>
                <a:gd name="connsiteY152" fmla="*/ 1234078 h 2237491"/>
                <a:gd name="connsiteX153" fmla="*/ 383537 w 1603731"/>
                <a:gd name="connsiteY153" fmla="*/ 1192284 h 2237491"/>
                <a:gd name="connsiteX154" fmla="*/ 314065 w 1603731"/>
                <a:gd name="connsiteY154" fmla="*/ 1135332 h 2237491"/>
                <a:gd name="connsiteX155" fmla="*/ 260600 w 1603731"/>
                <a:gd name="connsiteY155" fmla="*/ 1127970 h 2237491"/>
                <a:gd name="connsiteX156" fmla="*/ 187767 w 1603731"/>
                <a:gd name="connsiteY156" fmla="*/ 1131001 h 2237491"/>
                <a:gd name="connsiteX157" fmla="*/ 126298 w 1603731"/>
                <a:gd name="connsiteY157" fmla="*/ 1142911 h 2237491"/>
                <a:gd name="connsiteX158" fmla="*/ 112709 w 1603731"/>
                <a:gd name="connsiteY158" fmla="*/ 1087915 h 2237491"/>
                <a:gd name="connsiteX159" fmla="*/ 50103 w 1603731"/>
                <a:gd name="connsiteY159" fmla="*/ 1042867 h 2237491"/>
                <a:gd name="connsiteX160" fmla="*/ 118135 w 1603731"/>
                <a:gd name="connsiteY160" fmla="*/ 1008436 h 2237491"/>
                <a:gd name="connsiteX161" fmla="*/ 168398 w 1603731"/>
                <a:gd name="connsiteY161" fmla="*/ 1000856 h 2237491"/>
                <a:gd name="connsiteX162" fmla="*/ 181575 w 1603731"/>
                <a:gd name="connsiteY162" fmla="*/ 975528 h 2237491"/>
                <a:gd name="connsiteX163" fmla="*/ 58267 w 1603731"/>
                <a:gd name="connsiteY163" fmla="*/ 972489 h 2237491"/>
                <a:gd name="connsiteX164" fmla="*/ 0 w 1603731"/>
                <a:gd name="connsiteY164" fmla="*/ 926148 h 2237491"/>
                <a:gd name="connsiteX165" fmla="*/ 3202 w 1603731"/>
                <a:gd name="connsiteY165" fmla="*/ 879806 h 2237491"/>
                <a:gd name="connsiteX166" fmla="*/ 103568 w 1603731"/>
                <a:gd name="connsiteY166" fmla="*/ 823071 h 2237491"/>
                <a:gd name="connsiteX167" fmla="*/ 191448 w 1603731"/>
                <a:gd name="connsiteY167" fmla="*/ 806376 h 2237491"/>
                <a:gd name="connsiteX168" fmla="*/ 220471 w 1603731"/>
                <a:gd name="connsiteY168" fmla="*/ 670116 h 2237491"/>
                <a:gd name="connsiteX169" fmla="*/ 147029 w 1603731"/>
                <a:gd name="connsiteY169" fmla="*/ 630485 h 2237491"/>
                <a:gd name="connsiteX170" fmla="*/ 190714 w 1603731"/>
                <a:gd name="connsiteY170" fmla="*/ 552578 h 2237491"/>
                <a:gd name="connsiteX171" fmla="*/ 219675 w 1603731"/>
                <a:gd name="connsiteY171" fmla="*/ 556428 h 2237491"/>
                <a:gd name="connsiteX172" fmla="*/ 231105 w 1603731"/>
                <a:gd name="connsiteY172" fmla="*/ 560238 h 2237491"/>
                <a:gd name="connsiteX173" fmla="*/ 214945 w 1603731"/>
                <a:gd name="connsiteY173" fmla="*/ 530290 h 2237491"/>
                <a:gd name="connsiteX174" fmla="*/ 286532 w 1603731"/>
                <a:gd name="connsiteY174" fmla="*/ 483741 h 2237491"/>
                <a:gd name="connsiteX175" fmla="*/ 275167 w 1603731"/>
                <a:gd name="connsiteY175" fmla="*/ 410548 h 2237491"/>
                <a:gd name="connsiteX176" fmla="*/ 341438 w 1603731"/>
                <a:gd name="connsiteY176" fmla="*/ 364207 h 2237491"/>
                <a:gd name="connsiteX177" fmla="*/ 398745 w 1603731"/>
                <a:gd name="connsiteY177" fmla="*/ 390693 h 2237491"/>
                <a:gd name="connsiteX178" fmla="*/ 409404 w 1603731"/>
                <a:gd name="connsiteY178" fmla="*/ 323631 h 2237491"/>
                <a:gd name="connsiteX179" fmla="*/ 471135 w 1603731"/>
                <a:gd name="connsiteY179" fmla="*/ 377358 h 2237491"/>
                <a:gd name="connsiteX180" fmla="*/ 501672 w 1603731"/>
                <a:gd name="connsiteY180" fmla="*/ 314885 h 2237491"/>
                <a:gd name="connsiteX181" fmla="*/ 532566 w 1603731"/>
                <a:gd name="connsiteY181" fmla="*/ 392575 h 2237491"/>
                <a:gd name="connsiteX182" fmla="*/ 600437 w 1603731"/>
                <a:gd name="connsiteY182" fmla="*/ 292530 h 2237491"/>
                <a:gd name="connsiteX183" fmla="*/ 661906 w 1603731"/>
                <a:gd name="connsiteY183" fmla="*/ 359876 h 2237491"/>
                <a:gd name="connsiteX184" fmla="*/ 700804 w 1603731"/>
                <a:gd name="connsiteY184" fmla="*/ 374818 h 2237491"/>
                <a:gd name="connsiteX185" fmla="*/ 754268 w 1603731"/>
                <a:gd name="connsiteY185" fmla="*/ 427006 h 2237491"/>
                <a:gd name="connsiteX186" fmla="*/ 689438 w 1603731"/>
                <a:gd name="connsiteY186" fmla="*/ 335840 h 2237491"/>
                <a:gd name="connsiteX187" fmla="*/ 692800 w 1603731"/>
                <a:gd name="connsiteY187" fmla="*/ 258099 h 2237491"/>
                <a:gd name="connsiteX188" fmla="*/ 665724 w 1603731"/>
                <a:gd name="connsiteY188" fmla="*/ 216399 h 2237491"/>
                <a:gd name="connsiteX189" fmla="*/ 746824 w 1603731"/>
                <a:gd name="connsiteY189" fmla="*/ 218427 h 2237491"/>
                <a:gd name="connsiteX190" fmla="*/ 754934 w 1603731"/>
                <a:gd name="connsiteY190" fmla="*/ 204234 h 2237491"/>
                <a:gd name="connsiteX191" fmla="*/ 758988 w 1603731"/>
                <a:gd name="connsiteY191" fmla="*/ 198152 h 2237491"/>
                <a:gd name="connsiteX192" fmla="*/ 680426 w 1603731"/>
                <a:gd name="connsiteY192" fmla="*/ 188229 h 2237491"/>
                <a:gd name="connsiteX193" fmla="*/ 675861 w 1603731"/>
                <a:gd name="connsiteY193" fmla="*/ 169767 h 2237491"/>
                <a:gd name="connsiteX194" fmla="*/ 706274 w 1603731"/>
                <a:gd name="connsiteY194" fmla="*/ 141382 h 2237491"/>
                <a:gd name="connsiteX195" fmla="*/ 728576 w 1603731"/>
                <a:gd name="connsiteY195" fmla="*/ 123135 h 2237491"/>
                <a:gd name="connsiteX196" fmla="*/ 752906 w 1603731"/>
                <a:gd name="connsiteY196" fmla="*/ 139354 h 2237491"/>
                <a:gd name="connsiteX197" fmla="*/ 773180 w 1603731"/>
                <a:gd name="connsiteY197" fmla="*/ 90694 h 2237491"/>
                <a:gd name="connsiteX198" fmla="*/ 813731 w 1603731"/>
                <a:gd name="connsiteY198" fmla="*/ 108943 h 2237491"/>
                <a:gd name="connsiteX199" fmla="*/ 815758 w 1603731"/>
                <a:gd name="connsiteY199" fmla="*/ 88668 h 2237491"/>
                <a:gd name="connsiteX200" fmla="*/ 823868 w 1603731"/>
                <a:gd name="connsiteY200" fmla="*/ 60283 h 2237491"/>
                <a:gd name="connsiteX201" fmla="*/ 856985 w 1603731"/>
                <a:gd name="connsiteY201" fmla="*/ 120333 h 2237491"/>
                <a:gd name="connsiteX202" fmla="*/ 866446 w 1603731"/>
                <a:gd name="connsiteY202" fmla="*/ 82585 h 2237491"/>
                <a:gd name="connsiteX203" fmla="*/ 860363 w 1603731"/>
                <a:gd name="connsiteY203" fmla="*/ 42036 h 2237491"/>
                <a:gd name="connsiteX204" fmla="*/ 909023 w 1603731"/>
                <a:gd name="connsiteY204" fmla="*/ 19732 h 2237491"/>
                <a:gd name="connsiteX205" fmla="*/ 949573 w 1603731"/>
                <a:gd name="connsiteY205" fmla="*/ 21760 h 2237491"/>
                <a:gd name="connsiteX206" fmla="*/ 1004783 w 1603731"/>
                <a:gd name="connsiteY206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34728 w 1603731"/>
                <a:gd name="connsiteY101" fmla="*/ 1822175 h 2237491"/>
                <a:gd name="connsiteX102" fmla="*/ 1022872 w 1603731"/>
                <a:gd name="connsiteY102" fmla="*/ 1860333 h 2237491"/>
                <a:gd name="connsiteX103" fmla="*/ 1000260 w 1603731"/>
                <a:gd name="connsiteY103" fmla="*/ 1870835 h 2237491"/>
                <a:gd name="connsiteX104" fmla="*/ 967967 w 1603731"/>
                <a:gd name="connsiteY104" fmla="*/ 1902126 h 2237491"/>
                <a:gd name="connsiteX105" fmla="*/ 898604 w 1603731"/>
                <a:gd name="connsiteY105" fmla="*/ 1929534 h 2237491"/>
                <a:gd name="connsiteX106" fmla="*/ 859257 w 1603731"/>
                <a:gd name="connsiteY106" fmla="*/ 1897240 h 2237491"/>
                <a:gd name="connsiteX107" fmla="*/ 877205 w 1603731"/>
                <a:gd name="connsiteY107" fmla="*/ 1944567 h 2237491"/>
                <a:gd name="connsiteX108" fmla="*/ 852730 w 1603731"/>
                <a:gd name="connsiteY108" fmla="*/ 1986401 h 2237491"/>
                <a:gd name="connsiteX109" fmla="*/ 827370 w 1603731"/>
                <a:gd name="connsiteY109" fmla="*/ 1990893 h 2237491"/>
                <a:gd name="connsiteX110" fmla="*/ 854635 w 1603731"/>
                <a:gd name="connsiteY110" fmla="*/ 2008235 h 2237491"/>
                <a:gd name="connsiteX111" fmla="*/ 838467 w 1603731"/>
                <a:gd name="connsiteY111" fmla="*/ 2043965 h 2237491"/>
                <a:gd name="connsiteX112" fmla="*/ 800178 w 1603731"/>
                <a:gd name="connsiteY112" fmla="*/ 2070346 h 2237491"/>
                <a:gd name="connsiteX113" fmla="*/ 807733 w 1603731"/>
                <a:gd name="connsiteY113" fmla="*/ 2126253 h 2237491"/>
                <a:gd name="connsiteX114" fmla="*/ 796368 w 1603731"/>
                <a:gd name="connsiteY114" fmla="*/ 2168046 h 2237491"/>
                <a:gd name="connsiteX115" fmla="*/ 790718 w 1603731"/>
                <a:gd name="connsiteY115" fmla="*/ 2228849 h 2237491"/>
                <a:gd name="connsiteX116" fmla="*/ 755923 w 1603731"/>
                <a:gd name="connsiteY116" fmla="*/ 2237457 h 2237491"/>
                <a:gd name="connsiteX117" fmla="*/ 746105 w 1603731"/>
                <a:gd name="connsiteY117" fmla="*/ 2217419 h 2237491"/>
                <a:gd name="connsiteX118" fmla="*/ 711058 w 1603731"/>
                <a:gd name="connsiteY118" fmla="*/ 2211819 h 2237491"/>
                <a:gd name="connsiteX119" fmla="*/ 681193 w 1603731"/>
                <a:gd name="connsiteY119" fmla="*/ 2178657 h 2237491"/>
                <a:gd name="connsiteX120" fmla="*/ 655503 w 1603731"/>
                <a:gd name="connsiteY120" fmla="*/ 2178657 h 2237491"/>
                <a:gd name="connsiteX121" fmla="*/ 627970 w 1603731"/>
                <a:gd name="connsiteY121" fmla="*/ 2150073 h 2237491"/>
                <a:gd name="connsiteX122" fmla="*/ 614918 w 1603731"/>
                <a:gd name="connsiteY122" fmla="*/ 2113544 h 2237491"/>
                <a:gd name="connsiteX123" fmla="*/ 617054 w 1603731"/>
                <a:gd name="connsiteY123" fmla="*/ 2083633 h 2237491"/>
                <a:gd name="connsiteX124" fmla="*/ 588302 w 1603731"/>
                <a:gd name="connsiteY124" fmla="*/ 2067629 h 2237491"/>
                <a:gd name="connsiteX125" fmla="*/ 597827 w 1603731"/>
                <a:gd name="connsiteY125" fmla="*/ 2040903 h 2237491"/>
                <a:gd name="connsiteX126" fmla="*/ 567916 w 1603731"/>
                <a:gd name="connsiteY126" fmla="*/ 2036631 h 2237491"/>
                <a:gd name="connsiteX127" fmla="*/ 549410 w 1603731"/>
                <a:gd name="connsiteY127" fmla="*/ 2013101 h 2237491"/>
                <a:gd name="connsiteX128" fmla="*/ 557272 w 1603731"/>
                <a:gd name="connsiteY128" fmla="*/ 1987216 h 2237491"/>
                <a:gd name="connsiteX129" fmla="*/ 533733 w 1603731"/>
                <a:gd name="connsiteY129" fmla="*/ 1978947 h 2237491"/>
                <a:gd name="connsiteX130" fmla="*/ 549798 w 1603731"/>
                <a:gd name="connsiteY130" fmla="*/ 1946389 h 2237491"/>
                <a:gd name="connsiteX131" fmla="*/ 516641 w 1603731"/>
                <a:gd name="connsiteY131" fmla="*/ 1934081 h 2237491"/>
                <a:gd name="connsiteX132" fmla="*/ 513037 w 1603731"/>
                <a:gd name="connsiteY132" fmla="*/ 1896063 h 2237491"/>
                <a:gd name="connsiteX133" fmla="*/ 524402 w 1603731"/>
                <a:gd name="connsiteY133" fmla="*/ 1852754 h 2237491"/>
                <a:gd name="connsiteX134" fmla="*/ 505033 w 1603731"/>
                <a:gd name="connsiteY134" fmla="*/ 1828933 h 2237491"/>
                <a:gd name="connsiteX135" fmla="*/ 532566 w 1603731"/>
                <a:gd name="connsiteY135" fmla="*/ 1757040 h 2237491"/>
                <a:gd name="connsiteX136" fmla="*/ 569703 w 1603731"/>
                <a:gd name="connsiteY136" fmla="*/ 1733219 h 2237491"/>
                <a:gd name="connsiteX137" fmla="*/ 582669 w 1603731"/>
                <a:gd name="connsiteY137" fmla="*/ 1704852 h 2237491"/>
                <a:gd name="connsiteX138" fmla="*/ 585871 w 1603731"/>
                <a:gd name="connsiteY138" fmla="*/ 1650931 h 2237491"/>
                <a:gd name="connsiteX139" fmla="*/ 555136 w 1603731"/>
                <a:gd name="connsiteY139" fmla="*/ 1673452 h 2237491"/>
                <a:gd name="connsiteX140" fmla="*/ 521824 w 1603731"/>
                <a:gd name="connsiteY140" fmla="*/ 1652087 h 2237491"/>
                <a:gd name="connsiteX141" fmla="*/ 485504 w 1603731"/>
                <a:gd name="connsiteY141" fmla="*/ 1622564 h 2237491"/>
                <a:gd name="connsiteX142" fmla="*/ 493668 w 1603731"/>
                <a:gd name="connsiteY142" fmla="*/ 1588349 h 2237491"/>
                <a:gd name="connsiteX143" fmla="*/ 559657 w 1603731"/>
                <a:gd name="connsiteY143" fmla="*/ 1628667 h 2237491"/>
                <a:gd name="connsiteX144" fmla="*/ 574505 w 1603731"/>
                <a:gd name="connsiteY144" fmla="*/ 1606106 h 2237491"/>
                <a:gd name="connsiteX145" fmla="*/ 527604 w 1603731"/>
                <a:gd name="connsiteY145" fmla="*/ 1555434 h 2237491"/>
                <a:gd name="connsiteX146" fmla="*/ 505033 w 1603731"/>
                <a:gd name="connsiteY146" fmla="*/ 1531397 h 2237491"/>
                <a:gd name="connsiteX147" fmla="*/ 479101 w 1603731"/>
                <a:gd name="connsiteY147" fmla="*/ 1542008 h 2237491"/>
                <a:gd name="connsiteX148" fmla="*/ 456371 w 1603731"/>
                <a:gd name="connsiteY148" fmla="*/ 1524035 h 2237491"/>
                <a:gd name="connsiteX149" fmla="*/ 485504 w 1603731"/>
                <a:gd name="connsiteY149" fmla="*/ 1449326 h 2237491"/>
                <a:gd name="connsiteX150" fmla="*/ 470938 w 1603731"/>
                <a:gd name="connsiteY150" fmla="*/ 1422474 h 2237491"/>
                <a:gd name="connsiteX151" fmla="*/ 448367 w 1603731"/>
                <a:gd name="connsiteY151" fmla="*/ 1361191 h 2237491"/>
                <a:gd name="connsiteX152" fmla="*/ 417633 w 1603731"/>
                <a:gd name="connsiteY152" fmla="*/ 1270025 h 2237491"/>
                <a:gd name="connsiteX153" fmla="*/ 383537 w 1603731"/>
                <a:gd name="connsiteY153" fmla="*/ 1234078 h 2237491"/>
                <a:gd name="connsiteX154" fmla="*/ 383537 w 1603731"/>
                <a:gd name="connsiteY154" fmla="*/ 1192284 h 2237491"/>
                <a:gd name="connsiteX155" fmla="*/ 314065 w 1603731"/>
                <a:gd name="connsiteY155" fmla="*/ 1135332 h 2237491"/>
                <a:gd name="connsiteX156" fmla="*/ 260600 w 1603731"/>
                <a:gd name="connsiteY156" fmla="*/ 1127970 h 2237491"/>
                <a:gd name="connsiteX157" fmla="*/ 187767 w 1603731"/>
                <a:gd name="connsiteY157" fmla="*/ 1131001 h 2237491"/>
                <a:gd name="connsiteX158" fmla="*/ 126298 w 1603731"/>
                <a:gd name="connsiteY158" fmla="*/ 1142911 h 2237491"/>
                <a:gd name="connsiteX159" fmla="*/ 112709 w 1603731"/>
                <a:gd name="connsiteY159" fmla="*/ 1087915 h 2237491"/>
                <a:gd name="connsiteX160" fmla="*/ 50103 w 1603731"/>
                <a:gd name="connsiteY160" fmla="*/ 1042867 h 2237491"/>
                <a:gd name="connsiteX161" fmla="*/ 118135 w 1603731"/>
                <a:gd name="connsiteY161" fmla="*/ 1008436 h 2237491"/>
                <a:gd name="connsiteX162" fmla="*/ 168398 w 1603731"/>
                <a:gd name="connsiteY162" fmla="*/ 1000856 h 2237491"/>
                <a:gd name="connsiteX163" fmla="*/ 181575 w 1603731"/>
                <a:gd name="connsiteY163" fmla="*/ 975528 h 2237491"/>
                <a:gd name="connsiteX164" fmla="*/ 58267 w 1603731"/>
                <a:gd name="connsiteY164" fmla="*/ 972489 h 2237491"/>
                <a:gd name="connsiteX165" fmla="*/ 0 w 1603731"/>
                <a:gd name="connsiteY165" fmla="*/ 926148 h 2237491"/>
                <a:gd name="connsiteX166" fmla="*/ 3202 w 1603731"/>
                <a:gd name="connsiteY166" fmla="*/ 879806 h 2237491"/>
                <a:gd name="connsiteX167" fmla="*/ 103568 w 1603731"/>
                <a:gd name="connsiteY167" fmla="*/ 823071 h 2237491"/>
                <a:gd name="connsiteX168" fmla="*/ 191448 w 1603731"/>
                <a:gd name="connsiteY168" fmla="*/ 806376 h 2237491"/>
                <a:gd name="connsiteX169" fmla="*/ 220471 w 1603731"/>
                <a:gd name="connsiteY169" fmla="*/ 670116 h 2237491"/>
                <a:gd name="connsiteX170" fmla="*/ 147029 w 1603731"/>
                <a:gd name="connsiteY170" fmla="*/ 630485 h 2237491"/>
                <a:gd name="connsiteX171" fmla="*/ 190714 w 1603731"/>
                <a:gd name="connsiteY171" fmla="*/ 552578 h 2237491"/>
                <a:gd name="connsiteX172" fmla="*/ 219675 w 1603731"/>
                <a:gd name="connsiteY172" fmla="*/ 556428 h 2237491"/>
                <a:gd name="connsiteX173" fmla="*/ 231105 w 1603731"/>
                <a:gd name="connsiteY173" fmla="*/ 560238 h 2237491"/>
                <a:gd name="connsiteX174" fmla="*/ 214945 w 1603731"/>
                <a:gd name="connsiteY174" fmla="*/ 530290 h 2237491"/>
                <a:gd name="connsiteX175" fmla="*/ 286532 w 1603731"/>
                <a:gd name="connsiteY175" fmla="*/ 483741 h 2237491"/>
                <a:gd name="connsiteX176" fmla="*/ 275167 w 1603731"/>
                <a:gd name="connsiteY176" fmla="*/ 410548 h 2237491"/>
                <a:gd name="connsiteX177" fmla="*/ 341438 w 1603731"/>
                <a:gd name="connsiteY177" fmla="*/ 364207 h 2237491"/>
                <a:gd name="connsiteX178" fmla="*/ 398745 w 1603731"/>
                <a:gd name="connsiteY178" fmla="*/ 390693 h 2237491"/>
                <a:gd name="connsiteX179" fmla="*/ 409404 w 1603731"/>
                <a:gd name="connsiteY179" fmla="*/ 323631 h 2237491"/>
                <a:gd name="connsiteX180" fmla="*/ 471135 w 1603731"/>
                <a:gd name="connsiteY180" fmla="*/ 377358 h 2237491"/>
                <a:gd name="connsiteX181" fmla="*/ 501672 w 1603731"/>
                <a:gd name="connsiteY181" fmla="*/ 314885 h 2237491"/>
                <a:gd name="connsiteX182" fmla="*/ 532566 w 1603731"/>
                <a:gd name="connsiteY182" fmla="*/ 392575 h 2237491"/>
                <a:gd name="connsiteX183" fmla="*/ 600437 w 1603731"/>
                <a:gd name="connsiteY183" fmla="*/ 292530 h 2237491"/>
                <a:gd name="connsiteX184" fmla="*/ 661906 w 1603731"/>
                <a:gd name="connsiteY184" fmla="*/ 359876 h 2237491"/>
                <a:gd name="connsiteX185" fmla="*/ 700804 w 1603731"/>
                <a:gd name="connsiteY185" fmla="*/ 374818 h 2237491"/>
                <a:gd name="connsiteX186" fmla="*/ 754268 w 1603731"/>
                <a:gd name="connsiteY186" fmla="*/ 427006 h 2237491"/>
                <a:gd name="connsiteX187" fmla="*/ 689438 w 1603731"/>
                <a:gd name="connsiteY187" fmla="*/ 335840 h 2237491"/>
                <a:gd name="connsiteX188" fmla="*/ 692800 w 1603731"/>
                <a:gd name="connsiteY188" fmla="*/ 258099 h 2237491"/>
                <a:gd name="connsiteX189" fmla="*/ 665724 w 1603731"/>
                <a:gd name="connsiteY189" fmla="*/ 216399 h 2237491"/>
                <a:gd name="connsiteX190" fmla="*/ 746824 w 1603731"/>
                <a:gd name="connsiteY190" fmla="*/ 218427 h 2237491"/>
                <a:gd name="connsiteX191" fmla="*/ 754934 w 1603731"/>
                <a:gd name="connsiteY191" fmla="*/ 204234 h 2237491"/>
                <a:gd name="connsiteX192" fmla="*/ 758988 w 1603731"/>
                <a:gd name="connsiteY192" fmla="*/ 198152 h 2237491"/>
                <a:gd name="connsiteX193" fmla="*/ 680426 w 1603731"/>
                <a:gd name="connsiteY193" fmla="*/ 188229 h 2237491"/>
                <a:gd name="connsiteX194" fmla="*/ 675861 w 1603731"/>
                <a:gd name="connsiteY194" fmla="*/ 169767 h 2237491"/>
                <a:gd name="connsiteX195" fmla="*/ 706274 w 1603731"/>
                <a:gd name="connsiteY195" fmla="*/ 141382 h 2237491"/>
                <a:gd name="connsiteX196" fmla="*/ 728576 w 1603731"/>
                <a:gd name="connsiteY196" fmla="*/ 123135 h 2237491"/>
                <a:gd name="connsiteX197" fmla="*/ 752906 w 1603731"/>
                <a:gd name="connsiteY197" fmla="*/ 139354 h 2237491"/>
                <a:gd name="connsiteX198" fmla="*/ 773180 w 1603731"/>
                <a:gd name="connsiteY198" fmla="*/ 90694 h 2237491"/>
                <a:gd name="connsiteX199" fmla="*/ 813731 w 1603731"/>
                <a:gd name="connsiteY199" fmla="*/ 108943 h 2237491"/>
                <a:gd name="connsiteX200" fmla="*/ 815758 w 1603731"/>
                <a:gd name="connsiteY200" fmla="*/ 88668 h 2237491"/>
                <a:gd name="connsiteX201" fmla="*/ 823868 w 1603731"/>
                <a:gd name="connsiteY201" fmla="*/ 60283 h 2237491"/>
                <a:gd name="connsiteX202" fmla="*/ 856985 w 1603731"/>
                <a:gd name="connsiteY202" fmla="*/ 120333 h 2237491"/>
                <a:gd name="connsiteX203" fmla="*/ 866446 w 1603731"/>
                <a:gd name="connsiteY203" fmla="*/ 82585 h 2237491"/>
                <a:gd name="connsiteX204" fmla="*/ 860363 w 1603731"/>
                <a:gd name="connsiteY204" fmla="*/ 42036 h 2237491"/>
                <a:gd name="connsiteX205" fmla="*/ 909023 w 1603731"/>
                <a:gd name="connsiteY205" fmla="*/ 19732 h 2237491"/>
                <a:gd name="connsiteX206" fmla="*/ 949573 w 1603731"/>
                <a:gd name="connsiteY206" fmla="*/ 21760 h 2237491"/>
                <a:gd name="connsiteX207" fmla="*/ 1004783 w 1603731"/>
                <a:gd name="connsiteY20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59257 w 1603731"/>
                <a:gd name="connsiteY107" fmla="*/ 1897240 h 2237491"/>
                <a:gd name="connsiteX108" fmla="*/ 877205 w 1603731"/>
                <a:gd name="connsiteY108" fmla="*/ 1944567 h 2237491"/>
                <a:gd name="connsiteX109" fmla="*/ 852730 w 1603731"/>
                <a:gd name="connsiteY109" fmla="*/ 1986401 h 2237491"/>
                <a:gd name="connsiteX110" fmla="*/ 827370 w 1603731"/>
                <a:gd name="connsiteY110" fmla="*/ 1990893 h 2237491"/>
                <a:gd name="connsiteX111" fmla="*/ 854635 w 1603731"/>
                <a:gd name="connsiteY111" fmla="*/ 2008235 h 2237491"/>
                <a:gd name="connsiteX112" fmla="*/ 838467 w 1603731"/>
                <a:gd name="connsiteY112" fmla="*/ 2043965 h 2237491"/>
                <a:gd name="connsiteX113" fmla="*/ 800178 w 1603731"/>
                <a:gd name="connsiteY113" fmla="*/ 2070346 h 2237491"/>
                <a:gd name="connsiteX114" fmla="*/ 807733 w 1603731"/>
                <a:gd name="connsiteY114" fmla="*/ 2126253 h 2237491"/>
                <a:gd name="connsiteX115" fmla="*/ 796368 w 1603731"/>
                <a:gd name="connsiteY115" fmla="*/ 2168046 h 2237491"/>
                <a:gd name="connsiteX116" fmla="*/ 790718 w 1603731"/>
                <a:gd name="connsiteY116" fmla="*/ 2228849 h 2237491"/>
                <a:gd name="connsiteX117" fmla="*/ 755923 w 1603731"/>
                <a:gd name="connsiteY117" fmla="*/ 2237457 h 2237491"/>
                <a:gd name="connsiteX118" fmla="*/ 746105 w 1603731"/>
                <a:gd name="connsiteY118" fmla="*/ 2217419 h 2237491"/>
                <a:gd name="connsiteX119" fmla="*/ 711058 w 1603731"/>
                <a:gd name="connsiteY119" fmla="*/ 2211819 h 2237491"/>
                <a:gd name="connsiteX120" fmla="*/ 681193 w 1603731"/>
                <a:gd name="connsiteY120" fmla="*/ 2178657 h 2237491"/>
                <a:gd name="connsiteX121" fmla="*/ 655503 w 1603731"/>
                <a:gd name="connsiteY121" fmla="*/ 2178657 h 2237491"/>
                <a:gd name="connsiteX122" fmla="*/ 627970 w 1603731"/>
                <a:gd name="connsiteY122" fmla="*/ 2150073 h 2237491"/>
                <a:gd name="connsiteX123" fmla="*/ 614918 w 1603731"/>
                <a:gd name="connsiteY123" fmla="*/ 2113544 h 2237491"/>
                <a:gd name="connsiteX124" fmla="*/ 617054 w 1603731"/>
                <a:gd name="connsiteY124" fmla="*/ 2083633 h 2237491"/>
                <a:gd name="connsiteX125" fmla="*/ 588302 w 1603731"/>
                <a:gd name="connsiteY125" fmla="*/ 2067629 h 2237491"/>
                <a:gd name="connsiteX126" fmla="*/ 597827 w 1603731"/>
                <a:gd name="connsiteY126" fmla="*/ 2040903 h 2237491"/>
                <a:gd name="connsiteX127" fmla="*/ 567916 w 1603731"/>
                <a:gd name="connsiteY127" fmla="*/ 2036631 h 2237491"/>
                <a:gd name="connsiteX128" fmla="*/ 549410 w 1603731"/>
                <a:gd name="connsiteY128" fmla="*/ 2013101 h 2237491"/>
                <a:gd name="connsiteX129" fmla="*/ 557272 w 1603731"/>
                <a:gd name="connsiteY129" fmla="*/ 1987216 h 2237491"/>
                <a:gd name="connsiteX130" fmla="*/ 533733 w 1603731"/>
                <a:gd name="connsiteY130" fmla="*/ 1978947 h 2237491"/>
                <a:gd name="connsiteX131" fmla="*/ 549798 w 1603731"/>
                <a:gd name="connsiteY131" fmla="*/ 1946389 h 2237491"/>
                <a:gd name="connsiteX132" fmla="*/ 516641 w 1603731"/>
                <a:gd name="connsiteY132" fmla="*/ 1934081 h 2237491"/>
                <a:gd name="connsiteX133" fmla="*/ 513037 w 1603731"/>
                <a:gd name="connsiteY133" fmla="*/ 1896063 h 2237491"/>
                <a:gd name="connsiteX134" fmla="*/ 524402 w 1603731"/>
                <a:gd name="connsiteY134" fmla="*/ 1852754 h 2237491"/>
                <a:gd name="connsiteX135" fmla="*/ 505033 w 1603731"/>
                <a:gd name="connsiteY135" fmla="*/ 1828933 h 2237491"/>
                <a:gd name="connsiteX136" fmla="*/ 532566 w 1603731"/>
                <a:gd name="connsiteY136" fmla="*/ 1757040 h 2237491"/>
                <a:gd name="connsiteX137" fmla="*/ 569703 w 1603731"/>
                <a:gd name="connsiteY137" fmla="*/ 1733219 h 2237491"/>
                <a:gd name="connsiteX138" fmla="*/ 582669 w 1603731"/>
                <a:gd name="connsiteY138" fmla="*/ 1704852 h 2237491"/>
                <a:gd name="connsiteX139" fmla="*/ 585871 w 1603731"/>
                <a:gd name="connsiteY139" fmla="*/ 1650931 h 2237491"/>
                <a:gd name="connsiteX140" fmla="*/ 555136 w 1603731"/>
                <a:gd name="connsiteY140" fmla="*/ 1673452 h 2237491"/>
                <a:gd name="connsiteX141" fmla="*/ 521824 w 1603731"/>
                <a:gd name="connsiteY141" fmla="*/ 1652087 h 2237491"/>
                <a:gd name="connsiteX142" fmla="*/ 485504 w 1603731"/>
                <a:gd name="connsiteY142" fmla="*/ 1622564 h 2237491"/>
                <a:gd name="connsiteX143" fmla="*/ 493668 w 1603731"/>
                <a:gd name="connsiteY143" fmla="*/ 1588349 h 2237491"/>
                <a:gd name="connsiteX144" fmla="*/ 559657 w 1603731"/>
                <a:gd name="connsiteY144" fmla="*/ 1628667 h 2237491"/>
                <a:gd name="connsiteX145" fmla="*/ 574505 w 1603731"/>
                <a:gd name="connsiteY145" fmla="*/ 1606106 h 2237491"/>
                <a:gd name="connsiteX146" fmla="*/ 527604 w 1603731"/>
                <a:gd name="connsiteY146" fmla="*/ 1555434 h 2237491"/>
                <a:gd name="connsiteX147" fmla="*/ 505033 w 1603731"/>
                <a:gd name="connsiteY147" fmla="*/ 1531397 h 2237491"/>
                <a:gd name="connsiteX148" fmla="*/ 479101 w 1603731"/>
                <a:gd name="connsiteY148" fmla="*/ 1542008 h 2237491"/>
                <a:gd name="connsiteX149" fmla="*/ 456371 w 1603731"/>
                <a:gd name="connsiteY149" fmla="*/ 1524035 h 2237491"/>
                <a:gd name="connsiteX150" fmla="*/ 485504 w 1603731"/>
                <a:gd name="connsiteY150" fmla="*/ 1449326 h 2237491"/>
                <a:gd name="connsiteX151" fmla="*/ 470938 w 1603731"/>
                <a:gd name="connsiteY151" fmla="*/ 1422474 h 2237491"/>
                <a:gd name="connsiteX152" fmla="*/ 448367 w 1603731"/>
                <a:gd name="connsiteY152" fmla="*/ 1361191 h 2237491"/>
                <a:gd name="connsiteX153" fmla="*/ 417633 w 1603731"/>
                <a:gd name="connsiteY153" fmla="*/ 1270025 h 2237491"/>
                <a:gd name="connsiteX154" fmla="*/ 383537 w 1603731"/>
                <a:gd name="connsiteY154" fmla="*/ 1234078 h 2237491"/>
                <a:gd name="connsiteX155" fmla="*/ 383537 w 1603731"/>
                <a:gd name="connsiteY155" fmla="*/ 1192284 h 2237491"/>
                <a:gd name="connsiteX156" fmla="*/ 314065 w 1603731"/>
                <a:gd name="connsiteY156" fmla="*/ 1135332 h 2237491"/>
                <a:gd name="connsiteX157" fmla="*/ 260600 w 1603731"/>
                <a:gd name="connsiteY157" fmla="*/ 1127970 h 2237491"/>
                <a:gd name="connsiteX158" fmla="*/ 187767 w 1603731"/>
                <a:gd name="connsiteY158" fmla="*/ 1131001 h 2237491"/>
                <a:gd name="connsiteX159" fmla="*/ 126298 w 1603731"/>
                <a:gd name="connsiteY159" fmla="*/ 1142911 h 2237491"/>
                <a:gd name="connsiteX160" fmla="*/ 112709 w 1603731"/>
                <a:gd name="connsiteY160" fmla="*/ 1087915 h 2237491"/>
                <a:gd name="connsiteX161" fmla="*/ 50103 w 1603731"/>
                <a:gd name="connsiteY161" fmla="*/ 1042867 h 2237491"/>
                <a:gd name="connsiteX162" fmla="*/ 118135 w 1603731"/>
                <a:gd name="connsiteY162" fmla="*/ 1008436 h 2237491"/>
                <a:gd name="connsiteX163" fmla="*/ 168398 w 1603731"/>
                <a:gd name="connsiteY163" fmla="*/ 1000856 h 2237491"/>
                <a:gd name="connsiteX164" fmla="*/ 181575 w 1603731"/>
                <a:gd name="connsiteY164" fmla="*/ 975528 h 2237491"/>
                <a:gd name="connsiteX165" fmla="*/ 58267 w 1603731"/>
                <a:gd name="connsiteY165" fmla="*/ 972489 h 2237491"/>
                <a:gd name="connsiteX166" fmla="*/ 0 w 1603731"/>
                <a:gd name="connsiteY166" fmla="*/ 926148 h 2237491"/>
                <a:gd name="connsiteX167" fmla="*/ 3202 w 1603731"/>
                <a:gd name="connsiteY167" fmla="*/ 879806 h 2237491"/>
                <a:gd name="connsiteX168" fmla="*/ 103568 w 1603731"/>
                <a:gd name="connsiteY168" fmla="*/ 823071 h 2237491"/>
                <a:gd name="connsiteX169" fmla="*/ 191448 w 1603731"/>
                <a:gd name="connsiteY169" fmla="*/ 806376 h 2237491"/>
                <a:gd name="connsiteX170" fmla="*/ 220471 w 1603731"/>
                <a:gd name="connsiteY170" fmla="*/ 670116 h 2237491"/>
                <a:gd name="connsiteX171" fmla="*/ 147029 w 1603731"/>
                <a:gd name="connsiteY171" fmla="*/ 630485 h 2237491"/>
                <a:gd name="connsiteX172" fmla="*/ 190714 w 1603731"/>
                <a:gd name="connsiteY172" fmla="*/ 552578 h 2237491"/>
                <a:gd name="connsiteX173" fmla="*/ 219675 w 1603731"/>
                <a:gd name="connsiteY173" fmla="*/ 556428 h 2237491"/>
                <a:gd name="connsiteX174" fmla="*/ 231105 w 1603731"/>
                <a:gd name="connsiteY174" fmla="*/ 560238 h 2237491"/>
                <a:gd name="connsiteX175" fmla="*/ 214945 w 1603731"/>
                <a:gd name="connsiteY175" fmla="*/ 530290 h 2237491"/>
                <a:gd name="connsiteX176" fmla="*/ 286532 w 1603731"/>
                <a:gd name="connsiteY176" fmla="*/ 483741 h 2237491"/>
                <a:gd name="connsiteX177" fmla="*/ 275167 w 1603731"/>
                <a:gd name="connsiteY177" fmla="*/ 410548 h 2237491"/>
                <a:gd name="connsiteX178" fmla="*/ 341438 w 1603731"/>
                <a:gd name="connsiteY178" fmla="*/ 364207 h 2237491"/>
                <a:gd name="connsiteX179" fmla="*/ 398745 w 1603731"/>
                <a:gd name="connsiteY179" fmla="*/ 390693 h 2237491"/>
                <a:gd name="connsiteX180" fmla="*/ 409404 w 1603731"/>
                <a:gd name="connsiteY180" fmla="*/ 323631 h 2237491"/>
                <a:gd name="connsiteX181" fmla="*/ 471135 w 1603731"/>
                <a:gd name="connsiteY181" fmla="*/ 377358 h 2237491"/>
                <a:gd name="connsiteX182" fmla="*/ 501672 w 1603731"/>
                <a:gd name="connsiteY182" fmla="*/ 314885 h 2237491"/>
                <a:gd name="connsiteX183" fmla="*/ 532566 w 1603731"/>
                <a:gd name="connsiteY183" fmla="*/ 392575 h 2237491"/>
                <a:gd name="connsiteX184" fmla="*/ 600437 w 1603731"/>
                <a:gd name="connsiteY184" fmla="*/ 292530 h 2237491"/>
                <a:gd name="connsiteX185" fmla="*/ 661906 w 1603731"/>
                <a:gd name="connsiteY185" fmla="*/ 359876 h 2237491"/>
                <a:gd name="connsiteX186" fmla="*/ 700804 w 1603731"/>
                <a:gd name="connsiteY186" fmla="*/ 374818 h 2237491"/>
                <a:gd name="connsiteX187" fmla="*/ 754268 w 1603731"/>
                <a:gd name="connsiteY187" fmla="*/ 427006 h 2237491"/>
                <a:gd name="connsiteX188" fmla="*/ 689438 w 1603731"/>
                <a:gd name="connsiteY188" fmla="*/ 335840 h 2237491"/>
                <a:gd name="connsiteX189" fmla="*/ 692800 w 1603731"/>
                <a:gd name="connsiteY189" fmla="*/ 258099 h 2237491"/>
                <a:gd name="connsiteX190" fmla="*/ 665724 w 1603731"/>
                <a:gd name="connsiteY190" fmla="*/ 216399 h 2237491"/>
                <a:gd name="connsiteX191" fmla="*/ 746824 w 1603731"/>
                <a:gd name="connsiteY191" fmla="*/ 218427 h 2237491"/>
                <a:gd name="connsiteX192" fmla="*/ 754934 w 1603731"/>
                <a:gd name="connsiteY192" fmla="*/ 204234 h 2237491"/>
                <a:gd name="connsiteX193" fmla="*/ 758988 w 1603731"/>
                <a:gd name="connsiteY193" fmla="*/ 198152 h 2237491"/>
                <a:gd name="connsiteX194" fmla="*/ 680426 w 1603731"/>
                <a:gd name="connsiteY194" fmla="*/ 188229 h 2237491"/>
                <a:gd name="connsiteX195" fmla="*/ 675861 w 1603731"/>
                <a:gd name="connsiteY195" fmla="*/ 169767 h 2237491"/>
                <a:gd name="connsiteX196" fmla="*/ 706274 w 1603731"/>
                <a:gd name="connsiteY196" fmla="*/ 141382 h 2237491"/>
                <a:gd name="connsiteX197" fmla="*/ 728576 w 1603731"/>
                <a:gd name="connsiteY197" fmla="*/ 123135 h 2237491"/>
                <a:gd name="connsiteX198" fmla="*/ 752906 w 1603731"/>
                <a:gd name="connsiteY198" fmla="*/ 139354 h 2237491"/>
                <a:gd name="connsiteX199" fmla="*/ 773180 w 1603731"/>
                <a:gd name="connsiteY199" fmla="*/ 90694 h 2237491"/>
                <a:gd name="connsiteX200" fmla="*/ 813731 w 1603731"/>
                <a:gd name="connsiteY200" fmla="*/ 108943 h 2237491"/>
                <a:gd name="connsiteX201" fmla="*/ 815758 w 1603731"/>
                <a:gd name="connsiteY201" fmla="*/ 88668 h 2237491"/>
                <a:gd name="connsiteX202" fmla="*/ 823868 w 1603731"/>
                <a:gd name="connsiteY202" fmla="*/ 60283 h 2237491"/>
                <a:gd name="connsiteX203" fmla="*/ 856985 w 1603731"/>
                <a:gd name="connsiteY203" fmla="*/ 120333 h 2237491"/>
                <a:gd name="connsiteX204" fmla="*/ 866446 w 1603731"/>
                <a:gd name="connsiteY204" fmla="*/ 82585 h 2237491"/>
                <a:gd name="connsiteX205" fmla="*/ 860363 w 1603731"/>
                <a:gd name="connsiteY205" fmla="*/ 42036 h 2237491"/>
                <a:gd name="connsiteX206" fmla="*/ 909023 w 1603731"/>
                <a:gd name="connsiteY206" fmla="*/ 19732 h 2237491"/>
                <a:gd name="connsiteX207" fmla="*/ 949573 w 1603731"/>
                <a:gd name="connsiteY207" fmla="*/ 21760 h 2237491"/>
                <a:gd name="connsiteX208" fmla="*/ 1004783 w 1603731"/>
                <a:gd name="connsiteY20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52730 w 1603731"/>
                <a:gd name="connsiteY109" fmla="*/ 1986401 h 2237491"/>
                <a:gd name="connsiteX110" fmla="*/ 827370 w 1603731"/>
                <a:gd name="connsiteY110" fmla="*/ 1990893 h 2237491"/>
                <a:gd name="connsiteX111" fmla="*/ 854635 w 1603731"/>
                <a:gd name="connsiteY111" fmla="*/ 2008235 h 2237491"/>
                <a:gd name="connsiteX112" fmla="*/ 838467 w 1603731"/>
                <a:gd name="connsiteY112" fmla="*/ 2043965 h 2237491"/>
                <a:gd name="connsiteX113" fmla="*/ 800178 w 1603731"/>
                <a:gd name="connsiteY113" fmla="*/ 2070346 h 2237491"/>
                <a:gd name="connsiteX114" fmla="*/ 807733 w 1603731"/>
                <a:gd name="connsiteY114" fmla="*/ 2126253 h 2237491"/>
                <a:gd name="connsiteX115" fmla="*/ 796368 w 1603731"/>
                <a:gd name="connsiteY115" fmla="*/ 2168046 h 2237491"/>
                <a:gd name="connsiteX116" fmla="*/ 790718 w 1603731"/>
                <a:gd name="connsiteY116" fmla="*/ 2228849 h 2237491"/>
                <a:gd name="connsiteX117" fmla="*/ 755923 w 1603731"/>
                <a:gd name="connsiteY117" fmla="*/ 2237457 h 2237491"/>
                <a:gd name="connsiteX118" fmla="*/ 746105 w 1603731"/>
                <a:gd name="connsiteY118" fmla="*/ 2217419 h 2237491"/>
                <a:gd name="connsiteX119" fmla="*/ 711058 w 1603731"/>
                <a:gd name="connsiteY119" fmla="*/ 2211819 h 2237491"/>
                <a:gd name="connsiteX120" fmla="*/ 681193 w 1603731"/>
                <a:gd name="connsiteY120" fmla="*/ 2178657 h 2237491"/>
                <a:gd name="connsiteX121" fmla="*/ 655503 w 1603731"/>
                <a:gd name="connsiteY121" fmla="*/ 2178657 h 2237491"/>
                <a:gd name="connsiteX122" fmla="*/ 627970 w 1603731"/>
                <a:gd name="connsiteY122" fmla="*/ 2150073 h 2237491"/>
                <a:gd name="connsiteX123" fmla="*/ 614918 w 1603731"/>
                <a:gd name="connsiteY123" fmla="*/ 2113544 h 2237491"/>
                <a:gd name="connsiteX124" fmla="*/ 617054 w 1603731"/>
                <a:gd name="connsiteY124" fmla="*/ 2083633 h 2237491"/>
                <a:gd name="connsiteX125" fmla="*/ 588302 w 1603731"/>
                <a:gd name="connsiteY125" fmla="*/ 2067629 h 2237491"/>
                <a:gd name="connsiteX126" fmla="*/ 597827 w 1603731"/>
                <a:gd name="connsiteY126" fmla="*/ 2040903 h 2237491"/>
                <a:gd name="connsiteX127" fmla="*/ 567916 w 1603731"/>
                <a:gd name="connsiteY127" fmla="*/ 2036631 h 2237491"/>
                <a:gd name="connsiteX128" fmla="*/ 549410 w 1603731"/>
                <a:gd name="connsiteY128" fmla="*/ 2013101 h 2237491"/>
                <a:gd name="connsiteX129" fmla="*/ 557272 w 1603731"/>
                <a:gd name="connsiteY129" fmla="*/ 1987216 h 2237491"/>
                <a:gd name="connsiteX130" fmla="*/ 533733 w 1603731"/>
                <a:gd name="connsiteY130" fmla="*/ 1978947 h 2237491"/>
                <a:gd name="connsiteX131" fmla="*/ 549798 w 1603731"/>
                <a:gd name="connsiteY131" fmla="*/ 1946389 h 2237491"/>
                <a:gd name="connsiteX132" fmla="*/ 516641 w 1603731"/>
                <a:gd name="connsiteY132" fmla="*/ 1934081 h 2237491"/>
                <a:gd name="connsiteX133" fmla="*/ 513037 w 1603731"/>
                <a:gd name="connsiteY133" fmla="*/ 1896063 h 2237491"/>
                <a:gd name="connsiteX134" fmla="*/ 524402 w 1603731"/>
                <a:gd name="connsiteY134" fmla="*/ 1852754 h 2237491"/>
                <a:gd name="connsiteX135" fmla="*/ 505033 w 1603731"/>
                <a:gd name="connsiteY135" fmla="*/ 1828933 h 2237491"/>
                <a:gd name="connsiteX136" fmla="*/ 532566 w 1603731"/>
                <a:gd name="connsiteY136" fmla="*/ 1757040 h 2237491"/>
                <a:gd name="connsiteX137" fmla="*/ 569703 w 1603731"/>
                <a:gd name="connsiteY137" fmla="*/ 1733219 h 2237491"/>
                <a:gd name="connsiteX138" fmla="*/ 582669 w 1603731"/>
                <a:gd name="connsiteY138" fmla="*/ 1704852 h 2237491"/>
                <a:gd name="connsiteX139" fmla="*/ 585871 w 1603731"/>
                <a:gd name="connsiteY139" fmla="*/ 1650931 h 2237491"/>
                <a:gd name="connsiteX140" fmla="*/ 555136 w 1603731"/>
                <a:gd name="connsiteY140" fmla="*/ 1673452 h 2237491"/>
                <a:gd name="connsiteX141" fmla="*/ 521824 w 1603731"/>
                <a:gd name="connsiteY141" fmla="*/ 1652087 h 2237491"/>
                <a:gd name="connsiteX142" fmla="*/ 485504 w 1603731"/>
                <a:gd name="connsiteY142" fmla="*/ 1622564 h 2237491"/>
                <a:gd name="connsiteX143" fmla="*/ 493668 w 1603731"/>
                <a:gd name="connsiteY143" fmla="*/ 1588349 h 2237491"/>
                <a:gd name="connsiteX144" fmla="*/ 559657 w 1603731"/>
                <a:gd name="connsiteY144" fmla="*/ 1628667 h 2237491"/>
                <a:gd name="connsiteX145" fmla="*/ 574505 w 1603731"/>
                <a:gd name="connsiteY145" fmla="*/ 1606106 h 2237491"/>
                <a:gd name="connsiteX146" fmla="*/ 527604 w 1603731"/>
                <a:gd name="connsiteY146" fmla="*/ 1555434 h 2237491"/>
                <a:gd name="connsiteX147" fmla="*/ 505033 w 1603731"/>
                <a:gd name="connsiteY147" fmla="*/ 1531397 h 2237491"/>
                <a:gd name="connsiteX148" fmla="*/ 479101 w 1603731"/>
                <a:gd name="connsiteY148" fmla="*/ 1542008 h 2237491"/>
                <a:gd name="connsiteX149" fmla="*/ 456371 w 1603731"/>
                <a:gd name="connsiteY149" fmla="*/ 1524035 h 2237491"/>
                <a:gd name="connsiteX150" fmla="*/ 485504 w 1603731"/>
                <a:gd name="connsiteY150" fmla="*/ 1449326 h 2237491"/>
                <a:gd name="connsiteX151" fmla="*/ 470938 w 1603731"/>
                <a:gd name="connsiteY151" fmla="*/ 1422474 h 2237491"/>
                <a:gd name="connsiteX152" fmla="*/ 448367 w 1603731"/>
                <a:gd name="connsiteY152" fmla="*/ 1361191 h 2237491"/>
                <a:gd name="connsiteX153" fmla="*/ 417633 w 1603731"/>
                <a:gd name="connsiteY153" fmla="*/ 1270025 h 2237491"/>
                <a:gd name="connsiteX154" fmla="*/ 383537 w 1603731"/>
                <a:gd name="connsiteY154" fmla="*/ 1234078 h 2237491"/>
                <a:gd name="connsiteX155" fmla="*/ 383537 w 1603731"/>
                <a:gd name="connsiteY155" fmla="*/ 1192284 h 2237491"/>
                <a:gd name="connsiteX156" fmla="*/ 314065 w 1603731"/>
                <a:gd name="connsiteY156" fmla="*/ 1135332 h 2237491"/>
                <a:gd name="connsiteX157" fmla="*/ 260600 w 1603731"/>
                <a:gd name="connsiteY157" fmla="*/ 1127970 h 2237491"/>
                <a:gd name="connsiteX158" fmla="*/ 187767 w 1603731"/>
                <a:gd name="connsiteY158" fmla="*/ 1131001 h 2237491"/>
                <a:gd name="connsiteX159" fmla="*/ 126298 w 1603731"/>
                <a:gd name="connsiteY159" fmla="*/ 1142911 h 2237491"/>
                <a:gd name="connsiteX160" fmla="*/ 112709 w 1603731"/>
                <a:gd name="connsiteY160" fmla="*/ 1087915 h 2237491"/>
                <a:gd name="connsiteX161" fmla="*/ 50103 w 1603731"/>
                <a:gd name="connsiteY161" fmla="*/ 1042867 h 2237491"/>
                <a:gd name="connsiteX162" fmla="*/ 118135 w 1603731"/>
                <a:gd name="connsiteY162" fmla="*/ 1008436 h 2237491"/>
                <a:gd name="connsiteX163" fmla="*/ 168398 w 1603731"/>
                <a:gd name="connsiteY163" fmla="*/ 1000856 h 2237491"/>
                <a:gd name="connsiteX164" fmla="*/ 181575 w 1603731"/>
                <a:gd name="connsiteY164" fmla="*/ 975528 h 2237491"/>
                <a:gd name="connsiteX165" fmla="*/ 58267 w 1603731"/>
                <a:gd name="connsiteY165" fmla="*/ 972489 h 2237491"/>
                <a:gd name="connsiteX166" fmla="*/ 0 w 1603731"/>
                <a:gd name="connsiteY166" fmla="*/ 926148 h 2237491"/>
                <a:gd name="connsiteX167" fmla="*/ 3202 w 1603731"/>
                <a:gd name="connsiteY167" fmla="*/ 879806 h 2237491"/>
                <a:gd name="connsiteX168" fmla="*/ 103568 w 1603731"/>
                <a:gd name="connsiteY168" fmla="*/ 823071 h 2237491"/>
                <a:gd name="connsiteX169" fmla="*/ 191448 w 1603731"/>
                <a:gd name="connsiteY169" fmla="*/ 806376 h 2237491"/>
                <a:gd name="connsiteX170" fmla="*/ 220471 w 1603731"/>
                <a:gd name="connsiteY170" fmla="*/ 670116 h 2237491"/>
                <a:gd name="connsiteX171" fmla="*/ 147029 w 1603731"/>
                <a:gd name="connsiteY171" fmla="*/ 630485 h 2237491"/>
                <a:gd name="connsiteX172" fmla="*/ 190714 w 1603731"/>
                <a:gd name="connsiteY172" fmla="*/ 552578 h 2237491"/>
                <a:gd name="connsiteX173" fmla="*/ 219675 w 1603731"/>
                <a:gd name="connsiteY173" fmla="*/ 556428 h 2237491"/>
                <a:gd name="connsiteX174" fmla="*/ 231105 w 1603731"/>
                <a:gd name="connsiteY174" fmla="*/ 560238 h 2237491"/>
                <a:gd name="connsiteX175" fmla="*/ 214945 w 1603731"/>
                <a:gd name="connsiteY175" fmla="*/ 530290 h 2237491"/>
                <a:gd name="connsiteX176" fmla="*/ 286532 w 1603731"/>
                <a:gd name="connsiteY176" fmla="*/ 483741 h 2237491"/>
                <a:gd name="connsiteX177" fmla="*/ 275167 w 1603731"/>
                <a:gd name="connsiteY177" fmla="*/ 410548 h 2237491"/>
                <a:gd name="connsiteX178" fmla="*/ 341438 w 1603731"/>
                <a:gd name="connsiteY178" fmla="*/ 364207 h 2237491"/>
                <a:gd name="connsiteX179" fmla="*/ 398745 w 1603731"/>
                <a:gd name="connsiteY179" fmla="*/ 390693 h 2237491"/>
                <a:gd name="connsiteX180" fmla="*/ 409404 w 1603731"/>
                <a:gd name="connsiteY180" fmla="*/ 323631 h 2237491"/>
                <a:gd name="connsiteX181" fmla="*/ 471135 w 1603731"/>
                <a:gd name="connsiteY181" fmla="*/ 377358 h 2237491"/>
                <a:gd name="connsiteX182" fmla="*/ 501672 w 1603731"/>
                <a:gd name="connsiteY182" fmla="*/ 314885 h 2237491"/>
                <a:gd name="connsiteX183" fmla="*/ 532566 w 1603731"/>
                <a:gd name="connsiteY183" fmla="*/ 392575 h 2237491"/>
                <a:gd name="connsiteX184" fmla="*/ 600437 w 1603731"/>
                <a:gd name="connsiteY184" fmla="*/ 292530 h 2237491"/>
                <a:gd name="connsiteX185" fmla="*/ 661906 w 1603731"/>
                <a:gd name="connsiteY185" fmla="*/ 359876 h 2237491"/>
                <a:gd name="connsiteX186" fmla="*/ 700804 w 1603731"/>
                <a:gd name="connsiteY186" fmla="*/ 374818 h 2237491"/>
                <a:gd name="connsiteX187" fmla="*/ 754268 w 1603731"/>
                <a:gd name="connsiteY187" fmla="*/ 427006 h 2237491"/>
                <a:gd name="connsiteX188" fmla="*/ 689438 w 1603731"/>
                <a:gd name="connsiteY188" fmla="*/ 335840 h 2237491"/>
                <a:gd name="connsiteX189" fmla="*/ 692800 w 1603731"/>
                <a:gd name="connsiteY189" fmla="*/ 258099 h 2237491"/>
                <a:gd name="connsiteX190" fmla="*/ 665724 w 1603731"/>
                <a:gd name="connsiteY190" fmla="*/ 216399 h 2237491"/>
                <a:gd name="connsiteX191" fmla="*/ 746824 w 1603731"/>
                <a:gd name="connsiteY191" fmla="*/ 218427 h 2237491"/>
                <a:gd name="connsiteX192" fmla="*/ 754934 w 1603731"/>
                <a:gd name="connsiteY192" fmla="*/ 204234 h 2237491"/>
                <a:gd name="connsiteX193" fmla="*/ 758988 w 1603731"/>
                <a:gd name="connsiteY193" fmla="*/ 198152 h 2237491"/>
                <a:gd name="connsiteX194" fmla="*/ 680426 w 1603731"/>
                <a:gd name="connsiteY194" fmla="*/ 188229 h 2237491"/>
                <a:gd name="connsiteX195" fmla="*/ 675861 w 1603731"/>
                <a:gd name="connsiteY195" fmla="*/ 169767 h 2237491"/>
                <a:gd name="connsiteX196" fmla="*/ 706274 w 1603731"/>
                <a:gd name="connsiteY196" fmla="*/ 141382 h 2237491"/>
                <a:gd name="connsiteX197" fmla="*/ 728576 w 1603731"/>
                <a:gd name="connsiteY197" fmla="*/ 123135 h 2237491"/>
                <a:gd name="connsiteX198" fmla="*/ 752906 w 1603731"/>
                <a:gd name="connsiteY198" fmla="*/ 139354 h 2237491"/>
                <a:gd name="connsiteX199" fmla="*/ 773180 w 1603731"/>
                <a:gd name="connsiteY199" fmla="*/ 90694 h 2237491"/>
                <a:gd name="connsiteX200" fmla="*/ 813731 w 1603731"/>
                <a:gd name="connsiteY200" fmla="*/ 108943 h 2237491"/>
                <a:gd name="connsiteX201" fmla="*/ 815758 w 1603731"/>
                <a:gd name="connsiteY201" fmla="*/ 88668 h 2237491"/>
                <a:gd name="connsiteX202" fmla="*/ 823868 w 1603731"/>
                <a:gd name="connsiteY202" fmla="*/ 60283 h 2237491"/>
                <a:gd name="connsiteX203" fmla="*/ 856985 w 1603731"/>
                <a:gd name="connsiteY203" fmla="*/ 120333 h 2237491"/>
                <a:gd name="connsiteX204" fmla="*/ 866446 w 1603731"/>
                <a:gd name="connsiteY204" fmla="*/ 82585 h 2237491"/>
                <a:gd name="connsiteX205" fmla="*/ 860363 w 1603731"/>
                <a:gd name="connsiteY205" fmla="*/ 42036 h 2237491"/>
                <a:gd name="connsiteX206" fmla="*/ 909023 w 1603731"/>
                <a:gd name="connsiteY206" fmla="*/ 19732 h 2237491"/>
                <a:gd name="connsiteX207" fmla="*/ 949573 w 1603731"/>
                <a:gd name="connsiteY207" fmla="*/ 21760 h 2237491"/>
                <a:gd name="connsiteX208" fmla="*/ 1004783 w 1603731"/>
                <a:gd name="connsiteY20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27370 w 1603731"/>
                <a:gd name="connsiteY111" fmla="*/ 1990893 h 2237491"/>
                <a:gd name="connsiteX112" fmla="*/ 854635 w 1603731"/>
                <a:gd name="connsiteY112" fmla="*/ 2008235 h 2237491"/>
                <a:gd name="connsiteX113" fmla="*/ 838467 w 1603731"/>
                <a:gd name="connsiteY113" fmla="*/ 2043965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4635 w 1603731"/>
                <a:gd name="connsiteY112" fmla="*/ 2008235 h 2237491"/>
                <a:gd name="connsiteX113" fmla="*/ 838467 w 1603731"/>
                <a:gd name="connsiteY113" fmla="*/ 2043965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38467 w 1603731"/>
                <a:gd name="connsiteY113" fmla="*/ 2043965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58742 w 1603731"/>
                <a:gd name="connsiteY113" fmla="*/ 2031800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58742 w 1603731"/>
                <a:gd name="connsiteY113" fmla="*/ 2031800 h 2237491"/>
                <a:gd name="connsiteX114" fmla="*/ 827923 w 1603731"/>
                <a:gd name="connsiteY114" fmla="*/ 2047227 h 2237491"/>
                <a:gd name="connsiteX115" fmla="*/ 800178 w 1603731"/>
                <a:gd name="connsiteY115" fmla="*/ 2070346 h 2237491"/>
                <a:gd name="connsiteX116" fmla="*/ 807733 w 1603731"/>
                <a:gd name="connsiteY116" fmla="*/ 2126253 h 2237491"/>
                <a:gd name="connsiteX117" fmla="*/ 796368 w 1603731"/>
                <a:gd name="connsiteY117" fmla="*/ 2168046 h 2237491"/>
                <a:gd name="connsiteX118" fmla="*/ 790718 w 1603731"/>
                <a:gd name="connsiteY118" fmla="*/ 2228849 h 2237491"/>
                <a:gd name="connsiteX119" fmla="*/ 755923 w 1603731"/>
                <a:gd name="connsiteY119" fmla="*/ 2237457 h 2237491"/>
                <a:gd name="connsiteX120" fmla="*/ 746105 w 1603731"/>
                <a:gd name="connsiteY120" fmla="*/ 2217419 h 2237491"/>
                <a:gd name="connsiteX121" fmla="*/ 711058 w 1603731"/>
                <a:gd name="connsiteY121" fmla="*/ 2211819 h 2237491"/>
                <a:gd name="connsiteX122" fmla="*/ 681193 w 1603731"/>
                <a:gd name="connsiteY122" fmla="*/ 2178657 h 2237491"/>
                <a:gd name="connsiteX123" fmla="*/ 655503 w 1603731"/>
                <a:gd name="connsiteY123" fmla="*/ 2178657 h 2237491"/>
                <a:gd name="connsiteX124" fmla="*/ 627970 w 1603731"/>
                <a:gd name="connsiteY124" fmla="*/ 2150073 h 2237491"/>
                <a:gd name="connsiteX125" fmla="*/ 614918 w 1603731"/>
                <a:gd name="connsiteY125" fmla="*/ 2113544 h 2237491"/>
                <a:gd name="connsiteX126" fmla="*/ 617054 w 1603731"/>
                <a:gd name="connsiteY126" fmla="*/ 2083633 h 2237491"/>
                <a:gd name="connsiteX127" fmla="*/ 588302 w 1603731"/>
                <a:gd name="connsiteY127" fmla="*/ 2067629 h 2237491"/>
                <a:gd name="connsiteX128" fmla="*/ 597827 w 1603731"/>
                <a:gd name="connsiteY128" fmla="*/ 2040903 h 2237491"/>
                <a:gd name="connsiteX129" fmla="*/ 567916 w 1603731"/>
                <a:gd name="connsiteY129" fmla="*/ 2036631 h 2237491"/>
                <a:gd name="connsiteX130" fmla="*/ 549410 w 1603731"/>
                <a:gd name="connsiteY130" fmla="*/ 2013101 h 2237491"/>
                <a:gd name="connsiteX131" fmla="*/ 557272 w 1603731"/>
                <a:gd name="connsiteY131" fmla="*/ 1987216 h 2237491"/>
                <a:gd name="connsiteX132" fmla="*/ 533733 w 1603731"/>
                <a:gd name="connsiteY132" fmla="*/ 1978947 h 2237491"/>
                <a:gd name="connsiteX133" fmla="*/ 549798 w 1603731"/>
                <a:gd name="connsiteY133" fmla="*/ 1946389 h 2237491"/>
                <a:gd name="connsiteX134" fmla="*/ 516641 w 1603731"/>
                <a:gd name="connsiteY134" fmla="*/ 1934081 h 2237491"/>
                <a:gd name="connsiteX135" fmla="*/ 513037 w 1603731"/>
                <a:gd name="connsiteY135" fmla="*/ 1896063 h 2237491"/>
                <a:gd name="connsiteX136" fmla="*/ 524402 w 1603731"/>
                <a:gd name="connsiteY136" fmla="*/ 1852754 h 2237491"/>
                <a:gd name="connsiteX137" fmla="*/ 505033 w 1603731"/>
                <a:gd name="connsiteY137" fmla="*/ 1828933 h 2237491"/>
                <a:gd name="connsiteX138" fmla="*/ 532566 w 1603731"/>
                <a:gd name="connsiteY138" fmla="*/ 1757040 h 2237491"/>
                <a:gd name="connsiteX139" fmla="*/ 569703 w 1603731"/>
                <a:gd name="connsiteY139" fmla="*/ 1733219 h 2237491"/>
                <a:gd name="connsiteX140" fmla="*/ 582669 w 1603731"/>
                <a:gd name="connsiteY140" fmla="*/ 1704852 h 2237491"/>
                <a:gd name="connsiteX141" fmla="*/ 585871 w 1603731"/>
                <a:gd name="connsiteY141" fmla="*/ 1650931 h 2237491"/>
                <a:gd name="connsiteX142" fmla="*/ 555136 w 1603731"/>
                <a:gd name="connsiteY142" fmla="*/ 1673452 h 2237491"/>
                <a:gd name="connsiteX143" fmla="*/ 521824 w 1603731"/>
                <a:gd name="connsiteY143" fmla="*/ 1652087 h 2237491"/>
                <a:gd name="connsiteX144" fmla="*/ 485504 w 1603731"/>
                <a:gd name="connsiteY144" fmla="*/ 1622564 h 2237491"/>
                <a:gd name="connsiteX145" fmla="*/ 493668 w 1603731"/>
                <a:gd name="connsiteY145" fmla="*/ 1588349 h 2237491"/>
                <a:gd name="connsiteX146" fmla="*/ 559657 w 1603731"/>
                <a:gd name="connsiteY146" fmla="*/ 1628667 h 2237491"/>
                <a:gd name="connsiteX147" fmla="*/ 574505 w 1603731"/>
                <a:gd name="connsiteY147" fmla="*/ 1606106 h 2237491"/>
                <a:gd name="connsiteX148" fmla="*/ 527604 w 1603731"/>
                <a:gd name="connsiteY148" fmla="*/ 1555434 h 2237491"/>
                <a:gd name="connsiteX149" fmla="*/ 505033 w 1603731"/>
                <a:gd name="connsiteY149" fmla="*/ 1531397 h 2237491"/>
                <a:gd name="connsiteX150" fmla="*/ 479101 w 1603731"/>
                <a:gd name="connsiteY150" fmla="*/ 1542008 h 2237491"/>
                <a:gd name="connsiteX151" fmla="*/ 456371 w 1603731"/>
                <a:gd name="connsiteY151" fmla="*/ 1524035 h 2237491"/>
                <a:gd name="connsiteX152" fmla="*/ 485504 w 1603731"/>
                <a:gd name="connsiteY152" fmla="*/ 1449326 h 2237491"/>
                <a:gd name="connsiteX153" fmla="*/ 470938 w 1603731"/>
                <a:gd name="connsiteY153" fmla="*/ 1422474 h 2237491"/>
                <a:gd name="connsiteX154" fmla="*/ 448367 w 1603731"/>
                <a:gd name="connsiteY154" fmla="*/ 1361191 h 2237491"/>
                <a:gd name="connsiteX155" fmla="*/ 417633 w 1603731"/>
                <a:gd name="connsiteY155" fmla="*/ 1270025 h 2237491"/>
                <a:gd name="connsiteX156" fmla="*/ 383537 w 1603731"/>
                <a:gd name="connsiteY156" fmla="*/ 1234078 h 2237491"/>
                <a:gd name="connsiteX157" fmla="*/ 383537 w 1603731"/>
                <a:gd name="connsiteY157" fmla="*/ 1192284 h 2237491"/>
                <a:gd name="connsiteX158" fmla="*/ 314065 w 1603731"/>
                <a:gd name="connsiteY158" fmla="*/ 1135332 h 2237491"/>
                <a:gd name="connsiteX159" fmla="*/ 260600 w 1603731"/>
                <a:gd name="connsiteY159" fmla="*/ 1127970 h 2237491"/>
                <a:gd name="connsiteX160" fmla="*/ 187767 w 1603731"/>
                <a:gd name="connsiteY160" fmla="*/ 1131001 h 2237491"/>
                <a:gd name="connsiteX161" fmla="*/ 126298 w 1603731"/>
                <a:gd name="connsiteY161" fmla="*/ 1142911 h 2237491"/>
                <a:gd name="connsiteX162" fmla="*/ 112709 w 1603731"/>
                <a:gd name="connsiteY162" fmla="*/ 1087915 h 2237491"/>
                <a:gd name="connsiteX163" fmla="*/ 50103 w 1603731"/>
                <a:gd name="connsiteY163" fmla="*/ 1042867 h 2237491"/>
                <a:gd name="connsiteX164" fmla="*/ 118135 w 1603731"/>
                <a:gd name="connsiteY164" fmla="*/ 1008436 h 2237491"/>
                <a:gd name="connsiteX165" fmla="*/ 168398 w 1603731"/>
                <a:gd name="connsiteY165" fmla="*/ 1000856 h 2237491"/>
                <a:gd name="connsiteX166" fmla="*/ 181575 w 1603731"/>
                <a:gd name="connsiteY166" fmla="*/ 975528 h 2237491"/>
                <a:gd name="connsiteX167" fmla="*/ 58267 w 1603731"/>
                <a:gd name="connsiteY167" fmla="*/ 972489 h 2237491"/>
                <a:gd name="connsiteX168" fmla="*/ 0 w 1603731"/>
                <a:gd name="connsiteY168" fmla="*/ 926148 h 2237491"/>
                <a:gd name="connsiteX169" fmla="*/ 3202 w 1603731"/>
                <a:gd name="connsiteY169" fmla="*/ 879806 h 2237491"/>
                <a:gd name="connsiteX170" fmla="*/ 103568 w 1603731"/>
                <a:gd name="connsiteY170" fmla="*/ 823071 h 2237491"/>
                <a:gd name="connsiteX171" fmla="*/ 191448 w 1603731"/>
                <a:gd name="connsiteY171" fmla="*/ 806376 h 2237491"/>
                <a:gd name="connsiteX172" fmla="*/ 220471 w 1603731"/>
                <a:gd name="connsiteY172" fmla="*/ 670116 h 2237491"/>
                <a:gd name="connsiteX173" fmla="*/ 147029 w 1603731"/>
                <a:gd name="connsiteY173" fmla="*/ 630485 h 2237491"/>
                <a:gd name="connsiteX174" fmla="*/ 190714 w 1603731"/>
                <a:gd name="connsiteY174" fmla="*/ 552578 h 2237491"/>
                <a:gd name="connsiteX175" fmla="*/ 219675 w 1603731"/>
                <a:gd name="connsiteY175" fmla="*/ 556428 h 2237491"/>
                <a:gd name="connsiteX176" fmla="*/ 231105 w 1603731"/>
                <a:gd name="connsiteY176" fmla="*/ 560238 h 2237491"/>
                <a:gd name="connsiteX177" fmla="*/ 214945 w 1603731"/>
                <a:gd name="connsiteY177" fmla="*/ 530290 h 2237491"/>
                <a:gd name="connsiteX178" fmla="*/ 286532 w 1603731"/>
                <a:gd name="connsiteY178" fmla="*/ 483741 h 2237491"/>
                <a:gd name="connsiteX179" fmla="*/ 275167 w 1603731"/>
                <a:gd name="connsiteY179" fmla="*/ 410548 h 2237491"/>
                <a:gd name="connsiteX180" fmla="*/ 341438 w 1603731"/>
                <a:gd name="connsiteY180" fmla="*/ 364207 h 2237491"/>
                <a:gd name="connsiteX181" fmla="*/ 398745 w 1603731"/>
                <a:gd name="connsiteY181" fmla="*/ 390693 h 2237491"/>
                <a:gd name="connsiteX182" fmla="*/ 409404 w 1603731"/>
                <a:gd name="connsiteY182" fmla="*/ 323631 h 2237491"/>
                <a:gd name="connsiteX183" fmla="*/ 471135 w 1603731"/>
                <a:gd name="connsiteY183" fmla="*/ 377358 h 2237491"/>
                <a:gd name="connsiteX184" fmla="*/ 501672 w 1603731"/>
                <a:gd name="connsiteY184" fmla="*/ 314885 h 2237491"/>
                <a:gd name="connsiteX185" fmla="*/ 532566 w 1603731"/>
                <a:gd name="connsiteY185" fmla="*/ 392575 h 2237491"/>
                <a:gd name="connsiteX186" fmla="*/ 600437 w 1603731"/>
                <a:gd name="connsiteY186" fmla="*/ 292530 h 2237491"/>
                <a:gd name="connsiteX187" fmla="*/ 661906 w 1603731"/>
                <a:gd name="connsiteY187" fmla="*/ 359876 h 2237491"/>
                <a:gd name="connsiteX188" fmla="*/ 700804 w 1603731"/>
                <a:gd name="connsiteY188" fmla="*/ 374818 h 2237491"/>
                <a:gd name="connsiteX189" fmla="*/ 754268 w 1603731"/>
                <a:gd name="connsiteY189" fmla="*/ 427006 h 2237491"/>
                <a:gd name="connsiteX190" fmla="*/ 689438 w 1603731"/>
                <a:gd name="connsiteY190" fmla="*/ 335840 h 2237491"/>
                <a:gd name="connsiteX191" fmla="*/ 692800 w 1603731"/>
                <a:gd name="connsiteY191" fmla="*/ 258099 h 2237491"/>
                <a:gd name="connsiteX192" fmla="*/ 665724 w 1603731"/>
                <a:gd name="connsiteY192" fmla="*/ 216399 h 2237491"/>
                <a:gd name="connsiteX193" fmla="*/ 746824 w 1603731"/>
                <a:gd name="connsiteY193" fmla="*/ 218427 h 2237491"/>
                <a:gd name="connsiteX194" fmla="*/ 754934 w 1603731"/>
                <a:gd name="connsiteY194" fmla="*/ 204234 h 2237491"/>
                <a:gd name="connsiteX195" fmla="*/ 758988 w 1603731"/>
                <a:gd name="connsiteY195" fmla="*/ 198152 h 2237491"/>
                <a:gd name="connsiteX196" fmla="*/ 680426 w 1603731"/>
                <a:gd name="connsiteY196" fmla="*/ 188229 h 2237491"/>
                <a:gd name="connsiteX197" fmla="*/ 675861 w 1603731"/>
                <a:gd name="connsiteY197" fmla="*/ 169767 h 2237491"/>
                <a:gd name="connsiteX198" fmla="*/ 706274 w 1603731"/>
                <a:gd name="connsiteY198" fmla="*/ 141382 h 2237491"/>
                <a:gd name="connsiteX199" fmla="*/ 728576 w 1603731"/>
                <a:gd name="connsiteY199" fmla="*/ 123135 h 2237491"/>
                <a:gd name="connsiteX200" fmla="*/ 752906 w 1603731"/>
                <a:gd name="connsiteY200" fmla="*/ 139354 h 2237491"/>
                <a:gd name="connsiteX201" fmla="*/ 773180 w 1603731"/>
                <a:gd name="connsiteY201" fmla="*/ 90694 h 2237491"/>
                <a:gd name="connsiteX202" fmla="*/ 813731 w 1603731"/>
                <a:gd name="connsiteY202" fmla="*/ 108943 h 2237491"/>
                <a:gd name="connsiteX203" fmla="*/ 815758 w 1603731"/>
                <a:gd name="connsiteY203" fmla="*/ 88668 h 2237491"/>
                <a:gd name="connsiteX204" fmla="*/ 823868 w 1603731"/>
                <a:gd name="connsiteY204" fmla="*/ 60283 h 2237491"/>
                <a:gd name="connsiteX205" fmla="*/ 856985 w 1603731"/>
                <a:gd name="connsiteY205" fmla="*/ 120333 h 2237491"/>
                <a:gd name="connsiteX206" fmla="*/ 866446 w 1603731"/>
                <a:gd name="connsiteY206" fmla="*/ 82585 h 2237491"/>
                <a:gd name="connsiteX207" fmla="*/ 860363 w 1603731"/>
                <a:gd name="connsiteY207" fmla="*/ 42036 h 2237491"/>
                <a:gd name="connsiteX208" fmla="*/ 909023 w 1603731"/>
                <a:gd name="connsiteY208" fmla="*/ 19732 h 2237491"/>
                <a:gd name="connsiteX209" fmla="*/ 949573 w 1603731"/>
                <a:gd name="connsiteY209" fmla="*/ 21760 h 2237491"/>
                <a:gd name="connsiteX210" fmla="*/ 1004783 w 1603731"/>
                <a:gd name="connsiteY210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58742 w 1603731"/>
                <a:gd name="connsiteY113" fmla="*/ 2031800 h 2237491"/>
                <a:gd name="connsiteX114" fmla="*/ 827923 w 1603731"/>
                <a:gd name="connsiteY114" fmla="*/ 2047227 h 2237491"/>
                <a:gd name="connsiteX115" fmla="*/ 818426 w 1603731"/>
                <a:gd name="connsiteY115" fmla="*/ 2068318 h 2237491"/>
                <a:gd name="connsiteX116" fmla="*/ 807733 w 1603731"/>
                <a:gd name="connsiteY116" fmla="*/ 2126253 h 2237491"/>
                <a:gd name="connsiteX117" fmla="*/ 796368 w 1603731"/>
                <a:gd name="connsiteY117" fmla="*/ 2168046 h 2237491"/>
                <a:gd name="connsiteX118" fmla="*/ 790718 w 1603731"/>
                <a:gd name="connsiteY118" fmla="*/ 2228849 h 2237491"/>
                <a:gd name="connsiteX119" fmla="*/ 755923 w 1603731"/>
                <a:gd name="connsiteY119" fmla="*/ 2237457 h 2237491"/>
                <a:gd name="connsiteX120" fmla="*/ 746105 w 1603731"/>
                <a:gd name="connsiteY120" fmla="*/ 2217419 h 2237491"/>
                <a:gd name="connsiteX121" fmla="*/ 711058 w 1603731"/>
                <a:gd name="connsiteY121" fmla="*/ 2211819 h 2237491"/>
                <a:gd name="connsiteX122" fmla="*/ 681193 w 1603731"/>
                <a:gd name="connsiteY122" fmla="*/ 2178657 h 2237491"/>
                <a:gd name="connsiteX123" fmla="*/ 655503 w 1603731"/>
                <a:gd name="connsiteY123" fmla="*/ 2178657 h 2237491"/>
                <a:gd name="connsiteX124" fmla="*/ 627970 w 1603731"/>
                <a:gd name="connsiteY124" fmla="*/ 2150073 h 2237491"/>
                <a:gd name="connsiteX125" fmla="*/ 614918 w 1603731"/>
                <a:gd name="connsiteY125" fmla="*/ 2113544 h 2237491"/>
                <a:gd name="connsiteX126" fmla="*/ 617054 w 1603731"/>
                <a:gd name="connsiteY126" fmla="*/ 2083633 h 2237491"/>
                <a:gd name="connsiteX127" fmla="*/ 588302 w 1603731"/>
                <a:gd name="connsiteY127" fmla="*/ 2067629 h 2237491"/>
                <a:gd name="connsiteX128" fmla="*/ 597827 w 1603731"/>
                <a:gd name="connsiteY128" fmla="*/ 2040903 h 2237491"/>
                <a:gd name="connsiteX129" fmla="*/ 567916 w 1603731"/>
                <a:gd name="connsiteY129" fmla="*/ 2036631 h 2237491"/>
                <a:gd name="connsiteX130" fmla="*/ 549410 w 1603731"/>
                <a:gd name="connsiteY130" fmla="*/ 2013101 h 2237491"/>
                <a:gd name="connsiteX131" fmla="*/ 557272 w 1603731"/>
                <a:gd name="connsiteY131" fmla="*/ 1987216 h 2237491"/>
                <a:gd name="connsiteX132" fmla="*/ 533733 w 1603731"/>
                <a:gd name="connsiteY132" fmla="*/ 1978947 h 2237491"/>
                <a:gd name="connsiteX133" fmla="*/ 549798 w 1603731"/>
                <a:gd name="connsiteY133" fmla="*/ 1946389 h 2237491"/>
                <a:gd name="connsiteX134" fmla="*/ 516641 w 1603731"/>
                <a:gd name="connsiteY134" fmla="*/ 1934081 h 2237491"/>
                <a:gd name="connsiteX135" fmla="*/ 513037 w 1603731"/>
                <a:gd name="connsiteY135" fmla="*/ 1896063 h 2237491"/>
                <a:gd name="connsiteX136" fmla="*/ 524402 w 1603731"/>
                <a:gd name="connsiteY136" fmla="*/ 1852754 h 2237491"/>
                <a:gd name="connsiteX137" fmla="*/ 505033 w 1603731"/>
                <a:gd name="connsiteY137" fmla="*/ 1828933 h 2237491"/>
                <a:gd name="connsiteX138" fmla="*/ 532566 w 1603731"/>
                <a:gd name="connsiteY138" fmla="*/ 1757040 h 2237491"/>
                <a:gd name="connsiteX139" fmla="*/ 569703 w 1603731"/>
                <a:gd name="connsiteY139" fmla="*/ 1733219 h 2237491"/>
                <a:gd name="connsiteX140" fmla="*/ 582669 w 1603731"/>
                <a:gd name="connsiteY140" fmla="*/ 1704852 h 2237491"/>
                <a:gd name="connsiteX141" fmla="*/ 585871 w 1603731"/>
                <a:gd name="connsiteY141" fmla="*/ 1650931 h 2237491"/>
                <a:gd name="connsiteX142" fmla="*/ 555136 w 1603731"/>
                <a:gd name="connsiteY142" fmla="*/ 1673452 h 2237491"/>
                <a:gd name="connsiteX143" fmla="*/ 521824 w 1603731"/>
                <a:gd name="connsiteY143" fmla="*/ 1652087 h 2237491"/>
                <a:gd name="connsiteX144" fmla="*/ 485504 w 1603731"/>
                <a:gd name="connsiteY144" fmla="*/ 1622564 h 2237491"/>
                <a:gd name="connsiteX145" fmla="*/ 493668 w 1603731"/>
                <a:gd name="connsiteY145" fmla="*/ 1588349 h 2237491"/>
                <a:gd name="connsiteX146" fmla="*/ 559657 w 1603731"/>
                <a:gd name="connsiteY146" fmla="*/ 1628667 h 2237491"/>
                <a:gd name="connsiteX147" fmla="*/ 574505 w 1603731"/>
                <a:gd name="connsiteY147" fmla="*/ 1606106 h 2237491"/>
                <a:gd name="connsiteX148" fmla="*/ 527604 w 1603731"/>
                <a:gd name="connsiteY148" fmla="*/ 1555434 h 2237491"/>
                <a:gd name="connsiteX149" fmla="*/ 505033 w 1603731"/>
                <a:gd name="connsiteY149" fmla="*/ 1531397 h 2237491"/>
                <a:gd name="connsiteX150" fmla="*/ 479101 w 1603731"/>
                <a:gd name="connsiteY150" fmla="*/ 1542008 h 2237491"/>
                <a:gd name="connsiteX151" fmla="*/ 456371 w 1603731"/>
                <a:gd name="connsiteY151" fmla="*/ 1524035 h 2237491"/>
                <a:gd name="connsiteX152" fmla="*/ 485504 w 1603731"/>
                <a:gd name="connsiteY152" fmla="*/ 1449326 h 2237491"/>
                <a:gd name="connsiteX153" fmla="*/ 470938 w 1603731"/>
                <a:gd name="connsiteY153" fmla="*/ 1422474 h 2237491"/>
                <a:gd name="connsiteX154" fmla="*/ 448367 w 1603731"/>
                <a:gd name="connsiteY154" fmla="*/ 1361191 h 2237491"/>
                <a:gd name="connsiteX155" fmla="*/ 417633 w 1603731"/>
                <a:gd name="connsiteY155" fmla="*/ 1270025 h 2237491"/>
                <a:gd name="connsiteX156" fmla="*/ 383537 w 1603731"/>
                <a:gd name="connsiteY156" fmla="*/ 1234078 h 2237491"/>
                <a:gd name="connsiteX157" fmla="*/ 383537 w 1603731"/>
                <a:gd name="connsiteY157" fmla="*/ 1192284 h 2237491"/>
                <a:gd name="connsiteX158" fmla="*/ 314065 w 1603731"/>
                <a:gd name="connsiteY158" fmla="*/ 1135332 h 2237491"/>
                <a:gd name="connsiteX159" fmla="*/ 260600 w 1603731"/>
                <a:gd name="connsiteY159" fmla="*/ 1127970 h 2237491"/>
                <a:gd name="connsiteX160" fmla="*/ 187767 w 1603731"/>
                <a:gd name="connsiteY160" fmla="*/ 1131001 h 2237491"/>
                <a:gd name="connsiteX161" fmla="*/ 126298 w 1603731"/>
                <a:gd name="connsiteY161" fmla="*/ 1142911 h 2237491"/>
                <a:gd name="connsiteX162" fmla="*/ 112709 w 1603731"/>
                <a:gd name="connsiteY162" fmla="*/ 1087915 h 2237491"/>
                <a:gd name="connsiteX163" fmla="*/ 50103 w 1603731"/>
                <a:gd name="connsiteY163" fmla="*/ 1042867 h 2237491"/>
                <a:gd name="connsiteX164" fmla="*/ 118135 w 1603731"/>
                <a:gd name="connsiteY164" fmla="*/ 1008436 h 2237491"/>
                <a:gd name="connsiteX165" fmla="*/ 168398 w 1603731"/>
                <a:gd name="connsiteY165" fmla="*/ 1000856 h 2237491"/>
                <a:gd name="connsiteX166" fmla="*/ 181575 w 1603731"/>
                <a:gd name="connsiteY166" fmla="*/ 975528 h 2237491"/>
                <a:gd name="connsiteX167" fmla="*/ 58267 w 1603731"/>
                <a:gd name="connsiteY167" fmla="*/ 972489 h 2237491"/>
                <a:gd name="connsiteX168" fmla="*/ 0 w 1603731"/>
                <a:gd name="connsiteY168" fmla="*/ 926148 h 2237491"/>
                <a:gd name="connsiteX169" fmla="*/ 3202 w 1603731"/>
                <a:gd name="connsiteY169" fmla="*/ 879806 h 2237491"/>
                <a:gd name="connsiteX170" fmla="*/ 103568 w 1603731"/>
                <a:gd name="connsiteY170" fmla="*/ 823071 h 2237491"/>
                <a:gd name="connsiteX171" fmla="*/ 191448 w 1603731"/>
                <a:gd name="connsiteY171" fmla="*/ 806376 h 2237491"/>
                <a:gd name="connsiteX172" fmla="*/ 220471 w 1603731"/>
                <a:gd name="connsiteY172" fmla="*/ 670116 h 2237491"/>
                <a:gd name="connsiteX173" fmla="*/ 147029 w 1603731"/>
                <a:gd name="connsiteY173" fmla="*/ 630485 h 2237491"/>
                <a:gd name="connsiteX174" fmla="*/ 190714 w 1603731"/>
                <a:gd name="connsiteY174" fmla="*/ 552578 h 2237491"/>
                <a:gd name="connsiteX175" fmla="*/ 219675 w 1603731"/>
                <a:gd name="connsiteY175" fmla="*/ 556428 h 2237491"/>
                <a:gd name="connsiteX176" fmla="*/ 231105 w 1603731"/>
                <a:gd name="connsiteY176" fmla="*/ 560238 h 2237491"/>
                <a:gd name="connsiteX177" fmla="*/ 214945 w 1603731"/>
                <a:gd name="connsiteY177" fmla="*/ 530290 h 2237491"/>
                <a:gd name="connsiteX178" fmla="*/ 286532 w 1603731"/>
                <a:gd name="connsiteY178" fmla="*/ 483741 h 2237491"/>
                <a:gd name="connsiteX179" fmla="*/ 275167 w 1603731"/>
                <a:gd name="connsiteY179" fmla="*/ 410548 h 2237491"/>
                <a:gd name="connsiteX180" fmla="*/ 341438 w 1603731"/>
                <a:gd name="connsiteY180" fmla="*/ 364207 h 2237491"/>
                <a:gd name="connsiteX181" fmla="*/ 398745 w 1603731"/>
                <a:gd name="connsiteY181" fmla="*/ 390693 h 2237491"/>
                <a:gd name="connsiteX182" fmla="*/ 409404 w 1603731"/>
                <a:gd name="connsiteY182" fmla="*/ 323631 h 2237491"/>
                <a:gd name="connsiteX183" fmla="*/ 471135 w 1603731"/>
                <a:gd name="connsiteY183" fmla="*/ 377358 h 2237491"/>
                <a:gd name="connsiteX184" fmla="*/ 501672 w 1603731"/>
                <a:gd name="connsiteY184" fmla="*/ 314885 h 2237491"/>
                <a:gd name="connsiteX185" fmla="*/ 532566 w 1603731"/>
                <a:gd name="connsiteY185" fmla="*/ 392575 h 2237491"/>
                <a:gd name="connsiteX186" fmla="*/ 600437 w 1603731"/>
                <a:gd name="connsiteY186" fmla="*/ 292530 h 2237491"/>
                <a:gd name="connsiteX187" fmla="*/ 661906 w 1603731"/>
                <a:gd name="connsiteY187" fmla="*/ 359876 h 2237491"/>
                <a:gd name="connsiteX188" fmla="*/ 700804 w 1603731"/>
                <a:gd name="connsiteY188" fmla="*/ 374818 h 2237491"/>
                <a:gd name="connsiteX189" fmla="*/ 754268 w 1603731"/>
                <a:gd name="connsiteY189" fmla="*/ 427006 h 2237491"/>
                <a:gd name="connsiteX190" fmla="*/ 689438 w 1603731"/>
                <a:gd name="connsiteY190" fmla="*/ 335840 h 2237491"/>
                <a:gd name="connsiteX191" fmla="*/ 692800 w 1603731"/>
                <a:gd name="connsiteY191" fmla="*/ 258099 h 2237491"/>
                <a:gd name="connsiteX192" fmla="*/ 665724 w 1603731"/>
                <a:gd name="connsiteY192" fmla="*/ 216399 h 2237491"/>
                <a:gd name="connsiteX193" fmla="*/ 746824 w 1603731"/>
                <a:gd name="connsiteY193" fmla="*/ 218427 h 2237491"/>
                <a:gd name="connsiteX194" fmla="*/ 754934 w 1603731"/>
                <a:gd name="connsiteY194" fmla="*/ 204234 h 2237491"/>
                <a:gd name="connsiteX195" fmla="*/ 758988 w 1603731"/>
                <a:gd name="connsiteY195" fmla="*/ 198152 h 2237491"/>
                <a:gd name="connsiteX196" fmla="*/ 680426 w 1603731"/>
                <a:gd name="connsiteY196" fmla="*/ 188229 h 2237491"/>
                <a:gd name="connsiteX197" fmla="*/ 675861 w 1603731"/>
                <a:gd name="connsiteY197" fmla="*/ 169767 h 2237491"/>
                <a:gd name="connsiteX198" fmla="*/ 706274 w 1603731"/>
                <a:gd name="connsiteY198" fmla="*/ 141382 h 2237491"/>
                <a:gd name="connsiteX199" fmla="*/ 728576 w 1603731"/>
                <a:gd name="connsiteY199" fmla="*/ 123135 h 2237491"/>
                <a:gd name="connsiteX200" fmla="*/ 752906 w 1603731"/>
                <a:gd name="connsiteY200" fmla="*/ 139354 h 2237491"/>
                <a:gd name="connsiteX201" fmla="*/ 773180 w 1603731"/>
                <a:gd name="connsiteY201" fmla="*/ 90694 h 2237491"/>
                <a:gd name="connsiteX202" fmla="*/ 813731 w 1603731"/>
                <a:gd name="connsiteY202" fmla="*/ 108943 h 2237491"/>
                <a:gd name="connsiteX203" fmla="*/ 815758 w 1603731"/>
                <a:gd name="connsiteY203" fmla="*/ 88668 h 2237491"/>
                <a:gd name="connsiteX204" fmla="*/ 823868 w 1603731"/>
                <a:gd name="connsiteY204" fmla="*/ 60283 h 2237491"/>
                <a:gd name="connsiteX205" fmla="*/ 856985 w 1603731"/>
                <a:gd name="connsiteY205" fmla="*/ 120333 h 2237491"/>
                <a:gd name="connsiteX206" fmla="*/ 866446 w 1603731"/>
                <a:gd name="connsiteY206" fmla="*/ 82585 h 2237491"/>
                <a:gd name="connsiteX207" fmla="*/ 860363 w 1603731"/>
                <a:gd name="connsiteY207" fmla="*/ 42036 h 2237491"/>
                <a:gd name="connsiteX208" fmla="*/ 909023 w 1603731"/>
                <a:gd name="connsiteY208" fmla="*/ 19732 h 2237491"/>
                <a:gd name="connsiteX209" fmla="*/ 949573 w 1603731"/>
                <a:gd name="connsiteY209" fmla="*/ 21760 h 2237491"/>
                <a:gd name="connsiteX210" fmla="*/ 1004783 w 1603731"/>
                <a:gd name="connsiteY210" fmla="*/ 3286 h 2237491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26298 w 1603731"/>
                <a:gd name="connsiteY162" fmla="*/ 1142911 h 2250105"/>
                <a:gd name="connsiteX163" fmla="*/ 112709 w 1603731"/>
                <a:gd name="connsiteY163" fmla="*/ 1087915 h 2250105"/>
                <a:gd name="connsiteX164" fmla="*/ 50103 w 1603731"/>
                <a:gd name="connsiteY164" fmla="*/ 1042867 h 2250105"/>
                <a:gd name="connsiteX165" fmla="*/ 118135 w 1603731"/>
                <a:gd name="connsiteY165" fmla="*/ 1008436 h 2250105"/>
                <a:gd name="connsiteX166" fmla="*/ 168398 w 1603731"/>
                <a:gd name="connsiteY166" fmla="*/ 1000856 h 2250105"/>
                <a:gd name="connsiteX167" fmla="*/ 181575 w 1603731"/>
                <a:gd name="connsiteY167" fmla="*/ 975528 h 2250105"/>
                <a:gd name="connsiteX168" fmla="*/ 58267 w 1603731"/>
                <a:gd name="connsiteY168" fmla="*/ 972489 h 2250105"/>
                <a:gd name="connsiteX169" fmla="*/ 0 w 1603731"/>
                <a:gd name="connsiteY169" fmla="*/ 926148 h 2250105"/>
                <a:gd name="connsiteX170" fmla="*/ 3202 w 1603731"/>
                <a:gd name="connsiteY170" fmla="*/ 879806 h 2250105"/>
                <a:gd name="connsiteX171" fmla="*/ 103568 w 1603731"/>
                <a:gd name="connsiteY171" fmla="*/ 823071 h 2250105"/>
                <a:gd name="connsiteX172" fmla="*/ 191448 w 1603731"/>
                <a:gd name="connsiteY172" fmla="*/ 806376 h 2250105"/>
                <a:gd name="connsiteX173" fmla="*/ 220471 w 1603731"/>
                <a:gd name="connsiteY173" fmla="*/ 670116 h 2250105"/>
                <a:gd name="connsiteX174" fmla="*/ 147029 w 1603731"/>
                <a:gd name="connsiteY174" fmla="*/ 630485 h 2250105"/>
                <a:gd name="connsiteX175" fmla="*/ 190714 w 1603731"/>
                <a:gd name="connsiteY175" fmla="*/ 552578 h 2250105"/>
                <a:gd name="connsiteX176" fmla="*/ 219675 w 1603731"/>
                <a:gd name="connsiteY176" fmla="*/ 556428 h 2250105"/>
                <a:gd name="connsiteX177" fmla="*/ 231105 w 1603731"/>
                <a:gd name="connsiteY177" fmla="*/ 560238 h 2250105"/>
                <a:gd name="connsiteX178" fmla="*/ 214945 w 1603731"/>
                <a:gd name="connsiteY178" fmla="*/ 530290 h 2250105"/>
                <a:gd name="connsiteX179" fmla="*/ 286532 w 1603731"/>
                <a:gd name="connsiteY179" fmla="*/ 483741 h 2250105"/>
                <a:gd name="connsiteX180" fmla="*/ 275167 w 1603731"/>
                <a:gd name="connsiteY180" fmla="*/ 410548 h 2250105"/>
                <a:gd name="connsiteX181" fmla="*/ 341438 w 1603731"/>
                <a:gd name="connsiteY181" fmla="*/ 364207 h 2250105"/>
                <a:gd name="connsiteX182" fmla="*/ 398745 w 1603731"/>
                <a:gd name="connsiteY182" fmla="*/ 390693 h 2250105"/>
                <a:gd name="connsiteX183" fmla="*/ 409404 w 1603731"/>
                <a:gd name="connsiteY183" fmla="*/ 323631 h 2250105"/>
                <a:gd name="connsiteX184" fmla="*/ 471135 w 1603731"/>
                <a:gd name="connsiteY184" fmla="*/ 377358 h 2250105"/>
                <a:gd name="connsiteX185" fmla="*/ 501672 w 1603731"/>
                <a:gd name="connsiteY185" fmla="*/ 314885 h 2250105"/>
                <a:gd name="connsiteX186" fmla="*/ 532566 w 1603731"/>
                <a:gd name="connsiteY186" fmla="*/ 392575 h 2250105"/>
                <a:gd name="connsiteX187" fmla="*/ 600437 w 1603731"/>
                <a:gd name="connsiteY187" fmla="*/ 292530 h 2250105"/>
                <a:gd name="connsiteX188" fmla="*/ 661906 w 1603731"/>
                <a:gd name="connsiteY188" fmla="*/ 359876 h 2250105"/>
                <a:gd name="connsiteX189" fmla="*/ 700804 w 1603731"/>
                <a:gd name="connsiteY189" fmla="*/ 374818 h 2250105"/>
                <a:gd name="connsiteX190" fmla="*/ 754268 w 1603731"/>
                <a:gd name="connsiteY190" fmla="*/ 427006 h 2250105"/>
                <a:gd name="connsiteX191" fmla="*/ 689438 w 1603731"/>
                <a:gd name="connsiteY191" fmla="*/ 335840 h 2250105"/>
                <a:gd name="connsiteX192" fmla="*/ 692800 w 1603731"/>
                <a:gd name="connsiteY192" fmla="*/ 258099 h 2250105"/>
                <a:gd name="connsiteX193" fmla="*/ 665724 w 1603731"/>
                <a:gd name="connsiteY193" fmla="*/ 216399 h 2250105"/>
                <a:gd name="connsiteX194" fmla="*/ 746824 w 1603731"/>
                <a:gd name="connsiteY194" fmla="*/ 218427 h 2250105"/>
                <a:gd name="connsiteX195" fmla="*/ 754934 w 1603731"/>
                <a:gd name="connsiteY195" fmla="*/ 204234 h 2250105"/>
                <a:gd name="connsiteX196" fmla="*/ 758988 w 1603731"/>
                <a:gd name="connsiteY196" fmla="*/ 198152 h 2250105"/>
                <a:gd name="connsiteX197" fmla="*/ 680426 w 1603731"/>
                <a:gd name="connsiteY197" fmla="*/ 188229 h 2250105"/>
                <a:gd name="connsiteX198" fmla="*/ 675861 w 1603731"/>
                <a:gd name="connsiteY198" fmla="*/ 169767 h 2250105"/>
                <a:gd name="connsiteX199" fmla="*/ 706274 w 1603731"/>
                <a:gd name="connsiteY199" fmla="*/ 141382 h 2250105"/>
                <a:gd name="connsiteX200" fmla="*/ 728576 w 1603731"/>
                <a:gd name="connsiteY200" fmla="*/ 123135 h 2250105"/>
                <a:gd name="connsiteX201" fmla="*/ 752906 w 1603731"/>
                <a:gd name="connsiteY201" fmla="*/ 139354 h 2250105"/>
                <a:gd name="connsiteX202" fmla="*/ 773180 w 1603731"/>
                <a:gd name="connsiteY202" fmla="*/ 90694 h 2250105"/>
                <a:gd name="connsiteX203" fmla="*/ 813731 w 1603731"/>
                <a:gd name="connsiteY203" fmla="*/ 108943 h 2250105"/>
                <a:gd name="connsiteX204" fmla="*/ 815758 w 1603731"/>
                <a:gd name="connsiteY204" fmla="*/ 88668 h 2250105"/>
                <a:gd name="connsiteX205" fmla="*/ 823868 w 1603731"/>
                <a:gd name="connsiteY205" fmla="*/ 60283 h 2250105"/>
                <a:gd name="connsiteX206" fmla="*/ 856985 w 1603731"/>
                <a:gd name="connsiteY206" fmla="*/ 120333 h 2250105"/>
                <a:gd name="connsiteX207" fmla="*/ 866446 w 1603731"/>
                <a:gd name="connsiteY207" fmla="*/ 82585 h 2250105"/>
                <a:gd name="connsiteX208" fmla="*/ 860363 w 1603731"/>
                <a:gd name="connsiteY208" fmla="*/ 42036 h 2250105"/>
                <a:gd name="connsiteX209" fmla="*/ 909023 w 1603731"/>
                <a:gd name="connsiteY209" fmla="*/ 19732 h 2250105"/>
                <a:gd name="connsiteX210" fmla="*/ 949573 w 1603731"/>
                <a:gd name="connsiteY210" fmla="*/ 21760 h 2250105"/>
                <a:gd name="connsiteX211" fmla="*/ 1004783 w 1603731"/>
                <a:gd name="connsiteY21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26298 w 1603731"/>
                <a:gd name="connsiteY162" fmla="*/ 1142911 h 2250105"/>
                <a:gd name="connsiteX163" fmla="*/ 112709 w 1603731"/>
                <a:gd name="connsiteY163" fmla="*/ 1087915 h 2250105"/>
                <a:gd name="connsiteX164" fmla="*/ 81805 w 1603731"/>
                <a:gd name="connsiteY164" fmla="*/ 1065919 h 2250105"/>
                <a:gd name="connsiteX165" fmla="*/ 50103 w 1603731"/>
                <a:gd name="connsiteY165" fmla="*/ 1042867 h 2250105"/>
                <a:gd name="connsiteX166" fmla="*/ 118135 w 1603731"/>
                <a:gd name="connsiteY166" fmla="*/ 1008436 h 2250105"/>
                <a:gd name="connsiteX167" fmla="*/ 168398 w 1603731"/>
                <a:gd name="connsiteY167" fmla="*/ 1000856 h 2250105"/>
                <a:gd name="connsiteX168" fmla="*/ 181575 w 1603731"/>
                <a:gd name="connsiteY168" fmla="*/ 975528 h 2250105"/>
                <a:gd name="connsiteX169" fmla="*/ 58267 w 1603731"/>
                <a:gd name="connsiteY169" fmla="*/ 972489 h 2250105"/>
                <a:gd name="connsiteX170" fmla="*/ 0 w 1603731"/>
                <a:gd name="connsiteY170" fmla="*/ 926148 h 2250105"/>
                <a:gd name="connsiteX171" fmla="*/ 3202 w 1603731"/>
                <a:gd name="connsiteY171" fmla="*/ 879806 h 2250105"/>
                <a:gd name="connsiteX172" fmla="*/ 103568 w 1603731"/>
                <a:gd name="connsiteY172" fmla="*/ 823071 h 2250105"/>
                <a:gd name="connsiteX173" fmla="*/ 191448 w 1603731"/>
                <a:gd name="connsiteY173" fmla="*/ 806376 h 2250105"/>
                <a:gd name="connsiteX174" fmla="*/ 220471 w 1603731"/>
                <a:gd name="connsiteY174" fmla="*/ 670116 h 2250105"/>
                <a:gd name="connsiteX175" fmla="*/ 147029 w 1603731"/>
                <a:gd name="connsiteY175" fmla="*/ 630485 h 2250105"/>
                <a:gd name="connsiteX176" fmla="*/ 190714 w 1603731"/>
                <a:gd name="connsiteY176" fmla="*/ 552578 h 2250105"/>
                <a:gd name="connsiteX177" fmla="*/ 219675 w 1603731"/>
                <a:gd name="connsiteY177" fmla="*/ 556428 h 2250105"/>
                <a:gd name="connsiteX178" fmla="*/ 231105 w 1603731"/>
                <a:gd name="connsiteY178" fmla="*/ 560238 h 2250105"/>
                <a:gd name="connsiteX179" fmla="*/ 214945 w 1603731"/>
                <a:gd name="connsiteY179" fmla="*/ 530290 h 2250105"/>
                <a:gd name="connsiteX180" fmla="*/ 286532 w 1603731"/>
                <a:gd name="connsiteY180" fmla="*/ 483741 h 2250105"/>
                <a:gd name="connsiteX181" fmla="*/ 275167 w 1603731"/>
                <a:gd name="connsiteY181" fmla="*/ 410548 h 2250105"/>
                <a:gd name="connsiteX182" fmla="*/ 341438 w 1603731"/>
                <a:gd name="connsiteY182" fmla="*/ 364207 h 2250105"/>
                <a:gd name="connsiteX183" fmla="*/ 398745 w 1603731"/>
                <a:gd name="connsiteY183" fmla="*/ 390693 h 2250105"/>
                <a:gd name="connsiteX184" fmla="*/ 409404 w 1603731"/>
                <a:gd name="connsiteY184" fmla="*/ 323631 h 2250105"/>
                <a:gd name="connsiteX185" fmla="*/ 471135 w 1603731"/>
                <a:gd name="connsiteY185" fmla="*/ 377358 h 2250105"/>
                <a:gd name="connsiteX186" fmla="*/ 501672 w 1603731"/>
                <a:gd name="connsiteY186" fmla="*/ 314885 h 2250105"/>
                <a:gd name="connsiteX187" fmla="*/ 532566 w 1603731"/>
                <a:gd name="connsiteY187" fmla="*/ 392575 h 2250105"/>
                <a:gd name="connsiteX188" fmla="*/ 600437 w 1603731"/>
                <a:gd name="connsiteY188" fmla="*/ 292530 h 2250105"/>
                <a:gd name="connsiteX189" fmla="*/ 661906 w 1603731"/>
                <a:gd name="connsiteY189" fmla="*/ 359876 h 2250105"/>
                <a:gd name="connsiteX190" fmla="*/ 700804 w 1603731"/>
                <a:gd name="connsiteY190" fmla="*/ 374818 h 2250105"/>
                <a:gd name="connsiteX191" fmla="*/ 754268 w 1603731"/>
                <a:gd name="connsiteY191" fmla="*/ 427006 h 2250105"/>
                <a:gd name="connsiteX192" fmla="*/ 689438 w 1603731"/>
                <a:gd name="connsiteY192" fmla="*/ 335840 h 2250105"/>
                <a:gd name="connsiteX193" fmla="*/ 692800 w 1603731"/>
                <a:gd name="connsiteY193" fmla="*/ 258099 h 2250105"/>
                <a:gd name="connsiteX194" fmla="*/ 665724 w 1603731"/>
                <a:gd name="connsiteY194" fmla="*/ 216399 h 2250105"/>
                <a:gd name="connsiteX195" fmla="*/ 746824 w 1603731"/>
                <a:gd name="connsiteY195" fmla="*/ 218427 h 2250105"/>
                <a:gd name="connsiteX196" fmla="*/ 754934 w 1603731"/>
                <a:gd name="connsiteY196" fmla="*/ 204234 h 2250105"/>
                <a:gd name="connsiteX197" fmla="*/ 758988 w 1603731"/>
                <a:gd name="connsiteY197" fmla="*/ 198152 h 2250105"/>
                <a:gd name="connsiteX198" fmla="*/ 680426 w 1603731"/>
                <a:gd name="connsiteY198" fmla="*/ 188229 h 2250105"/>
                <a:gd name="connsiteX199" fmla="*/ 675861 w 1603731"/>
                <a:gd name="connsiteY199" fmla="*/ 169767 h 2250105"/>
                <a:gd name="connsiteX200" fmla="*/ 706274 w 1603731"/>
                <a:gd name="connsiteY200" fmla="*/ 141382 h 2250105"/>
                <a:gd name="connsiteX201" fmla="*/ 728576 w 1603731"/>
                <a:gd name="connsiteY201" fmla="*/ 123135 h 2250105"/>
                <a:gd name="connsiteX202" fmla="*/ 752906 w 1603731"/>
                <a:gd name="connsiteY202" fmla="*/ 139354 h 2250105"/>
                <a:gd name="connsiteX203" fmla="*/ 773180 w 1603731"/>
                <a:gd name="connsiteY203" fmla="*/ 90694 h 2250105"/>
                <a:gd name="connsiteX204" fmla="*/ 813731 w 1603731"/>
                <a:gd name="connsiteY204" fmla="*/ 108943 h 2250105"/>
                <a:gd name="connsiteX205" fmla="*/ 815758 w 1603731"/>
                <a:gd name="connsiteY205" fmla="*/ 88668 h 2250105"/>
                <a:gd name="connsiteX206" fmla="*/ 823868 w 1603731"/>
                <a:gd name="connsiteY206" fmla="*/ 60283 h 2250105"/>
                <a:gd name="connsiteX207" fmla="*/ 856985 w 1603731"/>
                <a:gd name="connsiteY207" fmla="*/ 120333 h 2250105"/>
                <a:gd name="connsiteX208" fmla="*/ 866446 w 1603731"/>
                <a:gd name="connsiteY208" fmla="*/ 82585 h 2250105"/>
                <a:gd name="connsiteX209" fmla="*/ 860363 w 1603731"/>
                <a:gd name="connsiteY209" fmla="*/ 42036 h 2250105"/>
                <a:gd name="connsiteX210" fmla="*/ 909023 w 1603731"/>
                <a:gd name="connsiteY210" fmla="*/ 19732 h 2250105"/>
                <a:gd name="connsiteX211" fmla="*/ 949573 w 1603731"/>
                <a:gd name="connsiteY211" fmla="*/ 21760 h 2250105"/>
                <a:gd name="connsiteX212" fmla="*/ 1004783 w 1603731"/>
                <a:gd name="connsiteY21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26298 w 1603731"/>
                <a:gd name="connsiteY162" fmla="*/ 1142911 h 2250105"/>
                <a:gd name="connsiteX163" fmla="*/ 102080 w 1603731"/>
                <a:gd name="connsiteY163" fmla="*/ 1118634 h 2250105"/>
                <a:gd name="connsiteX164" fmla="*/ 112709 w 1603731"/>
                <a:gd name="connsiteY164" fmla="*/ 1087915 h 2250105"/>
                <a:gd name="connsiteX165" fmla="*/ 81805 w 1603731"/>
                <a:gd name="connsiteY165" fmla="*/ 1065919 h 2250105"/>
                <a:gd name="connsiteX166" fmla="*/ 50103 w 1603731"/>
                <a:gd name="connsiteY166" fmla="*/ 1042867 h 2250105"/>
                <a:gd name="connsiteX167" fmla="*/ 118135 w 1603731"/>
                <a:gd name="connsiteY167" fmla="*/ 1008436 h 2250105"/>
                <a:gd name="connsiteX168" fmla="*/ 168398 w 1603731"/>
                <a:gd name="connsiteY168" fmla="*/ 1000856 h 2250105"/>
                <a:gd name="connsiteX169" fmla="*/ 181575 w 1603731"/>
                <a:gd name="connsiteY169" fmla="*/ 975528 h 2250105"/>
                <a:gd name="connsiteX170" fmla="*/ 58267 w 1603731"/>
                <a:gd name="connsiteY170" fmla="*/ 972489 h 2250105"/>
                <a:gd name="connsiteX171" fmla="*/ 0 w 1603731"/>
                <a:gd name="connsiteY171" fmla="*/ 926148 h 2250105"/>
                <a:gd name="connsiteX172" fmla="*/ 3202 w 1603731"/>
                <a:gd name="connsiteY172" fmla="*/ 879806 h 2250105"/>
                <a:gd name="connsiteX173" fmla="*/ 103568 w 1603731"/>
                <a:gd name="connsiteY173" fmla="*/ 823071 h 2250105"/>
                <a:gd name="connsiteX174" fmla="*/ 191448 w 1603731"/>
                <a:gd name="connsiteY174" fmla="*/ 806376 h 2250105"/>
                <a:gd name="connsiteX175" fmla="*/ 220471 w 1603731"/>
                <a:gd name="connsiteY175" fmla="*/ 670116 h 2250105"/>
                <a:gd name="connsiteX176" fmla="*/ 147029 w 1603731"/>
                <a:gd name="connsiteY176" fmla="*/ 630485 h 2250105"/>
                <a:gd name="connsiteX177" fmla="*/ 190714 w 1603731"/>
                <a:gd name="connsiteY177" fmla="*/ 552578 h 2250105"/>
                <a:gd name="connsiteX178" fmla="*/ 219675 w 1603731"/>
                <a:gd name="connsiteY178" fmla="*/ 556428 h 2250105"/>
                <a:gd name="connsiteX179" fmla="*/ 231105 w 1603731"/>
                <a:gd name="connsiteY179" fmla="*/ 560238 h 2250105"/>
                <a:gd name="connsiteX180" fmla="*/ 214945 w 1603731"/>
                <a:gd name="connsiteY180" fmla="*/ 530290 h 2250105"/>
                <a:gd name="connsiteX181" fmla="*/ 286532 w 1603731"/>
                <a:gd name="connsiteY181" fmla="*/ 483741 h 2250105"/>
                <a:gd name="connsiteX182" fmla="*/ 275167 w 1603731"/>
                <a:gd name="connsiteY182" fmla="*/ 410548 h 2250105"/>
                <a:gd name="connsiteX183" fmla="*/ 341438 w 1603731"/>
                <a:gd name="connsiteY183" fmla="*/ 364207 h 2250105"/>
                <a:gd name="connsiteX184" fmla="*/ 398745 w 1603731"/>
                <a:gd name="connsiteY184" fmla="*/ 390693 h 2250105"/>
                <a:gd name="connsiteX185" fmla="*/ 409404 w 1603731"/>
                <a:gd name="connsiteY185" fmla="*/ 323631 h 2250105"/>
                <a:gd name="connsiteX186" fmla="*/ 471135 w 1603731"/>
                <a:gd name="connsiteY186" fmla="*/ 377358 h 2250105"/>
                <a:gd name="connsiteX187" fmla="*/ 501672 w 1603731"/>
                <a:gd name="connsiteY187" fmla="*/ 314885 h 2250105"/>
                <a:gd name="connsiteX188" fmla="*/ 532566 w 1603731"/>
                <a:gd name="connsiteY188" fmla="*/ 392575 h 2250105"/>
                <a:gd name="connsiteX189" fmla="*/ 600437 w 1603731"/>
                <a:gd name="connsiteY189" fmla="*/ 292530 h 2250105"/>
                <a:gd name="connsiteX190" fmla="*/ 661906 w 1603731"/>
                <a:gd name="connsiteY190" fmla="*/ 359876 h 2250105"/>
                <a:gd name="connsiteX191" fmla="*/ 700804 w 1603731"/>
                <a:gd name="connsiteY191" fmla="*/ 374818 h 2250105"/>
                <a:gd name="connsiteX192" fmla="*/ 754268 w 1603731"/>
                <a:gd name="connsiteY192" fmla="*/ 427006 h 2250105"/>
                <a:gd name="connsiteX193" fmla="*/ 689438 w 1603731"/>
                <a:gd name="connsiteY193" fmla="*/ 335840 h 2250105"/>
                <a:gd name="connsiteX194" fmla="*/ 692800 w 1603731"/>
                <a:gd name="connsiteY194" fmla="*/ 258099 h 2250105"/>
                <a:gd name="connsiteX195" fmla="*/ 665724 w 1603731"/>
                <a:gd name="connsiteY195" fmla="*/ 216399 h 2250105"/>
                <a:gd name="connsiteX196" fmla="*/ 746824 w 1603731"/>
                <a:gd name="connsiteY196" fmla="*/ 218427 h 2250105"/>
                <a:gd name="connsiteX197" fmla="*/ 754934 w 1603731"/>
                <a:gd name="connsiteY197" fmla="*/ 204234 h 2250105"/>
                <a:gd name="connsiteX198" fmla="*/ 758988 w 1603731"/>
                <a:gd name="connsiteY198" fmla="*/ 198152 h 2250105"/>
                <a:gd name="connsiteX199" fmla="*/ 680426 w 1603731"/>
                <a:gd name="connsiteY199" fmla="*/ 188229 h 2250105"/>
                <a:gd name="connsiteX200" fmla="*/ 675861 w 1603731"/>
                <a:gd name="connsiteY200" fmla="*/ 169767 h 2250105"/>
                <a:gd name="connsiteX201" fmla="*/ 706274 w 1603731"/>
                <a:gd name="connsiteY201" fmla="*/ 141382 h 2250105"/>
                <a:gd name="connsiteX202" fmla="*/ 728576 w 1603731"/>
                <a:gd name="connsiteY202" fmla="*/ 123135 h 2250105"/>
                <a:gd name="connsiteX203" fmla="*/ 752906 w 1603731"/>
                <a:gd name="connsiteY203" fmla="*/ 139354 h 2250105"/>
                <a:gd name="connsiteX204" fmla="*/ 773180 w 1603731"/>
                <a:gd name="connsiteY204" fmla="*/ 90694 h 2250105"/>
                <a:gd name="connsiteX205" fmla="*/ 813731 w 1603731"/>
                <a:gd name="connsiteY205" fmla="*/ 108943 h 2250105"/>
                <a:gd name="connsiteX206" fmla="*/ 815758 w 1603731"/>
                <a:gd name="connsiteY206" fmla="*/ 88668 h 2250105"/>
                <a:gd name="connsiteX207" fmla="*/ 823868 w 1603731"/>
                <a:gd name="connsiteY207" fmla="*/ 60283 h 2250105"/>
                <a:gd name="connsiteX208" fmla="*/ 856985 w 1603731"/>
                <a:gd name="connsiteY208" fmla="*/ 120333 h 2250105"/>
                <a:gd name="connsiteX209" fmla="*/ 866446 w 1603731"/>
                <a:gd name="connsiteY209" fmla="*/ 82585 h 2250105"/>
                <a:gd name="connsiteX210" fmla="*/ 860363 w 1603731"/>
                <a:gd name="connsiteY210" fmla="*/ 42036 h 2250105"/>
                <a:gd name="connsiteX211" fmla="*/ 909023 w 1603731"/>
                <a:gd name="connsiteY211" fmla="*/ 19732 h 2250105"/>
                <a:gd name="connsiteX212" fmla="*/ 949573 w 1603731"/>
                <a:gd name="connsiteY212" fmla="*/ 21760 h 2250105"/>
                <a:gd name="connsiteX213" fmla="*/ 1004783 w 1603731"/>
                <a:gd name="connsiteY21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54795 w 1603731"/>
                <a:gd name="connsiteY162" fmla="*/ 1128772 h 2250105"/>
                <a:gd name="connsiteX163" fmla="*/ 126298 w 1603731"/>
                <a:gd name="connsiteY163" fmla="*/ 1142911 h 2250105"/>
                <a:gd name="connsiteX164" fmla="*/ 102080 w 1603731"/>
                <a:gd name="connsiteY164" fmla="*/ 1118634 h 2250105"/>
                <a:gd name="connsiteX165" fmla="*/ 112709 w 1603731"/>
                <a:gd name="connsiteY165" fmla="*/ 1087915 h 2250105"/>
                <a:gd name="connsiteX166" fmla="*/ 81805 w 1603731"/>
                <a:gd name="connsiteY166" fmla="*/ 1065919 h 2250105"/>
                <a:gd name="connsiteX167" fmla="*/ 50103 w 1603731"/>
                <a:gd name="connsiteY167" fmla="*/ 1042867 h 2250105"/>
                <a:gd name="connsiteX168" fmla="*/ 118135 w 1603731"/>
                <a:gd name="connsiteY168" fmla="*/ 1008436 h 2250105"/>
                <a:gd name="connsiteX169" fmla="*/ 168398 w 1603731"/>
                <a:gd name="connsiteY169" fmla="*/ 1000856 h 2250105"/>
                <a:gd name="connsiteX170" fmla="*/ 181575 w 1603731"/>
                <a:gd name="connsiteY170" fmla="*/ 975528 h 2250105"/>
                <a:gd name="connsiteX171" fmla="*/ 58267 w 1603731"/>
                <a:gd name="connsiteY171" fmla="*/ 972489 h 2250105"/>
                <a:gd name="connsiteX172" fmla="*/ 0 w 1603731"/>
                <a:gd name="connsiteY172" fmla="*/ 926148 h 2250105"/>
                <a:gd name="connsiteX173" fmla="*/ 3202 w 1603731"/>
                <a:gd name="connsiteY173" fmla="*/ 879806 h 2250105"/>
                <a:gd name="connsiteX174" fmla="*/ 103568 w 1603731"/>
                <a:gd name="connsiteY174" fmla="*/ 823071 h 2250105"/>
                <a:gd name="connsiteX175" fmla="*/ 191448 w 1603731"/>
                <a:gd name="connsiteY175" fmla="*/ 806376 h 2250105"/>
                <a:gd name="connsiteX176" fmla="*/ 220471 w 1603731"/>
                <a:gd name="connsiteY176" fmla="*/ 670116 h 2250105"/>
                <a:gd name="connsiteX177" fmla="*/ 147029 w 1603731"/>
                <a:gd name="connsiteY177" fmla="*/ 630485 h 2250105"/>
                <a:gd name="connsiteX178" fmla="*/ 190714 w 1603731"/>
                <a:gd name="connsiteY178" fmla="*/ 552578 h 2250105"/>
                <a:gd name="connsiteX179" fmla="*/ 219675 w 1603731"/>
                <a:gd name="connsiteY179" fmla="*/ 556428 h 2250105"/>
                <a:gd name="connsiteX180" fmla="*/ 231105 w 1603731"/>
                <a:gd name="connsiteY180" fmla="*/ 560238 h 2250105"/>
                <a:gd name="connsiteX181" fmla="*/ 214945 w 1603731"/>
                <a:gd name="connsiteY181" fmla="*/ 530290 h 2250105"/>
                <a:gd name="connsiteX182" fmla="*/ 286532 w 1603731"/>
                <a:gd name="connsiteY182" fmla="*/ 483741 h 2250105"/>
                <a:gd name="connsiteX183" fmla="*/ 275167 w 1603731"/>
                <a:gd name="connsiteY183" fmla="*/ 410548 h 2250105"/>
                <a:gd name="connsiteX184" fmla="*/ 341438 w 1603731"/>
                <a:gd name="connsiteY184" fmla="*/ 364207 h 2250105"/>
                <a:gd name="connsiteX185" fmla="*/ 398745 w 1603731"/>
                <a:gd name="connsiteY185" fmla="*/ 390693 h 2250105"/>
                <a:gd name="connsiteX186" fmla="*/ 409404 w 1603731"/>
                <a:gd name="connsiteY186" fmla="*/ 323631 h 2250105"/>
                <a:gd name="connsiteX187" fmla="*/ 471135 w 1603731"/>
                <a:gd name="connsiteY187" fmla="*/ 377358 h 2250105"/>
                <a:gd name="connsiteX188" fmla="*/ 501672 w 1603731"/>
                <a:gd name="connsiteY188" fmla="*/ 314885 h 2250105"/>
                <a:gd name="connsiteX189" fmla="*/ 532566 w 1603731"/>
                <a:gd name="connsiteY189" fmla="*/ 392575 h 2250105"/>
                <a:gd name="connsiteX190" fmla="*/ 600437 w 1603731"/>
                <a:gd name="connsiteY190" fmla="*/ 292530 h 2250105"/>
                <a:gd name="connsiteX191" fmla="*/ 661906 w 1603731"/>
                <a:gd name="connsiteY191" fmla="*/ 359876 h 2250105"/>
                <a:gd name="connsiteX192" fmla="*/ 700804 w 1603731"/>
                <a:gd name="connsiteY192" fmla="*/ 374818 h 2250105"/>
                <a:gd name="connsiteX193" fmla="*/ 754268 w 1603731"/>
                <a:gd name="connsiteY193" fmla="*/ 427006 h 2250105"/>
                <a:gd name="connsiteX194" fmla="*/ 689438 w 1603731"/>
                <a:gd name="connsiteY194" fmla="*/ 335840 h 2250105"/>
                <a:gd name="connsiteX195" fmla="*/ 692800 w 1603731"/>
                <a:gd name="connsiteY195" fmla="*/ 258099 h 2250105"/>
                <a:gd name="connsiteX196" fmla="*/ 665724 w 1603731"/>
                <a:gd name="connsiteY196" fmla="*/ 216399 h 2250105"/>
                <a:gd name="connsiteX197" fmla="*/ 746824 w 1603731"/>
                <a:gd name="connsiteY197" fmla="*/ 218427 h 2250105"/>
                <a:gd name="connsiteX198" fmla="*/ 754934 w 1603731"/>
                <a:gd name="connsiteY198" fmla="*/ 204234 h 2250105"/>
                <a:gd name="connsiteX199" fmla="*/ 758988 w 1603731"/>
                <a:gd name="connsiteY199" fmla="*/ 198152 h 2250105"/>
                <a:gd name="connsiteX200" fmla="*/ 680426 w 1603731"/>
                <a:gd name="connsiteY200" fmla="*/ 188229 h 2250105"/>
                <a:gd name="connsiteX201" fmla="*/ 675861 w 1603731"/>
                <a:gd name="connsiteY201" fmla="*/ 169767 h 2250105"/>
                <a:gd name="connsiteX202" fmla="*/ 706274 w 1603731"/>
                <a:gd name="connsiteY202" fmla="*/ 141382 h 2250105"/>
                <a:gd name="connsiteX203" fmla="*/ 728576 w 1603731"/>
                <a:gd name="connsiteY203" fmla="*/ 123135 h 2250105"/>
                <a:gd name="connsiteX204" fmla="*/ 752906 w 1603731"/>
                <a:gd name="connsiteY204" fmla="*/ 139354 h 2250105"/>
                <a:gd name="connsiteX205" fmla="*/ 773180 w 1603731"/>
                <a:gd name="connsiteY205" fmla="*/ 90694 h 2250105"/>
                <a:gd name="connsiteX206" fmla="*/ 813731 w 1603731"/>
                <a:gd name="connsiteY206" fmla="*/ 108943 h 2250105"/>
                <a:gd name="connsiteX207" fmla="*/ 815758 w 1603731"/>
                <a:gd name="connsiteY207" fmla="*/ 88668 h 2250105"/>
                <a:gd name="connsiteX208" fmla="*/ 823868 w 1603731"/>
                <a:gd name="connsiteY208" fmla="*/ 60283 h 2250105"/>
                <a:gd name="connsiteX209" fmla="*/ 856985 w 1603731"/>
                <a:gd name="connsiteY209" fmla="*/ 120333 h 2250105"/>
                <a:gd name="connsiteX210" fmla="*/ 866446 w 1603731"/>
                <a:gd name="connsiteY210" fmla="*/ 82585 h 2250105"/>
                <a:gd name="connsiteX211" fmla="*/ 860363 w 1603731"/>
                <a:gd name="connsiteY211" fmla="*/ 42036 h 2250105"/>
                <a:gd name="connsiteX212" fmla="*/ 909023 w 1603731"/>
                <a:gd name="connsiteY212" fmla="*/ 19732 h 2250105"/>
                <a:gd name="connsiteX213" fmla="*/ 949573 w 1603731"/>
                <a:gd name="connsiteY213" fmla="*/ 21760 h 2250105"/>
                <a:gd name="connsiteX214" fmla="*/ 1004783 w 1603731"/>
                <a:gd name="connsiteY21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225757 w 1603731"/>
                <a:gd name="connsiteY161" fmla="*/ 1120662 h 2250105"/>
                <a:gd name="connsiteX162" fmla="*/ 187767 w 1603731"/>
                <a:gd name="connsiteY162" fmla="*/ 1131001 h 2250105"/>
                <a:gd name="connsiteX163" fmla="*/ 154795 w 1603731"/>
                <a:gd name="connsiteY163" fmla="*/ 1128772 h 2250105"/>
                <a:gd name="connsiteX164" fmla="*/ 126298 w 1603731"/>
                <a:gd name="connsiteY164" fmla="*/ 1142911 h 2250105"/>
                <a:gd name="connsiteX165" fmla="*/ 102080 w 1603731"/>
                <a:gd name="connsiteY165" fmla="*/ 1118634 h 2250105"/>
                <a:gd name="connsiteX166" fmla="*/ 112709 w 1603731"/>
                <a:gd name="connsiteY166" fmla="*/ 1087915 h 2250105"/>
                <a:gd name="connsiteX167" fmla="*/ 81805 w 1603731"/>
                <a:gd name="connsiteY167" fmla="*/ 1065919 h 2250105"/>
                <a:gd name="connsiteX168" fmla="*/ 50103 w 1603731"/>
                <a:gd name="connsiteY168" fmla="*/ 1042867 h 2250105"/>
                <a:gd name="connsiteX169" fmla="*/ 118135 w 1603731"/>
                <a:gd name="connsiteY169" fmla="*/ 1008436 h 2250105"/>
                <a:gd name="connsiteX170" fmla="*/ 168398 w 1603731"/>
                <a:gd name="connsiteY170" fmla="*/ 1000856 h 2250105"/>
                <a:gd name="connsiteX171" fmla="*/ 181575 w 1603731"/>
                <a:gd name="connsiteY171" fmla="*/ 975528 h 2250105"/>
                <a:gd name="connsiteX172" fmla="*/ 58267 w 1603731"/>
                <a:gd name="connsiteY172" fmla="*/ 972489 h 2250105"/>
                <a:gd name="connsiteX173" fmla="*/ 0 w 1603731"/>
                <a:gd name="connsiteY173" fmla="*/ 926148 h 2250105"/>
                <a:gd name="connsiteX174" fmla="*/ 3202 w 1603731"/>
                <a:gd name="connsiteY174" fmla="*/ 879806 h 2250105"/>
                <a:gd name="connsiteX175" fmla="*/ 103568 w 1603731"/>
                <a:gd name="connsiteY175" fmla="*/ 823071 h 2250105"/>
                <a:gd name="connsiteX176" fmla="*/ 191448 w 1603731"/>
                <a:gd name="connsiteY176" fmla="*/ 806376 h 2250105"/>
                <a:gd name="connsiteX177" fmla="*/ 220471 w 1603731"/>
                <a:gd name="connsiteY177" fmla="*/ 670116 h 2250105"/>
                <a:gd name="connsiteX178" fmla="*/ 147029 w 1603731"/>
                <a:gd name="connsiteY178" fmla="*/ 630485 h 2250105"/>
                <a:gd name="connsiteX179" fmla="*/ 190714 w 1603731"/>
                <a:gd name="connsiteY179" fmla="*/ 552578 h 2250105"/>
                <a:gd name="connsiteX180" fmla="*/ 219675 w 1603731"/>
                <a:gd name="connsiteY180" fmla="*/ 556428 h 2250105"/>
                <a:gd name="connsiteX181" fmla="*/ 231105 w 1603731"/>
                <a:gd name="connsiteY181" fmla="*/ 560238 h 2250105"/>
                <a:gd name="connsiteX182" fmla="*/ 214945 w 1603731"/>
                <a:gd name="connsiteY182" fmla="*/ 530290 h 2250105"/>
                <a:gd name="connsiteX183" fmla="*/ 286532 w 1603731"/>
                <a:gd name="connsiteY183" fmla="*/ 483741 h 2250105"/>
                <a:gd name="connsiteX184" fmla="*/ 275167 w 1603731"/>
                <a:gd name="connsiteY184" fmla="*/ 410548 h 2250105"/>
                <a:gd name="connsiteX185" fmla="*/ 341438 w 1603731"/>
                <a:gd name="connsiteY185" fmla="*/ 364207 h 2250105"/>
                <a:gd name="connsiteX186" fmla="*/ 398745 w 1603731"/>
                <a:gd name="connsiteY186" fmla="*/ 390693 h 2250105"/>
                <a:gd name="connsiteX187" fmla="*/ 409404 w 1603731"/>
                <a:gd name="connsiteY187" fmla="*/ 323631 h 2250105"/>
                <a:gd name="connsiteX188" fmla="*/ 471135 w 1603731"/>
                <a:gd name="connsiteY188" fmla="*/ 377358 h 2250105"/>
                <a:gd name="connsiteX189" fmla="*/ 501672 w 1603731"/>
                <a:gd name="connsiteY189" fmla="*/ 314885 h 2250105"/>
                <a:gd name="connsiteX190" fmla="*/ 532566 w 1603731"/>
                <a:gd name="connsiteY190" fmla="*/ 392575 h 2250105"/>
                <a:gd name="connsiteX191" fmla="*/ 600437 w 1603731"/>
                <a:gd name="connsiteY191" fmla="*/ 292530 h 2250105"/>
                <a:gd name="connsiteX192" fmla="*/ 661906 w 1603731"/>
                <a:gd name="connsiteY192" fmla="*/ 359876 h 2250105"/>
                <a:gd name="connsiteX193" fmla="*/ 700804 w 1603731"/>
                <a:gd name="connsiteY193" fmla="*/ 374818 h 2250105"/>
                <a:gd name="connsiteX194" fmla="*/ 754268 w 1603731"/>
                <a:gd name="connsiteY194" fmla="*/ 427006 h 2250105"/>
                <a:gd name="connsiteX195" fmla="*/ 689438 w 1603731"/>
                <a:gd name="connsiteY195" fmla="*/ 335840 h 2250105"/>
                <a:gd name="connsiteX196" fmla="*/ 692800 w 1603731"/>
                <a:gd name="connsiteY196" fmla="*/ 258099 h 2250105"/>
                <a:gd name="connsiteX197" fmla="*/ 665724 w 1603731"/>
                <a:gd name="connsiteY197" fmla="*/ 216399 h 2250105"/>
                <a:gd name="connsiteX198" fmla="*/ 746824 w 1603731"/>
                <a:gd name="connsiteY198" fmla="*/ 218427 h 2250105"/>
                <a:gd name="connsiteX199" fmla="*/ 754934 w 1603731"/>
                <a:gd name="connsiteY199" fmla="*/ 204234 h 2250105"/>
                <a:gd name="connsiteX200" fmla="*/ 758988 w 1603731"/>
                <a:gd name="connsiteY200" fmla="*/ 198152 h 2250105"/>
                <a:gd name="connsiteX201" fmla="*/ 680426 w 1603731"/>
                <a:gd name="connsiteY201" fmla="*/ 188229 h 2250105"/>
                <a:gd name="connsiteX202" fmla="*/ 675861 w 1603731"/>
                <a:gd name="connsiteY202" fmla="*/ 169767 h 2250105"/>
                <a:gd name="connsiteX203" fmla="*/ 706274 w 1603731"/>
                <a:gd name="connsiteY203" fmla="*/ 141382 h 2250105"/>
                <a:gd name="connsiteX204" fmla="*/ 728576 w 1603731"/>
                <a:gd name="connsiteY204" fmla="*/ 123135 h 2250105"/>
                <a:gd name="connsiteX205" fmla="*/ 752906 w 1603731"/>
                <a:gd name="connsiteY205" fmla="*/ 139354 h 2250105"/>
                <a:gd name="connsiteX206" fmla="*/ 773180 w 1603731"/>
                <a:gd name="connsiteY206" fmla="*/ 90694 h 2250105"/>
                <a:gd name="connsiteX207" fmla="*/ 813731 w 1603731"/>
                <a:gd name="connsiteY207" fmla="*/ 108943 h 2250105"/>
                <a:gd name="connsiteX208" fmla="*/ 815758 w 1603731"/>
                <a:gd name="connsiteY208" fmla="*/ 88668 h 2250105"/>
                <a:gd name="connsiteX209" fmla="*/ 823868 w 1603731"/>
                <a:gd name="connsiteY209" fmla="*/ 60283 h 2250105"/>
                <a:gd name="connsiteX210" fmla="*/ 856985 w 1603731"/>
                <a:gd name="connsiteY210" fmla="*/ 120333 h 2250105"/>
                <a:gd name="connsiteX211" fmla="*/ 866446 w 1603731"/>
                <a:gd name="connsiteY211" fmla="*/ 82585 h 2250105"/>
                <a:gd name="connsiteX212" fmla="*/ 860363 w 1603731"/>
                <a:gd name="connsiteY212" fmla="*/ 42036 h 2250105"/>
                <a:gd name="connsiteX213" fmla="*/ 909023 w 1603731"/>
                <a:gd name="connsiteY213" fmla="*/ 19732 h 2250105"/>
                <a:gd name="connsiteX214" fmla="*/ 949573 w 1603731"/>
                <a:gd name="connsiteY214" fmla="*/ 21760 h 2250105"/>
                <a:gd name="connsiteX215" fmla="*/ 1004783 w 1603731"/>
                <a:gd name="connsiteY21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86582 w 1603731"/>
                <a:gd name="connsiteY160" fmla="*/ 1122689 h 2250105"/>
                <a:gd name="connsiteX161" fmla="*/ 260600 w 1603731"/>
                <a:gd name="connsiteY161" fmla="*/ 1127970 h 2250105"/>
                <a:gd name="connsiteX162" fmla="*/ 225757 w 1603731"/>
                <a:gd name="connsiteY162" fmla="*/ 1120662 h 2250105"/>
                <a:gd name="connsiteX163" fmla="*/ 187767 w 1603731"/>
                <a:gd name="connsiteY163" fmla="*/ 1131001 h 2250105"/>
                <a:gd name="connsiteX164" fmla="*/ 154795 w 1603731"/>
                <a:gd name="connsiteY164" fmla="*/ 1128772 h 2250105"/>
                <a:gd name="connsiteX165" fmla="*/ 126298 w 1603731"/>
                <a:gd name="connsiteY165" fmla="*/ 1142911 h 2250105"/>
                <a:gd name="connsiteX166" fmla="*/ 102080 w 1603731"/>
                <a:gd name="connsiteY166" fmla="*/ 1118634 h 2250105"/>
                <a:gd name="connsiteX167" fmla="*/ 112709 w 1603731"/>
                <a:gd name="connsiteY167" fmla="*/ 1087915 h 2250105"/>
                <a:gd name="connsiteX168" fmla="*/ 81805 w 1603731"/>
                <a:gd name="connsiteY168" fmla="*/ 1065919 h 2250105"/>
                <a:gd name="connsiteX169" fmla="*/ 50103 w 1603731"/>
                <a:gd name="connsiteY169" fmla="*/ 1042867 h 2250105"/>
                <a:gd name="connsiteX170" fmla="*/ 118135 w 1603731"/>
                <a:gd name="connsiteY170" fmla="*/ 1008436 h 2250105"/>
                <a:gd name="connsiteX171" fmla="*/ 168398 w 1603731"/>
                <a:gd name="connsiteY171" fmla="*/ 1000856 h 2250105"/>
                <a:gd name="connsiteX172" fmla="*/ 181575 w 1603731"/>
                <a:gd name="connsiteY172" fmla="*/ 975528 h 2250105"/>
                <a:gd name="connsiteX173" fmla="*/ 58267 w 1603731"/>
                <a:gd name="connsiteY173" fmla="*/ 972489 h 2250105"/>
                <a:gd name="connsiteX174" fmla="*/ 0 w 1603731"/>
                <a:gd name="connsiteY174" fmla="*/ 926148 h 2250105"/>
                <a:gd name="connsiteX175" fmla="*/ 3202 w 1603731"/>
                <a:gd name="connsiteY175" fmla="*/ 879806 h 2250105"/>
                <a:gd name="connsiteX176" fmla="*/ 103568 w 1603731"/>
                <a:gd name="connsiteY176" fmla="*/ 823071 h 2250105"/>
                <a:gd name="connsiteX177" fmla="*/ 191448 w 1603731"/>
                <a:gd name="connsiteY177" fmla="*/ 806376 h 2250105"/>
                <a:gd name="connsiteX178" fmla="*/ 220471 w 1603731"/>
                <a:gd name="connsiteY178" fmla="*/ 670116 h 2250105"/>
                <a:gd name="connsiteX179" fmla="*/ 147029 w 1603731"/>
                <a:gd name="connsiteY179" fmla="*/ 630485 h 2250105"/>
                <a:gd name="connsiteX180" fmla="*/ 190714 w 1603731"/>
                <a:gd name="connsiteY180" fmla="*/ 552578 h 2250105"/>
                <a:gd name="connsiteX181" fmla="*/ 219675 w 1603731"/>
                <a:gd name="connsiteY181" fmla="*/ 556428 h 2250105"/>
                <a:gd name="connsiteX182" fmla="*/ 231105 w 1603731"/>
                <a:gd name="connsiteY182" fmla="*/ 560238 h 2250105"/>
                <a:gd name="connsiteX183" fmla="*/ 214945 w 1603731"/>
                <a:gd name="connsiteY183" fmla="*/ 530290 h 2250105"/>
                <a:gd name="connsiteX184" fmla="*/ 286532 w 1603731"/>
                <a:gd name="connsiteY184" fmla="*/ 483741 h 2250105"/>
                <a:gd name="connsiteX185" fmla="*/ 275167 w 1603731"/>
                <a:gd name="connsiteY185" fmla="*/ 410548 h 2250105"/>
                <a:gd name="connsiteX186" fmla="*/ 341438 w 1603731"/>
                <a:gd name="connsiteY186" fmla="*/ 364207 h 2250105"/>
                <a:gd name="connsiteX187" fmla="*/ 398745 w 1603731"/>
                <a:gd name="connsiteY187" fmla="*/ 390693 h 2250105"/>
                <a:gd name="connsiteX188" fmla="*/ 409404 w 1603731"/>
                <a:gd name="connsiteY188" fmla="*/ 323631 h 2250105"/>
                <a:gd name="connsiteX189" fmla="*/ 471135 w 1603731"/>
                <a:gd name="connsiteY189" fmla="*/ 377358 h 2250105"/>
                <a:gd name="connsiteX190" fmla="*/ 501672 w 1603731"/>
                <a:gd name="connsiteY190" fmla="*/ 314885 h 2250105"/>
                <a:gd name="connsiteX191" fmla="*/ 532566 w 1603731"/>
                <a:gd name="connsiteY191" fmla="*/ 392575 h 2250105"/>
                <a:gd name="connsiteX192" fmla="*/ 600437 w 1603731"/>
                <a:gd name="connsiteY192" fmla="*/ 292530 h 2250105"/>
                <a:gd name="connsiteX193" fmla="*/ 661906 w 1603731"/>
                <a:gd name="connsiteY193" fmla="*/ 359876 h 2250105"/>
                <a:gd name="connsiteX194" fmla="*/ 700804 w 1603731"/>
                <a:gd name="connsiteY194" fmla="*/ 374818 h 2250105"/>
                <a:gd name="connsiteX195" fmla="*/ 754268 w 1603731"/>
                <a:gd name="connsiteY195" fmla="*/ 427006 h 2250105"/>
                <a:gd name="connsiteX196" fmla="*/ 689438 w 1603731"/>
                <a:gd name="connsiteY196" fmla="*/ 335840 h 2250105"/>
                <a:gd name="connsiteX197" fmla="*/ 692800 w 1603731"/>
                <a:gd name="connsiteY197" fmla="*/ 258099 h 2250105"/>
                <a:gd name="connsiteX198" fmla="*/ 665724 w 1603731"/>
                <a:gd name="connsiteY198" fmla="*/ 216399 h 2250105"/>
                <a:gd name="connsiteX199" fmla="*/ 746824 w 1603731"/>
                <a:gd name="connsiteY199" fmla="*/ 218427 h 2250105"/>
                <a:gd name="connsiteX200" fmla="*/ 754934 w 1603731"/>
                <a:gd name="connsiteY200" fmla="*/ 204234 h 2250105"/>
                <a:gd name="connsiteX201" fmla="*/ 758988 w 1603731"/>
                <a:gd name="connsiteY201" fmla="*/ 198152 h 2250105"/>
                <a:gd name="connsiteX202" fmla="*/ 680426 w 1603731"/>
                <a:gd name="connsiteY202" fmla="*/ 188229 h 2250105"/>
                <a:gd name="connsiteX203" fmla="*/ 675861 w 1603731"/>
                <a:gd name="connsiteY203" fmla="*/ 169767 h 2250105"/>
                <a:gd name="connsiteX204" fmla="*/ 706274 w 1603731"/>
                <a:gd name="connsiteY204" fmla="*/ 141382 h 2250105"/>
                <a:gd name="connsiteX205" fmla="*/ 728576 w 1603731"/>
                <a:gd name="connsiteY205" fmla="*/ 123135 h 2250105"/>
                <a:gd name="connsiteX206" fmla="*/ 752906 w 1603731"/>
                <a:gd name="connsiteY206" fmla="*/ 139354 h 2250105"/>
                <a:gd name="connsiteX207" fmla="*/ 773180 w 1603731"/>
                <a:gd name="connsiteY207" fmla="*/ 90694 h 2250105"/>
                <a:gd name="connsiteX208" fmla="*/ 813731 w 1603731"/>
                <a:gd name="connsiteY208" fmla="*/ 108943 h 2250105"/>
                <a:gd name="connsiteX209" fmla="*/ 815758 w 1603731"/>
                <a:gd name="connsiteY209" fmla="*/ 88668 h 2250105"/>
                <a:gd name="connsiteX210" fmla="*/ 823868 w 1603731"/>
                <a:gd name="connsiteY210" fmla="*/ 60283 h 2250105"/>
                <a:gd name="connsiteX211" fmla="*/ 856985 w 1603731"/>
                <a:gd name="connsiteY211" fmla="*/ 120333 h 2250105"/>
                <a:gd name="connsiteX212" fmla="*/ 866446 w 1603731"/>
                <a:gd name="connsiteY212" fmla="*/ 82585 h 2250105"/>
                <a:gd name="connsiteX213" fmla="*/ 860363 w 1603731"/>
                <a:gd name="connsiteY213" fmla="*/ 42036 h 2250105"/>
                <a:gd name="connsiteX214" fmla="*/ 909023 w 1603731"/>
                <a:gd name="connsiteY214" fmla="*/ 19732 h 2250105"/>
                <a:gd name="connsiteX215" fmla="*/ 949573 w 1603731"/>
                <a:gd name="connsiteY215" fmla="*/ 21760 h 2250105"/>
                <a:gd name="connsiteX216" fmla="*/ 1004783 w 1603731"/>
                <a:gd name="connsiteY21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8369 w 1603731"/>
                <a:gd name="connsiteY156" fmla="*/ 1297054 h 2250105"/>
                <a:gd name="connsiteX157" fmla="*/ 417633 w 1603731"/>
                <a:gd name="connsiteY157" fmla="*/ 1270025 h 2250105"/>
                <a:gd name="connsiteX158" fmla="*/ 383537 w 1603731"/>
                <a:gd name="connsiteY158" fmla="*/ 1234078 h 2250105"/>
                <a:gd name="connsiteX159" fmla="*/ 383537 w 1603731"/>
                <a:gd name="connsiteY159" fmla="*/ 1192284 h 2250105"/>
                <a:gd name="connsiteX160" fmla="*/ 314065 w 1603731"/>
                <a:gd name="connsiteY160" fmla="*/ 1135332 h 2250105"/>
                <a:gd name="connsiteX161" fmla="*/ 286582 w 1603731"/>
                <a:gd name="connsiteY161" fmla="*/ 1122689 h 2250105"/>
                <a:gd name="connsiteX162" fmla="*/ 260600 w 1603731"/>
                <a:gd name="connsiteY162" fmla="*/ 1127970 h 2250105"/>
                <a:gd name="connsiteX163" fmla="*/ 225757 w 1603731"/>
                <a:gd name="connsiteY163" fmla="*/ 1120662 h 2250105"/>
                <a:gd name="connsiteX164" fmla="*/ 187767 w 1603731"/>
                <a:gd name="connsiteY164" fmla="*/ 1131001 h 2250105"/>
                <a:gd name="connsiteX165" fmla="*/ 154795 w 1603731"/>
                <a:gd name="connsiteY165" fmla="*/ 1128772 h 2250105"/>
                <a:gd name="connsiteX166" fmla="*/ 126298 w 1603731"/>
                <a:gd name="connsiteY166" fmla="*/ 1142911 h 2250105"/>
                <a:gd name="connsiteX167" fmla="*/ 102080 w 1603731"/>
                <a:gd name="connsiteY167" fmla="*/ 1118634 h 2250105"/>
                <a:gd name="connsiteX168" fmla="*/ 112709 w 1603731"/>
                <a:gd name="connsiteY168" fmla="*/ 1087915 h 2250105"/>
                <a:gd name="connsiteX169" fmla="*/ 81805 w 1603731"/>
                <a:gd name="connsiteY169" fmla="*/ 1065919 h 2250105"/>
                <a:gd name="connsiteX170" fmla="*/ 50103 w 1603731"/>
                <a:gd name="connsiteY170" fmla="*/ 1042867 h 2250105"/>
                <a:gd name="connsiteX171" fmla="*/ 118135 w 1603731"/>
                <a:gd name="connsiteY171" fmla="*/ 1008436 h 2250105"/>
                <a:gd name="connsiteX172" fmla="*/ 168398 w 1603731"/>
                <a:gd name="connsiteY172" fmla="*/ 1000856 h 2250105"/>
                <a:gd name="connsiteX173" fmla="*/ 181575 w 1603731"/>
                <a:gd name="connsiteY173" fmla="*/ 975528 h 2250105"/>
                <a:gd name="connsiteX174" fmla="*/ 58267 w 1603731"/>
                <a:gd name="connsiteY174" fmla="*/ 972489 h 2250105"/>
                <a:gd name="connsiteX175" fmla="*/ 0 w 1603731"/>
                <a:gd name="connsiteY175" fmla="*/ 926148 h 2250105"/>
                <a:gd name="connsiteX176" fmla="*/ 3202 w 1603731"/>
                <a:gd name="connsiteY176" fmla="*/ 879806 h 2250105"/>
                <a:gd name="connsiteX177" fmla="*/ 103568 w 1603731"/>
                <a:gd name="connsiteY177" fmla="*/ 823071 h 2250105"/>
                <a:gd name="connsiteX178" fmla="*/ 191448 w 1603731"/>
                <a:gd name="connsiteY178" fmla="*/ 806376 h 2250105"/>
                <a:gd name="connsiteX179" fmla="*/ 220471 w 1603731"/>
                <a:gd name="connsiteY179" fmla="*/ 670116 h 2250105"/>
                <a:gd name="connsiteX180" fmla="*/ 147029 w 1603731"/>
                <a:gd name="connsiteY180" fmla="*/ 630485 h 2250105"/>
                <a:gd name="connsiteX181" fmla="*/ 190714 w 1603731"/>
                <a:gd name="connsiteY181" fmla="*/ 552578 h 2250105"/>
                <a:gd name="connsiteX182" fmla="*/ 219675 w 1603731"/>
                <a:gd name="connsiteY182" fmla="*/ 556428 h 2250105"/>
                <a:gd name="connsiteX183" fmla="*/ 231105 w 1603731"/>
                <a:gd name="connsiteY183" fmla="*/ 560238 h 2250105"/>
                <a:gd name="connsiteX184" fmla="*/ 214945 w 1603731"/>
                <a:gd name="connsiteY184" fmla="*/ 530290 h 2250105"/>
                <a:gd name="connsiteX185" fmla="*/ 286532 w 1603731"/>
                <a:gd name="connsiteY185" fmla="*/ 483741 h 2250105"/>
                <a:gd name="connsiteX186" fmla="*/ 275167 w 1603731"/>
                <a:gd name="connsiteY186" fmla="*/ 410548 h 2250105"/>
                <a:gd name="connsiteX187" fmla="*/ 341438 w 1603731"/>
                <a:gd name="connsiteY187" fmla="*/ 364207 h 2250105"/>
                <a:gd name="connsiteX188" fmla="*/ 398745 w 1603731"/>
                <a:gd name="connsiteY188" fmla="*/ 390693 h 2250105"/>
                <a:gd name="connsiteX189" fmla="*/ 409404 w 1603731"/>
                <a:gd name="connsiteY189" fmla="*/ 323631 h 2250105"/>
                <a:gd name="connsiteX190" fmla="*/ 471135 w 1603731"/>
                <a:gd name="connsiteY190" fmla="*/ 377358 h 2250105"/>
                <a:gd name="connsiteX191" fmla="*/ 501672 w 1603731"/>
                <a:gd name="connsiteY191" fmla="*/ 314885 h 2250105"/>
                <a:gd name="connsiteX192" fmla="*/ 532566 w 1603731"/>
                <a:gd name="connsiteY192" fmla="*/ 392575 h 2250105"/>
                <a:gd name="connsiteX193" fmla="*/ 600437 w 1603731"/>
                <a:gd name="connsiteY193" fmla="*/ 292530 h 2250105"/>
                <a:gd name="connsiteX194" fmla="*/ 661906 w 1603731"/>
                <a:gd name="connsiteY194" fmla="*/ 359876 h 2250105"/>
                <a:gd name="connsiteX195" fmla="*/ 700804 w 1603731"/>
                <a:gd name="connsiteY195" fmla="*/ 374818 h 2250105"/>
                <a:gd name="connsiteX196" fmla="*/ 754268 w 1603731"/>
                <a:gd name="connsiteY196" fmla="*/ 427006 h 2250105"/>
                <a:gd name="connsiteX197" fmla="*/ 689438 w 1603731"/>
                <a:gd name="connsiteY197" fmla="*/ 335840 h 2250105"/>
                <a:gd name="connsiteX198" fmla="*/ 692800 w 1603731"/>
                <a:gd name="connsiteY198" fmla="*/ 258099 h 2250105"/>
                <a:gd name="connsiteX199" fmla="*/ 665724 w 1603731"/>
                <a:gd name="connsiteY199" fmla="*/ 216399 h 2250105"/>
                <a:gd name="connsiteX200" fmla="*/ 746824 w 1603731"/>
                <a:gd name="connsiteY200" fmla="*/ 218427 h 2250105"/>
                <a:gd name="connsiteX201" fmla="*/ 754934 w 1603731"/>
                <a:gd name="connsiteY201" fmla="*/ 204234 h 2250105"/>
                <a:gd name="connsiteX202" fmla="*/ 758988 w 1603731"/>
                <a:gd name="connsiteY202" fmla="*/ 198152 h 2250105"/>
                <a:gd name="connsiteX203" fmla="*/ 680426 w 1603731"/>
                <a:gd name="connsiteY203" fmla="*/ 188229 h 2250105"/>
                <a:gd name="connsiteX204" fmla="*/ 675861 w 1603731"/>
                <a:gd name="connsiteY204" fmla="*/ 169767 h 2250105"/>
                <a:gd name="connsiteX205" fmla="*/ 706274 w 1603731"/>
                <a:gd name="connsiteY205" fmla="*/ 141382 h 2250105"/>
                <a:gd name="connsiteX206" fmla="*/ 728576 w 1603731"/>
                <a:gd name="connsiteY206" fmla="*/ 123135 h 2250105"/>
                <a:gd name="connsiteX207" fmla="*/ 752906 w 1603731"/>
                <a:gd name="connsiteY207" fmla="*/ 139354 h 2250105"/>
                <a:gd name="connsiteX208" fmla="*/ 773180 w 1603731"/>
                <a:gd name="connsiteY208" fmla="*/ 90694 h 2250105"/>
                <a:gd name="connsiteX209" fmla="*/ 813731 w 1603731"/>
                <a:gd name="connsiteY209" fmla="*/ 108943 h 2250105"/>
                <a:gd name="connsiteX210" fmla="*/ 815758 w 1603731"/>
                <a:gd name="connsiteY210" fmla="*/ 88668 h 2250105"/>
                <a:gd name="connsiteX211" fmla="*/ 823868 w 1603731"/>
                <a:gd name="connsiteY211" fmla="*/ 60283 h 2250105"/>
                <a:gd name="connsiteX212" fmla="*/ 856985 w 1603731"/>
                <a:gd name="connsiteY212" fmla="*/ 120333 h 2250105"/>
                <a:gd name="connsiteX213" fmla="*/ 866446 w 1603731"/>
                <a:gd name="connsiteY213" fmla="*/ 82585 h 2250105"/>
                <a:gd name="connsiteX214" fmla="*/ 860363 w 1603731"/>
                <a:gd name="connsiteY214" fmla="*/ 42036 h 2250105"/>
                <a:gd name="connsiteX215" fmla="*/ 909023 w 1603731"/>
                <a:gd name="connsiteY215" fmla="*/ 19732 h 2250105"/>
                <a:gd name="connsiteX216" fmla="*/ 949573 w 1603731"/>
                <a:gd name="connsiteY216" fmla="*/ 21760 h 2250105"/>
                <a:gd name="connsiteX217" fmla="*/ 1004783 w 1603731"/>
                <a:gd name="connsiteY21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46754 w 1603731"/>
                <a:gd name="connsiteY156" fmla="*/ 1329494 h 2250105"/>
                <a:gd name="connsiteX157" fmla="*/ 418369 w 1603731"/>
                <a:gd name="connsiteY157" fmla="*/ 1297054 h 2250105"/>
                <a:gd name="connsiteX158" fmla="*/ 417633 w 1603731"/>
                <a:gd name="connsiteY158" fmla="*/ 1270025 h 2250105"/>
                <a:gd name="connsiteX159" fmla="*/ 383537 w 1603731"/>
                <a:gd name="connsiteY159" fmla="*/ 1234078 h 2250105"/>
                <a:gd name="connsiteX160" fmla="*/ 383537 w 1603731"/>
                <a:gd name="connsiteY160" fmla="*/ 1192284 h 2250105"/>
                <a:gd name="connsiteX161" fmla="*/ 314065 w 1603731"/>
                <a:gd name="connsiteY161" fmla="*/ 1135332 h 2250105"/>
                <a:gd name="connsiteX162" fmla="*/ 286582 w 1603731"/>
                <a:gd name="connsiteY162" fmla="*/ 1122689 h 2250105"/>
                <a:gd name="connsiteX163" fmla="*/ 260600 w 1603731"/>
                <a:gd name="connsiteY163" fmla="*/ 1127970 h 2250105"/>
                <a:gd name="connsiteX164" fmla="*/ 225757 w 1603731"/>
                <a:gd name="connsiteY164" fmla="*/ 1120662 h 2250105"/>
                <a:gd name="connsiteX165" fmla="*/ 187767 w 1603731"/>
                <a:gd name="connsiteY165" fmla="*/ 1131001 h 2250105"/>
                <a:gd name="connsiteX166" fmla="*/ 154795 w 1603731"/>
                <a:gd name="connsiteY166" fmla="*/ 1128772 h 2250105"/>
                <a:gd name="connsiteX167" fmla="*/ 126298 w 1603731"/>
                <a:gd name="connsiteY167" fmla="*/ 1142911 h 2250105"/>
                <a:gd name="connsiteX168" fmla="*/ 102080 w 1603731"/>
                <a:gd name="connsiteY168" fmla="*/ 1118634 h 2250105"/>
                <a:gd name="connsiteX169" fmla="*/ 112709 w 1603731"/>
                <a:gd name="connsiteY169" fmla="*/ 1087915 h 2250105"/>
                <a:gd name="connsiteX170" fmla="*/ 81805 w 1603731"/>
                <a:gd name="connsiteY170" fmla="*/ 1065919 h 2250105"/>
                <a:gd name="connsiteX171" fmla="*/ 50103 w 1603731"/>
                <a:gd name="connsiteY171" fmla="*/ 1042867 h 2250105"/>
                <a:gd name="connsiteX172" fmla="*/ 118135 w 1603731"/>
                <a:gd name="connsiteY172" fmla="*/ 1008436 h 2250105"/>
                <a:gd name="connsiteX173" fmla="*/ 168398 w 1603731"/>
                <a:gd name="connsiteY173" fmla="*/ 1000856 h 2250105"/>
                <a:gd name="connsiteX174" fmla="*/ 181575 w 1603731"/>
                <a:gd name="connsiteY174" fmla="*/ 975528 h 2250105"/>
                <a:gd name="connsiteX175" fmla="*/ 58267 w 1603731"/>
                <a:gd name="connsiteY175" fmla="*/ 972489 h 2250105"/>
                <a:gd name="connsiteX176" fmla="*/ 0 w 1603731"/>
                <a:gd name="connsiteY176" fmla="*/ 926148 h 2250105"/>
                <a:gd name="connsiteX177" fmla="*/ 3202 w 1603731"/>
                <a:gd name="connsiteY177" fmla="*/ 879806 h 2250105"/>
                <a:gd name="connsiteX178" fmla="*/ 103568 w 1603731"/>
                <a:gd name="connsiteY178" fmla="*/ 823071 h 2250105"/>
                <a:gd name="connsiteX179" fmla="*/ 191448 w 1603731"/>
                <a:gd name="connsiteY179" fmla="*/ 806376 h 2250105"/>
                <a:gd name="connsiteX180" fmla="*/ 220471 w 1603731"/>
                <a:gd name="connsiteY180" fmla="*/ 670116 h 2250105"/>
                <a:gd name="connsiteX181" fmla="*/ 147029 w 1603731"/>
                <a:gd name="connsiteY181" fmla="*/ 630485 h 2250105"/>
                <a:gd name="connsiteX182" fmla="*/ 190714 w 1603731"/>
                <a:gd name="connsiteY182" fmla="*/ 552578 h 2250105"/>
                <a:gd name="connsiteX183" fmla="*/ 219675 w 1603731"/>
                <a:gd name="connsiteY183" fmla="*/ 556428 h 2250105"/>
                <a:gd name="connsiteX184" fmla="*/ 231105 w 1603731"/>
                <a:gd name="connsiteY184" fmla="*/ 560238 h 2250105"/>
                <a:gd name="connsiteX185" fmla="*/ 214945 w 1603731"/>
                <a:gd name="connsiteY185" fmla="*/ 530290 h 2250105"/>
                <a:gd name="connsiteX186" fmla="*/ 286532 w 1603731"/>
                <a:gd name="connsiteY186" fmla="*/ 483741 h 2250105"/>
                <a:gd name="connsiteX187" fmla="*/ 275167 w 1603731"/>
                <a:gd name="connsiteY187" fmla="*/ 410548 h 2250105"/>
                <a:gd name="connsiteX188" fmla="*/ 341438 w 1603731"/>
                <a:gd name="connsiteY188" fmla="*/ 364207 h 2250105"/>
                <a:gd name="connsiteX189" fmla="*/ 398745 w 1603731"/>
                <a:gd name="connsiteY189" fmla="*/ 390693 h 2250105"/>
                <a:gd name="connsiteX190" fmla="*/ 409404 w 1603731"/>
                <a:gd name="connsiteY190" fmla="*/ 323631 h 2250105"/>
                <a:gd name="connsiteX191" fmla="*/ 471135 w 1603731"/>
                <a:gd name="connsiteY191" fmla="*/ 377358 h 2250105"/>
                <a:gd name="connsiteX192" fmla="*/ 501672 w 1603731"/>
                <a:gd name="connsiteY192" fmla="*/ 314885 h 2250105"/>
                <a:gd name="connsiteX193" fmla="*/ 532566 w 1603731"/>
                <a:gd name="connsiteY193" fmla="*/ 392575 h 2250105"/>
                <a:gd name="connsiteX194" fmla="*/ 600437 w 1603731"/>
                <a:gd name="connsiteY194" fmla="*/ 292530 h 2250105"/>
                <a:gd name="connsiteX195" fmla="*/ 661906 w 1603731"/>
                <a:gd name="connsiteY195" fmla="*/ 359876 h 2250105"/>
                <a:gd name="connsiteX196" fmla="*/ 700804 w 1603731"/>
                <a:gd name="connsiteY196" fmla="*/ 374818 h 2250105"/>
                <a:gd name="connsiteX197" fmla="*/ 754268 w 1603731"/>
                <a:gd name="connsiteY197" fmla="*/ 427006 h 2250105"/>
                <a:gd name="connsiteX198" fmla="*/ 689438 w 1603731"/>
                <a:gd name="connsiteY198" fmla="*/ 335840 h 2250105"/>
                <a:gd name="connsiteX199" fmla="*/ 692800 w 1603731"/>
                <a:gd name="connsiteY199" fmla="*/ 258099 h 2250105"/>
                <a:gd name="connsiteX200" fmla="*/ 665724 w 1603731"/>
                <a:gd name="connsiteY200" fmla="*/ 216399 h 2250105"/>
                <a:gd name="connsiteX201" fmla="*/ 746824 w 1603731"/>
                <a:gd name="connsiteY201" fmla="*/ 218427 h 2250105"/>
                <a:gd name="connsiteX202" fmla="*/ 754934 w 1603731"/>
                <a:gd name="connsiteY202" fmla="*/ 204234 h 2250105"/>
                <a:gd name="connsiteX203" fmla="*/ 758988 w 1603731"/>
                <a:gd name="connsiteY203" fmla="*/ 198152 h 2250105"/>
                <a:gd name="connsiteX204" fmla="*/ 680426 w 1603731"/>
                <a:gd name="connsiteY204" fmla="*/ 188229 h 2250105"/>
                <a:gd name="connsiteX205" fmla="*/ 675861 w 1603731"/>
                <a:gd name="connsiteY205" fmla="*/ 169767 h 2250105"/>
                <a:gd name="connsiteX206" fmla="*/ 706274 w 1603731"/>
                <a:gd name="connsiteY206" fmla="*/ 141382 h 2250105"/>
                <a:gd name="connsiteX207" fmla="*/ 728576 w 1603731"/>
                <a:gd name="connsiteY207" fmla="*/ 123135 h 2250105"/>
                <a:gd name="connsiteX208" fmla="*/ 752906 w 1603731"/>
                <a:gd name="connsiteY208" fmla="*/ 139354 h 2250105"/>
                <a:gd name="connsiteX209" fmla="*/ 773180 w 1603731"/>
                <a:gd name="connsiteY209" fmla="*/ 90694 h 2250105"/>
                <a:gd name="connsiteX210" fmla="*/ 813731 w 1603731"/>
                <a:gd name="connsiteY210" fmla="*/ 108943 h 2250105"/>
                <a:gd name="connsiteX211" fmla="*/ 815758 w 1603731"/>
                <a:gd name="connsiteY211" fmla="*/ 88668 h 2250105"/>
                <a:gd name="connsiteX212" fmla="*/ 823868 w 1603731"/>
                <a:gd name="connsiteY212" fmla="*/ 60283 h 2250105"/>
                <a:gd name="connsiteX213" fmla="*/ 856985 w 1603731"/>
                <a:gd name="connsiteY213" fmla="*/ 120333 h 2250105"/>
                <a:gd name="connsiteX214" fmla="*/ 866446 w 1603731"/>
                <a:gd name="connsiteY214" fmla="*/ 82585 h 2250105"/>
                <a:gd name="connsiteX215" fmla="*/ 860363 w 1603731"/>
                <a:gd name="connsiteY215" fmla="*/ 42036 h 2250105"/>
                <a:gd name="connsiteX216" fmla="*/ 909023 w 1603731"/>
                <a:gd name="connsiteY216" fmla="*/ 19732 h 2250105"/>
                <a:gd name="connsiteX217" fmla="*/ 949573 w 1603731"/>
                <a:gd name="connsiteY217" fmla="*/ 21760 h 2250105"/>
                <a:gd name="connsiteX218" fmla="*/ 1004783 w 1603731"/>
                <a:gd name="connsiteY21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73112 w 1603731"/>
                <a:gd name="connsiteY155" fmla="*/ 1386264 h 2250105"/>
                <a:gd name="connsiteX156" fmla="*/ 448367 w 1603731"/>
                <a:gd name="connsiteY156" fmla="*/ 1361191 h 2250105"/>
                <a:gd name="connsiteX157" fmla="*/ 446754 w 1603731"/>
                <a:gd name="connsiteY157" fmla="*/ 1329494 h 2250105"/>
                <a:gd name="connsiteX158" fmla="*/ 418369 w 1603731"/>
                <a:gd name="connsiteY158" fmla="*/ 1297054 h 2250105"/>
                <a:gd name="connsiteX159" fmla="*/ 417633 w 1603731"/>
                <a:gd name="connsiteY159" fmla="*/ 1270025 h 2250105"/>
                <a:gd name="connsiteX160" fmla="*/ 383537 w 1603731"/>
                <a:gd name="connsiteY160" fmla="*/ 1234078 h 2250105"/>
                <a:gd name="connsiteX161" fmla="*/ 383537 w 1603731"/>
                <a:gd name="connsiteY161" fmla="*/ 1192284 h 2250105"/>
                <a:gd name="connsiteX162" fmla="*/ 314065 w 1603731"/>
                <a:gd name="connsiteY162" fmla="*/ 1135332 h 2250105"/>
                <a:gd name="connsiteX163" fmla="*/ 286582 w 1603731"/>
                <a:gd name="connsiteY163" fmla="*/ 1122689 h 2250105"/>
                <a:gd name="connsiteX164" fmla="*/ 260600 w 1603731"/>
                <a:gd name="connsiteY164" fmla="*/ 1127970 h 2250105"/>
                <a:gd name="connsiteX165" fmla="*/ 225757 w 1603731"/>
                <a:gd name="connsiteY165" fmla="*/ 1120662 h 2250105"/>
                <a:gd name="connsiteX166" fmla="*/ 187767 w 1603731"/>
                <a:gd name="connsiteY166" fmla="*/ 1131001 h 2250105"/>
                <a:gd name="connsiteX167" fmla="*/ 154795 w 1603731"/>
                <a:gd name="connsiteY167" fmla="*/ 1128772 h 2250105"/>
                <a:gd name="connsiteX168" fmla="*/ 126298 w 1603731"/>
                <a:gd name="connsiteY168" fmla="*/ 1142911 h 2250105"/>
                <a:gd name="connsiteX169" fmla="*/ 102080 w 1603731"/>
                <a:gd name="connsiteY169" fmla="*/ 1118634 h 2250105"/>
                <a:gd name="connsiteX170" fmla="*/ 112709 w 1603731"/>
                <a:gd name="connsiteY170" fmla="*/ 1087915 h 2250105"/>
                <a:gd name="connsiteX171" fmla="*/ 81805 w 1603731"/>
                <a:gd name="connsiteY171" fmla="*/ 1065919 h 2250105"/>
                <a:gd name="connsiteX172" fmla="*/ 50103 w 1603731"/>
                <a:gd name="connsiteY172" fmla="*/ 1042867 h 2250105"/>
                <a:gd name="connsiteX173" fmla="*/ 118135 w 1603731"/>
                <a:gd name="connsiteY173" fmla="*/ 1008436 h 2250105"/>
                <a:gd name="connsiteX174" fmla="*/ 168398 w 1603731"/>
                <a:gd name="connsiteY174" fmla="*/ 1000856 h 2250105"/>
                <a:gd name="connsiteX175" fmla="*/ 181575 w 1603731"/>
                <a:gd name="connsiteY175" fmla="*/ 975528 h 2250105"/>
                <a:gd name="connsiteX176" fmla="*/ 58267 w 1603731"/>
                <a:gd name="connsiteY176" fmla="*/ 972489 h 2250105"/>
                <a:gd name="connsiteX177" fmla="*/ 0 w 1603731"/>
                <a:gd name="connsiteY177" fmla="*/ 926148 h 2250105"/>
                <a:gd name="connsiteX178" fmla="*/ 3202 w 1603731"/>
                <a:gd name="connsiteY178" fmla="*/ 879806 h 2250105"/>
                <a:gd name="connsiteX179" fmla="*/ 103568 w 1603731"/>
                <a:gd name="connsiteY179" fmla="*/ 823071 h 2250105"/>
                <a:gd name="connsiteX180" fmla="*/ 191448 w 1603731"/>
                <a:gd name="connsiteY180" fmla="*/ 806376 h 2250105"/>
                <a:gd name="connsiteX181" fmla="*/ 220471 w 1603731"/>
                <a:gd name="connsiteY181" fmla="*/ 670116 h 2250105"/>
                <a:gd name="connsiteX182" fmla="*/ 147029 w 1603731"/>
                <a:gd name="connsiteY182" fmla="*/ 630485 h 2250105"/>
                <a:gd name="connsiteX183" fmla="*/ 190714 w 1603731"/>
                <a:gd name="connsiteY183" fmla="*/ 552578 h 2250105"/>
                <a:gd name="connsiteX184" fmla="*/ 219675 w 1603731"/>
                <a:gd name="connsiteY184" fmla="*/ 556428 h 2250105"/>
                <a:gd name="connsiteX185" fmla="*/ 231105 w 1603731"/>
                <a:gd name="connsiteY185" fmla="*/ 560238 h 2250105"/>
                <a:gd name="connsiteX186" fmla="*/ 214945 w 1603731"/>
                <a:gd name="connsiteY186" fmla="*/ 530290 h 2250105"/>
                <a:gd name="connsiteX187" fmla="*/ 286532 w 1603731"/>
                <a:gd name="connsiteY187" fmla="*/ 483741 h 2250105"/>
                <a:gd name="connsiteX188" fmla="*/ 275167 w 1603731"/>
                <a:gd name="connsiteY188" fmla="*/ 410548 h 2250105"/>
                <a:gd name="connsiteX189" fmla="*/ 341438 w 1603731"/>
                <a:gd name="connsiteY189" fmla="*/ 364207 h 2250105"/>
                <a:gd name="connsiteX190" fmla="*/ 398745 w 1603731"/>
                <a:gd name="connsiteY190" fmla="*/ 390693 h 2250105"/>
                <a:gd name="connsiteX191" fmla="*/ 409404 w 1603731"/>
                <a:gd name="connsiteY191" fmla="*/ 323631 h 2250105"/>
                <a:gd name="connsiteX192" fmla="*/ 471135 w 1603731"/>
                <a:gd name="connsiteY192" fmla="*/ 377358 h 2250105"/>
                <a:gd name="connsiteX193" fmla="*/ 501672 w 1603731"/>
                <a:gd name="connsiteY193" fmla="*/ 314885 h 2250105"/>
                <a:gd name="connsiteX194" fmla="*/ 532566 w 1603731"/>
                <a:gd name="connsiteY194" fmla="*/ 392575 h 2250105"/>
                <a:gd name="connsiteX195" fmla="*/ 600437 w 1603731"/>
                <a:gd name="connsiteY195" fmla="*/ 292530 h 2250105"/>
                <a:gd name="connsiteX196" fmla="*/ 661906 w 1603731"/>
                <a:gd name="connsiteY196" fmla="*/ 359876 h 2250105"/>
                <a:gd name="connsiteX197" fmla="*/ 700804 w 1603731"/>
                <a:gd name="connsiteY197" fmla="*/ 374818 h 2250105"/>
                <a:gd name="connsiteX198" fmla="*/ 754268 w 1603731"/>
                <a:gd name="connsiteY198" fmla="*/ 427006 h 2250105"/>
                <a:gd name="connsiteX199" fmla="*/ 689438 w 1603731"/>
                <a:gd name="connsiteY199" fmla="*/ 335840 h 2250105"/>
                <a:gd name="connsiteX200" fmla="*/ 692800 w 1603731"/>
                <a:gd name="connsiteY200" fmla="*/ 258099 h 2250105"/>
                <a:gd name="connsiteX201" fmla="*/ 665724 w 1603731"/>
                <a:gd name="connsiteY201" fmla="*/ 216399 h 2250105"/>
                <a:gd name="connsiteX202" fmla="*/ 746824 w 1603731"/>
                <a:gd name="connsiteY202" fmla="*/ 218427 h 2250105"/>
                <a:gd name="connsiteX203" fmla="*/ 754934 w 1603731"/>
                <a:gd name="connsiteY203" fmla="*/ 204234 h 2250105"/>
                <a:gd name="connsiteX204" fmla="*/ 758988 w 1603731"/>
                <a:gd name="connsiteY204" fmla="*/ 198152 h 2250105"/>
                <a:gd name="connsiteX205" fmla="*/ 680426 w 1603731"/>
                <a:gd name="connsiteY205" fmla="*/ 188229 h 2250105"/>
                <a:gd name="connsiteX206" fmla="*/ 675861 w 1603731"/>
                <a:gd name="connsiteY206" fmla="*/ 169767 h 2250105"/>
                <a:gd name="connsiteX207" fmla="*/ 706274 w 1603731"/>
                <a:gd name="connsiteY207" fmla="*/ 141382 h 2250105"/>
                <a:gd name="connsiteX208" fmla="*/ 728576 w 1603731"/>
                <a:gd name="connsiteY208" fmla="*/ 123135 h 2250105"/>
                <a:gd name="connsiteX209" fmla="*/ 752906 w 1603731"/>
                <a:gd name="connsiteY209" fmla="*/ 139354 h 2250105"/>
                <a:gd name="connsiteX210" fmla="*/ 773180 w 1603731"/>
                <a:gd name="connsiteY210" fmla="*/ 90694 h 2250105"/>
                <a:gd name="connsiteX211" fmla="*/ 813731 w 1603731"/>
                <a:gd name="connsiteY211" fmla="*/ 108943 h 2250105"/>
                <a:gd name="connsiteX212" fmla="*/ 815758 w 1603731"/>
                <a:gd name="connsiteY212" fmla="*/ 88668 h 2250105"/>
                <a:gd name="connsiteX213" fmla="*/ 823868 w 1603731"/>
                <a:gd name="connsiteY213" fmla="*/ 60283 h 2250105"/>
                <a:gd name="connsiteX214" fmla="*/ 856985 w 1603731"/>
                <a:gd name="connsiteY214" fmla="*/ 120333 h 2250105"/>
                <a:gd name="connsiteX215" fmla="*/ 866446 w 1603731"/>
                <a:gd name="connsiteY215" fmla="*/ 82585 h 2250105"/>
                <a:gd name="connsiteX216" fmla="*/ 860363 w 1603731"/>
                <a:gd name="connsiteY216" fmla="*/ 42036 h 2250105"/>
                <a:gd name="connsiteX217" fmla="*/ 909023 w 1603731"/>
                <a:gd name="connsiteY217" fmla="*/ 19732 h 2250105"/>
                <a:gd name="connsiteX218" fmla="*/ 949573 w 1603731"/>
                <a:gd name="connsiteY218" fmla="*/ 21760 h 2250105"/>
                <a:gd name="connsiteX219" fmla="*/ 1004783 w 1603731"/>
                <a:gd name="connsiteY21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69057 w 1603731"/>
                <a:gd name="connsiteY153" fmla="*/ 1473446 h 2250105"/>
                <a:gd name="connsiteX154" fmla="*/ 485504 w 1603731"/>
                <a:gd name="connsiteY154" fmla="*/ 1449326 h 2250105"/>
                <a:gd name="connsiteX155" fmla="*/ 470938 w 1603731"/>
                <a:gd name="connsiteY155" fmla="*/ 1422474 h 2250105"/>
                <a:gd name="connsiteX156" fmla="*/ 473112 w 1603731"/>
                <a:gd name="connsiteY156" fmla="*/ 1386264 h 2250105"/>
                <a:gd name="connsiteX157" fmla="*/ 448367 w 1603731"/>
                <a:gd name="connsiteY157" fmla="*/ 1361191 h 2250105"/>
                <a:gd name="connsiteX158" fmla="*/ 446754 w 1603731"/>
                <a:gd name="connsiteY158" fmla="*/ 1329494 h 2250105"/>
                <a:gd name="connsiteX159" fmla="*/ 418369 w 1603731"/>
                <a:gd name="connsiteY159" fmla="*/ 1297054 h 2250105"/>
                <a:gd name="connsiteX160" fmla="*/ 417633 w 1603731"/>
                <a:gd name="connsiteY160" fmla="*/ 1270025 h 2250105"/>
                <a:gd name="connsiteX161" fmla="*/ 383537 w 1603731"/>
                <a:gd name="connsiteY161" fmla="*/ 1234078 h 2250105"/>
                <a:gd name="connsiteX162" fmla="*/ 383537 w 1603731"/>
                <a:gd name="connsiteY162" fmla="*/ 1192284 h 2250105"/>
                <a:gd name="connsiteX163" fmla="*/ 314065 w 1603731"/>
                <a:gd name="connsiteY163" fmla="*/ 1135332 h 2250105"/>
                <a:gd name="connsiteX164" fmla="*/ 286582 w 1603731"/>
                <a:gd name="connsiteY164" fmla="*/ 1122689 h 2250105"/>
                <a:gd name="connsiteX165" fmla="*/ 260600 w 1603731"/>
                <a:gd name="connsiteY165" fmla="*/ 1127970 h 2250105"/>
                <a:gd name="connsiteX166" fmla="*/ 225757 w 1603731"/>
                <a:gd name="connsiteY166" fmla="*/ 1120662 h 2250105"/>
                <a:gd name="connsiteX167" fmla="*/ 187767 w 1603731"/>
                <a:gd name="connsiteY167" fmla="*/ 1131001 h 2250105"/>
                <a:gd name="connsiteX168" fmla="*/ 154795 w 1603731"/>
                <a:gd name="connsiteY168" fmla="*/ 1128772 h 2250105"/>
                <a:gd name="connsiteX169" fmla="*/ 126298 w 1603731"/>
                <a:gd name="connsiteY169" fmla="*/ 1142911 h 2250105"/>
                <a:gd name="connsiteX170" fmla="*/ 102080 w 1603731"/>
                <a:gd name="connsiteY170" fmla="*/ 1118634 h 2250105"/>
                <a:gd name="connsiteX171" fmla="*/ 112709 w 1603731"/>
                <a:gd name="connsiteY171" fmla="*/ 1087915 h 2250105"/>
                <a:gd name="connsiteX172" fmla="*/ 81805 w 1603731"/>
                <a:gd name="connsiteY172" fmla="*/ 1065919 h 2250105"/>
                <a:gd name="connsiteX173" fmla="*/ 50103 w 1603731"/>
                <a:gd name="connsiteY173" fmla="*/ 1042867 h 2250105"/>
                <a:gd name="connsiteX174" fmla="*/ 118135 w 1603731"/>
                <a:gd name="connsiteY174" fmla="*/ 1008436 h 2250105"/>
                <a:gd name="connsiteX175" fmla="*/ 168398 w 1603731"/>
                <a:gd name="connsiteY175" fmla="*/ 1000856 h 2250105"/>
                <a:gd name="connsiteX176" fmla="*/ 181575 w 1603731"/>
                <a:gd name="connsiteY176" fmla="*/ 975528 h 2250105"/>
                <a:gd name="connsiteX177" fmla="*/ 58267 w 1603731"/>
                <a:gd name="connsiteY177" fmla="*/ 972489 h 2250105"/>
                <a:gd name="connsiteX178" fmla="*/ 0 w 1603731"/>
                <a:gd name="connsiteY178" fmla="*/ 926148 h 2250105"/>
                <a:gd name="connsiteX179" fmla="*/ 3202 w 1603731"/>
                <a:gd name="connsiteY179" fmla="*/ 879806 h 2250105"/>
                <a:gd name="connsiteX180" fmla="*/ 103568 w 1603731"/>
                <a:gd name="connsiteY180" fmla="*/ 823071 h 2250105"/>
                <a:gd name="connsiteX181" fmla="*/ 191448 w 1603731"/>
                <a:gd name="connsiteY181" fmla="*/ 806376 h 2250105"/>
                <a:gd name="connsiteX182" fmla="*/ 220471 w 1603731"/>
                <a:gd name="connsiteY182" fmla="*/ 670116 h 2250105"/>
                <a:gd name="connsiteX183" fmla="*/ 147029 w 1603731"/>
                <a:gd name="connsiteY183" fmla="*/ 630485 h 2250105"/>
                <a:gd name="connsiteX184" fmla="*/ 190714 w 1603731"/>
                <a:gd name="connsiteY184" fmla="*/ 552578 h 2250105"/>
                <a:gd name="connsiteX185" fmla="*/ 219675 w 1603731"/>
                <a:gd name="connsiteY185" fmla="*/ 556428 h 2250105"/>
                <a:gd name="connsiteX186" fmla="*/ 231105 w 1603731"/>
                <a:gd name="connsiteY186" fmla="*/ 560238 h 2250105"/>
                <a:gd name="connsiteX187" fmla="*/ 214945 w 1603731"/>
                <a:gd name="connsiteY187" fmla="*/ 530290 h 2250105"/>
                <a:gd name="connsiteX188" fmla="*/ 286532 w 1603731"/>
                <a:gd name="connsiteY188" fmla="*/ 483741 h 2250105"/>
                <a:gd name="connsiteX189" fmla="*/ 275167 w 1603731"/>
                <a:gd name="connsiteY189" fmla="*/ 410548 h 2250105"/>
                <a:gd name="connsiteX190" fmla="*/ 341438 w 1603731"/>
                <a:gd name="connsiteY190" fmla="*/ 364207 h 2250105"/>
                <a:gd name="connsiteX191" fmla="*/ 398745 w 1603731"/>
                <a:gd name="connsiteY191" fmla="*/ 390693 h 2250105"/>
                <a:gd name="connsiteX192" fmla="*/ 409404 w 1603731"/>
                <a:gd name="connsiteY192" fmla="*/ 323631 h 2250105"/>
                <a:gd name="connsiteX193" fmla="*/ 471135 w 1603731"/>
                <a:gd name="connsiteY193" fmla="*/ 377358 h 2250105"/>
                <a:gd name="connsiteX194" fmla="*/ 501672 w 1603731"/>
                <a:gd name="connsiteY194" fmla="*/ 314885 h 2250105"/>
                <a:gd name="connsiteX195" fmla="*/ 532566 w 1603731"/>
                <a:gd name="connsiteY195" fmla="*/ 392575 h 2250105"/>
                <a:gd name="connsiteX196" fmla="*/ 600437 w 1603731"/>
                <a:gd name="connsiteY196" fmla="*/ 292530 h 2250105"/>
                <a:gd name="connsiteX197" fmla="*/ 661906 w 1603731"/>
                <a:gd name="connsiteY197" fmla="*/ 359876 h 2250105"/>
                <a:gd name="connsiteX198" fmla="*/ 700804 w 1603731"/>
                <a:gd name="connsiteY198" fmla="*/ 374818 h 2250105"/>
                <a:gd name="connsiteX199" fmla="*/ 754268 w 1603731"/>
                <a:gd name="connsiteY199" fmla="*/ 427006 h 2250105"/>
                <a:gd name="connsiteX200" fmla="*/ 689438 w 1603731"/>
                <a:gd name="connsiteY200" fmla="*/ 335840 h 2250105"/>
                <a:gd name="connsiteX201" fmla="*/ 692800 w 1603731"/>
                <a:gd name="connsiteY201" fmla="*/ 258099 h 2250105"/>
                <a:gd name="connsiteX202" fmla="*/ 665724 w 1603731"/>
                <a:gd name="connsiteY202" fmla="*/ 216399 h 2250105"/>
                <a:gd name="connsiteX203" fmla="*/ 746824 w 1603731"/>
                <a:gd name="connsiteY203" fmla="*/ 218427 h 2250105"/>
                <a:gd name="connsiteX204" fmla="*/ 754934 w 1603731"/>
                <a:gd name="connsiteY204" fmla="*/ 204234 h 2250105"/>
                <a:gd name="connsiteX205" fmla="*/ 758988 w 1603731"/>
                <a:gd name="connsiteY205" fmla="*/ 198152 h 2250105"/>
                <a:gd name="connsiteX206" fmla="*/ 680426 w 1603731"/>
                <a:gd name="connsiteY206" fmla="*/ 188229 h 2250105"/>
                <a:gd name="connsiteX207" fmla="*/ 675861 w 1603731"/>
                <a:gd name="connsiteY207" fmla="*/ 169767 h 2250105"/>
                <a:gd name="connsiteX208" fmla="*/ 706274 w 1603731"/>
                <a:gd name="connsiteY208" fmla="*/ 141382 h 2250105"/>
                <a:gd name="connsiteX209" fmla="*/ 728576 w 1603731"/>
                <a:gd name="connsiteY209" fmla="*/ 123135 h 2250105"/>
                <a:gd name="connsiteX210" fmla="*/ 752906 w 1603731"/>
                <a:gd name="connsiteY210" fmla="*/ 139354 h 2250105"/>
                <a:gd name="connsiteX211" fmla="*/ 773180 w 1603731"/>
                <a:gd name="connsiteY211" fmla="*/ 90694 h 2250105"/>
                <a:gd name="connsiteX212" fmla="*/ 813731 w 1603731"/>
                <a:gd name="connsiteY212" fmla="*/ 108943 h 2250105"/>
                <a:gd name="connsiteX213" fmla="*/ 815758 w 1603731"/>
                <a:gd name="connsiteY213" fmla="*/ 88668 h 2250105"/>
                <a:gd name="connsiteX214" fmla="*/ 823868 w 1603731"/>
                <a:gd name="connsiteY214" fmla="*/ 60283 h 2250105"/>
                <a:gd name="connsiteX215" fmla="*/ 856985 w 1603731"/>
                <a:gd name="connsiteY215" fmla="*/ 120333 h 2250105"/>
                <a:gd name="connsiteX216" fmla="*/ 866446 w 1603731"/>
                <a:gd name="connsiteY216" fmla="*/ 82585 h 2250105"/>
                <a:gd name="connsiteX217" fmla="*/ 860363 w 1603731"/>
                <a:gd name="connsiteY217" fmla="*/ 42036 h 2250105"/>
                <a:gd name="connsiteX218" fmla="*/ 909023 w 1603731"/>
                <a:gd name="connsiteY218" fmla="*/ 19732 h 2250105"/>
                <a:gd name="connsiteX219" fmla="*/ 949573 w 1603731"/>
                <a:gd name="connsiteY219" fmla="*/ 21760 h 2250105"/>
                <a:gd name="connsiteX220" fmla="*/ 1004783 w 1603731"/>
                <a:gd name="connsiteY22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103568 w 1603731"/>
                <a:gd name="connsiteY181" fmla="*/ 823071 h 2250105"/>
                <a:gd name="connsiteX182" fmla="*/ 191448 w 1603731"/>
                <a:gd name="connsiteY182" fmla="*/ 806376 h 2250105"/>
                <a:gd name="connsiteX183" fmla="*/ 220471 w 1603731"/>
                <a:gd name="connsiteY183" fmla="*/ 670116 h 2250105"/>
                <a:gd name="connsiteX184" fmla="*/ 147029 w 1603731"/>
                <a:gd name="connsiteY184" fmla="*/ 630485 h 2250105"/>
                <a:gd name="connsiteX185" fmla="*/ 190714 w 1603731"/>
                <a:gd name="connsiteY185" fmla="*/ 552578 h 2250105"/>
                <a:gd name="connsiteX186" fmla="*/ 219675 w 1603731"/>
                <a:gd name="connsiteY186" fmla="*/ 556428 h 2250105"/>
                <a:gd name="connsiteX187" fmla="*/ 231105 w 1603731"/>
                <a:gd name="connsiteY187" fmla="*/ 560238 h 2250105"/>
                <a:gd name="connsiteX188" fmla="*/ 214945 w 1603731"/>
                <a:gd name="connsiteY188" fmla="*/ 530290 h 2250105"/>
                <a:gd name="connsiteX189" fmla="*/ 286532 w 1603731"/>
                <a:gd name="connsiteY189" fmla="*/ 483741 h 2250105"/>
                <a:gd name="connsiteX190" fmla="*/ 275167 w 1603731"/>
                <a:gd name="connsiteY190" fmla="*/ 410548 h 2250105"/>
                <a:gd name="connsiteX191" fmla="*/ 341438 w 1603731"/>
                <a:gd name="connsiteY191" fmla="*/ 364207 h 2250105"/>
                <a:gd name="connsiteX192" fmla="*/ 398745 w 1603731"/>
                <a:gd name="connsiteY192" fmla="*/ 390693 h 2250105"/>
                <a:gd name="connsiteX193" fmla="*/ 409404 w 1603731"/>
                <a:gd name="connsiteY193" fmla="*/ 323631 h 2250105"/>
                <a:gd name="connsiteX194" fmla="*/ 471135 w 1603731"/>
                <a:gd name="connsiteY194" fmla="*/ 377358 h 2250105"/>
                <a:gd name="connsiteX195" fmla="*/ 501672 w 1603731"/>
                <a:gd name="connsiteY195" fmla="*/ 314885 h 2250105"/>
                <a:gd name="connsiteX196" fmla="*/ 532566 w 1603731"/>
                <a:gd name="connsiteY196" fmla="*/ 392575 h 2250105"/>
                <a:gd name="connsiteX197" fmla="*/ 600437 w 1603731"/>
                <a:gd name="connsiteY197" fmla="*/ 292530 h 2250105"/>
                <a:gd name="connsiteX198" fmla="*/ 661906 w 1603731"/>
                <a:gd name="connsiteY198" fmla="*/ 359876 h 2250105"/>
                <a:gd name="connsiteX199" fmla="*/ 700804 w 1603731"/>
                <a:gd name="connsiteY199" fmla="*/ 374818 h 2250105"/>
                <a:gd name="connsiteX200" fmla="*/ 754268 w 1603731"/>
                <a:gd name="connsiteY200" fmla="*/ 427006 h 2250105"/>
                <a:gd name="connsiteX201" fmla="*/ 689438 w 1603731"/>
                <a:gd name="connsiteY201" fmla="*/ 335840 h 2250105"/>
                <a:gd name="connsiteX202" fmla="*/ 692800 w 1603731"/>
                <a:gd name="connsiteY202" fmla="*/ 258099 h 2250105"/>
                <a:gd name="connsiteX203" fmla="*/ 665724 w 1603731"/>
                <a:gd name="connsiteY203" fmla="*/ 216399 h 2250105"/>
                <a:gd name="connsiteX204" fmla="*/ 746824 w 1603731"/>
                <a:gd name="connsiteY204" fmla="*/ 218427 h 2250105"/>
                <a:gd name="connsiteX205" fmla="*/ 754934 w 1603731"/>
                <a:gd name="connsiteY205" fmla="*/ 204234 h 2250105"/>
                <a:gd name="connsiteX206" fmla="*/ 758988 w 1603731"/>
                <a:gd name="connsiteY206" fmla="*/ 198152 h 2250105"/>
                <a:gd name="connsiteX207" fmla="*/ 680426 w 1603731"/>
                <a:gd name="connsiteY207" fmla="*/ 188229 h 2250105"/>
                <a:gd name="connsiteX208" fmla="*/ 675861 w 1603731"/>
                <a:gd name="connsiteY208" fmla="*/ 169767 h 2250105"/>
                <a:gd name="connsiteX209" fmla="*/ 706274 w 1603731"/>
                <a:gd name="connsiteY209" fmla="*/ 141382 h 2250105"/>
                <a:gd name="connsiteX210" fmla="*/ 728576 w 1603731"/>
                <a:gd name="connsiteY210" fmla="*/ 123135 h 2250105"/>
                <a:gd name="connsiteX211" fmla="*/ 752906 w 1603731"/>
                <a:gd name="connsiteY211" fmla="*/ 139354 h 2250105"/>
                <a:gd name="connsiteX212" fmla="*/ 773180 w 1603731"/>
                <a:gd name="connsiteY212" fmla="*/ 90694 h 2250105"/>
                <a:gd name="connsiteX213" fmla="*/ 813731 w 1603731"/>
                <a:gd name="connsiteY213" fmla="*/ 108943 h 2250105"/>
                <a:gd name="connsiteX214" fmla="*/ 815758 w 1603731"/>
                <a:gd name="connsiteY214" fmla="*/ 88668 h 2250105"/>
                <a:gd name="connsiteX215" fmla="*/ 823868 w 1603731"/>
                <a:gd name="connsiteY215" fmla="*/ 60283 h 2250105"/>
                <a:gd name="connsiteX216" fmla="*/ 856985 w 1603731"/>
                <a:gd name="connsiteY216" fmla="*/ 120333 h 2250105"/>
                <a:gd name="connsiteX217" fmla="*/ 866446 w 1603731"/>
                <a:gd name="connsiteY217" fmla="*/ 82585 h 2250105"/>
                <a:gd name="connsiteX218" fmla="*/ 860363 w 1603731"/>
                <a:gd name="connsiteY218" fmla="*/ 42036 h 2250105"/>
                <a:gd name="connsiteX219" fmla="*/ 909023 w 1603731"/>
                <a:gd name="connsiteY219" fmla="*/ 19732 h 2250105"/>
                <a:gd name="connsiteX220" fmla="*/ 949573 w 1603731"/>
                <a:gd name="connsiteY220" fmla="*/ 21760 h 2250105"/>
                <a:gd name="connsiteX221" fmla="*/ 1004783 w 1603731"/>
                <a:gd name="connsiteY22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103568 w 1603731"/>
                <a:gd name="connsiteY181" fmla="*/ 823071 h 2250105"/>
                <a:gd name="connsiteX182" fmla="*/ 128438 w 1603731"/>
                <a:gd name="connsiteY182" fmla="*/ 808428 h 2250105"/>
                <a:gd name="connsiteX183" fmla="*/ 191448 w 1603731"/>
                <a:gd name="connsiteY183" fmla="*/ 806376 h 2250105"/>
                <a:gd name="connsiteX184" fmla="*/ 220471 w 1603731"/>
                <a:gd name="connsiteY184" fmla="*/ 670116 h 2250105"/>
                <a:gd name="connsiteX185" fmla="*/ 147029 w 1603731"/>
                <a:gd name="connsiteY185" fmla="*/ 630485 h 2250105"/>
                <a:gd name="connsiteX186" fmla="*/ 190714 w 1603731"/>
                <a:gd name="connsiteY186" fmla="*/ 552578 h 2250105"/>
                <a:gd name="connsiteX187" fmla="*/ 219675 w 1603731"/>
                <a:gd name="connsiteY187" fmla="*/ 556428 h 2250105"/>
                <a:gd name="connsiteX188" fmla="*/ 231105 w 1603731"/>
                <a:gd name="connsiteY188" fmla="*/ 560238 h 2250105"/>
                <a:gd name="connsiteX189" fmla="*/ 214945 w 1603731"/>
                <a:gd name="connsiteY189" fmla="*/ 530290 h 2250105"/>
                <a:gd name="connsiteX190" fmla="*/ 286532 w 1603731"/>
                <a:gd name="connsiteY190" fmla="*/ 483741 h 2250105"/>
                <a:gd name="connsiteX191" fmla="*/ 275167 w 1603731"/>
                <a:gd name="connsiteY191" fmla="*/ 410548 h 2250105"/>
                <a:gd name="connsiteX192" fmla="*/ 341438 w 1603731"/>
                <a:gd name="connsiteY192" fmla="*/ 364207 h 2250105"/>
                <a:gd name="connsiteX193" fmla="*/ 398745 w 1603731"/>
                <a:gd name="connsiteY193" fmla="*/ 390693 h 2250105"/>
                <a:gd name="connsiteX194" fmla="*/ 409404 w 1603731"/>
                <a:gd name="connsiteY194" fmla="*/ 323631 h 2250105"/>
                <a:gd name="connsiteX195" fmla="*/ 471135 w 1603731"/>
                <a:gd name="connsiteY195" fmla="*/ 377358 h 2250105"/>
                <a:gd name="connsiteX196" fmla="*/ 501672 w 1603731"/>
                <a:gd name="connsiteY196" fmla="*/ 314885 h 2250105"/>
                <a:gd name="connsiteX197" fmla="*/ 532566 w 1603731"/>
                <a:gd name="connsiteY197" fmla="*/ 392575 h 2250105"/>
                <a:gd name="connsiteX198" fmla="*/ 600437 w 1603731"/>
                <a:gd name="connsiteY198" fmla="*/ 292530 h 2250105"/>
                <a:gd name="connsiteX199" fmla="*/ 661906 w 1603731"/>
                <a:gd name="connsiteY199" fmla="*/ 359876 h 2250105"/>
                <a:gd name="connsiteX200" fmla="*/ 700804 w 1603731"/>
                <a:gd name="connsiteY200" fmla="*/ 374818 h 2250105"/>
                <a:gd name="connsiteX201" fmla="*/ 754268 w 1603731"/>
                <a:gd name="connsiteY201" fmla="*/ 427006 h 2250105"/>
                <a:gd name="connsiteX202" fmla="*/ 689438 w 1603731"/>
                <a:gd name="connsiteY202" fmla="*/ 335840 h 2250105"/>
                <a:gd name="connsiteX203" fmla="*/ 692800 w 1603731"/>
                <a:gd name="connsiteY203" fmla="*/ 258099 h 2250105"/>
                <a:gd name="connsiteX204" fmla="*/ 665724 w 1603731"/>
                <a:gd name="connsiteY204" fmla="*/ 216399 h 2250105"/>
                <a:gd name="connsiteX205" fmla="*/ 746824 w 1603731"/>
                <a:gd name="connsiteY205" fmla="*/ 218427 h 2250105"/>
                <a:gd name="connsiteX206" fmla="*/ 754934 w 1603731"/>
                <a:gd name="connsiteY206" fmla="*/ 204234 h 2250105"/>
                <a:gd name="connsiteX207" fmla="*/ 758988 w 1603731"/>
                <a:gd name="connsiteY207" fmla="*/ 198152 h 2250105"/>
                <a:gd name="connsiteX208" fmla="*/ 680426 w 1603731"/>
                <a:gd name="connsiteY208" fmla="*/ 188229 h 2250105"/>
                <a:gd name="connsiteX209" fmla="*/ 675861 w 1603731"/>
                <a:gd name="connsiteY209" fmla="*/ 169767 h 2250105"/>
                <a:gd name="connsiteX210" fmla="*/ 706274 w 1603731"/>
                <a:gd name="connsiteY210" fmla="*/ 141382 h 2250105"/>
                <a:gd name="connsiteX211" fmla="*/ 728576 w 1603731"/>
                <a:gd name="connsiteY211" fmla="*/ 123135 h 2250105"/>
                <a:gd name="connsiteX212" fmla="*/ 752906 w 1603731"/>
                <a:gd name="connsiteY212" fmla="*/ 139354 h 2250105"/>
                <a:gd name="connsiteX213" fmla="*/ 773180 w 1603731"/>
                <a:gd name="connsiteY213" fmla="*/ 90694 h 2250105"/>
                <a:gd name="connsiteX214" fmla="*/ 813731 w 1603731"/>
                <a:gd name="connsiteY214" fmla="*/ 108943 h 2250105"/>
                <a:gd name="connsiteX215" fmla="*/ 815758 w 1603731"/>
                <a:gd name="connsiteY215" fmla="*/ 88668 h 2250105"/>
                <a:gd name="connsiteX216" fmla="*/ 823868 w 1603731"/>
                <a:gd name="connsiteY216" fmla="*/ 60283 h 2250105"/>
                <a:gd name="connsiteX217" fmla="*/ 856985 w 1603731"/>
                <a:gd name="connsiteY217" fmla="*/ 120333 h 2250105"/>
                <a:gd name="connsiteX218" fmla="*/ 866446 w 1603731"/>
                <a:gd name="connsiteY218" fmla="*/ 82585 h 2250105"/>
                <a:gd name="connsiteX219" fmla="*/ 860363 w 1603731"/>
                <a:gd name="connsiteY219" fmla="*/ 42036 h 2250105"/>
                <a:gd name="connsiteX220" fmla="*/ 909023 w 1603731"/>
                <a:gd name="connsiteY220" fmla="*/ 19732 h 2250105"/>
                <a:gd name="connsiteX221" fmla="*/ 949573 w 1603731"/>
                <a:gd name="connsiteY221" fmla="*/ 21760 h 2250105"/>
                <a:gd name="connsiteX222" fmla="*/ 1004783 w 1603731"/>
                <a:gd name="connsiteY22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103568 w 1603731"/>
                <a:gd name="connsiteY181" fmla="*/ 823071 h 2250105"/>
                <a:gd name="connsiteX182" fmla="*/ 128438 w 1603731"/>
                <a:gd name="connsiteY182" fmla="*/ 808428 h 2250105"/>
                <a:gd name="connsiteX183" fmla="*/ 156823 w 1603731"/>
                <a:gd name="connsiteY183" fmla="*/ 800318 h 2250105"/>
                <a:gd name="connsiteX184" fmla="*/ 191448 w 1603731"/>
                <a:gd name="connsiteY184" fmla="*/ 806376 h 2250105"/>
                <a:gd name="connsiteX185" fmla="*/ 220471 w 1603731"/>
                <a:gd name="connsiteY185" fmla="*/ 670116 h 2250105"/>
                <a:gd name="connsiteX186" fmla="*/ 147029 w 1603731"/>
                <a:gd name="connsiteY186" fmla="*/ 630485 h 2250105"/>
                <a:gd name="connsiteX187" fmla="*/ 190714 w 1603731"/>
                <a:gd name="connsiteY187" fmla="*/ 552578 h 2250105"/>
                <a:gd name="connsiteX188" fmla="*/ 219675 w 1603731"/>
                <a:gd name="connsiteY188" fmla="*/ 556428 h 2250105"/>
                <a:gd name="connsiteX189" fmla="*/ 231105 w 1603731"/>
                <a:gd name="connsiteY189" fmla="*/ 560238 h 2250105"/>
                <a:gd name="connsiteX190" fmla="*/ 214945 w 1603731"/>
                <a:gd name="connsiteY190" fmla="*/ 530290 h 2250105"/>
                <a:gd name="connsiteX191" fmla="*/ 286532 w 1603731"/>
                <a:gd name="connsiteY191" fmla="*/ 483741 h 2250105"/>
                <a:gd name="connsiteX192" fmla="*/ 275167 w 1603731"/>
                <a:gd name="connsiteY192" fmla="*/ 410548 h 2250105"/>
                <a:gd name="connsiteX193" fmla="*/ 341438 w 1603731"/>
                <a:gd name="connsiteY193" fmla="*/ 364207 h 2250105"/>
                <a:gd name="connsiteX194" fmla="*/ 398745 w 1603731"/>
                <a:gd name="connsiteY194" fmla="*/ 390693 h 2250105"/>
                <a:gd name="connsiteX195" fmla="*/ 409404 w 1603731"/>
                <a:gd name="connsiteY195" fmla="*/ 323631 h 2250105"/>
                <a:gd name="connsiteX196" fmla="*/ 471135 w 1603731"/>
                <a:gd name="connsiteY196" fmla="*/ 377358 h 2250105"/>
                <a:gd name="connsiteX197" fmla="*/ 501672 w 1603731"/>
                <a:gd name="connsiteY197" fmla="*/ 314885 h 2250105"/>
                <a:gd name="connsiteX198" fmla="*/ 532566 w 1603731"/>
                <a:gd name="connsiteY198" fmla="*/ 392575 h 2250105"/>
                <a:gd name="connsiteX199" fmla="*/ 600437 w 1603731"/>
                <a:gd name="connsiteY199" fmla="*/ 292530 h 2250105"/>
                <a:gd name="connsiteX200" fmla="*/ 661906 w 1603731"/>
                <a:gd name="connsiteY200" fmla="*/ 359876 h 2250105"/>
                <a:gd name="connsiteX201" fmla="*/ 700804 w 1603731"/>
                <a:gd name="connsiteY201" fmla="*/ 374818 h 2250105"/>
                <a:gd name="connsiteX202" fmla="*/ 754268 w 1603731"/>
                <a:gd name="connsiteY202" fmla="*/ 427006 h 2250105"/>
                <a:gd name="connsiteX203" fmla="*/ 689438 w 1603731"/>
                <a:gd name="connsiteY203" fmla="*/ 335840 h 2250105"/>
                <a:gd name="connsiteX204" fmla="*/ 692800 w 1603731"/>
                <a:gd name="connsiteY204" fmla="*/ 258099 h 2250105"/>
                <a:gd name="connsiteX205" fmla="*/ 665724 w 1603731"/>
                <a:gd name="connsiteY205" fmla="*/ 216399 h 2250105"/>
                <a:gd name="connsiteX206" fmla="*/ 746824 w 1603731"/>
                <a:gd name="connsiteY206" fmla="*/ 218427 h 2250105"/>
                <a:gd name="connsiteX207" fmla="*/ 754934 w 1603731"/>
                <a:gd name="connsiteY207" fmla="*/ 204234 h 2250105"/>
                <a:gd name="connsiteX208" fmla="*/ 758988 w 1603731"/>
                <a:gd name="connsiteY208" fmla="*/ 198152 h 2250105"/>
                <a:gd name="connsiteX209" fmla="*/ 680426 w 1603731"/>
                <a:gd name="connsiteY209" fmla="*/ 188229 h 2250105"/>
                <a:gd name="connsiteX210" fmla="*/ 675861 w 1603731"/>
                <a:gd name="connsiteY210" fmla="*/ 169767 h 2250105"/>
                <a:gd name="connsiteX211" fmla="*/ 706274 w 1603731"/>
                <a:gd name="connsiteY211" fmla="*/ 141382 h 2250105"/>
                <a:gd name="connsiteX212" fmla="*/ 728576 w 1603731"/>
                <a:gd name="connsiteY212" fmla="*/ 123135 h 2250105"/>
                <a:gd name="connsiteX213" fmla="*/ 752906 w 1603731"/>
                <a:gd name="connsiteY213" fmla="*/ 139354 h 2250105"/>
                <a:gd name="connsiteX214" fmla="*/ 773180 w 1603731"/>
                <a:gd name="connsiteY214" fmla="*/ 90694 h 2250105"/>
                <a:gd name="connsiteX215" fmla="*/ 813731 w 1603731"/>
                <a:gd name="connsiteY215" fmla="*/ 108943 h 2250105"/>
                <a:gd name="connsiteX216" fmla="*/ 815758 w 1603731"/>
                <a:gd name="connsiteY216" fmla="*/ 88668 h 2250105"/>
                <a:gd name="connsiteX217" fmla="*/ 823868 w 1603731"/>
                <a:gd name="connsiteY217" fmla="*/ 60283 h 2250105"/>
                <a:gd name="connsiteX218" fmla="*/ 856985 w 1603731"/>
                <a:gd name="connsiteY218" fmla="*/ 120333 h 2250105"/>
                <a:gd name="connsiteX219" fmla="*/ 866446 w 1603731"/>
                <a:gd name="connsiteY219" fmla="*/ 82585 h 2250105"/>
                <a:gd name="connsiteX220" fmla="*/ 860363 w 1603731"/>
                <a:gd name="connsiteY220" fmla="*/ 42036 h 2250105"/>
                <a:gd name="connsiteX221" fmla="*/ 909023 w 1603731"/>
                <a:gd name="connsiteY221" fmla="*/ 19732 h 2250105"/>
                <a:gd name="connsiteX222" fmla="*/ 949573 w 1603731"/>
                <a:gd name="connsiteY222" fmla="*/ 21760 h 2250105"/>
                <a:gd name="connsiteX223" fmla="*/ 1004783 w 1603731"/>
                <a:gd name="connsiteY22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81805 w 1603731"/>
                <a:gd name="connsiteY181" fmla="*/ 846950 h 2250105"/>
                <a:gd name="connsiteX182" fmla="*/ 103568 w 1603731"/>
                <a:gd name="connsiteY182" fmla="*/ 823071 h 2250105"/>
                <a:gd name="connsiteX183" fmla="*/ 128438 w 1603731"/>
                <a:gd name="connsiteY183" fmla="*/ 808428 h 2250105"/>
                <a:gd name="connsiteX184" fmla="*/ 156823 w 1603731"/>
                <a:gd name="connsiteY184" fmla="*/ 800318 h 2250105"/>
                <a:gd name="connsiteX185" fmla="*/ 191448 w 1603731"/>
                <a:gd name="connsiteY185" fmla="*/ 806376 h 2250105"/>
                <a:gd name="connsiteX186" fmla="*/ 220471 w 1603731"/>
                <a:gd name="connsiteY186" fmla="*/ 670116 h 2250105"/>
                <a:gd name="connsiteX187" fmla="*/ 147029 w 1603731"/>
                <a:gd name="connsiteY187" fmla="*/ 630485 h 2250105"/>
                <a:gd name="connsiteX188" fmla="*/ 190714 w 1603731"/>
                <a:gd name="connsiteY188" fmla="*/ 552578 h 2250105"/>
                <a:gd name="connsiteX189" fmla="*/ 219675 w 1603731"/>
                <a:gd name="connsiteY189" fmla="*/ 556428 h 2250105"/>
                <a:gd name="connsiteX190" fmla="*/ 231105 w 1603731"/>
                <a:gd name="connsiteY190" fmla="*/ 560238 h 2250105"/>
                <a:gd name="connsiteX191" fmla="*/ 214945 w 1603731"/>
                <a:gd name="connsiteY191" fmla="*/ 530290 h 2250105"/>
                <a:gd name="connsiteX192" fmla="*/ 286532 w 1603731"/>
                <a:gd name="connsiteY192" fmla="*/ 483741 h 2250105"/>
                <a:gd name="connsiteX193" fmla="*/ 275167 w 1603731"/>
                <a:gd name="connsiteY193" fmla="*/ 410548 h 2250105"/>
                <a:gd name="connsiteX194" fmla="*/ 341438 w 1603731"/>
                <a:gd name="connsiteY194" fmla="*/ 364207 h 2250105"/>
                <a:gd name="connsiteX195" fmla="*/ 398745 w 1603731"/>
                <a:gd name="connsiteY195" fmla="*/ 390693 h 2250105"/>
                <a:gd name="connsiteX196" fmla="*/ 409404 w 1603731"/>
                <a:gd name="connsiteY196" fmla="*/ 323631 h 2250105"/>
                <a:gd name="connsiteX197" fmla="*/ 471135 w 1603731"/>
                <a:gd name="connsiteY197" fmla="*/ 377358 h 2250105"/>
                <a:gd name="connsiteX198" fmla="*/ 501672 w 1603731"/>
                <a:gd name="connsiteY198" fmla="*/ 314885 h 2250105"/>
                <a:gd name="connsiteX199" fmla="*/ 532566 w 1603731"/>
                <a:gd name="connsiteY199" fmla="*/ 392575 h 2250105"/>
                <a:gd name="connsiteX200" fmla="*/ 600437 w 1603731"/>
                <a:gd name="connsiteY200" fmla="*/ 292530 h 2250105"/>
                <a:gd name="connsiteX201" fmla="*/ 661906 w 1603731"/>
                <a:gd name="connsiteY201" fmla="*/ 359876 h 2250105"/>
                <a:gd name="connsiteX202" fmla="*/ 700804 w 1603731"/>
                <a:gd name="connsiteY202" fmla="*/ 374818 h 2250105"/>
                <a:gd name="connsiteX203" fmla="*/ 754268 w 1603731"/>
                <a:gd name="connsiteY203" fmla="*/ 427006 h 2250105"/>
                <a:gd name="connsiteX204" fmla="*/ 689438 w 1603731"/>
                <a:gd name="connsiteY204" fmla="*/ 335840 h 2250105"/>
                <a:gd name="connsiteX205" fmla="*/ 692800 w 1603731"/>
                <a:gd name="connsiteY205" fmla="*/ 258099 h 2250105"/>
                <a:gd name="connsiteX206" fmla="*/ 665724 w 1603731"/>
                <a:gd name="connsiteY206" fmla="*/ 216399 h 2250105"/>
                <a:gd name="connsiteX207" fmla="*/ 746824 w 1603731"/>
                <a:gd name="connsiteY207" fmla="*/ 218427 h 2250105"/>
                <a:gd name="connsiteX208" fmla="*/ 754934 w 1603731"/>
                <a:gd name="connsiteY208" fmla="*/ 204234 h 2250105"/>
                <a:gd name="connsiteX209" fmla="*/ 758988 w 1603731"/>
                <a:gd name="connsiteY209" fmla="*/ 198152 h 2250105"/>
                <a:gd name="connsiteX210" fmla="*/ 680426 w 1603731"/>
                <a:gd name="connsiteY210" fmla="*/ 188229 h 2250105"/>
                <a:gd name="connsiteX211" fmla="*/ 675861 w 1603731"/>
                <a:gd name="connsiteY211" fmla="*/ 169767 h 2250105"/>
                <a:gd name="connsiteX212" fmla="*/ 706274 w 1603731"/>
                <a:gd name="connsiteY212" fmla="*/ 141382 h 2250105"/>
                <a:gd name="connsiteX213" fmla="*/ 728576 w 1603731"/>
                <a:gd name="connsiteY213" fmla="*/ 123135 h 2250105"/>
                <a:gd name="connsiteX214" fmla="*/ 752906 w 1603731"/>
                <a:gd name="connsiteY214" fmla="*/ 139354 h 2250105"/>
                <a:gd name="connsiteX215" fmla="*/ 773180 w 1603731"/>
                <a:gd name="connsiteY215" fmla="*/ 90694 h 2250105"/>
                <a:gd name="connsiteX216" fmla="*/ 813731 w 1603731"/>
                <a:gd name="connsiteY216" fmla="*/ 108943 h 2250105"/>
                <a:gd name="connsiteX217" fmla="*/ 815758 w 1603731"/>
                <a:gd name="connsiteY217" fmla="*/ 88668 h 2250105"/>
                <a:gd name="connsiteX218" fmla="*/ 823868 w 1603731"/>
                <a:gd name="connsiteY218" fmla="*/ 60283 h 2250105"/>
                <a:gd name="connsiteX219" fmla="*/ 856985 w 1603731"/>
                <a:gd name="connsiteY219" fmla="*/ 120333 h 2250105"/>
                <a:gd name="connsiteX220" fmla="*/ 866446 w 1603731"/>
                <a:gd name="connsiteY220" fmla="*/ 82585 h 2250105"/>
                <a:gd name="connsiteX221" fmla="*/ 860363 w 1603731"/>
                <a:gd name="connsiteY221" fmla="*/ 42036 h 2250105"/>
                <a:gd name="connsiteX222" fmla="*/ 909023 w 1603731"/>
                <a:gd name="connsiteY222" fmla="*/ 19732 h 2250105"/>
                <a:gd name="connsiteX223" fmla="*/ 949573 w 1603731"/>
                <a:gd name="connsiteY223" fmla="*/ 21760 h 2250105"/>
                <a:gd name="connsiteX224" fmla="*/ 1004783 w 1603731"/>
                <a:gd name="connsiteY22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7200 w 1603731"/>
                <a:gd name="connsiteY179" fmla="*/ 940215 h 2250105"/>
                <a:gd name="connsiteX180" fmla="*/ 0 w 1603731"/>
                <a:gd name="connsiteY180" fmla="*/ 926148 h 2250105"/>
                <a:gd name="connsiteX181" fmla="*/ 3202 w 1603731"/>
                <a:gd name="connsiteY181" fmla="*/ 879806 h 2250105"/>
                <a:gd name="connsiteX182" fmla="*/ 81805 w 1603731"/>
                <a:gd name="connsiteY182" fmla="*/ 846950 h 2250105"/>
                <a:gd name="connsiteX183" fmla="*/ 103568 w 1603731"/>
                <a:gd name="connsiteY183" fmla="*/ 823071 h 2250105"/>
                <a:gd name="connsiteX184" fmla="*/ 128438 w 1603731"/>
                <a:gd name="connsiteY184" fmla="*/ 808428 h 2250105"/>
                <a:gd name="connsiteX185" fmla="*/ 156823 w 1603731"/>
                <a:gd name="connsiteY185" fmla="*/ 800318 h 2250105"/>
                <a:gd name="connsiteX186" fmla="*/ 191448 w 1603731"/>
                <a:gd name="connsiteY186" fmla="*/ 806376 h 2250105"/>
                <a:gd name="connsiteX187" fmla="*/ 220471 w 1603731"/>
                <a:gd name="connsiteY187" fmla="*/ 670116 h 2250105"/>
                <a:gd name="connsiteX188" fmla="*/ 147029 w 1603731"/>
                <a:gd name="connsiteY188" fmla="*/ 630485 h 2250105"/>
                <a:gd name="connsiteX189" fmla="*/ 190714 w 1603731"/>
                <a:gd name="connsiteY189" fmla="*/ 552578 h 2250105"/>
                <a:gd name="connsiteX190" fmla="*/ 219675 w 1603731"/>
                <a:gd name="connsiteY190" fmla="*/ 556428 h 2250105"/>
                <a:gd name="connsiteX191" fmla="*/ 231105 w 1603731"/>
                <a:gd name="connsiteY191" fmla="*/ 560238 h 2250105"/>
                <a:gd name="connsiteX192" fmla="*/ 214945 w 1603731"/>
                <a:gd name="connsiteY192" fmla="*/ 530290 h 2250105"/>
                <a:gd name="connsiteX193" fmla="*/ 286532 w 1603731"/>
                <a:gd name="connsiteY193" fmla="*/ 483741 h 2250105"/>
                <a:gd name="connsiteX194" fmla="*/ 275167 w 1603731"/>
                <a:gd name="connsiteY194" fmla="*/ 410548 h 2250105"/>
                <a:gd name="connsiteX195" fmla="*/ 341438 w 1603731"/>
                <a:gd name="connsiteY195" fmla="*/ 364207 h 2250105"/>
                <a:gd name="connsiteX196" fmla="*/ 398745 w 1603731"/>
                <a:gd name="connsiteY196" fmla="*/ 390693 h 2250105"/>
                <a:gd name="connsiteX197" fmla="*/ 409404 w 1603731"/>
                <a:gd name="connsiteY197" fmla="*/ 323631 h 2250105"/>
                <a:gd name="connsiteX198" fmla="*/ 471135 w 1603731"/>
                <a:gd name="connsiteY198" fmla="*/ 377358 h 2250105"/>
                <a:gd name="connsiteX199" fmla="*/ 501672 w 1603731"/>
                <a:gd name="connsiteY199" fmla="*/ 314885 h 2250105"/>
                <a:gd name="connsiteX200" fmla="*/ 532566 w 1603731"/>
                <a:gd name="connsiteY200" fmla="*/ 392575 h 2250105"/>
                <a:gd name="connsiteX201" fmla="*/ 600437 w 1603731"/>
                <a:gd name="connsiteY201" fmla="*/ 292530 h 2250105"/>
                <a:gd name="connsiteX202" fmla="*/ 661906 w 1603731"/>
                <a:gd name="connsiteY202" fmla="*/ 359876 h 2250105"/>
                <a:gd name="connsiteX203" fmla="*/ 700804 w 1603731"/>
                <a:gd name="connsiteY203" fmla="*/ 374818 h 2250105"/>
                <a:gd name="connsiteX204" fmla="*/ 754268 w 1603731"/>
                <a:gd name="connsiteY204" fmla="*/ 427006 h 2250105"/>
                <a:gd name="connsiteX205" fmla="*/ 689438 w 1603731"/>
                <a:gd name="connsiteY205" fmla="*/ 335840 h 2250105"/>
                <a:gd name="connsiteX206" fmla="*/ 692800 w 1603731"/>
                <a:gd name="connsiteY206" fmla="*/ 258099 h 2250105"/>
                <a:gd name="connsiteX207" fmla="*/ 665724 w 1603731"/>
                <a:gd name="connsiteY207" fmla="*/ 216399 h 2250105"/>
                <a:gd name="connsiteX208" fmla="*/ 746824 w 1603731"/>
                <a:gd name="connsiteY208" fmla="*/ 218427 h 2250105"/>
                <a:gd name="connsiteX209" fmla="*/ 754934 w 1603731"/>
                <a:gd name="connsiteY209" fmla="*/ 204234 h 2250105"/>
                <a:gd name="connsiteX210" fmla="*/ 758988 w 1603731"/>
                <a:gd name="connsiteY210" fmla="*/ 198152 h 2250105"/>
                <a:gd name="connsiteX211" fmla="*/ 680426 w 1603731"/>
                <a:gd name="connsiteY211" fmla="*/ 188229 h 2250105"/>
                <a:gd name="connsiteX212" fmla="*/ 675861 w 1603731"/>
                <a:gd name="connsiteY212" fmla="*/ 169767 h 2250105"/>
                <a:gd name="connsiteX213" fmla="*/ 706274 w 1603731"/>
                <a:gd name="connsiteY213" fmla="*/ 141382 h 2250105"/>
                <a:gd name="connsiteX214" fmla="*/ 728576 w 1603731"/>
                <a:gd name="connsiteY214" fmla="*/ 123135 h 2250105"/>
                <a:gd name="connsiteX215" fmla="*/ 752906 w 1603731"/>
                <a:gd name="connsiteY215" fmla="*/ 139354 h 2250105"/>
                <a:gd name="connsiteX216" fmla="*/ 773180 w 1603731"/>
                <a:gd name="connsiteY216" fmla="*/ 90694 h 2250105"/>
                <a:gd name="connsiteX217" fmla="*/ 813731 w 1603731"/>
                <a:gd name="connsiteY217" fmla="*/ 108943 h 2250105"/>
                <a:gd name="connsiteX218" fmla="*/ 815758 w 1603731"/>
                <a:gd name="connsiteY218" fmla="*/ 88668 h 2250105"/>
                <a:gd name="connsiteX219" fmla="*/ 823868 w 1603731"/>
                <a:gd name="connsiteY219" fmla="*/ 60283 h 2250105"/>
                <a:gd name="connsiteX220" fmla="*/ 856985 w 1603731"/>
                <a:gd name="connsiteY220" fmla="*/ 120333 h 2250105"/>
                <a:gd name="connsiteX221" fmla="*/ 866446 w 1603731"/>
                <a:gd name="connsiteY221" fmla="*/ 82585 h 2250105"/>
                <a:gd name="connsiteX222" fmla="*/ 860363 w 1603731"/>
                <a:gd name="connsiteY222" fmla="*/ 42036 h 2250105"/>
                <a:gd name="connsiteX223" fmla="*/ 909023 w 1603731"/>
                <a:gd name="connsiteY223" fmla="*/ 19732 h 2250105"/>
                <a:gd name="connsiteX224" fmla="*/ 949573 w 1603731"/>
                <a:gd name="connsiteY224" fmla="*/ 21760 h 2250105"/>
                <a:gd name="connsiteX225" fmla="*/ 1004783 w 1603731"/>
                <a:gd name="connsiteY22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7200 w 1603731"/>
                <a:gd name="connsiteY179" fmla="*/ 940215 h 2250105"/>
                <a:gd name="connsiteX180" fmla="*/ 12871 w 1603731"/>
                <a:gd name="connsiteY180" fmla="*/ 938187 h 2250105"/>
                <a:gd name="connsiteX181" fmla="*/ 0 w 1603731"/>
                <a:gd name="connsiteY181" fmla="*/ 926148 h 2250105"/>
                <a:gd name="connsiteX182" fmla="*/ 3202 w 1603731"/>
                <a:gd name="connsiteY182" fmla="*/ 879806 h 2250105"/>
                <a:gd name="connsiteX183" fmla="*/ 81805 w 1603731"/>
                <a:gd name="connsiteY183" fmla="*/ 846950 h 2250105"/>
                <a:gd name="connsiteX184" fmla="*/ 103568 w 1603731"/>
                <a:gd name="connsiteY184" fmla="*/ 823071 h 2250105"/>
                <a:gd name="connsiteX185" fmla="*/ 128438 w 1603731"/>
                <a:gd name="connsiteY185" fmla="*/ 808428 h 2250105"/>
                <a:gd name="connsiteX186" fmla="*/ 156823 w 1603731"/>
                <a:gd name="connsiteY186" fmla="*/ 800318 h 2250105"/>
                <a:gd name="connsiteX187" fmla="*/ 191448 w 1603731"/>
                <a:gd name="connsiteY187" fmla="*/ 806376 h 2250105"/>
                <a:gd name="connsiteX188" fmla="*/ 220471 w 1603731"/>
                <a:gd name="connsiteY188" fmla="*/ 670116 h 2250105"/>
                <a:gd name="connsiteX189" fmla="*/ 147029 w 1603731"/>
                <a:gd name="connsiteY189" fmla="*/ 630485 h 2250105"/>
                <a:gd name="connsiteX190" fmla="*/ 190714 w 1603731"/>
                <a:gd name="connsiteY190" fmla="*/ 552578 h 2250105"/>
                <a:gd name="connsiteX191" fmla="*/ 219675 w 1603731"/>
                <a:gd name="connsiteY191" fmla="*/ 556428 h 2250105"/>
                <a:gd name="connsiteX192" fmla="*/ 231105 w 1603731"/>
                <a:gd name="connsiteY192" fmla="*/ 560238 h 2250105"/>
                <a:gd name="connsiteX193" fmla="*/ 214945 w 1603731"/>
                <a:gd name="connsiteY193" fmla="*/ 530290 h 2250105"/>
                <a:gd name="connsiteX194" fmla="*/ 286532 w 1603731"/>
                <a:gd name="connsiteY194" fmla="*/ 483741 h 2250105"/>
                <a:gd name="connsiteX195" fmla="*/ 275167 w 1603731"/>
                <a:gd name="connsiteY195" fmla="*/ 410548 h 2250105"/>
                <a:gd name="connsiteX196" fmla="*/ 341438 w 1603731"/>
                <a:gd name="connsiteY196" fmla="*/ 364207 h 2250105"/>
                <a:gd name="connsiteX197" fmla="*/ 398745 w 1603731"/>
                <a:gd name="connsiteY197" fmla="*/ 390693 h 2250105"/>
                <a:gd name="connsiteX198" fmla="*/ 409404 w 1603731"/>
                <a:gd name="connsiteY198" fmla="*/ 323631 h 2250105"/>
                <a:gd name="connsiteX199" fmla="*/ 471135 w 1603731"/>
                <a:gd name="connsiteY199" fmla="*/ 377358 h 2250105"/>
                <a:gd name="connsiteX200" fmla="*/ 501672 w 1603731"/>
                <a:gd name="connsiteY200" fmla="*/ 314885 h 2250105"/>
                <a:gd name="connsiteX201" fmla="*/ 532566 w 1603731"/>
                <a:gd name="connsiteY201" fmla="*/ 392575 h 2250105"/>
                <a:gd name="connsiteX202" fmla="*/ 600437 w 1603731"/>
                <a:gd name="connsiteY202" fmla="*/ 292530 h 2250105"/>
                <a:gd name="connsiteX203" fmla="*/ 661906 w 1603731"/>
                <a:gd name="connsiteY203" fmla="*/ 359876 h 2250105"/>
                <a:gd name="connsiteX204" fmla="*/ 700804 w 1603731"/>
                <a:gd name="connsiteY204" fmla="*/ 374818 h 2250105"/>
                <a:gd name="connsiteX205" fmla="*/ 754268 w 1603731"/>
                <a:gd name="connsiteY205" fmla="*/ 427006 h 2250105"/>
                <a:gd name="connsiteX206" fmla="*/ 689438 w 1603731"/>
                <a:gd name="connsiteY206" fmla="*/ 335840 h 2250105"/>
                <a:gd name="connsiteX207" fmla="*/ 692800 w 1603731"/>
                <a:gd name="connsiteY207" fmla="*/ 258099 h 2250105"/>
                <a:gd name="connsiteX208" fmla="*/ 665724 w 1603731"/>
                <a:gd name="connsiteY208" fmla="*/ 216399 h 2250105"/>
                <a:gd name="connsiteX209" fmla="*/ 746824 w 1603731"/>
                <a:gd name="connsiteY209" fmla="*/ 218427 h 2250105"/>
                <a:gd name="connsiteX210" fmla="*/ 754934 w 1603731"/>
                <a:gd name="connsiteY210" fmla="*/ 204234 h 2250105"/>
                <a:gd name="connsiteX211" fmla="*/ 758988 w 1603731"/>
                <a:gd name="connsiteY211" fmla="*/ 198152 h 2250105"/>
                <a:gd name="connsiteX212" fmla="*/ 680426 w 1603731"/>
                <a:gd name="connsiteY212" fmla="*/ 188229 h 2250105"/>
                <a:gd name="connsiteX213" fmla="*/ 675861 w 1603731"/>
                <a:gd name="connsiteY213" fmla="*/ 169767 h 2250105"/>
                <a:gd name="connsiteX214" fmla="*/ 706274 w 1603731"/>
                <a:gd name="connsiteY214" fmla="*/ 141382 h 2250105"/>
                <a:gd name="connsiteX215" fmla="*/ 728576 w 1603731"/>
                <a:gd name="connsiteY215" fmla="*/ 123135 h 2250105"/>
                <a:gd name="connsiteX216" fmla="*/ 752906 w 1603731"/>
                <a:gd name="connsiteY216" fmla="*/ 139354 h 2250105"/>
                <a:gd name="connsiteX217" fmla="*/ 773180 w 1603731"/>
                <a:gd name="connsiteY217" fmla="*/ 90694 h 2250105"/>
                <a:gd name="connsiteX218" fmla="*/ 813731 w 1603731"/>
                <a:gd name="connsiteY218" fmla="*/ 108943 h 2250105"/>
                <a:gd name="connsiteX219" fmla="*/ 815758 w 1603731"/>
                <a:gd name="connsiteY219" fmla="*/ 88668 h 2250105"/>
                <a:gd name="connsiteX220" fmla="*/ 823868 w 1603731"/>
                <a:gd name="connsiteY220" fmla="*/ 60283 h 2250105"/>
                <a:gd name="connsiteX221" fmla="*/ 856985 w 1603731"/>
                <a:gd name="connsiteY221" fmla="*/ 120333 h 2250105"/>
                <a:gd name="connsiteX222" fmla="*/ 866446 w 1603731"/>
                <a:gd name="connsiteY222" fmla="*/ 82585 h 2250105"/>
                <a:gd name="connsiteX223" fmla="*/ 860363 w 1603731"/>
                <a:gd name="connsiteY223" fmla="*/ 42036 h 2250105"/>
                <a:gd name="connsiteX224" fmla="*/ 909023 w 1603731"/>
                <a:gd name="connsiteY224" fmla="*/ 19732 h 2250105"/>
                <a:gd name="connsiteX225" fmla="*/ 949573 w 1603731"/>
                <a:gd name="connsiteY225" fmla="*/ 21760 h 2250105"/>
                <a:gd name="connsiteX226" fmla="*/ 1004783 w 1603731"/>
                <a:gd name="connsiteY22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147029 w 1603731"/>
                <a:gd name="connsiteY190" fmla="*/ 630485 h 2250105"/>
                <a:gd name="connsiteX191" fmla="*/ 190714 w 1603731"/>
                <a:gd name="connsiteY191" fmla="*/ 552578 h 2250105"/>
                <a:gd name="connsiteX192" fmla="*/ 219675 w 1603731"/>
                <a:gd name="connsiteY192" fmla="*/ 556428 h 2250105"/>
                <a:gd name="connsiteX193" fmla="*/ 231105 w 1603731"/>
                <a:gd name="connsiteY193" fmla="*/ 560238 h 2250105"/>
                <a:gd name="connsiteX194" fmla="*/ 214945 w 1603731"/>
                <a:gd name="connsiteY194" fmla="*/ 530290 h 2250105"/>
                <a:gd name="connsiteX195" fmla="*/ 286532 w 1603731"/>
                <a:gd name="connsiteY195" fmla="*/ 483741 h 2250105"/>
                <a:gd name="connsiteX196" fmla="*/ 275167 w 1603731"/>
                <a:gd name="connsiteY196" fmla="*/ 410548 h 2250105"/>
                <a:gd name="connsiteX197" fmla="*/ 341438 w 1603731"/>
                <a:gd name="connsiteY197" fmla="*/ 364207 h 2250105"/>
                <a:gd name="connsiteX198" fmla="*/ 398745 w 1603731"/>
                <a:gd name="connsiteY198" fmla="*/ 390693 h 2250105"/>
                <a:gd name="connsiteX199" fmla="*/ 409404 w 1603731"/>
                <a:gd name="connsiteY199" fmla="*/ 323631 h 2250105"/>
                <a:gd name="connsiteX200" fmla="*/ 471135 w 1603731"/>
                <a:gd name="connsiteY200" fmla="*/ 377358 h 2250105"/>
                <a:gd name="connsiteX201" fmla="*/ 501672 w 1603731"/>
                <a:gd name="connsiteY201" fmla="*/ 314885 h 2250105"/>
                <a:gd name="connsiteX202" fmla="*/ 532566 w 1603731"/>
                <a:gd name="connsiteY202" fmla="*/ 392575 h 2250105"/>
                <a:gd name="connsiteX203" fmla="*/ 600437 w 1603731"/>
                <a:gd name="connsiteY203" fmla="*/ 292530 h 2250105"/>
                <a:gd name="connsiteX204" fmla="*/ 661906 w 1603731"/>
                <a:gd name="connsiteY204" fmla="*/ 359876 h 2250105"/>
                <a:gd name="connsiteX205" fmla="*/ 700804 w 1603731"/>
                <a:gd name="connsiteY205" fmla="*/ 374818 h 2250105"/>
                <a:gd name="connsiteX206" fmla="*/ 754268 w 1603731"/>
                <a:gd name="connsiteY206" fmla="*/ 427006 h 2250105"/>
                <a:gd name="connsiteX207" fmla="*/ 689438 w 1603731"/>
                <a:gd name="connsiteY207" fmla="*/ 335840 h 2250105"/>
                <a:gd name="connsiteX208" fmla="*/ 692800 w 1603731"/>
                <a:gd name="connsiteY208" fmla="*/ 258099 h 2250105"/>
                <a:gd name="connsiteX209" fmla="*/ 665724 w 1603731"/>
                <a:gd name="connsiteY209" fmla="*/ 216399 h 2250105"/>
                <a:gd name="connsiteX210" fmla="*/ 746824 w 1603731"/>
                <a:gd name="connsiteY210" fmla="*/ 218427 h 2250105"/>
                <a:gd name="connsiteX211" fmla="*/ 754934 w 1603731"/>
                <a:gd name="connsiteY211" fmla="*/ 204234 h 2250105"/>
                <a:gd name="connsiteX212" fmla="*/ 758988 w 1603731"/>
                <a:gd name="connsiteY212" fmla="*/ 198152 h 2250105"/>
                <a:gd name="connsiteX213" fmla="*/ 680426 w 1603731"/>
                <a:gd name="connsiteY213" fmla="*/ 188229 h 2250105"/>
                <a:gd name="connsiteX214" fmla="*/ 675861 w 1603731"/>
                <a:gd name="connsiteY214" fmla="*/ 169767 h 2250105"/>
                <a:gd name="connsiteX215" fmla="*/ 706274 w 1603731"/>
                <a:gd name="connsiteY215" fmla="*/ 141382 h 2250105"/>
                <a:gd name="connsiteX216" fmla="*/ 728576 w 1603731"/>
                <a:gd name="connsiteY216" fmla="*/ 123135 h 2250105"/>
                <a:gd name="connsiteX217" fmla="*/ 752906 w 1603731"/>
                <a:gd name="connsiteY217" fmla="*/ 139354 h 2250105"/>
                <a:gd name="connsiteX218" fmla="*/ 773180 w 1603731"/>
                <a:gd name="connsiteY218" fmla="*/ 90694 h 2250105"/>
                <a:gd name="connsiteX219" fmla="*/ 813731 w 1603731"/>
                <a:gd name="connsiteY219" fmla="*/ 108943 h 2250105"/>
                <a:gd name="connsiteX220" fmla="*/ 815758 w 1603731"/>
                <a:gd name="connsiteY220" fmla="*/ 88668 h 2250105"/>
                <a:gd name="connsiteX221" fmla="*/ 823868 w 1603731"/>
                <a:gd name="connsiteY221" fmla="*/ 60283 h 2250105"/>
                <a:gd name="connsiteX222" fmla="*/ 856985 w 1603731"/>
                <a:gd name="connsiteY222" fmla="*/ 120333 h 2250105"/>
                <a:gd name="connsiteX223" fmla="*/ 866446 w 1603731"/>
                <a:gd name="connsiteY223" fmla="*/ 82585 h 2250105"/>
                <a:gd name="connsiteX224" fmla="*/ 860363 w 1603731"/>
                <a:gd name="connsiteY224" fmla="*/ 42036 h 2250105"/>
                <a:gd name="connsiteX225" fmla="*/ 909023 w 1603731"/>
                <a:gd name="connsiteY225" fmla="*/ 19732 h 2250105"/>
                <a:gd name="connsiteX226" fmla="*/ 949573 w 1603731"/>
                <a:gd name="connsiteY226" fmla="*/ 21760 h 2250105"/>
                <a:gd name="connsiteX227" fmla="*/ 1004783 w 1603731"/>
                <a:gd name="connsiteY22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164933 w 1603731"/>
                <a:gd name="connsiteY190" fmla="*/ 656366 h 2250105"/>
                <a:gd name="connsiteX191" fmla="*/ 147029 w 1603731"/>
                <a:gd name="connsiteY191" fmla="*/ 630485 h 2250105"/>
                <a:gd name="connsiteX192" fmla="*/ 190714 w 1603731"/>
                <a:gd name="connsiteY192" fmla="*/ 552578 h 2250105"/>
                <a:gd name="connsiteX193" fmla="*/ 219675 w 1603731"/>
                <a:gd name="connsiteY193" fmla="*/ 556428 h 2250105"/>
                <a:gd name="connsiteX194" fmla="*/ 231105 w 1603731"/>
                <a:gd name="connsiteY194" fmla="*/ 560238 h 2250105"/>
                <a:gd name="connsiteX195" fmla="*/ 214945 w 1603731"/>
                <a:gd name="connsiteY195" fmla="*/ 530290 h 2250105"/>
                <a:gd name="connsiteX196" fmla="*/ 286532 w 1603731"/>
                <a:gd name="connsiteY196" fmla="*/ 483741 h 2250105"/>
                <a:gd name="connsiteX197" fmla="*/ 275167 w 1603731"/>
                <a:gd name="connsiteY197" fmla="*/ 410548 h 2250105"/>
                <a:gd name="connsiteX198" fmla="*/ 341438 w 1603731"/>
                <a:gd name="connsiteY198" fmla="*/ 364207 h 2250105"/>
                <a:gd name="connsiteX199" fmla="*/ 398745 w 1603731"/>
                <a:gd name="connsiteY199" fmla="*/ 390693 h 2250105"/>
                <a:gd name="connsiteX200" fmla="*/ 409404 w 1603731"/>
                <a:gd name="connsiteY200" fmla="*/ 323631 h 2250105"/>
                <a:gd name="connsiteX201" fmla="*/ 471135 w 1603731"/>
                <a:gd name="connsiteY201" fmla="*/ 377358 h 2250105"/>
                <a:gd name="connsiteX202" fmla="*/ 501672 w 1603731"/>
                <a:gd name="connsiteY202" fmla="*/ 314885 h 2250105"/>
                <a:gd name="connsiteX203" fmla="*/ 532566 w 1603731"/>
                <a:gd name="connsiteY203" fmla="*/ 392575 h 2250105"/>
                <a:gd name="connsiteX204" fmla="*/ 600437 w 1603731"/>
                <a:gd name="connsiteY204" fmla="*/ 292530 h 2250105"/>
                <a:gd name="connsiteX205" fmla="*/ 661906 w 1603731"/>
                <a:gd name="connsiteY205" fmla="*/ 359876 h 2250105"/>
                <a:gd name="connsiteX206" fmla="*/ 700804 w 1603731"/>
                <a:gd name="connsiteY206" fmla="*/ 374818 h 2250105"/>
                <a:gd name="connsiteX207" fmla="*/ 754268 w 1603731"/>
                <a:gd name="connsiteY207" fmla="*/ 427006 h 2250105"/>
                <a:gd name="connsiteX208" fmla="*/ 689438 w 1603731"/>
                <a:gd name="connsiteY208" fmla="*/ 335840 h 2250105"/>
                <a:gd name="connsiteX209" fmla="*/ 692800 w 1603731"/>
                <a:gd name="connsiteY209" fmla="*/ 258099 h 2250105"/>
                <a:gd name="connsiteX210" fmla="*/ 665724 w 1603731"/>
                <a:gd name="connsiteY210" fmla="*/ 216399 h 2250105"/>
                <a:gd name="connsiteX211" fmla="*/ 746824 w 1603731"/>
                <a:gd name="connsiteY211" fmla="*/ 218427 h 2250105"/>
                <a:gd name="connsiteX212" fmla="*/ 754934 w 1603731"/>
                <a:gd name="connsiteY212" fmla="*/ 204234 h 2250105"/>
                <a:gd name="connsiteX213" fmla="*/ 758988 w 1603731"/>
                <a:gd name="connsiteY213" fmla="*/ 198152 h 2250105"/>
                <a:gd name="connsiteX214" fmla="*/ 680426 w 1603731"/>
                <a:gd name="connsiteY214" fmla="*/ 188229 h 2250105"/>
                <a:gd name="connsiteX215" fmla="*/ 675861 w 1603731"/>
                <a:gd name="connsiteY215" fmla="*/ 169767 h 2250105"/>
                <a:gd name="connsiteX216" fmla="*/ 706274 w 1603731"/>
                <a:gd name="connsiteY216" fmla="*/ 141382 h 2250105"/>
                <a:gd name="connsiteX217" fmla="*/ 728576 w 1603731"/>
                <a:gd name="connsiteY217" fmla="*/ 123135 h 2250105"/>
                <a:gd name="connsiteX218" fmla="*/ 752906 w 1603731"/>
                <a:gd name="connsiteY218" fmla="*/ 139354 h 2250105"/>
                <a:gd name="connsiteX219" fmla="*/ 773180 w 1603731"/>
                <a:gd name="connsiteY219" fmla="*/ 90694 h 2250105"/>
                <a:gd name="connsiteX220" fmla="*/ 813731 w 1603731"/>
                <a:gd name="connsiteY220" fmla="*/ 108943 h 2250105"/>
                <a:gd name="connsiteX221" fmla="*/ 815758 w 1603731"/>
                <a:gd name="connsiteY221" fmla="*/ 88668 h 2250105"/>
                <a:gd name="connsiteX222" fmla="*/ 823868 w 1603731"/>
                <a:gd name="connsiteY222" fmla="*/ 60283 h 2250105"/>
                <a:gd name="connsiteX223" fmla="*/ 856985 w 1603731"/>
                <a:gd name="connsiteY223" fmla="*/ 120333 h 2250105"/>
                <a:gd name="connsiteX224" fmla="*/ 866446 w 1603731"/>
                <a:gd name="connsiteY224" fmla="*/ 82585 h 2250105"/>
                <a:gd name="connsiteX225" fmla="*/ 860363 w 1603731"/>
                <a:gd name="connsiteY225" fmla="*/ 42036 h 2250105"/>
                <a:gd name="connsiteX226" fmla="*/ 909023 w 1603731"/>
                <a:gd name="connsiteY226" fmla="*/ 19732 h 2250105"/>
                <a:gd name="connsiteX227" fmla="*/ 949573 w 1603731"/>
                <a:gd name="connsiteY227" fmla="*/ 21760 h 2250105"/>
                <a:gd name="connsiteX228" fmla="*/ 1004783 w 1603731"/>
                <a:gd name="connsiteY22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164933 w 1603731"/>
                <a:gd name="connsiteY190" fmla="*/ 656366 h 2250105"/>
                <a:gd name="connsiteX191" fmla="*/ 147029 w 1603731"/>
                <a:gd name="connsiteY191" fmla="*/ 630485 h 2250105"/>
                <a:gd name="connsiteX192" fmla="*/ 190714 w 1603731"/>
                <a:gd name="connsiteY192" fmla="*/ 552578 h 2250105"/>
                <a:gd name="connsiteX193" fmla="*/ 219675 w 1603731"/>
                <a:gd name="connsiteY193" fmla="*/ 556428 h 2250105"/>
                <a:gd name="connsiteX194" fmla="*/ 231105 w 1603731"/>
                <a:gd name="connsiteY194" fmla="*/ 560238 h 2250105"/>
                <a:gd name="connsiteX195" fmla="*/ 214945 w 1603731"/>
                <a:gd name="connsiteY195" fmla="*/ 530290 h 2250105"/>
                <a:gd name="connsiteX196" fmla="*/ 286532 w 1603731"/>
                <a:gd name="connsiteY196" fmla="*/ 483741 h 2250105"/>
                <a:gd name="connsiteX197" fmla="*/ 275167 w 1603731"/>
                <a:gd name="connsiteY197" fmla="*/ 410548 h 2250105"/>
                <a:gd name="connsiteX198" fmla="*/ 341438 w 1603731"/>
                <a:gd name="connsiteY198" fmla="*/ 364207 h 2250105"/>
                <a:gd name="connsiteX199" fmla="*/ 398745 w 1603731"/>
                <a:gd name="connsiteY199" fmla="*/ 390693 h 2250105"/>
                <a:gd name="connsiteX200" fmla="*/ 409404 w 1603731"/>
                <a:gd name="connsiteY200" fmla="*/ 323631 h 2250105"/>
                <a:gd name="connsiteX201" fmla="*/ 471135 w 1603731"/>
                <a:gd name="connsiteY201" fmla="*/ 377358 h 2250105"/>
                <a:gd name="connsiteX202" fmla="*/ 501672 w 1603731"/>
                <a:gd name="connsiteY202" fmla="*/ 314885 h 2250105"/>
                <a:gd name="connsiteX203" fmla="*/ 532566 w 1603731"/>
                <a:gd name="connsiteY203" fmla="*/ 392575 h 2250105"/>
                <a:gd name="connsiteX204" fmla="*/ 600437 w 1603731"/>
                <a:gd name="connsiteY204" fmla="*/ 292530 h 2250105"/>
                <a:gd name="connsiteX205" fmla="*/ 661906 w 1603731"/>
                <a:gd name="connsiteY205" fmla="*/ 359876 h 2250105"/>
                <a:gd name="connsiteX206" fmla="*/ 700804 w 1603731"/>
                <a:gd name="connsiteY206" fmla="*/ 374818 h 2250105"/>
                <a:gd name="connsiteX207" fmla="*/ 754268 w 1603731"/>
                <a:gd name="connsiteY207" fmla="*/ 427006 h 2250105"/>
                <a:gd name="connsiteX208" fmla="*/ 689438 w 1603731"/>
                <a:gd name="connsiteY208" fmla="*/ 335840 h 2250105"/>
                <a:gd name="connsiteX209" fmla="*/ 692800 w 1603731"/>
                <a:gd name="connsiteY209" fmla="*/ 258099 h 2250105"/>
                <a:gd name="connsiteX210" fmla="*/ 665724 w 1603731"/>
                <a:gd name="connsiteY210" fmla="*/ 216399 h 2250105"/>
                <a:gd name="connsiteX211" fmla="*/ 746824 w 1603731"/>
                <a:gd name="connsiteY211" fmla="*/ 218427 h 2250105"/>
                <a:gd name="connsiteX212" fmla="*/ 754934 w 1603731"/>
                <a:gd name="connsiteY212" fmla="*/ 204234 h 2250105"/>
                <a:gd name="connsiteX213" fmla="*/ 758988 w 1603731"/>
                <a:gd name="connsiteY213" fmla="*/ 198152 h 2250105"/>
                <a:gd name="connsiteX214" fmla="*/ 680426 w 1603731"/>
                <a:gd name="connsiteY214" fmla="*/ 188229 h 2250105"/>
                <a:gd name="connsiteX215" fmla="*/ 675861 w 1603731"/>
                <a:gd name="connsiteY215" fmla="*/ 169767 h 2250105"/>
                <a:gd name="connsiteX216" fmla="*/ 706274 w 1603731"/>
                <a:gd name="connsiteY216" fmla="*/ 141382 h 2250105"/>
                <a:gd name="connsiteX217" fmla="*/ 728576 w 1603731"/>
                <a:gd name="connsiteY217" fmla="*/ 123135 h 2250105"/>
                <a:gd name="connsiteX218" fmla="*/ 752906 w 1603731"/>
                <a:gd name="connsiteY218" fmla="*/ 139354 h 2250105"/>
                <a:gd name="connsiteX219" fmla="*/ 773180 w 1603731"/>
                <a:gd name="connsiteY219" fmla="*/ 90694 h 2250105"/>
                <a:gd name="connsiteX220" fmla="*/ 813731 w 1603731"/>
                <a:gd name="connsiteY220" fmla="*/ 108943 h 2250105"/>
                <a:gd name="connsiteX221" fmla="*/ 815758 w 1603731"/>
                <a:gd name="connsiteY221" fmla="*/ 88668 h 2250105"/>
                <a:gd name="connsiteX222" fmla="*/ 823868 w 1603731"/>
                <a:gd name="connsiteY222" fmla="*/ 60283 h 2250105"/>
                <a:gd name="connsiteX223" fmla="*/ 856985 w 1603731"/>
                <a:gd name="connsiteY223" fmla="*/ 120333 h 2250105"/>
                <a:gd name="connsiteX224" fmla="*/ 866446 w 1603731"/>
                <a:gd name="connsiteY224" fmla="*/ 82585 h 2250105"/>
                <a:gd name="connsiteX225" fmla="*/ 860363 w 1603731"/>
                <a:gd name="connsiteY225" fmla="*/ 42036 h 2250105"/>
                <a:gd name="connsiteX226" fmla="*/ 909023 w 1603731"/>
                <a:gd name="connsiteY226" fmla="*/ 19732 h 2250105"/>
                <a:gd name="connsiteX227" fmla="*/ 949573 w 1603731"/>
                <a:gd name="connsiteY227" fmla="*/ 21760 h 2250105"/>
                <a:gd name="connsiteX228" fmla="*/ 1004783 w 1603731"/>
                <a:gd name="connsiteY22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90714 w 1603731"/>
                <a:gd name="connsiteY193" fmla="*/ 552578 h 2250105"/>
                <a:gd name="connsiteX194" fmla="*/ 219675 w 1603731"/>
                <a:gd name="connsiteY194" fmla="*/ 556428 h 2250105"/>
                <a:gd name="connsiteX195" fmla="*/ 231105 w 1603731"/>
                <a:gd name="connsiteY195" fmla="*/ 560238 h 2250105"/>
                <a:gd name="connsiteX196" fmla="*/ 214945 w 1603731"/>
                <a:gd name="connsiteY196" fmla="*/ 530290 h 2250105"/>
                <a:gd name="connsiteX197" fmla="*/ 286532 w 1603731"/>
                <a:gd name="connsiteY197" fmla="*/ 483741 h 2250105"/>
                <a:gd name="connsiteX198" fmla="*/ 275167 w 1603731"/>
                <a:gd name="connsiteY198" fmla="*/ 410548 h 2250105"/>
                <a:gd name="connsiteX199" fmla="*/ 341438 w 1603731"/>
                <a:gd name="connsiteY199" fmla="*/ 364207 h 2250105"/>
                <a:gd name="connsiteX200" fmla="*/ 398745 w 1603731"/>
                <a:gd name="connsiteY200" fmla="*/ 390693 h 2250105"/>
                <a:gd name="connsiteX201" fmla="*/ 409404 w 1603731"/>
                <a:gd name="connsiteY201" fmla="*/ 323631 h 2250105"/>
                <a:gd name="connsiteX202" fmla="*/ 471135 w 1603731"/>
                <a:gd name="connsiteY202" fmla="*/ 377358 h 2250105"/>
                <a:gd name="connsiteX203" fmla="*/ 501672 w 1603731"/>
                <a:gd name="connsiteY203" fmla="*/ 314885 h 2250105"/>
                <a:gd name="connsiteX204" fmla="*/ 532566 w 1603731"/>
                <a:gd name="connsiteY204" fmla="*/ 392575 h 2250105"/>
                <a:gd name="connsiteX205" fmla="*/ 600437 w 1603731"/>
                <a:gd name="connsiteY205" fmla="*/ 292530 h 2250105"/>
                <a:gd name="connsiteX206" fmla="*/ 661906 w 1603731"/>
                <a:gd name="connsiteY206" fmla="*/ 359876 h 2250105"/>
                <a:gd name="connsiteX207" fmla="*/ 700804 w 1603731"/>
                <a:gd name="connsiteY207" fmla="*/ 374818 h 2250105"/>
                <a:gd name="connsiteX208" fmla="*/ 754268 w 1603731"/>
                <a:gd name="connsiteY208" fmla="*/ 427006 h 2250105"/>
                <a:gd name="connsiteX209" fmla="*/ 689438 w 1603731"/>
                <a:gd name="connsiteY209" fmla="*/ 335840 h 2250105"/>
                <a:gd name="connsiteX210" fmla="*/ 692800 w 1603731"/>
                <a:gd name="connsiteY210" fmla="*/ 258099 h 2250105"/>
                <a:gd name="connsiteX211" fmla="*/ 665724 w 1603731"/>
                <a:gd name="connsiteY211" fmla="*/ 216399 h 2250105"/>
                <a:gd name="connsiteX212" fmla="*/ 746824 w 1603731"/>
                <a:gd name="connsiteY212" fmla="*/ 218427 h 2250105"/>
                <a:gd name="connsiteX213" fmla="*/ 754934 w 1603731"/>
                <a:gd name="connsiteY213" fmla="*/ 204234 h 2250105"/>
                <a:gd name="connsiteX214" fmla="*/ 758988 w 1603731"/>
                <a:gd name="connsiteY214" fmla="*/ 198152 h 2250105"/>
                <a:gd name="connsiteX215" fmla="*/ 680426 w 1603731"/>
                <a:gd name="connsiteY215" fmla="*/ 188229 h 2250105"/>
                <a:gd name="connsiteX216" fmla="*/ 675861 w 1603731"/>
                <a:gd name="connsiteY216" fmla="*/ 169767 h 2250105"/>
                <a:gd name="connsiteX217" fmla="*/ 706274 w 1603731"/>
                <a:gd name="connsiteY217" fmla="*/ 141382 h 2250105"/>
                <a:gd name="connsiteX218" fmla="*/ 728576 w 1603731"/>
                <a:gd name="connsiteY218" fmla="*/ 123135 h 2250105"/>
                <a:gd name="connsiteX219" fmla="*/ 752906 w 1603731"/>
                <a:gd name="connsiteY219" fmla="*/ 139354 h 2250105"/>
                <a:gd name="connsiteX220" fmla="*/ 773180 w 1603731"/>
                <a:gd name="connsiteY220" fmla="*/ 90694 h 2250105"/>
                <a:gd name="connsiteX221" fmla="*/ 813731 w 1603731"/>
                <a:gd name="connsiteY221" fmla="*/ 108943 h 2250105"/>
                <a:gd name="connsiteX222" fmla="*/ 815758 w 1603731"/>
                <a:gd name="connsiteY222" fmla="*/ 88668 h 2250105"/>
                <a:gd name="connsiteX223" fmla="*/ 823868 w 1603731"/>
                <a:gd name="connsiteY223" fmla="*/ 60283 h 2250105"/>
                <a:gd name="connsiteX224" fmla="*/ 856985 w 1603731"/>
                <a:gd name="connsiteY224" fmla="*/ 120333 h 2250105"/>
                <a:gd name="connsiteX225" fmla="*/ 866446 w 1603731"/>
                <a:gd name="connsiteY225" fmla="*/ 82585 h 2250105"/>
                <a:gd name="connsiteX226" fmla="*/ 860363 w 1603731"/>
                <a:gd name="connsiteY226" fmla="*/ 42036 h 2250105"/>
                <a:gd name="connsiteX227" fmla="*/ 909023 w 1603731"/>
                <a:gd name="connsiteY227" fmla="*/ 19732 h 2250105"/>
                <a:gd name="connsiteX228" fmla="*/ 949573 w 1603731"/>
                <a:gd name="connsiteY228" fmla="*/ 21760 h 2250105"/>
                <a:gd name="connsiteX229" fmla="*/ 1004783 w 1603731"/>
                <a:gd name="connsiteY22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90714 w 1603731"/>
                <a:gd name="connsiteY194" fmla="*/ 552578 h 2250105"/>
                <a:gd name="connsiteX195" fmla="*/ 219675 w 1603731"/>
                <a:gd name="connsiteY195" fmla="*/ 556428 h 2250105"/>
                <a:gd name="connsiteX196" fmla="*/ 231105 w 1603731"/>
                <a:gd name="connsiteY196" fmla="*/ 560238 h 2250105"/>
                <a:gd name="connsiteX197" fmla="*/ 214945 w 1603731"/>
                <a:gd name="connsiteY197" fmla="*/ 530290 h 2250105"/>
                <a:gd name="connsiteX198" fmla="*/ 286532 w 1603731"/>
                <a:gd name="connsiteY198" fmla="*/ 483741 h 2250105"/>
                <a:gd name="connsiteX199" fmla="*/ 275167 w 1603731"/>
                <a:gd name="connsiteY199" fmla="*/ 410548 h 2250105"/>
                <a:gd name="connsiteX200" fmla="*/ 341438 w 1603731"/>
                <a:gd name="connsiteY200" fmla="*/ 364207 h 2250105"/>
                <a:gd name="connsiteX201" fmla="*/ 398745 w 1603731"/>
                <a:gd name="connsiteY201" fmla="*/ 390693 h 2250105"/>
                <a:gd name="connsiteX202" fmla="*/ 409404 w 1603731"/>
                <a:gd name="connsiteY202" fmla="*/ 323631 h 2250105"/>
                <a:gd name="connsiteX203" fmla="*/ 471135 w 1603731"/>
                <a:gd name="connsiteY203" fmla="*/ 377358 h 2250105"/>
                <a:gd name="connsiteX204" fmla="*/ 501672 w 1603731"/>
                <a:gd name="connsiteY204" fmla="*/ 314885 h 2250105"/>
                <a:gd name="connsiteX205" fmla="*/ 532566 w 1603731"/>
                <a:gd name="connsiteY205" fmla="*/ 392575 h 2250105"/>
                <a:gd name="connsiteX206" fmla="*/ 600437 w 1603731"/>
                <a:gd name="connsiteY206" fmla="*/ 292530 h 2250105"/>
                <a:gd name="connsiteX207" fmla="*/ 661906 w 1603731"/>
                <a:gd name="connsiteY207" fmla="*/ 359876 h 2250105"/>
                <a:gd name="connsiteX208" fmla="*/ 700804 w 1603731"/>
                <a:gd name="connsiteY208" fmla="*/ 374818 h 2250105"/>
                <a:gd name="connsiteX209" fmla="*/ 754268 w 1603731"/>
                <a:gd name="connsiteY209" fmla="*/ 427006 h 2250105"/>
                <a:gd name="connsiteX210" fmla="*/ 689438 w 1603731"/>
                <a:gd name="connsiteY210" fmla="*/ 335840 h 2250105"/>
                <a:gd name="connsiteX211" fmla="*/ 692800 w 1603731"/>
                <a:gd name="connsiteY211" fmla="*/ 258099 h 2250105"/>
                <a:gd name="connsiteX212" fmla="*/ 665724 w 1603731"/>
                <a:gd name="connsiteY212" fmla="*/ 216399 h 2250105"/>
                <a:gd name="connsiteX213" fmla="*/ 746824 w 1603731"/>
                <a:gd name="connsiteY213" fmla="*/ 218427 h 2250105"/>
                <a:gd name="connsiteX214" fmla="*/ 754934 w 1603731"/>
                <a:gd name="connsiteY214" fmla="*/ 204234 h 2250105"/>
                <a:gd name="connsiteX215" fmla="*/ 758988 w 1603731"/>
                <a:gd name="connsiteY215" fmla="*/ 198152 h 2250105"/>
                <a:gd name="connsiteX216" fmla="*/ 680426 w 1603731"/>
                <a:gd name="connsiteY216" fmla="*/ 188229 h 2250105"/>
                <a:gd name="connsiteX217" fmla="*/ 675861 w 1603731"/>
                <a:gd name="connsiteY217" fmla="*/ 169767 h 2250105"/>
                <a:gd name="connsiteX218" fmla="*/ 706274 w 1603731"/>
                <a:gd name="connsiteY218" fmla="*/ 141382 h 2250105"/>
                <a:gd name="connsiteX219" fmla="*/ 728576 w 1603731"/>
                <a:gd name="connsiteY219" fmla="*/ 123135 h 2250105"/>
                <a:gd name="connsiteX220" fmla="*/ 752906 w 1603731"/>
                <a:gd name="connsiteY220" fmla="*/ 139354 h 2250105"/>
                <a:gd name="connsiteX221" fmla="*/ 773180 w 1603731"/>
                <a:gd name="connsiteY221" fmla="*/ 90694 h 2250105"/>
                <a:gd name="connsiteX222" fmla="*/ 813731 w 1603731"/>
                <a:gd name="connsiteY222" fmla="*/ 108943 h 2250105"/>
                <a:gd name="connsiteX223" fmla="*/ 815758 w 1603731"/>
                <a:gd name="connsiteY223" fmla="*/ 88668 h 2250105"/>
                <a:gd name="connsiteX224" fmla="*/ 823868 w 1603731"/>
                <a:gd name="connsiteY224" fmla="*/ 60283 h 2250105"/>
                <a:gd name="connsiteX225" fmla="*/ 856985 w 1603731"/>
                <a:gd name="connsiteY225" fmla="*/ 120333 h 2250105"/>
                <a:gd name="connsiteX226" fmla="*/ 866446 w 1603731"/>
                <a:gd name="connsiteY226" fmla="*/ 82585 h 2250105"/>
                <a:gd name="connsiteX227" fmla="*/ 860363 w 1603731"/>
                <a:gd name="connsiteY227" fmla="*/ 42036 h 2250105"/>
                <a:gd name="connsiteX228" fmla="*/ 909023 w 1603731"/>
                <a:gd name="connsiteY228" fmla="*/ 19732 h 2250105"/>
                <a:gd name="connsiteX229" fmla="*/ 949573 w 1603731"/>
                <a:gd name="connsiteY229" fmla="*/ 21760 h 2250105"/>
                <a:gd name="connsiteX230" fmla="*/ 1004783 w 1603731"/>
                <a:gd name="connsiteY23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86532 w 1603731"/>
                <a:gd name="connsiteY199" fmla="*/ 483741 h 2250105"/>
                <a:gd name="connsiteX200" fmla="*/ 275167 w 1603731"/>
                <a:gd name="connsiteY200" fmla="*/ 410548 h 2250105"/>
                <a:gd name="connsiteX201" fmla="*/ 341438 w 1603731"/>
                <a:gd name="connsiteY201" fmla="*/ 364207 h 2250105"/>
                <a:gd name="connsiteX202" fmla="*/ 398745 w 1603731"/>
                <a:gd name="connsiteY202" fmla="*/ 390693 h 2250105"/>
                <a:gd name="connsiteX203" fmla="*/ 409404 w 1603731"/>
                <a:gd name="connsiteY203" fmla="*/ 323631 h 2250105"/>
                <a:gd name="connsiteX204" fmla="*/ 471135 w 1603731"/>
                <a:gd name="connsiteY204" fmla="*/ 377358 h 2250105"/>
                <a:gd name="connsiteX205" fmla="*/ 501672 w 1603731"/>
                <a:gd name="connsiteY205" fmla="*/ 314885 h 2250105"/>
                <a:gd name="connsiteX206" fmla="*/ 532566 w 1603731"/>
                <a:gd name="connsiteY206" fmla="*/ 392575 h 2250105"/>
                <a:gd name="connsiteX207" fmla="*/ 600437 w 1603731"/>
                <a:gd name="connsiteY207" fmla="*/ 292530 h 2250105"/>
                <a:gd name="connsiteX208" fmla="*/ 661906 w 1603731"/>
                <a:gd name="connsiteY208" fmla="*/ 359876 h 2250105"/>
                <a:gd name="connsiteX209" fmla="*/ 700804 w 1603731"/>
                <a:gd name="connsiteY209" fmla="*/ 374818 h 2250105"/>
                <a:gd name="connsiteX210" fmla="*/ 754268 w 1603731"/>
                <a:gd name="connsiteY210" fmla="*/ 427006 h 2250105"/>
                <a:gd name="connsiteX211" fmla="*/ 689438 w 1603731"/>
                <a:gd name="connsiteY211" fmla="*/ 335840 h 2250105"/>
                <a:gd name="connsiteX212" fmla="*/ 692800 w 1603731"/>
                <a:gd name="connsiteY212" fmla="*/ 258099 h 2250105"/>
                <a:gd name="connsiteX213" fmla="*/ 665724 w 1603731"/>
                <a:gd name="connsiteY213" fmla="*/ 216399 h 2250105"/>
                <a:gd name="connsiteX214" fmla="*/ 746824 w 1603731"/>
                <a:gd name="connsiteY214" fmla="*/ 218427 h 2250105"/>
                <a:gd name="connsiteX215" fmla="*/ 754934 w 1603731"/>
                <a:gd name="connsiteY215" fmla="*/ 204234 h 2250105"/>
                <a:gd name="connsiteX216" fmla="*/ 758988 w 1603731"/>
                <a:gd name="connsiteY216" fmla="*/ 198152 h 2250105"/>
                <a:gd name="connsiteX217" fmla="*/ 680426 w 1603731"/>
                <a:gd name="connsiteY217" fmla="*/ 188229 h 2250105"/>
                <a:gd name="connsiteX218" fmla="*/ 675861 w 1603731"/>
                <a:gd name="connsiteY218" fmla="*/ 169767 h 2250105"/>
                <a:gd name="connsiteX219" fmla="*/ 706274 w 1603731"/>
                <a:gd name="connsiteY219" fmla="*/ 141382 h 2250105"/>
                <a:gd name="connsiteX220" fmla="*/ 728576 w 1603731"/>
                <a:gd name="connsiteY220" fmla="*/ 123135 h 2250105"/>
                <a:gd name="connsiteX221" fmla="*/ 752906 w 1603731"/>
                <a:gd name="connsiteY221" fmla="*/ 139354 h 2250105"/>
                <a:gd name="connsiteX222" fmla="*/ 773180 w 1603731"/>
                <a:gd name="connsiteY222" fmla="*/ 90694 h 2250105"/>
                <a:gd name="connsiteX223" fmla="*/ 813731 w 1603731"/>
                <a:gd name="connsiteY223" fmla="*/ 108943 h 2250105"/>
                <a:gd name="connsiteX224" fmla="*/ 815758 w 1603731"/>
                <a:gd name="connsiteY224" fmla="*/ 88668 h 2250105"/>
                <a:gd name="connsiteX225" fmla="*/ 823868 w 1603731"/>
                <a:gd name="connsiteY225" fmla="*/ 60283 h 2250105"/>
                <a:gd name="connsiteX226" fmla="*/ 856985 w 1603731"/>
                <a:gd name="connsiteY226" fmla="*/ 120333 h 2250105"/>
                <a:gd name="connsiteX227" fmla="*/ 866446 w 1603731"/>
                <a:gd name="connsiteY227" fmla="*/ 82585 h 2250105"/>
                <a:gd name="connsiteX228" fmla="*/ 860363 w 1603731"/>
                <a:gd name="connsiteY228" fmla="*/ 42036 h 2250105"/>
                <a:gd name="connsiteX229" fmla="*/ 909023 w 1603731"/>
                <a:gd name="connsiteY229" fmla="*/ 19732 h 2250105"/>
                <a:gd name="connsiteX230" fmla="*/ 949573 w 1603731"/>
                <a:gd name="connsiteY230" fmla="*/ 21760 h 2250105"/>
                <a:gd name="connsiteX231" fmla="*/ 1004783 w 1603731"/>
                <a:gd name="connsiteY23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41438 w 1603731"/>
                <a:gd name="connsiteY201" fmla="*/ 364207 h 2250105"/>
                <a:gd name="connsiteX202" fmla="*/ 398745 w 1603731"/>
                <a:gd name="connsiteY202" fmla="*/ 390693 h 2250105"/>
                <a:gd name="connsiteX203" fmla="*/ 409404 w 1603731"/>
                <a:gd name="connsiteY203" fmla="*/ 323631 h 2250105"/>
                <a:gd name="connsiteX204" fmla="*/ 471135 w 1603731"/>
                <a:gd name="connsiteY204" fmla="*/ 377358 h 2250105"/>
                <a:gd name="connsiteX205" fmla="*/ 501672 w 1603731"/>
                <a:gd name="connsiteY205" fmla="*/ 314885 h 2250105"/>
                <a:gd name="connsiteX206" fmla="*/ 532566 w 1603731"/>
                <a:gd name="connsiteY206" fmla="*/ 392575 h 2250105"/>
                <a:gd name="connsiteX207" fmla="*/ 600437 w 1603731"/>
                <a:gd name="connsiteY207" fmla="*/ 292530 h 2250105"/>
                <a:gd name="connsiteX208" fmla="*/ 661906 w 1603731"/>
                <a:gd name="connsiteY208" fmla="*/ 359876 h 2250105"/>
                <a:gd name="connsiteX209" fmla="*/ 700804 w 1603731"/>
                <a:gd name="connsiteY209" fmla="*/ 374818 h 2250105"/>
                <a:gd name="connsiteX210" fmla="*/ 754268 w 1603731"/>
                <a:gd name="connsiteY210" fmla="*/ 427006 h 2250105"/>
                <a:gd name="connsiteX211" fmla="*/ 689438 w 1603731"/>
                <a:gd name="connsiteY211" fmla="*/ 335840 h 2250105"/>
                <a:gd name="connsiteX212" fmla="*/ 692800 w 1603731"/>
                <a:gd name="connsiteY212" fmla="*/ 258099 h 2250105"/>
                <a:gd name="connsiteX213" fmla="*/ 665724 w 1603731"/>
                <a:gd name="connsiteY213" fmla="*/ 216399 h 2250105"/>
                <a:gd name="connsiteX214" fmla="*/ 746824 w 1603731"/>
                <a:gd name="connsiteY214" fmla="*/ 218427 h 2250105"/>
                <a:gd name="connsiteX215" fmla="*/ 754934 w 1603731"/>
                <a:gd name="connsiteY215" fmla="*/ 204234 h 2250105"/>
                <a:gd name="connsiteX216" fmla="*/ 758988 w 1603731"/>
                <a:gd name="connsiteY216" fmla="*/ 198152 h 2250105"/>
                <a:gd name="connsiteX217" fmla="*/ 680426 w 1603731"/>
                <a:gd name="connsiteY217" fmla="*/ 188229 h 2250105"/>
                <a:gd name="connsiteX218" fmla="*/ 675861 w 1603731"/>
                <a:gd name="connsiteY218" fmla="*/ 169767 h 2250105"/>
                <a:gd name="connsiteX219" fmla="*/ 706274 w 1603731"/>
                <a:gd name="connsiteY219" fmla="*/ 141382 h 2250105"/>
                <a:gd name="connsiteX220" fmla="*/ 728576 w 1603731"/>
                <a:gd name="connsiteY220" fmla="*/ 123135 h 2250105"/>
                <a:gd name="connsiteX221" fmla="*/ 752906 w 1603731"/>
                <a:gd name="connsiteY221" fmla="*/ 139354 h 2250105"/>
                <a:gd name="connsiteX222" fmla="*/ 773180 w 1603731"/>
                <a:gd name="connsiteY222" fmla="*/ 90694 h 2250105"/>
                <a:gd name="connsiteX223" fmla="*/ 813731 w 1603731"/>
                <a:gd name="connsiteY223" fmla="*/ 108943 h 2250105"/>
                <a:gd name="connsiteX224" fmla="*/ 815758 w 1603731"/>
                <a:gd name="connsiteY224" fmla="*/ 88668 h 2250105"/>
                <a:gd name="connsiteX225" fmla="*/ 823868 w 1603731"/>
                <a:gd name="connsiteY225" fmla="*/ 60283 h 2250105"/>
                <a:gd name="connsiteX226" fmla="*/ 856985 w 1603731"/>
                <a:gd name="connsiteY226" fmla="*/ 120333 h 2250105"/>
                <a:gd name="connsiteX227" fmla="*/ 866446 w 1603731"/>
                <a:gd name="connsiteY227" fmla="*/ 82585 h 2250105"/>
                <a:gd name="connsiteX228" fmla="*/ 860363 w 1603731"/>
                <a:gd name="connsiteY228" fmla="*/ 42036 h 2250105"/>
                <a:gd name="connsiteX229" fmla="*/ 909023 w 1603731"/>
                <a:gd name="connsiteY229" fmla="*/ 19732 h 2250105"/>
                <a:gd name="connsiteX230" fmla="*/ 949573 w 1603731"/>
                <a:gd name="connsiteY230" fmla="*/ 21760 h 2250105"/>
                <a:gd name="connsiteX231" fmla="*/ 1004783 w 1603731"/>
                <a:gd name="connsiteY23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98745 w 1603731"/>
                <a:gd name="connsiteY202" fmla="*/ 390693 h 2250105"/>
                <a:gd name="connsiteX203" fmla="*/ 409404 w 1603731"/>
                <a:gd name="connsiteY203" fmla="*/ 323631 h 2250105"/>
                <a:gd name="connsiteX204" fmla="*/ 471135 w 1603731"/>
                <a:gd name="connsiteY204" fmla="*/ 377358 h 2250105"/>
                <a:gd name="connsiteX205" fmla="*/ 501672 w 1603731"/>
                <a:gd name="connsiteY205" fmla="*/ 314885 h 2250105"/>
                <a:gd name="connsiteX206" fmla="*/ 532566 w 1603731"/>
                <a:gd name="connsiteY206" fmla="*/ 392575 h 2250105"/>
                <a:gd name="connsiteX207" fmla="*/ 600437 w 1603731"/>
                <a:gd name="connsiteY207" fmla="*/ 292530 h 2250105"/>
                <a:gd name="connsiteX208" fmla="*/ 661906 w 1603731"/>
                <a:gd name="connsiteY208" fmla="*/ 359876 h 2250105"/>
                <a:gd name="connsiteX209" fmla="*/ 700804 w 1603731"/>
                <a:gd name="connsiteY209" fmla="*/ 374818 h 2250105"/>
                <a:gd name="connsiteX210" fmla="*/ 754268 w 1603731"/>
                <a:gd name="connsiteY210" fmla="*/ 427006 h 2250105"/>
                <a:gd name="connsiteX211" fmla="*/ 689438 w 1603731"/>
                <a:gd name="connsiteY211" fmla="*/ 335840 h 2250105"/>
                <a:gd name="connsiteX212" fmla="*/ 692800 w 1603731"/>
                <a:gd name="connsiteY212" fmla="*/ 258099 h 2250105"/>
                <a:gd name="connsiteX213" fmla="*/ 665724 w 1603731"/>
                <a:gd name="connsiteY213" fmla="*/ 216399 h 2250105"/>
                <a:gd name="connsiteX214" fmla="*/ 746824 w 1603731"/>
                <a:gd name="connsiteY214" fmla="*/ 218427 h 2250105"/>
                <a:gd name="connsiteX215" fmla="*/ 754934 w 1603731"/>
                <a:gd name="connsiteY215" fmla="*/ 204234 h 2250105"/>
                <a:gd name="connsiteX216" fmla="*/ 758988 w 1603731"/>
                <a:gd name="connsiteY216" fmla="*/ 198152 h 2250105"/>
                <a:gd name="connsiteX217" fmla="*/ 680426 w 1603731"/>
                <a:gd name="connsiteY217" fmla="*/ 188229 h 2250105"/>
                <a:gd name="connsiteX218" fmla="*/ 675861 w 1603731"/>
                <a:gd name="connsiteY218" fmla="*/ 169767 h 2250105"/>
                <a:gd name="connsiteX219" fmla="*/ 706274 w 1603731"/>
                <a:gd name="connsiteY219" fmla="*/ 141382 h 2250105"/>
                <a:gd name="connsiteX220" fmla="*/ 728576 w 1603731"/>
                <a:gd name="connsiteY220" fmla="*/ 123135 h 2250105"/>
                <a:gd name="connsiteX221" fmla="*/ 752906 w 1603731"/>
                <a:gd name="connsiteY221" fmla="*/ 139354 h 2250105"/>
                <a:gd name="connsiteX222" fmla="*/ 773180 w 1603731"/>
                <a:gd name="connsiteY222" fmla="*/ 90694 h 2250105"/>
                <a:gd name="connsiteX223" fmla="*/ 813731 w 1603731"/>
                <a:gd name="connsiteY223" fmla="*/ 108943 h 2250105"/>
                <a:gd name="connsiteX224" fmla="*/ 815758 w 1603731"/>
                <a:gd name="connsiteY224" fmla="*/ 88668 h 2250105"/>
                <a:gd name="connsiteX225" fmla="*/ 823868 w 1603731"/>
                <a:gd name="connsiteY225" fmla="*/ 60283 h 2250105"/>
                <a:gd name="connsiteX226" fmla="*/ 856985 w 1603731"/>
                <a:gd name="connsiteY226" fmla="*/ 120333 h 2250105"/>
                <a:gd name="connsiteX227" fmla="*/ 866446 w 1603731"/>
                <a:gd name="connsiteY227" fmla="*/ 82585 h 2250105"/>
                <a:gd name="connsiteX228" fmla="*/ 860363 w 1603731"/>
                <a:gd name="connsiteY228" fmla="*/ 42036 h 2250105"/>
                <a:gd name="connsiteX229" fmla="*/ 909023 w 1603731"/>
                <a:gd name="connsiteY229" fmla="*/ 19732 h 2250105"/>
                <a:gd name="connsiteX230" fmla="*/ 949573 w 1603731"/>
                <a:gd name="connsiteY230" fmla="*/ 21760 h 2250105"/>
                <a:gd name="connsiteX231" fmla="*/ 1004783 w 1603731"/>
                <a:gd name="connsiteY23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98745 w 1603731"/>
                <a:gd name="connsiteY203" fmla="*/ 390693 h 2250105"/>
                <a:gd name="connsiteX204" fmla="*/ 409404 w 1603731"/>
                <a:gd name="connsiteY204" fmla="*/ 323631 h 2250105"/>
                <a:gd name="connsiteX205" fmla="*/ 471135 w 1603731"/>
                <a:gd name="connsiteY205" fmla="*/ 377358 h 2250105"/>
                <a:gd name="connsiteX206" fmla="*/ 501672 w 1603731"/>
                <a:gd name="connsiteY206" fmla="*/ 314885 h 2250105"/>
                <a:gd name="connsiteX207" fmla="*/ 532566 w 1603731"/>
                <a:gd name="connsiteY207" fmla="*/ 392575 h 2250105"/>
                <a:gd name="connsiteX208" fmla="*/ 600437 w 1603731"/>
                <a:gd name="connsiteY208" fmla="*/ 292530 h 2250105"/>
                <a:gd name="connsiteX209" fmla="*/ 661906 w 1603731"/>
                <a:gd name="connsiteY209" fmla="*/ 359876 h 2250105"/>
                <a:gd name="connsiteX210" fmla="*/ 700804 w 1603731"/>
                <a:gd name="connsiteY210" fmla="*/ 374818 h 2250105"/>
                <a:gd name="connsiteX211" fmla="*/ 754268 w 1603731"/>
                <a:gd name="connsiteY211" fmla="*/ 427006 h 2250105"/>
                <a:gd name="connsiteX212" fmla="*/ 689438 w 1603731"/>
                <a:gd name="connsiteY212" fmla="*/ 335840 h 2250105"/>
                <a:gd name="connsiteX213" fmla="*/ 692800 w 1603731"/>
                <a:gd name="connsiteY213" fmla="*/ 258099 h 2250105"/>
                <a:gd name="connsiteX214" fmla="*/ 665724 w 1603731"/>
                <a:gd name="connsiteY214" fmla="*/ 216399 h 2250105"/>
                <a:gd name="connsiteX215" fmla="*/ 746824 w 1603731"/>
                <a:gd name="connsiteY215" fmla="*/ 218427 h 2250105"/>
                <a:gd name="connsiteX216" fmla="*/ 754934 w 1603731"/>
                <a:gd name="connsiteY216" fmla="*/ 204234 h 2250105"/>
                <a:gd name="connsiteX217" fmla="*/ 758988 w 1603731"/>
                <a:gd name="connsiteY217" fmla="*/ 198152 h 2250105"/>
                <a:gd name="connsiteX218" fmla="*/ 680426 w 1603731"/>
                <a:gd name="connsiteY218" fmla="*/ 188229 h 2250105"/>
                <a:gd name="connsiteX219" fmla="*/ 675861 w 1603731"/>
                <a:gd name="connsiteY219" fmla="*/ 169767 h 2250105"/>
                <a:gd name="connsiteX220" fmla="*/ 706274 w 1603731"/>
                <a:gd name="connsiteY220" fmla="*/ 141382 h 2250105"/>
                <a:gd name="connsiteX221" fmla="*/ 728576 w 1603731"/>
                <a:gd name="connsiteY221" fmla="*/ 123135 h 2250105"/>
                <a:gd name="connsiteX222" fmla="*/ 752906 w 1603731"/>
                <a:gd name="connsiteY222" fmla="*/ 139354 h 2250105"/>
                <a:gd name="connsiteX223" fmla="*/ 773180 w 1603731"/>
                <a:gd name="connsiteY223" fmla="*/ 90694 h 2250105"/>
                <a:gd name="connsiteX224" fmla="*/ 813731 w 1603731"/>
                <a:gd name="connsiteY224" fmla="*/ 108943 h 2250105"/>
                <a:gd name="connsiteX225" fmla="*/ 815758 w 1603731"/>
                <a:gd name="connsiteY225" fmla="*/ 88668 h 2250105"/>
                <a:gd name="connsiteX226" fmla="*/ 823868 w 1603731"/>
                <a:gd name="connsiteY226" fmla="*/ 60283 h 2250105"/>
                <a:gd name="connsiteX227" fmla="*/ 856985 w 1603731"/>
                <a:gd name="connsiteY227" fmla="*/ 120333 h 2250105"/>
                <a:gd name="connsiteX228" fmla="*/ 866446 w 1603731"/>
                <a:gd name="connsiteY228" fmla="*/ 82585 h 2250105"/>
                <a:gd name="connsiteX229" fmla="*/ 860363 w 1603731"/>
                <a:gd name="connsiteY229" fmla="*/ 42036 h 2250105"/>
                <a:gd name="connsiteX230" fmla="*/ 909023 w 1603731"/>
                <a:gd name="connsiteY230" fmla="*/ 19732 h 2250105"/>
                <a:gd name="connsiteX231" fmla="*/ 949573 w 1603731"/>
                <a:gd name="connsiteY231" fmla="*/ 21760 h 2250105"/>
                <a:gd name="connsiteX232" fmla="*/ 1004783 w 1603731"/>
                <a:gd name="connsiteY23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409404 w 1603731"/>
                <a:gd name="connsiteY204" fmla="*/ 323631 h 2250105"/>
                <a:gd name="connsiteX205" fmla="*/ 471135 w 1603731"/>
                <a:gd name="connsiteY205" fmla="*/ 377358 h 2250105"/>
                <a:gd name="connsiteX206" fmla="*/ 501672 w 1603731"/>
                <a:gd name="connsiteY206" fmla="*/ 314885 h 2250105"/>
                <a:gd name="connsiteX207" fmla="*/ 532566 w 1603731"/>
                <a:gd name="connsiteY207" fmla="*/ 392575 h 2250105"/>
                <a:gd name="connsiteX208" fmla="*/ 600437 w 1603731"/>
                <a:gd name="connsiteY208" fmla="*/ 292530 h 2250105"/>
                <a:gd name="connsiteX209" fmla="*/ 661906 w 1603731"/>
                <a:gd name="connsiteY209" fmla="*/ 359876 h 2250105"/>
                <a:gd name="connsiteX210" fmla="*/ 700804 w 1603731"/>
                <a:gd name="connsiteY210" fmla="*/ 374818 h 2250105"/>
                <a:gd name="connsiteX211" fmla="*/ 754268 w 1603731"/>
                <a:gd name="connsiteY211" fmla="*/ 427006 h 2250105"/>
                <a:gd name="connsiteX212" fmla="*/ 689438 w 1603731"/>
                <a:gd name="connsiteY212" fmla="*/ 335840 h 2250105"/>
                <a:gd name="connsiteX213" fmla="*/ 692800 w 1603731"/>
                <a:gd name="connsiteY213" fmla="*/ 258099 h 2250105"/>
                <a:gd name="connsiteX214" fmla="*/ 665724 w 1603731"/>
                <a:gd name="connsiteY214" fmla="*/ 216399 h 2250105"/>
                <a:gd name="connsiteX215" fmla="*/ 746824 w 1603731"/>
                <a:gd name="connsiteY215" fmla="*/ 218427 h 2250105"/>
                <a:gd name="connsiteX216" fmla="*/ 754934 w 1603731"/>
                <a:gd name="connsiteY216" fmla="*/ 204234 h 2250105"/>
                <a:gd name="connsiteX217" fmla="*/ 758988 w 1603731"/>
                <a:gd name="connsiteY217" fmla="*/ 198152 h 2250105"/>
                <a:gd name="connsiteX218" fmla="*/ 680426 w 1603731"/>
                <a:gd name="connsiteY218" fmla="*/ 188229 h 2250105"/>
                <a:gd name="connsiteX219" fmla="*/ 675861 w 1603731"/>
                <a:gd name="connsiteY219" fmla="*/ 169767 h 2250105"/>
                <a:gd name="connsiteX220" fmla="*/ 706274 w 1603731"/>
                <a:gd name="connsiteY220" fmla="*/ 141382 h 2250105"/>
                <a:gd name="connsiteX221" fmla="*/ 728576 w 1603731"/>
                <a:gd name="connsiteY221" fmla="*/ 123135 h 2250105"/>
                <a:gd name="connsiteX222" fmla="*/ 752906 w 1603731"/>
                <a:gd name="connsiteY222" fmla="*/ 139354 h 2250105"/>
                <a:gd name="connsiteX223" fmla="*/ 773180 w 1603731"/>
                <a:gd name="connsiteY223" fmla="*/ 90694 h 2250105"/>
                <a:gd name="connsiteX224" fmla="*/ 813731 w 1603731"/>
                <a:gd name="connsiteY224" fmla="*/ 108943 h 2250105"/>
                <a:gd name="connsiteX225" fmla="*/ 815758 w 1603731"/>
                <a:gd name="connsiteY225" fmla="*/ 88668 h 2250105"/>
                <a:gd name="connsiteX226" fmla="*/ 823868 w 1603731"/>
                <a:gd name="connsiteY226" fmla="*/ 60283 h 2250105"/>
                <a:gd name="connsiteX227" fmla="*/ 856985 w 1603731"/>
                <a:gd name="connsiteY227" fmla="*/ 120333 h 2250105"/>
                <a:gd name="connsiteX228" fmla="*/ 866446 w 1603731"/>
                <a:gd name="connsiteY228" fmla="*/ 82585 h 2250105"/>
                <a:gd name="connsiteX229" fmla="*/ 860363 w 1603731"/>
                <a:gd name="connsiteY229" fmla="*/ 42036 h 2250105"/>
                <a:gd name="connsiteX230" fmla="*/ 909023 w 1603731"/>
                <a:gd name="connsiteY230" fmla="*/ 19732 h 2250105"/>
                <a:gd name="connsiteX231" fmla="*/ 949573 w 1603731"/>
                <a:gd name="connsiteY231" fmla="*/ 21760 h 2250105"/>
                <a:gd name="connsiteX232" fmla="*/ 1004783 w 1603731"/>
                <a:gd name="connsiteY23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471135 w 1603731"/>
                <a:gd name="connsiteY205" fmla="*/ 377358 h 2250105"/>
                <a:gd name="connsiteX206" fmla="*/ 501672 w 1603731"/>
                <a:gd name="connsiteY206" fmla="*/ 314885 h 2250105"/>
                <a:gd name="connsiteX207" fmla="*/ 532566 w 1603731"/>
                <a:gd name="connsiteY207" fmla="*/ 392575 h 2250105"/>
                <a:gd name="connsiteX208" fmla="*/ 600437 w 1603731"/>
                <a:gd name="connsiteY208" fmla="*/ 292530 h 2250105"/>
                <a:gd name="connsiteX209" fmla="*/ 661906 w 1603731"/>
                <a:gd name="connsiteY209" fmla="*/ 359876 h 2250105"/>
                <a:gd name="connsiteX210" fmla="*/ 700804 w 1603731"/>
                <a:gd name="connsiteY210" fmla="*/ 374818 h 2250105"/>
                <a:gd name="connsiteX211" fmla="*/ 754268 w 1603731"/>
                <a:gd name="connsiteY211" fmla="*/ 427006 h 2250105"/>
                <a:gd name="connsiteX212" fmla="*/ 689438 w 1603731"/>
                <a:gd name="connsiteY212" fmla="*/ 335840 h 2250105"/>
                <a:gd name="connsiteX213" fmla="*/ 692800 w 1603731"/>
                <a:gd name="connsiteY213" fmla="*/ 258099 h 2250105"/>
                <a:gd name="connsiteX214" fmla="*/ 665724 w 1603731"/>
                <a:gd name="connsiteY214" fmla="*/ 216399 h 2250105"/>
                <a:gd name="connsiteX215" fmla="*/ 746824 w 1603731"/>
                <a:gd name="connsiteY215" fmla="*/ 218427 h 2250105"/>
                <a:gd name="connsiteX216" fmla="*/ 754934 w 1603731"/>
                <a:gd name="connsiteY216" fmla="*/ 204234 h 2250105"/>
                <a:gd name="connsiteX217" fmla="*/ 758988 w 1603731"/>
                <a:gd name="connsiteY217" fmla="*/ 198152 h 2250105"/>
                <a:gd name="connsiteX218" fmla="*/ 680426 w 1603731"/>
                <a:gd name="connsiteY218" fmla="*/ 188229 h 2250105"/>
                <a:gd name="connsiteX219" fmla="*/ 675861 w 1603731"/>
                <a:gd name="connsiteY219" fmla="*/ 169767 h 2250105"/>
                <a:gd name="connsiteX220" fmla="*/ 706274 w 1603731"/>
                <a:gd name="connsiteY220" fmla="*/ 141382 h 2250105"/>
                <a:gd name="connsiteX221" fmla="*/ 728576 w 1603731"/>
                <a:gd name="connsiteY221" fmla="*/ 123135 h 2250105"/>
                <a:gd name="connsiteX222" fmla="*/ 752906 w 1603731"/>
                <a:gd name="connsiteY222" fmla="*/ 139354 h 2250105"/>
                <a:gd name="connsiteX223" fmla="*/ 773180 w 1603731"/>
                <a:gd name="connsiteY223" fmla="*/ 90694 h 2250105"/>
                <a:gd name="connsiteX224" fmla="*/ 813731 w 1603731"/>
                <a:gd name="connsiteY224" fmla="*/ 108943 h 2250105"/>
                <a:gd name="connsiteX225" fmla="*/ 815758 w 1603731"/>
                <a:gd name="connsiteY225" fmla="*/ 88668 h 2250105"/>
                <a:gd name="connsiteX226" fmla="*/ 823868 w 1603731"/>
                <a:gd name="connsiteY226" fmla="*/ 60283 h 2250105"/>
                <a:gd name="connsiteX227" fmla="*/ 856985 w 1603731"/>
                <a:gd name="connsiteY227" fmla="*/ 120333 h 2250105"/>
                <a:gd name="connsiteX228" fmla="*/ 866446 w 1603731"/>
                <a:gd name="connsiteY228" fmla="*/ 82585 h 2250105"/>
                <a:gd name="connsiteX229" fmla="*/ 860363 w 1603731"/>
                <a:gd name="connsiteY229" fmla="*/ 42036 h 2250105"/>
                <a:gd name="connsiteX230" fmla="*/ 909023 w 1603731"/>
                <a:gd name="connsiteY230" fmla="*/ 19732 h 2250105"/>
                <a:gd name="connsiteX231" fmla="*/ 949573 w 1603731"/>
                <a:gd name="connsiteY231" fmla="*/ 21760 h 2250105"/>
                <a:gd name="connsiteX232" fmla="*/ 1004783 w 1603731"/>
                <a:gd name="connsiteY23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444727 w 1603731"/>
                <a:gd name="connsiteY205" fmla="*/ 384681 h 2250105"/>
                <a:gd name="connsiteX206" fmla="*/ 471135 w 1603731"/>
                <a:gd name="connsiteY206" fmla="*/ 377358 h 2250105"/>
                <a:gd name="connsiteX207" fmla="*/ 501672 w 1603731"/>
                <a:gd name="connsiteY207" fmla="*/ 314885 h 2250105"/>
                <a:gd name="connsiteX208" fmla="*/ 532566 w 1603731"/>
                <a:gd name="connsiteY208" fmla="*/ 392575 h 2250105"/>
                <a:gd name="connsiteX209" fmla="*/ 600437 w 1603731"/>
                <a:gd name="connsiteY209" fmla="*/ 292530 h 2250105"/>
                <a:gd name="connsiteX210" fmla="*/ 661906 w 1603731"/>
                <a:gd name="connsiteY210" fmla="*/ 359876 h 2250105"/>
                <a:gd name="connsiteX211" fmla="*/ 700804 w 1603731"/>
                <a:gd name="connsiteY211" fmla="*/ 374818 h 2250105"/>
                <a:gd name="connsiteX212" fmla="*/ 754268 w 1603731"/>
                <a:gd name="connsiteY212" fmla="*/ 427006 h 2250105"/>
                <a:gd name="connsiteX213" fmla="*/ 689438 w 1603731"/>
                <a:gd name="connsiteY213" fmla="*/ 335840 h 2250105"/>
                <a:gd name="connsiteX214" fmla="*/ 692800 w 1603731"/>
                <a:gd name="connsiteY214" fmla="*/ 258099 h 2250105"/>
                <a:gd name="connsiteX215" fmla="*/ 665724 w 1603731"/>
                <a:gd name="connsiteY215" fmla="*/ 216399 h 2250105"/>
                <a:gd name="connsiteX216" fmla="*/ 746824 w 1603731"/>
                <a:gd name="connsiteY216" fmla="*/ 218427 h 2250105"/>
                <a:gd name="connsiteX217" fmla="*/ 754934 w 1603731"/>
                <a:gd name="connsiteY217" fmla="*/ 204234 h 2250105"/>
                <a:gd name="connsiteX218" fmla="*/ 758988 w 1603731"/>
                <a:gd name="connsiteY218" fmla="*/ 198152 h 2250105"/>
                <a:gd name="connsiteX219" fmla="*/ 680426 w 1603731"/>
                <a:gd name="connsiteY219" fmla="*/ 188229 h 2250105"/>
                <a:gd name="connsiteX220" fmla="*/ 675861 w 1603731"/>
                <a:gd name="connsiteY220" fmla="*/ 169767 h 2250105"/>
                <a:gd name="connsiteX221" fmla="*/ 706274 w 1603731"/>
                <a:gd name="connsiteY221" fmla="*/ 141382 h 2250105"/>
                <a:gd name="connsiteX222" fmla="*/ 728576 w 1603731"/>
                <a:gd name="connsiteY222" fmla="*/ 123135 h 2250105"/>
                <a:gd name="connsiteX223" fmla="*/ 752906 w 1603731"/>
                <a:gd name="connsiteY223" fmla="*/ 139354 h 2250105"/>
                <a:gd name="connsiteX224" fmla="*/ 773180 w 1603731"/>
                <a:gd name="connsiteY224" fmla="*/ 90694 h 2250105"/>
                <a:gd name="connsiteX225" fmla="*/ 813731 w 1603731"/>
                <a:gd name="connsiteY225" fmla="*/ 108943 h 2250105"/>
                <a:gd name="connsiteX226" fmla="*/ 815758 w 1603731"/>
                <a:gd name="connsiteY226" fmla="*/ 88668 h 2250105"/>
                <a:gd name="connsiteX227" fmla="*/ 823868 w 1603731"/>
                <a:gd name="connsiteY227" fmla="*/ 60283 h 2250105"/>
                <a:gd name="connsiteX228" fmla="*/ 856985 w 1603731"/>
                <a:gd name="connsiteY228" fmla="*/ 120333 h 2250105"/>
                <a:gd name="connsiteX229" fmla="*/ 866446 w 1603731"/>
                <a:gd name="connsiteY229" fmla="*/ 82585 h 2250105"/>
                <a:gd name="connsiteX230" fmla="*/ 860363 w 1603731"/>
                <a:gd name="connsiteY230" fmla="*/ 42036 h 2250105"/>
                <a:gd name="connsiteX231" fmla="*/ 909023 w 1603731"/>
                <a:gd name="connsiteY231" fmla="*/ 19732 h 2250105"/>
                <a:gd name="connsiteX232" fmla="*/ 949573 w 1603731"/>
                <a:gd name="connsiteY232" fmla="*/ 21760 h 2250105"/>
                <a:gd name="connsiteX233" fmla="*/ 1004783 w 1603731"/>
                <a:gd name="connsiteY23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424452 w 1603731"/>
                <a:gd name="connsiteY205" fmla="*/ 315747 h 2250105"/>
                <a:gd name="connsiteX206" fmla="*/ 444727 w 1603731"/>
                <a:gd name="connsiteY206" fmla="*/ 384681 h 2250105"/>
                <a:gd name="connsiteX207" fmla="*/ 471135 w 1603731"/>
                <a:gd name="connsiteY207" fmla="*/ 377358 h 2250105"/>
                <a:gd name="connsiteX208" fmla="*/ 501672 w 1603731"/>
                <a:gd name="connsiteY208" fmla="*/ 314885 h 2250105"/>
                <a:gd name="connsiteX209" fmla="*/ 532566 w 1603731"/>
                <a:gd name="connsiteY209" fmla="*/ 392575 h 2250105"/>
                <a:gd name="connsiteX210" fmla="*/ 600437 w 1603731"/>
                <a:gd name="connsiteY210" fmla="*/ 292530 h 2250105"/>
                <a:gd name="connsiteX211" fmla="*/ 661906 w 1603731"/>
                <a:gd name="connsiteY211" fmla="*/ 359876 h 2250105"/>
                <a:gd name="connsiteX212" fmla="*/ 700804 w 1603731"/>
                <a:gd name="connsiteY212" fmla="*/ 374818 h 2250105"/>
                <a:gd name="connsiteX213" fmla="*/ 754268 w 1603731"/>
                <a:gd name="connsiteY213" fmla="*/ 427006 h 2250105"/>
                <a:gd name="connsiteX214" fmla="*/ 689438 w 1603731"/>
                <a:gd name="connsiteY214" fmla="*/ 335840 h 2250105"/>
                <a:gd name="connsiteX215" fmla="*/ 692800 w 1603731"/>
                <a:gd name="connsiteY215" fmla="*/ 258099 h 2250105"/>
                <a:gd name="connsiteX216" fmla="*/ 665724 w 1603731"/>
                <a:gd name="connsiteY216" fmla="*/ 216399 h 2250105"/>
                <a:gd name="connsiteX217" fmla="*/ 746824 w 1603731"/>
                <a:gd name="connsiteY217" fmla="*/ 218427 h 2250105"/>
                <a:gd name="connsiteX218" fmla="*/ 754934 w 1603731"/>
                <a:gd name="connsiteY218" fmla="*/ 204234 h 2250105"/>
                <a:gd name="connsiteX219" fmla="*/ 758988 w 1603731"/>
                <a:gd name="connsiteY219" fmla="*/ 198152 h 2250105"/>
                <a:gd name="connsiteX220" fmla="*/ 680426 w 1603731"/>
                <a:gd name="connsiteY220" fmla="*/ 188229 h 2250105"/>
                <a:gd name="connsiteX221" fmla="*/ 675861 w 1603731"/>
                <a:gd name="connsiteY221" fmla="*/ 169767 h 2250105"/>
                <a:gd name="connsiteX222" fmla="*/ 706274 w 1603731"/>
                <a:gd name="connsiteY222" fmla="*/ 141382 h 2250105"/>
                <a:gd name="connsiteX223" fmla="*/ 728576 w 1603731"/>
                <a:gd name="connsiteY223" fmla="*/ 123135 h 2250105"/>
                <a:gd name="connsiteX224" fmla="*/ 752906 w 1603731"/>
                <a:gd name="connsiteY224" fmla="*/ 139354 h 2250105"/>
                <a:gd name="connsiteX225" fmla="*/ 773180 w 1603731"/>
                <a:gd name="connsiteY225" fmla="*/ 90694 h 2250105"/>
                <a:gd name="connsiteX226" fmla="*/ 813731 w 1603731"/>
                <a:gd name="connsiteY226" fmla="*/ 108943 h 2250105"/>
                <a:gd name="connsiteX227" fmla="*/ 815758 w 1603731"/>
                <a:gd name="connsiteY227" fmla="*/ 88668 h 2250105"/>
                <a:gd name="connsiteX228" fmla="*/ 823868 w 1603731"/>
                <a:gd name="connsiteY228" fmla="*/ 60283 h 2250105"/>
                <a:gd name="connsiteX229" fmla="*/ 856985 w 1603731"/>
                <a:gd name="connsiteY229" fmla="*/ 120333 h 2250105"/>
                <a:gd name="connsiteX230" fmla="*/ 866446 w 1603731"/>
                <a:gd name="connsiteY230" fmla="*/ 82585 h 2250105"/>
                <a:gd name="connsiteX231" fmla="*/ 860363 w 1603731"/>
                <a:gd name="connsiteY231" fmla="*/ 42036 h 2250105"/>
                <a:gd name="connsiteX232" fmla="*/ 909023 w 1603731"/>
                <a:gd name="connsiteY232" fmla="*/ 19732 h 2250105"/>
                <a:gd name="connsiteX233" fmla="*/ 949573 w 1603731"/>
                <a:gd name="connsiteY233" fmla="*/ 21760 h 2250105"/>
                <a:gd name="connsiteX234" fmla="*/ 1004783 w 1603731"/>
                <a:gd name="connsiteY23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81875 w 1603731"/>
                <a:gd name="connsiteY205" fmla="*/ 348186 h 2250105"/>
                <a:gd name="connsiteX206" fmla="*/ 424452 w 1603731"/>
                <a:gd name="connsiteY206" fmla="*/ 315747 h 2250105"/>
                <a:gd name="connsiteX207" fmla="*/ 444727 w 1603731"/>
                <a:gd name="connsiteY207" fmla="*/ 384681 h 2250105"/>
                <a:gd name="connsiteX208" fmla="*/ 471135 w 1603731"/>
                <a:gd name="connsiteY208" fmla="*/ 377358 h 2250105"/>
                <a:gd name="connsiteX209" fmla="*/ 501672 w 1603731"/>
                <a:gd name="connsiteY209" fmla="*/ 314885 h 2250105"/>
                <a:gd name="connsiteX210" fmla="*/ 532566 w 1603731"/>
                <a:gd name="connsiteY210" fmla="*/ 392575 h 2250105"/>
                <a:gd name="connsiteX211" fmla="*/ 600437 w 1603731"/>
                <a:gd name="connsiteY211" fmla="*/ 292530 h 2250105"/>
                <a:gd name="connsiteX212" fmla="*/ 661906 w 1603731"/>
                <a:gd name="connsiteY212" fmla="*/ 359876 h 2250105"/>
                <a:gd name="connsiteX213" fmla="*/ 700804 w 1603731"/>
                <a:gd name="connsiteY213" fmla="*/ 374818 h 2250105"/>
                <a:gd name="connsiteX214" fmla="*/ 754268 w 1603731"/>
                <a:gd name="connsiteY214" fmla="*/ 427006 h 2250105"/>
                <a:gd name="connsiteX215" fmla="*/ 689438 w 1603731"/>
                <a:gd name="connsiteY215" fmla="*/ 335840 h 2250105"/>
                <a:gd name="connsiteX216" fmla="*/ 692800 w 1603731"/>
                <a:gd name="connsiteY216" fmla="*/ 258099 h 2250105"/>
                <a:gd name="connsiteX217" fmla="*/ 665724 w 1603731"/>
                <a:gd name="connsiteY217" fmla="*/ 216399 h 2250105"/>
                <a:gd name="connsiteX218" fmla="*/ 746824 w 1603731"/>
                <a:gd name="connsiteY218" fmla="*/ 218427 h 2250105"/>
                <a:gd name="connsiteX219" fmla="*/ 754934 w 1603731"/>
                <a:gd name="connsiteY219" fmla="*/ 204234 h 2250105"/>
                <a:gd name="connsiteX220" fmla="*/ 758988 w 1603731"/>
                <a:gd name="connsiteY220" fmla="*/ 198152 h 2250105"/>
                <a:gd name="connsiteX221" fmla="*/ 680426 w 1603731"/>
                <a:gd name="connsiteY221" fmla="*/ 188229 h 2250105"/>
                <a:gd name="connsiteX222" fmla="*/ 675861 w 1603731"/>
                <a:gd name="connsiteY222" fmla="*/ 169767 h 2250105"/>
                <a:gd name="connsiteX223" fmla="*/ 706274 w 1603731"/>
                <a:gd name="connsiteY223" fmla="*/ 141382 h 2250105"/>
                <a:gd name="connsiteX224" fmla="*/ 728576 w 1603731"/>
                <a:gd name="connsiteY224" fmla="*/ 123135 h 2250105"/>
                <a:gd name="connsiteX225" fmla="*/ 752906 w 1603731"/>
                <a:gd name="connsiteY225" fmla="*/ 139354 h 2250105"/>
                <a:gd name="connsiteX226" fmla="*/ 773180 w 1603731"/>
                <a:gd name="connsiteY226" fmla="*/ 90694 h 2250105"/>
                <a:gd name="connsiteX227" fmla="*/ 813731 w 1603731"/>
                <a:gd name="connsiteY227" fmla="*/ 108943 h 2250105"/>
                <a:gd name="connsiteX228" fmla="*/ 815758 w 1603731"/>
                <a:gd name="connsiteY228" fmla="*/ 88668 h 2250105"/>
                <a:gd name="connsiteX229" fmla="*/ 823868 w 1603731"/>
                <a:gd name="connsiteY229" fmla="*/ 60283 h 2250105"/>
                <a:gd name="connsiteX230" fmla="*/ 856985 w 1603731"/>
                <a:gd name="connsiteY230" fmla="*/ 120333 h 2250105"/>
                <a:gd name="connsiteX231" fmla="*/ 866446 w 1603731"/>
                <a:gd name="connsiteY231" fmla="*/ 82585 h 2250105"/>
                <a:gd name="connsiteX232" fmla="*/ 860363 w 1603731"/>
                <a:gd name="connsiteY232" fmla="*/ 42036 h 2250105"/>
                <a:gd name="connsiteX233" fmla="*/ 909023 w 1603731"/>
                <a:gd name="connsiteY233" fmla="*/ 19732 h 2250105"/>
                <a:gd name="connsiteX234" fmla="*/ 949573 w 1603731"/>
                <a:gd name="connsiteY234" fmla="*/ 21760 h 2250105"/>
                <a:gd name="connsiteX235" fmla="*/ 1004783 w 1603731"/>
                <a:gd name="connsiteY23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81875 w 1603731"/>
                <a:gd name="connsiteY205" fmla="*/ 348186 h 2250105"/>
                <a:gd name="connsiteX206" fmla="*/ 389985 w 1603731"/>
                <a:gd name="connsiteY206" fmla="*/ 329939 h 2250105"/>
                <a:gd name="connsiteX207" fmla="*/ 424452 w 1603731"/>
                <a:gd name="connsiteY207" fmla="*/ 315747 h 2250105"/>
                <a:gd name="connsiteX208" fmla="*/ 444727 w 1603731"/>
                <a:gd name="connsiteY208" fmla="*/ 384681 h 2250105"/>
                <a:gd name="connsiteX209" fmla="*/ 471135 w 1603731"/>
                <a:gd name="connsiteY209" fmla="*/ 377358 h 2250105"/>
                <a:gd name="connsiteX210" fmla="*/ 501672 w 1603731"/>
                <a:gd name="connsiteY210" fmla="*/ 314885 h 2250105"/>
                <a:gd name="connsiteX211" fmla="*/ 532566 w 1603731"/>
                <a:gd name="connsiteY211" fmla="*/ 392575 h 2250105"/>
                <a:gd name="connsiteX212" fmla="*/ 600437 w 1603731"/>
                <a:gd name="connsiteY212" fmla="*/ 292530 h 2250105"/>
                <a:gd name="connsiteX213" fmla="*/ 661906 w 1603731"/>
                <a:gd name="connsiteY213" fmla="*/ 359876 h 2250105"/>
                <a:gd name="connsiteX214" fmla="*/ 700804 w 1603731"/>
                <a:gd name="connsiteY214" fmla="*/ 374818 h 2250105"/>
                <a:gd name="connsiteX215" fmla="*/ 754268 w 1603731"/>
                <a:gd name="connsiteY215" fmla="*/ 427006 h 2250105"/>
                <a:gd name="connsiteX216" fmla="*/ 689438 w 1603731"/>
                <a:gd name="connsiteY216" fmla="*/ 335840 h 2250105"/>
                <a:gd name="connsiteX217" fmla="*/ 692800 w 1603731"/>
                <a:gd name="connsiteY217" fmla="*/ 258099 h 2250105"/>
                <a:gd name="connsiteX218" fmla="*/ 665724 w 1603731"/>
                <a:gd name="connsiteY218" fmla="*/ 216399 h 2250105"/>
                <a:gd name="connsiteX219" fmla="*/ 746824 w 1603731"/>
                <a:gd name="connsiteY219" fmla="*/ 218427 h 2250105"/>
                <a:gd name="connsiteX220" fmla="*/ 754934 w 1603731"/>
                <a:gd name="connsiteY220" fmla="*/ 204234 h 2250105"/>
                <a:gd name="connsiteX221" fmla="*/ 758988 w 1603731"/>
                <a:gd name="connsiteY221" fmla="*/ 198152 h 2250105"/>
                <a:gd name="connsiteX222" fmla="*/ 680426 w 1603731"/>
                <a:gd name="connsiteY222" fmla="*/ 188229 h 2250105"/>
                <a:gd name="connsiteX223" fmla="*/ 675861 w 1603731"/>
                <a:gd name="connsiteY223" fmla="*/ 169767 h 2250105"/>
                <a:gd name="connsiteX224" fmla="*/ 706274 w 1603731"/>
                <a:gd name="connsiteY224" fmla="*/ 141382 h 2250105"/>
                <a:gd name="connsiteX225" fmla="*/ 728576 w 1603731"/>
                <a:gd name="connsiteY225" fmla="*/ 123135 h 2250105"/>
                <a:gd name="connsiteX226" fmla="*/ 752906 w 1603731"/>
                <a:gd name="connsiteY226" fmla="*/ 139354 h 2250105"/>
                <a:gd name="connsiteX227" fmla="*/ 773180 w 1603731"/>
                <a:gd name="connsiteY227" fmla="*/ 90694 h 2250105"/>
                <a:gd name="connsiteX228" fmla="*/ 813731 w 1603731"/>
                <a:gd name="connsiteY228" fmla="*/ 108943 h 2250105"/>
                <a:gd name="connsiteX229" fmla="*/ 815758 w 1603731"/>
                <a:gd name="connsiteY229" fmla="*/ 88668 h 2250105"/>
                <a:gd name="connsiteX230" fmla="*/ 823868 w 1603731"/>
                <a:gd name="connsiteY230" fmla="*/ 60283 h 2250105"/>
                <a:gd name="connsiteX231" fmla="*/ 856985 w 1603731"/>
                <a:gd name="connsiteY231" fmla="*/ 120333 h 2250105"/>
                <a:gd name="connsiteX232" fmla="*/ 866446 w 1603731"/>
                <a:gd name="connsiteY232" fmla="*/ 82585 h 2250105"/>
                <a:gd name="connsiteX233" fmla="*/ 860363 w 1603731"/>
                <a:gd name="connsiteY233" fmla="*/ 42036 h 2250105"/>
                <a:gd name="connsiteX234" fmla="*/ 909023 w 1603731"/>
                <a:gd name="connsiteY234" fmla="*/ 19732 h 2250105"/>
                <a:gd name="connsiteX235" fmla="*/ 949573 w 1603731"/>
                <a:gd name="connsiteY235" fmla="*/ 21760 h 2250105"/>
                <a:gd name="connsiteX236" fmla="*/ 1004783 w 1603731"/>
                <a:gd name="connsiteY23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501672 w 1603731"/>
                <a:gd name="connsiteY211" fmla="*/ 314885 h 2250105"/>
                <a:gd name="connsiteX212" fmla="*/ 532566 w 1603731"/>
                <a:gd name="connsiteY212" fmla="*/ 392575 h 2250105"/>
                <a:gd name="connsiteX213" fmla="*/ 600437 w 1603731"/>
                <a:gd name="connsiteY213" fmla="*/ 292530 h 2250105"/>
                <a:gd name="connsiteX214" fmla="*/ 661906 w 1603731"/>
                <a:gd name="connsiteY214" fmla="*/ 359876 h 2250105"/>
                <a:gd name="connsiteX215" fmla="*/ 700804 w 1603731"/>
                <a:gd name="connsiteY215" fmla="*/ 374818 h 2250105"/>
                <a:gd name="connsiteX216" fmla="*/ 754268 w 1603731"/>
                <a:gd name="connsiteY216" fmla="*/ 427006 h 2250105"/>
                <a:gd name="connsiteX217" fmla="*/ 689438 w 1603731"/>
                <a:gd name="connsiteY217" fmla="*/ 335840 h 2250105"/>
                <a:gd name="connsiteX218" fmla="*/ 692800 w 1603731"/>
                <a:gd name="connsiteY218" fmla="*/ 258099 h 2250105"/>
                <a:gd name="connsiteX219" fmla="*/ 665724 w 1603731"/>
                <a:gd name="connsiteY219" fmla="*/ 216399 h 2250105"/>
                <a:gd name="connsiteX220" fmla="*/ 746824 w 1603731"/>
                <a:gd name="connsiteY220" fmla="*/ 218427 h 2250105"/>
                <a:gd name="connsiteX221" fmla="*/ 754934 w 1603731"/>
                <a:gd name="connsiteY221" fmla="*/ 204234 h 2250105"/>
                <a:gd name="connsiteX222" fmla="*/ 758988 w 1603731"/>
                <a:gd name="connsiteY222" fmla="*/ 198152 h 2250105"/>
                <a:gd name="connsiteX223" fmla="*/ 680426 w 1603731"/>
                <a:gd name="connsiteY223" fmla="*/ 188229 h 2250105"/>
                <a:gd name="connsiteX224" fmla="*/ 675861 w 1603731"/>
                <a:gd name="connsiteY224" fmla="*/ 169767 h 2250105"/>
                <a:gd name="connsiteX225" fmla="*/ 706274 w 1603731"/>
                <a:gd name="connsiteY225" fmla="*/ 141382 h 2250105"/>
                <a:gd name="connsiteX226" fmla="*/ 728576 w 1603731"/>
                <a:gd name="connsiteY226" fmla="*/ 123135 h 2250105"/>
                <a:gd name="connsiteX227" fmla="*/ 752906 w 1603731"/>
                <a:gd name="connsiteY227" fmla="*/ 139354 h 2250105"/>
                <a:gd name="connsiteX228" fmla="*/ 773180 w 1603731"/>
                <a:gd name="connsiteY228" fmla="*/ 90694 h 2250105"/>
                <a:gd name="connsiteX229" fmla="*/ 813731 w 1603731"/>
                <a:gd name="connsiteY229" fmla="*/ 108943 h 2250105"/>
                <a:gd name="connsiteX230" fmla="*/ 815758 w 1603731"/>
                <a:gd name="connsiteY230" fmla="*/ 88668 h 2250105"/>
                <a:gd name="connsiteX231" fmla="*/ 823868 w 1603731"/>
                <a:gd name="connsiteY231" fmla="*/ 60283 h 2250105"/>
                <a:gd name="connsiteX232" fmla="*/ 856985 w 1603731"/>
                <a:gd name="connsiteY232" fmla="*/ 120333 h 2250105"/>
                <a:gd name="connsiteX233" fmla="*/ 866446 w 1603731"/>
                <a:gd name="connsiteY233" fmla="*/ 82585 h 2250105"/>
                <a:gd name="connsiteX234" fmla="*/ 860363 w 1603731"/>
                <a:gd name="connsiteY234" fmla="*/ 42036 h 2250105"/>
                <a:gd name="connsiteX235" fmla="*/ 909023 w 1603731"/>
                <a:gd name="connsiteY235" fmla="*/ 19732 h 2250105"/>
                <a:gd name="connsiteX236" fmla="*/ 949573 w 1603731"/>
                <a:gd name="connsiteY236" fmla="*/ 21760 h 2250105"/>
                <a:gd name="connsiteX237" fmla="*/ 1004783 w 1603731"/>
                <a:gd name="connsiteY23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532566 w 1603731"/>
                <a:gd name="connsiteY212" fmla="*/ 392575 h 2250105"/>
                <a:gd name="connsiteX213" fmla="*/ 600437 w 1603731"/>
                <a:gd name="connsiteY213" fmla="*/ 292530 h 2250105"/>
                <a:gd name="connsiteX214" fmla="*/ 661906 w 1603731"/>
                <a:gd name="connsiteY214" fmla="*/ 359876 h 2250105"/>
                <a:gd name="connsiteX215" fmla="*/ 700804 w 1603731"/>
                <a:gd name="connsiteY215" fmla="*/ 374818 h 2250105"/>
                <a:gd name="connsiteX216" fmla="*/ 754268 w 1603731"/>
                <a:gd name="connsiteY216" fmla="*/ 427006 h 2250105"/>
                <a:gd name="connsiteX217" fmla="*/ 689438 w 1603731"/>
                <a:gd name="connsiteY217" fmla="*/ 335840 h 2250105"/>
                <a:gd name="connsiteX218" fmla="*/ 692800 w 1603731"/>
                <a:gd name="connsiteY218" fmla="*/ 258099 h 2250105"/>
                <a:gd name="connsiteX219" fmla="*/ 665724 w 1603731"/>
                <a:gd name="connsiteY219" fmla="*/ 216399 h 2250105"/>
                <a:gd name="connsiteX220" fmla="*/ 746824 w 1603731"/>
                <a:gd name="connsiteY220" fmla="*/ 218427 h 2250105"/>
                <a:gd name="connsiteX221" fmla="*/ 754934 w 1603731"/>
                <a:gd name="connsiteY221" fmla="*/ 204234 h 2250105"/>
                <a:gd name="connsiteX222" fmla="*/ 758988 w 1603731"/>
                <a:gd name="connsiteY222" fmla="*/ 198152 h 2250105"/>
                <a:gd name="connsiteX223" fmla="*/ 680426 w 1603731"/>
                <a:gd name="connsiteY223" fmla="*/ 188229 h 2250105"/>
                <a:gd name="connsiteX224" fmla="*/ 675861 w 1603731"/>
                <a:gd name="connsiteY224" fmla="*/ 169767 h 2250105"/>
                <a:gd name="connsiteX225" fmla="*/ 706274 w 1603731"/>
                <a:gd name="connsiteY225" fmla="*/ 141382 h 2250105"/>
                <a:gd name="connsiteX226" fmla="*/ 728576 w 1603731"/>
                <a:gd name="connsiteY226" fmla="*/ 123135 h 2250105"/>
                <a:gd name="connsiteX227" fmla="*/ 752906 w 1603731"/>
                <a:gd name="connsiteY227" fmla="*/ 139354 h 2250105"/>
                <a:gd name="connsiteX228" fmla="*/ 773180 w 1603731"/>
                <a:gd name="connsiteY228" fmla="*/ 90694 h 2250105"/>
                <a:gd name="connsiteX229" fmla="*/ 813731 w 1603731"/>
                <a:gd name="connsiteY229" fmla="*/ 108943 h 2250105"/>
                <a:gd name="connsiteX230" fmla="*/ 815758 w 1603731"/>
                <a:gd name="connsiteY230" fmla="*/ 88668 h 2250105"/>
                <a:gd name="connsiteX231" fmla="*/ 823868 w 1603731"/>
                <a:gd name="connsiteY231" fmla="*/ 60283 h 2250105"/>
                <a:gd name="connsiteX232" fmla="*/ 856985 w 1603731"/>
                <a:gd name="connsiteY232" fmla="*/ 120333 h 2250105"/>
                <a:gd name="connsiteX233" fmla="*/ 866446 w 1603731"/>
                <a:gd name="connsiteY233" fmla="*/ 82585 h 2250105"/>
                <a:gd name="connsiteX234" fmla="*/ 860363 w 1603731"/>
                <a:gd name="connsiteY234" fmla="*/ 42036 h 2250105"/>
                <a:gd name="connsiteX235" fmla="*/ 909023 w 1603731"/>
                <a:gd name="connsiteY235" fmla="*/ 19732 h 2250105"/>
                <a:gd name="connsiteX236" fmla="*/ 949573 w 1603731"/>
                <a:gd name="connsiteY236" fmla="*/ 21760 h 2250105"/>
                <a:gd name="connsiteX237" fmla="*/ 1004783 w 1603731"/>
                <a:gd name="connsiteY23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2566 w 1603731"/>
                <a:gd name="connsiteY213" fmla="*/ 392575 h 2250105"/>
                <a:gd name="connsiteX214" fmla="*/ 600437 w 1603731"/>
                <a:gd name="connsiteY214" fmla="*/ 292530 h 2250105"/>
                <a:gd name="connsiteX215" fmla="*/ 661906 w 1603731"/>
                <a:gd name="connsiteY215" fmla="*/ 359876 h 2250105"/>
                <a:gd name="connsiteX216" fmla="*/ 700804 w 1603731"/>
                <a:gd name="connsiteY216" fmla="*/ 374818 h 2250105"/>
                <a:gd name="connsiteX217" fmla="*/ 754268 w 1603731"/>
                <a:gd name="connsiteY217" fmla="*/ 427006 h 2250105"/>
                <a:gd name="connsiteX218" fmla="*/ 689438 w 1603731"/>
                <a:gd name="connsiteY218" fmla="*/ 335840 h 2250105"/>
                <a:gd name="connsiteX219" fmla="*/ 692800 w 1603731"/>
                <a:gd name="connsiteY219" fmla="*/ 258099 h 2250105"/>
                <a:gd name="connsiteX220" fmla="*/ 665724 w 1603731"/>
                <a:gd name="connsiteY220" fmla="*/ 216399 h 2250105"/>
                <a:gd name="connsiteX221" fmla="*/ 746824 w 1603731"/>
                <a:gd name="connsiteY221" fmla="*/ 218427 h 2250105"/>
                <a:gd name="connsiteX222" fmla="*/ 754934 w 1603731"/>
                <a:gd name="connsiteY222" fmla="*/ 204234 h 2250105"/>
                <a:gd name="connsiteX223" fmla="*/ 758988 w 1603731"/>
                <a:gd name="connsiteY223" fmla="*/ 198152 h 2250105"/>
                <a:gd name="connsiteX224" fmla="*/ 680426 w 1603731"/>
                <a:gd name="connsiteY224" fmla="*/ 188229 h 2250105"/>
                <a:gd name="connsiteX225" fmla="*/ 675861 w 1603731"/>
                <a:gd name="connsiteY225" fmla="*/ 169767 h 2250105"/>
                <a:gd name="connsiteX226" fmla="*/ 706274 w 1603731"/>
                <a:gd name="connsiteY226" fmla="*/ 141382 h 2250105"/>
                <a:gd name="connsiteX227" fmla="*/ 728576 w 1603731"/>
                <a:gd name="connsiteY227" fmla="*/ 123135 h 2250105"/>
                <a:gd name="connsiteX228" fmla="*/ 752906 w 1603731"/>
                <a:gd name="connsiteY228" fmla="*/ 139354 h 2250105"/>
                <a:gd name="connsiteX229" fmla="*/ 773180 w 1603731"/>
                <a:gd name="connsiteY229" fmla="*/ 90694 h 2250105"/>
                <a:gd name="connsiteX230" fmla="*/ 813731 w 1603731"/>
                <a:gd name="connsiteY230" fmla="*/ 108943 h 2250105"/>
                <a:gd name="connsiteX231" fmla="*/ 815758 w 1603731"/>
                <a:gd name="connsiteY231" fmla="*/ 88668 h 2250105"/>
                <a:gd name="connsiteX232" fmla="*/ 823868 w 1603731"/>
                <a:gd name="connsiteY232" fmla="*/ 60283 h 2250105"/>
                <a:gd name="connsiteX233" fmla="*/ 856985 w 1603731"/>
                <a:gd name="connsiteY233" fmla="*/ 120333 h 2250105"/>
                <a:gd name="connsiteX234" fmla="*/ 866446 w 1603731"/>
                <a:gd name="connsiteY234" fmla="*/ 82585 h 2250105"/>
                <a:gd name="connsiteX235" fmla="*/ 860363 w 1603731"/>
                <a:gd name="connsiteY235" fmla="*/ 42036 h 2250105"/>
                <a:gd name="connsiteX236" fmla="*/ 909023 w 1603731"/>
                <a:gd name="connsiteY236" fmla="*/ 19732 h 2250105"/>
                <a:gd name="connsiteX237" fmla="*/ 949573 w 1603731"/>
                <a:gd name="connsiteY237" fmla="*/ 21760 h 2250105"/>
                <a:gd name="connsiteX238" fmla="*/ 1004783 w 1603731"/>
                <a:gd name="connsiteY23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0539 w 1603731"/>
                <a:gd name="connsiteY213" fmla="*/ 378383 h 2250105"/>
                <a:gd name="connsiteX214" fmla="*/ 600437 w 1603731"/>
                <a:gd name="connsiteY214" fmla="*/ 292530 h 2250105"/>
                <a:gd name="connsiteX215" fmla="*/ 661906 w 1603731"/>
                <a:gd name="connsiteY215" fmla="*/ 359876 h 2250105"/>
                <a:gd name="connsiteX216" fmla="*/ 700804 w 1603731"/>
                <a:gd name="connsiteY216" fmla="*/ 374818 h 2250105"/>
                <a:gd name="connsiteX217" fmla="*/ 754268 w 1603731"/>
                <a:gd name="connsiteY217" fmla="*/ 427006 h 2250105"/>
                <a:gd name="connsiteX218" fmla="*/ 689438 w 1603731"/>
                <a:gd name="connsiteY218" fmla="*/ 335840 h 2250105"/>
                <a:gd name="connsiteX219" fmla="*/ 692800 w 1603731"/>
                <a:gd name="connsiteY219" fmla="*/ 258099 h 2250105"/>
                <a:gd name="connsiteX220" fmla="*/ 665724 w 1603731"/>
                <a:gd name="connsiteY220" fmla="*/ 216399 h 2250105"/>
                <a:gd name="connsiteX221" fmla="*/ 746824 w 1603731"/>
                <a:gd name="connsiteY221" fmla="*/ 218427 h 2250105"/>
                <a:gd name="connsiteX222" fmla="*/ 754934 w 1603731"/>
                <a:gd name="connsiteY222" fmla="*/ 204234 h 2250105"/>
                <a:gd name="connsiteX223" fmla="*/ 758988 w 1603731"/>
                <a:gd name="connsiteY223" fmla="*/ 198152 h 2250105"/>
                <a:gd name="connsiteX224" fmla="*/ 680426 w 1603731"/>
                <a:gd name="connsiteY224" fmla="*/ 188229 h 2250105"/>
                <a:gd name="connsiteX225" fmla="*/ 675861 w 1603731"/>
                <a:gd name="connsiteY225" fmla="*/ 169767 h 2250105"/>
                <a:gd name="connsiteX226" fmla="*/ 706274 w 1603731"/>
                <a:gd name="connsiteY226" fmla="*/ 141382 h 2250105"/>
                <a:gd name="connsiteX227" fmla="*/ 728576 w 1603731"/>
                <a:gd name="connsiteY227" fmla="*/ 123135 h 2250105"/>
                <a:gd name="connsiteX228" fmla="*/ 752906 w 1603731"/>
                <a:gd name="connsiteY228" fmla="*/ 139354 h 2250105"/>
                <a:gd name="connsiteX229" fmla="*/ 773180 w 1603731"/>
                <a:gd name="connsiteY229" fmla="*/ 90694 h 2250105"/>
                <a:gd name="connsiteX230" fmla="*/ 813731 w 1603731"/>
                <a:gd name="connsiteY230" fmla="*/ 108943 h 2250105"/>
                <a:gd name="connsiteX231" fmla="*/ 815758 w 1603731"/>
                <a:gd name="connsiteY231" fmla="*/ 88668 h 2250105"/>
                <a:gd name="connsiteX232" fmla="*/ 823868 w 1603731"/>
                <a:gd name="connsiteY232" fmla="*/ 60283 h 2250105"/>
                <a:gd name="connsiteX233" fmla="*/ 856985 w 1603731"/>
                <a:gd name="connsiteY233" fmla="*/ 120333 h 2250105"/>
                <a:gd name="connsiteX234" fmla="*/ 866446 w 1603731"/>
                <a:gd name="connsiteY234" fmla="*/ 82585 h 2250105"/>
                <a:gd name="connsiteX235" fmla="*/ 860363 w 1603731"/>
                <a:gd name="connsiteY235" fmla="*/ 42036 h 2250105"/>
                <a:gd name="connsiteX236" fmla="*/ 909023 w 1603731"/>
                <a:gd name="connsiteY236" fmla="*/ 19732 h 2250105"/>
                <a:gd name="connsiteX237" fmla="*/ 949573 w 1603731"/>
                <a:gd name="connsiteY237" fmla="*/ 21760 h 2250105"/>
                <a:gd name="connsiteX238" fmla="*/ 1004783 w 1603731"/>
                <a:gd name="connsiteY23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0539 w 1603731"/>
                <a:gd name="connsiteY213" fmla="*/ 378383 h 2250105"/>
                <a:gd name="connsiteX214" fmla="*/ 568404 w 1603731"/>
                <a:gd name="connsiteY214" fmla="*/ 293444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0539 w 1603731"/>
                <a:gd name="connsiteY213" fmla="*/ 378383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600437 w 1603731"/>
                <a:gd name="connsiteY216" fmla="*/ 292530 h 2250105"/>
                <a:gd name="connsiteX217" fmla="*/ 661906 w 1603731"/>
                <a:gd name="connsiteY217" fmla="*/ 359876 h 2250105"/>
                <a:gd name="connsiteX218" fmla="*/ 700804 w 1603731"/>
                <a:gd name="connsiteY218" fmla="*/ 374818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00804 w 1603731"/>
                <a:gd name="connsiteY218" fmla="*/ 374818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686611 w 1603731"/>
                <a:gd name="connsiteY218" fmla="*/ 386983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9754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97548 w 1603731"/>
                <a:gd name="connsiteY220" fmla="*/ 335840 h 2250105"/>
                <a:gd name="connsiteX221" fmla="*/ 704246 w 1603731"/>
                <a:gd name="connsiteY221" fmla="*/ 291417 h 2250105"/>
                <a:gd name="connsiteX222" fmla="*/ 692800 w 1603731"/>
                <a:gd name="connsiteY222" fmla="*/ 258099 h 2250105"/>
                <a:gd name="connsiteX223" fmla="*/ 665724 w 1603731"/>
                <a:gd name="connsiteY223" fmla="*/ 216399 h 2250105"/>
                <a:gd name="connsiteX224" fmla="*/ 746824 w 1603731"/>
                <a:gd name="connsiteY224" fmla="*/ 218427 h 2250105"/>
                <a:gd name="connsiteX225" fmla="*/ 754934 w 1603731"/>
                <a:gd name="connsiteY225" fmla="*/ 204234 h 2250105"/>
                <a:gd name="connsiteX226" fmla="*/ 758988 w 1603731"/>
                <a:gd name="connsiteY226" fmla="*/ 198152 h 2250105"/>
                <a:gd name="connsiteX227" fmla="*/ 680426 w 1603731"/>
                <a:gd name="connsiteY227" fmla="*/ 188229 h 2250105"/>
                <a:gd name="connsiteX228" fmla="*/ 675861 w 1603731"/>
                <a:gd name="connsiteY228" fmla="*/ 169767 h 2250105"/>
                <a:gd name="connsiteX229" fmla="*/ 706274 w 1603731"/>
                <a:gd name="connsiteY229" fmla="*/ 141382 h 2250105"/>
                <a:gd name="connsiteX230" fmla="*/ 728576 w 1603731"/>
                <a:gd name="connsiteY230" fmla="*/ 123135 h 2250105"/>
                <a:gd name="connsiteX231" fmla="*/ 752906 w 1603731"/>
                <a:gd name="connsiteY231" fmla="*/ 139354 h 2250105"/>
                <a:gd name="connsiteX232" fmla="*/ 773180 w 1603731"/>
                <a:gd name="connsiteY232" fmla="*/ 90694 h 2250105"/>
                <a:gd name="connsiteX233" fmla="*/ 813731 w 1603731"/>
                <a:gd name="connsiteY233" fmla="*/ 108943 h 2250105"/>
                <a:gd name="connsiteX234" fmla="*/ 815758 w 1603731"/>
                <a:gd name="connsiteY234" fmla="*/ 88668 h 2250105"/>
                <a:gd name="connsiteX235" fmla="*/ 823868 w 1603731"/>
                <a:gd name="connsiteY235" fmla="*/ 60283 h 2250105"/>
                <a:gd name="connsiteX236" fmla="*/ 856985 w 1603731"/>
                <a:gd name="connsiteY236" fmla="*/ 120333 h 2250105"/>
                <a:gd name="connsiteX237" fmla="*/ 866446 w 1603731"/>
                <a:gd name="connsiteY237" fmla="*/ 82585 h 2250105"/>
                <a:gd name="connsiteX238" fmla="*/ 860363 w 1603731"/>
                <a:gd name="connsiteY238" fmla="*/ 42036 h 2250105"/>
                <a:gd name="connsiteX239" fmla="*/ 909023 w 1603731"/>
                <a:gd name="connsiteY239" fmla="*/ 19732 h 2250105"/>
                <a:gd name="connsiteX240" fmla="*/ 949573 w 1603731"/>
                <a:gd name="connsiteY240" fmla="*/ 21760 h 2250105"/>
                <a:gd name="connsiteX241" fmla="*/ 1004783 w 1603731"/>
                <a:gd name="connsiteY24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97548 w 1603731"/>
                <a:gd name="connsiteY220" fmla="*/ 335840 h 2250105"/>
                <a:gd name="connsiteX221" fmla="*/ 704246 w 1603731"/>
                <a:gd name="connsiteY221" fmla="*/ 291417 h 2250105"/>
                <a:gd name="connsiteX222" fmla="*/ 678607 w 1603731"/>
                <a:gd name="connsiteY222" fmla="*/ 260126 h 2250105"/>
                <a:gd name="connsiteX223" fmla="*/ 665724 w 1603731"/>
                <a:gd name="connsiteY223" fmla="*/ 216399 h 2250105"/>
                <a:gd name="connsiteX224" fmla="*/ 746824 w 1603731"/>
                <a:gd name="connsiteY224" fmla="*/ 218427 h 2250105"/>
                <a:gd name="connsiteX225" fmla="*/ 754934 w 1603731"/>
                <a:gd name="connsiteY225" fmla="*/ 204234 h 2250105"/>
                <a:gd name="connsiteX226" fmla="*/ 758988 w 1603731"/>
                <a:gd name="connsiteY226" fmla="*/ 198152 h 2250105"/>
                <a:gd name="connsiteX227" fmla="*/ 680426 w 1603731"/>
                <a:gd name="connsiteY227" fmla="*/ 188229 h 2250105"/>
                <a:gd name="connsiteX228" fmla="*/ 675861 w 1603731"/>
                <a:gd name="connsiteY228" fmla="*/ 169767 h 2250105"/>
                <a:gd name="connsiteX229" fmla="*/ 706274 w 1603731"/>
                <a:gd name="connsiteY229" fmla="*/ 141382 h 2250105"/>
                <a:gd name="connsiteX230" fmla="*/ 728576 w 1603731"/>
                <a:gd name="connsiteY230" fmla="*/ 123135 h 2250105"/>
                <a:gd name="connsiteX231" fmla="*/ 752906 w 1603731"/>
                <a:gd name="connsiteY231" fmla="*/ 139354 h 2250105"/>
                <a:gd name="connsiteX232" fmla="*/ 773180 w 1603731"/>
                <a:gd name="connsiteY232" fmla="*/ 90694 h 2250105"/>
                <a:gd name="connsiteX233" fmla="*/ 813731 w 1603731"/>
                <a:gd name="connsiteY233" fmla="*/ 108943 h 2250105"/>
                <a:gd name="connsiteX234" fmla="*/ 815758 w 1603731"/>
                <a:gd name="connsiteY234" fmla="*/ 88668 h 2250105"/>
                <a:gd name="connsiteX235" fmla="*/ 823868 w 1603731"/>
                <a:gd name="connsiteY235" fmla="*/ 60283 h 2250105"/>
                <a:gd name="connsiteX236" fmla="*/ 856985 w 1603731"/>
                <a:gd name="connsiteY236" fmla="*/ 120333 h 2250105"/>
                <a:gd name="connsiteX237" fmla="*/ 866446 w 1603731"/>
                <a:gd name="connsiteY237" fmla="*/ 82585 h 2250105"/>
                <a:gd name="connsiteX238" fmla="*/ 860363 w 1603731"/>
                <a:gd name="connsiteY238" fmla="*/ 42036 h 2250105"/>
                <a:gd name="connsiteX239" fmla="*/ 909023 w 1603731"/>
                <a:gd name="connsiteY239" fmla="*/ 19732 h 2250105"/>
                <a:gd name="connsiteX240" fmla="*/ 949573 w 1603731"/>
                <a:gd name="connsiteY240" fmla="*/ 21760 h 2250105"/>
                <a:gd name="connsiteX241" fmla="*/ 1004783 w 1603731"/>
                <a:gd name="connsiteY24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657614 w 1603731"/>
                <a:gd name="connsiteY218" fmla="*/ 374544 h 2250105"/>
                <a:gd name="connsiteX219" fmla="*/ 729188 w 1603731"/>
                <a:gd name="connsiteY219" fmla="*/ 415368 h 2250105"/>
                <a:gd name="connsiteX220" fmla="*/ 733993 w 1603731"/>
                <a:gd name="connsiteY220" fmla="*/ 404703 h 2250105"/>
                <a:gd name="connsiteX221" fmla="*/ 697548 w 1603731"/>
                <a:gd name="connsiteY221" fmla="*/ 335840 h 2250105"/>
                <a:gd name="connsiteX222" fmla="*/ 704246 w 1603731"/>
                <a:gd name="connsiteY222" fmla="*/ 291417 h 2250105"/>
                <a:gd name="connsiteX223" fmla="*/ 678607 w 1603731"/>
                <a:gd name="connsiteY223" fmla="*/ 260126 h 2250105"/>
                <a:gd name="connsiteX224" fmla="*/ 665724 w 1603731"/>
                <a:gd name="connsiteY224" fmla="*/ 216399 h 2250105"/>
                <a:gd name="connsiteX225" fmla="*/ 746824 w 1603731"/>
                <a:gd name="connsiteY225" fmla="*/ 218427 h 2250105"/>
                <a:gd name="connsiteX226" fmla="*/ 754934 w 1603731"/>
                <a:gd name="connsiteY226" fmla="*/ 204234 h 2250105"/>
                <a:gd name="connsiteX227" fmla="*/ 758988 w 1603731"/>
                <a:gd name="connsiteY227" fmla="*/ 198152 h 2250105"/>
                <a:gd name="connsiteX228" fmla="*/ 680426 w 1603731"/>
                <a:gd name="connsiteY228" fmla="*/ 188229 h 2250105"/>
                <a:gd name="connsiteX229" fmla="*/ 675861 w 1603731"/>
                <a:gd name="connsiteY229" fmla="*/ 169767 h 2250105"/>
                <a:gd name="connsiteX230" fmla="*/ 706274 w 1603731"/>
                <a:gd name="connsiteY230" fmla="*/ 141382 h 2250105"/>
                <a:gd name="connsiteX231" fmla="*/ 728576 w 1603731"/>
                <a:gd name="connsiteY231" fmla="*/ 123135 h 2250105"/>
                <a:gd name="connsiteX232" fmla="*/ 752906 w 1603731"/>
                <a:gd name="connsiteY232" fmla="*/ 139354 h 2250105"/>
                <a:gd name="connsiteX233" fmla="*/ 773180 w 1603731"/>
                <a:gd name="connsiteY233" fmla="*/ 90694 h 2250105"/>
                <a:gd name="connsiteX234" fmla="*/ 813731 w 1603731"/>
                <a:gd name="connsiteY234" fmla="*/ 108943 h 2250105"/>
                <a:gd name="connsiteX235" fmla="*/ 815758 w 1603731"/>
                <a:gd name="connsiteY235" fmla="*/ 88668 h 2250105"/>
                <a:gd name="connsiteX236" fmla="*/ 823868 w 1603731"/>
                <a:gd name="connsiteY236" fmla="*/ 60283 h 2250105"/>
                <a:gd name="connsiteX237" fmla="*/ 856985 w 1603731"/>
                <a:gd name="connsiteY237" fmla="*/ 120333 h 2250105"/>
                <a:gd name="connsiteX238" fmla="*/ 866446 w 1603731"/>
                <a:gd name="connsiteY238" fmla="*/ 82585 h 2250105"/>
                <a:gd name="connsiteX239" fmla="*/ 860363 w 1603731"/>
                <a:gd name="connsiteY239" fmla="*/ 42036 h 2250105"/>
                <a:gd name="connsiteX240" fmla="*/ 909023 w 1603731"/>
                <a:gd name="connsiteY240" fmla="*/ 19732 h 2250105"/>
                <a:gd name="connsiteX241" fmla="*/ 949573 w 1603731"/>
                <a:gd name="connsiteY241" fmla="*/ 21760 h 2250105"/>
                <a:gd name="connsiteX242" fmla="*/ 1004783 w 1603731"/>
                <a:gd name="connsiteY24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21119 w 1603731"/>
                <a:gd name="connsiteY217" fmla="*/ 338049 h 2250105"/>
                <a:gd name="connsiteX218" fmla="*/ 661906 w 1603731"/>
                <a:gd name="connsiteY218" fmla="*/ 359876 h 2250105"/>
                <a:gd name="connsiteX219" fmla="*/ 657614 w 1603731"/>
                <a:gd name="connsiteY219" fmla="*/ 374544 h 2250105"/>
                <a:gd name="connsiteX220" fmla="*/ 729188 w 1603731"/>
                <a:gd name="connsiteY220" fmla="*/ 415368 h 2250105"/>
                <a:gd name="connsiteX221" fmla="*/ 733993 w 1603731"/>
                <a:gd name="connsiteY221" fmla="*/ 404703 h 2250105"/>
                <a:gd name="connsiteX222" fmla="*/ 697548 w 1603731"/>
                <a:gd name="connsiteY222" fmla="*/ 335840 h 2250105"/>
                <a:gd name="connsiteX223" fmla="*/ 704246 w 1603731"/>
                <a:gd name="connsiteY223" fmla="*/ 291417 h 2250105"/>
                <a:gd name="connsiteX224" fmla="*/ 678607 w 1603731"/>
                <a:gd name="connsiteY224" fmla="*/ 260126 h 2250105"/>
                <a:gd name="connsiteX225" fmla="*/ 665724 w 1603731"/>
                <a:gd name="connsiteY225" fmla="*/ 216399 h 2250105"/>
                <a:gd name="connsiteX226" fmla="*/ 746824 w 1603731"/>
                <a:gd name="connsiteY226" fmla="*/ 218427 h 2250105"/>
                <a:gd name="connsiteX227" fmla="*/ 754934 w 1603731"/>
                <a:gd name="connsiteY227" fmla="*/ 204234 h 2250105"/>
                <a:gd name="connsiteX228" fmla="*/ 758988 w 1603731"/>
                <a:gd name="connsiteY228" fmla="*/ 198152 h 2250105"/>
                <a:gd name="connsiteX229" fmla="*/ 680426 w 1603731"/>
                <a:gd name="connsiteY229" fmla="*/ 188229 h 2250105"/>
                <a:gd name="connsiteX230" fmla="*/ 675861 w 1603731"/>
                <a:gd name="connsiteY230" fmla="*/ 169767 h 2250105"/>
                <a:gd name="connsiteX231" fmla="*/ 706274 w 1603731"/>
                <a:gd name="connsiteY231" fmla="*/ 141382 h 2250105"/>
                <a:gd name="connsiteX232" fmla="*/ 728576 w 1603731"/>
                <a:gd name="connsiteY232" fmla="*/ 123135 h 2250105"/>
                <a:gd name="connsiteX233" fmla="*/ 752906 w 1603731"/>
                <a:gd name="connsiteY233" fmla="*/ 139354 h 2250105"/>
                <a:gd name="connsiteX234" fmla="*/ 773180 w 1603731"/>
                <a:gd name="connsiteY234" fmla="*/ 90694 h 2250105"/>
                <a:gd name="connsiteX235" fmla="*/ 813731 w 1603731"/>
                <a:gd name="connsiteY235" fmla="*/ 108943 h 2250105"/>
                <a:gd name="connsiteX236" fmla="*/ 815758 w 1603731"/>
                <a:gd name="connsiteY236" fmla="*/ 88668 h 2250105"/>
                <a:gd name="connsiteX237" fmla="*/ 823868 w 1603731"/>
                <a:gd name="connsiteY237" fmla="*/ 60283 h 2250105"/>
                <a:gd name="connsiteX238" fmla="*/ 856985 w 1603731"/>
                <a:gd name="connsiteY238" fmla="*/ 120333 h 2250105"/>
                <a:gd name="connsiteX239" fmla="*/ 866446 w 1603731"/>
                <a:gd name="connsiteY239" fmla="*/ 82585 h 2250105"/>
                <a:gd name="connsiteX240" fmla="*/ 860363 w 1603731"/>
                <a:gd name="connsiteY240" fmla="*/ 42036 h 2250105"/>
                <a:gd name="connsiteX241" fmla="*/ 909023 w 1603731"/>
                <a:gd name="connsiteY241" fmla="*/ 19732 h 2250105"/>
                <a:gd name="connsiteX242" fmla="*/ 949573 w 1603731"/>
                <a:gd name="connsiteY242" fmla="*/ 21760 h 2250105"/>
                <a:gd name="connsiteX243" fmla="*/ 1004783 w 1603731"/>
                <a:gd name="connsiteY24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21119 w 1603731"/>
                <a:gd name="connsiteY217" fmla="*/ 338049 h 2250105"/>
                <a:gd name="connsiteX218" fmla="*/ 661906 w 1603731"/>
                <a:gd name="connsiteY218" fmla="*/ 359876 h 2250105"/>
                <a:gd name="connsiteX219" fmla="*/ 657614 w 1603731"/>
                <a:gd name="connsiteY219" fmla="*/ 374544 h 2250105"/>
                <a:gd name="connsiteX220" fmla="*/ 729188 w 1603731"/>
                <a:gd name="connsiteY220" fmla="*/ 415368 h 2250105"/>
                <a:gd name="connsiteX221" fmla="*/ 733993 w 1603731"/>
                <a:gd name="connsiteY221" fmla="*/ 404703 h 2250105"/>
                <a:gd name="connsiteX222" fmla="*/ 697548 w 1603731"/>
                <a:gd name="connsiteY222" fmla="*/ 335840 h 2250105"/>
                <a:gd name="connsiteX223" fmla="*/ 704246 w 1603731"/>
                <a:gd name="connsiteY223" fmla="*/ 291417 h 2250105"/>
                <a:gd name="connsiteX224" fmla="*/ 678607 w 1603731"/>
                <a:gd name="connsiteY224" fmla="*/ 260126 h 2250105"/>
                <a:gd name="connsiteX225" fmla="*/ 665724 w 1603731"/>
                <a:gd name="connsiteY225" fmla="*/ 216399 h 2250105"/>
                <a:gd name="connsiteX226" fmla="*/ 746824 w 1603731"/>
                <a:gd name="connsiteY226" fmla="*/ 218427 h 2250105"/>
                <a:gd name="connsiteX227" fmla="*/ 754934 w 1603731"/>
                <a:gd name="connsiteY227" fmla="*/ 204234 h 2250105"/>
                <a:gd name="connsiteX228" fmla="*/ 758988 w 1603731"/>
                <a:gd name="connsiteY228" fmla="*/ 198152 h 2250105"/>
                <a:gd name="connsiteX229" fmla="*/ 680426 w 1603731"/>
                <a:gd name="connsiteY229" fmla="*/ 188229 h 2250105"/>
                <a:gd name="connsiteX230" fmla="*/ 675861 w 1603731"/>
                <a:gd name="connsiteY230" fmla="*/ 169767 h 2250105"/>
                <a:gd name="connsiteX231" fmla="*/ 706274 w 1603731"/>
                <a:gd name="connsiteY231" fmla="*/ 141382 h 2250105"/>
                <a:gd name="connsiteX232" fmla="*/ 728576 w 1603731"/>
                <a:gd name="connsiteY232" fmla="*/ 123135 h 2250105"/>
                <a:gd name="connsiteX233" fmla="*/ 752906 w 1603731"/>
                <a:gd name="connsiteY233" fmla="*/ 139354 h 2250105"/>
                <a:gd name="connsiteX234" fmla="*/ 773180 w 1603731"/>
                <a:gd name="connsiteY234" fmla="*/ 90694 h 2250105"/>
                <a:gd name="connsiteX235" fmla="*/ 813731 w 1603731"/>
                <a:gd name="connsiteY235" fmla="*/ 108943 h 2250105"/>
                <a:gd name="connsiteX236" fmla="*/ 815758 w 1603731"/>
                <a:gd name="connsiteY236" fmla="*/ 88668 h 2250105"/>
                <a:gd name="connsiteX237" fmla="*/ 823868 w 1603731"/>
                <a:gd name="connsiteY237" fmla="*/ 60283 h 2250105"/>
                <a:gd name="connsiteX238" fmla="*/ 856985 w 1603731"/>
                <a:gd name="connsiteY238" fmla="*/ 120333 h 2250105"/>
                <a:gd name="connsiteX239" fmla="*/ 866446 w 1603731"/>
                <a:gd name="connsiteY239" fmla="*/ 82585 h 2250105"/>
                <a:gd name="connsiteX240" fmla="*/ 860363 w 1603731"/>
                <a:gd name="connsiteY240" fmla="*/ 42036 h 2250105"/>
                <a:gd name="connsiteX241" fmla="*/ 909023 w 1603731"/>
                <a:gd name="connsiteY241" fmla="*/ 19732 h 2250105"/>
                <a:gd name="connsiteX242" fmla="*/ 949573 w 1603731"/>
                <a:gd name="connsiteY242" fmla="*/ 21760 h 2250105"/>
                <a:gd name="connsiteX243" fmla="*/ 1004783 w 1603731"/>
                <a:gd name="connsiteY24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186769 w 1603731"/>
                <a:gd name="connsiteY6" fmla="*/ 162124 h 2250105"/>
                <a:gd name="connsiteX7" fmla="*/ 1316550 w 1603731"/>
                <a:gd name="connsiteY7" fmla="*/ 163684 h 2250105"/>
                <a:gd name="connsiteX8" fmla="*/ 1336824 w 1603731"/>
                <a:gd name="connsiteY8" fmla="*/ 206262 h 2250105"/>
                <a:gd name="connsiteX9" fmla="*/ 1368312 w 1603731"/>
                <a:gd name="connsiteY9" fmla="*/ 226916 h 2250105"/>
                <a:gd name="connsiteX10" fmla="*/ 1359127 w 1603731"/>
                <a:gd name="connsiteY10" fmla="*/ 267087 h 2250105"/>
                <a:gd name="connsiteX11" fmla="*/ 1323971 w 1603731"/>
                <a:gd name="connsiteY11" fmla="*/ 310504 h 2250105"/>
                <a:gd name="connsiteX12" fmla="*/ 1225206 w 1603731"/>
                <a:gd name="connsiteY12" fmla="*/ 317866 h 2250105"/>
                <a:gd name="connsiteX13" fmla="*/ 1146240 w 1603731"/>
                <a:gd name="connsiteY13" fmla="*/ 311692 h 2250105"/>
                <a:gd name="connsiteX14" fmla="*/ 1082740 w 1603731"/>
                <a:gd name="connsiteY14" fmla="*/ 335840 h 2250105"/>
                <a:gd name="connsiteX15" fmla="*/ 1081360 w 1603731"/>
                <a:gd name="connsiteY15" fmla="*/ 360351 h 2250105"/>
                <a:gd name="connsiteX16" fmla="*/ 1095706 w 1603731"/>
                <a:gd name="connsiteY16" fmla="*/ 367239 h 2250105"/>
                <a:gd name="connsiteX17" fmla="*/ 1191270 w 1603731"/>
                <a:gd name="connsiteY17" fmla="*/ 349266 h 2250105"/>
                <a:gd name="connsiteX18" fmla="*/ 1255725 w 1603731"/>
                <a:gd name="connsiteY18" fmla="*/ 364406 h 2250105"/>
                <a:gd name="connsiteX19" fmla="*/ 1267305 w 1603731"/>
                <a:gd name="connsiteY19" fmla="*/ 406217 h 2250105"/>
                <a:gd name="connsiteX20" fmla="*/ 1290192 w 1603731"/>
                <a:gd name="connsiteY20" fmla="*/ 370489 h 2250105"/>
                <a:gd name="connsiteX21" fmla="*/ 1317568 w 1603731"/>
                <a:gd name="connsiteY21" fmla="*/ 356845 h 2250105"/>
                <a:gd name="connsiteX22" fmla="*/ 1340139 w 1603731"/>
                <a:gd name="connsiteY22" fmla="*/ 416612 h 2250105"/>
                <a:gd name="connsiteX23" fmla="*/ 1312606 w 1603731"/>
                <a:gd name="connsiteY23" fmla="*/ 512326 h 2250105"/>
                <a:gd name="connsiteX24" fmla="*/ 1367237 w 1603731"/>
                <a:gd name="connsiteY24" fmla="*/ 479974 h 2250105"/>
                <a:gd name="connsiteX25" fmla="*/ 1379037 w 1603731"/>
                <a:gd name="connsiteY25" fmla="*/ 452559 h 2250105"/>
                <a:gd name="connsiteX26" fmla="*/ 1405759 w 1603731"/>
                <a:gd name="connsiteY26" fmla="*/ 429286 h 2250105"/>
                <a:gd name="connsiteX27" fmla="*/ 1440227 w 1603731"/>
                <a:gd name="connsiteY27" fmla="*/ 439424 h 2250105"/>
                <a:gd name="connsiteX28" fmla="*/ 1458474 w 1603731"/>
                <a:gd name="connsiteY28" fmla="*/ 402929 h 2250105"/>
                <a:gd name="connsiteX29" fmla="*/ 1505175 w 1603731"/>
                <a:gd name="connsiteY29" fmla="*/ 388244 h 2250105"/>
                <a:gd name="connsiteX30" fmla="*/ 1584572 w 1603731"/>
                <a:gd name="connsiteY30" fmla="*/ 421159 h 2250105"/>
                <a:gd name="connsiteX31" fmla="*/ 1600399 w 1603731"/>
                <a:gd name="connsiteY31" fmla="*/ 457671 h 2250105"/>
                <a:gd name="connsiteX32" fmla="*/ 1600739 w 1603731"/>
                <a:gd name="connsiteY32" fmla="*/ 488289 h 2250105"/>
                <a:gd name="connsiteX33" fmla="*/ 1557821 w 1603731"/>
                <a:gd name="connsiteY33" fmla="*/ 510386 h 2250105"/>
                <a:gd name="connsiteX34" fmla="*/ 1535519 w 1603731"/>
                <a:gd name="connsiteY34" fmla="*/ 563101 h 2250105"/>
                <a:gd name="connsiteX35" fmla="*/ 1509161 w 1603731"/>
                <a:gd name="connsiteY35" fmla="*/ 583376 h 2250105"/>
                <a:gd name="connsiteX36" fmla="*/ 1493970 w 1603731"/>
                <a:gd name="connsiteY36" fmla="*/ 597429 h 2250105"/>
                <a:gd name="connsiteX37" fmla="*/ 1477802 w 1603731"/>
                <a:gd name="connsiteY37" fmla="*/ 628828 h 2250105"/>
                <a:gd name="connsiteX38" fmla="*/ 1393604 w 1603731"/>
                <a:gd name="connsiteY38" fmla="*/ 654164 h 2250105"/>
                <a:gd name="connsiteX39" fmla="*/ 1384639 w 1603731"/>
                <a:gd name="connsiteY39" fmla="*/ 703753 h 2250105"/>
                <a:gd name="connsiteX40" fmla="*/ 1403732 w 1603731"/>
                <a:gd name="connsiteY40" fmla="*/ 747603 h 2250105"/>
                <a:gd name="connsiteX41" fmla="*/ 1428393 w 1603731"/>
                <a:gd name="connsiteY41" fmla="*/ 744052 h 2250105"/>
                <a:gd name="connsiteX42" fmla="*/ 1417924 w 1603731"/>
                <a:gd name="connsiteY42" fmla="*/ 812483 h 2250105"/>
                <a:gd name="connsiteX43" fmla="*/ 1422577 w 1603731"/>
                <a:gd name="connsiteY43" fmla="*/ 867680 h 2250105"/>
                <a:gd name="connsiteX44" fmla="*/ 1404969 w 1603731"/>
                <a:gd name="connsiteY44" fmla="*/ 972489 h 2250105"/>
                <a:gd name="connsiteX45" fmla="*/ 1405759 w 1603731"/>
                <a:gd name="connsiteY45" fmla="*/ 1003067 h 2250105"/>
                <a:gd name="connsiteX46" fmla="*/ 1428062 w 1603731"/>
                <a:gd name="connsiteY46" fmla="*/ 999012 h 2250105"/>
                <a:gd name="connsiteX47" fmla="*/ 1442254 w 1603731"/>
                <a:gd name="connsiteY47" fmla="*/ 1019288 h 2250105"/>
                <a:gd name="connsiteX48" fmla="*/ 1417502 w 1603731"/>
                <a:gd name="connsiteY48" fmla="*/ 1019899 h 2250105"/>
                <a:gd name="connsiteX49" fmla="*/ 1438199 w 1603731"/>
                <a:gd name="connsiteY49" fmla="*/ 1045645 h 2250105"/>
                <a:gd name="connsiteX50" fmla="*/ 1433567 w 1603731"/>
                <a:gd name="connsiteY50" fmla="*/ 1081380 h 2250105"/>
                <a:gd name="connsiteX51" fmla="*/ 1416086 w 1603731"/>
                <a:gd name="connsiteY51" fmla="*/ 1056001 h 2250105"/>
                <a:gd name="connsiteX52" fmla="*/ 1393604 w 1603731"/>
                <a:gd name="connsiteY52" fmla="*/ 1050229 h 2250105"/>
                <a:gd name="connsiteX53" fmla="*/ 1351504 w 1603731"/>
                <a:gd name="connsiteY53" fmla="*/ 1081629 h 2250105"/>
                <a:gd name="connsiteX54" fmla="*/ 1355072 w 1603731"/>
                <a:gd name="connsiteY54" fmla="*/ 1102414 h 2250105"/>
                <a:gd name="connsiteX55" fmla="*/ 1396805 w 1603731"/>
                <a:gd name="connsiteY55" fmla="*/ 1138364 h 2250105"/>
                <a:gd name="connsiteX56" fmla="*/ 1404969 w 1603731"/>
                <a:gd name="connsiteY56" fmla="*/ 1220652 h 2250105"/>
                <a:gd name="connsiteX57" fmla="*/ 1379037 w 1603731"/>
                <a:gd name="connsiteY57" fmla="*/ 1226499 h 2250105"/>
                <a:gd name="connsiteX58" fmla="*/ 1379402 w 1603731"/>
                <a:gd name="connsiteY58" fmla="*/ 1252449 h 2250105"/>
                <a:gd name="connsiteX59" fmla="*/ 1407787 w 1603731"/>
                <a:gd name="connsiteY59" fmla="*/ 1278806 h 2250105"/>
                <a:gd name="connsiteX60" fmla="*/ 1412972 w 1603731"/>
                <a:gd name="connsiteY60" fmla="*/ 1308787 h 2250105"/>
                <a:gd name="connsiteX61" fmla="*/ 1339271 w 1603731"/>
                <a:gd name="connsiteY61" fmla="*/ 1311391 h 2250105"/>
                <a:gd name="connsiteX62" fmla="*/ 1385440 w 1603731"/>
                <a:gd name="connsiteY62" fmla="*/ 1350580 h 2250105"/>
                <a:gd name="connsiteX63" fmla="*/ 1374075 w 1603731"/>
                <a:gd name="connsiteY63" fmla="*/ 1378948 h 2250105"/>
                <a:gd name="connsiteX64" fmla="*/ 1340139 w 1603731"/>
                <a:gd name="connsiteY64" fmla="*/ 1389559 h 2250105"/>
                <a:gd name="connsiteX65" fmla="*/ 1291321 w 1603731"/>
                <a:gd name="connsiteY65" fmla="*/ 1389648 h 2250105"/>
                <a:gd name="connsiteX66" fmla="*/ 1355072 w 1603731"/>
                <a:gd name="connsiteY66" fmla="*/ 1418703 h 2250105"/>
                <a:gd name="connsiteX67" fmla="*/ 1336937 w 1603731"/>
                <a:gd name="connsiteY67" fmla="*/ 1446294 h 2250105"/>
                <a:gd name="connsiteX68" fmla="*/ 1336937 w 1603731"/>
                <a:gd name="connsiteY68" fmla="*/ 1482241 h 2250105"/>
                <a:gd name="connsiteX69" fmla="*/ 1316550 w 1603731"/>
                <a:gd name="connsiteY69" fmla="*/ 1461281 h 2250105"/>
                <a:gd name="connsiteX70" fmla="*/ 1244619 w 1603731"/>
                <a:gd name="connsiteY70" fmla="*/ 1469918 h 2250105"/>
                <a:gd name="connsiteX71" fmla="*/ 1299654 w 1603731"/>
                <a:gd name="connsiteY71" fmla="*/ 1478802 h 2250105"/>
                <a:gd name="connsiteX72" fmla="*/ 1320395 w 1603731"/>
                <a:gd name="connsiteY72" fmla="*/ 1497344 h 2250105"/>
                <a:gd name="connsiteX73" fmla="*/ 1340139 w 1603731"/>
                <a:gd name="connsiteY73" fmla="*/ 1538977 h 2250105"/>
                <a:gd name="connsiteX74" fmla="*/ 1351504 w 1603731"/>
                <a:gd name="connsiteY74" fmla="*/ 1598744 h 2250105"/>
                <a:gd name="connsiteX75" fmla="*/ 1301241 w 1603731"/>
                <a:gd name="connsiteY75" fmla="*/ 1612170 h 2250105"/>
                <a:gd name="connsiteX76" fmla="*/ 1294691 w 1603731"/>
                <a:gd name="connsiteY76" fmla="*/ 1568847 h 2250105"/>
                <a:gd name="connsiteX77" fmla="*/ 1239773 w 1603731"/>
                <a:gd name="connsiteY77" fmla="*/ 1528582 h 2250105"/>
                <a:gd name="connsiteX78" fmla="*/ 1259780 w 1603731"/>
                <a:gd name="connsiteY78" fmla="*/ 1556573 h 2250105"/>
                <a:gd name="connsiteX79" fmla="*/ 1252079 w 1603731"/>
                <a:gd name="connsiteY79" fmla="*/ 1568019 h 2250105"/>
                <a:gd name="connsiteX80" fmla="*/ 1246470 w 1603731"/>
                <a:gd name="connsiteY80" fmla="*/ 1569888 h 2250105"/>
                <a:gd name="connsiteX81" fmla="*/ 1170270 w 1603731"/>
                <a:gd name="connsiteY81" fmla="*/ 1573698 h 2250105"/>
                <a:gd name="connsiteX82" fmla="*/ 1164555 w 1603731"/>
                <a:gd name="connsiteY82" fmla="*/ 1577508 h 2250105"/>
                <a:gd name="connsiteX83" fmla="*/ 1170270 w 1603731"/>
                <a:gd name="connsiteY83" fmla="*/ 1579413 h 2250105"/>
                <a:gd name="connsiteX84" fmla="*/ 1192273 w 1603731"/>
                <a:gd name="connsiteY84" fmla="*/ 1601593 h 2250105"/>
                <a:gd name="connsiteX85" fmla="*/ 1207390 w 1603731"/>
                <a:gd name="connsiteY85" fmla="*/ 1593238 h 2250105"/>
                <a:gd name="connsiteX86" fmla="*/ 1235040 w 1603731"/>
                <a:gd name="connsiteY86" fmla="*/ 1588938 h 2250105"/>
                <a:gd name="connsiteX87" fmla="*/ 1250280 w 1603731"/>
                <a:gd name="connsiteY87" fmla="*/ 1590843 h 2250105"/>
                <a:gd name="connsiteX88" fmla="*/ 1258955 w 1603731"/>
                <a:gd name="connsiteY88" fmla="*/ 1590054 h 2250105"/>
                <a:gd name="connsiteX89" fmla="*/ 1259302 w 1603731"/>
                <a:gd name="connsiteY89" fmla="*/ 1591164 h 2250105"/>
                <a:gd name="connsiteX90" fmla="*/ 1191759 w 1603731"/>
                <a:gd name="connsiteY90" fmla="*/ 1620023 h 2250105"/>
                <a:gd name="connsiteX91" fmla="*/ 1166879 w 1603731"/>
                <a:gd name="connsiteY91" fmla="*/ 1635586 h 2250105"/>
                <a:gd name="connsiteX92" fmla="*/ 1257621 w 1603731"/>
                <a:gd name="connsiteY92" fmla="*/ 1618472 h 2250105"/>
                <a:gd name="connsiteX93" fmla="*/ 1233224 w 1603731"/>
                <a:gd name="connsiteY93" fmla="*/ 1643851 h 2250105"/>
                <a:gd name="connsiteX94" fmla="*/ 1332135 w 1603731"/>
                <a:gd name="connsiteY94" fmla="*/ 1637506 h 2250105"/>
                <a:gd name="connsiteX95" fmla="*/ 1282082 w 1603731"/>
                <a:gd name="connsiteY95" fmla="*/ 1668085 h 2250105"/>
                <a:gd name="connsiteX96" fmla="*/ 1264104 w 1603731"/>
                <a:gd name="connsiteY96" fmla="*/ 1697273 h 2250105"/>
                <a:gd name="connsiteX97" fmla="*/ 1227340 w 1603731"/>
                <a:gd name="connsiteY97" fmla="*/ 1720800 h 2250105"/>
                <a:gd name="connsiteX98" fmla="*/ 1191270 w 1603731"/>
                <a:gd name="connsiteY98" fmla="*/ 1751193 h 2250105"/>
                <a:gd name="connsiteX99" fmla="*/ 1113634 w 1603731"/>
                <a:gd name="connsiteY99" fmla="*/ 1771981 h 2250105"/>
                <a:gd name="connsiteX100" fmla="*/ 1072462 w 1603731"/>
                <a:gd name="connsiteY100" fmla="*/ 1751026 h 2250105"/>
                <a:gd name="connsiteX101" fmla="*/ 1079220 w 1603731"/>
                <a:gd name="connsiteY101" fmla="*/ 1780778 h 2250105"/>
                <a:gd name="connsiteX102" fmla="*/ 1055003 w 1603731"/>
                <a:gd name="connsiteY102" fmla="*/ 1795817 h 2250105"/>
                <a:gd name="connsiteX103" fmla="*/ 1034728 w 1603731"/>
                <a:gd name="connsiteY103" fmla="*/ 1822175 h 2250105"/>
                <a:gd name="connsiteX104" fmla="*/ 1022872 w 1603731"/>
                <a:gd name="connsiteY104" fmla="*/ 1860333 h 2250105"/>
                <a:gd name="connsiteX105" fmla="*/ 1000260 w 1603731"/>
                <a:gd name="connsiteY105" fmla="*/ 1870835 h 2250105"/>
                <a:gd name="connsiteX106" fmla="*/ 967967 w 1603731"/>
                <a:gd name="connsiteY106" fmla="*/ 1902126 h 2250105"/>
                <a:gd name="connsiteX107" fmla="*/ 898604 w 1603731"/>
                <a:gd name="connsiteY107" fmla="*/ 1929534 h 2250105"/>
                <a:gd name="connsiteX108" fmla="*/ 893725 w 1603731"/>
                <a:gd name="connsiteY108" fmla="*/ 1889130 h 2250105"/>
                <a:gd name="connsiteX109" fmla="*/ 877205 w 1603731"/>
                <a:gd name="connsiteY109" fmla="*/ 1944567 h 2250105"/>
                <a:gd name="connsiteX110" fmla="*/ 874556 w 1603731"/>
                <a:gd name="connsiteY110" fmla="*/ 1968154 h 2250105"/>
                <a:gd name="connsiteX111" fmla="*/ 852730 w 1603731"/>
                <a:gd name="connsiteY111" fmla="*/ 1986401 h 2250105"/>
                <a:gd name="connsiteX112" fmla="*/ 837508 w 1603731"/>
                <a:gd name="connsiteY112" fmla="*/ 1972646 h 2250105"/>
                <a:gd name="connsiteX113" fmla="*/ 850580 w 1603731"/>
                <a:gd name="connsiteY113" fmla="*/ 2010262 h 2250105"/>
                <a:gd name="connsiteX114" fmla="*/ 858742 w 1603731"/>
                <a:gd name="connsiteY114" fmla="*/ 2031800 h 2250105"/>
                <a:gd name="connsiteX115" fmla="*/ 827923 w 1603731"/>
                <a:gd name="connsiteY115" fmla="*/ 2047227 h 2250105"/>
                <a:gd name="connsiteX116" fmla="*/ 818426 w 1603731"/>
                <a:gd name="connsiteY116" fmla="*/ 2068318 h 2250105"/>
                <a:gd name="connsiteX117" fmla="*/ 807733 w 1603731"/>
                <a:gd name="connsiteY117" fmla="*/ 2126253 h 2250105"/>
                <a:gd name="connsiteX118" fmla="*/ 796368 w 1603731"/>
                <a:gd name="connsiteY118" fmla="*/ 2168046 h 2250105"/>
                <a:gd name="connsiteX119" fmla="*/ 790718 w 1603731"/>
                <a:gd name="connsiteY119" fmla="*/ 2228849 h 2250105"/>
                <a:gd name="connsiteX120" fmla="*/ 779263 w 1603731"/>
                <a:gd name="connsiteY120" fmla="*/ 2249976 h 2250105"/>
                <a:gd name="connsiteX121" fmla="*/ 755923 w 1603731"/>
                <a:gd name="connsiteY121" fmla="*/ 2237457 h 2250105"/>
                <a:gd name="connsiteX122" fmla="*/ 746105 w 1603731"/>
                <a:gd name="connsiteY122" fmla="*/ 2217419 h 2250105"/>
                <a:gd name="connsiteX123" fmla="*/ 711058 w 1603731"/>
                <a:gd name="connsiteY123" fmla="*/ 2211819 h 2250105"/>
                <a:gd name="connsiteX124" fmla="*/ 681193 w 1603731"/>
                <a:gd name="connsiteY124" fmla="*/ 2178657 h 2250105"/>
                <a:gd name="connsiteX125" fmla="*/ 655503 w 1603731"/>
                <a:gd name="connsiteY125" fmla="*/ 2178657 h 2250105"/>
                <a:gd name="connsiteX126" fmla="*/ 627970 w 1603731"/>
                <a:gd name="connsiteY126" fmla="*/ 2150073 h 2250105"/>
                <a:gd name="connsiteX127" fmla="*/ 614918 w 1603731"/>
                <a:gd name="connsiteY127" fmla="*/ 2113544 h 2250105"/>
                <a:gd name="connsiteX128" fmla="*/ 617054 w 1603731"/>
                <a:gd name="connsiteY128" fmla="*/ 2083633 h 2250105"/>
                <a:gd name="connsiteX129" fmla="*/ 588302 w 1603731"/>
                <a:gd name="connsiteY129" fmla="*/ 2067629 h 2250105"/>
                <a:gd name="connsiteX130" fmla="*/ 597827 w 1603731"/>
                <a:gd name="connsiteY130" fmla="*/ 2040903 h 2250105"/>
                <a:gd name="connsiteX131" fmla="*/ 567916 w 1603731"/>
                <a:gd name="connsiteY131" fmla="*/ 2036631 h 2250105"/>
                <a:gd name="connsiteX132" fmla="*/ 549410 w 1603731"/>
                <a:gd name="connsiteY132" fmla="*/ 2013101 h 2250105"/>
                <a:gd name="connsiteX133" fmla="*/ 557272 w 1603731"/>
                <a:gd name="connsiteY133" fmla="*/ 1987216 h 2250105"/>
                <a:gd name="connsiteX134" fmla="*/ 533733 w 1603731"/>
                <a:gd name="connsiteY134" fmla="*/ 1978947 h 2250105"/>
                <a:gd name="connsiteX135" fmla="*/ 549798 w 1603731"/>
                <a:gd name="connsiteY135" fmla="*/ 1946389 h 2250105"/>
                <a:gd name="connsiteX136" fmla="*/ 516641 w 1603731"/>
                <a:gd name="connsiteY136" fmla="*/ 1934081 h 2250105"/>
                <a:gd name="connsiteX137" fmla="*/ 513037 w 1603731"/>
                <a:gd name="connsiteY137" fmla="*/ 1896063 h 2250105"/>
                <a:gd name="connsiteX138" fmla="*/ 524402 w 1603731"/>
                <a:gd name="connsiteY138" fmla="*/ 1852754 h 2250105"/>
                <a:gd name="connsiteX139" fmla="*/ 505033 w 1603731"/>
                <a:gd name="connsiteY139" fmla="*/ 1828933 h 2250105"/>
                <a:gd name="connsiteX140" fmla="*/ 532566 w 1603731"/>
                <a:gd name="connsiteY140" fmla="*/ 1757040 h 2250105"/>
                <a:gd name="connsiteX141" fmla="*/ 569703 w 1603731"/>
                <a:gd name="connsiteY141" fmla="*/ 1733219 h 2250105"/>
                <a:gd name="connsiteX142" fmla="*/ 582669 w 1603731"/>
                <a:gd name="connsiteY142" fmla="*/ 1704852 h 2250105"/>
                <a:gd name="connsiteX143" fmla="*/ 585871 w 1603731"/>
                <a:gd name="connsiteY143" fmla="*/ 1650931 h 2250105"/>
                <a:gd name="connsiteX144" fmla="*/ 555136 w 1603731"/>
                <a:gd name="connsiteY144" fmla="*/ 1673452 h 2250105"/>
                <a:gd name="connsiteX145" fmla="*/ 521824 w 1603731"/>
                <a:gd name="connsiteY145" fmla="*/ 1652087 h 2250105"/>
                <a:gd name="connsiteX146" fmla="*/ 485504 w 1603731"/>
                <a:gd name="connsiteY146" fmla="*/ 1622564 h 2250105"/>
                <a:gd name="connsiteX147" fmla="*/ 493668 w 1603731"/>
                <a:gd name="connsiteY147" fmla="*/ 1588349 h 2250105"/>
                <a:gd name="connsiteX148" fmla="*/ 559657 w 1603731"/>
                <a:gd name="connsiteY148" fmla="*/ 1628667 h 2250105"/>
                <a:gd name="connsiteX149" fmla="*/ 574505 w 1603731"/>
                <a:gd name="connsiteY149" fmla="*/ 1606106 h 2250105"/>
                <a:gd name="connsiteX150" fmla="*/ 527604 w 1603731"/>
                <a:gd name="connsiteY150" fmla="*/ 1555434 h 2250105"/>
                <a:gd name="connsiteX151" fmla="*/ 505033 w 1603731"/>
                <a:gd name="connsiteY151" fmla="*/ 1531397 h 2250105"/>
                <a:gd name="connsiteX152" fmla="*/ 479101 w 1603731"/>
                <a:gd name="connsiteY152" fmla="*/ 1542008 h 2250105"/>
                <a:gd name="connsiteX153" fmla="*/ 456371 w 1603731"/>
                <a:gd name="connsiteY153" fmla="*/ 1524035 h 2250105"/>
                <a:gd name="connsiteX154" fmla="*/ 475139 w 1603731"/>
                <a:gd name="connsiteY154" fmla="*/ 1499803 h 2250105"/>
                <a:gd name="connsiteX155" fmla="*/ 469057 w 1603731"/>
                <a:gd name="connsiteY155" fmla="*/ 1473446 h 2250105"/>
                <a:gd name="connsiteX156" fmla="*/ 485504 w 1603731"/>
                <a:gd name="connsiteY156" fmla="*/ 1449326 h 2250105"/>
                <a:gd name="connsiteX157" fmla="*/ 470938 w 1603731"/>
                <a:gd name="connsiteY157" fmla="*/ 1422474 h 2250105"/>
                <a:gd name="connsiteX158" fmla="*/ 473112 w 1603731"/>
                <a:gd name="connsiteY158" fmla="*/ 1386264 h 2250105"/>
                <a:gd name="connsiteX159" fmla="*/ 448367 w 1603731"/>
                <a:gd name="connsiteY159" fmla="*/ 1361191 h 2250105"/>
                <a:gd name="connsiteX160" fmla="*/ 446754 w 1603731"/>
                <a:gd name="connsiteY160" fmla="*/ 1329494 h 2250105"/>
                <a:gd name="connsiteX161" fmla="*/ 418369 w 1603731"/>
                <a:gd name="connsiteY161" fmla="*/ 1297054 h 2250105"/>
                <a:gd name="connsiteX162" fmla="*/ 417633 w 1603731"/>
                <a:gd name="connsiteY162" fmla="*/ 1270025 h 2250105"/>
                <a:gd name="connsiteX163" fmla="*/ 383537 w 1603731"/>
                <a:gd name="connsiteY163" fmla="*/ 1234078 h 2250105"/>
                <a:gd name="connsiteX164" fmla="*/ 383537 w 1603731"/>
                <a:gd name="connsiteY164" fmla="*/ 1192284 h 2250105"/>
                <a:gd name="connsiteX165" fmla="*/ 314065 w 1603731"/>
                <a:gd name="connsiteY165" fmla="*/ 1135332 h 2250105"/>
                <a:gd name="connsiteX166" fmla="*/ 286582 w 1603731"/>
                <a:gd name="connsiteY166" fmla="*/ 1122689 h 2250105"/>
                <a:gd name="connsiteX167" fmla="*/ 260600 w 1603731"/>
                <a:gd name="connsiteY167" fmla="*/ 1127970 h 2250105"/>
                <a:gd name="connsiteX168" fmla="*/ 225757 w 1603731"/>
                <a:gd name="connsiteY168" fmla="*/ 1120662 h 2250105"/>
                <a:gd name="connsiteX169" fmla="*/ 187767 w 1603731"/>
                <a:gd name="connsiteY169" fmla="*/ 1131001 h 2250105"/>
                <a:gd name="connsiteX170" fmla="*/ 154795 w 1603731"/>
                <a:gd name="connsiteY170" fmla="*/ 1128772 h 2250105"/>
                <a:gd name="connsiteX171" fmla="*/ 126298 w 1603731"/>
                <a:gd name="connsiteY171" fmla="*/ 1142911 h 2250105"/>
                <a:gd name="connsiteX172" fmla="*/ 102080 w 1603731"/>
                <a:gd name="connsiteY172" fmla="*/ 1118634 h 2250105"/>
                <a:gd name="connsiteX173" fmla="*/ 112709 w 1603731"/>
                <a:gd name="connsiteY173" fmla="*/ 1087915 h 2250105"/>
                <a:gd name="connsiteX174" fmla="*/ 81805 w 1603731"/>
                <a:gd name="connsiteY174" fmla="*/ 1065919 h 2250105"/>
                <a:gd name="connsiteX175" fmla="*/ 50103 w 1603731"/>
                <a:gd name="connsiteY175" fmla="*/ 1042867 h 2250105"/>
                <a:gd name="connsiteX176" fmla="*/ 118135 w 1603731"/>
                <a:gd name="connsiteY176" fmla="*/ 1008436 h 2250105"/>
                <a:gd name="connsiteX177" fmla="*/ 168398 w 1603731"/>
                <a:gd name="connsiteY177" fmla="*/ 1000856 h 2250105"/>
                <a:gd name="connsiteX178" fmla="*/ 181575 w 1603731"/>
                <a:gd name="connsiteY178" fmla="*/ 975528 h 2250105"/>
                <a:gd name="connsiteX179" fmla="*/ 58267 w 1603731"/>
                <a:gd name="connsiteY179" fmla="*/ 972489 h 2250105"/>
                <a:gd name="connsiteX180" fmla="*/ 33146 w 1603731"/>
                <a:gd name="connsiteY180" fmla="*/ 954407 h 2250105"/>
                <a:gd name="connsiteX181" fmla="*/ 37200 w 1603731"/>
                <a:gd name="connsiteY181" fmla="*/ 940215 h 2250105"/>
                <a:gd name="connsiteX182" fmla="*/ 12871 w 1603731"/>
                <a:gd name="connsiteY182" fmla="*/ 938187 h 2250105"/>
                <a:gd name="connsiteX183" fmla="*/ 0 w 1603731"/>
                <a:gd name="connsiteY183" fmla="*/ 926148 h 2250105"/>
                <a:gd name="connsiteX184" fmla="*/ 3202 w 1603731"/>
                <a:gd name="connsiteY184" fmla="*/ 879806 h 2250105"/>
                <a:gd name="connsiteX185" fmla="*/ 81805 w 1603731"/>
                <a:gd name="connsiteY185" fmla="*/ 846950 h 2250105"/>
                <a:gd name="connsiteX186" fmla="*/ 103568 w 1603731"/>
                <a:gd name="connsiteY186" fmla="*/ 823071 h 2250105"/>
                <a:gd name="connsiteX187" fmla="*/ 128438 w 1603731"/>
                <a:gd name="connsiteY187" fmla="*/ 808428 h 2250105"/>
                <a:gd name="connsiteX188" fmla="*/ 156823 w 1603731"/>
                <a:gd name="connsiteY188" fmla="*/ 800318 h 2250105"/>
                <a:gd name="connsiteX189" fmla="*/ 191448 w 1603731"/>
                <a:gd name="connsiteY189" fmla="*/ 806376 h 2250105"/>
                <a:gd name="connsiteX190" fmla="*/ 220471 w 1603731"/>
                <a:gd name="connsiteY190" fmla="*/ 670116 h 2250105"/>
                <a:gd name="connsiteX191" fmla="*/ 203455 w 1603731"/>
                <a:gd name="connsiteY191" fmla="*/ 656366 h 2250105"/>
                <a:gd name="connsiteX192" fmla="*/ 164933 w 1603731"/>
                <a:gd name="connsiteY192" fmla="*/ 656366 h 2250105"/>
                <a:gd name="connsiteX193" fmla="*/ 147029 w 1603731"/>
                <a:gd name="connsiteY193" fmla="*/ 630485 h 2250105"/>
                <a:gd name="connsiteX194" fmla="*/ 158850 w 1603731"/>
                <a:gd name="connsiteY194" fmla="*/ 597568 h 2250105"/>
                <a:gd name="connsiteX195" fmla="*/ 187235 w 1603731"/>
                <a:gd name="connsiteY195" fmla="*/ 579321 h 2250105"/>
                <a:gd name="connsiteX196" fmla="*/ 190714 w 1603731"/>
                <a:gd name="connsiteY196" fmla="*/ 552578 h 2250105"/>
                <a:gd name="connsiteX197" fmla="*/ 219675 w 1603731"/>
                <a:gd name="connsiteY197" fmla="*/ 556428 h 2250105"/>
                <a:gd name="connsiteX198" fmla="*/ 231105 w 1603731"/>
                <a:gd name="connsiteY198" fmla="*/ 560238 h 2250105"/>
                <a:gd name="connsiteX199" fmla="*/ 214945 w 1603731"/>
                <a:gd name="connsiteY199" fmla="*/ 530290 h 2250105"/>
                <a:gd name="connsiteX200" fmla="*/ 258147 w 1603731"/>
                <a:gd name="connsiteY200" fmla="*/ 477659 h 2250105"/>
                <a:gd name="connsiteX201" fmla="*/ 275167 w 1603731"/>
                <a:gd name="connsiteY201" fmla="*/ 410548 h 2250105"/>
                <a:gd name="connsiteX202" fmla="*/ 302915 w 1603731"/>
                <a:gd name="connsiteY202" fmla="*/ 386510 h 2250105"/>
                <a:gd name="connsiteX203" fmla="*/ 359572 w 1603731"/>
                <a:gd name="connsiteY203" fmla="*/ 413066 h 2250105"/>
                <a:gd name="connsiteX204" fmla="*/ 376442 w 1603731"/>
                <a:gd name="connsiteY204" fmla="*/ 406913 h 2250105"/>
                <a:gd name="connsiteX205" fmla="*/ 320194 w 1603731"/>
                <a:gd name="connsiteY205" fmla="*/ 370264 h 2250105"/>
                <a:gd name="connsiteX206" fmla="*/ 353490 w 1603731"/>
                <a:gd name="connsiteY206" fmla="*/ 350214 h 2250105"/>
                <a:gd name="connsiteX207" fmla="*/ 381875 w 1603731"/>
                <a:gd name="connsiteY207" fmla="*/ 348186 h 2250105"/>
                <a:gd name="connsiteX208" fmla="*/ 389985 w 1603731"/>
                <a:gd name="connsiteY208" fmla="*/ 329939 h 2250105"/>
                <a:gd name="connsiteX209" fmla="*/ 424452 w 1603731"/>
                <a:gd name="connsiteY209" fmla="*/ 315747 h 2250105"/>
                <a:gd name="connsiteX210" fmla="*/ 444727 w 1603731"/>
                <a:gd name="connsiteY210" fmla="*/ 384681 h 2250105"/>
                <a:gd name="connsiteX211" fmla="*/ 471135 w 1603731"/>
                <a:gd name="connsiteY211" fmla="*/ 377358 h 2250105"/>
                <a:gd name="connsiteX212" fmla="*/ 469232 w 1603731"/>
                <a:gd name="connsiteY212" fmla="*/ 314885 h 2250105"/>
                <a:gd name="connsiteX213" fmla="*/ 499469 w 1603731"/>
                <a:gd name="connsiteY213" fmla="*/ 374544 h 2250105"/>
                <a:gd name="connsiteX214" fmla="*/ 524456 w 1603731"/>
                <a:gd name="connsiteY214" fmla="*/ 372300 h 2250105"/>
                <a:gd name="connsiteX215" fmla="*/ 517716 w 1603731"/>
                <a:gd name="connsiteY215" fmla="*/ 297499 h 2250105"/>
                <a:gd name="connsiteX216" fmla="*/ 548129 w 1603731"/>
                <a:gd name="connsiteY216" fmla="*/ 273169 h 2250105"/>
                <a:gd name="connsiteX217" fmla="*/ 588272 w 1603731"/>
                <a:gd name="connsiteY217" fmla="*/ 294558 h 2250105"/>
                <a:gd name="connsiteX218" fmla="*/ 621119 w 1603731"/>
                <a:gd name="connsiteY218" fmla="*/ 338049 h 2250105"/>
                <a:gd name="connsiteX219" fmla="*/ 661906 w 1603731"/>
                <a:gd name="connsiteY219" fmla="*/ 359876 h 2250105"/>
                <a:gd name="connsiteX220" fmla="*/ 657614 w 1603731"/>
                <a:gd name="connsiteY220" fmla="*/ 374544 h 2250105"/>
                <a:gd name="connsiteX221" fmla="*/ 729188 w 1603731"/>
                <a:gd name="connsiteY221" fmla="*/ 415368 h 2250105"/>
                <a:gd name="connsiteX222" fmla="*/ 733993 w 1603731"/>
                <a:gd name="connsiteY222" fmla="*/ 404703 h 2250105"/>
                <a:gd name="connsiteX223" fmla="*/ 697548 w 1603731"/>
                <a:gd name="connsiteY223" fmla="*/ 335840 h 2250105"/>
                <a:gd name="connsiteX224" fmla="*/ 704246 w 1603731"/>
                <a:gd name="connsiteY224" fmla="*/ 291417 h 2250105"/>
                <a:gd name="connsiteX225" fmla="*/ 678607 w 1603731"/>
                <a:gd name="connsiteY225" fmla="*/ 260126 h 2250105"/>
                <a:gd name="connsiteX226" fmla="*/ 665724 w 1603731"/>
                <a:gd name="connsiteY226" fmla="*/ 216399 h 2250105"/>
                <a:gd name="connsiteX227" fmla="*/ 746824 w 1603731"/>
                <a:gd name="connsiteY227" fmla="*/ 218427 h 2250105"/>
                <a:gd name="connsiteX228" fmla="*/ 754934 w 1603731"/>
                <a:gd name="connsiteY228" fmla="*/ 204234 h 2250105"/>
                <a:gd name="connsiteX229" fmla="*/ 758988 w 1603731"/>
                <a:gd name="connsiteY229" fmla="*/ 198152 h 2250105"/>
                <a:gd name="connsiteX230" fmla="*/ 680426 w 1603731"/>
                <a:gd name="connsiteY230" fmla="*/ 188229 h 2250105"/>
                <a:gd name="connsiteX231" fmla="*/ 675861 w 1603731"/>
                <a:gd name="connsiteY231" fmla="*/ 169767 h 2250105"/>
                <a:gd name="connsiteX232" fmla="*/ 706274 w 1603731"/>
                <a:gd name="connsiteY232" fmla="*/ 141382 h 2250105"/>
                <a:gd name="connsiteX233" fmla="*/ 728576 w 1603731"/>
                <a:gd name="connsiteY233" fmla="*/ 123135 h 2250105"/>
                <a:gd name="connsiteX234" fmla="*/ 752906 w 1603731"/>
                <a:gd name="connsiteY234" fmla="*/ 139354 h 2250105"/>
                <a:gd name="connsiteX235" fmla="*/ 773180 w 1603731"/>
                <a:gd name="connsiteY235" fmla="*/ 90694 h 2250105"/>
                <a:gd name="connsiteX236" fmla="*/ 813731 w 1603731"/>
                <a:gd name="connsiteY236" fmla="*/ 108943 h 2250105"/>
                <a:gd name="connsiteX237" fmla="*/ 815758 w 1603731"/>
                <a:gd name="connsiteY237" fmla="*/ 88668 h 2250105"/>
                <a:gd name="connsiteX238" fmla="*/ 823868 w 1603731"/>
                <a:gd name="connsiteY238" fmla="*/ 60283 h 2250105"/>
                <a:gd name="connsiteX239" fmla="*/ 856985 w 1603731"/>
                <a:gd name="connsiteY239" fmla="*/ 120333 h 2250105"/>
                <a:gd name="connsiteX240" fmla="*/ 866446 w 1603731"/>
                <a:gd name="connsiteY240" fmla="*/ 82585 h 2250105"/>
                <a:gd name="connsiteX241" fmla="*/ 860363 w 1603731"/>
                <a:gd name="connsiteY241" fmla="*/ 42036 h 2250105"/>
                <a:gd name="connsiteX242" fmla="*/ 909023 w 1603731"/>
                <a:gd name="connsiteY242" fmla="*/ 19732 h 2250105"/>
                <a:gd name="connsiteX243" fmla="*/ 949573 w 1603731"/>
                <a:gd name="connsiteY243" fmla="*/ 21760 h 2250105"/>
                <a:gd name="connsiteX244" fmla="*/ 1004783 w 1603731"/>
                <a:gd name="connsiteY24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186769 w 1603731"/>
                <a:gd name="connsiteY6" fmla="*/ 162124 h 2250105"/>
                <a:gd name="connsiteX7" fmla="*/ 1242563 w 1603731"/>
                <a:gd name="connsiteY7" fmla="*/ 177623 h 2250105"/>
                <a:gd name="connsiteX8" fmla="*/ 1316550 w 1603731"/>
                <a:gd name="connsiteY8" fmla="*/ 163684 h 2250105"/>
                <a:gd name="connsiteX9" fmla="*/ 1336824 w 1603731"/>
                <a:gd name="connsiteY9" fmla="*/ 206262 h 2250105"/>
                <a:gd name="connsiteX10" fmla="*/ 1368312 w 1603731"/>
                <a:gd name="connsiteY10" fmla="*/ 226916 h 2250105"/>
                <a:gd name="connsiteX11" fmla="*/ 1359127 w 1603731"/>
                <a:gd name="connsiteY11" fmla="*/ 267087 h 2250105"/>
                <a:gd name="connsiteX12" fmla="*/ 1323971 w 1603731"/>
                <a:gd name="connsiteY12" fmla="*/ 310504 h 2250105"/>
                <a:gd name="connsiteX13" fmla="*/ 1225206 w 1603731"/>
                <a:gd name="connsiteY13" fmla="*/ 317866 h 2250105"/>
                <a:gd name="connsiteX14" fmla="*/ 1146240 w 1603731"/>
                <a:gd name="connsiteY14" fmla="*/ 311692 h 2250105"/>
                <a:gd name="connsiteX15" fmla="*/ 1082740 w 1603731"/>
                <a:gd name="connsiteY15" fmla="*/ 335840 h 2250105"/>
                <a:gd name="connsiteX16" fmla="*/ 1081360 w 1603731"/>
                <a:gd name="connsiteY16" fmla="*/ 360351 h 2250105"/>
                <a:gd name="connsiteX17" fmla="*/ 1095706 w 1603731"/>
                <a:gd name="connsiteY17" fmla="*/ 367239 h 2250105"/>
                <a:gd name="connsiteX18" fmla="*/ 1191270 w 1603731"/>
                <a:gd name="connsiteY18" fmla="*/ 349266 h 2250105"/>
                <a:gd name="connsiteX19" fmla="*/ 1255725 w 1603731"/>
                <a:gd name="connsiteY19" fmla="*/ 364406 h 2250105"/>
                <a:gd name="connsiteX20" fmla="*/ 1267305 w 1603731"/>
                <a:gd name="connsiteY20" fmla="*/ 406217 h 2250105"/>
                <a:gd name="connsiteX21" fmla="*/ 1290192 w 1603731"/>
                <a:gd name="connsiteY21" fmla="*/ 370489 h 2250105"/>
                <a:gd name="connsiteX22" fmla="*/ 1317568 w 1603731"/>
                <a:gd name="connsiteY22" fmla="*/ 356845 h 2250105"/>
                <a:gd name="connsiteX23" fmla="*/ 1340139 w 1603731"/>
                <a:gd name="connsiteY23" fmla="*/ 416612 h 2250105"/>
                <a:gd name="connsiteX24" fmla="*/ 1312606 w 1603731"/>
                <a:gd name="connsiteY24" fmla="*/ 512326 h 2250105"/>
                <a:gd name="connsiteX25" fmla="*/ 1367237 w 1603731"/>
                <a:gd name="connsiteY25" fmla="*/ 479974 h 2250105"/>
                <a:gd name="connsiteX26" fmla="*/ 1379037 w 1603731"/>
                <a:gd name="connsiteY26" fmla="*/ 452559 h 2250105"/>
                <a:gd name="connsiteX27" fmla="*/ 1405759 w 1603731"/>
                <a:gd name="connsiteY27" fmla="*/ 429286 h 2250105"/>
                <a:gd name="connsiteX28" fmla="*/ 1440227 w 1603731"/>
                <a:gd name="connsiteY28" fmla="*/ 439424 h 2250105"/>
                <a:gd name="connsiteX29" fmla="*/ 1458474 w 1603731"/>
                <a:gd name="connsiteY29" fmla="*/ 402929 h 2250105"/>
                <a:gd name="connsiteX30" fmla="*/ 1505175 w 1603731"/>
                <a:gd name="connsiteY30" fmla="*/ 388244 h 2250105"/>
                <a:gd name="connsiteX31" fmla="*/ 1584572 w 1603731"/>
                <a:gd name="connsiteY31" fmla="*/ 421159 h 2250105"/>
                <a:gd name="connsiteX32" fmla="*/ 1600399 w 1603731"/>
                <a:gd name="connsiteY32" fmla="*/ 457671 h 2250105"/>
                <a:gd name="connsiteX33" fmla="*/ 1600739 w 1603731"/>
                <a:gd name="connsiteY33" fmla="*/ 488289 h 2250105"/>
                <a:gd name="connsiteX34" fmla="*/ 1557821 w 1603731"/>
                <a:gd name="connsiteY34" fmla="*/ 510386 h 2250105"/>
                <a:gd name="connsiteX35" fmla="*/ 1535519 w 1603731"/>
                <a:gd name="connsiteY35" fmla="*/ 563101 h 2250105"/>
                <a:gd name="connsiteX36" fmla="*/ 1509161 w 1603731"/>
                <a:gd name="connsiteY36" fmla="*/ 583376 h 2250105"/>
                <a:gd name="connsiteX37" fmla="*/ 1493970 w 1603731"/>
                <a:gd name="connsiteY37" fmla="*/ 597429 h 2250105"/>
                <a:gd name="connsiteX38" fmla="*/ 1477802 w 1603731"/>
                <a:gd name="connsiteY38" fmla="*/ 628828 h 2250105"/>
                <a:gd name="connsiteX39" fmla="*/ 1393604 w 1603731"/>
                <a:gd name="connsiteY39" fmla="*/ 654164 h 2250105"/>
                <a:gd name="connsiteX40" fmla="*/ 1384639 w 1603731"/>
                <a:gd name="connsiteY40" fmla="*/ 703753 h 2250105"/>
                <a:gd name="connsiteX41" fmla="*/ 1403732 w 1603731"/>
                <a:gd name="connsiteY41" fmla="*/ 747603 h 2250105"/>
                <a:gd name="connsiteX42" fmla="*/ 1428393 w 1603731"/>
                <a:gd name="connsiteY42" fmla="*/ 744052 h 2250105"/>
                <a:gd name="connsiteX43" fmla="*/ 1417924 w 1603731"/>
                <a:gd name="connsiteY43" fmla="*/ 812483 h 2250105"/>
                <a:gd name="connsiteX44" fmla="*/ 1422577 w 1603731"/>
                <a:gd name="connsiteY44" fmla="*/ 867680 h 2250105"/>
                <a:gd name="connsiteX45" fmla="*/ 1404969 w 1603731"/>
                <a:gd name="connsiteY45" fmla="*/ 972489 h 2250105"/>
                <a:gd name="connsiteX46" fmla="*/ 1405759 w 1603731"/>
                <a:gd name="connsiteY46" fmla="*/ 1003067 h 2250105"/>
                <a:gd name="connsiteX47" fmla="*/ 1428062 w 1603731"/>
                <a:gd name="connsiteY47" fmla="*/ 999012 h 2250105"/>
                <a:gd name="connsiteX48" fmla="*/ 1442254 w 1603731"/>
                <a:gd name="connsiteY48" fmla="*/ 1019288 h 2250105"/>
                <a:gd name="connsiteX49" fmla="*/ 1417502 w 1603731"/>
                <a:gd name="connsiteY49" fmla="*/ 1019899 h 2250105"/>
                <a:gd name="connsiteX50" fmla="*/ 1438199 w 1603731"/>
                <a:gd name="connsiteY50" fmla="*/ 1045645 h 2250105"/>
                <a:gd name="connsiteX51" fmla="*/ 1433567 w 1603731"/>
                <a:gd name="connsiteY51" fmla="*/ 1081380 h 2250105"/>
                <a:gd name="connsiteX52" fmla="*/ 1416086 w 1603731"/>
                <a:gd name="connsiteY52" fmla="*/ 1056001 h 2250105"/>
                <a:gd name="connsiteX53" fmla="*/ 1393604 w 1603731"/>
                <a:gd name="connsiteY53" fmla="*/ 1050229 h 2250105"/>
                <a:gd name="connsiteX54" fmla="*/ 1351504 w 1603731"/>
                <a:gd name="connsiteY54" fmla="*/ 1081629 h 2250105"/>
                <a:gd name="connsiteX55" fmla="*/ 1355072 w 1603731"/>
                <a:gd name="connsiteY55" fmla="*/ 1102414 h 2250105"/>
                <a:gd name="connsiteX56" fmla="*/ 1396805 w 1603731"/>
                <a:gd name="connsiteY56" fmla="*/ 1138364 h 2250105"/>
                <a:gd name="connsiteX57" fmla="*/ 1404969 w 1603731"/>
                <a:gd name="connsiteY57" fmla="*/ 1220652 h 2250105"/>
                <a:gd name="connsiteX58" fmla="*/ 1379037 w 1603731"/>
                <a:gd name="connsiteY58" fmla="*/ 1226499 h 2250105"/>
                <a:gd name="connsiteX59" fmla="*/ 1379402 w 1603731"/>
                <a:gd name="connsiteY59" fmla="*/ 1252449 h 2250105"/>
                <a:gd name="connsiteX60" fmla="*/ 1407787 w 1603731"/>
                <a:gd name="connsiteY60" fmla="*/ 1278806 h 2250105"/>
                <a:gd name="connsiteX61" fmla="*/ 1412972 w 1603731"/>
                <a:gd name="connsiteY61" fmla="*/ 1308787 h 2250105"/>
                <a:gd name="connsiteX62" fmla="*/ 1339271 w 1603731"/>
                <a:gd name="connsiteY62" fmla="*/ 1311391 h 2250105"/>
                <a:gd name="connsiteX63" fmla="*/ 1385440 w 1603731"/>
                <a:gd name="connsiteY63" fmla="*/ 1350580 h 2250105"/>
                <a:gd name="connsiteX64" fmla="*/ 1374075 w 1603731"/>
                <a:gd name="connsiteY64" fmla="*/ 1378948 h 2250105"/>
                <a:gd name="connsiteX65" fmla="*/ 1340139 w 1603731"/>
                <a:gd name="connsiteY65" fmla="*/ 1389559 h 2250105"/>
                <a:gd name="connsiteX66" fmla="*/ 1291321 w 1603731"/>
                <a:gd name="connsiteY66" fmla="*/ 1389648 h 2250105"/>
                <a:gd name="connsiteX67" fmla="*/ 1355072 w 1603731"/>
                <a:gd name="connsiteY67" fmla="*/ 1418703 h 2250105"/>
                <a:gd name="connsiteX68" fmla="*/ 1336937 w 1603731"/>
                <a:gd name="connsiteY68" fmla="*/ 1446294 h 2250105"/>
                <a:gd name="connsiteX69" fmla="*/ 1336937 w 1603731"/>
                <a:gd name="connsiteY69" fmla="*/ 1482241 h 2250105"/>
                <a:gd name="connsiteX70" fmla="*/ 1316550 w 1603731"/>
                <a:gd name="connsiteY70" fmla="*/ 1461281 h 2250105"/>
                <a:gd name="connsiteX71" fmla="*/ 1244619 w 1603731"/>
                <a:gd name="connsiteY71" fmla="*/ 1469918 h 2250105"/>
                <a:gd name="connsiteX72" fmla="*/ 1299654 w 1603731"/>
                <a:gd name="connsiteY72" fmla="*/ 1478802 h 2250105"/>
                <a:gd name="connsiteX73" fmla="*/ 1320395 w 1603731"/>
                <a:gd name="connsiteY73" fmla="*/ 1497344 h 2250105"/>
                <a:gd name="connsiteX74" fmla="*/ 1340139 w 1603731"/>
                <a:gd name="connsiteY74" fmla="*/ 1538977 h 2250105"/>
                <a:gd name="connsiteX75" fmla="*/ 1351504 w 1603731"/>
                <a:gd name="connsiteY75" fmla="*/ 1598744 h 2250105"/>
                <a:gd name="connsiteX76" fmla="*/ 1301241 w 1603731"/>
                <a:gd name="connsiteY76" fmla="*/ 1612170 h 2250105"/>
                <a:gd name="connsiteX77" fmla="*/ 1294691 w 1603731"/>
                <a:gd name="connsiteY77" fmla="*/ 1568847 h 2250105"/>
                <a:gd name="connsiteX78" fmla="*/ 1239773 w 1603731"/>
                <a:gd name="connsiteY78" fmla="*/ 1528582 h 2250105"/>
                <a:gd name="connsiteX79" fmla="*/ 1259780 w 1603731"/>
                <a:gd name="connsiteY79" fmla="*/ 1556573 h 2250105"/>
                <a:gd name="connsiteX80" fmla="*/ 1252079 w 1603731"/>
                <a:gd name="connsiteY80" fmla="*/ 1568019 h 2250105"/>
                <a:gd name="connsiteX81" fmla="*/ 1246470 w 1603731"/>
                <a:gd name="connsiteY81" fmla="*/ 1569888 h 2250105"/>
                <a:gd name="connsiteX82" fmla="*/ 1170270 w 1603731"/>
                <a:gd name="connsiteY82" fmla="*/ 1573698 h 2250105"/>
                <a:gd name="connsiteX83" fmla="*/ 1164555 w 1603731"/>
                <a:gd name="connsiteY83" fmla="*/ 1577508 h 2250105"/>
                <a:gd name="connsiteX84" fmla="*/ 1170270 w 1603731"/>
                <a:gd name="connsiteY84" fmla="*/ 1579413 h 2250105"/>
                <a:gd name="connsiteX85" fmla="*/ 1192273 w 1603731"/>
                <a:gd name="connsiteY85" fmla="*/ 1601593 h 2250105"/>
                <a:gd name="connsiteX86" fmla="*/ 1207390 w 1603731"/>
                <a:gd name="connsiteY86" fmla="*/ 1593238 h 2250105"/>
                <a:gd name="connsiteX87" fmla="*/ 1235040 w 1603731"/>
                <a:gd name="connsiteY87" fmla="*/ 1588938 h 2250105"/>
                <a:gd name="connsiteX88" fmla="*/ 1250280 w 1603731"/>
                <a:gd name="connsiteY88" fmla="*/ 1590843 h 2250105"/>
                <a:gd name="connsiteX89" fmla="*/ 1258955 w 1603731"/>
                <a:gd name="connsiteY89" fmla="*/ 1590054 h 2250105"/>
                <a:gd name="connsiteX90" fmla="*/ 1259302 w 1603731"/>
                <a:gd name="connsiteY90" fmla="*/ 1591164 h 2250105"/>
                <a:gd name="connsiteX91" fmla="*/ 1191759 w 1603731"/>
                <a:gd name="connsiteY91" fmla="*/ 1620023 h 2250105"/>
                <a:gd name="connsiteX92" fmla="*/ 1166879 w 1603731"/>
                <a:gd name="connsiteY92" fmla="*/ 1635586 h 2250105"/>
                <a:gd name="connsiteX93" fmla="*/ 1257621 w 1603731"/>
                <a:gd name="connsiteY93" fmla="*/ 1618472 h 2250105"/>
                <a:gd name="connsiteX94" fmla="*/ 1233224 w 1603731"/>
                <a:gd name="connsiteY94" fmla="*/ 1643851 h 2250105"/>
                <a:gd name="connsiteX95" fmla="*/ 1332135 w 1603731"/>
                <a:gd name="connsiteY95" fmla="*/ 1637506 h 2250105"/>
                <a:gd name="connsiteX96" fmla="*/ 1282082 w 1603731"/>
                <a:gd name="connsiteY96" fmla="*/ 1668085 h 2250105"/>
                <a:gd name="connsiteX97" fmla="*/ 1264104 w 1603731"/>
                <a:gd name="connsiteY97" fmla="*/ 1697273 h 2250105"/>
                <a:gd name="connsiteX98" fmla="*/ 1227340 w 1603731"/>
                <a:gd name="connsiteY98" fmla="*/ 1720800 h 2250105"/>
                <a:gd name="connsiteX99" fmla="*/ 1191270 w 1603731"/>
                <a:gd name="connsiteY99" fmla="*/ 1751193 h 2250105"/>
                <a:gd name="connsiteX100" fmla="*/ 1113634 w 1603731"/>
                <a:gd name="connsiteY100" fmla="*/ 1771981 h 2250105"/>
                <a:gd name="connsiteX101" fmla="*/ 1072462 w 1603731"/>
                <a:gd name="connsiteY101" fmla="*/ 1751026 h 2250105"/>
                <a:gd name="connsiteX102" fmla="*/ 1079220 w 1603731"/>
                <a:gd name="connsiteY102" fmla="*/ 1780778 h 2250105"/>
                <a:gd name="connsiteX103" fmla="*/ 1055003 w 1603731"/>
                <a:gd name="connsiteY103" fmla="*/ 1795817 h 2250105"/>
                <a:gd name="connsiteX104" fmla="*/ 1034728 w 1603731"/>
                <a:gd name="connsiteY104" fmla="*/ 1822175 h 2250105"/>
                <a:gd name="connsiteX105" fmla="*/ 1022872 w 1603731"/>
                <a:gd name="connsiteY105" fmla="*/ 1860333 h 2250105"/>
                <a:gd name="connsiteX106" fmla="*/ 1000260 w 1603731"/>
                <a:gd name="connsiteY106" fmla="*/ 1870835 h 2250105"/>
                <a:gd name="connsiteX107" fmla="*/ 967967 w 1603731"/>
                <a:gd name="connsiteY107" fmla="*/ 1902126 h 2250105"/>
                <a:gd name="connsiteX108" fmla="*/ 898604 w 1603731"/>
                <a:gd name="connsiteY108" fmla="*/ 1929534 h 2250105"/>
                <a:gd name="connsiteX109" fmla="*/ 893725 w 1603731"/>
                <a:gd name="connsiteY109" fmla="*/ 1889130 h 2250105"/>
                <a:gd name="connsiteX110" fmla="*/ 877205 w 1603731"/>
                <a:gd name="connsiteY110" fmla="*/ 1944567 h 2250105"/>
                <a:gd name="connsiteX111" fmla="*/ 874556 w 1603731"/>
                <a:gd name="connsiteY111" fmla="*/ 1968154 h 2250105"/>
                <a:gd name="connsiteX112" fmla="*/ 852730 w 1603731"/>
                <a:gd name="connsiteY112" fmla="*/ 1986401 h 2250105"/>
                <a:gd name="connsiteX113" fmla="*/ 837508 w 1603731"/>
                <a:gd name="connsiteY113" fmla="*/ 1972646 h 2250105"/>
                <a:gd name="connsiteX114" fmla="*/ 850580 w 1603731"/>
                <a:gd name="connsiteY114" fmla="*/ 2010262 h 2250105"/>
                <a:gd name="connsiteX115" fmla="*/ 858742 w 1603731"/>
                <a:gd name="connsiteY115" fmla="*/ 2031800 h 2250105"/>
                <a:gd name="connsiteX116" fmla="*/ 827923 w 1603731"/>
                <a:gd name="connsiteY116" fmla="*/ 2047227 h 2250105"/>
                <a:gd name="connsiteX117" fmla="*/ 818426 w 1603731"/>
                <a:gd name="connsiteY117" fmla="*/ 2068318 h 2250105"/>
                <a:gd name="connsiteX118" fmla="*/ 807733 w 1603731"/>
                <a:gd name="connsiteY118" fmla="*/ 2126253 h 2250105"/>
                <a:gd name="connsiteX119" fmla="*/ 796368 w 1603731"/>
                <a:gd name="connsiteY119" fmla="*/ 2168046 h 2250105"/>
                <a:gd name="connsiteX120" fmla="*/ 790718 w 1603731"/>
                <a:gd name="connsiteY120" fmla="*/ 2228849 h 2250105"/>
                <a:gd name="connsiteX121" fmla="*/ 779263 w 1603731"/>
                <a:gd name="connsiteY121" fmla="*/ 2249976 h 2250105"/>
                <a:gd name="connsiteX122" fmla="*/ 755923 w 1603731"/>
                <a:gd name="connsiteY122" fmla="*/ 2237457 h 2250105"/>
                <a:gd name="connsiteX123" fmla="*/ 746105 w 1603731"/>
                <a:gd name="connsiteY123" fmla="*/ 2217419 h 2250105"/>
                <a:gd name="connsiteX124" fmla="*/ 711058 w 1603731"/>
                <a:gd name="connsiteY124" fmla="*/ 2211819 h 2250105"/>
                <a:gd name="connsiteX125" fmla="*/ 681193 w 1603731"/>
                <a:gd name="connsiteY125" fmla="*/ 2178657 h 2250105"/>
                <a:gd name="connsiteX126" fmla="*/ 655503 w 1603731"/>
                <a:gd name="connsiteY126" fmla="*/ 2178657 h 2250105"/>
                <a:gd name="connsiteX127" fmla="*/ 627970 w 1603731"/>
                <a:gd name="connsiteY127" fmla="*/ 2150073 h 2250105"/>
                <a:gd name="connsiteX128" fmla="*/ 614918 w 1603731"/>
                <a:gd name="connsiteY128" fmla="*/ 2113544 h 2250105"/>
                <a:gd name="connsiteX129" fmla="*/ 617054 w 1603731"/>
                <a:gd name="connsiteY129" fmla="*/ 2083633 h 2250105"/>
                <a:gd name="connsiteX130" fmla="*/ 588302 w 1603731"/>
                <a:gd name="connsiteY130" fmla="*/ 2067629 h 2250105"/>
                <a:gd name="connsiteX131" fmla="*/ 597827 w 1603731"/>
                <a:gd name="connsiteY131" fmla="*/ 2040903 h 2250105"/>
                <a:gd name="connsiteX132" fmla="*/ 567916 w 1603731"/>
                <a:gd name="connsiteY132" fmla="*/ 2036631 h 2250105"/>
                <a:gd name="connsiteX133" fmla="*/ 549410 w 1603731"/>
                <a:gd name="connsiteY133" fmla="*/ 2013101 h 2250105"/>
                <a:gd name="connsiteX134" fmla="*/ 557272 w 1603731"/>
                <a:gd name="connsiteY134" fmla="*/ 1987216 h 2250105"/>
                <a:gd name="connsiteX135" fmla="*/ 533733 w 1603731"/>
                <a:gd name="connsiteY135" fmla="*/ 1978947 h 2250105"/>
                <a:gd name="connsiteX136" fmla="*/ 549798 w 1603731"/>
                <a:gd name="connsiteY136" fmla="*/ 1946389 h 2250105"/>
                <a:gd name="connsiteX137" fmla="*/ 516641 w 1603731"/>
                <a:gd name="connsiteY137" fmla="*/ 1934081 h 2250105"/>
                <a:gd name="connsiteX138" fmla="*/ 513037 w 1603731"/>
                <a:gd name="connsiteY138" fmla="*/ 1896063 h 2250105"/>
                <a:gd name="connsiteX139" fmla="*/ 524402 w 1603731"/>
                <a:gd name="connsiteY139" fmla="*/ 1852754 h 2250105"/>
                <a:gd name="connsiteX140" fmla="*/ 505033 w 1603731"/>
                <a:gd name="connsiteY140" fmla="*/ 1828933 h 2250105"/>
                <a:gd name="connsiteX141" fmla="*/ 532566 w 1603731"/>
                <a:gd name="connsiteY141" fmla="*/ 1757040 h 2250105"/>
                <a:gd name="connsiteX142" fmla="*/ 569703 w 1603731"/>
                <a:gd name="connsiteY142" fmla="*/ 1733219 h 2250105"/>
                <a:gd name="connsiteX143" fmla="*/ 582669 w 1603731"/>
                <a:gd name="connsiteY143" fmla="*/ 1704852 h 2250105"/>
                <a:gd name="connsiteX144" fmla="*/ 585871 w 1603731"/>
                <a:gd name="connsiteY144" fmla="*/ 1650931 h 2250105"/>
                <a:gd name="connsiteX145" fmla="*/ 555136 w 1603731"/>
                <a:gd name="connsiteY145" fmla="*/ 1673452 h 2250105"/>
                <a:gd name="connsiteX146" fmla="*/ 521824 w 1603731"/>
                <a:gd name="connsiteY146" fmla="*/ 1652087 h 2250105"/>
                <a:gd name="connsiteX147" fmla="*/ 485504 w 1603731"/>
                <a:gd name="connsiteY147" fmla="*/ 1622564 h 2250105"/>
                <a:gd name="connsiteX148" fmla="*/ 493668 w 1603731"/>
                <a:gd name="connsiteY148" fmla="*/ 1588349 h 2250105"/>
                <a:gd name="connsiteX149" fmla="*/ 559657 w 1603731"/>
                <a:gd name="connsiteY149" fmla="*/ 1628667 h 2250105"/>
                <a:gd name="connsiteX150" fmla="*/ 574505 w 1603731"/>
                <a:gd name="connsiteY150" fmla="*/ 1606106 h 2250105"/>
                <a:gd name="connsiteX151" fmla="*/ 527604 w 1603731"/>
                <a:gd name="connsiteY151" fmla="*/ 1555434 h 2250105"/>
                <a:gd name="connsiteX152" fmla="*/ 505033 w 1603731"/>
                <a:gd name="connsiteY152" fmla="*/ 1531397 h 2250105"/>
                <a:gd name="connsiteX153" fmla="*/ 479101 w 1603731"/>
                <a:gd name="connsiteY153" fmla="*/ 1542008 h 2250105"/>
                <a:gd name="connsiteX154" fmla="*/ 456371 w 1603731"/>
                <a:gd name="connsiteY154" fmla="*/ 1524035 h 2250105"/>
                <a:gd name="connsiteX155" fmla="*/ 475139 w 1603731"/>
                <a:gd name="connsiteY155" fmla="*/ 1499803 h 2250105"/>
                <a:gd name="connsiteX156" fmla="*/ 469057 w 1603731"/>
                <a:gd name="connsiteY156" fmla="*/ 1473446 h 2250105"/>
                <a:gd name="connsiteX157" fmla="*/ 485504 w 1603731"/>
                <a:gd name="connsiteY157" fmla="*/ 1449326 h 2250105"/>
                <a:gd name="connsiteX158" fmla="*/ 470938 w 1603731"/>
                <a:gd name="connsiteY158" fmla="*/ 1422474 h 2250105"/>
                <a:gd name="connsiteX159" fmla="*/ 473112 w 1603731"/>
                <a:gd name="connsiteY159" fmla="*/ 1386264 h 2250105"/>
                <a:gd name="connsiteX160" fmla="*/ 448367 w 1603731"/>
                <a:gd name="connsiteY160" fmla="*/ 1361191 h 2250105"/>
                <a:gd name="connsiteX161" fmla="*/ 446754 w 1603731"/>
                <a:gd name="connsiteY161" fmla="*/ 1329494 h 2250105"/>
                <a:gd name="connsiteX162" fmla="*/ 418369 w 1603731"/>
                <a:gd name="connsiteY162" fmla="*/ 1297054 h 2250105"/>
                <a:gd name="connsiteX163" fmla="*/ 417633 w 1603731"/>
                <a:gd name="connsiteY163" fmla="*/ 1270025 h 2250105"/>
                <a:gd name="connsiteX164" fmla="*/ 383537 w 1603731"/>
                <a:gd name="connsiteY164" fmla="*/ 1234078 h 2250105"/>
                <a:gd name="connsiteX165" fmla="*/ 383537 w 1603731"/>
                <a:gd name="connsiteY165" fmla="*/ 1192284 h 2250105"/>
                <a:gd name="connsiteX166" fmla="*/ 314065 w 1603731"/>
                <a:gd name="connsiteY166" fmla="*/ 1135332 h 2250105"/>
                <a:gd name="connsiteX167" fmla="*/ 286582 w 1603731"/>
                <a:gd name="connsiteY167" fmla="*/ 1122689 h 2250105"/>
                <a:gd name="connsiteX168" fmla="*/ 260600 w 1603731"/>
                <a:gd name="connsiteY168" fmla="*/ 1127970 h 2250105"/>
                <a:gd name="connsiteX169" fmla="*/ 225757 w 1603731"/>
                <a:gd name="connsiteY169" fmla="*/ 1120662 h 2250105"/>
                <a:gd name="connsiteX170" fmla="*/ 187767 w 1603731"/>
                <a:gd name="connsiteY170" fmla="*/ 1131001 h 2250105"/>
                <a:gd name="connsiteX171" fmla="*/ 154795 w 1603731"/>
                <a:gd name="connsiteY171" fmla="*/ 1128772 h 2250105"/>
                <a:gd name="connsiteX172" fmla="*/ 126298 w 1603731"/>
                <a:gd name="connsiteY172" fmla="*/ 1142911 h 2250105"/>
                <a:gd name="connsiteX173" fmla="*/ 102080 w 1603731"/>
                <a:gd name="connsiteY173" fmla="*/ 1118634 h 2250105"/>
                <a:gd name="connsiteX174" fmla="*/ 112709 w 1603731"/>
                <a:gd name="connsiteY174" fmla="*/ 1087915 h 2250105"/>
                <a:gd name="connsiteX175" fmla="*/ 81805 w 1603731"/>
                <a:gd name="connsiteY175" fmla="*/ 1065919 h 2250105"/>
                <a:gd name="connsiteX176" fmla="*/ 50103 w 1603731"/>
                <a:gd name="connsiteY176" fmla="*/ 1042867 h 2250105"/>
                <a:gd name="connsiteX177" fmla="*/ 118135 w 1603731"/>
                <a:gd name="connsiteY177" fmla="*/ 1008436 h 2250105"/>
                <a:gd name="connsiteX178" fmla="*/ 168398 w 1603731"/>
                <a:gd name="connsiteY178" fmla="*/ 1000856 h 2250105"/>
                <a:gd name="connsiteX179" fmla="*/ 181575 w 1603731"/>
                <a:gd name="connsiteY179" fmla="*/ 975528 h 2250105"/>
                <a:gd name="connsiteX180" fmla="*/ 58267 w 1603731"/>
                <a:gd name="connsiteY180" fmla="*/ 972489 h 2250105"/>
                <a:gd name="connsiteX181" fmla="*/ 33146 w 1603731"/>
                <a:gd name="connsiteY181" fmla="*/ 954407 h 2250105"/>
                <a:gd name="connsiteX182" fmla="*/ 37200 w 1603731"/>
                <a:gd name="connsiteY182" fmla="*/ 940215 h 2250105"/>
                <a:gd name="connsiteX183" fmla="*/ 12871 w 1603731"/>
                <a:gd name="connsiteY183" fmla="*/ 938187 h 2250105"/>
                <a:gd name="connsiteX184" fmla="*/ 0 w 1603731"/>
                <a:gd name="connsiteY184" fmla="*/ 926148 h 2250105"/>
                <a:gd name="connsiteX185" fmla="*/ 3202 w 1603731"/>
                <a:gd name="connsiteY185" fmla="*/ 879806 h 2250105"/>
                <a:gd name="connsiteX186" fmla="*/ 81805 w 1603731"/>
                <a:gd name="connsiteY186" fmla="*/ 846950 h 2250105"/>
                <a:gd name="connsiteX187" fmla="*/ 103568 w 1603731"/>
                <a:gd name="connsiteY187" fmla="*/ 823071 h 2250105"/>
                <a:gd name="connsiteX188" fmla="*/ 128438 w 1603731"/>
                <a:gd name="connsiteY188" fmla="*/ 808428 h 2250105"/>
                <a:gd name="connsiteX189" fmla="*/ 156823 w 1603731"/>
                <a:gd name="connsiteY189" fmla="*/ 800318 h 2250105"/>
                <a:gd name="connsiteX190" fmla="*/ 191448 w 1603731"/>
                <a:gd name="connsiteY190" fmla="*/ 806376 h 2250105"/>
                <a:gd name="connsiteX191" fmla="*/ 220471 w 1603731"/>
                <a:gd name="connsiteY191" fmla="*/ 670116 h 2250105"/>
                <a:gd name="connsiteX192" fmla="*/ 203455 w 1603731"/>
                <a:gd name="connsiteY192" fmla="*/ 656366 h 2250105"/>
                <a:gd name="connsiteX193" fmla="*/ 164933 w 1603731"/>
                <a:gd name="connsiteY193" fmla="*/ 656366 h 2250105"/>
                <a:gd name="connsiteX194" fmla="*/ 147029 w 1603731"/>
                <a:gd name="connsiteY194" fmla="*/ 630485 h 2250105"/>
                <a:gd name="connsiteX195" fmla="*/ 158850 w 1603731"/>
                <a:gd name="connsiteY195" fmla="*/ 597568 h 2250105"/>
                <a:gd name="connsiteX196" fmla="*/ 187235 w 1603731"/>
                <a:gd name="connsiteY196" fmla="*/ 579321 h 2250105"/>
                <a:gd name="connsiteX197" fmla="*/ 190714 w 1603731"/>
                <a:gd name="connsiteY197" fmla="*/ 552578 h 2250105"/>
                <a:gd name="connsiteX198" fmla="*/ 219675 w 1603731"/>
                <a:gd name="connsiteY198" fmla="*/ 556428 h 2250105"/>
                <a:gd name="connsiteX199" fmla="*/ 231105 w 1603731"/>
                <a:gd name="connsiteY199" fmla="*/ 560238 h 2250105"/>
                <a:gd name="connsiteX200" fmla="*/ 214945 w 1603731"/>
                <a:gd name="connsiteY200" fmla="*/ 530290 h 2250105"/>
                <a:gd name="connsiteX201" fmla="*/ 258147 w 1603731"/>
                <a:gd name="connsiteY201" fmla="*/ 477659 h 2250105"/>
                <a:gd name="connsiteX202" fmla="*/ 275167 w 1603731"/>
                <a:gd name="connsiteY202" fmla="*/ 410548 h 2250105"/>
                <a:gd name="connsiteX203" fmla="*/ 302915 w 1603731"/>
                <a:gd name="connsiteY203" fmla="*/ 386510 h 2250105"/>
                <a:gd name="connsiteX204" fmla="*/ 359572 w 1603731"/>
                <a:gd name="connsiteY204" fmla="*/ 413066 h 2250105"/>
                <a:gd name="connsiteX205" fmla="*/ 376442 w 1603731"/>
                <a:gd name="connsiteY205" fmla="*/ 406913 h 2250105"/>
                <a:gd name="connsiteX206" fmla="*/ 320194 w 1603731"/>
                <a:gd name="connsiteY206" fmla="*/ 370264 h 2250105"/>
                <a:gd name="connsiteX207" fmla="*/ 353490 w 1603731"/>
                <a:gd name="connsiteY207" fmla="*/ 350214 h 2250105"/>
                <a:gd name="connsiteX208" fmla="*/ 381875 w 1603731"/>
                <a:gd name="connsiteY208" fmla="*/ 348186 h 2250105"/>
                <a:gd name="connsiteX209" fmla="*/ 389985 w 1603731"/>
                <a:gd name="connsiteY209" fmla="*/ 329939 h 2250105"/>
                <a:gd name="connsiteX210" fmla="*/ 424452 w 1603731"/>
                <a:gd name="connsiteY210" fmla="*/ 315747 h 2250105"/>
                <a:gd name="connsiteX211" fmla="*/ 444727 w 1603731"/>
                <a:gd name="connsiteY211" fmla="*/ 384681 h 2250105"/>
                <a:gd name="connsiteX212" fmla="*/ 471135 w 1603731"/>
                <a:gd name="connsiteY212" fmla="*/ 377358 h 2250105"/>
                <a:gd name="connsiteX213" fmla="*/ 469232 w 1603731"/>
                <a:gd name="connsiteY213" fmla="*/ 314885 h 2250105"/>
                <a:gd name="connsiteX214" fmla="*/ 499469 w 1603731"/>
                <a:gd name="connsiteY214" fmla="*/ 374544 h 2250105"/>
                <a:gd name="connsiteX215" fmla="*/ 524456 w 1603731"/>
                <a:gd name="connsiteY215" fmla="*/ 372300 h 2250105"/>
                <a:gd name="connsiteX216" fmla="*/ 517716 w 1603731"/>
                <a:gd name="connsiteY216" fmla="*/ 297499 h 2250105"/>
                <a:gd name="connsiteX217" fmla="*/ 548129 w 1603731"/>
                <a:gd name="connsiteY217" fmla="*/ 273169 h 2250105"/>
                <a:gd name="connsiteX218" fmla="*/ 588272 w 1603731"/>
                <a:gd name="connsiteY218" fmla="*/ 294558 h 2250105"/>
                <a:gd name="connsiteX219" fmla="*/ 621119 w 1603731"/>
                <a:gd name="connsiteY219" fmla="*/ 338049 h 2250105"/>
                <a:gd name="connsiteX220" fmla="*/ 661906 w 1603731"/>
                <a:gd name="connsiteY220" fmla="*/ 359876 h 2250105"/>
                <a:gd name="connsiteX221" fmla="*/ 657614 w 1603731"/>
                <a:gd name="connsiteY221" fmla="*/ 374544 h 2250105"/>
                <a:gd name="connsiteX222" fmla="*/ 729188 w 1603731"/>
                <a:gd name="connsiteY222" fmla="*/ 415368 h 2250105"/>
                <a:gd name="connsiteX223" fmla="*/ 733993 w 1603731"/>
                <a:gd name="connsiteY223" fmla="*/ 404703 h 2250105"/>
                <a:gd name="connsiteX224" fmla="*/ 697548 w 1603731"/>
                <a:gd name="connsiteY224" fmla="*/ 335840 h 2250105"/>
                <a:gd name="connsiteX225" fmla="*/ 704246 w 1603731"/>
                <a:gd name="connsiteY225" fmla="*/ 291417 h 2250105"/>
                <a:gd name="connsiteX226" fmla="*/ 678607 w 1603731"/>
                <a:gd name="connsiteY226" fmla="*/ 260126 h 2250105"/>
                <a:gd name="connsiteX227" fmla="*/ 665724 w 1603731"/>
                <a:gd name="connsiteY227" fmla="*/ 216399 h 2250105"/>
                <a:gd name="connsiteX228" fmla="*/ 746824 w 1603731"/>
                <a:gd name="connsiteY228" fmla="*/ 218427 h 2250105"/>
                <a:gd name="connsiteX229" fmla="*/ 754934 w 1603731"/>
                <a:gd name="connsiteY229" fmla="*/ 204234 h 2250105"/>
                <a:gd name="connsiteX230" fmla="*/ 758988 w 1603731"/>
                <a:gd name="connsiteY230" fmla="*/ 198152 h 2250105"/>
                <a:gd name="connsiteX231" fmla="*/ 680426 w 1603731"/>
                <a:gd name="connsiteY231" fmla="*/ 188229 h 2250105"/>
                <a:gd name="connsiteX232" fmla="*/ 675861 w 1603731"/>
                <a:gd name="connsiteY232" fmla="*/ 169767 h 2250105"/>
                <a:gd name="connsiteX233" fmla="*/ 706274 w 1603731"/>
                <a:gd name="connsiteY233" fmla="*/ 141382 h 2250105"/>
                <a:gd name="connsiteX234" fmla="*/ 728576 w 1603731"/>
                <a:gd name="connsiteY234" fmla="*/ 123135 h 2250105"/>
                <a:gd name="connsiteX235" fmla="*/ 752906 w 1603731"/>
                <a:gd name="connsiteY235" fmla="*/ 139354 h 2250105"/>
                <a:gd name="connsiteX236" fmla="*/ 773180 w 1603731"/>
                <a:gd name="connsiteY236" fmla="*/ 90694 h 2250105"/>
                <a:gd name="connsiteX237" fmla="*/ 813731 w 1603731"/>
                <a:gd name="connsiteY237" fmla="*/ 108943 h 2250105"/>
                <a:gd name="connsiteX238" fmla="*/ 815758 w 1603731"/>
                <a:gd name="connsiteY238" fmla="*/ 88668 h 2250105"/>
                <a:gd name="connsiteX239" fmla="*/ 823868 w 1603731"/>
                <a:gd name="connsiteY239" fmla="*/ 60283 h 2250105"/>
                <a:gd name="connsiteX240" fmla="*/ 856985 w 1603731"/>
                <a:gd name="connsiteY240" fmla="*/ 120333 h 2250105"/>
                <a:gd name="connsiteX241" fmla="*/ 866446 w 1603731"/>
                <a:gd name="connsiteY241" fmla="*/ 82585 h 2250105"/>
                <a:gd name="connsiteX242" fmla="*/ 860363 w 1603731"/>
                <a:gd name="connsiteY242" fmla="*/ 42036 h 2250105"/>
                <a:gd name="connsiteX243" fmla="*/ 909023 w 1603731"/>
                <a:gd name="connsiteY243" fmla="*/ 19732 h 2250105"/>
                <a:gd name="connsiteX244" fmla="*/ 949573 w 1603731"/>
                <a:gd name="connsiteY244" fmla="*/ 21760 h 2250105"/>
                <a:gd name="connsiteX245" fmla="*/ 1004783 w 1603731"/>
                <a:gd name="connsiteY24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186769 w 1603731"/>
                <a:gd name="connsiteY6" fmla="*/ 162124 h 2250105"/>
                <a:gd name="connsiteX7" fmla="*/ 1242563 w 1603731"/>
                <a:gd name="connsiteY7" fmla="*/ 177623 h 2250105"/>
                <a:gd name="connsiteX8" fmla="*/ 1282859 w 1603731"/>
                <a:gd name="connsiteY8" fmla="*/ 162124 h 2250105"/>
                <a:gd name="connsiteX9" fmla="*/ 1316550 w 1603731"/>
                <a:gd name="connsiteY9" fmla="*/ 163684 h 2250105"/>
                <a:gd name="connsiteX10" fmla="*/ 1336824 w 1603731"/>
                <a:gd name="connsiteY10" fmla="*/ 206262 h 2250105"/>
                <a:gd name="connsiteX11" fmla="*/ 1368312 w 1603731"/>
                <a:gd name="connsiteY11" fmla="*/ 226916 h 2250105"/>
                <a:gd name="connsiteX12" fmla="*/ 1359127 w 1603731"/>
                <a:gd name="connsiteY12" fmla="*/ 267087 h 2250105"/>
                <a:gd name="connsiteX13" fmla="*/ 1323971 w 1603731"/>
                <a:gd name="connsiteY13" fmla="*/ 310504 h 2250105"/>
                <a:gd name="connsiteX14" fmla="*/ 1225206 w 1603731"/>
                <a:gd name="connsiteY14" fmla="*/ 317866 h 2250105"/>
                <a:gd name="connsiteX15" fmla="*/ 1146240 w 1603731"/>
                <a:gd name="connsiteY15" fmla="*/ 311692 h 2250105"/>
                <a:gd name="connsiteX16" fmla="*/ 1082740 w 1603731"/>
                <a:gd name="connsiteY16" fmla="*/ 335840 h 2250105"/>
                <a:gd name="connsiteX17" fmla="*/ 1081360 w 1603731"/>
                <a:gd name="connsiteY17" fmla="*/ 360351 h 2250105"/>
                <a:gd name="connsiteX18" fmla="*/ 1095706 w 1603731"/>
                <a:gd name="connsiteY18" fmla="*/ 367239 h 2250105"/>
                <a:gd name="connsiteX19" fmla="*/ 1191270 w 1603731"/>
                <a:gd name="connsiteY19" fmla="*/ 349266 h 2250105"/>
                <a:gd name="connsiteX20" fmla="*/ 1255725 w 1603731"/>
                <a:gd name="connsiteY20" fmla="*/ 364406 h 2250105"/>
                <a:gd name="connsiteX21" fmla="*/ 1267305 w 1603731"/>
                <a:gd name="connsiteY21" fmla="*/ 406217 h 2250105"/>
                <a:gd name="connsiteX22" fmla="*/ 1290192 w 1603731"/>
                <a:gd name="connsiteY22" fmla="*/ 370489 h 2250105"/>
                <a:gd name="connsiteX23" fmla="*/ 1317568 w 1603731"/>
                <a:gd name="connsiteY23" fmla="*/ 356845 h 2250105"/>
                <a:gd name="connsiteX24" fmla="*/ 1340139 w 1603731"/>
                <a:gd name="connsiteY24" fmla="*/ 416612 h 2250105"/>
                <a:gd name="connsiteX25" fmla="*/ 1312606 w 1603731"/>
                <a:gd name="connsiteY25" fmla="*/ 512326 h 2250105"/>
                <a:gd name="connsiteX26" fmla="*/ 1367237 w 1603731"/>
                <a:gd name="connsiteY26" fmla="*/ 479974 h 2250105"/>
                <a:gd name="connsiteX27" fmla="*/ 1379037 w 1603731"/>
                <a:gd name="connsiteY27" fmla="*/ 452559 h 2250105"/>
                <a:gd name="connsiteX28" fmla="*/ 1405759 w 1603731"/>
                <a:gd name="connsiteY28" fmla="*/ 429286 h 2250105"/>
                <a:gd name="connsiteX29" fmla="*/ 1440227 w 1603731"/>
                <a:gd name="connsiteY29" fmla="*/ 439424 h 2250105"/>
                <a:gd name="connsiteX30" fmla="*/ 1458474 w 1603731"/>
                <a:gd name="connsiteY30" fmla="*/ 402929 h 2250105"/>
                <a:gd name="connsiteX31" fmla="*/ 1505175 w 1603731"/>
                <a:gd name="connsiteY31" fmla="*/ 388244 h 2250105"/>
                <a:gd name="connsiteX32" fmla="*/ 1584572 w 1603731"/>
                <a:gd name="connsiteY32" fmla="*/ 421159 h 2250105"/>
                <a:gd name="connsiteX33" fmla="*/ 1600399 w 1603731"/>
                <a:gd name="connsiteY33" fmla="*/ 457671 h 2250105"/>
                <a:gd name="connsiteX34" fmla="*/ 1600739 w 1603731"/>
                <a:gd name="connsiteY34" fmla="*/ 488289 h 2250105"/>
                <a:gd name="connsiteX35" fmla="*/ 1557821 w 1603731"/>
                <a:gd name="connsiteY35" fmla="*/ 510386 h 2250105"/>
                <a:gd name="connsiteX36" fmla="*/ 1535519 w 1603731"/>
                <a:gd name="connsiteY36" fmla="*/ 563101 h 2250105"/>
                <a:gd name="connsiteX37" fmla="*/ 1509161 w 1603731"/>
                <a:gd name="connsiteY37" fmla="*/ 583376 h 2250105"/>
                <a:gd name="connsiteX38" fmla="*/ 1493970 w 1603731"/>
                <a:gd name="connsiteY38" fmla="*/ 597429 h 2250105"/>
                <a:gd name="connsiteX39" fmla="*/ 1477802 w 1603731"/>
                <a:gd name="connsiteY39" fmla="*/ 628828 h 2250105"/>
                <a:gd name="connsiteX40" fmla="*/ 1393604 w 1603731"/>
                <a:gd name="connsiteY40" fmla="*/ 654164 h 2250105"/>
                <a:gd name="connsiteX41" fmla="*/ 1384639 w 1603731"/>
                <a:gd name="connsiteY41" fmla="*/ 703753 h 2250105"/>
                <a:gd name="connsiteX42" fmla="*/ 1403732 w 1603731"/>
                <a:gd name="connsiteY42" fmla="*/ 747603 h 2250105"/>
                <a:gd name="connsiteX43" fmla="*/ 1428393 w 1603731"/>
                <a:gd name="connsiteY43" fmla="*/ 744052 h 2250105"/>
                <a:gd name="connsiteX44" fmla="*/ 1417924 w 1603731"/>
                <a:gd name="connsiteY44" fmla="*/ 812483 h 2250105"/>
                <a:gd name="connsiteX45" fmla="*/ 1422577 w 1603731"/>
                <a:gd name="connsiteY45" fmla="*/ 867680 h 2250105"/>
                <a:gd name="connsiteX46" fmla="*/ 1404969 w 1603731"/>
                <a:gd name="connsiteY46" fmla="*/ 972489 h 2250105"/>
                <a:gd name="connsiteX47" fmla="*/ 1405759 w 1603731"/>
                <a:gd name="connsiteY47" fmla="*/ 1003067 h 2250105"/>
                <a:gd name="connsiteX48" fmla="*/ 1428062 w 1603731"/>
                <a:gd name="connsiteY48" fmla="*/ 999012 h 2250105"/>
                <a:gd name="connsiteX49" fmla="*/ 1442254 w 1603731"/>
                <a:gd name="connsiteY49" fmla="*/ 1019288 h 2250105"/>
                <a:gd name="connsiteX50" fmla="*/ 1417502 w 1603731"/>
                <a:gd name="connsiteY50" fmla="*/ 1019899 h 2250105"/>
                <a:gd name="connsiteX51" fmla="*/ 1438199 w 1603731"/>
                <a:gd name="connsiteY51" fmla="*/ 1045645 h 2250105"/>
                <a:gd name="connsiteX52" fmla="*/ 1433567 w 1603731"/>
                <a:gd name="connsiteY52" fmla="*/ 1081380 h 2250105"/>
                <a:gd name="connsiteX53" fmla="*/ 1416086 w 1603731"/>
                <a:gd name="connsiteY53" fmla="*/ 1056001 h 2250105"/>
                <a:gd name="connsiteX54" fmla="*/ 1393604 w 1603731"/>
                <a:gd name="connsiteY54" fmla="*/ 1050229 h 2250105"/>
                <a:gd name="connsiteX55" fmla="*/ 1351504 w 1603731"/>
                <a:gd name="connsiteY55" fmla="*/ 1081629 h 2250105"/>
                <a:gd name="connsiteX56" fmla="*/ 1355072 w 1603731"/>
                <a:gd name="connsiteY56" fmla="*/ 1102414 h 2250105"/>
                <a:gd name="connsiteX57" fmla="*/ 1396805 w 1603731"/>
                <a:gd name="connsiteY57" fmla="*/ 1138364 h 2250105"/>
                <a:gd name="connsiteX58" fmla="*/ 1404969 w 1603731"/>
                <a:gd name="connsiteY58" fmla="*/ 1220652 h 2250105"/>
                <a:gd name="connsiteX59" fmla="*/ 1379037 w 1603731"/>
                <a:gd name="connsiteY59" fmla="*/ 1226499 h 2250105"/>
                <a:gd name="connsiteX60" fmla="*/ 1379402 w 1603731"/>
                <a:gd name="connsiteY60" fmla="*/ 1252449 h 2250105"/>
                <a:gd name="connsiteX61" fmla="*/ 1407787 w 1603731"/>
                <a:gd name="connsiteY61" fmla="*/ 1278806 h 2250105"/>
                <a:gd name="connsiteX62" fmla="*/ 1412972 w 1603731"/>
                <a:gd name="connsiteY62" fmla="*/ 1308787 h 2250105"/>
                <a:gd name="connsiteX63" fmla="*/ 1339271 w 1603731"/>
                <a:gd name="connsiteY63" fmla="*/ 1311391 h 2250105"/>
                <a:gd name="connsiteX64" fmla="*/ 1385440 w 1603731"/>
                <a:gd name="connsiteY64" fmla="*/ 1350580 h 2250105"/>
                <a:gd name="connsiteX65" fmla="*/ 1374075 w 1603731"/>
                <a:gd name="connsiteY65" fmla="*/ 1378948 h 2250105"/>
                <a:gd name="connsiteX66" fmla="*/ 1340139 w 1603731"/>
                <a:gd name="connsiteY66" fmla="*/ 1389559 h 2250105"/>
                <a:gd name="connsiteX67" fmla="*/ 1291321 w 1603731"/>
                <a:gd name="connsiteY67" fmla="*/ 1389648 h 2250105"/>
                <a:gd name="connsiteX68" fmla="*/ 1355072 w 1603731"/>
                <a:gd name="connsiteY68" fmla="*/ 1418703 h 2250105"/>
                <a:gd name="connsiteX69" fmla="*/ 1336937 w 1603731"/>
                <a:gd name="connsiteY69" fmla="*/ 1446294 h 2250105"/>
                <a:gd name="connsiteX70" fmla="*/ 1336937 w 1603731"/>
                <a:gd name="connsiteY70" fmla="*/ 1482241 h 2250105"/>
                <a:gd name="connsiteX71" fmla="*/ 1316550 w 1603731"/>
                <a:gd name="connsiteY71" fmla="*/ 1461281 h 2250105"/>
                <a:gd name="connsiteX72" fmla="*/ 1244619 w 1603731"/>
                <a:gd name="connsiteY72" fmla="*/ 1469918 h 2250105"/>
                <a:gd name="connsiteX73" fmla="*/ 1299654 w 1603731"/>
                <a:gd name="connsiteY73" fmla="*/ 1478802 h 2250105"/>
                <a:gd name="connsiteX74" fmla="*/ 1320395 w 1603731"/>
                <a:gd name="connsiteY74" fmla="*/ 1497344 h 2250105"/>
                <a:gd name="connsiteX75" fmla="*/ 1340139 w 1603731"/>
                <a:gd name="connsiteY75" fmla="*/ 1538977 h 2250105"/>
                <a:gd name="connsiteX76" fmla="*/ 1351504 w 1603731"/>
                <a:gd name="connsiteY76" fmla="*/ 1598744 h 2250105"/>
                <a:gd name="connsiteX77" fmla="*/ 1301241 w 1603731"/>
                <a:gd name="connsiteY77" fmla="*/ 1612170 h 2250105"/>
                <a:gd name="connsiteX78" fmla="*/ 1294691 w 1603731"/>
                <a:gd name="connsiteY78" fmla="*/ 1568847 h 2250105"/>
                <a:gd name="connsiteX79" fmla="*/ 1239773 w 1603731"/>
                <a:gd name="connsiteY79" fmla="*/ 1528582 h 2250105"/>
                <a:gd name="connsiteX80" fmla="*/ 1259780 w 1603731"/>
                <a:gd name="connsiteY80" fmla="*/ 1556573 h 2250105"/>
                <a:gd name="connsiteX81" fmla="*/ 1252079 w 1603731"/>
                <a:gd name="connsiteY81" fmla="*/ 1568019 h 2250105"/>
                <a:gd name="connsiteX82" fmla="*/ 1246470 w 1603731"/>
                <a:gd name="connsiteY82" fmla="*/ 1569888 h 2250105"/>
                <a:gd name="connsiteX83" fmla="*/ 1170270 w 1603731"/>
                <a:gd name="connsiteY83" fmla="*/ 1573698 h 2250105"/>
                <a:gd name="connsiteX84" fmla="*/ 1164555 w 1603731"/>
                <a:gd name="connsiteY84" fmla="*/ 1577508 h 2250105"/>
                <a:gd name="connsiteX85" fmla="*/ 1170270 w 1603731"/>
                <a:gd name="connsiteY85" fmla="*/ 1579413 h 2250105"/>
                <a:gd name="connsiteX86" fmla="*/ 1192273 w 1603731"/>
                <a:gd name="connsiteY86" fmla="*/ 1601593 h 2250105"/>
                <a:gd name="connsiteX87" fmla="*/ 1207390 w 1603731"/>
                <a:gd name="connsiteY87" fmla="*/ 1593238 h 2250105"/>
                <a:gd name="connsiteX88" fmla="*/ 1235040 w 1603731"/>
                <a:gd name="connsiteY88" fmla="*/ 1588938 h 2250105"/>
                <a:gd name="connsiteX89" fmla="*/ 1250280 w 1603731"/>
                <a:gd name="connsiteY89" fmla="*/ 1590843 h 2250105"/>
                <a:gd name="connsiteX90" fmla="*/ 1258955 w 1603731"/>
                <a:gd name="connsiteY90" fmla="*/ 1590054 h 2250105"/>
                <a:gd name="connsiteX91" fmla="*/ 1259302 w 1603731"/>
                <a:gd name="connsiteY91" fmla="*/ 1591164 h 2250105"/>
                <a:gd name="connsiteX92" fmla="*/ 1191759 w 1603731"/>
                <a:gd name="connsiteY92" fmla="*/ 1620023 h 2250105"/>
                <a:gd name="connsiteX93" fmla="*/ 1166879 w 1603731"/>
                <a:gd name="connsiteY93" fmla="*/ 1635586 h 2250105"/>
                <a:gd name="connsiteX94" fmla="*/ 1257621 w 1603731"/>
                <a:gd name="connsiteY94" fmla="*/ 1618472 h 2250105"/>
                <a:gd name="connsiteX95" fmla="*/ 1233224 w 1603731"/>
                <a:gd name="connsiteY95" fmla="*/ 1643851 h 2250105"/>
                <a:gd name="connsiteX96" fmla="*/ 1332135 w 1603731"/>
                <a:gd name="connsiteY96" fmla="*/ 1637506 h 2250105"/>
                <a:gd name="connsiteX97" fmla="*/ 1282082 w 1603731"/>
                <a:gd name="connsiteY97" fmla="*/ 1668085 h 2250105"/>
                <a:gd name="connsiteX98" fmla="*/ 1264104 w 1603731"/>
                <a:gd name="connsiteY98" fmla="*/ 1697273 h 2250105"/>
                <a:gd name="connsiteX99" fmla="*/ 1227340 w 1603731"/>
                <a:gd name="connsiteY99" fmla="*/ 1720800 h 2250105"/>
                <a:gd name="connsiteX100" fmla="*/ 1191270 w 1603731"/>
                <a:gd name="connsiteY100" fmla="*/ 1751193 h 2250105"/>
                <a:gd name="connsiteX101" fmla="*/ 1113634 w 1603731"/>
                <a:gd name="connsiteY101" fmla="*/ 1771981 h 2250105"/>
                <a:gd name="connsiteX102" fmla="*/ 1072462 w 1603731"/>
                <a:gd name="connsiteY102" fmla="*/ 1751026 h 2250105"/>
                <a:gd name="connsiteX103" fmla="*/ 1079220 w 1603731"/>
                <a:gd name="connsiteY103" fmla="*/ 1780778 h 2250105"/>
                <a:gd name="connsiteX104" fmla="*/ 1055003 w 1603731"/>
                <a:gd name="connsiteY104" fmla="*/ 1795817 h 2250105"/>
                <a:gd name="connsiteX105" fmla="*/ 1034728 w 1603731"/>
                <a:gd name="connsiteY105" fmla="*/ 1822175 h 2250105"/>
                <a:gd name="connsiteX106" fmla="*/ 1022872 w 1603731"/>
                <a:gd name="connsiteY106" fmla="*/ 1860333 h 2250105"/>
                <a:gd name="connsiteX107" fmla="*/ 1000260 w 1603731"/>
                <a:gd name="connsiteY107" fmla="*/ 1870835 h 2250105"/>
                <a:gd name="connsiteX108" fmla="*/ 967967 w 1603731"/>
                <a:gd name="connsiteY108" fmla="*/ 1902126 h 2250105"/>
                <a:gd name="connsiteX109" fmla="*/ 898604 w 1603731"/>
                <a:gd name="connsiteY109" fmla="*/ 1929534 h 2250105"/>
                <a:gd name="connsiteX110" fmla="*/ 893725 w 1603731"/>
                <a:gd name="connsiteY110" fmla="*/ 1889130 h 2250105"/>
                <a:gd name="connsiteX111" fmla="*/ 877205 w 1603731"/>
                <a:gd name="connsiteY111" fmla="*/ 1944567 h 2250105"/>
                <a:gd name="connsiteX112" fmla="*/ 874556 w 1603731"/>
                <a:gd name="connsiteY112" fmla="*/ 1968154 h 2250105"/>
                <a:gd name="connsiteX113" fmla="*/ 852730 w 1603731"/>
                <a:gd name="connsiteY113" fmla="*/ 1986401 h 2250105"/>
                <a:gd name="connsiteX114" fmla="*/ 837508 w 1603731"/>
                <a:gd name="connsiteY114" fmla="*/ 1972646 h 2250105"/>
                <a:gd name="connsiteX115" fmla="*/ 850580 w 1603731"/>
                <a:gd name="connsiteY115" fmla="*/ 2010262 h 2250105"/>
                <a:gd name="connsiteX116" fmla="*/ 858742 w 1603731"/>
                <a:gd name="connsiteY116" fmla="*/ 2031800 h 2250105"/>
                <a:gd name="connsiteX117" fmla="*/ 827923 w 1603731"/>
                <a:gd name="connsiteY117" fmla="*/ 2047227 h 2250105"/>
                <a:gd name="connsiteX118" fmla="*/ 818426 w 1603731"/>
                <a:gd name="connsiteY118" fmla="*/ 2068318 h 2250105"/>
                <a:gd name="connsiteX119" fmla="*/ 807733 w 1603731"/>
                <a:gd name="connsiteY119" fmla="*/ 2126253 h 2250105"/>
                <a:gd name="connsiteX120" fmla="*/ 796368 w 1603731"/>
                <a:gd name="connsiteY120" fmla="*/ 2168046 h 2250105"/>
                <a:gd name="connsiteX121" fmla="*/ 790718 w 1603731"/>
                <a:gd name="connsiteY121" fmla="*/ 2228849 h 2250105"/>
                <a:gd name="connsiteX122" fmla="*/ 779263 w 1603731"/>
                <a:gd name="connsiteY122" fmla="*/ 2249976 h 2250105"/>
                <a:gd name="connsiteX123" fmla="*/ 755923 w 1603731"/>
                <a:gd name="connsiteY123" fmla="*/ 2237457 h 2250105"/>
                <a:gd name="connsiteX124" fmla="*/ 746105 w 1603731"/>
                <a:gd name="connsiteY124" fmla="*/ 2217419 h 2250105"/>
                <a:gd name="connsiteX125" fmla="*/ 711058 w 1603731"/>
                <a:gd name="connsiteY125" fmla="*/ 2211819 h 2250105"/>
                <a:gd name="connsiteX126" fmla="*/ 681193 w 1603731"/>
                <a:gd name="connsiteY126" fmla="*/ 2178657 h 2250105"/>
                <a:gd name="connsiteX127" fmla="*/ 655503 w 1603731"/>
                <a:gd name="connsiteY127" fmla="*/ 2178657 h 2250105"/>
                <a:gd name="connsiteX128" fmla="*/ 627970 w 1603731"/>
                <a:gd name="connsiteY128" fmla="*/ 2150073 h 2250105"/>
                <a:gd name="connsiteX129" fmla="*/ 614918 w 1603731"/>
                <a:gd name="connsiteY129" fmla="*/ 2113544 h 2250105"/>
                <a:gd name="connsiteX130" fmla="*/ 617054 w 1603731"/>
                <a:gd name="connsiteY130" fmla="*/ 2083633 h 2250105"/>
                <a:gd name="connsiteX131" fmla="*/ 588302 w 1603731"/>
                <a:gd name="connsiteY131" fmla="*/ 2067629 h 2250105"/>
                <a:gd name="connsiteX132" fmla="*/ 597827 w 1603731"/>
                <a:gd name="connsiteY132" fmla="*/ 2040903 h 2250105"/>
                <a:gd name="connsiteX133" fmla="*/ 567916 w 1603731"/>
                <a:gd name="connsiteY133" fmla="*/ 2036631 h 2250105"/>
                <a:gd name="connsiteX134" fmla="*/ 549410 w 1603731"/>
                <a:gd name="connsiteY134" fmla="*/ 2013101 h 2250105"/>
                <a:gd name="connsiteX135" fmla="*/ 557272 w 1603731"/>
                <a:gd name="connsiteY135" fmla="*/ 1987216 h 2250105"/>
                <a:gd name="connsiteX136" fmla="*/ 533733 w 1603731"/>
                <a:gd name="connsiteY136" fmla="*/ 1978947 h 2250105"/>
                <a:gd name="connsiteX137" fmla="*/ 549798 w 1603731"/>
                <a:gd name="connsiteY137" fmla="*/ 1946389 h 2250105"/>
                <a:gd name="connsiteX138" fmla="*/ 516641 w 1603731"/>
                <a:gd name="connsiteY138" fmla="*/ 1934081 h 2250105"/>
                <a:gd name="connsiteX139" fmla="*/ 513037 w 1603731"/>
                <a:gd name="connsiteY139" fmla="*/ 1896063 h 2250105"/>
                <a:gd name="connsiteX140" fmla="*/ 524402 w 1603731"/>
                <a:gd name="connsiteY140" fmla="*/ 1852754 h 2250105"/>
                <a:gd name="connsiteX141" fmla="*/ 505033 w 1603731"/>
                <a:gd name="connsiteY141" fmla="*/ 1828933 h 2250105"/>
                <a:gd name="connsiteX142" fmla="*/ 532566 w 1603731"/>
                <a:gd name="connsiteY142" fmla="*/ 1757040 h 2250105"/>
                <a:gd name="connsiteX143" fmla="*/ 569703 w 1603731"/>
                <a:gd name="connsiteY143" fmla="*/ 1733219 h 2250105"/>
                <a:gd name="connsiteX144" fmla="*/ 582669 w 1603731"/>
                <a:gd name="connsiteY144" fmla="*/ 1704852 h 2250105"/>
                <a:gd name="connsiteX145" fmla="*/ 585871 w 1603731"/>
                <a:gd name="connsiteY145" fmla="*/ 1650931 h 2250105"/>
                <a:gd name="connsiteX146" fmla="*/ 555136 w 1603731"/>
                <a:gd name="connsiteY146" fmla="*/ 1673452 h 2250105"/>
                <a:gd name="connsiteX147" fmla="*/ 521824 w 1603731"/>
                <a:gd name="connsiteY147" fmla="*/ 1652087 h 2250105"/>
                <a:gd name="connsiteX148" fmla="*/ 485504 w 1603731"/>
                <a:gd name="connsiteY148" fmla="*/ 1622564 h 2250105"/>
                <a:gd name="connsiteX149" fmla="*/ 493668 w 1603731"/>
                <a:gd name="connsiteY149" fmla="*/ 1588349 h 2250105"/>
                <a:gd name="connsiteX150" fmla="*/ 559657 w 1603731"/>
                <a:gd name="connsiteY150" fmla="*/ 1628667 h 2250105"/>
                <a:gd name="connsiteX151" fmla="*/ 574505 w 1603731"/>
                <a:gd name="connsiteY151" fmla="*/ 1606106 h 2250105"/>
                <a:gd name="connsiteX152" fmla="*/ 527604 w 1603731"/>
                <a:gd name="connsiteY152" fmla="*/ 1555434 h 2250105"/>
                <a:gd name="connsiteX153" fmla="*/ 505033 w 1603731"/>
                <a:gd name="connsiteY153" fmla="*/ 1531397 h 2250105"/>
                <a:gd name="connsiteX154" fmla="*/ 479101 w 1603731"/>
                <a:gd name="connsiteY154" fmla="*/ 1542008 h 2250105"/>
                <a:gd name="connsiteX155" fmla="*/ 456371 w 1603731"/>
                <a:gd name="connsiteY155" fmla="*/ 1524035 h 2250105"/>
                <a:gd name="connsiteX156" fmla="*/ 475139 w 1603731"/>
                <a:gd name="connsiteY156" fmla="*/ 1499803 h 2250105"/>
                <a:gd name="connsiteX157" fmla="*/ 469057 w 1603731"/>
                <a:gd name="connsiteY157" fmla="*/ 1473446 h 2250105"/>
                <a:gd name="connsiteX158" fmla="*/ 485504 w 1603731"/>
                <a:gd name="connsiteY158" fmla="*/ 1449326 h 2250105"/>
                <a:gd name="connsiteX159" fmla="*/ 470938 w 1603731"/>
                <a:gd name="connsiteY159" fmla="*/ 1422474 h 2250105"/>
                <a:gd name="connsiteX160" fmla="*/ 473112 w 1603731"/>
                <a:gd name="connsiteY160" fmla="*/ 1386264 h 2250105"/>
                <a:gd name="connsiteX161" fmla="*/ 448367 w 1603731"/>
                <a:gd name="connsiteY161" fmla="*/ 1361191 h 2250105"/>
                <a:gd name="connsiteX162" fmla="*/ 446754 w 1603731"/>
                <a:gd name="connsiteY162" fmla="*/ 1329494 h 2250105"/>
                <a:gd name="connsiteX163" fmla="*/ 418369 w 1603731"/>
                <a:gd name="connsiteY163" fmla="*/ 1297054 h 2250105"/>
                <a:gd name="connsiteX164" fmla="*/ 417633 w 1603731"/>
                <a:gd name="connsiteY164" fmla="*/ 1270025 h 2250105"/>
                <a:gd name="connsiteX165" fmla="*/ 383537 w 1603731"/>
                <a:gd name="connsiteY165" fmla="*/ 1234078 h 2250105"/>
                <a:gd name="connsiteX166" fmla="*/ 383537 w 1603731"/>
                <a:gd name="connsiteY166" fmla="*/ 1192284 h 2250105"/>
                <a:gd name="connsiteX167" fmla="*/ 314065 w 1603731"/>
                <a:gd name="connsiteY167" fmla="*/ 1135332 h 2250105"/>
                <a:gd name="connsiteX168" fmla="*/ 286582 w 1603731"/>
                <a:gd name="connsiteY168" fmla="*/ 1122689 h 2250105"/>
                <a:gd name="connsiteX169" fmla="*/ 260600 w 1603731"/>
                <a:gd name="connsiteY169" fmla="*/ 1127970 h 2250105"/>
                <a:gd name="connsiteX170" fmla="*/ 225757 w 1603731"/>
                <a:gd name="connsiteY170" fmla="*/ 1120662 h 2250105"/>
                <a:gd name="connsiteX171" fmla="*/ 187767 w 1603731"/>
                <a:gd name="connsiteY171" fmla="*/ 1131001 h 2250105"/>
                <a:gd name="connsiteX172" fmla="*/ 154795 w 1603731"/>
                <a:gd name="connsiteY172" fmla="*/ 1128772 h 2250105"/>
                <a:gd name="connsiteX173" fmla="*/ 126298 w 1603731"/>
                <a:gd name="connsiteY173" fmla="*/ 1142911 h 2250105"/>
                <a:gd name="connsiteX174" fmla="*/ 102080 w 1603731"/>
                <a:gd name="connsiteY174" fmla="*/ 1118634 h 2250105"/>
                <a:gd name="connsiteX175" fmla="*/ 112709 w 1603731"/>
                <a:gd name="connsiteY175" fmla="*/ 1087915 h 2250105"/>
                <a:gd name="connsiteX176" fmla="*/ 81805 w 1603731"/>
                <a:gd name="connsiteY176" fmla="*/ 1065919 h 2250105"/>
                <a:gd name="connsiteX177" fmla="*/ 50103 w 1603731"/>
                <a:gd name="connsiteY177" fmla="*/ 1042867 h 2250105"/>
                <a:gd name="connsiteX178" fmla="*/ 118135 w 1603731"/>
                <a:gd name="connsiteY178" fmla="*/ 1008436 h 2250105"/>
                <a:gd name="connsiteX179" fmla="*/ 168398 w 1603731"/>
                <a:gd name="connsiteY179" fmla="*/ 1000856 h 2250105"/>
                <a:gd name="connsiteX180" fmla="*/ 181575 w 1603731"/>
                <a:gd name="connsiteY180" fmla="*/ 975528 h 2250105"/>
                <a:gd name="connsiteX181" fmla="*/ 58267 w 1603731"/>
                <a:gd name="connsiteY181" fmla="*/ 972489 h 2250105"/>
                <a:gd name="connsiteX182" fmla="*/ 33146 w 1603731"/>
                <a:gd name="connsiteY182" fmla="*/ 954407 h 2250105"/>
                <a:gd name="connsiteX183" fmla="*/ 37200 w 1603731"/>
                <a:gd name="connsiteY183" fmla="*/ 940215 h 2250105"/>
                <a:gd name="connsiteX184" fmla="*/ 12871 w 1603731"/>
                <a:gd name="connsiteY184" fmla="*/ 938187 h 2250105"/>
                <a:gd name="connsiteX185" fmla="*/ 0 w 1603731"/>
                <a:gd name="connsiteY185" fmla="*/ 926148 h 2250105"/>
                <a:gd name="connsiteX186" fmla="*/ 3202 w 1603731"/>
                <a:gd name="connsiteY186" fmla="*/ 879806 h 2250105"/>
                <a:gd name="connsiteX187" fmla="*/ 81805 w 1603731"/>
                <a:gd name="connsiteY187" fmla="*/ 846950 h 2250105"/>
                <a:gd name="connsiteX188" fmla="*/ 103568 w 1603731"/>
                <a:gd name="connsiteY188" fmla="*/ 823071 h 2250105"/>
                <a:gd name="connsiteX189" fmla="*/ 128438 w 1603731"/>
                <a:gd name="connsiteY189" fmla="*/ 808428 h 2250105"/>
                <a:gd name="connsiteX190" fmla="*/ 156823 w 1603731"/>
                <a:gd name="connsiteY190" fmla="*/ 800318 h 2250105"/>
                <a:gd name="connsiteX191" fmla="*/ 191448 w 1603731"/>
                <a:gd name="connsiteY191" fmla="*/ 806376 h 2250105"/>
                <a:gd name="connsiteX192" fmla="*/ 220471 w 1603731"/>
                <a:gd name="connsiteY192" fmla="*/ 670116 h 2250105"/>
                <a:gd name="connsiteX193" fmla="*/ 203455 w 1603731"/>
                <a:gd name="connsiteY193" fmla="*/ 656366 h 2250105"/>
                <a:gd name="connsiteX194" fmla="*/ 164933 w 1603731"/>
                <a:gd name="connsiteY194" fmla="*/ 656366 h 2250105"/>
                <a:gd name="connsiteX195" fmla="*/ 147029 w 1603731"/>
                <a:gd name="connsiteY195" fmla="*/ 630485 h 2250105"/>
                <a:gd name="connsiteX196" fmla="*/ 158850 w 1603731"/>
                <a:gd name="connsiteY196" fmla="*/ 597568 h 2250105"/>
                <a:gd name="connsiteX197" fmla="*/ 187235 w 1603731"/>
                <a:gd name="connsiteY197" fmla="*/ 579321 h 2250105"/>
                <a:gd name="connsiteX198" fmla="*/ 190714 w 1603731"/>
                <a:gd name="connsiteY198" fmla="*/ 552578 h 2250105"/>
                <a:gd name="connsiteX199" fmla="*/ 219675 w 1603731"/>
                <a:gd name="connsiteY199" fmla="*/ 556428 h 2250105"/>
                <a:gd name="connsiteX200" fmla="*/ 231105 w 1603731"/>
                <a:gd name="connsiteY200" fmla="*/ 560238 h 2250105"/>
                <a:gd name="connsiteX201" fmla="*/ 214945 w 1603731"/>
                <a:gd name="connsiteY201" fmla="*/ 530290 h 2250105"/>
                <a:gd name="connsiteX202" fmla="*/ 258147 w 1603731"/>
                <a:gd name="connsiteY202" fmla="*/ 477659 h 2250105"/>
                <a:gd name="connsiteX203" fmla="*/ 275167 w 1603731"/>
                <a:gd name="connsiteY203" fmla="*/ 410548 h 2250105"/>
                <a:gd name="connsiteX204" fmla="*/ 302915 w 1603731"/>
                <a:gd name="connsiteY204" fmla="*/ 386510 h 2250105"/>
                <a:gd name="connsiteX205" fmla="*/ 359572 w 1603731"/>
                <a:gd name="connsiteY205" fmla="*/ 413066 h 2250105"/>
                <a:gd name="connsiteX206" fmla="*/ 376442 w 1603731"/>
                <a:gd name="connsiteY206" fmla="*/ 406913 h 2250105"/>
                <a:gd name="connsiteX207" fmla="*/ 320194 w 1603731"/>
                <a:gd name="connsiteY207" fmla="*/ 370264 h 2250105"/>
                <a:gd name="connsiteX208" fmla="*/ 353490 w 1603731"/>
                <a:gd name="connsiteY208" fmla="*/ 350214 h 2250105"/>
                <a:gd name="connsiteX209" fmla="*/ 381875 w 1603731"/>
                <a:gd name="connsiteY209" fmla="*/ 348186 h 2250105"/>
                <a:gd name="connsiteX210" fmla="*/ 389985 w 1603731"/>
                <a:gd name="connsiteY210" fmla="*/ 329939 h 2250105"/>
                <a:gd name="connsiteX211" fmla="*/ 424452 w 1603731"/>
                <a:gd name="connsiteY211" fmla="*/ 315747 h 2250105"/>
                <a:gd name="connsiteX212" fmla="*/ 444727 w 1603731"/>
                <a:gd name="connsiteY212" fmla="*/ 384681 h 2250105"/>
                <a:gd name="connsiteX213" fmla="*/ 471135 w 1603731"/>
                <a:gd name="connsiteY213" fmla="*/ 377358 h 2250105"/>
                <a:gd name="connsiteX214" fmla="*/ 469232 w 1603731"/>
                <a:gd name="connsiteY214" fmla="*/ 314885 h 2250105"/>
                <a:gd name="connsiteX215" fmla="*/ 499469 w 1603731"/>
                <a:gd name="connsiteY215" fmla="*/ 374544 h 2250105"/>
                <a:gd name="connsiteX216" fmla="*/ 524456 w 1603731"/>
                <a:gd name="connsiteY216" fmla="*/ 372300 h 2250105"/>
                <a:gd name="connsiteX217" fmla="*/ 517716 w 1603731"/>
                <a:gd name="connsiteY217" fmla="*/ 297499 h 2250105"/>
                <a:gd name="connsiteX218" fmla="*/ 548129 w 1603731"/>
                <a:gd name="connsiteY218" fmla="*/ 273169 h 2250105"/>
                <a:gd name="connsiteX219" fmla="*/ 588272 w 1603731"/>
                <a:gd name="connsiteY219" fmla="*/ 294558 h 2250105"/>
                <a:gd name="connsiteX220" fmla="*/ 621119 w 1603731"/>
                <a:gd name="connsiteY220" fmla="*/ 338049 h 2250105"/>
                <a:gd name="connsiteX221" fmla="*/ 661906 w 1603731"/>
                <a:gd name="connsiteY221" fmla="*/ 359876 h 2250105"/>
                <a:gd name="connsiteX222" fmla="*/ 657614 w 1603731"/>
                <a:gd name="connsiteY222" fmla="*/ 374544 h 2250105"/>
                <a:gd name="connsiteX223" fmla="*/ 729188 w 1603731"/>
                <a:gd name="connsiteY223" fmla="*/ 415368 h 2250105"/>
                <a:gd name="connsiteX224" fmla="*/ 733993 w 1603731"/>
                <a:gd name="connsiteY224" fmla="*/ 404703 h 2250105"/>
                <a:gd name="connsiteX225" fmla="*/ 697548 w 1603731"/>
                <a:gd name="connsiteY225" fmla="*/ 335840 h 2250105"/>
                <a:gd name="connsiteX226" fmla="*/ 704246 w 1603731"/>
                <a:gd name="connsiteY226" fmla="*/ 291417 h 2250105"/>
                <a:gd name="connsiteX227" fmla="*/ 678607 w 1603731"/>
                <a:gd name="connsiteY227" fmla="*/ 260126 h 2250105"/>
                <a:gd name="connsiteX228" fmla="*/ 665724 w 1603731"/>
                <a:gd name="connsiteY228" fmla="*/ 216399 h 2250105"/>
                <a:gd name="connsiteX229" fmla="*/ 746824 w 1603731"/>
                <a:gd name="connsiteY229" fmla="*/ 218427 h 2250105"/>
                <a:gd name="connsiteX230" fmla="*/ 754934 w 1603731"/>
                <a:gd name="connsiteY230" fmla="*/ 204234 h 2250105"/>
                <a:gd name="connsiteX231" fmla="*/ 758988 w 1603731"/>
                <a:gd name="connsiteY231" fmla="*/ 198152 h 2250105"/>
                <a:gd name="connsiteX232" fmla="*/ 680426 w 1603731"/>
                <a:gd name="connsiteY232" fmla="*/ 188229 h 2250105"/>
                <a:gd name="connsiteX233" fmla="*/ 675861 w 1603731"/>
                <a:gd name="connsiteY233" fmla="*/ 169767 h 2250105"/>
                <a:gd name="connsiteX234" fmla="*/ 706274 w 1603731"/>
                <a:gd name="connsiteY234" fmla="*/ 141382 h 2250105"/>
                <a:gd name="connsiteX235" fmla="*/ 728576 w 1603731"/>
                <a:gd name="connsiteY235" fmla="*/ 123135 h 2250105"/>
                <a:gd name="connsiteX236" fmla="*/ 752906 w 1603731"/>
                <a:gd name="connsiteY236" fmla="*/ 139354 h 2250105"/>
                <a:gd name="connsiteX237" fmla="*/ 773180 w 1603731"/>
                <a:gd name="connsiteY237" fmla="*/ 90694 h 2250105"/>
                <a:gd name="connsiteX238" fmla="*/ 813731 w 1603731"/>
                <a:gd name="connsiteY238" fmla="*/ 108943 h 2250105"/>
                <a:gd name="connsiteX239" fmla="*/ 815758 w 1603731"/>
                <a:gd name="connsiteY239" fmla="*/ 88668 h 2250105"/>
                <a:gd name="connsiteX240" fmla="*/ 823868 w 1603731"/>
                <a:gd name="connsiteY240" fmla="*/ 60283 h 2250105"/>
                <a:gd name="connsiteX241" fmla="*/ 856985 w 1603731"/>
                <a:gd name="connsiteY241" fmla="*/ 120333 h 2250105"/>
                <a:gd name="connsiteX242" fmla="*/ 866446 w 1603731"/>
                <a:gd name="connsiteY242" fmla="*/ 82585 h 2250105"/>
                <a:gd name="connsiteX243" fmla="*/ 860363 w 1603731"/>
                <a:gd name="connsiteY243" fmla="*/ 42036 h 2250105"/>
                <a:gd name="connsiteX244" fmla="*/ 909023 w 1603731"/>
                <a:gd name="connsiteY244" fmla="*/ 19732 h 2250105"/>
                <a:gd name="connsiteX245" fmla="*/ 949573 w 1603731"/>
                <a:gd name="connsiteY245" fmla="*/ 21760 h 2250105"/>
                <a:gd name="connsiteX246" fmla="*/ 1004783 w 1603731"/>
                <a:gd name="connsiteY24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34075 w 1603731"/>
                <a:gd name="connsiteY5" fmla="*/ 140427 h 2250105"/>
                <a:gd name="connsiteX6" fmla="*/ 1127567 w 1603731"/>
                <a:gd name="connsiteY6" fmla="*/ 172378 h 2250105"/>
                <a:gd name="connsiteX7" fmla="*/ 1186769 w 1603731"/>
                <a:gd name="connsiteY7" fmla="*/ 162124 h 2250105"/>
                <a:gd name="connsiteX8" fmla="*/ 1242563 w 1603731"/>
                <a:gd name="connsiteY8" fmla="*/ 177623 h 2250105"/>
                <a:gd name="connsiteX9" fmla="*/ 1282859 w 1603731"/>
                <a:gd name="connsiteY9" fmla="*/ 162124 h 2250105"/>
                <a:gd name="connsiteX10" fmla="*/ 1316550 w 1603731"/>
                <a:gd name="connsiteY10" fmla="*/ 163684 h 2250105"/>
                <a:gd name="connsiteX11" fmla="*/ 1336824 w 1603731"/>
                <a:gd name="connsiteY11" fmla="*/ 206262 h 2250105"/>
                <a:gd name="connsiteX12" fmla="*/ 1368312 w 1603731"/>
                <a:gd name="connsiteY12" fmla="*/ 226916 h 2250105"/>
                <a:gd name="connsiteX13" fmla="*/ 1359127 w 1603731"/>
                <a:gd name="connsiteY13" fmla="*/ 267087 h 2250105"/>
                <a:gd name="connsiteX14" fmla="*/ 1323971 w 1603731"/>
                <a:gd name="connsiteY14" fmla="*/ 310504 h 2250105"/>
                <a:gd name="connsiteX15" fmla="*/ 1225206 w 1603731"/>
                <a:gd name="connsiteY15" fmla="*/ 317866 h 2250105"/>
                <a:gd name="connsiteX16" fmla="*/ 1146240 w 1603731"/>
                <a:gd name="connsiteY16" fmla="*/ 311692 h 2250105"/>
                <a:gd name="connsiteX17" fmla="*/ 1082740 w 1603731"/>
                <a:gd name="connsiteY17" fmla="*/ 335840 h 2250105"/>
                <a:gd name="connsiteX18" fmla="*/ 1081360 w 1603731"/>
                <a:gd name="connsiteY18" fmla="*/ 360351 h 2250105"/>
                <a:gd name="connsiteX19" fmla="*/ 1095706 w 1603731"/>
                <a:gd name="connsiteY19" fmla="*/ 367239 h 2250105"/>
                <a:gd name="connsiteX20" fmla="*/ 1191270 w 1603731"/>
                <a:gd name="connsiteY20" fmla="*/ 349266 h 2250105"/>
                <a:gd name="connsiteX21" fmla="*/ 1255725 w 1603731"/>
                <a:gd name="connsiteY21" fmla="*/ 364406 h 2250105"/>
                <a:gd name="connsiteX22" fmla="*/ 1267305 w 1603731"/>
                <a:gd name="connsiteY22" fmla="*/ 406217 h 2250105"/>
                <a:gd name="connsiteX23" fmla="*/ 1290192 w 1603731"/>
                <a:gd name="connsiteY23" fmla="*/ 370489 h 2250105"/>
                <a:gd name="connsiteX24" fmla="*/ 1317568 w 1603731"/>
                <a:gd name="connsiteY24" fmla="*/ 356845 h 2250105"/>
                <a:gd name="connsiteX25" fmla="*/ 1340139 w 1603731"/>
                <a:gd name="connsiteY25" fmla="*/ 416612 h 2250105"/>
                <a:gd name="connsiteX26" fmla="*/ 1312606 w 1603731"/>
                <a:gd name="connsiteY26" fmla="*/ 512326 h 2250105"/>
                <a:gd name="connsiteX27" fmla="*/ 1367237 w 1603731"/>
                <a:gd name="connsiteY27" fmla="*/ 479974 h 2250105"/>
                <a:gd name="connsiteX28" fmla="*/ 1379037 w 1603731"/>
                <a:gd name="connsiteY28" fmla="*/ 452559 h 2250105"/>
                <a:gd name="connsiteX29" fmla="*/ 1405759 w 1603731"/>
                <a:gd name="connsiteY29" fmla="*/ 429286 h 2250105"/>
                <a:gd name="connsiteX30" fmla="*/ 1440227 w 1603731"/>
                <a:gd name="connsiteY30" fmla="*/ 439424 h 2250105"/>
                <a:gd name="connsiteX31" fmla="*/ 1458474 w 1603731"/>
                <a:gd name="connsiteY31" fmla="*/ 402929 h 2250105"/>
                <a:gd name="connsiteX32" fmla="*/ 1505175 w 1603731"/>
                <a:gd name="connsiteY32" fmla="*/ 388244 h 2250105"/>
                <a:gd name="connsiteX33" fmla="*/ 1584572 w 1603731"/>
                <a:gd name="connsiteY33" fmla="*/ 421159 h 2250105"/>
                <a:gd name="connsiteX34" fmla="*/ 1600399 w 1603731"/>
                <a:gd name="connsiteY34" fmla="*/ 457671 h 2250105"/>
                <a:gd name="connsiteX35" fmla="*/ 1600739 w 1603731"/>
                <a:gd name="connsiteY35" fmla="*/ 488289 h 2250105"/>
                <a:gd name="connsiteX36" fmla="*/ 1557821 w 1603731"/>
                <a:gd name="connsiteY36" fmla="*/ 510386 h 2250105"/>
                <a:gd name="connsiteX37" fmla="*/ 1535519 w 1603731"/>
                <a:gd name="connsiteY37" fmla="*/ 563101 h 2250105"/>
                <a:gd name="connsiteX38" fmla="*/ 1509161 w 1603731"/>
                <a:gd name="connsiteY38" fmla="*/ 583376 h 2250105"/>
                <a:gd name="connsiteX39" fmla="*/ 1493970 w 1603731"/>
                <a:gd name="connsiteY39" fmla="*/ 597429 h 2250105"/>
                <a:gd name="connsiteX40" fmla="*/ 1477802 w 1603731"/>
                <a:gd name="connsiteY40" fmla="*/ 628828 h 2250105"/>
                <a:gd name="connsiteX41" fmla="*/ 1393604 w 1603731"/>
                <a:gd name="connsiteY41" fmla="*/ 654164 h 2250105"/>
                <a:gd name="connsiteX42" fmla="*/ 1384639 w 1603731"/>
                <a:gd name="connsiteY42" fmla="*/ 703753 h 2250105"/>
                <a:gd name="connsiteX43" fmla="*/ 1403732 w 1603731"/>
                <a:gd name="connsiteY43" fmla="*/ 747603 h 2250105"/>
                <a:gd name="connsiteX44" fmla="*/ 1428393 w 1603731"/>
                <a:gd name="connsiteY44" fmla="*/ 744052 h 2250105"/>
                <a:gd name="connsiteX45" fmla="*/ 1417924 w 1603731"/>
                <a:gd name="connsiteY45" fmla="*/ 812483 h 2250105"/>
                <a:gd name="connsiteX46" fmla="*/ 1422577 w 1603731"/>
                <a:gd name="connsiteY46" fmla="*/ 867680 h 2250105"/>
                <a:gd name="connsiteX47" fmla="*/ 1404969 w 1603731"/>
                <a:gd name="connsiteY47" fmla="*/ 972489 h 2250105"/>
                <a:gd name="connsiteX48" fmla="*/ 1405759 w 1603731"/>
                <a:gd name="connsiteY48" fmla="*/ 1003067 h 2250105"/>
                <a:gd name="connsiteX49" fmla="*/ 1428062 w 1603731"/>
                <a:gd name="connsiteY49" fmla="*/ 999012 h 2250105"/>
                <a:gd name="connsiteX50" fmla="*/ 1442254 w 1603731"/>
                <a:gd name="connsiteY50" fmla="*/ 1019288 h 2250105"/>
                <a:gd name="connsiteX51" fmla="*/ 1417502 w 1603731"/>
                <a:gd name="connsiteY51" fmla="*/ 1019899 h 2250105"/>
                <a:gd name="connsiteX52" fmla="*/ 1438199 w 1603731"/>
                <a:gd name="connsiteY52" fmla="*/ 1045645 h 2250105"/>
                <a:gd name="connsiteX53" fmla="*/ 1433567 w 1603731"/>
                <a:gd name="connsiteY53" fmla="*/ 1081380 h 2250105"/>
                <a:gd name="connsiteX54" fmla="*/ 1416086 w 1603731"/>
                <a:gd name="connsiteY54" fmla="*/ 1056001 h 2250105"/>
                <a:gd name="connsiteX55" fmla="*/ 1393604 w 1603731"/>
                <a:gd name="connsiteY55" fmla="*/ 1050229 h 2250105"/>
                <a:gd name="connsiteX56" fmla="*/ 1351504 w 1603731"/>
                <a:gd name="connsiteY56" fmla="*/ 1081629 h 2250105"/>
                <a:gd name="connsiteX57" fmla="*/ 1355072 w 1603731"/>
                <a:gd name="connsiteY57" fmla="*/ 1102414 h 2250105"/>
                <a:gd name="connsiteX58" fmla="*/ 1396805 w 1603731"/>
                <a:gd name="connsiteY58" fmla="*/ 1138364 h 2250105"/>
                <a:gd name="connsiteX59" fmla="*/ 1404969 w 1603731"/>
                <a:gd name="connsiteY59" fmla="*/ 1220652 h 2250105"/>
                <a:gd name="connsiteX60" fmla="*/ 1379037 w 1603731"/>
                <a:gd name="connsiteY60" fmla="*/ 1226499 h 2250105"/>
                <a:gd name="connsiteX61" fmla="*/ 1379402 w 1603731"/>
                <a:gd name="connsiteY61" fmla="*/ 1252449 h 2250105"/>
                <a:gd name="connsiteX62" fmla="*/ 1407787 w 1603731"/>
                <a:gd name="connsiteY62" fmla="*/ 1278806 h 2250105"/>
                <a:gd name="connsiteX63" fmla="*/ 1412972 w 1603731"/>
                <a:gd name="connsiteY63" fmla="*/ 1308787 h 2250105"/>
                <a:gd name="connsiteX64" fmla="*/ 1339271 w 1603731"/>
                <a:gd name="connsiteY64" fmla="*/ 1311391 h 2250105"/>
                <a:gd name="connsiteX65" fmla="*/ 1385440 w 1603731"/>
                <a:gd name="connsiteY65" fmla="*/ 1350580 h 2250105"/>
                <a:gd name="connsiteX66" fmla="*/ 1374075 w 1603731"/>
                <a:gd name="connsiteY66" fmla="*/ 1378948 h 2250105"/>
                <a:gd name="connsiteX67" fmla="*/ 1340139 w 1603731"/>
                <a:gd name="connsiteY67" fmla="*/ 1389559 h 2250105"/>
                <a:gd name="connsiteX68" fmla="*/ 1291321 w 1603731"/>
                <a:gd name="connsiteY68" fmla="*/ 1389648 h 2250105"/>
                <a:gd name="connsiteX69" fmla="*/ 1355072 w 1603731"/>
                <a:gd name="connsiteY69" fmla="*/ 1418703 h 2250105"/>
                <a:gd name="connsiteX70" fmla="*/ 1336937 w 1603731"/>
                <a:gd name="connsiteY70" fmla="*/ 1446294 h 2250105"/>
                <a:gd name="connsiteX71" fmla="*/ 1336937 w 1603731"/>
                <a:gd name="connsiteY71" fmla="*/ 1482241 h 2250105"/>
                <a:gd name="connsiteX72" fmla="*/ 1316550 w 1603731"/>
                <a:gd name="connsiteY72" fmla="*/ 1461281 h 2250105"/>
                <a:gd name="connsiteX73" fmla="*/ 1244619 w 1603731"/>
                <a:gd name="connsiteY73" fmla="*/ 1469918 h 2250105"/>
                <a:gd name="connsiteX74" fmla="*/ 1299654 w 1603731"/>
                <a:gd name="connsiteY74" fmla="*/ 1478802 h 2250105"/>
                <a:gd name="connsiteX75" fmla="*/ 1320395 w 1603731"/>
                <a:gd name="connsiteY75" fmla="*/ 1497344 h 2250105"/>
                <a:gd name="connsiteX76" fmla="*/ 1340139 w 1603731"/>
                <a:gd name="connsiteY76" fmla="*/ 1538977 h 2250105"/>
                <a:gd name="connsiteX77" fmla="*/ 1351504 w 1603731"/>
                <a:gd name="connsiteY77" fmla="*/ 1598744 h 2250105"/>
                <a:gd name="connsiteX78" fmla="*/ 1301241 w 1603731"/>
                <a:gd name="connsiteY78" fmla="*/ 1612170 h 2250105"/>
                <a:gd name="connsiteX79" fmla="*/ 1294691 w 1603731"/>
                <a:gd name="connsiteY79" fmla="*/ 1568847 h 2250105"/>
                <a:gd name="connsiteX80" fmla="*/ 1239773 w 1603731"/>
                <a:gd name="connsiteY80" fmla="*/ 1528582 h 2250105"/>
                <a:gd name="connsiteX81" fmla="*/ 1259780 w 1603731"/>
                <a:gd name="connsiteY81" fmla="*/ 1556573 h 2250105"/>
                <a:gd name="connsiteX82" fmla="*/ 1252079 w 1603731"/>
                <a:gd name="connsiteY82" fmla="*/ 1568019 h 2250105"/>
                <a:gd name="connsiteX83" fmla="*/ 1246470 w 1603731"/>
                <a:gd name="connsiteY83" fmla="*/ 1569888 h 2250105"/>
                <a:gd name="connsiteX84" fmla="*/ 1170270 w 1603731"/>
                <a:gd name="connsiteY84" fmla="*/ 1573698 h 2250105"/>
                <a:gd name="connsiteX85" fmla="*/ 1164555 w 1603731"/>
                <a:gd name="connsiteY85" fmla="*/ 1577508 h 2250105"/>
                <a:gd name="connsiteX86" fmla="*/ 1170270 w 1603731"/>
                <a:gd name="connsiteY86" fmla="*/ 1579413 h 2250105"/>
                <a:gd name="connsiteX87" fmla="*/ 1192273 w 1603731"/>
                <a:gd name="connsiteY87" fmla="*/ 1601593 h 2250105"/>
                <a:gd name="connsiteX88" fmla="*/ 1207390 w 1603731"/>
                <a:gd name="connsiteY88" fmla="*/ 1593238 h 2250105"/>
                <a:gd name="connsiteX89" fmla="*/ 1235040 w 1603731"/>
                <a:gd name="connsiteY89" fmla="*/ 1588938 h 2250105"/>
                <a:gd name="connsiteX90" fmla="*/ 1250280 w 1603731"/>
                <a:gd name="connsiteY90" fmla="*/ 1590843 h 2250105"/>
                <a:gd name="connsiteX91" fmla="*/ 1258955 w 1603731"/>
                <a:gd name="connsiteY91" fmla="*/ 1590054 h 2250105"/>
                <a:gd name="connsiteX92" fmla="*/ 1259302 w 1603731"/>
                <a:gd name="connsiteY92" fmla="*/ 1591164 h 2250105"/>
                <a:gd name="connsiteX93" fmla="*/ 1191759 w 1603731"/>
                <a:gd name="connsiteY93" fmla="*/ 1620023 h 2250105"/>
                <a:gd name="connsiteX94" fmla="*/ 1166879 w 1603731"/>
                <a:gd name="connsiteY94" fmla="*/ 1635586 h 2250105"/>
                <a:gd name="connsiteX95" fmla="*/ 1257621 w 1603731"/>
                <a:gd name="connsiteY95" fmla="*/ 1618472 h 2250105"/>
                <a:gd name="connsiteX96" fmla="*/ 1233224 w 1603731"/>
                <a:gd name="connsiteY96" fmla="*/ 1643851 h 2250105"/>
                <a:gd name="connsiteX97" fmla="*/ 1332135 w 1603731"/>
                <a:gd name="connsiteY97" fmla="*/ 1637506 h 2250105"/>
                <a:gd name="connsiteX98" fmla="*/ 1282082 w 1603731"/>
                <a:gd name="connsiteY98" fmla="*/ 1668085 h 2250105"/>
                <a:gd name="connsiteX99" fmla="*/ 1264104 w 1603731"/>
                <a:gd name="connsiteY99" fmla="*/ 1697273 h 2250105"/>
                <a:gd name="connsiteX100" fmla="*/ 1227340 w 1603731"/>
                <a:gd name="connsiteY100" fmla="*/ 1720800 h 2250105"/>
                <a:gd name="connsiteX101" fmla="*/ 1191270 w 1603731"/>
                <a:gd name="connsiteY101" fmla="*/ 1751193 h 2250105"/>
                <a:gd name="connsiteX102" fmla="*/ 1113634 w 1603731"/>
                <a:gd name="connsiteY102" fmla="*/ 1771981 h 2250105"/>
                <a:gd name="connsiteX103" fmla="*/ 1072462 w 1603731"/>
                <a:gd name="connsiteY103" fmla="*/ 1751026 h 2250105"/>
                <a:gd name="connsiteX104" fmla="*/ 1079220 w 1603731"/>
                <a:gd name="connsiteY104" fmla="*/ 1780778 h 2250105"/>
                <a:gd name="connsiteX105" fmla="*/ 1055003 w 1603731"/>
                <a:gd name="connsiteY105" fmla="*/ 1795817 h 2250105"/>
                <a:gd name="connsiteX106" fmla="*/ 1034728 w 1603731"/>
                <a:gd name="connsiteY106" fmla="*/ 1822175 h 2250105"/>
                <a:gd name="connsiteX107" fmla="*/ 1022872 w 1603731"/>
                <a:gd name="connsiteY107" fmla="*/ 1860333 h 2250105"/>
                <a:gd name="connsiteX108" fmla="*/ 1000260 w 1603731"/>
                <a:gd name="connsiteY108" fmla="*/ 1870835 h 2250105"/>
                <a:gd name="connsiteX109" fmla="*/ 967967 w 1603731"/>
                <a:gd name="connsiteY109" fmla="*/ 1902126 h 2250105"/>
                <a:gd name="connsiteX110" fmla="*/ 898604 w 1603731"/>
                <a:gd name="connsiteY110" fmla="*/ 1929534 h 2250105"/>
                <a:gd name="connsiteX111" fmla="*/ 893725 w 1603731"/>
                <a:gd name="connsiteY111" fmla="*/ 1889130 h 2250105"/>
                <a:gd name="connsiteX112" fmla="*/ 877205 w 1603731"/>
                <a:gd name="connsiteY112" fmla="*/ 1944567 h 2250105"/>
                <a:gd name="connsiteX113" fmla="*/ 874556 w 1603731"/>
                <a:gd name="connsiteY113" fmla="*/ 1968154 h 2250105"/>
                <a:gd name="connsiteX114" fmla="*/ 852730 w 1603731"/>
                <a:gd name="connsiteY114" fmla="*/ 1986401 h 2250105"/>
                <a:gd name="connsiteX115" fmla="*/ 837508 w 1603731"/>
                <a:gd name="connsiteY115" fmla="*/ 1972646 h 2250105"/>
                <a:gd name="connsiteX116" fmla="*/ 850580 w 1603731"/>
                <a:gd name="connsiteY116" fmla="*/ 2010262 h 2250105"/>
                <a:gd name="connsiteX117" fmla="*/ 858742 w 1603731"/>
                <a:gd name="connsiteY117" fmla="*/ 2031800 h 2250105"/>
                <a:gd name="connsiteX118" fmla="*/ 827923 w 1603731"/>
                <a:gd name="connsiteY118" fmla="*/ 2047227 h 2250105"/>
                <a:gd name="connsiteX119" fmla="*/ 818426 w 1603731"/>
                <a:gd name="connsiteY119" fmla="*/ 2068318 h 2250105"/>
                <a:gd name="connsiteX120" fmla="*/ 807733 w 1603731"/>
                <a:gd name="connsiteY120" fmla="*/ 2126253 h 2250105"/>
                <a:gd name="connsiteX121" fmla="*/ 796368 w 1603731"/>
                <a:gd name="connsiteY121" fmla="*/ 2168046 h 2250105"/>
                <a:gd name="connsiteX122" fmla="*/ 790718 w 1603731"/>
                <a:gd name="connsiteY122" fmla="*/ 2228849 h 2250105"/>
                <a:gd name="connsiteX123" fmla="*/ 779263 w 1603731"/>
                <a:gd name="connsiteY123" fmla="*/ 2249976 h 2250105"/>
                <a:gd name="connsiteX124" fmla="*/ 755923 w 1603731"/>
                <a:gd name="connsiteY124" fmla="*/ 2237457 h 2250105"/>
                <a:gd name="connsiteX125" fmla="*/ 746105 w 1603731"/>
                <a:gd name="connsiteY125" fmla="*/ 2217419 h 2250105"/>
                <a:gd name="connsiteX126" fmla="*/ 711058 w 1603731"/>
                <a:gd name="connsiteY126" fmla="*/ 2211819 h 2250105"/>
                <a:gd name="connsiteX127" fmla="*/ 681193 w 1603731"/>
                <a:gd name="connsiteY127" fmla="*/ 2178657 h 2250105"/>
                <a:gd name="connsiteX128" fmla="*/ 655503 w 1603731"/>
                <a:gd name="connsiteY128" fmla="*/ 2178657 h 2250105"/>
                <a:gd name="connsiteX129" fmla="*/ 627970 w 1603731"/>
                <a:gd name="connsiteY129" fmla="*/ 2150073 h 2250105"/>
                <a:gd name="connsiteX130" fmla="*/ 614918 w 1603731"/>
                <a:gd name="connsiteY130" fmla="*/ 2113544 h 2250105"/>
                <a:gd name="connsiteX131" fmla="*/ 617054 w 1603731"/>
                <a:gd name="connsiteY131" fmla="*/ 2083633 h 2250105"/>
                <a:gd name="connsiteX132" fmla="*/ 588302 w 1603731"/>
                <a:gd name="connsiteY132" fmla="*/ 2067629 h 2250105"/>
                <a:gd name="connsiteX133" fmla="*/ 597827 w 1603731"/>
                <a:gd name="connsiteY133" fmla="*/ 2040903 h 2250105"/>
                <a:gd name="connsiteX134" fmla="*/ 567916 w 1603731"/>
                <a:gd name="connsiteY134" fmla="*/ 2036631 h 2250105"/>
                <a:gd name="connsiteX135" fmla="*/ 549410 w 1603731"/>
                <a:gd name="connsiteY135" fmla="*/ 2013101 h 2250105"/>
                <a:gd name="connsiteX136" fmla="*/ 557272 w 1603731"/>
                <a:gd name="connsiteY136" fmla="*/ 1987216 h 2250105"/>
                <a:gd name="connsiteX137" fmla="*/ 533733 w 1603731"/>
                <a:gd name="connsiteY137" fmla="*/ 1978947 h 2250105"/>
                <a:gd name="connsiteX138" fmla="*/ 549798 w 1603731"/>
                <a:gd name="connsiteY138" fmla="*/ 1946389 h 2250105"/>
                <a:gd name="connsiteX139" fmla="*/ 516641 w 1603731"/>
                <a:gd name="connsiteY139" fmla="*/ 1934081 h 2250105"/>
                <a:gd name="connsiteX140" fmla="*/ 513037 w 1603731"/>
                <a:gd name="connsiteY140" fmla="*/ 1896063 h 2250105"/>
                <a:gd name="connsiteX141" fmla="*/ 524402 w 1603731"/>
                <a:gd name="connsiteY141" fmla="*/ 1852754 h 2250105"/>
                <a:gd name="connsiteX142" fmla="*/ 505033 w 1603731"/>
                <a:gd name="connsiteY142" fmla="*/ 1828933 h 2250105"/>
                <a:gd name="connsiteX143" fmla="*/ 532566 w 1603731"/>
                <a:gd name="connsiteY143" fmla="*/ 1757040 h 2250105"/>
                <a:gd name="connsiteX144" fmla="*/ 569703 w 1603731"/>
                <a:gd name="connsiteY144" fmla="*/ 1733219 h 2250105"/>
                <a:gd name="connsiteX145" fmla="*/ 582669 w 1603731"/>
                <a:gd name="connsiteY145" fmla="*/ 1704852 h 2250105"/>
                <a:gd name="connsiteX146" fmla="*/ 585871 w 1603731"/>
                <a:gd name="connsiteY146" fmla="*/ 1650931 h 2250105"/>
                <a:gd name="connsiteX147" fmla="*/ 555136 w 1603731"/>
                <a:gd name="connsiteY147" fmla="*/ 1673452 h 2250105"/>
                <a:gd name="connsiteX148" fmla="*/ 521824 w 1603731"/>
                <a:gd name="connsiteY148" fmla="*/ 1652087 h 2250105"/>
                <a:gd name="connsiteX149" fmla="*/ 485504 w 1603731"/>
                <a:gd name="connsiteY149" fmla="*/ 1622564 h 2250105"/>
                <a:gd name="connsiteX150" fmla="*/ 493668 w 1603731"/>
                <a:gd name="connsiteY150" fmla="*/ 1588349 h 2250105"/>
                <a:gd name="connsiteX151" fmla="*/ 559657 w 1603731"/>
                <a:gd name="connsiteY151" fmla="*/ 1628667 h 2250105"/>
                <a:gd name="connsiteX152" fmla="*/ 574505 w 1603731"/>
                <a:gd name="connsiteY152" fmla="*/ 1606106 h 2250105"/>
                <a:gd name="connsiteX153" fmla="*/ 527604 w 1603731"/>
                <a:gd name="connsiteY153" fmla="*/ 1555434 h 2250105"/>
                <a:gd name="connsiteX154" fmla="*/ 505033 w 1603731"/>
                <a:gd name="connsiteY154" fmla="*/ 1531397 h 2250105"/>
                <a:gd name="connsiteX155" fmla="*/ 479101 w 1603731"/>
                <a:gd name="connsiteY155" fmla="*/ 1542008 h 2250105"/>
                <a:gd name="connsiteX156" fmla="*/ 456371 w 1603731"/>
                <a:gd name="connsiteY156" fmla="*/ 1524035 h 2250105"/>
                <a:gd name="connsiteX157" fmla="*/ 475139 w 1603731"/>
                <a:gd name="connsiteY157" fmla="*/ 1499803 h 2250105"/>
                <a:gd name="connsiteX158" fmla="*/ 469057 w 1603731"/>
                <a:gd name="connsiteY158" fmla="*/ 1473446 h 2250105"/>
                <a:gd name="connsiteX159" fmla="*/ 485504 w 1603731"/>
                <a:gd name="connsiteY159" fmla="*/ 1449326 h 2250105"/>
                <a:gd name="connsiteX160" fmla="*/ 470938 w 1603731"/>
                <a:gd name="connsiteY160" fmla="*/ 1422474 h 2250105"/>
                <a:gd name="connsiteX161" fmla="*/ 473112 w 1603731"/>
                <a:gd name="connsiteY161" fmla="*/ 1386264 h 2250105"/>
                <a:gd name="connsiteX162" fmla="*/ 448367 w 1603731"/>
                <a:gd name="connsiteY162" fmla="*/ 1361191 h 2250105"/>
                <a:gd name="connsiteX163" fmla="*/ 446754 w 1603731"/>
                <a:gd name="connsiteY163" fmla="*/ 1329494 h 2250105"/>
                <a:gd name="connsiteX164" fmla="*/ 418369 w 1603731"/>
                <a:gd name="connsiteY164" fmla="*/ 1297054 h 2250105"/>
                <a:gd name="connsiteX165" fmla="*/ 417633 w 1603731"/>
                <a:gd name="connsiteY165" fmla="*/ 1270025 h 2250105"/>
                <a:gd name="connsiteX166" fmla="*/ 383537 w 1603731"/>
                <a:gd name="connsiteY166" fmla="*/ 1234078 h 2250105"/>
                <a:gd name="connsiteX167" fmla="*/ 383537 w 1603731"/>
                <a:gd name="connsiteY167" fmla="*/ 1192284 h 2250105"/>
                <a:gd name="connsiteX168" fmla="*/ 314065 w 1603731"/>
                <a:gd name="connsiteY168" fmla="*/ 1135332 h 2250105"/>
                <a:gd name="connsiteX169" fmla="*/ 286582 w 1603731"/>
                <a:gd name="connsiteY169" fmla="*/ 1122689 h 2250105"/>
                <a:gd name="connsiteX170" fmla="*/ 260600 w 1603731"/>
                <a:gd name="connsiteY170" fmla="*/ 1127970 h 2250105"/>
                <a:gd name="connsiteX171" fmla="*/ 225757 w 1603731"/>
                <a:gd name="connsiteY171" fmla="*/ 1120662 h 2250105"/>
                <a:gd name="connsiteX172" fmla="*/ 187767 w 1603731"/>
                <a:gd name="connsiteY172" fmla="*/ 1131001 h 2250105"/>
                <a:gd name="connsiteX173" fmla="*/ 154795 w 1603731"/>
                <a:gd name="connsiteY173" fmla="*/ 1128772 h 2250105"/>
                <a:gd name="connsiteX174" fmla="*/ 126298 w 1603731"/>
                <a:gd name="connsiteY174" fmla="*/ 1142911 h 2250105"/>
                <a:gd name="connsiteX175" fmla="*/ 102080 w 1603731"/>
                <a:gd name="connsiteY175" fmla="*/ 1118634 h 2250105"/>
                <a:gd name="connsiteX176" fmla="*/ 112709 w 1603731"/>
                <a:gd name="connsiteY176" fmla="*/ 1087915 h 2250105"/>
                <a:gd name="connsiteX177" fmla="*/ 81805 w 1603731"/>
                <a:gd name="connsiteY177" fmla="*/ 1065919 h 2250105"/>
                <a:gd name="connsiteX178" fmla="*/ 50103 w 1603731"/>
                <a:gd name="connsiteY178" fmla="*/ 1042867 h 2250105"/>
                <a:gd name="connsiteX179" fmla="*/ 118135 w 1603731"/>
                <a:gd name="connsiteY179" fmla="*/ 1008436 h 2250105"/>
                <a:gd name="connsiteX180" fmla="*/ 168398 w 1603731"/>
                <a:gd name="connsiteY180" fmla="*/ 1000856 h 2250105"/>
                <a:gd name="connsiteX181" fmla="*/ 181575 w 1603731"/>
                <a:gd name="connsiteY181" fmla="*/ 975528 h 2250105"/>
                <a:gd name="connsiteX182" fmla="*/ 58267 w 1603731"/>
                <a:gd name="connsiteY182" fmla="*/ 972489 h 2250105"/>
                <a:gd name="connsiteX183" fmla="*/ 33146 w 1603731"/>
                <a:gd name="connsiteY183" fmla="*/ 954407 h 2250105"/>
                <a:gd name="connsiteX184" fmla="*/ 37200 w 1603731"/>
                <a:gd name="connsiteY184" fmla="*/ 940215 h 2250105"/>
                <a:gd name="connsiteX185" fmla="*/ 12871 w 1603731"/>
                <a:gd name="connsiteY185" fmla="*/ 938187 h 2250105"/>
                <a:gd name="connsiteX186" fmla="*/ 0 w 1603731"/>
                <a:gd name="connsiteY186" fmla="*/ 926148 h 2250105"/>
                <a:gd name="connsiteX187" fmla="*/ 3202 w 1603731"/>
                <a:gd name="connsiteY187" fmla="*/ 879806 h 2250105"/>
                <a:gd name="connsiteX188" fmla="*/ 81805 w 1603731"/>
                <a:gd name="connsiteY188" fmla="*/ 846950 h 2250105"/>
                <a:gd name="connsiteX189" fmla="*/ 103568 w 1603731"/>
                <a:gd name="connsiteY189" fmla="*/ 823071 h 2250105"/>
                <a:gd name="connsiteX190" fmla="*/ 128438 w 1603731"/>
                <a:gd name="connsiteY190" fmla="*/ 808428 h 2250105"/>
                <a:gd name="connsiteX191" fmla="*/ 156823 w 1603731"/>
                <a:gd name="connsiteY191" fmla="*/ 800318 h 2250105"/>
                <a:gd name="connsiteX192" fmla="*/ 191448 w 1603731"/>
                <a:gd name="connsiteY192" fmla="*/ 806376 h 2250105"/>
                <a:gd name="connsiteX193" fmla="*/ 220471 w 1603731"/>
                <a:gd name="connsiteY193" fmla="*/ 670116 h 2250105"/>
                <a:gd name="connsiteX194" fmla="*/ 203455 w 1603731"/>
                <a:gd name="connsiteY194" fmla="*/ 656366 h 2250105"/>
                <a:gd name="connsiteX195" fmla="*/ 164933 w 1603731"/>
                <a:gd name="connsiteY195" fmla="*/ 656366 h 2250105"/>
                <a:gd name="connsiteX196" fmla="*/ 147029 w 1603731"/>
                <a:gd name="connsiteY196" fmla="*/ 630485 h 2250105"/>
                <a:gd name="connsiteX197" fmla="*/ 158850 w 1603731"/>
                <a:gd name="connsiteY197" fmla="*/ 597568 h 2250105"/>
                <a:gd name="connsiteX198" fmla="*/ 187235 w 1603731"/>
                <a:gd name="connsiteY198" fmla="*/ 579321 h 2250105"/>
                <a:gd name="connsiteX199" fmla="*/ 190714 w 1603731"/>
                <a:gd name="connsiteY199" fmla="*/ 552578 h 2250105"/>
                <a:gd name="connsiteX200" fmla="*/ 219675 w 1603731"/>
                <a:gd name="connsiteY200" fmla="*/ 556428 h 2250105"/>
                <a:gd name="connsiteX201" fmla="*/ 231105 w 1603731"/>
                <a:gd name="connsiteY201" fmla="*/ 560238 h 2250105"/>
                <a:gd name="connsiteX202" fmla="*/ 214945 w 1603731"/>
                <a:gd name="connsiteY202" fmla="*/ 530290 h 2250105"/>
                <a:gd name="connsiteX203" fmla="*/ 258147 w 1603731"/>
                <a:gd name="connsiteY203" fmla="*/ 477659 h 2250105"/>
                <a:gd name="connsiteX204" fmla="*/ 275167 w 1603731"/>
                <a:gd name="connsiteY204" fmla="*/ 410548 h 2250105"/>
                <a:gd name="connsiteX205" fmla="*/ 302915 w 1603731"/>
                <a:gd name="connsiteY205" fmla="*/ 386510 h 2250105"/>
                <a:gd name="connsiteX206" fmla="*/ 359572 w 1603731"/>
                <a:gd name="connsiteY206" fmla="*/ 413066 h 2250105"/>
                <a:gd name="connsiteX207" fmla="*/ 376442 w 1603731"/>
                <a:gd name="connsiteY207" fmla="*/ 406913 h 2250105"/>
                <a:gd name="connsiteX208" fmla="*/ 320194 w 1603731"/>
                <a:gd name="connsiteY208" fmla="*/ 370264 h 2250105"/>
                <a:gd name="connsiteX209" fmla="*/ 353490 w 1603731"/>
                <a:gd name="connsiteY209" fmla="*/ 350214 h 2250105"/>
                <a:gd name="connsiteX210" fmla="*/ 381875 w 1603731"/>
                <a:gd name="connsiteY210" fmla="*/ 348186 h 2250105"/>
                <a:gd name="connsiteX211" fmla="*/ 389985 w 1603731"/>
                <a:gd name="connsiteY211" fmla="*/ 329939 h 2250105"/>
                <a:gd name="connsiteX212" fmla="*/ 424452 w 1603731"/>
                <a:gd name="connsiteY212" fmla="*/ 315747 h 2250105"/>
                <a:gd name="connsiteX213" fmla="*/ 444727 w 1603731"/>
                <a:gd name="connsiteY213" fmla="*/ 384681 h 2250105"/>
                <a:gd name="connsiteX214" fmla="*/ 471135 w 1603731"/>
                <a:gd name="connsiteY214" fmla="*/ 377358 h 2250105"/>
                <a:gd name="connsiteX215" fmla="*/ 469232 w 1603731"/>
                <a:gd name="connsiteY215" fmla="*/ 314885 h 2250105"/>
                <a:gd name="connsiteX216" fmla="*/ 499469 w 1603731"/>
                <a:gd name="connsiteY216" fmla="*/ 374544 h 2250105"/>
                <a:gd name="connsiteX217" fmla="*/ 524456 w 1603731"/>
                <a:gd name="connsiteY217" fmla="*/ 372300 h 2250105"/>
                <a:gd name="connsiteX218" fmla="*/ 517716 w 1603731"/>
                <a:gd name="connsiteY218" fmla="*/ 297499 h 2250105"/>
                <a:gd name="connsiteX219" fmla="*/ 548129 w 1603731"/>
                <a:gd name="connsiteY219" fmla="*/ 273169 h 2250105"/>
                <a:gd name="connsiteX220" fmla="*/ 588272 w 1603731"/>
                <a:gd name="connsiteY220" fmla="*/ 294558 h 2250105"/>
                <a:gd name="connsiteX221" fmla="*/ 621119 w 1603731"/>
                <a:gd name="connsiteY221" fmla="*/ 338049 h 2250105"/>
                <a:gd name="connsiteX222" fmla="*/ 661906 w 1603731"/>
                <a:gd name="connsiteY222" fmla="*/ 359876 h 2250105"/>
                <a:gd name="connsiteX223" fmla="*/ 657614 w 1603731"/>
                <a:gd name="connsiteY223" fmla="*/ 374544 h 2250105"/>
                <a:gd name="connsiteX224" fmla="*/ 729188 w 1603731"/>
                <a:gd name="connsiteY224" fmla="*/ 415368 h 2250105"/>
                <a:gd name="connsiteX225" fmla="*/ 733993 w 1603731"/>
                <a:gd name="connsiteY225" fmla="*/ 404703 h 2250105"/>
                <a:gd name="connsiteX226" fmla="*/ 697548 w 1603731"/>
                <a:gd name="connsiteY226" fmla="*/ 335840 h 2250105"/>
                <a:gd name="connsiteX227" fmla="*/ 704246 w 1603731"/>
                <a:gd name="connsiteY227" fmla="*/ 291417 h 2250105"/>
                <a:gd name="connsiteX228" fmla="*/ 678607 w 1603731"/>
                <a:gd name="connsiteY228" fmla="*/ 260126 h 2250105"/>
                <a:gd name="connsiteX229" fmla="*/ 665724 w 1603731"/>
                <a:gd name="connsiteY229" fmla="*/ 216399 h 2250105"/>
                <a:gd name="connsiteX230" fmla="*/ 746824 w 1603731"/>
                <a:gd name="connsiteY230" fmla="*/ 218427 h 2250105"/>
                <a:gd name="connsiteX231" fmla="*/ 754934 w 1603731"/>
                <a:gd name="connsiteY231" fmla="*/ 204234 h 2250105"/>
                <a:gd name="connsiteX232" fmla="*/ 758988 w 1603731"/>
                <a:gd name="connsiteY232" fmla="*/ 198152 h 2250105"/>
                <a:gd name="connsiteX233" fmla="*/ 680426 w 1603731"/>
                <a:gd name="connsiteY233" fmla="*/ 188229 h 2250105"/>
                <a:gd name="connsiteX234" fmla="*/ 675861 w 1603731"/>
                <a:gd name="connsiteY234" fmla="*/ 169767 h 2250105"/>
                <a:gd name="connsiteX235" fmla="*/ 706274 w 1603731"/>
                <a:gd name="connsiteY235" fmla="*/ 141382 h 2250105"/>
                <a:gd name="connsiteX236" fmla="*/ 728576 w 1603731"/>
                <a:gd name="connsiteY236" fmla="*/ 123135 h 2250105"/>
                <a:gd name="connsiteX237" fmla="*/ 752906 w 1603731"/>
                <a:gd name="connsiteY237" fmla="*/ 139354 h 2250105"/>
                <a:gd name="connsiteX238" fmla="*/ 773180 w 1603731"/>
                <a:gd name="connsiteY238" fmla="*/ 90694 h 2250105"/>
                <a:gd name="connsiteX239" fmla="*/ 813731 w 1603731"/>
                <a:gd name="connsiteY239" fmla="*/ 108943 h 2250105"/>
                <a:gd name="connsiteX240" fmla="*/ 815758 w 1603731"/>
                <a:gd name="connsiteY240" fmla="*/ 88668 h 2250105"/>
                <a:gd name="connsiteX241" fmla="*/ 823868 w 1603731"/>
                <a:gd name="connsiteY241" fmla="*/ 60283 h 2250105"/>
                <a:gd name="connsiteX242" fmla="*/ 856985 w 1603731"/>
                <a:gd name="connsiteY242" fmla="*/ 120333 h 2250105"/>
                <a:gd name="connsiteX243" fmla="*/ 866446 w 1603731"/>
                <a:gd name="connsiteY243" fmla="*/ 82585 h 2250105"/>
                <a:gd name="connsiteX244" fmla="*/ 860363 w 1603731"/>
                <a:gd name="connsiteY244" fmla="*/ 42036 h 2250105"/>
                <a:gd name="connsiteX245" fmla="*/ 909023 w 1603731"/>
                <a:gd name="connsiteY245" fmla="*/ 19732 h 2250105"/>
                <a:gd name="connsiteX246" fmla="*/ 949573 w 1603731"/>
                <a:gd name="connsiteY246" fmla="*/ 21760 h 2250105"/>
                <a:gd name="connsiteX247" fmla="*/ 1004783 w 1603731"/>
                <a:gd name="connsiteY24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96068 w 1603731"/>
                <a:gd name="connsiteY5" fmla="*/ 121829 h 2250105"/>
                <a:gd name="connsiteX6" fmla="*/ 1134075 w 1603731"/>
                <a:gd name="connsiteY6" fmla="*/ 140427 h 2250105"/>
                <a:gd name="connsiteX7" fmla="*/ 1127567 w 1603731"/>
                <a:gd name="connsiteY7" fmla="*/ 172378 h 2250105"/>
                <a:gd name="connsiteX8" fmla="*/ 1186769 w 1603731"/>
                <a:gd name="connsiteY8" fmla="*/ 162124 h 2250105"/>
                <a:gd name="connsiteX9" fmla="*/ 1242563 w 1603731"/>
                <a:gd name="connsiteY9" fmla="*/ 177623 h 2250105"/>
                <a:gd name="connsiteX10" fmla="*/ 1282859 w 1603731"/>
                <a:gd name="connsiteY10" fmla="*/ 162124 h 2250105"/>
                <a:gd name="connsiteX11" fmla="*/ 1316550 w 1603731"/>
                <a:gd name="connsiteY11" fmla="*/ 163684 h 2250105"/>
                <a:gd name="connsiteX12" fmla="*/ 1336824 w 1603731"/>
                <a:gd name="connsiteY12" fmla="*/ 206262 h 2250105"/>
                <a:gd name="connsiteX13" fmla="*/ 1368312 w 1603731"/>
                <a:gd name="connsiteY13" fmla="*/ 226916 h 2250105"/>
                <a:gd name="connsiteX14" fmla="*/ 1359127 w 1603731"/>
                <a:gd name="connsiteY14" fmla="*/ 267087 h 2250105"/>
                <a:gd name="connsiteX15" fmla="*/ 1323971 w 1603731"/>
                <a:gd name="connsiteY15" fmla="*/ 310504 h 2250105"/>
                <a:gd name="connsiteX16" fmla="*/ 1225206 w 1603731"/>
                <a:gd name="connsiteY16" fmla="*/ 317866 h 2250105"/>
                <a:gd name="connsiteX17" fmla="*/ 1146240 w 1603731"/>
                <a:gd name="connsiteY17" fmla="*/ 311692 h 2250105"/>
                <a:gd name="connsiteX18" fmla="*/ 1082740 w 1603731"/>
                <a:gd name="connsiteY18" fmla="*/ 335840 h 2250105"/>
                <a:gd name="connsiteX19" fmla="*/ 1081360 w 1603731"/>
                <a:gd name="connsiteY19" fmla="*/ 360351 h 2250105"/>
                <a:gd name="connsiteX20" fmla="*/ 1095706 w 1603731"/>
                <a:gd name="connsiteY20" fmla="*/ 367239 h 2250105"/>
                <a:gd name="connsiteX21" fmla="*/ 1191270 w 1603731"/>
                <a:gd name="connsiteY21" fmla="*/ 349266 h 2250105"/>
                <a:gd name="connsiteX22" fmla="*/ 1255725 w 1603731"/>
                <a:gd name="connsiteY22" fmla="*/ 364406 h 2250105"/>
                <a:gd name="connsiteX23" fmla="*/ 1267305 w 1603731"/>
                <a:gd name="connsiteY23" fmla="*/ 406217 h 2250105"/>
                <a:gd name="connsiteX24" fmla="*/ 1290192 w 1603731"/>
                <a:gd name="connsiteY24" fmla="*/ 370489 h 2250105"/>
                <a:gd name="connsiteX25" fmla="*/ 1317568 w 1603731"/>
                <a:gd name="connsiteY25" fmla="*/ 356845 h 2250105"/>
                <a:gd name="connsiteX26" fmla="*/ 1340139 w 1603731"/>
                <a:gd name="connsiteY26" fmla="*/ 416612 h 2250105"/>
                <a:gd name="connsiteX27" fmla="*/ 1312606 w 1603731"/>
                <a:gd name="connsiteY27" fmla="*/ 512326 h 2250105"/>
                <a:gd name="connsiteX28" fmla="*/ 1367237 w 1603731"/>
                <a:gd name="connsiteY28" fmla="*/ 479974 h 2250105"/>
                <a:gd name="connsiteX29" fmla="*/ 1379037 w 1603731"/>
                <a:gd name="connsiteY29" fmla="*/ 452559 h 2250105"/>
                <a:gd name="connsiteX30" fmla="*/ 1405759 w 1603731"/>
                <a:gd name="connsiteY30" fmla="*/ 429286 h 2250105"/>
                <a:gd name="connsiteX31" fmla="*/ 1440227 w 1603731"/>
                <a:gd name="connsiteY31" fmla="*/ 439424 h 2250105"/>
                <a:gd name="connsiteX32" fmla="*/ 1458474 w 1603731"/>
                <a:gd name="connsiteY32" fmla="*/ 402929 h 2250105"/>
                <a:gd name="connsiteX33" fmla="*/ 1505175 w 1603731"/>
                <a:gd name="connsiteY33" fmla="*/ 388244 h 2250105"/>
                <a:gd name="connsiteX34" fmla="*/ 1584572 w 1603731"/>
                <a:gd name="connsiteY34" fmla="*/ 421159 h 2250105"/>
                <a:gd name="connsiteX35" fmla="*/ 1600399 w 1603731"/>
                <a:gd name="connsiteY35" fmla="*/ 457671 h 2250105"/>
                <a:gd name="connsiteX36" fmla="*/ 1600739 w 1603731"/>
                <a:gd name="connsiteY36" fmla="*/ 488289 h 2250105"/>
                <a:gd name="connsiteX37" fmla="*/ 1557821 w 1603731"/>
                <a:gd name="connsiteY37" fmla="*/ 510386 h 2250105"/>
                <a:gd name="connsiteX38" fmla="*/ 1535519 w 1603731"/>
                <a:gd name="connsiteY38" fmla="*/ 563101 h 2250105"/>
                <a:gd name="connsiteX39" fmla="*/ 1509161 w 1603731"/>
                <a:gd name="connsiteY39" fmla="*/ 583376 h 2250105"/>
                <a:gd name="connsiteX40" fmla="*/ 1493970 w 1603731"/>
                <a:gd name="connsiteY40" fmla="*/ 597429 h 2250105"/>
                <a:gd name="connsiteX41" fmla="*/ 1477802 w 1603731"/>
                <a:gd name="connsiteY41" fmla="*/ 628828 h 2250105"/>
                <a:gd name="connsiteX42" fmla="*/ 1393604 w 1603731"/>
                <a:gd name="connsiteY42" fmla="*/ 654164 h 2250105"/>
                <a:gd name="connsiteX43" fmla="*/ 1384639 w 1603731"/>
                <a:gd name="connsiteY43" fmla="*/ 703753 h 2250105"/>
                <a:gd name="connsiteX44" fmla="*/ 1403732 w 1603731"/>
                <a:gd name="connsiteY44" fmla="*/ 747603 h 2250105"/>
                <a:gd name="connsiteX45" fmla="*/ 1428393 w 1603731"/>
                <a:gd name="connsiteY45" fmla="*/ 744052 h 2250105"/>
                <a:gd name="connsiteX46" fmla="*/ 1417924 w 1603731"/>
                <a:gd name="connsiteY46" fmla="*/ 812483 h 2250105"/>
                <a:gd name="connsiteX47" fmla="*/ 1422577 w 1603731"/>
                <a:gd name="connsiteY47" fmla="*/ 867680 h 2250105"/>
                <a:gd name="connsiteX48" fmla="*/ 1404969 w 1603731"/>
                <a:gd name="connsiteY48" fmla="*/ 972489 h 2250105"/>
                <a:gd name="connsiteX49" fmla="*/ 1405759 w 1603731"/>
                <a:gd name="connsiteY49" fmla="*/ 1003067 h 2250105"/>
                <a:gd name="connsiteX50" fmla="*/ 1428062 w 1603731"/>
                <a:gd name="connsiteY50" fmla="*/ 999012 h 2250105"/>
                <a:gd name="connsiteX51" fmla="*/ 1442254 w 1603731"/>
                <a:gd name="connsiteY51" fmla="*/ 1019288 h 2250105"/>
                <a:gd name="connsiteX52" fmla="*/ 1417502 w 1603731"/>
                <a:gd name="connsiteY52" fmla="*/ 1019899 h 2250105"/>
                <a:gd name="connsiteX53" fmla="*/ 1438199 w 1603731"/>
                <a:gd name="connsiteY53" fmla="*/ 1045645 h 2250105"/>
                <a:gd name="connsiteX54" fmla="*/ 1433567 w 1603731"/>
                <a:gd name="connsiteY54" fmla="*/ 1081380 h 2250105"/>
                <a:gd name="connsiteX55" fmla="*/ 1416086 w 1603731"/>
                <a:gd name="connsiteY55" fmla="*/ 1056001 h 2250105"/>
                <a:gd name="connsiteX56" fmla="*/ 1393604 w 1603731"/>
                <a:gd name="connsiteY56" fmla="*/ 1050229 h 2250105"/>
                <a:gd name="connsiteX57" fmla="*/ 1351504 w 1603731"/>
                <a:gd name="connsiteY57" fmla="*/ 1081629 h 2250105"/>
                <a:gd name="connsiteX58" fmla="*/ 1355072 w 1603731"/>
                <a:gd name="connsiteY58" fmla="*/ 1102414 h 2250105"/>
                <a:gd name="connsiteX59" fmla="*/ 1396805 w 1603731"/>
                <a:gd name="connsiteY59" fmla="*/ 1138364 h 2250105"/>
                <a:gd name="connsiteX60" fmla="*/ 1404969 w 1603731"/>
                <a:gd name="connsiteY60" fmla="*/ 1220652 h 2250105"/>
                <a:gd name="connsiteX61" fmla="*/ 1379037 w 1603731"/>
                <a:gd name="connsiteY61" fmla="*/ 1226499 h 2250105"/>
                <a:gd name="connsiteX62" fmla="*/ 1379402 w 1603731"/>
                <a:gd name="connsiteY62" fmla="*/ 1252449 h 2250105"/>
                <a:gd name="connsiteX63" fmla="*/ 1407787 w 1603731"/>
                <a:gd name="connsiteY63" fmla="*/ 1278806 h 2250105"/>
                <a:gd name="connsiteX64" fmla="*/ 1412972 w 1603731"/>
                <a:gd name="connsiteY64" fmla="*/ 1308787 h 2250105"/>
                <a:gd name="connsiteX65" fmla="*/ 1339271 w 1603731"/>
                <a:gd name="connsiteY65" fmla="*/ 1311391 h 2250105"/>
                <a:gd name="connsiteX66" fmla="*/ 1385440 w 1603731"/>
                <a:gd name="connsiteY66" fmla="*/ 1350580 h 2250105"/>
                <a:gd name="connsiteX67" fmla="*/ 1374075 w 1603731"/>
                <a:gd name="connsiteY67" fmla="*/ 1378948 h 2250105"/>
                <a:gd name="connsiteX68" fmla="*/ 1340139 w 1603731"/>
                <a:gd name="connsiteY68" fmla="*/ 1389559 h 2250105"/>
                <a:gd name="connsiteX69" fmla="*/ 1291321 w 1603731"/>
                <a:gd name="connsiteY69" fmla="*/ 1389648 h 2250105"/>
                <a:gd name="connsiteX70" fmla="*/ 1355072 w 1603731"/>
                <a:gd name="connsiteY70" fmla="*/ 1418703 h 2250105"/>
                <a:gd name="connsiteX71" fmla="*/ 1336937 w 1603731"/>
                <a:gd name="connsiteY71" fmla="*/ 1446294 h 2250105"/>
                <a:gd name="connsiteX72" fmla="*/ 1336937 w 1603731"/>
                <a:gd name="connsiteY72" fmla="*/ 1482241 h 2250105"/>
                <a:gd name="connsiteX73" fmla="*/ 1316550 w 1603731"/>
                <a:gd name="connsiteY73" fmla="*/ 1461281 h 2250105"/>
                <a:gd name="connsiteX74" fmla="*/ 1244619 w 1603731"/>
                <a:gd name="connsiteY74" fmla="*/ 1469918 h 2250105"/>
                <a:gd name="connsiteX75" fmla="*/ 1299654 w 1603731"/>
                <a:gd name="connsiteY75" fmla="*/ 1478802 h 2250105"/>
                <a:gd name="connsiteX76" fmla="*/ 1320395 w 1603731"/>
                <a:gd name="connsiteY76" fmla="*/ 1497344 h 2250105"/>
                <a:gd name="connsiteX77" fmla="*/ 1340139 w 1603731"/>
                <a:gd name="connsiteY77" fmla="*/ 1538977 h 2250105"/>
                <a:gd name="connsiteX78" fmla="*/ 1351504 w 1603731"/>
                <a:gd name="connsiteY78" fmla="*/ 1598744 h 2250105"/>
                <a:gd name="connsiteX79" fmla="*/ 1301241 w 1603731"/>
                <a:gd name="connsiteY79" fmla="*/ 1612170 h 2250105"/>
                <a:gd name="connsiteX80" fmla="*/ 1294691 w 1603731"/>
                <a:gd name="connsiteY80" fmla="*/ 1568847 h 2250105"/>
                <a:gd name="connsiteX81" fmla="*/ 1239773 w 1603731"/>
                <a:gd name="connsiteY81" fmla="*/ 1528582 h 2250105"/>
                <a:gd name="connsiteX82" fmla="*/ 1259780 w 1603731"/>
                <a:gd name="connsiteY82" fmla="*/ 1556573 h 2250105"/>
                <a:gd name="connsiteX83" fmla="*/ 1252079 w 1603731"/>
                <a:gd name="connsiteY83" fmla="*/ 1568019 h 2250105"/>
                <a:gd name="connsiteX84" fmla="*/ 1246470 w 1603731"/>
                <a:gd name="connsiteY84" fmla="*/ 1569888 h 2250105"/>
                <a:gd name="connsiteX85" fmla="*/ 1170270 w 1603731"/>
                <a:gd name="connsiteY85" fmla="*/ 1573698 h 2250105"/>
                <a:gd name="connsiteX86" fmla="*/ 1164555 w 1603731"/>
                <a:gd name="connsiteY86" fmla="*/ 1577508 h 2250105"/>
                <a:gd name="connsiteX87" fmla="*/ 1170270 w 1603731"/>
                <a:gd name="connsiteY87" fmla="*/ 1579413 h 2250105"/>
                <a:gd name="connsiteX88" fmla="*/ 1192273 w 1603731"/>
                <a:gd name="connsiteY88" fmla="*/ 1601593 h 2250105"/>
                <a:gd name="connsiteX89" fmla="*/ 1207390 w 1603731"/>
                <a:gd name="connsiteY89" fmla="*/ 1593238 h 2250105"/>
                <a:gd name="connsiteX90" fmla="*/ 1235040 w 1603731"/>
                <a:gd name="connsiteY90" fmla="*/ 1588938 h 2250105"/>
                <a:gd name="connsiteX91" fmla="*/ 1250280 w 1603731"/>
                <a:gd name="connsiteY91" fmla="*/ 1590843 h 2250105"/>
                <a:gd name="connsiteX92" fmla="*/ 1258955 w 1603731"/>
                <a:gd name="connsiteY92" fmla="*/ 1590054 h 2250105"/>
                <a:gd name="connsiteX93" fmla="*/ 1259302 w 1603731"/>
                <a:gd name="connsiteY93" fmla="*/ 1591164 h 2250105"/>
                <a:gd name="connsiteX94" fmla="*/ 1191759 w 1603731"/>
                <a:gd name="connsiteY94" fmla="*/ 1620023 h 2250105"/>
                <a:gd name="connsiteX95" fmla="*/ 1166879 w 1603731"/>
                <a:gd name="connsiteY95" fmla="*/ 1635586 h 2250105"/>
                <a:gd name="connsiteX96" fmla="*/ 1257621 w 1603731"/>
                <a:gd name="connsiteY96" fmla="*/ 1618472 h 2250105"/>
                <a:gd name="connsiteX97" fmla="*/ 1233224 w 1603731"/>
                <a:gd name="connsiteY97" fmla="*/ 1643851 h 2250105"/>
                <a:gd name="connsiteX98" fmla="*/ 1332135 w 1603731"/>
                <a:gd name="connsiteY98" fmla="*/ 1637506 h 2250105"/>
                <a:gd name="connsiteX99" fmla="*/ 1282082 w 1603731"/>
                <a:gd name="connsiteY99" fmla="*/ 1668085 h 2250105"/>
                <a:gd name="connsiteX100" fmla="*/ 1264104 w 1603731"/>
                <a:gd name="connsiteY100" fmla="*/ 1697273 h 2250105"/>
                <a:gd name="connsiteX101" fmla="*/ 1227340 w 1603731"/>
                <a:gd name="connsiteY101" fmla="*/ 1720800 h 2250105"/>
                <a:gd name="connsiteX102" fmla="*/ 1191270 w 1603731"/>
                <a:gd name="connsiteY102" fmla="*/ 1751193 h 2250105"/>
                <a:gd name="connsiteX103" fmla="*/ 1113634 w 1603731"/>
                <a:gd name="connsiteY103" fmla="*/ 1771981 h 2250105"/>
                <a:gd name="connsiteX104" fmla="*/ 1072462 w 1603731"/>
                <a:gd name="connsiteY104" fmla="*/ 1751026 h 2250105"/>
                <a:gd name="connsiteX105" fmla="*/ 1079220 w 1603731"/>
                <a:gd name="connsiteY105" fmla="*/ 1780778 h 2250105"/>
                <a:gd name="connsiteX106" fmla="*/ 1055003 w 1603731"/>
                <a:gd name="connsiteY106" fmla="*/ 1795817 h 2250105"/>
                <a:gd name="connsiteX107" fmla="*/ 1034728 w 1603731"/>
                <a:gd name="connsiteY107" fmla="*/ 1822175 h 2250105"/>
                <a:gd name="connsiteX108" fmla="*/ 1022872 w 1603731"/>
                <a:gd name="connsiteY108" fmla="*/ 1860333 h 2250105"/>
                <a:gd name="connsiteX109" fmla="*/ 1000260 w 1603731"/>
                <a:gd name="connsiteY109" fmla="*/ 1870835 h 2250105"/>
                <a:gd name="connsiteX110" fmla="*/ 967967 w 1603731"/>
                <a:gd name="connsiteY110" fmla="*/ 1902126 h 2250105"/>
                <a:gd name="connsiteX111" fmla="*/ 898604 w 1603731"/>
                <a:gd name="connsiteY111" fmla="*/ 1929534 h 2250105"/>
                <a:gd name="connsiteX112" fmla="*/ 893725 w 1603731"/>
                <a:gd name="connsiteY112" fmla="*/ 1889130 h 2250105"/>
                <a:gd name="connsiteX113" fmla="*/ 877205 w 1603731"/>
                <a:gd name="connsiteY113" fmla="*/ 1944567 h 2250105"/>
                <a:gd name="connsiteX114" fmla="*/ 874556 w 1603731"/>
                <a:gd name="connsiteY114" fmla="*/ 1968154 h 2250105"/>
                <a:gd name="connsiteX115" fmla="*/ 852730 w 1603731"/>
                <a:gd name="connsiteY115" fmla="*/ 1986401 h 2250105"/>
                <a:gd name="connsiteX116" fmla="*/ 837508 w 1603731"/>
                <a:gd name="connsiteY116" fmla="*/ 1972646 h 2250105"/>
                <a:gd name="connsiteX117" fmla="*/ 850580 w 1603731"/>
                <a:gd name="connsiteY117" fmla="*/ 2010262 h 2250105"/>
                <a:gd name="connsiteX118" fmla="*/ 858742 w 1603731"/>
                <a:gd name="connsiteY118" fmla="*/ 2031800 h 2250105"/>
                <a:gd name="connsiteX119" fmla="*/ 827923 w 1603731"/>
                <a:gd name="connsiteY119" fmla="*/ 2047227 h 2250105"/>
                <a:gd name="connsiteX120" fmla="*/ 818426 w 1603731"/>
                <a:gd name="connsiteY120" fmla="*/ 2068318 h 2250105"/>
                <a:gd name="connsiteX121" fmla="*/ 807733 w 1603731"/>
                <a:gd name="connsiteY121" fmla="*/ 2126253 h 2250105"/>
                <a:gd name="connsiteX122" fmla="*/ 796368 w 1603731"/>
                <a:gd name="connsiteY122" fmla="*/ 2168046 h 2250105"/>
                <a:gd name="connsiteX123" fmla="*/ 790718 w 1603731"/>
                <a:gd name="connsiteY123" fmla="*/ 2228849 h 2250105"/>
                <a:gd name="connsiteX124" fmla="*/ 779263 w 1603731"/>
                <a:gd name="connsiteY124" fmla="*/ 2249976 h 2250105"/>
                <a:gd name="connsiteX125" fmla="*/ 755923 w 1603731"/>
                <a:gd name="connsiteY125" fmla="*/ 2237457 h 2250105"/>
                <a:gd name="connsiteX126" fmla="*/ 746105 w 1603731"/>
                <a:gd name="connsiteY126" fmla="*/ 2217419 h 2250105"/>
                <a:gd name="connsiteX127" fmla="*/ 711058 w 1603731"/>
                <a:gd name="connsiteY127" fmla="*/ 2211819 h 2250105"/>
                <a:gd name="connsiteX128" fmla="*/ 681193 w 1603731"/>
                <a:gd name="connsiteY128" fmla="*/ 2178657 h 2250105"/>
                <a:gd name="connsiteX129" fmla="*/ 655503 w 1603731"/>
                <a:gd name="connsiteY129" fmla="*/ 2178657 h 2250105"/>
                <a:gd name="connsiteX130" fmla="*/ 627970 w 1603731"/>
                <a:gd name="connsiteY130" fmla="*/ 2150073 h 2250105"/>
                <a:gd name="connsiteX131" fmla="*/ 614918 w 1603731"/>
                <a:gd name="connsiteY131" fmla="*/ 2113544 h 2250105"/>
                <a:gd name="connsiteX132" fmla="*/ 617054 w 1603731"/>
                <a:gd name="connsiteY132" fmla="*/ 2083633 h 2250105"/>
                <a:gd name="connsiteX133" fmla="*/ 588302 w 1603731"/>
                <a:gd name="connsiteY133" fmla="*/ 2067629 h 2250105"/>
                <a:gd name="connsiteX134" fmla="*/ 597827 w 1603731"/>
                <a:gd name="connsiteY134" fmla="*/ 2040903 h 2250105"/>
                <a:gd name="connsiteX135" fmla="*/ 567916 w 1603731"/>
                <a:gd name="connsiteY135" fmla="*/ 2036631 h 2250105"/>
                <a:gd name="connsiteX136" fmla="*/ 549410 w 1603731"/>
                <a:gd name="connsiteY136" fmla="*/ 2013101 h 2250105"/>
                <a:gd name="connsiteX137" fmla="*/ 557272 w 1603731"/>
                <a:gd name="connsiteY137" fmla="*/ 1987216 h 2250105"/>
                <a:gd name="connsiteX138" fmla="*/ 533733 w 1603731"/>
                <a:gd name="connsiteY138" fmla="*/ 1978947 h 2250105"/>
                <a:gd name="connsiteX139" fmla="*/ 549798 w 1603731"/>
                <a:gd name="connsiteY139" fmla="*/ 1946389 h 2250105"/>
                <a:gd name="connsiteX140" fmla="*/ 516641 w 1603731"/>
                <a:gd name="connsiteY140" fmla="*/ 1934081 h 2250105"/>
                <a:gd name="connsiteX141" fmla="*/ 513037 w 1603731"/>
                <a:gd name="connsiteY141" fmla="*/ 1896063 h 2250105"/>
                <a:gd name="connsiteX142" fmla="*/ 524402 w 1603731"/>
                <a:gd name="connsiteY142" fmla="*/ 1852754 h 2250105"/>
                <a:gd name="connsiteX143" fmla="*/ 505033 w 1603731"/>
                <a:gd name="connsiteY143" fmla="*/ 1828933 h 2250105"/>
                <a:gd name="connsiteX144" fmla="*/ 532566 w 1603731"/>
                <a:gd name="connsiteY144" fmla="*/ 1757040 h 2250105"/>
                <a:gd name="connsiteX145" fmla="*/ 569703 w 1603731"/>
                <a:gd name="connsiteY145" fmla="*/ 1733219 h 2250105"/>
                <a:gd name="connsiteX146" fmla="*/ 582669 w 1603731"/>
                <a:gd name="connsiteY146" fmla="*/ 1704852 h 2250105"/>
                <a:gd name="connsiteX147" fmla="*/ 585871 w 1603731"/>
                <a:gd name="connsiteY147" fmla="*/ 1650931 h 2250105"/>
                <a:gd name="connsiteX148" fmla="*/ 555136 w 1603731"/>
                <a:gd name="connsiteY148" fmla="*/ 1673452 h 2250105"/>
                <a:gd name="connsiteX149" fmla="*/ 521824 w 1603731"/>
                <a:gd name="connsiteY149" fmla="*/ 1652087 h 2250105"/>
                <a:gd name="connsiteX150" fmla="*/ 485504 w 1603731"/>
                <a:gd name="connsiteY150" fmla="*/ 1622564 h 2250105"/>
                <a:gd name="connsiteX151" fmla="*/ 493668 w 1603731"/>
                <a:gd name="connsiteY151" fmla="*/ 1588349 h 2250105"/>
                <a:gd name="connsiteX152" fmla="*/ 559657 w 1603731"/>
                <a:gd name="connsiteY152" fmla="*/ 1628667 h 2250105"/>
                <a:gd name="connsiteX153" fmla="*/ 574505 w 1603731"/>
                <a:gd name="connsiteY153" fmla="*/ 1606106 h 2250105"/>
                <a:gd name="connsiteX154" fmla="*/ 527604 w 1603731"/>
                <a:gd name="connsiteY154" fmla="*/ 1555434 h 2250105"/>
                <a:gd name="connsiteX155" fmla="*/ 505033 w 1603731"/>
                <a:gd name="connsiteY155" fmla="*/ 1531397 h 2250105"/>
                <a:gd name="connsiteX156" fmla="*/ 479101 w 1603731"/>
                <a:gd name="connsiteY156" fmla="*/ 1542008 h 2250105"/>
                <a:gd name="connsiteX157" fmla="*/ 456371 w 1603731"/>
                <a:gd name="connsiteY157" fmla="*/ 1524035 h 2250105"/>
                <a:gd name="connsiteX158" fmla="*/ 475139 w 1603731"/>
                <a:gd name="connsiteY158" fmla="*/ 1499803 h 2250105"/>
                <a:gd name="connsiteX159" fmla="*/ 469057 w 1603731"/>
                <a:gd name="connsiteY159" fmla="*/ 1473446 h 2250105"/>
                <a:gd name="connsiteX160" fmla="*/ 485504 w 1603731"/>
                <a:gd name="connsiteY160" fmla="*/ 1449326 h 2250105"/>
                <a:gd name="connsiteX161" fmla="*/ 470938 w 1603731"/>
                <a:gd name="connsiteY161" fmla="*/ 1422474 h 2250105"/>
                <a:gd name="connsiteX162" fmla="*/ 473112 w 1603731"/>
                <a:gd name="connsiteY162" fmla="*/ 1386264 h 2250105"/>
                <a:gd name="connsiteX163" fmla="*/ 448367 w 1603731"/>
                <a:gd name="connsiteY163" fmla="*/ 1361191 h 2250105"/>
                <a:gd name="connsiteX164" fmla="*/ 446754 w 1603731"/>
                <a:gd name="connsiteY164" fmla="*/ 1329494 h 2250105"/>
                <a:gd name="connsiteX165" fmla="*/ 418369 w 1603731"/>
                <a:gd name="connsiteY165" fmla="*/ 1297054 h 2250105"/>
                <a:gd name="connsiteX166" fmla="*/ 417633 w 1603731"/>
                <a:gd name="connsiteY166" fmla="*/ 1270025 h 2250105"/>
                <a:gd name="connsiteX167" fmla="*/ 383537 w 1603731"/>
                <a:gd name="connsiteY167" fmla="*/ 1234078 h 2250105"/>
                <a:gd name="connsiteX168" fmla="*/ 383537 w 1603731"/>
                <a:gd name="connsiteY168" fmla="*/ 1192284 h 2250105"/>
                <a:gd name="connsiteX169" fmla="*/ 314065 w 1603731"/>
                <a:gd name="connsiteY169" fmla="*/ 1135332 h 2250105"/>
                <a:gd name="connsiteX170" fmla="*/ 286582 w 1603731"/>
                <a:gd name="connsiteY170" fmla="*/ 1122689 h 2250105"/>
                <a:gd name="connsiteX171" fmla="*/ 260600 w 1603731"/>
                <a:gd name="connsiteY171" fmla="*/ 1127970 h 2250105"/>
                <a:gd name="connsiteX172" fmla="*/ 225757 w 1603731"/>
                <a:gd name="connsiteY172" fmla="*/ 1120662 h 2250105"/>
                <a:gd name="connsiteX173" fmla="*/ 187767 w 1603731"/>
                <a:gd name="connsiteY173" fmla="*/ 1131001 h 2250105"/>
                <a:gd name="connsiteX174" fmla="*/ 154795 w 1603731"/>
                <a:gd name="connsiteY174" fmla="*/ 1128772 h 2250105"/>
                <a:gd name="connsiteX175" fmla="*/ 126298 w 1603731"/>
                <a:gd name="connsiteY175" fmla="*/ 1142911 h 2250105"/>
                <a:gd name="connsiteX176" fmla="*/ 102080 w 1603731"/>
                <a:gd name="connsiteY176" fmla="*/ 1118634 h 2250105"/>
                <a:gd name="connsiteX177" fmla="*/ 112709 w 1603731"/>
                <a:gd name="connsiteY177" fmla="*/ 1087915 h 2250105"/>
                <a:gd name="connsiteX178" fmla="*/ 81805 w 1603731"/>
                <a:gd name="connsiteY178" fmla="*/ 1065919 h 2250105"/>
                <a:gd name="connsiteX179" fmla="*/ 50103 w 1603731"/>
                <a:gd name="connsiteY179" fmla="*/ 1042867 h 2250105"/>
                <a:gd name="connsiteX180" fmla="*/ 118135 w 1603731"/>
                <a:gd name="connsiteY180" fmla="*/ 1008436 h 2250105"/>
                <a:gd name="connsiteX181" fmla="*/ 168398 w 1603731"/>
                <a:gd name="connsiteY181" fmla="*/ 1000856 h 2250105"/>
                <a:gd name="connsiteX182" fmla="*/ 181575 w 1603731"/>
                <a:gd name="connsiteY182" fmla="*/ 975528 h 2250105"/>
                <a:gd name="connsiteX183" fmla="*/ 58267 w 1603731"/>
                <a:gd name="connsiteY183" fmla="*/ 972489 h 2250105"/>
                <a:gd name="connsiteX184" fmla="*/ 33146 w 1603731"/>
                <a:gd name="connsiteY184" fmla="*/ 954407 h 2250105"/>
                <a:gd name="connsiteX185" fmla="*/ 37200 w 1603731"/>
                <a:gd name="connsiteY185" fmla="*/ 940215 h 2250105"/>
                <a:gd name="connsiteX186" fmla="*/ 12871 w 1603731"/>
                <a:gd name="connsiteY186" fmla="*/ 938187 h 2250105"/>
                <a:gd name="connsiteX187" fmla="*/ 0 w 1603731"/>
                <a:gd name="connsiteY187" fmla="*/ 926148 h 2250105"/>
                <a:gd name="connsiteX188" fmla="*/ 3202 w 1603731"/>
                <a:gd name="connsiteY188" fmla="*/ 879806 h 2250105"/>
                <a:gd name="connsiteX189" fmla="*/ 81805 w 1603731"/>
                <a:gd name="connsiteY189" fmla="*/ 846950 h 2250105"/>
                <a:gd name="connsiteX190" fmla="*/ 103568 w 1603731"/>
                <a:gd name="connsiteY190" fmla="*/ 823071 h 2250105"/>
                <a:gd name="connsiteX191" fmla="*/ 128438 w 1603731"/>
                <a:gd name="connsiteY191" fmla="*/ 808428 h 2250105"/>
                <a:gd name="connsiteX192" fmla="*/ 156823 w 1603731"/>
                <a:gd name="connsiteY192" fmla="*/ 800318 h 2250105"/>
                <a:gd name="connsiteX193" fmla="*/ 191448 w 1603731"/>
                <a:gd name="connsiteY193" fmla="*/ 806376 h 2250105"/>
                <a:gd name="connsiteX194" fmla="*/ 220471 w 1603731"/>
                <a:gd name="connsiteY194" fmla="*/ 670116 h 2250105"/>
                <a:gd name="connsiteX195" fmla="*/ 203455 w 1603731"/>
                <a:gd name="connsiteY195" fmla="*/ 656366 h 2250105"/>
                <a:gd name="connsiteX196" fmla="*/ 164933 w 1603731"/>
                <a:gd name="connsiteY196" fmla="*/ 656366 h 2250105"/>
                <a:gd name="connsiteX197" fmla="*/ 147029 w 1603731"/>
                <a:gd name="connsiteY197" fmla="*/ 630485 h 2250105"/>
                <a:gd name="connsiteX198" fmla="*/ 158850 w 1603731"/>
                <a:gd name="connsiteY198" fmla="*/ 597568 h 2250105"/>
                <a:gd name="connsiteX199" fmla="*/ 187235 w 1603731"/>
                <a:gd name="connsiteY199" fmla="*/ 579321 h 2250105"/>
                <a:gd name="connsiteX200" fmla="*/ 190714 w 1603731"/>
                <a:gd name="connsiteY200" fmla="*/ 552578 h 2250105"/>
                <a:gd name="connsiteX201" fmla="*/ 219675 w 1603731"/>
                <a:gd name="connsiteY201" fmla="*/ 556428 h 2250105"/>
                <a:gd name="connsiteX202" fmla="*/ 231105 w 1603731"/>
                <a:gd name="connsiteY202" fmla="*/ 560238 h 2250105"/>
                <a:gd name="connsiteX203" fmla="*/ 214945 w 1603731"/>
                <a:gd name="connsiteY203" fmla="*/ 530290 h 2250105"/>
                <a:gd name="connsiteX204" fmla="*/ 258147 w 1603731"/>
                <a:gd name="connsiteY204" fmla="*/ 477659 h 2250105"/>
                <a:gd name="connsiteX205" fmla="*/ 275167 w 1603731"/>
                <a:gd name="connsiteY205" fmla="*/ 410548 h 2250105"/>
                <a:gd name="connsiteX206" fmla="*/ 302915 w 1603731"/>
                <a:gd name="connsiteY206" fmla="*/ 386510 h 2250105"/>
                <a:gd name="connsiteX207" fmla="*/ 359572 w 1603731"/>
                <a:gd name="connsiteY207" fmla="*/ 413066 h 2250105"/>
                <a:gd name="connsiteX208" fmla="*/ 376442 w 1603731"/>
                <a:gd name="connsiteY208" fmla="*/ 406913 h 2250105"/>
                <a:gd name="connsiteX209" fmla="*/ 320194 w 1603731"/>
                <a:gd name="connsiteY209" fmla="*/ 370264 h 2250105"/>
                <a:gd name="connsiteX210" fmla="*/ 353490 w 1603731"/>
                <a:gd name="connsiteY210" fmla="*/ 350214 h 2250105"/>
                <a:gd name="connsiteX211" fmla="*/ 381875 w 1603731"/>
                <a:gd name="connsiteY211" fmla="*/ 348186 h 2250105"/>
                <a:gd name="connsiteX212" fmla="*/ 389985 w 1603731"/>
                <a:gd name="connsiteY212" fmla="*/ 329939 h 2250105"/>
                <a:gd name="connsiteX213" fmla="*/ 424452 w 1603731"/>
                <a:gd name="connsiteY213" fmla="*/ 315747 h 2250105"/>
                <a:gd name="connsiteX214" fmla="*/ 444727 w 1603731"/>
                <a:gd name="connsiteY214" fmla="*/ 384681 h 2250105"/>
                <a:gd name="connsiteX215" fmla="*/ 471135 w 1603731"/>
                <a:gd name="connsiteY215" fmla="*/ 377358 h 2250105"/>
                <a:gd name="connsiteX216" fmla="*/ 469232 w 1603731"/>
                <a:gd name="connsiteY216" fmla="*/ 314885 h 2250105"/>
                <a:gd name="connsiteX217" fmla="*/ 499469 w 1603731"/>
                <a:gd name="connsiteY217" fmla="*/ 374544 h 2250105"/>
                <a:gd name="connsiteX218" fmla="*/ 524456 w 1603731"/>
                <a:gd name="connsiteY218" fmla="*/ 372300 h 2250105"/>
                <a:gd name="connsiteX219" fmla="*/ 517716 w 1603731"/>
                <a:gd name="connsiteY219" fmla="*/ 297499 h 2250105"/>
                <a:gd name="connsiteX220" fmla="*/ 548129 w 1603731"/>
                <a:gd name="connsiteY220" fmla="*/ 273169 h 2250105"/>
                <a:gd name="connsiteX221" fmla="*/ 588272 w 1603731"/>
                <a:gd name="connsiteY221" fmla="*/ 294558 h 2250105"/>
                <a:gd name="connsiteX222" fmla="*/ 621119 w 1603731"/>
                <a:gd name="connsiteY222" fmla="*/ 338049 h 2250105"/>
                <a:gd name="connsiteX223" fmla="*/ 661906 w 1603731"/>
                <a:gd name="connsiteY223" fmla="*/ 359876 h 2250105"/>
                <a:gd name="connsiteX224" fmla="*/ 657614 w 1603731"/>
                <a:gd name="connsiteY224" fmla="*/ 374544 h 2250105"/>
                <a:gd name="connsiteX225" fmla="*/ 729188 w 1603731"/>
                <a:gd name="connsiteY225" fmla="*/ 415368 h 2250105"/>
                <a:gd name="connsiteX226" fmla="*/ 733993 w 1603731"/>
                <a:gd name="connsiteY226" fmla="*/ 404703 h 2250105"/>
                <a:gd name="connsiteX227" fmla="*/ 697548 w 1603731"/>
                <a:gd name="connsiteY227" fmla="*/ 335840 h 2250105"/>
                <a:gd name="connsiteX228" fmla="*/ 704246 w 1603731"/>
                <a:gd name="connsiteY228" fmla="*/ 291417 h 2250105"/>
                <a:gd name="connsiteX229" fmla="*/ 678607 w 1603731"/>
                <a:gd name="connsiteY229" fmla="*/ 260126 h 2250105"/>
                <a:gd name="connsiteX230" fmla="*/ 665724 w 1603731"/>
                <a:gd name="connsiteY230" fmla="*/ 216399 h 2250105"/>
                <a:gd name="connsiteX231" fmla="*/ 746824 w 1603731"/>
                <a:gd name="connsiteY231" fmla="*/ 218427 h 2250105"/>
                <a:gd name="connsiteX232" fmla="*/ 754934 w 1603731"/>
                <a:gd name="connsiteY232" fmla="*/ 204234 h 2250105"/>
                <a:gd name="connsiteX233" fmla="*/ 758988 w 1603731"/>
                <a:gd name="connsiteY233" fmla="*/ 198152 h 2250105"/>
                <a:gd name="connsiteX234" fmla="*/ 680426 w 1603731"/>
                <a:gd name="connsiteY234" fmla="*/ 188229 h 2250105"/>
                <a:gd name="connsiteX235" fmla="*/ 675861 w 1603731"/>
                <a:gd name="connsiteY235" fmla="*/ 169767 h 2250105"/>
                <a:gd name="connsiteX236" fmla="*/ 706274 w 1603731"/>
                <a:gd name="connsiteY236" fmla="*/ 141382 h 2250105"/>
                <a:gd name="connsiteX237" fmla="*/ 728576 w 1603731"/>
                <a:gd name="connsiteY237" fmla="*/ 123135 h 2250105"/>
                <a:gd name="connsiteX238" fmla="*/ 752906 w 1603731"/>
                <a:gd name="connsiteY238" fmla="*/ 139354 h 2250105"/>
                <a:gd name="connsiteX239" fmla="*/ 773180 w 1603731"/>
                <a:gd name="connsiteY239" fmla="*/ 90694 h 2250105"/>
                <a:gd name="connsiteX240" fmla="*/ 813731 w 1603731"/>
                <a:gd name="connsiteY240" fmla="*/ 108943 h 2250105"/>
                <a:gd name="connsiteX241" fmla="*/ 815758 w 1603731"/>
                <a:gd name="connsiteY241" fmla="*/ 88668 h 2250105"/>
                <a:gd name="connsiteX242" fmla="*/ 823868 w 1603731"/>
                <a:gd name="connsiteY242" fmla="*/ 60283 h 2250105"/>
                <a:gd name="connsiteX243" fmla="*/ 856985 w 1603731"/>
                <a:gd name="connsiteY243" fmla="*/ 120333 h 2250105"/>
                <a:gd name="connsiteX244" fmla="*/ 866446 w 1603731"/>
                <a:gd name="connsiteY244" fmla="*/ 82585 h 2250105"/>
                <a:gd name="connsiteX245" fmla="*/ 860363 w 1603731"/>
                <a:gd name="connsiteY245" fmla="*/ 42036 h 2250105"/>
                <a:gd name="connsiteX246" fmla="*/ 909023 w 1603731"/>
                <a:gd name="connsiteY246" fmla="*/ 19732 h 2250105"/>
                <a:gd name="connsiteX247" fmla="*/ 949573 w 1603731"/>
                <a:gd name="connsiteY247" fmla="*/ 21760 h 2250105"/>
                <a:gd name="connsiteX248" fmla="*/ 1004783 w 1603731"/>
                <a:gd name="connsiteY24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64261 w 1603731"/>
                <a:gd name="connsiteY5" fmla="*/ 112530 h 2250105"/>
                <a:gd name="connsiteX6" fmla="*/ 1196068 w 1603731"/>
                <a:gd name="connsiteY6" fmla="*/ 121829 h 2250105"/>
                <a:gd name="connsiteX7" fmla="*/ 1134075 w 1603731"/>
                <a:gd name="connsiteY7" fmla="*/ 140427 h 2250105"/>
                <a:gd name="connsiteX8" fmla="*/ 1127567 w 1603731"/>
                <a:gd name="connsiteY8" fmla="*/ 172378 h 2250105"/>
                <a:gd name="connsiteX9" fmla="*/ 1186769 w 1603731"/>
                <a:gd name="connsiteY9" fmla="*/ 162124 h 2250105"/>
                <a:gd name="connsiteX10" fmla="*/ 1242563 w 1603731"/>
                <a:gd name="connsiteY10" fmla="*/ 177623 h 2250105"/>
                <a:gd name="connsiteX11" fmla="*/ 1282859 w 1603731"/>
                <a:gd name="connsiteY11" fmla="*/ 162124 h 2250105"/>
                <a:gd name="connsiteX12" fmla="*/ 1316550 w 1603731"/>
                <a:gd name="connsiteY12" fmla="*/ 163684 h 2250105"/>
                <a:gd name="connsiteX13" fmla="*/ 1336824 w 1603731"/>
                <a:gd name="connsiteY13" fmla="*/ 206262 h 2250105"/>
                <a:gd name="connsiteX14" fmla="*/ 1368312 w 1603731"/>
                <a:gd name="connsiteY14" fmla="*/ 226916 h 2250105"/>
                <a:gd name="connsiteX15" fmla="*/ 1359127 w 1603731"/>
                <a:gd name="connsiteY15" fmla="*/ 267087 h 2250105"/>
                <a:gd name="connsiteX16" fmla="*/ 1323971 w 1603731"/>
                <a:gd name="connsiteY16" fmla="*/ 310504 h 2250105"/>
                <a:gd name="connsiteX17" fmla="*/ 1225206 w 1603731"/>
                <a:gd name="connsiteY17" fmla="*/ 317866 h 2250105"/>
                <a:gd name="connsiteX18" fmla="*/ 1146240 w 1603731"/>
                <a:gd name="connsiteY18" fmla="*/ 311692 h 2250105"/>
                <a:gd name="connsiteX19" fmla="*/ 1082740 w 1603731"/>
                <a:gd name="connsiteY19" fmla="*/ 335840 h 2250105"/>
                <a:gd name="connsiteX20" fmla="*/ 1081360 w 1603731"/>
                <a:gd name="connsiteY20" fmla="*/ 360351 h 2250105"/>
                <a:gd name="connsiteX21" fmla="*/ 1095706 w 1603731"/>
                <a:gd name="connsiteY21" fmla="*/ 367239 h 2250105"/>
                <a:gd name="connsiteX22" fmla="*/ 1191270 w 1603731"/>
                <a:gd name="connsiteY22" fmla="*/ 349266 h 2250105"/>
                <a:gd name="connsiteX23" fmla="*/ 1255725 w 1603731"/>
                <a:gd name="connsiteY23" fmla="*/ 364406 h 2250105"/>
                <a:gd name="connsiteX24" fmla="*/ 1267305 w 1603731"/>
                <a:gd name="connsiteY24" fmla="*/ 406217 h 2250105"/>
                <a:gd name="connsiteX25" fmla="*/ 1290192 w 1603731"/>
                <a:gd name="connsiteY25" fmla="*/ 370489 h 2250105"/>
                <a:gd name="connsiteX26" fmla="*/ 1317568 w 1603731"/>
                <a:gd name="connsiteY26" fmla="*/ 356845 h 2250105"/>
                <a:gd name="connsiteX27" fmla="*/ 1340139 w 1603731"/>
                <a:gd name="connsiteY27" fmla="*/ 416612 h 2250105"/>
                <a:gd name="connsiteX28" fmla="*/ 1312606 w 1603731"/>
                <a:gd name="connsiteY28" fmla="*/ 512326 h 2250105"/>
                <a:gd name="connsiteX29" fmla="*/ 1367237 w 1603731"/>
                <a:gd name="connsiteY29" fmla="*/ 479974 h 2250105"/>
                <a:gd name="connsiteX30" fmla="*/ 1379037 w 1603731"/>
                <a:gd name="connsiteY30" fmla="*/ 452559 h 2250105"/>
                <a:gd name="connsiteX31" fmla="*/ 1405759 w 1603731"/>
                <a:gd name="connsiteY31" fmla="*/ 429286 h 2250105"/>
                <a:gd name="connsiteX32" fmla="*/ 1440227 w 1603731"/>
                <a:gd name="connsiteY32" fmla="*/ 439424 h 2250105"/>
                <a:gd name="connsiteX33" fmla="*/ 1458474 w 1603731"/>
                <a:gd name="connsiteY33" fmla="*/ 402929 h 2250105"/>
                <a:gd name="connsiteX34" fmla="*/ 1505175 w 1603731"/>
                <a:gd name="connsiteY34" fmla="*/ 388244 h 2250105"/>
                <a:gd name="connsiteX35" fmla="*/ 1584572 w 1603731"/>
                <a:gd name="connsiteY35" fmla="*/ 421159 h 2250105"/>
                <a:gd name="connsiteX36" fmla="*/ 1600399 w 1603731"/>
                <a:gd name="connsiteY36" fmla="*/ 457671 h 2250105"/>
                <a:gd name="connsiteX37" fmla="*/ 1600739 w 1603731"/>
                <a:gd name="connsiteY37" fmla="*/ 488289 h 2250105"/>
                <a:gd name="connsiteX38" fmla="*/ 1557821 w 1603731"/>
                <a:gd name="connsiteY38" fmla="*/ 510386 h 2250105"/>
                <a:gd name="connsiteX39" fmla="*/ 1535519 w 1603731"/>
                <a:gd name="connsiteY39" fmla="*/ 563101 h 2250105"/>
                <a:gd name="connsiteX40" fmla="*/ 1509161 w 1603731"/>
                <a:gd name="connsiteY40" fmla="*/ 583376 h 2250105"/>
                <a:gd name="connsiteX41" fmla="*/ 1493970 w 1603731"/>
                <a:gd name="connsiteY41" fmla="*/ 597429 h 2250105"/>
                <a:gd name="connsiteX42" fmla="*/ 1477802 w 1603731"/>
                <a:gd name="connsiteY42" fmla="*/ 628828 h 2250105"/>
                <a:gd name="connsiteX43" fmla="*/ 1393604 w 1603731"/>
                <a:gd name="connsiteY43" fmla="*/ 654164 h 2250105"/>
                <a:gd name="connsiteX44" fmla="*/ 1384639 w 1603731"/>
                <a:gd name="connsiteY44" fmla="*/ 703753 h 2250105"/>
                <a:gd name="connsiteX45" fmla="*/ 1403732 w 1603731"/>
                <a:gd name="connsiteY45" fmla="*/ 747603 h 2250105"/>
                <a:gd name="connsiteX46" fmla="*/ 1428393 w 1603731"/>
                <a:gd name="connsiteY46" fmla="*/ 744052 h 2250105"/>
                <a:gd name="connsiteX47" fmla="*/ 1417924 w 1603731"/>
                <a:gd name="connsiteY47" fmla="*/ 812483 h 2250105"/>
                <a:gd name="connsiteX48" fmla="*/ 1422577 w 1603731"/>
                <a:gd name="connsiteY48" fmla="*/ 867680 h 2250105"/>
                <a:gd name="connsiteX49" fmla="*/ 1404969 w 1603731"/>
                <a:gd name="connsiteY49" fmla="*/ 972489 h 2250105"/>
                <a:gd name="connsiteX50" fmla="*/ 1405759 w 1603731"/>
                <a:gd name="connsiteY50" fmla="*/ 1003067 h 2250105"/>
                <a:gd name="connsiteX51" fmla="*/ 1428062 w 1603731"/>
                <a:gd name="connsiteY51" fmla="*/ 999012 h 2250105"/>
                <a:gd name="connsiteX52" fmla="*/ 1442254 w 1603731"/>
                <a:gd name="connsiteY52" fmla="*/ 1019288 h 2250105"/>
                <a:gd name="connsiteX53" fmla="*/ 1417502 w 1603731"/>
                <a:gd name="connsiteY53" fmla="*/ 1019899 h 2250105"/>
                <a:gd name="connsiteX54" fmla="*/ 1438199 w 1603731"/>
                <a:gd name="connsiteY54" fmla="*/ 1045645 h 2250105"/>
                <a:gd name="connsiteX55" fmla="*/ 1433567 w 1603731"/>
                <a:gd name="connsiteY55" fmla="*/ 1081380 h 2250105"/>
                <a:gd name="connsiteX56" fmla="*/ 1416086 w 1603731"/>
                <a:gd name="connsiteY56" fmla="*/ 1056001 h 2250105"/>
                <a:gd name="connsiteX57" fmla="*/ 1393604 w 1603731"/>
                <a:gd name="connsiteY57" fmla="*/ 1050229 h 2250105"/>
                <a:gd name="connsiteX58" fmla="*/ 1351504 w 1603731"/>
                <a:gd name="connsiteY58" fmla="*/ 1081629 h 2250105"/>
                <a:gd name="connsiteX59" fmla="*/ 1355072 w 1603731"/>
                <a:gd name="connsiteY59" fmla="*/ 1102414 h 2250105"/>
                <a:gd name="connsiteX60" fmla="*/ 1396805 w 1603731"/>
                <a:gd name="connsiteY60" fmla="*/ 1138364 h 2250105"/>
                <a:gd name="connsiteX61" fmla="*/ 1404969 w 1603731"/>
                <a:gd name="connsiteY61" fmla="*/ 1220652 h 2250105"/>
                <a:gd name="connsiteX62" fmla="*/ 1379037 w 1603731"/>
                <a:gd name="connsiteY62" fmla="*/ 1226499 h 2250105"/>
                <a:gd name="connsiteX63" fmla="*/ 1379402 w 1603731"/>
                <a:gd name="connsiteY63" fmla="*/ 1252449 h 2250105"/>
                <a:gd name="connsiteX64" fmla="*/ 1407787 w 1603731"/>
                <a:gd name="connsiteY64" fmla="*/ 1278806 h 2250105"/>
                <a:gd name="connsiteX65" fmla="*/ 1412972 w 1603731"/>
                <a:gd name="connsiteY65" fmla="*/ 1308787 h 2250105"/>
                <a:gd name="connsiteX66" fmla="*/ 1339271 w 1603731"/>
                <a:gd name="connsiteY66" fmla="*/ 1311391 h 2250105"/>
                <a:gd name="connsiteX67" fmla="*/ 1385440 w 1603731"/>
                <a:gd name="connsiteY67" fmla="*/ 1350580 h 2250105"/>
                <a:gd name="connsiteX68" fmla="*/ 1374075 w 1603731"/>
                <a:gd name="connsiteY68" fmla="*/ 1378948 h 2250105"/>
                <a:gd name="connsiteX69" fmla="*/ 1340139 w 1603731"/>
                <a:gd name="connsiteY69" fmla="*/ 1389559 h 2250105"/>
                <a:gd name="connsiteX70" fmla="*/ 1291321 w 1603731"/>
                <a:gd name="connsiteY70" fmla="*/ 1389648 h 2250105"/>
                <a:gd name="connsiteX71" fmla="*/ 1355072 w 1603731"/>
                <a:gd name="connsiteY71" fmla="*/ 1418703 h 2250105"/>
                <a:gd name="connsiteX72" fmla="*/ 1336937 w 1603731"/>
                <a:gd name="connsiteY72" fmla="*/ 1446294 h 2250105"/>
                <a:gd name="connsiteX73" fmla="*/ 1336937 w 1603731"/>
                <a:gd name="connsiteY73" fmla="*/ 1482241 h 2250105"/>
                <a:gd name="connsiteX74" fmla="*/ 1316550 w 1603731"/>
                <a:gd name="connsiteY74" fmla="*/ 1461281 h 2250105"/>
                <a:gd name="connsiteX75" fmla="*/ 1244619 w 1603731"/>
                <a:gd name="connsiteY75" fmla="*/ 1469918 h 2250105"/>
                <a:gd name="connsiteX76" fmla="*/ 1299654 w 1603731"/>
                <a:gd name="connsiteY76" fmla="*/ 1478802 h 2250105"/>
                <a:gd name="connsiteX77" fmla="*/ 1320395 w 1603731"/>
                <a:gd name="connsiteY77" fmla="*/ 1497344 h 2250105"/>
                <a:gd name="connsiteX78" fmla="*/ 1340139 w 1603731"/>
                <a:gd name="connsiteY78" fmla="*/ 1538977 h 2250105"/>
                <a:gd name="connsiteX79" fmla="*/ 1351504 w 1603731"/>
                <a:gd name="connsiteY79" fmla="*/ 1598744 h 2250105"/>
                <a:gd name="connsiteX80" fmla="*/ 1301241 w 1603731"/>
                <a:gd name="connsiteY80" fmla="*/ 1612170 h 2250105"/>
                <a:gd name="connsiteX81" fmla="*/ 1294691 w 1603731"/>
                <a:gd name="connsiteY81" fmla="*/ 1568847 h 2250105"/>
                <a:gd name="connsiteX82" fmla="*/ 1239773 w 1603731"/>
                <a:gd name="connsiteY82" fmla="*/ 1528582 h 2250105"/>
                <a:gd name="connsiteX83" fmla="*/ 1259780 w 1603731"/>
                <a:gd name="connsiteY83" fmla="*/ 1556573 h 2250105"/>
                <a:gd name="connsiteX84" fmla="*/ 1252079 w 1603731"/>
                <a:gd name="connsiteY84" fmla="*/ 1568019 h 2250105"/>
                <a:gd name="connsiteX85" fmla="*/ 1246470 w 1603731"/>
                <a:gd name="connsiteY85" fmla="*/ 1569888 h 2250105"/>
                <a:gd name="connsiteX86" fmla="*/ 1170270 w 1603731"/>
                <a:gd name="connsiteY86" fmla="*/ 1573698 h 2250105"/>
                <a:gd name="connsiteX87" fmla="*/ 1164555 w 1603731"/>
                <a:gd name="connsiteY87" fmla="*/ 1577508 h 2250105"/>
                <a:gd name="connsiteX88" fmla="*/ 1170270 w 1603731"/>
                <a:gd name="connsiteY88" fmla="*/ 1579413 h 2250105"/>
                <a:gd name="connsiteX89" fmla="*/ 1192273 w 1603731"/>
                <a:gd name="connsiteY89" fmla="*/ 1601593 h 2250105"/>
                <a:gd name="connsiteX90" fmla="*/ 1207390 w 1603731"/>
                <a:gd name="connsiteY90" fmla="*/ 1593238 h 2250105"/>
                <a:gd name="connsiteX91" fmla="*/ 1235040 w 1603731"/>
                <a:gd name="connsiteY91" fmla="*/ 1588938 h 2250105"/>
                <a:gd name="connsiteX92" fmla="*/ 1250280 w 1603731"/>
                <a:gd name="connsiteY92" fmla="*/ 1590843 h 2250105"/>
                <a:gd name="connsiteX93" fmla="*/ 1258955 w 1603731"/>
                <a:gd name="connsiteY93" fmla="*/ 1590054 h 2250105"/>
                <a:gd name="connsiteX94" fmla="*/ 1259302 w 1603731"/>
                <a:gd name="connsiteY94" fmla="*/ 1591164 h 2250105"/>
                <a:gd name="connsiteX95" fmla="*/ 1191759 w 1603731"/>
                <a:gd name="connsiteY95" fmla="*/ 1620023 h 2250105"/>
                <a:gd name="connsiteX96" fmla="*/ 1166879 w 1603731"/>
                <a:gd name="connsiteY96" fmla="*/ 1635586 h 2250105"/>
                <a:gd name="connsiteX97" fmla="*/ 1257621 w 1603731"/>
                <a:gd name="connsiteY97" fmla="*/ 1618472 h 2250105"/>
                <a:gd name="connsiteX98" fmla="*/ 1233224 w 1603731"/>
                <a:gd name="connsiteY98" fmla="*/ 1643851 h 2250105"/>
                <a:gd name="connsiteX99" fmla="*/ 1332135 w 1603731"/>
                <a:gd name="connsiteY99" fmla="*/ 1637506 h 2250105"/>
                <a:gd name="connsiteX100" fmla="*/ 1282082 w 1603731"/>
                <a:gd name="connsiteY100" fmla="*/ 1668085 h 2250105"/>
                <a:gd name="connsiteX101" fmla="*/ 1264104 w 1603731"/>
                <a:gd name="connsiteY101" fmla="*/ 1697273 h 2250105"/>
                <a:gd name="connsiteX102" fmla="*/ 1227340 w 1603731"/>
                <a:gd name="connsiteY102" fmla="*/ 1720800 h 2250105"/>
                <a:gd name="connsiteX103" fmla="*/ 1191270 w 1603731"/>
                <a:gd name="connsiteY103" fmla="*/ 1751193 h 2250105"/>
                <a:gd name="connsiteX104" fmla="*/ 1113634 w 1603731"/>
                <a:gd name="connsiteY104" fmla="*/ 1771981 h 2250105"/>
                <a:gd name="connsiteX105" fmla="*/ 1072462 w 1603731"/>
                <a:gd name="connsiteY105" fmla="*/ 1751026 h 2250105"/>
                <a:gd name="connsiteX106" fmla="*/ 1079220 w 1603731"/>
                <a:gd name="connsiteY106" fmla="*/ 1780778 h 2250105"/>
                <a:gd name="connsiteX107" fmla="*/ 1055003 w 1603731"/>
                <a:gd name="connsiteY107" fmla="*/ 1795817 h 2250105"/>
                <a:gd name="connsiteX108" fmla="*/ 1034728 w 1603731"/>
                <a:gd name="connsiteY108" fmla="*/ 1822175 h 2250105"/>
                <a:gd name="connsiteX109" fmla="*/ 1022872 w 1603731"/>
                <a:gd name="connsiteY109" fmla="*/ 1860333 h 2250105"/>
                <a:gd name="connsiteX110" fmla="*/ 1000260 w 1603731"/>
                <a:gd name="connsiteY110" fmla="*/ 1870835 h 2250105"/>
                <a:gd name="connsiteX111" fmla="*/ 967967 w 1603731"/>
                <a:gd name="connsiteY111" fmla="*/ 1902126 h 2250105"/>
                <a:gd name="connsiteX112" fmla="*/ 898604 w 1603731"/>
                <a:gd name="connsiteY112" fmla="*/ 1929534 h 2250105"/>
                <a:gd name="connsiteX113" fmla="*/ 893725 w 1603731"/>
                <a:gd name="connsiteY113" fmla="*/ 1889130 h 2250105"/>
                <a:gd name="connsiteX114" fmla="*/ 877205 w 1603731"/>
                <a:gd name="connsiteY114" fmla="*/ 1944567 h 2250105"/>
                <a:gd name="connsiteX115" fmla="*/ 874556 w 1603731"/>
                <a:gd name="connsiteY115" fmla="*/ 1968154 h 2250105"/>
                <a:gd name="connsiteX116" fmla="*/ 852730 w 1603731"/>
                <a:gd name="connsiteY116" fmla="*/ 1986401 h 2250105"/>
                <a:gd name="connsiteX117" fmla="*/ 837508 w 1603731"/>
                <a:gd name="connsiteY117" fmla="*/ 1972646 h 2250105"/>
                <a:gd name="connsiteX118" fmla="*/ 850580 w 1603731"/>
                <a:gd name="connsiteY118" fmla="*/ 2010262 h 2250105"/>
                <a:gd name="connsiteX119" fmla="*/ 858742 w 1603731"/>
                <a:gd name="connsiteY119" fmla="*/ 2031800 h 2250105"/>
                <a:gd name="connsiteX120" fmla="*/ 827923 w 1603731"/>
                <a:gd name="connsiteY120" fmla="*/ 2047227 h 2250105"/>
                <a:gd name="connsiteX121" fmla="*/ 818426 w 1603731"/>
                <a:gd name="connsiteY121" fmla="*/ 2068318 h 2250105"/>
                <a:gd name="connsiteX122" fmla="*/ 807733 w 1603731"/>
                <a:gd name="connsiteY122" fmla="*/ 2126253 h 2250105"/>
                <a:gd name="connsiteX123" fmla="*/ 796368 w 1603731"/>
                <a:gd name="connsiteY123" fmla="*/ 2168046 h 2250105"/>
                <a:gd name="connsiteX124" fmla="*/ 790718 w 1603731"/>
                <a:gd name="connsiteY124" fmla="*/ 2228849 h 2250105"/>
                <a:gd name="connsiteX125" fmla="*/ 779263 w 1603731"/>
                <a:gd name="connsiteY125" fmla="*/ 2249976 h 2250105"/>
                <a:gd name="connsiteX126" fmla="*/ 755923 w 1603731"/>
                <a:gd name="connsiteY126" fmla="*/ 2237457 h 2250105"/>
                <a:gd name="connsiteX127" fmla="*/ 746105 w 1603731"/>
                <a:gd name="connsiteY127" fmla="*/ 2217419 h 2250105"/>
                <a:gd name="connsiteX128" fmla="*/ 711058 w 1603731"/>
                <a:gd name="connsiteY128" fmla="*/ 2211819 h 2250105"/>
                <a:gd name="connsiteX129" fmla="*/ 681193 w 1603731"/>
                <a:gd name="connsiteY129" fmla="*/ 2178657 h 2250105"/>
                <a:gd name="connsiteX130" fmla="*/ 655503 w 1603731"/>
                <a:gd name="connsiteY130" fmla="*/ 2178657 h 2250105"/>
                <a:gd name="connsiteX131" fmla="*/ 627970 w 1603731"/>
                <a:gd name="connsiteY131" fmla="*/ 2150073 h 2250105"/>
                <a:gd name="connsiteX132" fmla="*/ 614918 w 1603731"/>
                <a:gd name="connsiteY132" fmla="*/ 2113544 h 2250105"/>
                <a:gd name="connsiteX133" fmla="*/ 617054 w 1603731"/>
                <a:gd name="connsiteY133" fmla="*/ 2083633 h 2250105"/>
                <a:gd name="connsiteX134" fmla="*/ 588302 w 1603731"/>
                <a:gd name="connsiteY134" fmla="*/ 2067629 h 2250105"/>
                <a:gd name="connsiteX135" fmla="*/ 597827 w 1603731"/>
                <a:gd name="connsiteY135" fmla="*/ 2040903 h 2250105"/>
                <a:gd name="connsiteX136" fmla="*/ 567916 w 1603731"/>
                <a:gd name="connsiteY136" fmla="*/ 2036631 h 2250105"/>
                <a:gd name="connsiteX137" fmla="*/ 549410 w 1603731"/>
                <a:gd name="connsiteY137" fmla="*/ 2013101 h 2250105"/>
                <a:gd name="connsiteX138" fmla="*/ 557272 w 1603731"/>
                <a:gd name="connsiteY138" fmla="*/ 1987216 h 2250105"/>
                <a:gd name="connsiteX139" fmla="*/ 533733 w 1603731"/>
                <a:gd name="connsiteY139" fmla="*/ 1978947 h 2250105"/>
                <a:gd name="connsiteX140" fmla="*/ 549798 w 1603731"/>
                <a:gd name="connsiteY140" fmla="*/ 1946389 h 2250105"/>
                <a:gd name="connsiteX141" fmla="*/ 516641 w 1603731"/>
                <a:gd name="connsiteY141" fmla="*/ 1934081 h 2250105"/>
                <a:gd name="connsiteX142" fmla="*/ 513037 w 1603731"/>
                <a:gd name="connsiteY142" fmla="*/ 1896063 h 2250105"/>
                <a:gd name="connsiteX143" fmla="*/ 524402 w 1603731"/>
                <a:gd name="connsiteY143" fmla="*/ 1852754 h 2250105"/>
                <a:gd name="connsiteX144" fmla="*/ 505033 w 1603731"/>
                <a:gd name="connsiteY144" fmla="*/ 1828933 h 2250105"/>
                <a:gd name="connsiteX145" fmla="*/ 532566 w 1603731"/>
                <a:gd name="connsiteY145" fmla="*/ 1757040 h 2250105"/>
                <a:gd name="connsiteX146" fmla="*/ 569703 w 1603731"/>
                <a:gd name="connsiteY146" fmla="*/ 1733219 h 2250105"/>
                <a:gd name="connsiteX147" fmla="*/ 582669 w 1603731"/>
                <a:gd name="connsiteY147" fmla="*/ 1704852 h 2250105"/>
                <a:gd name="connsiteX148" fmla="*/ 585871 w 1603731"/>
                <a:gd name="connsiteY148" fmla="*/ 1650931 h 2250105"/>
                <a:gd name="connsiteX149" fmla="*/ 555136 w 1603731"/>
                <a:gd name="connsiteY149" fmla="*/ 1673452 h 2250105"/>
                <a:gd name="connsiteX150" fmla="*/ 521824 w 1603731"/>
                <a:gd name="connsiteY150" fmla="*/ 1652087 h 2250105"/>
                <a:gd name="connsiteX151" fmla="*/ 485504 w 1603731"/>
                <a:gd name="connsiteY151" fmla="*/ 1622564 h 2250105"/>
                <a:gd name="connsiteX152" fmla="*/ 493668 w 1603731"/>
                <a:gd name="connsiteY152" fmla="*/ 1588349 h 2250105"/>
                <a:gd name="connsiteX153" fmla="*/ 559657 w 1603731"/>
                <a:gd name="connsiteY153" fmla="*/ 1628667 h 2250105"/>
                <a:gd name="connsiteX154" fmla="*/ 574505 w 1603731"/>
                <a:gd name="connsiteY154" fmla="*/ 1606106 h 2250105"/>
                <a:gd name="connsiteX155" fmla="*/ 527604 w 1603731"/>
                <a:gd name="connsiteY155" fmla="*/ 1555434 h 2250105"/>
                <a:gd name="connsiteX156" fmla="*/ 505033 w 1603731"/>
                <a:gd name="connsiteY156" fmla="*/ 1531397 h 2250105"/>
                <a:gd name="connsiteX157" fmla="*/ 479101 w 1603731"/>
                <a:gd name="connsiteY157" fmla="*/ 1542008 h 2250105"/>
                <a:gd name="connsiteX158" fmla="*/ 456371 w 1603731"/>
                <a:gd name="connsiteY158" fmla="*/ 1524035 h 2250105"/>
                <a:gd name="connsiteX159" fmla="*/ 475139 w 1603731"/>
                <a:gd name="connsiteY159" fmla="*/ 1499803 h 2250105"/>
                <a:gd name="connsiteX160" fmla="*/ 469057 w 1603731"/>
                <a:gd name="connsiteY160" fmla="*/ 1473446 h 2250105"/>
                <a:gd name="connsiteX161" fmla="*/ 485504 w 1603731"/>
                <a:gd name="connsiteY161" fmla="*/ 1449326 h 2250105"/>
                <a:gd name="connsiteX162" fmla="*/ 470938 w 1603731"/>
                <a:gd name="connsiteY162" fmla="*/ 1422474 h 2250105"/>
                <a:gd name="connsiteX163" fmla="*/ 473112 w 1603731"/>
                <a:gd name="connsiteY163" fmla="*/ 1386264 h 2250105"/>
                <a:gd name="connsiteX164" fmla="*/ 448367 w 1603731"/>
                <a:gd name="connsiteY164" fmla="*/ 1361191 h 2250105"/>
                <a:gd name="connsiteX165" fmla="*/ 446754 w 1603731"/>
                <a:gd name="connsiteY165" fmla="*/ 1329494 h 2250105"/>
                <a:gd name="connsiteX166" fmla="*/ 418369 w 1603731"/>
                <a:gd name="connsiteY166" fmla="*/ 1297054 h 2250105"/>
                <a:gd name="connsiteX167" fmla="*/ 417633 w 1603731"/>
                <a:gd name="connsiteY167" fmla="*/ 1270025 h 2250105"/>
                <a:gd name="connsiteX168" fmla="*/ 383537 w 1603731"/>
                <a:gd name="connsiteY168" fmla="*/ 1234078 h 2250105"/>
                <a:gd name="connsiteX169" fmla="*/ 383537 w 1603731"/>
                <a:gd name="connsiteY169" fmla="*/ 1192284 h 2250105"/>
                <a:gd name="connsiteX170" fmla="*/ 314065 w 1603731"/>
                <a:gd name="connsiteY170" fmla="*/ 1135332 h 2250105"/>
                <a:gd name="connsiteX171" fmla="*/ 286582 w 1603731"/>
                <a:gd name="connsiteY171" fmla="*/ 1122689 h 2250105"/>
                <a:gd name="connsiteX172" fmla="*/ 260600 w 1603731"/>
                <a:gd name="connsiteY172" fmla="*/ 1127970 h 2250105"/>
                <a:gd name="connsiteX173" fmla="*/ 225757 w 1603731"/>
                <a:gd name="connsiteY173" fmla="*/ 1120662 h 2250105"/>
                <a:gd name="connsiteX174" fmla="*/ 187767 w 1603731"/>
                <a:gd name="connsiteY174" fmla="*/ 1131001 h 2250105"/>
                <a:gd name="connsiteX175" fmla="*/ 154795 w 1603731"/>
                <a:gd name="connsiteY175" fmla="*/ 1128772 h 2250105"/>
                <a:gd name="connsiteX176" fmla="*/ 126298 w 1603731"/>
                <a:gd name="connsiteY176" fmla="*/ 1142911 h 2250105"/>
                <a:gd name="connsiteX177" fmla="*/ 102080 w 1603731"/>
                <a:gd name="connsiteY177" fmla="*/ 1118634 h 2250105"/>
                <a:gd name="connsiteX178" fmla="*/ 112709 w 1603731"/>
                <a:gd name="connsiteY178" fmla="*/ 1087915 h 2250105"/>
                <a:gd name="connsiteX179" fmla="*/ 81805 w 1603731"/>
                <a:gd name="connsiteY179" fmla="*/ 1065919 h 2250105"/>
                <a:gd name="connsiteX180" fmla="*/ 50103 w 1603731"/>
                <a:gd name="connsiteY180" fmla="*/ 1042867 h 2250105"/>
                <a:gd name="connsiteX181" fmla="*/ 118135 w 1603731"/>
                <a:gd name="connsiteY181" fmla="*/ 1008436 h 2250105"/>
                <a:gd name="connsiteX182" fmla="*/ 168398 w 1603731"/>
                <a:gd name="connsiteY182" fmla="*/ 1000856 h 2250105"/>
                <a:gd name="connsiteX183" fmla="*/ 181575 w 1603731"/>
                <a:gd name="connsiteY183" fmla="*/ 975528 h 2250105"/>
                <a:gd name="connsiteX184" fmla="*/ 58267 w 1603731"/>
                <a:gd name="connsiteY184" fmla="*/ 972489 h 2250105"/>
                <a:gd name="connsiteX185" fmla="*/ 33146 w 1603731"/>
                <a:gd name="connsiteY185" fmla="*/ 954407 h 2250105"/>
                <a:gd name="connsiteX186" fmla="*/ 37200 w 1603731"/>
                <a:gd name="connsiteY186" fmla="*/ 940215 h 2250105"/>
                <a:gd name="connsiteX187" fmla="*/ 12871 w 1603731"/>
                <a:gd name="connsiteY187" fmla="*/ 938187 h 2250105"/>
                <a:gd name="connsiteX188" fmla="*/ 0 w 1603731"/>
                <a:gd name="connsiteY188" fmla="*/ 926148 h 2250105"/>
                <a:gd name="connsiteX189" fmla="*/ 3202 w 1603731"/>
                <a:gd name="connsiteY189" fmla="*/ 879806 h 2250105"/>
                <a:gd name="connsiteX190" fmla="*/ 81805 w 1603731"/>
                <a:gd name="connsiteY190" fmla="*/ 846950 h 2250105"/>
                <a:gd name="connsiteX191" fmla="*/ 103568 w 1603731"/>
                <a:gd name="connsiteY191" fmla="*/ 823071 h 2250105"/>
                <a:gd name="connsiteX192" fmla="*/ 128438 w 1603731"/>
                <a:gd name="connsiteY192" fmla="*/ 808428 h 2250105"/>
                <a:gd name="connsiteX193" fmla="*/ 156823 w 1603731"/>
                <a:gd name="connsiteY193" fmla="*/ 800318 h 2250105"/>
                <a:gd name="connsiteX194" fmla="*/ 191448 w 1603731"/>
                <a:gd name="connsiteY194" fmla="*/ 806376 h 2250105"/>
                <a:gd name="connsiteX195" fmla="*/ 220471 w 1603731"/>
                <a:gd name="connsiteY195" fmla="*/ 670116 h 2250105"/>
                <a:gd name="connsiteX196" fmla="*/ 203455 w 1603731"/>
                <a:gd name="connsiteY196" fmla="*/ 656366 h 2250105"/>
                <a:gd name="connsiteX197" fmla="*/ 164933 w 1603731"/>
                <a:gd name="connsiteY197" fmla="*/ 656366 h 2250105"/>
                <a:gd name="connsiteX198" fmla="*/ 147029 w 1603731"/>
                <a:gd name="connsiteY198" fmla="*/ 630485 h 2250105"/>
                <a:gd name="connsiteX199" fmla="*/ 158850 w 1603731"/>
                <a:gd name="connsiteY199" fmla="*/ 597568 h 2250105"/>
                <a:gd name="connsiteX200" fmla="*/ 187235 w 1603731"/>
                <a:gd name="connsiteY200" fmla="*/ 579321 h 2250105"/>
                <a:gd name="connsiteX201" fmla="*/ 190714 w 1603731"/>
                <a:gd name="connsiteY201" fmla="*/ 552578 h 2250105"/>
                <a:gd name="connsiteX202" fmla="*/ 219675 w 1603731"/>
                <a:gd name="connsiteY202" fmla="*/ 556428 h 2250105"/>
                <a:gd name="connsiteX203" fmla="*/ 231105 w 1603731"/>
                <a:gd name="connsiteY203" fmla="*/ 560238 h 2250105"/>
                <a:gd name="connsiteX204" fmla="*/ 214945 w 1603731"/>
                <a:gd name="connsiteY204" fmla="*/ 530290 h 2250105"/>
                <a:gd name="connsiteX205" fmla="*/ 258147 w 1603731"/>
                <a:gd name="connsiteY205" fmla="*/ 477659 h 2250105"/>
                <a:gd name="connsiteX206" fmla="*/ 275167 w 1603731"/>
                <a:gd name="connsiteY206" fmla="*/ 410548 h 2250105"/>
                <a:gd name="connsiteX207" fmla="*/ 302915 w 1603731"/>
                <a:gd name="connsiteY207" fmla="*/ 386510 h 2250105"/>
                <a:gd name="connsiteX208" fmla="*/ 359572 w 1603731"/>
                <a:gd name="connsiteY208" fmla="*/ 413066 h 2250105"/>
                <a:gd name="connsiteX209" fmla="*/ 376442 w 1603731"/>
                <a:gd name="connsiteY209" fmla="*/ 406913 h 2250105"/>
                <a:gd name="connsiteX210" fmla="*/ 320194 w 1603731"/>
                <a:gd name="connsiteY210" fmla="*/ 370264 h 2250105"/>
                <a:gd name="connsiteX211" fmla="*/ 353490 w 1603731"/>
                <a:gd name="connsiteY211" fmla="*/ 350214 h 2250105"/>
                <a:gd name="connsiteX212" fmla="*/ 381875 w 1603731"/>
                <a:gd name="connsiteY212" fmla="*/ 348186 h 2250105"/>
                <a:gd name="connsiteX213" fmla="*/ 389985 w 1603731"/>
                <a:gd name="connsiteY213" fmla="*/ 329939 h 2250105"/>
                <a:gd name="connsiteX214" fmla="*/ 424452 w 1603731"/>
                <a:gd name="connsiteY214" fmla="*/ 315747 h 2250105"/>
                <a:gd name="connsiteX215" fmla="*/ 444727 w 1603731"/>
                <a:gd name="connsiteY215" fmla="*/ 384681 h 2250105"/>
                <a:gd name="connsiteX216" fmla="*/ 471135 w 1603731"/>
                <a:gd name="connsiteY216" fmla="*/ 377358 h 2250105"/>
                <a:gd name="connsiteX217" fmla="*/ 469232 w 1603731"/>
                <a:gd name="connsiteY217" fmla="*/ 314885 h 2250105"/>
                <a:gd name="connsiteX218" fmla="*/ 499469 w 1603731"/>
                <a:gd name="connsiteY218" fmla="*/ 374544 h 2250105"/>
                <a:gd name="connsiteX219" fmla="*/ 524456 w 1603731"/>
                <a:gd name="connsiteY219" fmla="*/ 372300 h 2250105"/>
                <a:gd name="connsiteX220" fmla="*/ 517716 w 1603731"/>
                <a:gd name="connsiteY220" fmla="*/ 297499 h 2250105"/>
                <a:gd name="connsiteX221" fmla="*/ 548129 w 1603731"/>
                <a:gd name="connsiteY221" fmla="*/ 273169 h 2250105"/>
                <a:gd name="connsiteX222" fmla="*/ 588272 w 1603731"/>
                <a:gd name="connsiteY222" fmla="*/ 294558 h 2250105"/>
                <a:gd name="connsiteX223" fmla="*/ 621119 w 1603731"/>
                <a:gd name="connsiteY223" fmla="*/ 338049 h 2250105"/>
                <a:gd name="connsiteX224" fmla="*/ 661906 w 1603731"/>
                <a:gd name="connsiteY224" fmla="*/ 359876 h 2250105"/>
                <a:gd name="connsiteX225" fmla="*/ 657614 w 1603731"/>
                <a:gd name="connsiteY225" fmla="*/ 374544 h 2250105"/>
                <a:gd name="connsiteX226" fmla="*/ 729188 w 1603731"/>
                <a:gd name="connsiteY226" fmla="*/ 415368 h 2250105"/>
                <a:gd name="connsiteX227" fmla="*/ 733993 w 1603731"/>
                <a:gd name="connsiteY227" fmla="*/ 404703 h 2250105"/>
                <a:gd name="connsiteX228" fmla="*/ 697548 w 1603731"/>
                <a:gd name="connsiteY228" fmla="*/ 335840 h 2250105"/>
                <a:gd name="connsiteX229" fmla="*/ 704246 w 1603731"/>
                <a:gd name="connsiteY229" fmla="*/ 291417 h 2250105"/>
                <a:gd name="connsiteX230" fmla="*/ 678607 w 1603731"/>
                <a:gd name="connsiteY230" fmla="*/ 260126 h 2250105"/>
                <a:gd name="connsiteX231" fmla="*/ 665724 w 1603731"/>
                <a:gd name="connsiteY231" fmla="*/ 216399 h 2250105"/>
                <a:gd name="connsiteX232" fmla="*/ 746824 w 1603731"/>
                <a:gd name="connsiteY232" fmla="*/ 218427 h 2250105"/>
                <a:gd name="connsiteX233" fmla="*/ 754934 w 1603731"/>
                <a:gd name="connsiteY233" fmla="*/ 204234 h 2250105"/>
                <a:gd name="connsiteX234" fmla="*/ 758988 w 1603731"/>
                <a:gd name="connsiteY234" fmla="*/ 198152 h 2250105"/>
                <a:gd name="connsiteX235" fmla="*/ 680426 w 1603731"/>
                <a:gd name="connsiteY235" fmla="*/ 188229 h 2250105"/>
                <a:gd name="connsiteX236" fmla="*/ 675861 w 1603731"/>
                <a:gd name="connsiteY236" fmla="*/ 169767 h 2250105"/>
                <a:gd name="connsiteX237" fmla="*/ 706274 w 1603731"/>
                <a:gd name="connsiteY237" fmla="*/ 141382 h 2250105"/>
                <a:gd name="connsiteX238" fmla="*/ 728576 w 1603731"/>
                <a:gd name="connsiteY238" fmla="*/ 123135 h 2250105"/>
                <a:gd name="connsiteX239" fmla="*/ 752906 w 1603731"/>
                <a:gd name="connsiteY239" fmla="*/ 139354 h 2250105"/>
                <a:gd name="connsiteX240" fmla="*/ 773180 w 1603731"/>
                <a:gd name="connsiteY240" fmla="*/ 90694 h 2250105"/>
                <a:gd name="connsiteX241" fmla="*/ 813731 w 1603731"/>
                <a:gd name="connsiteY241" fmla="*/ 108943 h 2250105"/>
                <a:gd name="connsiteX242" fmla="*/ 815758 w 1603731"/>
                <a:gd name="connsiteY242" fmla="*/ 88668 h 2250105"/>
                <a:gd name="connsiteX243" fmla="*/ 823868 w 1603731"/>
                <a:gd name="connsiteY243" fmla="*/ 60283 h 2250105"/>
                <a:gd name="connsiteX244" fmla="*/ 856985 w 1603731"/>
                <a:gd name="connsiteY244" fmla="*/ 120333 h 2250105"/>
                <a:gd name="connsiteX245" fmla="*/ 866446 w 1603731"/>
                <a:gd name="connsiteY245" fmla="*/ 82585 h 2250105"/>
                <a:gd name="connsiteX246" fmla="*/ 860363 w 1603731"/>
                <a:gd name="connsiteY246" fmla="*/ 42036 h 2250105"/>
                <a:gd name="connsiteX247" fmla="*/ 909023 w 1603731"/>
                <a:gd name="connsiteY247" fmla="*/ 19732 h 2250105"/>
                <a:gd name="connsiteX248" fmla="*/ 949573 w 1603731"/>
                <a:gd name="connsiteY248" fmla="*/ 21760 h 2250105"/>
                <a:gd name="connsiteX249" fmla="*/ 1004783 w 1603731"/>
                <a:gd name="connsiteY24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79759 w 1603731"/>
                <a:gd name="connsiteY5" fmla="*/ 134228 h 2250105"/>
                <a:gd name="connsiteX6" fmla="*/ 1196068 w 1603731"/>
                <a:gd name="connsiteY6" fmla="*/ 121829 h 2250105"/>
                <a:gd name="connsiteX7" fmla="*/ 1134075 w 1603731"/>
                <a:gd name="connsiteY7" fmla="*/ 140427 h 2250105"/>
                <a:gd name="connsiteX8" fmla="*/ 1127567 w 1603731"/>
                <a:gd name="connsiteY8" fmla="*/ 172378 h 2250105"/>
                <a:gd name="connsiteX9" fmla="*/ 1186769 w 1603731"/>
                <a:gd name="connsiteY9" fmla="*/ 162124 h 2250105"/>
                <a:gd name="connsiteX10" fmla="*/ 1242563 w 1603731"/>
                <a:gd name="connsiteY10" fmla="*/ 177623 h 2250105"/>
                <a:gd name="connsiteX11" fmla="*/ 1282859 w 1603731"/>
                <a:gd name="connsiteY11" fmla="*/ 162124 h 2250105"/>
                <a:gd name="connsiteX12" fmla="*/ 1316550 w 1603731"/>
                <a:gd name="connsiteY12" fmla="*/ 163684 h 2250105"/>
                <a:gd name="connsiteX13" fmla="*/ 1336824 w 1603731"/>
                <a:gd name="connsiteY13" fmla="*/ 206262 h 2250105"/>
                <a:gd name="connsiteX14" fmla="*/ 1368312 w 1603731"/>
                <a:gd name="connsiteY14" fmla="*/ 226916 h 2250105"/>
                <a:gd name="connsiteX15" fmla="*/ 1359127 w 1603731"/>
                <a:gd name="connsiteY15" fmla="*/ 267087 h 2250105"/>
                <a:gd name="connsiteX16" fmla="*/ 1323971 w 1603731"/>
                <a:gd name="connsiteY16" fmla="*/ 310504 h 2250105"/>
                <a:gd name="connsiteX17" fmla="*/ 1225206 w 1603731"/>
                <a:gd name="connsiteY17" fmla="*/ 317866 h 2250105"/>
                <a:gd name="connsiteX18" fmla="*/ 1146240 w 1603731"/>
                <a:gd name="connsiteY18" fmla="*/ 311692 h 2250105"/>
                <a:gd name="connsiteX19" fmla="*/ 1082740 w 1603731"/>
                <a:gd name="connsiteY19" fmla="*/ 335840 h 2250105"/>
                <a:gd name="connsiteX20" fmla="*/ 1081360 w 1603731"/>
                <a:gd name="connsiteY20" fmla="*/ 360351 h 2250105"/>
                <a:gd name="connsiteX21" fmla="*/ 1095706 w 1603731"/>
                <a:gd name="connsiteY21" fmla="*/ 367239 h 2250105"/>
                <a:gd name="connsiteX22" fmla="*/ 1191270 w 1603731"/>
                <a:gd name="connsiteY22" fmla="*/ 349266 h 2250105"/>
                <a:gd name="connsiteX23" fmla="*/ 1255725 w 1603731"/>
                <a:gd name="connsiteY23" fmla="*/ 364406 h 2250105"/>
                <a:gd name="connsiteX24" fmla="*/ 1267305 w 1603731"/>
                <a:gd name="connsiteY24" fmla="*/ 406217 h 2250105"/>
                <a:gd name="connsiteX25" fmla="*/ 1290192 w 1603731"/>
                <a:gd name="connsiteY25" fmla="*/ 370489 h 2250105"/>
                <a:gd name="connsiteX26" fmla="*/ 1317568 w 1603731"/>
                <a:gd name="connsiteY26" fmla="*/ 356845 h 2250105"/>
                <a:gd name="connsiteX27" fmla="*/ 1340139 w 1603731"/>
                <a:gd name="connsiteY27" fmla="*/ 416612 h 2250105"/>
                <a:gd name="connsiteX28" fmla="*/ 1312606 w 1603731"/>
                <a:gd name="connsiteY28" fmla="*/ 512326 h 2250105"/>
                <a:gd name="connsiteX29" fmla="*/ 1367237 w 1603731"/>
                <a:gd name="connsiteY29" fmla="*/ 479974 h 2250105"/>
                <a:gd name="connsiteX30" fmla="*/ 1379037 w 1603731"/>
                <a:gd name="connsiteY30" fmla="*/ 452559 h 2250105"/>
                <a:gd name="connsiteX31" fmla="*/ 1405759 w 1603731"/>
                <a:gd name="connsiteY31" fmla="*/ 429286 h 2250105"/>
                <a:gd name="connsiteX32" fmla="*/ 1440227 w 1603731"/>
                <a:gd name="connsiteY32" fmla="*/ 439424 h 2250105"/>
                <a:gd name="connsiteX33" fmla="*/ 1458474 w 1603731"/>
                <a:gd name="connsiteY33" fmla="*/ 402929 h 2250105"/>
                <a:gd name="connsiteX34" fmla="*/ 1505175 w 1603731"/>
                <a:gd name="connsiteY34" fmla="*/ 388244 h 2250105"/>
                <a:gd name="connsiteX35" fmla="*/ 1584572 w 1603731"/>
                <a:gd name="connsiteY35" fmla="*/ 421159 h 2250105"/>
                <a:gd name="connsiteX36" fmla="*/ 1600399 w 1603731"/>
                <a:gd name="connsiteY36" fmla="*/ 457671 h 2250105"/>
                <a:gd name="connsiteX37" fmla="*/ 1600739 w 1603731"/>
                <a:gd name="connsiteY37" fmla="*/ 488289 h 2250105"/>
                <a:gd name="connsiteX38" fmla="*/ 1557821 w 1603731"/>
                <a:gd name="connsiteY38" fmla="*/ 510386 h 2250105"/>
                <a:gd name="connsiteX39" fmla="*/ 1535519 w 1603731"/>
                <a:gd name="connsiteY39" fmla="*/ 563101 h 2250105"/>
                <a:gd name="connsiteX40" fmla="*/ 1509161 w 1603731"/>
                <a:gd name="connsiteY40" fmla="*/ 583376 h 2250105"/>
                <a:gd name="connsiteX41" fmla="*/ 1493970 w 1603731"/>
                <a:gd name="connsiteY41" fmla="*/ 597429 h 2250105"/>
                <a:gd name="connsiteX42" fmla="*/ 1477802 w 1603731"/>
                <a:gd name="connsiteY42" fmla="*/ 628828 h 2250105"/>
                <a:gd name="connsiteX43" fmla="*/ 1393604 w 1603731"/>
                <a:gd name="connsiteY43" fmla="*/ 654164 h 2250105"/>
                <a:gd name="connsiteX44" fmla="*/ 1384639 w 1603731"/>
                <a:gd name="connsiteY44" fmla="*/ 703753 h 2250105"/>
                <a:gd name="connsiteX45" fmla="*/ 1403732 w 1603731"/>
                <a:gd name="connsiteY45" fmla="*/ 747603 h 2250105"/>
                <a:gd name="connsiteX46" fmla="*/ 1428393 w 1603731"/>
                <a:gd name="connsiteY46" fmla="*/ 744052 h 2250105"/>
                <a:gd name="connsiteX47" fmla="*/ 1417924 w 1603731"/>
                <a:gd name="connsiteY47" fmla="*/ 812483 h 2250105"/>
                <a:gd name="connsiteX48" fmla="*/ 1422577 w 1603731"/>
                <a:gd name="connsiteY48" fmla="*/ 867680 h 2250105"/>
                <a:gd name="connsiteX49" fmla="*/ 1404969 w 1603731"/>
                <a:gd name="connsiteY49" fmla="*/ 972489 h 2250105"/>
                <a:gd name="connsiteX50" fmla="*/ 1405759 w 1603731"/>
                <a:gd name="connsiteY50" fmla="*/ 1003067 h 2250105"/>
                <a:gd name="connsiteX51" fmla="*/ 1428062 w 1603731"/>
                <a:gd name="connsiteY51" fmla="*/ 999012 h 2250105"/>
                <a:gd name="connsiteX52" fmla="*/ 1442254 w 1603731"/>
                <a:gd name="connsiteY52" fmla="*/ 1019288 h 2250105"/>
                <a:gd name="connsiteX53" fmla="*/ 1417502 w 1603731"/>
                <a:gd name="connsiteY53" fmla="*/ 1019899 h 2250105"/>
                <a:gd name="connsiteX54" fmla="*/ 1438199 w 1603731"/>
                <a:gd name="connsiteY54" fmla="*/ 1045645 h 2250105"/>
                <a:gd name="connsiteX55" fmla="*/ 1433567 w 1603731"/>
                <a:gd name="connsiteY55" fmla="*/ 1081380 h 2250105"/>
                <a:gd name="connsiteX56" fmla="*/ 1416086 w 1603731"/>
                <a:gd name="connsiteY56" fmla="*/ 1056001 h 2250105"/>
                <a:gd name="connsiteX57" fmla="*/ 1393604 w 1603731"/>
                <a:gd name="connsiteY57" fmla="*/ 1050229 h 2250105"/>
                <a:gd name="connsiteX58" fmla="*/ 1351504 w 1603731"/>
                <a:gd name="connsiteY58" fmla="*/ 1081629 h 2250105"/>
                <a:gd name="connsiteX59" fmla="*/ 1355072 w 1603731"/>
                <a:gd name="connsiteY59" fmla="*/ 1102414 h 2250105"/>
                <a:gd name="connsiteX60" fmla="*/ 1396805 w 1603731"/>
                <a:gd name="connsiteY60" fmla="*/ 1138364 h 2250105"/>
                <a:gd name="connsiteX61" fmla="*/ 1404969 w 1603731"/>
                <a:gd name="connsiteY61" fmla="*/ 1220652 h 2250105"/>
                <a:gd name="connsiteX62" fmla="*/ 1379037 w 1603731"/>
                <a:gd name="connsiteY62" fmla="*/ 1226499 h 2250105"/>
                <a:gd name="connsiteX63" fmla="*/ 1379402 w 1603731"/>
                <a:gd name="connsiteY63" fmla="*/ 1252449 h 2250105"/>
                <a:gd name="connsiteX64" fmla="*/ 1407787 w 1603731"/>
                <a:gd name="connsiteY64" fmla="*/ 1278806 h 2250105"/>
                <a:gd name="connsiteX65" fmla="*/ 1412972 w 1603731"/>
                <a:gd name="connsiteY65" fmla="*/ 1308787 h 2250105"/>
                <a:gd name="connsiteX66" fmla="*/ 1339271 w 1603731"/>
                <a:gd name="connsiteY66" fmla="*/ 1311391 h 2250105"/>
                <a:gd name="connsiteX67" fmla="*/ 1385440 w 1603731"/>
                <a:gd name="connsiteY67" fmla="*/ 1350580 h 2250105"/>
                <a:gd name="connsiteX68" fmla="*/ 1374075 w 1603731"/>
                <a:gd name="connsiteY68" fmla="*/ 1378948 h 2250105"/>
                <a:gd name="connsiteX69" fmla="*/ 1340139 w 1603731"/>
                <a:gd name="connsiteY69" fmla="*/ 1389559 h 2250105"/>
                <a:gd name="connsiteX70" fmla="*/ 1291321 w 1603731"/>
                <a:gd name="connsiteY70" fmla="*/ 1389648 h 2250105"/>
                <a:gd name="connsiteX71" fmla="*/ 1355072 w 1603731"/>
                <a:gd name="connsiteY71" fmla="*/ 1418703 h 2250105"/>
                <a:gd name="connsiteX72" fmla="*/ 1336937 w 1603731"/>
                <a:gd name="connsiteY72" fmla="*/ 1446294 h 2250105"/>
                <a:gd name="connsiteX73" fmla="*/ 1336937 w 1603731"/>
                <a:gd name="connsiteY73" fmla="*/ 1482241 h 2250105"/>
                <a:gd name="connsiteX74" fmla="*/ 1316550 w 1603731"/>
                <a:gd name="connsiteY74" fmla="*/ 1461281 h 2250105"/>
                <a:gd name="connsiteX75" fmla="*/ 1244619 w 1603731"/>
                <a:gd name="connsiteY75" fmla="*/ 1469918 h 2250105"/>
                <a:gd name="connsiteX76" fmla="*/ 1299654 w 1603731"/>
                <a:gd name="connsiteY76" fmla="*/ 1478802 h 2250105"/>
                <a:gd name="connsiteX77" fmla="*/ 1320395 w 1603731"/>
                <a:gd name="connsiteY77" fmla="*/ 1497344 h 2250105"/>
                <a:gd name="connsiteX78" fmla="*/ 1340139 w 1603731"/>
                <a:gd name="connsiteY78" fmla="*/ 1538977 h 2250105"/>
                <a:gd name="connsiteX79" fmla="*/ 1351504 w 1603731"/>
                <a:gd name="connsiteY79" fmla="*/ 1598744 h 2250105"/>
                <a:gd name="connsiteX80" fmla="*/ 1301241 w 1603731"/>
                <a:gd name="connsiteY80" fmla="*/ 1612170 h 2250105"/>
                <a:gd name="connsiteX81" fmla="*/ 1294691 w 1603731"/>
                <a:gd name="connsiteY81" fmla="*/ 1568847 h 2250105"/>
                <a:gd name="connsiteX82" fmla="*/ 1239773 w 1603731"/>
                <a:gd name="connsiteY82" fmla="*/ 1528582 h 2250105"/>
                <a:gd name="connsiteX83" fmla="*/ 1259780 w 1603731"/>
                <a:gd name="connsiteY83" fmla="*/ 1556573 h 2250105"/>
                <a:gd name="connsiteX84" fmla="*/ 1252079 w 1603731"/>
                <a:gd name="connsiteY84" fmla="*/ 1568019 h 2250105"/>
                <a:gd name="connsiteX85" fmla="*/ 1246470 w 1603731"/>
                <a:gd name="connsiteY85" fmla="*/ 1569888 h 2250105"/>
                <a:gd name="connsiteX86" fmla="*/ 1170270 w 1603731"/>
                <a:gd name="connsiteY86" fmla="*/ 1573698 h 2250105"/>
                <a:gd name="connsiteX87" fmla="*/ 1164555 w 1603731"/>
                <a:gd name="connsiteY87" fmla="*/ 1577508 h 2250105"/>
                <a:gd name="connsiteX88" fmla="*/ 1170270 w 1603731"/>
                <a:gd name="connsiteY88" fmla="*/ 1579413 h 2250105"/>
                <a:gd name="connsiteX89" fmla="*/ 1192273 w 1603731"/>
                <a:gd name="connsiteY89" fmla="*/ 1601593 h 2250105"/>
                <a:gd name="connsiteX90" fmla="*/ 1207390 w 1603731"/>
                <a:gd name="connsiteY90" fmla="*/ 1593238 h 2250105"/>
                <a:gd name="connsiteX91" fmla="*/ 1235040 w 1603731"/>
                <a:gd name="connsiteY91" fmla="*/ 1588938 h 2250105"/>
                <a:gd name="connsiteX92" fmla="*/ 1250280 w 1603731"/>
                <a:gd name="connsiteY92" fmla="*/ 1590843 h 2250105"/>
                <a:gd name="connsiteX93" fmla="*/ 1258955 w 1603731"/>
                <a:gd name="connsiteY93" fmla="*/ 1590054 h 2250105"/>
                <a:gd name="connsiteX94" fmla="*/ 1259302 w 1603731"/>
                <a:gd name="connsiteY94" fmla="*/ 1591164 h 2250105"/>
                <a:gd name="connsiteX95" fmla="*/ 1191759 w 1603731"/>
                <a:gd name="connsiteY95" fmla="*/ 1620023 h 2250105"/>
                <a:gd name="connsiteX96" fmla="*/ 1166879 w 1603731"/>
                <a:gd name="connsiteY96" fmla="*/ 1635586 h 2250105"/>
                <a:gd name="connsiteX97" fmla="*/ 1257621 w 1603731"/>
                <a:gd name="connsiteY97" fmla="*/ 1618472 h 2250105"/>
                <a:gd name="connsiteX98" fmla="*/ 1233224 w 1603731"/>
                <a:gd name="connsiteY98" fmla="*/ 1643851 h 2250105"/>
                <a:gd name="connsiteX99" fmla="*/ 1332135 w 1603731"/>
                <a:gd name="connsiteY99" fmla="*/ 1637506 h 2250105"/>
                <a:gd name="connsiteX100" fmla="*/ 1282082 w 1603731"/>
                <a:gd name="connsiteY100" fmla="*/ 1668085 h 2250105"/>
                <a:gd name="connsiteX101" fmla="*/ 1264104 w 1603731"/>
                <a:gd name="connsiteY101" fmla="*/ 1697273 h 2250105"/>
                <a:gd name="connsiteX102" fmla="*/ 1227340 w 1603731"/>
                <a:gd name="connsiteY102" fmla="*/ 1720800 h 2250105"/>
                <a:gd name="connsiteX103" fmla="*/ 1191270 w 1603731"/>
                <a:gd name="connsiteY103" fmla="*/ 1751193 h 2250105"/>
                <a:gd name="connsiteX104" fmla="*/ 1113634 w 1603731"/>
                <a:gd name="connsiteY104" fmla="*/ 1771981 h 2250105"/>
                <a:gd name="connsiteX105" fmla="*/ 1072462 w 1603731"/>
                <a:gd name="connsiteY105" fmla="*/ 1751026 h 2250105"/>
                <a:gd name="connsiteX106" fmla="*/ 1079220 w 1603731"/>
                <a:gd name="connsiteY106" fmla="*/ 1780778 h 2250105"/>
                <a:gd name="connsiteX107" fmla="*/ 1055003 w 1603731"/>
                <a:gd name="connsiteY107" fmla="*/ 1795817 h 2250105"/>
                <a:gd name="connsiteX108" fmla="*/ 1034728 w 1603731"/>
                <a:gd name="connsiteY108" fmla="*/ 1822175 h 2250105"/>
                <a:gd name="connsiteX109" fmla="*/ 1022872 w 1603731"/>
                <a:gd name="connsiteY109" fmla="*/ 1860333 h 2250105"/>
                <a:gd name="connsiteX110" fmla="*/ 1000260 w 1603731"/>
                <a:gd name="connsiteY110" fmla="*/ 1870835 h 2250105"/>
                <a:gd name="connsiteX111" fmla="*/ 967967 w 1603731"/>
                <a:gd name="connsiteY111" fmla="*/ 1902126 h 2250105"/>
                <a:gd name="connsiteX112" fmla="*/ 898604 w 1603731"/>
                <a:gd name="connsiteY112" fmla="*/ 1929534 h 2250105"/>
                <a:gd name="connsiteX113" fmla="*/ 893725 w 1603731"/>
                <a:gd name="connsiteY113" fmla="*/ 1889130 h 2250105"/>
                <a:gd name="connsiteX114" fmla="*/ 877205 w 1603731"/>
                <a:gd name="connsiteY114" fmla="*/ 1944567 h 2250105"/>
                <a:gd name="connsiteX115" fmla="*/ 874556 w 1603731"/>
                <a:gd name="connsiteY115" fmla="*/ 1968154 h 2250105"/>
                <a:gd name="connsiteX116" fmla="*/ 852730 w 1603731"/>
                <a:gd name="connsiteY116" fmla="*/ 1986401 h 2250105"/>
                <a:gd name="connsiteX117" fmla="*/ 837508 w 1603731"/>
                <a:gd name="connsiteY117" fmla="*/ 1972646 h 2250105"/>
                <a:gd name="connsiteX118" fmla="*/ 850580 w 1603731"/>
                <a:gd name="connsiteY118" fmla="*/ 2010262 h 2250105"/>
                <a:gd name="connsiteX119" fmla="*/ 858742 w 1603731"/>
                <a:gd name="connsiteY119" fmla="*/ 2031800 h 2250105"/>
                <a:gd name="connsiteX120" fmla="*/ 827923 w 1603731"/>
                <a:gd name="connsiteY120" fmla="*/ 2047227 h 2250105"/>
                <a:gd name="connsiteX121" fmla="*/ 818426 w 1603731"/>
                <a:gd name="connsiteY121" fmla="*/ 2068318 h 2250105"/>
                <a:gd name="connsiteX122" fmla="*/ 807733 w 1603731"/>
                <a:gd name="connsiteY122" fmla="*/ 2126253 h 2250105"/>
                <a:gd name="connsiteX123" fmla="*/ 796368 w 1603731"/>
                <a:gd name="connsiteY123" fmla="*/ 2168046 h 2250105"/>
                <a:gd name="connsiteX124" fmla="*/ 790718 w 1603731"/>
                <a:gd name="connsiteY124" fmla="*/ 2228849 h 2250105"/>
                <a:gd name="connsiteX125" fmla="*/ 779263 w 1603731"/>
                <a:gd name="connsiteY125" fmla="*/ 2249976 h 2250105"/>
                <a:gd name="connsiteX126" fmla="*/ 755923 w 1603731"/>
                <a:gd name="connsiteY126" fmla="*/ 2237457 h 2250105"/>
                <a:gd name="connsiteX127" fmla="*/ 746105 w 1603731"/>
                <a:gd name="connsiteY127" fmla="*/ 2217419 h 2250105"/>
                <a:gd name="connsiteX128" fmla="*/ 711058 w 1603731"/>
                <a:gd name="connsiteY128" fmla="*/ 2211819 h 2250105"/>
                <a:gd name="connsiteX129" fmla="*/ 681193 w 1603731"/>
                <a:gd name="connsiteY129" fmla="*/ 2178657 h 2250105"/>
                <a:gd name="connsiteX130" fmla="*/ 655503 w 1603731"/>
                <a:gd name="connsiteY130" fmla="*/ 2178657 h 2250105"/>
                <a:gd name="connsiteX131" fmla="*/ 627970 w 1603731"/>
                <a:gd name="connsiteY131" fmla="*/ 2150073 h 2250105"/>
                <a:gd name="connsiteX132" fmla="*/ 614918 w 1603731"/>
                <a:gd name="connsiteY132" fmla="*/ 2113544 h 2250105"/>
                <a:gd name="connsiteX133" fmla="*/ 617054 w 1603731"/>
                <a:gd name="connsiteY133" fmla="*/ 2083633 h 2250105"/>
                <a:gd name="connsiteX134" fmla="*/ 588302 w 1603731"/>
                <a:gd name="connsiteY134" fmla="*/ 2067629 h 2250105"/>
                <a:gd name="connsiteX135" fmla="*/ 597827 w 1603731"/>
                <a:gd name="connsiteY135" fmla="*/ 2040903 h 2250105"/>
                <a:gd name="connsiteX136" fmla="*/ 567916 w 1603731"/>
                <a:gd name="connsiteY136" fmla="*/ 2036631 h 2250105"/>
                <a:gd name="connsiteX137" fmla="*/ 549410 w 1603731"/>
                <a:gd name="connsiteY137" fmla="*/ 2013101 h 2250105"/>
                <a:gd name="connsiteX138" fmla="*/ 557272 w 1603731"/>
                <a:gd name="connsiteY138" fmla="*/ 1987216 h 2250105"/>
                <a:gd name="connsiteX139" fmla="*/ 533733 w 1603731"/>
                <a:gd name="connsiteY139" fmla="*/ 1978947 h 2250105"/>
                <a:gd name="connsiteX140" fmla="*/ 549798 w 1603731"/>
                <a:gd name="connsiteY140" fmla="*/ 1946389 h 2250105"/>
                <a:gd name="connsiteX141" fmla="*/ 516641 w 1603731"/>
                <a:gd name="connsiteY141" fmla="*/ 1934081 h 2250105"/>
                <a:gd name="connsiteX142" fmla="*/ 513037 w 1603731"/>
                <a:gd name="connsiteY142" fmla="*/ 1896063 h 2250105"/>
                <a:gd name="connsiteX143" fmla="*/ 524402 w 1603731"/>
                <a:gd name="connsiteY143" fmla="*/ 1852754 h 2250105"/>
                <a:gd name="connsiteX144" fmla="*/ 505033 w 1603731"/>
                <a:gd name="connsiteY144" fmla="*/ 1828933 h 2250105"/>
                <a:gd name="connsiteX145" fmla="*/ 532566 w 1603731"/>
                <a:gd name="connsiteY145" fmla="*/ 1757040 h 2250105"/>
                <a:gd name="connsiteX146" fmla="*/ 569703 w 1603731"/>
                <a:gd name="connsiteY146" fmla="*/ 1733219 h 2250105"/>
                <a:gd name="connsiteX147" fmla="*/ 582669 w 1603731"/>
                <a:gd name="connsiteY147" fmla="*/ 1704852 h 2250105"/>
                <a:gd name="connsiteX148" fmla="*/ 585871 w 1603731"/>
                <a:gd name="connsiteY148" fmla="*/ 1650931 h 2250105"/>
                <a:gd name="connsiteX149" fmla="*/ 555136 w 1603731"/>
                <a:gd name="connsiteY149" fmla="*/ 1673452 h 2250105"/>
                <a:gd name="connsiteX150" fmla="*/ 521824 w 1603731"/>
                <a:gd name="connsiteY150" fmla="*/ 1652087 h 2250105"/>
                <a:gd name="connsiteX151" fmla="*/ 485504 w 1603731"/>
                <a:gd name="connsiteY151" fmla="*/ 1622564 h 2250105"/>
                <a:gd name="connsiteX152" fmla="*/ 493668 w 1603731"/>
                <a:gd name="connsiteY152" fmla="*/ 1588349 h 2250105"/>
                <a:gd name="connsiteX153" fmla="*/ 559657 w 1603731"/>
                <a:gd name="connsiteY153" fmla="*/ 1628667 h 2250105"/>
                <a:gd name="connsiteX154" fmla="*/ 574505 w 1603731"/>
                <a:gd name="connsiteY154" fmla="*/ 1606106 h 2250105"/>
                <a:gd name="connsiteX155" fmla="*/ 527604 w 1603731"/>
                <a:gd name="connsiteY155" fmla="*/ 1555434 h 2250105"/>
                <a:gd name="connsiteX156" fmla="*/ 505033 w 1603731"/>
                <a:gd name="connsiteY156" fmla="*/ 1531397 h 2250105"/>
                <a:gd name="connsiteX157" fmla="*/ 479101 w 1603731"/>
                <a:gd name="connsiteY157" fmla="*/ 1542008 h 2250105"/>
                <a:gd name="connsiteX158" fmla="*/ 456371 w 1603731"/>
                <a:gd name="connsiteY158" fmla="*/ 1524035 h 2250105"/>
                <a:gd name="connsiteX159" fmla="*/ 475139 w 1603731"/>
                <a:gd name="connsiteY159" fmla="*/ 1499803 h 2250105"/>
                <a:gd name="connsiteX160" fmla="*/ 469057 w 1603731"/>
                <a:gd name="connsiteY160" fmla="*/ 1473446 h 2250105"/>
                <a:gd name="connsiteX161" fmla="*/ 485504 w 1603731"/>
                <a:gd name="connsiteY161" fmla="*/ 1449326 h 2250105"/>
                <a:gd name="connsiteX162" fmla="*/ 470938 w 1603731"/>
                <a:gd name="connsiteY162" fmla="*/ 1422474 h 2250105"/>
                <a:gd name="connsiteX163" fmla="*/ 473112 w 1603731"/>
                <a:gd name="connsiteY163" fmla="*/ 1386264 h 2250105"/>
                <a:gd name="connsiteX164" fmla="*/ 448367 w 1603731"/>
                <a:gd name="connsiteY164" fmla="*/ 1361191 h 2250105"/>
                <a:gd name="connsiteX165" fmla="*/ 446754 w 1603731"/>
                <a:gd name="connsiteY165" fmla="*/ 1329494 h 2250105"/>
                <a:gd name="connsiteX166" fmla="*/ 418369 w 1603731"/>
                <a:gd name="connsiteY166" fmla="*/ 1297054 h 2250105"/>
                <a:gd name="connsiteX167" fmla="*/ 417633 w 1603731"/>
                <a:gd name="connsiteY167" fmla="*/ 1270025 h 2250105"/>
                <a:gd name="connsiteX168" fmla="*/ 383537 w 1603731"/>
                <a:gd name="connsiteY168" fmla="*/ 1234078 h 2250105"/>
                <a:gd name="connsiteX169" fmla="*/ 383537 w 1603731"/>
                <a:gd name="connsiteY169" fmla="*/ 1192284 h 2250105"/>
                <a:gd name="connsiteX170" fmla="*/ 314065 w 1603731"/>
                <a:gd name="connsiteY170" fmla="*/ 1135332 h 2250105"/>
                <a:gd name="connsiteX171" fmla="*/ 286582 w 1603731"/>
                <a:gd name="connsiteY171" fmla="*/ 1122689 h 2250105"/>
                <a:gd name="connsiteX172" fmla="*/ 260600 w 1603731"/>
                <a:gd name="connsiteY172" fmla="*/ 1127970 h 2250105"/>
                <a:gd name="connsiteX173" fmla="*/ 225757 w 1603731"/>
                <a:gd name="connsiteY173" fmla="*/ 1120662 h 2250105"/>
                <a:gd name="connsiteX174" fmla="*/ 187767 w 1603731"/>
                <a:gd name="connsiteY174" fmla="*/ 1131001 h 2250105"/>
                <a:gd name="connsiteX175" fmla="*/ 154795 w 1603731"/>
                <a:gd name="connsiteY175" fmla="*/ 1128772 h 2250105"/>
                <a:gd name="connsiteX176" fmla="*/ 126298 w 1603731"/>
                <a:gd name="connsiteY176" fmla="*/ 1142911 h 2250105"/>
                <a:gd name="connsiteX177" fmla="*/ 102080 w 1603731"/>
                <a:gd name="connsiteY177" fmla="*/ 1118634 h 2250105"/>
                <a:gd name="connsiteX178" fmla="*/ 112709 w 1603731"/>
                <a:gd name="connsiteY178" fmla="*/ 1087915 h 2250105"/>
                <a:gd name="connsiteX179" fmla="*/ 81805 w 1603731"/>
                <a:gd name="connsiteY179" fmla="*/ 1065919 h 2250105"/>
                <a:gd name="connsiteX180" fmla="*/ 50103 w 1603731"/>
                <a:gd name="connsiteY180" fmla="*/ 1042867 h 2250105"/>
                <a:gd name="connsiteX181" fmla="*/ 118135 w 1603731"/>
                <a:gd name="connsiteY181" fmla="*/ 1008436 h 2250105"/>
                <a:gd name="connsiteX182" fmla="*/ 168398 w 1603731"/>
                <a:gd name="connsiteY182" fmla="*/ 1000856 h 2250105"/>
                <a:gd name="connsiteX183" fmla="*/ 181575 w 1603731"/>
                <a:gd name="connsiteY183" fmla="*/ 975528 h 2250105"/>
                <a:gd name="connsiteX184" fmla="*/ 58267 w 1603731"/>
                <a:gd name="connsiteY184" fmla="*/ 972489 h 2250105"/>
                <a:gd name="connsiteX185" fmla="*/ 33146 w 1603731"/>
                <a:gd name="connsiteY185" fmla="*/ 954407 h 2250105"/>
                <a:gd name="connsiteX186" fmla="*/ 37200 w 1603731"/>
                <a:gd name="connsiteY186" fmla="*/ 940215 h 2250105"/>
                <a:gd name="connsiteX187" fmla="*/ 12871 w 1603731"/>
                <a:gd name="connsiteY187" fmla="*/ 938187 h 2250105"/>
                <a:gd name="connsiteX188" fmla="*/ 0 w 1603731"/>
                <a:gd name="connsiteY188" fmla="*/ 926148 h 2250105"/>
                <a:gd name="connsiteX189" fmla="*/ 3202 w 1603731"/>
                <a:gd name="connsiteY189" fmla="*/ 879806 h 2250105"/>
                <a:gd name="connsiteX190" fmla="*/ 81805 w 1603731"/>
                <a:gd name="connsiteY190" fmla="*/ 846950 h 2250105"/>
                <a:gd name="connsiteX191" fmla="*/ 103568 w 1603731"/>
                <a:gd name="connsiteY191" fmla="*/ 823071 h 2250105"/>
                <a:gd name="connsiteX192" fmla="*/ 128438 w 1603731"/>
                <a:gd name="connsiteY192" fmla="*/ 808428 h 2250105"/>
                <a:gd name="connsiteX193" fmla="*/ 156823 w 1603731"/>
                <a:gd name="connsiteY193" fmla="*/ 800318 h 2250105"/>
                <a:gd name="connsiteX194" fmla="*/ 191448 w 1603731"/>
                <a:gd name="connsiteY194" fmla="*/ 806376 h 2250105"/>
                <a:gd name="connsiteX195" fmla="*/ 220471 w 1603731"/>
                <a:gd name="connsiteY195" fmla="*/ 670116 h 2250105"/>
                <a:gd name="connsiteX196" fmla="*/ 203455 w 1603731"/>
                <a:gd name="connsiteY196" fmla="*/ 656366 h 2250105"/>
                <a:gd name="connsiteX197" fmla="*/ 164933 w 1603731"/>
                <a:gd name="connsiteY197" fmla="*/ 656366 h 2250105"/>
                <a:gd name="connsiteX198" fmla="*/ 147029 w 1603731"/>
                <a:gd name="connsiteY198" fmla="*/ 630485 h 2250105"/>
                <a:gd name="connsiteX199" fmla="*/ 158850 w 1603731"/>
                <a:gd name="connsiteY199" fmla="*/ 597568 h 2250105"/>
                <a:gd name="connsiteX200" fmla="*/ 187235 w 1603731"/>
                <a:gd name="connsiteY200" fmla="*/ 579321 h 2250105"/>
                <a:gd name="connsiteX201" fmla="*/ 190714 w 1603731"/>
                <a:gd name="connsiteY201" fmla="*/ 552578 h 2250105"/>
                <a:gd name="connsiteX202" fmla="*/ 219675 w 1603731"/>
                <a:gd name="connsiteY202" fmla="*/ 556428 h 2250105"/>
                <a:gd name="connsiteX203" fmla="*/ 231105 w 1603731"/>
                <a:gd name="connsiteY203" fmla="*/ 560238 h 2250105"/>
                <a:gd name="connsiteX204" fmla="*/ 214945 w 1603731"/>
                <a:gd name="connsiteY204" fmla="*/ 530290 h 2250105"/>
                <a:gd name="connsiteX205" fmla="*/ 258147 w 1603731"/>
                <a:gd name="connsiteY205" fmla="*/ 477659 h 2250105"/>
                <a:gd name="connsiteX206" fmla="*/ 275167 w 1603731"/>
                <a:gd name="connsiteY206" fmla="*/ 410548 h 2250105"/>
                <a:gd name="connsiteX207" fmla="*/ 302915 w 1603731"/>
                <a:gd name="connsiteY207" fmla="*/ 386510 h 2250105"/>
                <a:gd name="connsiteX208" fmla="*/ 359572 w 1603731"/>
                <a:gd name="connsiteY208" fmla="*/ 413066 h 2250105"/>
                <a:gd name="connsiteX209" fmla="*/ 376442 w 1603731"/>
                <a:gd name="connsiteY209" fmla="*/ 406913 h 2250105"/>
                <a:gd name="connsiteX210" fmla="*/ 320194 w 1603731"/>
                <a:gd name="connsiteY210" fmla="*/ 370264 h 2250105"/>
                <a:gd name="connsiteX211" fmla="*/ 353490 w 1603731"/>
                <a:gd name="connsiteY211" fmla="*/ 350214 h 2250105"/>
                <a:gd name="connsiteX212" fmla="*/ 381875 w 1603731"/>
                <a:gd name="connsiteY212" fmla="*/ 348186 h 2250105"/>
                <a:gd name="connsiteX213" fmla="*/ 389985 w 1603731"/>
                <a:gd name="connsiteY213" fmla="*/ 329939 h 2250105"/>
                <a:gd name="connsiteX214" fmla="*/ 424452 w 1603731"/>
                <a:gd name="connsiteY214" fmla="*/ 315747 h 2250105"/>
                <a:gd name="connsiteX215" fmla="*/ 444727 w 1603731"/>
                <a:gd name="connsiteY215" fmla="*/ 384681 h 2250105"/>
                <a:gd name="connsiteX216" fmla="*/ 471135 w 1603731"/>
                <a:gd name="connsiteY216" fmla="*/ 377358 h 2250105"/>
                <a:gd name="connsiteX217" fmla="*/ 469232 w 1603731"/>
                <a:gd name="connsiteY217" fmla="*/ 314885 h 2250105"/>
                <a:gd name="connsiteX218" fmla="*/ 499469 w 1603731"/>
                <a:gd name="connsiteY218" fmla="*/ 374544 h 2250105"/>
                <a:gd name="connsiteX219" fmla="*/ 524456 w 1603731"/>
                <a:gd name="connsiteY219" fmla="*/ 372300 h 2250105"/>
                <a:gd name="connsiteX220" fmla="*/ 517716 w 1603731"/>
                <a:gd name="connsiteY220" fmla="*/ 297499 h 2250105"/>
                <a:gd name="connsiteX221" fmla="*/ 548129 w 1603731"/>
                <a:gd name="connsiteY221" fmla="*/ 273169 h 2250105"/>
                <a:gd name="connsiteX222" fmla="*/ 588272 w 1603731"/>
                <a:gd name="connsiteY222" fmla="*/ 294558 h 2250105"/>
                <a:gd name="connsiteX223" fmla="*/ 621119 w 1603731"/>
                <a:gd name="connsiteY223" fmla="*/ 338049 h 2250105"/>
                <a:gd name="connsiteX224" fmla="*/ 661906 w 1603731"/>
                <a:gd name="connsiteY224" fmla="*/ 359876 h 2250105"/>
                <a:gd name="connsiteX225" fmla="*/ 657614 w 1603731"/>
                <a:gd name="connsiteY225" fmla="*/ 374544 h 2250105"/>
                <a:gd name="connsiteX226" fmla="*/ 729188 w 1603731"/>
                <a:gd name="connsiteY226" fmla="*/ 415368 h 2250105"/>
                <a:gd name="connsiteX227" fmla="*/ 733993 w 1603731"/>
                <a:gd name="connsiteY227" fmla="*/ 404703 h 2250105"/>
                <a:gd name="connsiteX228" fmla="*/ 697548 w 1603731"/>
                <a:gd name="connsiteY228" fmla="*/ 335840 h 2250105"/>
                <a:gd name="connsiteX229" fmla="*/ 704246 w 1603731"/>
                <a:gd name="connsiteY229" fmla="*/ 291417 h 2250105"/>
                <a:gd name="connsiteX230" fmla="*/ 678607 w 1603731"/>
                <a:gd name="connsiteY230" fmla="*/ 260126 h 2250105"/>
                <a:gd name="connsiteX231" fmla="*/ 665724 w 1603731"/>
                <a:gd name="connsiteY231" fmla="*/ 216399 h 2250105"/>
                <a:gd name="connsiteX232" fmla="*/ 746824 w 1603731"/>
                <a:gd name="connsiteY232" fmla="*/ 218427 h 2250105"/>
                <a:gd name="connsiteX233" fmla="*/ 754934 w 1603731"/>
                <a:gd name="connsiteY233" fmla="*/ 204234 h 2250105"/>
                <a:gd name="connsiteX234" fmla="*/ 758988 w 1603731"/>
                <a:gd name="connsiteY234" fmla="*/ 198152 h 2250105"/>
                <a:gd name="connsiteX235" fmla="*/ 680426 w 1603731"/>
                <a:gd name="connsiteY235" fmla="*/ 188229 h 2250105"/>
                <a:gd name="connsiteX236" fmla="*/ 675861 w 1603731"/>
                <a:gd name="connsiteY236" fmla="*/ 169767 h 2250105"/>
                <a:gd name="connsiteX237" fmla="*/ 706274 w 1603731"/>
                <a:gd name="connsiteY237" fmla="*/ 141382 h 2250105"/>
                <a:gd name="connsiteX238" fmla="*/ 728576 w 1603731"/>
                <a:gd name="connsiteY238" fmla="*/ 123135 h 2250105"/>
                <a:gd name="connsiteX239" fmla="*/ 752906 w 1603731"/>
                <a:gd name="connsiteY239" fmla="*/ 139354 h 2250105"/>
                <a:gd name="connsiteX240" fmla="*/ 773180 w 1603731"/>
                <a:gd name="connsiteY240" fmla="*/ 90694 h 2250105"/>
                <a:gd name="connsiteX241" fmla="*/ 813731 w 1603731"/>
                <a:gd name="connsiteY241" fmla="*/ 108943 h 2250105"/>
                <a:gd name="connsiteX242" fmla="*/ 815758 w 1603731"/>
                <a:gd name="connsiteY242" fmla="*/ 88668 h 2250105"/>
                <a:gd name="connsiteX243" fmla="*/ 823868 w 1603731"/>
                <a:gd name="connsiteY243" fmla="*/ 60283 h 2250105"/>
                <a:gd name="connsiteX244" fmla="*/ 856985 w 1603731"/>
                <a:gd name="connsiteY244" fmla="*/ 120333 h 2250105"/>
                <a:gd name="connsiteX245" fmla="*/ 866446 w 1603731"/>
                <a:gd name="connsiteY245" fmla="*/ 82585 h 2250105"/>
                <a:gd name="connsiteX246" fmla="*/ 860363 w 1603731"/>
                <a:gd name="connsiteY246" fmla="*/ 42036 h 2250105"/>
                <a:gd name="connsiteX247" fmla="*/ 909023 w 1603731"/>
                <a:gd name="connsiteY247" fmla="*/ 19732 h 2250105"/>
                <a:gd name="connsiteX248" fmla="*/ 949573 w 1603731"/>
                <a:gd name="connsiteY248" fmla="*/ 21760 h 2250105"/>
                <a:gd name="connsiteX249" fmla="*/ 1004783 w 1603731"/>
                <a:gd name="connsiteY24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79759 w 1603731"/>
                <a:gd name="connsiteY5" fmla="*/ 134228 h 2250105"/>
                <a:gd name="connsiteX6" fmla="*/ 1239463 w 1603731"/>
                <a:gd name="connsiteY6" fmla="*/ 140427 h 2250105"/>
                <a:gd name="connsiteX7" fmla="*/ 1196068 w 1603731"/>
                <a:gd name="connsiteY7" fmla="*/ 121829 h 2250105"/>
                <a:gd name="connsiteX8" fmla="*/ 1134075 w 1603731"/>
                <a:gd name="connsiteY8" fmla="*/ 140427 h 2250105"/>
                <a:gd name="connsiteX9" fmla="*/ 1127567 w 1603731"/>
                <a:gd name="connsiteY9" fmla="*/ 172378 h 2250105"/>
                <a:gd name="connsiteX10" fmla="*/ 1186769 w 1603731"/>
                <a:gd name="connsiteY10" fmla="*/ 162124 h 2250105"/>
                <a:gd name="connsiteX11" fmla="*/ 1242563 w 1603731"/>
                <a:gd name="connsiteY11" fmla="*/ 177623 h 2250105"/>
                <a:gd name="connsiteX12" fmla="*/ 1282859 w 1603731"/>
                <a:gd name="connsiteY12" fmla="*/ 162124 h 2250105"/>
                <a:gd name="connsiteX13" fmla="*/ 1316550 w 1603731"/>
                <a:gd name="connsiteY13" fmla="*/ 163684 h 2250105"/>
                <a:gd name="connsiteX14" fmla="*/ 1336824 w 1603731"/>
                <a:gd name="connsiteY14" fmla="*/ 206262 h 2250105"/>
                <a:gd name="connsiteX15" fmla="*/ 1368312 w 1603731"/>
                <a:gd name="connsiteY15" fmla="*/ 226916 h 2250105"/>
                <a:gd name="connsiteX16" fmla="*/ 1359127 w 1603731"/>
                <a:gd name="connsiteY16" fmla="*/ 267087 h 2250105"/>
                <a:gd name="connsiteX17" fmla="*/ 1323971 w 1603731"/>
                <a:gd name="connsiteY17" fmla="*/ 310504 h 2250105"/>
                <a:gd name="connsiteX18" fmla="*/ 1225206 w 1603731"/>
                <a:gd name="connsiteY18" fmla="*/ 317866 h 2250105"/>
                <a:gd name="connsiteX19" fmla="*/ 1146240 w 1603731"/>
                <a:gd name="connsiteY19" fmla="*/ 311692 h 2250105"/>
                <a:gd name="connsiteX20" fmla="*/ 1082740 w 1603731"/>
                <a:gd name="connsiteY20" fmla="*/ 335840 h 2250105"/>
                <a:gd name="connsiteX21" fmla="*/ 1081360 w 1603731"/>
                <a:gd name="connsiteY21" fmla="*/ 360351 h 2250105"/>
                <a:gd name="connsiteX22" fmla="*/ 1095706 w 1603731"/>
                <a:gd name="connsiteY22" fmla="*/ 367239 h 2250105"/>
                <a:gd name="connsiteX23" fmla="*/ 1191270 w 1603731"/>
                <a:gd name="connsiteY23" fmla="*/ 349266 h 2250105"/>
                <a:gd name="connsiteX24" fmla="*/ 1255725 w 1603731"/>
                <a:gd name="connsiteY24" fmla="*/ 364406 h 2250105"/>
                <a:gd name="connsiteX25" fmla="*/ 1267305 w 1603731"/>
                <a:gd name="connsiteY25" fmla="*/ 406217 h 2250105"/>
                <a:gd name="connsiteX26" fmla="*/ 1290192 w 1603731"/>
                <a:gd name="connsiteY26" fmla="*/ 370489 h 2250105"/>
                <a:gd name="connsiteX27" fmla="*/ 1317568 w 1603731"/>
                <a:gd name="connsiteY27" fmla="*/ 356845 h 2250105"/>
                <a:gd name="connsiteX28" fmla="*/ 1340139 w 1603731"/>
                <a:gd name="connsiteY28" fmla="*/ 416612 h 2250105"/>
                <a:gd name="connsiteX29" fmla="*/ 1312606 w 1603731"/>
                <a:gd name="connsiteY29" fmla="*/ 512326 h 2250105"/>
                <a:gd name="connsiteX30" fmla="*/ 1367237 w 1603731"/>
                <a:gd name="connsiteY30" fmla="*/ 479974 h 2250105"/>
                <a:gd name="connsiteX31" fmla="*/ 1379037 w 1603731"/>
                <a:gd name="connsiteY31" fmla="*/ 452559 h 2250105"/>
                <a:gd name="connsiteX32" fmla="*/ 1405759 w 1603731"/>
                <a:gd name="connsiteY32" fmla="*/ 429286 h 2250105"/>
                <a:gd name="connsiteX33" fmla="*/ 1440227 w 1603731"/>
                <a:gd name="connsiteY33" fmla="*/ 439424 h 2250105"/>
                <a:gd name="connsiteX34" fmla="*/ 1458474 w 1603731"/>
                <a:gd name="connsiteY34" fmla="*/ 402929 h 2250105"/>
                <a:gd name="connsiteX35" fmla="*/ 1505175 w 1603731"/>
                <a:gd name="connsiteY35" fmla="*/ 388244 h 2250105"/>
                <a:gd name="connsiteX36" fmla="*/ 1584572 w 1603731"/>
                <a:gd name="connsiteY36" fmla="*/ 421159 h 2250105"/>
                <a:gd name="connsiteX37" fmla="*/ 1600399 w 1603731"/>
                <a:gd name="connsiteY37" fmla="*/ 457671 h 2250105"/>
                <a:gd name="connsiteX38" fmla="*/ 1600739 w 1603731"/>
                <a:gd name="connsiteY38" fmla="*/ 488289 h 2250105"/>
                <a:gd name="connsiteX39" fmla="*/ 1557821 w 1603731"/>
                <a:gd name="connsiteY39" fmla="*/ 510386 h 2250105"/>
                <a:gd name="connsiteX40" fmla="*/ 1535519 w 1603731"/>
                <a:gd name="connsiteY40" fmla="*/ 563101 h 2250105"/>
                <a:gd name="connsiteX41" fmla="*/ 1509161 w 1603731"/>
                <a:gd name="connsiteY41" fmla="*/ 583376 h 2250105"/>
                <a:gd name="connsiteX42" fmla="*/ 1493970 w 1603731"/>
                <a:gd name="connsiteY42" fmla="*/ 597429 h 2250105"/>
                <a:gd name="connsiteX43" fmla="*/ 1477802 w 1603731"/>
                <a:gd name="connsiteY43" fmla="*/ 628828 h 2250105"/>
                <a:gd name="connsiteX44" fmla="*/ 1393604 w 1603731"/>
                <a:gd name="connsiteY44" fmla="*/ 654164 h 2250105"/>
                <a:gd name="connsiteX45" fmla="*/ 1384639 w 1603731"/>
                <a:gd name="connsiteY45" fmla="*/ 703753 h 2250105"/>
                <a:gd name="connsiteX46" fmla="*/ 1403732 w 1603731"/>
                <a:gd name="connsiteY46" fmla="*/ 747603 h 2250105"/>
                <a:gd name="connsiteX47" fmla="*/ 1428393 w 1603731"/>
                <a:gd name="connsiteY47" fmla="*/ 744052 h 2250105"/>
                <a:gd name="connsiteX48" fmla="*/ 1417924 w 1603731"/>
                <a:gd name="connsiteY48" fmla="*/ 812483 h 2250105"/>
                <a:gd name="connsiteX49" fmla="*/ 1422577 w 1603731"/>
                <a:gd name="connsiteY49" fmla="*/ 867680 h 2250105"/>
                <a:gd name="connsiteX50" fmla="*/ 1404969 w 1603731"/>
                <a:gd name="connsiteY50" fmla="*/ 972489 h 2250105"/>
                <a:gd name="connsiteX51" fmla="*/ 1405759 w 1603731"/>
                <a:gd name="connsiteY51" fmla="*/ 1003067 h 2250105"/>
                <a:gd name="connsiteX52" fmla="*/ 1428062 w 1603731"/>
                <a:gd name="connsiteY52" fmla="*/ 999012 h 2250105"/>
                <a:gd name="connsiteX53" fmla="*/ 1442254 w 1603731"/>
                <a:gd name="connsiteY53" fmla="*/ 1019288 h 2250105"/>
                <a:gd name="connsiteX54" fmla="*/ 1417502 w 1603731"/>
                <a:gd name="connsiteY54" fmla="*/ 1019899 h 2250105"/>
                <a:gd name="connsiteX55" fmla="*/ 1438199 w 1603731"/>
                <a:gd name="connsiteY55" fmla="*/ 1045645 h 2250105"/>
                <a:gd name="connsiteX56" fmla="*/ 1433567 w 1603731"/>
                <a:gd name="connsiteY56" fmla="*/ 1081380 h 2250105"/>
                <a:gd name="connsiteX57" fmla="*/ 1416086 w 1603731"/>
                <a:gd name="connsiteY57" fmla="*/ 1056001 h 2250105"/>
                <a:gd name="connsiteX58" fmla="*/ 1393604 w 1603731"/>
                <a:gd name="connsiteY58" fmla="*/ 1050229 h 2250105"/>
                <a:gd name="connsiteX59" fmla="*/ 1351504 w 1603731"/>
                <a:gd name="connsiteY59" fmla="*/ 1081629 h 2250105"/>
                <a:gd name="connsiteX60" fmla="*/ 1355072 w 1603731"/>
                <a:gd name="connsiteY60" fmla="*/ 1102414 h 2250105"/>
                <a:gd name="connsiteX61" fmla="*/ 1396805 w 1603731"/>
                <a:gd name="connsiteY61" fmla="*/ 1138364 h 2250105"/>
                <a:gd name="connsiteX62" fmla="*/ 1404969 w 1603731"/>
                <a:gd name="connsiteY62" fmla="*/ 1220652 h 2250105"/>
                <a:gd name="connsiteX63" fmla="*/ 1379037 w 1603731"/>
                <a:gd name="connsiteY63" fmla="*/ 1226499 h 2250105"/>
                <a:gd name="connsiteX64" fmla="*/ 1379402 w 1603731"/>
                <a:gd name="connsiteY64" fmla="*/ 1252449 h 2250105"/>
                <a:gd name="connsiteX65" fmla="*/ 1407787 w 1603731"/>
                <a:gd name="connsiteY65" fmla="*/ 1278806 h 2250105"/>
                <a:gd name="connsiteX66" fmla="*/ 1412972 w 1603731"/>
                <a:gd name="connsiteY66" fmla="*/ 1308787 h 2250105"/>
                <a:gd name="connsiteX67" fmla="*/ 1339271 w 1603731"/>
                <a:gd name="connsiteY67" fmla="*/ 1311391 h 2250105"/>
                <a:gd name="connsiteX68" fmla="*/ 1385440 w 1603731"/>
                <a:gd name="connsiteY68" fmla="*/ 1350580 h 2250105"/>
                <a:gd name="connsiteX69" fmla="*/ 1374075 w 1603731"/>
                <a:gd name="connsiteY69" fmla="*/ 1378948 h 2250105"/>
                <a:gd name="connsiteX70" fmla="*/ 1340139 w 1603731"/>
                <a:gd name="connsiteY70" fmla="*/ 1389559 h 2250105"/>
                <a:gd name="connsiteX71" fmla="*/ 1291321 w 1603731"/>
                <a:gd name="connsiteY71" fmla="*/ 1389648 h 2250105"/>
                <a:gd name="connsiteX72" fmla="*/ 1355072 w 1603731"/>
                <a:gd name="connsiteY72" fmla="*/ 1418703 h 2250105"/>
                <a:gd name="connsiteX73" fmla="*/ 1336937 w 1603731"/>
                <a:gd name="connsiteY73" fmla="*/ 1446294 h 2250105"/>
                <a:gd name="connsiteX74" fmla="*/ 1336937 w 1603731"/>
                <a:gd name="connsiteY74" fmla="*/ 1482241 h 2250105"/>
                <a:gd name="connsiteX75" fmla="*/ 1316550 w 1603731"/>
                <a:gd name="connsiteY75" fmla="*/ 1461281 h 2250105"/>
                <a:gd name="connsiteX76" fmla="*/ 1244619 w 1603731"/>
                <a:gd name="connsiteY76" fmla="*/ 1469918 h 2250105"/>
                <a:gd name="connsiteX77" fmla="*/ 1299654 w 1603731"/>
                <a:gd name="connsiteY77" fmla="*/ 1478802 h 2250105"/>
                <a:gd name="connsiteX78" fmla="*/ 1320395 w 1603731"/>
                <a:gd name="connsiteY78" fmla="*/ 1497344 h 2250105"/>
                <a:gd name="connsiteX79" fmla="*/ 1340139 w 1603731"/>
                <a:gd name="connsiteY79" fmla="*/ 1538977 h 2250105"/>
                <a:gd name="connsiteX80" fmla="*/ 1351504 w 1603731"/>
                <a:gd name="connsiteY80" fmla="*/ 1598744 h 2250105"/>
                <a:gd name="connsiteX81" fmla="*/ 1301241 w 1603731"/>
                <a:gd name="connsiteY81" fmla="*/ 1612170 h 2250105"/>
                <a:gd name="connsiteX82" fmla="*/ 1294691 w 1603731"/>
                <a:gd name="connsiteY82" fmla="*/ 1568847 h 2250105"/>
                <a:gd name="connsiteX83" fmla="*/ 1239773 w 1603731"/>
                <a:gd name="connsiteY83" fmla="*/ 1528582 h 2250105"/>
                <a:gd name="connsiteX84" fmla="*/ 1259780 w 1603731"/>
                <a:gd name="connsiteY84" fmla="*/ 1556573 h 2250105"/>
                <a:gd name="connsiteX85" fmla="*/ 1252079 w 1603731"/>
                <a:gd name="connsiteY85" fmla="*/ 1568019 h 2250105"/>
                <a:gd name="connsiteX86" fmla="*/ 1246470 w 1603731"/>
                <a:gd name="connsiteY86" fmla="*/ 1569888 h 2250105"/>
                <a:gd name="connsiteX87" fmla="*/ 1170270 w 1603731"/>
                <a:gd name="connsiteY87" fmla="*/ 1573698 h 2250105"/>
                <a:gd name="connsiteX88" fmla="*/ 1164555 w 1603731"/>
                <a:gd name="connsiteY88" fmla="*/ 1577508 h 2250105"/>
                <a:gd name="connsiteX89" fmla="*/ 1170270 w 1603731"/>
                <a:gd name="connsiteY89" fmla="*/ 1579413 h 2250105"/>
                <a:gd name="connsiteX90" fmla="*/ 1192273 w 1603731"/>
                <a:gd name="connsiteY90" fmla="*/ 1601593 h 2250105"/>
                <a:gd name="connsiteX91" fmla="*/ 1207390 w 1603731"/>
                <a:gd name="connsiteY91" fmla="*/ 1593238 h 2250105"/>
                <a:gd name="connsiteX92" fmla="*/ 1235040 w 1603731"/>
                <a:gd name="connsiteY92" fmla="*/ 1588938 h 2250105"/>
                <a:gd name="connsiteX93" fmla="*/ 1250280 w 1603731"/>
                <a:gd name="connsiteY93" fmla="*/ 1590843 h 2250105"/>
                <a:gd name="connsiteX94" fmla="*/ 1258955 w 1603731"/>
                <a:gd name="connsiteY94" fmla="*/ 1590054 h 2250105"/>
                <a:gd name="connsiteX95" fmla="*/ 1259302 w 1603731"/>
                <a:gd name="connsiteY95" fmla="*/ 1591164 h 2250105"/>
                <a:gd name="connsiteX96" fmla="*/ 1191759 w 1603731"/>
                <a:gd name="connsiteY96" fmla="*/ 1620023 h 2250105"/>
                <a:gd name="connsiteX97" fmla="*/ 1166879 w 1603731"/>
                <a:gd name="connsiteY97" fmla="*/ 1635586 h 2250105"/>
                <a:gd name="connsiteX98" fmla="*/ 1257621 w 1603731"/>
                <a:gd name="connsiteY98" fmla="*/ 1618472 h 2250105"/>
                <a:gd name="connsiteX99" fmla="*/ 1233224 w 1603731"/>
                <a:gd name="connsiteY99" fmla="*/ 1643851 h 2250105"/>
                <a:gd name="connsiteX100" fmla="*/ 1332135 w 1603731"/>
                <a:gd name="connsiteY100" fmla="*/ 1637506 h 2250105"/>
                <a:gd name="connsiteX101" fmla="*/ 1282082 w 1603731"/>
                <a:gd name="connsiteY101" fmla="*/ 1668085 h 2250105"/>
                <a:gd name="connsiteX102" fmla="*/ 1264104 w 1603731"/>
                <a:gd name="connsiteY102" fmla="*/ 1697273 h 2250105"/>
                <a:gd name="connsiteX103" fmla="*/ 1227340 w 1603731"/>
                <a:gd name="connsiteY103" fmla="*/ 1720800 h 2250105"/>
                <a:gd name="connsiteX104" fmla="*/ 1191270 w 1603731"/>
                <a:gd name="connsiteY104" fmla="*/ 1751193 h 2250105"/>
                <a:gd name="connsiteX105" fmla="*/ 1113634 w 1603731"/>
                <a:gd name="connsiteY105" fmla="*/ 1771981 h 2250105"/>
                <a:gd name="connsiteX106" fmla="*/ 1072462 w 1603731"/>
                <a:gd name="connsiteY106" fmla="*/ 1751026 h 2250105"/>
                <a:gd name="connsiteX107" fmla="*/ 1079220 w 1603731"/>
                <a:gd name="connsiteY107" fmla="*/ 1780778 h 2250105"/>
                <a:gd name="connsiteX108" fmla="*/ 1055003 w 1603731"/>
                <a:gd name="connsiteY108" fmla="*/ 1795817 h 2250105"/>
                <a:gd name="connsiteX109" fmla="*/ 1034728 w 1603731"/>
                <a:gd name="connsiteY109" fmla="*/ 1822175 h 2250105"/>
                <a:gd name="connsiteX110" fmla="*/ 1022872 w 1603731"/>
                <a:gd name="connsiteY110" fmla="*/ 1860333 h 2250105"/>
                <a:gd name="connsiteX111" fmla="*/ 1000260 w 1603731"/>
                <a:gd name="connsiteY111" fmla="*/ 1870835 h 2250105"/>
                <a:gd name="connsiteX112" fmla="*/ 967967 w 1603731"/>
                <a:gd name="connsiteY112" fmla="*/ 1902126 h 2250105"/>
                <a:gd name="connsiteX113" fmla="*/ 898604 w 1603731"/>
                <a:gd name="connsiteY113" fmla="*/ 1929534 h 2250105"/>
                <a:gd name="connsiteX114" fmla="*/ 893725 w 1603731"/>
                <a:gd name="connsiteY114" fmla="*/ 1889130 h 2250105"/>
                <a:gd name="connsiteX115" fmla="*/ 877205 w 1603731"/>
                <a:gd name="connsiteY115" fmla="*/ 1944567 h 2250105"/>
                <a:gd name="connsiteX116" fmla="*/ 874556 w 1603731"/>
                <a:gd name="connsiteY116" fmla="*/ 1968154 h 2250105"/>
                <a:gd name="connsiteX117" fmla="*/ 852730 w 1603731"/>
                <a:gd name="connsiteY117" fmla="*/ 1986401 h 2250105"/>
                <a:gd name="connsiteX118" fmla="*/ 837508 w 1603731"/>
                <a:gd name="connsiteY118" fmla="*/ 1972646 h 2250105"/>
                <a:gd name="connsiteX119" fmla="*/ 850580 w 1603731"/>
                <a:gd name="connsiteY119" fmla="*/ 2010262 h 2250105"/>
                <a:gd name="connsiteX120" fmla="*/ 858742 w 1603731"/>
                <a:gd name="connsiteY120" fmla="*/ 2031800 h 2250105"/>
                <a:gd name="connsiteX121" fmla="*/ 827923 w 1603731"/>
                <a:gd name="connsiteY121" fmla="*/ 2047227 h 2250105"/>
                <a:gd name="connsiteX122" fmla="*/ 818426 w 1603731"/>
                <a:gd name="connsiteY122" fmla="*/ 2068318 h 2250105"/>
                <a:gd name="connsiteX123" fmla="*/ 807733 w 1603731"/>
                <a:gd name="connsiteY123" fmla="*/ 2126253 h 2250105"/>
                <a:gd name="connsiteX124" fmla="*/ 796368 w 1603731"/>
                <a:gd name="connsiteY124" fmla="*/ 2168046 h 2250105"/>
                <a:gd name="connsiteX125" fmla="*/ 790718 w 1603731"/>
                <a:gd name="connsiteY125" fmla="*/ 2228849 h 2250105"/>
                <a:gd name="connsiteX126" fmla="*/ 779263 w 1603731"/>
                <a:gd name="connsiteY126" fmla="*/ 2249976 h 2250105"/>
                <a:gd name="connsiteX127" fmla="*/ 755923 w 1603731"/>
                <a:gd name="connsiteY127" fmla="*/ 2237457 h 2250105"/>
                <a:gd name="connsiteX128" fmla="*/ 746105 w 1603731"/>
                <a:gd name="connsiteY128" fmla="*/ 2217419 h 2250105"/>
                <a:gd name="connsiteX129" fmla="*/ 711058 w 1603731"/>
                <a:gd name="connsiteY129" fmla="*/ 2211819 h 2250105"/>
                <a:gd name="connsiteX130" fmla="*/ 681193 w 1603731"/>
                <a:gd name="connsiteY130" fmla="*/ 2178657 h 2250105"/>
                <a:gd name="connsiteX131" fmla="*/ 655503 w 1603731"/>
                <a:gd name="connsiteY131" fmla="*/ 2178657 h 2250105"/>
                <a:gd name="connsiteX132" fmla="*/ 627970 w 1603731"/>
                <a:gd name="connsiteY132" fmla="*/ 2150073 h 2250105"/>
                <a:gd name="connsiteX133" fmla="*/ 614918 w 1603731"/>
                <a:gd name="connsiteY133" fmla="*/ 2113544 h 2250105"/>
                <a:gd name="connsiteX134" fmla="*/ 617054 w 1603731"/>
                <a:gd name="connsiteY134" fmla="*/ 2083633 h 2250105"/>
                <a:gd name="connsiteX135" fmla="*/ 588302 w 1603731"/>
                <a:gd name="connsiteY135" fmla="*/ 2067629 h 2250105"/>
                <a:gd name="connsiteX136" fmla="*/ 597827 w 1603731"/>
                <a:gd name="connsiteY136" fmla="*/ 2040903 h 2250105"/>
                <a:gd name="connsiteX137" fmla="*/ 567916 w 1603731"/>
                <a:gd name="connsiteY137" fmla="*/ 2036631 h 2250105"/>
                <a:gd name="connsiteX138" fmla="*/ 549410 w 1603731"/>
                <a:gd name="connsiteY138" fmla="*/ 2013101 h 2250105"/>
                <a:gd name="connsiteX139" fmla="*/ 557272 w 1603731"/>
                <a:gd name="connsiteY139" fmla="*/ 1987216 h 2250105"/>
                <a:gd name="connsiteX140" fmla="*/ 533733 w 1603731"/>
                <a:gd name="connsiteY140" fmla="*/ 1978947 h 2250105"/>
                <a:gd name="connsiteX141" fmla="*/ 549798 w 1603731"/>
                <a:gd name="connsiteY141" fmla="*/ 1946389 h 2250105"/>
                <a:gd name="connsiteX142" fmla="*/ 516641 w 1603731"/>
                <a:gd name="connsiteY142" fmla="*/ 1934081 h 2250105"/>
                <a:gd name="connsiteX143" fmla="*/ 513037 w 1603731"/>
                <a:gd name="connsiteY143" fmla="*/ 1896063 h 2250105"/>
                <a:gd name="connsiteX144" fmla="*/ 524402 w 1603731"/>
                <a:gd name="connsiteY144" fmla="*/ 1852754 h 2250105"/>
                <a:gd name="connsiteX145" fmla="*/ 505033 w 1603731"/>
                <a:gd name="connsiteY145" fmla="*/ 1828933 h 2250105"/>
                <a:gd name="connsiteX146" fmla="*/ 532566 w 1603731"/>
                <a:gd name="connsiteY146" fmla="*/ 1757040 h 2250105"/>
                <a:gd name="connsiteX147" fmla="*/ 569703 w 1603731"/>
                <a:gd name="connsiteY147" fmla="*/ 1733219 h 2250105"/>
                <a:gd name="connsiteX148" fmla="*/ 582669 w 1603731"/>
                <a:gd name="connsiteY148" fmla="*/ 1704852 h 2250105"/>
                <a:gd name="connsiteX149" fmla="*/ 585871 w 1603731"/>
                <a:gd name="connsiteY149" fmla="*/ 1650931 h 2250105"/>
                <a:gd name="connsiteX150" fmla="*/ 555136 w 1603731"/>
                <a:gd name="connsiteY150" fmla="*/ 1673452 h 2250105"/>
                <a:gd name="connsiteX151" fmla="*/ 521824 w 1603731"/>
                <a:gd name="connsiteY151" fmla="*/ 1652087 h 2250105"/>
                <a:gd name="connsiteX152" fmla="*/ 485504 w 1603731"/>
                <a:gd name="connsiteY152" fmla="*/ 1622564 h 2250105"/>
                <a:gd name="connsiteX153" fmla="*/ 493668 w 1603731"/>
                <a:gd name="connsiteY153" fmla="*/ 1588349 h 2250105"/>
                <a:gd name="connsiteX154" fmla="*/ 559657 w 1603731"/>
                <a:gd name="connsiteY154" fmla="*/ 1628667 h 2250105"/>
                <a:gd name="connsiteX155" fmla="*/ 574505 w 1603731"/>
                <a:gd name="connsiteY155" fmla="*/ 1606106 h 2250105"/>
                <a:gd name="connsiteX156" fmla="*/ 527604 w 1603731"/>
                <a:gd name="connsiteY156" fmla="*/ 1555434 h 2250105"/>
                <a:gd name="connsiteX157" fmla="*/ 505033 w 1603731"/>
                <a:gd name="connsiteY157" fmla="*/ 1531397 h 2250105"/>
                <a:gd name="connsiteX158" fmla="*/ 479101 w 1603731"/>
                <a:gd name="connsiteY158" fmla="*/ 1542008 h 2250105"/>
                <a:gd name="connsiteX159" fmla="*/ 456371 w 1603731"/>
                <a:gd name="connsiteY159" fmla="*/ 1524035 h 2250105"/>
                <a:gd name="connsiteX160" fmla="*/ 475139 w 1603731"/>
                <a:gd name="connsiteY160" fmla="*/ 1499803 h 2250105"/>
                <a:gd name="connsiteX161" fmla="*/ 469057 w 1603731"/>
                <a:gd name="connsiteY161" fmla="*/ 1473446 h 2250105"/>
                <a:gd name="connsiteX162" fmla="*/ 485504 w 1603731"/>
                <a:gd name="connsiteY162" fmla="*/ 1449326 h 2250105"/>
                <a:gd name="connsiteX163" fmla="*/ 470938 w 1603731"/>
                <a:gd name="connsiteY163" fmla="*/ 1422474 h 2250105"/>
                <a:gd name="connsiteX164" fmla="*/ 473112 w 1603731"/>
                <a:gd name="connsiteY164" fmla="*/ 1386264 h 2250105"/>
                <a:gd name="connsiteX165" fmla="*/ 448367 w 1603731"/>
                <a:gd name="connsiteY165" fmla="*/ 1361191 h 2250105"/>
                <a:gd name="connsiteX166" fmla="*/ 446754 w 1603731"/>
                <a:gd name="connsiteY166" fmla="*/ 1329494 h 2250105"/>
                <a:gd name="connsiteX167" fmla="*/ 418369 w 1603731"/>
                <a:gd name="connsiteY167" fmla="*/ 1297054 h 2250105"/>
                <a:gd name="connsiteX168" fmla="*/ 417633 w 1603731"/>
                <a:gd name="connsiteY168" fmla="*/ 1270025 h 2250105"/>
                <a:gd name="connsiteX169" fmla="*/ 383537 w 1603731"/>
                <a:gd name="connsiteY169" fmla="*/ 1234078 h 2250105"/>
                <a:gd name="connsiteX170" fmla="*/ 383537 w 1603731"/>
                <a:gd name="connsiteY170" fmla="*/ 1192284 h 2250105"/>
                <a:gd name="connsiteX171" fmla="*/ 314065 w 1603731"/>
                <a:gd name="connsiteY171" fmla="*/ 1135332 h 2250105"/>
                <a:gd name="connsiteX172" fmla="*/ 286582 w 1603731"/>
                <a:gd name="connsiteY172" fmla="*/ 1122689 h 2250105"/>
                <a:gd name="connsiteX173" fmla="*/ 260600 w 1603731"/>
                <a:gd name="connsiteY173" fmla="*/ 1127970 h 2250105"/>
                <a:gd name="connsiteX174" fmla="*/ 225757 w 1603731"/>
                <a:gd name="connsiteY174" fmla="*/ 1120662 h 2250105"/>
                <a:gd name="connsiteX175" fmla="*/ 187767 w 1603731"/>
                <a:gd name="connsiteY175" fmla="*/ 1131001 h 2250105"/>
                <a:gd name="connsiteX176" fmla="*/ 154795 w 1603731"/>
                <a:gd name="connsiteY176" fmla="*/ 1128772 h 2250105"/>
                <a:gd name="connsiteX177" fmla="*/ 126298 w 1603731"/>
                <a:gd name="connsiteY177" fmla="*/ 1142911 h 2250105"/>
                <a:gd name="connsiteX178" fmla="*/ 102080 w 1603731"/>
                <a:gd name="connsiteY178" fmla="*/ 1118634 h 2250105"/>
                <a:gd name="connsiteX179" fmla="*/ 112709 w 1603731"/>
                <a:gd name="connsiteY179" fmla="*/ 1087915 h 2250105"/>
                <a:gd name="connsiteX180" fmla="*/ 81805 w 1603731"/>
                <a:gd name="connsiteY180" fmla="*/ 1065919 h 2250105"/>
                <a:gd name="connsiteX181" fmla="*/ 50103 w 1603731"/>
                <a:gd name="connsiteY181" fmla="*/ 1042867 h 2250105"/>
                <a:gd name="connsiteX182" fmla="*/ 118135 w 1603731"/>
                <a:gd name="connsiteY182" fmla="*/ 1008436 h 2250105"/>
                <a:gd name="connsiteX183" fmla="*/ 168398 w 1603731"/>
                <a:gd name="connsiteY183" fmla="*/ 1000856 h 2250105"/>
                <a:gd name="connsiteX184" fmla="*/ 181575 w 1603731"/>
                <a:gd name="connsiteY184" fmla="*/ 975528 h 2250105"/>
                <a:gd name="connsiteX185" fmla="*/ 58267 w 1603731"/>
                <a:gd name="connsiteY185" fmla="*/ 972489 h 2250105"/>
                <a:gd name="connsiteX186" fmla="*/ 33146 w 1603731"/>
                <a:gd name="connsiteY186" fmla="*/ 954407 h 2250105"/>
                <a:gd name="connsiteX187" fmla="*/ 37200 w 1603731"/>
                <a:gd name="connsiteY187" fmla="*/ 940215 h 2250105"/>
                <a:gd name="connsiteX188" fmla="*/ 12871 w 1603731"/>
                <a:gd name="connsiteY188" fmla="*/ 938187 h 2250105"/>
                <a:gd name="connsiteX189" fmla="*/ 0 w 1603731"/>
                <a:gd name="connsiteY189" fmla="*/ 926148 h 2250105"/>
                <a:gd name="connsiteX190" fmla="*/ 3202 w 1603731"/>
                <a:gd name="connsiteY190" fmla="*/ 879806 h 2250105"/>
                <a:gd name="connsiteX191" fmla="*/ 81805 w 1603731"/>
                <a:gd name="connsiteY191" fmla="*/ 846950 h 2250105"/>
                <a:gd name="connsiteX192" fmla="*/ 103568 w 1603731"/>
                <a:gd name="connsiteY192" fmla="*/ 823071 h 2250105"/>
                <a:gd name="connsiteX193" fmla="*/ 128438 w 1603731"/>
                <a:gd name="connsiteY193" fmla="*/ 808428 h 2250105"/>
                <a:gd name="connsiteX194" fmla="*/ 156823 w 1603731"/>
                <a:gd name="connsiteY194" fmla="*/ 800318 h 2250105"/>
                <a:gd name="connsiteX195" fmla="*/ 191448 w 1603731"/>
                <a:gd name="connsiteY195" fmla="*/ 806376 h 2250105"/>
                <a:gd name="connsiteX196" fmla="*/ 220471 w 1603731"/>
                <a:gd name="connsiteY196" fmla="*/ 670116 h 2250105"/>
                <a:gd name="connsiteX197" fmla="*/ 203455 w 1603731"/>
                <a:gd name="connsiteY197" fmla="*/ 656366 h 2250105"/>
                <a:gd name="connsiteX198" fmla="*/ 164933 w 1603731"/>
                <a:gd name="connsiteY198" fmla="*/ 656366 h 2250105"/>
                <a:gd name="connsiteX199" fmla="*/ 147029 w 1603731"/>
                <a:gd name="connsiteY199" fmla="*/ 630485 h 2250105"/>
                <a:gd name="connsiteX200" fmla="*/ 158850 w 1603731"/>
                <a:gd name="connsiteY200" fmla="*/ 597568 h 2250105"/>
                <a:gd name="connsiteX201" fmla="*/ 187235 w 1603731"/>
                <a:gd name="connsiteY201" fmla="*/ 579321 h 2250105"/>
                <a:gd name="connsiteX202" fmla="*/ 190714 w 1603731"/>
                <a:gd name="connsiteY202" fmla="*/ 552578 h 2250105"/>
                <a:gd name="connsiteX203" fmla="*/ 219675 w 1603731"/>
                <a:gd name="connsiteY203" fmla="*/ 556428 h 2250105"/>
                <a:gd name="connsiteX204" fmla="*/ 231105 w 1603731"/>
                <a:gd name="connsiteY204" fmla="*/ 560238 h 2250105"/>
                <a:gd name="connsiteX205" fmla="*/ 214945 w 1603731"/>
                <a:gd name="connsiteY205" fmla="*/ 530290 h 2250105"/>
                <a:gd name="connsiteX206" fmla="*/ 258147 w 1603731"/>
                <a:gd name="connsiteY206" fmla="*/ 477659 h 2250105"/>
                <a:gd name="connsiteX207" fmla="*/ 275167 w 1603731"/>
                <a:gd name="connsiteY207" fmla="*/ 410548 h 2250105"/>
                <a:gd name="connsiteX208" fmla="*/ 302915 w 1603731"/>
                <a:gd name="connsiteY208" fmla="*/ 386510 h 2250105"/>
                <a:gd name="connsiteX209" fmla="*/ 359572 w 1603731"/>
                <a:gd name="connsiteY209" fmla="*/ 413066 h 2250105"/>
                <a:gd name="connsiteX210" fmla="*/ 376442 w 1603731"/>
                <a:gd name="connsiteY210" fmla="*/ 406913 h 2250105"/>
                <a:gd name="connsiteX211" fmla="*/ 320194 w 1603731"/>
                <a:gd name="connsiteY211" fmla="*/ 370264 h 2250105"/>
                <a:gd name="connsiteX212" fmla="*/ 353490 w 1603731"/>
                <a:gd name="connsiteY212" fmla="*/ 350214 h 2250105"/>
                <a:gd name="connsiteX213" fmla="*/ 381875 w 1603731"/>
                <a:gd name="connsiteY213" fmla="*/ 348186 h 2250105"/>
                <a:gd name="connsiteX214" fmla="*/ 389985 w 1603731"/>
                <a:gd name="connsiteY214" fmla="*/ 329939 h 2250105"/>
                <a:gd name="connsiteX215" fmla="*/ 424452 w 1603731"/>
                <a:gd name="connsiteY215" fmla="*/ 315747 h 2250105"/>
                <a:gd name="connsiteX216" fmla="*/ 444727 w 1603731"/>
                <a:gd name="connsiteY216" fmla="*/ 384681 h 2250105"/>
                <a:gd name="connsiteX217" fmla="*/ 471135 w 1603731"/>
                <a:gd name="connsiteY217" fmla="*/ 377358 h 2250105"/>
                <a:gd name="connsiteX218" fmla="*/ 469232 w 1603731"/>
                <a:gd name="connsiteY218" fmla="*/ 314885 h 2250105"/>
                <a:gd name="connsiteX219" fmla="*/ 499469 w 1603731"/>
                <a:gd name="connsiteY219" fmla="*/ 374544 h 2250105"/>
                <a:gd name="connsiteX220" fmla="*/ 524456 w 1603731"/>
                <a:gd name="connsiteY220" fmla="*/ 372300 h 2250105"/>
                <a:gd name="connsiteX221" fmla="*/ 517716 w 1603731"/>
                <a:gd name="connsiteY221" fmla="*/ 297499 h 2250105"/>
                <a:gd name="connsiteX222" fmla="*/ 548129 w 1603731"/>
                <a:gd name="connsiteY222" fmla="*/ 273169 h 2250105"/>
                <a:gd name="connsiteX223" fmla="*/ 588272 w 1603731"/>
                <a:gd name="connsiteY223" fmla="*/ 294558 h 2250105"/>
                <a:gd name="connsiteX224" fmla="*/ 621119 w 1603731"/>
                <a:gd name="connsiteY224" fmla="*/ 338049 h 2250105"/>
                <a:gd name="connsiteX225" fmla="*/ 661906 w 1603731"/>
                <a:gd name="connsiteY225" fmla="*/ 359876 h 2250105"/>
                <a:gd name="connsiteX226" fmla="*/ 657614 w 1603731"/>
                <a:gd name="connsiteY226" fmla="*/ 374544 h 2250105"/>
                <a:gd name="connsiteX227" fmla="*/ 729188 w 1603731"/>
                <a:gd name="connsiteY227" fmla="*/ 415368 h 2250105"/>
                <a:gd name="connsiteX228" fmla="*/ 733993 w 1603731"/>
                <a:gd name="connsiteY228" fmla="*/ 404703 h 2250105"/>
                <a:gd name="connsiteX229" fmla="*/ 697548 w 1603731"/>
                <a:gd name="connsiteY229" fmla="*/ 335840 h 2250105"/>
                <a:gd name="connsiteX230" fmla="*/ 704246 w 1603731"/>
                <a:gd name="connsiteY230" fmla="*/ 291417 h 2250105"/>
                <a:gd name="connsiteX231" fmla="*/ 678607 w 1603731"/>
                <a:gd name="connsiteY231" fmla="*/ 260126 h 2250105"/>
                <a:gd name="connsiteX232" fmla="*/ 665724 w 1603731"/>
                <a:gd name="connsiteY232" fmla="*/ 216399 h 2250105"/>
                <a:gd name="connsiteX233" fmla="*/ 746824 w 1603731"/>
                <a:gd name="connsiteY233" fmla="*/ 218427 h 2250105"/>
                <a:gd name="connsiteX234" fmla="*/ 754934 w 1603731"/>
                <a:gd name="connsiteY234" fmla="*/ 204234 h 2250105"/>
                <a:gd name="connsiteX235" fmla="*/ 758988 w 1603731"/>
                <a:gd name="connsiteY235" fmla="*/ 198152 h 2250105"/>
                <a:gd name="connsiteX236" fmla="*/ 680426 w 1603731"/>
                <a:gd name="connsiteY236" fmla="*/ 188229 h 2250105"/>
                <a:gd name="connsiteX237" fmla="*/ 675861 w 1603731"/>
                <a:gd name="connsiteY237" fmla="*/ 169767 h 2250105"/>
                <a:gd name="connsiteX238" fmla="*/ 706274 w 1603731"/>
                <a:gd name="connsiteY238" fmla="*/ 141382 h 2250105"/>
                <a:gd name="connsiteX239" fmla="*/ 728576 w 1603731"/>
                <a:gd name="connsiteY239" fmla="*/ 123135 h 2250105"/>
                <a:gd name="connsiteX240" fmla="*/ 752906 w 1603731"/>
                <a:gd name="connsiteY240" fmla="*/ 139354 h 2250105"/>
                <a:gd name="connsiteX241" fmla="*/ 773180 w 1603731"/>
                <a:gd name="connsiteY241" fmla="*/ 90694 h 2250105"/>
                <a:gd name="connsiteX242" fmla="*/ 813731 w 1603731"/>
                <a:gd name="connsiteY242" fmla="*/ 108943 h 2250105"/>
                <a:gd name="connsiteX243" fmla="*/ 815758 w 1603731"/>
                <a:gd name="connsiteY243" fmla="*/ 88668 h 2250105"/>
                <a:gd name="connsiteX244" fmla="*/ 823868 w 1603731"/>
                <a:gd name="connsiteY244" fmla="*/ 60283 h 2250105"/>
                <a:gd name="connsiteX245" fmla="*/ 856985 w 1603731"/>
                <a:gd name="connsiteY245" fmla="*/ 120333 h 2250105"/>
                <a:gd name="connsiteX246" fmla="*/ 866446 w 1603731"/>
                <a:gd name="connsiteY246" fmla="*/ 82585 h 2250105"/>
                <a:gd name="connsiteX247" fmla="*/ 860363 w 1603731"/>
                <a:gd name="connsiteY247" fmla="*/ 42036 h 2250105"/>
                <a:gd name="connsiteX248" fmla="*/ 909023 w 1603731"/>
                <a:gd name="connsiteY248" fmla="*/ 19732 h 2250105"/>
                <a:gd name="connsiteX249" fmla="*/ 949573 w 1603731"/>
                <a:gd name="connsiteY249" fmla="*/ 21760 h 2250105"/>
                <a:gd name="connsiteX250" fmla="*/ 1004783 w 1603731"/>
                <a:gd name="connsiteY25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52673 w 1603731"/>
                <a:gd name="connsiteY3" fmla="*/ 31939 h 2250105"/>
                <a:gd name="connsiteX4" fmla="*/ 1194900 w 1603731"/>
                <a:gd name="connsiteY4" fmla="*/ 80557 h 2250105"/>
                <a:gd name="connsiteX5" fmla="*/ 1209038 w 1603731"/>
                <a:gd name="connsiteY5" fmla="*/ 80314 h 2250105"/>
                <a:gd name="connsiteX6" fmla="*/ 1279759 w 1603731"/>
                <a:gd name="connsiteY6" fmla="*/ 134228 h 2250105"/>
                <a:gd name="connsiteX7" fmla="*/ 1239463 w 1603731"/>
                <a:gd name="connsiteY7" fmla="*/ 140427 h 2250105"/>
                <a:gd name="connsiteX8" fmla="*/ 1196068 w 1603731"/>
                <a:gd name="connsiteY8" fmla="*/ 121829 h 2250105"/>
                <a:gd name="connsiteX9" fmla="*/ 1134075 w 1603731"/>
                <a:gd name="connsiteY9" fmla="*/ 140427 h 2250105"/>
                <a:gd name="connsiteX10" fmla="*/ 1127567 w 1603731"/>
                <a:gd name="connsiteY10" fmla="*/ 172378 h 2250105"/>
                <a:gd name="connsiteX11" fmla="*/ 1186769 w 1603731"/>
                <a:gd name="connsiteY11" fmla="*/ 162124 h 2250105"/>
                <a:gd name="connsiteX12" fmla="*/ 1242563 w 1603731"/>
                <a:gd name="connsiteY12" fmla="*/ 177623 h 2250105"/>
                <a:gd name="connsiteX13" fmla="*/ 1282859 w 1603731"/>
                <a:gd name="connsiteY13" fmla="*/ 162124 h 2250105"/>
                <a:gd name="connsiteX14" fmla="*/ 1316550 w 1603731"/>
                <a:gd name="connsiteY14" fmla="*/ 163684 h 2250105"/>
                <a:gd name="connsiteX15" fmla="*/ 1336824 w 1603731"/>
                <a:gd name="connsiteY15" fmla="*/ 206262 h 2250105"/>
                <a:gd name="connsiteX16" fmla="*/ 1368312 w 1603731"/>
                <a:gd name="connsiteY16" fmla="*/ 226916 h 2250105"/>
                <a:gd name="connsiteX17" fmla="*/ 1359127 w 1603731"/>
                <a:gd name="connsiteY17" fmla="*/ 267087 h 2250105"/>
                <a:gd name="connsiteX18" fmla="*/ 1323971 w 1603731"/>
                <a:gd name="connsiteY18" fmla="*/ 310504 h 2250105"/>
                <a:gd name="connsiteX19" fmla="*/ 1225206 w 1603731"/>
                <a:gd name="connsiteY19" fmla="*/ 317866 h 2250105"/>
                <a:gd name="connsiteX20" fmla="*/ 1146240 w 1603731"/>
                <a:gd name="connsiteY20" fmla="*/ 311692 h 2250105"/>
                <a:gd name="connsiteX21" fmla="*/ 1082740 w 1603731"/>
                <a:gd name="connsiteY21" fmla="*/ 335840 h 2250105"/>
                <a:gd name="connsiteX22" fmla="*/ 1081360 w 1603731"/>
                <a:gd name="connsiteY22" fmla="*/ 360351 h 2250105"/>
                <a:gd name="connsiteX23" fmla="*/ 1095706 w 1603731"/>
                <a:gd name="connsiteY23" fmla="*/ 367239 h 2250105"/>
                <a:gd name="connsiteX24" fmla="*/ 1191270 w 1603731"/>
                <a:gd name="connsiteY24" fmla="*/ 349266 h 2250105"/>
                <a:gd name="connsiteX25" fmla="*/ 1255725 w 1603731"/>
                <a:gd name="connsiteY25" fmla="*/ 364406 h 2250105"/>
                <a:gd name="connsiteX26" fmla="*/ 1267305 w 1603731"/>
                <a:gd name="connsiteY26" fmla="*/ 406217 h 2250105"/>
                <a:gd name="connsiteX27" fmla="*/ 1290192 w 1603731"/>
                <a:gd name="connsiteY27" fmla="*/ 370489 h 2250105"/>
                <a:gd name="connsiteX28" fmla="*/ 1317568 w 1603731"/>
                <a:gd name="connsiteY28" fmla="*/ 356845 h 2250105"/>
                <a:gd name="connsiteX29" fmla="*/ 1340139 w 1603731"/>
                <a:gd name="connsiteY29" fmla="*/ 416612 h 2250105"/>
                <a:gd name="connsiteX30" fmla="*/ 1312606 w 1603731"/>
                <a:gd name="connsiteY30" fmla="*/ 512326 h 2250105"/>
                <a:gd name="connsiteX31" fmla="*/ 1367237 w 1603731"/>
                <a:gd name="connsiteY31" fmla="*/ 479974 h 2250105"/>
                <a:gd name="connsiteX32" fmla="*/ 1379037 w 1603731"/>
                <a:gd name="connsiteY32" fmla="*/ 452559 h 2250105"/>
                <a:gd name="connsiteX33" fmla="*/ 1405759 w 1603731"/>
                <a:gd name="connsiteY33" fmla="*/ 429286 h 2250105"/>
                <a:gd name="connsiteX34" fmla="*/ 1440227 w 1603731"/>
                <a:gd name="connsiteY34" fmla="*/ 439424 h 2250105"/>
                <a:gd name="connsiteX35" fmla="*/ 1458474 w 1603731"/>
                <a:gd name="connsiteY35" fmla="*/ 402929 h 2250105"/>
                <a:gd name="connsiteX36" fmla="*/ 1505175 w 1603731"/>
                <a:gd name="connsiteY36" fmla="*/ 388244 h 2250105"/>
                <a:gd name="connsiteX37" fmla="*/ 1584572 w 1603731"/>
                <a:gd name="connsiteY37" fmla="*/ 421159 h 2250105"/>
                <a:gd name="connsiteX38" fmla="*/ 1600399 w 1603731"/>
                <a:gd name="connsiteY38" fmla="*/ 457671 h 2250105"/>
                <a:gd name="connsiteX39" fmla="*/ 1600739 w 1603731"/>
                <a:gd name="connsiteY39" fmla="*/ 488289 h 2250105"/>
                <a:gd name="connsiteX40" fmla="*/ 1557821 w 1603731"/>
                <a:gd name="connsiteY40" fmla="*/ 510386 h 2250105"/>
                <a:gd name="connsiteX41" fmla="*/ 1535519 w 1603731"/>
                <a:gd name="connsiteY41" fmla="*/ 563101 h 2250105"/>
                <a:gd name="connsiteX42" fmla="*/ 1509161 w 1603731"/>
                <a:gd name="connsiteY42" fmla="*/ 583376 h 2250105"/>
                <a:gd name="connsiteX43" fmla="*/ 1493970 w 1603731"/>
                <a:gd name="connsiteY43" fmla="*/ 597429 h 2250105"/>
                <a:gd name="connsiteX44" fmla="*/ 1477802 w 1603731"/>
                <a:gd name="connsiteY44" fmla="*/ 628828 h 2250105"/>
                <a:gd name="connsiteX45" fmla="*/ 1393604 w 1603731"/>
                <a:gd name="connsiteY45" fmla="*/ 654164 h 2250105"/>
                <a:gd name="connsiteX46" fmla="*/ 1384639 w 1603731"/>
                <a:gd name="connsiteY46" fmla="*/ 703753 h 2250105"/>
                <a:gd name="connsiteX47" fmla="*/ 1403732 w 1603731"/>
                <a:gd name="connsiteY47" fmla="*/ 747603 h 2250105"/>
                <a:gd name="connsiteX48" fmla="*/ 1428393 w 1603731"/>
                <a:gd name="connsiteY48" fmla="*/ 744052 h 2250105"/>
                <a:gd name="connsiteX49" fmla="*/ 1417924 w 1603731"/>
                <a:gd name="connsiteY49" fmla="*/ 812483 h 2250105"/>
                <a:gd name="connsiteX50" fmla="*/ 1422577 w 1603731"/>
                <a:gd name="connsiteY50" fmla="*/ 867680 h 2250105"/>
                <a:gd name="connsiteX51" fmla="*/ 1404969 w 1603731"/>
                <a:gd name="connsiteY51" fmla="*/ 972489 h 2250105"/>
                <a:gd name="connsiteX52" fmla="*/ 1405759 w 1603731"/>
                <a:gd name="connsiteY52" fmla="*/ 1003067 h 2250105"/>
                <a:gd name="connsiteX53" fmla="*/ 1428062 w 1603731"/>
                <a:gd name="connsiteY53" fmla="*/ 999012 h 2250105"/>
                <a:gd name="connsiteX54" fmla="*/ 1442254 w 1603731"/>
                <a:gd name="connsiteY54" fmla="*/ 1019288 h 2250105"/>
                <a:gd name="connsiteX55" fmla="*/ 1417502 w 1603731"/>
                <a:gd name="connsiteY55" fmla="*/ 1019899 h 2250105"/>
                <a:gd name="connsiteX56" fmla="*/ 1438199 w 1603731"/>
                <a:gd name="connsiteY56" fmla="*/ 1045645 h 2250105"/>
                <a:gd name="connsiteX57" fmla="*/ 1433567 w 1603731"/>
                <a:gd name="connsiteY57" fmla="*/ 1081380 h 2250105"/>
                <a:gd name="connsiteX58" fmla="*/ 1416086 w 1603731"/>
                <a:gd name="connsiteY58" fmla="*/ 1056001 h 2250105"/>
                <a:gd name="connsiteX59" fmla="*/ 1393604 w 1603731"/>
                <a:gd name="connsiteY59" fmla="*/ 1050229 h 2250105"/>
                <a:gd name="connsiteX60" fmla="*/ 1351504 w 1603731"/>
                <a:gd name="connsiteY60" fmla="*/ 1081629 h 2250105"/>
                <a:gd name="connsiteX61" fmla="*/ 1355072 w 1603731"/>
                <a:gd name="connsiteY61" fmla="*/ 1102414 h 2250105"/>
                <a:gd name="connsiteX62" fmla="*/ 1396805 w 1603731"/>
                <a:gd name="connsiteY62" fmla="*/ 1138364 h 2250105"/>
                <a:gd name="connsiteX63" fmla="*/ 1404969 w 1603731"/>
                <a:gd name="connsiteY63" fmla="*/ 1220652 h 2250105"/>
                <a:gd name="connsiteX64" fmla="*/ 1379037 w 1603731"/>
                <a:gd name="connsiteY64" fmla="*/ 1226499 h 2250105"/>
                <a:gd name="connsiteX65" fmla="*/ 1379402 w 1603731"/>
                <a:gd name="connsiteY65" fmla="*/ 1252449 h 2250105"/>
                <a:gd name="connsiteX66" fmla="*/ 1407787 w 1603731"/>
                <a:gd name="connsiteY66" fmla="*/ 1278806 h 2250105"/>
                <a:gd name="connsiteX67" fmla="*/ 1412972 w 1603731"/>
                <a:gd name="connsiteY67" fmla="*/ 1308787 h 2250105"/>
                <a:gd name="connsiteX68" fmla="*/ 1339271 w 1603731"/>
                <a:gd name="connsiteY68" fmla="*/ 1311391 h 2250105"/>
                <a:gd name="connsiteX69" fmla="*/ 1385440 w 1603731"/>
                <a:gd name="connsiteY69" fmla="*/ 1350580 h 2250105"/>
                <a:gd name="connsiteX70" fmla="*/ 1374075 w 1603731"/>
                <a:gd name="connsiteY70" fmla="*/ 1378948 h 2250105"/>
                <a:gd name="connsiteX71" fmla="*/ 1340139 w 1603731"/>
                <a:gd name="connsiteY71" fmla="*/ 1389559 h 2250105"/>
                <a:gd name="connsiteX72" fmla="*/ 1291321 w 1603731"/>
                <a:gd name="connsiteY72" fmla="*/ 1389648 h 2250105"/>
                <a:gd name="connsiteX73" fmla="*/ 1355072 w 1603731"/>
                <a:gd name="connsiteY73" fmla="*/ 1418703 h 2250105"/>
                <a:gd name="connsiteX74" fmla="*/ 1336937 w 1603731"/>
                <a:gd name="connsiteY74" fmla="*/ 1446294 h 2250105"/>
                <a:gd name="connsiteX75" fmla="*/ 1336937 w 1603731"/>
                <a:gd name="connsiteY75" fmla="*/ 1482241 h 2250105"/>
                <a:gd name="connsiteX76" fmla="*/ 1316550 w 1603731"/>
                <a:gd name="connsiteY76" fmla="*/ 1461281 h 2250105"/>
                <a:gd name="connsiteX77" fmla="*/ 1244619 w 1603731"/>
                <a:gd name="connsiteY77" fmla="*/ 1469918 h 2250105"/>
                <a:gd name="connsiteX78" fmla="*/ 1299654 w 1603731"/>
                <a:gd name="connsiteY78" fmla="*/ 1478802 h 2250105"/>
                <a:gd name="connsiteX79" fmla="*/ 1320395 w 1603731"/>
                <a:gd name="connsiteY79" fmla="*/ 1497344 h 2250105"/>
                <a:gd name="connsiteX80" fmla="*/ 1340139 w 1603731"/>
                <a:gd name="connsiteY80" fmla="*/ 1538977 h 2250105"/>
                <a:gd name="connsiteX81" fmla="*/ 1351504 w 1603731"/>
                <a:gd name="connsiteY81" fmla="*/ 1598744 h 2250105"/>
                <a:gd name="connsiteX82" fmla="*/ 1301241 w 1603731"/>
                <a:gd name="connsiteY82" fmla="*/ 1612170 h 2250105"/>
                <a:gd name="connsiteX83" fmla="*/ 1294691 w 1603731"/>
                <a:gd name="connsiteY83" fmla="*/ 1568847 h 2250105"/>
                <a:gd name="connsiteX84" fmla="*/ 1239773 w 1603731"/>
                <a:gd name="connsiteY84" fmla="*/ 1528582 h 2250105"/>
                <a:gd name="connsiteX85" fmla="*/ 1259780 w 1603731"/>
                <a:gd name="connsiteY85" fmla="*/ 1556573 h 2250105"/>
                <a:gd name="connsiteX86" fmla="*/ 1252079 w 1603731"/>
                <a:gd name="connsiteY86" fmla="*/ 1568019 h 2250105"/>
                <a:gd name="connsiteX87" fmla="*/ 1246470 w 1603731"/>
                <a:gd name="connsiteY87" fmla="*/ 1569888 h 2250105"/>
                <a:gd name="connsiteX88" fmla="*/ 1170270 w 1603731"/>
                <a:gd name="connsiteY88" fmla="*/ 1573698 h 2250105"/>
                <a:gd name="connsiteX89" fmla="*/ 1164555 w 1603731"/>
                <a:gd name="connsiteY89" fmla="*/ 1577508 h 2250105"/>
                <a:gd name="connsiteX90" fmla="*/ 1170270 w 1603731"/>
                <a:gd name="connsiteY90" fmla="*/ 1579413 h 2250105"/>
                <a:gd name="connsiteX91" fmla="*/ 1192273 w 1603731"/>
                <a:gd name="connsiteY91" fmla="*/ 1601593 h 2250105"/>
                <a:gd name="connsiteX92" fmla="*/ 1207390 w 1603731"/>
                <a:gd name="connsiteY92" fmla="*/ 1593238 h 2250105"/>
                <a:gd name="connsiteX93" fmla="*/ 1235040 w 1603731"/>
                <a:gd name="connsiteY93" fmla="*/ 1588938 h 2250105"/>
                <a:gd name="connsiteX94" fmla="*/ 1250280 w 1603731"/>
                <a:gd name="connsiteY94" fmla="*/ 1590843 h 2250105"/>
                <a:gd name="connsiteX95" fmla="*/ 1258955 w 1603731"/>
                <a:gd name="connsiteY95" fmla="*/ 1590054 h 2250105"/>
                <a:gd name="connsiteX96" fmla="*/ 1259302 w 1603731"/>
                <a:gd name="connsiteY96" fmla="*/ 1591164 h 2250105"/>
                <a:gd name="connsiteX97" fmla="*/ 1191759 w 1603731"/>
                <a:gd name="connsiteY97" fmla="*/ 1620023 h 2250105"/>
                <a:gd name="connsiteX98" fmla="*/ 1166879 w 1603731"/>
                <a:gd name="connsiteY98" fmla="*/ 1635586 h 2250105"/>
                <a:gd name="connsiteX99" fmla="*/ 1257621 w 1603731"/>
                <a:gd name="connsiteY99" fmla="*/ 1618472 h 2250105"/>
                <a:gd name="connsiteX100" fmla="*/ 1233224 w 1603731"/>
                <a:gd name="connsiteY100" fmla="*/ 1643851 h 2250105"/>
                <a:gd name="connsiteX101" fmla="*/ 1332135 w 1603731"/>
                <a:gd name="connsiteY101" fmla="*/ 1637506 h 2250105"/>
                <a:gd name="connsiteX102" fmla="*/ 1282082 w 1603731"/>
                <a:gd name="connsiteY102" fmla="*/ 1668085 h 2250105"/>
                <a:gd name="connsiteX103" fmla="*/ 1264104 w 1603731"/>
                <a:gd name="connsiteY103" fmla="*/ 1697273 h 2250105"/>
                <a:gd name="connsiteX104" fmla="*/ 1227340 w 1603731"/>
                <a:gd name="connsiteY104" fmla="*/ 1720800 h 2250105"/>
                <a:gd name="connsiteX105" fmla="*/ 1191270 w 1603731"/>
                <a:gd name="connsiteY105" fmla="*/ 1751193 h 2250105"/>
                <a:gd name="connsiteX106" fmla="*/ 1113634 w 1603731"/>
                <a:gd name="connsiteY106" fmla="*/ 1771981 h 2250105"/>
                <a:gd name="connsiteX107" fmla="*/ 1072462 w 1603731"/>
                <a:gd name="connsiteY107" fmla="*/ 1751026 h 2250105"/>
                <a:gd name="connsiteX108" fmla="*/ 1079220 w 1603731"/>
                <a:gd name="connsiteY108" fmla="*/ 1780778 h 2250105"/>
                <a:gd name="connsiteX109" fmla="*/ 1055003 w 1603731"/>
                <a:gd name="connsiteY109" fmla="*/ 1795817 h 2250105"/>
                <a:gd name="connsiteX110" fmla="*/ 1034728 w 1603731"/>
                <a:gd name="connsiteY110" fmla="*/ 1822175 h 2250105"/>
                <a:gd name="connsiteX111" fmla="*/ 1022872 w 1603731"/>
                <a:gd name="connsiteY111" fmla="*/ 1860333 h 2250105"/>
                <a:gd name="connsiteX112" fmla="*/ 1000260 w 1603731"/>
                <a:gd name="connsiteY112" fmla="*/ 1870835 h 2250105"/>
                <a:gd name="connsiteX113" fmla="*/ 967967 w 1603731"/>
                <a:gd name="connsiteY113" fmla="*/ 1902126 h 2250105"/>
                <a:gd name="connsiteX114" fmla="*/ 898604 w 1603731"/>
                <a:gd name="connsiteY114" fmla="*/ 1929534 h 2250105"/>
                <a:gd name="connsiteX115" fmla="*/ 893725 w 1603731"/>
                <a:gd name="connsiteY115" fmla="*/ 1889130 h 2250105"/>
                <a:gd name="connsiteX116" fmla="*/ 877205 w 1603731"/>
                <a:gd name="connsiteY116" fmla="*/ 1944567 h 2250105"/>
                <a:gd name="connsiteX117" fmla="*/ 874556 w 1603731"/>
                <a:gd name="connsiteY117" fmla="*/ 1968154 h 2250105"/>
                <a:gd name="connsiteX118" fmla="*/ 852730 w 1603731"/>
                <a:gd name="connsiteY118" fmla="*/ 1986401 h 2250105"/>
                <a:gd name="connsiteX119" fmla="*/ 837508 w 1603731"/>
                <a:gd name="connsiteY119" fmla="*/ 1972646 h 2250105"/>
                <a:gd name="connsiteX120" fmla="*/ 850580 w 1603731"/>
                <a:gd name="connsiteY120" fmla="*/ 2010262 h 2250105"/>
                <a:gd name="connsiteX121" fmla="*/ 858742 w 1603731"/>
                <a:gd name="connsiteY121" fmla="*/ 2031800 h 2250105"/>
                <a:gd name="connsiteX122" fmla="*/ 827923 w 1603731"/>
                <a:gd name="connsiteY122" fmla="*/ 2047227 h 2250105"/>
                <a:gd name="connsiteX123" fmla="*/ 818426 w 1603731"/>
                <a:gd name="connsiteY123" fmla="*/ 2068318 h 2250105"/>
                <a:gd name="connsiteX124" fmla="*/ 807733 w 1603731"/>
                <a:gd name="connsiteY124" fmla="*/ 2126253 h 2250105"/>
                <a:gd name="connsiteX125" fmla="*/ 796368 w 1603731"/>
                <a:gd name="connsiteY125" fmla="*/ 2168046 h 2250105"/>
                <a:gd name="connsiteX126" fmla="*/ 790718 w 1603731"/>
                <a:gd name="connsiteY126" fmla="*/ 2228849 h 2250105"/>
                <a:gd name="connsiteX127" fmla="*/ 779263 w 1603731"/>
                <a:gd name="connsiteY127" fmla="*/ 2249976 h 2250105"/>
                <a:gd name="connsiteX128" fmla="*/ 755923 w 1603731"/>
                <a:gd name="connsiteY128" fmla="*/ 2237457 h 2250105"/>
                <a:gd name="connsiteX129" fmla="*/ 746105 w 1603731"/>
                <a:gd name="connsiteY129" fmla="*/ 2217419 h 2250105"/>
                <a:gd name="connsiteX130" fmla="*/ 711058 w 1603731"/>
                <a:gd name="connsiteY130" fmla="*/ 2211819 h 2250105"/>
                <a:gd name="connsiteX131" fmla="*/ 681193 w 1603731"/>
                <a:gd name="connsiteY131" fmla="*/ 2178657 h 2250105"/>
                <a:gd name="connsiteX132" fmla="*/ 655503 w 1603731"/>
                <a:gd name="connsiteY132" fmla="*/ 2178657 h 2250105"/>
                <a:gd name="connsiteX133" fmla="*/ 627970 w 1603731"/>
                <a:gd name="connsiteY133" fmla="*/ 2150073 h 2250105"/>
                <a:gd name="connsiteX134" fmla="*/ 614918 w 1603731"/>
                <a:gd name="connsiteY134" fmla="*/ 2113544 h 2250105"/>
                <a:gd name="connsiteX135" fmla="*/ 617054 w 1603731"/>
                <a:gd name="connsiteY135" fmla="*/ 2083633 h 2250105"/>
                <a:gd name="connsiteX136" fmla="*/ 588302 w 1603731"/>
                <a:gd name="connsiteY136" fmla="*/ 2067629 h 2250105"/>
                <a:gd name="connsiteX137" fmla="*/ 597827 w 1603731"/>
                <a:gd name="connsiteY137" fmla="*/ 2040903 h 2250105"/>
                <a:gd name="connsiteX138" fmla="*/ 567916 w 1603731"/>
                <a:gd name="connsiteY138" fmla="*/ 2036631 h 2250105"/>
                <a:gd name="connsiteX139" fmla="*/ 549410 w 1603731"/>
                <a:gd name="connsiteY139" fmla="*/ 2013101 h 2250105"/>
                <a:gd name="connsiteX140" fmla="*/ 557272 w 1603731"/>
                <a:gd name="connsiteY140" fmla="*/ 1987216 h 2250105"/>
                <a:gd name="connsiteX141" fmla="*/ 533733 w 1603731"/>
                <a:gd name="connsiteY141" fmla="*/ 1978947 h 2250105"/>
                <a:gd name="connsiteX142" fmla="*/ 549798 w 1603731"/>
                <a:gd name="connsiteY142" fmla="*/ 1946389 h 2250105"/>
                <a:gd name="connsiteX143" fmla="*/ 516641 w 1603731"/>
                <a:gd name="connsiteY143" fmla="*/ 1934081 h 2250105"/>
                <a:gd name="connsiteX144" fmla="*/ 513037 w 1603731"/>
                <a:gd name="connsiteY144" fmla="*/ 1896063 h 2250105"/>
                <a:gd name="connsiteX145" fmla="*/ 524402 w 1603731"/>
                <a:gd name="connsiteY145" fmla="*/ 1852754 h 2250105"/>
                <a:gd name="connsiteX146" fmla="*/ 505033 w 1603731"/>
                <a:gd name="connsiteY146" fmla="*/ 1828933 h 2250105"/>
                <a:gd name="connsiteX147" fmla="*/ 532566 w 1603731"/>
                <a:gd name="connsiteY147" fmla="*/ 1757040 h 2250105"/>
                <a:gd name="connsiteX148" fmla="*/ 569703 w 1603731"/>
                <a:gd name="connsiteY148" fmla="*/ 1733219 h 2250105"/>
                <a:gd name="connsiteX149" fmla="*/ 582669 w 1603731"/>
                <a:gd name="connsiteY149" fmla="*/ 1704852 h 2250105"/>
                <a:gd name="connsiteX150" fmla="*/ 585871 w 1603731"/>
                <a:gd name="connsiteY150" fmla="*/ 1650931 h 2250105"/>
                <a:gd name="connsiteX151" fmla="*/ 555136 w 1603731"/>
                <a:gd name="connsiteY151" fmla="*/ 1673452 h 2250105"/>
                <a:gd name="connsiteX152" fmla="*/ 521824 w 1603731"/>
                <a:gd name="connsiteY152" fmla="*/ 1652087 h 2250105"/>
                <a:gd name="connsiteX153" fmla="*/ 485504 w 1603731"/>
                <a:gd name="connsiteY153" fmla="*/ 1622564 h 2250105"/>
                <a:gd name="connsiteX154" fmla="*/ 493668 w 1603731"/>
                <a:gd name="connsiteY154" fmla="*/ 1588349 h 2250105"/>
                <a:gd name="connsiteX155" fmla="*/ 559657 w 1603731"/>
                <a:gd name="connsiteY155" fmla="*/ 1628667 h 2250105"/>
                <a:gd name="connsiteX156" fmla="*/ 574505 w 1603731"/>
                <a:gd name="connsiteY156" fmla="*/ 1606106 h 2250105"/>
                <a:gd name="connsiteX157" fmla="*/ 527604 w 1603731"/>
                <a:gd name="connsiteY157" fmla="*/ 1555434 h 2250105"/>
                <a:gd name="connsiteX158" fmla="*/ 505033 w 1603731"/>
                <a:gd name="connsiteY158" fmla="*/ 1531397 h 2250105"/>
                <a:gd name="connsiteX159" fmla="*/ 479101 w 1603731"/>
                <a:gd name="connsiteY159" fmla="*/ 1542008 h 2250105"/>
                <a:gd name="connsiteX160" fmla="*/ 456371 w 1603731"/>
                <a:gd name="connsiteY160" fmla="*/ 1524035 h 2250105"/>
                <a:gd name="connsiteX161" fmla="*/ 475139 w 1603731"/>
                <a:gd name="connsiteY161" fmla="*/ 1499803 h 2250105"/>
                <a:gd name="connsiteX162" fmla="*/ 469057 w 1603731"/>
                <a:gd name="connsiteY162" fmla="*/ 1473446 h 2250105"/>
                <a:gd name="connsiteX163" fmla="*/ 485504 w 1603731"/>
                <a:gd name="connsiteY163" fmla="*/ 1449326 h 2250105"/>
                <a:gd name="connsiteX164" fmla="*/ 470938 w 1603731"/>
                <a:gd name="connsiteY164" fmla="*/ 1422474 h 2250105"/>
                <a:gd name="connsiteX165" fmla="*/ 473112 w 1603731"/>
                <a:gd name="connsiteY165" fmla="*/ 1386264 h 2250105"/>
                <a:gd name="connsiteX166" fmla="*/ 448367 w 1603731"/>
                <a:gd name="connsiteY166" fmla="*/ 1361191 h 2250105"/>
                <a:gd name="connsiteX167" fmla="*/ 446754 w 1603731"/>
                <a:gd name="connsiteY167" fmla="*/ 1329494 h 2250105"/>
                <a:gd name="connsiteX168" fmla="*/ 418369 w 1603731"/>
                <a:gd name="connsiteY168" fmla="*/ 1297054 h 2250105"/>
                <a:gd name="connsiteX169" fmla="*/ 417633 w 1603731"/>
                <a:gd name="connsiteY169" fmla="*/ 1270025 h 2250105"/>
                <a:gd name="connsiteX170" fmla="*/ 383537 w 1603731"/>
                <a:gd name="connsiteY170" fmla="*/ 1234078 h 2250105"/>
                <a:gd name="connsiteX171" fmla="*/ 383537 w 1603731"/>
                <a:gd name="connsiteY171" fmla="*/ 1192284 h 2250105"/>
                <a:gd name="connsiteX172" fmla="*/ 314065 w 1603731"/>
                <a:gd name="connsiteY172" fmla="*/ 1135332 h 2250105"/>
                <a:gd name="connsiteX173" fmla="*/ 286582 w 1603731"/>
                <a:gd name="connsiteY173" fmla="*/ 1122689 h 2250105"/>
                <a:gd name="connsiteX174" fmla="*/ 260600 w 1603731"/>
                <a:gd name="connsiteY174" fmla="*/ 1127970 h 2250105"/>
                <a:gd name="connsiteX175" fmla="*/ 225757 w 1603731"/>
                <a:gd name="connsiteY175" fmla="*/ 1120662 h 2250105"/>
                <a:gd name="connsiteX176" fmla="*/ 187767 w 1603731"/>
                <a:gd name="connsiteY176" fmla="*/ 1131001 h 2250105"/>
                <a:gd name="connsiteX177" fmla="*/ 154795 w 1603731"/>
                <a:gd name="connsiteY177" fmla="*/ 1128772 h 2250105"/>
                <a:gd name="connsiteX178" fmla="*/ 126298 w 1603731"/>
                <a:gd name="connsiteY178" fmla="*/ 1142911 h 2250105"/>
                <a:gd name="connsiteX179" fmla="*/ 102080 w 1603731"/>
                <a:gd name="connsiteY179" fmla="*/ 1118634 h 2250105"/>
                <a:gd name="connsiteX180" fmla="*/ 112709 w 1603731"/>
                <a:gd name="connsiteY180" fmla="*/ 1087915 h 2250105"/>
                <a:gd name="connsiteX181" fmla="*/ 81805 w 1603731"/>
                <a:gd name="connsiteY181" fmla="*/ 1065919 h 2250105"/>
                <a:gd name="connsiteX182" fmla="*/ 50103 w 1603731"/>
                <a:gd name="connsiteY182" fmla="*/ 1042867 h 2250105"/>
                <a:gd name="connsiteX183" fmla="*/ 118135 w 1603731"/>
                <a:gd name="connsiteY183" fmla="*/ 1008436 h 2250105"/>
                <a:gd name="connsiteX184" fmla="*/ 168398 w 1603731"/>
                <a:gd name="connsiteY184" fmla="*/ 1000856 h 2250105"/>
                <a:gd name="connsiteX185" fmla="*/ 181575 w 1603731"/>
                <a:gd name="connsiteY185" fmla="*/ 975528 h 2250105"/>
                <a:gd name="connsiteX186" fmla="*/ 58267 w 1603731"/>
                <a:gd name="connsiteY186" fmla="*/ 972489 h 2250105"/>
                <a:gd name="connsiteX187" fmla="*/ 33146 w 1603731"/>
                <a:gd name="connsiteY187" fmla="*/ 954407 h 2250105"/>
                <a:gd name="connsiteX188" fmla="*/ 37200 w 1603731"/>
                <a:gd name="connsiteY188" fmla="*/ 940215 h 2250105"/>
                <a:gd name="connsiteX189" fmla="*/ 12871 w 1603731"/>
                <a:gd name="connsiteY189" fmla="*/ 938187 h 2250105"/>
                <a:gd name="connsiteX190" fmla="*/ 0 w 1603731"/>
                <a:gd name="connsiteY190" fmla="*/ 926148 h 2250105"/>
                <a:gd name="connsiteX191" fmla="*/ 3202 w 1603731"/>
                <a:gd name="connsiteY191" fmla="*/ 879806 h 2250105"/>
                <a:gd name="connsiteX192" fmla="*/ 81805 w 1603731"/>
                <a:gd name="connsiteY192" fmla="*/ 846950 h 2250105"/>
                <a:gd name="connsiteX193" fmla="*/ 103568 w 1603731"/>
                <a:gd name="connsiteY193" fmla="*/ 823071 h 2250105"/>
                <a:gd name="connsiteX194" fmla="*/ 128438 w 1603731"/>
                <a:gd name="connsiteY194" fmla="*/ 808428 h 2250105"/>
                <a:gd name="connsiteX195" fmla="*/ 156823 w 1603731"/>
                <a:gd name="connsiteY195" fmla="*/ 800318 h 2250105"/>
                <a:gd name="connsiteX196" fmla="*/ 191448 w 1603731"/>
                <a:gd name="connsiteY196" fmla="*/ 806376 h 2250105"/>
                <a:gd name="connsiteX197" fmla="*/ 220471 w 1603731"/>
                <a:gd name="connsiteY197" fmla="*/ 670116 h 2250105"/>
                <a:gd name="connsiteX198" fmla="*/ 203455 w 1603731"/>
                <a:gd name="connsiteY198" fmla="*/ 656366 h 2250105"/>
                <a:gd name="connsiteX199" fmla="*/ 164933 w 1603731"/>
                <a:gd name="connsiteY199" fmla="*/ 656366 h 2250105"/>
                <a:gd name="connsiteX200" fmla="*/ 147029 w 1603731"/>
                <a:gd name="connsiteY200" fmla="*/ 630485 h 2250105"/>
                <a:gd name="connsiteX201" fmla="*/ 158850 w 1603731"/>
                <a:gd name="connsiteY201" fmla="*/ 597568 h 2250105"/>
                <a:gd name="connsiteX202" fmla="*/ 187235 w 1603731"/>
                <a:gd name="connsiteY202" fmla="*/ 579321 h 2250105"/>
                <a:gd name="connsiteX203" fmla="*/ 190714 w 1603731"/>
                <a:gd name="connsiteY203" fmla="*/ 552578 h 2250105"/>
                <a:gd name="connsiteX204" fmla="*/ 219675 w 1603731"/>
                <a:gd name="connsiteY204" fmla="*/ 556428 h 2250105"/>
                <a:gd name="connsiteX205" fmla="*/ 231105 w 1603731"/>
                <a:gd name="connsiteY205" fmla="*/ 560238 h 2250105"/>
                <a:gd name="connsiteX206" fmla="*/ 214945 w 1603731"/>
                <a:gd name="connsiteY206" fmla="*/ 530290 h 2250105"/>
                <a:gd name="connsiteX207" fmla="*/ 258147 w 1603731"/>
                <a:gd name="connsiteY207" fmla="*/ 477659 h 2250105"/>
                <a:gd name="connsiteX208" fmla="*/ 275167 w 1603731"/>
                <a:gd name="connsiteY208" fmla="*/ 410548 h 2250105"/>
                <a:gd name="connsiteX209" fmla="*/ 302915 w 1603731"/>
                <a:gd name="connsiteY209" fmla="*/ 386510 h 2250105"/>
                <a:gd name="connsiteX210" fmla="*/ 359572 w 1603731"/>
                <a:gd name="connsiteY210" fmla="*/ 413066 h 2250105"/>
                <a:gd name="connsiteX211" fmla="*/ 376442 w 1603731"/>
                <a:gd name="connsiteY211" fmla="*/ 406913 h 2250105"/>
                <a:gd name="connsiteX212" fmla="*/ 320194 w 1603731"/>
                <a:gd name="connsiteY212" fmla="*/ 370264 h 2250105"/>
                <a:gd name="connsiteX213" fmla="*/ 353490 w 1603731"/>
                <a:gd name="connsiteY213" fmla="*/ 350214 h 2250105"/>
                <a:gd name="connsiteX214" fmla="*/ 381875 w 1603731"/>
                <a:gd name="connsiteY214" fmla="*/ 348186 h 2250105"/>
                <a:gd name="connsiteX215" fmla="*/ 389985 w 1603731"/>
                <a:gd name="connsiteY215" fmla="*/ 329939 h 2250105"/>
                <a:gd name="connsiteX216" fmla="*/ 424452 w 1603731"/>
                <a:gd name="connsiteY216" fmla="*/ 315747 h 2250105"/>
                <a:gd name="connsiteX217" fmla="*/ 444727 w 1603731"/>
                <a:gd name="connsiteY217" fmla="*/ 384681 h 2250105"/>
                <a:gd name="connsiteX218" fmla="*/ 471135 w 1603731"/>
                <a:gd name="connsiteY218" fmla="*/ 377358 h 2250105"/>
                <a:gd name="connsiteX219" fmla="*/ 469232 w 1603731"/>
                <a:gd name="connsiteY219" fmla="*/ 314885 h 2250105"/>
                <a:gd name="connsiteX220" fmla="*/ 499469 w 1603731"/>
                <a:gd name="connsiteY220" fmla="*/ 374544 h 2250105"/>
                <a:gd name="connsiteX221" fmla="*/ 524456 w 1603731"/>
                <a:gd name="connsiteY221" fmla="*/ 372300 h 2250105"/>
                <a:gd name="connsiteX222" fmla="*/ 517716 w 1603731"/>
                <a:gd name="connsiteY222" fmla="*/ 297499 h 2250105"/>
                <a:gd name="connsiteX223" fmla="*/ 548129 w 1603731"/>
                <a:gd name="connsiteY223" fmla="*/ 273169 h 2250105"/>
                <a:gd name="connsiteX224" fmla="*/ 588272 w 1603731"/>
                <a:gd name="connsiteY224" fmla="*/ 294558 h 2250105"/>
                <a:gd name="connsiteX225" fmla="*/ 621119 w 1603731"/>
                <a:gd name="connsiteY225" fmla="*/ 338049 h 2250105"/>
                <a:gd name="connsiteX226" fmla="*/ 661906 w 1603731"/>
                <a:gd name="connsiteY226" fmla="*/ 359876 h 2250105"/>
                <a:gd name="connsiteX227" fmla="*/ 657614 w 1603731"/>
                <a:gd name="connsiteY227" fmla="*/ 374544 h 2250105"/>
                <a:gd name="connsiteX228" fmla="*/ 729188 w 1603731"/>
                <a:gd name="connsiteY228" fmla="*/ 415368 h 2250105"/>
                <a:gd name="connsiteX229" fmla="*/ 733993 w 1603731"/>
                <a:gd name="connsiteY229" fmla="*/ 404703 h 2250105"/>
                <a:gd name="connsiteX230" fmla="*/ 697548 w 1603731"/>
                <a:gd name="connsiteY230" fmla="*/ 335840 h 2250105"/>
                <a:gd name="connsiteX231" fmla="*/ 704246 w 1603731"/>
                <a:gd name="connsiteY231" fmla="*/ 291417 h 2250105"/>
                <a:gd name="connsiteX232" fmla="*/ 678607 w 1603731"/>
                <a:gd name="connsiteY232" fmla="*/ 260126 h 2250105"/>
                <a:gd name="connsiteX233" fmla="*/ 665724 w 1603731"/>
                <a:gd name="connsiteY233" fmla="*/ 216399 h 2250105"/>
                <a:gd name="connsiteX234" fmla="*/ 746824 w 1603731"/>
                <a:gd name="connsiteY234" fmla="*/ 218427 h 2250105"/>
                <a:gd name="connsiteX235" fmla="*/ 754934 w 1603731"/>
                <a:gd name="connsiteY235" fmla="*/ 204234 h 2250105"/>
                <a:gd name="connsiteX236" fmla="*/ 758988 w 1603731"/>
                <a:gd name="connsiteY236" fmla="*/ 198152 h 2250105"/>
                <a:gd name="connsiteX237" fmla="*/ 680426 w 1603731"/>
                <a:gd name="connsiteY237" fmla="*/ 188229 h 2250105"/>
                <a:gd name="connsiteX238" fmla="*/ 675861 w 1603731"/>
                <a:gd name="connsiteY238" fmla="*/ 169767 h 2250105"/>
                <a:gd name="connsiteX239" fmla="*/ 706274 w 1603731"/>
                <a:gd name="connsiteY239" fmla="*/ 141382 h 2250105"/>
                <a:gd name="connsiteX240" fmla="*/ 728576 w 1603731"/>
                <a:gd name="connsiteY240" fmla="*/ 123135 h 2250105"/>
                <a:gd name="connsiteX241" fmla="*/ 752906 w 1603731"/>
                <a:gd name="connsiteY241" fmla="*/ 139354 h 2250105"/>
                <a:gd name="connsiteX242" fmla="*/ 773180 w 1603731"/>
                <a:gd name="connsiteY242" fmla="*/ 90694 h 2250105"/>
                <a:gd name="connsiteX243" fmla="*/ 813731 w 1603731"/>
                <a:gd name="connsiteY243" fmla="*/ 108943 h 2250105"/>
                <a:gd name="connsiteX244" fmla="*/ 815758 w 1603731"/>
                <a:gd name="connsiteY244" fmla="*/ 88668 h 2250105"/>
                <a:gd name="connsiteX245" fmla="*/ 823868 w 1603731"/>
                <a:gd name="connsiteY245" fmla="*/ 60283 h 2250105"/>
                <a:gd name="connsiteX246" fmla="*/ 856985 w 1603731"/>
                <a:gd name="connsiteY246" fmla="*/ 120333 h 2250105"/>
                <a:gd name="connsiteX247" fmla="*/ 866446 w 1603731"/>
                <a:gd name="connsiteY247" fmla="*/ 82585 h 2250105"/>
                <a:gd name="connsiteX248" fmla="*/ 860363 w 1603731"/>
                <a:gd name="connsiteY248" fmla="*/ 42036 h 2250105"/>
                <a:gd name="connsiteX249" fmla="*/ 909023 w 1603731"/>
                <a:gd name="connsiteY249" fmla="*/ 19732 h 2250105"/>
                <a:gd name="connsiteX250" fmla="*/ 949573 w 1603731"/>
                <a:gd name="connsiteY250" fmla="*/ 21760 h 2250105"/>
                <a:gd name="connsiteX251" fmla="*/ 1004783 w 1603731"/>
                <a:gd name="connsiteY25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105807 w 1603731"/>
                <a:gd name="connsiteY2" fmla="*/ 36791 h 2250105"/>
                <a:gd name="connsiteX3" fmla="*/ 1152673 w 1603731"/>
                <a:gd name="connsiteY3" fmla="*/ 31939 h 2250105"/>
                <a:gd name="connsiteX4" fmla="*/ 1194900 w 1603731"/>
                <a:gd name="connsiteY4" fmla="*/ 80557 h 2250105"/>
                <a:gd name="connsiteX5" fmla="*/ 1209038 w 1603731"/>
                <a:gd name="connsiteY5" fmla="*/ 80314 h 2250105"/>
                <a:gd name="connsiteX6" fmla="*/ 1279759 w 1603731"/>
                <a:gd name="connsiteY6" fmla="*/ 134228 h 2250105"/>
                <a:gd name="connsiteX7" fmla="*/ 1239463 w 1603731"/>
                <a:gd name="connsiteY7" fmla="*/ 140427 h 2250105"/>
                <a:gd name="connsiteX8" fmla="*/ 1196068 w 1603731"/>
                <a:gd name="connsiteY8" fmla="*/ 121829 h 2250105"/>
                <a:gd name="connsiteX9" fmla="*/ 1134075 w 1603731"/>
                <a:gd name="connsiteY9" fmla="*/ 140427 h 2250105"/>
                <a:gd name="connsiteX10" fmla="*/ 1127567 w 1603731"/>
                <a:gd name="connsiteY10" fmla="*/ 172378 h 2250105"/>
                <a:gd name="connsiteX11" fmla="*/ 1186769 w 1603731"/>
                <a:gd name="connsiteY11" fmla="*/ 162124 h 2250105"/>
                <a:gd name="connsiteX12" fmla="*/ 1242563 w 1603731"/>
                <a:gd name="connsiteY12" fmla="*/ 177623 h 2250105"/>
                <a:gd name="connsiteX13" fmla="*/ 1282859 w 1603731"/>
                <a:gd name="connsiteY13" fmla="*/ 162124 h 2250105"/>
                <a:gd name="connsiteX14" fmla="*/ 1316550 w 1603731"/>
                <a:gd name="connsiteY14" fmla="*/ 163684 h 2250105"/>
                <a:gd name="connsiteX15" fmla="*/ 1336824 w 1603731"/>
                <a:gd name="connsiteY15" fmla="*/ 206262 h 2250105"/>
                <a:gd name="connsiteX16" fmla="*/ 1368312 w 1603731"/>
                <a:gd name="connsiteY16" fmla="*/ 226916 h 2250105"/>
                <a:gd name="connsiteX17" fmla="*/ 1359127 w 1603731"/>
                <a:gd name="connsiteY17" fmla="*/ 267087 h 2250105"/>
                <a:gd name="connsiteX18" fmla="*/ 1323971 w 1603731"/>
                <a:gd name="connsiteY18" fmla="*/ 310504 h 2250105"/>
                <a:gd name="connsiteX19" fmla="*/ 1225206 w 1603731"/>
                <a:gd name="connsiteY19" fmla="*/ 317866 h 2250105"/>
                <a:gd name="connsiteX20" fmla="*/ 1146240 w 1603731"/>
                <a:gd name="connsiteY20" fmla="*/ 311692 h 2250105"/>
                <a:gd name="connsiteX21" fmla="*/ 1082740 w 1603731"/>
                <a:gd name="connsiteY21" fmla="*/ 335840 h 2250105"/>
                <a:gd name="connsiteX22" fmla="*/ 1081360 w 1603731"/>
                <a:gd name="connsiteY22" fmla="*/ 360351 h 2250105"/>
                <a:gd name="connsiteX23" fmla="*/ 1095706 w 1603731"/>
                <a:gd name="connsiteY23" fmla="*/ 367239 h 2250105"/>
                <a:gd name="connsiteX24" fmla="*/ 1191270 w 1603731"/>
                <a:gd name="connsiteY24" fmla="*/ 349266 h 2250105"/>
                <a:gd name="connsiteX25" fmla="*/ 1255725 w 1603731"/>
                <a:gd name="connsiteY25" fmla="*/ 364406 h 2250105"/>
                <a:gd name="connsiteX26" fmla="*/ 1267305 w 1603731"/>
                <a:gd name="connsiteY26" fmla="*/ 406217 h 2250105"/>
                <a:gd name="connsiteX27" fmla="*/ 1290192 w 1603731"/>
                <a:gd name="connsiteY27" fmla="*/ 370489 h 2250105"/>
                <a:gd name="connsiteX28" fmla="*/ 1317568 w 1603731"/>
                <a:gd name="connsiteY28" fmla="*/ 356845 h 2250105"/>
                <a:gd name="connsiteX29" fmla="*/ 1340139 w 1603731"/>
                <a:gd name="connsiteY29" fmla="*/ 416612 h 2250105"/>
                <a:gd name="connsiteX30" fmla="*/ 1312606 w 1603731"/>
                <a:gd name="connsiteY30" fmla="*/ 512326 h 2250105"/>
                <a:gd name="connsiteX31" fmla="*/ 1367237 w 1603731"/>
                <a:gd name="connsiteY31" fmla="*/ 479974 h 2250105"/>
                <a:gd name="connsiteX32" fmla="*/ 1379037 w 1603731"/>
                <a:gd name="connsiteY32" fmla="*/ 452559 h 2250105"/>
                <a:gd name="connsiteX33" fmla="*/ 1405759 w 1603731"/>
                <a:gd name="connsiteY33" fmla="*/ 429286 h 2250105"/>
                <a:gd name="connsiteX34" fmla="*/ 1440227 w 1603731"/>
                <a:gd name="connsiteY34" fmla="*/ 439424 h 2250105"/>
                <a:gd name="connsiteX35" fmla="*/ 1458474 w 1603731"/>
                <a:gd name="connsiteY35" fmla="*/ 402929 h 2250105"/>
                <a:gd name="connsiteX36" fmla="*/ 1505175 w 1603731"/>
                <a:gd name="connsiteY36" fmla="*/ 388244 h 2250105"/>
                <a:gd name="connsiteX37" fmla="*/ 1584572 w 1603731"/>
                <a:gd name="connsiteY37" fmla="*/ 421159 h 2250105"/>
                <a:gd name="connsiteX38" fmla="*/ 1600399 w 1603731"/>
                <a:gd name="connsiteY38" fmla="*/ 457671 h 2250105"/>
                <a:gd name="connsiteX39" fmla="*/ 1600739 w 1603731"/>
                <a:gd name="connsiteY39" fmla="*/ 488289 h 2250105"/>
                <a:gd name="connsiteX40" fmla="*/ 1557821 w 1603731"/>
                <a:gd name="connsiteY40" fmla="*/ 510386 h 2250105"/>
                <a:gd name="connsiteX41" fmla="*/ 1535519 w 1603731"/>
                <a:gd name="connsiteY41" fmla="*/ 563101 h 2250105"/>
                <a:gd name="connsiteX42" fmla="*/ 1509161 w 1603731"/>
                <a:gd name="connsiteY42" fmla="*/ 583376 h 2250105"/>
                <a:gd name="connsiteX43" fmla="*/ 1493970 w 1603731"/>
                <a:gd name="connsiteY43" fmla="*/ 597429 h 2250105"/>
                <a:gd name="connsiteX44" fmla="*/ 1477802 w 1603731"/>
                <a:gd name="connsiteY44" fmla="*/ 628828 h 2250105"/>
                <a:gd name="connsiteX45" fmla="*/ 1393604 w 1603731"/>
                <a:gd name="connsiteY45" fmla="*/ 654164 h 2250105"/>
                <a:gd name="connsiteX46" fmla="*/ 1384639 w 1603731"/>
                <a:gd name="connsiteY46" fmla="*/ 703753 h 2250105"/>
                <a:gd name="connsiteX47" fmla="*/ 1403732 w 1603731"/>
                <a:gd name="connsiteY47" fmla="*/ 747603 h 2250105"/>
                <a:gd name="connsiteX48" fmla="*/ 1428393 w 1603731"/>
                <a:gd name="connsiteY48" fmla="*/ 744052 h 2250105"/>
                <a:gd name="connsiteX49" fmla="*/ 1417924 w 1603731"/>
                <a:gd name="connsiteY49" fmla="*/ 812483 h 2250105"/>
                <a:gd name="connsiteX50" fmla="*/ 1422577 w 1603731"/>
                <a:gd name="connsiteY50" fmla="*/ 867680 h 2250105"/>
                <a:gd name="connsiteX51" fmla="*/ 1404969 w 1603731"/>
                <a:gd name="connsiteY51" fmla="*/ 972489 h 2250105"/>
                <a:gd name="connsiteX52" fmla="*/ 1405759 w 1603731"/>
                <a:gd name="connsiteY52" fmla="*/ 1003067 h 2250105"/>
                <a:gd name="connsiteX53" fmla="*/ 1428062 w 1603731"/>
                <a:gd name="connsiteY53" fmla="*/ 999012 h 2250105"/>
                <a:gd name="connsiteX54" fmla="*/ 1442254 w 1603731"/>
                <a:gd name="connsiteY54" fmla="*/ 1019288 h 2250105"/>
                <a:gd name="connsiteX55" fmla="*/ 1417502 w 1603731"/>
                <a:gd name="connsiteY55" fmla="*/ 1019899 h 2250105"/>
                <a:gd name="connsiteX56" fmla="*/ 1438199 w 1603731"/>
                <a:gd name="connsiteY56" fmla="*/ 1045645 h 2250105"/>
                <a:gd name="connsiteX57" fmla="*/ 1433567 w 1603731"/>
                <a:gd name="connsiteY57" fmla="*/ 1081380 h 2250105"/>
                <a:gd name="connsiteX58" fmla="*/ 1416086 w 1603731"/>
                <a:gd name="connsiteY58" fmla="*/ 1056001 h 2250105"/>
                <a:gd name="connsiteX59" fmla="*/ 1393604 w 1603731"/>
                <a:gd name="connsiteY59" fmla="*/ 1050229 h 2250105"/>
                <a:gd name="connsiteX60" fmla="*/ 1351504 w 1603731"/>
                <a:gd name="connsiteY60" fmla="*/ 1081629 h 2250105"/>
                <a:gd name="connsiteX61" fmla="*/ 1355072 w 1603731"/>
                <a:gd name="connsiteY61" fmla="*/ 1102414 h 2250105"/>
                <a:gd name="connsiteX62" fmla="*/ 1396805 w 1603731"/>
                <a:gd name="connsiteY62" fmla="*/ 1138364 h 2250105"/>
                <a:gd name="connsiteX63" fmla="*/ 1404969 w 1603731"/>
                <a:gd name="connsiteY63" fmla="*/ 1220652 h 2250105"/>
                <a:gd name="connsiteX64" fmla="*/ 1379037 w 1603731"/>
                <a:gd name="connsiteY64" fmla="*/ 1226499 h 2250105"/>
                <a:gd name="connsiteX65" fmla="*/ 1379402 w 1603731"/>
                <a:gd name="connsiteY65" fmla="*/ 1252449 h 2250105"/>
                <a:gd name="connsiteX66" fmla="*/ 1407787 w 1603731"/>
                <a:gd name="connsiteY66" fmla="*/ 1278806 h 2250105"/>
                <a:gd name="connsiteX67" fmla="*/ 1412972 w 1603731"/>
                <a:gd name="connsiteY67" fmla="*/ 1308787 h 2250105"/>
                <a:gd name="connsiteX68" fmla="*/ 1339271 w 1603731"/>
                <a:gd name="connsiteY68" fmla="*/ 1311391 h 2250105"/>
                <a:gd name="connsiteX69" fmla="*/ 1385440 w 1603731"/>
                <a:gd name="connsiteY69" fmla="*/ 1350580 h 2250105"/>
                <a:gd name="connsiteX70" fmla="*/ 1374075 w 1603731"/>
                <a:gd name="connsiteY70" fmla="*/ 1378948 h 2250105"/>
                <a:gd name="connsiteX71" fmla="*/ 1340139 w 1603731"/>
                <a:gd name="connsiteY71" fmla="*/ 1389559 h 2250105"/>
                <a:gd name="connsiteX72" fmla="*/ 1291321 w 1603731"/>
                <a:gd name="connsiteY72" fmla="*/ 1389648 h 2250105"/>
                <a:gd name="connsiteX73" fmla="*/ 1355072 w 1603731"/>
                <a:gd name="connsiteY73" fmla="*/ 1418703 h 2250105"/>
                <a:gd name="connsiteX74" fmla="*/ 1336937 w 1603731"/>
                <a:gd name="connsiteY74" fmla="*/ 1446294 h 2250105"/>
                <a:gd name="connsiteX75" fmla="*/ 1336937 w 1603731"/>
                <a:gd name="connsiteY75" fmla="*/ 1482241 h 2250105"/>
                <a:gd name="connsiteX76" fmla="*/ 1316550 w 1603731"/>
                <a:gd name="connsiteY76" fmla="*/ 1461281 h 2250105"/>
                <a:gd name="connsiteX77" fmla="*/ 1244619 w 1603731"/>
                <a:gd name="connsiteY77" fmla="*/ 1469918 h 2250105"/>
                <a:gd name="connsiteX78" fmla="*/ 1299654 w 1603731"/>
                <a:gd name="connsiteY78" fmla="*/ 1478802 h 2250105"/>
                <a:gd name="connsiteX79" fmla="*/ 1320395 w 1603731"/>
                <a:gd name="connsiteY79" fmla="*/ 1497344 h 2250105"/>
                <a:gd name="connsiteX80" fmla="*/ 1340139 w 1603731"/>
                <a:gd name="connsiteY80" fmla="*/ 1538977 h 2250105"/>
                <a:gd name="connsiteX81" fmla="*/ 1351504 w 1603731"/>
                <a:gd name="connsiteY81" fmla="*/ 1598744 h 2250105"/>
                <a:gd name="connsiteX82" fmla="*/ 1301241 w 1603731"/>
                <a:gd name="connsiteY82" fmla="*/ 1612170 h 2250105"/>
                <a:gd name="connsiteX83" fmla="*/ 1294691 w 1603731"/>
                <a:gd name="connsiteY83" fmla="*/ 1568847 h 2250105"/>
                <a:gd name="connsiteX84" fmla="*/ 1239773 w 1603731"/>
                <a:gd name="connsiteY84" fmla="*/ 1528582 h 2250105"/>
                <a:gd name="connsiteX85" fmla="*/ 1259780 w 1603731"/>
                <a:gd name="connsiteY85" fmla="*/ 1556573 h 2250105"/>
                <a:gd name="connsiteX86" fmla="*/ 1252079 w 1603731"/>
                <a:gd name="connsiteY86" fmla="*/ 1568019 h 2250105"/>
                <a:gd name="connsiteX87" fmla="*/ 1246470 w 1603731"/>
                <a:gd name="connsiteY87" fmla="*/ 1569888 h 2250105"/>
                <a:gd name="connsiteX88" fmla="*/ 1170270 w 1603731"/>
                <a:gd name="connsiteY88" fmla="*/ 1573698 h 2250105"/>
                <a:gd name="connsiteX89" fmla="*/ 1164555 w 1603731"/>
                <a:gd name="connsiteY89" fmla="*/ 1577508 h 2250105"/>
                <a:gd name="connsiteX90" fmla="*/ 1170270 w 1603731"/>
                <a:gd name="connsiteY90" fmla="*/ 1579413 h 2250105"/>
                <a:gd name="connsiteX91" fmla="*/ 1192273 w 1603731"/>
                <a:gd name="connsiteY91" fmla="*/ 1601593 h 2250105"/>
                <a:gd name="connsiteX92" fmla="*/ 1207390 w 1603731"/>
                <a:gd name="connsiteY92" fmla="*/ 1593238 h 2250105"/>
                <a:gd name="connsiteX93" fmla="*/ 1235040 w 1603731"/>
                <a:gd name="connsiteY93" fmla="*/ 1588938 h 2250105"/>
                <a:gd name="connsiteX94" fmla="*/ 1250280 w 1603731"/>
                <a:gd name="connsiteY94" fmla="*/ 1590843 h 2250105"/>
                <a:gd name="connsiteX95" fmla="*/ 1258955 w 1603731"/>
                <a:gd name="connsiteY95" fmla="*/ 1590054 h 2250105"/>
                <a:gd name="connsiteX96" fmla="*/ 1259302 w 1603731"/>
                <a:gd name="connsiteY96" fmla="*/ 1591164 h 2250105"/>
                <a:gd name="connsiteX97" fmla="*/ 1191759 w 1603731"/>
                <a:gd name="connsiteY97" fmla="*/ 1620023 h 2250105"/>
                <a:gd name="connsiteX98" fmla="*/ 1166879 w 1603731"/>
                <a:gd name="connsiteY98" fmla="*/ 1635586 h 2250105"/>
                <a:gd name="connsiteX99" fmla="*/ 1257621 w 1603731"/>
                <a:gd name="connsiteY99" fmla="*/ 1618472 h 2250105"/>
                <a:gd name="connsiteX100" fmla="*/ 1233224 w 1603731"/>
                <a:gd name="connsiteY100" fmla="*/ 1643851 h 2250105"/>
                <a:gd name="connsiteX101" fmla="*/ 1332135 w 1603731"/>
                <a:gd name="connsiteY101" fmla="*/ 1637506 h 2250105"/>
                <a:gd name="connsiteX102" fmla="*/ 1282082 w 1603731"/>
                <a:gd name="connsiteY102" fmla="*/ 1668085 h 2250105"/>
                <a:gd name="connsiteX103" fmla="*/ 1264104 w 1603731"/>
                <a:gd name="connsiteY103" fmla="*/ 1697273 h 2250105"/>
                <a:gd name="connsiteX104" fmla="*/ 1227340 w 1603731"/>
                <a:gd name="connsiteY104" fmla="*/ 1720800 h 2250105"/>
                <a:gd name="connsiteX105" fmla="*/ 1191270 w 1603731"/>
                <a:gd name="connsiteY105" fmla="*/ 1751193 h 2250105"/>
                <a:gd name="connsiteX106" fmla="*/ 1113634 w 1603731"/>
                <a:gd name="connsiteY106" fmla="*/ 1771981 h 2250105"/>
                <a:gd name="connsiteX107" fmla="*/ 1072462 w 1603731"/>
                <a:gd name="connsiteY107" fmla="*/ 1751026 h 2250105"/>
                <a:gd name="connsiteX108" fmla="*/ 1079220 w 1603731"/>
                <a:gd name="connsiteY108" fmla="*/ 1780778 h 2250105"/>
                <a:gd name="connsiteX109" fmla="*/ 1055003 w 1603731"/>
                <a:gd name="connsiteY109" fmla="*/ 1795817 h 2250105"/>
                <a:gd name="connsiteX110" fmla="*/ 1034728 w 1603731"/>
                <a:gd name="connsiteY110" fmla="*/ 1822175 h 2250105"/>
                <a:gd name="connsiteX111" fmla="*/ 1022872 w 1603731"/>
                <a:gd name="connsiteY111" fmla="*/ 1860333 h 2250105"/>
                <a:gd name="connsiteX112" fmla="*/ 1000260 w 1603731"/>
                <a:gd name="connsiteY112" fmla="*/ 1870835 h 2250105"/>
                <a:gd name="connsiteX113" fmla="*/ 967967 w 1603731"/>
                <a:gd name="connsiteY113" fmla="*/ 1902126 h 2250105"/>
                <a:gd name="connsiteX114" fmla="*/ 898604 w 1603731"/>
                <a:gd name="connsiteY114" fmla="*/ 1929534 h 2250105"/>
                <a:gd name="connsiteX115" fmla="*/ 893725 w 1603731"/>
                <a:gd name="connsiteY115" fmla="*/ 1889130 h 2250105"/>
                <a:gd name="connsiteX116" fmla="*/ 877205 w 1603731"/>
                <a:gd name="connsiteY116" fmla="*/ 1944567 h 2250105"/>
                <a:gd name="connsiteX117" fmla="*/ 874556 w 1603731"/>
                <a:gd name="connsiteY117" fmla="*/ 1968154 h 2250105"/>
                <a:gd name="connsiteX118" fmla="*/ 852730 w 1603731"/>
                <a:gd name="connsiteY118" fmla="*/ 1986401 h 2250105"/>
                <a:gd name="connsiteX119" fmla="*/ 837508 w 1603731"/>
                <a:gd name="connsiteY119" fmla="*/ 1972646 h 2250105"/>
                <a:gd name="connsiteX120" fmla="*/ 850580 w 1603731"/>
                <a:gd name="connsiteY120" fmla="*/ 2010262 h 2250105"/>
                <a:gd name="connsiteX121" fmla="*/ 858742 w 1603731"/>
                <a:gd name="connsiteY121" fmla="*/ 2031800 h 2250105"/>
                <a:gd name="connsiteX122" fmla="*/ 827923 w 1603731"/>
                <a:gd name="connsiteY122" fmla="*/ 2047227 h 2250105"/>
                <a:gd name="connsiteX123" fmla="*/ 818426 w 1603731"/>
                <a:gd name="connsiteY123" fmla="*/ 2068318 h 2250105"/>
                <a:gd name="connsiteX124" fmla="*/ 807733 w 1603731"/>
                <a:gd name="connsiteY124" fmla="*/ 2126253 h 2250105"/>
                <a:gd name="connsiteX125" fmla="*/ 796368 w 1603731"/>
                <a:gd name="connsiteY125" fmla="*/ 2168046 h 2250105"/>
                <a:gd name="connsiteX126" fmla="*/ 790718 w 1603731"/>
                <a:gd name="connsiteY126" fmla="*/ 2228849 h 2250105"/>
                <a:gd name="connsiteX127" fmla="*/ 779263 w 1603731"/>
                <a:gd name="connsiteY127" fmla="*/ 2249976 h 2250105"/>
                <a:gd name="connsiteX128" fmla="*/ 755923 w 1603731"/>
                <a:gd name="connsiteY128" fmla="*/ 2237457 h 2250105"/>
                <a:gd name="connsiteX129" fmla="*/ 746105 w 1603731"/>
                <a:gd name="connsiteY129" fmla="*/ 2217419 h 2250105"/>
                <a:gd name="connsiteX130" fmla="*/ 711058 w 1603731"/>
                <a:gd name="connsiteY130" fmla="*/ 2211819 h 2250105"/>
                <a:gd name="connsiteX131" fmla="*/ 681193 w 1603731"/>
                <a:gd name="connsiteY131" fmla="*/ 2178657 h 2250105"/>
                <a:gd name="connsiteX132" fmla="*/ 655503 w 1603731"/>
                <a:gd name="connsiteY132" fmla="*/ 2178657 h 2250105"/>
                <a:gd name="connsiteX133" fmla="*/ 627970 w 1603731"/>
                <a:gd name="connsiteY133" fmla="*/ 2150073 h 2250105"/>
                <a:gd name="connsiteX134" fmla="*/ 614918 w 1603731"/>
                <a:gd name="connsiteY134" fmla="*/ 2113544 h 2250105"/>
                <a:gd name="connsiteX135" fmla="*/ 617054 w 1603731"/>
                <a:gd name="connsiteY135" fmla="*/ 2083633 h 2250105"/>
                <a:gd name="connsiteX136" fmla="*/ 588302 w 1603731"/>
                <a:gd name="connsiteY136" fmla="*/ 2067629 h 2250105"/>
                <a:gd name="connsiteX137" fmla="*/ 597827 w 1603731"/>
                <a:gd name="connsiteY137" fmla="*/ 2040903 h 2250105"/>
                <a:gd name="connsiteX138" fmla="*/ 567916 w 1603731"/>
                <a:gd name="connsiteY138" fmla="*/ 2036631 h 2250105"/>
                <a:gd name="connsiteX139" fmla="*/ 549410 w 1603731"/>
                <a:gd name="connsiteY139" fmla="*/ 2013101 h 2250105"/>
                <a:gd name="connsiteX140" fmla="*/ 557272 w 1603731"/>
                <a:gd name="connsiteY140" fmla="*/ 1987216 h 2250105"/>
                <a:gd name="connsiteX141" fmla="*/ 533733 w 1603731"/>
                <a:gd name="connsiteY141" fmla="*/ 1978947 h 2250105"/>
                <a:gd name="connsiteX142" fmla="*/ 549798 w 1603731"/>
                <a:gd name="connsiteY142" fmla="*/ 1946389 h 2250105"/>
                <a:gd name="connsiteX143" fmla="*/ 516641 w 1603731"/>
                <a:gd name="connsiteY143" fmla="*/ 1934081 h 2250105"/>
                <a:gd name="connsiteX144" fmla="*/ 513037 w 1603731"/>
                <a:gd name="connsiteY144" fmla="*/ 1896063 h 2250105"/>
                <a:gd name="connsiteX145" fmla="*/ 524402 w 1603731"/>
                <a:gd name="connsiteY145" fmla="*/ 1852754 h 2250105"/>
                <a:gd name="connsiteX146" fmla="*/ 505033 w 1603731"/>
                <a:gd name="connsiteY146" fmla="*/ 1828933 h 2250105"/>
                <a:gd name="connsiteX147" fmla="*/ 532566 w 1603731"/>
                <a:gd name="connsiteY147" fmla="*/ 1757040 h 2250105"/>
                <a:gd name="connsiteX148" fmla="*/ 569703 w 1603731"/>
                <a:gd name="connsiteY148" fmla="*/ 1733219 h 2250105"/>
                <a:gd name="connsiteX149" fmla="*/ 582669 w 1603731"/>
                <a:gd name="connsiteY149" fmla="*/ 1704852 h 2250105"/>
                <a:gd name="connsiteX150" fmla="*/ 585871 w 1603731"/>
                <a:gd name="connsiteY150" fmla="*/ 1650931 h 2250105"/>
                <a:gd name="connsiteX151" fmla="*/ 555136 w 1603731"/>
                <a:gd name="connsiteY151" fmla="*/ 1673452 h 2250105"/>
                <a:gd name="connsiteX152" fmla="*/ 521824 w 1603731"/>
                <a:gd name="connsiteY152" fmla="*/ 1652087 h 2250105"/>
                <a:gd name="connsiteX153" fmla="*/ 485504 w 1603731"/>
                <a:gd name="connsiteY153" fmla="*/ 1622564 h 2250105"/>
                <a:gd name="connsiteX154" fmla="*/ 493668 w 1603731"/>
                <a:gd name="connsiteY154" fmla="*/ 1588349 h 2250105"/>
                <a:gd name="connsiteX155" fmla="*/ 559657 w 1603731"/>
                <a:gd name="connsiteY155" fmla="*/ 1628667 h 2250105"/>
                <a:gd name="connsiteX156" fmla="*/ 574505 w 1603731"/>
                <a:gd name="connsiteY156" fmla="*/ 1606106 h 2250105"/>
                <a:gd name="connsiteX157" fmla="*/ 527604 w 1603731"/>
                <a:gd name="connsiteY157" fmla="*/ 1555434 h 2250105"/>
                <a:gd name="connsiteX158" fmla="*/ 505033 w 1603731"/>
                <a:gd name="connsiteY158" fmla="*/ 1531397 h 2250105"/>
                <a:gd name="connsiteX159" fmla="*/ 479101 w 1603731"/>
                <a:gd name="connsiteY159" fmla="*/ 1542008 h 2250105"/>
                <a:gd name="connsiteX160" fmla="*/ 456371 w 1603731"/>
                <a:gd name="connsiteY160" fmla="*/ 1524035 h 2250105"/>
                <a:gd name="connsiteX161" fmla="*/ 475139 w 1603731"/>
                <a:gd name="connsiteY161" fmla="*/ 1499803 h 2250105"/>
                <a:gd name="connsiteX162" fmla="*/ 469057 w 1603731"/>
                <a:gd name="connsiteY162" fmla="*/ 1473446 h 2250105"/>
                <a:gd name="connsiteX163" fmla="*/ 485504 w 1603731"/>
                <a:gd name="connsiteY163" fmla="*/ 1449326 h 2250105"/>
                <a:gd name="connsiteX164" fmla="*/ 470938 w 1603731"/>
                <a:gd name="connsiteY164" fmla="*/ 1422474 h 2250105"/>
                <a:gd name="connsiteX165" fmla="*/ 473112 w 1603731"/>
                <a:gd name="connsiteY165" fmla="*/ 1386264 h 2250105"/>
                <a:gd name="connsiteX166" fmla="*/ 448367 w 1603731"/>
                <a:gd name="connsiteY166" fmla="*/ 1361191 h 2250105"/>
                <a:gd name="connsiteX167" fmla="*/ 446754 w 1603731"/>
                <a:gd name="connsiteY167" fmla="*/ 1329494 h 2250105"/>
                <a:gd name="connsiteX168" fmla="*/ 418369 w 1603731"/>
                <a:gd name="connsiteY168" fmla="*/ 1297054 h 2250105"/>
                <a:gd name="connsiteX169" fmla="*/ 417633 w 1603731"/>
                <a:gd name="connsiteY169" fmla="*/ 1270025 h 2250105"/>
                <a:gd name="connsiteX170" fmla="*/ 383537 w 1603731"/>
                <a:gd name="connsiteY170" fmla="*/ 1234078 h 2250105"/>
                <a:gd name="connsiteX171" fmla="*/ 383537 w 1603731"/>
                <a:gd name="connsiteY171" fmla="*/ 1192284 h 2250105"/>
                <a:gd name="connsiteX172" fmla="*/ 314065 w 1603731"/>
                <a:gd name="connsiteY172" fmla="*/ 1135332 h 2250105"/>
                <a:gd name="connsiteX173" fmla="*/ 286582 w 1603731"/>
                <a:gd name="connsiteY173" fmla="*/ 1122689 h 2250105"/>
                <a:gd name="connsiteX174" fmla="*/ 260600 w 1603731"/>
                <a:gd name="connsiteY174" fmla="*/ 1127970 h 2250105"/>
                <a:gd name="connsiteX175" fmla="*/ 225757 w 1603731"/>
                <a:gd name="connsiteY175" fmla="*/ 1120662 h 2250105"/>
                <a:gd name="connsiteX176" fmla="*/ 187767 w 1603731"/>
                <a:gd name="connsiteY176" fmla="*/ 1131001 h 2250105"/>
                <a:gd name="connsiteX177" fmla="*/ 154795 w 1603731"/>
                <a:gd name="connsiteY177" fmla="*/ 1128772 h 2250105"/>
                <a:gd name="connsiteX178" fmla="*/ 126298 w 1603731"/>
                <a:gd name="connsiteY178" fmla="*/ 1142911 h 2250105"/>
                <a:gd name="connsiteX179" fmla="*/ 102080 w 1603731"/>
                <a:gd name="connsiteY179" fmla="*/ 1118634 h 2250105"/>
                <a:gd name="connsiteX180" fmla="*/ 112709 w 1603731"/>
                <a:gd name="connsiteY180" fmla="*/ 1087915 h 2250105"/>
                <a:gd name="connsiteX181" fmla="*/ 81805 w 1603731"/>
                <a:gd name="connsiteY181" fmla="*/ 1065919 h 2250105"/>
                <a:gd name="connsiteX182" fmla="*/ 50103 w 1603731"/>
                <a:gd name="connsiteY182" fmla="*/ 1042867 h 2250105"/>
                <a:gd name="connsiteX183" fmla="*/ 118135 w 1603731"/>
                <a:gd name="connsiteY183" fmla="*/ 1008436 h 2250105"/>
                <a:gd name="connsiteX184" fmla="*/ 168398 w 1603731"/>
                <a:gd name="connsiteY184" fmla="*/ 1000856 h 2250105"/>
                <a:gd name="connsiteX185" fmla="*/ 181575 w 1603731"/>
                <a:gd name="connsiteY185" fmla="*/ 975528 h 2250105"/>
                <a:gd name="connsiteX186" fmla="*/ 58267 w 1603731"/>
                <a:gd name="connsiteY186" fmla="*/ 972489 h 2250105"/>
                <a:gd name="connsiteX187" fmla="*/ 33146 w 1603731"/>
                <a:gd name="connsiteY187" fmla="*/ 954407 h 2250105"/>
                <a:gd name="connsiteX188" fmla="*/ 37200 w 1603731"/>
                <a:gd name="connsiteY188" fmla="*/ 940215 h 2250105"/>
                <a:gd name="connsiteX189" fmla="*/ 12871 w 1603731"/>
                <a:gd name="connsiteY189" fmla="*/ 938187 h 2250105"/>
                <a:gd name="connsiteX190" fmla="*/ 0 w 1603731"/>
                <a:gd name="connsiteY190" fmla="*/ 926148 h 2250105"/>
                <a:gd name="connsiteX191" fmla="*/ 3202 w 1603731"/>
                <a:gd name="connsiteY191" fmla="*/ 879806 h 2250105"/>
                <a:gd name="connsiteX192" fmla="*/ 81805 w 1603731"/>
                <a:gd name="connsiteY192" fmla="*/ 846950 h 2250105"/>
                <a:gd name="connsiteX193" fmla="*/ 103568 w 1603731"/>
                <a:gd name="connsiteY193" fmla="*/ 823071 h 2250105"/>
                <a:gd name="connsiteX194" fmla="*/ 128438 w 1603731"/>
                <a:gd name="connsiteY194" fmla="*/ 808428 h 2250105"/>
                <a:gd name="connsiteX195" fmla="*/ 156823 w 1603731"/>
                <a:gd name="connsiteY195" fmla="*/ 800318 h 2250105"/>
                <a:gd name="connsiteX196" fmla="*/ 191448 w 1603731"/>
                <a:gd name="connsiteY196" fmla="*/ 806376 h 2250105"/>
                <a:gd name="connsiteX197" fmla="*/ 220471 w 1603731"/>
                <a:gd name="connsiteY197" fmla="*/ 670116 h 2250105"/>
                <a:gd name="connsiteX198" fmla="*/ 203455 w 1603731"/>
                <a:gd name="connsiteY198" fmla="*/ 656366 h 2250105"/>
                <a:gd name="connsiteX199" fmla="*/ 164933 w 1603731"/>
                <a:gd name="connsiteY199" fmla="*/ 656366 h 2250105"/>
                <a:gd name="connsiteX200" fmla="*/ 147029 w 1603731"/>
                <a:gd name="connsiteY200" fmla="*/ 630485 h 2250105"/>
                <a:gd name="connsiteX201" fmla="*/ 158850 w 1603731"/>
                <a:gd name="connsiteY201" fmla="*/ 597568 h 2250105"/>
                <a:gd name="connsiteX202" fmla="*/ 187235 w 1603731"/>
                <a:gd name="connsiteY202" fmla="*/ 579321 h 2250105"/>
                <a:gd name="connsiteX203" fmla="*/ 190714 w 1603731"/>
                <a:gd name="connsiteY203" fmla="*/ 552578 h 2250105"/>
                <a:gd name="connsiteX204" fmla="*/ 219675 w 1603731"/>
                <a:gd name="connsiteY204" fmla="*/ 556428 h 2250105"/>
                <a:gd name="connsiteX205" fmla="*/ 231105 w 1603731"/>
                <a:gd name="connsiteY205" fmla="*/ 560238 h 2250105"/>
                <a:gd name="connsiteX206" fmla="*/ 214945 w 1603731"/>
                <a:gd name="connsiteY206" fmla="*/ 530290 h 2250105"/>
                <a:gd name="connsiteX207" fmla="*/ 258147 w 1603731"/>
                <a:gd name="connsiteY207" fmla="*/ 477659 h 2250105"/>
                <a:gd name="connsiteX208" fmla="*/ 275167 w 1603731"/>
                <a:gd name="connsiteY208" fmla="*/ 410548 h 2250105"/>
                <a:gd name="connsiteX209" fmla="*/ 302915 w 1603731"/>
                <a:gd name="connsiteY209" fmla="*/ 386510 h 2250105"/>
                <a:gd name="connsiteX210" fmla="*/ 359572 w 1603731"/>
                <a:gd name="connsiteY210" fmla="*/ 413066 h 2250105"/>
                <a:gd name="connsiteX211" fmla="*/ 376442 w 1603731"/>
                <a:gd name="connsiteY211" fmla="*/ 406913 h 2250105"/>
                <a:gd name="connsiteX212" fmla="*/ 320194 w 1603731"/>
                <a:gd name="connsiteY212" fmla="*/ 370264 h 2250105"/>
                <a:gd name="connsiteX213" fmla="*/ 353490 w 1603731"/>
                <a:gd name="connsiteY213" fmla="*/ 350214 h 2250105"/>
                <a:gd name="connsiteX214" fmla="*/ 381875 w 1603731"/>
                <a:gd name="connsiteY214" fmla="*/ 348186 h 2250105"/>
                <a:gd name="connsiteX215" fmla="*/ 389985 w 1603731"/>
                <a:gd name="connsiteY215" fmla="*/ 329939 h 2250105"/>
                <a:gd name="connsiteX216" fmla="*/ 424452 w 1603731"/>
                <a:gd name="connsiteY216" fmla="*/ 315747 h 2250105"/>
                <a:gd name="connsiteX217" fmla="*/ 444727 w 1603731"/>
                <a:gd name="connsiteY217" fmla="*/ 384681 h 2250105"/>
                <a:gd name="connsiteX218" fmla="*/ 471135 w 1603731"/>
                <a:gd name="connsiteY218" fmla="*/ 377358 h 2250105"/>
                <a:gd name="connsiteX219" fmla="*/ 469232 w 1603731"/>
                <a:gd name="connsiteY219" fmla="*/ 314885 h 2250105"/>
                <a:gd name="connsiteX220" fmla="*/ 499469 w 1603731"/>
                <a:gd name="connsiteY220" fmla="*/ 374544 h 2250105"/>
                <a:gd name="connsiteX221" fmla="*/ 524456 w 1603731"/>
                <a:gd name="connsiteY221" fmla="*/ 372300 h 2250105"/>
                <a:gd name="connsiteX222" fmla="*/ 517716 w 1603731"/>
                <a:gd name="connsiteY222" fmla="*/ 297499 h 2250105"/>
                <a:gd name="connsiteX223" fmla="*/ 548129 w 1603731"/>
                <a:gd name="connsiteY223" fmla="*/ 273169 h 2250105"/>
                <a:gd name="connsiteX224" fmla="*/ 588272 w 1603731"/>
                <a:gd name="connsiteY224" fmla="*/ 294558 h 2250105"/>
                <a:gd name="connsiteX225" fmla="*/ 621119 w 1603731"/>
                <a:gd name="connsiteY225" fmla="*/ 338049 h 2250105"/>
                <a:gd name="connsiteX226" fmla="*/ 661906 w 1603731"/>
                <a:gd name="connsiteY226" fmla="*/ 359876 h 2250105"/>
                <a:gd name="connsiteX227" fmla="*/ 657614 w 1603731"/>
                <a:gd name="connsiteY227" fmla="*/ 374544 h 2250105"/>
                <a:gd name="connsiteX228" fmla="*/ 729188 w 1603731"/>
                <a:gd name="connsiteY228" fmla="*/ 415368 h 2250105"/>
                <a:gd name="connsiteX229" fmla="*/ 733993 w 1603731"/>
                <a:gd name="connsiteY229" fmla="*/ 404703 h 2250105"/>
                <a:gd name="connsiteX230" fmla="*/ 697548 w 1603731"/>
                <a:gd name="connsiteY230" fmla="*/ 335840 h 2250105"/>
                <a:gd name="connsiteX231" fmla="*/ 704246 w 1603731"/>
                <a:gd name="connsiteY231" fmla="*/ 291417 h 2250105"/>
                <a:gd name="connsiteX232" fmla="*/ 678607 w 1603731"/>
                <a:gd name="connsiteY232" fmla="*/ 260126 h 2250105"/>
                <a:gd name="connsiteX233" fmla="*/ 665724 w 1603731"/>
                <a:gd name="connsiteY233" fmla="*/ 216399 h 2250105"/>
                <a:gd name="connsiteX234" fmla="*/ 746824 w 1603731"/>
                <a:gd name="connsiteY234" fmla="*/ 218427 h 2250105"/>
                <a:gd name="connsiteX235" fmla="*/ 754934 w 1603731"/>
                <a:gd name="connsiteY235" fmla="*/ 204234 h 2250105"/>
                <a:gd name="connsiteX236" fmla="*/ 758988 w 1603731"/>
                <a:gd name="connsiteY236" fmla="*/ 198152 h 2250105"/>
                <a:gd name="connsiteX237" fmla="*/ 680426 w 1603731"/>
                <a:gd name="connsiteY237" fmla="*/ 188229 h 2250105"/>
                <a:gd name="connsiteX238" fmla="*/ 675861 w 1603731"/>
                <a:gd name="connsiteY238" fmla="*/ 169767 h 2250105"/>
                <a:gd name="connsiteX239" fmla="*/ 706274 w 1603731"/>
                <a:gd name="connsiteY239" fmla="*/ 141382 h 2250105"/>
                <a:gd name="connsiteX240" fmla="*/ 728576 w 1603731"/>
                <a:gd name="connsiteY240" fmla="*/ 123135 h 2250105"/>
                <a:gd name="connsiteX241" fmla="*/ 752906 w 1603731"/>
                <a:gd name="connsiteY241" fmla="*/ 139354 h 2250105"/>
                <a:gd name="connsiteX242" fmla="*/ 773180 w 1603731"/>
                <a:gd name="connsiteY242" fmla="*/ 90694 h 2250105"/>
                <a:gd name="connsiteX243" fmla="*/ 813731 w 1603731"/>
                <a:gd name="connsiteY243" fmla="*/ 108943 h 2250105"/>
                <a:gd name="connsiteX244" fmla="*/ 815758 w 1603731"/>
                <a:gd name="connsiteY244" fmla="*/ 88668 h 2250105"/>
                <a:gd name="connsiteX245" fmla="*/ 823868 w 1603731"/>
                <a:gd name="connsiteY245" fmla="*/ 60283 h 2250105"/>
                <a:gd name="connsiteX246" fmla="*/ 856985 w 1603731"/>
                <a:gd name="connsiteY246" fmla="*/ 120333 h 2250105"/>
                <a:gd name="connsiteX247" fmla="*/ 866446 w 1603731"/>
                <a:gd name="connsiteY247" fmla="*/ 82585 h 2250105"/>
                <a:gd name="connsiteX248" fmla="*/ 860363 w 1603731"/>
                <a:gd name="connsiteY248" fmla="*/ 42036 h 2250105"/>
                <a:gd name="connsiteX249" fmla="*/ 909023 w 1603731"/>
                <a:gd name="connsiteY249" fmla="*/ 19732 h 2250105"/>
                <a:gd name="connsiteX250" fmla="*/ 949573 w 1603731"/>
                <a:gd name="connsiteY250" fmla="*/ 21760 h 2250105"/>
                <a:gd name="connsiteX251" fmla="*/ 1004783 w 1603731"/>
                <a:gd name="connsiteY251" fmla="*/ 3286 h 225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1603731" h="2250105">
                  <a:moveTo>
                    <a:pt x="1004783" y="3286"/>
                  </a:moveTo>
                  <a:cubicBezTo>
                    <a:pt x="1023031" y="3624"/>
                    <a:pt x="1033126" y="6894"/>
                    <a:pt x="1067168" y="19732"/>
                  </a:cubicBezTo>
                  <a:cubicBezTo>
                    <a:pt x="1084662" y="24839"/>
                    <a:pt x="1082162" y="26694"/>
                    <a:pt x="1105807" y="36791"/>
                  </a:cubicBezTo>
                  <a:cubicBezTo>
                    <a:pt x="1117475" y="43991"/>
                    <a:pt x="1136791" y="26195"/>
                    <a:pt x="1152673" y="31939"/>
                  </a:cubicBezTo>
                  <a:cubicBezTo>
                    <a:pt x="1168555" y="37683"/>
                    <a:pt x="1182923" y="77661"/>
                    <a:pt x="1194900" y="80557"/>
                  </a:cubicBezTo>
                  <a:cubicBezTo>
                    <a:pt x="1206877" y="83454"/>
                    <a:pt x="1207294" y="76535"/>
                    <a:pt x="1209038" y="80314"/>
                  </a:cubicBezTo>
                  <a:cubicBezTo>
                    <a:pt x="1210783" y="84093"/>
                    <a:pt x="1274688" y="126276"/>
                    <a:pt x="1279759" y="134228"/>
                  </a:cubicBezTo>
                  <a:cubicBezTo>
                    <a:pt x="1284830" y="142180"/>
                    <a:pt x="1253412" y="142494"/>
                    <a:pt x="1239463" y="140427"/>
                  </a:cubicBezTo>
                  <a:cubicBezTo>
                    <a:pt x="1225515" y="138361"/>
                    <a:pt x="1213633" y="119763"/>
                    <a:pt x="1196068" y="121829"/>
                  </a:cubicBezTo>
                  <a:cubicBezTo>
                    <a:pt x="1178503" y="123896"/>
                    <a:pt x="1141359" y="130452"/>
                    <a:pt x="1134075" y="140427"/>
                  </a:cubicBezTo>
                  <a:cubicBezTo>
                    <a:pt x="1126791" y="150402"/>
                    <a:pt x="1120851" y="169278"/>
                    <a:pt x="1127567" y="172378"/>
                  </a:cubicBezTo>
                  <a:cubicBezTo>
                    <a:pt x="1134283" y="175478"/>
                    <a:pt x="1167603" y="164349"/>
                    <a:pt x="1186769" y="162124"/>
                  </a:cubicBezTo>
                  <a:cubicBezTo>
                    <a:pt x="1205935" y="159899"/>
                    <a:pt x="1225515" y="176073"/>
                    <a:pt x="1242563" y="177623"/>
                  </a:cubicBezTo>
                  <a:cubicBezTo>
                    <a:pt x="1259611" y="179173"/>
                    <a:pt x="1270528" y="164447"/>
                    <a:pt x="1282859" y="162124"/>
                  </a:cubicBezTo>
                  <a:cubicBezTo>
                    <a:pt x="1295190" y="159801"/>
                    <a:pt x="1308589" y="157878"/>
                    <a:pt x="1316550" y="163684"/>
                  </a:cubicBezTo>
                  <a:cubicBezTo>
                    <a:pt x="1324511" y="169491"/>
                    <a:pt x="1328197" y="195723"/>
                    <a:pt x="1336824" y="206262"/>
                  </a:cubicBezTo>
                  <a:cubicBezTo>
                    <a:pt x="1345451" y="216801"/>
                    <a:pt x="1366285" y="218130"/>
                    <a:pt x="1368312" y="226916"/>
                  </a:cubicBezTo>
                  <a:cubicBezTo>
                    <a:pt x="1361871" y="237603"/>
                    <a:pt x="1365568" y="256400"/>
                    <a:pt x="1359127" y="267087"/>
                  </a:cubicBezTo>
                  <a:lnTo>
                    <a:pt x="1323971" y="310504"/>
                  </a:lnTo>
                  <a:lnTo>
                    <a:pt x="1225206" y="317866"/>
                  </a:lnTo>
                  <a:cubicBezTo>
                    <a:pt x="1200236" y="319863"/>
                    <a:pt x="1171210" y="309695"/>
                    <a:pt x="1146240" y="311692"/>
                  </a:cubicBezTo>
                  <a:lnTo>
                    <a:pt x="1082740" y="335840"/>
                  </a:lnTo>
                  <a:cubicBezTo>
                    <a:pt x="1072941" y="342936"/>
                    <a:pt x="1079199" y="355118"/>
                    <a:pt x="1081360" y="360351"/>
                  </a:cubicBezTo>
                  <a:cubicBezTo>
                    <a:pt x="1083521" y="365584"/>
                    <a:pt x="1078402" y="368073"/>
                    <a:pt x="1095706" y="367239"/>
                  </a:cubicBezTo>
                  <a:lnTo>
                    <a:pt x="1191270" y="349266"/>
                  </a:lnTo>
                  <a:cubicBezTo>
                    <a:pt x="1201266" y="355664"/>
                    <a:pt x="1245729" y="358008"/>
                    <a:pt x="1255725" y="364406"/>
                  </a:cubicBezTo>
                  <a:lnTo>
                    <a:pt x="1267305" y="406217"/>
                  </a:lnTo>
                  <a:cubicBezTo>
                    <a:pt x="1278313" y="396335"/>
                    <a:pt x="1279184" y="380371"/>
                    <a:pt x="1290192" y="370489"/>
                  </a:cubicBezTo>
                  <a:lnTo>
                    <a:pt x="1317568" y="356845"/>
                  </a:lnTo>
                  <a:lnTo>
                    <a:pt x="1340139" y="416612"/>
                  </a:lnTo>
                  <a:lnTo>
                    <a:pt x="1312606" y="512326"/>
                  </a:lnTo>
                  <a:cubicBezTo>
                    <a:pt x="1328113" y="499514"/>
                    <a:pt x="1351730" y="492786"/>
                    <a:pt x="1367237" y="479974"/>
                  </a:cubicBezTo>
                  <a:lnTo>
                    <a:pt x="1379037" y="452559"/>
                  </a:lnTo>
                  <a:cubicBezTo>
                    <a:pt x="1385457" y="446814"/>
                    <a:pt x="1395561" y="431475"/>
                    <a:pt x="1405759" y="429286"/>
                  </a:cubicBezTo>
                  <a:cubicBezTo>
                    <a:pt x="1415957" y="427097"/>
                    <a:pt x="1431441" y="446520"/>
                    <a:pt x="1440227" y="439424"/>
                  </a:cubicBezTo>
                  <a:cubicBezTo>
                    <a:pt x="1449013" y="432328"/>
                    <a:pt x="1445622" y="408418"/>
                    <a:pt x="1458474" y="402929"/>
                  </a:cubicBezTo>
                  <a:lnTo>
                    <a:pt x="1505175" y="388244"/>
                  </a:lnTo>
                  <a:lnTo>
                    <a:pt x="1584572" y="421159"/>
                  </a:lnTo>
                  <a:cubicBezTo>
                    <a:pt x="1598753" y="432730"/>
                    <a:pt x="1597705" y="446483"/>
                    <a:pt x="1600399" y="457671"/>
                  </a:cubicBezTo>
                  <a:cubicBezTo>
                    <a:pt x="1603094" y="468859"/>
                    <a:pt x="1606146" y="479503"/>
                    <a:pt x="1600739" y="488289"/>
                  </a:cubicBezTo>
                  <a:cubicBezTo>
                    <a:pt x="1590488" y="499034"/>
                    <a:pt x="1568072" y="499641"/>
                    <a:pt x="1557821" y="510386"/>
                  </a:cubicBezTo>
                  <a:cubicBezTo>
                    <a:pt x="1545656" y="525930"/>
                    <a:pt x="1547684" y="547557"/>
                    <a:pt x="1535519" y="563101"/>
                  </a:cubicBezTo>
                  <a:cubicBezTo>
                    <a:pt x="1525381" y="572563"/>
                    <a:pt x="1519299" y="573914"/>
                    <a:pt x="1509161" y="583376"/>
                  </a:cubicBezTo>
                  <a:lnTo>
                    <a:pt x="1493970" y="597429"/>
                  </a:lnTo>
                  <a:cubicBezTo>
                    <a:pt x="1488527" y="607823"/>
                    <a:pt x="1483245" y="618434"/>
                    <a:pt x="1477802" y="628828"/>
                  </a:cubicBezTo>
                  <a:lnTo>
                    <a:pt x="1393604" y="654164"/>
                  </a:lnTo>
                  <a:cubicBezTo>
                    <a:pt x="1390562" y="670622"/>
                    <a:pt x="1387681" y="687296"/>
                    <a:pt x="1384639" y="703753"/>
                  </a:cubicBezTo>
                  <a:cubicBezTo>
                    <a:pt x="1392355" y="714315"/>
                    <a:pt x="1396016" y="737041"/>
                    <a:pt x="1403732" y="747603"/>
                  </a:cubicBezTo>
                  <a:lnTo>
                    <a:pt x="1428393" y="744052"/>
                  </a:lnTo>
                  <a:cubicBezTo>
                    <a:pt x="1433265" y="761498"/>
                    <a:pt x="1406053" y="794582"/>
                    <a:pt x="1417924" y="812483"/>
                  </a:cubicBezTo>
                  <a:cubicBezTo>
                    <a:pt x="1417631" y="830384"/>
                    <a:pt x="1424060" y="840337"/>
                    <a:pt x="1422577" y="867680"/>
                  </a:cubicBezTo>
                  <a:cubicBezTo>
                    <a:pt x="1396965" y="909473"/>
                    <a:pt x="1403848" y="928746"/>
                    <a:pt x="1404969" y="972489"/>
                  </a:cubicBezTo>
                  <a:cubicBezTo>
                    <a:pt x="1403856" y="992350"/>
                    <a:pt x="1399277" y="994490"/>
                    <a:pt x="1405759" y="1003067"/>
                  </a:cubicBezTo>
                  <a:cubicBezTo>
                    <a:pt x="1408932" y="1009515"/>
                    <a:pt x="1421712" y="995531"/>
                    <a:pt x="1428062" y="999012"/>
                  </a:cubicBezTo>
                  <a:cubicBezTo>
                    <a:pt x="1433131" y="999012"/>
                    <a:pt x="1439621" y="1013104"/>
                    <a:pt x="1442254" y="1019288"/>
                  </a:cubicBezTo>
                  <a:cubicBezTo>
                    <a:pt x="1444887" y="1025472"/>
                    <a:pt x="1420881" y="1015506"/>
                    <a:pt x="1417502" y="1019899"/>
                  </a:cubicBezTo>
                  <a:cubicBezTo>
                    <a:pt x="1418994" y="1028481"/>
                    <a:pt x="1436707" y="1037063"/>
                    <a:pt x="1438199" y="1045645"/>
                  </a:cubicBezTo>
                  <a:lnTo>
                    <a:pt x="1433567" y="1081380"/>
                  </a:lnTo>
                  <a:cubicBezTo>
                    <a:pt x="1427870" y="1084229"/>
                    <a:pt x="1423815" y="1061905"/>
                    <a:pt x="1416086" y="1056001"/>
                  </a:cubicBezTo>
                  <a:cubicBezTo>
                    <a:pt x="1408357" y="1050097"/>
                    <a:pt x="1404368" y="1045958"/>
                    <a:pt x="1393604" y="1050229"/>
                  </a:cubicBezTo>
                  <a:lnTo>
                    <a:pt x="1351504" y="1081629"/>
                  </a:lnTo>
                  <a:cubicBezTo>
                    <a:pt x="1356072" y="1085854"/>
                    <a:pt x="1350504" y="1098189"/>
                    <a:pt x="1355072" y="1102414"/>
                  </a:cubicBezTo>
                  <a:lnTo>
                    <a:pt x="1396805" y="1138364"/>
                  </a:lnTo>
                  <a:cubicBezTo>
                    <a:pt x="1399526" y="1165865"/>
                    <a:pt x="1402248" y="1193150"/>
                    <a:pt x="1404969" y="1220652"/>
                  </a:cubicBezTo>
                  <a:lnTo>
                    <a:pt x="1379037" y="1226499"/>
                  </a:lnTo>
                  <a:cubicBezTo>
                    <a:pt x="1376465" y="1230447"/>
                    <a:pt x="1374610" y="1243731"/>
                    <a:pt x="1379402" y="1252449"/>
                  </a:cubicBezTo>
                  <a:cubicBezTo>
                    <a:pt x="1384194" y="1261167"/>
                    <a:pt x="1403882" y="1268065"/>
                    <a:pt x="1407787" y="1278806"/>
                  </a:cubicBezTo>
                  <a:lnTo>
                    <a:pt x="1412972" y="1308787"/>
                  </a:lnTo>
                  <a:cubicBezTo>
                    <a:pt x="1377723" y="1306806"/>
                    <a:pt x="1374520" y="1313372"/>
                    <a:pt x="1339271" y="1311391"/>
                  </a:cubicBezTo>
                  <a:cubicBezTo>
                    <a:pt x="1374701" y="1331313"/>
                    <a:pt x="1350010" y="1330658"/>
                    <a:pt x="1385440" y="1350580"/>
                  </a:cubicBezTo>
                  <a:cubicBezTo>
                    <a:pt x="1381598" y="1360108"/>
                    <a:pt x="1377916" y="1369420"/>
                    <a:pt x="1374075" y="1378948"/>
                  </a:cubicBezTo>
                  <a:lnTo>
                    <a:pt x="1340139" y="1389559"/>
                  </a:lnTo>
                  <a:lnTo>
                    <a:pt x="1291321" y="1389648"/>
                  </a:lnTo>
                  <a:cubicBezTo>
                    <a:pt x="1302434" y="1404064"/>
                    <a:pt x="1343959" y="1404287"/>
                    <a:pt x="1355072" y="1418703"/>
                  </a:cubicBezTo>
                  <a:lnTo>
                    <a:pt x="1336937" y="1446294"/>
                  </a:lnTo>
                  <a:lnTo>
                    <a:pt x="1336937" y="1482241"/>
                  </a:lnTo>
                  <a:cubicBezTo>
                    <a:pt x="1327438" y="1479985"/>
                    <a:pt x="1326049" y="1463537"/>
                    <a:pt x="1316550" y="1461281"/>
                  </a:cubicBezTo>
                  <a:lnTo>
                    <a:pt x="1244619" y="1469918"/>
                  </a:lnTo>
                  <a:cubicBezTo>
                    <a:pt x="1240778" y="1477280"/>
                    <a:pt x="1303495" y="1471440"/>
                    <a:pt x="1299654" y="1478802"/>
                  </a:cubicBezTo>
                  <a:lnTo>
                    <a:pt x="1320395" y="1497344"/>
                  </a:lnTo>
                  <a:lnTo>
                    <a:pt x="1340139" y="1538977"/>
                  </a:lnTo>
                  <a:cubicBezTo>
                    <a:pt x="1343981" y="1558899"/>
                    <a:pt x="1347662" y="1578821"/>
                    <a:pt x="1351504" y="1598744"/>
                  </a:cubicBezTo>
                  <a:lnTo>
                    <a:pt x="1301241" y="1612170"/>
                  </a:lnTo>
                  <a:cubicBezTo>
                    <a:pt x="1294838" y="1602641"/>
                    <a:pt x="1301094" y="1578375"/>
                    <a:pt x="1294691" y="1568847"/>
                  </a:cubicBezTo>
                  <a:lnTo>
                    <a:pt x="1239773" y="1528582"/>
                  </a:lnTo>
                  <a:cubicBezTo>
                    <a:pt x="1232603" y="1526874"/>
                    <a:pt x="1257729" y="1550000"/>
                    <a:pt x="1259780" y="1556573"/>
                  </a:cubicBezTo>
                  <a:cubicBezTo>
                    <a:pt x="1261831" y="1563146"/>
                    <a:pt x="1252946" y="1566138"/>
                    <a:pt x="1252079" y="1568019"/>
                  </a:cubicBezTo>
                  <a:cubicBezTo>
                    <a:pt x="1250171" y="1568513"/>
                    <a:pt x="1248423" y="1569628"/>
                    <a:pt x="1246470" y="1569888"/>
                  </a:cubicBezTo>
                  <a:cubicBezTo>
                    <a:pt x="1226670" y="1572528"/>
                    <a:pt x="1182878" y="1573248"/>
                    <a:pt x="1170270" y="1573698"/>
                  </a:cubicBezTo>
                  <a:cubicBezTo>
                    <a:pt x="1168365" y="1574968"/>
                    <a:pt x="1164555" y="1575218"/>
                    <a:pt x="1164555" y="1577508"/>
                  </a:cubicBezTo>
                  <a:cubicBezTo>
                    <a:pt x="1164555" y="1579516"/>
                    <a:pt x="1165650" y="1575399"/>
                    <a:pt x="1170270" y="1579413"/>
                  </a:cubicBezTo>
                  <a:cubicBezTo>
                    <a:pt x="1174890" y="1583427"/>
                    <a:pt x="1180208" y="1600958"/>
                    <a:pt x="1192273" y="1601593"/>
                  </a:cubicBezTo>
                  <a:cubicBezTo>
                    <a:pt x="1198460" y="1603897"/>
                    <a:pt x="1200262" y="1595347"/>
                    <a:pt x="1207390" y="1593238"/>
                  </a:cubicBezTo>
                  <a:cubicBezTo>
                    <a:pt x="1214518" y="1591129"/>
                    <a:pt x="1231055" y="1588440"/>
                    <a:pt x="1235040" y="1588938"/>
                  </a:cubicBezTo>
                  <a:lnTo>
                    <a:pt x="1250280" y="1590843"/>
                  </a:lnTo>
                  <a:lnTo>
                    <a:pt x="1258955" y="1590054"/>
                  </a:lnTo>
                  <a:cubicBezTo>
                    <a:pt x="1259173" y="1590413"/>
                    <a:pt x="1259240" y="1590792"/>
                    <a:pt x="1259302" y="1591164"/>
                  </a:cubicBezTo>
                  <a:cubicBezTo>
                    <a:pt x="1216135" y="1605057"/>
                    <a:pt x="1234926" y="1606130"/>
                    <a:pt x="1191759" y="1620023"/>
                  </a:cubicBezTo>
                  <a:lnTo>
                    <a:pt x="1166879" y="1635586"/>
                  </a:lnTo>
                  <a:lnTo>
                    <a:pt x="1257621" y="1618472"/>
                  </a:lnTo>
                  <a:cubicBezTo>
                    <a:pt x="1259938" y="1617928"/>
                    <a:pt x="1230907" y="1644395"/>
                    <a:pt x="1233224" y="1643851"/>
                  </a:cubicBezTo>
                  <a:lnTo>
                    <a:pt x="1332135" y="1637506"/>
                  </a:lnTo>
                  <a:cubicBezTo>
                    <a:pt x="1317478" y="1649051"/>
                    <a:pt x="1296739" y="1656540"/>
                    <a:pt x="1282082" y="1668085"/>
                  </a:cubicBezTo>
                  <a:lnTo>
                    <a:pt x="1264104" y="1697273"/>
                  </a:lnTo>
                  <a:cubicBezTo>
                    <a:pt x="1253877" y="1705791"/>
                    <a:pt x="1237567" y="1712282"/>
                    <a:pt x="1227340" y="1720800"/>
                  </a:cubicBezTo>
                  <a:lnTo>
                    <a:pt x="1191270" y="1751193"/>
                  </a:lnTo>
                  <a:lnTo>
                    <a:pt x="1113634" y="1771981"/>
                  </a:lnTo>
                  <a:lnTo>
                    <a:pt x="1072462" y="1751026"/>
                  </a:lnTo>
                  <a:lnTo>
                    <a:pt x="1079220" y="1780778"/>
                  </a:lnTo>
                  <a:cubicBezTo>
                    <a:pt x="1077324" y="1788919"/>
                    <a:pt x="1062418" y="1788917"/>
                    <a:pt x="1055003" y="1795817"/>
                  </a:cubicBezTo>
                  <a:cubicBezTo>
                    <a:pt x="1047588" y="1802717"/>
                    <a:pt x="1041097" y="1812098"/>
                    <a:pt x="1034728" y="1822175"/>
                  </a:cubicBezTo>
                  <a:lnTo>
                    <a:pt x="1022872" y="1860333"/>
                  </a:lnTo>
                  <a:cubicBezTo>
                    <a:pt x="1018714" y="1865185"/>
                    <a:pt x="1004418" y="1865983"/>
                    <a:pt x="1000260" y="1870835"/>
                  </a:cubicBezTo>
                  <a:lnTo>
                    <a:pt x="967967" y="1902126"/>
                  </a:lnTo>
                  <a:lnTo>
                    <a:pt x="898604" y="1929534"/>
                  </a:lnTo>
                  <a:lnTo>
                    <a:pt x="893725" y="1889130"/>
                  </a:lnTo>
                  <a:lnTo>
                    <a:pt x="877205" y="1944567"/>
                  </a:lnTo>
                  <a:cubicBezTo>
                    <a:pt x="873619" y="1952429"/>
                    <a:pt x="878142" y="1960292"/>
                    <a:pt x="874556" y="1968154"/>
                  </a:cubicBezTo>
                  <a:lnTo>
                    <a:pt x="852730" y="1986401"/>
                  </a:lnTo>
                  <a:cubicBezTo>
                    <a:pt x="852532" y="1996788"/>
                    <a:pt x="837706" y="1962259"/>
                    <a:pt x="837508" y="1972646"/>
                  </a:cubicBezTo>
                  <a:lnTo>
                    <a:pt x="850580" y="2010262"/>
                  </a:lnTo>
                  <a:cubicBezTo>
                    <a:pt x="845137" y="2022172"/>
                    <a:pt x="864185" y="2019890"/>
                    <a:pt x="858742" y="2031800"/>
                  </a:cubicBezTo>
                  <a:cubicBezTo>
                    <a:pt x="849145" y="2038970"/>
                    <a:pt x="837520" y="2040057"/>
                    <a:pt x="827923" y="2047227"/>
                  </a:cubicBezTo>
                  <a:lnTo>
                    <a:pt x="818426" y="2068318"/>
                  </a:lnTo>
                  <a:cubicBezTo>
                    <a:pt x="822268" y="2081311"/>
                    <a:pt x="803891" y="2113260"/>
                    <a:pt x="807733" y="2126253"/>
                  </a:cubicBezTo>
                  <a:cubicBezTo>
                    <a:pt x="803891" y="2140112"/>
                    <a:pt x="800210" y="2154187"/>
                    <a:pt x="796368" y="2168046"/>
                  </a:cubicBezTo>
                  <a:cubicBezTo>
                    <a:pt x="792526" y="2184504"/>
                    <a:pt x="794559" y="2212392"/>
                    <a:pt x="790718" y="2228849"/>
                  </a:cubicBezTo>
                  <a:cubicBezTo>
                    <a:pt x="787191" y="2240139"/>
                    <a:pt x="785062" y="2248541"/>
                    <a:pt x="779263" y="2249976"/>
                  </a:cubicBezTo>
                  <a:cubicBezTo>
                    <a:pt x="773464" y="2251411"/>
                    <a:pt x="760774" y="2240518"/>
                    <a:pt x="755923" y="2237457"/>
                  </a:cubicBezTo>
                  <a:lnTo>
                    <a:pt x="746105" y="2217419"/>
                  </a:lnTo>
                  <a:cubicBezTo>
                    <a:pt x="737983" y="2209855"/>
                    <a:pt x="719180" y="2219383"/>
                    <a:pt x="711058" y="2211819"/>
                  </a:cubicBezTo>
                  <a:lnTo>
                    <a:pt x="681193" y="2178657"/>
                  </a:lnTo>
                  <a:lnTo>
                    <a:pt x="655503" y="2178657"/>
                  </a:lnTo>
                  <a:lnTo>
                    <a:pt x="627970" y="2150073"/>
                  </a:lnTo>
                  <a:cubicBezTo>
                    <a:pt x="621562" y="2141357"/>
                    <a:pt x="617612" y="2121231"/>
                    <a:pt x="614918" y="2113544"/>
                  </a:cubicBezTo>
                  <a:cubicBezTo>
                    <a:pt x="611318" y="2103183"/>
                    <a:pt x="625051" y="2092710"/>
                    <a:pt x="617054" y="2083633"/>
                  </a:cubicBezTo>
                  <a:cubicBezTo>
                    <a:pt x="609057" y="2074556"/>
                    <a:pt x="589726" y="2075463"/>
                    <a:pt x="588302" y="2067629"/>
                  </a:cubicBezTo>
                  <a:cubicBezTo>
                    <a:pt x="579370" y="2055160"/>
                    <a:pt x="606759" y="2053372"/>
                    <a:pt x="597827" y="2040903"/>
                  </a:cubicBezTo>
                  <a:cubicBezTo>
                    <a:pt x="589993" y="2035918"/>
                    <a:pt x="575750" y="2041616"/>
                    <a:pt x="567916" y="2036631"/>
                  </a:cubicBezTo>
                  <a:lnTo>
                    <a:pt x="549410" y="2013101"/>
                  </a:lnTo>
                  <a:cubicBezTo>
                    <a:pt x="545568" y="2001624"/>
                    <a:pt x="561114" y="1998693"/>
                    <a:pt x="557272" y="1987216"/>
                  </a:cubicBezTo>
                  <a:cubicBezTo>
                    <a:pt x="555015" y="1978675"/>
                    <a:pt x="534267" y="1987176"/>
                    <a:pt x="533733" y="1978947"/>
                  </a:cubicBezTo>
                  <a:cubicBezTo>
                    <a:pt x="533200" y="1970718"/>
                    <a:pt x="556452" y="1961271"/>
                    <a:pt x="549798" y="1946389"/>
                  </a:cubicBezTo>
                  <a:cubicBezTo>
                    <a:pt x="543731" y="1937301"/>
                    <a:pt x="522708" y="1943169"/>
                    <a:pt x="516641" y="1934081"/>
                  </a:cubicBezTo>
                  <a:lnTo>
                    <a:pt x="513037" y="1896063"/>
                  </a:lnTo>
                  <a:cubicBezTo>
                    <a:pt x="516879" y="1881554"/>
                    <a:pt x="520560" y="1867262"/>
                    <a:pt x="524402" y="1852754"/>
                  </a:cubicBezTo>
                  <a:cubicBezTo>
                    <a:pt x="517999" y="1844741"/>
                    <a:pt x="511436" y="1836946"/>
                    <a:pt x="505033" y="1828933"/>
                  </a:cubicBezTo>
                  <a:cubicBezTo>
                    <a:pt x="514158" y="1804897"/>
                    <a:pt x="523442" y="1781076"/>
                    <a:pt x="532566" y="1757040"/>
                  </a:cubicBezTo>
                  <a:lnTo>
                    <a:pt x="569703" y="1733219"/>
                  </a:lnTo>
                  <a:cubicBezTo>
                    <a:pt x="574025" y="1723691"/>
                    <a:pt x="578347" y="1714380"/>
                    <a:pt x="582669" y="1704852"/>
                  </a:cubicBezTo>
                  <a:cubicBezTo>
                    <a:pt x="583790" y="1686878"/>
                    <a:pt x="584750" y="1668905"/>
                    <a:pt x="585871" y="1650931"/>
                  </a:cubicBezTo>
                  <a:lnTo>
                    <a:pt x="555136" y="1673452"/>
                  </a:lnTo>
                  <a:lnTo>
                    <a:pt x="521824" y="1652087"/>
                  </a:lnTo>
                  <a:lnTo>
                    <a:pt x="485504" y="1622564"/>
                  </a:lnTo>
                  <a:cubicBezTo>
                    <a:pt x="488226" y="1611087"/>
                    <a:pt x="490947" y="1599826"/>
                    <a:pt x="493668" y="1588349"/>
                  </a:cubicBezTo>
                  <a:lnTo>
                    <a:pt x="559657" y="1628667"/>
                  </a:lnTo>
                  <a:lnTo>
                    <a:pt x="574505" y="1606106"/>
                  </a:lnTo>
                  <a:lnTo>
                    <a:pt x="527604" y="1555434"/>
                  </a:lnTo>
                  <a:lnTo>
                    <a:pt x="505033" y="1531397"/>
                  </a:lnTo>
                  <a:lnTo>
                    <a:pt x="479101" y="1542008"/>
                  </a:lnTo>
                  <a:cubicBezTo>
                    <a:pt x="471578" y="1535945"/>
                    <a:pt x="463894" y="1530098"/>
                    <a:pt x="456371" y="1524035"/>
                  </a:cubicBezTo>
                  <a:cubicBezTo>
                    <a:pt x="454021" y="1516325"/>
                    <a:pt x="473025" y="1508235"/>
                    <a:pt x="475139" y="1499803"/>
                  </a:cubicBezTo>
                  <a:cubicBezTo>
                    <a:pt x="477253" y="1491372"/>
                    <a:pt x="465640" y="1481183"/>
                    <a:pt x="469057" y="1473446"/>
                  </a:cubicBezTo>
                  <a:cubicBezTo>
                    <a:pt x="472474" y="1465709"/>
                    <a:pt x="486542" y="1457821"/>
                    <a:pt x="485504" y="1449326"/>
                  </a:cubicBezTo>
                  <a:lnTo>
                    <a:pt x="470938" y="1422474"/>
                  </a:lnTo>
                  <a:cubicBezTo>
                    <a:pt x="467608" y="1411756"/>
                    <a:pt x="476442" y="1396982"/>
                    <a:pt x="473112" y="1386264"/>
                  </a:cubicBezTo>
                  <a:lnTo>
                    <a:pt x="448367" y="1361191"/>
                  </a:lnTo>
                  <a:cubicBezTo>
                    <a:pt x="442647" y="1345694"/>
                    <a:pt x="451754" y="1340183"/>
                    <a:pt x="446754" y="1329494"/>
                  </a:cubicBezTo>
                  <a:cubicBezTo>
                    <a:pt x="441754" y="1318805"/>
                    <a:pt x="421533" y="1306965"/>
                    <a:pt x="418369" y="1297054"/>
                  </a:cubicBezTo>
                  <a:cubicBezTo>
                    <a:pt x="418124" y="1288044"/>
                    <a:pt x="417878" y="1279035"/>
                    <a:pt x="417633" y="1270025"/>
                  </a:cubicBezTo>
                  <a:lnTo>
                    <a:pt x="383537" y="1234078"/>
                  </a:lnTo>
                  <a:lnTo>
                    <a:pt x="383537" y="1192284"/>
                  </a:lnTo>
                  <a:lnTo>
                    <a:pt x="314065" y="1135332"/>
                  </a:lnTo>
                  <a:cubicBezTo>
                    <a:pt x="304904" y="1133145"/>
                    <a:pt x="295743" y="1124876"/>
                    <a:pt x="286582" y="1122689"/>
                  </a:cubicBezTo>
                  <a:lnTo>
                    <a:pt x="260600" y="1127970"/>
                  </a:lnTo>
                  <a:cubicBezTo>
                    <a:pt x="249662" y="1128913"/>
                    <a:pt x="236695" y="1119719"/>
                    <a:pt x="225757" y="1120662"/>
                  </a:cubicBezTo>
                  <a:lnTo>
                    <a:pt x="187767" y="1131001"/>
                  </a:lnTo>
                  <a:cubicBezTo>
                    <a:pt x="179480" y="1133637"/>
                    <a:pt x="163082" y="1126136"/>
                    <a:pt x="154795" y="1128772"/>
                  </a:cubicBezTo>
                  <a:lnTo>
                    <a:pt x="126298" y="1142911"/>
                  </a:lnTo>
                  <a:cubicBezTo>
                    <a:pt x="113707" y="1140512"/>
                    <a:pt x="104345" y="1127800"/>
                    <a:pt x="102080" y="1118634"/>
                  </a:cubicBezTo>
                  <a:cubicBezTo>
                    <a:pt x="99815" y="1109468"/>
                    <a:pt x="117778" y="1096363"/>
                    <a:pt x="112709" y="1087915"/>
                  </a:cubicBezTo>
                  <a:cubicBezTo>
                    <a:pt x="103604" y="1076773"/>
                    <a:pt x="92239" y="1073427"/>
                    <a:pt x="81805" y="1065919"/>
                  </a:cubicBezTo>
                  <a:cubicBezTo>
                    <a:pt x="71371" y="1058411"/>
                    <a:pt x="42359" y="1054137"/>
                    <a:pt x="50103" y="1042867"/>
                  </a:cubicBezTo>
                  <a:lnTo>
                    <a:pt x="118135" y="1008436"/>
                  </a:lnTo>
                  <a:lnTo>
                    <a:pt x="168398" y="1000856"/>
                  </a:lnTo>
                  <a:lnTo>
                    <a:pt x="181575" y="975528"/>
                  </a:lnTo>
                  <a:cubicBezTo>
                    <a:pt x="111897" y="987850"/>
                    <a:pt x="107391" y="957460"/>
                    <a:pt x="58267" y="972489"/>
                  </a:cubicBezTo>
                  <a:cubicBezTo>
                    <a:pt x="36570" y="969645"/>
                    <a:pt x="36657" y="959786"/>
                    <a:pt x="33146" y="954407"/>
                  </a:cubicBezTo>
                  <a:cubicBezTo>
                    <a:pt x="29635" y="949028"/>
                    <a:pt x="43620" y="943594"/>
                    <a:pt x="37200" y="940215"/>
                  </a:cubicBezTo>
                  <a:cubicBezTo>
                    <a:pt x="29766" y="936160"/>
                    <a:pt x="20305" y="942242"/>
                    <a:pt x="12871" y="938187"/>
                  </a:cubicBezTo>
                  <a:lnTo>
                    <a:pt x="0" y="926148"/>
                  </a:lnTo>
                  <a:cubicBezTo>
                    <a:pt x="1121" y="910773"/>
                    <a:pt x="2081" y="895181"/>
                    <a:pt x="3202" y="879806"/>
                  </a:cubicBezTo>
                  <a:cubicBezTo>
                    <a:pt x="28051" y="866151"/>
                    <a:pt x="56956" y="860605"/>
                    <a:pt x="81805" y="846950"/>
                  </a:cubicBezTo>
                  <a:lnTo>
                    <a:pt x="103568" y="823071"/>
                  </a:lnTo>
                  <a:cubicBezTo>
                    <a:pt x="113210" y="820217"/>
                    <a:pt x="118796" y="811282"/>
                    <a:pt x="128438" y="808428"/>
                  </a:cubicBezTo>
                  <a:cubicBezTo>
                    <a:pt x="137900" y="808428"/>
                    <a:pt x="147361" y="800318"/>
                    <a:pt x="156823" y="800318"/>
                  </a:cubicBezTo>
                  <a:lnTo>
                    <a:pt x="191448" y="806376"/>
                  </a:lnTo>
                  <a:cubicBezTo>
                    <a:pt x="194169" y="791001"/>
                    <a:pt x="217750" y="685491"/>
                    <a:pt x="220471" y="670116"/>
                  </a:cubicBezTo>
                  <a:cubicBezTo>
                    <a:pt x="222134" y="647142"/>
                    <a:pt x="212711" y="658658"/>
                    <a:pt x="203455" y="656366"/>
                  </a:cubicBezTo>
                  <a:cubicBezTo>
                    <a:pt x="194199" y="654074"/>
                    <a:pt x="174000" y="662707"/>
                    <a:pt x="164933" y="656366"/>
                  </a:cubicBezTo>
                  <a:lnTo>
                    <a:pt x="147029" y="630485"/>
                  </a:lnTo>
                  <a:cubicBezTo>
                    <a:pt x="147029" y="621699"/>
                    <a:pt x="151569" y="610553"/>
                    <a:pt x="158850" y="597568"/>
                  </a:cubicBezTo>
                  <a:cubicBezTo>
                    <a:pt x="163186" y="587689"/>
                    <a:pt x="181924" y="586819"/>
                    <a:pt x="187235" y="579321"/>
                  </a:cubicBezTo>
                  <a:cubicBezTo>
                    <a:pt x="192546" y="571823"/>
                    <a:pt x="182942" y="555042"/>
                    <a:pt x="190714" y="552578"/>
                  </a:cubicBezTo>
                  <a:lnTo>
                    <a:pt x="219675" y="556428"/>
                  </a:lnTo>
                  <a:cubicBezTo>
                    <a:pt x="219675" y="553253"/>
                    <a:pt x="231105" y="563413"/>
                    <a:pt x="231105" y="560238"/>
                  </a:cubicBezTo>
                  <a:lnTo>
                    <a:pt x="214945" y="530290"/>
                  </a:lnTo>
                  <a:lnTo>
                    <a:pt x="258147" y="477659"/>
                  </a:lnTo>
                  <a:cubicBezTo>
                    <a:pt x="254306" y="453190"/>
                    <a:pt x="279009" y="435018"/>
                    <a:pt x="275167" y="410548"/>
                  </a:cubicBezTo>
                  <a:lnTo>
                    <a:pt x="302915" y="386510"/>
                  </a:lnTo>
                  <a:cubicBezTo>
                    <a:pt x="327207" y="387252"/>
                    <a:pt x="335280" y="412324"/>
                    <a:pt x="359572" y="413066"/>
                  </a:cubicBezTo>
                  <a:lnTo>
                    <a:pt x="376442" y="406913"/>
                  </a:lnTo>
                  <a:lnTo>
                    <a:pt x="320194" y="370264"/>
                  </a:lnTo>
                  <a:cubicBezTo>
                    <a:pt x="316707" y="361828"/>
                    <a:pt x="343210" y="353894"/>
                    <a:pt x="353490" y="350214"/>
                  </a:cubicBezTo>
                  <a:cubicBezTo>
                    <a:pt x="363770" y="346534"/>
                    <a:pt x="376130" y="352579"/>
                    <a:pt x="381875" y="348186"/>
                  </a:cubicBezTo>
                  <a:cubicBezTo>
                    <a:pt x="395534" y="341465"/>
                    <a:pt x="382889" y="335346"/>
                    <a:pt x="389985" y="329939"/>
                  </a:cubicBezTo>
                  <a:cubicBezTo>
                    <a:pt x="397081" y="324533"/>
                    <a:pt x="417356" y="306623"/>
                    <a:pt x="424452" y="315747"/>
                  </a:cubicBezTo>
                  <a:cubicBezTo>
                    <a:pt x="431548" y="324871"/>
                    <a:pt x="431202" y="385226"/>
                    <a:pt x="444727" y="384681"/>
                  </a:cubicBezTo>
                  <a:lnTo>
                    <a:pt x="471135" y="377358"/>
                  </a:lnTo>
                  <a:cubicBezTo>
                    <a:pt x="470501" y="356534"/>
                    <a:pt x="469866" y="335709"/>
                    <a:pt x="469232" y="314885"/>
                  </a:cubicBezTo>
                  <a:cubicBezTo>
                    <a:pt x="482690" y="332744"/>
                    <a:pt x="486011" y="356685"/>
                    <a:pt x="499469" y="374544"/>
                  </a:cubicBezTo>
                  <a:lnTo>
                    <a:pt x="524456" y="372300"/>
                  </a:lnTo>
                  <a:cubicBezTo>
                    <a:pt x="530319" y="355476"/>
                    <a:pt x="515907" y="320405"/>
                    <a:pt x="517716" y="297499"/>
                  </a:cubicBezTo>
                  <a:cubicBezTo>
                    <a:pt x="535288" y="296147"/>
                    <a:pt x="530557" y="274521"/>
                    <a:pt x="548129" y="273169"/>
                  </a:cubicBezTo>
                  <a:lnTo>
                    <a:pt x="588272" y="294558"/>
                  </a:lnTo>
                  <a:cubicBezTo>
                    <a:pt x="601248" y="307703"/>
                    <a:pt x="608143" y="324904"/>
                    <a:pt x="621119" y="338049"/>
                  </a:cubicBezTo>
                  <a:lnTo>
                    <a:pt x="661906" y="359876"/>
                  </a:lnTo>
                  <a:cubicBezTo>
                    <a:pt x="662503" y="362062"/>
                    <a:pt x="657017" y="372358"/>
                    <a:pt x="657614" y="374544"/>
                  </a:cubicBezTo>
                  <a:lnTo>
                    <a:pt x="729188" y="415368"/>
                  </a:lnTo>
                  <a:lnTo>
                    <a:pt x="733993" y="404703"/>
                  </a:lnTo>
                  <a:lnTo>
                    <a:pt x="697548" y="335840"/>
                  </a:lnTo>
                  <a:cubicBezTo>
                    <a:pt x="691577" y="317297"/>
                    <a:pt x="705037" y="304374"/>
                    <a:pt x="704246" y="291417"/>
                  </a:cubicBezTo>
                  <a:cubicBezTo>
                    <a:pt x="703455" y="278460"/>
                    <a:pt x="684014" y="272967"/>
                    <a:pt x="678607" y="260126"/>
                  </a:cubicBezTo>
                  <a:cubicBezTo>
                    <a:pt x="684450" y="251633"/>
                    <a:pt x="659881" y="224892"/>
                    <a:pt x="665724" y="216399"/>
                  </a:cubicBezTo>
                  <a:cubicBezTo>
                    <a:pt x="673376" y="207421"/>
                    <a:pt x="724522" y="221468"/>
                    <a:pt x="746824" y="218427"/>
                  </a:cubicBezTo>
                  <a:cubicBezTo>
                    <a:pt x="762030" y="214372"/>
                    <a:pt x="752907" y="209641"/>
                    <a:pt x="754934" y="204234"/>
                  </a:cubicBezTo>
                  <a:cubicBezTo>
                    <a:pt x="756961" y="198827"/>
                    <a:pt x="771744" y="198792"/>
                    <a:pt x="758988" y="198152"/>
                  </a:cubicBezTo>
                  <a:lnTo>
                    <a:pt x="680426" y="188229"/>
                  </a:lnTo>
                  <a:cubicBezTo>
                    <a:pt x="669275" y="180119"/>
                    <a:pt x="672567" y="183657"/>
                    <a:pt x="675861" y="169767"/>
                  </a:cubicBezTo>
                  <a:cubicBezTo>
                    <a:pt x="679155" y="161283"/>
                    <a:pt x="697488" y="149154"/>
                    <a:pt x="706274" y="141382"/>
                  </a:cubicBezTo>
                  <a:cubicBezTo>
                    <a:pt x="715060" y="133610"/>
                    <a:pt x="719790" y="125162"/>
                    <a:pt x="728576" y="123135"/>
                  </a:cubicBezTo>
                  <a:cubicBezTo>
                    <a:pt x="738714" y="125162"/>
                    <a:pt x="742768" y="137327"/>
                    <a:pt x="752906" y="139354"/>
                  </a:cubicBezTo>
                  <a:cubicBezTo>
                    <a:pt x="768450" y="141382"/>
                    <a:pt x="757636" y="88666"/>
                    <a:pt x="773180" y="90694"/>
                  </a:cubicBezTo>
                  <a:lnTo>
                    <a:pt x="813731" y="108943"/>
                  </a:lnTo>
                  <a:cubicBezTo>
                    <a:pt x="807145" y="99328"/>
                    <a:pt x="817110" y="97454"/>
                    <a:pt x="815758" y="88668"/>
                  </a:cubicBezTo>
                  <a:cubicBezTo>
                    <a:pt x="825220" y="79206"/>
                    <a:pt x="814406" y="69745"/>
                    <a:pt x="823868" y="60283"/>
                  </a:cubicBezTo>
                  <a:lnTo>
                    <a:pt x="856985" y="120333"/>
                  </a:lnTo>
                  <a:cubicBezTo>
                    <a:pt x="862949" y="122153"/>
                    <a:pt x="861828" y="95296"/>
                    <a:pt x="866446" y="82585"/>
                  </a:cubicBezTo>
                  <a:cubicBezTo>
                    <a:pt x="871064" y="69874"/>
                    <a:pt x="852253" y="51498"/>
                    <a:pt x="860363" y="42036"/>
                  </a:cubicBezTo>
                  <a:cubicBezTo>
                    <a:pt x="868473" y="32574"/>
                    <a:pt x="893479" y="26153"/>
                    <a:pt x="909023" y="19732"/>
                  </a:cubicBezTo>
                  <a:cubicBezTo>
                    <a:pt x="924567" y="13311"/>
                    <a:pt x="933613" y="24501"/>
                    <a:pt x="949573" y="21760"/>
                  </a:cubicBezTo>
                  <a:cubicBezTo>
                    <a:pt x="965533" y="19019"/>
                    <a:pt x="962215" y="-9514"/>
                    <a:pt x="1004783" y="3286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xmlns="" id="{77D962FA-4F1D-48E1-A4BC-D6EAD8CF6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0032" y="4153354"/>
              <a:ext cx="77607" cy="81136"/>
            </a:xfrm>
            <a:custGeom>
              <a:avLst/>
              <a:gdLst>
                <a:gd name="T0" fmla="*/ 49 w 66"/>
                <a:gd name="T1" fmla="*/ 14 h 69"/>
                <a:gd name="T2" fmla="*/ 49 w 66"/>
                <a:gd name="T3" fmla="*/ 14 h 69"/>
                <a:gd name="T4" fmla="*/ 49 w 66"/>
                <a:gd name="T5" fmla="*/ 33 h 69"/>
                <a:gd name="T6" fmla="*/ 54 w 66"/>
                <a:gd name="T7" fmla="*/ 33 h 69"/>
                <a:gd name="T8" fmla="*/ 59 w 66"/>
                <a:gd name="T9" fmla="*/ 36 h 69"/>
                <a:gd name="T10" fmla="*/ 61 w 66"/>
                <a:gd name="T11" fmla="*/ 33 h 69"/>
                <a:gd name="T12" fmla="*/ 66 w 66"/>
                <a:gd name="T13" fmla="*/ 36 h 69"/>
                <a:gd name="T14" fmla="*/ 56 w 66"/>
                <a:gd name="T15" fmla="*/ 43 h 69"/>
                <a:gd name="T16" fmla="*/ 49 w 66"/>
                <a:gd name="T17" fmla="*/ 48 h 69"/>
                <a:gd name="T18" fmla="*/ 49 w 66"/>
                <a:gd name="T19" fmla="*/ 50 h 69"/>
                <a:gd name="T20" fmla="*/ 52 w 66"/>
                <a:gd name="T21" fmla="*/ 52 h 69"/>
                <a:gd name="T22" fmla="*/ 47 w 66"/>
                <a:gd name="T23" fmla="*/ 57 h 69"/>
                <a:gd name="T24" fmla="*/ 42 w 66"/>
                <a:gd name="T25" fmla="*/ 59 h 69"/>
                <a:gd name="T26" fmla="*/ 44 w 66"/>
                <a:gd name="T27" fmla="*/ 59 h 69"/>
                <a:gd name="T28" fmla="*/ 40 w 66"/>
                <a:gd name="T29" fmla="*/ 62 h 69"/>
                <a:gd name="T30" fmla="*/ 35 w 66"/>
                <a:gd name="T31" fmla="*/ 66 h 69"/>
                <a:gd name="T32" fmla="*/ 35 w 66"/>
                <a:gd name="T33" fmla="*/ 69 h 69"/>
                <a:gd name="T34" fmla="*/ 26 w 66"/>
                <a:gd name="T35" fmla="*/ 66 h 69"/>
                <a:gd name="T36" fmla="*/ 16 w 66"/>
                <a:gd name="T37" fmla="*/ 64 h 69"/>
                <a:gd name="T38" fmla="*/ 9 w 66"/>
                <a:gd name="T39" fmla="*/ 62 h 69"/>
                <a:gd name="T40" fmla="*/ 0 w 66"/>
                <a:gd name="T41" fmla="*/ 55 h 69"/>
                <a:gd name="T42" fmla="*/ 0 w 66"/>
                <a:gd name="T43" fmla="*/ 50 h 69"/>
                <a:gd name="T44" fmla="*/ 2 w 66"/>
                <a:gd name="T45" fmla="*/ 48 h 69"/>
                <a:gd name="T46" fmla="*/ 0 w 66"/>
                <a:gd name="T47" fmla="*/ 43 h 69"/>
                <a:gd name="T48" fmla="*/ 7 w 66"/>
                <a:gd name="T49" fmla="*/ 31 h 69"/>
                <a:gd name="T50" fmla="*/ 28 w 66"/>
                <a:gd name="T51" fmla="*/ 31 h 69"/>
                <a:gd name="T52" fmla="*/ 28 w 66"/>
                <a:gd name="T53" fmla="*/ 24 h 69"/>
                <a:gd name="T54" fmla="*/ 26 w 66"/>
                <a:gd name="T55" fmla="*/ 24 h 69"/>
                <a:gd name="T56" fmla="*/ 23 w 66"/>
                <a:gd name="T57" fmla="*/ 19 h 69"/>
                <a:gd name="T58" fmla="*/ 18 w 66"/>
                <a:gd name="T59" fmla="*/ 17 h 69"/>
                <a:gd name="T60" fmla="*/ 11 w 66"/>
                <a:gd name="T61" fmla="*/ 10 h 69"/>
                <a:gd name="T62" fmla="*/ 18 w 66"/>
                <a:gd name="T63" fmla="*/ 10 h 69"/>
                <a:gd name="T64" fmla="*/ 18 w 66"/>
                <a:gd name="T65" fmla="*/ 0 h 69"/>
                <a:gd name="T66" fmla="*/ 35 w 66"/>
                <a:gd name="T67" fmla="*/ 0 h 69"/>
                <a:gd name="T68" fmla="*/ 52 w 66"/>
                <a:gd name="T69" fmla="*/ 0 h 69"/>
                <a:gd name="T70" fmla="*/ 49 w 66"/>
                <a:gd name="T71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" h="69">
                  <a:moveTo>
                    <a:pt x="49" y="14"/>
                  </a:moveTo>
                  <a:lnTo>
                    <a:pt x="49" y="14"/>
                  </a:lnTo>
                  <a:lnTo>
                    <a:pt x="49" y="33"/>
                  </a:lnTo>
                  <a:lnTo>
                    <a:pt x="54" y="33"/>
                  </a:lnTo>
                  <a:lnTo>
                    <a:pt x="59" y="36"/>
                  </a:lnTo>
                  <a:lnTo>
                    <a:pt x="61" y="33"/>
                  </a:lnTo>
                  <a:lnTo>
                    <a:pt x="66" y="36"/>
                  </a:lnTo>
                  <a:lnTo>
                    <a:pt x="56" y="43"/>
                  </a:lnTo>
                  <a:lnTo>
                    <a:pt x="49" y="48"/>
                  </a:lnTo>
                  <a:lnTo>
                    <a:pt x="49" y="50"/>
                  </a:lnTo>
                  <a:lnTo>
                    <a:pt x="52" y="52"/>
                  </a:lnTo>
                  <a:lnTo>
                    <a:pt x="47" y="57"/>
                  </a:lnTo>
                  <a:lnTo>
                    <a:pt x="42" y="59"/>
                  </a:lnTo>
                  <a:lnTo>
                    <a:pt x="44" y="59"/>
                  </a:lnTo>
                  <a:lnTo>
                    <a:pt x="40" y="62"/>
                  </a:lnTo>
                  <a:lnTo>
                    <a:pt x="35" y="66"/>
                  </a:lnTo>
                  <a:lnTo>
                    <a:pt x="35" y="69"/>
                  </a:lnTo>
                  <a:lnTo>
                    <a:pt x="26" y="66"/>
                  </a:lnTo>
                  <a:lnTo>
                    <a:pt x="16" y="64"/>
                  </a:lnTo>
                  <a:lnTo>
                    <a:pt x="9" y="62"/>
                  </a:lnTo>
                  <a:lnTo>
                    <a:pt x="0" y="55"/>
                  </a:lnTo>
                  <a:lnTo>
                    <a:pt x="0" y="50"/>
                  </a:lnTo>
                  <a:lnTo>
                    <a:pt x="2" y="48"/>
                  </a:lnTo>
                  <a:lnTo>
                    <a:pt x="0" y="43"/>
                  </a:lnTo>
                  <a:lnTo>
                    <a:pt x="7" y="31"/>
                  </a:lnTo>
                  <a:lnTo>
                    <a:pt x="28" y="31"/>
                  </a:lnTo>
                  <a:lnTo>
                    <a:pt x="28" y="24"/>
                  </a:lnTo>
                  <a:lnTo>
                    <a:pt x="26" y="24"/>
                  </a:lnTo>
                  <a:lnTo>
                    <a:pt x="23" y="19"/>
                  </a:lnTo>
                  <a:lnTo>
                    <a:pt x="18" y="17"/>
                  </a:lnTo>
                  <a:lnTo>
                    <a:pt x="11" y="10"/>
                  </a:lnTo>
                  <a:lnTo>
                    <a:pt x="18" y="10"/>
                  </a:lnTo>
                  <a:lnTo>
                    <a:pt x="18" y="0"/>
                  </a:lnTo>
                  <a:lnTo>
                    <a:pt x="35" y="0"/>
                  </a:lnTo>
                  <a:lnTo>
                    <a:pt x="52" y="0"/>
                  </a:lnTo>
                  <a:lnTo>
                    <a:pt x="49" y="14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4" name="Freeform 136">
              <a:extLst>
                <a:ext uri="{FF2B5EF4-FFF2-40B4-BE49-F238E27FC236}">
                  <a16:creationId xmlns:a16="http://schemas.microsoft.com/office/drawing/2014/main" xmlns="" id="{4163D8EA-8134-4145-B40E-73090EDFA9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5299" y="4189806"/>
              <a:ext cx="116411" cy="58793"/>
            </a:xfrm>
            <a:custGeom>
              <a:avLst/>
              <a:gdLst>
                <a:gd name="T0" fmla="*/ 59 w 99"/>
                <a:gd name="T1" fmla="*/ 2 h 50"/>
                <a:gd name="T2" fmla="*/ 59 w 99"/>
                <a:gd name="T3" fmla="*/ 2 h 50"/>
                <a:gd name="T4" fmla="*/ 64 w 99"/>
                <a:gd name="T5" fmla="*/ 2 h 50"/>
                <a:gd name="T6" fmla="*/ 66 w 99"/>
                <a:gd name="T7" fmla="*/ 2 h 50"/>
                <a:gd name="T8" fmla="*/ 71 w 99"/>
                <a:gd name="T9" fmla="*/ 0 h 50"/>
                <a:gd name="T10" fmla="*/ 78 w 99"/>
                <a:gd name="T11" fmla="*/ 2 h 50"/>
                <a:gd name="T12" fmla="*/ 80 w 99"/>
                <a:gd name="T13" fmla="*/ 2 h 50"/>
                <a:gd name="T14" fmla="*/ 85 w 99"/>
                <a:gd name="T15" fmla="*/ 7 h 50"/>
                <a:gd name="T16" fmla="*/ 90 w 99"/>
                <a:gd name="T17" fmla="*/ 9 h 50"/>
                <a:gd name="T18" fmla="*/ 97 w 99"/>
                <a:gd name="T19" fmla="*/ 12 h 50"/>
                <a:gd name="T20" fmla="*/ 99 w 99"/>
                <a:gd name="T21" fmla="*/ 17 h 50"/>
                <a:gd name="T22" fmla="*/ 94 w 99"/>
                <a:gd name="T23" fmla="*/ 17 h 50"/>
                <a:gd name="T24" fmla="*/ 92 w 99"/>
                <a:gd name="T25" fmla="*/ 19 h 50"/>
                <a:gd name="T26" fmla="*/ 85 w 99"/>
                <a:gd name="T27" fmla="*/ 21 h 50"/>
                <a:gd name="T28" fmla="*/ 83 w 99"/>
                <a:gd name="T29" fmla="*/ 21 h 50"/>
                <a:gd name="T30" fmla="*/ 78 w 99"/>
                <a:gd name="T31" fmla="*/ 24 h 50"/>
                <a:gd name="T32" fmla="*/ 76 w 99"/>
                <a:gd name="T33" fmla="*/ 21 h 50"/>
                <a:gd name="T34" fmla="*/ 73 w 99"/>
                <a:gd name="T35" fmla="*/ 19 h 50"/>
                <a:gd name="T36" fmla="*/ 71 w 99"/>
                <a:gd name="T37" fmla="*/ 21 h 50"/>
                <a:gd name="T38" fmla="*/ 68 w 99"/>
                <a:gd name="T39" fmla="*/ 24 h 50"/>
                <a:gd name="T40" fmla="*/ 68 w 99"/>
                <a:gd name="T41" fmla="*/ 24 h 50"/>
                <a:gd name="T42" fmla="*/ 68 w 99"/>
                <a:gd name="T43" fmla="*/ 28 h 50"/>
                <a:gd name="T44" fmla="*/ 61 w 99"/>
                <a:gd name="T45" fmla="*/ 33 h 50"/>
                <a:gd name="T46" fmla="*/ 59 w 99"/>
                <a:gd name="T47" fmla="*/ 35 h 50"/>
                <a:gd name="T48" fmla="*/ 57 w 99"/>
                <a:gd name="T49" fmla="*/ 38 h 50"/>
                <a:gd name="T50" fmla="*/ 52 w 99"/>
                <a:gd name="T51" fmla="*/ 33 h 50"/>
                <a:gd name="T52" fmla="*/ 50 w 99"/>
                <a:gd name="T53" fmla="*/ 38 h 50"/>
                <a:gd name="T54" fmla="*/ 45 w 99"/>
                <a:gd name="T55" fmla="*/ 38 h 50"/>
                <a:gd name="T56" fmla="*/ 42 w 99"/>
                <a:gd name="T57" fmla="*/ 38 h 50"/>
                <a:gd name="T58" fmla="*/ 42 w 99"/>
                <a:gd name="T59" fmla="*/ 45 h 50"/>
                <a:gd name="T60" fmla="*/ 40 w 99"/>
                <a:gd name="T61" fmla="*/ 45 h 50"/>
                <a:gd name="T62" fmla="*/ 38 w 99"/>
                <a:gd name="T63" fmla="*/ 50 h 50"/>
                <a:gd name="T64" fmla="*/ 33 w 99"/>
                <a:gd name="T65" fmla="*/ 50 h 50"/>
                <a:gd name="T66" fmla="*/ 31 w 99"/>
                <a:gd name="T67" fmla="*/ 45 h 50"/>
                <a:gd name="T68" fmla="*/ 24 w 99"/>
                <a:gd name="T69" fmla="*/ 45 h 50"/>
                <a:gd name="T70" fmla="*/ 26 w 99"/>
                <a:gd name="T71" fmla="*/ 38 h 50"/>
                <a:gd name="T72" fmla="*/ 24 w 99"/>
                <a:gd name="T73" fmla="*/ 35 h 50"/>
                <a:gd name="T74" fmla="*/ 19 w 99"/>
                <a:gd name="T75" fmla="*/ 35 h 50"/>
                <a:gd name="T76" fmla="*/ 12 w 99"/>
                <a:gd name="T77" fmla="*/ 38 h 50"/>
                <a:gd name="T78" fmla="*/ 12 w 99"/>
                <a:gd name="T79" fmla="*/ 35 h 50"/>
                <a:gd name="T80" fmla="*/ 7 w 99"/>
                <a:gd name="T81" fmla="*/ 31 h 50"/>
                <a:gd name="T82" fmla="*/ 5 w 99"/>
                <a:gd name="T83" fmla="*/ 28 h 50"/>
                <a:gd name="T84" fmla="*/ 0 w 99"/>
                <a:gd name="T85" fmla="*/ 26 h 50"/>
                <a:gd name="T86" fmla="*/ 2 w 99"/>
                <a:gd name="T87" fmla="*/ 21 h 50"/>
                <a:gd name="T88" fmla="*/ 2 w 99"/>
                <a:gd name="T89" fmla="*/ 19 h 50"/>
                <a:gd name="T90" fmla="*/ 2 w 99"/>
                <a:gd name="T91" fmla="*/ 17 h 50"/>
                <a:gd name="T92" fmla="*/ 9 w 99"/>
                <a:gd name="T93" fmla="*/ 12 h 50"/>
                <a:gd name="T94" fmla="*/ 16 w 99"/>
                <a:gd name="T95" fmla="*/ 5 h 50"/>
                <a:gd name="T96" fmla="*/ 19 w 99"/>
                <a:gd name="T97" fmla="*/ 5 h 50"/>
                <a:gd name="T98" fmla="*/ 24 w 99"/>
                <a:gd name="T99" fmla="*/ 2 h 50"/>
                <a:gd name="T100" fmla="*/ 28 w 99"/>
                <a:gd name="T101" fmla="*/ 2 h 50"/>
                <a:gd name="T102" fmla="*/ 28 w 99"/>
                <a:gd name="T103" fmla="*/ 5 h 50"/>
                <a:gd name="T104" fmla="*/ 31 w 99"/>
                <a:gd name="T105" fmla="*/ 2 h 50"/>
                <a:gd name="T106" fmla="*/ 40 w 99"/>
                <a:gd name="T107" fmla="*/ 5 h 50"/>
                <a:gd name="T108" fmla="*/ 47 w 99"/>
                <a:gd name="T109" fmla="*/ 5 h 50"/>
                <a:gd name="T110" fmla="*/ 52 w 99"/>
                <a:gd name="T111" fmla="*/ 2 h 50"/>
                <a:gd name="T112" fmla="*/ 54 w 99"/>
                <a:gd name="T113" fmla="*/ 0 h 50"/>
                <a:gd name="T114" fmla="*/ 59 w 99"/>
                <a:gd name="T115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9" h="50">
                  <a:moveTo>
                    <a:pt x="59" y="2"/>
                  </a:moveTo>
                  <a:lnTo>
                    <a:pt x="59" y="2"/>
                  </a:lnTo>
                  <a:lnTo>
                    <a:pt x="64" y="2"/>
                  </a:lnTo>
                  <a:lnTo>
                    <a:pt x="66" y="2"/>
                  </a:lnTo>
                  <a:lnTo>
                    <a:pt x="71" y="0"/>
                  </a:lnTo>
                  <a:lnTo>
                    <a:pt x="78" y="2"/>
                  </a:lnTo>
                  <a:lnTo>
                    <a:pt x="80" y="2"/>
                  </a:lnTo>
                  <a:lnTo>
                    <a:pt x="85" y="7"/>
                  </a:lnTo>
                  <a:lnTo>
                    <a:pt x="90" y="9"/>
                  </a:lnTo>
                  <a:lnTo>
                    <a:pt x="97" y="12"/>
                  </a:lnTo>
                  <a:lnTo>
                    <a:pt x="99" y="17"/>
                  </a:lnTo>
                  <a:lnTo>
                    <a:pt x="94" y="17"/>
                  </a:lnTo>
                  <a:lnTo>
                    <a:pt x="92" y="19"/>
                  </a:lnTo>
                  <a:lnTo>
                    <a:pt x="85" y="21"/>
                  </a:lnTo>
                  <a:lnTo>
                    <a:pt x="83" y="21"/>
                  </a:lnTo>
                  <a:lnTo>
                    <a:pt x="78" y="24"/>
                  </a:lnTo>
                  <a:lnTo>
                    <a:pt x="76" y="21"/>
                  </a:lnTo>
                  <a:lnTo>
                    <a:pt x="73" y="19"/>
                  </a:lnTo>
                  <a:lnTo>
                    <a:pt x="71" y="21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8"/>
                  </a:lnTo>
                  <a:lnTo>
                    <a:pt x="61" y="33"/>
                  </a:lnTo>
                  <a:lnTo>
                    <a:pt x="59" y="35"/>
                  </a:lnTo>
                  <a:lnTo>
                    <a:pt x="57" y="38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5" y="38"/>
                  </a:lnTo>
                  <a:lnTo>
                    <a:pt x="42" y="38"/>
                  </a:lnTo>
                  <a:lnTo>
                    <a:pt x="42" y="45"/>
                  </a:lnTo>
                  <a:lnTo>
                    <a:pt x="40" y="45"/>
                  </a:lnTo>
                  <a:lnTo>
                    <a:pt x="38" y="50"/>
                  </a:lnTo>
                  <a:lnTo>
                    <a:pt x="33" y="50"/>
                  </a:lnTo>
                  <a:lnTo>
                    <a:pt x="31" y="45"/>
                  </a:lnTo>
                  <a:lnTo>
                    <a:pt x="24" y="45"/>
                  </a:lnTo>
                  <a:lnTo>
                    <a:pt x="26" y="38"/>
                  </a:lnTo>
                  <a:lnTo>
                    <a:pt x="24" y="35"/>
                  </a:lnTo>
                  <a:lnTo>
                    <a:pt x="19" y="35"/>
                  </a:lnTo>
                  <a:lnTo>
                    <a:pt x="12" y="38"/>
                  </a:lnTo>
                  <a:lnTo>
                    <a:pt x="12" y="35"/>
                  </a:lnTo>
                  <a:lnTo>
                    <a:pt x="7" y="31"/>
                  </a:lnTo>
                  <a:lnTo>
                    <a:pt x="5" y="28"/>
                  </a:lnTo>
                  <a:lnTo>
                    <a:pt x="0" y="26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9" y="12"/>
                  </a:lnTo>
                  <a:lnTo>
                    <a:pt x="16" y="5"/>
                  </a:lnTo>
                  <a:lnTo>
                    <a:pt x="19" y="5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5"/>
                  </a:lnTo>
                  <a:lnTo>
                    <a:pt x="31" y="2"/>
                  </a:lnTo>
                  <a:lnTo>
                    <a:pt x="40" y="5"/>
                  </a:lnTo>
                  <a:lnTo>
                    <a:pt x="47" y="5"/>
                  </a:lnTo>
                  <a:lnTo>
                    <a:pt x="52" y="2"/>
                  </a:lnTo>
                  <a:lnTo>
                    <a:pt x="54" y="0"/>
                  </a:lnTo>
                  <a:lnTo>
                    <a:pt x="59" y="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5" name="Freeform 138">
              <a:extLst>
                <a:ext uri="{FF2B5EF4-FFF2-40B4-BE49-F238E27FC236}">
                  <a16:creationId xmlns:a16="http://schemas.microsoft.com/office/drawing/2014/main" xmlns="" id="{5B8B8E4F-8C90-4A50-8344-ACCCE3138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471" y="3501922"/>
              <a:ext cx="109356" cy="105829"/>
            </a:xfrm>
            <a:custGeom>
              <a:avLst/>
              <a:gdLst>
                <a:gd name="T0" fmla="*/ 64 w 93"/>
                <a:gd name="T1" fmla="*/ 12 h 90"/>
                <a:gd name="T2" fmla="*/ 64 w 93"/>
                <a:gd name="T3" fmla="*/ 12 h 90"/>
                <a:gd name="T4" fmla="*/ 78 w 93"/>
                <a:gd name="T5" fmla="*/ 17 h 90"/>
                <a:gd name="T6" fmla="*/ 83 w 93"/>
                <a:gd name="T7" fmla="*/ 15 h 90"/>
                <a:gd name="T8" fmla="*/ 88 w 93"/>
                <a:gd name="T9" fmla="*/ 24 h 90"/>
                <a:gd name="T10" fmla="*/ 93 w 93"/>
                <a:gd name="T11" fmla="*/ 29 h 90"/>
                <a:gd name="T12" fmla="*/ 86 w 93"/>
                <a:gd name="T13" fmla="*/ 38 h 90"/>
                <a:gd name="T14" fmla="*/ 81 w 93"/>
                <a:gd name="T15" fmla="*/ 33 h 90"/>
                <a:gd name="T16" fmla="*/ 69 w 93"/>
                <a:gd name="T17" fmla="*/ 33 h 90"/>
                <a:gd name="T18" fmla="*/ 55 w 93"/>
                <a:gd name="T19" fmla="*/ 29 h 90"/>
                <a:gd name="T20" fmla="*/ 48 w 93"/>
                <a:gd name="T21" fmla="*/ 29 h 90"/>
                <a:gd name="T22" fmla="*/ 43 w 93"/>
                <a:gd name="T23" fmla="*/ 33 h 90"/>
                <a:gd name="T24" fmla="*/ 38 w 93"/>
                <a:gd name="T25" fmla="*/ 29 h 90"/>
                <a:gd name="T26" fmla="*/ 34 w 93"/>
                <a:gd name="T27" fmla="*/ 38 h 90"/>
                <a:gd name="T28" fmla="*/ 43 w 93"/>
                <a:gd name="T29" fmla="*/ 50 h 90"/>
                <a:gd name="T30" fmla="*/ 45 w 93"/>
                <a:gd name="T31" fmla="*/ 57 h 90"/>
                <a:gd name="T32" fmla="*/ 52 w 93"/>
                <a:gd name="T33" fmla="*/ 64 h 90"/>
                <a:gd name="T34" fmla="*/ 60 w 93"/>
                <a:gd name="T35" fmla="*/ 69 h 90"/>
                <a:gd name="T36" fmla="*/ 64 w 93"/>
                <a:gd name="T37" fmla="*/ 78 h 90"/>
                <a:gd name="T38" fmla="*/ 81 w 93"/>
                <a:gd name="T39" fmla="*/ 86 h 90"/>
                <a:gd name="T40" fmla="*/ 78 w 93"/>
                <a:gd name="T41" fmla="*/ 90 h 90"/>
                <a:gd name="T42" fmla="*/ 62 w 93"/>
                <a:gd name="T43" fmla="*/ 83 h 90"/>
                <a:gd name="T44" fmla="*/ 52 w 93"/>
                <a:gd name="T45" fmla="*/ 74 h 90"/>
                <a:gd name="T46" fmla="*/ 38 w 93"/>
                <a:gd name="T47" fmla="*/ 69 h 90"/>
                <a:gd name="T48" fmla="*/ 24 w 93"/>
                <a:gd name="T49" fmla="*/ 52 h 90"/>
                <a:gd name="T50" fmla="*/ 29 w 93"/>
                <a:gd name="T51" fmla="*/ 50 h 90"/>
                <a:gd name="T52" fmla="*/ 19 w 93"/>
                <a:gd name="T53" fmla="*/ 41 h 90"/>
                <a:gd name="T54" fmla="*/ 19 w 93"/>
                <a:gd name="T55" fmla="*/ 33 h 90"/>
                <a:gd name="T56" fmla="*/ 10 w 93"/>
                <a:gd name="T57" fmla="*/ 29 h 90"/>
                <a:gd name="T58" fmla="*/ 5 w 93"/>
                <a:gd name="T59" fmla="*/ 41 h 90"/>
                <a:gd name="T60" fmla="*/ 0 w 93"/>
                <a:gd name="T61" fmla="*/ 31 h 90"/>
                <a:gd name="T62" fmla="*/ 0 w 93"/>
                <a:gd name="T63" fmla="*/ 24 h 90"/>
                <a:gd name="T64" fmla="*/ 0 w 93"/>
                <a:gd name="T65" fmla="*/ 24 h 90"/>
                <a:gd name="T66" fmla="*/ 12 w 93"/>
                <a:gd name="T67" fmla="*/ 24 h 90"/>
                <a:gd name="T68" fmla="*/ 15 w 93"/>
                <a:gd name="T69" fmla="*/ 19 h 90"/>
                <a:gd name="T70" fmla="*/ 19 w 93"/>
                <a:gd name="T71" fmla="*/ 24 h 90"/>
                <a:gd name="T72" fmla="*/ 26 w 93"/>
                <a:gd name="T73" fmla="*/ 24 h 90"/>
                <a:gd name="T74" fmla="*/ 26 w 93"/>
                <a:gd name="T75" fmla="*/ 17 h 90"/>
                <a:gd name="T76" fmla="*/ 34 w 93"/>
                <a:gd name="T77" fmla="*/ 15 h 90"/>
                <a:gd name="T78" fmla="*/ 34 w 93"/>
                <a:gd name="T79" fmla="*/ 7 h 90"/>
                <a:gd name="T80" fmla="*/ 48 w 93"/>
                <a:gd name="T81" fmla="*/ 0 h 90"/>
                <a:gd name="T82" fmla="*/ 52 w 93"/>
                <a:gd name="T83" fmla="*/ 3 h 90"/>
                <a:gd name="T84" fmla="*/ 64 w 93"/>
                <a:gd name="T85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3" h="90">
                  <a:moveTo>
                    <a:pt x="64" y="12"/>
                  </a:moveTo>
                  <a:lnTo>
                    <a:pt x="64" y="12"/>
                  </a:lnTo>
                  <a:lnTo>
                    <a:pt x="78" y="17"/>
                  </a:lnTo>
                  <a:lnTo>
                    <a:pt x="83" y="15"/>
                  </a:lnTo>
                  <a:lnTo>
                    <a:pt x="88" y="24"/>
                  </a:lnTo>
                  <a:lnTo>
                    <a:pt x="93" y="29"/>
                  </a:lnTo>
                  <a:lnTo>
                    <a:pt x="86" y="38"/>
                  </a:lnTo>
                  <a:lnTo>
                    <a:pt x="81" y="33"/>
                  </a:lnTo>
                  <a:lnTo>
                    <a:pt x="69" y="33"/>
                  </a:lnTo>
                  <a:lnTo>
                    <a:pt x="55" y="29"/>
                  </a:lnTo>
                  <a:lnTo>
                    <a:pt x="48" y="29"/>
                  </a:lnTo>
                  <a:lnTo>
                    <a:pt x="43" y="33"/>
                  </a:lnTo>
                  <a:lnTo>
                    <a:pt x="38" y="29"/>
                  </a:lnTo>
                  <a:lnTo>
                    <a:pt x="34" y="38"/>
                  </a:lnTo>
                  <a:lnTo>
                    <a:pt x="43" y="50"/>
                  </a:lnTo>
                  <a:lnTo>
                    <a:pt x="45" y="57"/>
                  </a:lnTo>
                  <a:lnTo>
                    <a:pt x="52" y="64"/>
                  </a:lnTo>
                  <a:lnTo>
                    <a:pt x="60" y="69"/>
                  </a:lnTo>
                  <a:lnTo>
                    <a:pt x="64" y="78"/>
                  </a:lnTo>
                  <a:lnTo>
                    <a:pt x="81" y="86"/>
                  </a:lnTo>
                  <a:lnTo>
                    <a:pt x="78" y="90"/>
                  </a:lnTo>
                  <a:lnTo>
                    <a:pt x="62" y="83"/>
                  </a:lnTo>
                  <a:lnTo>
                    <a:pt x="52" y="74"/>
                  </a:lnTo>
                  <a:lnTo>
                    <a:pt x="38" y="69"/>
                  </a:lnTo>
                  <a:lnTo>
                    <a:pt x="24" y="52"/>
                  </a:lnTo>
                  <a:lnTo>
                    <a:pt x="29" y="50"/>
                  </a:lnTo>
                  <a:lnTo>
                    <a:pt x="19" y="41"/>
                  </a:lnTo>
                  <a:lnTo>
                    <a:pt x="19" y="33"/>
                  </a:lnTo>
                  <a:lnTo>
                    <a:pt x="10" y="29"/>
                  </a:lnTo>
                  <a:lnTo>
                    <a:pt x="5" y="41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12" y="24"/>
                  </a:lnTo>
                  <a:lnTo>
                    <a:pt x="15" y="19"/>
                  </a:lnTo>
                  <a:lnTo>
                    <a:pt x="19" y="24"/>
                  </a:lnTo>
                  <a:lnTo>
                    <a:pt x="26" y="24"/>
                  </a:lnTo>
                  <a:lnTo>
                    <a:pt x="26" y="17"/>
                  </a:lnTo>
                  <a:lnTo>
                    <a:pt x="34" y="15"/>
                  </a:lnTo>
                  <a:lnTo>
                    <a:pt x="34" y="7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64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6" name="Freeform 140">
              <a:extLst>
                <a:ext uri="{FF2B5EF4-FFF2-40B4-BE49-F238E27FC236}">
                  <a16:creationId xmlns:a16="http://schemas.microsoft.com/office/drawing/2014/main" xmlns="" id="{F34D4A3D-FA06-4886-AFFD-F68BC60AB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8682" y="4112199"/>
              <a:ext cx="52915" cy="38804"/>
            </a:xfrm>
            <a:custGeom>
              <a:avLst/>
              <a:gdLst>
                <a:gd name="T0" fmla="*/ 40 w 45"/>
                <a:gd name="T1" fmla="*/ 23 h 33"/>
                <a:gd name="T2" fmla="*/ 40 w 45"/>
                <a:gd name="T3" fmla="*/ 23 h 33"/>
                <a:gd name="T4" fmla="*/ 45 w 45"/>
                <a:gd name="T5" fmla="*/ 28 h 33"/>
                <a:gd name="T6" fmla="*/ 43 w 45"/>
                <a:gd name="T7" fmla="*/ 33 h 33"/>
                <a:gd name="T8" fmla="*/ 33 w 45"/>
                <a:gd name="T9" fmla="*/ 30 h 33"/>
                <a:gd name="T10" fmla="*/ 26 w 45"/>
                <a:gd name="T11" fmla="*/ 30 h 33"/>
                <a:gd name="T12" fmla="*/ 17 w 45"/>
                <a:gd name="T13" fmla="*/ 30 h 33"/>
                <a:gd name="T14" fmla="*/ 7 w 45"/>
                <a:gd name="T15" fmla="*/ 33 h 33"/>
                <a:gd name="T16" fmla="*/ 0 w 45"/>
                <a:gd name="T17" fmla="*/ 28 h 33"/>
                <a:gd name="T18" fmla="*/ 0 w 45"/>
                <a:gd name="T19" fmla="*/ 21 h 33"/>
                <a:gd name="T20" fmla="*/ 17 w 45"/>
                <a:gd name="T21" fmla="*/ 26 h 33"/>
                <a:gd name="T22" fmla="*/ 29 w 45"/>
                <a:gd name="T23" fmla="*/ 26 h 33"/>
                <a:gd name="T24" fmla="*/ 33 w 45"/>
                <a:gd name="T25" fmla="*/ 21 h 33"/>
                <a:gd name="T26" fmla="*/ 26 w 45"/>
                <a:gd name="T27" fmla="*/ 14 h 33"/>
                <a:gd name="T28" fmla="*/ 26 w 45"/>
                <a:gd name="T29" fmla="*/ 9 h 33"/>
                <a:gd name="T30" fmla="*/ 17 w 45"/>
                <a:gd name="T31" fmla="*/ 4 h 33"/>
                <a:gd name="T32" fmla="*/ 19 w 45"/>
                <a:gd name="T33" fmla="*/ 0 h 33"/>
                <a:gd name="T34" fmla="*/ 31 w 45"/>
                <a:gd name="T35" fmla="*/ 2 h 33"/>
                <a:gd name="T36" fmla="*/ 43 w 45"/>
                <a:gd name="T37" fmla="*/ 4 h 33"/>
                <a:gd name="T38" fmla="*/ 45 w 45"/>
                <a:gd name="T39" fmla="*/ 14 h 33"/>
                <a:gd name="T40" fmla="*/ 43 w 45"/>
                <a:gd name="T41" fmla="*/ 21 h 33"/>
                <a:gd name="T42" fmla="*/ 40 w 45"/>
                <a:gd name="T43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5" h="33">
                  <a:moveTo>
                    <a:pt x="40" y="23"/>
                  </a:moveTo>
                  <a:lnTo>
                    <a:pt x="40" y="23"/>
                  </a:lnTo>
                  <a:lnTo>
                    <a:pt x="45" y="28"/>
                  </a:lnTo>
                  <a:lnTo>
                    <a:pt x="43" y="33"/>
                  </a:lnTo>
                  <a:lnTo>
                    <a:pt x="33" y="30"/>
                  </a:lnTo>
                  <a:lnTo>
                    <a:pt x="26" y="30"/>
                  </a:lnTo>
                  <a:lnTo>
                    <a:pt x="17" y="30"/>
                  </a:lnTo>
                  <a:lnTo>
                    <a:pt x="7" y="33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17" y="26"/>
                  </a:lnTo>
                  <a:lnTo>
                    <a:pt x="29" y="26"/>
                  </a:lnTo>
                  <a:lnTo>
                    <a:pt x="33" y="21"/>
                  </a:lnTo>
                  <a:lnTo>
                    <a:pt x="26" y="14"/>
                  </a:lnTo>
                  <a:lnTo>
                    <a:pt x="26" y="9"/>
                  </a:lnTo>
                  <a:lnTo>
                    <a:pt x="17" y="4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43" y="4"/>
                  </a:lnTo>
                  <a:lnTo>
                    <a:pt x="45" y="14"/>
                  </a:lnTo>
                  <a:lnTo>
                    <a:pt x="43" y="21"/>
                  </a:lnTo>
                  <a:lnTo>
                    <a:pt x="40" y="2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7" name="Freeform 142">
              <a:extLst>
                <a:ext uri="{FF2B5EF4-FFF2-40B4-BE49-F238E27FC236}">
                  <a16:creationId xmlns:a16="http://schemas.microsoft.com/office/drawing/2014/main" xmlns="" id="{050F80E2-F313-4EFA-9890-B05D53658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3682" y="3440776"/>
              <a:ext cx="124642" cy="81136"/>
            </a:xfrm>
            <a:custGeom>
              <a:avLst/>
              <a:gdLst>
                <a:gd name="T0" fmla="*/ 75 w 106"/>
                <a:gd name="T1" fmla="*/ 0 h 69"/>
                <a:gd name="T2" fmla="*/ 75 w 106"/>
                <a:gd name="T3" fmla="*/ 0 h 69"/>
                <a:gd name="T4" fmla="*/ 92 w 106"/>
                <a:gd name="T5" fmla="*/ 7 h 69"/>
                <a:gd name="T6" fmla="*/ 94 w 106"/>
                <a:gd name="T7" fmla="*/ 5 h 69"/>
                <a:gd name="T8" fmla="*/ 104 w 106"/>
                <a:gd name="T9" fmla="*/ 12 h 69"/>
                <a:gd name="T10" fmla="*/ 106 w 106"/>
                <a:gd name="T11" fmla="*/ 19 h 69"/>
                <a:gd name="T12" fmla="*/ 94 w 106"/>
                <a:gd name="T13" fmla="*/ 24 h 69"/>
                <a:gd name="T14" fmla="*/ 89 w 106"/>
                <a:gd name="T15" fmla="*/ 40 h 69"/>
                <a:gd name="T16" fmla="*/ 78 w 106"/>
                <a:gd name="T17" fmla="*/ 57 h 69"/>
                <a:gd name="T18" fmla="*/ 66 w 106"/>
                <a:gd name="T19" fmla="*/ 62 h 69"/>
                <a:gd name="T20" fmla="*/ 56 w 106"/>
                <a:gd name="T21" fmla="*/ 59 h 69"/>
                <a:gd name="T22" fmla="*/ 45 w 106"/>
                <a:gd name="T23" fmla="*/ 67 h 69"/>
                <a:gd name="T24" fmla="*/ 37 w 106"/>
                <a:gd name="T25" fmla="*/ 69 h 69"/>
                <a:gd name="T26" fmla="*/ 23 w 106"/>
                <a:gd name="T27" fmla="*/ 64 h 69"/>
                <a:gd name="T28" fmla="*/ 11 w 106"/>
                <a:gd name="T29" fmla="*/ 55 h 69"/>
                <a:gd name="T30" fmla="*/ 7 w 106"/>
                <a:gd name="T31" fmla="*/ 52 h 69"/>
                <a:gd name="T32" fmla="*/ 2 w 106"/>
                <a:gd name="T33" fmla="*/ 43 h 69"/>
                <a:gd name="T34" fmla="*/ 0 w 106"/>
                <a:gd name="T35" fmla="*/ 43 h 69"/>
                <a:gd name="T36" fmla="*/ 7 w 106"/>
                <a:gd name="T37" fmla="*/ 29 h 69"/>
                <a:gd name="T38" fmla="*/ 2 w 106"/>
                <a:gd name="T39" fmla="*/ 24 h 69"/>
                <a:gd name="T40" fmla="*/ 11 w 106"/>
                <a:gd name="T41" fmla="*/ 24 h 69"/>
                <a:gd name="T42" fmla="*/ 14 w 106"/>
                <a:gd name="T43" fmla="*/ 14 h 69"/>
                <a:gd name="T44" fmla="*/ 21 w 106"/>
                <a:gd name="T45" fmla="*/ 19 h 69"/>
                <a:gd name="T46" fmla="*/ 28 w 106"/>
                <a:gd name="T47" fmla="*/ 22 h 69"/>
                <a:gd name="T48" fmla="*/ 42 w 106"/>
                <a:gd name="T49" fmla="*/ 19 h 69"/>
                <a:gd name="T50" fmla="*/ 42 w 106"/>
                <a:gd name="T51" fmla="*/ 14 h 69"/>
                <a:gd name="T52" fmla="*/ 49 w 106"/>
                <a:gd name="T53" fmla="*/ 14 h 69"/>
                <a:gd name="T54" fmla="*/ 56 w 106"/>
                <a:gd name="T55" fmla="*/ 10 h 69"/>
                <a:gd name="T56" fmla="*/ 59 w 106"/>
                <a:gd name="T57" fmla="*/ 12 h 69"/>
                <a:gd name="T58" fmla="*/ 66 w 106"/>
                <a:gd name="T59" fmla="*/ 7 h 69"/>
                <a:gd name="T60" fmla="*/ 68 w 106"/>
                <a:gd name="T61" fmla="*/ 3 h 69"/>
                <a:gd name="T62" fmla="*/ 75 w 106"/>
                <a:gd name="T6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69">
                  <a:moveTo>
                    <a:pt x="75" y="0"/>
                  </a:moveTo>
                  <a:lnTo>
                    <a:pt x="75" y="0"/>
                  </a:lnTo>
                  <a:lnTo>
                    <a:pt x="92" y="7"/>
                  </a:lnTo>
                  <a:lnTo>
                    <a:pt x="94" y="5"/>
                  </a:lnTo>
                  <a:lnTo>
                    <a:pt x="104" y="12"/>
                  </a:lnTo>
                  <a:lnTo>
                    <a:pt x="106" y="19"/>
                  </a:lnTo>
                  <a:lnTo>
                    <a:pt x="94" y="24"/>
                  </a:lnTo>
                  <a:lnTo>
                    <a:pt x="89" y="40"/>
                  </a:lnTo>
                  <a:lnTo>
                    <a:pt x="78" y="57"/>
                  </a:lnTo>
                  <a:lnTo>
                    <a:pt x="66" y="62"/>
                  </a:lnTo>
                  <a:lnTo>
                    <a:pt x="56" y="59"/>
                  </a:lnTo>
                  <a:lnTo>
                    <a:pt x="45" y="67"/>
                  </a:lnTo>
                  <a:lnTo>
                    <a:pt x="37" y="69"/>
                  </a:lnTo>
                  <a:lnTo>
                    <a:pt x="23" y="64"/>
                  </a:lnTo>
                  <a:lnTo>
                    <a:pt x="11" y="55"/>
                  </a:lnTo>
                  <a:lnTo>
                    <a:pt x="7" y="52"/>
                  </a:lnTo>
                  <a:lnTo>
                    <a:pt x="2" y="43"/>
                  </a:lnTo>
                  <a:lnTo>
                    <a:pt x="0" y="43"/>
                  </a:lnTo>
                  <a:lnTo>
                    <a:pt x="7" y="29"/>
                  </a:lnTo>
                  <a:lnTo>
                    <a:pt x="2" y="24"/>
                  </a:lnTo>
                  <a:lnTo>
                    <a:pt x="11" y="24"/>
                  </a:lnTo>
                  <a:lnTo>
                    <a:pt x="14" y="14"/>
                  </a:lnTo>
                  <a:lnTo>
                    <a:pt x="21" y="19"/>
                  </a:lnTo>
                  <a:lnTo>
                    <a:pt x="28" y="22"/>
                  </a:lnTo>
                  <a:lnTo>
                    <a:pt x="42" y="19"/>
                  </a:lnTo>
                  <a:lnTo>
                    <a:pt x="42" y="14"/>
                  </a:lnTo>
                  <a:lnTo>
                    <a:pt x="49" y="14"/>
                  </a:lnTo>
                  <a:lnTo>
                    <a:pt x="56" y="10"/>
                  </a:lnTo>
                  <a:lnTo>
                    <a:pt x="59" y="12"/>
                  </a:lnTo>
                  <a:lnTo>
                    <a:pt x="66" y="7"/>
                  </a:lnTo>
                  <a:lnTo>
                    <a:pt x="68" y="3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8" name="Freeform 144">
              <a:extLst>
                <a:ext uri="{FF2B5EF4-FFF2-40B4-BE49-F238E27FC236}">
                  <a16:creationId xmlns:a16="http://schemas.microsoft.com/office/drawing/2014/main" xmlns="" id="{F5A84C46-5996-43FD-9EAB-D5A34B1CB0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72831" y="4393231"/>
              <a:ext cx="890449" cy="299847"/>
            </a:xfrm>
            <a:custGeom>
              <a:avLst/>
              <a:gdLst>
                <a:gd name="T0" fmla="*/ 397 w 740"/>
                <a:gd name="T1" fmla="*/ 239 h 255"/>
                <a:gd name="T2" fmla="*/ 470 w 740"/>
                <a:gd name="T3" fmla="*/ 251 h 255"/>
                <a:gd name="T4" fmla="*/ 480 w 740"/>
                <a:gd name="T5" fmla="*/ 232 h 255"/>
                <a:gd name="T6" fmla="*/ 366 w 740"/>
                <a:gd name="T7" fmla="*/ 218 h 255"/>
                <a:gd name="T8" fmla="*/ 354 w 740"/>
                <a:gd name="T9" fmla="*/ 234 h 255"/>
                <a:gd name="T10" fmla="*/ 447 w 740"/>
                <a:gd name="T11" fmla="*/ 218 h 255"/>
                <a:gd name="T12" fmla="*/ 397 w 740"/>
                <a:gd name="T13" fmla="*/ 225 h 255"/>
                <a:gd name="T14" fmla="*/ 215 w 740"/>
                <a:gd name="T15" fmla="*/ 199 h 255"/>
                <a:gd name="T16" fmla="*/ 286 w 740"/>
                <a:gd name="T17" fmla="*/ 210 h 255"/>
                <a:gd name="T18" fmla="*/ 279 w 740"/>
                <a:gd name="T19" fmla="*/ 225 h 255"/>
                <a:gd name="T20" fmla="*/ 210 w 740"/>
                <a:gd name="T21" fmla="*/ 213 h 255"/>
                <a:gd name="T22" fmla="*/ 194 w 740"/>
                <a:gd name="T23" fmla="*/ 184 h 255"/>
                <a:gd name="T24" fmla="*/ 638 w 740"/>
                <a:gd name="T25" fmla="*/ 187 h 255"/>
                <a:gd name="T26" fmla="*/ 638 w 740"/>
                <a:gd name="T27" fmla="*/ 182 h 255"/>
                <a:gd name="T28" fmla="*/ 499 w 740"/>
                <a:gd name="T29" fmla="*/ 147 h 255"/>
                <a:gd name="T30" fmla="*/ 570 w 740"/>
                <a:gd name="T31" fmla="*/ 139 h 255"/>
                <a:gd name="T32" fmla="*/ 527 w 740"/>
                <a:gd name="T33" fmla="*/ 142 h 255"/>
                <a:gd name="T34" fmla="*/ 629 w 740"/>
                <a:gd name="T35" fmla="*/ 106 h 255"/>
                <a:gd name="T36" fmla="*/ 695 w 740"/>
                <a:gd name="T37" fmla="*/ 116 h 255"/>
                <a:gd name="T38" fmla="*/ 740 w 740"/>
                <a:gd name="T39" fmla="*/ 234 h 255"/>
                <a:gd name="T40" fmla="*/ 690 w 740"/>
                <a:gd name="T41" fmla="*/ 210 h 255"/>
                <a:gd name="T42" fmla="*/ 645 w 740"/>
                <a:gd name="T43" fmla="*/ 161 h 255"/>
                <a:gd name="T44" fmla="*/ 605 w 740"/>
                <a:gd name="T45" fmla="*/ 142 h 255"/>
                <a:gd name="T46" fmla="*/ 598 w 740"/>
                <a:gd name="T47" fmla="*/ 123 h 255"/>
                <a:gd name="T48" fmla="*/ 600 w 740"/>
                <a:gd name="T49" fmla="*/ 94 h 255"/>
                <a:gd name="T50" fmla="*/ 470 w 740"/>
                <a:gd name="T51" fmla="*/ 80 h 255"/>
                <a:gd name="T52" fmla="*/ 399 w 740"/>
                <a:gd name="T53" fmla="*/ 97 h 255"/>
                <a:gd name="T54" fmla="*/ 444 w 740"/>
                <a:gd name="T55" fmla="*/ 104 h 255"/>
                <a:gd name="T56" fmla="*/ 449 w 740"/>
                <a:gd name="T57" fmla="*/ 163 h 255"/>
                <a:gd name="T58" fmla="*/ 428 w 740"/>
                <a:gd name="T59" fmla="*/ 165 h 255"/>
                <a:gd name="T60" fmla="*/ 404 w 740"/>
                <a:gd name="T61" fmla="*/ 135 h 255"/>
                <a:gd name="T62" fmla="*/ 395 w 740"/>
                <a:gd name="T63" fmla="*/ 161 h 255"/>
                <a:gd name="T64" fmla="*/ 388 w 740"/>
                <a:gd name="T65" fmla="*/ 109 h 255"/>
                <a:gd name="T66" fmla="*/ 447 w 740"/>
                <a:gd name="T67" fmla="*/ 75 h 255"/>
                <a:gd name="T68" fmla="*/ 539 w 740"/>
                <a:gd name="T69" fmla="*/ 71 h 255"/>
                <a:gd name="T70" fmla="*/ 529 w 740"/>
                <a:gd name="T71" fmla="*/ 102 h 255"/>
                <a:gd name="T72" fmla="*/ 529 w 740"/>
                <a:gd name="T73" fmla="*/ 61 h 255"/>
                <a:gd name="T74" fmla="*/ 383 w 740"/>
                <a:gd name="T75" fmla="*/ 73 h 255"/>
                <a:gd name="T76" fmla="*/ 343 w 740"/>
                <a:gd name="T77" fmla="*/ 128 h 255"/>
                <a:gd name="T78" fmla="*/ 298 w 740"/>
                <a:gd name="T79" fmla="*/ 144 h 255"/>
                <a:gd name="T80" fmla="*/ 241 w 740"/>
                <a:gd name="T81" fmla="*/ 135 h 255"/>
                <a:gd name="T82" fmla="*/ 222 w 740"/>
                <a:gd name="T83" fmla="*/ 66 h 255"/>
                <a:gd name="T84" fmla="*/ 267 w 740"/>
                <a:gd name="T85" fmla="*/ 73 h 255"/>
                <a:gd name="T86" fmla="*/ 321 w 740"/>
                <a:gd name="T87" fmla="*/ 42 h 255"/>
                <a:gd name="T88" fmla="*/ 357 w 740"/>
                <a:gd name="T89" fmla="*/ 35 h 255"/>
                <a:gd name="T90" fmla="*/ 151 w 740"/>
                <a:gd name="T91" fmla="*/ 184 h 255"/>
                <a:gd name="T92" fmla="*/ 89 w 740"/>
                <a:gd name="T93" fmla="*/ 120 h 255"/>
                <a:gd name="T94" fmla="*/ 37 w 740"/>
                <a:gd name="T95" fmla="*/ 49 h 255"/>
                <a:gd name="T96" fmla="*/ 9 w 740"/>
                <a:gd name="T97" fmla="*/ 0 h 255"/>
                <a:gd name="T98" fmla="*/ 87 w 740"/>
                <a:gd name="T99" fmla="*/ 54 h 255"/>
                <a:gd name="T100" fmla="*/ 132 w 740"/>
                <a:gd name="T101" fmla="*/ 99 h 255"/>
                <a:gd name="T102" fmla="*/ 168 w 740"/>
                <a:gd name="T103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40" h="255">
                  <a:moveTo>
                    <a:pt x="411" y="253"/>
                  </a:moveTo>
                  <a:lnTo>
                    <a:pt x="411" y="253"/>
                  </a:lnTo>
                  <a:lnTo>
                    <a:pt x="404" y="253"/>
                  </a:lnTo>
                  <a:lnTo>
                    <a:pt x="383" y="244"/>
                  </a:lnTo>
                  <a:lnTo>
                    <a:pt x="397" y="239"/>
                  </a:lnTo>
                  <a:lnTo>
                    <a:pt x="406" y="244"/>
                  </a:lnTo>
                  <a:lnTo>
                    <a:pt x="411" y="248"/>
                  </a:lnTo>
                  <a:lnTo>
                    <a:pt x="411" y="253"/>
                  </a:lnTo>
                  <a:close/>
                  <a:moveTo>
                    <a:pt x="470" y="251"/>
                  </a:moveTo>
                  <a:lnTo>
                    <a:pt x="470" y="251"/>
                  </a:lnTo>
                  <a:lnTo>
                    <a:pt x="456" y="255"/>
                  </a:lnTo>
                  <a:lnTo>
                    <a:pt x="456" y="253"/>
                  </a:lnTo>
                  <a:lnTo>
                    <a:pt x="456" y="248"/>
                  </a:lnTo>
                  <a:lnTo>
                    <a:pt x="463" y="239"/>
                  </a:lnTo>
                  <a:lnTo>
                    <a:pt x="480" y="232"/>
                  </a:lnTo>
                  <a:lnTo>
                    <a:pt x="482" y="234"/>
                  </a:lnTo>
                  <a:lnTo>
                    <a:pt x="482" y="239"/>
                  </a:lnTo>
                  <a:lnTo>
                    <a:pt x="470" y="251"/>
                  </a:lnTo>
                  <a:close/>
                  <a:moveTo>
                    <a:pt x="366" y="218"/>
                  </a:moveTo>
                  <a:lnTo>
                    <a:pt x="366" y="218"/>
                  </a:lnTo>
                  <a:lnTo>
                    <a:pt x="371" y="222"/>
                  </a:lnTo>
                  <a:lnTo>
                    <a:pt x="380" y="222"/>
                  </a:lnTo>
                  <a:lnTo>
                    <a:pt x="385" y="229"/>
                  </a:lnTo>
                  <a:lnTo>
                    <a:pt x="366" y="232"/>
                  </a:lnTo>
                  <a:lnTo>
                    <a:pt x="354" y="234"/>
                  </a:lnTo>
                  <a:lnTo>
                    <a:pt x="347" y="234"/>
                  </a:lnTo>
                  <a:lnTo>
                    <a:pt x="352" y="225"/>
                  </a:lnTo>
                  <a:lnTo>
                    <a:pt x="361" y="225"/>
                  </a:lnTo>
                  <a:lnTo>
                    <a:pt x="366" y="218"/>
                  </a:lnTo>
                  <a:close/>
                  <a:moveTo>
                    <a:pt x="447" y="218"/>
                  </a:moveTo>
                  <a:lnTo>
                    <a:pt x="447" y="218"/>
                  </a:lnTo>
                  <a:lnTo>
                    <a:pt x="444" y="229"/>
                  </a:lnTo>
                  <a:lnTo>
                    <a:pt x="418" y="232"/>
                  </a:lnTo>
                  <a:lnTo>
                    <a:pt x="397" y="229"/>
                  </a:lnTo>
                  <a:lnTo>
                    <a:pt x="397" y="225"/>
                  </a:lnTo>
                  <a:lnTo>
                    <a:pt x="411" y="222"/>
                  </a:lnTo>
                  <a:lnTo>
                    <a:pt x="421" y="227"/>
                  </a:lnTo>
                  <a:lnTo>
                    <a:pt x="432" y="225"/>
                  </a:lnTo>
                  <a:lnTo>
                    <a:pt x="447" y="218"/>
                  </a:lnTo>
                  <a:close/>
                  <a:moveTo>
                    <a:pt x="215" y="199"/>
                  </a:moveTo>
                  <a:lnTo>
                    <a:pt x="215" y="199"/>
                  </a:lnTo>
                  <a:lnTo>
                    <a:pt x="246" y="199"/>
                  </a:lnTo>
                  <a:lnTo>
                    <a:pt x="250" y="191"/>
                  </a:lnTo>
                  <a:lnTo>
                    <a:pt x="279" y="201"/>
                  </a:lnTo>
                  <a:lnTo>
                    <a:pt x="286" y="210"/>
                  </a:lnTo>
                  <a:lnTo>
                    <a:pt x="309" y="213"/>
                  </a:lnTo>
                  <a:lnTo>
                    <a:pt x="331" y="222"/>
                  </a:lnTo>
                  <a:lnTo>
                    <a:pt x="312" y="229"/>
                  </a:lnTo>
                  <a:lnTo>
                    <a:pt x="293" y="222"/>
                  </a:lnTo>
                  <a:lnTo>
                    <a:pt x="279" y="225"/>
                  </a:lnTo>
                  <a:lnTo>
                    <a:pt x="262" y="222"/>
                  </a:lnTo>
                  <a:lnTo>
                    <a:pt x="248" y="220"/>
                  </a:lnTo>
                  <a:lnTo>
                    <a:pt x="227" y="213"/>
                  </a:lnTo>
                  <a:lnTo>
                    <a:pt x="217" y="210"/>
                  </a:lnTo>
                  <a:lnTo>
                    <a:pt x="210" y="213"/>
                  </a:lnTo>
                  <a:lnTo>
                    <a:pt x="179" y="208"/>
                  </a:lnTo>
                  <a:lnTo>
                    <a:pt x="177" y="201"/>
                  </a:lnTo>
                  <a:lnTo>
                    <a:pt x="163" y="199"/>
                  </a:lnTo>
                  <a:lnTo>
                    <a:pt x="172" y="184"/>
                  </a:lnTo>
                  <a:lnTo>
                    <a:pt x="194" y="184"/>
                  </a:lnTo>
                  <a:lnTo>
                    <a:pt x="205" y="189"/>
                  </a:lnTo>
                  <a:lnTo>
                    <a:pt x="212" y="191"/>
                  </a:lnTo>
                  <a:lnTo>
                    <a:pt x="215" y="199"/>
                  </a:lnTo>
                  <a:close/>
                  <a:moveTo>
                    <a:pt x="638" y="187"/>
                  </a:moveTo>
                  <a:lnTo>
                    <a:pt x="638" y="187"/>
                  </a:lnTo>
                  <a:lnTo>
                    <a:pt x="629" y="199"/>
                  </a:lnTo>
                  <a:lnTo>
                    <a:pt x="629" y="187"/>
                  </a:lnTo>
                  <a:lnTo>
                    <a:pt x="631" y="182"/>
                  </a:lnTo>
                  <a:lnTo>
                    <a:pt x="634" y="175"/>
                  </a:lnTo>
                  <a:lnTo>
                    <a:pt x="638" y="182"/>
                  </a:lnTo>
                  <a:lnTo>
                    <a:pt x="638" y="187"/>
                  </a:lnTo>
                  <a:close/>
                  <a:moveTo>
                    <a:pt x="518" y="144"/>
                  </a:moveTo>
                  <a:lnTo>
                    <a:pt x="518" y="144"/>
                  </a:lnTo>
                  <a:lnTo>
                    <a:pt x="511" y="149"/>
                  </a:lnTo>
                  <a:lnTo>
                    <a:pt x="499" y="147"/>
                  </a:lnTo>
                  <a:lnTo>
                    <a:pt x="496" y="139"/>
                  </a:lnTo>
                  <a:lnTo>
                    <a:pt x="513" y="139"/>
                  </a:lnTo>
                  <a:lnTo>
                    <a:pt x="518" y="144"/>
                  </a:lnTo>
                  <a:close/>
                  <a:moveTo>
                    <a:pt x="570" y="139"/>
                  </a:moveTo>
                  <a:lnTo>
                    <a:pt x="570" y="139"/>
                  </a:lnTo>
                  <a:lnTo>
                    <a:pt x="574" y="151"/>
                  </a:lnTo>
                  <a:lnTo>
                    <a:pt x="560" y="144"/>
                  </a:lnTo>
                  <a:lnTo>
                    <a:pt x="548" y="142"/>
                  </a:lnTo>
                  <a:lnTo>
                    <a:pt x="539" y="144"/>
                  </a:lnTo>
                  <a:lnTo>
                    <a:pt x="527" y="142"/>
                  </a:lnTo>
                  <a:lnTo>
                    <a:pt x="529" y="135"/>
                  </a:lnTo>
                  <a:lnTo>
                    <a:pt x="551" y="132"/>
                  </a:lnTo>
                  <a:lnTo>
                    <a:pt x="570" y="139"/>
                  </a:lnTo>
                  <a:close/>
                  <a:moveTo>
                    <a:pt x="629" y="106"/>
                  </a:moveTo>
                  <a:lnTo>
                    <a:pt x="629" y="106"/>
                  </a:lnTo>
                  <a:lnTo>
                    <a:pt x="634" y="132"/>
                  </a:lnTo>
                  <a:lnTo>
                    <a:pt x="650" y="142"/>
                  </a:lnTo>
                  <a:lnTo>
                    <a:pt x="662" y="125"/>
                  </a:lnTo>
                  <a:lnTo>
                    <a:pt x="681" y="116"/>
                  </a:lnTo>
                  <a:lnTo>
                    <a:pt x="695" y="116"/>
                  </a:lnTo>
                  <a:lnTo>
                    <a:pt x="712" y="120"/>
                  </a:lnTo>
                  <a:lnTo>
                    <a:pt x="721" y="128"/>
                  </a:lnTo>
                  <a:lnTo>
                    <a:pt x="740" y="130"/>
                  </a:lnTo>
                  <a:lnTo>
                    <a:pt x="740" y="182"/>
                  </a:lnTo>
                  <a:lnTo>
                    <a:pt x="740" y="234"/>
                  </a:lnTo>
                  <a:lnTo>
                    <a:pt x="726" y="222"/>
                  </a:lnTo>
                  <a:lnTo>
                    <a:pt x="709" y="218"/>
                  </a:lnTo>
                  <a:lnTo>
                    <a:pt x="704" y="225"/>
                  </a:lnTo>
                  <a:lnTo>
                    <a:pt x="686" y="225"/>
                  </a:lnTo>
                  <a:lnTo>
                    <a:pt x="690" y="210"/>
                  </a:lnTo>
                  <a:lnTo>
                    <a:pt x="702" y="206"/>
                  </a:lnTo>
                  <a:lnTo>
                    <a:pt x="697" y="189"/>
                  </a:lnTo>
                  <a:lnTo>
                    <a:pt x="690" y="175"/>
                  </a:lnTo>
                  <a:lnTo>
                    <a:pt x="660" y="161"/>
                  </a:lnTo>
                  <a:lnTo>
                    <a:pt x="645" y="161"/>
                  </a:lnTo>
                  <a:lnTo>
                    <a:pt x="619" y="144"/>
                  </a:lnTo>
                  <a:lnTo>
                    <a:pt x="615" y="154"/>
                  </a:lnTo>
                  <a:lnTo>
                    <a:pt x="610" y="154"/>
                  </a:lnTo>
                  <a:lnTo>
                    <a:pt x="605" y="149"/>
                  </a:lnTo>
                  <a:lnTo>
                    <a:pt x="605" y="142"/>
                  </a:lnTo>
                  <a:lnTo>
                    <a:pt x="593" y="135"/>
                  </a:lnTo>
                  <a:lnTo>
                    <a:pt x="610" y="128"/>
                  </a:lnTo>
                  <a:lnTo>
                    <a:pt x="622" y="128"/>
                  </a:lnTo>
                  <a:lnTo>
                    <a:pt x="622" y="123"/>
                  </a:lnTo>
                  <a:lnTo>
                    <a:pt x="598" y="123"/>
                  </a:lnTo>
                  <a:lnTo>
                    <a:pt x="591" y="113"/>
                  </a:lnTo>
                  <a:lnTo>
                    <a:pt x="577" y="111"/>
                  </a:lnTo>
                  <a:lnTo>
                    <a:pt x="570" y="104"/>
                  </a:lnTo>
                  <a:lnTo>
                    <a:pt x="591" y="99"/>
                  </a:lnTo>
                  <a:lnTo>
                    <a:pt x="600" y="94"/>
                  </a:lnTo>
                  <a:lnTo>
                    <a:pt x="626" y="102"/>
                  </a:lnTo>
                  <a:lnTo>
                    <a:pt x="629" y="106"/>
                  </a:lnTo>
                  <a:close/>
                  <a:moveTo>
                    <a:pt x="484" y="66"/>
                  </a:moveTo>
                  <a:lnTo>
                    <a:pt x="484" y="66"/>
                  </a:lnTo>
                  <a:lnTo>
                    <a:pt x="470" y="80"/>
                  </a:lnTo>
                  <a:lnTo>
                    <a:pt x="458" y="85"/>
                  </a:lnTo>
                  <a:lnTo>
                    <a:pt x="442" y="80"/>
                  </a:lnTo>
                  <a:lnTo>
                    <a:pt x="416" y="83"/>
                  </a:lnTo>
                  <a:lnTo>
                    <a:pt x="402" y="85"/>
                  </a:lnTo>
                  <a:lnTo>
                    <a:pt x="399" y="97"/>
                  </a:lnTo>
                  <a:lnTo>
                    <a:pt x="414" y="111"/>
                  </a:lnTo>
                  <a:lnTo>
                    <a:pt x="423" y="104"/>
                  </a:lnTo>
                  <a:lnTo>
                    <a:pt x="454" y="99"/>
                  </a:lnTo>
                  <a:lnTo>
                    <a:pt x="451" y="106"/>
                  </a:lnTo>
                  <a:lnTo>
                    <a:pt x="444" y="104"/>
                  </a:lnTo>
                  <a:lnTo>
                    <a:pt x="437" y="113"/>
                  </a:lnTo>
                  <a:lnTo>
                    <a:pt x="423" y="118"/>
                  </a:lnTo>
                  <a:lnTo>
                    <a:pt x="440" y="139"/>
                  </a:lnTo>
                  <a:lnTo>
                    <a:pt x="435" y="144"/>
                  </a:lnTo>
                  <a:lnTo>
                    <a:pt x="449" y="163"/>
                  </a:lnTo>
                  <a:lnTo>
                    <a:pt x="449" y="175"/>
                  </a:lnTo>
                  <a:lnTo>
                    <a:pt x="442" y="180"/>
                  </a:lnTo>
                  <a:lnTo>
                    <a:pt x="435" y="173"/>
                  </a:lnTo>
                  <a:lnTo>
                    <a:pt x="442" y="161"/>
                  </a:lnTo>
                  <a:lnTo>
                    <a:pt x="428" y="165"/>
                  </a:lnTo>
                  <a:lnTo>
                    <a:pt x="423" y="163"/>
                  </a:lnTo>
                  <a:lnTo>
                    <a:pt x="425" y="156"/>
                  </a:lnTo>
                  <a:lnTo>
                    <a:pt x="414" y="147"/>
                  </a:lnTo>
                  <a:lnTo>
                    <a:pt x="416" y="130"/>
                  </a:lnTo>
                  <a:lnTo>
                    <a:pt x="404" y="135"/>
                  </a:lnTo>
                  <a:lnTo>
                    <a:pt x="406" y="154"/>
                  </a:lnTo>
                  <a:lnTo>
                    <a:pt x="406" y="177"/>
                  </a:lnTo>
                  <a:lnTo>
                    <a:pt x="397" y="180"/>
                  </a:lnTo>
                  <a:lnTo>
                    <a:pt x="388" y="175"/>
                  </a:lnTo>
                  <a:lnTo>
                    <a:pt x="395" y="161"/>
                  </a:lnTo>
                  <a:lnTo>
                    <a:pt x="390" y="144"/>
                  </a:lnTo>
                  <a:lnTo>
                    <a:pt x="385" y="144"/>
                  </a:lnTo>
                  <a:lnTo>
                    <a:pt x="380" y="132"/>
                  </a:lnTo>
                  <a:lnTo>
                    <a:pt x="388" y="123"/>
                  </a:lnTo>
                  <a:lnTo>
                    <a:pt x="388" y="109"/>
                  </a:lnTo>
                  <a:lnTo>
                    <a:pt x="397" y="85"/>
                  </a:lnTo>
                  <a:lnTo>
                    <a:pt x="399" y="80"/>
                  </a:lnTo>
                  <a:lnTo>
                    <a:pt x="414" y="66"/>
                  </a:lnTo>
                  <a:lnTo>
                    <a:pt x="425" y="73"/>
                  </a:lnTo>
                  <a:lnTo>
                    <a:pt x="447" y="75"/>
                  </a:lnTo>
                  <a:lnTo>
                    <a:pt x="466" y="73"/>
                  </a:lnTo>
                  <a:lnTo>
                    <a:pt x="482" y="61"/>
                  </a:lnTo>
                  <a:lnTo>
                    <a:pt x="484" y="66"/>
                  </a:lnTo>
                  <a:close/>
                  <a:moveTo>
                    <a:pt x="539" y="71"/>
                  </a:moveTo>
                  <a:lnTo>
                    <a:pt x="539" y="71"/>
                  </a:lnTo>
                  <a:lnTo>
                    <a:pt x="539" y="85"/>
                  </a:lnTo>
                  <a:lnTo>
                    <a:pt x="529" y="83"/>
                  </a:lnTo>
                  <a:lnTo>
                    <a:pt x="527" y="92"/>
                  </a:lnTo>
                  <a:lnTo>
                    <a:pt x="534" y="102"/>
                  </a:lnTo>
                  <a:lnTo>
                    <a:pt x="529" y="102"/>
                  </a:lnTo>
                  <a:lnTo>
                    <a:pt x="525" y="92"/>
                  </a:lnTo>
                  <a:lnTo>
                    <a:pt x="520" y="73"/>
                  </a:lnTo>
                  <a:lnTo>
                    <a:pt x="522" y="59"/>
                  </a:lnTo>
                  <a:lnTo>
                    <a:pt x="527" y="54"/>
                  </a:lnTo>
                  <a:lnTo>
                    <a:pt x="529" y="61"/>
                  </a:lnTo>
                  <a:lnTo>
                    <a:pt x="539" y="64"/>
                  </a:lnTo>
                  <a:lnTo>
                    <a:pt x="539" y="71"/>
                  </a:lnTo>
                  <a:close/>
                  <a:moveTo>
                    <a:pt x="364" y="59"/>
                  </a:moveTo>
                  <a:lnTo>
                    <a:pt x="364" y="59"/>
                  </a:lnTo>
                  <a:lnTo>
                    <a:pt x="383" y="73"/>
                  </a:lnTo>
                  <a:lnTo>
                    <a:pt x="364" y="75"/>
                  </a:lnTo>
                  <a:lnTo>
                    <a:pt x="359" y="87"/>
                  </a:lnTo>
                  <a:lnTo>
                    <a:pt x="359" y="102"/>
                  </a:lnTo>
                  <a:lnTo>
                    <a:pt x="343" y="111"/>
                  </a:lnTo>
                  <a:lnTo>
                    <a:pt x="343" y="128"/>
                  </a:lnTo>
                  <a:lnTo>
                    <a:pt x="335" y="154"/>
                  </a:lnTo>
                  <a:lnTo>
                    <a:pt x="333" y="147"/>
                  </a:lnTo>
                  <a:lnTo>
                    <a:pt x="317" y="154"/>
                  </a:lnTo>
                  <a:lnTo>
                    <a:pt x="309" y="144"/>
                  </a:lnTo>
                  <a:lnTo>
                    <a:pt x="298" y="144"/>
                  </a:lnTo>
                  <a:lnTo>
                    <a:pt x="291" y="139"/>
                  </a:lnTo>
                  <a:lnTo>
                    <a:pt x="272" y="144"/>
                  </a:lnTo>
                  <a:lnTo>
                    <a:pt x="265" y="137"/>
                  </a:lnTo>
                  <a:lnTo>
                    <a:pt x="253" y="137"/>
                  </a:lnTo>
                  <a:lnTo>
                    <a:pt x="241" y="135"/>
                  </a:lnTo>
                  <a:lnTo>
                    <a:pt x="239" y="113"/>
                  </a:lnTo>
                  <a:lnTo>
                    <a:pt x="229" y="109"/>
                  </a:lnTo>
                  <a:lnTo>
                    <a:pt x="222" y="94"/>
                  </a:lnTo>
                  <a:lnTo>
                    <a:pt x="220" y="80"/>
                  </a:lnTo>
                  <a:lnTo>
                    <a:pt x="222" y="66"/>
                  </a:lnTo>
                  <a:lnTo>
                    <a:pt x="231" y="57"/>
                  </a:lnTo>
                  <a:lnTo>
                    <a:pt x="234" y="66"/>
                  </a:lnTo>
                  <a:lnTo>
                    <a:pt x="246" y="75"/>
                  </a:lnTo>
                  <a:lnTo>
                    <a:pt x="255" y="73"/>
                  </a:lnTo>
                  <a:lnTo>
                    <a:pt x="267" y="73"/>
                  </a:lnTo>
                  <a:lnTo>
                    <a:pt x="276" y="66"/>
                  </a:lnTo>
                  <a:lnTo>
                    <a:pt x="283" y="64"/>
                  </a:lnTo>
                  <a:lnTo>
                    <a:pt x="300" y="68"/>
                  </a:lnTo>
                  <a:lnTo>
                    <a:pt x="312" y="66"/>
                  </a:lnTo>
                  <a:lnTo>
                    <a:pt x="321" y="42"/>
                  </a:lnTo>
                  <a:lnTo>
                    <a:pt x="326" y="38"/>
                  </a:lnTo>
                  <a:lnTo>
                    <a:pt x="333" y="19"/>
                  </a:lnTo>
                  <a:lnTo>
                    <a:pt x="352" y="19"/>
                  </a:lnTo>
                  <a:lnTo>
                    <a:pt x="364" y="21"/>
                  </a:lnTo>
                  <a:lnTo>
                    <a:pt x="357" y="35"/>
                  </a:lnTo>
                  <a:lnTo>
                    <a:pt x="369" y="52"/>
                  </a:lnTo>
                  <a:lnTo>
                    <a:pt x="364" y="59"/>
                  </a:lnTo>
                  <a:close/>
                  <a:moveTo>
                    <a:pt x="170" y="182"/>
                  </a:moveTo>
                  <a:lnTo>
                    <a:pt x="170" y="182"/>
                  </a:lnTo>
                  <a:lnTo>
                    <a:pt x="151" y="184"/>
                  </a:lnTo>
                  <a:lnTo>
                    <a:pt x="139" y="168"/>
                  </a:lnTo>
                  <a:lnTo>
                    <a:pt x="118" y="156"/>
                  </a:lnTo>
                  <a:lnTo>
                    <a:pt x="111" y="147"/>
                  </a:lnTo>
                  <a:lnTo>
                    <a:pt x="99" y="132"/>
                  </a:lnTo>
                  <a:lnTo>
                    <a:pt x="89" y="120"/>
                  </a:lnTo>
                  <a:lnTo>
                    <a:pt x="78" y="99"/>
                  </a:lnTo>
                  <a:lnTo>
                    <a:pt x="63" y="85"/>
                  </a:lnTo>
                  <a:lnTo>
                    <a:pt x="59" y="71"/>
                  </a:lnTo>
                  <a:lnTo>
                    <a:pt x="52" y="59"/>
                  </a:lnTo>
                  <a:lnTo>
                    <a:pt x="37" y="49"/>
                  </a:lnTo>
                  <a:lnTo>
                    <a:pt x="30" y="35"/>
                  </a:lnTo>
                  <a:lnTo>
                    <a:pt x="16" y="26"/>
                  </a:lnTo>
                  <a:lnTo>
                    <a:pt x="0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35" y="4"/>
                  </a:lnTo>
                  <a:lnTo>
                    <a:pt x="49" y="19"/>
                  </a:lnTo>
                  <a:lnTo>
                    <a:pt x="61" y="31"/>
                  </a:lnTo>
                  <a:lnTo>
                    <a:pt x="71" y="38"/>
                  </a:lnTo>
                  <a:lnTo>
                    <a:pt x="87" y="54"/>
                  </a:lnTo>
                  <a:lnTo>
                    <a:pt x="101" y="54"/>
                  </a:lnTo>
                  <a:lnTo>
                    <a:pt x="116" y="66"/>
                  </a:lnTo>
                  <a:lnTo>
                    <a:pt x="125" y="80"/>
                  </a:lnTo>
                  <a:lnTo>
                    <a:pt x="137" y="87"/>
                  </a:lnTo>
                  <a:lnTo>
                    <a:pt x="132" y="99"/>
                  </a:lnTo>
                  <a:lnTo>
                    <a:pt x="142" y="106"/>
                  </a:lnTo>
                  <a:lnTo>
                    <a:pt x="146" y="106"/>
                  </a:lnTo>
                  <a:lnTo>
                    <a:pt x="149" y="118"/>
                  </a:lnTo>
                  <a:lnTo>
                    <a:pt x="156" y="125"/>
                  </a:lnTo>
                  <a:lnTo>
                    <a:pt x="168" y="128"/>
                  </a:lnTo>
                  <a:lnTo>
                    <a:pt x="175" y="137"/>
                  </a:lnTo>
                  <a:lnTo>
                    <a:pt x="170" y="158"/>
                  </a:lnTo>
                  <a:lnTo>
                    <a:pt x="170" y="18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9" name="Freeform 148">
              <a:extLst>
                <a:ext uri="{FF2B5EF4-FFF2-40B4-BE49-F238E27FC236}">
                  <a16:creationId xmlns:a16="http://schemas.microsoft.com/office/drawing/2014/main" xmlns="" id="{5CE5A13A-C35A-47B7-AF81-7B96B7641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5114" y="3250721"/>
              <a:ext cx="75256" cy="101866"/>
            </a:xfrm>
            <a:custGeom>
              <a:avLst/>
              <a:gdLst>
                <a:gd name="T0" fmla="*/ 43 w 64"/>
                <a:gd name="T1" fmla="*/ 14 h 93"/>
                <a:gd name="T2" fmla="*/ 43 w 64"/>
                <a:gd name="T3" fmla="*/ 14 h 93"/>
                <a:gd name="T4" fmla="*/ 40 w 64"/>
                <a:gd name="T5" fmla="*/ 29 h 93"/>
                <a:gd name="T6" fmla="*/ 50 w 64"/>
                <a:gd name="T7" fmla="*/ 29 h 93"/>
                <a:gd name="T8" fmla="*/ 62 w 64"/>
                <a:gd name="T9" fmla="*/ 36 h 93"/>
                <a:gd name="T10" fmla="*/ 64 w 64"/>
                <a:gd name="T11" fmla="*/ 55 h 93"/>
                <a:gd name="T12" fmla="*/ 52 w 64"/>
                <a:gd name="T13" fmla="*/ 78 h 93"/>
                <a:gd name="T14" fmla="*/ 24 w 64"/>
                <a:gd name="T15" fmla="*/ 93 h 93"/>
                <a:gd name="T16" fmla="*/ 0 w 64"/>
                <a:gd name="T17" fmla="*/ 90 h 93"/>
                <a:gd name="T18" fmla="*/ 14 w 64"/>
                <a:gd name="T19" fmla="*/ 62 h 93"/>
                <a:gd name="T20" fmla="*/ 5 w 64"/>
                <a:gd name="T21" fmla="*/ 36 h 93"/>
                <a:gd name="T22" fmla="*/ 29 w 64"/>
                <a:gd name="T23" fmla="*/ 12 h 93"/>
                <a:gd name="T24" fmla="*/ 40 w 64"/>
                <a:gd name="T25" fmla="*/ 0 h 93"/>
                <a:gd name="T26" fmla="*/ 43 w 64"/>
                <a:gd name="T27" fmla="*/ 14 h 93"/>
                <a:gd name="connsiteX0" fmla="*/ 6719 w 10000"/>
                <a:gd name="connsiteY0" fmla="*/ 820 h 9315"/>
                <a:gd name="connsiteX1" fmla="*/ 6719 w 10000"/>
                <a:gd name="connsiteY1" fmla="*/ 820 h 9315"/>
                <a:gd name="connsiteX2" fmla="*/ 6250 w 10000"/>
                <a:gd name="connsiteY2" fmla="*/ 2433 h 9315"/>
                <a:gd name="connsiteX3" fmla="*/ 7813 w 10000"/>
                <a:gd name="connsiteY3" fmla="*/ 2433 h 9315"/>
                <a:gd name="connsiteX4" fmla="*/ 9688 w 10000"/>
                <a:gd name="connsiteY4" fmla="*/ 3186 h 9315"/>
                <a:gd name="connsiteX5" fmla="*/ 10000 w 10000"/>
                <a:gd name="connsiteY5" fmla="*/ 5229 h 9315"/>
                <a:gd name="connsiteX6" fmla="*/ 8125 w 10000"/>
                <a:gd name="connsiteY6" fmla="*/ 7702 h 9315"/>
                <a:gd name="connsiteX7" fmla="*/ 3750 w 10000"/>
                <a:gd name="connsiteY7" fmla="*/ 9315 h 9315"/>
                <a:gd name="connsiteX8" fmla="*/ 0 w 10000"/>
                <a:gd name="connsiteY8" fmla="*/ 8992 h 9315"/>
                <a:gd name="connsiteX9" fmla="*/ 2188 w 10000"/>
                <a:gd name="connsiteY9" fmla="*/ 5982 h 9315"/>
                <a:gd name="connsiteX10" fmla="*/ 781 w 10000"/>
                <a:gd name="connsiteY10" fmla="*/ 3186 h 9315"/>
                <a:gd name="connsiteX11" fmla="*/ 4531 w 10000"/>
                <a:gd name="connsiteY11" fmla="*/ 605 h 9315"/>
                <a:gd name="connsiteX12" fmla="*/ 6848 w 10000"/>
                <a:gd name="connsiteY12" fmla="*/ 0 h 9315"/>
                <a:gd name="connsiteX13" fmla="*/ 6719 w 10000"/>
                <a:gd name="connsiteY13" fmla="*/ 820 h 9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00" h="9315">
                  <a:moveTo>
                    <a:pt x="6719" y="820"/>
                  </a:moveTo>
                  <a:lnTo>
                    <a:pt x="6719" y="820"/>
                  </a:lnTo>
                  <a:lnTo>
                    <a:pt x="6250" y="2433"/>
                  </a:lnTo>
                  <a:lnTo>
                    <a:pt x="7813" y="2433"/>
                  </a:lnTo>
                  <a:lnTo>
                    <a:pt x="9688" y="3186"/>
                  </a:lnTo>
                  <a:lnTo>
                    <a:pt x="10000" y="5229"/>
                  </a:lnTo>
                  <a:lnTo>
                    <a:pt x="8125" y="7702"/>
                  </a:lnTo>
                  <a:lnTo>
                    <a:pt x="3750" y="9315"/>
                  </a:lnTo>
                  <a:lnTo>
                    <a:pt x="0" y="8992"/>
                  </a:lnTo>
                  <a:lnTo>
                    <a:pt x="2188" y="5982"/>
                  </a:lnTo>
                  <a:lnTo>
                    <a:pt x="781" y="3186"/>
                  </a:lnTo>
                  <a:lnTo>
                    <a:pt x="4531" y="605"/>
                  </a:lnTo>
                  <a:lnTo>
                    <a:pt x="6848" y="0"/>
                  </a:lnTo>
                  <a:lnTo>
                    <a:pt x="6719" y="82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0" name="Freeform 154">
              <a:extLst>
                <a:ext uri="{FF2B5EF4-FFF2-40B4-BE49-F238E27FC236}">
                  <a16:creationId xmlns:a16="http://schemas.microsoft.com/office/drawing/2014/main" xmlns="" id="{1EC936CF-2BB2-490A-A681-605635BA4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9807" y="2796572"/>
              <a:ext cx="204361" cy="157530"/>
            </a:xfrm>
            <a:custGeom>
              <a:avLst/>
              <a:gdLst>
                <a:gd name="T0" fmla="*/ 159 w 173"/>
                <a:gd name="T1" fmla="*/ 2 h 116"/>
                <a:gd name="T2" fmla="*/ 159 w 173"/>
                <a:gd name="T3" fmla="*/ 2 h 116"/>
                <a:gd name="T4" fmla="*/ 157 w 173"/>
                <a:gd name="T5" fmla="*/ 29 h 116"/>
                <a:gd name="T6" fmla="*/ 173 w 173"/>
                <a:gd name="T7" fmla="*/ 55 h 116"/>
                <a:gd name="T8" fmla="*/ 152 w 173"/>
                <a:gd name="T9" fmla="*/ 83 h 116"/>
                <a:gd name="T10" fmla="*/ 107 w 173"/>
                <a:gd name="T11" fmla="*/ 109 h 116"/>
                <a:gd name="T12" fmla="*/ 93 w 173"/>
                <a:gd name="T13" fmla="*/ 116 h 116"/>
                <a:gd name="T14" fmla="*/ 71 w 173"/>
                <a:gd name="T15" fmla="*/ 109 h 116"/>
                <a:gd name="T16" fmla="*/ 26 w 173"/>
                <a:gd name="T17" fmla="*/ 100 h 116"/>
                <a:gd name="T18" fmla="*/ 41 w 173"/>
                <a:gd name="T19" fmla="*/ 83 h 116"/>
                <a:gd name="T20" fmla="*/ 8 w 173"/>
                <a:gd name="T21" fmla="*/ 64 h 116"/>
                <a:gd name="T22" fmla="*/ 36 w 173"/>
                <a:gd name="T23" fmla="*/ 57 h 116"/>
                <a:gd name="T24" fmla="*/ 36 w 173"/>
                <a:gd name="T25" fmla="*/ 45 h 116"/>
                <a:gd name="T26" fmla="*/ 0 w 173"/>
                <a:gd name="T27" fmla="*/ 36 h 116"/>
                <a:gd name="T28" fmla="*/ 12 w 173"/>
                <a:gd name="T29" fmla="*/ 12 h 116"/>
                <a:gd name="T30" fmla="*/ 36 w 173"/>
                <a:gd name="T31" fmla="*/ 5 h 116"/>
                <a:gd name="T32" fmla="*/ 62 w 173"/>
                <a:gd name="T33" fmla="*/ 33 h 116"/>
                <a:gd name="T34" fmla="*/ 86 w 173"/>
                <a:gd name="T35" fmla="*/ 10 h 116"/>
                <a:gd name="T36" fmla="*/ 107 w 173"/>
                <a:gd name="T37" fmla="*/ 21 h 116"/>
                <a:gd name="T38" fmla="*/ 133 w 173"/>
                <a:gd name="T39" fmla="*/ 0 h 116"/>
                <a:gd name="T40" fmla="*/ 159 w 173"/>
                <a:gd name="T41" fmla="*/ 2 h 116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1210 w 10000"/>
                <a:gd name="connsiteY14" fmla="*/ 1913 h 10000"/>
                <a:gd name="connsiteX15" fmla="*/ 2081 w 10000"/>
                <a:gd name="connsiteY15" fmla="*/ 431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1210 w 10000"/>
                <a:gd name="connsiteY14" fmla="*/ 1913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547 w 10000"/>
                <a:gd name="connsiteY14" fmla="*/ 81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547 w 10000"/>
                <a:gd name="connsiteY14" fmla="*/ 81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842 w 10000"/>
                <a:gd name="connsiteY14" fmla="*/ 114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3441 w 10000"/>
                <a:gd name="connsiteY7" fmla="*/ 906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842 w 10000"/>
                <a:gd name="connsiteY14" fmla="*/ 114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8786 w 10000"/>
                <a:gd name="connsiteY4" fmla="*/ 7155 h 10549"/>
                <a:gd name="connsiteX5" fmla="*/ 6185 w 10000"/>
                <a:gd name="connsiteY5" fmla="*/ 9397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8786 w 10000"/>
                <a:gd name="connsiteY4" fmla="*/ 7155 h 10549"/>
                <a:gd name="connsiteX5" fmla="*/ 5301 w 10000"/>
                <a:gd name="connsiteY5" fmla="*/ 8518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9523 w 10000"/>
                <a:gd name="connsiteY4" fmla="*/ 6606 h 10549"/>
                <a:gd name="connsiteX5" fmla="*/ 5301 w 10000"/>
                <a:gd name="connsiteY5" fmla="*/ 8518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9523 w 10000"/>
                <a:gd name="connsiteY4" fmla="*/ 6606 h 10549"/>
                <a:gd name="connsiteX5" fmla="*/ 5301 w 10000"/>
                <a:gd name="connsiteY5" fmla="*/ 8518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10370 w 10370"/>
                <a:gd name="connsiteY0" fmla="*/ 0 h 11036"/>
                <a:gd name="connsiteX1" fmla="*/ 9191 w 10370"/>
                <a:gd name="connsiteY1" fmla="*/ 659 h 11036"/>
                <a:gd name="connsiteX2" fmla="*/ 9075 w 10370"/>
                <a:gd name="connsiteY2" fmla="*/ 2987 h 11036"/>
                <a:gd name="connsiteX3" fmla="*/ 10000 w 10370"/>
                <a:gd name="connsiteY3" fmla="*/ 5228 h 11036"/>
                <a:gd name="connsiteX4" fmla="*/ 9523 w 10370"/>
                <a:gd name="connsiteY4" fmla="*/ 7093 h 11036"/>
                <a:gd name="connsiteX5" fmla="*/ 5301 w 10370"/>
                <a:gd name="connsiteY5" fmla="*/ 9005 h 11036"/>
                <a:gd name="connsiteX6" fmla="*/ 4418 w 10370"/>
                <a:gd name="connsiteY6" fmla="*/ 11036 h 11036"/>
                <a:gd name="connsiteX7" fmla="*/ 3441 w 10370"/>
                <a:gd name="connsiteY7" fmla="*/ 9554 h 11036"/>
                <a:gd name="connsiteX8" fmla="*/ 1503 w 10370"/>
                <a:gd name="connsiteY8" fmla="*/ 9108 h 11036"/>
                <a:gd name="connsiteX9" fmla="*/ 2370 w 10370"/>
                <a:gd name="connsiteY9" fmla="*/ 7642 h 11036"/>
                <a:gd name="connsiteX10" fmla="*/ 462 w 10370"/>
                <a:gd name="connsiteY10" fmla="*/ 6004 h 11036"/>
                <a:gd name="connsiteX11" fmla="*/ 2081 w 10370"/>
                <a:gd name="connsiteY11" fmla="*/ 5401 h 11036"/>
                <a:gd name="connsiteX12" fmla="*/ 2081 w 10370"/>
                <a:gd name="connsiteY12" fmla="*/ 4366 h 11036"/>
                <a:gd name="connsiteX13" fmla="*/ 0 w 10370"/>
                <a:gd name="connsiteY13" fmla="*/ 3590 h 11036"/>
                <a:gd name="connsiteX14" fmla="*/ 842 w 10370"/>
                <a:gd name="connsiteY14" fmla="*/ 1631 h 11036"/>
                <a:gd name="connsiteX15" fmla="*/ 2818 w 10370"/>
                <a:gd name="connsiteY15" fmla="*/ 1687 h 11036"/>
                <a:gd name="connsiteX16" fmla="*/ 3584 w 10370"/>
                <a:gd name="connsiteY16" fmla="*/ 3332 h 11036"/>
                <a:gd name="connsiteX17" fmla="*/ 4971 w 10370"/>
                <a:gd name="connsiteY17" fmla="*/ 1349 h 11036"/>
                <a:gd name="connsiteX18" fmla="*/ 6185 w 10370"/>
                <a:gd name="connsiteY18" fmla="*/ 2297 h 11036"/>
                <a:gd name="connsiteX19" fmla="*/ 7688 w 10370"/>
                <a:gd name="connsiteY19" fmla="*/ 487 h 11036"/>
                <a:gd name="connsiteX20" fmla="*/ 10370 w 10370"/>
                <a:gd name="connsiteY20" fmla="*/ 0 h 11036"/>
                <a:gd name="connsiteX0" fmla="*/ 10370 w 10370"/>
                <a:gd name="connsiteY0" fmla="*/ 0 h 11036"/>
                <a:gd name="connsiteX1" fmla="*/ 9780 w 10370"/>
                <a:gd name="connsiteY1" fmla="*/ 549 h 11036"/>
                <a:gd name="connsiteX2" fmla="*/ 9075 w 10370"/>
                <a:gd name="connsiteY2" fmla="*/ 2987 h 11036"/>
                <a:gd name="connsiteX3" fmla="*/ 10000 w 10370"/>
                <a:gd name="connsiteY3" fmla="*/ 5228 h 11036"/>
                <a:gd name="connsiteX4" fmla="*/ 9523 w 10370"/>
                <a:gd name="connsiteY4" fmla="*/ 7093 h 11036"/>
                <a:gd name="connsiteX5" fmla="*/ 5301 w 10370"/>
                <a:gd name="connsiteY5" fmla="*/ 9005 h 11036"/>
                <a:gd name="connsiteX6" fmla="*/ 4418 w 10370"/>
                <a:gd name="connsiteY6" fmla="*/ 11036 h 11036"/>
                <a:gd name="connsiteX7" fmla="*/ 3441 w 10370"/>
                <a:gd name="connsiteY7" fmla="*/ 9554 h 11036"/>
                <a:gd name="connsiteX8" fmla="*/ 1503 w 10370"/>
                <a:gd name="connsiteY8" fmla="*/ 9108 h 11036"/>
                <a:gd name="connsiteX9" fmla="*/ 2370 w 10370"/>
                <a:gd name="connsiteY9" fmla="*/ 7642 h 11036"/>
                <a:gd name="connsiteX10" fmla="*/ 462 w 10370"/>
                <a:gd name="connsiteY10" fmla="*/ 6004 h 11036"/>
                <a:gd name="connsiteX11" fmla="*/ 2081 w 10370"/>
                <a:gd name="connsiteY11" fmla="*/ 5401 h 11036"/>
                <a:gd name="connsiteX12" fmla="*/ 2081 w 10370"/>
                <a:gd name="connsiteY12" fmla="*/ 4366 h 11036"/>
                <a:gd name="connsiteX13" fmla="*/ 0 w 10370"/>
                <a:gd name="connsiteY13" fmla="*/ 3590 h 11036"/>
                <a:gd name="connsiteX14" fmla="*/ 842 w 10370"/>
                <a:gd name="connsiteY14" fmla="*/ 1631 h 11036"/>
                <a:gd name="connsiteX15" fmla="*/ 2818 w 10370"/>
                <a:gd name="connsiteY15" fmla="*/ 1687 h 11036"/>
                <a:gd name="connsiteX16" fmla="*/ 3584 w 10370"/>
                <a:gd name="connsiteY16" fmla="*/ 3332 h 11036"/>
                <a:gd name="connsiteX17" fmla="*/ 4971 w 10370"/>
                <a:gd name="connsiteY17" fmla="*/ 1349 h 11036"/>
                <a:gd name="connsiteX18" fmla="*/ 6185 w 10370"/>
                <a:gd name="connsiteY18" fmla="*/ 2297 h 11036"/>
                <a:gd name="connsiteX19" fmla="*/ 7688 w 10370"/>
                <a:gd name="connsiteY19" fmla="*/ 487 h 11036"/>
                <a:gd name="connsiteX20" fmla="*/ 10370 w 10370"/>
                <a:gd name="connsiteY20" fmla="*/ 0 h 11036"/>
                <a:gd name="connsiteX0" fmla="*/ 8675 w 10130"/>
                <a:gd name="connsiteY0" fmla="*/ 0 h 10596"/>
                <a:gd name="connsiteX1" fmla="*/ 9780 w 10130"/>
                <a:gd name="connsiteY1" fmla="*/ 109 h 10596"/>
                <a:gd name="connsiteX2" fmla="*/ 9075 w 10130"/>
                <a:gd name="connsiteY2" fmla="*/ 2547 h 10596"/>
                <a:gd name="connsiteX3" fmla="*/ 10000 w 10130"/>
                <a:gd name="connsiteY3" fmla="*/ 4788 h 10596"/>
                <a:gd name="connsiteX4" fmla="*/ 9523 w 10130"/>
                <a:gd name="connsiteY4" fmla="*/ 6653 h 10596"/>
                <a:gd name="connsiteX5" fmla="*/ 5301 w 10130"/>
                <a:gd name="connsiteY5" fmla="*/ 8565 h 10596"/>
                <a:gd name="connsiteX6" fmla="*/ 4418 w 10130"/>
                <a:gd name="connsiteY6" fmla="*/ 10596 h 10596"/>
                <a:gd name="connsiteX7" fmla="*/ 3441 w 10130"/>
                <a:gd name="connsiteY7" fmla="*/ 9114 h 10596"/>
                <a:gd name="connsiteX8" fmla="*/ 1503 w 10130"/>
                <a:gd name="connsiteY8" fmla="*/ 8668 h 10596"/>
                <a:gd name="connsiteX9" fmla="*/ 2370 w 10130"/>
                <a:gd name="connsiteY9" fmla="*/ 7202 h 10596"/>
                <a:gd name="connsiteX10" fmla="*/ 462 w 10130"/>
                <a:gd name="connsiteY10" fmla="*/ 5564 h 10596"/>
                <a:gd name="connsiteX11" fmla="*/ 2081 w 10130"/>
                <a:gd name="connsiteY11" fmla="*/ 4961 h 10596"/>
                <a:gd name="connsiteX12" fmla="*/ 2081 w 10130"/>
                <a:gd name="connsiteY12" fmla="*/ 3926 h 10596"/>
                <a:gd name="connsiteX13" fmla="*/ 0 w 10130"/>
                <a:gd name="connsiteY13" fmla="*/ 3150 h 10596"/>
                <a:gd name="connsiteX14" fmla="*/ 842 w 10130"/>
                <a:gd name="connsiteY14" fmla="*/ 1191 h 10596"/>
                <a:gd name="connsiteX15" fmla="*/ 2818 w 10130"/>
                <a:gd name="connsiteY15" fmla="*/ 1247 h 10596"/>
                <a:gd name="connsiteX16" fmla="*/ 3584 w 10130"/>
                <a:gd name="connsiteY16" fmla="*/ 2892 h 10596"/>
                <a:gd name="connsiteX17" fmla="*/ 4971 w 10130"/>
                <a:gd name="connsiteY17" fmla="*/ 909 h 10596"/>
                <a:gd name="connsiteX18" fmla="*/ 6185 w 10130"/>
                <a:gd name="connsiteY18" fmla="*/ 1857 h 10596"/>
                <a:gd name="connsiteX19" fmla="*/ 7688 w 10130"/>
                <a:gd name="connsiteY19" fmla="*/ 47 h 10596"/>
                <a:gd name="connsiteX20" fmla="*/ 8675 w 10130"/>
                <a:gd name="connsiteY20" fmla="*/ 0 h 10596"/>
                <a:gd name="connsiteX0" fmla="*/ 8675 w 10130"/>
                <a:gd name="connsiteY0" fmla="*/ 0 h 10596"/>
                <a:gd name="connsiteX1" fmla="*/ 9780 w 10130"/>
                <a:gd name="connsiteY1" fmla="*/ 109 h 10596"/>
                <a:gd name="connsiteX2" fmla="*/ 9075 w 10130"/>
                <a:gd name="connsiteY2" fmla="*/ 2547 h 10596"/>
                <a:gd name="connsiteX3" fmla="*/ 10000 w 10130"/>
                <a:gd name="connsiteY3" fmla="*/ 4788 h 10596"/>
                <a:gd name="connsiteX4" fmla="*/ 9523 w 10130"/>
                <a:gd name="connsiteY4" fmla="*/ 6653 h 10596"/>
                <a:gd name="connsiteX5" fmla="*/ 5301 w 10130"/>
                <a:gd name="connsiteY5" fmla="*/ 8565 h 10596"/>
                <a:gd name="connsiteX6" fmla="*/ 4418 w 10130"/>
                <a:gd name="connsiteY6" fmla="*/ 10596 h 10596"/>
                <a:gd name="connsiteX7" fmla="*/ 3441 w 10130"/>
                <a:gd name="connsiteY7" fmla="*/ 9114 h 10596"/>
                <a:gd name="connsiteX8" fmla="*/ 1503 w 10130"/>
                <a:gd name="connsiteY8" fmla="*/ 8668 h 10596"/>
                <a:gd name="connsiteX9" fmla="*/ 2370 w 10130"/>
                <a:gd name="connsiteY9" fmla="*/ 7202 h 10596"/>
                <a:gd name="connsiteX10" fmla="*/ 462 w 10130"/>
                <a:gd name="connsiteY10" fmla="*/ 5564 h 10596"/>
                <a:gd name="connsiteX11" fmla="*/ 2081 w 10130"/>
                <a:gd name="connsiteY11" fmla="*/ 4961 h 10596"/>
                <a:gd name="connsiteX12" fmla="*/ 2081 w 10130"/>
                <a:gd name="connsiteY12" fmla="*/ 3926 h 10596"/>
                <a:gd name="connsiteX13" fmla="*/ 0 w 10130"/>
                <a:gd name="connsiteY13" fmla="*/ 3150 h 10596"/>
                <a:gd name="connsiteX14" fmla="*/ 842 w 10130"/>
                <a:gd name="connsiteY14" fmla="*/ 1191 h 10596"/>
                <a:gd name="connsiteX15" fmla="*/ 2818 w 10130"/>
                <a:gd name="connsiteY15" fmla="*/ 1247 h 10596"/>
                <a:gd name="connsiteX16" fmla="*/ 3584 w 10130"/>
                <a:gd name="connsiteY16" fmla="*/ 2892 h 10596"/>
                <a:gd name="connsiteX17" fmla="*/ 4971 w 10130"/>
                <a:gd name="connsiteY17" fmla="*/ 909 h 10596"/>
                <a:gd name="connsiteX18" fmla="*/ 6185 w 10130"/>
                <a:gd name="connsiteY18" fmla="*/ 1857 h 10596"/>
                <a:gd name="connsiteX19" fmla="*/ 7688 w 10130"/>
                <a:gd name="connsiteY19" fmla="*/ 47 h 10596"/>
                <a:gd name="connsiteX20" fmla="*/ 8675 w 10130"/>
                <a:gd name="connsiteY20" fmla="*/ 0 h 10596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5301 w 10130"/>
                <a:gd name="connsiteY5" fmla="*/ 9490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6185 w 10130"/>
                <a:gd name="connsiteY18" fmla="*/ 2782 h 11521"/>
                <a:gd name="connsiteX19" fmla="*/ 7688 w 10130"/>
                <a:gd name="connsiteY19" fmla="*/ 972 h 11521"/>
                <a:gd name="connsiteX20" fmla="*/ 8830 w 10130"/>
                <a:gd name="connsiteY20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6185 w 10130"/>
                <a:gd name="connsiteY18" fmla="*/ 2782 h 11521"/>
                <a:gd name="connsiteX19" fmla="*/ 7688 w 10130"/>
                <a:gd name="connsiteY19" fmla="*/ 972 h 11521"/>
                <a:gd name="connsiteX20" fmla="*/ 8830 w 10130"/>
                <a:gd name="connsiteY20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6185 w 10130"/>
                <a:gd name="connsiteY18" fmla="*/ 2782 h 11521"/>
                <a:gd name="connsiteX19" fmla="*/ 7463 w 10130"/>
                <a:gd name="connsiteY19" fmla="*/ 1992 h 11521"/>
                <a:gd name="connsiteX20" fmla="*/ 7688 w 10130"/>
                <a:gd name="connsiteY20" fmla="*/ 972 h 11521"/>
                <a:gd name="connsiteX21" fmla="*/ 8830 w 10130"/>
                <a:gd name="connsiteY21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5732 w 10130"/>
                <a:gd name="connsiteY18" fmla="*/ 1767 h 11521"/>
                <a:gd name="connsiteX19" fmla="*/ 6185 w 10130"/>
                <a:gd name="connsiteY19" fmla="*/ 2782 h 11521"/>
                <a:gd name="connsiteX20" fmla="*/ 7463 w 10130"/>
                <a:gd name="connsiteY20" fmla="*/ 1992 h 11521"/>
                <a:gd name="connsiteX21" fmla="*/ 7688 w 10130"/>
                <a:gd name="connsiteY21" fmla="*/ 972 h 11521"/>
                <a:gd name="connsiteX22" fmla="*/ 8830 w 10130"/>
                <a:gd name="connsiteY22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077 w 10130"/>
                <a:gd name="connsiteY17" fmla="*/ 2553 h 11521"/>
                <a:gd name="connsiteX18" fmla="*/ 4971 w 10130"/>
                <a:gd name="connsiteY18" fmla="*/ 1834 h 11521"/>
                <a:gd name="connsiteX19" fmla="*/ 5732 w 10130"/>
                <a:gd name="connsiteY19" fmla="*/ 1767 h 11521"/>
                <a:gd name="connsiteX20" fmla="*/ 6185 w 10130"/>
                <a:gd name="connsiteY20" fmla="*/ 2782 h 11521"/>
                <a:gd name="connsiteX21" fmla="*/ 7463 w 10130"/>
                <a:gd name="connsiteY21" fmla="*/ 1992 h 11521"/>
                <a:gd name="connsiteX22" fmla="*/ 7688 w 10130"/>
                <a:gd name="connsiteY22" fmla="*/ 972 h 11521"/>
                <a:gd name="connsiteX23" fmla="*/ 8830 w 10130"/>
                <a:gd name="connsiteY23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1368 w 10130"/>
                <a:gd name="connsiteY13" fmla="*/ 4236 h 11521"/>
                <a:gd name="connsiteX14" fmla="*/ 0 w 10130"/>
                <a:gd name="connsiteY14" fmla="*/ 4075 h 11521"/>
                <a:gd name="connsiteX15" fmla="*/ 842 w 10130"/>
                <a:gd name="connsiteY15" fmla="*/ 2116 h 11521"/>
                <a:gd name="connsiteX16" fmla="*/ 2818 w 10130"/>
                <a:gd name="connsiteY16" fmla="*/ 2172 h 11521"/>
                <a:gd name="connsiteX17" fmla="*/ 3584 w 10130"/>
                <a:gd name="connsiteY17" fmla="*/ 3817 h 11521"/>
                <a:gd name="connsiteX18" fmla="*/ 4077 w 10130"/>
                <a:gd name="connsiteY18" fmla="*/ 2553 h 11521"/>
                <a:gd name="connsiteX19" fmla="*/ 4971 w 10130"/>
                <a:gd name="connsiteY19" fmla="*/ 1834 h 11521"/>
                <a:gd name="connsiteX20" fmla="*/ 5732 w 10130"/>
                <a:gd name="connsiteY20" fmla="*/ 1767 h 11521"/>
                <a:gd name="connsiteX21" fmla="*/ 6185 w 10130"/>
                <a:gd name="connsiteY21" fmla="*/ 2782 h 11521"/>
                <a:gd name="connsiteX22" fmla="*/ 7463 w 10130"/>
                <a:gd name="connsiteY22" fmla="*/ 1992 h 11521"/>
                <a:gd name="connsiteX23" fmla="*/ 7688 w 10130"/>
                <a:gd name="connsiteY23" fmla="*/ 972 h 11521"/>
                <a:gd name="connsiteX24" fmla="*/ 8830 w 10130"/>
                <a:gd name="connsiteY24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1142 w 10130"/>
                <a:gd name="connsiteY11" fmla="*/ 5920 h 11521"/>
                <a:gd name="connsiteX12" fmla="*/ 2081 w 10130"/>
                <a:gd name="connsiteY12" fmla="*/ 5886 h 11521"/>
                <a:gd name="connsiteX13" fmla="*/ 2081 w 10130"/>
                <a:gd name="connsiteY13" fmla="*/ 4851 h 11521"/>
                <a:gd name="connsiteX14" fmla="*/ 1368 w 10130"/>
                <a:gd name="connsiteY14" fmla="*/ 4236 h 11521"/>
                <a:gd name="connsiteX15" fmla="*/ 0 w 10130"/>
                <a:gd name="connsiteY15" fmla="*/ 4075 h 11521"/>
                <a:gd name="connsiteX16" fmla="*/ 842 w 10130"/>
                <a:gd name="connsiteY16" fmla="*/ 2116 h 11521"/>
                <a:gd name="connsiteX17" fmla="*/ 2818 w 10130"/>
                <a:gd name="connsiteY17" fmla="*/ 2172 h 11521"/>
                <a:gd name="connsiteX18" fmla="*/ 3584 w 10130"/>
                <a:gd name="connsiteY18" fmla="*/ 3817 h 11521"/>
                <a:gd name="connsiteX19" fmla="*/ 4077 w 10130"/>
                <a:gd name="connsiteY19" fmla="*/ 2553 h 11521"/>
                <a:gd name="connsiteX20" fmla="*/ 4971 w 10130"/>
                <a:gd name="connsiteY20" fmla="*/ 1834 h 11521"/>
                <a:gd name="connsiteX21" fmla="*/ 5732 w 10130"/>
                <a:gd name="connsiteY21" fmla="*/ 1767 h 11521"/>
                <a:gd name="connsiteX22" fmla="*/ 6185 w 10130"/>
                <a:gd name="connsiteY22" fmla="*/ 2782 h 11521"/>
                <a:gd name="connsiteX23" fmla="*/ 7463 w 10130"/>
                <a:gd name="connsiteY23" fmla="*/ 1992 h 11521"/>
                <a:gd name="connsiteX24" fmla="*/ 7688 w 10130"/>
                <a:gd name="connsiteY24" fmla="*/ 972 h 11521"/>
                <a:gd name="connsiteX25" fmla="*/ 8830 w 10130"/>
                <a:gd name="connsiteY25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1594 w 10130"/>
                <a:gd name="connsiteY10" fmla="*/ 7154 h 11521"/>
                <a:gd name="connsiteX11" fmla="*/ 462 w 10130"/>
                <a:gd name="connsiteY11" fmla="*/ 6489 h 11521"/>
                <a:gd name="connsiteX12" fmla="*/ 1142 w 10130"/>
                <a:gd name="connsiteY12" fmla="*/ 5920 h 11521"/>
                <a:gd name="connsiteX13" fmla="*/ 2081 w 10130"/>
                <a:gd name="connsiteY13" fmla="*/ 5886 h 11521"/>
                <a:gd name="connsiteX14" fmla="*/ 2081 w 10130"/>
                <a:gd name="connsiteY14" fmla="*/ 4851 h 11521"/>
                <a:gd name="connsiteX15" fmla="*/ 1368 w 10130"/>
                <a:gd name="connsiteY15" fmla="*/ 4236 h 11521"/>
                <a:gd name="connsiteX16" fmla="*/ 0 w 10130"/>
                <a:gd name="connsiteY16" fmla="*/ 4075 h 11521"/>
                <a:gd name="connsiteX17" fmla="*/ 842 w 10130"/>
                <a:gd name="connsiteY17" fmla="*/ 2116 h 11521"/>
                <a:gd name="connsiteX18" fmla="*/ 2818 w 10130"/>
                <a:gd name="connsiteY18" fmla="*/ 2172 h 11521"/>
                <a:gd name="connsiteX19" fmla="*/ 3584 w 10130"/>
                <a:gd name="connsiteY19" fmla="*/ 3817 h 11521"/>
                <a:gd name="connsiteX20" fmla="*/ 4077 w 10130"/>
                <a:gd name="connsiteY20" fmla="*/ 2553 h 11521"/>
                <a:gd name="connsiteX21" fmla="*/ 4971 w 10130"/>
                <a:gd name="connsiteY21" fmla="*/ 1834 h 11521"/>
                <a:gd name="connsiteX22" fmla="*/ 5732 w 10130"/>
                <a:gd name="connsiteY22" fmla="*/ 1767 h 11521"/>
                <a:gd name="connsiteX23" fmla="*/ 6185 w 10130"/>
                <a:gd name="connsiteY23" fmla="*/ 2782 h 11521"/>
                <a:gd name="connsiteX24" fmla="*/ 7463 w 10130"/>
                <a:gd name="connsiteY24" fmla="*/ 1992 h 11521"/>
                <a:gd name="connsiteX25" fmla="*/ 7688 w 10130"/>
                <a:gd name="connsiteY25" fmla="*/ 972 h 11521"/>
                <a:gd name="connsiteX26" fmla="*/ 8830 w 10130"/>
                <a:gd name="connsiteY26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1669 w 10130"/>
                <a:gd name="connsiteY9" fmla="*/ 8725 h 11521"/>
                <a:gd name="connsiteX10" fmla="*/ 2370 w 10130"/>
                <a:gd name="connsiteY10" fmla="*/ 8127 h 11521"/>
                <a:gd name="connsiteX11" fmla="*/ 1594 w 10130"/>
                <a:gd name="connsiteY11" fmla="*/ 7154 h 11521"/>
                <a:gd name="connsiteX12" fmla="*/ 462 w 10130"/>
                <a:gd name="connsiteY12" fmla="*/ 6489 h 11521"/>
                <a:gd name="connsiteX13" fmla="*/ 1142 w 10130"/>
                <a:gd name="connsiteY13" fmla="*/ 5920 h 11521"/>
                <a:gd name="connsiteX14" fmla="*/ 2081 w 10130"/>
                <a:gd name="connsiteY14" fmla="*/ 5886 h 11521"/>
                <a:gd name="connsiteX15" fmla="*/ 2081 w 10130"/>
                <a:gd name="connsiteY15" fmla="*/ 4851 h 11521"/>
                <a:gd name="connsiteX16" fmla="*/ 1368 w 10130"/>
                <a:gd name="connsiteY16" fmla="*/ 4236 h 11521"/>
                <a:gd name="connsiteX17" fmla="*/ 0 w 10130"/>
                <a:gd name="connsiteY17" fmla="*/ 4075 h 11521"/>
                <a:gd name="connsiteX18" fmla="*/ 842 w 10130"/>
                <a:gd name="connsiteY18" fmla="*/ 2116 h 11521"/>
                <a:gd name="connsiteX19" fmla="*/ 2818 w 10130"/>
                <a:gd name="connsiteY19" fmla="*/ 2172 h 11521"/>
                <a:gd name="connsiteX20" fmla="*/ 3584 w 10130"/>
                <a:gd name="connsiteY20" fmla="*/ 3817 h 11521"/>
                <a:gd name="connsiteX21" fmla="*/ 4077 w 10130"/>
                <a:gd name="connsiteY21" fmla="*/ 2553 h 11521"/>
                <a:gd name="connsiteX22" fmla="*/ 4971 w 10130"/>
                <a:gd name="connsiteY22" fmla="*/ 1834 h 11521"/>
                <a:gd name="connsiteX23" fmla="*/ 5732 w 10130"/>
                <a:gd name="connsiteY23" fmla="*/ 1767 h 11521"/>
                <a:gd name="connsiteX24" fmla="*/ 6185 w 10130"/>
                <a:gd name="connsiteY24" fmla="*/ 2782 h 11521"/>
                <a:gd name="connsiteX25" fmla="*/ 7463 w 10130"/>
                <a:gd name="connsiteY25" fmla="*/ 1992 h 11521"/>
                <a:gd name="connsiteX26" fmla="*/ 7688 w 10130"/>
                <a:gd name="connsiteY26" fmla="*/ 972 h 11521"/>
                <a:gd name="connsiteX27" fmla="*/ 8830 w 10130"/>
                <a:gd name="connsiteY27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2572 w 10130"/>
                <a:gd name="connsiteY8" fmla="*/ 9399 h 11521"/>
                <a:gd name="connsiteX9" fmla="*/ 1503 w 10130"/>
                <a:gd name="connsiteY9" fmla="*/ 9593 h 11521"/>
                <a:gd name="connsiteX10" fmla="*/ 1669 w 10130"/>
                <a:gd name="connsiteY10" fmla="*/ 8725 h 11521"/>
                <a:gd name="connsiteX11" fmla="*/ 2370 w 10130"/>
                <a:gd name="connsiteY11" fmla="*/ 8127 h 11521"/>
                <a:gd name="connsiteX12" fmla="*/ 1594 w 10130"/>
                <a:gd name="connsiteY12" fmla="*/ 7154 h 11521"/>
                <a:gd name="connsiteX13" fmla="*/ 462 w 10130"/>
                <a:gd name="connsiteY13" fmla="*/ 6489 h 11521"/>
                <a:gd name="connsiteX14" fmla="*/ 1142 w 10130"/>
                <a:gd name="connsiteY14" fmla="*/ 5920 h 11521"/>
                <a:gd name="connsiteX15" fmla="*/ 2081 w 10130"/>
                <a:gd name="connsiteY15" fmla="*/ 5886 h 11521"/>
                <a:gd name="connsiteX16" fmla="*/ 2081 w 10130"/>
                <a:gd name="connsiteY16" fmla="*/ 4851 h 11521"/>
                <a:gd name="connsiteX17" fmla="*/ 1368 w 10130"/>
                <a:gd name="connsiteY17" fmla="*/ 4236 h 11521"/>
                <a:gd name="connsiteX18" fmla="*/ 0 w 10130"/>
                <a:gd name="connsiteY18" fmla="*/ 4075 h 11521"/>
                <a:gd name="connsiteX19" fmla="*/ 842 w 10130"/>
                <a:gd name="connsiteY19" fmla="*/ 2116 h 11521"/>
                <a:gd name="connsiteX20" fmla="*/ 2818 w 10130"/>
                <a:gd name="connsiteY20" fmla="*/ 2172 h 11521"/>
                <a:gd name="connsiteX21" fmla="*/ 3584 w 10130"/>
                <a:gd name="connsiteY21" fmla="*/ 3817 h 11521"/>
                <a:gd name="connsiteX22" fmla="*/ 4077 w 10130"/>
                <a:gd name="connsiteY22" fmla="*/ 2553 h 11521"/>
                <a:gd name="connsiteX23" fmla="*/ 4971 w 10130"/>
                <a:gd name="connsiteY23" fmla="*/ 1834 h 11521"/>
                <a:gd name="connsiteX24" fmla="*/ 5732 w 10130"/>
                <a:gd name="connsiteY24" fmla="*/ 1767 h 11521"/>
                <a:gd name="connsiteX25" fmla="*/ 6185 w 10130"/>
                <a:gd name="connsiteY25" fmla="*/ 2782 h 11521"/>
                <a:gd name="connsiteX26" fmla="*/ 7463 w 10130"/>
                <a:gd name="connsiteY26" fmla="*/ 1992 h 11521"/>
                <a:gd name="connsiteX27" fmla="*/ 7688 w 10130"/>
                <a:gd name="connsiteY27" fmla="*/ 972 h 11521"/>
                <a:gd name="connsiteX28" fmla="*/ 8830 w 10130"/>
                <a:gd name="connsiteY28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5582 w 10130"/>
                <a:gd name="connsiteY6" fmla="*/ 10409 h 11521"/>
                <a:gd name="connsiteX7" fmla="*/ 4418 w 10130"/>
                <a:gd name="connsiteY7" fmla="*/ 11521 h 11521"/>
                <a:gd name="connsiteX8" fmla="*/ 3441 w 10130"/>
                <a:gd name="connsiteY8" fmla="*/ 10039 h 11521"/>
                <a:gd name="connsiteX9" fmla="*/ 2572 w 10130"/>
                <a:gd name="connsiteY9" fmla="*/ 9399 h 11521"/>
                <a:gd name="connsiteX10" fmla="*/ 1503 w 10130"/>
                <a:gd name="connsiteY10" fmla="*/ 9593 h 11521"/>
                <a:gd name="connsiteX11" fmla="*/ 1669 w 10130"/>
                <a:gd name="connsiteY11" fmla="*/ 8725 h 11521"/>
                <a:gd name="connsiteX12" fmla="*/ 2370 w 10130"/>
                <a:gd name="connsiteY12" fmla="*/ 8127 h 11521"/>
                <a:gd name="connsiteX13" fmla="*/ 1594 w 10130"/>
                <a:gd name="connsiteY13" fmla="*/ 7154 h 11521"/>
                <a:gd name="connsiteX14" fmla="*/ 462 w 10130"/>
                <a:gd name="connsiteY14" fmla="*/ 6489 h 11521"/>
                <a:gd name="connsiteX15" fmla="*/ 1142 w 10130"/>
                <a:gd name="connsiteY15" fmla="*/ 5920 h 11521"/>
                <a:gd name="connsiteX16" fmla="*/ 2081 w 10130"/>
                <a:gd name="connsiteY16" fmla="*/ 5886 h 11521"/>
                <a:gd name="connsiteX17" fmla="*/ 2081 w 10130"/>
                <a:gd name="connsiteY17" fmla="*/ 4851 h 11521"/>
                <a:gd name="connsiteX18" fmla="*/ 1368 w 10130"/>
                <a:gd name="connsiteY18" fmla="*/ 4236 h 11521"/>
                <a:gd name="connsiteX19" fmla="*/ 0 w 10130"/>
                <a:gd name="connsiteY19" fmla="*/ 4075 h 11521"/>
                <a:gd name="connsiteX20" fmla="*/ 842 w 10130"/>
                <a:gd name="connsiteY20" fmla="*/ 2116 h 11521"/>
                <a:gd name="connsiteX21" fmla="*/ 2818 w 10130"/>
                <a:gd name="connsiteY21" fmla="*/ 2172 h 11521"/>
                <a:gd name="connsiteX22" fmla="*/ 3584 w 10130"/>
                <a:gd name="connsiteY22" fmla="*/ 3817 h 11521"/>
                <a:gd name="connsiteX23" fmla="*/ 4077 w 10130"/>
                <a:gd name="connsiteY23" fmla="*/ 2553 h 11521"/>
                <a:gd name="connsiteX24" fmla="*/ 4971 w 10130"/>
                <a:gd name="connsiteY24" fmla="*/ 1834 h 11521"/>
                <a:gd name="connsiteX25" fmla="*/ 5732 w 10130"/>
                <a:gd name="connsiteY25" fmla="*/ 1767 h 11521"/>
                <a:gd name="connsiteX26" fmla="*/ 6185 w 10130"/>
                <a:gd name="connsiteY26" fmla="*/ 2782 h 11521"/>
                <a:gd name="connsiteX27" fmla="*/ 7463 w 10130"/>
                <a:gd name="connsiteY27" fmla="*/ 1992 h 11521"/>
                <a:gd name="connsiteX28" fmla="*/ 7688 w 10130"/>
                <a:gd name="connsiteY28" fmla="*/ 972 h 11521"/>
                <a:gd name="connsiteX29" fmla="*/ 8830 w 10130"/>
                <a:gd name="connsiteY29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7237 w 10130"/>
                <a:gd name="connsiteY5" fmla="*/ 9062 h 11521"/>
                <a:gd name="connsiteX6" fmla="*/ 6077 w 10130"/>
                <a:gd name="connsiteY6" fmla="*/ 9259 h 11521"/>
                <a:gd name="connsiteX7" fmla="*/ 5582 w 10130"/>
                <a:gd name="connsiteY7" fmla="*/ 10409 h 11521"/>
                <a:gd name="connsiteX8" fmla="*/ 4418 w 10130"/>
                <a:gd name="connsiteY8" fmla="*/ 11521 h 11521"/>
                <a:gd name="connsiteX9" fmla="*/ 3441 w 10130"/>
                <a:gd name="connsiteY9" fmla="*/ 10039 h 11521"/>
                <a:gd name="connsiteX10" fmla="*/ 2572 w 10130"/>
                <a:gd name="connsiteY10" fmla="*/ 9399 h 11521"/>
                <a:gd name="connsiteX11" fmla="*/ 1503 w 10130"/>
                <a:gd name="connsiteY11" fmla="*/ 9593 h 11521"/>
                <a:gd name="connsiteX12" fmla="*/ 1669 w 10130"/>
                <a:gd name="connsiteY12" fmla="*/ 8725 h 11521"/>
                <a:gd name="connsiteX13" fmla="*/ 2370 w 10130"/>
                <a:gd name="connsiteY13" fmla="*/ 8127 h 11521"/>
                <a:gd name="connsiteX14" fmla="*/ 1594 w 10130"/>
                <a:gd name="connsiteY14" fmla="*/ 7154 h 11521"/>
                <a:gd name="connsiteX15" fmla="*/ 462 w 10130"/>
                <a:gd name="connsiteY15" fmla="*/ 6489 h 11521"/>
                <a:gd name="connsiteX16" fmla="*/ 1142 w 10130"/>
                <a:gd name="connsiteY16" fmla="*/ 5920 h 11521"/>
                <a:gd name="connsiteX17" fmla="*/ 2081 w 10130"/>
                <a:gd name="connsiteY17" fmla="*/ 5886 h 11521"/>
                <a:gd name="connsiteX18" fmla="*/ 2081 w 10130"/>
                <a:gd name="connsiteY18" fmla="*/ 4851 h 11521"/>
                <a:gd name="connsiteX19" fmla="*/ 1368 w 10130"/>
                <a:gd name="connsiteY19" fmla="*/ 4236 h 11521"/>
                <a:gd name="connsiteX20" fmla="*/ 0 w 10130"/>
                <a:gd name="connsiteY20" fmla="*/ 4075 h 11521"/>
                <a:gd name="connsiteX21" fmla="*/ 842 w 10130"/>
                <a:gd name="connsiteY21" fmla="*/ 2116 h 11521"/>
                <a:gd name="connsiteX22" fmla="*/ 2818 w 10130"/>
                <a:gd name="connsiteY22" fmla="*/ 2172 h 11521"/>
                <a:gd name="connsiteX23" fmla="*/ 3584 w 10130"/>
                <a:gd name="connsiteY23" fmla="*/ 3817 h 11521"/>
                <a:gd name="connsiteX24" fmla="*/ 4077 w 10130"/>
                <a:gd name="connsiteY24" fmla="*/ 2553 h 11521"/>
                <a:gd name="connsiteX25" fmla="*/ 4971 w 10130"/>
                <a:gd name="connsiteY25" fmla="*/ 1834 h 11521"/>
                <a:gd name="connsiteX26" fmla="*/ 5732 w 10130"/>
                <a:gd name="connsiteY26" fmla="*/ 1767 h 11521"/>
                <a:gd name="connsiteX27" fmla="*/ 6185 w 10130"/>
                <a:gd name="connsiteY27" fmla="*/ 2782 h 11521"/>
                <a:gd name="connsiteX28" fmla="*/ 7463 w 10130"/>
                <a:gd name="connsiteY28" fmla="*/ 1992 h 11521"/>
                <a:gd name="connsiteX29" fmla="*/ 7688 w 10130"/>
                <a:gd name="connsiteY29" fmla="*/ 972 h 11521"/>
                <a:gd name="connsiteX30" fmla="*/ 8830 w 10130"/>
                <a:gd name="connsiteY30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8818 w 10130"/>
                <a:gd name="connsiteY5" fmla="*/ 8389 h 11521"/>
                <a:gd name="connsiteX6" fmla="*/ 7237 w 10130"/>
                <a:gd name="connsiteY6" fmla="*/ 9062 h 11521"/>
                <a:gd name="connsiteX7" fmla="*/ 6077 w 10130"/>
                <a:gd name="connsiteY7" fmla="*/ 9259 h 11521"/>
                <a:gd name="connsiteX8" fmla="*/ 5582 w 10130"/>
                <a:gd name="connsiteY8" fmla="*/ 10409 h 11521"/>
                <a:gd name="connsiteX9" fmla="*/ 4418 w 10130"/>
                <a:gd name="connsiteY9" fmla="*/ 11521 h 11521"/>
                <a:gd name="connsiteX10" fmla="*/ 3441 w 10130"/>
                <a:gd name="connsiteY10" fmla="*/ 10039 h 11521"/>
                <a:gd name="connsiteX11" fmla="*/ 2572 w 10130"/>
                <a:gd name="connsiteY11" fmla="*/ 9399 h 11521"/>
                <a:gd name="connsiteX12" fmla="*/ 1503 w 10130"/>
                <a:gd name="connsiteY12" fmla="*/ 9593 h 11521"/>
                <a:gd name="connsiteX13" fmla="*/ 1669 w 10130"/>
                <a:gd name="connsiteY13" fmla="*/ 8725 h 11521"/>
                <a:gd name="connsiteX14" fmla="*/ 2370 w 10130"/>
                <a:gd name="connsiteY14" fmla="*/ 8127 h 11521"/>
                <a:gd name="connsiteX15" fmla="*/ 1594 w 10130"/>
                <a:gd name="connsiteY15" fmla="*/ 7154 h 11521"/>
                <a:gd name="connsiteX16" fmla="*/ 462 w 10130"/>
                <a:gd name="connsiteY16" fmla="*/ 6489 h 11521"/>
                <a:gd name="connsiteX17" fmla="*/ 1142 w 10130"/>
                <a:gd name="connsiteY17" fmla="*/ 5920 h 11521"/>
                <a:gd name="connsiteX18" fmla="*/ 2081 w 10130"/>
                <a:gd name="connsiteY18" fmla="*/ 5886 h 11521"/>
                <a:gd name="connsiteX19" fmla="*/ 2081 w 10130"/>
                <a:gd name="connsiteY19" fmla="*/ 4851 h 11521"/>
                <a:gd name="connsiteX20" fmla="*/ 1368 w 10130"/>
                <a:gd name="connsiteY20" fmla="*/ 4236 h 11521"/>
                <a:gd name="connsiteX21" fmla="*/ 0 w 10130"/>
                <a:gd name="connsiteY21" fmla="*/ 4075 h 11521"/>
                <a:gd name="connsiteX22" fmla="*/ 842 w 10130"/>
                <a:gd name="connsiteY22" fmla="*/ 2116 h 11521"/>
                <a:gd name="connsiteX23" fmla="*/ 2818 w 10130"/>
                <a:gd name="connsiteY23" fmla="*/ 2172 h 11521"/>
                <a:gd name="connsiteX24" fmla="*/ 3584 w 10130"/>
                <a:gd name="connsiteY24" fmla="*/ 3817 h 11521"/>
                <a:gd name="connsiteX25" fmla="*/ 4077 w 10130"/>
                <a:gd name="connsiteY25" fmla="*/ 2553 h 11521"/>
                <a:gd name="connsiteX26" fmla="*/ 4971 w 10130"/>
                <a:gd name="connsiteY26" fmla="*/ 1834 h 11521"/>
                <a:gd name="connsiteX27" fmla="*/ 5732 w 10130"/>
                <a:gd name="connsiteY27" fmla="*/ 1767 h 11521"/>
                <a:gd name="connsiteX28" fmla="*/ 6185 w 10130"/>
                <a:gd name="connsiteY28" fmla="*/ 2782 h 11521"/>
                <a:gd name="connsiteX29" fmla="*/ 7463 w 10130"/>
                <a:gd name="connsiteY29" fmla="*/ 1992 h 11521"/>
                <a:gd name="connsiteX30" fmla="*/ 7688 w 10130"/>
                <a:gd name="connsiteY30" fmla="*/ 972 h 11521"/>
                <a:gd name="connsiteX31" fmla="*/ 8830 w 10130"/>
                <a:gd name="connsiteY31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10022 w 10130"/>
                <a:gd name="connsiteY4" fmla="*/ 6930 h 11521"/>
                <a:gd name="connsiteX5" fmla="*/ 9523 w 10130"/>
                <a:gd name="connsiteY5" fmla="*/ 7578 h 11521"/>
                <a:gd name="connsiteX6" fmla="*/ 8818 w 10130"/>
                <a:gd name="connsiteY6" fmla="*/ 8389 h 11521"/>
                <a:gd name="connsiteX7" fmla="*/ 7237 w 10130"/>
                <a:gd name="connsiteY7" fmla="*/ 9062 h 11521"/>
                <a:gd name="connsiteX8" fmla="*/ 6077 w 10130"/>
                <a:gd name="connsiteY8" fmla="*/ 9259 h 11521"/>
                <a:gd name="connsiteX9" fmla="*/ 5582 w 10130"/>
                <a:gd name="connsiteY9" fmla="*/ 10409 h 11521"/>
                <a:gd name="connsiteX10" fmla="*/ 4418 w 10130"/>
                <a:gd name="connsiteY10" fmla="*/ 11521 h 11521"/>
                <a:gd name="connsiteX11" fmla="*/ 3441 w 10130"/>
                <a:gd name="connsiteY11" fmla="*/ 10039 h 11521"/>
                <a:gd name="connsiteX12" fmla="*/ 2572 w 10130"/>
                <a:gd name="connsiteY12" fmla="*/ 9399 h 11521"/>
                <a:gd name="connsiteX13" fmla="*/ 1503 w 10130"/>
                <a:gd name="connsiteY13" fmla="*/ 9593 h 11521"/>
                <a:gd name="connsiteX14" fmla="*/ 1669 w 10130"/>
                <a:gd name="connsiteY14" fmla="*/ 8725 h 11521"/>
                <a:gd name="connsiteX15" fmla="*/ 2370 w 10130"/>
                <a:gd name="connsiteY15" fmla="*/ 8127 h 11521"/>
                <a:gd name="connsiteX16" fmla="*/ 1594 w 10130"/>
                <a:gd name="connsiteY16" fmla="*/ 7154 h 11521"/>
                <a:gd name="connsiteX17" fmla="*/ 462 w 10130"/>
                <a:gd name="connsiteY17" fmla="*/ 6489 h 11521"/>
                <a:gd name="connsiteX18" fmla="*/ 1142 w 10130"/>
                <a:gd name="connsiteY18" fmla="*/ 5920 h 11521"/>
                <a:gd name="connsiteX19" fmla="*/ 2081 w 10130"/>
                <a:gd name="connsiteY19" fmla="*/ 5886 h 11521"/>
                <a:gd name="connsiteX20" fmla="*/ 2081 w 10130"/>
                <a:gd name="connsiteY20" fmla="*/ 4851 h 11521"/>
                <a:gd name="connsiteX21" fmla="*/ 1368 w 10130"/>
                <a:gd name="connsiteY21" fmla="*/ 4236 h 11521"/>
                <a:gd name="connsiteX22" fmla="*/ 0 w 10130"/>
                <a:gd name="connsiteY22" fmla="*/ 4075 h 11521"/>
                <a:gd name="connsiteX23" fmla="*/ 842 w 10130"/>
                <a:gd name="connsiteY23" fmla="*/ 2116 h 11521"/>
                <a:gd name="connsiteX24" fmla="*/ 2818 w 10130"/>
                <a:gd name="connsiteY24" fmla="*/ 2172 h 11521"/>
                <a:gd name="connsiteX25" fmla="*/ 3584 w 10130"/>
                <a:gd name="connsiteY25" fmla="*/ 3817 h 11521"/>
                <a:gd name="connsiteX26" fmla="*/ 4077 w 10130"/>
                <a:gd name="connsiteY26" fmla="*/ 2553 h 11521"/>
                <a:gd name="connsiteX27" fmla="*/ 4971 w 10130"/>
                <a:gd name="connsiteY27" fmla="*/ 1834 h 11521"/>
                <a:gd name="connsiteX28" fmla="*/ 5732 w 10130"/>
                <a:gd name="connsiteY28" fmla="*/ 1767 h 11521"/>
                <a:gd name="connsiteX29" fmla="*/ 6185 w 10130"/>
                <a:gd name="connsiteY29" fmla="*/ 2782 h 11521"/>
                <a:gd name="connsiteX30" fmla="*/ 7463 w 10130"/>
                <a:gd name="connsiteY30" fmla="*/ 1992 h 11521"/>
                <a:gd name="connsiteX31" fmla="*/ 7688 w 10130"/>
                <a:gd name="connsiteY31" fmla="*/ 972 h 11521"/>
                <a:gd name="connsiteX32" fmla="*/ 8830 w 10130"/>
                <a:gd name="connsiteY32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22 w 10130"/>
                <a:gd name="connsiteY3" fmla="*/ 3900 h 11521"/>
                <a:gd name="connsiteX4" fmla="*/ 10000 w 10130"/>
                <a:gd name="connsiteY4" fmla="*/ 5713 h 11521"/>
                <a:gd name="connsiteX5" fmla="*/ 10022 w 10130"/>
                <a:gd name="connsiteY5" fmla="*/ 6930 h 11521"/>
                <a:gd name="connsiteX6" fmla="*/ 9523 w 10130"/>
                <a:gd name="connsiteY6" fmla="*/ 7578 h 11521"/>
                <a:gd name="connsiteX7" fmla="*/ 8818 w 10130"/>
                <a:gd name="connsiteY7" fmla="*/ 8389 h 11521"/>
                <a:gd name="connsiteX8" fmla="*/ 7237 w 10130"/>
                <a:gd name="connsiteY8" fmla="*/ 9062 h 11521"/>
                <a:gd name="connsiteX9" fmla="*/ 6077 w 10130"/>
                <a:gd name="connsiteY9" fmla="*/ 9259 h 11521"/>
                <a:gd name="connsiteX10" fmla="*/ 5582 w 10130"/>
                <a:gd name="connsiteY10" fmla="*/ 10409 h 11521"/>
                <a:gd name="connsiteX11" fmla="*/ 4418 w 10130"/>
                <a:gd name="connsiteY11" fmla="*/ 11521 h 11521"/>
                <a:gd name="connsiteX12" fmla="*/ 3441 w 10130"/>
                <a:gd name="connsiteY12" fmla="*/ 10039 h 11521"/>
                <a:gd name="connsiteX13" fmla="*/ 2572 w 10130"/>
                <a:gd name="connsiteY13" fmla="*/ 9399 h 11521"/>
                <a:gd name="connsiteX14" fmla="*/ 1503 w 10130"/>
                <a:gd name="connsiteY14" fmla="*/ 9593 h 11521"/>
                <a:gd name="connsiteX15" fmla="*/ 1669 w 10130"/>
                <a:gd name="connsiteY15" fmla="*/ 8725 h 11521"/>
                <a:gd name="connsiteX16" fmla="*/ 2370 w 10130"/>
                <a:gd name="connsiteY16" fmla="*/ 8127 h 11521"/>
                <a:gd name="connsiteX17" fmla="*/ 1594 w 10130"/>
                <a:gd name="connsiteY17" fmla="*/ 7154 h 11521"/>
                <a:gd name="connsiteX18" fmla="*/ 462 w 10130"/>
                <a:gd name="connsiteY18" fmla="*/ 6489 h 11521"/>
                <a:gd name="connsiteX19" fmla="*/ 1142 w 10130"/>
                <a:gd name="connsiteY19" fmla="*/ 5920 h 11521"/>
                <a:gd name="connsiteX20" fmla="*/ 2081 w 10130"/>
                <a:gd name="connsiteY20" fmla="*/ 5886 h 11521"/>
                <a:gd name="connsiteX21" fmla="*/ 2081 w 10130"/>
                <a:gd name="connsiteY21" fmla="*/ 4851 h 11521"/>
                <a:gd name="connsiteX22" fmla="*/ 1368 w 10130"/>
                <a:gd name="connsiteY22" fmla="*/ 4236 h 11521"/>
                <a:gd name="connsiteX23" fmla="*/ 0 w 10130"/>
                <a:gd name="connsiteY23" fmla="*/ 4075 h 11521"/>
                <a:gd name="connsiteX24" fmla="*/ 842 w 10130"/>
                <a:gd name="connsiteY24" fmla="*/ 2116 h 11521"/>
                <a:gd name="connsiteX25" fmla="*/ 2818 w 10130"/>
                <a:gd name="connsiteY25" fmla="*/ 2172 h 11521"/>
                <a:gd name="connsiteX26" fmla="*/ 3584 w 10130"/>
                <a:gd name="connsiteY26" fmla="*/ 3817 h 11521"/>
                <a:gd name="connsiteX27" fmla="*/ 4077 w 10130"/>
                <a:gd name="connsiteY27" fmla="*/ 2553 h 11521"/>
                <a:gd name="connsiteX28" fmla="*/ 4971 w 10130"/>
                <a:gd name="connsiteY28" fmla="*/ 1834 h 11521"/>
                <a:gd name="connsiteX29" fmla="*/ 5732 w 10130"/>
                <a:gd name="connsiteY29" fmla="*/ 1767 h 11521"/>
                <a:gd name="connsiteX30" fmla="*/ 6185 w 10130"/>
                <a:gd name="connsiteY30" fmla="*/ 2782 h 11521"/>
                <a:gd name="connsiteX31" fmla="*/ 7463 w 10130"/>
                <a:gd name="connsiteY31" fmla="*/ 1992 h 11521"/>
                <a:gd name="connsiteX32" fmla="*/ 7688 w 10130"/>
                <a:gd name="connsiteY32" fmla="*/ 972 h 11521"/>
                <a:gd name="connsiteX33" fmla="*/ 8830 w 10130"/>
                <a:gd name="connsiteY33" fmla="*/ 0 h 11521"/>
                <a:gd name="connsiteX0" fmla="*/ 8830 w 10046"/>
                <a:gd name="connsiteY0" fmla="*/ 0 h 11521"/>
                <a:gd name="connsiteX1" fmla="*/ 9780 w 10046"/>
                <a:gd name="connsiteY1" fmla="*/ 1034 h 11521"/>
                <a:gd name="connsiteX2" fmla="*/ 9570 w 10046"/>
                <a:gd name="connsiteY2" fmla="*/ 2441 h 11521"/>
                <a:gd name="connsiteX3" fmla="*/ 9075 w 10046"/>
                <a:gd name="connsiteY3" fmla="*/ 3472 h 11521"/>
                <a:gd name="connsiteX4" fmla="*/ 10022 w 10046"/>
                <a:gd name="connsiteY4" fmla="*/ 3900 h 11521"/>
                <a:gd name="connsiteX5" fmla="*/ 10000 w 10046"/>
                <a:gd name="connsiteY5" fmla="*/ 5713 h 11521"/>
                <a:gd name="connsiteX6" fmla="*/ 10022 w 10046"/>
                <a:gd name="connsiteY6" fmla="*/ 6930 h 11521"/>
                <a:gd name="connsiteX7" fmla="*/ 9523 w 10046"/>
                <a:gd name="connsiteY7" fmla="*/ 7578 h 11521"/>
                <a:gd name="connsiteX8" fmla="*/ 8818 w 10046"/>
                <a:gd name="connsiteY8" fmla="*/ 8389 h 11521"/>
                <a:gd name="connsiteX9" fmla="*/ 7237 w 10046"/>
                <a:gd name="connsiteY9" fmla="*/ 9062 h 11521"/>
                <a:gd name="connsiteX10" fmla="*/ 6077 w 10046"/>
                <a:gd name="connsiteY10" fmla="*/ 9259 h 11521"/>
                <a:gd name="connsiteX11" fmla="*/ 5582 w 10046"/>
                <a:gd name="connsiteY11" fmla="*/ 10409 h 11521"/>
                <a:gd name="connsiteX12" fmla="*/ 4418 w 10046"/>
                <a:gd name="connsiteY12" fmla="*/ 11521 h 11521"/>
                <a:gd name="connsiteX13" fmla="*/ 3441 w 10046"/>
                <a:gd name="connsiteY13" fmla="*/ 10039 h 11521"/>
                <a:gd name="connsiteX14" fmla="*/ 2572 w 10046"/>
                <a:gd name="connsiteY14" fmla="*/ 9399 h 11521"/>
                <a:gd name="connsiteX15" fmla="*/ 1503 w 10046"/>
                <a:gd name="connsiteY15" fmla="*/ 9593 h 11521"/>
                <a:gd name="connsiteX16" fmla="*/ 1669 w 10046"/>
                <a:gd name="connsiteY16" fmla="*/ 8725 h 11521"/>
                <a:gd name="connsiteX17" fmla="*/ 2370 w 10046"/>
                <a:gd name="connsiteY17" fmla="*/ 8127 h 11521"/>
                <a:gd name="connsiteX18" fmla="*/ 1594 w 10046"/>
                <a:gd name="connsiteY18" fmla="*/ 7154 h 11521"/>
                <a:gd name="connsiteX19" fmla="*/ 462 w 10046"/>
                <a:gd name="connsiteY19" fmla="*/ 6489 h 11521"/>
                <a:gd name="connsiteX20" fmla="*/ 1142 w 10046"/>
                <a:gd name="connsiteY20" fmla="*/ 5920 h 11521"/>
                <a:gd name="connsiteX21" fmla="*/ 2081 w 10046"/>
                <a:gd name="connsiteY21" fmla="*/ 5886 h 11521"/>
                <a:gd name="connsiteX22" fmla="*/ 2081 w 10046"/>
                <a:gd name="connsiteY22" fmla="*/ 4851 h 11521"/>
                <a:gd name="connsiteX23" fmla="*/ 1368 w 10046"/>
                <a:gd name="connsiteY23" fmla="*/ 4236 h 11521"/>
                <a:gd name="connsiteX24" fmla="*/ 0 w 10046"/>
                <a:gd name="connsiteY24" fmla="*/ 4075 h 11521"/>
                <a:gd name="connsiteX25" fmla="*/ 842 w 10046"/>
                <a:gd name="connsiteY25" fmla="*/ 2116 h 11521"/>
                <a:gd name="connsiteX26" fmla="*/ 2818 w 10046"/>
                <a:gd name="connsiteY26" fmla="*/ 2172 h 11521"/>
                <a:gd name="connsiteX27" fmla="*/ 3584 w 10046"/>
                <a:gd name="connsiteY27" fmla="*/ 3817 h 11521"/>
                <a:gd name="connsiteX28" fmla="*/ 4077 w 10046"/>
                <a:gd name="connsiteY28" fmla="*/ 2553 h 11521"/>
                <a:gd name="connsiteX29" fmla="*/ 4971 w 10046"/>
                <a:gd name="connsiteY29" fmla="*/ 1834 h 11521"/>
                <a:gd name="connsiteX30" fmla="*/ 5732 w 10046"/>
                <a:gd name="connsiteY30" fmla="*/ 1767 h 11521"/>
                <a:gd name="connsiteX31" fmla="*/ 6185 w 10046"/>
                <a:gd name="connsiteY31" fmla="*/ 2782 h 11521"/>
                <a:gd name="connsiteX32" fmla="*/ 7463 w 10046"/>
                <a:gd name="connsiteY32" fmla="*/ 1992 h 11521"/>
                <a:gd name="connsiteX33" fmla="*/ 7688 w 10046"/>
                <a:gd name="connsiteY33" fmla="*/ 972 h 11521"/>
                <a:gd name="connsiteX34" fmla="*/ 8830 w 10046"/>
                <a:gd name="connsiteY34" fmla="*/ 0 h 11521"/>
                <a:gd name="connsiteX0" fmla="*/ 8830 w 10046"/>
                <a:gd name="connsiteY0" fmla="*/ 0 h 11521"/>
                <a:gd name="connsiteX1" fmla="*/ 9780 w 10046"/>
                <a:gd name="connsiteY1" fmla="*/ 1034 h 11521"/>
                <a:gd name="connsiteX2" fmla="*/ 9570 w 10046"/>
                <a:gd name="connsiteY2" fmla="*/ 2441 h 11521"/>
                <a:gd name="connsiteX3" fmla="*/ 9828 w 10046"/>
                <a:gd name="connsiteY3" fmla="*/ 3023 h 11521"/>
                <a:gd name="connsiteX4" fmla="*/ 10022 w 10046"/>
                <a:gd name="connsiteY4" fmla="*/ 3900 h 11521"/>
                <a:gd name="connsiteX5" fmla="*/ 10000 w 10046"/>
                <a:gd name="connsiteY5" fmla="*/ 5713 h 11521"/>
                <a:gd name="connsiteX6" fmla="*/ 10022 w 10046"/>
                <a:gd name="connsiteY6" fmla="*/ 6930 h 11521"/>
                <a:gd name="connsiteX7" fmla="*/ 9523 w 10046"/>
                <a:gd name="connsiteY7" fmla="*/ 7578 h 11521"/>
                <a:gd name="connsiteX8" fmla="*/ 8818 w 10046"/>
                <a:gd name="connsiteY8" fmla="*/ 8389 h 11521"/>
                <a:gd name="connsiteX9" fmla="*/ 7237 w 10046"/>
                <a:gd name="connsiteY9" fmla="*/ 9062 h 11521"/>
                <a:gd name="connsiteX10" fmla="*/ 6077 w 10046"/>
                <a:gd name="connsiteY10" fmla="*/ 9259 h 11521"/>
                <a:gd name="connsiteX11" fmla="*/ 5582 w 10046"/>
                <a:gd name="connsiteY11" fmla="*/ 10409 h 11521"/>
                <a:gd name="connsiteX12" fmla="*/ 4418 w 10046"/>
                <a:gd name="connsiteY12" fmla="*/ 11521 h 11521"/>
                <a:gd name="connsiteX13" fmla="*/ 3441 w 10046"/>
                <a:gd name="connsiteY13" fmla="*/ 10039 h 11521"/>
                <a:gd name="connsiteX14" fmla="*/ 2572 w 10046"/>
                <a:gd name="connsiteY14" fmla="*/ 9399 h 11521"/>
                <a:gd name="connsiteX15" fmla="*/ 1503 w 10046"/>
                <a:gd name="connsiteY15" fmla="*/ 9593 h 11521"/>
                <a:gd name="connsiteX16" fmla="*/ 1669 w 10046"/>
                <a:gd name="connsiteY16" fmla="*/ 8725 h 11521"/>
                <a:gd name="connsiteX17" fmla="*/ 2370 w 10046"/>
                <a:gd name="connsiteY17" fmla="*/ 8127 h 11521"/>
                <a:gd name="connsiteX18" fmla="*/ 1594 w 10046"/>
                <a:gd name="connsiteY18" fmla="*/ 7154 h 11521"/>
                <a:gd name="connsiteX19" fmla="*/ 462 w 10046"/>
                <a:gd name="connsiteY19" fmla="*/ 6489 h 11521"/>
                <a:gd name="connsiteX20" fmla="*/ 1142 w 10046"/>
                <a:gd name="connsiteY20" fmla="*/ 5920 h 11521"/>
                <a:gd name="connsiteX21" fmla="*/ 2081 w 10046"/>
                <a:gd name="connsiteY21" fmla="*/ 5886 h 11521"/>
                <a:gd name="connsiteX22" fmla="*/ 2081 w 10046"/>
                <a:gd name="connsiteY22" fmla="*/ 4851 h 11521"/>
                <a:gd name="connsiteX23" fmla="*/ 1368 w 10046"/>
                <a:gd name="connsiteY23" fmla="*/ 4236 h 11521"/>
                <a:gd name="connsiteX24" fmla="*/ 0 w 10046"/>
                <a:gd name="connsiteY24" fmla="*/ 4075 h 11521"/>
                <a:gd name="connsiteX25" fmla="*/ 842 w 10046"/>
                <a:gd name="connsiteY25" fmla="*/ 2116 h 11521"/>
                <a:gd name="connsiteX26" fmla="*/ 2818 w 10046"/>
                <a:gd name="connsiteY26" fmla="*/ 2172 h 11521"/>
                <a:gd name="connsiteX27" fmla="*/ 3584 w 10046"/>
                <a:gd name="connsiteY27" fmla="*/ 3817 h 11521"/>
                <a:gd name="connsiteX28" fmla="*/ 4077 w 10046"/>
                <a:gd name="connsiteY28" fmla="*/ 2553 h 11521"/>
                <a:gd name="connsiteX29" fmla="*/ 4971 w 10046"/>
                <a:gd name="connsiteY29" fmla="*/ 1834 h 11521"/>
                <a:gd name="connsiteX30" fmla="*/ 5732 w 10046"/>
                <a:gd name="connsiteY30" fmla="*/ 1767 h 11521"/>
                <a:gd name="connsiteX31" fmla="*/ 6185 w 10046"/>
                <a:gd name="connsiteY31" fmla="*/ 2782 h 11521"/>
                <a:gd name="connsiteX32" fmla="*/ 7463 w 10046"/>
                <a:gd name="connsiteY32" fmla="*/ 1992 h 11521"/>
                <a:gd name="connsiteX33" fmla="*/ 7688 w 10046"/>
                <a:gd name="connsiteY33" fmla="*/ 972 h 11521"/>
                <a:gd name="connsiteX34" fmla="*/ 8830 w 10046"/>
                <a:gd name="connsiteY34" fmla="*/ 0 h 11521"/>
                <a:gd name="connsiteX0" fmla="*/ 8830 w 10046"/>
                <a:gd name="connsiteY0" fmla="*/ 28 h 11549"/>
                <a:gd name="connsiteX1" fmla="*/ 9780 w 10046"/>
                <a:gd name="connsiteY1" fmla="*/ 1062 h 11549"/>
                <a:gd name="connsiteX2" fmla="*/ 9570 w 10046"/>
                <a:gd name="connsiteY2" fmla="*/ 2469 h 11549"/>
                <a:gd name="connsiteX3" fmla="*/ 9828 w 10046"/>
                <a:gd name="connsiteY3" fmla="*/ 3051 h 11549"/>
                <a:gd name="connsiteX4" fmla="*/ 10022 w 10046"/>
                <a:gd name="connsiteY4" fmla="*/ 3928 h 11549"/>
                <a:gd name="connsiteX5" fmla="*/ 10000 w 10046"/>
                <a:gd name="connsiteY5" fmla="*/ 5741 h 11549"/>
                <a:gd name="connsiteX6" fmla="*/ 10022 w 10046"/>
                <a:gd name="connsiteY6" fmla="*/ 6958 h 11549"/>
                <a:gd name="connsiteX7" fmla="*/ 9523 w 10046"/>
                <a:gd name="connsiteY7" fmla="*/ 7606 h 11549"/>
                <a:gd name="connsiteX8" fmla="*/ 8818 w 10046"/>
                <a:gd name="connsiteY8" fmla="*/ 8417 h 11549"/>
                <a:gd name="connsiteX9" fmla="*/ 7237 w 10046"/>
                <a:gd name="connsiteY9" fmla="*/ 9090 h 11549"/>
                <a:gd name="connsiteX10" fmla="*/ 6077 w 10046"/>
                <a:gd name="connsiteY10" fmla="*/ 9287 h 11549"/>
                <a:gd name="connsiteX11" fmla="*/ 5582 w 10046"/>
                <a:gd name="connsiteY11" fmla="*/ 10437 h 11549"/>
                <a:gd name="connsiteX12" fmla="*/ 4418 w 10046"/>
                <a:gd name="connsiteY12" fmla="*/ 11549 h 11549"/>
                <a:gd name="connsiteX13" fmla="*/ 3441 w 10046"/>
                <a:gd name="connsiteY13" fmla="*/ 10067 h 11549"/>
                <a:gd name="connsiteX14" fmla="*/ 2572 w 10046"/>
                <a:gd name="connsiteY14" fmla="*/ 9427 h 11549"/>
                <a:gd name="connsiteX15" fmla="*/ 1503 w 10046"/>
                <a:gd name="connsiteY15" fmla="*/ 9621 h 11549"/>
                <a:gd name="connsiteX16" fmla="*/ 1669 w 10046"/>
                <a:gd name="connsiteY16" fmla="*/ 8753 h 11549"/>
                <a:gd name="connsiteX17" fmla="*/ 2370 w 10046"/>
                <a:gd name="connsiteY17" fmla="*/ 8155 h 11549"/>
                <a:gd name="connsiteX18" fmla="*/ 1594 w 10046"/>
                <a:gd name="connsiteY18" fmla="*/ 7182 h 11549"/>
                <a:gd name="connsiteX19" fmla="*/ 462 w 10046"/>
                <a:gd name="connsiteY19" fmla="*/ 6517 h 11549"/>
                <a:gd name="connsiteX20" fmla="*/ 1142 w 10046"/>
                <a:gd name="connsiteY20" fmla="*/ 5948 h 11549"/>
                <a:gd name="connsiteX21" fmla="*/ 2081 w 10046"/>
                <a:gd name="connsiteY21" fmla="*/ 5914 h 11549"/>
                <a:gd name="connsiteX22" fmla="*/ 2081 w 10046"/>
                <a:gd name="connsiteY22" fmla="*/ 4879 h 11549"/>
                <a:gd name="connsiteX23" fmla="*/ 1368 w 10046"/>
                <a:gd name="connsiteY23" fmla="*/ 4264 h 11549"/>
                <a:gd name="connsiteX24" fmla="*/ 0 w 10046"/>
                <a:gd name="connsiteY24" fmla="*/ 4103 h 11549"/>
                <a:gd name="connsiteX25" fmla="*/ 842 w 10046"/>
                <a:gd name="connsiteY25" fmla="*/ 2144 h 11549"/>
                <a:gd name="connsiteX26" fmla="*/ 2818 w 10046"/>
                <a:gd name="connsiteY26" fmla="*/ 2200 h 11549"/>
                <a:gd name="connsiteX27" fmla="*/ 3584 w 10046"/>
                <a:gd name="connsiteY27" fmla="*/ 3845 h 11549"/>
                <a:gd name="connsiteX28" fmla="*/ 4077 w 10046"/>
                <a:gd name="connsiteY28" fmla="*/ 2581 h 11549"/>
                <a:gd name="connsiteX29" fmla="*/ 4971 w 10046"/>
                <a:gd name="connsiteY29" fmla="*/ 1862 h 11549"/>
                <a:gd name="connsiteX30" fmla="*/ 5732 w 10046"/>
                <a:gd name="connsiteY30" fmla="*/ 1795 h 11549"/>
                <a:gd name="connsiteX31" fmla="*/ 6185 w 10046"/>
                <a:gd name="connsiteY31" fmla="*/ 2810 h 11549"/>
                <a:gd name="connsiteX32" fmla="*/ 7463 w 10046"/>
                <a:gd name="connsiteY32" fmla="*/ 2020 h 11549"/>
                <a:gd name="connsiteX33" fmla="*/ 7688 w 10046"/>
                <a:gd name="connsiteY33" fmla="*/ 1000 h 11549"/>
                <a:gd name="connsiteX34" fmla="*/ 8291 w 10046"/>
                <a:gd name="connsiteY34" fmla="*/ 0 h 11549"/>
                <a:gd name="connsiteX35" fmla="*/ 8830 w 10046"/>
                <a:gd name="connsiteY35" fmla="*/ 28 h 11549"/>
                <a:gd name="connsiteX0" fmla="*/ 8830 w 10046"/>
                <a:gd name="connsiteY0" fmla="*/ 28 h 11549"/>
                <a:gd name="connsiteX1" fmla="*/ 9495 w 10046"/>
                <a:gd name="connsiteY1" fmla="*/ 336 h 11549"/>
                <a:gd name="connsiteX2" fmla="*/ 9780 w 10046"/>
                <a:gd name="connsiteY2" fmla="*/ 1062 h 11549"/>
                <a:gd name="connsiteX3" fmla="*/ 9570 w 10046"/>
                <a:gd name="connsiteY3" fmla="*/ 2469 h 11549"/>
                <a:gd name="connsiteX4" fmla="*/ 9828 w 10046"/>
                <a:gd name="connsiteY4" fmla="*/ 3051 h 11549"/>
                <a:gd name="connsiteX5" fmla="*/ 10022 w 10046"/>
                <a:gd name="connsiteY5" fmla="*/ 3928 h 11549"/>
                <a:gd name="connsiteX6" fmla="*/ 10000 w 10046"/>
                <a:gd name="connsiteY6" fmla="*/ 5741 h 11549"/>
                <a:gd name="connsiteX7" fmla="*/ 10022 w 10046"/>
                <a:gd name="connsiteY7" fmla="*/ 6958 h 11549"/>
                <a:gd name="connsiteX8" fmla="*/ 9523 w 10046"/>
                <a:gd name="connsiteY8" fmla="*/ 7606 h 11549"/>
                <a:gd name="connsiteX9" fmla="*/ 8818 w 10046"/>
                <a:gd name="connsiteY9" fmla="*/ 8417 h 11549"/>
                <a:gd name="connsiteX10" fmla="*/ 7237 w 10046"/>
                <a:gd name="connsiteY10" fmla="*/ 9090 h 11549"/>
                <a:gd name="connsiteX11" fmla="*/ 6077 w 10046"/>
                <a:gd name="connsiteY11" fmla="*/ 9287 h 11549"/>
                <a:gd name="connsiteX12" fmla="*/ 5582 w 10046"/>
                <a:gd name="connsiteY12" fmla="*/ 10437 h 11549"/>
                <a:gd name="connsiteX13" fmla="*/ 4418 w 10046"/>
                <a:gd name="connsiteY13" fmla="*/ 11549 h 11549"/>
                <a:gd name="connsiteX14" fmla="*/ 3441 w 10046"/>
                <a:gd name="connsiteY14" fmla="*/ 10067 h 11549"/>
                <a:gd name="connsiteX15" fmla="*/ 2572 w 10046"/>
                <a:gd name="connsiteY15" fmla="*/ 9427 h 11549"/>
                <a:gd name="connsiteX16" fmla="*/ 1503 w 10046"/>
                <a:gd name="connsiteY16" fmla="*/ 9621 h 11549"/>
                <a:gd name="connsiteX17" fmla="*/ 1669 w 10046"/>
                <a:gd name="connsiteY17" fmla="*/ 8753 h 11549"/>
                <a:gd name="connsiteX18" fmla="*/ 2370 w 10046"/>
                <a:gd name="connsiteY18" fmla="*/ 8155 h 11549"/>
                <a:gd name="connsiteX19" fmla="*/ 1594 w 10046"/>
                <a:gd name="connsiteY19" fmla="*/ 7182 h 11549"/>
                <a:gd name="connsiteX20" fmla="*/ 462 w 10046"/>
                <a:gd name="connsiteY20" fmla="*/ 6517 h 11549"/>
                <a:gd name="connsiteX21" fmla="*/ 1142 w 10046"/>
                <a:gd name="connsiteY21" fmla="*/ 5948 h 11549"/>
                <a:gd name="connsiteX22" fmla="*/ 2081 w 10046"/>
                <a:gd name="connsiteY22" fmla="*/ 5914 h 11549"/>
                <a:gd name="connsiteX23" fmla="*/ 2081 w 10046"/>
                <a:gd name="connsiteY23" fmla="*/ 4879 h 11549"/>
                <a:gd name="connsiteX24" fmla="*/ 1368 w 10046"/>
                <a:gd name="connsiteY24" fmla="*/ 4264 h 11549"/>
                <a:gd name="connsiteX25" fmla="*/ 0 w 10046"/>
                <a:gd name="connsiteY25" fmla="*/ 4103 h 11549"/>
                <a:gd name="connsiteX26" fmla="*/ 842 w 10046"/>
                <a:gd name="connsiteY26" fmla="*/ 2144 h 11549"/>
                <a:gd name="connsiteX27" fmla="*/ 2818 w 10046"/>
                <a:gd name="connsiteY27" fmla="*/ 2200 h 11549"/>
                <a:gd name="connsiteX28" fmla="*/ 3584 w 10046"/>
                <a:gd name="connsiteY28" fmla="*/ 3845 h 11549"/>
                <a:gd name="connsiteX29" fmla="*/ 4077 w 10046"/>
                <a:gd name="connsiteY29" fmla="*/ 2581 h 11549"/>
                <a:gd name="connsiteX30" fmla="*/ 4971 w 10046"/>
                <a:gd name="connsiteY30" fmla="*/ 1862 h 11549"/>
                <a:gd name="connsiteX31" fmla="*/ 5732 w 10046"/>
                <a:gd name="connsiteY31" fmla="*/ 1795 h 11549"/>
                <a:gd name="connsiteX32" fmla="*/ 6185 w 10046"/>
                <a:gd name="connsiteY32" fmla="*/ 2810 h 11549"/>
                <a:gd name="connsiteX33" fmla="*/ 7463 w 10046"/>
                <a:gd name="connsiteY33" fmla="*/ 2020 h 11549"/>
                <a:gd name="connsiteX34" fmla="*/ 7688 w 10046"/>
                <a:gd name="connsiteY34" fmla="*/ 1000 h 11549"/>
                <a:gd name="connsiteX35" fmla="*/ 8291 w 10046"/>
                <a:gd name="connsiteY35" fmla="*/ 0 h 11549"/>
                <a:gd name="connsiteX36" fmla="*/ 8830 w 10046"/>
                <a:gd name="connsiteY36" fmla="*/ 28 h 11549"/>
                <a:gd name="connsiteX0" fmla="*/ 8830 w 10046"/>
                <a:gd name="connsiteY0" fmla="*/ 28 h 11549"/>
                <a:gd name="connsiteX1" fmla="*/ 9495 w 10046"/>
                <a:gd name="connsiteY1" fmla="*/ 336 h 11549"/>
                <a:gd name="connsiteX2" fmla="*/ 9780 w 10046"/>
                <a:gd name="connsiteY2" fmla="*/ 1062 h 11549"/>
                <a:gd name="connsiteX3" fmla="*/ 9570 w 10046"/>
                <a:gd name="connsiteY3" fmla="*/ 2469 h 11549"/>
                <a:gd name="connsiteX4" fmla="*/ 9828 w 10046"/>
                <a:gd name="connsiteY4" fmla="*/ 3051 h 11549"/>
                <a:gd name="connsiteX5" fmla="*/ 10022 w 10046"/>
                <a:gd name="connsiteY5" fmla="*/ 3928 h 11549"/>
                <a:gd name="connsiteX6" fmla="*/ 10000 w 10046"/>
                <a:gd name="connsiteY6" fmla="*/ 5741 h 11549"/>
                <a:gd name="connsiteX7" fmla="*/ 10022 w 10046"/>
                <a:gd name="connsiteY7" fmla="*/ 6958 h 11549"/>
                <a:gd name="connsiteX8" fmla="*/ 9523 w 10046"/>
                <a:gd name="connsiteY8" fmla="*/ 7606 h 11549"/>
                <a:gd name="connsiteX9" fmla="*/ 8818 w 10046"/>
                <a:gd name="connsiteY9" fmla="*/ 8417 h 11549"/>
                <a:gd name="connsiteX10" fmla="*/ 7237 w 10046"/>
                <a:gd name="connsiteY10" fmla="*/ 9090 h 11549"/>
                <a:gd name="connsiteX11" fmla="*/ 6077 w 10046"/>
                <a:gd name="connsiteY11" fmla="*/ 9287 h 11549"/>
                <a:gd name="connsiteX12" fmla="*/ 5582 w 10046"/>
                <a:gd name="connsiteY12" fmla="*/ 10437 h 11549"/>
                <a:gd name="connsiteX13" fmla="*/ 4418 w 10046"/>
                <a:gd name="connsiteY13" fmla="*/ 11549 h 11549"/>
                <a:gd name="connsiteX14" fmla="*/ 3441 w 10046"/>
                <a:gd name="connsiteY14" fmla="*/ 10067 h 11549"/>
                <a:gd name="connsiteX15" fmla="*/ 2572 w 10046"/>
                <a:gd name="connsiteY15" fmla="*/ 9427 h 11549"/>
                <a:gd name="connsiteX16" fmla="*/ 1503 w 10046"/>
                <a:gd name="connsiteY16" fmla="*/ 9621 h 11549"/>
                <a:gd name="connsiteX17" fmla="*/ 1669 w 10046"/>
                <a:gd name="connsiteY17" fmla="*/ 8753 h 11549"/>
                <a:gd name="connsiteX18" fmla="*/ 2370 w 10046"/>
                <a:gd name="connsiteY18" fmla="*/ 8155 h 11549"/>
                <a:gd name="connsiteX19" fmla="*/ 1594 w 10046"/>
                <a:gd name="connsiteY19" fmla="*/ 7182 h 11549"/>
                <a:gd name="connsiteX20" fmla="*/ 462 w 10046"/>
                <a:gd name="connsiteY20" fmla="*/ 6517 h 11549"/>
                <a:gd name="connsiteX21" fmla="*/ 1142 w 10046"/>
                <a:gd name="connsiteY21" fmla="*/ 5948 h 11549"/>
                <a:gd name="connsiteX22" fmla="*/ 2081 w 10046"/>
                <a:gd name="connsiteY22" fmla="*/ 5914 h 11549"/>
                <a:gd name="connsiteX23" fmla="*/ 2081 w 10046"/>
                <a:gd name="connsiteY23" fmla="*/ 4879 h 11549"/>
                <a:gd name="connsiteX24" fmla="*/ 1368 w 10046"/>
                <a:gd name="connsiteY24" fmla="*/ 4264 h 11549"/>
                <a:gd name="connsiteX25" fmla="*/ 0 w 10046"/>
                <a:gd name="connsiteY25" fmla="*/ 4103 h 11549"/>
                <a:gd name="connsiteX26" fmla="*/ 842 w 10046"/>
                <a:gd name="connsiteY26" fmla="*/ 2144 h 11549"/>
                <a:gd name="connsiteX27" fmla="*/ 1970 w 10046"/>
                <a:gd name="connsiteY27" fmla="*/ 1571 h 11549"/>
                <a:gd name="connsiteX28" fmla="*/ 2818 w 10046"/>
                <a:gd name="connsiteY28" fmla="*/ 2200 h 11549"/>
                <a:gd name="connsiteX29" fmla="*/ 3584 w 10046"/>
                <a:gd name="connsiteY29" fmla="*/ 3845 h 11549"/>
                <a:gd name="connsiteX30" fmla="*/ 4077 w 10046"/>
                <a:gd name="connsiteY30" fmla="*/ 2581 h 11549"/>
                <a:gd name="connsiteX31" fmla="*/ 4971 w 10046"/>
                <a:gd name="connsiteY31" fmla="*/ 1862 h 11549"/>
                <a:gd name="connsiteX32" fmla="*/ 5732 w 10046"/>
                <a:gd name="connsiteY32" fmla="*/ 1795 h 11549"/>
                <a:gd name="connsiteX33" fmla="*/ 6185 w 10046"/>
                <a:gd name="connsiteY33" fmla="*/ 2810 h 11549"/>
                <a:gd name="connsiteX34" fmla="*/ 7463 w 10046"/>
                <a:gd name="connsiteY34" fmla="*/ 2020 h 11549"/>
                <a:gd name="connsiteX35" fmla="*/ 7688 w 10046"/>
                <a:gd name="connsiteY35" fmla="*/ 1000 h 11549"/>
                <a:gd name="connsiteX36" fmla="*/ 8291 w 10046"/>
                <a:gd name="connsiteY36" fmla="*/ 0 h 11549"/>
                <a:gd name="connsiteX37" fmla="*/ 8830 w 10046"/>
                <a:gd name="connsiteY37" fmla="*/ 28 h 11549"/>
                <a:gd name="connsiteX0" fmla="*/ 8830 w 10046"/>
                <a:gd name="connsiteY0" fmla="*/ 28 h 11549"/>
                <a:gd name="connsiteX1" fmla="*/ 9495 w 10046"/>
                <a:gd name="connsiteY1" fmla="*/ 336 h 11549"/>
                <a:gd name="connsiteX2" fmla="*/ 9780 w 10046"/>
                <a:gd name="connsiteY2" fmla="*/ 1062 h 11549"/>
                <a:gd name="connsiteX3" fmla="*/ 9570 w 10046"/>
                <a:gd name="connsiteY3" fmla="*/ 2469 h 11549"/>
                <a:gd name="connsiteX4" fmla="*/ 9828 w 10046"/>
                <a:gd name="connsiteY4" fmla="*/ 3051 h 11549"/>
                <a:gd name="connsiteX5" fmla="*/ 10022 w 10046"/>
                <a:gd name="connsiteY5" fmla="*/ 3928 h 11549"/>
                <a:gd name="connsiteX6" fmla="*/ 10000 w 10046"/>
                <a:gd name="connsiteY6" fmla="*/ 5741 h 11549"/>
                <a:gd name="connsiteX7" fmla="*/ 10022 w 10046"/>
                <a:gd name="connsiteY7" fmla="*/ 6958 h 11549"/>
                <a:gd name="connsiteX8" fmla="*/ 9523 w 10046"/>
                <a:gd name="connsiteY8" fmla="*/ 7606 h 11549"/>
                <a:gd name="connsiteX9" fmla="*/ 8818 w 10046"/>
                <a:gd name="connsiteY9" fmla="*/ 8417 h 11549"/>
                <a:gd name="connsiteX10" fmla="*/ 7237 w 10046"/>
                <a:gd name="connsiteY10" fmla="*/ 9090 h 11549"/>
                <a:gd name="connsiteX11" fmla="*/ 6077 w 10046"/>
                <a:gd name="connsiteY11" fmla="*/ 9287 h 11549"/>
                <a:gd name="connsiteX12" fmla="*/ 5582 w 10046"/>
                <a:gd name="connsiteY12" fmla="*/ 10437 h 11549"/>
                <a:gd name="connsiteX13" fmla="*/ 4418 w 10046"/>
                <a:gd name="connsiteY13" fmla="*/ 11549 h 11549"/>
                <a:gd name="connsiteX14" fmla="*/ 3441 w 10046"/>
                <a:gd name="connsiteY14" fmla="*/ 10067 h 11549"/>
                <a:gd name="connsiteX15" fmla="*/ 2572 w 10046"/>
                <a:gd name="connsiteY15" fmla="*/ 9427 h 11549"/>
                <a:gd name="connsiteX16" fmla="*/ 1503 w 10046"/>
                <a:gd name="connsiteY16" fmla="*/ 9621 h 11549"/>
                <a:gd name="connsiteX17" fmla="*/ 1669 w 10046"/>
                <a:gd name="connsiteY17" fmla="*/ 8753 h 11549"/>
                <a:gd name="connsiteX18" fmla="*/ 2370 w 10046"/>
                <a:gd name="connsiteY18" fmla="*/ 8155 h 11549"/>
                <a:gd name="connsiteX19" fmla="*/ 1594 w 10046"/>
                <a:gd name="connsiteY19" fmla="*/ 7182 h 11549"/>
                <a:gd name="connsiteX20" fmla="*/ 462 w 10046"/>
                <a:gd name="connsiteY20" fmla="*/ 6517 h 11549"/>
                <a:gd name="connsiteX21" fmla="*/ 1142 w 10046"/>
                <a:gd name="connsiteY21" fmla="*/ 5948 h 11549"/>
                <a:gd name="connsiteX22" fmla="*/ 2081 w 10046"/>
                <a:gd name="connsiteY22" fmla="*/ 5914 h 11549"/>
                <a:gd name="connsiteX23" fmla="*/ 2081 w 10046"/>
                <a:gd name="connsiteY23" fmla="*/ 4879 h 11549"/>
                <a:gd name="connsiteX24" fmla="*/ 1368 w 10046"/>
                <a:gd name="connsiteY24" fmla="*/ 4264 h 11549"/>
                <a:gd name="connsiteX25" fmla="*/ 0 w 10046"/>
                <a:gd name="connsiteY25" fmla="*/ 4103 h 11549"/>
                <a:gd name="connsiteX26" fmla="*/ 164 w 10046"/>
                <a:gd name="connsiteY26" fmla="*/ 3142 h 11549"/>
                <a:gd name="connsiteX27" fmla="*/ 842 w 10046"/>
                <a:gd name="connsiteY27" fmla="*/ 2144 h 11549"/>
                <a:gd name="connsiteX28" fmla="*/ 1970 w 10046"/>
                <a:gd name="connsiteY28" fmla="*/ 1571 h 11549"/>
                <a:gd name="connsiteX29" fmla="*/ 2818 w 10046"/>
                <a:gd name="connsiteY29" fmla="*/ 2200 h 11549"/>
                <a:gd name="connsiteX30" fmla="*/ 3584 w 10046"/>
                <a:gd name="connsiteY30" fmla="*/ 3845 h 11549"/>
                <a:gd name="connsiteX31" fmla="*/ 4077 w 10046"/>
                <a:gd name="connsiteY31" fmla="*/ 2581 h 11549"/>
                <a:gd name="connsiteX32" fmla="*/ 4971 w 10046"/>
                <a:gd name="connsiteY32" fmla="*/ 1862 h 11549"/>
                <a:gd name="connsiteX33" fmla="*/ 5732 w 10046"/>
                <a:gd name="connsiteY33" fmla="*/ 1795 h 11549"/>
                <a:gd name="connsiteX34" fmla="*/ 6185 w 10046"/>
                <a:gd name="connsiteY34" fmla="*/ 2810 h 11549"/>
                <a:gd name="connsiteX35" fmla="*/ 7463 w 10046"/>
                <a:gd name="connsiteY35" fmla="*/ 2020 h 11549"/>
                <a:gd name="connsiteX36" fmla="*/ 7688 w 10046"/>
                <a:gd name="connsiteY36" fmla="*/ 1000 h 11549"/>
                <a:gd name="connsiteX37" fmla="*/ 8291 w 10046"/>
                <a:gd name="connsiteY37" fmla="*/ 0 h 11549"/>
                <a:gd name="connsiteX38" fmla="*/ 8830 w 10046"/>
                <a:gd name="connsiteY38" fmla="*/ 28 h 1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046" h="11549">
                  <a:moveTo>
                    <a:pt x="8830" y="28"/>
                  </a:moveTo>
                  <a:cubicBezTo>
                    <a:pt x="8968" y="103"/>
                    <a:pt x="9337" y="164"/>
                    <a:pt x="9495" y="336"/>
                  </a:cubicBezTo>
                  <a:cubicBezTo>
                    <a:pt x="9653" y="508"/>
                    <a:pt x="9705" y="725"/>
                    <a:pt x="9780" y="1062"/>
                  </a:cubicBezTo>
                  <a:cubicBezTo>
                    <a:pt x="9916" y="1543"/>
                    <a:pt x="9688" y="2063"/>
                    <a:pt x="9570" y="2469"/>
                  </a:cubicBezTo>
                  <a:cubicBezTo>
                    <a:pt x="9452" y="2875"/>
                    <a:pt x="9765" y="2883"/>
                    <a:pt x="9828" y="3051"/>
                  </a:cubicBezTo>
                  <a:cubicBezTo>
                    <a:pt x="9968" y="3418"/>
                    <a:pt x="9882" y="3561"/>
                    <a:pt x="10022" y="3928"/>
                  </a:cubicBezTo>
                  <a:cubicBezTo>
                    <a:pt x="10015" y="4532"/>
                    <a:pt x="10007" y="5137"/>
                    <a:pt x="10000" y="5741"/>
                  </a:cubicBezTo>
                  <a:cubicBezTo>
                    <a:pt x="9907" y="6147"/>
                    <a:pt x="10115" y="6552"/>
                    <a:pt x="10022" y="6958"/>
                  </a:cubicBezTo>
                  <a:lnTo>
                    <a:pt x="9523" y="7606"/>
                  </a:lnTo>
                  <a:cubicBezTo>
                    <a:pt x="9288" y="8014"/>
                    <a:pt x="9199" y="8170"/>
                    <a:pt x="8818" y="8417"/>
                  </a:cubicBezTo>
                  <a:cubicBezTo>
                    <a:pt x="8437" y="8664"/>
                    <a:pt x="7656" y="8907"/>
                    <a:pt x="7237" y="9090"/>
                  </a:cubicBezTo>
                  <a:lnTo>
                    <a:pt x="6077" y="9287"/>
                  </a:lnTo>
                  <a:cubicBezTo>
                    <a:pt x="5812" y="9670"/>
                    <a:pt x="5847" y="10054"/>
                    <a:pt x="5582" y="10437"/>
                  </a:cubicBezTo>
                  <a:lnTo>
                    <a:pt x="4418" y="11549"/>
                  </a:lnTo>
                  <a:lnTo>
                    <a:pt x="3441" y="10067"/>
                  </a:lnTo>
                  <a:cubicBezTo>
                    <a:pt x="3076" y="10003"/>
                    <a:pt x="2937" y="9491"/>
                    <a:pt x="2572" y="9427"/>
                  </a:cubicBezTo>
                  <a:lnTo>
                    <a:pt x="1503" y="9621"/>
                  </a:lnTo>
                  <a:cubicBezTo>
                    <a:pt x="1634" y="9369"/>
                    <a:pt x="1538" y="9005"/>
                    <a:pt x="1669" y="8753"/>
                  </a:cubicBezTo>
                  <a:lnTo>
                    <a:pt x="2370" y="8155"/>
                  </a:lnTo>
                  <a:cubicBezTo>
                    <a:pt x="2011" y="7868"/>
                    <a:pt x="1953" y="7469"/>
                    <a:pt x="1594" y="7182"/>
                  </a:cubicBezTo>
                  <a:lnTo>
                    <a:pt x="462" y="6517"/>
                  </a:lnTo>
                  <a:cubicBezTo>
                    <a:pt x="739" y="6402"/>
                    <a:pt x="865" y="6063"/>
                    <a:pt x="1142" y="5948"/>
                  </a:cubicBezTo>
                  <a:lnTo>
                    <a:pt x="2081" y="5914"/>
                  </a:lnTo>
                  <a:lnTo>
                    <a:pt x="2081" y="4879"/>
                  </a:lnTo>
                  <a:cubicBezTo>
                    <a:pt x="1950" y="4548"/>
                    <a:pt x="1715" y="4393"/>
                    <a:pt x="1368" y="4264"/>
                  </a:cubicBezTo>
                  <a:cubicBezTo>
                    <a:pt x="1021" y="4135"/>
                    <a:pt x="163" y="4290"/>
                    <a:pt x="0" y="4103"/>
                  </a:cubicBezTo>
                  <a:cubicBezTo>
                    <a:pt x="130" y="3783"/>
                    <a:pt x="34" y="3462"/>
                    <a:pt x="164" y="3142"/>
                  </a:cubicBezTo>
                  <a:lnTo>
                    <a:pt x="842" y="2144"/>
                  </a:lnTo>
                  <a:cubicBezTo>
                    <a:pt x="1195" y="1778"/>
                    <a:pt x="1641" y="1562"/>
                    <a:pt x="1970" y="1571"/>
                  </a:cubicBezTo>
                  <a:cubicBezTo>
                    <a:pt x="2299" y="1580"/>
                    <a:pt x="2574" y="1877"/>
                    <a:pt x="2818" y="2200"/>
                  </a:cubicBezTo>
                  <a:lnTo>
                    <a:pt x="3584" y="3845"/>
                  </a:lnTo>
                  <a:cubicBezTo>
                    <a:pt x="3874" y="3461"/>
                    <a:pt x="3787" y="2965"/>
                    <a:pt x="4077" y="2581"/>
                  </a:cubicBezTo>
                  <a:lnTo>
                    <a:pt x="4971" y="1862"/>
                  </a:lnTo>
                  <a:cubicBezTo>
                    <a:pt x="5150" y="2027"/>
                    <a:pt x="5553" y="1630"/>
                    <a:pt x="5732" y="1795"/>
                  </a:cubicBezTo>
                  <a:lnTo>
                    <a:pt x="6185" y="2810"/>
                  </a:lnTo>
                  <a:cubicBezTo>
                    <a:pt x="6435" y="2472"/>
                    <a:pt x="7213" y="2358"/>
                    <a:pt x="7463" y="2020"/>
                  </a:cubicBezTo>
                  <a:lnTo>
                    <a:pt x="7688" y="1000"/>
                  </a:lnTo>
                  <a:cubicBezTo>
                    <a:pt x="7889" y="854"/>
                    <a:pt x="8090" y="146"/>
                    <a:pt x="8291" y="0"/>
                  </a:cubicBezTo>
                  <a:lnTo>
                    <a:pt x="8830" y="2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1" name="Freeform 156">
              <a:extLst>
                <a:ext uri="{FF2B5EF4-FFF2-40B4-BE49-F238E27FC236}">
                  <a16:creationId xmlns:a16="http://schemas.microsoft.com/office/drawing/2014/main" xmlns="" id="{F32389FF-9432-431E-A80D-F4FACF2723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8212" y="3831165"/>
              <a:ext cx="30573" cy="79960"/>
            </a:xfrm>
            <a:custGeom>
              <a:avLst/>
              <a:gdLst>
                <a:gd name="T0" fmla="*/ 26 w 26"/>
                <a:gd name="T1" fmla="*/ 0 h 68"/>
                <a:gd name="T2" fmla="*/ 26 w 26"/>
                <a:gd name="T3" fmla="*/ 0 h 68"/>
                <a:gd name="T4" fmla="*/ 26 w 26"/>
                <a:gd name="T5" fmla="*/ 7 h 68"/>
                <a:gd name="T6" fmla="*/ 24 w 26"/>
                <a:gd name="T7" fmla="*/ 9 h 68"/>
                <a:gd name="T8" fmla="*/ 24 w 26"/>
                <a:gd name="T9" fmla="*/ 9 h 68"/>
                <a:gd name="T10" fmla="*/ 21 w 26"/>
                <a:gd name="T11" fmla="*/ 16 h 68"/>
                <a:gd name="T12" fmla="*/ 14 w 26"/>
                <a:gd name="T13" fmla="*/ 14 h 68"/>
                <a:gd name="T14" fmla="*/ 12 w 26"/>
                <a:gd name="T15" fmla="*/ 26 h 68"/>
                <a:gd name="T16" fmla="*/ 16 w 26"/>
                <a:gd name="T17" fmla="*/ 28 h 68"/>
                <a:gd name="T18" fmla="*/ 12 w 26"/>
                <a:gd name="T19" fmla="*/ 30 h 68"/>
                <a:gd name="T20" fmla="*/ 12 w 26"/>
                <a:gd name="T21" fmla="*/ 35 h 68"/>
                <a:gd name="T22" fmla="*/ 19 w 26"/>
                <a:gd name="T23" fmla="*/ 33 h 68"/>
                <a:gd name="T24" fmla="*/ 19 w 26"/>
                <a:gd name="T25" fmla="*/ 40 h 68"/>
                <a:gd name="T26" fmla="*/ 12 w 26"/>
                <a:gd name="T27" fmla="*/ 68 h 68"/>
                <a:gd name="T28" fmla="*/ 0 w 26"/>
                <a:gd name="T29" fmla="*/ 38 h 68"/>
                <a:gd name="T30" fmla="*/ 5 w 26"/>
                <a:gd name="T31" fmla="*/ 30 h 68"/>
                <a:gd name="T32" fmla="*/ 5 w 26"/>
                <a:gd name="T33" fmla="*/ 30 h 68"/>
                <a:gd name="T34" fmla="*/ 9 w 26"/>
                <a:gd name="T35" fmla="*/ 21 h 68"/>
                <a:gd name="T36" fmla="*/ 12 w 26"/>
                <a:gd name="T37" fmla="*/ 7 h 68"/>
                <a:gd name="T38" fmla="*/ 14 w 26"/>
                <a:gd name="T39" fmla="*/ 2 h 68"/>
                <a:gd name="T40" fmla="*/ 14 w 26"/>
                <a:gd name="T41" fmla="*/ 2 h 68"/>
                <a:gd name="T42" fmla="*/ 19 w 26"/>
                <a:gd name="T43" fmla="*/ 2 h 68"/>
                <a:gd name="T44" fmla="*/ 21 w 26"/>
                <a:gd name="T45" fmla="*/ 0 h 68"/>
                <a:gd name="T46" fmla="*/ 26 w 26"/>
                <a:gd name="T4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68">
                  <a:moveTo>
                    <a:pt x="26" y="0"/>
                  </a:moveTo>
                  <a:lnTo>
                    <a:pt x="26" y="0"/>
                  </a:lnTo>
                  <a:lnTo>
                    <a:pt x="26" y="7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1" y="16"/>
                  </a:lnTo>
                  <a:lnTo>
                    <a:pt x="14" y="14"/>
                  </a:lnTo>
                  <a:lnTo>
                    <a:pt x="12" y="26"/>
                  </a:lnTo>
                  <a:lnTo>
                    <a:pt x="16" y="28"/>
                  </a:lnTo>
                  <a:lnTo>
                    <a:pt x="12" y="30"/>
                  </a:lnTo>
                  <a:lnTo>
                    <a:pt x="12" y="35"/>
                  </a:lnTo>
                  <a:lnTo>
                    <a:pt x="19" y="33"/>
                  </a:lnTo>
                  <a:lnTo>
                    <a:pt x="19" y="40"/>
                  </a:lnTo>
                  <a:lnTo>
                    <a:pt x="12" y="68"/>
                  </a:lnTo>
                  <a:lnTo>
                    <a:pt x="0" y="38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9" y="21"/>
                  </a:lnTo>
                  <a:lnTo>
                    <a:pt x="12" y="7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9" y="2"/>
                  </a:lnTo>
                  <a:lnTo>
                    <a:pt x="21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2" name="Freeform 158">
              <a:extLst>
                <a:ext uri="{FF2B5EF4-FFF2-40B4-BE49-F238E27FC236}">
                  <a16:creationId xmlns:a16="http://schemas.microsoft.com/office/drawing/2014/main" xmlns="" id="{706DB5B8-6562-4FED-B7CB-8AD84B71E7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94950" y="3485460"/>
              <a:ext cx="222239" cy="266923"/>
            </a:xfrm>
            <a:custGeom>
              <a:avLst/>
              <a:gdLst>
                <a:gd name="T0" fmla="*/ 142 w 189"/>
                <a:gd name="T1" fmla="*/ 194 h 227"/>
                <a:gd name="T2" fmla="*/ 137 w 189"/>
                <a:gd name="T3" fmla="*/ 218 h 227"/>
                <a:gd name="T4" fmla="*/ 121 w 189"/>
                <a:gd name="T5" fmla="*/ 220 h 227"/>
                <a:gd name="T6" fmla="*/ 92 w 189"/>
                <a:gd name="T7" fmla="*/ 206 h 227"/>
                <a:gd name="T8" fmla="*/ 114 w 189"/>
                <a:gd name="T9" fmla="*/ 199 h 227"/>
                <a:gd name="T10" fmla="*/ 142 w 189"/>
                <a:gd name="T11" fmla="*/ 194 h 227"/>
                <a:gd name="T12" fmla="*/ 40 w 189"/>
                <a:gd name="T13" fmla="*/ 133 h 227"/>
                <a:gd name="T14" fmla="*/ 48 w 189"/>
                <a:gd name="T15" fmla="*/ 175 h 227"/>
                <a:gd name="T16" fmla="*/ 33 w 189"/>
                <a:gd name="T17" fmla="*/ 180 h 227"/>
                <a:gd name="T18" fmla="*/ 26 w 189"/>
                <a:gd name="T19" fmla="*/ 149 h 227"/>
                <a:gd name="T20" fmla="*/ 31 w 189"/>
                <a:gd name="T21" fmla="*/ 137 h 227"/>
                <a:gd name="T22" fmla="*/ 90 w 189"/>
                <a:gd name="T23" fmla="*/ 7 h 227"/>
                <a:gd name="T24" fmla="*/ 114 w 189"/>
                <a:gd name="T25" fmla="*/ 14 h 227"/>
                <a:gd name="T26" fmla="*/ 116 w 189"/>
                <a:gd name="T27" fmla="*/ 36 h 227"/>
                <a:gd name="T28" fmla="*/ 90 w 189"/>
                <a:gd name="T29" fmla="*/ 40 h 227"/>
                <a:gd name="T30" fmla="*/ 88 w 189"/>
                <a:gd name="T31" fmla="*/ 57 h 227"/>
                <a:gd name="T32" fmla="*/ 109 w 189"/>
                <a:gd name="T33" fmla="*/ 81 h 227"/>
                <a:gd name="T34" fmla="*/ 135 w 189"/>
                <a:gd name="T35" fmla="*/ 116 h 227"/>
                <a:gd name="T36" fmla="*/ 152 w 189"/>
                <a:gd name="T37" fmla="*/ 121 h 227"/>
                <a:gd name="T38" fmla="*/ 161 w 189"/>
                <a:gd name="T39" fmla="*/ 133 h 227"/>
                <a:gd name="T40" fmla="*/ 187 w 189"/>
                <a:gd name="T41" fmla="*/ 149 h 227"/>
                <a:gd name="T42" fmla="*/ 187 w 189"/>
                <a:gd name="T43" fmla="*/ 161 h 227"/>
                <a:gd name="T44" fmla="*/ 163 w 189"/>
                <a:gd name="T45" fmla="*/ 147 h 227"/>
                <a:gd name="T46" fmla="*/ 168 w 189"/>
                <a:gd name="T47" fmla="*/ 171 h 227"/>
                <a:gd name="T48" fmla="*/ 159 w 189"/>
                <a:gd name="T49" fmla="*/ 182 h 227"/>
                <a:gd name="T50" fmla="*/ 145 w 189"/>
                <a:gd name="T51" fmla="*/ 201 h 227"/>
                <a:gd name="T52" fmla="*/ 147 w 189"/>
                <a:gd name="T53" fmla="*/ 182 h 227"/>
                <a:gd name="T54" fmla="*/ 145 w 189"/>
                <a:gd name="T55" fmla="*/ 166 h 227"/>
                <a:gd name="T56" fmla="*/ 133 w 189"/>
                <a:gd name="T57" fmla="*/ 154 h 227"/>
                <a:gd name="T58" fmla="*/ 116 w 189"/>
                <a:gd name="T59" fmla="*/ 140 h 227"/>
                <a:gd name="T60" fmla="*/ 100 w 189"/>
                <a:gd name="T61" fmla="*/ 130 h 227"/>
                <a:gd name="T62" fmla="*/ 71 w 189"/>
                <a:gd name="T63" fmla="*/ 107 h 227"/>
                <a:gd name="T64" fmla="*/ 55 w 189"/>
                <a:gd name="T65" fmla="*/ 74 h 227"/>
                <a:gd name="T66" fmla="*/ 36 w 189"/>
                <a:gd name="T67" fmla="*/ 62 h 227"/>
                <a:gd name="T68" fmla="*/ 19 w 189"/>
                <a:gd name="T69" fmla="*/ 76 h 227"/>
                <a:gd name="T70" fmla="*/ 12 w 189"/>
                <a:gd name="T71" fmla="*/ 69 h 227"/>
                <a:gd name="T72" fmla="*/ 0 w 189"/>
                <a:gd name="T73" fmla="*/ 47 h 227"/>
                <a:gd name="T74" fmla="*/ 0 w 189"/>
                <a:gd name="T75" fmla="*/ 33 h 227"/>
                <a:gd name="T76" fmla="*/ 7 w 189"/>
                <a:gd name="T77" fmla="*/ 31 h 227"/>
                <a:gd name="T78" fmla="*/ 24 w 189"/>
                <a:gd name="T79" fmla="*/ 21 h 227"/>
                <a:gd name="T80" fmla="*/ 36 w 189"/>
                <a:gd name="T81" fmla="*/ 26 h 227"/>
                <a:gd name="T82" fmla="*/ 52 w 189"/>
                <a:gd name="T83" fmla="*/ 19 h 227"/>
                <a:gd name="T84" fmla="*/ 59 w 189"/>
                <a:gd name="T85" fmla="*/ 5 h 227"/>
                <a:gd name="T86" fmla="*/ 71 w 189"/>
                <a:gd name="T87" fmla="*/ 5 h 227"/>
                <a:gd name="T88" fmla="*/ 90 w 189"/>
                <a:gd name="T89" fmla="*/ 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9" h="227">
                  <a:moveTo>
                    <a:pt x="142" y="194"/>
                  </a:moveTo>
                  <a:lnTo>
                    <a:pt x="142" y="194"/>
                  </a:lnTo>
                  <a:lnTo>
                    <a:pt x="135" y="211"/>
                  </a:lnTo>
                  <a:lnTo>
                    <a:pt x="137" y="218"/>
                  </a:lnTo>
                  <a:lnTo>
                    <a:pt x="135" y="227"/>
                  </a:lnTo>
                  <a:lnTo>
                    <a:pt x="121" y="220"/>
                  </a:lnTo>
                  <a:lnTo>
                    <a:pt x="114" y="218"/>
                  </a:lnTo>
                  <a:lnTo>
                    <a:pt x="92" y="206"/>
                  </a:lnTo>
                  <a:lnTo>
                    <a:pt x="92" y="197"/>
                  </a:lnTo>
                  <a:lnTo>
                    <a:pt x="114" y="199"/>
                  </a:lnTo>
                  <a:lnTo>
                    <a:pt x="130" y="197"/>
                  </a:lnTo>
                  <a:lnTo>
                    <a:pt x="142" y="194"/>
                  </a:lnTo>
                  <a:close/>
                  <a:moveTo>
                    <a:pt x="40" y="133"/>
                  </a:moveTo>
                  <a:lnTo>
                    <a:pt x="40" y="133"/>
                  </a:lnTo>
                  <a:lnTo>
                    <a:pt x="50" y="147"/>
                  </a:lnTo>
                  <a:lnTo>
                    <a:pt x="48" y="175"/>
                  </a:lnTo>
                  <a:lnTo>
                    <a:pt x="40" y="173"/>
                  </a:lnTo>
                  <a:lnTo>
                    <a:pt x="33" y="180"/>
                  </a:lnTo>
                  <a:lnTo>
                    <a:pt x="26" y="175"/>
                  </a:lnTo>
                  <a:lnTo>
                    <a:pt x="26" y="149"/>
                  </a:lnTo>
                  <a:lnTo>
                    <a:pt x="22" y="137"/>
                  </a:lnTo>
                  <a:lnTo>
                    <a:pt x="31" y="137"/>
                  </a:lnTo>
                  <a:lnTo>
                    <a:pt x="40" y="133"/>
                  </a:lnTo>
                  <a:close/>
                  <a:moveTo>
                    <a:pt x="90" y="7"/>
                  </a:moveTo>
                  <a:lnTo>
                    <a:pt x="90" y="7"/>
                  </a:lnTo>
                  <a:lnTo>
                    <a:pt x="114" y="14"/>
                  </a:lnTo>
                  <a:lnTo>
                    <a:pt x="111" y="26"/>
                  </a:lnTo>
                  <a:lnTo>
                    <a:pt x="116" y="36"/>
                  </a:lnTo>
                  <a:lnTo>
                    <a:pt x="102" y="31"/>
                  </a:lnTo>
                  <a:lnTo>
                    <a:pt x="90" y="40"/>
                  </a:lnTo>
                  <a:lnTo>
                    <a:pt x="90" y="52"/>
                  </a:lnTo>
                  <a:lnTo>
                    <a:pt x="88" y="57"/>
                  </a:lnTo>
                  <a:lnTo>
                    <a:pt x="95" y="69"/>
                  </a:lnTo>
                  <a:lnTo>
                    <a:pt x="109" y="81"/>
                  </a:lnTo>
                  <a:lnTo>
                    <a:pt x="116" y="100"/>
                  </a:lnTo>
                  <a:lnTo>
                    <a:pt x="135" y="116"/>
                  </a:lnTo>
                  <a:lnTo>
                    <a:pt x="147" y="116"/>
                  </a:lnTo>
                  <a:lnTo>
                    <a:pt x="152" y="121"/>
                  </a:lnTo>
                  <a:lnTo>
                    <a:pt x="147" y="126"/>
                  </a:lnTo>
                  <a:lnTo>
                    <a:pt x="161" y="133"/>
                  </a:lnTo>
                  <a:lnTo>
                    <a:pt x="173" y="140"/>
                  </a:lnTo>
                  <a:lnTo>
                    <a:pt x="187" y="149"/>
                  </a:lnTo>
                  <a:lnTo>
                    <a:pt x="189" y="154"/>
                  </a:lnTo>
                  <a:lnTo>
                    <a:pt x="187" y="161"/>
                  </a:lnTo>
                  <a:lnTo>
                    <a:pt x="178" y="152"/>
                  </a:lnTo>
                  <a:lnTo>
                    <a:pt x="163" y="147"/>
                  </a:lnTo>
                  <a:lnTo>
                    <a:pt x="156" y="161"/>
                  </a:lnTo>
                  <a:lnTo>
                    <a:pt x="168" y="171"/>
                  </a:lnTo>
                  <a:lnTo>
                    <a:pt x="166" y="180"/>
                  </a:lnTo>
                  <a:lnTo>
                    <a:pt x="159" y="182"/>
                  </a:lnTo>
                  <a:lnTo>
                    <a:pt x="152" y="199"/>
                  </a:lnTo>
                  <a:lnTo>
                    <a:pt x="145" y="201"/>
                  </a:lnTo>
                  <a:lnTo>
                    <a:pt x="145" y="194"/>
                  </a:lnTo>
                  <a:lnTo>
                    <a:pt x="147" y="182"/>
                  </a:lnTo>
                  <a:lnTo>
                    <a:pt x="152" y="178"/>
                  </a:lnTo>
                  <a:lnTo>
                    <a:pt x="145" y="166"/>
                  </a:lnTo>
                  <a:lnTo>
                    <a:pt x="140" y="156"/>
                  </a:lnTo>
                  <a:lnTo>
                    <a:pt x="133" y="154"/>
                  </a:lnTo>
                  <a:lnTo>
                    <a:pt x="128" y="145"/>
                  </a:lnTo>
                  <a:lnTo>
                    <a:pt x="116" y="140"/>
                  </a:lnTo>
                  <a:lnTo>
                    <a:pt x="111" y="133"/>
                  </a:lnTo>
                  <a:lnTo>
                    <a:pt x="100" y="130"/>
                  </a:lnTo>
                  <a:lnTo>
                    <a:pt x="88" y="121"/>
                  </a:lnTo>
                  <a:lnTo>
                    <a:pt x="71" y="107"/>
                  </a:lnTo>
                  <a:lnTo>
                    <a:pt x="62" y="95"/>
                  </a:lnTo>
                  <a:lnTo>
                    <a:pt x="55" y="74"/>
                  </a:lnTo>
                  <a:lnTo>
                    <a:pt x="48" y="71"/>
                  </a:lnTo>
                  <a:lnTo>
                    <a:pt x="36" y="62"/>
                  </a:lnTo>
                  <a:lnTo>
                    <a:pt x="26" y="66"/>
                  </a:lnTo>
                  <a:lnTo>
                    <a:pt x="19" y="76"/>
                  </a:lnTo>
                  <a:lnTo>
                    <a:pt x="10" y="78"/>
                  </a:lnTo>
                  <a:lnTo>
                    <a:pt x="12" y="69"/>
                  </a:lnTo>
                  <a:lnTo>
                    <a:pt x="5" y="66"/>
                  </a:lnTo>
                  <a:lnTo>
                    <a:pt x="0" y="47"/>
                  </a:lnTo>
                  <a:lnTo>
                    <a:pt x="5" y="40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7" y="31"/>
                  </a:lnTo>
                  <a:lnTo>
                    <a:pt x="17" y="31"/>
                  </a:lnTo>
                  <a:lnTo>
                    <a:pt x="24" y="21"/>
                  </a:lnTo>
                  <a:lnTo>
                    <a:pt x="29" y="26"/>
                  </a:lnTo>
                  <a:lnTo>
                    <a:pt x="36" y="26"/>
                  </a:lnTo>
                  <a:lnTo>
                    <a:pt x="40" y="14"/>
                  </a:lnTo>
                  <a:lnTo>
                    <a:pt x="52" y="19"/>
                  </a:lnTo>
                  <a:lnTo>
                    <a:pt x="57" y="14"/>
                  </a:lnTo>
                  <a:lnTo>
                    <a:pt x="59" y="5"/>
                  </a:lnTo>
                  <a:lnTo>
                    <a:pt x="69" y="10"/>
                  </a:lnTo>
                  <a:lnTo>
                    <a:pt x="71" y="5"/>
                  </a:lnTo>
                  <a:lnTo>
                    <a:pt x="88" y="0"/>
                  </a:lnTo>
                  <a:lnTo>
                    <a:pt x="90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3" name="Freeform 160">
              <a:extLst>
                <a:ext uri="{FF2B5EF4-FFF2-40B4-BE49-F238E27FC236}">
                  <a16:creationId xmlns:a16="http://schemas.microsoft.com/office/drawing/2014/main" xmlns="" id="{F3895096-1CA9-4C46-9DAF-B81A90F4E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3426" y="4139243"/>
              <a:ext cx="45375" cy="18674"/>
            </a:xfrm>
            <a:custGeom>
              <a:avLst/>
              <a:gdLst>
                <a:gd name="T0" fmla="*/ 24 w 36"/>
                <a:gd name="T1" fmla="*/ 12 h 15"/>
                <a:gd name="T2" fmla="*/ 24 w 36"/>
                <a:gd name="T3" fmla="*/ 12 h 15"/>
                <a:gd name="T4" fmla="*/ 19 w 36"/>
                <a:gd name="T5" fmla="*/ 15 h 15"/>
                <a:gd name="T6" fmla="*/ 10 w 36"/>
                <a:gd name="T7" fmla="*/ 12 h 15"/>
                <a:gd name="T8" fmla="*/ 0 w 36"/>
                <a:gd name="T9" fmla="*/ 5 h 15"/>
                <a:gd name="T10" fmla="*/ 3 w 36"/>
                <a:gd name="T11" fmla="*/ 3 h 15"/>
                <a:gd name="T12" fmla="*/ 10 w 36"/>
                <a:gd name="T13" fmla="*/ 0 h 15"/>
                <a:gd name="T14" fmla="*/ 14 w 36"/>
                <a:gd name="T15" fmla="*/ 0 h 15"/>
                <a:gd name="T16" fmla="*/ 24 w 36"/>
                <a:gd name="T17" fmla="*/ 3 h 15"/>
                <a:gd name="T18" fmla="*/ 33 w 36"/>
                <a:gd name="T19" fmla="*/ 7 h 15"/>
                <a:gd name="T20" fmla="*/ 36 w 36"/>
                <a:gd name="T21" fmla="*/ 12 h 15"/>
                <a:gd name="T22" fmla="*/ 24 w 36"/>
                <a:gd name="T23" fmla="*/ 12 h 15"/>
                <a:gd name="connsiteX0" fmla="*/ 6667 w 10000"/>
                <a:gd name="connsiteY0" fmla="*/ 8000 h 10000"/>
                <a:gd name="connsiteX1" fmla="*/ 6667 w 10000"/>
                <a:gd name="connsiteY1" fmla="*/ 8000 h 10000"/>
                <a:gd name="connsiteX2" fmla="*/ 5278 w 10000"/>
                <a:gd name="connsiteY2" fmla="*/ 10000 h 10000"/>
                <a:gd name="connsiteX3" fmla="*/ 1700 w 10000"/>
                <a:gd name="connsiteY3" fmla="*/ 8000 h 10000"/>
                <a:gd name="connsiteX4" fmla="*/ 0 w 10000"/>
                <a:gd name="connsiteY4" fmla="*/ 3333 h 10000"/>
                <a:gd name="connsiteX5" fmla="*/ 833 w 10000"/>
                <a:gd name="connsiteY5" fmla="*/ 2000 h 10000"/>
                <a:gd name="connsiteX6" fmla="*/ 2778 w 10000"/>
                <a:gd name="connsiteY6" fmla="*/ 0 h 10000"/>
                <a:gd name="connsiteX7" fmla="*/ 3889 w 10000"/>
                <a:gd name="connsiteY7" fmla="*/ 0 h 10000"/>
                <a:gd name="connsiteX8" fmla="*/ 6667 w 10000"/>
                <a:gd name="connsiteY8" fmla="*/ 2000 h 10000"/>
                <a:gd name="connsiteX9" fmla="*/ 9167 w 10000"/>
                <a:gd name="connsiteY9" fmla="*/ 4667 h 10000"/>
                <a:gd name="connsiteX10" fmla="*/ 10000 w 10000"/>
                <a:gd name="connsiteY10" fmla="*/ 8000 h 10000"/>
                <a:gd name="connsiteX11" fmla="*/ 6667 w 10000"/>
                <a:gd name="connsiteY11" fmla="*/ 8000 h 10000"/>
                <a:gd name="connsiteX0" fmla="*/ 7386 w 10000"/>
                <a:gd name="connsiteY0" fmla="*/ 10587 h 10587"/>
                <a:gd name="connsiteX1" fmla="*/ 6667 w 10000"/>
                <a:gd name="connsiteY1" fmla="*/ 8000 h 10587"/>
                <a:gd name="connsiteX2" fmla="*/ 5278 w 10000"/>
                <a:gd name="connsiteY2" fmla="*/ 10000 h 10587"/>
                <a:gd name="connsiteX3" fmla="*/ 1700 w 10000"/>
                <a:gd name="connsiteY3" fmla="*/ 8000 h 10587"/>
                <a:gd name="connsiteX4" fmla="*/ 0 w 10000"/>
                <a:gd name="connsiteY4" fmla="*/ 3333 h 10587"/>
                <a:gd name="connsiteX5" fmla="*/ 833 w 10000"/>
                <a:gd name="connsiteY5" fmla="*/ 2000 h 10587"/>
                <a:gd name="connsiteX6" fmla="*/ 2778 w 10000"/>
                <a:gd name="connsiteY6" fmla="*/ 0 h 10587"/>
                <a:gd name="connsiteX7" fmla="*/ 3889 w 10000"/>
                <a:gd name="connsiteY7" fmla="*/ 0 h 10587"/>
                <a:gd name="connsiteX8" fmla="*/ 6667 w 10000"/>
                <a:gd name="connsiteY8" fmla="*/ 2000 h 10587"/>
                <a:gd name="connsiteX9" fmla="*/ 9167 w 10000"/>
                <a:gd name="connsiteY9" fmla="*/ 4667 h 10587"/>
                <a:gd name="connsiteX10" fmla="*/ 10000 w 10000"/>
                <a:gd name="connsiteY10" fmla="*/ 8000 h 10587"/>
                <a:gd name="connsiteX11" fmla="*/ 7386 w 10000"/>
                <a:gd name="connsiteY11" fmla="*/ 10587 h 10587"/>
                <a:gd name="connsiteX0" fmla="*/ 7386 w 10719"/>
                <a:gd name="connsiteY0" fmla="*/ 10587 h 10587"/>
                <a:gd name="connsiteX1" fmla="*/ 6667 w 10719"/>
                <a:gd name="connsiteY1" fmla="*/ 8000 h 10587"/>
                <a:gd name="connsiteX2" fmla="*/ 5278 w 10719"/>
                <a:gd name="connsiteY2" fmla="*/ 10000 h 10587"/>
                <a:gd name="connsiteX3" fmla="*/ 1700 w 10719"/>
                <a:gd name="connsiteY3" fmla="*/ 8000 h 10587"/>
                <a:gd name="connsiteX4" fmla="*/ 0 w 10719"/>
                <a:gd name="connsiteY4" fmla="*/ 3333 h 10587"/>
                <a:gd name="connsiteX5" fmla="*/ 833 w 10719"/>
                <a:gd name="connsiteY5" fmla="*/ 2000 h 10587"/>
                <a:gd name="connsiteX6" fmla="*/ 2778 w 10719"/>
                <a:gd name="connsiteY6" fmla="*/ 0 h 10587"/>
                <a:gd name="connsiteX7" fmla="*/ 3889 w 10719"/>
                <a:gd name="connsiteY7" fmla="*/ 0 h 10587"/>
                <a:gd name="connsiteX8" fmla="*/ 6667 w 10719"/>
                <a:gd name="connsiteY8" fmla="*/ 2000 h 10587"/>
                <a:gd name="connsiteX9" fmla="*/ 9167 w 10719"/>
                <a:gd name="connsiteY9" fmla="*/ 4667 h 10587"/>
                <a:gd name="connsiteX10" fmla="*/ 10719 w 10719"/>
                <a:gd name="connsiteY10" fmla="*/ 7138 h 10587"/>
                <a:gd name="connsiteX11" fmla="*/ 7386 w 10719"/>
                <a:gd name="connsiteY11" fmla="*/ 10587 h 1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19" h="10587">
                  <a:moveTo>
                    <a:pt x="7386" y="10587"/>
                  </a:moveTo>
                  <a:lnTo>
                    <a:pt x="6667" y="8000"/>
                  </a:lnTo>
                  <a:lnTo>
                    <a:pt x="5278" y="10000"/>
                  </a:lnTo>
                  <a:lnTo>
                    <a:pt x="1700" y="8000"/>
                  </a:lnTo>
                  <a:lnTo>
                    <a:pt x="0" y="3333"/>
                  </a:lnTo>
                  <a:lnTo>
                    <a:pt x="833" y="2000"/>
                  </a:lnTo>
                  <a:lnTo>
                    <a:pt x="2778" y="0"/>
                  </a:lnTo>
                  <a:lnTo>
                    <a:pt x="3889" y="0"/>
                  </a:lnTo>
                  <a:lnTo>
                    <a:pt x="6667" y="2000"/>
                  </a:lnTo>
                  <a:lnTo>
                    <a:pt x="9167" y="4667"/>
                  </a:lnTo>
                  <a:lnTo>
                    <a:pt x="10719" y="7138"/>
                  </a:lnTo>
                  <a:lnTo>
                    <a:pt x="7386" y="1058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4" name="Freeform 164">
              <a:extLst>
                <a:ext uri="{FF2B5EF4-FFF2-40B4-BE49-F238E27FC236}">
                  <a16:creationId xmlns:a16="http://schemas.microsoft.com/office/drawing/2014/main" xmlns="" id="{9C489F87-E79A-49A5-AE20-201961AF1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7868" y="3268570"/>
              <a:ext cx="58793" cy="250461"/>
            </a:xfrm>
            <a:custGeom>
              <a:avLst/>
              <a:gdLst>
                <a:gd name="T0" fmla="*/ 50 w 50"/>
                <a:gd name="T1" fmla="*/ 142 h 213"/>
                <a:gd name="T2" fmla="*/ 34 w 50"/>
                <a:gd name="T3" fmla="*/ 97 h 213"/>
                <a:gd name="T4" fmla="*/ 26 w 50"/>
                <a:gd name="T5" fmla="*/ 71 h 213"/>
                <a:gd name="T6" fmla="*/ 26 w 50"/>
                <a:gd name="T7" fmla="*/ 45 h 213"/>
                <a:gd name="T8" fmla="*/ 22 w 50"/>
                <a:gd name="T9" fmla="*/ 19 h 213"/>
                <a:gd name="T10" fmla="*/ 17 w 50"/>
                <a:gd name="T11" fmla="*/ 0 h 213"/>
                <a:gd name="T12" fmla="*/ 10 w 50"/>
                <a:gd name="T13" fmla="*/ 5 h 213"/>
                <a:gd name="T14" fmla="*/ 17 w 50"/>
                <a:gd name="T15" fmla="*/ 19 h 213"/>
                <a:gd name="T16" fmla="*/ 0 w 50"/>
                <a:gd name="T17" fmla="*/ 31 h 213"/>
                <a:gd name="T18" fmla="*/ 0 w 50"/>
                <a:gd name="T19" fmla="*/ 66 h 213"/>
                <a:gd name="T20" fmla="*/ 10 w 50"/>
                <a:gd name="T21" fmla="*/ 92 h 213"/>
                <a:gd name="T22" fmla="*/ 10 w 50"/>
                <a:gd name="T23" fmla="*/ 126 h 213"/>
                <a:gd name="T24" fmla="*/ 5 w 50"/>
                <a:gd name="T25" fmla="*/ 145 h 213"/>
                <a:gd name="T26" fmla="*/ 8 w 50"/>
                <a:gd name="T27" fmla="*/ 171 h 213"/>
                <a:gd name="T28" fmla="*/ 5 w 50"/>
                <a:gd name="T29" fmla="*/ 194 h 213"/>
                <a:gd name="T30" fmla="*/ 8 w 50"/>
                <a:gd name="T31" fmla="*/ 213 h 213"/>
                <a:gd name="T32" fmla="*/ 19 w 50"/>
                <a:gd name="T33" fmla="*/ 194 h 213"/>
                <a:gd name="T34" fmla="*/ 31 w 50"/>
                <a:gd name="T35" fmla="*/ 208 h 213"/>
                <a:gd name="T36" fmla="*/ 31 w 50"/>
                <a:gd name="T37" fmla="*/ 194 h 213"/>
                <a:gd name="T38" fmla="*/ 15 w 50"/>
                <a:gd name="T39" fmla="*/ 168 h 213"/>
                <a:gd name="T40" fmla="*/ 24 w 50"/>
                <a:gd name="T41" fmla="*/ 133 h 213"/>
                <a:gd name="T42" fmla="*/ 50 w 50"/>
                <a:gd name="T43" fmla="*/ 142 h 213"/>
                <a:gd name="T44" fmla="*/ 50 w 50"/>
                <a:gd name="T45" fmla="*/ 142 h 213"/>
                <a:gd name="T46" fmla="*/ 50 w 50"/>
                <a:gd name="T47" fmla="*/ 14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0" h="213">
                  <a:moveTo>
                    <a:pt x="50" y="142"/>
                  </a:moveTo>
                  <a:lnTo>
                    <a:pt x="34" y="97"/>
                  </a:lnTo>
                  <a:lnTo>
                    <a:pt x="26" y="71"/>
                  </a:lnTo>
                  <a:lnTo>
                    <a:pt x="26" y="45"/>
                  </a:lnTo>
                  <a:lnTo>
                    <a:pt x="22" y="19"/>
                  </a:lnTo>
                  <a:lnTo>
                    <a:pt x="17" y="0"/>
                  </a:lnTo>
                  <a:lnTo>
                    <a:pt x="10" y="5"/>
                  </a:lnTo>
                  <a:lnTo>
                    <a:pt x="17" y="19"/>
                  </a:lnTo>
                  <a:lnTo>
                    <a:pt x="0" y="31"/>
                  </a:lnTo>
                  <a:lnTo>
                    <a:pt x="0" y="66"/>
                  </a:lnTo>
                  <a:lnTo>
                    <a:pt x="10" y="92"/>
                  </a:lnTo>
                  <a:lnTo>
                    <a:pt x="10" y="126"/>
                  </a:lnTo>
                  <a:lnTo>
                    <a:pt x="5" y="145"/>
                  </a:lnTo>
                  <a:lnTo>
                    <a:pt x="8" y="171"/>
                  </a:lnTo>
                  <a:lnTo>
                    <a:pt x="5" y="194"/>
                  </a:lnTo>
                  <a:lnTo>
                    <a:pt x="8" y="213"/>
                  </a:lnTo>
                  <a:lnTo>
                    <a:pt x="19" y="194"/>
                  </a:lnTo>
                  <a:lnTo>
                    <a:pt x="31" y="208"/>
                  </a:lnTo>
                  <a:lnTo>
                    <a:pt x="31" y="194"/>
                  </a:lnTo>
                  <a:lnTo>
                    <a:pt x="15" y="168"/>
                  </a:lnTo>
                  <a:lnTo>
                    <a:pt x="24" y="133"/>
                  </a:lnTo>
                  <a:lnTo>
                    <a:pt x="50" y="142"/>
                  </a:lnTo>
                  <a:lnTo>
                    <a:pt x="50" y="142"/>
                  </a:lnTo>
                  <a:lnTo>
                    <a:pt x="50" y="14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5" name="Freeform 165">
              <a:extLst>
                <a:ext uri="{FF2B5EF4-FFF2-40B4-BE49-F238E27FC236}">
                  <a16:creationId xmlns:a16="http://schemas.microsoft.com/office/drawing/2014/main" xmlns="" id="{11C81811-C114-4953-A78B-AAA9687082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36544" y="3535286"/>
              <a:ext cx="308077" cy="350409"/>
            </a:xfrm>
            <a:custGeom>
              <a:avLst/>
              <a:gdLst>
                <a:gd name="T0" fmla="*/ 85 w 262"/>
                <a:gd name="T1" fmla="*/ 239 h 298"/>
                <a:gd name="T2" fmla="*/ 78 w 262"/>
                <a:gd name="T3" fmla="*/ 258 h 298"/>
                <a:gd name="T4" fmla="*/ 64 w 262"/>
                <a:gd name="T5" fmla="*/ 255 h 298"/>
                <a:gd name="T6" fmla="*/ 49 w 262"/>
                <a:gd name="T7" fmla="*/ 262 h 298"/>
                <a:gd name="T8" fmla="*/ 56 w 262"/>
                <a:gd name="T9" fmla="*/ 241 h 298"/>
                <a:gd name="T10" fmla="*/ 73 w 262"/>
                <a:gd name="T11" fmla="*/ 234 h 298"/>
                <a:gd name="T12" fmla="*/ 85 w 262"/>
                <a:gd name="T13" fmla="*/ 239 h 298"/>
                <a:gd name="T14" fmla="*/ 189 w 262"/>
                <a:gd name="T15" fmla="*/ 180 h 298"/>
                <a:gd name="T16" fmla="*/ 182 w 262"/>
                <a:gd name="T17" fmla="*/ 196 h 298"/>
                <a:gd name="T18" fmla="*/ 175 w 262"/>
                <a:gd name="T19" fmla="*/ 220 h 298"/>
                <a:gd name="T20" fmla="*/ 127 w 262"/>
                <a:gd name="T21" fmla="*/ 232 h 298"/>
                <a:gd name="T22" fmla="*/ 94 w 262"/>
                <a:gd name="T23" fmla="*/ 243 h 298"/>
                <a:gd name="T24" fmla="*/ 64 w 262"/>
                <a:gd name="T25" fmla="*/ 234 h 298"/>
                <a:gd name="T26" fmla="*/ 26 w 262"/>
                <a:gd name="T27" fmla="*/ 243 h 298"/>
                <a:gd name="T28" fmla="*/ 30 w 262"/>
                <a:gd name="T29" fmla="*/ 291 h 298"/>
                <a:gd name="T30" fmla="*/ 14 w 262"/>
                <a:gd name="T31" fmla="*/ 291 h 298"/>
                <a:gd name="T32" fmla="*/ 7 w 262"/>
                <a:gd name="T33" fmla="*/ 269 h 298"/>
                <a:gd name="T34" fmla="*/ 16 w 262"/>
                <a:gd name="T35" fmla="*/ 251 h 298"/>
                <a:gd name="T36" fmla="*/ 40 w 262"/>
                <a:gd name="T37" fmla="*/ 227 h 298"/>
                <a:gd name="T38" fmla="*/ 85 w 262"/>
                <a:gd name="T39" fmla="*/ 208 h 298"/>
                <a:gd name="T40" fmla="*/ 118 w 262"/>
                <a:gd name="T41" fmla="*/ 177 h 298"/>
                <a:gd name="T42" fmla="*/ 153 w 262"/>
                <a:gd name="T43" fmla="*/ 165 h 298"/>
                <a:gd name="T44" fmla="*/ 172 w 262"/>
                <a:gd name="T45" fmla="*/ 132 h 298"/>
                <a:gd name="T46" fmla="*/ 177 w 262"/>
                <a:gd name="T47" fmla="*/ 97 h 298"/>
                <a:gd name="T48" fmla="*/ 203 w 262"/>
                <a:gd name="T49" fmla="*/ 123 h 298"/>
                <a:gd name="T50" fmla="*/ 189 w 262"/>
                <a:gd name="T51" fmla="*/ 158 h 298"/>
                <a:gd name="T52" fmla="*/ 189 w 262"/>
                <a:gd name="T53" fmla="*/ 180 h 298"/>
                <a:gd name="T54" fmla="*/ 236 w 262"/>
                <a:gd name="T55" fmla="*/ 30 h 298"/>
                <a:gd name="T56" fmla="*/ 248 w 262"/>
                <a:gd name="T57" fmla="*/ 35 h 298"/>
                <a:gd name="T58" fmla="*/ 262 w 262"/>
                <a:gd name="T59" fmla="*/ 52 h 298"/>
                <a:gd name="T60" fmla="*/ 224 w 262"/>
                <a:gd name="T61" fmla="*/ 78 h 298"/>
                <a:gd name="T62" fmla="*/ 189 w 262"/>
                <a:gd name="T63" fmla="*/ 87 h 298"/>
                <a:gd name="T64" fmla="*/ 170 w 262"/>
                <a:gd name="T65" fmla="*/ 66 h 298"/>
                <a:gd name="T66" fmla="*/ 196 w 262"/>
                <a:gd name="T67" fmla="*/ 49 h 298"/>
                <a:gd name="T68" fmla="*/ 203 w 262"/>
                <a:gd name="T69" fmla="*/ 0 h 298"/>
                <a:gd name="T70" fmla="*/ 236 w 262"/>
                <a:gd name="T71" fmla="*/ 30 h 298"/>
                <a:gd name="T72" fmla="*/ 236 w 262"/>
                <a:gd name="T73" fmla="*/ 3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2" h="298">
                  <a:moveTo>
                    <a:pt x="85" y="239"/>
                  </a:moveTo>
                  <a:lnTo>
                    <a:pt x="85" y="239"/>
                  </a:lnTo>
                  <a:lnTo>
                    <a:pt x="87" y="246"/>
                  </a:lnTo>
                  <a:lnTo>
                    <a:pt x="78" y="258"/>
                  </a:lnTo>
                  <a:lnTo>
                    <a:pt x="71" y="251"/>
                  </a:lnTo>
                  <a:lnTo>
                    <a:pt x="64" y="255"/>
                  </a:lnTo>
                  <a:lnTo>
                    <a:pt x="59" y="267"/>
                  </a:lnTo>
                  <a:lnTo>
                    <a:pt x="49" y="262"/>
                  </a:lnTo>
                  <a:lnTo>
                    <a:pt x="49" y="253"/>
                  </a:lnTo>
                  <a:lnTo>
                    <a:pt x="56" y="241"/>
                  </a:lnTo>
                  <a:lnTo>
                    <a:pt x="66" y="243"/>
                  </a:lnTo>
                  <a:lnTo>
                    <a:pt x="73" y="234"/>
                  </a:lnTo>
                  <a:lnTo>
                    <a:pt x="85" y="239"/>
                  </a:lnTo>
                  <a:lnTo>
                    <a:pt x="85" y="239"/>
                  </a:lnTo>
                  <a:lnTo>
                    <a:pt x="85" y="239"/>
                  </a:lnTo>
                  <a:close/>
                  <a:moveTo>
                    <a:pt x="189" y="180"/>
                  </a:moveTo>
                  <a:lnTo>
                    <a:pt x="189" y="180"/>
                  </a:lnTo>
                  <a:lnTo>
                    <a:pt x="182" y="196"/>
                  </a:lnTo>
                  <a:lnTo>
                    <a:pt x="184" y="206"/>
                  </a:lnTo>
                  <a:lnTo>
                    <a:pt x="175" y="220"/>
                  </a:lnTo>
                  <a:lnTo>
                    <a:pt x="156" y="229"/>
                  </a:lnTo>
                  <a:lnTo>
                    <a:pt x="127" y="232"/>
                  </a:lnTo>
                  <a:lnTo>
                    <a:pt x="104" y="253"/>
                  </a:lnTo>
                  <a:lnTo>
                    <a:pt x="94" y="243"/>
                  </a:lnTo>
                  <a:lnTo>
                    <a:pt x="92" y="232"/>
                  </a:lnTo>
                  <a:lnTo>
                    <a:pt x="64" y="234"/>
                  </a:lnTo>
                  <a:lnTo>
                    <a:pt x="45" y="243"/>
                  </a:lnTo>
                  <a:lnTo>
                    <a:pt x="26" y="243"/>
                  </a:lnTo>
                  <a:lnTo>
                    <a:pt x="42" y="260"/>
                  </a:lnTo>
                  <a:lnTo>
                    <a:pt x="30" y="291"/>
                  </a:lnTo>
                  <a:lnTo>
                    <a:pt x="21" y="298"/>
                  </a:lnTo>
                  <a:lnTo>
                    <a:pt x="14" y="291"/>
                  </a:lnTo>
                  <a:lnTo>
                    <a:pt x="16" y="274"/>
                  </a:lnTo>
                  <a:lnTo>
                    <a:pt x="7" y="269"/>
                  </a:lnTo>
                  <a:lnTo>
                    <a:pt x="0" y="255"/>
                  </a:lnTo>
                  <a:lnTo>
                    <a:pt x="16" y="251"/>
                  </a:lnTo>
                  <a:lnTo>
                    <a:pt x="26" y="239"/>
                  </a:lnTo>
                  <a:lnTo>
                    <a:pt x="40" y="227"/>
                  </a:lnTo>
                  <a:lnTo>
                    <a:pt x="52" y="215"/>
                  </a:lnTo>
                  <a:lnTo>
                    <a:pt x="85" y="208"/>
                  </a:lnTo>
                  <a:lnTo>
                    <a:pt x="101" y="213"/>
                  </a:lnTo>
                  <a:lnTo>
                    <a:pt x="118" y="177"/>
                  </a:lnTo>
                  <a:lnTo>
                    <a:pt x="130" y="187"/>
                  </a:lnTo>
                  <a:lnTo>
                    <a:pt x="153" y="165"/>
                  </a:lnTo>
                  <a:lnTo>
                    <a:pt x="163" y="158"/>
                  </a:lnTo>
                  <a:lnTo>
                    <a:pt x="172" y="132"/>
                  </a:lnTo>
                  <a:lnTo>
                    <a:pt x="170" y="111"/>
                  </a:lnTo>
                  <a:lnTo>
                    <a:pt x="177" y="97"/>
                  </a:lnTo>
                  <a:lnTo>
                    <a:pt x="196" y="92"/>
                  </a:lnTo>
                  <a:lnTo>
                    <a:pt x="203" y="123"/>
                  </a:lnTo>
                  <a:lnTo>
                    <a:pt x="203" y="139"/>
                  </a:lnTo>
                  <a:lnTo>
                    <a:pt x="189" y="158"/>
                  </a:lnTo>
                  <a:lnTo>
                    <a:pt x="189" y="180"/>
                  </a:lnTo>
                  <a:lnTo>
                    <a:pt x="189" y="180"/>
                  </a:lnTo>
                  <a:lnTo>
                    <a:pt x="189" y="180"/>
                  </a:lnTo>
                  <a:close/>
                  <a:moveTo>
                    <a:pt x="236" y="30"/>
                  </a:moveTo>
                  <a:lnTo>
                    <a:pt x="236" y="30"/>
                  </a:lnTo>
                  <a:lnTo>
                    <a:pt x="248" y="35"/>
                  </a:lnTo>
                  <a:lnTo>
                    <a:pt x="258" y="26"/>
                  </a:lnTo>
                  <a:lnTo>
                    <a:pt x="262" y="52"/>
                  </a:lnTo>
                  <a:lnTo>
                    <a:pt x="239" y="56"/>
                  </a:lnTo>
                  <a:lnTo>
                    <a:pt x="224" y="78"/>
                  </a:lnTo>
                  <a:lnTo>
                    <a:pt x="198" y="64"/>
                  </a:lnTo>
                  <a:lnTo>
                    <a:pt x="189" y="87"/>
                  </a:lnTo>
                  <a:lnTo>
                    <a:pt x="172" y="87"/>
                  </a:lnTo>
                  <a:lnTo>
                    <a:pt x="170" y="66"/>
                  </a:lnTo>
                  <a:lnTo>
                    <a:pt x="177" y="49"/>
                  </a:lnTo>
                  <a:lnTo>
                    <a:pt x="196" y="49"/>
                  </a:lnTo>
                  <a:lnTo>
                    <a:pt x="198" y="16"/>
                  </a:lnTo>
                  <a:lnTo>
                    <a:pt x="203" y="0"/>
                  </a:lnTo>
                  <a:lnTo>
                    <a:pt x="224" y="23"/>
                  </a:lnTo>
                  <a:lnTo>
                    <a:pt x="236" y="30"/>
                  </a:lnTo>
                  <a:lnTo>
                    <a:pt x="236" y="30"/>
                  </a:lnTo>
                  <a:lnTo>
                    <a:pt x="236" y="3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6" name="Freeform 172">
              <a:extLst>
                <a:ext uri="{FF2B5EF4-FFF2-40B4-BE49-F238E27FC236}">
                  <a16:creationId xmlns:a16="http://schemas.microsoft.com/office/drawing/2014/main" xmlns="" id="{EBA97A2F-0CBF-4C2B-AC78-8C06A46ED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4020" y="4218028"/>
              <a:ext cx="99949" cy="79960"/>
            </a:xfrm>
            <a:custGeom>
              <a:avLst/>
              <a:gdLst>
                <a:gd name="T0" fmla="*/ 83 w 85"/>
                <a:gd name="T1" fmla="*/ 7 h 68"/>
                <a:gd name="T2" fmla="*/ 83 w 85"/>
                <a:gd name="T3" fmla="*/ 7 h 68"/>
                <a:gd name="T4" fmla="*/ 85 w 85"/>
                <a:gd name="T5" fmla="*/ 16 h 68"/>
                <a:gd name="T6" fmla="*/ 83 w 85"/>
                <a:gd name="T7" fmla="*/ 38 h 68"/>
                <a:gd name="T8" fmla="*/ 57 w 85"/>
                <a:gd name="T9" fmla="*/ 49 h 68"/>
                <a:gd name="T10" fmla="*/ 64 w 85"/>
                <a:gd name="T11" fmla="*/ 59 h 68"/>
                <a:gd name="T12" fmla="*/ 47 w 85"/>
                <a:gd name="T13" fmla="*/ 61 h 68"/>
                <a:gd name="T14" fmla="*/ 33 w 85"/>
                <a:gd name="T15" fmla="*/ 68 h 68"/>
                <a:gd name="T16" fmla="*/ 19 w 85"/>
                <a:gd name="T17" fmla="*/ 66 h 68"/>
                <a:gd name="T18" fmla="*/ 14 w 85"/>
                <a:gd name="T19" fmla="*/ 56 h 68"/>
                <a:gd name="T20" fmla="*/ 5 w 85"/>
                <a:gd name="T21" fmla="*/ 40 h 68"/>
                <a:gd name="T22" fmla="*/ 0 w 85"/>
                <a:gd name="T23" fmla="*/ 19 h 68"/>
                <a:gd name="T24" fmla="*/ 12 w 85"/>
                <a:gd name="T25" fmla="*/ 4 h 68"/>
                <a:gd name="T26" fmla="*/ 33 w 85"/>
                <a:gd name="T27" fmla="*/ 2 h 68"/>
                <a:gd name="T28" fmla="*/ 47 w 85"/>
                <a:gd name="T29" fmla="*/ 4 h 68"/>
                <a:gd name="T30" fmla="*/ 62 w 85"/>
                <a:gd name="T31" fmla="*/ 11 h 68"/>
                <a:gd name="T32" fmla="*/ 69 w 85"/>
                <a:gd name="T33" fmla="*/ 0 h 68"/>
                <a:gd name="T34" fmla="*/ 83 w 85"/>
                <a:gd name="T35" fmla="*/ 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8">
                  <a:moveTo>
                    <a:pt x="83" y="7"/>
                  </a:moveTo>
                  <a:lnTo>
                    <a:pt x="83" y="7"/>
                  </a:lnTo>
                  <a:lnTo>
                    <a:pt x="85" y="16"/>
                  </a:lnTo>
                  <a:lnTo>
                    <a:pt x="83" y="38"/>
                  </a:lnTo>
                  <a:lnTo>
                    <a:pt x="57" y="49"/>
                  </a:lnTo>
                  <a:lnTo>
                    <a:pt x="64" y="59"/>
                  </a:lnTo>
                  <a:lnTo>
                    <a:pt x="47" y="61"/>
                  </a:lnTo>
                  <a:lnTo>
                    <a:pt x="33" y="68"/>
                  </a:lnTo>
                  <a:lnTo>
                    <a:pt x="19" y="66"/>
                  </a:lnTo>
                  <a:lnTo>
                    <a:pt x="14" y="56"/>
                  </a:lnTo>
                  <a:lnTo>
                    <a:pt x="5" y="40"/>
                  </a:lnTo>
                  <a:lnTo>
                    <a:pt x="0" y="19"/>
                  </a:lnTo>
                  <a:lnTo>
                    <a:pt x="12" y="4"/>
                  </a:lnTo>
                  <a:lnTo>
                    <a:pt x="33" y="2"/>
                  </a:lnTo>
                  <a:lnTo>
                    <a:pt x="47" y="4"/>
                  </a:lnTo>
                  <a:lnTo>
                    <a:pt x="62" y="11"/>
                  </a:lnTo>
                  <a:lnTo>
                    <a:pt x="69" y="0"/>
                  </a:lnTo>
                  <a:lnTo>
                    <a:pt x="83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7" name="Freeform 174">
              <a:extLst>
                <a:ext uri="{FF2B5EF4-FFF2-40B4-BE49-F238E27FC236}">
                  <a16:creationId xmlns:a16="http://schemas.microsoft.com/office/drawing/2014/main" xmlns="" id="{93C32914-D5FF-4044-8CD4-E74BD1F4E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6673" y="3697956"/>
              <a:ext cx="63497" cy="97597"/>
            </a:xfrm>
            <a:custGeom>
              <a:avLst/>
              <a:gdLst>
                <a:gd name="T0" fmla="*/ 35 w 54"/>
                <a:gd name="T1" fmla="*/ 0 h 83"/>
                <a:gd name="T2" fmla="*/ 35 w 54"/>
                <a:gd name="T3" fmla="*/ 0 h 83"/>
                <a:gd name="T4" fmla="*/ 49 w 54"/>
                <a:gd name="T5" fmla="*/ 24 h 83"/>
                <a:gd name="T6" fmla="*/ 54 w 54"/>
                <a:gd name="T7" fmla="*/ 38 h 83"/>
                <a:gd name="T8" fmla="*/ 54 w 54"/>
                <a:gd name="T9" fmla="*/ 59 h 83"/>
                <a:gd name="T10" fmla="*/ 47 w 54"/>
                <a:gd name="T11" fmla="*/ 71 h 83"/>
                <a:gd name="T12" fmla="*/ 33 w 54"/>
                <a:gd name="T13" fmla="*/ 73 h 83"/>
                <a:gd name="T14" fmla="*/ 19 w 54"/>
                <a:gd name="T15" fmla="*/ 83 h 83"/>
                <a:gd name="T16" fmla="*/ 4 w 54"/>
                <a:gd name="T17" fmla="*/ 83 h 83"/>
                <a:gd name="T18" fmla="*/ 2 w 54"/>
                <a:gd name="T19" fmla="*/ 73 h 83"/>
                <a:gd name="T20" fmla="*/ 7 w 54"/>
                <a:gd name="T21" fmla="*/ 59 h 83"/>
                <a:gd name="T22" fmla="*/ 0 w 54"/>
                <a:gd name="T23" fmla="*/ 38 h 83"/>
                <a:gd name="T24" fmla="*/ 9 w 54"/>
                <a:gd name="T25" fmla="*/ 36 h 83"/>
                <a:gd name="T26" fmla="*/ 0 w 54"/>
                <a:gd name="T27" fmla="*/ 17 h 83"/>
                <a:gd name="T28" fmla="*/ 0 w 54"/>
                <a:gd name="T29" fmla="*/ 17 h 83"/>
                <a:gd name="T30" fmla="*/ 9 w 54"/>
                <a:gd name="T31" fmla="*/ 17 h 83"/>
                <a:gd name="T32" fmla="*/ 14 w 54"/>
                <a:gd name="T33" fmla="*/ 7 h 83"/>
                <a:gd name="T34" fmla="*/ 26 w 54"/>
                <a:gd name="T35" fmla="*/ 7 h 83"/>
                <a:gd name="T36" fmla="*/ 33 w 54"/>
                <a:gd name="T37" fmla="*/ 5 h 83"/>
                <a:gd name="T38" fmla="*/ 35 w 54"/>
                <a:gd name="T3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83">
                  <a:moveTo>
                    <a:pt x="35" y="0"/>
                  </a:moveTo>
                  <a:lnTo>
                    <a:pt x="35" y="0"/>
                  </a:lnTo>
                  <a:lnTo>
                    <a:pt x="49" y="24"/>
                  </a:lnTo>
                  <a:lnTo>
                    <a:pt x="54" y="38"/>
                  </a:lnTo>
                  <a:lnTo>
                    <a:pt x="54" y="59"/>
                  </a:lnTo>
                  <a:lnTo>
                    <a:pt x="47" y="71"/>
                  </a:lnTo>
                  <a:lnTo>
                    <a:pt x="33" y="73"/>
                  </a:lnTo>
                  <a:lnTo>
                    <a:pt x="19" y="83"/>
                  </a:lnTo>
                  <a:lnTo>
                    <a:pt x="4" y="83"/>
                  </a:lnTo>
                  <a:lnTo>
                    <a:pt x="2" y="73"/>
                  </a:lnTo>
                  <a:lnTo>
                    <a:pt x="7" y="59"/>
                  </a:lnTo>
                  <a:lnTo>
                    <a:pt x="0" y="38"/>
                  </a:lnTo>
                  <a:lnTo>
                    <a:pt x="9" y="36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9" y="17"/>
                  </a:lnTo>
                  <a:lnTo>
                    <a:pt x="14" y="7"/>
                  </a:lnTo>
                  <a:lnTo>
                    <a:pt x="26" y="7"/>
                  </a:lnTo>
                  <a:lnTo>
                    <a:pt x="33" y="5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8" name="Freeform 176">
              <a:extLst>
                <a:ext uri="{FF2B5EF4-FFF2-40B4-BE49-F238E27FC236}">
                  <a16:creationId xmlns:a16="http://schemas.microsoft.com/office/drawing/2014/main" xmlns="" id="{E6FE92CD-B933-4050-9A32-AAF1856AC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762" y="3588937"/>
              <a:ext cx="30573" cy="35276"/>
            </a:xfrm>
            <a:custGeom>
              <a:avLst/>
              <a:gdLst>
                <a:gd name="T0" fmla="*/ 22 w 26"/>
                <a:gd name="T1" fmla="*/ 9 h 30"/>
                <a:gd name="T2" fmla="*/ 22 w 26"/>
                <a:gd name="T3" fmla="*/ 9 h 30"/>
                <a:gd name="T4" fmla="*/ 24 w 26"/>
                <a:gd name="T5" fmla="*/ 12 h 30"/>
                <a:gd name="T6" fmla="*/ 26 w 26"/>
                <a:gd name="T7" fmla="*/ 12 h 30"/>
                <a:gd name="T8" fmla="*/ 26 w 26"/>
                <a:gd name="T9" fmla="*/ 16 h 30"/>
                <a:gd name="T10" fmla="*/ 24 w 26"/>
                <a:gd name="T11" fmla="*/ 21 h 30"/>
                <a:gd name="T12" fmla="*/ 24 w 26"/>
                <a:gd name="T13" fmla="*/ 21 h 30"/>
                <a:gd name="T14" fmla="*/ 22 w 26"/>
                <a:gd name="T15" fmla="*/ 21 h 30"/>
                <a:gd name="T16" fmla="*/ 12 w 26"/>
                <a:gd name="T17" fmla="*/ 26 h 30"/>
                <a:gd name="T18" fmla="*/ 10 w 26"/>
                <a:gd name="T19" fmla="*/ 30 h 30"/>
                <a:gd name="T20" fmla="*/ 8 w 26"/>
                <a:gd name="T21" fmla="*/ 30 h 30"/>
                <a:gd name="T22" fmla="*/ 8 w 26"/>
                <a:gd name="T23" fmla="*/ 21 h 30"/>
                <a:gd name="T24" fmla="*/ 3 w 26"/>
                <a:gd name="T25" fmla="*/ 21 h 30"/>
                <a:gd name="T26" fmla="*/ 0 w 26"/>
                <a:gd name="T27" fmla="*/ 14 h 30"/>
                <a:gd name="T28" fmla="*/ 3 w 26"/>
                <a:gd name="T29" fmla="*/ 9 h 30"/>
                <a:gd name="T30" fmla="*/ 8 w 26"/>
                <a:gd name="T31" fmla="*/ 7 h 30"/>
                <a:gd name="T32" fmla="*/ 10 w 26"/>
                <a:gd name="T33" fmla="*/ 0 h 30"/>
                <a:gd name="T34" fmla="*/ 12 w 26"/>
                <a:gd name="T35" fmla="*/ 0 h 30"/>
                <a:gd name="T36" fmla="*/ 15 w 26"/>
                <a:gd name="T37" fmla="*/ 2 h 30"/>
                <a:gd name="T38" fmla="*/ 17 w 26"/>
                <a:gd name="T39" fmla="*/ 4 h 30"/>
                <a:gd name="T40" fmla="*/ 19 w 26"/>
                <a:gd name="T41" fmla="*/ 7 h 30"/>
                <a:gd name="T42" fmla="*/ 22 w 26"/>
                <a:gd name="T4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30">
                  <a:moveTo>
                    <a:pt x="22" y="9"/>
                  </a:moveTo>
                  <a:lnTo>
                    <a:pt x="22" y="9"/>
                  </a:lnTo>
                  <a:lnTo>
                    <a:pt x="24" y="12"/>
                  </a:lnTo>
                  <a:lnTo>
                    <a:pt x="26" y="12"/>
                  </a:lnTo>
                  <a:lnTo>
                    <a:pt x="26" y="16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2" y="21"/>
                  </a:lnTo>
                  <a:lnTo>
                    <a:pt x="12" y="26"/>
                  </a:lnTo>
                  <a:lnTo>
                    <a:pt x="10" y="30"/>
                  </a:lnTo>
                  <a:lnTo>
                    <a:pt x="8" y="30"/>
                  </a:lnTo>
                  <a:lnTo>
                    <a:pt x="8" y="21"/>
                  </a:lnTo>
                  <a:lnTo>
                    <a:pt x="3" y="21"/>
                  </a:lnTo>
                  <a:lnTo>
                    <a:pt x="0" y="14"/>
                  </a:lnTo>
                  <a:lnTo>
                    <a:pt x="3" y="9"/>
                  </a:lnTo>
                  <a:lnTo>
                    <a:pt x="8" y="7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5" y="2"/>
                  </a:lnTo>
                  <a:lnTo>
                    <a:pt x="17" y="4"/>
                  </a:lnTo>
                  <a:lnTo>
                    <a:pt x="19" y="7"/>
                  </a:lnTo>
                  <a:lnTo>
                    <a:pt x="22" y="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9" name="Freeform 178">
              <a:extLst>
                <a:ext uri="{FF2B5EF4-FFF2-40B4-BE49-F238E27FC236}">
                  <a16:creationId xmlns:a16="http://schemas.microsoft.com/office/drawing/2014/main" xmlns="" id="{36F01C12-FEAF-45A5-9966-D7FE4AFDBE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2210" y="3900542"/>
              <a:ext cx="35276" cy="32924"/>
            </a:xfrm>
            <a:custGeom>
              <a:avLst/>
              <a:gdLst>
                <a:gd name="T0" fmla="*/ 30 w 30"/>
                <a:gd name="T1" fmla="*/ 28 h 28"/>
                <a:gd name="T2" fmla="*/ 30 w 30"/>
                <a:gd name="T3" fmla="*/ 28 h 28"/>
                <a:gd name="T4" fmla="*/ 19 w 30"/>
                <a:gd name="T5" fmla="*/ 28 h 28"/>
                <a:gd name="T6" fmla="*/ 14 w 30"/>
                <a:gd name="T7" fmla="*/ 21 h 28"/>
                <a:gd name="T8" fmla="*/ 0 w 30"/>
                <a:gd name="T9" fmla="*/ 19 h 28"/>
                <a:gd name="T10" fmla="*/ 11 w 30"/>
                <a:gd name="T11" fmla="*/ 0 h 28"/>
                <a:gd name="T12" fmla="*/ 23 w 30"/>
                <a:gd name="T13" fmla="*/ 2 h 28"/>
                <a:gd name="T14" fmla="*/ 26 w 30"/>
                <a:gd name="T15" fmla="*/ 9 h 28"/>
                <a:gd name="T16" fmla="*/ 26 w 30"/>
                <a:gd name="T17" fmla="*/ 14 h 28"/>
                <a:gd name="T18" fmla="*/ 30 w 30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9" y="28"/>
                  </a:lnTo>
                  <a:lnTo>
                    <a:pt x="14" y="21"/>
                  </a:lnTo>
                  <a:lnTo>
                    <a:pt x="0" y="19"/>
                  </a:lnTo>
                  <a:lnTo>
                    <a:pt x="11" y="0"/>
                  </a:lnTo>
                  <a:lnTo>
                    <a:pt x="23" y="2"/>
                  </a:lnTo>
                  <a:lnTo>
                    <a:pt x="26" y="9"/>
                  </a:lnTo>
                  <a:lnTo>
                    <a:pt x="26" y="14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0" name="Freeform 184">
              <a:extLst>
                <a:ext uri="{FF2B5EF4-FFF2-40B4-BE49-F238E27FC236}">
                  <a16:creationId xmlns:a16="http://schemas.microsoft.com/office/drawing/2014/main" xmlns="" id="{6EAB1973-F5EE-4033-8093-75BF4A167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8069" y="4334437"/>
              <a:ext cx="74081" cy="81136"/>
            </a:xfrm>
            <a:custGeom>
              <a:avLst/>
              <a:gdLst>
                <a:gd name="T0" fmla="*/ 37 w 63"/>
                <a:gd name="T1" fmla="*/ 19 h 69"/>
                <a:gd name="T2" fmla="*/ 37 w 63"/>
                <a:gd name="T3" fmla="*/ 19 h 69"/>
                <a:gd name="T4" fmla="*/ 42 w 63"/>
                <a:gd name="T5" fmla="*/ 19 h 69"/>
                <a:gd name="T6" fmla="*/ 45 w 63"/>
                <a:gd name="T7" fmla="*/ 14 h 69"/>
                <a:gd name="T8" fmla="*/ 49 w 63"/>
                <a:gd name="T9" fmla="*/ 14 h 69"/>
                <a:gd name="T10" fmla="*/ 47 w 63"/>
                <a:gd name="T11" fmla="*/ 19 h 69"/>
                <a:gd name="T12" fmla="*/ 49 w 63"/>
                <a:gd name="T13" fmla="*/ 26 h 69"/>
                <a:gd name="T14" fmla="*/ 47 w 63"/>
                <a:gd name="T15" fmla="*/ 33 h 69"/>
                <a:gd name="T16" fmla="*/ 52 w 63"/>
                <a:gd name="T17" fmla="*/ 38 h 69"/>
                <a:gd name="T18" fmla="*/ 56 w 63"/>
                <a:gd name="T19" fmla="*/ 38 h 69"/>
                <a:gd name="T20" fmla="*/ 63 w 63"/>
                <a:gd name="T21" fmla="*/ 45 h 69"/>
                <a:gd name="T22" fmla="*/ 63 w 63"/>
                <a:gd name="T23" fmla="*/ 52 h 69"/>
                <a:gd name="T24" fmla="*/ 61 w 63"/>
                <a:gd name="T25" fmla="*/ 54 h 69"/>
                <a:gd name="T26" fmla="*/ 61 w 63"/>
                <a:gd name="T27" fmla="*/ 66 h 69"/>
                <a:gd name="T28" fmla="*/ 56 w 63"/>
                <a:gd name="T29" fmla="*/ 69 h 69"/>
                <a:gd name="T30" fmla="*/ 40 w 63"/>
                <a:gd name="T31" fmla="*/ 62 h 69"/>
                <a:gd name="T32" fmla="*/ 26 w 63"/>
                <a:gd name="T33" fmla="*/ 47 h 69"/>
                <a:gd name="T34" fmla="*/ 11 w 63"/>
                <a:gd name="T35" fmla="*/ 38 h 69"/>
                <a:gd name="T36" fmla="*/ 0 w 63"/>
                <a:gd name="T37" fmla="*/ 28 h 69"/>
                <a:gd name="T38" fmla="*/ 4 w 63"/>
                <a:gd name="T39" fmla="*/ 24 h 69"/>
                <a:gd name="T40" fmla="*/ 4 w 63"/>
                <a:gd name="T41" fmla="*/ 19 h 69"/>
                <a:gd name="T42" fmla="*/ 11 w 63"/>
                <a:gd name="T43" fmla="*/ 10 h 69"/>
                <a:gd name="T44" fmla="*/ 21 w 63"/>
                <a:gd name="T45" fmla="*/ 2 h 69"/>
                <a:gd name="T46" fmla="*/ 23 w 63"/>
                <a:gd name="T47" fmla="*/ 2 h 69"/>
                <a:gd name="T48" fmla="*/ 28 w 63"/>
                <a:gd name="T49" fmla="*/ 0 h 69"/>
                <a:gd name="T50" fmla="*/ 35 w 63"/>
                <a:gd name="T51" fmla="*/ 10 h 69"/>
                <a:gd name="T52" fmla="*/ 33 w 63"/>
                <a:gd name="T53" fmla="*/ 17 h 69"/>
                <a:gd name="T54" fmla="*/ 37 w 63"/>
                <a:gd name="T55" fmla="*/ 19 h 69"/>
                <a:gd name="connsiteX0" fmla="*/ 5873 w 10000"/>
                <a:gd name="connsiteY0" fmla="*/ 2754 h 10000"/>
                <a:gd name="connsiteX1" fmla="*/ 5873 w 10000"/>
                <a:gd name="connsiteY1" fmla="*/ 2754 h 10000"/>
                <a:gd name="connsiteX2" fmla="*/ 6667 w 10000"/>
                <a:gd name="connsiteY2" fmla="*/ 2754 h 10000"/>
                <a:gd name="connsiteX3" fmla="*/ 7143 w 10000"/>
                <a:gd name="connsiteY3" fmla="*/ 2029 h 10000"/>
                <a:gd name="connsiteX4" fmla="*/ 7778 w 10000"/>
                <a:gd name="connsiteY4" fmla="*/ 2029 h 10000"/>
                <a:gd name="connsiteX5" fmla="*/ 7460 w 10000"/>
                <a:gd name="connsiteY5" fmla="*/ 2754 h 10000"/>
                <a:gd name="connsiteX6" fmla="*/ 7778 w 10000"/>
                <a:gd name="connsiteY6" fmla="*/ 3768 h 10000"/>
                <a:gd name="connsiteX7" fmla="*/ 7460 w 10000"/>
                <a:gd name="connsiteY7" fmla="*/ 4783 h 10000"/>
                <a:gd name="connsiteX8" fmla="*/ 8254 w 10000"/>
                <a:gd name="connsiteY8" fmla="*/ 5507 h 10000"/>
                <a:gd name="connsiteX9" fmla="*/ 8889 w 10000"/>
                <a:gd name="connsiteY9" fmla="*/ 5507 h 10000"/>
                <a:gd name="connsiteX10" fmla="*/ 10000 w 10000"/>
                <a:gd name="connsiteY10" fmla="*/ 6522 h 10000"/>
                <a:gd name="connsiteX11" fmla="*/ 10000 w 10000"/>
                <a:gd name="connsiteY11" fmla="*/ 7536 h 10000"/>
                <a:gd name="connsiteX12" fmla="*/ 9683 w 10000"/>
                <a:gd name="connsiteY12" fmla="*/ 7826 h 10000"/>
                <a:gd name="connsiteX13" fmla="*/ 9683 w 10000"/>
                <a:gd name="connsiteY13" fmla="*/ 9565 h 10000"/>
                <a:gd name="connsiteX14" fmla="*/ 8889 w 10000"/>
                <a:gd name="connsiteY14" fmla="*/ 10000 h 10000"/>
                <a:gd name="connsiteX15" fmla="*/ 7170 w 10000"/>
                <a:gd name="connsiteY15" fmla="*/ 8049 h 10000"/>
                <a:gd name="connsiteX16" fmla="*/ 4127 w 10000"/>
                <a:gd name="connsiteY16" fmla="*/ 6812 h 10000"/>
                <a:gd name="connsiteX17" fmla="*/ 1746 w 10000"/>
                <a:gd name="connsiteY17" fmla="*/ 5507 h 10000"/>
                <a:gd name="connsiteX18" fmla="*/ 0 w 10000"/>
                <a:gd name="connsiteY18" fmla="*/ 4058 h 10000"/>
                <a:gd name="connsiteX19" fmla="*/ 635 w 10000"/>
                <a:gd name="connsiteY19" fmla="*/ 3478 h 10000"/>
                <a:gd name="connsiteX20" fmla="*/ 635 w 10000"/>
                <a:gd name="connsiteY20" fmla="*/ 2754 h 10000"/>
                <a:gd name="connsiteX21" fmla="*/ 1746 w 10000"/>
                <a:gd name="connsiteY21" fmla="*/ 1449 h 10000"/>
                <a:gd name="connsiteX22" fmla="*/ 3333 w 10000"/>
                <a:gd name="connsiteY22" fmla="*/ 290 h 10000"/>
                <a:gd name="connsiteX23" fmla="*/ 3651 w 10000"/>
                <a:gd name="connsiteY23" fmla="*/ 290 h 10000"/>
                <a:gd name="connsiteX24" fmla="*/ 4444 w 10000"/>
                <a:gd name="connsiteY24" fmla="*/ 0 h 10000"/>
                <a:gd name="connsiteX25" fmla="*/ 5556 w 10000"/>
                <a:gd name="connsiteY25" fmla="*/ 1449 h 10000"/>
                <a:gd name="connsiteX26" fmla="*/ 5238 w 10000"/>
                <a:gd name="connsiteY26" fmla="*/ 2464 h 10000"/>
                <a:gd name="connsiteX27" fmla="*/ 5873 w 10000"/>
                <a:gd name="connsiteY27" fmla="*/ 2754 h 10000"/>
                <a:gd name="connsiteX0" fmla="*/ 5873 w 10000"/>
                <a:gd name="connsiteY0" fmla="*/ 2754 h 10000"/>
                <a:gd name="connsiteX1" fmla="*/ 5873 w 10000"/>
                <a:gd name="connsiteY1" fmla="*/ 2754 h 10000"/>
                <a:gd name="connsiteX2" fmla="*/ 6667 w 10000"/>
                <a:gd name="connsiteY2" fmla="*/ 2754 h 10000"/>
                <a:gd name="connsiteX3" fmla="*/ 7143 w 10000"/>
                <a:gd name="connsiteY3" fmla="*/ 2029 h 10000"/>
                <a:gd name="connsiteX4" fmla="*/ 7778 w 10000"/>
                <a:gd name="connsiteY4" fmla="*/ 2029 h 10000"/>
                <a:gd name="connsiteX5" fmla="*/ 7460 w 10000"/>
                <a:gd name="connsiteY5" fmla="*/ 2754 h 10000"/>
                <a:gd name="connsiteX6" fmla="*/ 7778 w 10000"/>
                <a:gd name="connsiteY6" fmla="*/ 3768 h 10000"/>
                <a:gd name="connsiteX7" fmla="*/ 7460 w 10000"/>
                <a:gd name="connsiteY7" fmla="*/ 4783 h 10000"/>
                <a:gd name="connsiteX8" fmla="*/ 8254 w 10000"/>
                <a:gd name="connsiteY8" fmla="*/ 5507 h 10000"/>
                <a:gd name="connsiteX9" fmla="*/ 8889 w 10000"/>
                <a:gd name="connsiteY9" fmla="*/ 5507 h 10000"/>
                <a:gd name="connsiteX10" fmla="*/ 10000 w 10000"/>
                <a:gd name="connsiteY10" fmla="*/ 6522 h 10000"/>
                <a:gd name="connsiteX11" fmla="*/ 10000 w 10000"/>
                <a:gd name="connsiteY11" fmla="*/ 7536 h 10000"/>
                <a:gd name="connsiteX12" fmla="*/ 9683 w 10000"/>
                <a:gd name="connsiteY12" fmla="*/ 7826 h 10000"/>
                <a:gd name="connsiteX13" fmla="*/ 9683 w 10000"/>
                <a:gd name="connsiteY13" fmla="*/ 9565 h 10000"/>
                <a:gd name="connsiteX14" fmla="*/ 8889 w 10000"/>
                <a:gd name="connsiteY14" fmla="*/ 10000 h 10000"/>
                <a:gd name="connsiteX15" fmla="*/ 7170 w 10000"/>
                <a:gd name="connsiteY15" fmla="*/ 8049 h 10000"/>
                <a:gd name="connsiteX16" fmla="*/ 4127 w 10000"/>
                <a:gd name="connsiteY16" fmla="*/ 6812 h 10000"/>
                <a:gd name="connsiteX17" fmla="*/ 2362 w 10000"/>
                <a:gd name="connsiteY17" fmla="*/ 6444 h 10000"/>
                <a:gd name="connsiteX18" fmla="*/ 0 w 10000"/>
                <a:gd name="connsiteY18" fmla="*/ 4058 h 10000"/>
                <a:gd name="connsiteX19" fmla="*/ 635 w 10000"/>
                <a:gd name="connsiteY19" fmla="*/ 3478 h 10000"/>
                <a:gd name="connsiteX20" fmla="*/ 635 w 10000"/>
                <a:gd name="connsiteY20" fmla="*/ 2754 h 10000"/>
                <a:gd name="connsiteX21" fmla="*/ 1746 w 10000"/>
                <a:gd name="connsiteY21" fmla="*/ 1449 h 10000"/>
                <a:gd name="connsiteX22" fmla="*/ 3333 w 10000"/>
                <a:gd name="connsiteY22" fmla="*/ 290 h 10000"/>
                <a:gd name="connsiteX23" fmla="*/ 3651 w 10000"/>
                <a:gd name="connsiteY23" fmla="*/ 290 h 10000"/>
                <a:gd name="connsiteX24" fmla="*/ 4444 w 10000"/>
                <a:gd name="connsiteY24" fmla="*/ 0 h 10000"/>
                <a:gd name="connsiteX25" fmla="*/ 5556 w 10000"/>
                <a:gd name="connsiteY25" fmla="*/ 1449 h 10000"/>
                <a:gd name="connsiteX26" fmla="*/ 5238 w 10000"/>
                <a:gd name="connsiteY26" fmla="*/ 2464 h 10000"/>
                <a:gd name="connsiteX27" fmla="*/ 5873 w 10000"/>
                <a:gd name="connsiteY27" fmla="*/ 275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000" h="10000">
                  <a:moveTo>
                    <a:pt x="5873" y="2754"/>
                  </a:moveTo>
                  <a:lnTo>
                    <a:pt x="5873" y="2754"/>
                  </a:lnTo>
                  <a:lnTo>
                    <a:pt x="6667" y="2754"/>
                  </a:lnTo>
                  <a:lnTo>
                    <a:pt x="7143" y="2029"/>
                  </a:lnTo>
                  <a:lnTo>
                    <a:pt x="7778" y="2029"/>
                  </a:lnTo>
                  <a:lnTo>
                    <a:pt x="7460" y="2754"/>
                  </a:lnTo>
                  <a:lnTo>
                    <a:pt x="7778" y="3768"/>
                  </a:lnTo>
                  <a:lnTo>
                    <a:pt x="7460" y="4783"/>
                  </a:lnTo>
                  <a:lnTo>
                    <a:pt x="8254" y="5507"/>
                  </a:lnTo>
                  <a:lnTo>
                    <a:pt x="8889" y="5507"/>
                  </a:lnTo>
                  <a:lnTo>
                    <a:pt x="10000" y="6522"/>
                  </a:lnTo>
                  <a:lnTo>
                    <a:pt x="10000" y="7536"/>
                  </a:lnTo>
                  <a:lnTo>
                    <a:pt x="9683" y="7826"/>
                  </a:lnTo>
                  <a:lnTo>
                    <a:pt x="9683" y="9565"/>
                  </a:lnTo>
                  <a:lnTo>
                    <a:pt x="8889" y="10000"/>
                  </a:lnTo>
                  <a:lnTo>
                    <a:pt x="7170" y="8049"/>
                  </a:lnTo>
                  <a:lnTo>
                    <a:pt x="4127" y="6812"/>
                  </a:lnTo>
                  <a:lnTo>
                    <a:pt x="2362" y="6444"/>
                  </a:lnTo>
                  <a:lnTo>
                    <a:pt x="0" y="4058"/>
                  </a:lnTo>
                  <a:lnTo>
                    <a:pt x="635" y="3478"/>
                  </a:lnTo>
                  <a:lnTo>
                    <a:pt x="635" y="2754"/>
                  </a:lnTo>
                  <a:lnTo>
                    <a:pt x="1746" y="1449"/>
                  </a:lnTo>
                  <a:lnTo>
                    <a:pt x="3333" y="290"/>
                  </a:lnTo>
                  <a:lnTo>
                    <a:pt x="3651" y="290"/>
                  </a:lnTo>
                  <a:lnTo>
                    <a:pt x="4444" y="0"/>
                  </a:lnTo>
                  <a:lnTo>
                    <a:pt x="5556" y="1449"/>
                  </a:lnTo>
                  <a:lnTo>
                    <a:pt x="5238" y="2464"/>
                  </a:lnTo>
                  <a:lnTo>
                    <a:pt x="5873" y="2754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1" name="Freeform 186">
              <a:extLst>
                <a:ext uri="{FF2B5EF4-FFF2-40B4-BE49-F238E27FC236}">
                  <a16:creationId xmlns:a16="http://schemas.microsoft.com/office/drawing/2014/main" xmlns="" id="{71E8DA1F-ADDA-4EA7-9C80-05EB4C723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1985" y="3833517"/>
              <a:ext cx="301023" cy="286912"/>
            </a:xfrm>
            <a:custGeom>
              <a:avLst/>
              <a:gdLst>
                <a:gd name="T0" fmla="*/ 36 w 256"/>
                <a:gd name="T1" fmla="*/ 0 h 244"/>
                <a:gd name="T2" fmla="*/ 36 w 256"/>
                <a:gd name="T3" fmla="*/ 0 h 244"/>
                <a:gd name="T4" fmla="*/ 55 w 256"/>
                <a:gd name="T5" fmla="*/ 5 h 244"/>
                <a:gd name="T6" fmla="*/ 62 w 256"/>
                <a:gd name="T7" fmla="*/ 2 h 244"/>
                <a:gd name="T8" fmla="*/ 74 w 256"/>
                <a:gd name="T9" fmla="*/ 7 h 244"/>
                <a:gd name="T10" fmla="*/ 97 w 256"/>
                <a:gd name="T11" fmla="*/ 17 h 244"/>
                <a:gd name="T12" fmla="*/ 105 w 256"/>
                <a:gd name="T13" fmla="*/ 33 h 244"/>
                <a:gd name="T14" fmla="*/ 119 w 256"/>
                <a:gd name="T15" fmla="*/ 36 h 244"/>
                <a:gd name="T16" fmla="*/ 142 w 256"/>
                <a:gd name="T17" fmla="*/ 43 h 244"/>
                <a:gd name="T18" fmla="*/ 159 w 256"/>
                <a:gd name="T19" fmla="*/ 52 h 244"/>
                <a:gd name="T20" fmla="*/ 166 w 256"/>
                <a:gd name="T21" fmla="*/ 47 h 244"/>
                <a:gd name="T22" fmla="*/ 173 w 256"/>
                <a:gd name="T23" fmla="*/ 40 h 244"/>
                <a:gd name="T24" fmla="*/ 171 w 256"/>
                <a:gd name="T25" fmla="*/ 26 h 244"/>
                <a:gd name="T26" fmla="*/ 175 w 256"/>
                <a:gd name="T27" fmla="*/ 17 h 244"/>
                <a:gd name="T28" fmla="*/ 187 w 256"/>
                <a:gd name="T29" fmla="*/ 7 h 244"/>
                <a:gd name="T30" fmla="*/ 199 w 256"/>
                <a:gd name="T31" fmla="*/ 5 h 244"/>
                <a:gd name="T32" fmla="*/ 220 w 256"/>
                <a:gd name="T33" fmla="*/ 7 h 244"/>
                <a:gd name="T34" fmla="*/ 225 w 256"/>
                <a:gd name="T35" fmla="*/ 17 h 244"/>
                <a:gd name="T36" fmla="*/ 232 w 256"/>
                <a:gd name="T37" fmla="*/ 17 h 244"/>
                <a:gd name="T38" fmla="*/ 237 w 256"/>
                <a:gd name="T39" fmla="*/ 21 h 244"/>
                <a:gd name="T40" fmla="*/ 254 w 256"/>
                <a:gd name="T41" fmla="*/ 21 h 244"/>
                <a:gd name="T42" fmla="*/ 256 w 256"/>
                <a:gd name="T43" fmla="*/ 28 h 244"/>
                <a:gd name="T44" fmla="*/ 251 w 256"/>
                <a:gd name="T45" fmla="*/ 38 h 244"/>
                <a:gd name="T46" fmla="*/ 254 w 256"/>
                <a:gd name="T47" fmla="*/ 45 h 244"/>
                <a:gd name="T48" fmla="*/ 251 w 256"/>
                <a:gd name="T49" fmla="*/ 57 h 244"/>
                <a:gd name="T50" fmla="*/ 254 w 256"/>
                <a:gd name="T51" fmla="*/ 71 h 244"/>
                <a:gd name="T52" fmla="*/ 254 w 256"/>
                <a:gd name="T53" fmla="*/ 137 h 244"/>
                <a:gd name="T54" fmla="*/ 254 w 256"/>
                <a:gd name="T55" fmla="*/ 201 h 244"/>
                <a:gd name="T56" fmla="*/ 254 w 256"/>
                <a:gd name="T57" fmla="*/ 234 h 244"/>
                <a:gd name="T58" fmla="*/ 237 w 256"/>
                <a:gd name="T59" fmla="*/ 234 h 244"/>
                <a:gd name="T60" fmla="*/ 237 w 256"/>
                <a:gd name="T61" fmla="*/ 244 h 244"/>
                <a:gd name="T62" fmla="*/ 171 w 256"/>
                <a:gd name="T63" fmla="*/ 211 h 244"/>
                <a:gd name="T64" fmla="*/ 107 w 256"/>
                <a:gd name="T65" fmla="*/ 178 h 244"/>
                <a:gd name="T66" fmla="*/ 90 w 256"/>
                <a:gd name="T67" fmla="*/ 187 h 244"/>
                <a:gd name="T68" fmla="*/ 78 w 256"/>
                <a:gd name="T69" fmla="*/ 192 h 244"/>
                <a:gd name="T70" fmla="*/ 69 w 256"/>
                <a:gd name="T71" fmla="*/ 185 h 244"/>
                <a:gd name="T72" fmla="*/ 43 w 256"/>
                <a:gd name="T73" fmla="*/ 175 h 244"/>
                <a:gd name="T74" fmla="*/ 36 w 256"/>
                <a:gd name="T75" fmla="*/ 166 h 244"/>
                <a:gd name="T76" fmla="*/ 24 w 256"/>
                <a:gd name="T77" fmla="*/ 156 h 244"/>
                <a:gd name="T78" fmla="*/ 17 w 256"/>
                <a:gd name="T79" fmla="*/ 159 h 244"/>
                <a:gd name="T80" fmla="*/ 10 w 256"/>
                <a:gd name="T81" fmla="*/ 149 h 244"/>
                <a:gd name="T82" fmla="*/ 10 w 256"/>
                <a:gd name="T83" fmla="*/ 142 h 244"/>
                <a:gd name="T84" fmla="*/ 0 w 256"/>
                <a:gd name="T85" fmla="*/ 128 h 244"/>
                <a:gd name="T86" fmla="*/ 8 w 256"/>
                <a:gd name="T87" fmla="*/ 123 h 244"/>
                <a:gd name="T88" fmla="*/ 5 w 256"/>
                <a:gd name="T89" fmla="*/ 109 h 244"/>
                <a:gd name="T90" fmla="*/ 8 w 256"/>
                <a:gd name="T91" fmla="*/ 99 h 244"/>
                <a:gd name="T92" fmla="*/ 8 w 256"/>
                <a:gd name="T93" fmla="*/ 92 h 244"/>
                <a:gd name="T94" fmla="*/ 10 w 256"/>
                <a:gd name="T95" fmla="*/ 78 h 244"/>
                <a:gd name="T96" fmla="*/ 10 w 256"/>
                <a:gd name="T97" fmla="*/ 69 h 244"/>
                <a:gd name="T98" fmla="*/ 3 w 256"/>
                <a:gd name="T99" fmla="*/ 52 h 244"/>
                <a:gd name="T100" fmla="*/ 10 w 256"/>
                <a:gd name="T101" fmla="*/ 47 h 244"/>
                <a:gd name="T102" fmla="*/ 12 w 256"/>
                <a:gd name="T103" fmla="*/ 40 h 244"/>
                <a:gd name="T104" fmla="*/ 10 w 256"/>
                <a:gd name="T105" fmla="*/ 33 h 244"/>
                <a:gd name="T106" fmla="*/ 22 w 256"/>
                <a:gd name="T107" fmla="*/ 24 h 244"/>
                <a:gd name="T108" fmla="*/ 26 w 256"/>
                <a:gd name="T109" fmla="*/ 19 h 244"/>
                <a:gd name="T110" fmla="*/ 36 w 256"/>
                <a:gd name="T111" fmla="*/ 14 h 244"/>
                <a:gd name="T112" fmla="*/ 36 w 256"/>
                <a:gd name="T113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6" h="244">
                  <a:moveTo>
                    <a:pt x="36" y="0"/>
                  </a:moveTo>
                  <a:lnTo>
                    <a:pt x="36" y="0"/>
                  </a:lnTo>
                  <a:lnTo>
                    <a:pt x="55" y="5"/>
                  </a:lnTo>
                  <a:lnTo>
                    <a:pt x="62" y="2"/>
                  </a:lnTo>
                  <a:lnTo>
                    <a:pt x="74" y="7"/>
                  </a:lnTo>
                  <a:lnTo>
                    <a:pt x="97" y="17"/>
                  </a:lnTo>
                  <a:lnTo>
                    <a:pt x="105" y="33"/>
                  </a:lnTo>
                  <a:lnTo>
                    <a:pt x="119" y="36"/>
                  </a:lnTo>
                  <a:lnTo>
                    <a:pt x="142" y="43"/>
                  </a:lnTo>
                  <a:lnTo>
                    <a:pt x="159" y="52"/>
                  </a:lnTo>
                  <a:lnTo>
                    <a:pt x="166" y="47"/>
                  </a:lnTo>
                  <a:lnTo>
                    <a:pt x="173" y="40"/>
                  </a:lnTo>
                  <a:lnTo>
                    <a:pt x="171" y="26"/>
                  </a:lnTo>
                  <a:lnTo>
                    <a:pt x="175" y="17"/>
                  </a:lnTo>
                  <a:lnTo>
                    <a:pt x="187" y="7"/>
                  </a:lnTo>
                  <a:lnTo>
                    <a:pt x="199" y="5"/>
                  </a:lnTo>
                  <a:lnTo>
                    <a:pt x="220" y="7"/>
                  </a:lnTo>
                  <a:lnTo>
                    <a:pt x="225" y="17"/>
                  </a:lnTo>
                  <a:lnTo>
                    <a:pt x="232" y="17"/>
                  </a:lnTo>
                  <a:lnTo>
                    <a:pt x="237" y="21"/>
                  </a:lnTo>
                  <a:lnTo>
                    <a:pt x="254" y="21"/>
                  </a:lnTo>
                  <a:lnTo>
                    <a:pt x="256" y="28"/>
                  </a:lnTo>
                  <a:lnTo>
                    <a:pt x="251" y="38"/>
                  </a:lnTo>
                  <a:lnTo>
                    <a:pt x="254" y="45"/>
                  </a:lnTo>
                  <a:lnTo>
                    <a:pt x="251" y="57"/>
                  </a:lnTo>
                  <a:lnTo>
                    <a:pt x="254" y="71"/>
                  </a:lnTo>
                  <a:lnTo>
                    <a:pt x="254" y="137"/>
                  </a:lnTo>
                  <a:lnTo>
                    <a:pt x="254" y="201"/>
                  </a:lnTo>
                  <a:lnTo>
                    <a:pt x="254" y="234"/>
                  </a:lnTo>
                  <a:lnTo>
                    <a:pt x="237" y="234"/>
                  </a:lnTo>
                  <a:lnTo>
                    <a:pt x="237" y="244"/>
                  </a:lnTo>
                  <a:lnTo>
                    <a:pt x="171" y="211"/>
                  </a:lnTo>
                  <a:lnTo>
                    <a:pt x="107" y="178"/>
                  </a:lnTo>
                  <a:lnTo>
                    <a:pt x="90" y="187"/>
                  </a:lnTo>
                  <a:lnTo>
                    <a:pt x="78" y="192"/>
                  </a:lnTo>
                  <a:lnTo>
                    <a:pt x="69" y="185"/>
                  </a:lnTo>
                  <a:lnTo>
                    <a:pt x="43" y="175"/>
                  </a:lnTo>
                  <a:lnTo>
                    <a:pt x="36" y="166"/>
                  </a:lnTo>
                  <a:lnTo>
                    <a:pt x="24" y="156"/>
                  </a:lnTo>
                  <a:lnTo>
                    <a:pt x="17" y="159"/>
                  </a:lnTo>
                  <a:lnTo>
                    <a:pt x="10" y="149"/>
                  </a:lnTo>
                  <a:lnTo>
                    <a:pt x="10" y="142"/>
                  </a:lnTo>
                  <a:lnTo>
                    <a:pt x="0" y="128"/>
                  </a:lnTo>
                  <a:lnTo>
                    <a:pt x="8" y="123"/>
                  </a:lnTo>
                  <a:lnTo>
                    <a:pt x="5" y="109"/>
                  </a:lnTo>
                  <a:lnTo>
                    <a:pt x="8" y="99"/>
                  </a:lnTo>
                  <a:lnTo>
                    <a:pt x="8" y="92"/>
                  </a:lnTo>
                  <a:lnTo>
                    <a:pt x="10" y="78"/>
                  </a:lnTo>
                  <a:lnTo>
                    <a:pt x="10" y="69"/>
                  </a:lnTo>
                  <a:lnTo>
                    <a:pt x="3" y="52"/>
                  </a:lnTo>
                  <a:lnTo>
                    <a:pt x="10" y="47"/>
                  </a:lnTo>
                  <a:lnTo>
                    <a:pt x="12" y="40"/>
                  </a:lnTo>
                  <a:lnTo>
                    <a:pt x="10" y="33"/>
                  </a:lnTo>
                  <a:lnTo>
                    <a:pt x="22" y="24"/>
                  </a:lnTo>
                  <a:lnTo>
                    <a:pt x="26" y="19"/>
                  </a:lnTo>
                  <a:lnTo>
                    <a:pt x="36" y="14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2" name="Freeform 188">
              <a:extLst>
                <a:ext uri="{FF2B5EF4-FFF2-40B4-BE49-F238E27FC236}">
                  <a16:creationId xmlns:a16="http://schemas.microsoft.com/office/drawing/2014/main" xmlns="" id="{B1FDB171-6306-40F1-B624-5A0648E25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7566" y="4333863"/>
              <a:ext cx="35277" cy="67648"/>
            </a:xfrm>
            <a:custGeom>
              <a:avLst/>
              <a:gdLst>
                <a:gd name="T0" fmla="*/ 23 w 33"/>
                <a:gd name="T1" fmla="*/ 59 h 64"/>
                <a:gd name="T2" fmla="*/ 23 w 33"/>
                <a:gd name="T3" fmla="*/ 59 h 64"/>
                <a:gd name="T4" fmla="*/ 9 w 33"/>
                <a:gd name="T5" fmla="*/ 64 h 64"/>
                <a:gd name="T6" fmla="*/ 2 w 33"/>
                <a:gd name="T7" fmla="*/ 49 h 64"/>
                <a:gd name="T8" fmla="*/ 0 w 33"/>
                <a:gd name="T9" fmla="*/ 26 h 64"/>
                <a:gd name="T10" fmla="*/ 7 w 33"/>
                <a:gd name="T11" fmla="*/ 0 h 64"/>
                <a:gd name="T12" fmla="*/ 18 w 33"/>
                <a:gd name="T13" fmla="*/ 9 h 64"/>
                <a:gd name="T14" fmla="*/ 26 w 33"/>
                <a:gd name="T15" fmla="*/ 21 h 64"/>
                <a:gd name="T16" fmla="*/ 33 w 33"/>
                <a:gd name="T17" fmla="*/ 38 h 64"/>
                <a:gd name="T18" fmla="*/ 30 w 33"/>
                <a:gd name="T19" fmla="*/ 54 h 64"/>
                <a:gd name="T20" fmla="*/ 23 w 33"/>
                <a:gd name="T21" fmla="*/ 59 h 64"/>
                <a:gd name="connsiteX0" fmla="*/ 6970 w 10000"/>
                <a:gd name="connsiteY0" fmla="*/ 8208 h 8989"/>
                <a:gd name="connsiteX1" fmla="*/ 6970 w 10000"/>
                <a:gd name="connsiteY1" fmla="*/ 8208 h 8989"/>
                <a:gd name="connsiteX2" fmla="*/ 2727 w 10000"/>
                <a:gd name="connsiteY2" fmla="*/ 8989 h 8989"/>
                <a:gd name="connsiteX3" fmla="*/ 606 w 10000"/>
                <a:gd name="connsiteY3" fmla="*/ 6645 h 8989"/>
                <a:gd name="connsiteX4" fmla="*/ 0 w 10000"/>
                <a:gd name="connsiteY4" fmla="*/ 3052 h 8989"/>
                <a:gd name="connsiteX5" fmla="*/ 2513 w 10000"/>
                <a:gd name="connsiteY5" fmla="*/ 0 h 8989"/>
                <a:gd name="connsiteX6" fmla="*/ 5455 w 10000"/>
                <a:gd name="connsiteY6" fmla="*/ 395 h 8989"/>
                <a:gd name="connsiteX7" fmla="*/ 7879 w 10000"/>
                <a:gd name="connsiteY7" fmla="*/ 2270 h 8989"/>
                <a:gd name="connsiteX8" fmla="*/ 10000 w 10000"/>
                <a:gd name="connsiteY8" fmla="*/ 4927 h 8989"/>
                <a:gd name="connsiteX9" fmla="*/ 9091 w 10000"/>
                <a:gd name="connsiteY9" fmla="*/ 7427 h 8989"/>
                <a:gd name="connsiteX10" fmla="*/ 6970 w 10000"/>
                <a:gd name="connsiteY10" fmla="*/ 8208 h 8989"/>
                <a:gd name="connsiteX0" fmla="*/ 6970 w 10000"/>
                <a:gd name="connsiteY0" fmla="*/ 9131 h 10000"/>
                <a:gd name="connsiteX1" fmla="*/ 6970 w 10000"/>
                <a:gd name="connsiteY1" fmla="*/ 9131 h 10000"/>
                <a:gd name="connsiteX2" fmla="*/ 2727 w 10000"/>
                <a:gd name="connsiteY2" fmla="*/ 10000 h 10000"/>
                <a:gd name="connsiteX3" fmla="*/ 606 w 10000"/>
                <a:gd name="connsiteY3" fmla="*/ 7392 h 10000"/>
                <a:gd name="connsiteX4" fmla="*/ 0 w 10000"/>
                <a:gd name="connsiteY4" fmla="*/ 3395 h 10000"/>
                <a:gd name="connsiteX5" fmla="*/ 2513 w 10000"/>
                <a:gd name="connsiteY5" fmla="*/ 0 h 10000"/>
                <a:gd name="connsiteX6" fmla="*/ 6631 w 10000"/>
                <a:gd name="connsiteY6" fmla="*/ 889 h 10000"/>
                <a:gd name="connsiteX7" fmla="*/ 7879 w 10000"/>
                <a:gd name="connsiteY7" fmla="*/ 2525 h 10000"/>
                <a:gd name="connsiteX8" fmla="*/ 10000 w 10000"/>
                <a:gd name="connsiteY8" fmla="*/ 5481 h 10000"/>
                <a:gd name="connsiteX9" fmla="*/ 9091 w 10000"/>
                <a:gd name="connsiteY9" fmla="*/ 8262 h 10000"/>
                <a:gd name="connsiteX10" fmla="*/ 6970 w 10000"/>
                <a:gd name="connsiteY10" fmla="*/ 9131 h 10000"/>
                <a:gd name="connsiteX0" fmla="*/ 6970 w 9091"/>
                <a:gd name="connsiteY0" fmla="*/ 9131 h 10000"/>
                <a:gd name="connsiteX1" fmla="*/ 6970 w 9091"/>
                <a:gd name="connsiteY1" fmla="*/ 9131 h 10000"/>
                <a:gd name="connsiteX2" fmla="*/ 2727 w 9091"/>
                <a:gd name="connsiteY2" fmla="*/ 10000 h 10000"/>
                <a:gd name="connsiteX3" fmla="*/ 606 w 9091"/>
                <a:gd name="connsiteY3" fmla="*/ 7392 h 10000"/>
                <a:gd name="connsiteX4" fmla="*/ 0 w 9091"/>
                <a:gd name="connsiteY4" fmla="*/ 3395 h 10000"/>
                <a:gd name="connsiteX5" fmla="*/ 2513 w 9091"/>
                <a:gd name="connsiteY5" fmla="*/ 0 h 10000"/>
                <a:gd name="connsiteX6" fmla="*/ 6631 w 9091"/>
                <a:gd name="connsiteY6" fmla="*/ 889 h 10000"/>
                <a:gd name="connsiteX7" fmla="*/ 7879 w 9091"/>
                <a:gd name="connsiteY7" fmla="*/ 2525 h 10000"/>
                <a:gd name="connsiteX8" fmla="*/ 6864 w 9091"/>
                <a:gd name="connsiteY8" fmla="*/ 5931 h 10000"/>
                <a:gd name="connsiteX9" fmla="*/ 9091 w 9091"/>
                <a:gd name="connsiteY9" fmla="*/ 8262 h 10000"/>
                <a:gd name="connsiteX10" fmla="*/ 6970 w 9091"/>
                <a:gd name="connsiteY10" fmla="*/ 9131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91" h="10000">
                  <a:moveTo>
                    <a:pt x="6970" y="9131"/>
                  </a:moveTo>
                  <a:lnTo>
                    <a:pt x="6970" y="9131"/>
                  </a:lnTo>
                  <a:lnTo>
                    <a:pt x="2727" y="10000"/>
                  </a:lnTo>
                  <a:lnTo>
                    <a:pt x="606" y="7392"/>
                  </a:lnTo>
                  <a:lnTo>
                    <a:pt x="0" y="3395"/>
                  </a:lnTo>
                  <a:lnTo>
                    <a:pt x="2513" y="0"/>
                  </a:lnTo>
                  <a:lnTo>
                    <a:pt x="6631" y="889"/>
                  </a:lnTo>
                  <a:lnTo>
                    <a:pt x="7879" y="2525"/>
                  </a:lnTo>
                  <a:lnTo>
                    <a:pt x="6864" y="5931"/>
                  </a:lnTo>
                  <a:lnTo>
                    <a:pt x="9091" y="8262"/>
                  </a:lnTo>
                  <a:lnTo>
                    <a:pt x="6970" y="9131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3" name="Freeform 193">
              <a:extLst>
                <a:ext uri="{FF2B5EF4-FFF2-40B4-BE49-F238E27FC236}">
                  <a16:creationId xmlns:a16="http://schemas.microsoft.com/office/drawing/2014/main" xmlns="" id="{6E39D9FC-694A-4468-AF6F-C1EFCA03E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609" y="3399622"/>
              <a:ext cx="11759" cy="18814"/>
            </a:xfrm>
            <a:custGeom>
              <a:avLst/>
              <a:gdLst>
                <a:gd name="T0" fmla="*/ 10 w 10"/>
                <a:gd name="T1" fmla="*/ 16 h 16"/>
                <a:gd name="T2" fmla="*/ 10 w 10"/>
                <a:gd name="T3" fmla="*/ 16 h 16"/>
                <a:gd name="T4" fmla="*/ 5 w 10"/>
                <a:gd name="T5" fmla="*/ 16 h 16"/>
                <a:gd name="T6" fmla="*/ 0 w 10"/>
                <a:gd name="T7" fmla="*/ 14 h 16"/>
                <a:gd name="T8" fmla="*/ 3 w 10"/>
                <a:gd name="T9" fmla="*/ 0 h 16"/>
                <a:gd name="T10" fmla="*/ 7 w 10"/>
                <a:gd name="T11" fmla="*/ 0 h 16"/>
                <a:gd name="T12" fmla="*/ 10 w 10"/>
                <a:gd name="T13" fmla="*/ 4 h 16"/>
                <a:gd name="T14" fmla="*/ 10 w 10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6">
                  <a:moveTo>
                    <a:pt x="10" y="16"/>
                  </a:moveTo>
                  <a:lnTo>
                    <a:pt x="10" y="16"/>
                  </a:lnTo>
                  <a:lnTo>
                    <a:pt x="5" y="16"/>
                  </a:lnTo>
                  <a:lnTo>
                    <a:pt x="0" y="14"/>
                  </a:lnTo>
                  <a:lnTo>
                    <a:pt x="3" y="0"/>
                  </a:lnTo>
                  <a:lnTo>
                    <a:pt x="7" y="0"/>
                  </a:lnTo>
                  <a:lnTo>
                    <a:pt x="10" y="4"/>
                  </a:lnTo>
                  <a:lnTo>
                    <a:pt x="10" y="1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4" name="Freeform 195">
              <a:extLst>
                <a:ext uri="{FF2B5EF4-FFF2-40B4-BE49-F238E27FC236}">
                  <a16:creationId xmlns:a16="http://schemas.microsoft.com/office/drawing/2014/main" xmlns="" id="{D4242936-A24A-4C6D-A4C2-5D1826CC0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753" y="3145634"/>
              <a:ext cx="136401" cy="81136"/>
            </a:xfrm>
            <a:custGeom>
              <a:avLst/>
              <a:gdLst>
                <a:gd name="T0" fmla="*/ 109 w 116"/>
                <a:gd name="T1" fmla="*/ 22 h 69"/>
                <a:gd name="T2" fmla="*/ 109 w 116"/>
                <a:gd name="T3" fmla="*/ 22 h 69"/>
                <a:gd name="T4" fmla="*/ 109 w 116"/>
                <a:gd name="T5" fmla="*/ 36 h 69"/>
                <a:gd name="T6" fmla="*/ 116 w 116"/>
                <a:gd name="T7" fmla="*/ 52 h 69"/>
                <a:gd name="T8" fmla="*/ 97 w 116"/>
                <a:gd name="T9" fmla="*/ 64 h 69"/>
                <a:gd name="T10" fmla="*/ 88 w 116"/>
                <a:gd name="T11" fmla="*/ 69 h 69"/>
                <a:gd name="T12" fmla="*/ 71 w 116"/>
                <a:gd name="T13" fmla="*/ 55 h 69"/>
                <a:gd name="T14" fmla="*/ 64 w 116"/>
                <a:gd name="T15" fmla="*/ 52 h 69"/>
                <a:gd name="T16" fmla="*/ 62 w 116"/>
                <a:gd name="T17" fmla="*/ 48 h 69"/>
                <a:gd name="T18" fmla="*/ 45 w 116"/>
                <a:gd name="T19" fmla="*/ 50 h 69"/>
                <a:gd name="T20" fmla="*/ 19 w 116"/>
                <a:gd name="T21" fmla="*/ 48 h 69"/>
                <a:gd name="T22" fmla="*/ 0 w 116"/>
                <a:gd name="T23" fmla="*/ 57 h 69"/>
                <a:gd name="T24" fmla="*/ 0 w 116"/>
                <a:gd name="T25" fmla="*/ 36 h 69"/>
                <a:gd name="T26" fmla="*/ 7 w 116"/>
                <a:gd name="T27" fmla="*/ 17 h 69"/>
                <a:gd name="T28" fmla="*/ 24 w 116"/>
                <a:gd name="T29" fmla="*/ 5 h 69"/>
                <a:gd name="T30" fmla="*/ 36 w 116"/>
                <a:gd name="T31" fmla="*/ 29 h 69"/>
                <a:gd name="T32" fmla="*/ 50 w 116"/>
                <a:gd name="T33" fmla="*/ 26 h 69"/>
                <a:gd name="T34" fmla="*/ 52 w 116"/>
                <a:gd name="T35" fmla="*/ 5 h 69"/>
                <a:gd name="T36" fmla="*/ 66 w 116"/>
                <a:gd name="T37" fmla="*/ 0 h 69"/>
                <a:gd name="T38" fmla="*/ 73 w 116"/>
                <a:gd name="T39" fmla="*/ 3 h 69"/>
                <a:gd name="T40" fmla="*/ 88 w 116"/>
                <a:gd name="T41" fmla="*/ 15 h 69"/>
                <a:gd name="T42" fmla="*/ 99 w 116"/>
                <a:gd name="T43" fmla="*/ 15 h 69"/>
                <a:gd name="T44" fmla="*/ 109 w 116"/>
                <a:gd name="T4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6" h="69">
                  <a:moveTo>
                    <a:pt x="109" y="22"/>
                  </a:moveTo>
                  <a:lnTo>
                    <a:pt x="109" y="22"/>
                  </a:lnTo>
                  <a:lnTo>
                    <a:pt x="109" y="36"/>
                  </a:lnTo>
                  <a:lnTo>
                    <a:pt x="116" y="52"/>
                  </a:lnTo>
                  <a:lnTo>
                    <a:pt x="97" y="64"/>
                  </a:lnTo>
                  <a:lnTo>
                    <a:pt x="88" y="69"/>
                  </a:lnTo>
                  <a:lnTo>
                    <a:pt x="71" y="55"/>
                  </a:lnTo>
                  <a:lnTo>
                    <a:pt x="64" y="52"/>
                  </a:lnTo>
                  <a:lnTo>
                    <a:pt x="62" y="48"/>
                  </a:lnTo>
                  <a:lnTo>
                    <a:pt x="45" y="50"/>
                  </a:lnTo>
                  <a:lnTo>
                    <a:pt x="19" y="48"/>
                  </a:lnTo>
                  <a:lnTo>
                    <a:pt x="0" y="57"/>
                  </a:lnTo>
                  <a:lnTo>
                    <a:pt x="0" y="36"/>
                  </a:lnTo>
                  <a:lnTo>
                    <a:pt x="7" y="17"/>
                  </a:lnTo>
                  <a:lnTo>
                    <a:pt x="24" y="5"/>
                  </a:lnTo>
                  <a:lnTo>
                    <a:pt x="36" y="29"/>
                  </a:lnTo>
                  <a:lnTo>
                    <a:pt x="50" y="26"/>
                  </a:lnTo>
                  <a:lnTo>
                    <a:pt x="52" y="5"/>
                  </a:lnTo>
                  <a:lnTo>
                    <a:pt x="66" y="0"/>
                  </a:lnTo>
                  <a:lnTo>
                    <a:pt x="73" y="3"/>
                  </a:lnTo>
                  <a:lnTo>
                    <a:pt x="88" y="15"/>
                  </a:lnTo>
                  <a:lnTo>
                    <a:pt x="99" y="15"/>
                  </a:lnTo>
                  <a:lnTo>
                    <a:pt x="109" y="2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5" name="Freeform 202">
              <a:extLst>
                <a:ext uri="{FF2B5EF4-FFF2-40B4-BE49-F238E27FC236}">
                  <a16:creationId xmlns:a16="http://schemas.microsoft.com/office/drawing/2014/main" xmlns="" id="{5E0E7C23-C50B-4CE3-89C3-B705F8407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6341" y="3844658"/>
              <a:ext cx="575992" cy="373368"/>
            </a:xfrm>
            <a:custGeom>
              <a:avLst/>
              <a:gdLst/>
              <a:ahLst/>
              <a:cxnLst/>
              <a:rect l="l" t="t" r="r" b="b"/>
              <a:pathLst>
                <a:path w="732052" h="474528">
                  <a:moveTo>
                    <a:pt x="277731" y="323076"/>
                  </a:moveTo>
                  <a:lnTo>
                    <a:pt x="277524" y="328828"/>
                  </a:lnTo>
                  <a:lnTo>
                    <a:pt x="277323" y="328949"/>
                  </a:lnTo>
                  <a:cubicBezTo>
                    <a:pt x="277763" y="326935"/>
                    <a:pt x="276585" y="321224"/>
                    <a:pt x="277731" y="323076"/>
                  </a:cubicBezTo>
                  <a:close/>
                  <a:moveTo>
                    <a:pt x="52732" y="0"/>
                  </a:moveTo>
                  <a:lnTo>
                    <a:pt x="87743" y="20594"/>
                  </a:lnTo>
                  <a:lnTo>
                    <a:pt x="122754" y="26773"/>
                  </a:lnTo>
                  <a:lnTo>
                    <a:pt x="145408" y="41189"/>
                  </a:lnTo>
                  <a:lnTo>
                    <a:pt x="176300" y="37070"/>
                  </a:lnTo>
                  <a:lnTo>
                    <a:pt x="198954" y="26773"/>
                  </a:lnTo>
                  <a:lnTo>
                    <a:pt x="211311" y="28832"/>
                  </a:lnTo>
                  <a:lnTo>
                    <a:pt x="238084" y="20594"/>
                  </a:lnTo>
                  <a:lnTo>
                    <a:pt x="264857" y="37070"/>
                  </a:lnTo>
                  <a:lnTo>
                    <a:pt x="291630" y="57664"/>
                  </a:lnTo>
                  <a:lnTo>
                    <a:pt x="308105" y="76200"/>
                  </a:lnTo>
                  <a:lnTo>
                    <a:pt x="328700" y="105032"/>
                  </a:lnTo>
                  <a:lnTo>
                    <a:pt x="355473" y="84437"/>
                  </a:lnTo>
                  <a:lnTo>
                    <a:pt x="374008" y="82378"/>
                  </a:lnTo>
                  <a:lnTo>
                    <a:pt x="392543" y="94735"/>
                  </a:lnTo>
                  <a:lnTo>
                    <a:pt x="411078" y="125627"/>
                  </a:lnTo>
                  <a:lnTo>
                    <a:pt x="425495" y="142102"/>
                  </a:lnTo>
                  <a:lnTo>
                    <a:pt x="431673" y="158578"/>
                  </a:lnTo>
                  <a:lnTo>
                    <a:pt x="452268" y="170935"/>
                  </a:lnTo>
                  <a:lnTo>
                    <a:pt x="474922" y="187410"/>
                  </a:lnTo>
                  <a:lnTo>
                    <a:pt x="480799" y="178991"/>
                  </a:lnTo>
                  <a:lnTo>
                    <a:pt x="483811" y="183509"/>
                  </a:lnTo>
                  <a:cubicBezTo>
                    <a:pt x="485148" y="187519"/>
                    <a:pt x="487821" y="191531"/>
                    <a:pt x="483811" y="195541"/>
                  </a:cubicBezTo>
                  <a:lnTo>
                    <a:pt x="478382" y="197351"/>
                  </a:lnTo>
                  <a:cubicBezTo>
                    <a:pt x="476755" y="201076"/>
                    <a:pt x="475127" y="204802"/>
                    <a:pt x="473482" y="208538"/>
                  </a:cubicBezTo>
                  <a:cubicBezTo>
                    <a:pt x="472530" y="214516"/>
                    <a:pt x="465327" y="220494"/>
                    <a:pt x="464375" y="226472"/>
                  </a:cubicBezTo>
                  <a:cubicBezTo>
                    <a:pt x="463350" y="238427"/>
                    <a:pt x="468576" y="250383"/>
                    <a:pt x="467551" y="262339"/>
                  </a:cubicBezTo>
                  <a:cubicBezTo>
                    <a:pt x="466086" y="266834"/>
                    <a:pt x="480000" y="271282"/>
                    <a:pt x="478535" y="275777"/>
                  </a:cubicBezTo>
                  <a:cubicBezTo>
                    <a:pt x="475899" y="280751"/>
                    <a:pt x="468676" y="291756"/>
                    <a:pt x="466040" y="296730"/>
                  </a:cubicBezTo>
                  <a:cubicBezTo>
                    <a:pt x="466626" y="300603"/>
                    <a:pt x="477437" y="300310"/>
                    <a:pt x="478022" y="304184"/>
                  </a:cubicBezTo>
                  <a:cubicBezTo>
                    <a:pt x="478974" y="310162"/>
                    <a:pt x="480000" y="316139"/>
                    <a:pt x="480952" y="322117"/>
                  </a:cubicBezTo>
                  <a:cubicBezTo>
                    <a:pt x="483588" y="323935"/>
                    <a:pt x="486224" y="345563"/>
                    <a:pt x="488860" y="347380"/>
                  </a:cubicBezTo>
                  <a:lnTo>
                    <a:pt x="498893" y="340051"/>
                  </a:lnTo>
                  <a:cubicBezTo>
                    <a:pt x="499918" y="344546"/>
                    <a:pt x="498810" y="357232"/>
                    <a:pt x="499835" y="361727"/>
                  </a:cubicBezTo>
                  <a:lnTo>
                    <a:pt x="512367" y="368410"/>
                  </a:lnTo>
                  <a:cubicBezTo>
                    <a:pt x="515515" y="367692"/>
                    <a:pt x="526280" y="363054"/>
                    <a:pt x="529429" y="362336"/>
                  </a:cubicBezTo>
                  <a:lnTo>
                    <a:pt x="541896" y="375418"/>
                  </a:lnTo>
                  <a:cubicBezTo>
                    <a:pt x="545411" y="378909"/>
                    <a:pt x="544734" y="381370"/>
                    <a:pt x="548249" y="384861"/>
                  </a:cubicBezTo>
                  <a:lnTo>
                    <a:pt x="571096" y="392417"/>
                  </a:lnTo>
                  <a:lnTo>
                    <a:pt x="593238" y="384686"/>
                  </a:lnTo>
                  <a:lnTo>
                    <a:pt x="605001" y="371422"/>
                  </a:lnTo>
                  <a:lnTo>
                    <a:pt x="630704" y="366497"/>
                  </a:lnTo>
                  <a:cubicBezTo>
                    <a:pt x="635171" y="363006"/>
                    <a:pt x="631949" y="361475"/>
                    <a:pt x="636416" y="357984"/>
                  </a:cubicBezTo>
                  <a:lnTo>
                    <a:pt x="643885" y="340051"/>
                  </a:lnTo>
                  <a:lnTo>
                    <a:pt x="643885" y="317622"/>
                  </a:lnTo>
                  <a:lnTo>
                    <a:pt x="659592" y="311644"/>
                  </a:lnTo>
                  <a:cubicBezTo>
                    <a:pt x="663473" y="307244"/>
                    <a:pt x="665221" y="300737"/>
                    <a:pt x="669102" y="296337"/>
                  </a:cubicBezTo>
                  <a:lnTo>
                    <a:pt x="696024" y="289550"/>
                  </a:lnTo>
                  <a:cubicBezTo>
                    <a:pt x="700784" y="297919"/>
                    <a:pt x="705470" y="306336"/>
                    <a:pt x="710230" y="314705"/>
                  </a:cubicBezTo>
                  <a:lnTo>
                    <a:pt x="729050" y="296676"/>
                  </a:lnTo>
                  <a:cubicBezTo>
                    <a:pt x="730075" y="299162"/>
                    <a:pt x="731027" y="301697"/>
                    <a:pt x="732052" y="304184"/>
                  </a:cubicBezTo>
                  <a:lnTo>
                    <a:pt x="732052" y="314609"/>
                  </a:lnTo>
                  <a:cubicBezTo>
                    <a:pt x="727585" y="320587"/>
                    <a:pt x="713379" y="328478"/>
                    <a:pt x="708912" y="334456"/>
                  </a:cubicBezTo>
                  <a:cubicBezTo>
                    <a:pt x="707447" y="338951"/>
                    <a:pt x="715576" y="341533"/>
                    <a:pt x="714111" y="346029"/>
                  </a:cubicBezTo>
                  <a:cubicBezTo>
                    <a:pt x="715576" y="348515"/>
                    <a:pt x="717114" y="351002"/>
                    <a:pt x="718578" y="353489"/>
                  </a:cubicBezTo>
                  <a:cubicBezTo>
                    <a:pt x="717114" y="356980"/>
                    <a:pt x="715576" y="360471"/>
                    <a:pt x="714111" y="363962"/>
                  </a:cubicBezTo>
                  <a:cubicBezTo>
                    <a:pt x="712134" y="369940"/>
                    <a:pt x="710084" y="375918"/>
                    <a:pt x="708106" y="381896"/>
                  </a:cubicBezTo>
                  <a:cubicBezTo>
                    <a:pt x="706642" y="379409"/>
                    <a:pt x="705104" y="376874"/>
                    <a:pt x="703640" y="374388"/>
                  </a:cubicBezTo>
                  <a:lnTo>
                    <a:pt x="696170" y="374388"/>
                  </a:lnTo>
                  <a:lnTo>
                    <a:pt x="693168" y="374388"/>
                  </a:lnTo>
                  <a:cubicBezTo>
                    <a:pt x="689726" y="380365"/>
                    <a:pt x="686211" y="386343"/>
                    <a:pt x="682769" y="392321"/>
                  </a:cubicBezTo>
                  <a:lnTo>
                    <a:pt x="679767" y="389356"/>
                  </a:lnTo>
                  <a:lnTo>
                    <a:pt x="675227" y="389356"/>
                  </a:lnTo>
                  <a:lnTo>
                    <a:pt x="675227" y="392321"/>
                  </a:lnTo>
                  <a:lnTo>
                    <a:pt x="654357" y="392321"/>
                  </a:lnTo>
                  <a:lnTo>
                    <a:pt x="628946" y="392321"/>
                  </a:lnTo>
                  <a:lnTo>
                    <a:pt x="628946" y="407290"/>
                  </a:lnTo>
                  <a:lnTo>
                    <a:pt x="622942" y="407290"/>
                  </a:lnTo>
                  <a:cubicBezTo>
                    <a:pt x="624919" y="410781"/>
                    <a:pt x="626969" y="414272"/>
                    <a:pt x="628946" y="417763"/>
                  </a:cubicBezTo>
                  <a:lnTo>
                    <a:pt x="636416" y="420728"/>
                  </a:lnTo>
                  <a:cubicBezTo>
                    <a:pt x="637880" y="423214"/>
                    <a:pt x="639418" y="425701"/>
                    <a:pt x="640883" y="428188"/>
                  </a:cubicBezTo>
                  <a:lnTo>
                    <a:pt x="643885" y="428188"/>
                  </a:lnTo>
                  <a:lnTo>
                    <a:pt x="643885" y="438661"/>
                  </a:lnTo>
                  <a:lnTo>
                    <a:pt x="612470" y="438661"/>
                  </a:lnTo>
                  <a:cubicBezTo>
                    <a:pt x="608955" y="444639"/>
                    <a:pt x="605513" y="450617"/>
                    <a:pt x="601998" y="456595"/>
                  </a:cubicBezTo>
                  <a:cubicBezTo>
                    <a:pt x="603023" y="459082"/>
                    <a:pt x="603975" y="461568"/>
                    <a:pt x="605001" y="464055"/>
                  </a:cubicBezTo>
                  <a:cubicBezTo>
                    <a:pt x="603975" y="465059"/>
                    <a:pt x="603023" y="466064"/>
                    <a:pt x="601998" y="467068"/>
                  </a:cubicBezTo>
                  <a:lnTo>
                    <a:pt x="601998" y="474528"/>
                  </a:lnTo>
                  <a:lnTo>
                    <a:pt x="573659" y="449134"/>
                  </a:lnTo>
                  <a:lnTo>
                    <a:pt x="563187" y="453295"/>
                  </a:lnTo>
                  <a:cubicBezTo>
                    <a:pt x="559262" y="452207"/>
                    <a:pt x="543937" y="446041"/>
                    <a:pt x="535689" y="443157"/>
                  </a:cubicBezTo>
                  <a:lnTo>
                    <a:pt x="540779" y="441874"/>
                  </a:lnTo>
                  <a:lnTo>
                    <a:pt x="531406" y="441578"/>
                  </a:lnTo>
                  <a:lnTo>
                    <a:pt x="509364" y="446122"/>
                  </a:lnTo>
                  <a:lnTo>
                    <a:pt x="498893" y="449134"/>
                  </a:lnTo>
                  <a:cubicBezTo>
                    <a:pt x="498746" y="452434"/>
                    <a:pt x="502408" y="465442"/>
                    <a:pt x="498380" y="459082"/>
                  </a:cubicBezTo>
                  <a:cubicBezTo>
                    <a:pt x="490182" y="454787"/>
                    <a:pt x="479977" y="456509"/>
                    <a:pt x="471779" y="452214"/>
                  </a:cubicBezTo>
                  <a:lnTo>
                    <a:pt x="460081" y="435696"/>
                  </a:lnTo>
                  <a:cubicBezTo>
                    <a:pt x="456127" y="433783"/>
                    <a:pt x="452246" y="441578"/>
                    <a:pt x="448292" y="439665"/>
                  </a:cubicBezTo>
                  <a:lnTo>
                    <a:pt x="439138" y="425223"/>
                  </a:lnTo>
                  <a:lnTo>
                    <a:pt x="421197" y="420728"/>
                  </a:lnTo>
                  <a:cubicBezTo>
                    <a:pt x="417206" y="422389"/>
                    <a:pt x="417060" y="423286"/>
                    <a:pt x="413508" y="422258"/>
                  </a:cubicBezTo>
                  <a:lnTo>
                    <a:pt x="392784" y="410255"/>
                  </a:lnTo>
                  <a:lnTo>
                    <a:pt x="374843" y="396816"/>
                  </a:lnTo>
                  <a:lnTo>
                    <a:pt x="367374" y="392321"/>
                  </a:lnTo>
                  <a:lnTo>
                    <a:pt x="353973" y="389356"/>
                  </a:lnTo>
                  <a:lnTo>
                    <a:pt x="334348" y="395429"/>
                  </a:lnTo>
                  <a:cubicBezTo>
                    <a:pt x="330833" y="391938"/>
                    <a:pt x="321606" y="374914"/>
                    <a:pt x="318091" y="371422"/>
                  </a:cubicBezTo>
                  <a:cubicBezTo>
                    <a:pt x="313185" y="368410"/>
                    <a:pt x="316606" y="366962"/>
                    <a:pt x="311699" y="363949"/>
                  </a:cubicBezTo>
                  <a:cubicBezTo>
                    <a:pt x="308624" y="359071"/>
                    <a:pt x="297221" y="358367"/>
                    <a:pt x="294146" y="353489"/>
                  </a:cubicBezTo>
                  <a:lnTo>
                    <a:pt x="279207" y="345564"/>
                  </a:lnTo>
                  <a:cubicBezTo>
                    <a:pt x="278255" y="342073"/>
                    <a:pt x="277230" y="333069"/>
                    <a:pt x="276278" y="329578"/>
                  </a:cubicBezTo>
                  <a:lnTo>
                    <a:pt x="277323" y="328949"/>
                  </a:lnTo>
                  <a:lnTo>
                    <a:pt x="277303" y="329243"/>
                  </a:lnTo>
                  <a:cubicBezTo>
                    <a:pt x="277377" y="329105"/>
                    <a:pt x="277450" y="328966"/>
                    <a:pt x="277524" y="328828"/>
                  </a:cubicBezTo>
                  <a:lnTo>
                    <a:pt x="286676" y="311644"/>
                  </a:lnTo>
                  <a:lnTo>
                    <a:pt x="286676" y="301171"/>
                  </a:lnTo>
                  <a:lnTo>
                    <a:pt x="279207" y="290698"/>
                  </a:lnTo>
                  <a:lnTo>
                    <a:pt x="272946" y="276046"/>
                  </a:lnTo>
                  <a:lnTo>
                    <a:pt x="265806" y="265304"/>
                  </a:lnTo>
                  <a:cubicBezTo>
                    <a:pt x="264342" y="256839"/>
                    <a:pt x="252981" y="265827"/>
                    <a:pt x="255398" y="241916"/>
                  </a:cubicBezTo>
                  <a:cubicBezTo>
                    <a:pt x="250784" y="234934"/>
                    <a:pt x="234757" y="251837"/>
                    <a:pt x="234025" y="231321"/>
                  </a:cubicBezTo>
                  <a:cubicBezTo>
                    <a:pt x="229558" y="226825"/>
                    <a:pt x="219593" y="225697"/>
                    <a:pt x="215126" y="213181"/>
                  </a:cubicBezTo>
                  <a:lnTo>
                    <a:pt x="191040" y="195052"/>
                  </a:lnTo>
                  <a:cubicBezTo>
                    <a:pt x="191296" y="192565"/>
                    <a:pt x="191553" y="190079"/>
                    <a:pt x="191809" y="187592"/>
                  </a:cubicBezTo>
                  <a:cubicBezTo>
                    <a:pt x="193273" y="181614"/>
                    <a:pt x="186573" y="175636"/>
                    <a:pt x="188038" y="169658"/>
                  </a:cubicBezTo>
                  <a:lnTo>
                    <a:pt x="177639" y="162198"/>
                  </a:lnTo>
                  <a:lnTo>
                    <a:pt x="162627" y="151725"/>
                  </a:lnTo>
                  <a:lnTo>
                    <a:pt x="156696" y="130826"/>
                  </a:lnTo>
                  <a:lnTo>
                    <a:pt x="141757" y="125040"/>
                  </a:lnTo>
                  <a:lnTo>
                    <a:pt x="128283" y="117340"/>
                  </a:lnTo>
                  <a:lnTo>
                    <a:pt x="117811" y="102420"/>
                  </a:lnTo>
                  <a:lnTo>
                    <a:pt x="117811" y="91947"/>
                  </a:lnTo>
                  <a:lnTo>
                    <a:pt x="102873" y="71048"/>
                  </a:lnTo>
                  <a:lnTo>
                    <a:pt x="95403" y="50102"/>
                  </a:lnTo>
                  <a:lnTo>
                    <a:pt x="95403" y="45350"/>
                  </a:lnTo>
                  <a:cubicBezTo>
                    <a:pt x="95198" y="45283"/>
                    <a:pt x="94994" y="45214"/>
                    <a:pt x="94790" y="45146"/>
                  </a:cubicBezTo>
                  <a:cubicBezTo>
                    <a:pt x="92785" y="43809"/>
                    <a:pt x="90930" y="42213"/>
                    <a:pt x="88774" y="41135"/>
                  </a:cubicBezTo>
                  <a:cubicBezTo>
                    <a:pt x="86883" y="40190"/>
                    <a:pt x="84409" y="40450"/>
                    <a:pt x="82758" y="39130"/>
                  </a:cubicBezTo>
                  <a:lnTo>
                    <a:pt x="77852" y="34212"/>
                  </a:lnTo>
                  <a:lnTo>
                    <a:pt x="72871" y="31153"/>
                  </a:lnTo>
                  <a:lnTo>
                    <a:pt x="71531" y="32168"/>
                  </a:lnTo>
                  <a:lnTo>
                    <a:pt x="57292" y="22186"/>
                  </a:lnTo>
                  <a:lnTo>
                    <a:pt x="56437" y="22043"/>
                  </a:lnTo>
                  <a:cubicBezTo>
                    <a:pt x="54509" y="26423"/>
                    <a:pt x="52514" y="30802"/>
                    <a:pt x="50588" y="35181"/>
                  </a:cubicBezTo>
                  <a:cubicBezTo>
                    <a:pt x="52565" y="38672"/>
                    <a:pt x="54615" y="42115"/>
                    <a:pt x="56592" y="45606"/>
                  </a:cubicBezTo>
                  <a:lnTo>
                    <a:pt x="56592" y="66553"/>
                  </a:lnTo>
                  <a:cubicBezTo>
                    <a:pt x="60034" y="71526"/>
                    <a:pt x="63549" y="76500"/>
                    <a:pt x="66991" y="81473"/>
                  </a:cubicBezTo>
                  <a:lnTo>
                    <a:pt x="84932" y="99407"/>
                  </a:lnTo>
                  <a:cubicBezTo>
                    <a:pt x="86396" y="101415"/>
                    <a:pt x="87934" y="103376"/>
                    <a:pt x="89399" y="105385"/>
                  </a:cubicBezTo>
                  <a:lnTo>
                    <a:pt x="92401" y="105385"/>
                  </a:lnTo>
                  <a:cubicBezTo>
                    <a:pt x="93426" y="109354"/>
                    <a:pt x="94378" y="113371"/>
                    <a:pt x="95403" y="117340"/>
                  </a:cubicBezTo>
                  <a:lnTo>
                    <a:pt x="99870" y="117340"/>
                  </a:lnTo>
                  <a:cubicBezTo>
                    <a:pt x="100896" y="122840"/>
                    <a:pt x="101848" y="128292"/>
                    <a:pt x="102873" y="133791"/>
                  </a:cubicBezTo>
                  <a:lnTo>
                    <a:pt x="113344" y="141252"/>
                  </a:lnTo>
                  <a:cubicBezTo>
                    <a:pt x="114809" y="144743"/>
                    <a:pt x="116347" y="148234"/>
                    <a:pt x="117811" y="151725"/>
                  </a:cubicBezTo>
                  <a:lnTo>
                    <a:pt x="131285" y="162198"/>
                  </a:lnTo>
                  <a:cubicBezTo>
                    <a:pt x="134800" y="170663"/>
                    <a:pt x="138242" y="179127"/>
                    <a:pt x="141757" y="187592"/>
                  </a:cubicBezTo>
                  <a:lnTo>
                    <a:pt x="149226" y="201030"/>
                  </a:lnTo>
                  <a:lnTo>
                    <a:pt x="156696" y="203756"/>
                  </a:lnTo>
                  <a:lnTo>
                    <a:pt x="156696" y="226472"/>
                  </a:lnTo>
                  <a:lnTo>
                    <a:pt x="171049" y="224559"/>
                  </a:lnTo>
                  <a:lnTo>
                    <a:pt x="177639" y="239910"/>
                  </a:lnTo>
                  <a:lnTo>
                    <a:pt x="183571" y="251866"/>
                  </a:lnTo>
                  <a:cubicBezTo>
                    <a:pt x="184230" y="257365"/>
                    <a:pt x="184815" y="262865"/>
                    <a:pt x="185475" y="268365"/>
                  </a:cubicBezTo>
                  <a:lnTo>
                    <a:pt x="174119" y="281821"/>
                  </a:lnTo>
                  <a:cubicBezTo>
                    <a:pt x="169948" y="275506"/>
                    <a:pt x="170389" y="248040"/>
                    <a:pt x="167167" y="247370"/>
                  </a:cubicBezTo>
                  <a:cubicBezTo>
                    <a:pt x="163579" y="243162"/>
                    <a:pt x="152229" y="256361"/>
                    <a:pt x="148641" y="252153"/>
                  </a:cubicBezTo>
                  <a:cubicBezTo>
                    <a:pt x="148860" y="246079"/>
                    <a:pt x="132531" y="248244"/>
                    <a:pt x="132750" y="242170"/>
                  </a:cubicBezTo>
                  <a:cubicBezTo>
                    <a:pt x="133153" y="237713"/>
                    <a:pt x="134288" y="233908"/>
                    <a:pt x="131285" y="223459"/>
                  </a:cubicBezTo>
                  <a:lnTo>
                    <a:pt x="120814" y="215999"/>
                  </a:lnTo>
                  <a:cubicBezTo>
                    <a:pt x="120155" y="210929"/>
                    <a:pt x="119569" y="205908"/>
                    <a:pt x="118910" y="200839"/>
                  </a:cubicBezTo>
                  <a:cubicBezTo>
                    <a:pt x="117885" y="195865"/>
                    <a:pt x="118837" y="194765"/>
                    <a:pt x="117811" y="189792"/>
                  </a:cubicBezTo>
                  <a:lnTo>
                    <a:pt x="100969" y="182331"/>
                  </a:lnTo>
                  <a:cubicBezTo>
                    <a:pt x="97088" y="174632"/>
                    <a:pt x="93280" y="166885"/>
                    <a:pt x="89399" y="159185"/>
                  </a:cubicBezTo>
                  <a:cubicBezTo>
                    <a:pt x="87934" y="161672"/>
                    <a:pt x="86396" y="164207"/>
                    <a:pt x="84932" y="166693"/>
                  </a:cubicBezTo>
                  <a:lnTo>
                    <a:pt x="77463" y="159185"/>
                  </a:lnTo>
                  <a:lnTo>
                    <a:pt x="64062" y="151725"/>
                  </a:lnTo>
                  <a:lnTo>
                    <a:pt x="50588" y="133791"/>
                  </a:lnTo>
                  <a:lnTo>
                    <a:pt x="65070" y="131515"/>
                  </a:lnTo>
                  <a:lnTo>
                    <a:pt x="71531" y="123318"/>
                  </a:lnTo>
                  <a:lnTo>
                    <a:pt x="48877" y="108774"/>
                  </a:lnTo>
                  <a:lnTo>
                    <a:pt x="42825" y="91947"/>
                  </a:lnTo>
                  <a:lnTo>
                    <a:pt x="25104" y="80613"/>
                  </a:lnTo>
                  <a:cubicBezTo>
                    <a:pt x="21589" y="74635"/>
                    <a:pt x="31695" y="72531"/>
                    <a:pt x="28180" y="66553"/>
                  </a:cubicBezTo>
                  <a:cubicBezTo>
                    <a:pt x="26203" y="61053"/>
                    <a:pt x="24152" y="55601"/>
                    <a:pt x="22175" y="50102"/>
                  </a:cubicBezTo>
                  <a:lnTo>
                    <a:pt x="7236" y="27673"/>
                  </a:lnTo>
                  <a:lnTo>
                    <a:pt x="0" y="4508"/>
                  </a:lnTo>
                  <a:lnTo>
                    <a:pt x="5543" y="10264"/>
                  </a:lnTo>
                  <a:cubicBezTo>
                    <a:pt x="5319" y="9380"/>
                    <a:pt x="4979" y="8323"/>
                    <a:pt x="4553" y="7046"/>
                  </a:cubicBezTo>
                  <a:lnTo>
                    <a:pt x="4869" y="6414"/>
                  </a:lnTo>
                  <a:lnTo>
                    <a:pt x="7424" y="823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6" name="Freeform 203">
              <a:extLst>
                <a:ext uri="{FF2B5EF4-FFF2-40B4-BE49-F238E27FC236}">
                  <a16:creationId xmlns:a16="http://schemas.microsoft.com/office/drawing/2014/main" xmlns="" id="{DA91D388-B484-4BFA-B06D-1ACB62855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7169" y="3613630"/>
              <a:ext cx="47034" cy="36452"/>
            </a:xfrm>
            <a:custGeom>
              <a:avLst/>
              <a:gdLst>
                <a:gd name="T0" fmla="*/ 37 w 40"/>
                <a:gd name="T1" fmla="*/ 7 h 31"/>
                <a:gd name="T2" fmla="*/ 37 w 40"/>
                <a:gd name="T3" fmla="*/ 7 h 31"/>
                <a:gd name="T4" fmla="*/ 40 w 40"/>
                <a:gd name="T5" fmla="*/ 21 h 31"/>
                <a:gd name="T6" fmla="*/ 35 w 40"/>
                <a:gd name="T7" fmla="*/ 21 h 31"/>
                <a:gd name="T8" fmla="*/ 33 w 40"/>
                <a:gd name="T9" fmla="*/ 24 h 31"/>
                <a:gd name="T10" fmla="*/ 26 w 40"/>
                <a:gd name="T11" fmla="*/ 24 h 31"/>
                <a:gd name="T12" fmla="*/ 18 w 40"/>
                <a:gd name="T13" fmla="*/ 28 h 31"/>
                <a:gd name="T14" fmla="*/ 9 w 40"/>
                <a:gd name="T15" fmla="*/ 31 h 31"/>
                <a:gd name="T16" fmla="*/ 2 w 40"/>
                <a:gd name="T17" fmla="*/ 26 h 31"/>
                <a:gd name="T18" fmla="*/ 0 w 40"/>
                <a:gd name="T19" fmla="*/ 17 h 31"/>
                <a:gd name="T20" fmla="*/ 2 w 40"/>
                <a:gd name="T21" fmla="*/ 9 h 31"/>
                <a:gd name="T22" fmla="*/ 2 w 40"/>
                <a:gd name="T23" fmla="*/ 9 h 31"/>
                <a:gd name="T24" fmla="*/ 4 w 40"/>
                <a:gd name="T25" fmla="*/ 5 h 31"/>
                <a:gd name="T26" fmla="*/ 14 w 40"/>
                <a:gd name="T27" fmla="*/ 2 h 31"/>
                <a:gd name="T28" fmla="*/ 16 w 40"/>
                <a:gd name="T29" fmla="*/ 0 h 31"/>
                <a:gd name="T30" fmla="*/ 23 w 40"/>
                <a:gd name="T31" fmla="*/ 0 h 31"/>
                <a:gd name="T32" fmla="*/ 30 w 40"/>
                <a:gd name="T33" fmla="*/ 0 h 31"/>
                <a:gd name="T34" fmla="*/ 37 w 40"/>
                <a:gd name="T35" fmla="*/ 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1">
                  <a:moveTo>
                    <a:pt x="37" y="7"/>
                  </a:moveTo>
                  <a:lnTo>
                    <a:pt x="37" y="7"/>
                  </a:lnTo>
                  <a:lnTo>
                    <a:pt x="40" y="21"/>
                  </a:lnTo>
                  <a:lnTo>
                    <a:pt x="35" y="21"/>
                  </a:lnTo>
                  <a:lnTo>
                    <a:pt x="33" y="24"/>
                  </a:lnTo>
                  <a:lnTo>
                    <a:pt x="26" y="24"/>
                  </a:lnTo>
                  <a:lnTo>
                    <a:pt x="18" y="28"/>
                  </a:lnTo>
                  <a:lnTo>
                    <a:pt x="9" y="31"/>
                  </a:lnTo>
                  <a:lnTo>
                    <a:pt x="2" y="26"/>
                  </a:lnTo>
                  <a:lnTo>
                    <a:pt x="0" y="17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5"/>
                  </a:lnTo>
                  <a:lnTo>
                    <a:pt x="14" y="2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30" y="0"/>
                  </a:lnTo>
                  <a:lnTo>
                    <a:pt x="37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7" name="Freeform 208">
              <a:extLst>
                <a:ext uri="{FF2B5EF4-FFF2-40B4-BE49-F238E27FC236}">
                  <a16:creationId xmlns:a16="http://schemas.microsoft.com/office/drawing/2014/main" xmlns="" id="{61E69905-764A-428F-BA19-652F302F1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353" y="3936994"/>
              <a:ext cx="169325" cy="369223"/>
            </a:xfrm>
            <a:custGeom>
              <a:avLst/>
              <a:gdLst>
                <a:gd name="T0" fmla="*/ 104 w 144"/>
                <a:gd name="T1" fmla="*/ 16 h 314"/>
                <a:gd name="T2" fmla="*/ 104 w 144"/>
                <a:gd name="T3" fmla="*/ 45 h 314"/>
                <a:gd name="T4" fmla="*/ 87 w 144"/>
                <a:gd name="T5" fmla="*/ 80 h 314"/>
                <a:gd name="T6" fmla="*/ 109 w 144"/>
                <a:gd name="T7" fmla="*/ 94 h 314"/>
                <a:gd name="T8" fmla="*/ 113 w 144"/>
                <a:gd name="T9" fmla="*/ 111 h 314"/>
                <a:gd name="T10" fmla="*/ 132 w 144"/>
                <a:gd name="T11" fmla="*/ 120 h 314"/>
                <a:gd name="T12" fmla="*/ 144 w 144"/>
                <a:gd name="T13" fmla="*/ 123 h 314"/>
                <a:gd name="T14" fmla="*/ 128 w 144"/>
                <a:gd name="T15" fmla="*/ 142 h 314"/>
                <a:gd name="T16" fmla="*/ 109 w 144"/>
                <a:gd name="T17" fmla="*/ 151 h 314"/>
                <a:gd name="T18" fmla="*/ 90 w 144"/>
                <a:gd name="T19" fmla="*/ 170 h 314"/>
                <a:gd name="T20" fmla="*/ 92 w 144"/>
                <a:gd name="T21" fmla="*/ 189 h 314"/>
                <a:gd name="T22" fmla="*/ 109 w 144"/>
                <a:gd name="T23" fmla="*/ 213 h 314"/>
                <a:gd name="T24" fmla="*/ 97 w 144"/>
                <a:gd name="T25" fmla="*/ 229 h 314"/>
                <a:gd name="T26" fmla="*/ 111 w 144"/>
                <a:gd name="T27" fmla="*/ 250 h 314"/>
                <a:gd name="T28" fmla="*/ 113 w 144"/>
                <a:gd name="T29" fmla="*/ 267 h 314"/>
                <a:gd name="T30" fmla="*/ 111 w 144"/>
                <a:gd name="T31" fmla="*/ 298 h 314"/>
                <a:gd name="T32" fmla="*/ 99 w 144"/>
                <a:gd name="T33" fmla="*/ 303 h 314"/>
                <a:gd name="T34" fmla="*/ 99 w 144"/>
                <a:gd name="T35" fmla="*/ 281 h 314"/>
                <a:gd name="T36" fmla="*/ 95 w 144"/>
                <a:gd name="T37" fmla="*/ 255 h 314"/>
                <a:gd name="T38" fmla="*/ 87 w 144"/>
                <a:gd name="T39" fmla="*/ 213 h 314"/>
                <a:gd name="T40" fmla="*/ 69 w 144"/>
                <a:gd name="T41" fmla="*/ 208 h 314"/>
                <a:gd name="T42" fmla="*/ 43 w 144"/>
                <a:gd name="T43" fmla="*/ 220 h 314"/>
                <a:gd name="T44" fmla="*/ 38 w 144"/>
                <a:gd name="T45" fmla="*/ 194 h 314"/>
                <a:gd name="T46" fmla="*/ 21 w 144"/>
                <a:gd name="T47" fmla="*/ 158 h 314"/>
                <a:gd name="T48" fmla="*/ 12 w 144"/>
                <a:gd name="T49" fmla="*/ 151 h 314"/>
                <a:gd name="T50" fmla="*/ 0 w 144"/>
                <a:gd name="T51" fmla="*/ 123 h 314"/>
                <a:gd name="T52" fmla="*/ 7 w 144"/>
                <a:gd name="T53" fmla="*/ 113 h 314"/>
                <a:gd name="T54" fmla="*/ 12 w 144"/>
                <a:gd name="T55" fmla="*/ 101 h 314"/>
                <a:gd name="T56" fmla="*/ 16 w 144"/>
                <a:gd name="T57" fmla="*/ 78 h 314"/>
                <a:gd name="T58" fmla="*/ 38 w 144"/>
                <a:gd name="T59" fmla="*/ 66 h 314"/>
                <a:gd name="T60" fmla="*/ 47 w 144"/>
                <a:gd name="T61" fmla="*/ 42 h 314"/>
                <a:gd name="T62" fmla="*/ 66 w 144"/>
                <a:gd name="T63" fmla="*/ 19 h 314"/>
                <a:gd name="T64" fmla="*/ 78 w 144"/>
                <a:gd name="T65" fmla="*/ 11 h 314"/>
                <a:gd name="T66" fmla="*/ 83 w 144"/>
                <a:gd name="T67" fmla="*/ 2 h 314"/>
                <a:gd name="T68" fmla="*/ 97 w 144"/>
                <a:gd name="T69" fmla="*/ 11 h 314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6042 w 10000"/>
                <a:gd name="connsiteY39" fmla="*/ 6783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292 w 10000"/>
                <a:gd name="connsiteY44" fmla="*/ 6847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833 w 10000"/>
                <a:gd name="connsiteY50" fmla="*/ 4809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6042 w 10000"/>
                <a:gd name="connsiteY39" fmla="*/ 6783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833 w 10000"/>
                <a:gd name="connsiteY50" fmla="*/ 4809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6042 w 10000"/>
                <a:gd name="connsiteY39" fmla="*/ 6783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1102 w 10000"/>
                <a:gd name="connsiteY50" fmla="*/ 4727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5772 w 10000"/>
                <a:gd name="connsiteY39" fmla="*/ 6907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1102 w 10000"/>
                <a:gd name="connsiteY50" fmla="*/ 4727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5891 w 10000"/>
                <a:gd name="connsiteY38" fmla="*/ 7576 h 10000"/>
                <a:gd name="connsiteX39" fmla="*/ 5772 w 10000"/>
                <a:gd name="connsiteY39" fmla="*/ 6907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1102 w 10000"/>
                <a:gd name="connsiteY50" fmla="*/ 4727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6679 w 10000"/>
                <a:gd name="connsiteY36" fmla="*/ 8557 h 10000"/>
                <a:gd name="connsiteX37" fmla="*/ 7083 w 10000"/>
                <a:gd name="connsiteY37" fmla="*/ 8344 h 10000"/>
                <a:gd name="connsiteX38" fmla="*/ 6597 w 10000"/>
                <a:gd name="connsiteY38" fmla="*/ 8121 h 10000"/>
                <a:gd name="connsiteX39" fmla="*/ 5891 w 10000"/>
                <a:gd name="connsiteY39" fmla="*/ 7576 h 10000"/>
                <a:gd name="connsiteX40" fmla="*/ 5772 w 10000"/>
                <a:gd name="connsiteY40" fmla="*/ 6907 h 10000"/>
                <a:gd name="connsiteX41" fmla="*/ 5556 w 10000"/>
                <a:gd name="connsiteY41" fmla="*/ 6401 h 10000"/>
                <a:gd name="connsiteX42" fmla="*/ 4792 w 10000"/>
                <a:gd name="connsiteY42" fmla="*/ 6624 h 10000"/>
                <a:gd name="connsiteX43" fmla="*/ 3472 w 10000"/>
                <a:gd name="connsiteY43" fmla="*/ 7006 h 10000"/>
                <a:gd name="connsiteX44" fmla="*/ 2986 w 10000"/>
                <a:gd name="connsiteY44" fmla="*/ 7006 h 10000"/>
                <a:gd name="connsiteX45" fmla="*/ 2472 w 10000"/>
                <a:gd name="connsiteY45" fmla="*/ 6765 h 10000"/>
                <a:gd name="connsiteX46" fmla="*/ 2639 w 10000"/>
                <a:gd name="connsiteY46" fmla="*/ 6178 h 10000"/>
                <a:gd name="connsiteX47" fmla="*/ 2816 w 10000"/>
                <a:gd name="connsiteY47" fmla="*/ 5591 h 10000"/>
                <a:gd name="connsiteX48" fmla="*/ 2292 w 10000"/>
                <a:gd name="connsiteY48" fmla="*/ 5637 h 10000"/>
                <a:gd name="connsiteX49" fmla="*/ 1458 w 10000"/>
                <a:gd name="connsiteY49" fmla="*/ 5032 h 10000"/>
                <a:gd name="connsiteX50" fmla="*/ 1667 w 10000"/>
                <a:gd name="connsiteY50" fmla="*/ 4873 h 10000"/>
                <a:gd name="connsiteX51" fmla="*/ 1102 w 10000"/>
                <a:gd name="connsiteY51" fmla="*/ 4727 h 10000"/>
                <a:gd name="connsiteX52" fmla="*/ 139 w 10000"/>
                <a:gd name="connsiteY52" fmla="*/ 4363 h 10000"/>
                <a:gd name="connsiteX53" fmla="*/ 0 w 10000"/>
                <a:gd name="connsiteY53" fmla="*/ 3917 h 10000"/>
                <a:gd name="connsiteX54" fmla="*/ 486 w 10000"/>
                <a:gd name="connsiteY54" fmla="*/ 3981 h 10000"/>
                <a:gd name="connsiteX55" fmla="*/ 486 w 10000"/>
                <a:gd name="connsiteY55" fmla="*/ 3599 h 10000"/>
                <a:gd name="connsiteX56" fmla="*/ 972 w 10000"/>
                <a:gd name="connsiteY56" fmla="*/ 3439 h 10000"/>
                <a:gd name="connsiteX57" fmla="*/ 833 w 10000"/>
                <a:gd name="connsiteY57" fmla="*/ 3217 h 10000"/>
                <a:gd name="connsiteX58" fmla="*/ 1111 w 10000"/>
                <a:gd name="connsiteY58" fmla="*/ 2994 h 10000"/>
                <a:gd name="connsiteX59" fmla="*/ 1111 w 10000"/>
                <a:gd name="connsiteY59" fmla="*/ 2484 h 10000"/>
                <a:gd name="connsiteX60" fmla="*/ 2153 w 10000"/>
                <a:gd name="connsiteY60" fmla="*/ 2548 h 10000"/>
                <a:gd name="connsiteX61" fmla="*/ 2639 w 10000"/>
                <a:gd name="connsiteY61" fmla="*/ 2102 h 10000"/>
                <a:gd name="connsiteX62" fmla="*/ 2639 w 10000"/>
                <a:gd name="connsiteY62" fmla="*/ 1879 h 10000"/>
                <a:gd name="connsiteX63" fmla="*/ 3264 w 10000"/>
                <a:gd name="connsiteY63" fmla="*/ 1338 h 10000"/>
                <a:gd name="connsiteX64" fmla="*/ 3264 w 10000"/>
                <a:gd name="connsiteY64" fmla="*/ 1051 h 10000"/>
                <a:gd name="connsiteX65" fmla="*/ 4583 w 10000"/>
                <a:gd name="connsiteY65" fmla="*/ 605 h 10000"/>
                <a:gd name="connsiteX66" fmla="*/ 5556 w 10000"/>
                <a:gd name="connsiteY66" fmla="*/ 732 h 10000"/>
                <a:gd name="connsiteX67" fmla="*/ 5417 w 10000"/>
                <a:gd name="connsiteY67" fmla="*/ 350 h 10000"/>
                <a:gd name="connsiteX68" fmla="*/ 5764 w 10000"/>
                <a:gd name="connsiteY68" fmla="*/ 287 h 10000"/>
                <a:gd name="connsiteX69" fmla="*/ 5764 w 10000"/>
                <a:gd name="connsiteY69" fmla="*/ 64 h 10000"/>
                <a:gd name="connsiteX70" fmla="*/ 6389 w 10000"/>
                <a:gd name="connsiteY70" fmla="*/ 0 h 10000"/>
                <a:gd name="connsiteX71" fmla="*/ 6736 w 10000"/>
                <a:gd name="connsiteY71" fmla="*/ 350 h 10000"/>
                <a:gd name="connsiteX72" fmla="*/ 7222 w 10000"/>
                <a:gd name="connsiteY72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6912 w 10000"/>
                <a:gd name="connsiteY34" fmla="*/ 9268 h 10000"/>
                <a:gd name="connsiteX35" fmla="*/ 6875 w 10000"/>
                <a:gd name="connsiteY35" fmla="*/ 8949 h 10000"/>
                <a:gd name="connsiteX36" fmla="*/ 6679 w 10000"/>
                <a:gd name="connsiteY36" fmla="*/ 8557 h 10000"/>
                <a:gd name="connsiteX37" fmla="*/ 7083 w 10000"/>
                <a:gd name="connsiteY37" fmla="*/ 8344 h 10000"/>
                <a:gd name="connsiteX38" fmla="*/ 6597 w 10000"/>
                <a:gd name="connsiteY38" fmla="*/ 8121 h 10000"/>
                <a:gd name="connsiteX39" fmla="*/ 5891 w 10000"/>
                <a:gd name="connsiteY39" fmla="*/ 7576 h 10000"/>
                <a:gd name="connsiteX40" fmla="*/ 5772 w 10000"/>
                <a:gd name="connsiteY40" fmla="*/ 6907 h 10000"/>
                <a:gd name="connsiteX41" fmla="*/ 5556 w 10000"/>
                <a:gd name="connsiteY41" fmla="*/ 6401 h 10000"/>
                <a:gd name="connsiteX42" fmla="*/ 4792 w 10000"/>
                <a:gd name="connsiteY42" fmla="*/ 6624 h 10000"/>
                <a:gd name="connsiteX43" fmla="*/ 3472 w 10000"/>
                <a:gd name="connsiteY43" fmla="*/ 7006 h 10000"/>
                <a:gd name="connsiteX44" fmla="*/ 2986 w 10000"/>
                <a:gd name="connsiteY44" fmla="*/ 7006 h 10000"/>
                <a:gd name="connsiteX45" fmla="*/ 2472 w 10000"/>
                <a:gd name="connsiteY45" fmla="*/ 6765 h 10000"/>
                <a:gd name="connsiteX46" fmla="*/ 2639 w 10000"/>
                <a:gd name="connsiteY46" fmla="*/ 6178 h 10000"/>
                <a:gd name="connsiteX47" fmla="*/ 2816 w 10000"/>
                <a:gd name="connsiteY47" fmla="*/ 5591 h 10000"/>
                <a:gd name="connsiteX48" fmla="*/ 2292 w 10000"/>
                <a:gd name="connsiteY48" fmla="*/ 5637 h 10000"/>
                <a:gd name="connsiteX49" fmla="*/ 1458 w 10000"/>
                <a:gd name="connsiteY49" fmla="*/ 5032 h 10000"/>
                <a:gd name="connsiteX50" fmla="*/ 1667 w 10000"/>
                <a:gd name="connsiteY50" fmla="*/ 4873 h 10000"/>
                <a:gd name="connsiteX51" fmla="*/ 1102 w 10000"/>
                <a:gd name="connsiteY51" fmla="*/ 4727 h 10000"/>
                <a:gd name="connsiteX52" fmla="*/ 139 w 10000"/>
                <a:gd name="connsiteY52" fmla="*/ 4363 h 10000"/>
                <a:gd name="connsiteX53" fmla="*/ 0 w 10000"/>
                <a:gd name="connsiteY53" fmla="*/ 3917 h 10000"/>
                <a:gd name="connsiteX54" fmla="*/ 486 w 10000"/>
                <a:gd name="connsiteY54" fmla="*/ 3981 h 10000"/>
                <a:gd name="connsiteX55" fmla="*/ 486 w 10000"/>
                <a:gd name="connsiteY55" fmla="*/ 3599 h 10000"/>
                <a:gd name="connsiteX56" fmla="*/ 972 w 10000"/>
                <a:gd name="connsiteY56" fmla="*/ 3439 h 10000"/>
                <a:gd name="connsiteX57" fmla="*/ 833 w 10000"/>
                <a:gd name="connsiteY57" fmla="*/ 3217 h 10000"/>
                <a:gd name="connsiteX58" fmla="*/ 1111 w 10000"/>
                <a:gd name="connsiteY58" fmla="*/ 2994 h 10000"/>
                <a:gd name="connsiteX59" fmla="*/ 1111 w 10000"/>
                <a:gd name="connsiteY59" fmla="*/ 2484 h 10000"/>
                <a:gd name="connsiteX60" fmla="*/ 2153 w 10000"/>
                <a:gd name="connsiteY60" fmla="*/ 2548 h 10000"/>
                <a:gd name="connsiteX61" fmla="*/ 2639 w 10000"/>
                <a:gd name="connsiteY61" fmla="*/ 2102 h 10000"/>
                <a:gd name="connsiteX62" fmla="*/ 2639 w 10000"/>
                <a:gd name="connsiteY62" fmla="*/ 1879 h 10000"/>
                <a:gd name="connsiteX63" fmla="*/ 3264 w 10000"/>
                <a:gd name="connsiteY63" fmla="*/ 1338 h 10000"/>
                <a:gd name="connsiteX64" fmla="*/ 3264 w 10000"/>
                <a:gd name="connsiteY64" fmla="*/ 1051 h 10000"/>
                <a:gd name="connsiteX65" fmla="*/ 4583 w 10000"/>
                <a:gd name="connsiteY65" fmla="*/ 605 h 10000"/>
                <a:gd name="connsiteX66" fmla="*/ 5556 w 10000"/>
                <a:gd name="connsiteY66" fmla="*/ 732 h 10000"/>
                <a:gd name="connsiteX67" fmla="*/ 5417 w 10000"/>
                <a:gd name="connsiteY67" fmla="*/ 350 h 10000"/>
                <a:gd name="connsiteX68" fmla="*/ 5764 w 10000"/>
                <a:gd name="connsiteY68" fmla="*/ 287 h 10000"/>
                <a:gd name="connsiteX69" fmla="*/ 5764 w 10000"/>
                <a:gd name="connsiteY69" fmla="*/ 64 h 10000"/>
                <a:gd name="connsiteX70" fmla="*/ 6389 w 10000"/>
                <a:gd name="connsiteY70" fmla="*/ 0 h 10000"/>
                <a:gd name="connsiteX71" fmla="*/ 6736 w 10000"/>
                <a:gd name="connsiteY71" fmla="*/ 350 h 10000"/>
                <a:gd name="connsiteX72" fmla="*/ 7222 w 10000"/>
                <a:gd name="connsiteY72" fmla="*/ 51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10000" h="10000">
                  <a:moveTo>
                    <a:pt x="7222" y="510"/>
                  </a:moveTo>
                  <a:lnTo>
                    <a:pt x="7222" y="510"/>
                  </a:lnTo>
                  <a:lnTo>
                    <a:pt x="7222" y="955"/>
                  </a:lnTo>
                  <a:lnTo>
                    <a:pt x="7222" y="1433"/>
                  </a:lnTo>
                  <a:lnTo>
                    <a:pt x="6250" y="1879"/>
                  </a:lnTo>
                  <a:cubicBezTo>
                    <a:pt x="6181" y="2102"/>
                    <a:pt x="6111" y="2325"/>
                    <a:pt x="6042" y="2548"/>
                  </a:cubicBezTo>
                  <a:lnTo>
                    <a:pt x="7222" y="2484"/>
                  </a:lnTo>
                  <a:lnTo>
                    <a:pt x="7569" y="2994"/>
                  </a:lnTo>
                  <a:lnTo>
                    <a:pt x="8194" y="3089"/>
                  </a:lnTo>
                  <a:lnTo>
                    <a:pt x="7847" y="3535"/>
                  </a:lnTo>
                  <a:lnTo>
                    <a:pt x="8681" y="3758"/>
                  </a:lnTo>
                  <a:lnTo>
                    <a:pt x="9167" y="3822"/>
                  </a:lnTo>
                  <a:lnTo>
                    <a:pt x="10000" y="3694"/>
                  </a:lnTo>
                  <a:lnTo>
                    <a:pt x="10000" y="3917"/>
                  </a:lnTo>
                  <a:lnTo>
                    <a:pt x="9028" y="4268"/>
                  </a:lnTo>
                  <a:cubicBezTo>
                    <a:pt x="8982" y="4353"/>
                    <a:pt x="8935" y="4437"/>
                    <a:pt x="8889" y="4522"/>
                  </a:cubicBezTo>
                  <a:lnTo>
                    <a:pt x="8194" y="4586"/>
                  </a:lnTo>
                  <a:lnTo>
                    <a:pt x="7569" y="4809"/>
                  </a:lnTo>
                  <a:lnTo>
                    <a:pt x="6736" y="4873"/>
                  </a:lnTo>
                  <a:lnTo>
                    <a:pt x="6250" y="5414"/>
                  </a:lnTo>
                  <a:lnTo>
                    <a:pt x="5764" y="5573"/>
                  </a:lnTo>
                  <a:lnTo>
                    <a:pt x="6389" y="6019"/>
                  </a:lnTo>
                  <a:lnTo>
                    <a:pt x="7083" y="6401"/>
                  </a:lnTo>
                  <a:lnTo>
                    <a:pt x="7569" y="6783"/>
                  </a:lnTo>
                  <a:lnTo>
                    <a:pt x="7083" y="7229"/>
                  </a:lnTo>
                  <a:lnTo>
                    <a:pt x="6736" y="7293"/>
                  </a:lnTo>
                  <a:cubicBezTo>
                    <a:pt x="6782" y="7399"/>
                    <a:pt x="6829" y="7505"/>
                    <a:pt x="6875" y="7611"/>
                  </a:cubicBezTo>
                  <a:lnTo>
                    <a:pt x="7708" y="7962"/>
                  </a:lnTo>
                  <a:cubicBezTo>
                    <a:pt x="7754" y="8068"/>
                    <a:pt x="7801" y="8174"/>
                    <a:pt x="7847" y="8280"/>
                  </a:cubicBezTo>
                  <a:lnTo>
                    <a:pt x="7847" y="8503"/>
                  </a:lnTo>
                  <a:lnTo>
                    <a:pt x="8194" y="9045"/>
                  </a:lnTo>
                  <a:lnTo>
                    <a:pt x="7708" y="9490"/>
                  </a:lnTo>
                  <a:lnTo>
                    <a:pt x="7083" y="10000"/>
                  </a:lnTo>
                  <a:cubicBezTo>
                    <a:pt x="7014" y="9883"/>
                    <a:pt x="6944" y="9767"/>
                    <a:pt x="6875" y="9650"/>
                  </a:cubicBezTo>
                  <a:cubicBezTo>
                    <a:pt x="6887" y="9523"/>
                    <a:pt x="6900" y="9395"/>
                    <a:pt x="6912" y="9268"/>
                  </a:cubicBezTo>
                  <a:cubicBezTo>
                    <a:pt x="6900" y="9162"/>
                    <a:pt x="6887" y="9055"/>
                    <a:pt x="6875" y="8949"/>
                  </a:cubicBezTo>
                  <a:cubicBezTo>
                    <a:pt x="6806" y="8817"/>
                    <a:pt x="6644" y="8658"/>
                    <a:pt x="6679" y="8557"/>
                  </a:cubicBezTo>
                  <a:cubicBezTo>
                    <a:pt x="6714" y="8456"/>
                    <a:pt x="7142" y="8403"/>
                    <a:pt x="7083" y="8344"/>
                  </a:cubicBezTo>
                  <a:lnTo>
                    <a:pt x="6597" y="8121"/>
                  </a:lnTo>
                  <a:lnTo>
                    <a:pt x="5891" y="7576"/>
                  </a:lnTo>
                  <a:cubicBezTo>
                    <a:pt x="5822" y="7353"/>
                    <a:pt x="5841" y="7130"/>
                    <a:pt x="5772" y="6907"/>
                  </a:cubicBezTo>
                  <a:lnTo>
                    <a:pt x="5556" y="6401"/>
                  </a:lnTo>
                  <a:lnTo>
                    <a:pt x="4792" y="6624"/>
                  </a:lnTo>
                  <a:lnTo>
                    <a:pt x="3472" y="7006"/>
                  </a:lnTo>
                  <a:lnTo>
                    <a:pt x="2986" y="7006"/>
                  </a:lnTo>
                  <a:lnTo>
                    <a:pt x="2472" y="6765"/>
                  </a:lnTo>
                  <a:cubicBezTo>
                    <a:pt x="2528" y="6569"/>
                    <a:pt x="2583" y="6374"/>
                    <a:pt x="2639" y="6178"/>
                  </a:cubicBezTo>
                  <a:cubicBezTo>
                    <a:pt x="2608" y="6051"/>
                    <a:pt x="2847" y="5718"/>
                    <a:pt x="2816" y="5591"/>
                  </a:cubicBezTo>
                  <a:lnTo>
                    <a:pt x="2292" y="5637"/>
                  </a:lnTo>
                  <a:lnTo>
                    <a:pt x="1458" y="5032"/>
                  </a:lnTo>
                  <a:lnTo>
                    <a:pt x="1667" y="4873"/>
                  </a:lnTo>
                  <a:lnTo>
                    <a:pt x="1102" y="4727"/>
                  </a:lnTo>
                  <a:lnTo>
                    <a:pt x="139" y="4363"/>
                  </a:lnTo>
                  <a:cubicBezTo>
                    <a:pt x="93" y="4214"/>
                    <a:pt x="46" y="4066"/>
                    <a:pt x="0" y="3917"/>
                  </a:cubicBezTo>
                  <a:lnTo>
                    <a:pt x="486" y="3981"/>
                  </a:lnTo>
                  <a:lnTo>
                    <a:pt x="486" y="3599"/>
                  </a:lnTo>
                  <a:lnTo>
                    <a:pt x="972" y="3439"/>
                  </a:lnTo>
                  <a:cubicBezTo>
                    <a:pt x="926" y="3365"/>
                    <a:pt x="879" y="3291"/>
                    <a:pt x="833" y="3217"/>
                  </a:cubicBezTo>
                  <a:lnTo>
                    <a:pt x="1111" y="2994"/>
                  </a:lnTo>
                  <a:lnTo>
                    <a:pt x="1111" y="2484"/>
                  </a:lnTo>
                  <a:lnTo>
                    <a:pt x="2153" y="2548"/>
                  </a:lnTo>
                  <a:lnTo>
                    <a:pt x="2639" y="2102"/>
                  </a:lnTo>
                  <a:lnTo>
                    <a:pt x="2639" y="1879"/>
                  </a:lnTo>
                  <a:lnTo>
                    <a:pt x="3264" y="1338"/>
                  </a:lnTo>
                  <a:lnTo>
                    <a:pt x="3264" y="1051"/>
                  </a:lnTo>
                  <a:lnTo>
                    <a:pt x="4583" y="605"/>
                  </a:lnTo>
                  <a:lnTo>
                    <a:pt x="5556" y="732"/>
                  </a:lnTo>
                  <a:cubicBezTo>
                    <a:pt x="5510" y="605"/>
                    <a:pt x="5463" y="477"/>
                    <a:pt x="5417" y="350"/>
                  </a:cubicBezTo>
                  <a:lnTo>
                    <a:pt x="5764" y="287"/>
                  </a:lnTo>
                  <a:lnTo>
                    <a:pt x="5764" y="64"/>
                  </a:lnTo>
                  <a:lnTo>
                    <a:pt x="6389" y="0"/>
                  </a:lnTo>
                  <a:lnTo>
                    <a:pt x="6736" y="350"/>
                  </a:lnTo>
                  <a:lnTo>
                    <a:pt x="7222" y="51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8" name="Freeform 216">
              <a:extLst>
                <a:ext uri="{FF2B5EF4-FFF2-40B4-BE49-F238E27FC236}">
                  <a16:creationId xmlns:a16="http://schemas.microsoft.com/office/drawing/2014/main" xmlns="" id="{5D2A7295-5547-4ED0-AC0E-290FA03EA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713" y="3959335"/>
              <a:ext cx="233998" cy="258692"/>
            </a:xfrm>
            <a:custGeom>
              <a:avLst/>
              <a:gdLst>
                <a:gd name="T0" fmla="*/ 138 w 199"/>
                <a:gd name="T1" fmla="*/ 0 h 220"/>
                <a:gd name="T2" fmla="*/ 138 w 199"/>
                <a:gd name="T3" fmla="*/ 0 h 220"/>
                <a:gd name="T4" fmla="*/ 199 w 199"/>
                <a:gd name="T5" fmla="*/ 42 h 220"/>
                <a:gd name="T6" fmla="*/ 173 w 199"/>
                <a:gd name="T7" fmla="*/ 42 h 220"/>
                <a:gd name="T8" fmla="*/ 180 w 199"/>
                <a:gd name="T9" fmla="*/ 118 h 220"/>
                <a:gd name="T10" fmla="*/ 190 w 199"/>
                <a:gd name="T11" fmla="*/ 191 h 220"/>
                <a:gd name="T12" fmla="*/ 192 w 199"/>
                <a:gd name="T13" fmla="*/ 194 h 220"/>
                <a:gd name="T14" fmla="*/ 190 w 199"/>
                <a:gd name="T15" fmla="*/ 205 h 220"/>
                <a:gd name="T16" fmla="*/ 123 w 199"/>
                <a:gd name="T17" fmla="*/ 205 h 220"/>
                <a:gd name="T18" fmla="*/ 121 w 199"/>
                <a:gd name="T19" fmla="*/ 208 h 220"/>
                <a:gd name="T20" fmla="*/ 114 w 199"/>
                <a:gd name="T21" fmla="*/ 208 h 220"/>
                <a:gd name="T22" fmla="*/ 104 w 199"/>
                <a:gd name="T23" fmla="*/ 210 h 220"/>
                <a:gd name="T24" fmla="*/ 95 w 199"/>
                <a:gd name="T25" fmla="*/ 205 h 220"/>
                <a:gd name="T26" fmla="*/ 88 w 199"/>
                <a:gd name="T27" fmla="*/ 208 h 220"/>
                <a:gd name="T28" fmla="*/ 85 w 199"/>
                <a:gd name="T29" fmla="*/ 217 h 220"/>
                <a:gd name="T30" fmla="*/ 81 w 199"/>
                <a:gd name="T31" fmla="*/ 220 h 220"/>
                <a:gd name="T32" fmla="*/ 69 w 199"/>
                <a:gd name="T33" fmla="*/ 208 h 220"/>
                <a:gd name="T34" fmla="*/ 59 w 199"/>
                <a:gd name="T35" fmla="*/ 196 h 220"/>
                <a:gd name="T36" fmla="*/ 50 w 199"/>
                <a:gd name="T37" fmla="*/ 191 h 220"/>
                <a:gd name="T38" fmla="*/ 43 w 199"/>
                <a:gd name="T39" fmla="*/ 187 h 220"/>
                <a:gd name="T40" fmla="*/ 31 w 199"/>
                <a:gd name="T41" fmla="*/ 187 h 220"/>
                <a:gd name="T42" fmla="*/ 24 w 199"/>
                <a:gd name="T43" fmla="*/ 191 h 220"/>
                <a:gd name="T44" fmla="*/ 17 w 199"/>
                <a:gd name="T45" fmla="*/ 189 h 220"/>
                <a:gd name="T46" fmla="*/ 12 w 199"/>
                <a:gd name="T47" fmla="*/ 194 h 220"/>
                <a:gd name="T48" fmla="*/ 10 w 199"/>
                <a:gd name="T49" fmla="*/ 187 h 220"/>
                <a:gd name="T50" fmla="*/ 15 w 199"/>
                <a:gd name="T51" fmla="*/ 177 h 220"/>
                <a:gd name="T52" fmla="*/ 17 w 199"/>
                <a:gd name="T53" fmla="*/ 160 h 220"/>
                <a:gd name="T54" fmla="*/ 15 w 199"/>
                <a:gd name="T55" fmla="*/ 144 h 220"/>
                <a:gd name="T56" fmla="*/ 12 w 199"/>
                <a:gd name="T57" fmla="*/ 137 h 220"/>
                <a:gd name="T58" fmla="*/ 15 w 199"/>
                <a:gd name="T59" fmla="*/ 127 h 220"/>
                <a:gd name="T60" fmla="*/ 10 w 199"/>
                <a:gd name="T61" fmla="*/ 120 h 220"/>
                <a:gd name="T62" fmla="*/ 0 w 199"/>
                <a:gd name="T63" fmla="*/ 113 h 220"/>
                <a:gd name="T64" fmla="*/ 5 w 199"/>
                <a:gd name="T65" fmla="*/ 106 h 220"/>
                <a:gd name="T66" fmla="*/ 69 w 199"/>
                <a:gd name="T67" fmla="*/ 106 h 220"/>
                <a:gd name="T68" fmla="*/ 64 w 199"/>
                <a:gd name="T69" fmla="*/ 80 h 220"/>
                <a:gd name="T70" fmla="*/ 69 w 199"/>
                <a:gd name="T71" fmla="*/ 73 h 220"/>
                <a:gd name="T72" fmla="*/ 83 w 199"/>
                <a:gd name="T73" fmla="*/ 71 h 220"/>
                <a:gd name="T74" fmla="*/ 83 w 199"/>
                <a:gd name="T75" fmla="*/ 26 h 220"/>
                <a:gd name="T76" fmla="*/ 138 w 199"/>
                <a:gd name="T77" fmla="*/ 26 h 220"/>
                <a:gd name="T78" fmla="*/ 138 w 199"/>
                <a:gd name="T79" fmla="*/ 0 h 220"/>
                <a:gd name="T80" fmla="*/ 138 w 199"/>
                <a:gd name="T81" fmla="*/ 0 h 220"/>
                <a:gd name="T82" fmla="*/ 138 w 199"/>
                <a:gd name="T83" fmla="*/ 0 h 22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603 w 10000"/>
                <a:gd name="connsiteY28" fmla="*/ 6227 h 10000"/>
                <a:gd name="connsiteX29" fmla="*/ 754 w 10000"/>
                <a:gd name="connsiteY29" fmla="*/ 5773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603 w 10000"/>
                <a:gd name="connsiteY28" fmla="*/ 6227 h 10000"/>
                <a:gd name="connsiteX29" fmla="*/ 754 w 10000"/>
                <a:gd name="connsiteY29" fmla="*/ 5773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754 w 10000"/>
                <a:gd name="connsiteY29" fmla="*/ 5773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559 w 10000"/>
                <a:gd name="connsiteY29" fmla="*/ 6067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559 w 10000"/>
                <a:gd name="connsiteY29" fmla="*/ 6067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71 w 10000"/>
                <a:gd name="connsiteY21" fmla="*/ 8270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559 w 10000"/>
                <a:gd name="connsiteY29" fmla="*/ 6067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854 w 10000"/>
                <a:gd name="connsiteY21" fmla="*/ 8591 h 10000"/>
                <a:gd name="connsiteX22" fmla="*/ 603 w 10000"/>
                <a:gd name="connsiteY22" fmla="*/ 8818 h 10000"/>
                <a:gd name="connsiteX23" fmla="*/ 503 w 10000"/>
                <a:gd name="connsiteY23" fmla="*/ 8500 h 10000"/>
                <a:gd name="connsiteX24" fmla="*/ 754 w 10000"/>
                <a:gd name="connsiteY24" fmla="*/ 8045 h 10000"/>
                <a:gd name="connsiteX25" fmla="*/ 659 w 10000"/>
                <a:gd name="connsiteY25" fmla="*/ 7273 h 10000"/>
                <a:gd name="connsiteX26" fmla="*/ 754 w 10000"/>
                <a:gd name="connsiteY26" fmla="*/ 6545 h 10000"/>
                <a:gd name="connsiteX27" fmla="*/ 798 w 10000"/>
                <a:gd name="connsiteY27" fmla="*/ 6227 h 10000"/>
                <a:gd name="connsiteX28" fmla="*/ 559 w 10000"/>
                <a:gd name="connsiteY28" fmla="*/ 6067 h 10000"/>
                <a:gd name="connsiteX29" fmla="*/ 503 w 10000"/>
                <a:gd name="connsiteY29" fmla="*/ 5455 h 10000"/>
                <a:gd name="connsiteX30" fmla="*/ 0 w 10000"/>
                <a:gd name="connsiteY30" fmla="*/ 5136 h 10000"/>
                <a:gd name="connsiteX31" fmla="*/ 251 w 10000"/>
                <a:gd name="connsiteY31" fmla="*/ 4818 h 10000"/>
                <a:gd name="connsiteX32" fmla="*/ 3467 w 10000"/>
                <a:gd name="connsiteY32" fmla="*/ 4818 h 10000"/>
                <a:gd name="connsiteX33" fmla="*/ 3216 w 10000"/>
                <a:gd name="connsiteY33" fmla="*/ 3636 h 10000"/>
                <a:gd name="connsiteX34" fmla="*/ 3467 w 10000"/>
                <a:gd name="connsiteY34" fmla="*/ 3318 h 10000"/>
                <a:gd name="connsiteX35" fmla="*/ 4171 w 10000"/>
                <a:gd name="connsiteY35" fmla="*/ 3227 h 10000"/>
                <a:gd name="connsiteX36" fmla="*/ 4171 w 10000"/>
                <a:gd name="connsiteY36" fmla="*/ 1182 h 10000"/>
                <a:gd name="connsiteX37" fmla="*/ 6935 w 10000"/>
                <a:gd name="connsiteY37" fmla="*/ 1182 h 10000"/>
                <a:gd name="connsiteX38" fmla="*/ 6935 w 10000"/>
                <a:gd name="connsiteY38" fmla="*/ 0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0000" h="10000">
                  <a:moveTo>
                    <a:pt x="6935" y="0"/>
                  </a:moveTo>
                  <a:lnTo>
                    <a:pt x="6935" y="0"/>
                  </a:lnTo>
                  <a:lnTo>
                    <a:pt x="10000" y="1909"/>
                  </a:lnTo>
                  <a:lnTo>
                    <a:pt x="8693" y="1909"/>
                  </a:lnTo>
                  <a:cubicBezTo>
                    <a:pt x="8810" y="3061"/>
                    <a:pt x="8928" y="4212"/>
                    <a:pt x="9045" y="5364"/>
                  </a:cubicBezTo>
                  <a:cubicBezTo>
                    <a:pt x="9213" y="6470"/>
                    <a:pt x="9380" y="7576"/>
                    <a:pt x="9548" y="8682"/>
                  </a:cubicBezTo>
                  <a:lnTo>
                    <a:pt x="9648" y="8818"/>
                  </a:lnTo>
                  <a:cubicBezTo>
                    <a:pt x="9615" y="8985"/>
                    <a:pt x="9581" y="9151"/>
                    <a:pt x="9548" y="9318"/>
                  </a:cubicBezTo>
                  <a:lnTo>
                    <a:pt x="6181" y="9318"/>
                  </a:lnTo>
                  <a:lnTo>
                    <a:pt x="6080" y="9455"/>
                  </a:lnTo>
                  <a:lnTo>
                    <a:pt x="5729" y="9455"/>
                  </a:lnTo>
                  <a:lnTo>
                    <a:pt x="5226" y="9545"/>
                  </a:lnTo>
                  <a:lnTo>
                    <a:pt x="4774" y="9318"/>
                  </a:lnTo>
                  <a:lnTo>
                    <a:pt x="4422" y="9455"/>
                  </a:lnTo>
                  <a:cubicBezTo>
                    <a:pt x="4372" y="9591"/>
                    <a:pt x="4321" y="9728"/>
                    <a:pt x="4271" y="9864"/>
                  </a:cubicBezTo>
                  <a:lnTo>
                    <a:pt x="4070" y="10000"/>
                  </a:lnTo>
                  <a:lnTo>
                    <a:pt x="3467" y="9455"/>
                  </a:lnTo>
                  <a:lnTo>
                    <a:pt x="2965" y="8909"/>
                  </a:lnTo>
                  <a:lnTo>
                    <a:pt x="2513" y="8682"/>
                  </a:lnTo>
                  <a:lnTo>
                    <a:pt x="2161" y="8500"/>
                  </a:lnTo>
                  <a:lnTo>
                    <a:pt x="1558" y="8500"/>
                  </a:lnTo>
                  <a:lnTo>
                    <a:pt x="854" y="8591"/>
                  </a:lnTo>
                  <a:lnTo>
                    <a:pt x="603" y="8818"/>
                  </a:lnTo>
                  <a:cubicBezTo>
                    <a:pt x="570" y="8712"/>
                    <a:pt x="536" y="8606"/>
                    <a:pt x="503" y="8500"/>
                  </a:cubicBezTo>
                  <a:lnTo>
                    <a:pt x="754" y="8045"/>
                  </a:lnTo>
                  <a:cubicBezTo>
                    <a:pt x="722" y="7788"/>
                    <a:pt x="691" y="7530"/>
                    <a:pt x="659" y="7273"/>
                  </a:cubicBezTo>
                  <a:cubicBezTo>
                    <a:pt x="1016" y="6795"/>
                    <a:pt x="722" y="6788"/>
                    <a:pt x="754" y="6545"/>
                  </a:cubicBezTo>
                  <a:cubicBezTo>
                    <a:pt x="704" y="6439"/>
                    <a:pt x="848" y="6333"/>
                    <a:pt x="798" y="6227"/>
                  </a:cubicBezTo>
                  <a:cubicBezTo>
                    <a:pt x="848" y="6076"/>
                    <a:pt x="509" y="6218"/>
                    <a:pt x="559" y="6067"/>
                  </a:cubicBezTo>
                  <a:cubicBezTo>
                    <a:pt x="475" y="6098"/>
                    <a:pt x="522" y="5659"/>
                    <a:pt x="503" y="5455"/>
                  </a:cubicBezTo>
                  <a:lnTo>
                    <a:pt x="0" y="5136"/>
                  </a:lnTo>
                  <a:lnTo>
                    <a:pt x="251" y="4818"/>
                  </a:lnTo>
                  <a:lnTo>
                    <a:pt x="3467" y="4818"/>
                  </a:lnTo>
                  <a:cubicBezTo>
                    <a:pt x="3383" y="4424"/>
                    <a:pt x="3300" y="4030"/>
                    <a:pt x="3216" y="3636"/>
                  </a:cubicBezTo>
                  <a:lnTo>
                    <a:pt x="3467" y="3318"/>
                  </a:lnTo>
                  <a:lnTo>
                    <a:pt x="4171" y="3227"/>
                  </a:lnTo>
                  <a:lnTo>
                    <a:pt x="4171" y="1182"/>
                  </a:lnTo>
                  <a:lnTo>
                    <a:pt x="6935" y="1182"/>
                  </a:lnTo>
                  <a:lnTo>
                    <a:pt x="6935" y="0"/>
                  </a:lnTo>
                  <a:lnTo>
                    <a:pt x="6935" y="0"/>
                  </a:lnTo>
                  <a:lnTo>
                    <a:pt x="693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9" name="Freeform 219">
              <a:extLst>
                <a:ext uri="{FF2B5EF4-FFF2-40B4-BE49-F238E27FC236}">
                  <a16:creationId xmlns:a16="http://schemas.microsoft.com/office/drawing/2014/main" xmlns="" id="{5D8484D1-DC88-481C-BA90-67B1835D40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2864" y="4365010"/>
              <a:ext cx="364520" cy="116411"/>
            </a:xfrm>
            <a:custGeom>
              <a:avLst/>
              <a:gdLst>
                <a:gd name="T0" fmla="*/ 14 w 310"/>
                <a:gd name="T1" fmla="*/ 12 h 99"/>
                <a:gd name="T2" fmla="*/ 28 w 310"/>
                <a:gd name="T3" fmla="*/ 19 h 99"/>
                <a:gd name="T4" fmla="*/ 35 w 310"/>
                <a:gd name="T5" fmla="*/ 14 h 99"/>
                <a:gd name="T6" fmla="*/ 52 w 310"/>
                <a:gd name="T7" fmla="*/ 33 h 99"/>
                <a:gd name="T8" fmla="*/ 52 w 310"/>
                <a:gd name="T9" fmla="*/ 52 h 99"/>
                <a:gd name="T10" fmla="*/ 54 w 310"/>
                <a:gd name="T11" fmla="*/ 66 h 99"/>
                <a:gd name="T12" fmla="*/ 66 w 310"/>
                <a:gd name="T13" fmla="*/ 85 h 99"/>
                <a:gd name="T14" fmla="*/ 54 w 310"/>
                <a:gd name="T15" fmla="*/ 92 h 99"/>
                <a:gd name="T16" fmla="*/ 19 w 310"/>
                <a:gd name="T17" fmla="*/ 69 h 99"/>
                <a:gd name="T18" fmla="*/ 9 w 310"/>
                <a:gd name="T19" fmla="*/ 50 h 99"/>
                <a:gd name="T20" fmla="*/ 0 w 310"/>
                <a:gd name="T21" fmla="*/ 26 h 99"/>
                <a:gd name="T22" fmla="*/ 0 w 310"/>
                <a:gd name="T23" fmla="*/ 7 h 99"/>
                <a:gd name="T24" fmla="*/ 14 w 310"/>
                <a:gd name="T25" fmla="*/ 12 h 99"/>
                <a:gd name="T26" fmla="*/ 300 w 310"/>
                <a:gd name="T27" fmla="*/ 40 h 99"/>
                <a:gd name="T28" fmla="*/ 274 w 310"/>
                <a:gd name="T29" fmla="*/ 43 h 99"/>
                <a:gd name="T30" fmla="*/ 248 w 310"/>
                <a:gd name="T31" fmla="*/ 62 h 99"/>
                <a:gd name="T32" fmla="*/ 234 w 310"/>
                <a:gd name="T33" fmla="*/ 90 h 99"/>
                <a:gd name="T34" fmla="*/ 205 w 310"/>
                <a:gd name="T35" fmla="*/ 88 h 99"/>
                <a:gd name="T36" fmla="*/ 189 w 310"/>
                <a:gd name="T37" fmla="*/ 97 h 99"/>
                <a:gd name="T38" fmla="*/ 168 w 310"/>
                <a:gd name="T39" fmla="*/ 99 h 99"/>
                <a:gd name="T40" fmla="*/ 153 w 310"/>
                <a:gd name="T41" fmla="*/ 81 h 99"/>
                <a:gd name="T42" fmla="*/ 177 w 310"/>
                <a:gd name="T43" fmla="*/ 83 h 99"/>
                <a:gd name="T44" fmla="*/ 189 w 310"/>
                <a:gd name="T45" fmla="*/ 66 h 99"/>
                <a:gd name="T46" fmla="*/ 220 w 310"/>
                <a:gd name="T47" fmla="*/ 50 h 99"/>
                <a:gd name="T48" fmla="*/ 234 w 310"/>
                <a:gd name="T49" fmla="*/ 47 h 99"/>
                <a:gd name="T50" fmla="*/ 246 w 310"/>
                <a:gd name="T51" fmla="*/ 43 h 99"/>
                <a:gd name="T52" fmla="*/ 248 w 310"/>
                <a:gd name="T53" fmla="*/ 24 h 99"/>
                <a:gd name="T54" fmla="*/ 269 w 310"/>
                <a:gd name="T55" fmla="*/ 0 h 99"/>
                <a:gd name="T56" fmla="*/ 283 w 310"/>
                <a:gd name="T57" fmla="*/ 10 h 99"/>
                <a:gd name="T58" fmla="*/ 295 w 310"/>
                <a:gd name="T59" fmla="*/ 19 h 99"/>
                <a:gd name="T60" fmla="*/ 307 w 310"/>
                <a:gd name="T61" fmla="*/ 31 h 99"/>
                <a:gd name="T62" fmla="*/ 300 w 310"/>
                <a:gd name="T63" fmla="*/ 4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0" h="99">
                  <a:moveTo>
                    <a:pt x="14" y="12"/>
                  </a:moveTo>
                  <a:lnTo>
                    <a:pt x="14" y="12"/>
                  </a:lnTo>
                  <a:lnTo>
                    <a:pt x="16" y="21"/>
                  </a:lnTo>
                  <a:lnTo>
                    <a:pt x="28" y="19"/>
                  </a:lnTo>
                  <a:lnTo>
                    <a:pt x="30" y="12"/>
                  </a:lnTo>
                  <a:lnTo>
                    <a:pt x="35" y="14"/>
                  </a:lnTo>
                  <a:lnTo>
                    <a:pt x="45" y="24"/>
                  </a:lnTo>
                  <a:lnTo>
                    <a:pt x="52" y="33"/>
                  </a:lnTo>
                  <a:lnTo>
                    <a:pt x="54" y="45"/>
                  </a:lnTo>
                  <a:lnTo>
                    <a:pt x="52" y="52"/>
                  </a:lnTo>
                  <a:lnTo>
                    <a:pt x="52" y="57"/>
                  </a:lnTo>
                  <a:lnTo>
                    <a:pt x="54" y="66"/>
                  </a:lnTo>
                  <a:lnTo>
                    <a:pt x="59" y="71"/>
                  </a:lnTo>
                  <a:lnTo>
                    <a:pt x="66" y="85"/>
                  </a:lnTo>
                  <a:lnTo>
                    <a:pt x="66" y="92"/>
                  </a:lnTo>
                  <a:lnTo>
                    <a:pt x="54" y="92"/>
                  </a:lnTo>
                  <a:lnTo>
                    <a:pt x="40" y="81"/>
                  </a:lnTo>
                  <a:lnTo>
                    <a:pt x="19" y="69"/>
                  </a:lnTo>
                  <a:lnTo>
                    <a:pt x="19" y="59"/>
                  </a:lnTo>
                  <a:lnTo>
                    <a:pt x="9" y="50"/>
                  </a:lnTo>
                  <a:lnTo>
                    <a:pt x="7" y="36"/>
                  </a:lnTo>
                  <a:lnTo>
                    <a:pt x="0" y="26"/>
                  </a:lnTo>
                  <a:lnTo>
                    <a:pt x="2" y="14"/>
                  </a:lnTo>
                  <a:lnTo>
                    <a:pt x="0" y="7"/>
                  </a:lnTo>
                  <a:lnTo>
                    <a:pt x="2" y="5"/>
                  </a:lnTo>
                  <a:lnTo>
                    <a:pt x="14" y="12"/>
                  </a:lnTo>
                  <a:close/>
                  <a:moveTo>
                    <a:pt x="300" y="40"/>
                  </a:moveTo>
                  <a:lnTo>
                    <a:pt x="300" y="40"/>
                  </a:lnTo>
                  <a:lnTo>
                    <a:pt x="288" y="45"/>
                  </a:lnTo>
                  <a:lnTo>
                    <a:pt x="274" y="43"/>
                  </a:lnTo>
                  <a:lnTo>
                    <a:pt x="255" y="43"/>
                  </a:lnTo>
                  <a:lnTo>
                    <a:pt x="248" y="62"/>
                  </a:lnTo>
                  <a:lnTo>
                    <a:pt x="243" y="66"/>
                  </a:lnTo>
                  <a:lnTo>
                    <a:pt x="234" y="90"/>
                  </a:lnTo>
                  <a:lnTo>
                    <a:pt x="222" y="92"/>
                  </a:lnTo>
                  <a:lnTo>
                    <a:pt x="205" y="88"/>
                  </a:lnTo>
                  <a:lnTo>
                    <a:pt x="198" y="90"/>
                  </a:lnTo>
                  <a:lnTo>
                    <a:pt x="189" y="97"/>
                  </a:lnTo>
                  <a:lnTo>
                    <a:pt x="177" y="97"/>
                  </a:lnTo>
                  <a:lnTo>
                    <a:pt x="168" y="99"/>
                  </a:lnTo>
                  <a:lnTo>
                    <a:pt x="156" y="90"/>
                  </a:lnTo>
                  <a:lnTo>
                    <a:pt x="153" y="81"/>
                  </a:lnTo>
                  <a:lnTo>
                    <a:pt x="165" y="85"/>
                  </a:lnTo>
                  <a:lnTo>
                    <a:pt x="177" y="83"/>
                  </a:lnTo>
                  <a:lnTo>
                    <a:pt x="182" y="69"/>
                  </a:lnTo>
                  <a:lnTo>
                    <a:pt x="189" y="66"/>
                  </a:lnTo>
                  <a:lnTo>
                    <a:pt x="208" y="62"/>
                  </a:lnTo>
                  <a:lnTo>
                    <a:pt x="220" y="50"/>
                  </a:lnTo>
                  <a:lnTo>
                    <a:pt x="229" y="38"/>
                  </a:lnTo>
                  <a:lnTo>
                    <a:pt x="234" y="47"/>
                  </a:lnTo>
                  <a:lnTo>
                    <a:pt x="239" y="43"/>
                  </a:lnTo>
                  <a:lnTo>
                    <a:pt x="246" y="43"/>
                  </a:lnTo>
                  <a:lnTo>
                    <a:pt x="246" y="33"/>
                  </a:lnTo>
                  <a:lnTo>
                    <a:pt x="248" y="24"/>
                  </a:lnTo>
                  <a:lnTo>
                    <a:pt x="260" y="14"/>
                  </a:lnTo>
                  <a:lnTo>
                    <a:pt x="269" y="0"/>
                  </a:lnTo>
                  <a:lnTo>
                    <a:pt x="274" y="0"/>
                  </a:lnTo>
                  <a:lnTo>
                    <a:pt x="283" y="10"/>
                  </a:lnTo>
                  <a:lnTo>
                    <a:pt x="283" y="14"/>
                  </a:lnTo>
                  <a:lnTo>
                    <a:pt x="295" y="19"/>
                  </a:lnTo>
                  <a:lnTo>
                    <a:pt x="310" y="24"/>
                  </a:lnTo>
                  <a:lnTo>
                    <a:pt x="307" y="31"/>
                  </a:lnTo>
                  <a:lnTo>
                    <a:pt x="295" y="33"/>
                  </a:lnTo>
                  <a:lnTo>
                    <a:pt x="300" y="4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0" name="Freeform 224">
              <a:extLst>
                <a:ext uri="{FF2B5EF4-FFF2-40B4-BE49-F238E27FC236}">
                  <a16:creationId xmlns:a16="http://schemas.microsoft.com/office/drawing/2014/main" xmlns="" id="{DEAC9150-4533-42D1-9E9E-FD58F5242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042" y="4893414"/>
              <a:ext cx="55266" cy="47034"/>
            </a:xfrm>
            <a:custGeom>
              <a:avLst/>
              <a:gdLst>
                <a:gd name="T0" fmla="*/ 47 w 47"/>
                <a:gd name="T1" fmla="*/ 35 h 40"/>
                <a:gd name="T2" fmla="*/ 47 w 47"/>
                <a:gd name="T3" fmla="*/ 35 h 40"/>
                <a:gd name="T4" fmla="*/ 42 w 47"/>
                <a:gd name="T5" fmla="*/ 40 h 40"/>
                <a:gd name="T6" fmla="*/ 33 w 47"/>
                <a:gd name="T7" fmla="*/ 35 h 40"/>
                <a:gd name="T8" fmla="*/ 21 w 47"/>
                <a:gd name="T9" fmla="*/ 26 h 40"/>
                <a:gd name="T10" fmla="*/ 11 w 47"/>
                <a:gd name="T11" fmla="*/ 16 h 40"/>
                <a:gd name="T12" fmla="*/ 2 w 47"/>
                <a:gd name="T13" fmla="*/ 4 h 40"/>
                <a:gd name="T14" fmla="*/ 0 w 47"/>
                <a:gd name="T15" fmla="*/ 0 h 40"/>
                <a:gd name="T16" fmla="*/ 4 w 47"/>
                <a:gd name="T17" fmla="*/ 0 h 40"/>
                <a:gd name="T18" fmla="*/ 14 w 47"/>
                <a:gd name="T19" fmla="*/ 4 h 40"/>
                <a:gd name="T20" fmla="*/ 21 w 47"/>
                <a:gd name="T21" fmla="*/ 12 h 40"/>
                <a:gd name="T22" fmla="*/ 26 w 47"/>
                <a:gd name="T23" fmla="*/ 16 h 40"/>
                <a:gd name="T24" fmla="*/ 40 w 47"/>
                <a:gd name="T25" fmla="*/ 26 h 40"/>
                <a:gd name="T26" fmla="*/ 47 w 47"/>
                <a:gd name="T2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0">
                  <a:moveTo>
                    <a:pt x="47" y="35"/>
                  </a:moveTo>
                  <a:lnTo>
                    <a:pt x="47" y="35"/>
                  </a:lnTo>
                  <a:lnTo>
                    <a:pt x="42" y="40"/>
                  </a:lnTo>
                  <a:lnTo>
                    <a:pt x="33" y="35"/>
                  </a:lnTo>
                  <a:lnTo>
                    <a:pt x="21" y="26"/>
                  </a:lnTo>
                  <a:lnTo>
                    <a:pt x="11" y="16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4" y="4"/>
                  </a:lnTo>
                  <a:lnTo>
                    <a:pt x="21" y="12"/>
                  </a:lnTo>
                  <a:lnTo>
                    <a:pt x="26" y="16"/>
                  </a:lnTo>
                  <a:lnTo>
                    <a:pt x="40" y="26"/>
                  </a:lnTo>
                  <a:lnTo>
                    <a:pt x="47" y="3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1" name="Freeform 230">
              <a:extLst>
                <a:ext uri="{FF2B5EF4-FFF2-40B4-BE49-F238E27FC236}">
                  <a16:creationId xmlns:a16="http://schemas.microsoft.com/office/drawing/2014/main" xmlns="" id="{AEF4ADA6-1386-4DEB-975A-BF3B5A4AB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5871" y="4209796"/>
              <a:ext cx="85839" cy="83488"/>
            </a:xfrm>
            <a:custGeom>
              <a:avLst/>
              <a:gdLst>
                <a:gd name="T0" fmla="*/ 71 w 73"/>
                <a:gd name="T1" fmla="*/ 7 h 71"/>
                <a:gd name="T2" fmla="*/ 71 w 73"/>
                <a:gd name="T3" fmla="*/ 7 h 71"/>
                <a:gd name="T4" fmla="*/ 73 w 73"/>
                <a:gd name="T5" fmla="*/ 11 h 71"/>
                <a:gd name="T6" fmla="*/ 71 w 73"/>
                <a:gd name="T7" fmla="*/ 18 h 71"/>
                <a:gd name="T8" fmla="*/ 68 w 73"/>
                <a:gd name="T9" fmla="*/ 23 h 71"/>
                <a:gd name="T10" fmla="*/ 68 w 73"/>
                <a:gd name="T11" fmla="*/ 30 h 71"/>
                <a:gd name="T12" fmla="*/ 68 w 73"/>
                <a:gd name="T13" fmla="*/ 35 h 71"/>
                <a:gd name="T14" fmla="*/ 68 w 73"/>
                <a:gd name="T15" fmla="*/ 42 h 71"/>
                <a:gd name="T16" fmla="*/ 66 w 73"/>
                <a:gd name="T17" fmla="*/ 45 h 71"/>
                <a:gd name="T18" fmla="*/ 64 w 73"/>
                <a:gd name="T19" fmla="*/ 52 h 71"/>
                <a:gd name="T20" fmla="*/ 66 w 73"/>
                <a:gd name="T21" fmla="*/ 56 h 71"/>
                <a:gd name="T22" fmla="*/ 61 w 73"/>
                <a:gd name="T23" fmla="*/ 61 h 71"/>
                <a:gd name="T24" fmla="*/ 64 w 73"/>
                <a:gd name="T25" fmla="*/ 66 h 71"/>
                <a:gd name="T26" fmla="*/ 66 w 73"/>
                <a:gd name="T27" fmla="*/ 68 h 71"/>
                <a:gd name="T28" fmla="*/ 61 w 73"/>
                <a:gd name="T29" fmla="*/ 71 h 71"/>
                <a:gd name="T30" fmla="*/ 57 w 73"/>
                <a:gd name="T31" fmla="*/ 68 h 71"/>
                <a:gd name="T32" fmla="*/ 54 w 73"/>
                <a:gd name="T33" fmla="*/ 66 h 71"/>
                <a:gd name="T34" fmla="*/ 50 w 73"/>
                <a:gd name="T35" fmla="*/ 66 h 71"/>
                <a:gd name="T36" fmla="*/ 45 w 73"/>
                <a:gd name="T37" fmla="*/ 68 h 71"/>
                <a:gd name="T38" fmla="*/ 35 w 73"/>
                <a:gd name="T39" fmla="*/ 63 h 71"/>
                <a:gd name="T40" fmla="*/ 33 w 73"/>
                <a:gd name="T41" fmla="*/ 66 h 71"/>
                <a:gd name="T42" fmla="*/ 26 w 73"/>
                <a:gd name="T43" fmla="*/ 59 h 71"/>
                <a:gd name="T44" fmla="*/ 19 w 73"/>
                <a:gd name="T45" fmla="*/ 52 h 71"/>
                <a:gd name="T46" fmla="*/ 16 w 73"/>
                <a:gd name="T47" fmla="*/ 47 h 71"/>
                <a:gd name="T48" fmla="*/ 9 w 73"/>
                <a:gd name="T49" fmla="*/ 42 h 71"/>
                <a:gd name="T50" fmla="*/ 0 w 73"/>
                <a:gd name="T51" fmla="*/ 35 h 71"/>
                <a:gd name="T52" fmla="*/ 2 w 73"/>
                <a:gd name="T53" fmla="*/ 33 h 71"/>
                <a:gd name="T54" fmla="*/ 5 w 73"/>
                <a:gd name="T55" fmla="*/ 35 h 71"/>
                <a:gd name="T56" fmla="*/ 7 w 73"/>
                <a:gd name="T57" fmla="*/ 33 h 71"/>
                <a:gd name="T58" fmla="*/ 12 w 73"/>
                <a:gd name="T59" fmla="*/ 33 h 71"/>
                <a:gd name="T60" fmla="*/ 14 w 73"/>
                <a:gd name="T61" fmla="*/ 30 h 71"/>
                <a:gd name="T62" fmla="*/ 16 w 73"/>
                <a:gd name="T63" fmla="*/ 30 h 71"/>
                <a:gd name="T64" fmla="*/ 16 w 73"/>
                <a:gd name="T65" fmla="*/ 21 h 71"/>
                <a:gd name="T66" fmla="*/ 19 w 73"/>
                <a:gd name="T67" fmla="*/ 21 h 71"/>
                <a:gd name="T68" fmla="*/ 24 w 73"/>
                <a:gd name="T69" fmla="*/ 21 h 71"/>
                <a:gd name="T70" fmla="*/ 26 w 73"/>
                <a:gd name="T71" fmla="*/ 16 h 71"/>
                <a:gd name="T72" fmla="*/ 31 w 73"/>
                <a:gd name="T73" fmla="*/ 21 h 71"/>
                <a:gd name="T74" fmla="*/ 33 w 73"/>
                <a:gd name="T75" fmla="*/ 18 h 71"/>
                <a:gd name="T76" fmla="*/ 35 w 73"/>
                <a:gd name="T77" fmla="*/ 16 h 71"/>
                <a:gd name="T78" fmla="*/ 42 w 73"/>
                <a:gd name="T79" fmla="*/ 11 h 71"/>
                <a:gd name="T80" fmla="*/ 42 w 73"/>
                <a:gd name="T81" fmla="*/ 9 h 71"/>
                <a:gd name="T82" fmla="*/ 42 w 73"/>
                <a:gd name="T83" fmla="*/ 9 h 71"/>
                <a:gd name="T84" fmla="*/ 45 w 73"/>
                <a:gd name="T85" fmla="*/ 4 h 71"/>
                <a:gd name="T86" fmla="*/ 47 w 73"/>
                <a:gd name="T87" fmla="*/ 4 h 71"/>
                <a:gd name="T88" fmla="*/ 50 w 73"/>
                <a:gd name="T89" fmla="*/ 7 h 71"/>
                <a:gd name="T90" fmla="*/ 54 w 73"/>
                <a:gd name="T91" fmla="*/ 7 h 71"/>
                <a:gd name="T92" fmla="*/ 57 w 73"/>
                <a:gd name="T93" fmla="*/ 4 h 71"/>
                <a:gd name="T94" fmla="*/ 59 w 73"/>
                <a:gd name="T95" fmla="*/ 4 h 71"/>
                <a:gd name="T96" fmla="*/ 66 w 73"/>
                <a:gd name="T97" fmla="*/ 2 h 71"/>
                <a:gd name="T98" fmla="*/ 68 w 73"/>
                <a:gd name="T99" fmla="*/ 0 h 71"/>
                <a:gd name="T100" fmla="*/ 73 w 73"/>
                <a:gd name="T101" fmla="*/ 0 h 71"/>
                <a:gd name="T102" fmla="*/ 73 w 73"/>
                <a:gd name="T103" fmla="*/ 2 h 71"/>
                <a:gd name="T104" fmla="*/ 71 w 73"/>
                <a:gd name="T105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" h="71">
                  <a:moveTo>
                    <a:pt x="71" y="7"/>
                  </a:moveTo>
                  <a:lnTo>
                    <a:pt x="71" y="7"/>
                  </a:lnTo>
                  <a:lnTo>
                    <a:pt x="73" y="11"/>
                  </a:lnTo>
                  <a:lnTo>
                    <a:pt x="71" y="18"/>
                  </a:lnTo>
                  <a:lnTo>
                    <a:pt x="68" y="23"/>
                  </a:lnTo>
                  <a:lnTo>
                    <a:pt x="68" y="30"/>
                  </a:lnTo>
                  <a:lnTo>
                    <a:pt x="68" y="35"/>
                  </a:lnTo>
                  <a:lnTo>
                    <a:pt x="68" y="42"/>
                  </a:lnTo>
                  <a:lnTo>
                    <a:pt x="66" y="45"/>
                  </a:lnTo>
                  <a:lnTo>
                    <a:pt x="64" y="52"/>
                  </a:lnTo>
                  <a:lnTo>
                    <a:pt x="66" y="56"/>
                  </a:lnTo>
                  <a:lnTo>
                    <a:pt x="61" y="61"/>
                  </a:lnTo>
                  <a:lnTo>
                    <a:pt x="64" y="66"/>
                  </a:lnTo>
                  <a:lnTo>
                    <a:pt x="66" y="68"/>
                  </a:lnTo>
                  <a:lnTo>
                    <a:pt x="61" y="71"/>
                  </a:lnTo>
                  <a:lnTo>
                    <a:pt x="57" y="68"/>
                  </a:lnTo>
                  <a:lnTo>
                    <a:pt x="54" y="66"/>
                  </a:lnTo>
                  <a:lnTo>
                    <a:pt x="50" y="66"/>
                  </a:lnTo>
                  <a:lnTo>
                    <a:pt x="45" y="68"/>
                  </a:lnTo>
                  <a:lnTo>
                    <a:pt x="35" y="63"/>
                  </a:lnTo>
                  <a:lnTo>
                    <a:pt x="33" y="66"/>
                  </a:lnTo>
                  <a:lnTo>
                    <a:pt x="26" y="59"/>
                  </a:lnTo>
                  <a:lnTo>
                    <a:pt x="19" y="52"/>
                  </a:lnTo>
                  <a:lnTo>
                    <a:pt x="16" y="47"/>
                  </a:lnTo>
                  <a:lnTo>
                    <a:pt x="9" y="42"/>
                  </a:lnTo>
                  <a:lnTo>
                    <a:pt x="0" y="35"/>
                  </a:lnTo>
                  <a:lnTo>
                    <a:pt x="2" y="33"/>
                  </a:lnTo>
                  <a:lnTo>
                    <a:pt x="5" y="35"/>
                  </a:lnTo>
                  <a:lnTo>
                    <a:pt x="7" y="33"/>
                  </a:lnTo>
                  <a:lnTo>
                    <a:pt x="12" y="33"/>
                  </a:lnTo>
                  <a:lnTo>
                    <a:pt x="14" y="30"/>
                  </a:lnTo>
                  <a:lnTo>
                    <a:pt x="16" y="30"/>
                  </a:lnTo>
                  <a:lnTo>
                    <a:pt x="16" y="21"/>
                  </a:lnTo>
                  <a:lnTo>
                    <a:pt x="19" y="21"/>
                  </a:lnTo>
                  <a:lnTo>
                    <a:pt x="24" y="21"/>
                  </a:lnTo>
                  <a:lnTo>
                    <a:pt x="26" y="16"/>
                  </a:lnTo>
                  <a:lnTo>
                    <a:pt x="31" y="21"/>
                  </a:lnTo>
                  <a:lnTo>
                    <a:pt x="33" y="18"/>
                  </a:lnTo>
                  <a:lnTo>
                    <a:pt x="35" y="16"/>
                  </a:lnTo>
                  <a:lnTo>
                    <a:pt x="42" y="11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5" y="4"/>
                  </a:lnTo>
                  <a:lnTo>
                    <a:pt x="47" y="4"/>
                  </a:lnTo>
                  <a:lnTo>
                    <a:pt x="50" y="7"/>
                  </a:lnTo>
                  <a:lnTo>
                    <a:pt x="54" y="7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66" y="2"/>
                  </a:lnTo>
                  <a:lnTo>
                    <a:pt x="68" y="0"/>
                  </a:lnTo>
                  <a:lnTo>
                    <a:pt x="73" y="0"/>
                  </a:lnTo>
                  <a:lnTo>
                    <a:pt x="73" y="2"/>
                  </a:lnTo>
                  <a:lnTo>
                    <a:pt x="71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2" name="Freeform 242">
              <a:extLst>
                <a:ext uri="{FF2B5EF4-FFF2-40B4-BE49-F238E27FC236}">
                  <a16:creationId xmlns:a16="http://schemas.microsoft.com/office/drawing/2014/main" xmlns="" id="{2164CB1C-797E-41A0-9FF0-2AB4BF6E5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3835" y="3739447"/>
              <a:ext cx="323364" cy="293967"/>
            </a:xfrm>
            <a:custGeom>
              <a:avLst/>
              <a:gdLst>
                <a:gd name="T0" fmla="*/ 275 w 275"/>
                <a:gd name="T1" fmla="*/ 33 h 250"/>
                <a:gd name="T2" fmla="*/ 242 w 275"/>
                <a:gd name="T3" fmla="*/ 52 h 250"/>
                <a:gd name="T4" fmla="*/ 209 w 275"/>
                <a:gd name="T5" fmla="*/ 56 h 250"/>
                <a:gd name="T6" fmla="*/ 220 w 275"/>
                <a:gd name="T7" fmla="*/ 85 h 250"/>
                <a:gd name="T8" fmla="*/ 220 w 275"/>
                <a:gd name="T9" fmla="*/ 106 h 250"/>
                <a:gd name="T10" fmla="*/ 204 w 275"/>
                <a:gd name="T11" fmla="*/ 139 h 250"/>
                <a:gd name="T12" fmla="*/ 178 w 275"/>
                <a:gd name="T13" fmla="*/ 177 h 250"/>
                <a:gd name="T14" fmla="*/ 140 w 275"/>
                <a:gd name="T15" fmla="*/ 194 h 250"/>
                <a:gd name="T16" fmla="*/ 154 w 275"/>
                <a:gd name="T17" fmla="*/ 215 h 250"/>
                <a:gd name="T18" fmla="*/ 166 w 275"/>
                <a:gd name="T19" fmla="*/ 241 h 250"/>
                <a:gd name="T20" fmla="*/ 119 w 275"/>
                <a:gd name="T21" fmla="*/ 250 h 250"/>
                <a:gd name="T22" fmla="*/ 102 w 275"/>
                <a:gd name="T23" fmla="*/ 234 h 250"/>
                <a:gd name="T24" fmla="*/ 60 w 275"/>
                <a:gd name="T25" fmla="*/ 224 h 250"/>
                <a:gd name="T26" fmla="*/ 10 w 275"/>
                <a:gd name="T27" fmla="*/ 227 h 250"/>
                <a:gd name="T28" fmla="*/ 41 w 275"/>
                <a:gd name="T29" fmla="*/ 198 h 250"/>
                <a:gd name="T30" fmla="*/ 31 w 275"/>
                <a:gd name="T31" fmla="*/ 187 h 250"/>
                <a:gd name="T32" fmla="*/ 15 w 275"/>
                <a:gd name="T33" fmla="*/ 163 h 250"/>
                <a:gd name="T34" fmla="*/ 0 w 275"/>
                <a:gd name="T35" fmla="*/ 142 h 250"/>
                <a:gd name="T36" fmla="*/ 45 w 275"/>
                <a:gd name="T37" fmla="*/ 149 h 250"/>
                <a:gd name="T38" fmla="*/ 57 w 275"/>
                <a:gd name="T39" fmla="*/ 146 h 250"/>
                <a:gd name="T40" fmla="*/ 90 w 275"/>
                <a:gd name="T41" fmla="*/ 142 h 250"/>
                <a:gd name="T42" fmla="*/ 100 w 275"/>
                <a:gd name="T43" fmla="*/ 113 h 250"/>
                <a:gd name="T44" fmla="*/ 114 w 275"/>
                <a:gd name="T45" fmla="*/ 108 h 250"/>
                <a:gd name="T46" fmla="*/ 130 w 275"/>
                <a:gd name="T47" fmla="*/ 108 h 250"/>
                <a:gd name="T48" fmla="*/ 135 w 275"/>
                <a:gd name="T49" fmla="*/ 92 h 250"/>
                <a:gd name="T50" fmla="*/ 154 w 275"/>
                <a:gd name="T51" fmla="*/ 75 h 250"/>
                <a:gd name="T52" fmla="*/ 164 w 275"/>
                <a:gd name="T53" fmla="*/ 63 h 250"/>
                <a:gd name="T54" fmla="*/ 166 w 275"/>
                <a:gd name="T55" fmla="*/ 47 h 250"/>
                <a:gd name="T56" fmla="*/ 173 w 275"/>
                <a:gd name="T57" fmla="*/ 30 h 250"/>
                <a:gd name="T58" fmla="*/ 178 w 275"/>
                <a:gd name="T59" fmla="*/ 14 h 250"/>
                <a:gd name="T60" fmla="*/ 213 w 275"/>
                <a:gd name="T61" fmla="*/ 7 h 250"/>
                <a:gd name="T62" fmla="*/ 232 w 275"/>
                <a:gd name="T63" fmla="*/ 0 h 250"/>
                <a:gd name="T64" fmla="*/ 249 w 275"/>
                <a:gd name="T65" fmla="*/ 2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5" h="250">
                  <a:moveTo>
                    <a:pt x="275" y="33"/>
                  </a:moveTo>
                  <a:lnTo>
                    <a:pt x="275" y="33"/>
                  </a:lnTo>
                  <a:lnTo>
                    <a:pt x="261" y="49"/>
                  </a:lnTo>
                  <a:lnTo>
                    <a:pt x="242" y="52"/>
                  </a:lnTo>
                  <a:lnTo>
                    <a:pt x="216" y="47"/>
                  </a:lnTo>
                  <a:lnTo>
                    <a:pt x="209" y="56"/>
                  </a:lnTo>
                  <a:lnTo>
                    <a:pt x="216" y="73"/>
                  </a:lnTo>
                  <a:lnTo>
                    <a:pt x="220" y="85"/>
                  </a:lnTo>
                  <a:lnTo>
                    <a:pt x="235" y="97"/>
                  </a:lnTo>
                  <a:lnTo>
                    <a:pt x="220" y="106"/>
                  </a:lnTo>
                  <a:lnTo>
                    <a:pt x="220" y="120"/>
                  </a:lnTo>
                  <a:lnTo>
                    <a:pt x="204" y="139"/>
                  </a:lnTo>
                  <a:lnTo>
                    <a:pt x="194" y="158"/>
                  </a:lnTo>
                  <a:lnTo>
                    <a:pt x="178" y="177"/>
                  </a:lnTo>
                  <a:lnTo>
                    <a:pt x="159" y="175"/>
                  </a:lnTo>
                  <a:lnTo>
                    <a:pt x="140" y="194"/>
                  </a:lnTo>
                  <a:lnTo>
                    <a:pt x="152" y="203"/>
                  </a:lnTo>
                  <a:lnTo>
                    <a:pt x="154" y="215"/>
                  </a:lnTo>
                  <a:lnTo>
                    <a:pt x="161" y="224"/>
                  </a:lnTo>
                  <a:lnTo>
                    <a:pt x="166" y="241"/>
                  </a:lnTo>
                  <a:lnTo>
                    <a:pt x="130" y="241"/>
                  </a:lnTo>
                  <a:lnTo>
                    <a:pt x="119" y="250"/>
                  </a:lnTo>
                  <a:lnTo>
                    <a:pt x="107" y="248"/>
                  </a:lnTo>
                  <a:lnTo>
                    <a:pt x="102" y="234"/>
                  </a:lnTo>
                  <a:lnTo>
                    <a:pt x="90" y="222"/>
                  </a:lnTo>
                  <a:lnTo>
                    <a:pt x="60" y="224"/>
                  </a:lnTo>
                  <a:lnTo>
                    <a:pt x="34" y="224"/>
                  </a:lnTo>
                  <a:lnTo>
                    <a:pt x="10" y="227"/>
                  </a:lnTo>
                  <a:lnTo>
                    <a:pt x="17" y="205"/>
                  </a:lnTo>
                  <a:lnTo>
                    <a:pt x="41" y="198"/>
                  </a:lnTo>
                  <a:lnTo>
                    <a:pt x="38" y="189"/>
                  </a:lnTo>
                  <a:lnTo>
                    <a:pt x="31" y="187"/>
                  </a:lnTo>
                  <a:lnTo>
                    <a:pt x="31" y="170"/>
                  </a:lnTo>
                  <a:lnTo>
                    <a:pt x="15" y="163"/>
                  </a:lnTo>
                  <a:lnTo>
                    <a:pt x="7" y="151"/>
                  </a:lnTo>
                  <a:lnTo>
                    <a:pt x="0" y="142"/>
                  </a:lnTo>
                  <a:lnTo>
                    <a:pt x="29" y="151"/>
                  </a:lnTo>
                  <a:lnTo>
                    <a:pt x="45" y="149"/>
                  </a:lnTo>
                  <a:lnTo>
                    <a:pt x="55" y="151"/>
                  </a:lnTo>
                  <a:lnTo>
                    <a:pt x="57" y="146"/>
                  </a:lnTo>
                  <a:lnTo>
                    <a:pt x="69" y="149"/>
                  </a:lnTo>
                  <a:lnTo>
                    <a:pt x="90" y="142"/>
                  </a:lnTo>
                  <a:lnTo>
                    <a:pt x="90" y="125"/>
                  </a:lnTo>
                  <a:lnTo>
                    <a:pt x="100" y="113"/>
                  </a:lnTo>
                  <a:lnTo>
                    <a:pt x="112" y="113"/>
                  </a:lnTo>
                  <a:lnTo>
                    <a:pt x="114" y="108"/>
                  </a:lnTo>
                  <a:lnTo>
                    <a:pt x="126" y="106"/>
                  </a:lnTo>
                  <a:lnTo>
                    <a:pt x="130" y="108"/>
                  </a:lnTo>
                  <a:lnTo>
                    <a:pt x="138" y="101"/>
                  </a:lnTo>
                  <a:lnTo>
                    <a:pt x="135" y="92"/>
                  </a:lnTo>
                  <a:lnTo>
                    <a:pt x="145" y="78"/>
                  </a:lnTo>
                  <a:lnTo>
                    <a:pt x="154" y="75"/>
                  </a:lnTo>
                  <a:lnTo>
                    <a:pt x="147" y="61"/>
                  </a:lnTo>
                  <a:lnTo>
                    <a:pt x="164" y="63"/>
                  </a:lnTo>
                  <a:lnTo>
                    <a:pt x="166" y="56"/>
                  </a:lnTo>
                  <a:lnTo>
                    <a:pt x="166" y="47"/>
                  </a:lnTo>
                  <a:lnTo>
                    <a:pt x="175" y="40"/>
                  </a:lnTo>
                  <a:lnTo>
                    <a:pt x="173" y="30"/>
                  </a:lnTo>
                  <a:lnTo>
                    <a:pt x="168" y="21"/>
                  </a:lnTo>
                  <a:lnTo>
                    <a:pt x="178" y="14"/>
                  </a:lnTo>
                  <a:lnTo>
                    <a:pt x="197" y="9"/>
                  </a:lnTo>
                  <a:lnTo>
                    <a:pt x="213" y="7"/>
                  </a:lnTo>
                  <a:lnTo>
                    <a:pt x="223" y="2"/>
                  </a:lnTo>
                  <a:lnTo>
                    <a:pt x="232" y="0"/>
                  </a:lnTo>
                  <a:lnTo>
                    <a:pt x="244" y="9"/>
                  </a:lnTo>
                  <a:lnTo>
                    <a:pt x="249" y="26"/>
                  </a:lnTo>
                  <a:lnTo>
                    <a:pt x="275" y="3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3" name="Freeform 244">
              <a:extLst>
                <a:ext uri="{FF2B5EF4-FFF2-40B4-BE49-F238E27FC236}">
                  <a16:creationId xmlns:a16="http://schemas.microsoft.com/office/drawing/2014/main" xmlns="" id="{A4EF01DC-3035-49B5-9FCD-C3BF537BC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5237" y="4313241"/>
              <a:ext cx="110532" cy="45890"/>
            </a:xfrm>
            <a:custGeom>
              <a:avLst/>
              <a:gdLst>
                <a:gd name="T0" fmla="*/ 80 w 94"/>
                <a:gd name="T1" fmla="*/ 5 h 38"/>
                <a:gd name="T2" fmla="*/ 80 w 94"/>
                <a:gd name="T3" fmla="*/ 5 h 38"/>
                <a:gd name="T4" fmla="*/ 85 w 94"/>
                <a:gd name="T5" fmla="*/ 10 h 38"/>
                <a:gd name="T6" fmla="*/ 92 w 94"/>
                <a:gd name="T7" fmla="*/ 15 h 38"/>
                <a:gd name="T8" fmla="*/ 89 w 94"/>
                <a:gd name="T9" fmla="*/ 17 h 38"/>
                <a:gd name="T10" fmla="*/ 94 w 94"/>
                <a:gd name="T11" fmla="*/ 27 h 38"/>
                <a:gd name="T12" fmla="*/ 89 w 94"/>
                <a:gd name="T13" fmla="*/ 31 h 38"/>
                <a:gd name="T14" fmla="*/ 85 w 94"/>
                <a:gd name="T15" fmla="*/ 31 h 38"/>
                <a:gd name="T16" fmla="*/ 82 w 94"/>
                <a:gd name="T17" fmla="*/ 38 h 38"/>
                <a:gd name="T18" fmla="*/ 78 w 94"/>
                <a:gd name="T19" fmla="*/ 34 h 38"/>
                <a:gd name="T20" fmla="*/ 73 w 94"/>
                <a:gd name="T21" fmla="*/ 24 h 38"/>
                <a:gd name="T22" fmla="*/ 78 w 94"/>
                <a:gd name="T23" fmla="*/ 19 h 38"/>
                <a:gd name="T24" fmla="*/ 73 w 94"/>
                <a:gd name="T25" fmla="*/ 19 h 38"/>
                <a:gd name="T26" fmla="*/ 71 w 94"/>
                <a:gd name="T27" fmla="*/ 15 h 38"/>
                <a:gd name="T28" fmla="*/ 63 w 94"/>
                <a:gd name="T29" fmla="*/ 10 h 38"/>
                <a:gd name="T30" fmla="*/ 56 w 94"/>
                <a:gd name="T31" fmla="*/ 10 h 38"/>
                <a:gd name="T32" fmla="*/ 52 w 94"/>
                <a:gd name="T33" fmla="*/ 17 h 38"/>
                <a:gd name="T34" fmla="*/ 45 w 94"/>
                <a:gd name="T35" fmla="*/ 19 h 38"/>
                <a:gd name="T36" fmla="*/ 42 w 94"/>
                <a:gd name="T37" fmla="*/ 22 h 38"/>
                <a:gd name="T38" fmla="*/ 42 w 94"/>
                <a:gd name="T39" fmla="*/ 24 h 38"/>
                <a:gd name="T40" fmla="*/ 49 w 94"/>
                <a:gd name="T41" fmla="*/ 34 h 38"/>
                <a:gd name="T42" fmla="*/ 45 w 94"/>
                <a:gd name="T43" fmla="*/ 36 h 38"/>
                <a:gd name="T44" fmla="*/ 42 w 94"/>
                <a:gd name="T45" fmla="*/ 38 h 38"/>
                <a:gd name="T46" fmla="*/ 35 w 94"/>
                <a:gd name="T47" fmla="*/ 38 h 38"/>
                <a:gd name="T48" fmla="*/ 30 w 94"/>
                <a:gd name="T49" fmla="*/ 29 h 38"/>
                <a:gd name="T50" fmla="*/ 30 w 94"/>
                <a:gd name="T51" fmla="*/ 31 h 38"/>
                <a:gd name="T52" fmla="*/ 23 w 94"/>
                <a:gd name="T53" fmla="*/ 31 h 38"/>
                <a:gd name="T54" fmla="*/ 21 w 94"/>
                <a:gd name="T55" fmla="*/ 24 h 38"/>
                <a:gd name="T56" fmla="*/ 14 w 94"/>
                <a:gd name="T57" fmla="*/ 22 h 38"/>
                <a:gd name="T58" fmla="*/ 9 w 94"/>
                <a:gd name="T59" fmla="*/ 22 h 38"/>
                <a:gd name="T60" fmla="*/ 2 w 94"/>
                <a:gd name="T61" fmla="*/ 22 h 38"/>
                <a:gd name="T62" fmla="*/ 2 w 94"/>
                <a:gd name="T63" fmla="*/ 24 h 38"/>
                <a:gd name="T64" fmla="*/ 0 w 94"/>
                <a:gd name="T65" fmla="*/ 22 h 38"/>
                <a:gd name="T66" fmla="*/ 2 w 94"/>
                <a:gd name="T67" fmla="*/ 19 h 38"/>
                <a:gd name="T68" fmla="*/ 2 w 94"/>
                <a:gd name="T69" fmla="*/ 17 h 38"/>
                <a:gd name="T70" fmla="*/ 2 w 94"/>
                <a:gd name="T71" fmla="*/ 12 h 38"/>
                <a:gd name="T72" fmla="*/ 4 w 94"/>
                <a:gd name="T73" fmla="*/ 10 h 38"/>
                <a:gd name="T74" fmla="*/ 2 w 94"/>
                <a:gd name="T75" fmla="*/ 8 h 38"/>
                <a:gd name="T76" fmla="*/ 2 w 94"/>
                <a:gd name="T77" fmla="*/ 3 h 38"/>
                <a:gd name="T78" fmla="*/ 7 w 94"/>
                <a:gd name="T79" fmla="*/ 0 h 38"/>
                <a:gd name="T80" fmla="*/ 11 w 94"/>
                <a:gd name="T81" fmla="*/ 5 h 38"/>
                <a:gd name="T82" fmla="*/ 11 w 94"/>
                <a:gd name="T83" fmla="*/ 10 h 38"/>
                <a:gd name="T84" fmla="*/ 18 w 94"/>
                <a:gd name="T85" fmla="*/ 10 h 38"/>
                <a:gd name="T86" fmla="*/ 21 w 94"/>
                <a:gd name="T87" fmla="*/ 10 h 38"/>
                <a:gd name="T88" fmla="*/ 26 w 94"/>
                <a:gd name="T89" fmla="*/ 12 h 38"/>
                <a:gd name="T90" fmla="*/ 33 w 94"/>
                <a:gd name="T91" fmla="*/ 12 h 38"/>
                <a:gd name="T92" fmla="*/ 40 w 94"/>
                <a:gd name="T93" fmla="*/ 8 h 38"/>
                <a:gd name="T94" fmla="*/ 49 w 94"/>
                <a:gd name="T95" fmla="*/ 5 h 38"/>
                <a:gd name="T96" fmla="*/ 56 w 94"/>
                <a:gd name="T97" fmla="*/ 0 h 38"/>
                <a:gd name="T98" fmla="*/ 63 w 94"/>
                <a:gd name="T99" fmla="*/ 0 h 38"/>
                <a:gd name="T100" fmla="*/ 63 w 94"/>
                <a:gd name="T101" fmla="*/ 3 h 38"/>
                <a:gd name="T102" fmla="*/ 73 w 94"/>
                <a:gd name="T103" fmla="*/ 3 h 38"/>
                <a:gd name="T104" fmla="*/ 80 w 94"/>
                <a:gd name="T105" fmla="*/ 5 h 38"/>
                <a:gd name="connsiteX0" fmla="*/ 8511 w 10000"/>
                <a:gd name="connsiteY0" fmla="*/ 1316 h 10000"/>
                <a:gd name="connsiteX1" fmla="*/ 8511 w 10000"/>
                <a:gd name="connsiteY1" fmla="*/ 1316 h 10000"/>
                <a:gd name="connsiteX2" fmla="*/ 9043 w 10000"/>
                <a:gd name="connsiteY2" fmla="*/ 2632 h 10000"/>
                <a:gd name="connsiteX3" fmla="*/ 9787 w 10000"/>
                <a:gd name="connsiteY3" fmla="*/ 3947 h 10000"/>
                <a:gd name="connsiteX4" fmla="*/ 9468 w 10000"/>
                <a:gd name="connsiteY4" fmla="*/ 4474 h 10000"/>
                <a:gd name="connsiteX5" fmla="*/ 10000 w 10000"/>
                <a:gd name="connsiteY5" fmla="*/ 7105 h 10000"/>
                <a:gd name="connsiteX6" fmla="*/ 9468 w 10000"/>
                <a:gd name="connsiteY6" fmla="*/ 8158 h 10000"/>
                <a:gd name="connsiteX7" fmla="*/ 9043 w 10000"/>
                <a:gd name="connsiteY7" fmla="*/ 8158 h 10000"/>
                <a:gd name="connsiteX8" fmla="*/ 8723 w 10000"/>
                <a:gd name="connsiteY8" fmla="*/ 10000 h 10000"/>
                <a:gd name="connsiteX9" fmla="*/ 8298 w 10000"/>
                <a:gd name="connsiteY9" fmla="*/ 8947 h 10000"/>
                <a:gd name="connsiteX10" fmla="*/ 7766 w 10000"/>
                <a:gd name="connsiteY10" fmla="*/ 6316 h 10000"/>
                <a:gd name="connsiteX11" fmla="*/ 8298 w 10000"/>
                <a:gd name="connsiteY11" fmla="*/ 5000 h 10000"/>
                <a:gd name="connsiteX12" fmla="*/ 7766 w 10000"/>
                <a:gd name="connsiteY12" fmla="*/ 5000 h 10000"/>
                <a:gd name="connsiteX13" fmla="*/ 7553 w 10000"/>
                <a:gd name="connsiteY13" fmla="*/ 3947 h 10000"/>
                <a:gd name="connsiteX14" fmla="*/ 6702 w 10000"/>
                <a:gd name="connsiteY14" fmla="*/ 2632 h 10000"/>
                <a:gd name="connsiteX15" fmla="*/ 5957 w 10000"/>
                <a:gd name="connsiteY15" fmla="*/ 2632 h 10000"/>
                <a:gd name="connsiteX16" fmla="*/ 5532 w 10000"/>
                <a:gd name="connsiteY16" fmla="*/ 4474 h 10000"/>
                <a:gd name="connsiteX17" fmla="*/ 4787 w 10000"/>
                <a:gd name="connsiteY17" fmla="*/ 5000 h 10000"/>
                <a:gd name="connsiteX18" fmla="*/ 4468 w 10000"/>
                <a:gd name="connsiteY18" fmla="*/ 5789 h 10000"/>
                <a:gd name="connsiteX19" fmla="*/ 4468 w 10000"/>
                <a:gd name="connsiteY19" fmla="*/ 6316 h 10000"/>
                <a:gd name="connsiteX20" fmla="*/ 5213 w 10000"/>
                <a:gd name="connsiteY20" fmla="*/ 8947 h 10000"/>
                <a:gd name="connsiteX21" fmla="*/ 4787 w 10000"/>
                <a:gd name="connsiteY21" fmla="*/ 9474 h 10000"/>
                <a:gd name="connsiteX22" fmla="*/ 4468 w 10000"/>
                <a:gd name="connsiteY22" fmla="*/ 10000 h 10000"/>
                <a:gd name="connsiteX23" fmla="*/ 3723 w 10000"/>
                <a:gd name="connsiteY23" fmla="*/ 10000 h 10000"/>
                <a:gd name="connsiteX24" fmla="*/ 3191 w 10000"/>
                <a:gd name="connsiteY24" fmla="*/ 7632 h 10000"/>
                <a:gd name="connsiteX25" fmla="*/ 3191 w 10000"/>
                <a:gd name="connsiteY25" fmla="*/ 8158 h 10000"/>
                <a:gd name="connsiteX26" fmla="*/ 2447 w 10000"/>
                <a:gd name="connsiteY26" fmla="*/ 8158 h 10000"/>
                <a:gd name="connsiteX27" fmla="*/ 2234 w 10000"/>
                <a:gd name="connsiteY27" fmla="*/ 6316 h 10000"/>
                <a:gd name="connsiteX28" fmla="*/ 1489 w 10000"/>
                <a:gd name="connsiteY28" fmla="*/ 5789 h 10000"/>
                <a:gd name="connsiteX29" fmla="*/ 957 w 10000"/>
                <a:gd name="connsiteY29" fmla="*/ 5789 h 10000"/>
                <a:gd name="connsiteX30" fmla="*/ 213 w 10000"/>
                <a:gd name="connsiteY30" fmla="*/ 5789 h 10000"/>
                <a:gd name="connsiteX31" fmla="*/ 213 w 10000"/>
                <a:gd name="connsiteY31" fmla="*/ 6316 h 10000"/>
                <a:gd name="connsiteX32" fmla="*/ 0 w 10000"/>
                <a:gd name="connsiteY32" fmla="*/ 5789 h 10000"/>
                <a:gd name="connsiteX33" fmla="*/ 213 w 10000"/>
                <a:gd name="connsiteY33" fmla="*/ 5000 h 10000"/>
                <a:gd name="connsiteX34" fmla="*/ 213 w 10000"/>
                <a:gd name="connsiteY34" fmla="*/ 4474 h 10000"/>
                <a:gd name="connsiteX35" fmla="*/ 213 w 10000"/>
                <a:gd name="connsiteY35" fmla="*/ 3158 h 10000"/>
                <a:gd name="connsiteX36" fmla="*/ 426 w 10000"/>
                <a:gd name="connsiteY36" fmla="*/ 2632 h 10000"/>
                <a:gd name="connsiteX37" fmla="*/ 213 w 10000"/>
                <a:gd name="connsiteY37" fmla="*/ 2105 h 10000"/>
                <a:gd name="connsiteX38" fmla="*/ 213 w 10000"/>
                <a:gd name="connsiteY38" fmla="*/ 789 h 10000"/>
                <a:gd name="connsiteX39" fmla="*/ 745 w 10000"/>
                <a:gd name="connsiteY39" fmla="*/ 0 h 10000"/>
                <a:gd name="connsiteX40" fmla="*/ 1170 w 10000"/>
                <a:gd name="connsiteY40" fmla="*/ 1316 h 10000"/>
                <a:gd name="connsiteX41" fmla="*/ 1170 w 10000"/>
                <a:gd name="connsiteY41" fmla="*/ 2632 h 10000"/>
                <a:gd name="connsiteX42" fmla="*/ 1915 w 10000"/>
                <a:gd name="connsiteY42" fmla="*/ 2632 h 10000"/>
                <a:gd name="connsiteX43" fmla="*/ 2234 w 10000"/>
                <a:gd name="connsiteY43" fmla="*/ 2632 h 10000"/>
                <a:gd name="connsiteX44" fmla="*/ 2766 w 10000"/>
                <a:gd name="connsiteY44" fmla="*/ 3158 h 10000"/>
                <a:gd name="connsiteX45" fmla="*/ 3511 w 10000"/>
                <a:gd name="connsiteY45" fmla="*/ 3158 h 10000"/>
                <a:gd name="connsiteX46" fmla="*/ 4398 w 10000"/>
                <a:gd name="connsiteY46" fmla="*/ 3870 h 10000"/>
                <a:gd name="connsiteX47" fmla="*/ 5213 w 10000"/>
                <a:gd name="connsiteY47" fmla="*/ 1316 h 10000"/>
                <a:gd name="connsiteX48" fmla="*/ 5957 w 10000"/>
                <a:gd name="connsiteY48" fmla="*/ 0 h 10000"/>
                <a:gd name="connsiteX49" fmla="*/ 6702 w 10000"/>
                <a:gd name="connsiteY49" fmla="*/ 0 h 10000"/>
                <a:gd name="connsiteX50" fmla="*/ 6702 w 10000"/>
                <a:gd name="connsiteY50" fmla="*/ 789 h 10000"/>
                <a:gd name="connsiteX51" fmla="*/ 7766 w 10000"/>
                <a:gd name="connsiteY51" fmla="*/ 789 h 10000"/>
                <a:gd name="connsiteX52" fmla="*/ 8511 w 10000"/>
                <a:gd name="connsiteY52" fmla="*/ 1316 h 10000"/>
                <a:gd name="connsiteX0" fmla="*/ 8511 w 10000"/>
                <a:gd name="connsiteY0" fmla="*/ 1316 h 10000"/>
                <a:gd name="connsiteX1" fmla="*/ 8511 w 10000"/>
                <a:gd name="connsiteY1" fmla="*/ 1316 h 10000"/>
                <a:gd name="connsiteX2" fmla="*/ 9043 w 10000"/>
                <a:gd name="connsiteY2" fmla="*/ 2632 h 10000"/>
                <a:gd name="connsiteX3" fmla="*/ 9787 w 10000"/>
                <a:gd name="connsiteY3" fmla="*/ 3947 h 10000"/>
                <a:gd name="connsiteX4" fmla="*/ 9468 w 10000"/>
                <a:gd name="connsiteY4" fmla="*/ 4474 h 10000"/>
                <a:gd name="connsiteX5" fmla="*/ 10000 w 10000"/>
                <a:gd name="connsiteY5" fmla="*/ 7105 h 10000"/>
                <a:gd name="connsiteX6" fmla="*/ 9468 w 10000"/>
                <a:gd name="connsiteY6" fmla="*/ 8158 h 10000"/>
                <a:gd name="connsiteX7" fmla="*/ 9043 w 10000"/>
                <a:gd name="connsiteY7" fmla="*/ 8158 h 10000"/>
                <a:gd name="connsiteX8" fmla="*/ 8723 w 10000"/>
                <a:gd name="connsiteY8" fmla="*/ 10000 h 10000"/>
                <a:gd name="connsiteX9" fmla="*/ 8298 w 10000"/>
                <a:gd name="connsiteY9" fmla="*/ 8947 h 10000"/>
                <a:gd name="connsiteX10" fmla="*/ 7766 w 10000"/>
                <a:gd name="connsiteY10" fmla="*/ 6316 h 10000"/>
                <a:gd name="connsiteX11" fmla="*/ 8298 w 10000"/>
                <a:gd name="connsiteY11" fmla="*/ 5000 h 10000"/>
                <a:gd name="connsiteX12" fmla="*/ 7766 w 10000"/>
                <a:gd name="connsiteY12" fmla="*/ 5000 h 10000"/>
                <a:gd name="connsiteX13" fmla="*/ 7553 w 10000"/>
                <a:gd name="connsiteY13" fmla="*/ 3947 h 10000"/>
                <a:gd name="connsiteX14" fmla="*/ 6702 w 10000"/>
                <a:gd name="connsiteY14" fmla="*/ 2632 h 10000"/>
                <a:gd name="connsiteX15" fmla="*/ 5957 w 10000"/>
                <a:gd name="connsiteY15" fmla="*/ 2632 h 10000"/>
                <a:gd name="connsiteX16" fmla="*/ 5532 w 10000"/>
                <a:gd name="connsiteY16" fmla="*/ 4474 h 10000"/>
                <a:gd name="connsiteX17" fmla="*/ 4787 w 10000"/>
                <a:gd name="connsiteY17" fmla="*/ 5000 h 10000"/>
                <a:gd name="connsiteX18" fmla="*/ 4468 w 10000"/>
                <a:gd name="connsiteY18" fmla="*/ 5789 h 10000"/>
                <a:gd name="connsiteX19" fmla="*/ 4468 w 10000"/>
                <a:gd name="connsiteY19" fmla="*/ 6316 h 10000"/>
                <a:gd name="connsiteX20" fmla="*/ 5213 w 10000"/>
                <a:gd name="connsiteY20" fmla="*/ 8947 h 10000"/>
                <a:gd name="connsiteX21" fmla="*/ 4787 w 10000"/>
                <a:gd name="connsiteY21" fmla="*/ 9474 h 10000"/>
                <a:gd name="connsiteX22" fmla="*/ 4468 w 10000"/>
                <a:gd name="connsiteY22" fmla="*/ 10000 h 10000"/>
                <a:gd name="connsiteX23" fmla="*/ 3723 w 10000"/>
                <a:gd name="connsiteY23" fmla="*/ 10000 h 10000"/>
                <a:gd name="connsiteX24" fmla="*/ 3191 w 10000"/>
                <a:gd name="connsiteY24" fmla="*/ 7632 h 10000"/>
                <a:gd name="connsiteX25" fmla="*/ 3191 w 10000"/>
                <a:gd name="connsiteY25" fmla="*/ 8158 h 10000"/>
                <a:gd name="connsiteX26" fmla="*/ 2447 w 10000"/>
                <a:gd name="connsiteY26" fmla="*/ 8158 h 10000"/>
                <a:gd name="connsiteX27" fmla="*/ 2377 w 10000"/>
                <a:gd name="connsiteY27" fmla="*/ 4551 h 10000"/>
                <a:gd name="connsiteX28" fmla="*/ 1489 w 10000"/>
                <a:gd name="connsiteY28" fmla="*/ 5789 h 10000"/>
                <a:gd name="connsiteX29" fmla="*/ 957 w 10000"/>
                <a:gd name="connsiteY29" fmla="*/ 5789 h 10000"/>
                <a:gd name="connsiteX30" fmla="*/ 213 w 10000"/>
                <a:gd name="connsiteY30" fmla="*/ 5789 h 10000"/>
                <a:gd name="connsiteX31" fmla="*/ 213 w 10000"/>
                <a:gd name="connsiteY31" fmla="*/ 6316 h 10000"/>
                <a:gd name="connsiteX32" fmla="*/ 0 w 10000"/>
                <a:gd name="connsiteY32" fmla="*/ 5789 h 10000"/>
                <a:gd name="connsiteX33" fmla="*/ 213 w 10000"/>
                <a:gd name="connsiteY33" fmla="*/ 5000 h 10000"/>
                <a:gd name="connsiteX34" fmla="*/ 213 w 10000"/>
                <a:gd name="connsiteY34" fmla="*/ 4474 h 10000"/>
                <a:gd name="connsiteX35" fmla="*/ 213 w 10000"/>
                <a:gd name="connsiteY35" fmla="*/ 3158 h 10000"/>
                <a:gd name="connsiteX36" fmla="*/ 426 w 10000"/>
                <a:gd name="connsiteY36" fmla="*/ 2632 h 10000"/>
                <a:gd name="connsiteX37" fmla="*/ 213 w 10000"/>
                <a:gd name="connsiteY37" fmla="*/ 2105 h 10000"/>
                <a:gd name="connsiteX38" fmla="*/ 213 w 10000"/>
                <a:gd name="connsiteY38" fmla="*/ 789 h 10000"/>
                <a:gd name="connsiteX39" fmla="*/ 745 w 10000"/>
                <a:gd name="connsiteY39" fmla="*/ 0 h 10000"/>
                <a:gd name="connsiteX40" fmla="*/ 1170 w 10000"/>
                <a:gd name="connsiteY40" fmla="*/ 1316 h 10000"/>
                <a:gd name="connsiteX41" fmla="*/ 1170 w 10000"/>
                <a:gd name="connsiteY41" fmla="*/ 2632 h 10000"/>
                <a:gd name="connsiteX42" fmla="*/ 1915 w 10000"/>
                <a:gd name="connsiteY42" fmla="*/ 2632 h 10000"/>
                <a:gd name="connsiteX43" fmla="*/ 2234 w 10000"/>
                <a:gd name="connsiteY43" fmla="*/ 2632 h 10000"/>
                <a:gd name="connsiteX44" fmla="*/ 2766 w 10000"/>
                <a:gd name="connsiteY44" fmla="*/ 3158 h 10000"/>
                <a:gd name="connsiteX45" fmla="*/ 3511 w 10000"/>
                <a:gd name="connsiteY45" fmla="*/ 3158 h 10000"/>
                <a:gd name="connsiteX46" fmla="*/ 4398 w 10000"/>
                <a:gd name="connsiteY46" fmla="*/ 3870 h 10000"/>
                <a:gd name="connsiteX47" fmla="*/ 5213 w 10000"/>
                <a:gd name="connsiteY47" fmla="*/ 1316 h 10000"/>
                <a:gd name="connsiteX48" fmla="*/ 5957 w 10000"/>
                <a:gd name="connsiteY48" fmla="*/ 0 h 10000"/>
                <a:gd name="connsiteX49" fmla="*/ 6702 w 10000"/>
                <a:gd name="connsiteY49" fmla="*/ 0 h 10000"/>
                <a:gd name="connsiteX50" fmla="*/ 6702 w 10000"/>
                <a:gd name="connsiteY50" fmla="*/ 789 h 10000"/>
                <a:gd name="connsiteX51" fmla="*/ 7766 w 10000"/>
                <a:gd name="connsiteY51" fmla="*/ 789 h 10000"/>
                <a:gd name="connsiteX52" fmla="*/ 8511 w 10000"/>
                <a:gd name="connsiteY52" fmla="*/ 1316 h 10000"/>
                <a:gd name="connsiteX0" fmla="*/ 8511 w 10000"/>
                <a:gd name="connsiteY0" fmla="*/ 1586 h 10270"/>
                <a:gd name="connsiteX1" fmla="*/ 8511 w 10000"/>
                <a:gd name="connsiteY1" fmla="*/ 1586 h 10270"/>
                <a:gd name="connsiteX2" fmla="*/ 9043 w 10000"/>
                <a:gd name="connsiteY2" fmla="*/ 2902 h 10270"/>
                <a:gd name="connsiteX3" fmla="*/ 9787 w 10000"/>
                <a:gd name="connsiteY3" fmla="*/ 4217 h 10270"/>
                <a:gd name="connsiteX4" fmla="*/ 9468 w 10000"/>
                <a:gd name="connsiteY4" fmla="*/ 4744 h 10270"/>
                <a:gd name="connsiteX5" fmla="*/ 10000 w 10000"/>
                <a:gd name="connsiteY5" fmla="*/ 7375 h 10270"/>
                <a:gd name="connsiteX6" fmla="*/ 9468 w 10000"/>
                <a:gd name="connsiteY6" fmla="*/ 8428 h 10270"/>
                <a:gd name="connsiteX7" fmla="*/ 9043 w 10000"/>
                <a:gd name="connsiteY7" fmla="*/ 8428 h 10270"/>
                <a:gd name="connsiteX8" fmla="*/ 8723 w 10000"/>
                <a:gd name="connsiteY8" fmla="*/ 10270 h 10270"/>
                <a:gd name="connsiteX9" fmla="*/ 8298 w 10000"/>
                <a:gd name="connsiteY9" fmla="*/ 9217 h 10270"/>
                <a:gd name="connsiteX10" fmla="*/ 7766 w 10000"/>
                <a:gd name="connsiteY10" fmla="*/ 6586 h 10270"/>
                <a:gd name="connsiteX11" fmla="*/ 8298 w 10000"/>
                <a:gd name="connsiteY11" fmla="*/ 5270 h 10270"/>
                <a:gd name="connsiteX12" fmla="*/ 7766 w 10000"/>
                <a:gd name="connsiteY12" fmla="*/ 5270 h 10270"/>
                <a:gd name="connsiteX13" fmla="*/ 7553 w 10000"/>
                <a:gd name="connsiteY13" fmla="*/ 4217 h 10270"/>
                <a:gd name="connsiteX14" fmla="*/ 6702 w 10000"/>
                <a:gd name="connsiteY14" fmla="*/ 2902 h 10270"/>
                <a:gd name="connsiteX15" fmla="*/ 5957 w 10000"/>
                <a:gd name="connsiteY15" fmla="*/ 2902 h 10270"/>
                <a:gd name="connsiteX16" fmla="*/ 5532 w 10000"/>
                <a:gd name="connsiteY16" fmla="*/ 4744 h 10270"/>
                <a:gd name="connsiteX17" fmla="*/ 4787 w 10000"/>
                <a:gd name="connsiteY17" fmla="*/ 5270 h 10270"/>
                <a:gd name="connsiteX18" fmla="*/ 4468 w 10000"/>
                <a:gd name="connsiteY18" fmla="*/ 6059 h 10270"/>
                <a:gd name="connsiteX19" fmla="*/ 4468 w 10000"/>
                <a:gd name="connsiteY19" fmla="*/ 6586 h 10270"/>
                <a:gd name="connsiteX20" fmla="*/ 5213 w 10000"/>
                <a:gd name="connsiteY20" fmla="*/ 9217 h 10270"/>
                <a:gd name="connsiteX21" fmla="*/ 4787 w 10000"/>
                <a:gd name="connsiteY21" fmla="*/ 9744 h 10270"/>
                <a:gd name="connsiteX22" fmla="*/ 4468 w 10000"/>
                <a:gd name="connsiteY22" fmla="*/ 10270 h 10270"/>
                <a:gd name="connsiteX23" fmla="*/ 3723 w 10000"/>
                <a:gd name="connsiteY23" fmla="*/ 10270 h 10270"/>
                <a:gd name="connsiteX24" fmla="*/ 3191 w 10000"/>
                <a:gd name="connsiteY24" fmla="*/ 7902 h 10270"/>
                <a:gd name="connsiteX25" fmla="*/ 3191 w 10000"/>
                <a:gd name="connsiteY25" fmla="*/ 8428 h 10270"/>
                <a:gd name="connsiteX26" fmla="*/ 2447 w 10000"/>
                <a:gd name="connsiteY26" fmla="*/ 8428 h 10270"/>
                <a:gd name="connsiteX27" fmla="*/ 2377 w 10000"/>
                <a:gd name="connsiteY27" fmla="*/ 4821 h 10270"/>
                <a:gd name="connsiteX28" fmla="*/ 1489 w 10000"/>
                <a:gd name="connsiteY28" fmla="*/ 6059 h 10270"/>
                <a:gd name="connsiteX29" fmla="*/ 957 w 10000"/>
                <a:gd name="connsiteY29" fmla="*/ 6059 h 10270"/>
                <a:gd name="connsiteX30" fmla="*/ 213 w 10000"/>
                <a:gd name="connsiteY30" fmla="*/ 6059 h 10270"/>
                <a:gd name="connsiteX31" fmla="*/ 213 w 10000"/>
                <a:gd name="connsiteY31" fmla="*/ 6586 h 10270"/>
                <a:gd name="connsiteX32" fmla="*/ 0 w 10000"/>
                <a:gd name="connsiteY32" fmla="*/ 6059 h 10270"/>
                <a:gd name="connsiteX33" fmla="*/ 213 w 10000"/>
                <a:gd name="connsiteY33" fmla="*/ 5270 h 10270"/>
                <a:gd name="connsiteX34" fmla="*/ 213 w 10000"/>
                <a:gd name="connsiteY34" fmla="*/ 4744 h 10270"/>
                <a:gd name="connsiteX35" fmla="*/ 213 w 10000"/>
                <a:gd name="connsiteY35" fmla="*/ 3428 h 10270"/>
                <a:gd name="connsiteX36" fmla="*/ 426 w 10000"/>
                <a:gd name="connsiteY36" fmla="*/ 2902 h 10270"/>
                <a:gd name="connsiteX37" fmla="*/ 213 w 10000"/>
                <a:gd name="connsiteY37" fmla="*/ 2375 h 10270"/>
                <a:gd name="connsiteX38" fmla="*/ 213 w 10000"/>
                <a:gd name="connsiteY38" fmla="*/ 1059 h 10270"/>
                <a:gd name="connsiteX39" fmla="*/ 745 w 10000"/>
                <a:gd name="connsiteY39" fmla="*/ 270 h 10270"/>
                <a:gd name="connsiteX40" fmla="*/ 1170 w 10000"/>
                <a:gd name="connsiteY40" fmla="*/ 1586 h 10270"/>
                <a:gd name="connsiteX41" fmla="*/ 1170 w 10000"/>
                <a:gd name="connsiteY41" fmla="*/ 2902 h 10270"/>
                <a:gd name="connsiteX42" fmla="*/ 1915 w 10000"/>
                <a:gd name="connsiteY42" fmla="*/ 2902 h 10270"/>
                <a:gd name="connsiteX43" fmla="*/ 2234 w 10000"/>
                <a:gd name="connsiteY43" fmla="*/ 2902 h 10270"/>
                <a:gd name="connsiteX44" fmla="*/ 2766 w 10000"/>
                <a:gd name="connsiteY44" fmla="*/ 3428 h 10270"/>
                <a:gd name="connsiteX45" fmla="*/ 3511 w 10000"/>
                <a:gd name="connsiteY45" fmla="*/ 3428 h 10270"/>
                <a:gd name="connsiteX46" fmla="*/ 4398 w 10000"/>
                <a:gd name="connsiteY46" fmla="*/ 4140 h 10270"/>
                <a:gd name="connsiteX47" fmla="*/ 5213 w 10000"/>
                <a:gd name="connsiteY47" fmla="*/ 1586 h 10270"/>
                <a:gd name="connsiteX48" fmla="*/ 5957 w 10000"/>
                <a:gd name="connsiteY48" fmla="*/ 270 h 10270"/>
                <a:gd name="connsiteX49" fmla="*/ 6702 w 10000"/>
                <a:gd name="connsiteY49" fmla="*/ 270 h 10270"/>
                <a:gd name="connsiteX50" fmla="*/ 6702 w 10000"/>
                <a:gd name="connsiteY50" fmla="*/ 1059 h 10270"/>
                <a:gd name="connsiteX51" fmla="*/ 7766 w 10000"/>
                <a:gd name="connsiteY51" fmla="*/ 0 h 10270"/>
                <a:gd name="connsiteX52" fmla="*/ 8511 w 10000"/>
                <a:gd name="connsiteY52" fmla="*/ 1586 h 1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0000" h="10270">
                  <a:moveTo>
                    <a:pt x="8511" y="1586"/>
                  </a:moveTo>
                  <a:lnTo>
                    <a:pt x="8511" y="1586"/>
                  </a:lnTo>
                  <a:lnTo>
                    <a:pt x="9043" y="2902"/>
                  </a:lnTo>
                  <a:lnTo>
                    <a:pt x="9787" y="4217"/>
                  </a:lnTo>
                  <a:lnTo>
                    <a:pt x="9468" y="4744"/>
                  </a:lnTo>
                  <a:lnTo>
                    <a:pt x="10000" y="7375"/>
                  </a:lnTo>
                  <a:lnTo>
                    <a:pt x="9468" y="8428"/>
                  </a:lnTo>
                  <a:lnTo>
                    <a:pt x="9043" y="8428"/>
                  </a:lnTo>
                  <a:cubicBezTo>
                    <a:pt x="8936" y="9042"/>
                    <a:pt x="8830" y="9656"/>
                    <a:pt x="8723" y="10270"/>
                  </a:cubicBezTo>
                  <a:lnTo>
                    <a:pt x="8298" y="9217"/>
                  </a:lnTo>
                  <a:lnTo>
                    <a:pt x="7766" y="6586"/>
                  </a:lnTo>
                  <a:lnTo>
                    <a:pt x="8298" y="5270"/>
                  </a:lnTo>
                  <a:lnTo>
                    <a:pt x="7766" y="5270"/>
                  </a:lnTo>
                  <a:lnTo>
                    <a:pt x="7553" y="4217"/>
                  </a:lnTo>
                  <a:lnTo>
                    <a:pt x="6702" y="2902"/>
                  </a:lnTo>
                  <a:lnTo>
                    <a:pt x="5957" y="2902"/>
                  </a:lnTo>
                  <a:cubicBezTo>
                    <a:pt x="5815" y="3516"/>
                    <a:pt x="5674" y="4130"/>
                    <a:pt x="5532" y="4744"/>
                  </a:cubicBezTo>
                  <a:lnTo>
                    <a:pt x="4787" y="5270"/>
                  </a:lnTo>
                  <a:lnTo>
                    <a:pt x="4468" y="6059"/>
                  </a:lnTo>
                  <a:lnTo>
                    <a:pt x="4468" y="6586"/>
                  </a:lnTo>
                  <a:lnTo>
                    <a:pt x="5213" y="9217"/>
                  </a:lnTo>
                  <a:lnTo>
                    <a:pt x="4787" y="9744"/>
                  </a:lnTo>
                  <a:lnTo>
                    <a:pt x="4468" y="10270"/>
                  </a:lnTo>
                  <a:lnTo>
                    <a:pt x="3723" y="10270"/>
                  </a:lnTo>
                  <a:lnTo>
                    <a:pt x="3191" y="7902"/>
                  </a:lnTo>
                  <a:lnTo>
                    <a:pt x="3191" y="8428"/>
                  </a:lnTo>
                  <a:lnTo>
                    <a:pt x="2447" y="8428"/>
                  </a:lnTo>
                  <a:cubicBezTo>
                    <a:pt x="2424" y="7226"/>
                    <a:pt x="2400" y="6023"/>
                    <a:pt x="2377" y="4821"/>
                  </a:cubicBezTo>
                  <a:lnTo>
                    <a:pt x="1489" y="6059"/>
                  </a:lnTo>
                  <a:lnTo>
                    <a:pt x="957" y="6059"/>
                  </a:lnTo>
                  <a:lnTo>
                    <a:pt x="213" y="6059"/>
                  </a:lnTo>
                  <a:lnTo>
                    <a:pt x="213" y="6586"/>
                  </a:lnTo>
                  <a:lnTo>
                    <a:pt x="0" y="6059"/>
                  </a:lnTo>
                  <a:lnTo>
                    <a:pt x="213" y="5270"/>
                  </a:lnTo>
                  <a:lnTo>
                    <a:pt x="213" y="4744"/>
                  </a:lnTo>
                  <a:lnTo>
                    <a:pt x="213" y="3428"/>
                  </a:lnTo>
                  <a:lnTo>
                    <a:pt x="426" y="2902"/>
                  </a:lnTo>
                  <a:lnTo>
                    <a:pt x="213" y="2375"/>
                  </a:lnTo>
                  <a:lnTo>
                    <a:pt x="213" y="1059"/>
                  </a:lnTo>
                  <a:lnTo>
                    <a:pt x="745" y="270"/>
                  </a:lnTo>
                  <a:lnTo>
                    <a:pt x="1170" y="1586"/>
                  </a:lnTo>
                  <a:lnTo>
                    <a:pt x="1170" y="2902"/>
                  </a:lnTo>
                  <a:lnTo>
                    <a:pt x="1915" y="2902"/>
                  </a:lnTo>
                  <a:lnTo>
                    <a:pt x="2234" y="2902"/>
                  </a:lnTo>
                  <a:lnTo>
                    <a:pt x="2766" y="3428"/>
                  </a:lnTo>
                  <a:lnTo>
                    <a:pt x="3511" y="3428"/>
                  </a:lnTo>
                  <a:lnTo>
                    <a:pt x="4398" y="4140"/>
                  </a:lnTo>
                  <a:lnTo>
                    <a:pt x="5213" y="1586"/>
                  </a:lnTo>
                  <a:lnTo>
                    <a:pt x="5957" y="270"/>
                  </a:lnTo>
                  <a:lnTo>
                    <a:pt x="6702" y="270"/>
                  </a:lnTo>
                  <a:lnTo>
                    <a:pt x="6702" y="1059"/>
                  </a:lnTo>
                  <a:lnTo>
                    <a:pt x="7766" y="0"/>
                  </a:lnTo>
                  <a:lnTo>
                    <a:pt x="8511" y="158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4" name="Freeform 248">
              <a:extLst>
                <a:ext uri="{FF2B5EF4-FFF2-40B4-BE49-F238E27FC236}">
                  <a16:creationId xmlns:a16="http://schemas.microsoft.com/office/drawing/2014/main" xmlns="" id="{EA7D861D-67E7-4947-BDEB-8E74D438E9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404" y="4131749"/>
              <a:ext cx="178732" cy="253988"/>
            </a:xfrm>
            <a:custGeom>
              <a:avLst/>
              <a:gdLst>
                <a:gd name="T0" fmla="*/ 147 w 152"/>
                <a:gd name="T1" fmla="*/ 168 h 216"/>
                <a:gd name="T2" fmla="*/ 152 w 152"/>
                <a:gd name="T3" fmla="*/ 190 h 216"/>
                <a:gd name="T4" fmla="*/ 140 w 152"/>
                <a:gd name="T5" fmla="*/ 187 h 216"/>
                <a:gd name="T6" fmla="*/ 138 w 152"/>
                <a:gd name="T7" fmla="*/ 206 h 216"/>
                <a:gd name="T8" fmla="*/ 114 w 152"/>
                <a:gd name="T9" fmla="*/ 204 h 216"/>
                <a:gd name="T10" fmla="*/ 114 w 152"/>
                <a:gd name="T11" fmla="*/ 185 h 216"/>
                <a:gd name="T12" fmla="*/ 97 w 152"/>
                <a:gd name="T13" fmla="*/ 185 h 216"/>
                <a:gd name="T14" fmla="*/ 78 w 152"/>
                <a:gd name="T15" fmla="*/ 194 h 216"/>
                <a:gd name="T16" fmla="*/ 83 w 152"/>
                <a:gd name="T17" fmla="*/ 176 h 216"/>
                <a:gd name="T18" fmla="*/ 102 w 152"/>
                <a:gd name="T19" fmla="*/ 164 h 216"/>
                <a:gd name="T20" fmla="*/ 119 w 152"/>
                <a:gd name="T21" fmla="*/ 166 h 216"/>
                <a:gd name="T22" fmla="*/ 133 w 152"/>
                <a:gd name="T23" fmla="*/ 159 h 216"/>
                <a:gd name="T24" fmla="*/ 145 w 152"/>
                <a:gd name="T25" fmla="*/ 154 h 216"/>
                <a:gd name="T26" fmla="*/ 147 w 152"/>
                <a:gd name="T27" fmla="*/ 168 h 216"/>
                <a:gd name="T28" fmla="*/ 109 w 152"/>
                <a:gd name="T29" fmla="*/ 138 h 216"/>
                <a:gd name="T30" fmla="*/ 97 w 152"/>
                <a:gd name="T31" fmla="*/ 154 h 216"/>
                <a:gd name="T32" fmla="*/ 83 w 152"/>
                <a:gd name="T33" fmla="*/ 147 h 216"/>
                <a:gd name="T34" fmla="*/ 90 w 152"/>
                <a:gd name="T35" fmla="*/ 138 h 216"/>
                <a:gd name="T36" fmla="*/ 102 w 152"/>
                <a:gd name="T37" fmla="*/ 128 h 216"/>
                <a:gd name="T38" fmla="*/ 112 w 152"/>
                <a:gd name="T39" fmla="*/ 123 h 216"/>
                <a:gd name="T40" fmla="*/ 22 w 152"/>
                <a:gd name="T41" fmla="*/ 154 h 216"/>
                <a:gd name="T42" fmla="*/ 0 w 152"/>
                <a:gd name="T43" fmla="*/ 171 h 216"/>
                <a:gd name="T44" fmla="*/ 19 w 152"/>
                <a:gd name="T45" fmla="*/ 147 h 216"/>
                <a:gd name="T46" fmla="*/ 36 w 152"/>
                <a:gd name="T47" fmla="*/ 121 h 216"/>
                <a:gd name="T48" fmla="*/ 29 w 152"/>
                <a:gd name="T49" fmla="*/ 142 h 216"/>
                <a:gd name="T50" fmla="*/ 76 w 152"/>
                <a:gd name="T51" fmla="*/ 112 h 216"/>
                <a:gd name="T52" fmla="*/ 86 w 152"/>
                <a:gd name="T53" fmla="*/ 116 h 216"/>
                <a:gd name="T54" fmla="*/ 95 w 152"/>
                <a:gd name="T55" fmla="*/ 123 h 216"/>
                <a:gd name="T56" fmla="*/ 78 w 152"/>
                <a:gd name="T57" fmla="*/ 135 h 216"/>
                <a:gd name="T58" fmla="*/ 78 w 152"/>
                <a:gd name="T59" fmla="*/ 119 h 216"/>
                <a:gd name="T60" fmla="*/ 133 w 152"/>
                <a:gd name="T61" fmla="*/ 107 h 216"/>
                <a:gd name="T62" fmla="*/ 138 w 152"/>
                <a:gd name="T63" fmla="*/ 126 h 216"/>
                <a:gd name="T64" fmla="*/ 126 w 152"/>
                <a:gd name="T65" fmla="*/ 128 h 216"/>
                <a:gd name="T66" fmla="*/ 123 w 152"/>
                <a:gd name="T67" fmla="*/ 140 h 216"/>
                <a:gd name="T68" fmla="*/ 116 w 152"/>
                <a:gd name="T69" fmla="*/ 128 h 216"/>
                <a:gd name="T70" fmla="*/ 123 w 152"/>
                <a:gd name="T71" fmla="*/ 119 h 216"/>
                <a:gd name="T72" fmla="*/ 114 w 152"/>
                <a:gd name="T73" fmla="*/ 100 h 216"/>
                <a:gd name="T74" fmla="*/ 133 w 152"/>
                <a:gd name="T75" fmla="*/ 107 h 216"/>
                <a:gd name="T76" fmla="*/ 69 w 152"/>
                <a:gd name="T77" fmla="*/ 93 h 216"/>
                <a:gd name="T78" fmla="*/ 60 w 152"/>
                <a:gd name="T79" fmla="*/ 97 h 216"/>
                <a:gd name="T80" fmla="*/ 64 w 152"/>
                <a:gd name="T81" fmla="*/ 86 h 216"/>
                <a:gd name="T82" fmla="*/ 67 w 152"/>
                <a:gd name="T83" fmla="*/ 0 h 216"/>
                <a:gd name="T84" fmla="*/ 76 w 152"/>
                <a:gd name="T85" fmla="*/ 5 h 216"/>
                <a:gd name="T86" fmla="*/ 83 w 152"/>
                <a:gd name="T87" fmla="*/ 5 h 216"/>
                <a:gd name="T88" fmla="*/ 86 w 152"/>
                <a:gd name="T89" fmla="*/ 24 h 216"/>
                <a:gd name="T90" fmla="*/ 71 w 152"/>
                <a:gd name="T91" fmla="*/ 45 h 216"/>
                <a:gd name="T92" fmla="*/ 74 w 152"/>
                <a:gd name="T93" fmla="*/ 71 h 216"/>
                <a:gd name="T94" fmla="*/ 88 w 152"/>
                <a:gd name="T95" fmla="*/ 71 h 216"/>
                <a:gd name="T96" fmla="*/ 107 w 152"/>
                <a:gd name="T97" fmla="*/ 90 h 216"/>
                <a:gd name="T98" fmla="*/ 112 w 152"/>
                <a:gd name="T99" fmla="*/ 102 h 216"/>
                <a:gd name="T100" fmla="*/ 93 w 152"/>
                <a:gd name="T101" fmla="*/ 86 h 216"/>
                <a:gd name="T102" fmla="*/ 78 w 152"/>
                <a:gd name="T103" fmla="*/ 81 h 216"/>
                <a:gd name="T104" fmla="*/ 55 w 152"/>
                <a:gd name="T105" fmla="*/ 78 h 216"/>
                <a:gd name="T106" fmla="*/ 62 w 152"/>
                <a:gd name="T107" fmla="*/ 67 h 216"/>
                <a:gd name="T108" fmla="*/ 55 w 152"/>
                <a:gd name="T109" fmla="*/ 69 h 216"/>
                <a:gd name="T110" fmla="*/ 43 w 152"/>
                <a:gd name="T111" fmla="*/ 52 h 216"/>
                <a:gd name="T112" fmla="*/ 50 w 152"/>
                <a:gd name="T113" fmla="*/ 43 h 216"/>
                <a:gd name="T114" fmla="*/ 57 w 152"/>
                <a:gd name="T115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2" h="216">
                  <a:moveTo>
                    <a:pt x="147" y="168"/>
                  </a:moveTo>
                  <a:lnTo>
                    <a:pt x="147" y="168"/>
                  </a:lnTo>
                  <a:lnTo>
                    <a:pt x="149" y="180"/>
                  </a:lnTo>
                  <a:lnTo>
                    <a:pt x="152" y="190"/>
                  </a:lnTo>
                  <a:lnTo>
                    <a:pt x="145" y="204"/>
                  </a:lnTo>
                  <a:lnTo>
                    <a:pt x="140" y="187"/>
                  </a:lnTo>
                  <a:lnTo>
                    <a:pt x="130" y="194"/>
                  </a:lnTo>
                  <a:lnTo>
                    <a:pt x="138" y="206"/>
                  </a:lnTo>
                  <a:lnTo>
                    <a:pt x="133" y="216"/>
                  </a:lnTo>
                  <a:lnTo>
                    <a:pt x="114" y="204"/>
                  </a:lnTo>
                  <a:lnTo>
                    <a:pt x="109" y="194"/>
                  </a:lnTo>
                  <a:lnTo>
                    <a:pt x="114" y="185"/>
                  </a:lnTo>
                  <a:lnTo>
                    <a:pt x="104" y="178"/>
                  </a:lnTo>
                  <a:lnTo>
                    <a:pt x="97" y="185"/>
                  </a:lnTo>
                  <a:lnTo>
                    <a:pt x="90" y="185"/>
                  </a:lnTo>
                  <a:lnTo>
                    <a:pt x="78" y="194"/>
                  </a:lnTo>
                  <a:lnTo>
                    <a:pt x="76" y="190"/>
                  </a:lnTo>
                  <a:lnTo>
                    <a:pt x="83" y="176"/>
                  </a:lnTo>
                  <a:lnTo>
                    <a:pt x="93" y="171"/>
                  </a:lnTo>
                  <a:lnTo>
                    <a:pt x="102" y="164"/>
                  </a:lnTo>
                  <a:lnTo>
                    <a:pt x="107" y="171"/>
                  </a:lnTo>
                  <a:lnTo>
                    <a:pt x="119" y="166"/>
                  </a:lnTo>
                  <a:lnTo>
                    <a:pt x="123" y="159"/>
                  </a:lnTo>
                  <a:lnTo>
                    <a:pt x="133" y="159"/>
                  </a:lnTo>
                  <a:lnTo>
                    <a:pt x="133" y="147"/>
                  </a:lnTo>
                  <a:lnTo>
                    <a:pt x="145" y="154"/>
                  </a:lnTo>
                  <a:lnTo>
                    <a:pt x="147" y="161"/>
                  </a:lnTo>
                  <a:lnTo>
                    <a:pt x="147" y="168"/>
                  </a:lnTo>
                  <a:close/>
                  <a:moveTo>
                    <a:pt x="109" y="138"/>
                  </a:moveTo>
                  <a:lnTo>
                    <a:pt x="109" y="138"/>
                  </a:lnTo>
                  <a:lnTo>
                    <a:pt x="104" y="142"/>
                  </a:lnTo>
                  <a:lnTo>
                    <a:pt x="97" y="154"/>
                  </a:lnTo>
                  <a:lnTo>
                    <a:pt x="93" y="159"/>
                  </a:lnTo>
                  <a:lnTo>
                    <a:pt x="83" y="147"/>
                  </a:lnTo>
                  <a:lnTo>
                    <a:pt x="86" y="142"/>
                  </a:lnTo>
                  <a:lnTo>
                    <a:pt x="90" y="138"/>
                  </a:lnTo>
                  <a:lnTo>
                    <a:pt x="93" y="128"/>
                  </a:lnTo>
                  <a:lnTo>
                    <a:pt x="102" y="128"/>
                  </a:lnTo>
                  <a:lnTo>
                    <a:pt x="100" y="138"/>
                  </a:lnTo>
                  <a:lnTo>
                    <a:pt x="112" y="123"/>
                  </a:lnTo>
                  <a:lnTo>
                    <a:pt x="109" y="138"/>
                  </a:lnTo>
                  <a:close/>
                  <a:moveTo>
                    <a:pt x="22" y="154"/>
                  </a:moveTo>
                  <a:lnTo>
                    <a:pt x="22" y="154"/>
                  </a:lnTo>
                  <a:lnTo>
                    <a:pt x="0" y="171"/>
                  </a:lnTo>
                  <a:lnTo>
                    <a:pt x="7" y="157"/>
                  </a:lnTo>
                  <a:lnTo>
                    <a:pt x="19" y="147"/>
                  </a:lnTo>
                  <a:lnTo>
                    <a:pt x="29" y="138"/>
                  </a:lnTo>
                  <a:lnTo>
                    <a:pt x="36" y="121"/>
                  </a:lnTo>
                  <a:lnTo>
                    <a:pt x="41" y="133"/>
                  </a:lnTo>
                  <a:lnTo>
                    <a:pt x="29" y="142"/>
                  </a:lnTo>
                  <a:lnTo>
                    <a:pt x="22" y="154"/>
                  </a:lnTo>
                  <a:close/>
                  <a:moveTo>
                    <a:pt x="76" y="112"/>
                  </a:moveTo>
                  <a:lnTo>
                    <a:pt x="76" y="112"/>
                  </a:lnTo>
                  <a:lnTo>
                    <a:pt x="86" y="116"/>
                  </a:lnTo>
                  <a:lnTo>
                    <a:pt x="95" y="116"/>
                  </a:lnTo>
                  <a:lnTo>
                    <a:pt x="95" y="123"/>
                  </a:lnTo>
                  <a:lnTo>
                    <a:pt x="88" y="131"/>
                  </a:lnTo>
                  <a:lnTo>
                    <a:pt x="78" y="135"/>
                  </a:lnTo>
                  <a:lnTo>
                    <a:pt x="78" y="128"/>
                  </a:lnTo>
                  <a:lnTo>
                    <a:pt x="78" y="119"/>
                  </a:lnTo>
                  <a:lnTo>
                    <a:pt x="76" y="112"/>
                  </a:lnTo>
                  <a:close/>
                  <a:moveTo>
                    <a:pt x="133" y="107"/>
                  </a:moveTo>
                  <a:lnTo>
                    <a:pt x="133" y="107"/>
                  </a:lnTo>
                  <a:lnTo>
                    <a:pt x="138" y="126"/>
                  </a:lnTo>
                  <a:lnTo>
                    <a:pt x="126" y="121"/>
                  </a:lnTo>
                  <a:lnTo>
                    <a:pt x="126" y="128"/>
                  </a:lnTo>
                  <a:lnTo>
                    <a:pt x="130" y="138"/>
                  </a:lnTo>
                  <a:lnTo>
                    <a:pt x="123" y="140"/>
                  </a:lnTo>
                  <a:lnTo>
                    <a:pt x="121" y="128"/>
                  </a:lnTo>
                  <a:lnTo>
                    <a:pt x="116" y="128"/>
                  </a:lnTo>
                  <a:lnTo>
                    <a:pt x="114" y="119"/>
                  </a:lnTo>
                  <a:lnTo>
                    <a:pt x="123" y="119"/>
                  </a:lnTo>
                  <a:lnTo>
                    <a:pt x="123" y="114"/>
                  </a:lnTo>
                  <a:lnTo>
                    <a:pt x="114" y="100"/>
                  </a:lnTo>
                  <a:lnTo>
                    <a:pt x="128" y="102"/>
                  </a:lnTo>
                  <a:lnTo>
                    <a:pt x="133" y="107"/>
                  </a:lnTo>
                  <a:close/>
                  <a:moveTo>
                    <a:pt x="69" y="93"/>
                  </a:moveTo>
                  <a:lnTo>
                    <a:pt x="69" y="93"/>
                  </a:lnTo>
                  <a:lnTo>
                    <a:pt x="64" y="107"/>
                  </a:lnTo>
                  <a:lnTo>
                    <a:pt x="60" y="97"/>
                  </a:lnTo>
                  <a:lnTo>
                    <a:pt x="50" y="86"/>
                  </a:lnTo>
                  <a:lnTo>
                    <a:pt x="64" y="86"/>
                  </a:lnTo>
                  <a:lnTo>
                    <a:pt x="69" y="93"/>
                  </a:lnTo>
                  <a:close/>
                  <a:moveTo>
                    <a:pt x="67" y="0"/>
                  </a:moveTo>
                  <a:lnTo>
                    <a:pt x="67" y="0"/>
                  </a:lnTo>
                  <a:lnTo>
                    <a:pt x="76" y="5"/>
                  </a:lnTo>
                  <a:lnTo>
                    <a:pt x="81" y="0"/>
                  </a:lnTo>
                  <a:lnTo>
                    <a:pt x="83" y="5"/>
                  </a:lnTo>
                  <a:lnTo>
                    <a:pt x="81" y="12"/>
                  </a:lnTo>
                  <a:lnTo>
                    <a:pt x="86" y="24"/>
                  </a:lnTo>
                  <a:lnTo>
                    <a:pt x="81" y="38"/>
                  </a:lnTo>
                  <a:lnTo>
                    <a:pt x="71" y="45"/>
                  </a:lnTo>
                  <a:lnTo>
                    <a:pt x="69" y="60"/>
                  </a:lnTo>
                  <a:lnTo>
                    <a:pt x="74" y="71"/>
                  </a:lnTo>
                  <a:lnTo>
                    <a:pt x="81" y="74"/>
                  </a:lnTo>
                  <a:lnTo>
                    <a:pt x="88" y="71"/>
                  </a:lnTo>
                  <a:lnTo>
                    <a:pt x="109" y="81"/>
                  </a:lnTo>
                  <a:lnTo>
                    <a:pt x="107" y="90"/>
                  </a:lnTo>
                  <a:lnTo>
                    <a:pt x="112" y="93"/>
                  </a:lnTo>
                  <a:lnTo>
                    <a:pt x="112" y="102"/>
                  </a:lnTo>
                  <a:lnTo>
                    <a:pt x="97" y="93"/>
                  </a:lnTo>
                  <a:lnTo>
                    <a:pt x="93" y="86"/>
                  </a:lnTo>
                  <a:lnTo>
                    <a:pt x="88" y="90"/>
                  </a:lnTo>
                  <a:lnTo>
                    <a:pt x="78" y="81"/>
                  </a:lnTo>
                  <a:lnTo>
                    <a:pt x="62" y="83"/>
                  </a:lnTo>
                  <a:lnTo>
                    <a:pt x="55" y="78"/>
                  </a:lnTo>
                  <a:lnTo>
                    <a:pt x="57" y="71"/>
                  </a:lnTo>
                  <a:lnTo>
                    <a:pt x="62" y="67"/>
                  </a:lnTo>
                  <a:lnTo>
                    <a:pt x="57" y="64"/>
                  </a:lnTo>
                  <a:lnTo>
                    <a:pt x="55" y="69"/>
                  </a:lnTo>
                  <a:lnTo>
                    <a:pt x="48" y="62"/>
                  </a:lnTo>
                  <a:lnTo>
                    <a:pt x="43" y="52"/>
                  </a:lnTo>
                  <a:lnTo>
                    <a:pt x="43" y="38"/>
                  </a:lnTo>
                  <a:lnTo>
                    <a:pt x="50" y="43"/>
                  </a:lnTo>
                  <a:lnTo>
                    <a:pt x="52" y="17"/>
                  </a:lnTo>
                  <a:lnTo>
                    <a:pt x="57" y="0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5" name="Freeform 254">
              <a:extLst>
                <a:ext uri="{FF2B5EF4-FFF2-40B4-BE49-F238E27FC236}">
                  <a16:creationId xmlns:a16="http://schemas.microsoft.com/office/drawing/2014/main" xmlns="" id="{BF511FA1-7F87-4D48-BD89-850040888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8758" y="4133364"/>
              <a:ext cx="30573" cy="11759"/>
            </a:xfrm>
            <a:custGeom>
              <a:avLst/>
              <a:gdLst>
                <a:gd name="T0" fmla="*/ 26 w 26"/>
                <a:gd name="T1" fmla="*/ 5 h 10"/>
                <a:gd name="T2" fmla="*/ 26 w 26"/>
                <a:gd name="T3" fmla="*/ 5 h 10"/>
                <a:gd name="T4" fmla="*/ 24 w 26"/>
                <a:gd name="T5" fmla="*/ 10 h 10"/>
                <a:gd name="T6" fmla="*/ 9 w 26"/>
                <a:gd name="T7" fmla="*/ 10 h 10"/>
                <a:gd name="T8" fmla="*/ 0 w 26"/>
                <a:gd name="T9" fmla="*/ 10 h 10"/>
                <a:gd name="T10" fmla="*/ 0 w 26"/>
                <a:gd name="T11" fmla="*/ 3 h 10"/>
                <a:gd name="T12" fmla="*/ 2 w 26"/>
                <a:gd name="T13" fmla="*/ 0 h 10"/>
                <a:gd name="T14" fmla="*/ 17 w 26"/>
                <a:gd name="T15" fmla="*/ 0 h 10"/>
                <a:gd name="T16" fmla="*/ 24 w 26"/>
                <a:gd name="T17" fmla="*/ 3 h 10"/>
                <a:gd name="T18" fmla="*/ 26 w 26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0">
                  <a:moveTo>
                    <a:pt x="26" y="5"/>
                  </a:moveTo>
                  <a:lnTo>
                    <a:pt x="26" y="5"/>
                  </a:lnTo>
                  <a:lnTo>
                    <a:pt x="24" y="10"/>
                  </a:lnTo>
                  <a:lnTo>
                    <a:pt x="9" y="10"/>
                  </a:lnTo>
                  <a:lnTo>
                    <a:pt x="0" y="10"/>
                  </a:lnTo>
                  <a:lnTo>
                    <a:pt x="0" y="3"/>
                  </a:lnTo>
                  <a:lnTo>
                    <a:pt x="2" y="0"/>
                  </a:lnTo>
                  <a:lnTo>
                    <a:pt x="17" y="0"/>
                  </a:lnTo>
                  <a:lnTo>
                    <a:pt x="24" y="3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6" name="Freeform 256">
              <a:extLst>
                <a:ext uri="{FF2B5EF4-FFF2-40B4-BE49-F238E27FC236}">
                  <a16:creationId xmlns:a16="http://schemas.microsoft.com/office/drawing/2014/main" xmlns="" id="{264BB837-0D68-4EEB-BA4A-64C471747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1453" y="3593470"/>
              <a:ext cx="124642" cy="130521"/>
            </a:xfrm>
            <a:custGeom>
              <a:avLst/>
              <a:gdLst>
                <a:gd name="T0" fmla="*/ 104 w 106"/>
                <a:gd name="T1" fmla="*/ 12 h 111"/>
                <a:gd name="T2" fmla="*/ 104 w 106"/>
                <a:gd name="T3" fmla="*/ 12 h 111"/>
                <a:gd name="T4" fmla="*/ 106 w 106"/>
                <a:gd name="T5" fmla="*/ 16 h 111"/>
                <a:gd name="T6" fmla="*/ 99 w 106"/>
                <a:gd name="T7" fmla="*/ 14 h 111"/>
                <a:gd name="T8" fmla="*/ 92 w 106"/>
                <a:gd name="T9" fmla="*/ 21 h 111"/>
                <a:gd name="T10" fmla="*/ 87 w 106"/>
                <a:gd name="T11" fmla="*/ 28 h 111"/>
                <a:gd name="T12" fmla="*/ 87 w 106"/>
                <a:gd name="T13" fmla="*/ 45 h 111"/>
                <a:gd name="T14" fmla="*/ 80 w 106"/>
                <a:gd name="T15" fmla="*/ 50 h 111"/>
                <a:gd name="T16" fmla="*/ 76 w 106"/>
                <a:gd name="T17" fmla="*/ 52 h 111"/>
                <a:gd name="T18" fmla="*/ 71 w 106"/>
                <a:gd name="T19" fmla="*/ 59 h 111"/>
                <a:gd name="T20" fmla="*/ 59 w 106"/>
                <a:gd name="T21" fmla="*/ 61 h 111"/>
                <a:gd name="T22" fmla="*/ 52 w 106"/>
                <a:gd name="T23" fmla="*/ 66 h 111"/>
                <a:gd name="T24" fmla="*/ 52 w 106"/>
                <a:gd name="T25" fmla="*/ 78 h 111"/>
                <a:gd name="T26" fmla="*/ 50 w 106"/>
                <a:gd name="T27" fmla="*/ 78 h 111"/>
                <a:gd name="T28" fmla="*/ 57 w 106"/>
                <a:gd name="T29" fmla="*/ 83 h 111"/>
                <a:gd name="T30" fmla="*/ 66 w 106"/>
                <a:gd name="T31" fmla="*/ 92 h 111"/>
                <a:gd name="T32" fmla="*/ 64 w 106"/>
                <a:gd name="T33" fmla="*/ 97 h 111"/>
                <a:gd name="T34" fmla="*/ 57 w 106"/>
                <a:gd name="T35" fmla="*/ 97 h 111"/>
                <a:gd name="T36" fmla="*/ 47 w 106"/>
                <a:gd name="T37" fmla="*/ 97 h 111"/>
                <a:gd name="T38" fmla="*/ 40 w 106"/>
                <a:gd name="T39" fmla="*/ 109 h 111"/>
                <a:gd name="T40" fmla="*/ 31 w 106"/>
                <a:gd name="T41" fmla="*/ 106 h 111"/>
                <a:gd name="T42" fmla="*/ 31 w 106"/>
                <a:gd name="T43" fmla="*/ 109 h 111"/>
                <a:gd name="T44" fmla="*/ 24 w 106"/>
                <a:gd name="T45" fmla="*/ 104 h 111"/>
                <a:gd name="T46" fmla="*/ 21 w 106"/>
                <a:gd name="T47" fmla="*/ 109 h 111"/>
                <a:gd name="T48" fmla="*/ 16 w 106"/>
                <a:gd name="T49" fmla="*/ 111 h 111"/>
                <a:gd name="T50" fmla="*/ 16 w 106"/>
                <a:gd name="T51" fmla="*/ 106 h 111"/>
                <a:gd name="T52" fmla="*/ 12 w 106"/>
                <a:gd name="T53" fmla="*/ 104 h 111"/>
                <a:gd name="T54" fmla="*/ 7 w 106"/>
                <a:gd name="T55" fmla="*/ 102 h 111"/>
                <a:gd name="T56" fmla="*/ 12 w 106"/>
                <a:gd name="T57" fmla="*/ 92 h 111"/>
                <a:gd name="T58" fmla="*/ 16 w 106"/>
                <a:gd name="T59" fmla="*/ 90 h 111"/>
                <a:gd name="T60" fmla="*/ 14 w 106"/>
                <a:gd name="T61" fmla="*/ 85 h 111"/>
                <a:gd name="T62" fmla="*/ 19 w 106"/>
                <a:gd name="T63" fmla="*/ 76 h 111"/>
                <a:gd name="T64" fmla="*/ 16 w 106"/>
                <a:gd name="T65" fmla="*/ 71 h 111"/>
                <a:gd name="T66" fmla="*/ 7 w 106"/>
                <a:gd name="T67" fmla="*/ 68 h 111"/>
                <a:gd name="T68" fmla="*/ 0 w 106"/>
                <a:gd name="T69" fmla="*/ 64 h 111"/>
                <a:gd name="T70" fmla="*/ 14 w 106"/>
                <a:gd name="T71" fmla="*/ 52 h 111"/>
                <a:gd name="T72" fmla="*/ 31 w 106"/>
                <a:gd name="T73" fmla="*/ 40 h 111"/>
                <a:gd name="T74" fmla="*/ 43 w 106"/>
                <a:gd name="T75" fmla="*/ 23 h 111"/>
                <a:gd name="T76" fmla="*/ 50 w 106"/>
                <a:gd name="T77" fmla="*/ 31 h 111"/>
                <a:gd name="T78" fmla="*/ 64 w 106"/>
                <a:gd name="T79" fmla="*/ 31 h 111"/>
                <a:gd name="T80" fmla="*/ 61 w 106"/>
                <a:gd name="T81" fmla="*/ 21 h 111"/>
                <a:gd name="T82" fmla="*/ 87 w 106"/>
                <a:gd name="T83" fmla="*/ 12 h 111"/>
                <a:gd name="T84" fmla="*/ 92 w 106"/>
                <a:gd name="T85" fmla="*/ 0 h 111"/>
                <a:gd name="T86" fmla="*/ 104 w 106"/>
                <a:gd name="T87" fmla="*/ 1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6" h="111">
                  <a:moveTo>
                    <a:pt x="104" y="12"/>
                  </a:moveTo>
                  <a:lnTo>
                    <a:pt x="104" y="12"/>
                  </a:lnTo>
                  <a:lnTo>
                    <a:pt x="106" y="16"/>
                  </a:lnTo>
                  <a:lnTo>
                    <a:pt x="99" y="14"/>
                  </a:lnTo>
                  <a:lnTo>
                    <a:pt x="92" y="21"/>
                  </a:lnTo>
                  <a:lnTo>
                    <a:pt x="87" y="28"/>
                  </a:lnTo>
                  <a:lnTo>
                    <a:pt x="87" y="45"/>
                  </a:lnTo>
                  <a:lnTo>
                    <a:pt x="80" y="50"/>
                  </a:lnTo>
                  <a:lnTo>
                    <a:pt x="76" y="52"/>
                  </a:lnTo>
                  <a:lnTo>
                    <a:pt x="71" y="59"/>
                  </a:lnTo>
                  <a:lnTo>
                    <a:pt x="59" y="61"/>
                  </a:lnTo>
                  <a:lnTo>
                    <a:pt x="52" y="66"/>
                  </a:lnTo>
                  <a:lnTo>
                    <a:pt x="52" y="78"/>
                  </a:lnTo>
                  <a:lnTo>
                    <a:pt x="50" y="78"/>
                  </a:lnTo>
                  <a:lnTo>
                    <a:pt x="57" y="83"/>
                  </a:lnTo>
                  <a:lnTo>
                    <a:pt x="66" y="92"/>
                  </a:lnTo>
                  <a:lnTo>
                    <a:pt x="64" y="97"/>
                  </a:lnTo>
                  <a:lnTo>
                    <a:pt x="57" y="97"/>
                  </a:lnTo>
                  <a:lnTo>
                    <a:pt x="47" y="97"/>
                  </a:lnTo>
                  <a:lnTo>
                    <a:pt x="40" y="109"/>
                  </a:lnTo>
                  <a:lnTo>
                    <a:pt x="31" y="106"/>
                  </a:lnTo>
                  <a:lnTo>
                    <a:pt x="31" y="109"/>
                  </a:lnTo>
                  <a:lnTo>
                    <a:pt x="24" y="104"/>
                  </a:lnTo>
                  <a:lnTo>
                    <a:pt x="21" y="109"/>
                  </a:lnTo>
                  <a:lnTo>
                    <a:pt x="16" y="111"/>
                  </a:lnTo>
                  <a:lnTo>
                    <a:pt x="16" y="106"/>
                  </a:lnTo>
                  <a:lnTo>
                    <a:pt x="12" y="104"/>
                  </a:lnTo>
                  <a:lnTo>
                    <a:pt x="7" y="102"/>
                  </a:lnTo>
                  <a:lnTo>
                    <a:pt x="12" y="92"/>
                  </a:lnTo>
                  <a:lnTo>
                    <a:pt x="16" y="90"/>
                  </a:lnTo>
                  <a:lnTo>
                    <a:pt x="14" y="85"/>
                  </a:lnTo>
                  <a:lnTo>
                    <a:pt x="19" y="76"/>
                  </a:lnTo>
                  <a:lnTo>
                    <a:pt x="16" y="71"/>
                  </a:lnTo>
                  <a:lnTo>
                    <a:pt x="7" y="68"/>
                  </a:lnTo>
                  <a:lnTo>
                    <a:pt x="0" y="64"/>
                  </a:lnTo>
                  <a:lnTo>
                    <a:pt x="14" y="52"/>
                  </a:lnTo>
                  <a:lnTo>
                    <a:pt x="31" y="40"/>
                  </a:lnTo>
                  <a:lnTo>
                    <a:pt x="43" y="23"/>
                  </a:lnTo>
                  <a:lnTo>
                    <a:pt x="50" y="31"/>
                  </a:lnTo>
                  <a:lnTo>
                    <a:pt x="64" y="31"/>
                  </a:lnTo>
                  <a:lnTo>
                    <a:pt x="61" y="21"/>
                  </a:lnTo>
                  <a:lnTo>
                    <a:pt x="87" y="12"/>
                  </a:lnTo>
                  <a:lnTo>
                    <a:pt x="92" y="0"/>
                  </a:lnTo>
                  <a:lnTo>
                    <a:pt x="104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7" name="Freeform 258">
              <a:extLst>
                <a:ext uri="{FF2B5EF4-FFF2-40B4-BE49-F238E27FC236}">
                  <a16:creationId xmlns:a16="http://schemas.microsoft.com/office/drawing/2014/main" xmlns="" id="{45DFED4E-1B65-4A6D-A192-0C22BDFBE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6865" y="3613630"/>
              <a:ext cx="57625" cy="134050"/>
            </a:xfrm>
            <a:custGeom>
              <a:avLst/>
              <a:gdLst>
                <a:gd name="T0" fmla="*/ 22 w 52"/>
                <a:gd name="T1" fmla="*/ 0 h 114"/>
                <a:gd name="T2" fmla="*/ 22 w 52"/>
                <a:gd name="T3" fmla="*/ 0 h 114"/>
                <a:gd name="T4" fmla="*/ 26 w 52"/>
                <a:gd name="T5" fmla="*/ 9 h 114"/>
                <a:gd name="T6" fmla="*/ 36 w 52"/>
                <a:gd name="T7" fmla="*/ 9 h 114"/>
                <a:gd name="T8" fmla="*/ 38 w 52"/>
                <a:gd name="T9" fmla="*/ 7 h 114"/>
                <a:gd name="T10" fmla="*/ 48 w 52"/>
                <a:gd name="T11" fmla="*/ 7 h 114"/>
                <a:gd name="T12" fmla="*/ 52 w 52"/>
                <a:gd name="T13" fmla="*/ 19 h 114"/>
                <a:gd name="T14" fmla="*/ 43 w 52"/>
                <a:gd name="T15" fmla="*/ 24 h 114"/>
                <a:gd name="T16" fmla="*/ 43 w 52"/>
                <a:gd name="T17" fmla="*/ 43 h 114"/>
                <a:gd name="T18" fmla="*/ 41 w 52"/>
                <a:gd name="T19" fmla="*/ 45 h 114"/>
                <a:gd name="T20" fmla="*/ 41 w 52"/>
                <a:gd name="T21" fmla="*/ 54 h 114"/>
                <a:gd name="T22" fmla="*/ 33 w 52"/>
                <a:gd name="T23" fmla="*/ 57 h 114"/>
                <a:gd name="T24" fmla="*/ 41 w 52"/>
                <a:gd name="T25" fmla="*/ 69 h 114"/>
                <a:gd name="T26" fmla="*/ 36 w 52"/>
                <a:gd name="T27" fmla="*/ 83 h 114"/>
                <a:gd name="T28" fmla="*/ 41 w 52"/>
                <a:gd name="T29" fmla="*/ 88 h 114"/>
                <a:gd name="T30" fmla="*/ 38 w 52"/>
                <a:gd name="T31" fmla="*/ 95 h 114"/>
                <a:gd name="T32" fmla="*/ 33 w 52"/>
                <a:gd name="T33" fmla="*/ 102 h 114"/>
                <a:gd name="T34" fmla="*/ 33 w 52"/>
                <a:gd name="T35" fmla="*/ 109 h 114"/>
                <a:gd name="T36" fmla="*/ 29 w 52"/>
                <a:gd name="T37" fmla="*/ 114 h 114"/>
                <a:gd name="T38" fmla="*/ 19 w 52"/>
                <a:gd name="T39" fmla="*/ 111 h 114"/>
                <a:gd name="T40" fmla="*/ 10 w 52"/>
                <a:gd name="T41" fmla="*/ 111 h 114"/>
                <a:gd name="T42" fmla="*/ 15 w 52"/>
                <a:gd name="T43" fmla="*/ 97 h 114"/>
                <a:gd name="T44" fmla="*/ 12 w 52"/>
                <a:gd name="T45" fmla="*/ 85 h 114"/>
                <a:gd name="T46" fmla="*/ 5 w 52"/>
                <a:gd name="T47" fmla="*/ 83 h 114"/>
                <a:gd name="T48" fmla="*/ 0 w 52"/>
                <a:gd name="T49" fmla="*/ 76 h 114"/>
                <a:gd name="T50" fmla="*/ 3 w 52"/>
                <a:gd name="T51" fmla="*/ 62 h 114"/>
                <a:gd name="T52" fmla="*/ 10 w 52"/>
                <a:gd name="T53" fmla="*/ 54 h 114"/>
                <a:gd name="T54" fmla="*/ 10 w 52"/>
                <a:gd name="T55" fmla="*/ 45 h 114"/>
                <a:gd name="T56" fmla="*/ 12 w 52"/>
                <a:gd name="T57" fmla="*/ 33 h 114"/>
                <a:gd name="T58" fmla="*/ 12 w 52"/>
                <a:gd name="T59" fmla="*/ 24 h 114"/>
                <a:gd name="T60" fmla="*/ 10 w 52"/>
                <a:gd name="T61" fmla="*/ 17 h 114"/>
                <a:gd name="T62" fmla="*/ 10 w 52"/>
                <a:gd name="T63" fmla="*/ 7 h 114"/>
                <a:gd name="T64" fmla="*/ 15 w 52"/>
                <a:gd name="T65" fmla="*/ 2 h 114"/>
                <a:gd name="T66" fmla="*/ 22 w 52"/>
                <a:gd name="T67" fmla="*/ 0 h 114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28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1923 w 10000"/>
                <a:gd name="connsiteY27" fmla="*/ 3947 h 10000"/>
                <a:gd name="connsiteX28" fmla="*/ 2308 w 10000"/>
                <a:gd name="connsiteY28" fmla="*/ 2895 h 10000"/>
                <a:gd name="connsiteX29" fmla="*/ 2308 w 10000"/>
                <a:gd name="connsiteY29" fmla="*/ 2105 h 10000"/>
                <a:gd name="connsiteX30" fmla="*/ 1923 w 10000"/>
                <a:gd name="connsiteY30" fmla="*/ 1491 h 10000"/>
                <a:gd name="connsiteX31" fmla="*/ 1923 w 10000"/>
                <a:gd name="connsiteY31" fmla="*/ 614 h 10000"/>
                <a:gd name="connsiteX32" fmla="*/ 2885 w 10000"/>
                <a:gd name="connsiteY32" fmla="*/ 175 h 10000"/>
                <a:gd name="connsiteX33" fmla="*/ 4231 w 10000"/>
                <a:gd name="connsiteY33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28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1923 w 10000"/>
                <a:gd name="connsiteY27" fmla="*/ 3947 h 10000"/>
                <a:gd name="connsiteX28" fmla="*/ 1064 w 10000"/>
                <a:gd name="connsiteY28" fmla="*/ 3122 h 10000"/>
                <a:gd name="connsiteX29" fmla="*/ 2308 w 10000"/>
                <a:gd name="connsiteY29" fmla="*/ 2105 h 10000"/>
                <a:gd name="connsiteX30" fmla="*/ 1923 w 10000"/>
                <a:gd name="connsiteY30" fmla="*/ 1491 h 10000"/>
                <a:gd name="connsiteX31" fmla="*/ 1923 w 10000"/>
                <a:gd name="connsiteY31" fmla="*/ 614 h 10000"/>
                <a:gd name="connsiteX32" fmla="*/ 2885 w 10000"/>
                <a:gd name="connsiteY32" fmla="*/ 175 h 10000"/>
                <a:gd name="connsiteX33" fmla="*/ 4231 w 10000"/>
                <a:gd name="connsiteY33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28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62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713 w 10000"/>
                <a:gd name="connsiteY23" fmla="*/ 8075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1641 w 10000"/>
                <a:gd name="connsiteY21" fmla="*/ 9076 h 10000"/>
                <a:gd name="connsiteX22" fmla="*/ 2308 w 10000"/>
                <a:gd name="connsiteY22" fmla="*/ 7456 h 10000"/>
                <a:gd name="connsiteX23" fmla="*/ 713 w 10000"/>
                <a:gd name="connsiteY23" fmla="*/ 8075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3167 w 10000"/>
                <a:gd name="connsiteY20" fmla="*/ 9964 h 10000"/>
                <a:gd name="connsiteX21" fmla="*/ 1641 w 10000"/>
                <a:gd name="connsiteY21" fmla="*/ 9076 h 10000"/>
                <a:gd name="connsiteX22" fmla="*/ 2308 w 10000"/>
                <a:gd name="connsiteY22" fmla="*/ 7456 h 10000"/>
                <a:gd name="connsiteX23" fmla="*/ 713 w 10000"/>
                <a:gd name="connsiteY23" fmla="*/ 8075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3715 w 9484"/>
                <a:gd name="connsiteY0" fmla="*/ 0 h 10000"/>
                <a:gd name="connsiteX1" fmla="*/ 3715 w 9484"/>
                <a:gd name="connsiteY1" fmla="*/ 0 h 10000"/>
                <a:gd name="connsiteX2" fmla="*/ 4484 w 9484"/>
                <a:gd name="connsiteY2" fmla="*/ 789 h 10000"/>
                <a:gd name="connsiteX3" fmla="*/ 6407 w 9484"/>
                <a:gd name="connsiteY3" fmla="*/ 789 h 10000"/>
                <a:gd name="connsiteX4" fmla="*/ 6792 w 9484"/>
                <a:gd name="connsiteY4" fmla="*/ 614 h 10000"/>
                <a:gd name="connsiteX5" fmla="*/ 8715 w 9484"/>
                <a:gd name="connsiteY5" fmla="*/ 614 h 10000"/>
                <a:gd name="connsiteX6" fmla="*/ 9484 w 9484"/>
                <a:gd name="connsiteY6" fmla="*/ 1667 h 10000"/>
                <a:gd name="connsiteX7" fmla="*/ 7753 w 9484"/>
                <a:gd name="connsiteY7" fmla="*/ 2105 h 10000"/>
                <a:gd name="connsiteX8" fmla="*/ 7753 w 9484"/>
                <a:gd name="connsiteY8" fmla="*/ 3772 h 10000"/>
                <a:gd name="connsiteX9" fmla="*/ 7369 w 9484"/>
                <a:gd name="connsiteY9" fmla="*/ 3947 h 10000"/>
                <a:gd name="connsiteX10" fmla="*/ 7369 w 9484"/>
                <a:gd name="connsiteY10" fmla="*/ 4737 h 10000"/>
                <a:gd name="connsiteX11" fmla="*/ 5830 w 9484"/>
                <a:gd name="connsiteY11" fmla="*/ 5000 h 10000"/>
                <a:gd name="connsiteX12" fmla="*/ 7369 w 9484"/>
                <a:gd name="connsiteY12" fmla="*/ 6053 h 10000"/>
                <a:gd name="connsiteX13" fmla="*/ 6407 w 9484"/>
                <a:gd name="connsiteY13" fmla="*/ 7281 h 10000"/>
                <a:gd name="connsiteX14" fmla="*/ 7369 w 9484"/>
                <a:gd name="connsiteY14" fmla="*/ 7719 h 10000"/>
                <a:gd name="connsiteX15" fmla="*/ 6792 w 9484"/>
                <a:gd name="connsiteY15" fmla="*/ 8333 h 10000"/>
                <a:gd name="connsiteX16" fmla="*/ 5830 w 9484"/>
                <a:gd name="connsiteY16" fmla="*/ 8947 h 10000"/>
                <a:gd name="connsiteX17" fmla="*/ 5830 w 9484"/>
                <a:gd name="connsiteY17" fmla="*/ 9561 h 10000"/>
                <a:gd name="connsiteX18" fmla="*/ 5061 w 9484"/>
                <a:gd name="connsiteY18" fmla="*/ 10000 h 10000"/>
                <a:gd name="connsiteX19" fmla="*/ 3138 w 9484"/>
                <a:gd name="connsiteY19" fmla="*/ 9737 h 10000"/>
                <a:gd name="connsiteX20" fmla="*/ 2651 w 9484"/>
                <a:gd name="connsiteY20" fmla="*/ 9964 h 10000"/>
                <a:gd name="connsiteX21" fmla="*/ 1125 w 9484"/>
                <a:gd name="connsiteY21" fmla="*/ 9076 h 10000"/>
                <a:gd name="connsiteX22" fmla="*/ 1792 w 9484"/>
                <a:gd name="connsiteY22" fmla="*/ 7456 h 10000"/>
                <a:gd name="connsiteX23" fmla="*/ 197 w 9484"/>
                <a:gd name="connsiteY23" fmla="*/ 8075 h 10000"/>
                <a:gd name="connsiteX24" fmla="*/ 0 w 9484"/>
                <a:gd name="connsiteY24" fmla="*/ 7255 h 10000"/>
                <a:gd name="connsiteX25" fmla="*/ 61 w 9484"/>
                <a:gd name="connsiteY25" fmla="*/ 5439 h 10000"/>
                <a:gd name="connsiteX26" fmla="*/ 163 w 9484"/>
                <a:gd name="connsiteY26" fmla="*/ 4964 h 10000"/>
                <a:gd name="connsiteX27" fmla="*/ 259 w 9484"/>
                <a:gd name="connsiteY27" fmla="*/ 4915 h 10000"/>
                <a:gd name="connsiteX28" fmla="*/ 1407 w 9484"/>
                <a:gd name="connsiteY28" fmla="*/ 3947 h 10000"/>
                <a:gd name="connsiteX29" fmla="*/ 548 w 9484"/>
                <a:gd name="connsiteY29" fmla="*/ 3122 h 10000"/>
                <a:gd name="connsiteX30" fmla="*/ 1792 w 9484"/>
                <a:gd name="connsiteY30" fmla="*/ 2105 h 10000"/>
                <a:gd name="connsiteX31" fmla="*/ 1407 w 9484"/>
                <a:gd name="connsiteY31" fmla="*/ 1491 h 10000"/>
                <a:gd name="connsiteX32" fmla="*/ 1407 w 9484"/>
                <a:gd name="connsiteY32" fmla="*/ 614 h 10000"/>
                <a:gd name="connsiteX33" fmla="*/ 2369 w 9484"/>
                <a:gd name="connsiteY33" fmla="*/ 175 h 10000"/>
                <a:gd name="connsiteX34" fmla="*/ 3715 w 9484"/>
                <a:gd name="connsiteY34" fmla="*/ 0 h 10000"/>
                <a:gd name="connsiteX0" fmla="*/ 3917 w 10000"/>
                <a:gd name="connsiteY0" fmla="*/ 0 h 10000"/>
                <a:gd name="connsiteX1" fmla="*/ 3917 w 10000"/>
                <a:gd name="connsiteY1" fmla="*/ 0 h 10000"/>
                <a:gd name="connsiteX2" fmla="*/ 4728 w 10000"/>
                <a:gd name="connsiteY2" fmla="*/ 789 h 10000"/>
                <a:gd name="connsiteX3" fmla="*/ 6756 w 10000"/>
                <a:gd name="connsiteY3" fmla="*/ 789 h 10000"/>
                <a:gd name="connsiteX4" fmla="*/ 7162 w 10000"/>
                <a:gd name="connsiteY4" fmla="*/ 614 h 10000"/>
                <a:gd name="connsiteX5" fmla="*/ 9189 w 10000"/>
                <a:gd name="connsiteY5" fmla="*/ 614 h 10000"/>
                <a:gd name="connsiteX6" fmla="*/ 10000 w 10000"/>
                <a:gd name="connsiteY6" fmla="*/ 1667 h 10000"/>
                <a:gd name="connsiteX7" fmla="*/ 8175 w 10000"/>
                <a:gd name="connsiteY7" fmla="*/ 2105 h 10000"/>
                <a:gd name="connsiteX8" fmla="*/ 8175 w 10000"/>
                <a:gd name="connsiteY8" fmla="*/ 3772 h 10000"/>
                <a:gd name="connsiteX9" fmla="*/ 7770 w 10000"/>
                <a:gd name="connsiteY9" fmla="*/ 3947 h 10000"/>
                <a:gd name="connsiteX10" fmla="*/ 7770 w 10000"/>
                <a:gd name="connsiteY10" fmla="*/ 4737 h 10000"/>
                <a:gd name="connsiteX11" fmla="*/ 6147 w 10000"/>
                <a:gd name="connsiteY11" fmla="*/ 5000 h 10000"/>
                <a:gd name="connsiteX12" fmla="*/ 7770 w 10000"/>
                <a:gd name="connsiteY12" fmla="*/ 6053 h 10000"/>
                <a:gd name="connsiteX13" fmla="*/ 6756 w 10000"/>
                <a:gd name="connsiteY13" fmla="*/ 7281 h 10000"/>
                <a:gd name="connsiteX14" fmla="*/ 7770 w 10000"/>
                <a:gd name="connsiteY14" fmla="*/ 7719 h 10000"/>
                <a:gd name="connsiteX15" fmla="*/ 7162 w 10000"/>
                <a:gd name="connsiteY15" fmla="*/ 8333 h 10000"/>
                <a:gd name="connsiteX16" fmla="*/ 6147 w 10000"/>
                <a:gd name="connsiteY16" fmla="*/ 8947 h 10000"/>
                <a:gd name="connsiteX17" fmla="*/ 6147 w 10000"/>
                <a:gd name="connsiteY17" fmla="*/ 9561 h 10000"/>
                <a:gd name="connsiteX18" fmla="*/ 5336 w 10000"/>
                <a:gd name="connsiteY18" fmla="*/ 10000 h 10000"/>
                <a:gd name="connsiteX19" fmla="*/ 3309 w 10000"/>
                <a:gd name="connsiteY19" fmla="*/ 9737 h 10000"/>
                <a:gd name="connsiteX20" fmla="*/ 2795 w 10000"/>
                <a:gd name="connsiteY20" fmla="*/ 9964 h 10000"/>
                <a:gd name="connsiteX21" fmla="*/ 1186 w 10000"/>
                <a:gd name="connsiteY21" fmla="*/ 9076 h 10000"/>
                <a:gd name="connsiteX22" fmla="*/ 1889 w 10000"/>
                <a:gd name="connsiteY22" fmla="*/ 7927 h 10000"/>
                <a:gd name="connsiteX23" fmla="*/ 208 w 10000"/>
                <a:gd name="connsiteY23" fmla="*/ 8075 h 10000"/>
                <a:gd name="connsiteX24" fmla="*/ 0 w 10000"/>
                <a:gd name="connsiteY24" fmla="*/ 7255 h 10000"/>
                <a:gd name="connsiteX25" fmla="*/ 64 w 10000"/>
                <a:gd name="connsiteY25" fmla="*/ 5439 h 10000"/>
                <a:gd name="connsiteX26" fmla="*/ 172 w 10000"/>
                <a:gd name="connsiteY26" fmla="*/ 4964 h 10000"/>
                <a:gd name="connsiteX27" fmla="*/ 273 w 10000"/>
                <a:gd name="connsiteY27" fmla="*/ 4915 h 10000"/>
                <a:gd name="connsiteX28" fmla="*/ 1484 w 10000"/>
                <a:gd name="connsiteY28" fmla="*/ 3947 h 10000"/>
                <a:gd name="connsiteX29" fmla="*/ 578 w 10000"/>
                <a:gd name="connsiteY29" fmla="*/ 3122 h 10000"/>
                <a:gd name="connsiteX30" fmla="*/ 1889 w 10000"/>
                <a:gd name="connsiteY30" fmla="*/ 2105 h 10000"/>
                <a:gd name="connsiteX31" fmla="*/ 1484 w 10000"/>
                <a:gd name="connsiteY31" fmla="*/ 1491 h 10000"/>
                <a:gd name="connsiteX32" fmla="*/ 1484 w 10000"/>
                <a:gd name="connsiteY32" fmla="*/ 614 h 10000"/>
                <a:gd name="connsiteX33" fmla="*/ 2498 w 10000"/>
                <a:gd name="connsiteY33" fmla="*/ 175 h 10000"/>
                <a:gd name="connsiteX34" fmla="*/ 3917 w 10000"/>
                <a:gd name="connsiteY34" fmla="*/ 0 h 10000"/>
                <a:gd name="connsiteX0" fmla="*/ 3854 w 9937"/>
                <a:gd name="connsiteY0" fmla="*/ 0 h 10000"/>
                <a:gd name="connsiteX1" fmla="*/ 3854 w 9937"/>
                <a:gd name="connsiteY1" fmla="*/ 0 h 10000"/>
                <a:gd name="connsiteX2" fmla="*/ 4665 w 9937"/>
                <a:gd name="connsiteY2" fmla="*/ 789 h 10000"/>
                <a:gd name="connsiteX3" fmla="*/ 6693 w 9937"/>
                <a:gd name="connsiteY3" fmla="*/ 789 h 10000"/>
                <a:gd name="connsiteX4" fmla="*/ 7099 w 9937"/>
                <a:gd name="connsiteY4" fmla="*/ 614 h 10000"/>
                <a:gd name="connsiteX5" fmla="*/ 9126 w 9937"/>
                <a:gd name="connsiteY5" fmla="*/ 614 h 10000"/>
                <a:gd name="connsiteX6" fmla="*/ 9937 w 9937"/>
                <a:gd name="connsiteY6" fmla="*/ 1667 h 10000"/>
                <a:gd name="connsiteX7" fmla="*/ 8112 w 9937"/>
                <a:gd name="connsiteY7" fmla="*/ 2105 h 10000"/>
                <a:gd name="connsiteX8" fmla="*/ 8112 w 9937"/>
                <a:gd name="connsiteY8" fmla="*/ 3772 h 10000"/>
                <a:gd name="connsiteX9" fmla="*/ 7707 w 9937"/>
                <a:gd name="connsiteY9" fmla="*/ 3947 h 10000"/>
                <a:gd name="connsiteX10" fmla="*/ 7707 w 9937"/>
                <a:gd name="connsiteY10" fmla="*/ 4737 h 10000"/>
                <a:gd name="connsiteX11" fmla="*/ 6084 w 9937"/>
                <a:gd name="connsiteY11" fmla="*/ 5000 h 10000"/>
                <a:gd name="connsiteX12" fmla="*/ 7707 w 9937"/>
                <a:gd name="connsiteY12" fmla="*/ 6053 h 10000"/>
                <a:gd name="connsiteX13" fmla="*/ 6693 w 9937"/>
                <a:gd name="connsiteY13" fmla="*/ 7281 h 10000"/>
                <a:gd name="connsiteX14" fmla="*/ 7707 w 9937"/>
                <a:gd name="connsiteY14" fmla="*/ 7719 h 10000"/>
                <a:gd name="connsiteX15" fmla="*/ 7099 w 9937"/>
                <a:gd name="connsiteY15" fmla="*/ 8333 h 10000"/>
                <a:gd name="connsiteX16" fmla="*/ 6084 w 9937"/>
                <a:gd name="connsiteY16" fmla="*/ 8947 h 10000"/>
                <a:gd name="connsiteX17" fmla="*/ 6084 w 9937"/>
                <a:gd name="connsiteY17" fmla="*/ 9561 h 10000"/>
                <a:gd name="connsiteX18" fmla="*/ 5273 w 9937"/>
                <a:gd name="connsiteY18" fmla="*/ 10000 h 10000"/>
                <a:gd name="connsiteX19" fmla="*/ 3246 w 9937"/>
                <a:gd name="connsiteY19" fmla="*/ 9737 h 10000"/>
                <a:gd name="connsiteX20" fmla="*/ 2732 w 9937"/>
                <a:gd name="connsiteY20" fmla="*/ 9964 h 10000"/>
                <a:gd name="connsiteX21" fmla="*/ 1123 w 9937"/>
                <a:gd name="connsiteY21" fmla="*/ 9076 h 10000"/>
                <a:gd name="connsiteX22" fmla="*/ 1826 w 9937"/>
                <a:gd name="connsiteY22" fmla="*/ 7927 h 10000"/>
                <a:gd name="connsiteX23" fmla="*/ 145 w 9937"/>
                <a:gd name="connsiteY23" fmla="*/ 8075 h 10000"/>
                <a:gd name="connsiteX24" fmla="*/ 1025 w 9937"/>
                <a:gd name="connsiteY24" fmla="*/ 6784 h 10000"/>
                <a:gd name="connsiteX25" fmla="*/ 1 w 9937"/>
                <a:gd name="connsiteY25" fmla="*/ 5439 h 10000"/>
                <a:gd name="connsiteX26" fmla="*/ 109 w 9937"/>
                <a:gd name="connsiteY26" fmla="*/ 4964 h 10000"/>
                <a:gd name="connsiteX27" fmla="*/ 210 w 9937"/>
                <a:gd name="connsiteY27" fmla="*/ 4915 h 10000"/>
                <a:gd name="connsiteX28" fmla="*/ 1421 w 9937"/>
                <a:gd name="connsiteY28" fmla="*/ 3947 h 10000"/>
                <a:gd name="connsiteX29" fmla="*/ 515 w 9937"/>
                <a:gd name="connsiteY29" fmla="*/ 3122 h 10000"/>
                <a:gd name="connsiteX30" fmla="*/ 1826 w 9937"/>
                <a:gd name="connsiteY30" fmla="*/ 2105 h 10000"/>
                <a:gd name="connsiteX31" fmla="*/ 1421 w 9937"/>
                <a:gd name="connsiteY31" fmla="*/ 1491 h 10000"/>
                <a:gd name="connsiteX32" fmla="*/ 1421 w 9937"/>
                <a:gd name="connsiteY32" fmla="*/ 614 h 10000"/>
                <a:gd name="connsiteX33" fmla="*/ 2435 w 9937"/>
                <a:gd name="connsiteY33" fmla="*/ 175 h 10000"/>
                <a:gd name="connsiteX34" fmla="*/ 3854 w 9937"/>
                <a:gd name="connsiteY3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7" h="10000">
                  <a:moveTo>
                    <a:pt x="3854" y="0"/>
                  </a:moveTo>
                  <a:lnTo>
                    <a:pt x="3854" y="0"/>
                  </a:lnTo>
                  <a:lnTo>
                    <a:pt x="4665" y="789"/>
                  </a:lnTo>
                  <a:lnTo>
                    <a:pt x="6693" y="789"/>
                  </a:lnTo>
                  <a:lnTo>
                    <a:pt x="7099" y="614"/>
                  </a:lnTo>
                  <a:lnTo>
                    <a:pt x="9126" y="614"/>
                  </a:lnTo>
                  <a:lnTo>
                    <a:pt x="9937" y="1667"/>
                  </a:lnTo>
                  <a:lnTo>
                    <a:pt x="8112" y="2105"/>
                  </a:lnTo>
                  <a:lnTo>
                    <a:pt x="8112" y="3772"/>
                  </a:lnTo>
                  <a:lnTo>
                    <a:pt x="7707" y="3947"/>
                  </a:lnTo>
                  <a:lnTo>
                    <a:pt x="7707" y="4737"/>
                  </a:lnTo>
                  <a:lnTo>
                    <a:pt x="6084" y="5000"/>
                  </a:lnTo>
                  <a:lnTo>
                    <a:pt x="7707" y="6053"/>
                  </a:lnTo>
                  <a:lnTo>
                    <a:pt x="6693" y="7281"/>
                  </a:lnTo>
                  <a:lnTo>
                    <a:pt x="7707" y="7719"/>
                  </a:lnTo>
                  <a:lnTo>
                    <a:pt x="7099" y="8333"/>
                  </a:lnTo>
                  <a:lnTo>
                    <a:pt x="6084" y="8947"/>
                  </a:lnTo>
                  <a:lnTo>
                    <a:pt x="6084" y="9561"/>
                  </a:lnTo>
                  <a:lnTo>
                    <a:pt x="5273" y="10000"/>
                  </a:lnTo>
                  <a:lnTo>
                    <a:pt x="3246" y="9737"/>
                  </a:lnTo>
                  <a:lnTo>
                    <a:pt x="2732" y="9964"/>
                  </a:lnTo>
                  <a:lnTo>
                    <a:pt x="1123" y="9076"/>
                  </a:lnTo>
                  <a:lnTo>
                    <a:pt x="1826" y="7927"/>
                  </a:lnTo>
                  <a:lnTo>
                    <a:pt x="145" y="8075"/>
                  </a:lnTo>
                  <a:cubicBezTo>
                    <a:pt x="75" y="7802"/>
                    <a:pt x="1095" y="7057"/>
                    <a:pt x="1025" y="6784"/>
                  </a:cubicBezTo>
                  <a:cubicBezTo>
                    <a:pt x="1046" y="6179"/>
                    <a:pt x="-20" y="6044"/>
                    <a:pt x="1" y="5439"/>
                  </a:cubicBezTo>
                  <a:lnTo>
                    <a:pt x="109" y="4964"/>
                  </a:lnTo>
                  <a:cubicBezTo>
                    <a:pt x="405" y="4872"/>
                    <a:pt x="-86" y="5007"/>
                    <a:pt x="210" y="4915"/>
                  </a:cubicBezTo>
                  <a:lnTo>
                    <a:pt x="1421" y="3947"/>
                  </a:lnTo>
                  <a:lnTo>
                    <a:pt x="515" y="3122"/>
                  </a:lnTo>
                  <a:lnTo>
                    <a:pt x="1826" y="2105"/>
                  </a:lnTo>
                  <a:lnTo>
                    <a:pt x="1421" y="1491"/>
                  </a:lnTo>
                  <a:lnTo>
                    <a:pt x="1421" y="614"/>
                  </a:lnTo>
                  <a:lnTo>
                    <a:pt x="2435" y="175"/>
                  </a:lnTo>
                  <a:lnTo>
                    <a:pt x="385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8" name="Freeform 264">
              <a:extLst>
                <a:ext uri="{FF2B5EF4-FFF2-40B4-BE49-F238E27FC236}">
                  <a16:creationId xmlns:a16="http://schemas.microsoft.com/office/drawing/2014/main" xmlns="" id="{4FC6C912-BE88-4C81-BA09-C552F513A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2169" y="3986381"/>
              <a:ext cx="16463" cy="30573"/>
            </a:xfrm>
            <a:custGeom>
              <a:avLst/>
              <a:gdLst>
                <a:gd name="T0" fmla="*/ 10 w 14"/>
                <a:gd name="T1" fmla="*/ 24 h 26"/>
                <a:gd name="T2" fmla="*/ 10 w 14"/>
                <a:gd name="T3" fmla="*/ 24 h 26"/>
                <a:gd name="T4" fmla="*/ 5 w 14"/>
                <a:gd name="T5" fmla="*/ 26 h 26"/>
                <a:gd name="T6" fmla="*/ 0 w 14"/>
                <a:gd name="T7" fmla="*/ 21 h 26"/>
                <a:gd name="T8" fmla="*/ 0 w 14"/>
                <a:gd name="T9" fmla="*/ 10 h 26"/>
                <a:gd name="T10" fmla="*/ 3 w 14"/>
                <a:gd name="T11" fmla="*/ 0 h 26"/>
                <a:gd name="T12" fmla="*/ 7 w 14"/>
                <a:gd name="T13" fmla="*/ 0 h 26"/>
                <a:gd name="T14" fmla="*/ 14 w 14"/>
                <a:gd name="T15" fmla="*/ 5 h 26"/>
                <a:gd name="T16" fmla="*/ 14 w 14"/>
                <a:gd name="T17" fmla="*/ 14 h 26"/>
                <a:gd name="T18" fmla="*/ 10 w 14"/>
                <a:gd name="T1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26">
                  <a:moveTo>
                    <a:pt x="10" y="24"/>
                  </a:moveTo>
                  <a:lnTo>
                    <a:pt x="10" y="24"/>
                  </a:lnTo>
                  <a:lnTo>
                    <a:pt x="5" y="26"/>
                  </a:lnTo>
                  <a:lnTo>
                    <a:pt x="0" y="21"/>
                  </a:lnTo>
                  <a:lnTo>
                    <a:pt x="0" y="10"/>
                  </a:lnTo>
                  <a:lnTo>
                    <a:pt x="3" y="0"/>
                  </a:lnTo>
                  <a:lnTo>
                    <a:pt x="7" y="0"/>
                  </a:lnTo>
                  <a:lnTo>
                    <a:pt x="14" y="5"/>
                  </a:lnTo>
                  <a:lnTo>
                    <a:pt x="14" y="14"/>
                  </a:lnTo>
                  <a:lnTo>
                    <a:pt x="10" y="24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9" name="Freeform 276">
              <a:extLst>
                <a:ext uri="{FF2B5EF4-FFF2-40B4-BE49-F238E27FC236}">
                  <a16:creationId xmlns:a16="http://schemas.microsoft.com/office/drawing/2014/main" xmlns="" id="{66A2DA08-D403-45C6-AB3E-3FEB4B607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712" y="4179223"/>
              <a:ext cx="109356" cy="83488"/>
            </a:xfrm>
            <a:custGeom>
              <a:avLst/>
              <a:gdLst>
                <a:gd name="T0" fmla="*/ 50 w 100"/>
                <a:gd name="T1" fmla="*/ 0 h 71"/>
                <a:gd name="T2" fmla="*/ 50 w 100"/>
                <a:gd name="T3" fmla="*/ 0 h 71"/>
                <a:gd name="T4" fmla="*/ 57 w 100"/>
                <a:gd name="T5" fmla="*/ 4 h 71"/>
                <a:gd name="T6" fmla="*/ 69 w 100"/>
                <a:gd name="T7" fmla="*/ 9 h 71"/>
                <a:gd name="T8" fmla="*/ 76 w 100"/>
                <a:gd name="T9" fmla="*/ 21 h 71"/>
                <a:gd name="T10" fmla="*/ 88 w 100"/>
                <a:gd name="T11" fmla="*/ 33 h 71"/>
                <a:gd name="T12" fmla="*/ 90 w 100"/>
                <a:gd name="T13" fmla="*/ 42 h 71"/>
                <a:gd name="T14" fmla="*/ 92 w 100"/>
                <a:gd name="T15" fmla="*/ 52 h 71"/>
                <a:gd name="T16" fmla="*/ 97 w 100"/>
                <a:gd name="T17" fmla="*/ 59 h 71"/>
                <a:gd name="T18" fmla="*/ 100 w 100"/>
                <a:gd name="T19" fmla="*/ 63 h 71"/>
                <a:gd name="T20" fmla="*/ 100 w 100"/>
                <a:gd name="T21" fmla="*/ 68 h 71"/>
                <a:gd name="T22" fmla="*/ 97 w 100"/>
                <a:gd name="T23" fmla="*/ 71 h 71"/>
                <a:gd name="T24" fmla="*/ 88 w 100"/>
                <a:gd name="T25" fmla="*/ 68 h 71"/>
                <a:gd name="T26" fmla="*/ 85 w 100"/>
                <a:gd name="T27" fmla="*/ 71 h 71"/>
                <a:gd name="T28" fmla="*/ 83 w 100"/>
                <a:gd name="T29" fmla="*/ 71 h 71"/>
                <a:gd name="T30" fmla="*/ 71 w 100"/>
                <a:gd name="T31" fmla="*/ 66 h 71"/>
                <a:gd name="T32" fmla="*/ 64 w 100"/>
                <a:gd name="T33" fmla="*/ 66 h 71"/>
                <a:gd name="T34" fmla="*/ 33 w 100"/>
                <a:gd name="T35" fmla="*/ 66 h 71"/>
                <a:gd name="T36" fmla="*/ 29 w 100"/>
                <a:gd name="T37" fmla="*/ 68 h 71"/>
                <a:gd name="T38" fmla="*/ 24 w 100"/>
                <a:gd name="T39" fmla="*/ 66 h 71"/>
                <a:gd name="T40" fmla="*/ 14 w 100"/>
                <a:gd name="T41" fmla="*/ 71 h 71"/>
                <a:gd name="T42" fmla="*/ 12 w 100"/>
                <a:gd name="T43" fmla="*/ 56 h 71"/>
                <a:gd name="T44" fmla="*/ 26 w 100"/>
                <a:gd name="T45" fmla="*/ 59 h 71"/>
                <a:gd name="T46" fmla="*/ 31 w 100"/>
                <a:gd name="T47" fmla="*/ 56 h 71"/>
                <a:gd name="T48" fmla="*/ 33 w 100"/>
                <a:gd name="T49" fmla="*/ 56 h 71"/>
                <a:gd name="T50" fmla="*/ 40 w 100"/>
                <a:gd name="T51" fmla="*/ 52 h 71"/>
                <a:gd name="T52" fmla="*/ 48 w 100"/>
                <a:gd name="T53" fmla="*/ 54 h 71"/>
                <a:gd name="T54" fmla="*/ 55 w 100"/>
                <a:gd name="T55" fmla="*/ 56 h 71"/>
                <a:gd name="T56" fmla="*/ 62 w 100"/>
                <a:gd name="T57" fmla="*/ 52 h 71"/>
                <a:gd name="T58" fmla="*/ 57 w 100"/>
                <a:gd name="T59" fmla="*/ 47 h 71"/>
                <a:gd name="T60" fmla="*/ 52 w 100"/>
                <a:gd name="T61" fmla="*/ 49 h 71"/>
                <a:gd name="T62" fmla="*/ 48 w 100"/>
                <a:gd name="T63" fmla="*/ 49 h 71"/>
                <a:gd name="T64" fmla="*/ 40 w 100"/>
                <a:gd name="T65" fmla="*/ 44 h 71"/>
                <a:gd name="T66" fmla="*/ 36 w 100"/>
                <a:gd name="T67" fmla="*/ 44 h 71"/>
                <a:gd name="T68" fmla="*/ 31 w 100"/>
                <a:gd name="T69" fmla="*/ 49 h 71"/>
                <a:gd name="T70" fmla="*/ 14 w 100"/>
                <a:gd name="T71" fmla="*/ 49 h 71"/>
                <a:gd name="T72" fmla="*/ 7 w 100"/>
                <a:gd name="T73" fmla="*/ 37 h 71"/>
                <a:gd name="T74" fmla="*/ 0 w 100"/>
                <a:gd name="T75" fmla="*/ 30 h 71"/>
                <a:gd name="T76" fmla="*/ 7 w 100"/>
                <a:gd name="T77" fmla="*/ 28 h 71"/>
                <a:gd name="T78" fmla="*/ 14 w 100"/>
                <a:gd name="T79" fmla="*/ 16 h 71"/>
                <a:gd name="T80" fmla="*/ 19 w 100"/>
                <a:gd name="T81" fmla="*/ 7 h 71"/>
                <a:gd name="T82" fmla="*/ 24 w 100"/>
                <a:gd name="T83" fmla="*/ 2 h 71"/>
                <a:gd name="T84" fmla="*/ 31 w 100"/>
                <a:gd name="T85" fmla="*/ 2 h 71"/>
                <a:gd name="T86" fmla="*/ 40 w 100"/>
                <a:gd name="T87" fmla="*/ 0 h 71"/>
                <a:gd name="T88" fmla="*/ 50 w 100"/>
                <a:gd name="T89" fmla="*/ 0 h 71"/>
                <a:gd name="connsiteX0" fmla="*/ 5127 w 10127"/>
                <a:gd name="connsiteY0" fmla="*/ 0 h 10000"/>
                <a:gd name="connsiteX1" fmla="*/ 5127 w 10127"/>
                <a:gd name="connsiteY1" fmla="*/ 0 h 10000"/>
                <a:gd name="connsiteX2" fmla="*/ 5827 w 10127"/>
                <a:gd name="connsiteY2" fmla="*/ 563 h 10000"/>
                <a:gd name="connsiteX3" fmla="*/ 7027 w 10127"/>
                <a:gd name="connsiteY3" fmla="*/ 1268 h 10000"/>
                <a:gd name="connsiteX4" fmla="*/ 7727 w 10127"/>
                <a:gd name="connsiteY4" fmla="*/ 2958 h 10000"/>
                <a:gd name="connsiteX5" fmla="*/ 8927 w 10127"/>
                <a:gd name="connsiteY5" fmla="*/ 4648 h 10000"/>
                <a:gd name="connsiteX6" fmla="*/ 9127 w 10127"/>
                <a:gd name="connsiteY6" fmla="*/ 5915 h 10000"/>
                <a:gd name="connsiteX7" fmla="*/ 9327 w 10127"/>
                <a:gd name="connsiteY7" fmla="*/ 7324 h 10000"/>
                <a:gd name="connsiteX8" fmla="*/ 9827 w 10127"/>
                <a:gd name="connsiteY8" fmla="*/ 8310 h 10000"/>
                <a:gd name="connsiteX9" fmla="*/ 10127 w 10127"/>
                <a:gd name="connsiteY9" fmla="*/ 8873 h 10000"/>
                <a:gd name="connsiteX10" fmla="*/ 10127 w 10127"/>
                <a:gd name="connsiteY10" fmla="*/ 9577 h 10000"/>
                <a:gd name="connsiteX11" fmla="*/ 9827 w 10127"/>
                <a:gd name="connsiteY11" fmla="*/ 10000 h 10000"/>
                <a:gd name="connsiteX12" fmla="*/ 8927 w 10127"/>
                <a:gd name="connsiteY12" fmla="*/ 9577 h 10000"/>
                <a:gd name="connsiteX13" fmla="*/ 8627 w 10127"/>
                <a:gd name="connsiteY13" fmla="*/ 10000 h 10000"/>
                <a:gd name="connsiteX14" fmla="*/ 8427 w 10127"/>
                <a:gd name="connsiteY14" fmla="*/ 10000 h 10000"/>
                <a:gd name="connsiteX15" fmla="*/ 7227 w 10127"/>
                <a:gd name="connsiteY15" fmla="*/ 9296 h 10000"/>
                <a:gd name="connsiteX16" fmla="*/ 6527 w 10127"/>
                <a:gd name="connsiteY16" fmla="*/ 9296 h 10000"/>
                <a:gd name="connsiteX17" fmla="*/ 3427 w 10127"/>
                <a:gd name="connsiteY17" fmla="*/ 9296 h 10000"/>
                <a:gd name="connsiteX18" fmla="*/ 3027 w 10127"/>
                <a:gd name="connsiteY18" fmla="*/ 9577 h 10000"/>
                <a:gd name="connsiteX19" fmla="*/ 2527 w 10127"/>
                <a:gd name="connsiteY19" fmla="*/ 9296 h 10000"/>
                <a:gd name="connsiteX20" fmla="*/ 1527 w 10127"/>
                <a:gd name="connsiteY20" fmla="*/ 10000 h 10000"/>
                <a:gd name="connsiteX21" fmla="*/ 1327 w 10127"/>
                <a:gd name="connsiteY21" fmla="*/ 7887 h 10000"/>
                <a:gd name="connsiteX22" fmla="*/ 2727 w 10127"/>
                <a:gd name="connsiteY22" fmla="*/ 8310 h 10000"/>
                <a:gd name="connsiteX23" fmla="*/ 3227 w 10127"/>
                <a:gd name="connsiteY23" fmla="*/ 7887 h 10000"/>
                <a:gd name="connsiteX24" fmla="*/ 3427 w 10127"/>
                <a:gd name="connsiteY24" fmla="*/ 7887 h 10000"/>
                <a:gd name="connsiteX25" fmla="*/ 4127 w 10127"/>
                <a:gd name="connsiteY25" fmla="*/ 7324 h 10000"/>
                <a:gd name="connsiteX26" fmla="*/ 4927 w 10127"/>
                <a:gd name="connsiteY26" fmla="*/ 7606 h 10000"/>
                <a:gd name="connsiteX27" fmla="*/ 5627 w 10127"/>
                <a:gd name="connsiteY27" fmla="*/ 7887 h 10000"/>
                <a:gd name="connsiteX28" fmla="*/ 6327 w 10127"/>
                <a:gd name="connsiteY28" fmla="*/ 7324 h 10000"/>
                <a:gd name="connsiteX29" fmla="*/ 5827 w 10127"/>
                <a:gd name="connsiteY29" fmla="*/ 6620 h 10000"/>
                <a:gd name="connsiteX30" fmla="*/ 5327 w 10127"/>
                <a:gd name="connsiteY30" fmla="*/ 6901 h 10000"/>
                <a:gd name="connsiteX31" fmla="*/ 4927 w 10127"/>
                <a:gd name="connsiteY31" fmla="*/ 6901 h 10000"/>
                <a:gd name="connsiteX32" fmla="*/ 4127 w 10127"/>
                <a:gd name="connsiteY32" fmla="*/ 6197 h 10000"/>
                <a:gd name="connsiteX33" fmla="*/ 3727 w 10127"/>
                <a:gd name="connsiteY33" fmla="*/ 6197 h 10000"/>
                <a:gd name="connsiteX34" fmla="*/ 3227 w 10127"/>
                <a:gd name="connsiteY34" fmla="*/ 6901 h 10000"/>
                <a:gd name="connsiteX35" fmla="*/ 1527 w 10127"/>
                <a:gd name="connsiteY35" fmla="*/ 6901 h 10000"/>
                <a:gd name="connsiteX36" fmla="*/ 827 w 10127"/>
                <a:gd name="connsiteY36" fmla="*/ 5211 h 10000"/>
                <a:gd name="connsiteX37" fmla="*/ 0 w 10127"/>
                <a:gd name="connsiteY37" fmla="*/ 4225 h 10000"/>
                <a:gd name="connsiteX38" fmla="*/ 827 w 10127"/>
                <a:gd name="connsiteY38" fmla="*/ 3944 h 10000"/>
                <a:gd name="connsiteX39" fmla="*/ 1527 w 10127"/>
                <a:gd name="connsiteY39" fmla="*/ 2254 h 10000"/>
                <a:gd name="connsiteX40" fmla="*/ 2027 w 10127"/>
                <a:gd name="connsiteY40" fmla="*/ 986 h 10000"/>
                <a:gd name="connsiteX41" fmla="*/ 2527 w 10127"/>
                <a:gd name="connsiteY41" fmla="*/ 282 h 10000"/>
                <a:gd name="connsiteX42" fmla="*/ 3227 w 10127"/>
                <a:gd name="connsiteY42" fmla="*/ 282 h 10000"/>
                <a:gd name="connsiteX43" fmla="*/ 4127 w 10127"/>
                <a:gd name="connsiteY43" fmla="*/ 0 h 10000"/>
                <a:gd name="connsiteX44" fmla="*/ 5127 w 10127"/>
                <a:gd name="connsiteY44" fmla="*/ 0 h 10000"/>
                <a:gd name="connsiteX0" fmla="*/ 5127 w 10127"/>
                <a:gd name="connsiteY0" fmla="*/ 0 h 10000"/>
                <a:gd name="connsiteX1" fmla="*/ 5127 w 10127"/>
                <a:gd name="connsiteY1" fmla="*/ 0 h 10000"/>
                <a:gd name="connsiteX2" fmla="*/ 5827 w 10127"/>
                <a:gd name="connsiteY2" fmla="*/ 563 h 10000"/>
                <a:gd name="connsiteX3" fmla="*/ 7027 w 10127"/>
                <a:gd name="connsiteY3" fmla="*/ 1268 h 10000"/>
                <a:gd name="connsiteX4" fmla="*/ 7727 w 10127"/>
                <a:gd name="connsiteY4" fmla="*/ 2958 h 10000"/>
                <a:gd name="connsiteX5" fmla="*/ 8927 w 10127"/>
                <a:gd name="connsiteY5" fmla="*/ 4648 h 10000"/>
                <a:gd name="connsiteX6" fmla="*/ 9127 w 10127"/>
                <a:gd name="connsiteY6" fmla="*/ 5915 h 10000"/>
                <a:gd name="connsiteX7" fmla="*/ 9327 w 10127"/>
                <a:gd name="connsiteY7" fmla="*/ 7324 h 10000"/>
                <a:gd name="connsiteX8" fmla="*/ 9827 w 10127"/>
                <a:gd name="connsiteY8" fmla="*/ 8310 h 10000"/>
                <a:gd name="connsiteX9" fmla="*/ 10127 w 10127"/>
                <a:gd name="connsiteY9" fmla="*/ 8873 h 10000"/>
                <a:gd name="connsiteX10" fmla="*/ 10127 w 10127"/>
                <a:gd name="connsiteY10" fmla="*/ 9577 h 10000"/>
                <a:gd name="connsiteX11" fmla="*/ 9827 w 10127"/>
                <a:gd name="connsiteY11" fmla="*/ 10000 h 10000"/>
                <a:gd name="connsiteX12" fmla="*/ 8927 w 10127"/>
                <a:gd name="connsiteY12" fmla="*/ 9577 h 10000"/>
                <a:gd name="connsiteX13" fmla="*/ 8627 w 10127"/>
                <a:gd name="connsiteY13" fmla="*/ 10000 h 10000"/>
                <a:gd name="connsiteX14" fmla="*/ 8427 w 10127"/>
                <a:gd name="connsiteY14" fmla="*/ 10000 h 10000"/>
                <a:gd name="connsiteX15" fmla="*/ 7227 w 10127"/>
                <a:gd name="connsiteY15" fmla="*/ 9296 h 10000"/>
                <a:gd name="connsiteX16" fmla="*/ 6527 w 10127"/>
                <a:gd name="connsiteY16" fmla="*/ 9296 h 10000"/>
                <a:gd name="connsiteX17" fmla="*/ 3427 w 10127"/>
                <a:gd name="connsiteY17" fmla="*/ 9296 h 10000"/>
                <a:gd name="connsiteX18" fmla="*/ 3027 w 10127"/>
                <a:gd name="connsiteY18" fmla="*/ 9577 h 10000"/>
                <a:gd name="connsiteX19" fmla="*/ 2527 w 10127"/>
                <a:gd name="connsiteY19" fmla="*/ 9296 h 10000"/>
                <a:gd name="connsiteX20" fmla="*/ 1527 w 10127"/>
                <a:gd name="connsiteY20" fmla="*/ 10000 h 10000"/>
                <a:gd name="connsiteX21" fmla="*/ 1327 w 10127"/>
                <a:gd name="connsiteY21" fmla="*/ 7887 h 10000"/>
                <a:gd name="connsiteX22" fmla="*/ 2727 w 10127"/>
                <a:gd name="connsiteY22" fmla="*/ 8310 h 10000"/>
                <a:gd name="connsiteX23" fmla="*/ 3227 w 10127"/>
                <a:gd name="connsiteY23" fmla="*/ 7887 h 10000"/>
                <a:gd name="connsiteX24" fmla="*/ 3427 w 10127"/>
                <a:gd name="connsiteY24" fmla="*/ 7887 h 10000"/>
                <a:gd name="connsiteX25" fmla="*/ 4127 w 10127"/>
                <a:gd name="connsiteY25" fmla="*/ 7324 h 10000"/>
                <a:gd name="connsiteX26" fmla="*/ 4927 w 10127"/>
                <a:gd name="connsiteY26" fmla="*/ 7606 h 10000"/>
                <a:gd name="connsiteX27" fmla="*/ 5627 w 10127"/>
                <a:gd name="connsiteY27" fmla="*/ 7887 h 10000"/>
                <a:gd name="connsiteX28" fmla="*/ 6327 w 10127"/>
                <a:gd name="connsiteY28" fmla="*/ 7324 h 10000"/>
                <a:gd name="connsiteX29" fmla="*/ 5827 w 10127"/>
                <a:gd name="connsiteY29" fmla="*/ 6620 h 10000"/>
                <a:gd name="connsiteX30" fmla="*/ 5327 w 10127"/>
                <a:gd name="connsiteY30" fmla="*/ 6901 h 10000"/>
                <a:gd name="connsiteX31" fmla="*/ 4927 w 10127"/>
                <a:gd name="connsiteY31" fmla="*/ 6901 h 10000"/>
                <a:gd name="connsiteX32" fmla="*/ 4127 w 10127"/>
                <a:gd name="connsiteY32" fmla="*/ 6197 h 10000"/>
                <a:gd name="connsiteX33" fmla="*/ 3727 w 10127"/>
                <a:gd name="connsiteY33" fmla="*/ 6197 h 10000"/>
                <a:gd name="connsiteX34" fmla="*/ 3227 w 10127"/>
                <a:gd name="connsiteY34" fmla="*/ 6901 h 10000"/>
                <a:gd name="connsiteX35" fmla="*/ 1527 w 10127"/>
                <a:gd name="connsiteY35" fmla="*/ 6901 h 10000"/>
                <a:gd name="connsiteX36" fmla="*/ 827 w 10127"/>
                <a:gd name="connsiteY36" fmla="*/ 5211 h 10000"/>
                <a:gd name="connsiteX37" fmla="*/ 0 w 10127"/>
                <a:gd name="connsiteY37" fmla="*/ 4225 h 10000"/>
                <a:gd name="connsiteX38" fmla="*/ 827 w 10127"/>
                <a:gd name="connsiteY38" fmla="*/ 3944 h 10000"/>
                <a:gd name="connsiteX39" fmla="*/ 1527 w 10127"/>
                <a:gd name="connsiteY39" fmla="*/ 2254 h 10000"/>
                <a:gd name="connsiteX40" fmla="*/ 2027 w 10127"/>
                <a:gd name="connsiteY40" fmla="*/ 986 h 10000"/>
                <a:gd name="connsiteX41" fmla="*/ 2527 w 10127"/>
                <a:gd name="connsiteY41" fmla="*/ 282 h 10000"/>
                <a:gd name="connsiteX42" fmla="*/ 3227 w 10127"/>
                <a:gd name="connsiteY42" fmla="*/ 282 h 10000"/>
                <a:gd name="connsiteX43" fmla="*/ 4127 w 10127"/>
                <a:gd name="connsiteY43" fmla="*/ 0 h 10000"/>
                <a:gd name="connsiteX44" fmla="*/ 5127 w 10127"/>
                <a:gd name="connsiteY44" fmla="*/ 0 h 10000"/>
                <a:gd name="connsiteX0" fmla="*/ 4300 w 9300"/>
                <a:gd name="connsiteY0" fmla="*/ 0 h 10000"/>
                <a:gd name="connsiteX1" fmla="*/ 4300 w 9300"/>
                <a:gd name="connsiteY1" fmla="*/ 0 h 10000"/>
                <a:gd name="connsiteX2" fmla="*/ 5000 w 9300"/>
                <a:gd name="connsiteY2" fmla="*/ 563 h 10000"/>
                <a:gd name="connsiteX3" fmla="*/ 6200 w 9300"/>
                <a:gd name="connsiteY3" fmla="*/ 1268 h 10000"/>
                <a:gd name="connsiteX4" fmla="*/ 6900 w 9300"/>
                <a:gd name="connsiteY4" fmla="*/ 2958 h 10000"/>
                <a:gd name="connsiteX5" fmla="*/ 8100 w 9300"/>
                <a:gd name="connsiteY5" fmla="*/ 4648 h 10000"/>
                <a:gd name="connsiteX6" fmla="*/ 8300 w 9300"/>
                <a:gd name="connsiteY6" fmla="*/ 5915 h 10000"/>
                <a:gd name="connsiteX7" fmla="*/ 8500 w 9300"/>
                <a:gd name="connsiteY7" fmla="*/ 7324 h 10000"/>
                <a:gd name="connsiteX8" fmla="*/ 9000 w 9300"/>
                <a:gd name="connsiteY8" fmla="*/ 8310 h 10000"/>
                <a:gd name="connsiteX9" fmla="*/ 9300 w 9300"/>
                <a:gd name="connsiteY9" fmla="*/ 8873 h 10000"/>
                <a:gd name="connsiteX10" fmla="*/ 9300 w 9300"/>
                <a:gd name="connsiteY10" fmla="*/ 9577 h 10000"/>
                <a:gd name="connsiteX11" fmla="*/ 9000 w 9300"/>
                <a:gd name="connsiteY11" fmla="*/ 10000 h 10000"/>
                <a:gd name="connsiteX12" fmla="*/ 8100 w 9300"/>
                <a:gd name="connsiteY12" fmla="*/ 9577 h 10000"/>
                <a:gd name="connsiteX13" fmla="*/ 7800 w 9300"/>
                <a:gd name="connsiteY13" fmla="*/ 10000 h 10000"/>
                <a:gd name="connsiteX14" fmla="*/ 7600 w 9300"/>
                <a:gd name="connsiteY14" fmla="*/ 10000 h 10000"/>
                <a:gd name="connsiteX15" fmla="*/ 6400 w 9300"/>
                <a:gd name="connsiteY15" fmla="*/ 9296 h 10000"/>
                <a:gd name="connsiteX16" fmla="*/ 5700 w 9300"/>
                <a:gd name="connsiteY16" fmla="*/ 9296 h 10000"/>
                <a:gd name="connsiteX17" fmla="*/ 2600 w 9300"/>
                <a:gd name="connsiteY17" fmla="*/ 9296 h 10000"/>
                <a:gd name="connsiteX18" fmla="*/ 2200 w 9300"/>
                <a:gd name="connsiteY18" fmla="*/ 9577 h 10000"/>
                <a:gd name="connsiteX19" fmla="*/ 1700 w 9300"/>
                <a:gd name="connsiteY19" fmla="*/ 9296 h 10000"/>
                <a:gd name="connsiteX20" fmla="*/ 700 w 9300"/>
                <a:gd name="connsiteY20" fmla="*/ 10000 h 10000"/>
                <a:gd name="connsiteX21" fmla="*/ 500 w 9300"/>
                <a:gd name="connsiteY21" fmla="*/ 7887 h 10000"/>
                <a:gd name="connsiteX22" fmla="*/ 1900 w 9300"/>
                <a:gd name="connsiteY22" fmla="*/ 8310 h 10000"/>
                <a:gd name="connsiteX23" fmla="*/ 2400 w 9300"/>
                <a:gd name="connsiteY23" fmla="*/ 7887 h 10000"/>
                <a:gd name="connsiteX24" fmla="*/ 2600 w 9300"/>
                <a:gd name="connsiteY24" fmla="*/ 7887 h 10000"/>
                <a:gd name="connsiteX25" fmla="*/ 3300 w 9300"/>
                <a:gd name="connsiteY25" fmla="*/ 7324 h 10000"/>
                <a:gd name="connsiteX26" fmla="*/ 4100 w 9300"/>
                <a:gd name="connsiteY26" fmla="*/ 7606 h 10000"/>
                <a:gd name="connsiteX27" fmla="*/ 4800 w 9300"/>
                <a:gd name="connsiteY27" fmla="*/ 7887 h 10000"/>
                <a:gd name="connsiteX28" fmla="*/ 5500 w 9300"/>
                <a:gd name="connsiteY28" fmla="*/ 7324 h 10000"/>
                <a:gd name="connsiteX29" fmla="*/ 5000 w 9300"/>
                <a:gd name="connsiteY29" fmla="*/ 6620 h 10000"/>
                <a:gd name="connsiteX30" fmla="*/ 4500 w 9300"/>
                <a:gd name="connsiteY30" fmla="*/ 6901 h 10000"/>
                <a:gd name="connsiteX31" fmla="*/ 4100 w 9300"/>
                <a:gd name="connsiteY31" fmla="*/ 6901 h 10000"/>
                <a:gd name="connsiteX32" fmla="*/ 3300 w 9300"/>
                <a:gd name="connsiteY32" fmla="*/ 6197 h 10000"/>
                <a:gd name="connsiteX33" fmla="*/ 2900 w 9300"/>
                <a:gd name="connsiteY33" fmla="*/ 6197 h 10000"/>
                <a:gd name="connsiteX34" fmla="*/ 2400 w 9300"/>
                <a:gd name="connsiteY34" fmla="*/ 6901 h 10000"/>
                <a:gd name="connsiteX35" fmla="*/ 700 w 9300"/>
                <a:gd name="connsiteY35" fmla="*/ 6901 h 10000"/>
                <a:gd name="connsiteX36" fmla="*/ 0 w 9300"/>
                <a:gd name="connsiteY36" fmla="*/ 5211 h 10000"/>
                <a:gd name="connsiteX37" fmla="*/ 0 w 9300"/>
                <a:gd name="connsiteY37" fmla="*/ 3944 h 10000"/>
                <a:gd name="connsiteX38" fmla="*/ 700 w 9300"/>
                <a:gd name="connsiteY38" fmla="*/ 2254 h 10000"/>
                <a:gd name="connsiteX39" fmla="*/ 1200 w 9300"/>
                <a:gd name="connsiteY39" fmla="*/ 986 h 10000"/>
                <a:gd name="connsiteX40" fmla="*/ 1700 w 9300"/>
                <a:gd name="connsiteY40" fmla="*/ 282 h 10000"/>
                <a:gd name="connsiteX41" fmla="*/ 2400 w 9300"/>
                <a:gd name="connsiteY41" fmla="*/ 282 h 10000"/>
                <a:gd name="connsiteX42" fmla="*/ 3300 w 9300"/>
                <a:gd name="connsiteY42" fmla="*/ 0 h 10000"/>
                <a:gd name="connsiteX43" fmla="*/ 4300 w 9300"/>
                <a:gd name="connsiteY43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9300" h="10000">
                  <a:moveTo>
                    <a:pt x="4300" y="0"/>
                  </a:moveTo>
                  <a:lnTo>
                    <a:pt x="4300" y="0"/>
                  </a:lnTo>
                  <a:lnTo>
                    <a:pt x="5000" y="563"/>
                  </a:lnTo>
                  <a:lnTo>
                    <a:pt x="6200" y="1268"/>
                  </a:lnTo>
                  <a:lnTo>
                    <a:pt x="6900" y="2958"/>
                  </a:lnTo>
                  <a:lnTo>
                    <a:pt x="8100" y="4648"/>
                  </a:lnTo>
                  <a:cubicBezTo>
                    <a:pt x="8167" y="5070"/>
                    <a:pt x="8233" y="5493"/>
                    <a:pt x="8300" y="5915"/>
                  </a:cubicBezTo>
                  <a:cubicBezTo>
                    <a:pt x="8367" y="6385"/>
                    <a:pt x="8433" y="6854"/>
                    <a:pt x="8500" y="7324"/>
                  </a:cubicBezTo>
                  <a:lnTo>
                    <a:pt x="9000" y="8310"/>
                  </a:lnTo>
                  <a:lnTo>
                    <a:pt x="9300" y="8873"/>
                  </a:lnTo>
                  <a:lnTo>
                    <a:pt x="9300" y="9577"/>
                  </a:lnTo>
                  <a:lnTo>
                    <a:pt x="9000" y="10000"/>
                  </a:lnTo>
                  <a:lnTo>
                    <a:pt x="8100" y="9577"/>
                  </a:lnTo>
                  <a:lnTo>
                    <a:pt x="7800" y="10000"/>
                  </a:lnTo>
                  <a:lnTo>
                    <a:pt x="7600" y="10000"/>
                  </a:lnTo>
                  <a:lnTo>
                    <a:pt x="6400" y="9296"/>
                  </a:lnTo>
                  <a:lnTo>
                    <a:pt x="5700" y="9296"/>
                  </a:lnTo>
                  <a:lnTo>
                    <a:pt x="2600" y="9296"/>
                  </a:lnTo>
                  <a:lnTo>
                    <a:pt x="2200" y="9577"/>
                  </a:lnTo>
                  <a:lnTo>
                    <a:pt x="1700" y="9296"/>
                  </a:lnTo>
                  <a:lnTo>
                    <a:pt x="700" y="10000"/>
                  </a:lnTo>
                  <a:cubicBezTo>
                    <a:pt x="633" y="9296"/>
                    <a:pt x="567" y="8591"/>
                    <a:pt x="500" y="7887"/>
                  </a:cubicBezTo>
                  <a:lnTo>
                    <a:pt x="1900" y="8310"/>
                  </a:lnTo>
                  <a:lnTo>
                    <a:pt x="2400" y="7887"/>
                  </a:lnTo>
                  <a:lnTo>
                    <a:pt x="2600" y="7887"/>
                  </a:lnTo>
                  <a:lnTo>
                    <a:pt x="3300" y="7324"/>
                  </a:lnTo>
                  <a:lnTo>
                    <a:pt x="4100" y="7606"/>
                  </a:lnTo>
                  <a:lnTo>
                    <a:pt x="4800" y="7887"/>
                  </a:lnTo>
                  <a:lnTo>
                    <a:pt x="5500" y="7324"/>
                  </a:lnTo>
                  <a:lnTo>
                    <a:pt x="5000" y="6620"/>
                  </a:lnTo>
                  <a:lnTo>
                    <a:pt x="4500" y="6901"/>
                  </a:lnTo>
                  <a:lnTo>
                    <a:pt x="4100" y="6901"/>
                  </a:lnTo>
                  <a:lnTo>
                    <a:pt x="3300" y="6197"/>
                  </a:lnTo>
                  <a:lnTo>
                    <a:pt x="2900" y="6197"/>
                  </a:lnTo>
                  <a:lnTo>
                    <a:pt x="2400" y="6901"/>
                  </a:lnTo>
                  <a:lnTo>
                    <a:pt x="700" y="6901"/>
                  </a:lnTo>
                  <a:lnTo>
                    <a:pt x="0" y="5211"/>
                  </a:lnTo>
                  <a:lnTo>
                    <a:pt x="0" y="3944"/>
                  </a:lnTo>
                  <a:lnTo>
                    <a:pt x="700" y="2254"/>
                  </a:lnTo>
                  <a:lnTo>
                    <a:pt x="1200" y="986"/>
                  </a:lnTo>
                  <a:lnTo>
                    <a:pt x="1700" y="282"/>
                  </a:lnTo>
                  <a:lnTo>
                    <a:pt x="2400" y="282"/>
                  </a:lnTo>
                  <a:lnTo>
                    <a:pt x="3300" y="0"/>
                  </a:lnTo>
                  <a:lnTo>
                    <a:pt x="430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0" name="Freeform 289">
              <a:extLst>
                <a:ext uri="{FF2B5EF4-FFF2-40B4-BE49-F238E27FC236}">
                  <a16:creationId xmlns:a16="http://schemas.microsoft.com/office/drawing/2014/main" xmlns="" id="{2DEBB7E9-D07B-4F63-B828-6563D3F42E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53927" y="4628844"/>
              <a:ext cx="110532" cy="79960"/>
            </a:xfrm>
            <a:custGeom>
              <a:avLst/>
              <a:gdLst>
                <a:gd name="T0" fmla="*/ 90 w 94"/>
                <a:gd name="T1" fmla="*/ 64 h 68"/>
                <a:gd name="T2" fmla="*/ 90 w 94"/>
                <a:gd name="T3" fmla="*/ 64 h 68"/>
                <a:gd name="T4" fmla="*/ 94 w 94"/>
                <a:gd name="T5" fmla="*/ 68 h 68"/>
                <a:gd name="T6" fmla="*/ 82 w 94"/>
                <a:gd name="T7" fmla="*/ 68 h 68"/>
                <a:gd name="T8" fmla="*/ 78 w 94"/>
                <a:gd name="T9" fmla="*/ 59 h 68"/>
                <a:gd name="T10" fmla="*/ 87 w 94"/>
                <a:gd name="T11" fmla="*/ 64 h 68"/>
                <a:gd name="T12" fmla="*/ 90 w 94"/>
                <a:gd name="T13" fmla="*/ 64 h 68"/>
                <a:gd name="T14" fmla="*/ 71 w 94"/>
                <a:gd name="T15" fmla="*/ 54 h 68"/>
                <a:gd name="T16" fmla="*/ 71 w 94"/>
                <a:gd name="T17" fmla="*/ 54 h 68"/>
                <a:gd name="T18" fmla="*/ 64 w 94"/>
                <a:gd name="T19" fmla="*/ 54 h 68"/>
                <a:gd name="T20" fmla="*/ 54 w 94"/>
                <a:gd name="T21" fmla="*/ 52 h 68"/>
                <a:gd name="T22" fmla="*/ 49 w 94"/>
                <a:gd name="T23" fmla="*/ 50 h 68"/>
                <a:gd name="T24" fmla="*/ 52 w 94"/>
                <a:gd name="T25" fmla="*/ 42 h 68"/>
                <a:gd name="T26" fmla="*/ 61 w 94"/>
                <a:gd name="T27" fmla="*/ 47 h 68"/>
                <a:gd name="T28" fmla="*/ 68 w 94"/>
                <a:gd name="T29" fmla="*/ 50 h 68"/>
                <a:gd name="T30" fmla="*/ 71 w 94"/>
                <a:gd name="T31" fmla="*/ 54 h 68"/>
                <a:gd name="T32" fmla="*/ 82 w 94"/>
                <a:gd name="T33" fmla="*/ 50 h 68"/>
                <a:gd name="T34" fmla="*/ 82 w 94"/>
                <a:gd name="T35" fmla="*/ 50 h 68"/>
                <a:gd name="T36" fmla="*/ 80 w 94"/>
                <a:gd name="T37" fmla="*/ 52 h 68"/>
                <a:gd name="T38" fmla="*/ 68 w 94"/>
                <a:gd name="T39" fmla="*/ 38 h 68"/>
                <a:gd name="T40" fmla="*/ 66 w 94"/>
                <a:gd name="T41" fmla="*/ 28 h 68"/>
                <a:gd name="T42" fmla="*/ 71 w 94"/>
                <a:gd name="T43" fmla="*/ 28 h 68"/>
                <a:gd name="T44" fmla="*/ 78 w 94"/>
                <a:gd name="T45" fmla="*/ 40 h 68"/>
                <a:gd name="T46" fmla="*/ 82 w 94"/>
                <a:gd name="T47" fmla="*/ 50 h 68"/>
                <a:gd name="T48" fmla="*/ 54 w 94"/>
                <a:gd name="T49" fmla="*/ 28 h 68"/>
                <a:gd name="T50" fmla="*/ 54 w 94"/>
                <a:gd name="T51" fmla="*/ 28 h 68"/>
                <a:gd name="T52" fmla="*/ 54 w 94"/>
                <a:gd name="T53" fmla="*/ 33 h 68"/>
                <a:gd name="T54" fmla="*/ 42 w 94"/>
                <a:gd name="T55" fmla="*/ 26 h 68"/>
                <a:gd name="T56" fmla="*/ 33 w 94"/>
                <a:gd name="T57" fmla="*/ 19 h 68"/>
                <a:gd name="T58" fmla="*/ 28 w 94"/>
                <a:gd name="T59" fmla="*/ 14 h 68"/>
                <a:gd name="T60" fmla="*/ 30 w 94"/>
                <a:gd name="T61" fmla="*/ 12 h 68"/>
                <a:gd name="T62" fmla="*/ 38 w 94"/>
                <a:gd name="T63" fmla="*/ 16 h 68"/>
                <a:gd name="T64" fmla="*/ 49 w 94"/>
                <a:gd name="T65" fmla="*/ 24 h 68"/>
                <a:gd name="T66" fmla="*/ 54 w 94"/>
                <a:gd name="T67" fmla="*/ 28 h 68"/>
                <a:gd name="T68" fmla="*/ 16 w 94"/>
                <a:gd name="T69" fmla="*/ 12 h 68"/>
                <a:gd name="T70" fmla="*/ 16 w 94"/>
                <a:gd name="T71" fmla="*/ 12 h 68"/>
                <a:gd name="T72" fmla="*/ 14 w 94"/>
                <a:gd name="T73" fmla="*/ 14 h 68"/>
                <a:gd name="T74" fmla="*/ 7 w 94"/>
                <a:gd name="T75" fmla="*/ 9 h 68"/>
                <a:gd name="T76" fmla="*/ 0 w 94"/>
                <a:gd name="T77" fmla="*/ 2 h 68"/>
                <a:gd name="T78" fmla="*/ 0 w 94"/>
                <a:gd name="T79" fmla="*/ 0 h 68"/>
                <a:gd name="T80" fmla="*/ 9 w 94"/>
                <a:gd name="T81" fmla="*/ 7 h 68"/>
                <a:gd name="T82" fmla="*/ 16 w 94"/>
                <a:gd name="T8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4" h="68">
                  <a:moveTo>
                    <a:pt x="90" y="64"/>
                  </a:moveTo>
                  <a:lnTo>
                    <a:pt x="90" y="64"/>
                  </a:lnTo>
                  <a:lnTo>
                    <a:pt x="94" y="68"/>
                  </a:lnTo>
                  <a:lnTo>
                    <a:pt x="82" y="68"/>
                  </a:lnTo>
                  <a:lnTo>
                    <a:pt x="78" y="59"/>
                  </a:lnTo>
                  <a:lnTo>
                    <a:pt x="87" y="64"/>
                  </a:lnTo>
                  <a:lnTo>
                    <a:pt x="90" y="64"/>
                  </a:lnTo>
                  <a:close/>
                  <a:moveTo>
                    <a:pt x="71" y="54"/>
                  </a:moveTo>
                  <a:lnTo>
                    <a:pt x="71" y="54"/>
                  </a:lnTo>
                  <a:lnTo>
                    <a:pt x="64" y="54"/>
                  </a:lnTo>
                  <a:lnTo>
                    <a:pt x="54" y="52"/>
                  </a:lnTo>
                  <a:lnTo>
                    <a:pt x="49" y="50"/>
                  </a:lnTo>
                  <a:lnTo>
                    <a:pt x="52" y="42"/>
                  </a:lnTo>
                  <a:lnTo>
                    <a:pt x="61" y="47"/>
                  </a:lnTo>
                  <a:lnTo>
                    <a:pt x="68" y="50"/>
                  </a:lnTo>
                  <a:lnTo>
                    <a:pt x="71" y="54"/>
                  </a:lnTo>
                  <a:close/>
                  <a:moveTo>
                    <a:pt x="82" y="50"/>
                  </a:moveTo>
                  <a:lnTo>
                    <a:pt x="82" y="50"/>
                  </a:lnTo>
                  <a:lnTo>
                    <a:pt x="80" y="52"/>
                  </a:lnTo>
                  <a:lnTo>
                    <a:pt x="68" y="38"/>
                  </a:lnTo>
                  <a:lnTo>
                    <a:pt x="66" y="28"/>
                  </a:lnTo>
                  <a:lnTo>
                    <a:pt x="71" y="28"/>
                  </a:lnTo>
                  <a:lnTo>
                    <a:pt x="78" y="40"/>
                  </a:lnTo>
                  <a:lnTo>
                    <a:pt x="82" y="50"/>
                  </a:lnTo>
                  <a:close/>
                  <a:moveTo>
                    <a:pt x="54" y="28"/>
                  </a:moveTo>
                  <a:lnTo>
                    <a:pt x="54" y="28"/>
                  </a:lnTo>
                  <a:lnTo>
                    <a:pt x="54" y="33"/>
                  </a:lnTo>
                  <a:lnTo>
                    <a:pt x="42" y="26"/>
                  </a:lnTo>
                  <a:lnTo>
                    <a:pt x="33" y="19"/>
                  </a:lnTo>
                  <a:lnTo>
                    <a:pt x="28" y="14"/>
                  </a:lnTo>
                  <a:lnTo>
                    <a:pt x="30" y="12"/>
                  </a:lnTo>
                  <a:lnTo>
                    <a:pt x="38" y="16"/>
                  </a:lnTo>
                  <a:lnTo>
                    <a:pt x="49" y="24"/>
                  </a:lnTo>
                  <a:lnTo>
                    <a:pt x="54" y="28"/>
                  </a:lnTo>
                  <a:close/>
                  <a:moveTo>
                    <a:pt x="16" y="12"/>
                  </a:moveTo>
                  <a:lnTo>
                    <a:pt x="16" y="12"/>
                  </a:lnTo>
                  <a:lnTo>
                    <a:pt x="14" y="14"/>
                  </a:lnTo>
                  <a:lnTo>
                    <a:pt x="7" y="9"/>
                  </a:lnTo>
                  <a:lnTo>
                    <a:pt x="0" y="2"/>
                  </a:lnTo>
                  <a:lnTo>
                    <a:pt x="0" y="0"/>
                  </a:lnTo>
                  <a:lnTo>
                    <a:pt x="9" y="7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1" name="Freeform 293">
              <a:extLst>
                <a:ext uri="{FF2B5EF4-FFF2-40B4-BE49-F238E27FC236}">
                  <a16:creationId xmlns:a16="http://schemas.microsoft.com/office/drawing/2014/main" xmlns="" id="{9073028F-736B-4C2A-9322-9EC885844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1189" y="4220378"/>
              <a:ext cx="44683" cy="24694"/>
            </a:xfrm>
            <a:custGeom>
              <a:avLst/>
              <a:gdLst>
                <a:gd name="T0" fmla="*/ 24 w 38"/>
                <a:gd name="T1" fmla="*/ 7 h 21"/>
                <a:gd name="T2" fmla="*/ 24 w 38"/>
                <a:gd name="T3" fmla="*/ 7 h 21"/>
                <a:gd name="T4" fmla="*/ 26 w 38"/>
                <a:gd name="T5" fmla="*/ 9 h 21"/>
                <a:gd name="T6" fmla="*/ 33 w 38"/>
                <a:gd name="T7" fmla="*/ 7 h 21"/>
                <a:gd name="T8" fmla="*/ 36 w 38"/>
                <a:gd name="T9" fmla="*/ 9 h 21"/>
                <a:gd name="T10" fmla="*/ 38 w 38"/>
                <a:gd name="T11" fmla="*/ 12 h 21"/>
                <a:gd name="T12" fmla="*/ 36 w 38"/>
                <a:gd name="T13" fmla="*/ 19 h 21"/>
                <a:gd name="T14" fmla="*/ 36 w 38"/>
                <a:gd name="T15" fmla="*/ 21 h 21"/>
                <a:gd name="T16" fmla="*/ 26 w 38"/>
                <a:gd name="T17" fmla="*/ 21 h 21"/>
                <a:gd name="T18" fmla="*/ 19 w 38"/>
                <a:gd name="T19" fmla="*/ 19 h 21"/>
                <a:gd name="T20" fmla="*/ 14 w 38"/>
                <a:gd name="T21" fmla="*/ 17 h 21"/>
                <a:gd name="T22" fmla="*/ 5 w 38"/>
                <a:gd name="T23" fmla="*/ 14 h 21"/>
                <a:gd name="T24" fmla="*/ 0 w 38"/>
                <a:gd name="T25" fmla="*/ 12 h 21"/>
                <a:gd name="T26" fmla="*/ 0 w 38"/>
                <a:gd name="T27" fmla="*/ 9 h 21"/>
                <a:gd name="T28" fmla="*/ 5 w 38"/>
                <a:gd name="T29" fmla="*/ 5 h 21"/>
                <a:gd name="T30" fmla="*/ 9 w 38"/>
                <a:gd name="T31" fmla="*/ 2 h 21"/>
                <a:gd name="T32" fmla="*/ 7 w 38"/>
                <a:gd name="T33" fmla="*/ 2 h 21"/>
                <a:gd name="T34" fmla="*/ 12 w 38"/>
                <a:gd name="T35" fmla="*/ 0 h 21"/>
                <a:gd name="T36" fmla="*/ 17 w 38"/>
                <a:gd name="T37" fmla="*/ 2 h 21"/>
                <a:gd name="T38" fmla="*/ 19 w 38"/>
                <a:gd name="T39" fmla="*/ 5 h 21"/>
                <a:gd name="T40" fmla="*/ 24 w 38"/>
                <a:gd name="T41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1">
                  <a:moveTo>
                    <a:pt x="24" y="7"/>
                  </a:moveTo>
                  <a:lnTo>
                    <a:pt x="24" y="7"/>
                  </a:lnTo>
                  <a:lnTo>
                    <a:pt x="26" y="9"/>
                  </a:lnTo>
                  <a:lnTo>
                    <a:pt x="33" y="7"/>
                  </a:lnTo>
                  <a:lnTo>
                    <a:pt x="36" y="9"/>
                  </a:lnTo>
                  <a:lnTo>
                    <a:pt x="38" y="12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26" y="21"/>
                  </a:lnTo>
                  <a:lnTo>
                    <a:pt x="19" y="19"/>
                  </a:lnTo>
                  <a:lnTo>
                    <a:pt x="14" y="17"/>
                  </a:lnTo>
                  <a:lnTo>
                    <a:pt x="5" y="14"/>
                  </a:lnTo>
                  <a:lnTo>
                    <a:pt x="0" y="12"/>
                  </a:lnTo>
                  <a:lnTo>
                    <a:pt x="0" y="9"/>
                  </a:lnTo>
                  <a:lnTo>
                    <a:pt x="5" y="5"/>
                  </a:lnTo>
                  <a:lnTo>
                    <a:pt x="9" y="2"/>
                  </a:lnTo>
                  <a:lnTo>
                    <a:pt x="7" y="2"/>
                  </a:lnTo>
                  <a:lnTo>
                    <a:pt x="12" y="0"/>
                  </a:lnTo>
                  <a:lnTo>
                    <a:pt x="17" y="2"/>
                  </a:lnTo>
                  <a:lnTo>
                    <a:pt x="19" y="5"/>
                  </a:lnTo>
                  <a:lnTo>
                    <a:pt x="24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2" name="Freeform 298">
              <a:extLst>
                <a:ext uri="{FF2B5EF4-FFF2-40B4-BE49-F238E27FC236}">
                  <a16:creationId xmlns:a16="http://schemas.microsoft.com/office/drawing/2014/main" xmlns="" id="{92AC41A8-5C58-4D59-87CC-AF26527A3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1453" y="4264423"/>
              <a:ext cx="200014" cy="265208"/>
            </a:xfrm>
            <a:custGeom>
              <a:avLst/>
              <a:gdLst>
                <a:gd name="T0" fmla="*/ 12 w 165"/>
                <a:gd name="T1" fmla="*/ 218 h 223"/>
                <a:gd name="T2" fmla="*/ 12 w 165"/>
                <a:gd name="T3" fmla="*/ 218 h 223"/>
                <a:gd name="T4" fmla="*/ 9 w 165"/>
                <a:gd name="T5" fmla="*/ 223 h 223"/>
                <a:gd name="T6" fmla="*/ 0 w 165"/>
                <a:gd name="T7" fmla="*/ 209 h 223"/>
                <a:gd name="T8" fmla="*/ 0 w 165"/>
                <a:gd name="T9" fmla="*/ 149 h 223"/>
                <a:gd name="T10" fmla="*/ 14 w 165"/>
                <a:gd name="T11" fmla="*/ 133 h 223"/>
                <a:gd name="T12" fmla="*/ 19 w 165"/>
                <a:gd name="T13" fmla="*/ 126 h 223"/>
                <a:gd name="T14" fmla="*/ 28 w 165"/>
                <a:gd name="T15" fmla="*/ 126 h 223"/>
                <a:gd name="T16" fmla="*/ 42 w 165"/>
                <a:gd name="T17" fmla="*/ 116 h 223"/>
                <a:gd name="T18" fmla="*/ 64 w 165"/>
                <a:gd name="T19" fmla="*/ 114 h 223"/>
                <a:gd name="T20" fmla="*/ 111 w 165"/>
                <a:gd name="T21" fmla="*/ 67 h 223"/>
                <a:gd name="T22" fmla="*/ 120 w 165"/>
                <a:gd name="T23" fmla="*/ 52 h 223"/>
                <a:gd name="T24" fmla="*/ 130 w 165"/>
                <a:gd name="T25" fmla="*/ 43 h 223"/>
                <a:gd name="T26" fmla="*/ 130 w 165"/>
                <a:gd name="T27" fmla="*/ 33 h 223"/>
                <a:gd name="T28" fmla="*/ 130 w 165"/>
                <a:gd name="T29" fmla="*/ 17 h 223"/>
                <a:gd name="T30" fmla="*/ 130 w 165"/>
                <a:gd name="T31" fmla="*/ 10 h 223"/>
                <a:gd name="T32" fmla="*/ 130 w 165"/>
                <a:gd name="T33" fmla="*/ 10 h 223"/>
                <a:gd name="T34" fmla="*/ 135 w 165"/>
                <a:gd name="T35" fmla="*/ 10 h 223"/>
                <a:gd name="T36" fmla="*/ 142 w 165"/>
                <a:gd name="T37" fmla="*/ 7 h 223"/>
                <a:gd name="T38" fmla="*/ 149 w 165"/>
                <a:gd name="T39" fmla="*/ 5 h 223"/>
                <a:gd name="T40" fmla="*/ 158 w 165"/>
                <a:gd name="T41" fmla="*/ 0 h 223"/>
                <a:gd name="T42" fmla="*/ 165 w 165"/>
                <a:gd name="T43" fmla="*/ 0 h 223"/>
                <a:gd name="T44" fmla="*/ 165 w 165"/>
                <a:gd name="T45" fmla="*/ 5 h 223"/>
                <a:gd name="T46" fmla="*/ 163 w 165"/>
                <a:gd name="T47" fmla="*/ 14 h 223"/>
                <a:gd name="T48" fmla="*/ 163 w 165"/>
                <a:gd name="T49" fmla="*/ 24 h 223"/>
                <a:gd name="T50" fmla="*/ 161 w 165"/>
                <a:gd name="T51" fmla="*/ 29 h 223"/>
                <a:gd name="T52" fmla="*/ 156 w 165"/>
                <a:gd name="T53" fmla="*/ 45 h 223"/>
                <a:gd name="T54" fmla="*/ 146 w 165"/>
                <a:gd name="T55" fmla="*/ 64 h 223"/>
                <a:gd name="T56" fmla="*/ 137 w 165"/>
                <a:gd name="T57" fmla="*/ 85 h 223"/>
                <a:gd name="T58" fmla="*/ 123 w 165"/>
                <a:gd name="T59" fmla="*/ 109 h 223"/>
                <a:gd name="T60" fmla="*/ 109 w 165"/>
                <a:gd name="T61" fmla="*/ 128 h 223"/>
                <a:gd name="T62" fmla="*/ 90 w 165"/>
                <a:gd name="T63" fmla="*/ 149 h 223"/>
                <a:gd name="T64" fmla="*/ 73 w 165"/>
                <a:gd name="T65" fmla="*/ 164 h 223"/>
                <a:gd name="T66" fmla="*/ 49 w 165"/>
                <a:gd name="T67" fmla="*/ 178 h 223"/>
                <a:gd name="T68" fmla="*/ 35 w 165"/>
                <a:gd name="T69" fmla="*/ 192 h 223"/>
                <a:gd name="T70" fmla="*/ 16 w 165"/>
                <a:gd name="T71" fmla="*/ 211 h 223"/>
                <a:gd name="T72" fmla="*/ 12 w 165"/>
                <a:gd name="T73" fmla="*/ 218 h 223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8303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455 w 10309"/>
                <a:gd name="connsiteY31" fmla="*/ 6796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121 w 10309"/>
                <a:gd name="connsiteY34" fmla="*/ 8724 h 10114"/>
                <a:gd name="connsiteX35" fmla="*/ 970 w 10309"/>
                <a:gd name="connsiteY35" fmla="*/ 9576 h 10114"/>
                <a:gd name="connsiteX36" fmla="*/ 727 w 10309"/>
                <a:gd name="connsiteY36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455 w 10309"/>
                <a:gd name="connsiteY31" fmla="*/ 6796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121 w 10309"/>
                <a:gd name="connsiteY34" fmla="*/ 8724 h 10114"/>
                <a:gd name="connsiteX35" fmla="*/ 970 w 10309"/>
                <a:gd name="connsiteY35" fmla="*/ 9576 h 10114"/>
                <a:gd name="connsiteX36" fmla="*/ 727 w 10309"/>
                <a:gd name="connsiteY36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146 w 10309"/>
                <a:gd name="connsiteY31" fmla="*/ 6682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121 w 10309"/>
                <a:gd name="connsiteY34" fmla="*/ 8724 h 10114"/>
                <a:gd name="connsiteX35" fmla="*/ 970 w 10309"/>
                <a:gd name="connsiteY35" fmla="*/ 9576 h 10114"/>
                <a:gd name="connsiteX36" fmla="*/ 727 w 10309"/>
                <a:gd name="connsiteY36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146 w 10309"/>
                <a:gd name="connsiteY31" fmla="*/ 6682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681 w 10309"/>
                <a:gd name="connsiteY34" fmla="*/ 8019 h 10114"/>
                <a:gd name="connsiteX35" fmla="*/ 2121 w 10309"/>
                <a:gd name="connsiteY35" fmla="*/ 8724 h 10114"/>
                <a:gd name="connsiteX36" fmla="*/ 970 w 10309"/>
                <a:gd name="connsiteY36" fmla="*/ 9576 h 10114"/>
                <a:gd name="connsiteX37" fmla="*/ 727 w 10309"/>
                <a:gd name="connsiteY37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963 w 10309"/>
                <a:gd name="connsiteY30" fmla="*/ 5323 h 10114"/>
                <a:gd name="connsiteX31" fmla="*/ 6606 w 10309"/>
                <a:gd name="connsiteY31" fmla="*/ 5854 h 10114"/>
                <a:gd name="connsiteX32" fmla="*/ 5146 w 10309"/>
                <a:gd name="connsiteY32" fmla="*/ 6682 h 10114"/>
                <a:gd name="connsiteX33" fmla="*/ 4424 w 10309"/>
                <a:gd name="connsiteY33" fmla="*/ 7468 h 10114"/>
                <a:gd name="connsiteX34" fmla="*/ 2970 w 10309"/>
                <a:gd name="connsiteY34" fmla="*/ 8096 h 10114"/>
                <a:gd name="connsiteX35" fmla="*/ 2681 w 10309"/>
                <a:gd name="connsiteY35" fmla="*/ 8019 h 10114"/>
                <a:gd name="connsiteX36" fmla="*/ 2121 w 10309"/>
                <a:gd name="connsiteY36" fmla="*/ 8724 h 10114"/>
                <a:gd name="connsiteX37" fmla="*/ 970 w 10309"/>
                <a:gd name="connsiteY37" fmla="*/ 9576 h 10114"/>
                <a:gd name="connsiteX38" fmla="*/ 727 w 10309"/>
                <a:gd name="connsiteY38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532 w 10309"/>
                <a:gd name="connsiteY29" fmla="*/ 4541 h 10114"/>
                <a:gd name="connsiteX30" fmla="*/ 7455 w 10309"/>
                <a:gd name="connsiteY30" fmla="*/ 5002 h 10114"/>
                <a:gd name="connsiteX31" fmla="*/ 6963 w 10309"/>
                <a:gd name="connsiteY31" fmla="*/ 5323 h 10114"/>
                <a:gd name="connsiteX32" fmla="*/ 6606 w 10309"/>
                <a:gd name="connsiteY32" fmla="*/ 5854 h 10114"/>
                <a:gd name="connsiteX33" fmla="*/ 5146 w 10309"/>
                <a:gd name="connsiteY33" fmla="*/ 6682 h 10114"/>
                <a:gd name="connsiteX34" fmla="*/ 4424 w 10309"/>
                <a:gd name="connsiteY34" fmla="*/ 7468 h 10114"/>
                <a:gd name="connsiteX35" fmla="*/ 2970 w 10309"/>
                <a:gd name="connsiteY35" fmla="*/ 8096 h 10114"/>
                <a:gd name="connsiteX36" fmla="*/ 2681 w 10309"/>
                <a:gd name="connsiteY36" fmla="*/ 8019 h 10114"/>
                <a:gd name="connsiteX37" fmla="*/ 2121 w 10309"/>
                <a:gd name="connsiteY37" fmla="*/ 8724 h 10114"/>
                <a:gd name="connsiteX38" fmla="*/ 970 w 10309"/>
                <a:gd name="connsiteY38" fmla="*/ 9576 h 10114"/>
                <a:gd name="connsiteX39" fmla="*/ 727 w 10309"/>
                <a:gd name="connsiteY39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8752 w 10309"/>
                <a:gd name="connsiteY28" fmla="*/ 3458 h 10114"/>
                <a:gd name="connsiteX29" fmla="*/ 7994 w 10309"/>
                <a:gd name="connsiteY29" fmla="*/ 3926 h 10114"/>
                <a:gd name="connsiteX30" fmla="*/ 7532 w 10309"/>
                <a:gd name="connsiteY30" fmla="*/ 4541 h 10114"/>
                <a:gd name="connsiteX31" fmla="*/ 7455 w 10309"/>
                <a:gd name="connsiteY31" fmla="*/ 5002 h 10114"/>
                <a:gd name="connsiteX32" fmla="*/ 6963 w 10309"/>
                <a:gd name="connsiteY32" fmla="*/ 5323 h 10114"/>
                <a:gd name="connsiteX33" fmla="*/ 6606 w 10309"/>
                <a:gd name="connsiteY33" fmla="*/ 5854 h 10114"/>
                <a:gd name="connsiteX34" fmla="*/ 5146 w 10309"/>
                <a:gd name="connsiteY34" fmla="*/ 6682 h 10114"/>
                <a:gd name="connsiteX35" fmla="*/ 4424 w 10309"/>
                <a:gd name="connsiteY35" fmla="*/ 7468 h 10114"/>
                <a:gd name="connsiteX36" fmla="*/ 2970 w 10309"/>
                <a:gd name="connsiteY36" fmla="*/ 8096 h 10114"/>
                <a:gd name="connsiteX37" fmla="*/ 2681 w 10309"/>
                <a:gd name="connsiteY37" fmla="*/ 8019 h 10114"/>
                <a:gd name="connsiteX38" fmla="*/ 2121 w 10309"/>
                <a:gd name="connsiteY38" fmla="*/ 8724 h 10114"/>
                <a:gd name="connsiteX39" fmla="*/ 970 w 10309"/>
                <a:gd name="connsiteY39" fmla="*/ 9576 h 10114"/>
                <a:gd name="connsiteX40" fmla="*/ 727 w 10309"/>
                <a:gd name="connsiteY40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146 w 10309"/>
                <a:gd name="connsiteY35" fmla="*/ 6682 h 10114"/>
                <a:gd name="connsiteX36" fmla="*/ 4424 w 10309"/>
                <a:gd name="connsiteY36" fmla="*/ 7468 h 10114"/>
                <a:gd name="connsiteX37" fmla="*/ 2970 w 10309"/>
                <a:gd name="connsiteY37" fmla="*/ 8096 h 10114"/>
                <a:gd name="connsiteX38" fmla="*/ 2681 w 10309"/>
                <a:gd name="connsiteY38" fmla="*/ 8019 h 10114"/>
                <a:gd name="connsiteX39" fmla="*/ 2121 w 10309"/>
                <a:gd name="connsiteY39" fmla="*/ 8724 h 10114"/>
                <a:gd name="connsiteX40" fmla="*/ 970 w 10309"/>
                <a:gd name="connsiteY40" fmla="*/ 9576 h 10114"/>
                <a:gd name="connsiteX41" fmla="*/ 727 w 10309"/>
                <a:gd name="connsiteY41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662 w 10309"/>
                <a:gd name="connsiteY35" fmla="*/ 6165 h 10114"/>
                <a:gd name="connsiteX36" fmla="*/ 5146 w 10309"/>
                <a:gd name="connsiteY36" fmla="*/ 6682 h 10114"/>
                <a:gd name="connsiteX37" fmla="*/ 4424 w 10309"/>
                <a:gd name="connsiteY37" fmla="*/ 7468 h 10114"/>
                <a:gd name="connsiteX38" fmla="*/ 2970 w 10309"/>
                <a:gd name="connsiteY38" fmla="*/ 8096 h 10114"/>
                <a:gd name="connsiteX39" fmla="*/ 2681 w 10309"/>
                <a:gd name="connsiteY39" fmla="*/ 8019 h 10114"/>
                <a:gd name="connsiteX40" fmla="*/ 2121 w 10309"/>
                <a:gd name="connsiteY40" fmla="*/ 8724 h 10114"/>
                <a:gd name="connsiteX41" fmla="*/ 970 w 10309"/>
                <a:gd name="connsiteY41" fmla="*/ 9576 h 10114"/>
                <a:gd name="connsiteX42" fmla="*/ 727 w 10309"/>
                <a:gd name="connsiteY42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662 w 10309"/>
                <a:gd name="connsiteY35" fmla="*/ 6165 h 10114"/>
                <a:gd name="connsiteX36" fmla="*/ 5146 w 10309"/>
                <a:gd name="connsiteY36" fmla="*/ 6682 h 10114"/>
                <a:gd name="connsiteX37" fmla="*/ 4930 w 10309"/>
                <a:gd name="connsiteY37" fmla="*/ 7128 h 10114"/>
                <a:gd name="connsiteX38" fmla="*/ 4424 w 10309"/>
                <a:gd name="connsiteY38" fmla="*/ 7468 h 10114"/>
                <a:gd name="connsiteX39" fmla="*/ 2970 w 10309"/>
                <a:gd name="connsiteY39" fmla="*/ 8096 h 10114"/>
                <a:gd name="connsiteX40" fmla="*/ 2681 w 10309"/>
                <a:gd name="connsiteY40" fmla="*/ 8019 h 10114"/>
                <a:gd name="connsiteX41" fmla="*/ 2121 w 10309"/>
                <a:gd name="connsiteY41" fmla="*/ 8724 h 10114"/>
                <a:gd name="connsiteX42" fmla="*/ 970 w 10309"/>
                <a:gd name="connsiteY42" fmla="*/ 9576 h 10114"/>
                <a:gd name="connsiteX43" fmla="*/ 727 w 10309"/>
                <a:gd name="connsiteY43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662 w 10309"/>
                <a:gd name="connsiteY35" fmla="*/ 6165 h 10114"/>
                <a:gd name="connsiteX36" fmla="*/ 5146 w 10309"/>
                <a:gd name="connsiteY36" fmla="*/ 6682 h 10114"/>
                <a:gd name="connsiteX37" fmla="*/ 4930 w 10309"/>
                <a:gd name="connsiteY37" fmla="*/ 7128 h 10114"/>
                <a:gd name="connsiteX38" fmla="*/ 4424 w 10309"/>
                <a:gd name="connsiteY38" fmla="*/ 7468 h 10114"/>
                <a:gd name="connsiteX39" fmla="*/ 3385 w 10309"/>
                <a:gd name="connsiteY39" fmla="*/ 7670 h 10114"/>
                <a:gd name="connsiteX40" fmla="*/ 2970 w 10309"/>
                <a:gd name="connsiteY40" fmla="*/ 8096 h 10114"/>
                <a:gd name="connsiteX41" fmla="*/ 2681 w 10309"/>
                <a:gd name="connsiteY41" fmla="*/ 8019 h 10114"/>
                <a:gd name="connsiteX42" fmla="*/ 2121 w 10309"/>
                <a:gd name="connsiteY42" fmla="*/ 8724 h 10114"/>
                <a:gd name="connsiteX43" fmla="*/ 970 w 10309"/>
                <a:gd name="connsiteY43" fmla="*/ 9576 h 10114"/>
                <a:gd name="connsiteX44" fmla="*/ 727 w 10309"/>
                <a:gd name="connsiteY44" fmla="*/ 9890 h 1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309" h="10114">
                  <a:moveTo>
                    <a:pt x="727" y="9890"/>
                  </a:moveTo>
                  <a:lnTo>
                    <a:pt x="727" y="9890"/>
                  </a:lnTo>
                  <a:lnTo>
                    <a:pt x="545" y="10114"/>
                  </a:lnTo>
                  <a:lnTo>
                    <a:pt x="0" y="9486"/>
                  </a:lnTo>
                  <a:lnTo>
                    <a:pt x="0" y="6796"/>
                  </a:lnTo>
                  <a:lnTo>
                    <a:pt x="848" y="6078"/>
                  </a:lnTo>
                  <a:lnTo>
                    <a:pt x="1152" y="5764"/>
                  </a:lnTo>
                  <a:lnTo>
                    <a:pt x="1697" y="5764"/>
                  </a:lnTo>
                  <a:lnTo>
                    <a:pt x="2545" y="5316"/>
                  </a:lnTo>
                  <a:lnTo>
                    <a:pt x="3879" y="5226"/>
                  </a:lnTo>
                  <a:lnTo>
                    <a:pt x="6727" y="3118"/>
                  </a:lnTo>
                  <a:lnTo>
                    <a:pt x="7273" y="2446"/>
                  </a:lnTo>
                  <a:lnTo>
                    <a:pt x="7879" y="2042"/>
                  </a:lnTo>
                  <a:lnTo>
                    <a:pt x="7879" y="1594"/>
                  </a:lnTo>
                  <a:lnTo>
                    <a:pt x="7879" y="876"/>
                  </a:lnTo>
                  <a:lnTo>
                    <a:pt x="7879" y="562"/>
                  </a:lnTo>
                  <a:lnTo>
                    <a:pt x="7879" y="562"/>
                  </a:lnTo>
                  <a:lnTo>
                    <a:pt x="8182" y="562"/>
                  </a:lnTo>
                  <a:lnTo>
                    <a:pt x="8606" y="428"/>
                  </a:lnTo>
                  <a:lnTo>
                    <a:pt x="9030" y="338"/>
                  </a:lnTo>
                  <a:lnTo>
                    <a:pt x="9576" y="114"/>
                  </a:lnTo>
                  <a:lnTo>
                    <a:pt x="10309" y="0"/>
                  </a:lnTo>
                  <a:lnTo>
                    <a:pt x="10000" y="338"/>
                  </a:lnTo>
                  <a:cubicBezTo>
                    <a:pt x="9960" y="473"/>
                    <a:pt x="9919" y="607"/>
                    <a:pt x="9879" y="742"/>
                  </a:cubicBezTo>
                  <a:lnTo>
                    <a:pt x="9879" y="1190"/>
                  </a:lnTo>
                  <a:cubicBezTo>
                    <a:pt x="9839" y="1265"/>
                    <a:pt x="9798" y="1339"/>
                    <a:pt x="9758" y="1414"/>
                  </a:cubicBezTo>
                  <a:lnTo>
                    <a:pt x="9455" y="2132"/>
                  </a:lnTo>
                  <a:cubicBezTo>
                    <a:pt x="9383" y="2293"/>
                    <a:pt x="9068" y="2214"/>
                    <a:pt x="8996" y="2375"/>
                  </a:cubicBezTo>
                  <a:cubicBezTo>
                    <a:pt x="8947" y="2578"/>
                    <a:pt x="8897" y="2781"/>
                    <a:pt x="8848" y="2984"/>
                  </a:cubicBezTo>
                  <a:cubicBezTo>
                    <a:pt x="8735" y="3102"/>
                    <a:pt x="8865" y="3340"/>
                    <a:pt x="8752" y="3458"/>
                  </a:cubicBezTo>
                  <a:lnTo>
                    <a:pt x="7994" y="3926"/>
                  </a:lnTo>
                  <a:cubicBezTo>
                    <a:pt x="7921" y="4131"/>
                    <a:pt x="7605" y="4336"/>
                    <a:pt x="7532" y="4541"/>
                  </a:cubicBezTo>
                  <a:cubicBezTo>
                    <a:pt x="7506" y="4695"/>
                    <a:pt x="7481" y="4848"/>
                    <a:pt x="7455" y="5002"/>
                  </a:cubicBezTo>
                  <a:cubicBezTo>
                    <a:pt x="7372" y="5129"/>
                    <a:pt x="7046" y="5196"/>
                    <a:pt x="6963" y="5323"/>
                  </a:cubicBezTo>
                  <a:lnTo>
                    <a:pt x="6606" y="5854"/>
                  </a:lnTo>
                  <a:cubicBezTo>
                    <a:pt x="6400" y="5998"/>
                    <a:pt x="5868" y="6021"/>
                    <a:pt x="5662" y="6165"/>
                  </a:cubicBezTo>
                  <a:lnTo>
                    <a:pt x="5146" y="6682"/>
                  </a:lnTo>
                  <a:cubicBezTo>
                    <a:pt x="4966" y="6791"/>
                    <a:pt x="5110" y="7019"/>
                    <a:pt x="4930" y="7128"/>
                  </a:cubicBezTo>
                  <a:lnTo>
                    <a:pt x="4424" y="7468"/>
                  </a:lnTo>
                  <a:cubicBezTo>
                    <a:pt x="4132" y="7636"/>
                    <a:pt x="3677" y="7502"/>
                    <a:pt x="3385" y="7670"/>
                  </a:cubicBezTo>
                  <a:lnTo>
                    <a:pt x="2970" y="8096"/>
                  </a:lnTo>
                  <a:cubicBezTo>
                    <a:pt x="2925" y="8165"/>
                    <a:pt x="2726" y="7950"/>
                    <a:pt x="2681" y="8019"/>
                  </a:cubicBezTo>
                  <a:lnTo>
                    <a:pt x="2121" y="8724"/>
                  </a:lnTo>
                  <a:lnTo>
                    <a:pt x="970" y="9576"/>
                  </a:lnTo>
                  <a:lnTo>
                    <a:pt x="727" y="989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3" name="Freeform 301">
              <a:extLst>
                <a:ext uri="{FF2B5EF4-FFF2-40B4-BE49-F238E27FC236}">
                  <a16:creationId xmlns:a16="http://schemas.microsoft.com/office/drawing/2014/main" xmlns="" id="{B6F9649E-E492-407F-A702-4523F4796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289" y="4381473"/>
              <a:ext cx="77607" cy="79211"/>
            </a:xfrm>
            <a:custGeom>
              <a:avLst/>
              <a:gdLst/>
              <a:ahLst/>
              <a:cxnLst/>
              <a:rect l="l" t="t" r="r" b="b"/>
              <a:pathLst>
                <a:path w="98634" h="100673">
                  <a:moveTo>
                    <a:pt x="74725" y="0"/>
                  </a:moveTo>
                  <a:lnTo>
                    <a:pt x="98634" y="7476"/>
                  </a:lnTo>
                  <a:lnTo>
                    <a:pt x="85180" y="28399"/>
                  </a:lnTo>
                  <a:lnTo>
                    <a:pt x="88169" y="46332"/>
                  </a:lnTo>
                  <a:lnTo>
                    <a:pt x="98634" y="56788"/>
                  </a:lnTo>
                  <a:lnTo>
                    <a:pt x="95646" y="71740"/>
                  </a:lnTo>
                  <a:lnTo>
                    <a:pt x="92657" y="82196"/>
                  </a:lnTo>
                  <a:lnTo>
                    <a:pt x="86923" y="86783"/>
                  </a:lnTo>
                  <a:cubicBezTo>
                    <a:pt x="86329" y="82167"/>
                    <a:pt x="84389" y="77522"/>
                    <a:pt x="78025" y="78795"/>
                  </a:cubicBezTo>
                  <a:cubicBezTo>
                    <a:pt x="73298" y="79740"/>
                    <a:pt x="65993" y="86816"/>
                    <a:pt x="65993" y="86816"/>
                  </a:cubicBezTo>
                  <a:cubicBezTo>
                    <a:pt x="59309" y="86148"/>
                    <a:pt x="51662" y="81290"/>
                    <a:pt x="45941" y="84811"/>
                  </a:cubicBezTo>
                  <a:cubicBezTo>
                    <a:pt x="41298" y="87669"/>
                    <a:pt x="44640" y="97474"/>
                    <a:pt x="40755" y="100673"/>
                  </a:cubicBezTo>
                  <a:lnTo>
                    <a:pt x="38852" y="100129"/>
                  </a:lnTo>
                  <a:lnTo>
                    <a:pt x="20920" y="82196"/>
                  </a:lnTo>
                  <a:lnTo>
                    <a:pt x="17932" y="64264"/>
                  </a:lnTo>
                  <a:lnTo>
                    <a:pt x="10465" y="64264"/>
                  </a:lnTo>
                  <a:lnTo>
                    <a:pt x="0" y="49322"/>
                  </a:lnTo>
                  <a:lnTo>
                    <a:pt x="2989" y="35865"/>
                  </a:lnTo>
                  <a:lnTo>
                    <a:pt x="2989" y="32875"/>
                  </a:lnTo>
                  <a:lnTo>
                    <a:pt x="17932" y="25409"/>
                  </a:lnTo>
                  <a:lnTo>
                    <a:pt x="20920" y="4486"/>
                  </a:lnTo>
                  <a:lnTo>
                    <a:pt x="49317" y="7476"/>
                  </a:lnTo>
                  <a:lnTo>
                    <a:pt x="53805" y="1801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4" name="Freeform 303">
              <a:extLst>
                <a:ext uri="{FF2B5EF4-FFF2-40B4-BE49-F238E27FC236}">
                  <a16:creationId xmlns:a16="http://schemas.microsoft.com/office/drawing/2014/main" xmlns="" id="{0AA548F5-6492-496F-A95E-D1BF6DB20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6617" y="3416083"/>
              <a:ext cx="109356" cy="50563"/>
            </a:xfrm>
            <a:custGeom>
              <a:avLst/>
              <a:gdLst>
                <a:gd name="T0" fmla="*/ 41 w 93"/>
                <a:gd name="T1" fmla="*/ 0 h 43"/>
                <a:gd name="T2" fmla="*/ 41 w 93"/>
                <a:gd name="T3" fmla="*/ 0 h 43"/>
                <a:gd name="T4" fmla="*/ 48 w 93"/>
                <a:gd name="T5" fmla="*/ 9 h 43"/>
                <a:gd name="T6" fmla="*/ 57 w 93"/>
                <a:gd name="T7" fmla="*/ 2 h 43"/>
                <a:gd name="T8" fmla="*/ 64 w 93"/>
                <a:gd name="T9" fmla="*/ 5 h 43"/>
                <a:gd name="T10" fmla="*/ 76 w 93"/>
                <a:gd name="T11" fmla="*/ 2 h 43"/>
                <a:gd name="T12" fmla="*/ 93 w 93"/>
                <a:gd name="T13" fmla="*/ 12 h 43"/>
                <a:gd name="T14" fmla="*/ 88 w 93"/>
                <a:gd name="T15" fmla="*/ 17 h 43"/>
                <a:gd name="T16" fmla="*/ 86 w 93"/>
                <a:gd name="T17" fmla="*/ 28 h 43"/>
                <a:gd name="T18" fmla="*/ 81 w 93"/>
                <a:gd name="T19" fmla="*/ 31 h 43"/>
                <a:gd name="T20" fmla="*/ 64 w 93"/>
                <a:gd name="T21" fmla="*/ 24 h 43"/>
                <a:gd name="T22" fmla="*/ 60 w 93"/>
                <a:gd name="T23" fmla="*/ 24 h 43"/>
                <a:gd name="T24" fmla="*/ 55 w 93"/>
                <a:gd name="T25" fmla="*/ 31 h 43"/>
                <a:gd name="T26" fmla="*/ 48 w 93"/>
                <a:gd name="T27" fmla="*/ 33 h 43"/>
                <a:gd name="T28" fmla="*/ 45 w 93"/>
                <a:gd name="T29" fmla="*/ 31 h 43"/>
                <a:gd name="T30" fmla="*/ 38 w 93"/>
                <a:gd name="T31" fmla="*/ 35 h 43"/>
                <a:gd name="T32" fmla="*/ 31 w 93"/>
                <a:gd name="T33" fmla="*/ 35 h 43"/>
                <a:gd name="T34" fmla="*/ 29 w 93"/>
                <a:gd name="T35" fmla="*/ 40 h 43"/>
                <a:gd name="T36" fmla="*/ 17 w 93"/>
                <a:gd name="T37" fmla="*/ 43 h 43"/>
                <a:gd name="T38" fmla="*/ 10 w 93"/>
                <a:gd name="T39" fmla="*/ 40 h 43"/>
                <a:gd name="T40" fmla="*/ 0 w 93"/>
                <a:gd name="T41" fmla="*/ 35 h 43"/>
                <a:gd name="T42" fmla="*/ 0 w 93"/>
                <a:gd name="T43" fmla="*/ 26 h 43"/>
                <a:gd name="T44" fmla="*/ 0 w 93"/>
                <a:gd name="T45" fmla="*/ 24 h 43"/>
                <a:gd name="T46" fmla="*/ 3 w 93"/>
                <a:gd name="T47" fmla="*/ 19 h 43"/>
                <a:gd name="T48" fmla="*/ 10 w 93"/>
                <a:gd name="T49" fmla="*/ 19 h 43"/>
                <a:gd name="T50" fmla="*/ 17 w 93"/>
                <a:gd name="T51" fmla="*/ 17 h 43"/>
                <a:gd name="T52" fmla="*/ 17 w 93"/>
                <a:gd name="T53" fmla="*/ 14 h 43"/>
                <a:gd name="T54" fmla="*/ 19 w 93"/>
                <a:gd name="T55" fmla="*/ 12 h 43"/>
                <a:gd name="T56" fmla="*/ 22 w 93"/>
                <a:gd name="T57" fmla="*/ 7 h 43"/>
                <a:gd name="T58" fmla="*/ 24 w 93"/>
                <a:gd name="T59" fmla="*/ 7 h 43"/>
                <a:gd name="T60" fmla="*/ 26 w 93"/>
                <a:gd name="T61" fmla="*/ 2 h 43"/>
                <a:gd name="T62" fmla="*/ 31 w 93"/>
                <a:gd name="T63" fmla="*/ 0 h 43"/>
                <a:gd name="T64" fmla="*/ 34 w 93"/>
                <a:gd name="T65" fmla="*/ 2 h 43"/>
                <a:gd name="T66" fmla="*/ 41 w 93"/>
                <a:gd name="T6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3" h="43">
                  <a:moveTo>
                    <a:pt x="41" y="0"/>
                  </a:moveTo>
                  <a:lnTo>
                    <a:pt x="41" y="0"/>
                  </a:lnTo>
                  <a:lnTo>
                    <a:pt x="48" y="9"/>
                  </a:lnTo>
                  <a:lnTo>
                    <a:pt x="57" y="2"/>
                  </a:lnTo>
                  <a:lnTo>
                    <a:pt x="64" y="5"/>
                  </a:lnTo>
                  <a:lnTo>
                    <a:pt x="76" y="2"/>
                  </a:lnTo>
                  <a:lnTo>
                    <a:pt x="93" y="12"/>
                  </a:lnTo>
                  <a:lnTo>
                    <a:pt x="88" y="17"/>
                  </a:lnTo>
                  <a:lnTo>
                    <a:pt x="86" y="28"/>
                  </a:lnTo>
                  <a:lnTo>
                    <a:pt x="81" y="31"/>
                  </a:lnTo>
                  <a:lnTo>
                    <a:pt x="64" y="24"/>
                  </a:lnTo>
                  <a:lnTo>
                    <a:pt x="60" y="24"/>
                  </a:lnTo>
                  <a:lnTo>
                    <a:pt x="55" y="31"/>
                  </a:lnTo>
                  <a:lnTo>
                    <a:pt x="48" y="33"/>
                  </a:lnTo>
                  <a:lnTo>
                    <a:pt x="45" y="31"/>
                  </a:lnTo>
                  <a:lnTo>
                    <a:pt x="38" y="35"/>
                  </a:lnTo>
                  <a:lnTo>
                    <a:pt x="31" y="35"/>
                  </a:lnTo>
                  <a:lnTo>
                    <a:pt x="29" y="40"/>
                  </a:lnTo>
                  <a:lnTo>
                    <a:pt x="17" y="43"/>
                  </a:lnTo>
                  <a:lnTo>
                    <a:pt x="10" y="40"/>
                  </a:lnTo>
                  <a:lnTo>
                    <a:pt x="0" y="35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3" y="19"/>
                  </a:lnTo>
                  <a:lnTo>
                    <a:pt x="10" y="19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9" y="12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6" y="2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4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5" name="Freeform 305">
              <a:extLst>
                <a:ext uri="{FF2B5EF4-FFF2-40B4-BE49-F238E27FC236}">
                  <a16:creationId xmlns:a16="http://schemas.microsoft.com/office/drawing/2014/main" xmlns="" id="{14A82843-AB21-4ACF-A7B5-B5CBC7E0B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471" y="3491339"/>
              <a:ext cx="56442" cy="38804"/>
            </a:xfrm>
            <a:custGeom>
              <a:avLst/>
              <a:gdLst>
                <a:gd name="T0" fmla="*/ 48 w 48"/>
                <a:gd name="T1" fmla="*/ 9 h 33"/>
                <a:gd name="T2" fmla="*/ 48 w 48"/>
                <a:gd name="T3" fmla="*/ 9 h 33"/>
                <a:gd name="T4" fmla="*/ 34 w 48"/>
                <a:gd name="T5" fmla="*/ 14 h 33"/>
                <a:gd name="T6" fmla="*/ 34 w 48"/>
                <a:gd name="T7" fmla="*/ 24 h 33"/>
                <a:gd name="T8" fmla="*/ 26 w 48"/>
                <a:gd name="T9" fmla="*/ 26 h 33"/>
                <a:gd name="T10" fmla="*/ 26 w 48"/>
                <a:gd name="T11" fmla="*/ 33 h 33"/>
                <a:gd name="T12" fmla="*/ 22 w 48"/>
                <a:gd name="T13" fmla="*/ 33 h 33"/>
                <a:gd name="T14" fmla="*/ 15 w 48"/>
                <a:gd name="T15" fmla="*/ 28 h 33"/>
                <a:gd name="T16" fmla="*/ 12 w 48"/>
                <a:gd name="T17" fmla="*/ 33 h 33"/>
                <a:gd name="T18" fmla="*/ 0 w 48"/>
                <a:gd name="T19" fmla="*/ 33 h 33"/>
                <a:gd name="T20" fmla="*/ 5 w 48"/>
                <a:gd name="T21" fmla="*/ 31 h 33"/>
                <a:gd name="T22" fmla="*/ 0 w 48"/>
                <a:gd name="T23" fmla="*/ 21 h 33"/>
                <a:gd name="T24" fmla="*/ 3 w 48"/>
                <a:gd name="T25" fmla="*/ 9 h 33"/>
                <a:gd name="T26" fmla="*/ 17 w 48"/>
                <a:gd name="T27" fmla="*/ 9 h 33"/>
                <a:gd name="T28" fmla="*/ 24 w 48"/>
                <a:gd name="T29" fmla="*/ 5 h 33"/>
                <a:gd name="T30" fmla="*/ 38 w 48"/>
                <a:gd name="T31" fmla="*/ 5 h 33"/>
                <a:gd name="T32" fmla="*/ 41 w 48"/>
                <a:gd name="T33" fmla="*/ 0 h 33"/>
                <a:gd name="T34" fmla="*/ 43 w 48"/>
                <a:gd name="T35" fmla="*/ 0 h 33"/>
                <a:gd name="T36" fmla="*/ 48 w 48"/>
                <a:gd name="T37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48" y="9"/>
                  </a:moveTo>
                  <a:lnTo>
                    <a:pt x="48" y="9"/>
                  </a:lnTo>
                  <a:lnTo>
                    <a:pt x="34" y="14"/>
                  </a:lnTo>
                  <a:lnTo>
                    <a:pt x="34" y="24"/>
                  </a:lnTo>
                  <a:lnTo>
                    <a:pt x="26" y="26"/>
                  </a:lnTo>
                  <a:lnTo>
                    <a:pt x="26" y="33"/>
                  </a:lnTo>
                  <a:lnTo>
                    <a:pt x="22" y="33"/>
                  </a:lnTo>
                  <a:lnTo>
                    <a:pt x="15" y="28"/>
                  </a:lnTo>
                  <a:lnTo>
                    <a:pt x="12" y="33"/>
                  </a:lnTo>
                  <a:lnTo>
                    <a:pt x="0" y="33"/>
                  </a:lnTo>
                  <a:lnTo>
                    <a:pt x="5" y="31"/>
                  </a:lnTo>
                  <a:lnTo>
                    <a:pt x="0" y="21"/>
                  </a:lnTo>
                  <a:lnTo>
                    <a:pt x="3" y="9"/>
                  </a:lnTo>
                  <a:lnTo>
                    <a:pt x="17" y="9"/>
                  </a:lnTo>
                  <a:lnTo>
                    <a:pt x="24" y="5"/>
                  </a:lnTo>
                  <a:lnTo>
                    <a:pt x="38" y="5"/>
                  </a:lnTo>
                  <a:lnTo>
                    <a:pt x="41" y="0"/>
                  </a:lnTo>
                  <a:lnTo>
                    <a:pt x="43" y="0"/>
                  </a:lnTo>
                  <a:lnTo>
                    <a:pt x="48" y="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6" name="Freeform 213">
              <a:extLst>
                <a:ext uri="{FF2B5EF4-FFF2-40B4-BE49-F238E27FC236}">
                  <a16:creationId xmlns:a16="http://schemas.microsoft.com/office/drawing/2014/main" xmlns="" id="{98CB7D59-36CB-437F-B30C-4F4EF4237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8835" y="4999979"/>
              <a:ext cx="28277" cy="36620"/>
            </a:xfrm>
            <a:custGeom>
              <a:avLst/>
              <a:gdLst>
                <a:gd name="connsiteX0" fmla="*/ 15908 w 54648"/>
                <a:gd name="connsiteY0" fmla="*/ 0 h 70772"/>
                <a:gd name="connsiteX1" fmla="*/ 27270 w 54648"/>
                <a:gd name="connsiteY1" fmla="*/ 0 h 70772"/>
                <a:gd name="connsiteX2" fmla="*/ 47722 w 54648"/>
                <a:gd name="connsiteY2" fmla="*/ 4545 h 70772"/>
                <a:gd name="connsiteX3" fmla="*/ 49107 w 54648"/>
                <a:gd name="connsiteY3" fmla="*/ 11467 h 70772"/>
                <a:gd name="connsiteX4" fmla="*/ 50103 w 54648"/>
                <a:gd name="connsiteY4" fmla="*/ 11688 h 70772"/>
                <a:gd name="connsiteX5" fmla="*/ 54648 w 54648"/>
                <a:gd name="connsiteY5" fmla="*/ 34413 h 70772"/>
                <a:gd name="connsiteX6" fmla="*/ 54648 w 54648"/>
                <a:gd name="connsiteY6" fmla="*/ 50320 h 70772"/>
                <a:gd name="connsiteX7" fmla="*/ 50103 w 54648"/>
                <a:gd name="connsiteY7" fmla="*/ 66227 h 70772"/>
                <a:gd name="connsiteX8" fmla="*/ 29651 w 54648"/>
                <a:gd name="connsiteY8" fmla="*/ 70772 h 70772"/>
                <a:gd name="connsiteX9" fmla="*/ 2381 w 54648"/>
                <a:gd name="connsiteY9" fmla="*/ 50320 h 70772"/>
                <a:gd name="connsiteX10" fmla="*/ 2381 w 54648"/>
                <a:gd name="connsiteY10" fmla="*/ 44963 h 70772"/>
                <a:gd name="connsiteX11" fmla="*/ 0 w 54648"/>
                <a:gd name="connsiteY11" fmla="*/ 43177 h 70772"/>
                <a:gd name="connsiteX12" fmla="*/ 0 w 54648"/>
                <a:gd name="connsiteY12" fmla="*/ 31815 h 70772"/>
                <a:gd name="connsiteX13" fmla="*/ 11363 w 54648"/>
                <a:gd name="connsiteY13" fmla="*/ 15907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8" h="70772">
                  <a:moveTo>
                    <a:pt x="15908" y="0"/>
                  </a:moveTo>
                  <a:lnTo>
                    <a:pt x="27270" y="0"/>
                  </a:lnTo>
                  <a:lnTo>
                    <a:pt x="47722" y="4545"/>
                  </a:lnTo>
                  <a:lnTo>
                    <a:pt x="49107" y="11467"/>
                  </a:lnTo>
                  <a:lnTo>
                    <a:pt x="50103" y="11688"/>
                  </a:lnTo>
                  <a:lnTo>
                    <a:pt x="54648" y="34413"/>
                  </a:lnTo>
                  <a:lnTo>
                    <a:pt x="54648" y="50320"/>
                  </a:lnTo>
                  <a:lnTo>
                    <a:pt x="50103" y="66227"/>
                  </a:lnTo>
                  <a:lnTo>
                    <a:pt x="29651" y="70772"/>
                  </a:lnTo>
                  <a:lnTo>
                    <a:pt x="2381" y="50320"/>
                  </a:lnTo>
                  <a:lnTo>
                    <a:pt x="2381" y="44963"/>
                  </a:lnTo>
                  <a:lnTo>
                    <a:pt x="0" y="43177"/>
                  </a:lnTo>
                  <a:lnTo>
                    <a:pt x="0" y="31815"/>
                  </a:lnTo>
                  <a:lnTo>
                    <a:pt x="11363" y="1590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7" name="Freeform 313">
              <a:extLst>
                <a:ext uri="{FF2B5EF4-FFF2-40B4-BE49-F238E27FC236}">
                  <a16:creationId xmlns:a16="http://schemas.microsoft.com/office/drawing/2014/main" xmlns="" id="{0E34CA0E-E8B9-4980-B66E-45B72138E0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3120" y="4042822"/>
              <a:ext cx="197547" cy="313958"/>
            </a:xfrm>
            <a:custGeom>
              <a:avLst/>
              <a:gdLst>
                <a:gd name="T0" fmla="*/ 168 w 168"/>
                <a:gd name="T1" fmla="*/ 66 h 267"/>
                <a:gd name="T2" fmla="*/ 168 w 168"/>
                <a:gd name="T3" fmla="*/ 66 h 267"/>
                <a:gd name="T4" fmla="*/ 168 w 168"/>
                <a:gd name="T5" fmla="*/ 132 h 267"/>
                <a:gd name="T6" fmla="*/ 154 w 168"/>
                <a:gd name="T7" fmla="*/ 130 h 267"/>
                <a:gd name="T8" fmla="*/ 147 w 168"/>
                <a:gd name="T9" fmla="*/ 144 h 267"/>
                <a:gd name="T10" fmla="*/ 142 w 168"/>
                <a:gd name="T11" fmla="*/ 153 h 267"/>
                <a:gd name="T12" fmla="*/ 144 w 168"/>
                <a:gd name="T13" fmla="*/ 158 h 267"/>
                <a:gd name="T14" fmla="*/ 140 w 168"/>
                <a:gd name="T15" fmla="*/ 163 h 267"/>
                <a:gd name="T16" fmla="*/ 142 w 168"/>
                <a:gd name="T17" fmla="*/ 170 h 267"/>
                <a:gd name="T18" fmla="*/ 137 w 168"/>
                <a:gd name="T19" fmla="*/ 177 h 267"/>
                <a:gd name="T20" fmla="*/ 135 w 168"/>
                <a:gd name="T21" fmla="*/ 182 h 267"/>
                <a:gd name="T22" fmla="*/ 142 w 168"/>
                <a:gd name="T23" fmla="*/ 182 h 267"/>
                <a:gd name="T24" fmla="*/ 144 w 168"/>
                <a:gd name="T25" fmla="*/ 189 h 267"/>
                <a:gd name="T26" fmla="*/ 144 w 168"/>
                <a:gd name="T27" fmla="*/ 196 h 267"/>
                <a:gd name="T28" fmla="*/ 151 w 168"/>
                <a:gd name="T29" fmla="*/ 203 h 267"/>
                <a:gd name="T30" fmla="*/ 151 w 168"/>
                <a:gd name="T31" fmla="*/ 205 h 267"/>
                <a:gd name="T32" fmla="*/ 140 w 168"/>
                <a:gd name="T33" fmla="*/ 210 h 267"/>
                <a:gd name="T34" fmla="*/ 132 w 168"/>
                <a:gd name="T35" fmla="*/ 215 h 267"/>
                <a:gd name="T36" fmla="*/ 121 w 168"/>
                <a:gd name="T37" fmla="*/ 234 h 267"/>
                <a:gd name="T38" fmla="*/ 106 w 168"/>
                <a:gd name="T39" fmla="*/ 241 h 267"/>
                <a:gd name="T40" fmla="*/ 90 w 168"/>
                <a:gd name="T41" fmla="*/ 239 h 267"/>
                <a:gd name="T42" fmla="*/ 85 w 168"/>
                <a:gd name="T43" fmla="*/ 241 h 267"/>
                <a:gd name="T44" fmla="*/ 88 w 168"/>
                <a:gd name="T45" fmla="*/ 248 h 267"/>
                <a:gd name="T46" fmla="*/ 78 w 168"/>
                <a:gd name="T47" fmla="*/ 253 h 267"/>
                <a:gd name="T48" fmla="*/ 73 w 168"/>
                <a:gd name="T49" fmla="*/ 260 h 267"/>
                <a:gd name="T50" fmla="*/ 52 w 168"/>
                <a:gd name="T51" fmla="*/ 265 h 267"/>
                <a:gd name="T52" fmla="*/ 47 w 168"/>
                <a:gd name="T53" fmla="*/ 262 h 267"/>
                <a:gd name="T54" fmla="*/ 45 w 168"/>
                <a:gd name="T55" fmla="*/ 262 h 267"/>
                <a:gd name="T56" fmla="*/ 43 w 168"/>
                <a:gd name="T57" fmla="*/ 265 h 267"/>
                <a:gd name="T58" fmla="*/ 28 w 168"/>
                <a:gd name="T59" fmla="*/ 267 h 267"/>
                <a:gd name="T60" fmla="*/ 31 w 168"/>
                <a:gd name="T61" fmla="*/ 262 h 267"/>
                <a:gd name="T62" fmla="*/ 26 w 168"/>
                <a:gd name="T63" fmla="*/ 250 h 267"/>
                <a:gd name="T64" fmla="*/ 24 w 168"/>
                <a:gd name="T65" fmla="*/ 243 h 267"/>
                <a:gd name="T66" fmla="*/ 17 w 168"/>
                <a:gd name="T67" fmla="*/ 241 h 267"/>
                <a:gd name="T68" fmla="*/ 7 w 168"/>
                <a:gd name="T69" fmla="*/ 231 h 267"/>
                <a:gd name="T70" fmla="*/ 9 w 168"/>
                <a:gd name="T71" fmla="*/ 224 h 267"/>
                <a:gd name="T72" fmla="*/ 19 w 168"/>
                <a:gd name="T73" fmla="*/ 227 h 267"/>
                <a:gd name="T74" fmla="*/ 21 w 168"/>
                <a:gd name="T75" fmla="*/ 224 h 267"/>
                <a:gd name="T76" fmla="*/ 31 w 168"/>
                <a:gd name="T77" fmla="*/ 224 h 267"/>
                <a:gd name="T78" fmla="*/ 21 w 168"/>
                <a:gd name="T79" fmla="*/ 210 h 267"/>
                <a:gd name="T80" fmla="*/ 24 w 168"/>
                <a:gd name="T81" fmla="*/ 198 h 267"/>
                <a:gd name="T82" fmla="*/ 21 w 168"/>
                <a:gd name="T83" fmla="*/ 189 h 267"/>
                <a:gd name="T84" fmla="*/ 17 w 168"/>
                <a:gd name="T85" fmla="*/ 177 h 267"/>
                <a:gd name="T86" fmla="*/ 17 w 168"/>
                <a:gd name="T87" fmla="*/ 170 h 267"/>
                <a:gd name="T88" fmla="*/ 7 w 168"/>
                <a:gd name="T89" fmla="*/ 170 h 267"/>
                <a:gd name="T90" fmla="*/ 7 w 168"/>
                <a:gd name="T91" fmla="*/ 158 h 267"/>
                <a:gd name="T92" fmla="*/ 0 w 168"/>
                <a:gd name="T93" fmla="*/ 153 h 267"/>
                <a:gd name="T94" fmla="*/ 7 w 168"/>
                <a:gd name="T95" fmla="*/ 130 h 267"/>
                <a:gd name="T96" fmla="*/ 28 w 168"/>
                <a:gd name="T97" fmla="*/ 116 h 267"/>
                <a:gd name="T98" fmla="*/ 28 w 168"/>
                <a:gd name="T99" fmla="*/ 94 h 267"/>
                <a:gd name="T100" fmla="*/ 36 w 168"/>
                <a:gd name="T101" fmla="*/ 59 h 267"/>
                <a:gd name="T102" fmla="*/ 38 w 168"/>
                <a:gd name="T103" fmla="*/ 52 h 267"/>
                <a:gd name="T104" fmla="*/ 31 w 168"/>
                <a:gd name="T105" fmla="*/ 44 h 267"/>
                <a:gd name="T106" fmla="*/ 31 w 168"/>
                <a:gd name="T107" fmla="*/ 40 h 267"/>
                <a:gd name="T108" fmla="*/ 26 w 168"/>
                <a:gd name="T109" fmla="*/ 35 h 267"/>
                <a:gd name="T110" fmla="*/ 21 w 168"/>
                <a:gd name="T111" fmla="*/ 9 h 267"/>
                <a:gd name="T112" fmla="*/ 38 w 168"/>
                <a:gd name="T113" fmla="*/ 0 h 267"/>
                <a:gd name="T114" fmla="*/ 102 w 168"/>
                <a:gd name="T115" fmla="*/ 33 h 267"/>
                <a:gd name="T116" fmla="*/ 168 w 168"/>
                <a:gd name="T117" fmla="*/ 66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8" h="267">
                  <a:moveTo>
                    <a:pt x="168" y="66"/>
                  </a:moveTo>
                  <a:lnTo>
                    <a:pt x="168" y="66"/>
                  </a:lnTo>
                  <a:lnTo>
                    <a:pt x="168" y="132"/>
                  </a:lnTo>
                  <a:lnTo>
                    <a:pt x="154" y="130"/>
                  </a:lnTo>
                  <a:lnTo>
                    <a:pt x="147" y="144"/>
                  </a:lnTo>
                  <a:lnTo>
                    <a:pt x="142" y="153"/>
                  </a:lnTo>
                  <a:lnTo>
                    <a:pt x="144" y="158"/>
                  </a:lnTo>
                  <a:lnTo>
                    <a:pt x="140" y="163"/>
                  </a:lnTo>
                  <a:lnTo>
                    <a:pt x="142" y="170"/>
                  </a:lnTo>
                  <a:lnTo>
                    <a:pt x="137" y="177"/>
                  </a:lnTo>
                  <a:lnTo>
                    <a:pt x="135" y="182"/>
                  </a:lnTo>
                  <a:lnTo>
                    <a:pt x="142" y="182"/>
                  </a:lnTo>
                  <a:lnTo>
                    <a:pt x="144" y="189"/>
                  </a:lnTo>
                  <a:lnTo>
                    <a:pt x="144" y="196"/>
                  </a:lnTo>
                  <a:lnTo>
                    <a:pt x="151" y="203"/>
                  </a:lnTo>
                  <a:lnTo>
                    <a:pt x="151" y="205"/>
                  </a:lnTo>
                  <a:lnTo>
                    <a:pt x="140" y="210"/>
                  </a:lnTo>
                  <a:lnTo>
                    <a:pt x="132" y="215"/>
                  </a:lnTo>
                  <a:lnTo>
                    <a:pt x="121" y="234"/>
                  </a:lnTo>
                  <a:lnTo>
                    <a:pt x="106" y="241"/>
                  </a:lnTo>
                  <a:lnTo>
                    <a:pt x="90" y="239"/>
                  </a:lnTo>
                  <a:lnTo>
                    <a:pt x="85" y="241"/>
                  </a:lnTo>
                  <a:lnTo>
                    <a:pt x="88" y="248"/>
                  </a:lnTo>
                  <a:lnTo>
                    <a:pt x="78" y="253"/>
                  </a:lnTo>
                  <a:lnTo>
                    <a:pt x="73" y="260"/>
                  </a:lnTo>
                  <a:lnTo>
                    <a:pt x="52" y="265"/>
                  </a:lnTo>
                  <a:lnTo>
                    <a:pt x="47" y="262"/>
                  </a:lnTo>
                  <a:lnTo>
                    <a:pt x="45" y="262"/>
                  </a:lnTo>
                  <a:lnTo>
                    <a:pt x="43" y="265"/>
                  </a:lnTo>
                  <a:lnTo>
                    <a:pt x="28" y="267"/>
                  </a:lnTo>
                  <a:lnTo>
                    <a:pt x="31" y="262"/>
                  </a:lnTo>
                  <a:lnTo>
                    <a:pt x="26" y="250"/>
                  </a:lnTo>
                  <a:lnTo>
                    <a:pt x="24" y="243"/>
                  </a:lnTo>
                  <a:lnTo>
                    <a:pt x="17" y="241"/>
                  </a:lnTo>
                  <a:lnTo>
                    <a:pt x="7" y="231"/>
                  </a:lnTo>
                  <a:lnTo>
                    <a:pt x="9" y="224"/>
                  </a:lnTo>
                  <a:lnTo>
                    <a:pt x="19" y="227"/>
                  </a:lnTo>
                  <a:lnTo>
                    <a:pt x="21" y="224"/>
                  </a:lnTo>
                  <a:lnTo>
                    <a:pt x="31" y="224"/>
                  </a:lnTo>
                  <a:lnTo>
                    <a:pt x="21" y="210"/>
                  </a:lnTo>
                  <a:lnTo>
                    <a:pt x="24" y="198"/>
                  </a:lnTo>
                  <a:lnTo>
                    <a:pt x="21" y="189"/>
                  </a:lnTo>
                  <a:lnTo>
                    <a:pt x="17" y="177"/>
                  </a:lnTo>
                  <a:lnTo>
                    <a:pt x="17" y="170"/>
                  </a:lnTo>
                  <a:lnTo>
                    <a:pt x="7" y="170"/>
                  </a:lnTo>
                  <a:lnTo>
                    <a:pt x="7" y="158"/>
                  </a:lnTo>
                  <a:lnTo>
                    <a:pt x="0" y="153"/>
                  </a:lnTo>
                  <a:lnTo>
                    <a:pt x="7" y="130"/>
                  </a:lnTo>
                  <a:lnTo>
                    <a:pt x="28" y="116"/>
                  </a:lnTo>
                  <a:lnTo>
                    <a:pt x="28" y="94"/>
                  </a:lnTo>
                  <a:lnTo>
                    <a:pt x="36" y="59"/>
                  </a:lnTo>
                  <a:lnTo>
                    <a:pt x="38" y="52"/>
                  </a:lnTo>
                  <a:lnTo>
                    <a:pt x="31" y="44"/>
                  </a:lnTo>
                  <a:lnTo>
                    <a:pt x="31" y="40"/>
                  </a:lnTo>
                  <a:lnTo>
                    <a:pt x="26" y="35"/>
                  </a:lnTo>
                  <a:lnTo>
                    <a:pt x="21" y="9"/>
                  </a:lnTo>
                  <a:lnTo>
                    <a:pt x="38" y="0"/>
                  </a:lnTo>
                  <a:lnTo>
                    <a:pt x="102" y="33"/>
                  </a:lnTo>
                  <a:lnTo>
                    <a:pt x="168" y="6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8" name="Freeform 323">
              <a:extLst>
                <a:ext uri="{FF2B5EF4-FFF2-40B4-BE49-F238E27FC236}">
                  <a16:creationId xmlns:a16="http://schemas.microsoft.com/office/drawing/2014/main" xmlns="" id="{7CCBF460-0399-4970-89BD-C37596694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564" y="4654274"/>
              <a:ext cx="44683" cy="19991"/>
            </a:xfrm>
            <a:custGeom>
              <a:avLst/>
              <a:gdLst>
                <a:gd name="T0" fmla="*/ 14 w 38"/>
                <a:gd name="T1" fmla="*/ 12 h 17"/>
                <a:gd name="T2" fmla="*/ 14 w 38"/>
                <a:gd name="T3" fmla="*/ 12 h 17"/>
                <a:gd name="T4" fmla="*/ 2 w 38"/>
                <a:gd name="T5" fmla="*/ 17 h 17"/>
                <a:gd name="T6" fmla="*/ 2 w 38"/>
                <a:gd name="T7" fmla="*/ 12 h 17"/>
                <a:gd name="T8" fmla="*/ 0 w 38"/>
                <a:gd name="T9" fmla="*/ 10 h 17"/>
                <a:gd name="T10" fmla="*/ 2 w 38"/>
                <a:gd name="T11" fmla="*/ 5 h 17"/>
                <a:gd name="T12" fmla="*/ 16 w 38"/>
                <a:gd name="T13" fmla="*/ 3 h 17"/>
                <a:gd name="T14" fmla="*/ 26 w 38"/>
                <a:gd name="T15" fmla="*/ 0 h 17"/>
                <a:gd name="T16" fmla="*/ 33 w 38"/>
                <a:gd name="T17" fmla="*/ 0 h 17"/>
                <a:gd name="T18" fmla="*/ 38 w 38"/>
                <a:gd name="T19" fmla="*/ 0 h 17"/>
                <a:gd name="T20" fmla="*/ 33 w 38"/>
                <a:gd name="T21" fmla="*/ 5 h 17"/>
                <a:gd name="T22" fmla="*/ 14 w 38"/>
                <a:gd name="T23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17">
                  <a:moveTo>
                    <a:pt x="14" y="12"/>
                  </a:moveTo>
                  <a:lnTo>
                    <a:pt x="14" y="12"/>
                  </a:lnTo>
                  <a:lnTo>
                    <a:pt x="2" y="17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6" y="3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8" y="0"/>
                  </a:lnTo>
                  <a:lnTo>
                    <a:pt x="33" y="5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9" name="Freeform 325">
              <a:extLst>
                <a:ext uri="{FF2B5EF4-FFF2-40B4-BE49-F238E27FC236}">
                  <a16:creationId xmlns:a16="http://schemas.microsoft.com/office/drawing/2014/main" xmlns="" id="{444E8935-3A50-4C31-A237-9D0406D7ED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061" y="3733568"/>
              <a:ext cx="75256" cy="161094"/>
            </a:xfrm>
            <a:custGeom>
              <a:avLst/>
              <a:gdLst>
                <a:gd name="T0" fmla="*/ 43 w 64"/>
                <a:gd name="T1" fmla="*/ 2 h 137"/>
                <a:gd name="T2" fmla="*/ 43 w 64"/>
                <a:gd name="T3" fmla="*/ 2 h 137"/>
                <a:gd name="T4" fmla="*/ 43 w 64"/>
                <a:gd name="T5" fmla="*/ 14 h 137"/>
                <a:gd name="T6" fmla="*/ 57 w 64"/>
                <a:gd name="T7" fmla="*/ 7 h 137"/>
                <a:gd name="T8" fmla="*/ 57 w 64"/>
                <a:gd name="T9" fmla="*/ 9 h 137"/>
                <a:gd name="T10" fmla="*/ 50 w 64"/>
                <a:gd name="T11" fmla="*/ 21 h 137"/>
                <a:gd name="T12" fmla="*/ 50 w 64"/>
                <a:gd name="T13" fmla="*/ 28 h 137"/>
                <a:gd name="T14" fmla="*/ 54 w 64"/>
                <a:gd name="T15" fmla="*/ 33 h 137"/>
                <a:gd name="T16" fmla="*/ 52 w 64"/>
                <a:gd name="T17" fmla="*/ 52 h 137"/>
                <a:gd name="T18" fmla="*/ 43 w 64"/>
                <a:gd name="T19" fmla="*/ 61 h 137"/>
                <a:gd name="T20" fmla="*/ 45 w 64"/>
                <a:gd name="T21" fmla="*/ 71 h 137"/>
                <a:gd name="T22" fmla="*/ 54 w 64"/>
                <a:gd name="T23" fmla="*/ 71 h 137"/>
                <a:gd name="T24" fmla="*/ 57 w 64"/>
                <a:gd name="T25" fmla="*/ 80 h 137"/>
                <a:gd name="T26" fmla="*/ 64 w 64"/>
                <a:gd name="T27" fmla="*/ 85 h 137"/>
                <a:gd name="T28" fmla="*/ 62 w 64"/>
                <a:gd name="T29" fmla="*/ 99 h 137"/>
                <a:gd name="T30" fmla="*/ 54 w 64"/>
                <a:gd name="T31" fmla="*/ 104 h 137"/>
                <a:gd name="T32" fmla="*/ 50 w 64"/>
                <a:gd name="T33" fmla="*/ 109 h 137"/>
                <a:gd name="T34" fmla="*/ 38 w 64"/>
                <a:gd name="T35" fmla="*/ 118 h 137"/>
                <a:gd name="T36" fmla="*/ 40 w 64"/>
                <a:gd name="T37" fmla="*/ 125 h 137"/>
                <a:gd name="T38" fmla="*/ 38 w 64"/>
                <a:gd name="T39" fmla="*/ 132 h 137"/>
                <a:gd name="T40" fmla="*/ 31 w 64"/>
                <a:gd name="T41" fmla="*/ 137 h 137"/>
                <a:gd name="T42" fmla="*/ 24 w 64"/>
                <a:gd name="T43" fmla="*/ 104 h 137"/>
                <a:gd name="T44" fmla="*/ 14 w 64"/>
                <a:gd name="T45" fmla="*/ 97 h 137"/>
                <a:gd name="T46" fmla="*/ 14 w 64"/>
                <a:gd name="T47" fmla="*/ 92 h 137"/>
                <a:gd name="T48" fmla="*/ 2 w 64"/>
                <a:gd name="T49" fmla="*/ 80 h 137"/>
                <a:gd name="T50" fmla="*/ 0 w 64"/>
                <a:gd name="T51" fmla="*/ 66 h 137"/>
                <a:gd name="T52" fmla="*/ 10 w 64"/>
                <a:gd name="T53" fmla="*/ 54 h 137"/>
                <a:gd name="T54" fmla="*/ 14 w 64"/>
                <a:gd name="T55" fmla="*/ 38 h 137"/>
                <a:gd name="T56" fmla="*/ 10 w 64"/>
                <a:gd name="T57" fmla="*/ 19 h 137"/>
                <a:gd name="T58" fmla="*/ 14 w 64"/>
                <a:gd name="T59" fmla="*/ 9 h 137"/>
                <a:gd name="T60" fmla="*/ 33 w 64"/>
                <a:gd name="T61" fmla="*/ 0 h 137"/>
                <a:gd name="T62" fmla="*/ 43 w 64"/>
                <a:gd name="T63" fmla="*/ 2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4" h="137">
                  <a:moveTo>
                    <a:pt x="43" y="2"/>
                  </a:moveTo>
                  <a:lnTo>
                    <a:pt x="43" y="2"/>
                  </a:lnTo>
                  <a:lnTo>
                    <a:pt x="43" y="14"/>
                  </a:lnTo>
                  <a:lnTo>
                    <a:pt x="57" y="7"/>
                  </a:lnTo>
                  <a:lnTo>
                    <a:pt x="57" y="9"/>
                  </a:lnTo>
                  <a:lnTo>
                    <a:pt x="50" y="21"/>
                  </a:lnTo>
                  <a:lnTo>
                    <a:pt x="50" y="28"/>
                  </a:lnTo>
                  <a:lnTo>
                    <a:pt x="54" y="33"/>
                  </a:lnTo>
                  <a:lnTo>
                    <a:pt x="52" y="52"/>
                  </a:lnTo>
                  <a:lnTo>
                    <a:pt x="43" y="61"/>
                  </a:lnTo>
                  <a:lnTo>
                    <a:pt x="45" y="71"/>
                  </a:lnTo>
                  <a:lnTo>
                    <a:pt x="54" y="71"/>
                  </a:lnTo>
                  <a:lnTo>
                    <a:pt x="57" y="80"/>
                  </a:lnTo>
                  <a:lnTo>
                    <a:pt x="64" y="85"/>
                  </a:lnTo>
                  <a:lnTo>
                    <a:pt x="62" y="99"/>
                  </a:lnTo>
                  <a:lnTo>
                    <a:pt x="54" y="104"/>
                  </a:lnTo>
                  <a:lnTo>
                    <a:pt x="50" y="109"/>
                  </a:lnTo>
                  <a:lnTo>
                    <a:pt x="38" y="118"/>
                  </a:lnTo>
                  <a:lnTo>
                    <a:pt x="40" y="125"/>
                  </a:lnTo>
                  <a:lnTo>
                    <a:pt x="38" y="132"/>
                  </a:lnTo>
                  <a:lnTo>
                    <a:pt x="31" y="137"/>
                  </a:lnTo>
                  <a:lnTo>
                    <a:pt x="24" y="104"/>
                  </a:lnTo>
                  <a:lnTo>
                    <a:pt x="14" y="97"/>
                  </a:lnTo>
                  <a:lnTo>
                    <a:pt x="14" y="92"/>
                  </a:lnTo>
                  <a:lnTo>
                    <a:pt x="2" y="80"/>
                  </a:lnTo>
                  <a:lnTo>
                    <a:pt x="0" y="66"/>
                  </a:lnTo>
                  <a:lnTo>
                    <a:pt x="10" y="54"/>
                  </a:lnTo>
                  <a:lnTo>
                    <a:pt x="14" y="38"/>
                  </a:lnTo>
                  <a:lnTo>
                    <a:pt x="10" y="19"/>
                  </a:lnTo>
                  <a:lnTo>
                    <a:pt x="14" y="9"/>
                  </a:lnTo>
                  <a:lnTo>
                    <a:pt x="33" y="0"/>
                  </a:lnTo>
                  <a:lnTo>
                    <a:pt x="43" y="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0" name="Freeform 327">
              <a:extLst>
                <a:ext uri="{FF2B5EF4-FFF2-40B4-BE49-F238E27FC236}">
                  <a16:creationId xmlns:a16="http://schemas.microsoft.com/office/drawing/2014/main" xmlns="" id="{96F5BF9B-3AAB-4F14-8674-1869A978DD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61822" y="3615981"/>
              <a:ext cx="356289" cy="154039"/>
            </a:xfrm>
            <a:custGeom>
              <a:avLst/>
              <a:gdLst>
                <a:gd name="T0" fmla="*/ 175 w 303"/>
                <a:gd name="T1" fmla="*/ 19 h 131"/>
                <a:gd name="T2" fmla="*/ 218 w 303"/>
                <a:gd name="T3" fmla="*/ 24 h 131"/>
                <a:gd name="T4" fmla="*/ 251 w 303"/>
                <a:gd name="T5" fmla="*/ 15 h 131"/>
                <a:gd name="T6" fmla="*/ 284 w 303"/>
                <a:gd name="T7" fmla="*/ 24 h 131"/>
                <a:gd name="T8" fmla="*/ 284 w 303"/>
                <a:gd name="T9" fmla="*/ 41 h 131"/>
                <a:gd name="T10" fmla="*/ 303 w 303"/>
                <a:gd name="T11" fmla="*/ 52 h 131"/>
                <a:gd name="T12" fmla="*/ 296 w 303"/>
                <a:gd name="T13" fmla="*/ 83 h 131"/>
                <a:gd name="T14" fmla="*/ 301 w 303"/>
                <a:gd name="T15" fmla="*/ 105 h 131"/>
                <a:gd name="T16" fmla="*/ 289 w 303"/>
                <a:gd name="T17" fmla="*/ 102 h 131"/>
                <a:gd name="T18" fmla="*/ 263 w 303"/>
                <a:gd name="T19" fmla="*/ 105 h 131"/>
                <a:gd name="T20" fmla="*/ 237 w 303"/>
                <a:gd name="T21" fmla="*/ 107 h 131"/>
                <a:gd name="T22" fmla="*/ 204 w 303"/>
                <a:gd name="T23" fmla="*/ 114 h 131"/>
                <a:gd name="T24" fmla="*/ 178 w 303"/>
                <a:gd name="T25" fmla="*/ 116 h 131"/>
                <a:gd name="T26" fmla="*/ 171 w 303"/>
                <a:gd name="T27" fmla="*/ 123 h 131"/>
                <a:gd name="T28" fmla="*/ 164 w 303"/>
                <a:gd name="T29" fmla="*/ 131 h 131"/>
                <a:gd name="T30" fmla="*/ 164 w 303"/>
                <a:gd name="T31" fmla="*/ 114 h 131"/>
                <a:gd name="T32" fmla="*/ 140 w 303"/>
                <a:gd name="T33" fmla="*/ 112 h 131"/>
                <a:gd name="T34" fmla="*/ 105 w 303"/>
                <a:gd name="T35" fmla="*/ 126 h 131"/>
                <a:gd name="T36" fmla="*/ 74 w 303"/>
                <a:gd name="T37" fmla="*/ 114 h 131"/>
                <a:gd name="T38" fmla="*/ 60 w 303"/>
                <a:gd name="T39" fmla="*/ 126 h 131"/>
                <a:gd name="T40" fmla="*/ 26 w 303"/>
                <a:gd name="T41" fmla="*/ 114 h 131"/>
                <a:gd name="T42" fmla="*/ 5 w 303"/>
                <a:gd name="T43" fmla="*/ 83 h 131"/>
                <a:gd name="T44" fmla="*/ 0 w 303"/>
                <a:gd name="T45" fmla="*/ 57 h 131"/>
                <a:gd name="T46" fmla="*/ 45 w 303"/>
                <a:gd name="T47" fmla="*/ 36 h 131"/>
                <a:gd name="T48" fmla="*/ 83 w 303"/>
                <a:gd name="T49" fmla="*/ 24 h 131"/>
                <a:gd name="T50" fmla="*/ 121 w 303"/>
                <a:gd name="T51" fmla="*/ 5 h 131"/>
                <a:gd name="T52" fmla="*/ 175 w 303"/>
                <a:gd name="T53" fmla="*/ 19 h 131"/>
                <a:gd name="T54" fmla="*/ 17 w 303"/>
                <a:gd name="T55" fmla="*/ 31 h 131"/>
                <a:gd name="T56" fmla="*/ 0 w 303"/>
                <a:gd name="T57" fmla="*/ 34 h 131"/>
                <a:gd name="T58" fmla="*/ 3 w 303"/>
                <a:gd name="T59" fmla="*/ 26 h 131"/>
                <a:gd name="T60" fmla="*/ 0 w 303"/>
                <a:gd name="T61" fmla="*/ 7 h 131"/>
                <a:gd name="T62" fmla="*/ 31 w 303"/>
                <a:gd name="T63" fmla="*/ 5 h 131"/>
                <a:gd name="T64" fmla="*/ 48 w 303"/>
                <a:gd name="T65" fmla="*/ 19 h 131"/>
                <a:gd name="T66" fmla="*/ 24 w 303"/>
                <a:gd name="T67" fmla="*/ 2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3" h="131">
                  <a:moveTo>
                    <a:pt x="175" y="19"/>
                  </a:moveTo>
                  <a:lnTo>
                    <a:pt x="175" y="19"/>
                  </a:lnTo>
                  <a:lnTo>
                    <a:pt x="199" y="26"/>
                  </a:lnTo>
                  <a:lnTo>
                    <a:pt x="218" y="24"/>
                  </a:lnTo>
                  <a:lnTo>
                    <a:pt x="232" y="24"/>
                  </a:lnTo>
                  <a:lnTo>
                    <a:pt x="251" y="15"/>
                  </a:lnTo>
                  <a:lnTo>
                    <a:pt x="268" y="12"/>
                  </a:lnTo>
                  <a:lnTo>
                    <a:pt x="284" y="24"/>
                  </a:lnTo>
                  <a:lnTo>
                    <a:pt x="287" y="31"/>
                  </a:lnTo>
                  <a:lnTo>
                    <a:pt x="284" y="41"/>
                  </a:lnTo>
                  <a:lnTo>
                    <a:pt x="296" y="45"/>
                  </a:lnTo>
                  <a:lnTo>
                    <a:pt x="303" y="52"/>
                  </a:lnTo>
                  <a:lnTo>
                    <a:pt x="291" y="60"/>
                  </a:lnTo>
                  <a:lnTo>
                    <a:pt x="296" y="83"/>
                  </a:lnTo>
                  <a:lnTo>
                    <a:pt x="294" y="88"/>
                  </a:lnTo>
                  <a:lnTo>
                    <a:pt x="301" y="105"/>
                  </a:lnTo>
                  <a:lnTo>
                    <a:pt x="296" y="107"/>
                  </a:lnTo>
                  <a:lnTo>
                    <a:pt x="289" y="102"/>
                  </a:lnTo>
                  <a:lnTo>
                    <a:pt x="270" y="100"/>
                  </a:lnTo>
                  <a:lnTo>
                    <a:pt x="263" y="105"/>
                  </a:lnTo>
                  <a:lnTo>
                    <a:pt x="244" y="107"/>
                  </a:lnTo>
                  <a:lnTo>
                    <a:pt x="237" y="107"/>
                  </a:lnTo>
                  <a:lnTo>
                    <a:pt x="218" y="114"/>
                  </a:lnTo>
                  <a:lnTo>
                    <a:pt x="204" y="114"/>
                  </a:lnTo>
                  <a:lnTo>
                    <a:pt x="197" y="109"/>
                  </a:lnTo>
                  <a:lnTo>
                    <a:pt x="178" y="116"/>
                  </a:lnTo>
                  <a:lnTo>
                    <a:pt x="173" y="112"/>
                  </a:lnTo>
                  <a:lnTo>
                    <a:pt x="171" y="123"/>
                  </a:lnTo>
                  <a:lnTo>
                    <a:pt x="168" y="126"/>
                  </a:lnTo>
                  <a:lnTo>
                    <a:pt x="164" y="131"/>
                  </a:lnTo>
                  <a:lnTo>
                    <a:pt x="157" y="123"/>
                  </a:lnTo>
                  <a:lnTo>
                    <a:pt x="164" y="114"/>
                  </a:lnTo>
                  <a:lnTo>
                    <a:pt x="154" y="116"/>
                  </a:lnTo>
                  <a:lnTo>
                    <a:pt x="140" y="112"/>
                  </a:lnTo>
                  <a:lnTo>
                    <a:pt x="128" y="123"/>
                  </a:lnTo>
                  <a:lnTo>
                    <a:pt x="105" y="126"/>
                  </a:lnTo>
                  <a:lnTo>
                    <a:pt x="90" y="114"/>
                  </a:lnTo>
                  <a:lnTo>
                    <a:pt x="74" y="114"/>
                  </a:lnTo>
                  <a:lnTo>
                    <a:pt x="69" y="123"/>
                  </a:lnTo>
                  <a:lnTo>
                    <a:pt x="60" y="126"/>
                  </a:lnTo>
                  <a:lnTo>
                    <a:pt x="43" y="114"/>
                  </a:lnTo>
                  <a:lnTo>
                    <a:pt x="26" y="114"/>
                  </a:lnTo>
                  <a:lnTo>
                    <a:pt x="15" y="95"/>
                  </a:lnTo>
                  <a:lnTo>
                    <a:pt x="5" y="83"/>
                  </a:lnTo>
                  <a:lnTo>
                    <a:pt x="12" y="67"/>
                  </a:lnTo>
                  <a:lnTo>
                    <a:pt x="0" y="57"/>
                  </a:lnTo>
                  <a:lnTo>
                    <a:pt x="19" y="38"/>
                  </a:lnTo>
                  <a:lnTo>
                    <a:pt x="45" y="36"/>
                  </a:lnTo>
                  <a:lnTo>
                    <a:pt x="50" y="22"/>
                  </a:lnTo>
                  <a:lnTo>
                    <a:pt x="83" y="24"/>
                  </a:lnTo>
                  <a:lnTo>
                    <a:pt x="102" y="10"/>
                  </a:lnTo>
                  <a:lnTo>
                    <a:pt x="121" y="5"/>
                  </a:lnTo>
                  <a:lnTo>
                    <a:pt x="147" y="3"/>
                  </a:lnTo>
                  <a:lnTo>
                    <a:pt x="175" y="19"/>
                  </a:lnTo>
                  <a:close/>
                  <a:moveTo>
                    <a:pt x="17" y="31"/>
                  </a:moveTo>
                  <a:lnTo>
                    <a:pt x="17" y="31"/>
                  </a:lnTo>
                  <a:lnTo>
                    <a:pt x="5" y="43"/>
                  </a:lnTo>
                  <a:lnTo>
                    <a:pt x="0" y="34"/>
                  </a:lnTo>
                  <a:lnTo>
                    <a:pt x="0" y="29"/>
                  </a:lnTo>
                  <a:lnTo>
                    <a:pt x="3" y="26"/>
                  </a:lnTo>
                  <a:lnTo>
                    <a:pt x="10" y="12"/>
                  </a:lnTo>
                  <a:lnTo>
                    <a:pt x="0" y="7"/>
                  </a:lnTo>
                  <a:lnTo>
                    <a:pt x="17" y="0"/>
                  </a:lnTo>
                  <a:lnTo>
                    <a:pt x="31" y="5"/>
                  </a:lnTo>
                  <a:lnTo>
                    <a:pt x="34" y="12"/>
                  </a:lnTo>
                  <a:lnTo>
                    <a:pt x="48" y="19"/>
                  </a:lnTo>
                  <a:lnTo>
                    <a:pt x="45" y="24"/>
                  </a:lnTo>
                  <a:lnTo>
                    <a:pt x="24" y="24"/>
                  </a:lnTo>
                  <a:lnTo>
                    <a:pt x="17" y="31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1" name="Freeform 329">
              <a:extLst>
                <a:ext uri="{FF2B5EF4-FFF2-40B4-BE49-F238E27FC236}">
                  <a16:creationId xmlns:a16="http://schemas.microsoft.com/office/drawing/2014/main" xmlns="" id="{AA201969-2690-497D-B05B-1171AD263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1340" y="4000490"/>
              <a:ext cx="32924" cy="69377"/>
            </a:xfrm>
            <a:custGeom>
              <a:avLst/>
              <a:gdLst>
                <a:gd name="T0" fmla="*/ 16 w 28"/>
                <a:gd name="T1" fmla="*/ 45 h 59"/>
                <a:gd name="T2" fmla="*/ 16 w 28"/>
                <a:gd name="T3" fmla="*/ 45 h 59"/>
                <a:gd name="T4" fmla="*/ 9 w 28"/>
                <a:gd name="T5" fmla="*/ 59 h 59"/>
                <a:gd name="T6" fmla="*/ 0 w 28"/>
                <a:gd name="T7" fmla="*/ 45 h 59"/>
                <a:gd name="T8" fmla="*/ 0 w 28"/>
                <a:gd name="T9" fmla="*/ 31 h 59"/>
                <a:gd name="T10" fmla="*/ 9 w 28"/>
                <a:gd name="T11" fmla="*/ 14 h 59"/>
                <a:gd name="T12" fmla="*/ 21 w 28"/>
                <a:gd name="T13" fmla="*/ 0 h 59"/>
                <a:gd name="T14" fmla="*/ 28 w 28"/>
                <a:gd name="T15" fmla="*/ 7 h 59"/>
                <a:gd name="T16" fmla="*/ 26 w 28"/>
                <a:gd name="T17" fmla="*/ 17 h 59"/>
                <a:gd name="T18" fmla="*/ 16 w 28"/>
                <a:gd name="T19" fmla="*/ 4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9">
                  <a:moveTo>
                    <a:pt x="16" y="45"/>
                  </a:moveTo>
                  <a:lnTo>
                    <a:pt x="16" y="45"/>
                  </a:lnTo>
                  <a:lnTo>
                    <a:pt x="9" y="59"/>
                  </a:lnTo>
                  <a:lnTo>
                    <a:pt x="0" y="45"/>
                  </a:lnTo>
                  <a:lnTo>
                    <a:pt x="0" y="31"/>
                  </a:lnTo>
                  <a:lnTo>
                    <a:pt x="9" y="14"/>
                  </a:lnTo>
                  <a:lnTo>
                    <a:pt x="21" y="0"/>
                  </a:lnTo>
                  <a:lnTo>
                    <a:pt x="28" y="7"/>
                  </a:lnTo>
                  <a:lnTo>
                    <a:pt x="26" y="17"/>
                  </a:lnTo>
                  <a:lnTo>
                    <a:pt x="16" y="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2" name="Freeform 335">
              <a:extLst>
                <a:ext uri="{FF2B5EF4-FFF2-40B4-BE49-F238E27FC236}">
                  <a16:creationId xmlns:a16="http://schemas.microsoft.com/office/drawing/2014/main" xmlns="" id="{C3F42980-12E2-42D9-AE27-61DF5B8A1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7742" y="3332597"/>
              <a:ext cx="342178" cy="228119"/>
            </a:xfrm>
            <a:custGeom>
              <a:avLst/>
              <a:gdLst>
                <a:gd name="T0" fmla="*/ 189 w 291"/>
                <a:gd name="T1" fmla="*/ 0 h 194"/>
                <a:gd name="T2" fmla="*/ 194 w 291"/>
                <a:gd name="T3" fmla="*/ 19 h 194"/>
                <a:gd name="T4" fmla="*/ 208 w 291"/>
                <a:gd name="T5" fmla="*/ 28 h 194"/>
                <a:gd name="T6" fmla="*/ 215 w 291"/>
                <a:gd name="T7" fmla="*/ 45 h 194"/>
                <a:gd name="T8" fmla="*/ 248 w 291"/>
                <a:gd name="T9" fmla="*/ 50 h 194"/>
                <a:gd name="T10" fmla="*/ 267 w 291"/>
                <a:gd name="T11" fmla="*/ 61 h 194"/>
                <a:gd name="T12" fmla="*/ 291 w 291"/>
                <a:gd name="T13" fmla="*/ 76 h 194"/>
                <a:gd name="T14" fmla="*/ 288 w 291"/>
                <a:gd name="T15" fmla="*/ 102 h 194"/>
                <a:gd name="T16" fmla="*/ 269 w 291"/>
                <a:gd name="T17" fmla="*/ 111 h 194"/>
                <a:gd name="T18" fmla="*/ 262 w 291"/>
                <a:gd name="T19" fmla="*/ 130 h 194"/>
                <a:gd name="T20" fmla="*/ 236 w 291"/>
                <a:gd name="T21" fmla="*/ 140 h 194"/>
                <a:gd name="T22" fmla="*/ 208 w 291"/>
                <a:gd name="T23" fmla="*/ 149 h 194"/>
                <a:gd name="T24" fmla="*/ 217 w 291"/>
                <a:gd name="T25" fmla="*/ 170 h 194"/>
                <a:gd name="T26" fmla="*/ 231 w 291"/>
                <a:gd name="T27" fmla="*/ 175 h 194"/>
                <a:gd name="T28" fmla="*/ 191 w 291"/>
                <a:gd name="T29" fmla="*/ 194 h 194"/>
                <a:gd name="T30" fmla="*/ 184 w 291"/>
                <a:gd name="T31" fmla="*/ 177 h 194"/>
                <a:gd name="T32" fmla="*/ 170 w 291"/>
                <a:gd name="T33" fmla="*/ 166 h 194"/>
                <a:gd name="T34" fmla="*/ 182 w 291"/>
                <a:gd name="T35" fmla="*/ 154 h 194"/>
                <a:gd name="T36" fmla="*/ 156 w 291"/>
                <a:gd name="T37" fmla="*/ 140 h 194"/>
                <a:gd name="T38" fmla="*/ 132 w 291"/>
                <a:gd name="T39" fmla="*/ 154 h 194"/>
                <a:gd name="T40" fmla="*/ 113 w 291"/>
                <a:gd name="T41" fmla="*/ 168 h 194"/>
                <a:gd name="T42" fmla="*/ 99 w 291"/>
                <a:gd name="T43" fmla="*/ 168 h 194"/>
                <a:gd name="T44" fmla="*/ 106 w 291"/>
                <a:gd name="T45" fmla="*/ 156 h 194"/>
                <a:gd name="T46" fmla="*/ 108 w 291"/>
                <a:gd name="T47" fmla="*/ 144 h 194"/>
                <a:gd name="T48" fmla="*/ 113 w 291"/>
                <a:gd name="T49" fmla="*/ 147 h 194"/>
                <a:gd name="T50" fmla="*/ 127 w 291"/>
                <a:gd name="T51" fmla="*/ 144 h 194"/>
                <a:gd name="T52" fmla="*/ 127 w 291"/>
                <a:gd name="T53" fmla="*/ 140 h 194"/>
                <a:gd name="T54" fmla="*/ 118 w 291"/>
                <a:gd name="T55" fmla="*/ 123 h 194"/>
                <a:gd name="T56" fmla="*/ 113 w 291"/>
                <a:gd name="T57" fmla="*/ 111 h 194"/>
                <a:gd name="T58" fmla="*/ 99 w 291"/>
                <a:gd name="T59" fmla="*/ 104 h 194"/>
                <a:gd name="T60" fmla="*/ 75 w 291"/>
                <a:gd name="T61" fmla="*/ 99 h 194"/>
                <a:gd name="T62" fmla="*/ 66 w 291"/>
                <a:gd name="T63" fmla="*/ 104 h 194"/>
                <a:gd name="T64" fmla="*/ 49 w 291"/>
                <a:gd name="T65" fmla="*/ 111 h 194"/>
                <a:gd name="T66" fmla="*/ 37 w 291"/>
                <a:gd name="T67" fmla="*/ 109 h 194"/>
                <a:gd name="T68" fmla="*/ 16 w 291"/>
                <a:gd name="T69" fmla="*/ 106 h 194"/>
                <a:gd name="T70" fmla="*/ 9 w 291"/>
                <a:gd name="T71" fmla="*/ 104 h 194"/>
                <a:gd name="T72" fmla="*/ 2 w 291"/>
                <a:gd name="T73" fmla="*/ 88 h 194"/>
                <a:gd name="T74" fmla="*/ 11 w 291"/>
                <a:gd name="T75" fmla="*/ 83 h 194"/>
                <a:gd name="T76" fmla="*/ 21 w 291"/>
                <a:gd name="T77" fmla="*/ 52 h 194"/>
                <a:gd name="T78" fmla="*/ 30 w 291"/>
                <a:gd name="T79" fmla="*/ 43 h 194"/>
                <a:gd name="T80" fmla="*/ 30 w 291"/>
                <a:gd name="T81" fmla="*/ 19 h 194"/>
                <a:gd name="T82" fmla="*/ 52 w 291"/>
                <a:gd name="T83" fmla="*/ 9 h 194"/>
                <a:gd name="T84" fmla="*/ 87 w 291"/>
                <a:gd name="T85" fmla="*/ 19 h 194"/>
                <a:gd name="T86" fmla="*/ 104 w 291"/>
                <a:gd name="T87" fmla="*/ 24 h 194"/>
                <a:gd name="T88" fmla="*/ 115 w 291"/>
                <a:gd name="T89" fmla="*/ 24 h 194"/>
                <a:gd name="T90" fmla="*/ 137 w 291"/>
                <a:gd name="T91" fmla="*/ 26 h 194"/>
                <a:gd name="T92" fmla="*/ 142 w 291"/>
                <a:gd name="T93" fmla="*/ 7 h 194"/>
                <a:gd name="T94" fmla="*/ 163 w 291"/>
                <a:gd name="T95" fmla="*/ 7 h 194"/>
                <a:gd name="T96" fmla="*/ 172 w 291"/>
                <a:gd name="T97" fmla="*/ 0 h 194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244 w 10000"/>
                <a:gd name="connsiteY17" fmla="*/ 5722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424 w 10000"/>
                <a:gd name="connsiteY17" fmla="*/ 5830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10000" h="10000">
                  <a:moveTo>
                    <a:pt x="6495" y="0"/>
                  </a:moveTo>
                  <a:lnTo>
                    <a:pt x="6495" y="0"/>
                  </a:lnTo>
                  <a:lnTo>
                    <a:pt x="6804" y="722"/>
                  </a:lnTo>
                  <a:lnTo>
                    <a:pt x="6667" y="979"/>
                  </a:lnTo>
                  <a:cubicBezTo>
                    <a:pt x="6690" y="1099"/>
                    <a:pt x="6712" y="1220"/>
                    <a:pt x="6735" y="1340"/>
                  </a:cubicBezTo>
                  <a:lnTo>
                    <a:pt x="7148" y="1443"/>
                  </a:lnTo>
                  <a:lnTo>
                    <a:pt x="7388" y="2062"/>
                  </a:lnTo>
                  <a:lnTo>
                    <a:pt x="7388" y="2320"/>
                  </a:lnTo>
                  <a:lnTo>
                    <a:pt x="8041" y="2784"/>
                  </a:lnTo>
                  <a:lnTo>
                    <a:pt x="8522" y="2577"/>
                  </a:lnTo>
                  <a:lnTo>
                    <a:pt x="8832" y="3144"/>
                  </a:lnTo>
                  <a:lnTo>
                    <a:pt x="9175" y="3144"/>
                  </a:lnTo>
                  <a:lnTo>
                    <a:pt x="10000" y="3557"/>
                  </a:lnTo>
                  <a:lnTo>
                    <a:pt x="10000" y="3918"/>
                  </a:lnTo>
                  <a:lnTo>
                    <a:pt x="9725" y="4536"/>
                  </a:lnTo>
                  <a:cubicBezTo>
                    <a:pt x="9782" y="4777"/>
                    <a:pt x="9840" y="5017"/>
                    <a:pt x="9897" y="5258"/>
                  </a:cubicBezTo>
                  <a:cubicBezTo>
                    <a:pt x="9874" y="5413"/>
                    <a:pt x="9851" y="5567"/>
                    <a:pt x="9828" y="5722"/>
                  </a:cubicBezTo>
                  <a:lnTo>
                    <a:pt x="9424" y="5830"/>
                  </a:lnTo>
                  <a:cubicBezTo>
                    <a:pt x="9380" y="6058"/>
                    <a:pt x="9155" y="6178"/>
                    <a:pt x="9111" y="6406"/>
                  </a:cubicBezTo>
                  <a:lnTo>
                    <a:pt x="9003" y="6701"/>
                  </a:lnTo>
                  <a:lnTo>
                    <a:pt x="8522" y="6804"/>
                  </a:lnTo>
                  <a:lnTo>
                    <a:pt x="8110" y="7216"/>
                  </a:lnTo>
                  <a:lnTo>
                    <a:pt x="7629" y="7216"/>
                  </a:lnTo>
                  <a:lnTo>
                    <a:pt x="7148" y="7680"/>
                  </a:lnTo>
                  <a:lnTo>
                    <a:pt x="7148" y="8402"/>
                  </a:lnTo>
                  <a:lnTo>
                    <a:pt x="7457" y="8763"/>
                  </a:lnTo>
                  <a:lnTo>
                    <a:pt x="8041" y="8660"/>
                  </a:lnTo>
                  <a:cubicBezTo>
                    <a:pt x="8007" y="8780"/>
                    <a:pt x="7972" y="8901"/>
                    <a:pt x="7938" y="9021"/>
                  </a:cubicBezTo>
                  <a:lnTo>
                    <a:pt x="7285" y="9278"/>
                  </a:lnTo>
                  <a:lnTo>
                    <a:pt x="6564" y="10000"/>
                  </a:lnTo>
                  <a:lnTo>
                    <a:pt x="6254" y="9639"/>
                  </a:lnTo>
                  <a:cubicBezTo>
                    <a:pt x="6277" y="9467"/>
                    <a:pt x="6300" y="9296"/>
                    <a:pt x="6323" y="9124"/>
                  </a:cubicBezTo>
                  <a:lnTo>
                    <a:pt x="5773" y="8763"/>
                  </a:lnTo>
                  <a:cubicBezTo>
                    <a:pt x="5796" y="8694"/>
                    <a:pt x="5819" y="8626"/>
                    <a:pt x="5842" y="8557"/>
                  </a:cubicBezTo>
                  <a:lnTo>
                    <a:pt x="6323" y="8196"/>
                  </a:lnTo>
                  <a:lnTo>
                    <a:pt x="6254" y="7938"/>
                  </a:lnTo>
                  <a:lnTo>
                    <a:pt x="5361" y="7577"/>
                  </a:lnTo>
                  <a:lnTo>
                    <a:pt x="5361" y="7216"/>
                  </a:lnTo>
                  <a:lnTo>
                    <a:pt x="4777" y="7320"/>
                  </a:lnTo>
                  <a:cubicBezTo>
                    <a:pt x="4697" y="7526"/>
                    <a:pt x="4616" y="7732"/>
                    <a:pt x="4536" y="7938"/>
                  </a:cubicBezTo>
                  <a:lnTo>
                    <a:pt x="4124" y="8918"/>
                  </a:lnTo>
                  <a:lnTo>
                    <a:pt x="3883" y="8660"/>
                  </a:lnTo>
                  <a:lnTo>
                    <a:pt x="3643" y="8763"/>
                  </a:lnTo>
                  <a:lnTo>
                    <a:pt x="3402" y="8660"/>
                  </a:lnTo>
                  <a:cubicBezTo>
                    <a:pt x="3425" y="8626"/>
                    <a:pt x="3448" y="8591"/>
                    <a:pt x="3471" y="8557"/>
                  </a:cubicBezTo>
                  <a:cubicBezTo>
                    <a:pt x="3528" y="8385"/>
                    <a:pt x="3586" y="8213"/>
                    <a:pt x="3643" y="8041"/>
                  </a:cubicBezTo>
                  <a:lnTo>
                    <a:pt x="3814" y="7680"/>
                  </a:lnTo>
                  <a:cubicBezTo>
                    <a:pt x="3780" y="7594"/>
                    <a:pt x="3745" y="7509"/>
                    <a:pt x="3711" y="7423"/>
                  </a:cubicBezTo>
                  <a:lnTo>
                    <a:pt x="3883" y="7423"/>
                  </a:lnTo>
                  <a:lnTo>
                    <a:pt x="3883" y="7577"/>
                  </a:lnTo>
                  <a:lnTo>
                    <a:pt x="4227" y="7577"/>
                  </a:lnTo>
                  <a:cubicBezTo>
                    <a:pt x="4273" y="7526"/>
                    <a:pt x="4318" y="7474"/>
                    <a:pt x="4364" y="7423"/>
                  </a:cubicBezTo>
                  <a:cubicBezTo>
                    <a:pt x="4341" y="7389"/>
                    <a:pt x="4319" y="7354"/>
                    <a:pt x="4296" y="7320"/>
                  </a:cubicBezTo>
                  <a:lnTo>
                    <a:pt x="4364" y="7216"/>
                  </a:lnTo>
                  <a:lnTo>
                    <a:pt x="4124" y="6804"/>
                  </a:lnTo>
                  <a:cubicBezTo>
                    <a:pt x="4101" y="6649"/>
                    <a:pt x="4078" y="6495"/>
                    <a:pt x="4055" y="6340"/>
                  </a:cubicBezTo>
                  <a:lnTo>
                    <a:pt x="3883" y="6237"/>
                  </a:lnTo>
                  <a:lnTo>
                    <a:pt x="3883" y="5722"/>
                  </a:lnTo>
                  <a:lnTo>
                    <a:pt x="3643" y="5464"/>
                  </a:lnTo>
                  <a:lnTo>
                    <a:pt x="3402" y="5361"/>
                  </a:lnTo>
                  <a:lnTo>
                    <a:pt x="2990" y="5000"/>
                  </a:lnTo>
                  <a:lnTo>
                    <a:pt x="2577" y="5103"/>
                  </a:lnTo>
                  <a:cubicBezTo>
                    <a:pt x="2554" y="5189"/>
                    <a:pt x="2532" y="5275"/>
                    <a:pt x="2509" y="5361"/>
                  </a:cubicBezTo>
                  <a:lnTo>
                    <a:pt x="2268" y="5361"/>
                  </a:lnTo>
                  <a:lnTo>
                    <a:pt x="2096" y="5619"/>
                  </a:lnTo>
                  <a:lnTo>
                    <a:pt x="1684" y="5722"/>
                  </a:lnTo>
                  <a:lnTo>
                    <a:pt x="1546" y="5876"/>
                  </a:lnTo>
                  <a:lnTo>
                    <a:pt x="1271" y="5619"/>
                  </a:lnTo>
                  <a:lnTo>
                    <a:pt x="893" y="5619"/>
                  </a:lnTo>
                  <a:lnTo>
                    <a:pt x="550" y="5464"/>
                  </a:lnTo>
                  <a:lnTo>
                    <a:pt x="309" y="5722"/>
                  </a:lnTo>
                  <a:lnTo>
                    <a:pt x="309" y="5361"/>
                  </a:lnTo>
                  <a:lnTo>
                    <a:pt x="0" y="5000"/>
                  </a:lnTo>
                  <a:cubicBezTo>
                    <a:pt x="23" y="4845"/>
                    <a:pt x="46" y="4691"/>
                    <a:pt x="69" y="4536"/>
                  </a:cubicBezTo>
                  <a:lnTo>
                    <a:pt x="241" y="4278"/>
                  </a:lnTo>
                  <a:lnTo>
                    <a:pt x="378" y="4278"/>
                  </a:lnTo>
                  <a:cubicBezTo>
                    <a:pt x="332" y="4072"/>
                    <a:pt x="287" y="3866"/>
                    <a:pt x="241" y="3660"/>
                  </a:cubicBezTo>
                  <a:lnTo>
                    <a:pt x="722" y="2680"/>
                  </a:lnTo>
                  <a:lnTo>
                    <a:pt x="962" y="2423"/>
                  </a:lnTo>
                  <a:lnTo>
                    <a:pt x="1031" y="2216"/>
                  </a:lnTo>
                  <a:cubicBezTo>
                    <a:pt x="951" y="1804"/>
                    <a:pt x="870" y="1391"/>
                    <a:pt x="790" y="979"/>
                  </a:cubicBezTo>
                  <a:lnTo>
                    <a:pt x="1031" y="979"/>
                  </a:lnTo>
                  <a:lnTo>
                    <a:pt x="1375" y="619"/>
                  </a:lnTo>
                  <a:lnTo>
                    <a:pt x="1787" y="464"/>
                  </a:lnTo>
                  <a:lnTo>
                    <a:pt x="2337" y="619"/>
                  </a:lnTo>
                  <a:lnTo>
                    <a:pt x="2990" y="979"/>
                  </a:lnTo>
                  <a:lnTo>
                    <a:pt x="3402" y="979"/>
                  </a:lnTo>
                  <a:lnTo>
                    <a:pt x="3574" y="1237"/>
                  </a:lnTo>
                  <a:lnTo>
                    <a:pt x="3814" y="979"/>
                  </a:lnTo>
                  <a:lnTo>
                    <a:pt x="3952" y="1237"/>
                  </a:lnTo>
                  <a:lnTo>
                    <a:pt x="4467" y="1237"/>
                  </a:lnTo>
                  <a:lnTo>
                    <a:pt x="4708" y="1340"/>
                  </a:lnTo>
                  <a:lnTo>
                    <a:pt x="4708" y="619"/>
                  </a:lnTo>
                  <a:lnTo>
                    <a:pt x="4880" y="361"/>
                  </a:lnTo>
                  <a:lnTo>
                    <a:pt x="5361" y="258"/>
                  </a:lnTo>
                  <a:lnTo>
                    <a:pt x="5601" y="361"/>
                  </a:lnTo>
                  <a:cubicBezTo>
                    <a:pt x="5624" y="241"/>
                    <a:pt x="5647" y="120"/>
                    <a:pt x="5670" y="0"/>
                  </a:cubicBezTo>
                  <a:lnTo>
                    <a:pt x="5911" y="0"/>
                  </a:lnTo>
                  <a:lnTo>
                    <a:pt x="649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3" name="Freeform 342">
              <a:extLst>
                <a:ext uri="{FF2B5EF4-FFF2-40B4-BE49-F238E27FC236}">
                  <a16:creationId xmlns:a16="http://schemas.microsoft.com/office/drawing/2014/main" xmlns="" id="{0FA34187-8E03-409A-9278-CDC4E0C3DF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1024" y="4265061"/>
              <a:ext cx="256339" cy="215248"/>
            </a:xfrm>
            <a:custGeom>
              <a:avLst/>
              <a:gdLst/>
              <a:ahLst/>
              <a:cxnLst/>
              <a:rect l="l" t="t" r="r" b="b"/>
              <a:pathLst>
                <a:path w="325792" h="273568">
                  <a:moveTo>
                    <a:pt x="80701" y="0"/>
                  </a:moveTo>
                  <a:lnTo>
                    <a:pt x="88173" y="17934"/>
                  </a:lnTo>
                  <a:lnTo>
                    <a:pt x="106107" y="17934"/>
                  </a:lnTo>
                  <a:lnTo>
                    <a:pt x="124040" y="31384"/>
                  </a:lnTo>
                  <a:lnTo>
                    <a:pt x="124040" y="38856"/>
                  </a:lnTo>
                  <a:lnTo>
                    <a:pt x="144963" y="38856"/>
                  </a:lnTo>
                  <a:lnTo>
                    <a:pt x="170368" y="38856"/>
                  </a:lnTo>
                  <a:lnTo>
                    <a:pt x="183819" y="49317"/>
                  </a:lnTo>
                  <a:lnTo>
                    <a:pt x="201752" y="52306"/>
                  </a:lnTo>
                  <a:lnTo>
                    <a:pt x="215202" y="41845"/>
                  </a:lnTo>
                  <a:lnTo>
                    <a:pt x="215202" y="38856"/>
                  </a:lnTo>
                  <a:lnTo>
                    <a:pt x="248080" y="35867"/>
                  </a:lnTo>
                  <a:lnTo>
                    <a:pt x="276475" y="35867"/>
                  </a:lnTo>
                  <a:lnTo>
                    <a:pt x="254058" y="41845"/>
                  </a:lnTo>
                  <a:lnTo>
                    <a:pt x="261530" y="52306"/>
                  </a:lnTo>
                  <a:lnTo>
                    <a:pt x="282453" y="56790"/>
                  </a:lnTo>
                  <a:lnTo>
                    <a:pt x="300386" y="67251"/>
                  </a:lnTo>
                  <a:lnTo>
                    <a:pt x="303375" y="88173"/>
                  </a:lnTo>
                  <a:lnTo>
                    <a:pt x="318320" y="88173"/>
                  </a:lnTo>
                  <a:lnTo>
                    <a:pt x="325792" y="91162"/>
                  </a:lnTo>
                  <a:lnTo>
                    <a:pt x="307859" y="106107"/>
                  </a:lnTo>
                  <a:lnTo>
                    <a:pt x="303375" y="116568"/>
                  </a:lnTo>
                  <a:lnTo>
                    <a:pt x="315331" y="124040"/>
                  </a:lnTo>
                  <a:lnTo>
                    <a:pt x="307859" y="130018"/>
                  </a:lnTo>
                  <a:lnTo>
                    <a:pt x="292914" y="134502"/>
                  </a:lnTo>
                  <a:lnTo>
                    <a:pt x="292914" y="144963"/>
                  </a:lnTo>
                  <a:lnTo>
                    <a:pt x="286936" y="152435"/>
                  </a:lnTo>
                  <a:lnTo>
                    <a:pt x="303375" y="168874"/>
                  </a:lnTo>
                  <a:lnTo>
                    <a:pt x="305867" y="173028"/>
                  </a:lnTo>
                  <a:lnTo>
                    <a:pt x="311310" y="174583"/>
                  </a:lnTo>
                  <a:lnTo>
                    <a:pt x="317047" y="176495"/>
                  </a:lnTo>
                  <a:lnTo>
                    <a:pt x="303784" y="185337"/>
                  </a:lnTo>
                  <a:cubicBezTo>
                    <a:pt x="302587" y="186192"/>
                    <a:pt x="289850" y="197368"/>
                    <a:pt x="283731" y="197368"/>
                  </a:cubicBezTo>
                  <a:cubicBezTo>
                    <a:pt x="277678" y="197368"/>
                    <a:pt x="271700" y="196031"/>
                    <a:pt x="265684" y="195363"/>
                  </a:cubicBezTo>
                  <a:cubicBezTo>
                    <a:pt x="261695" y="192703"/>
                    <a:pt x="258635" y="188376"/>
                    <a:pt x="253653" y="193358"/>
                  </a:cubicBezTo>
                  <a:cubicBezTo>
                    <a:pt x="252158" y="194853"/>
                    <a:pt x="252316" y="197368"/>
                    <a:pt x="251647" y="199373"/>
                  </a:cubicBezTo>
                  <a:cubicBezTo>
                    <a:pt x="248973" y="198705"/>
                    <a:pt x="246266" y="198160"/>
                    <a:pt x="243626" y="197368"/>
                  </a:cubicBezTo>
                  <a:cubicBezTo>
                    <a:pt x="239577" y="196153"/>
                    <a:pt x="231595" y="193358"/>
                    <a:pt x="231595" y="193358"/>
                  </a:cubicBezTo>
                  <a:cubicBezTo>
                    <a:pt x="194598" y="196721"/>
                    <a:pt x="206207" y="192695"/>
                    <a:pt x="215553" y="197368"/>
                  </a:cubicBezTo>
                  <a:cubicBezTo>
                    <a:pt x="217708" y="198446"/>
                    <a:pt x="219563" y="200042"/>
                    <a:pt x="221568" y="201379"/>
                  </a:cubicBezTo>
                  <a:cubicBezTo>
                    <a:pt x="223351" y="215639"/>
                    <a:pt x="219323" y="216298"/>
                    <a:pt x="229589" y="221431"/>
                  </a:cubicBezTo>
                  <a:cubicBezTo>
                    <a:pt x="231480" y="222376"/>
                    <a:pt x="233600" y="222768"/>
                    <a:pt x="235605" y="223437"/>
                  </a:cubicBezTo>
                  <a:cubicBezTo>
                    <a:pt x="236273" y="225442"/>
                    <a:pt x="238278" y="227447"/>
                    <a:pt x="237610" y="229452"/>
                  </a:cubicBezTo>
                  <a:cubicBezTo>
                    <a:pt x="234268" y="239479"/>
                    <a:pt x="230593" y="240815"/>
                    <a:pt x="223574" y="245494"/>
                  </a:cubicBezTo>
                  <a:cubicBezTo>
                    <a:pt x="222905" y="247499"/>
                    <a:pt x="222888" y="249859"/>
                    <a:pt x="221568" y="251510"/>
                  </a:cubicBezTo>
                  <a:cubicBezTo>
                    <a:pt x="216861" y="257395"/>
                    <a:pt x="207662" y="256648"/>
                    <a:pt x="201516" y="257526"/>
                  </a:cubicBezTo>
                  <a:cubicBezTo>
                    <a:pt x="199511" y="259531"/>
                    <a:pt x="197316" y="261363"/>
                    <a:pt x="195500" y="263542"/>
                  </a:cubicBezTo>
                  <a:cubicBezTo>
                    <a:pt x="193957" y="265394"/>
                    <a:pt x="193193" y="267854"/>
                    <a:pt x="191489" y="269558"/>
                  </a:cubicBezTo>
                  <a:cubicBezTo>
                    <a:pt x="189785" y="271262"/>
                    <a:pt x="187479" y="272231"/>
                    <a:pt x="185474" y="273568"/>
                  </a:cubicBezTo>
                  <a:cubicBezTo>
                    <a:pt x="180795" y="272900"/>
                    <a:pt x="175665" y="273677"/>
                    <a:pt x="171437" y="271563"/>
                  </a:cubicBezTo>
                  <a:cubicBezTo>
                    <a:pt x="169546" y="270618"/>
                    <a:pt x="170926" y="267042"/>
                    <a:pt x="169431" y="265547"/>
                  </a:cubicBezTo>
                  <a:cubicBezTo>
                    <a:pt x="167937" y="264053"/>
                    <a:pt x="165488" y="263956"/>
                    <a:pt x="163416" y="263542"/>
                  </a:cubicBezTo>
                  <a:lnTo>
                    <a:pt x="150315" y="261671"/>
                  </a:lnTo>
                  <a:lnTo>
                    <a:pt x="153187" y="257363"/>
                  </a:lnTo>
                  <a:lnTo>
                    <a:pt x="147952" y="240608"/>
                  </a:lnTo>
                  <a:lnTo>
                    <a:pt x="141974" y="233136"/>
                  </a:lnTo>
                  <a:lnTo>
                    <a:pt x="131513" y="225664"/>
                  </a:lnTo>
                  <a:lnTo>
                    <a:pt x="144963" y="215202"/>
                  </a:lnTo>
                  <a:lnTo>
                    <a:pt x="144963" y="209225"/>
                  </a:lnTo>
                  <a:lnTo>
                    <a:pt x="134501" y="201752"/>
                  </a:lnTo>
                  <a:lnTo>
                    <a:pt x="131513" y="186808"/>
                  </a:lnTo>
                  <a:lnTo>
                    <a:pt x="134501" y="168874"/>
                  </a:lnTo>
                  <a:lnTo>
                    <a:pt x="137490" y="162896"/>
                  </a:lnTo>
                  <a:lnTo>
                    <a:pt x="141974" y="147952"/>
                  </a:lnTo>
                  <a:lnTo>
                    <a:pt x="134501" y="144963"/>
                  </a:lnTo>
                  <a:lnTo>
                    <a:pt x="119557" y="144963"/>
                  </a:lnTo>
                  <a:lnTo>
                    <a:pt x="103118" y="144963"/>
                  </a:lnTo>
                  <a:lnTo>
                    <a:pt x="92657" y="147952"/>
                  </a:lnTo>
                  <a:lnTo>
                    <a:pt x="77712" y="127029"/>
                  </a:lnTo>
                  <a:lnTo>
                    <a:pt x="64262" y="124040"/>
                  </a:lnTo>
                  <a:lnTo>
                    <a:pt x="31384" y="127029"/>
                  </a:lnTo>
                  <a:lnTo>
                    <a:pt x="25406" y="119557"/>
                  </a:lnTo>
                  <a:lnTo>
                    <a:pt x="20923" y="116568"/>
                  </a:lnTo>
                  <a:lnTo>
                    <a:pt x="17934" y="109096"/>
                  </a:lnTo>
                  <a:lnTo>
                    <a:pt x="20923" y="103118"/>
                  </a:lnTo>
                  <a:lnTo>
                    <a:pt x="20923" y="91162"/>
                  </a:lnTo>
                  <a:lnTo>
                    <a:pt x="14945" y="88173"/>
                  </a:lnTo>
                  <a:lnTo>
                    <a:pt x="10461" y="74723"/>
                  </a:lnTo>
                  <a:lnTo>
                    <a:pt x="0" y="74723"/>
                  </a:lnTo>
                  <a:lnTo>
                    <a:pt x="7472" y="59779"/>
                  </a:lnTo>
                  <a:lnTo>
                    <a:pt x="10461" y="41845"/>
                  </a:lnTo>
                  <a:lnTo>
                    <a:pt x="17934" y="31384"/>
                  </a:lnTo>
                  <a:lnTo>
                    <a:pt x="25406" y="23912"/>
                  </a:lnTo>
                  <a:lnTo>
                    <a:pt x="31384" y="13450"/>
                  </a:lnTo>
                  <a:lnTo>
                    <a:pt x="46328" y="10461"/>
                  </a:lnTo>
                  <a:lnTo>
                    <a:pt x="46328" y="13450"/>
                  </a:lnTo>
                  <a:lnTo>
                    <a:pt x="31384" y="17934"/>
                  </a:lnTo>
                  <a:lnTo>
                    <a:pt x="38856" y="28395"/>
                  </a:lnTo>
                  <a:lnTo>
                    <a:pt x="38856" y="41845"/>
                  </a:lnTo>
                  <a:lnTo>
                    <a:pt x="28395" y="56790"/>
                  </a:lnTo>
                  <a:lnTo>
                    <a:pt x="38856" y="74723"/>
                  </a:lnTo>
                  <a:lnTo>
                    <a:pt x="49317" y="74723"/>
                  </a:lnTo>
                  <a:lnTo>
                    <a:pt x="53801" y="56790"/>
                  </a:lnTo>
                  <a:lnTo>
                    <a:pt x="46328" y="49317"/>
                  </a:lnTo>
                  <a:lnTo>
                    <a:pt x="46328" y="28395"/>
                  </a:lnTo>
                  <a:lnTo>
                    <a:pt x="74723" y="20923"/>
                  </a:lnTo>
                  <a:lnTo>
                    <a:pt x="70240" y="747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4" name="Freeform 346">
              <a:extLst>
                <a:ext uri="{FF2B5EF4-FFF2-40B4-BE49-F238E27FC236}">
                  <a16:creationId xmlns:a16="http://schemas.microsoft.com/office/drawing/2014/main" xmlns="" id="{02038E0E-3420-4DA9-AF2A-EF21EF3C83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53088" y="4784059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close/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5" name="Freeform 347">
              <a:extLst>
                <a:ext uri="{FF2B5EF4-FFF2-40B4-BE49-F238E27FC236}">
                  <a16:creationId xmlns:a16="http://schemas.microsoft.com/office/drawing/2014/main" xmlns="" id="{0CCC175E-19FE-42AE-828A-703089A72E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53088" y="4784059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6" name="Freeform 223">
              <a:extLst>
                <a:ext uri="{FF2B5EF4-FFF2-40B4-BE49-F238E27FC236}">
                  <a16:creationId xmlns:a16="http://schemas.microsoft.com/office/drawing/2014/main" xmlns="" id="{D56D6FD8-B347-4B59-8FF8-8C43B8DF0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8512" y="5063476"/>
              <a:ext cx="46919" cy="47259"/>
            </a:xfrm>
            <a:custGeom>
              <a:avLst/>
              <a:gdLst>
                <a:gd name="connsiteX0" fmla="*/ 60915 w 90674"/>
                <a:gd name="connsiteY0" fmla="*/ 0 h 91333"/>
                <a:gd name="connsiteX1" fmla="*/ 76822 w 90674"/>
                <a:gd name="connsiteY1" fmla="*/ 11363 h 91333"/>
                <a:gd name="connsiteX2" fmla="*/ 85912 w 90674"/>
                <a:gd name="connsiteY2" fmla="*/ 22725 h 91333"/>
                <a:gd name="connsiteX3" fmla="*/ 84892 w 90674"/>
                <a:gd name="connsiteY3" fmla="*/ 25021 h 91333"/>
                <a:gd name="connsiteX4" fmla="*/ 90674 w 90674"/>
                <a:gd name="connsiteY4" fmla="*/ 32249 h 91333"/>
                <a:gd name="connsiteX5" fmla="*/ 81584 w 90674"/>
                <a:gd name="connsiteY5" fmla="*/ 52701 h 91333"/>
                <a:gd name="connsiteX6" fmla="*/ 74767 w 90674"/>
                <a:gd name="connsiteY6" fmla="*/ 68609 h 91333"/>
                <a:gd name="connsiteX7" fmla="*/ 54314 w 90674"/>
                <a:gd name="connsiteY7" fmla="*/ 75426 h 91333"/>
                <a:gd name="connsiteX8" fmla="*/ 49769 w 90674"/>
                <a:gd name="connsiteY8" fmla="*/ 84516 h 91333"/>
                <a:gd name="connsiteX9" fmla="*/ 38407 w 90674"/>
                <a:gd name="connsiteY9" fmla="*/ 91333 h 91333"/>
                <a:gd name="connsiteX10" fmla="*/ 36041 w 90674"/>
                <a:gd name="connsiteY10" fmla="*/ 88798 h 91333"/>
                <a:gd name="connsiteX11" fmla="*/ 31815 w 90674"/>
                <a:gd name="connsiteY11" fmla="*/ 91333 h 91333"/>
                <a:gd name="connsiteX12" fmla="*/ 0 w 90674"/>
                <a:gd name="connsiteY12" fmla="*/ 57246 h 91333"/>
                <a:gd name="connsiteX13" fmla="*/ 5007 w 90674"/>
                <a:gd name="connsiteY13" fmla="*/ 51126 h 91333"/>
                <a:gd name="connsiteX14" fmla="*/ 1830 w 90674"/>
                <a:gd name="connsiteY14" fmla="*/ 47722 h 91333"/>
                <a:gd name="connsiteX15" fmla="*/ 22283 w 90674"/>
                <a:gd name="connsiteY15" fmla="*/ 22725 h 91333"/>
                <a:gd name="connsiteX16" fmla="*/ 45007 w 90674"/>
                <a:gd name="connsiteY16" fmla="*/ 6817 h 9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74" h="91333">
                  <a:moveTo>
                    <a:pt x="60915" y="0"/>
                  </a:moveTo>
                  <a:lnTo>
                    <a:pt x="76822" y="11363"/>
                  </a:lnTo>
                  <a:lnTo>
                    <a:pt x="85912" y="22725"/>
                  </a:lnTo>
                  <a:lnTo>
                    <a:pt x="84892" y="25021"/>
                  </a:lnTo>
                  <a:lnTo>
                    <a:pt x="90674" y="32249"/>
                  </a:lnTo>
                  <a:lnTo>
                    <a:pt x="81584" y="52701"/>
                  </a:lnTo>
                  <a:lnTo>
                    <a:pt x="74767" y="68609"/>
                  </a:lnTo>
                  <a:lnTo>
                    <a:pt x="54314" y="75426"/>
                  </a:lnTo>
                  <a:lnTo>
                    <a:pt x="49769" y="84516"/>
                  </a:lnTo>
                  <a:lnTo>
                    <a:pt x="38407" y="91333"/>
                  </a:lnTo>
                  <a:lnTo>
                    <a:pt x="36041" y="88798"/>
                  </a:lnTo>
                  <a:lnTo>
                    <a:pt x="31815" y="91333"/>
                  </a:lnTo>
                  <a:lnTo>
                    <a:pt x="0" y="57246"/>
                  </a:lnTo>
                  <a:lnTo>
                    <a:pt x="5007" y="51126"/>
                  </a:lnTo>
                  <a:lnTo>
                    <a:pt x="1830" y="47722"/>
                  </a:lnTo>
                  <a:lnTo>
                    <a:pt x="22283" y="22725"/>
                  </a:lnTo>
                  <a:lnTo>
                    <a:pt x="45007" y="681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87" name="Group 224">
              <a:extLst>
                <a:ext uri="{FF2B5EF4-FFF2-40B4-BE49-F238E27FC236}">
                  <a16:creationId xmlns:a16="http://schemas.microsoft.com/office/drawing/2014/main" xmlns="" id="{876E39C8-A817-4732-A857-2AC465EB7F30}"/>
                </a:ext>
              </a:extLst>
            </p:cNvPr>
            <p:cNvGrpSpPr/>
            <p:nvPr/>
          </p:nvGrpSpPr>
          <p:grpSpPr>
            <a:xfrm>
              <a:off x="4218219" y="3107555"/>
              <a:ext cx="179721" cy="287799"/>
              <a:chOff x="4119269" y="2994476"/>
              <a:chExt cx="228415" cy="365775"/>
            </a:xfrm>
            <a:grpFill/>
          </p:grpSpPr>
          <p:sp>
            <p:nvSpPr>
              <p:cNvPr id="304" name="Freeform 341">
                <a:extLst>
                  <a:ext uri="{FF2B5EF4-FFF2-40B4-BE49-F238E27FC236}">
                    <a16:creationId xmlns:a16="http://schemas.microsoft.com/office/drawing/2014/main" xmlns="" id="{6ECDB5B2-F60A-47E1-A3DB-2023E14171F1}"/>
                  </a:ext>
                </a:extLst>
              </p:cNvPr>
              <p:cNvSpPr/>
              <p:nvPr/>
            </p:nvSpPr>
            <p:spPr>
              <a:xfrm>
                <a:off x="4160695" y="2994476"/>
                <a:ext cx="186989" cy="365775"/>
              </a:xfrm>
              <a:custGeom>
                <a:avLst/>
                <a:gdLst>
                  <a:gd name="connsiteX0" fmla="*/ 28874 w 186989"/>
                  <a:gd name="connsiteY0" fmla="*/ 7620 h 365760"/>
                  <a:gd name="connsiteX1" fmla="*/ 26969 w 186989"/>
                  <a:gd name="connsiteY1" fmla="*/ 17145 h 365760"/>
                  <a:gd name="connsiteX2" fmla="*/ 25064 w 186989"/>
                  <a:gd name="connsiteY2" fmla="*/ 22860 h 365760"/>
                  <a:gd name="connsiteX3" fmla="*/ 21254 w 186989"/>
                  <a:gd name="connsiteY3" fmla="*/ 41910 h 365760"/>
                  <a:gd name="connsiteX4" fmla="*/ 15539 w 186989"/>
                  <a:gd name="connsiteY4" fmla="*/ 47625 h 365760"/>
                  <a:gd name="connsiteX5" fmla="*/ 11729 w 186989"/>
                  <a:gd name="connsiteY5" fmla="*/ 59055 h 365760"/>
                  <a:gd name="connsiteX6" fmla="*/ 9824 w 186989"/>
                  <a:gd name="connsiteY6" fmla="*/ 66675 h 365760"/>
                  <a:gd name="connsiteX7" fmla="*/ 4109 w 186989"/>
                  <a:gd name="connsiteY7" fmla="*/ 72390 h 365760"/>
                  <a:gd name="connsiteX8" fmla="*/ 2204 w 186989"/>
                  <a:gd name="connsiteY8" fmla="*/ 95250 h 365760"/>
                  <a:gd name="connsiteX9" fmla="*/ 7919 w 186989"/>
                  <a:gd name="connsiteY9" fmla="*/ 99060 h 365760"/>
                  <a:gd name="connsiteX10" fmla="*/ 11729 w 186989"/>
                  <a:gd name="connsiteY10" fmla="*/ 104775 h 365760"/>
                  <a:gd name="connsiteX11" fmla="*/ 13634 w 186989"/>
                  <a:gd name="connsiteY11" fmla="*/ 110490 h 365760"/>
                  <a:gd name="connsiteX12" fmla="*/ 9824 w 186989"/>
                  <a:gd name="connsiteY12" fmla="*/ 142875 h 365760"/>
                  <a:gd name="connsiteX13" fmla="*/ 11729 w 186989"/>
                  <a:gd name="connsiteY13" fmla="*/ 152400 h 365760"/>
                  <a:gd name="connsiteX14" fmla="*/ 17444 w 186989"/>
                  <a:gd name="connsiteY14" fmla="*/ 146685 h 365760"/>
                  <a:gd name="connsiteX15" fmla="*/ 21254 w 186989"/>
                  <a:gd name="connsiteY15" fmla="*/ 135255 h 365760"/>
                  <a:gd name="connsiteX16" fmla="*/ 32684 w 186989"/>
                  <a:gd name="connsiteY16" fmla="*/ 129540 h 365760"/>
                  <a:gd name="connsiteX17" fmla="*/ 34589 w 186989"/>
                  <a:gd name="connsiteY17" fmla="*/ 135255 h 365760"/>
                  <a:gd name="connsiteX18" fmla="*/ 30779 w 186989"/>
                  <a:gd name="connsiteY18" fmla="*/ 158115 h 365760"/>
                  <a:gd name="connsiteX19" fmla="*/ 26969 w 186989"/>
                  <a:gd name="connsiteY19" fmla="*/ 163830 h 365760"/>
                  <a:gd name="connsiteX20" fmla="*/ 28874 w 186989"/>
                  <a:gd name="connsiteY20" fmla="*/ 175260 h 365760"/>
                  <a:gd name="connsiteX21" fmla="*/ 34589 w 186989"/>
                  <a:gd name="connsiteY21" fmla="*/ 177165 h 365760"/>
                  <a:gd name="connsiteX22" fmla="*/ 49829 w 186989"/>
                  <a:gd name="connsiteY22" fmla="*/ 175260 h 365760"/>
                  <a:gd name="connsiteX23" fmla="*/ 63164 w 186989"/>
                  <a:gd name="connsiteY23" fmla="*/ 177165 h 365760"/>
                  <a:gd name="connsiteX24" fmla="*/ 68879 w 186989"/>
                  <a:gd name="connsiteY24" fmla="*/ 180975 h 365760"/>
                  <a:gd name="connsiteX25" fmla="*/ 74594 w 186989"/>
                  <a:gd name="connsiteY25" fmla="*/ 182880 h 365760"/>
                  <a:gd name="connsiteX26" fmla="*/ 76499 w 186989"/>
                  <a:gd name="connsiteY26" fmla="*/ 188595 h 365760"/>
                  <a:gd name="connsiteX27" fmla="*/ 76499 w 186989"/>
                  <a:gd name="connsiteY27" fmla="*/ 219075 h 365760"/>
                  <a:gd name="connsiteX28" fmla="*/ 70784 w 186989"/>
                  <a:gd name="connsiteY28" fmla="*/ 224790 h 365760"/>
                  <a:gd name="connsiteX29" fmla="*/ 49829 w 186989"/>
                  <a:gd name="connsiteY29" fmla="*/ 228600 h 365760"/>
                  <a:gd name="connsiteX30" fmla="*/ 40304 w 186989"/>
                  <a:gd name="connsiteY30" fmla="*/ 243840 h 365760"/>
                  <a:gd name="connsiteX31" fmla="*/ 36494 w 186989"/>
                  <a:gd name="connsiteY31" fmla="*/ 249555 h 365760"/>
                  <a:gd name="connsiteX32" fmla="*/ 32684 w 186989"/>
                  <a:gd name="connsiteY32" fmla="*/ 260985 h 365760"/>
                  <a:gd name="connsiteX33" fmla="*/ 46019 w 186989"/>
                  <a:gd name="connsiteY33" fmla="*/ 262890 h 365760"/>
                  <a:gd name="connsiteX34" fmla="*/ 44114 w 186989"/>
                  <a:gd name="connsiteY34" fmla="*/ 274320 h 365760"/>
                  <a:gd name="connsiteX35" fmla="*/ 38399 w 186989"/>
                  <a:gd name="connsiteY35" fmla="*/ 276225 h 365760"/>
                  <a:gd name="connsiteX36" fmla="*/ 25064 w 186989"/>
                  <a:gd name="connsiteY36" fmla="*/ 280035 h 365760"/>
                  <a:gd name="connsiteX37" fmla="*/ 26969 w 186989"/>
                  <a:gd name="connsiteY37" fmla="*/ 293370 h 365760"/>
                  <a:gd name="connsiteX38" fmla="*/ 28874 w 186989"/>
                  <a:gd name="connsiteY38" fmla="*/ 299085 h 365760"/>
                  <a:gd name="connsiteX39" fmla="*/ 34589 w 186989"/>
                  <a:gd name="connsiteY39" fmla="*/ 300990 h 365760"/>
                  <a:gd name="connsiteX40" fmla="*/ 55544 w 186989"/>
                  <a:gd name="connsiteY40" fmla="*/ 299085 h 365760"/>
                  <a:gd name="connsiteX41" fmla="*/ 55544 w 186989"/>
                  <a:gd name="connsiteY41" fmla="*/ 312420 h 365760"/>
                  <a:gd name="connsiteX42" fmla="*/ 49829 w 186989"/>
                  <a:gd name="connsiteY42" fmla="*/ 316230 h 365760"/>
                  <a:gd name="connsiteX43" fmla="*/ 38399 w 186989"/>
                  <a:gd name="connsiteY43" fmla="*/ 323850 h 365760"/>
                  <a:gd name="connsiteX44" fmla="*/ 28874 w 186989"/>
                  <a:gd name="connsiteY44" fmla="*/ 333375 h 365760"/>
                  <a:gd name="connsiteX45" fmla="*/ 25064 w 186989"/>
                  <a:gd name="connsiteY45" fmla="*/ 352425 h 365760"/>
                  <a:gd name="connsiteX46" fmla="*/ 23159 w 186989"/>
                  <a:gd name="connsiteY46" fmla="*/ 360045 h 365760"/>
                  <a:gd name="connsiteX47" fmla="*/ 17444 w 186989"/>
                  <a:gd name="connsiteY47" fmla="*/ 363855 h 365760"/>
                  <a:gd name="connsiteX48" fmla="*/ 23159 w 186989"/>
                  <a:gd name="connsiteY48" fmla="*/ 365760 h 365760"/>
                  <a:gd name="connsiteX49" fmla="*/ 38399 w 186989"/>
                  <a:gd name="connsiteY49" fmla="*/ 360045 h 365760"/>
                  <a:gd name="connsiteX50" fmla="*/ 51734 w 186989"/>
                  <a:gd name="connsiteY50" fmla="*/ 346710 h 365760"/>
                  <a:gd name="connsiteX51" fmla="*/ 59354 w 186989"/>
                  <a:gd name="connsiteY51" fmla="*/ 344805 h 365760"/>
                  <a:gd name="connsiteX52" fmla="*/ 65069 w 186989"/>
                  <a:gd name="connsiteY52" fmla="*/ 348615 h 365760"/>
                  <a:gd name="connsiteX53" fmla="*/ 74594 w 186989"/>
                  <a:gd name="connsiteY53" fmla="*/ 340995 h 365760"/>
                  <a:gd name="connsiteX54" fmla="*/ 80309 w 186989"/>
                  <a:gd name="connsiteY54" fmla="*/ 337185 h 365760"/>
                  <a:gd name="connsiteX55" fmla="*/ 97454 w 186989"/>
                  <a:gd name="connsiteY55" fmla="*/ 339090 h 365760"/>
                  <a:gd name="connsiteX56" fmla="*/ 103169 w 186989"/>
                  <a:gd name="connsiteY56" fmla="*/ 342900 h 365760"/>
                  <a:gd name="connsiteX57" fmla="*/ 108884 w 186989"/>
                  <a:gd name="connsiteY57" fmla="*/ 344805 h 365760"/>
                  <a:gd name="connsiteX58" fmla="*/ 126029 w 186989"/>
                  <a:gd name="connsiteY58" fmla="*/ 335280 h 365760"/>
                  <a:gd name="connsiteX59" fmla="*/ 131744 w 186989"/>
                  <a:gd name="connsiteY59" fmla="*/ 331470 h 365760"/>
                  <a:gd name="connsiteX60" fmla="*/ 145079 w 186989"/>
                  <a:gd name="connsiteY60" fmla="*/ 327660 h 365760"/>
                  <a:gd name="connsiteX61" fmla="*/ 158414 w 186989"/>
                  <a:gd name="connsiteY61" fmla="*/ 323850 h 365760"/>
                  <a:gd name="connsiteX62" fmla="*/ 164129 w 186989"/>
                  <a:gd name="connsiteY62" fmla="*/ 320040 h 365760"/>
                  <a:gd name="connsiteX63" fmla="*/ 177464 w 186989"/>
                  <a:gd name="connsiteY63" fmla="*/ 316230 h 365760"/>
                  <a:gd name="connsiteX64" fmla="*/ 175559 w 186989"/>
                  <a:gd name="connsiteY64" fmla="*/ 300990 h 365760"/>
                  <a:gd name="connsiteX65" fmla="*/ 186989 w 186989"/>
                  <a:gd name="connsiteY65" fmla="*/ 291465 h 365760"/>
                  <a:gd name="connsiteX66" fmla="*/ 186989 w 186989"/>
                  <a:gd name="connsiteY66" fmla="*/ 268605 h 365760"/>
                  <a:gd name="connsiteX67" fmla="*/ 185084 w 186989"/>
                  <a:gd name="connsiteY67" fmla="*/ 262890 h 365760"/>
                  <a:gd name="connsiteX68" fmla="*/ 179369 w 186989"/>
                  <a:gd name="connsiteY68" fmla="*/ 259080 h 365760"/>
                  <a:gd name="connsiteX69" fmla="*/ 167939 w 186989"/>
                  <a:gd name="connsiteY69" fmla="*/ 255270 h 365760"/>
                  <a:gd name="connsiteX70" fmla="*/ 166034 w 186989"/>
                  <a:gd name="connsiteY70" fmla="*/ 249555 h 365760"/>
                  <a:gd name="connsiteX71" fmla="*/ 162224 w 186989"/>
                  <a:gd name="connsiteY71" fmla="*/ 219075 h 365760"/>
                  <a:gd name="connsiteX72" fmla="*/ 158414 w 186989"/>
                  <a:gd name="connsiteY72" fmla="*/ 211455 h 365760"/>
                  <a:gd name="connsiteX73" fmla="*/ 156509 w 186989"/>
                  <a:gd name="connsiteY73" fmla="*/ 203835 h 365760"/>
                  <a:gd name="connsiteX74" fmla="*/ 152699 w 186989"/>
                  <a:gd name="connsiteY74" fmla="*/ 198120 h 365760"/>
                  <a:gd name="connsiteX75" fmla="*/ 150794 w 186989"/>
                  <a:gd name="connsiteY75" fmla="*/ 192405 h 365760"/>
                  <a:gd name="connsiteX76" fmla="*/ 139364 w 186989"/>
                  <a:gd name="connsiteY76" fmla="*/ 188595 h 365760"/>
                  <a:gd name="connsiteX77" fmla="*/ 127934 w 186989"/>
                  <a:gd name="connsiteY77" fmla="*/ 179070 h 365760"/>
                  <a:gd name="connsiteX78" fmla="*/ 122219 w 186989"/>
                  <a:gd name="connsiteY78" fmla="*/ 175260 h 365760"/>
                  <a:gd name="connsiteX79" fmla="*/ 118409 w 186989"/>
                  <a:gd name="connsiteY79" fmla="*/ 163830 h 365760"/>
                  <a:gd name="connsiteX80" fmla="*/ 114599 w 186989"/>
                  <a:gd name="connsiteY80" fmla="*/ 158115 h 365760"/>
                  <a:gd name="connsiteX81" fmla="*/ 108884 w 186989"/>
                  <a:gd name="connsiteY81" fmla="*/ 140970 h 365760"/>
                  <a:gd name="connsiteX82" fmla="*/ 103169 w 186989"/>
                  <a:gd name="connsiteY82" fmla="*/ 135255 h 365760"/>
                  <a:gd name="connsiteX83" fmla="*/ 101264 w 186989"/>
                  <a:gd name="connsiteY83" fmla="*/ 129540 h 365760"/>
                  <a:gd name="connsiteX84" fmla="*/ 95549 w 186989"/>
                  <a:gd name="connsiteY84" fmla="*/ 127635 h 365760"/>
                  <a:gd name="connsiteX85" fmla="*/ 89834 w 186989"/>
                  <a:gd name="connsiteY85" fmla="*/ 123825 h 365760"/>
                  <a:gd name="connsiteX86" fmla="*/ 74594 w 186989"/>
                  <a:gd name="connsiteY86" fmla="*/ 120015 h 365760"/>
                  <a:gd name="connsiteX87" fmla="*/ 76499 w 186989"/>
                  <a:gd name="connsiteY87" fmla="*/ 112395 h 365760"/>
                  <a:gd name="connsiteX88" fmla="*/ 89834 w 186989"/>
                  <a:gd name="connsiteY88" fmla="*/ 100965 h 365760"/>
                  <a:gd name="connsiteX89" fmla="*/ 101264 w 186989"/>
                  <a:gd name="connsiteY89" fmla="*/ 83820 h 365760"/>
                  <a:gd name="connsiteX90" fmla="*/ 103169 w 186989"/>
                  <a:gd name="connsiteY90" fmla="*/ 78105 h 365760"/>
                  <a:gd name="connsiteX91" fmla="*/ 101264 w 186989"/>
                  <a:gd name="connsiteY91" fmla="*/ 64770 h 365760"/>
                  <a:gd name="connsiteX92" fmla="*/ 97454 w 186989"/>
                  <a:gd name="connsiteY92" fmla="*/ 38100 h 365760"/>
                  <a:gd name="connsiteX93" fmla="*/ 86024 w 186989"/>
                  <a:gd name="connsiteY93" fmla="*/ 41910 h 365760"/>
                  <a:gd name="connsiteX94" fmla="*/ 80309 w 186989"/>
                  <a:gd name="connsiteY94" fmla="*/ 43815 h 365760"/>
                  <a:gd name="connsiteX95" fmla="*/ 72689 w 186989"/>
                  <a:gd name="connsiteY95" fmla="*/ 47625 h 365760"/>
                  <a:gd name="connsiteX96" fmla="*/ 57449 w 186989"/>
                  <a:gd name="connsiteY96" fmla="*/ 49530 h 365760"/>
                  <a:gd name="connsiteX97" fmla="*/ 46019 w 186989"/>
                  <a:gd name="connsiteY97" fmla="*/ 47625 h 365760"/>
                  <a:gd name="connsiteX98" fmla="*/ 53639 w 186989"/>
                  <a:gd name="connsiteY98" fmla="*/ 41910 h 365760"/>
                  <a:gd name="connsiteX99" fmla="*/ 65069 w 186989"/>
                  <a:gd name="connsiteY99" fmla="*/ 36195 h 365760"/>
                  <a:gd name="connsiteX100" fmla="*/ 66974 w 186989"/>
                  <a:gd name="connsiteY100" fmla="*/ 30480 h 365760"/>
                  <a:gd name="connsiteX101" fmla="*/ 68879 w 186989"/>
                  <a:gd name="connsiteY101" fmla="*/ 7620 h 365760"/>
                  <a:gd name="connsiteX102" fmla="*/ 44114 w 186989"/>
                  <a:gd name="connsiteY102" fmla="*/ 5715 h 365760"/>
                  <a:gd name="connsiteX103" fmla="*/ 26969 w 186989"/>
                  <a:gd name="connsiteY103" fmla="*/ 0 h 365760"/>
                  <a:gd name="connsiteX104" fmla="*/ 19349 w 186989"/>
                  <a:gd name="connsiteY104" fmla="*/ 1905 h 365760"/>
                  <a:gd name="connsiteX105" fmla="*/ 17444 w 186989"/>
                  <a:gd name="connsiteY105" fmla="*/ 38100 h 365760"/>
                  <a:gd name="connsiteX106" fmla="*/ 28874 w 186989"/>
                  <a:gd name="connsiteY106" fmla="*/ 7620 h 365760"/>
                  <a:gd name="connsiteX0" fmla="*/ 28874 w 186989"/>
                  <a:gd name="connsiteY0" fmla="*/ 9218 h 367358"/>
                  <a:gd name="connsiteX1" fmla="*/ 26969 w 186989"/>
                  <a:gd name="connsiteY1" fmla="*/ 18743 h 367358"/>
                  <a:gd name="connsiteX2" fmla="*/ 25064 w 186989"/>
                  <a:gd name="connsiteY2" fmla="*/ 24458 h 367358"/>
                  <a:gd name="connsiteX3" fmla="*/ 21254 w 186989"/>
                  <a:gd name="connsiteY3" fmla="*/ 43508 h 367358"/>
                  <a:gd name="connsiteX4" fmla="*/ 15539 w 186989"/>
                  <a:gd name="connsiteY4" fmla="*/ 49223 h 367358"/>
                  <a:gd name="connsiteX5" fmla="*/ 11729 w 186989"/>
                  <a:gd name="connsiteY5" fmla="*/ 60653 h 367358"/>
                  <a:gd name="connsiteX6" fmla="*/ 9824 w 186989"/>
                  <a:gd name="connsiteY6" fmla="*/ 68273 h 367358"/>
                  <a:gd name="connsiteX7" fmla="*/ 4109 w 186989"/>
                  <a:gd name="connsiteY7" fmla="*/ 73988 h 367358"/>
                  <a:gd name="connsiteX8" fmla="*/ 2204 w 186989"/>
                  <a:gd name="connsiteY8" fmla="*/ 96848 h 367358"/>
                  <a:gd name="connsiteX9" fmla="*/ 7919 w 186989"/>
                  <a:gd name="connsiteY9" fmla="*/ 100658 h 367358"/>
                  <a:gd name="connsiteX10" fmla="*/ 11729 w 186989"/>
                  <a:gd name="connsiteY10" fmla="*/ 106373 h 367358"/>
                  <a:gd name="connsiteX11" fmla="*/ 13634 w 186989"/>
                  <a:gd name="connsiteY11" fmla="*/ 112088 h 367358"/>
                  <a:gd name="connsiteX12" fmla="*/ 9824 w 186989"/>
                  <a:gd name="connsiteY12" fmla="*/ 144473 h 367358"/>
                  <a:gd name="connsiteX13" fmla="*/ 11729 w 186989"/>
                  <a:gd name="connsiteY13" fmla="*/ 153998 h 367358"/>
                  <a:gd name="connsiteX14" fmla="*/ 17444 w 186989"/>
                  <a:gd name="connsiteY14" fmla="*/ 148283 h 367358"/>
                  <a:gd name="connsiteX15" fmla="*/ 21254 w 186989"/>
                  <a:gd name="connsiteY15" fmla="*/ 136853 h 367358"/>
                  <a:gd name="connsiteX16" fmla="*/ 32684 w 186989"/>
                  <a:gd name="connsiteY16" fmla="*/ 131138 h 367358"/>
                  <a:gd name="connsiteX17" fmla="*/ 34589 w 186989"/>
                  <a:gd name="connsiteY17" fmla="*/ 136853 h 367358"/>
                  <a:gd name="connsiteX18" fmla="*/ 30779 w 186989"/>
                  <a:gd name="connsiteY18" fmla="*/ 159713 h 367358"/>
                  <a:gd name="connsiteX19" fmla="*/ 26969 w 186989"/>
                  <a:gd name="connsiteY19" fmla="*/ 165428 h 367358"/>
                  <a:gd name="connsiteX20" fmla="*/ 28874 w 186989"/>
                  <a:gd name="connsiteY20" fmla="*/ 176858 h 367358"/>
                  <a:gd name="connsiteX21" fmla="*/ 34589 w 186989"/>
                  <a:gd name="connsiteY21" fmla="*/ 178763 h 367358"/>
                  <a:gd name="connsiteX22" fmla="*/ 49829 w 186989"/>
                  <a:gd name="connsiteY22" fmla="*/ 176858 h 367358"/>
                  <a:gd name="connsiteX23" fmla="*/ 63164 w 186989"/>
                  <a:gd name="connsiteY23" fmla="*/ 178763 h 367358"/>
                  <a:gd name="connsiteX24" fmla="*/ 68879 w 186989"/>
                  <a:gd name="connsiteY24" fmla="*/ 182573 h 367358"/>
                  <a:gd name="connsiteX25" fmla="*/ 74594 w 186989"/>
                  <a:gd name="connsiteY25" fmla="*/ 184478 h 367358"/>
                  <a:gd name="connsiteX26" fmla="*/ 76499 w 186989"/>
                  <a:gd name="connsiteY26" fmla="*/ 190193 h 367358"/>
                  <a:gd name="connsiteX27" fmla="*/ 76499 w 186989"/>
                  <a:gd name="connsiteY27" fmla="*/ 220673 h 367358"/>
                  <a:gd name="connsiteX28" fmla="*/ 70784 w 186989"/>
                  <a:gd name="connsiteY28" fmla="*/ 226388 h 367358"/>
                  <a:gd name="connsiteX29" fmla="*/ 49829 w 186989"/>
                  <a:gd name="connsiteY29" fmla="*/ 230198 h 367358"/>
                  <a:gd name="connsiteX30" fmla="*/ 40304 w 186989"/>
                  <a:gd name="connsiteY30" fmla="*/ 245438 h 367358"/>
                  <a:gd name="connsiteX31" fmla="*/ 36494 w 186989"/>
                  <a:gd name="connsiteY31" fmla="*/ 251153 h 367358"/>
                  <a:gd name="connsiteX32" fmla="*/ 32684 w 186989"/>
                  <a:gd name="connsiteY32" fmla="*/ 262583 h 367358"/>
                  <a:gd name="connsiteX33" fmla="*/ 46019 w 186989"/>
                  <a:gd name="connsiteY33" fmla="*/ 264488 h 367358"/>
                  <a:gd name="connsiteX34" fmla="*/ 44114 w 186989"/>
                  <a:gd name="connsiteY34" fmla="*/ 275918 h 367358"/>
                  <a:gd name="connsiteX35" fmla="*/ 38399 w 186989"/>
                  <a:gd name="connsiteY35" fmla="*/ 277823 h 367358"/>
                  <a:gd name="connsiteX36" fmla="*/ 25064 w 186989"/>
                  <a:gd name="connsiteY36" fmla="*/ 281633 h 367358"/>
                  <a:gd name="connsiteX37" fmla="*/ 26969 w 186989"/>
                  <a:gd name="connsiteY37" fmla="*/ 294968 h 367358"/>
                  <a:gd name="connsiteX38" fmla="*/ 28874 w 186989"/>
                  <a:gd name="connsiteY38" fmla="*/ 300683 h 367358"/>
                  <a:gd name="connsiteX39" fmla="*/ 34589 w 186989"/>
                  <a:gd name="connsiteY39" fmla="*/ 302588 h 367358"/>
                  <a:gd name="connsiteX40" fmla="*/ 55544 w 186989"/>
                  <a:gd name="connsiteY40" fmla="*/ 300683 h 367358"/>
                  <a:gd name="connsiteX41" fmla="*/ 55544 w 186989"/>
                  <a:gd name="connsiteY41" fmla="*/ 314018 h 367358"/>
                  <a:gd name="connsiteX42" fmla="*/ 49829 w 186989"/>
                  <a:gd name="connsiteY42" fmla="*/ 317828 h 367358"/>
                  <a:gd name="connsiteX43" fmla="*/ 38399 w 186989"/>
                  <a:gd name="connsiteY43" fmla="*/ 325448 h 367358"/>
                  <a:gd name="connsiteX44" fmla="*/ 28874 w 186989"/>
                  <a:gd name="connsiteY44" fmla="*/ 334973 h 367358"/>
                  <a:gd name="connsiteX45" fmla="*/ 25064 w 186989"/>
                  <a:gd name="connsiteY45" fmla="*/ 354023 h 367358"/>
                  <a:gd name="connsiteX46" fmla="*/ 23159 w 186989"/>
                  <a:gd name="connsiteY46" fmla="*/ 361643 h 367358"/>
                  <a:gd name="connsiteX47" fmla="*/ 17444 w 186989"/>
                  <a:gd name="connsiteY47" fmla="*/ 365453 h 367358"/>
                  <a:gd name="connsiteX48" fmla="*/ 23159 w 186989"/>
                  <a:gd name="connsiteY48" fmla="*/ 367358 h 367358"/>
                  <a:gd name="connsiteX49" fmla="*/ 38399 w 186989"/>
                  <a:gd name="connsiteY49" fmla="*/ 361643 h 367358"/>
                  <a:gd name="connsiteX50" fmla="*/ 51734 w 186989"/>
                  <a:gd name="connsiteY50" fmla="*/ 348308 h 367358"/>
                  <a:gd name="connsiteX51" fmla="*/ 59354 w 186989"/>
                  <a:gd name="connsiteY51" fmla="*/ 346403 h 367358"/>
                  <a:gd name="connsiteX52" fmla="*/ 65069 w 186989"/>
                  <a:gd name="connsiteY52" fmla="*/ 350213 h 367358"/>
                  <a:gd name="connsiteX53" fmla="*/ 74594 w 186989"/>
                  <a:gd name="connsiteY53" fmla="*/ 342593 h 367358"/>
                  <a:gd name="connsiteX54" fmla="*/ 80309 w 186989"/>
                  <a:gd name="connsiteY54" fmla="*/ 338783 h 367358"/>
                  <a:gd name="connsiteX55" fmla="*/ 97454 w 186989"/>
                  <a:gd name="connsiteY55" fmla="*/ 340688 h 367358"/>
                  <a:gd name="connsiteX56" fmla="*/ 103169 w 186989"/>
                  <a:gd name="connsiteY56" fmla="*/ 344498 h 367358"/>
                  <a:gd name="connsiteX57" fmla="*/ 108884 w 186989"/>
                  <a:gd name="connsiteY57" fmla="*/ 346403 h 367358"/>
                  <a:gd name="connsiteX58" fmla="*/ 126029 w 186989"/>
                  <a:gd name="connsiteY58" fmla="*/ 336878 h 367358"/>
                  <a:gd name="connsiteX59" fmla="*/ 131744 w 186989"/>
                  <a:gd name="connsiteY59" fmla="*/ 333068 h 367358"/>
                  <a:gd name="connsiteX60" fmla="*/ 145079 w 186989"/>
                  <a:gd name="connsiteY60" fmla="*/ 329258 h 367358"/>
                  <a:gd name="connsiteX61" fmla="*/ 158414 w 186989"/>
                  <a:gd name="connsiteY61" fmla="*/ 325448 h 367358"/>
                  <a:gd name="connsiteX62" fmla="*/ 164129 w 186989"/>
                  <a:gd name="connsiteY62" fmla="*/ 321638 h 367358"/>
                  <a:gd name="connsiteX63" fmla="*/ 177464 w 186989"/>
                  <a:gd name="connsiteY63" fmla="*/ 317828 h 367358"/>
                  <a:gd name="connsiteX64" fmla="*/ 175559 w 186989"/>
                  <a:gd name="connsiteY64" fmla="*/ 302588 h 367358"/>
                  <a:gd name="connsiteX65" fmla="*/ 186989 w 186989"/>
                  <a:gd name="connsiteY65" fmla="*/ 293063 h 367358"/>
                  <a:gd name="connsiteX66" fmla="*/ 186989 w 186989"/>
                  <a:gd name="connsiteY66" fmla="*/ 270203 h 367358"/>
                  <a:gd name="connsiteX67" fmla="*/ 185084 w 186989"/>
                  <a:gd name="connsiteY67" fmla="*/ 264488 h 367358"/>
                  <a:gd name="connsiteX68" fmla="*/ 179369 w 186989"/>
                  <a:gd name="connsiteY68" fmla="*/ 260678 h 367358"/>
                  <a:gd name="connsiteX69" fmla="*/ 167939 w 186989"/>
                  <a:gd name="connsiteY69" fmla="*/ 256868 h 367358"/>
                  <a:gd name="connsiteX70" fmla="*/ 166034 w 186989"/>
                  <a:gd name="connsiteY70" fmla="*/ 251153 h 367358"/>
                  <a:gd name="connsiteX71" fmla="*/ 162224 w 186989"/>
                  <a:gd name="connsiteY71" fmla="*/ 220673 h 367358"/>
                  <a:gd name="connsiteX72" fmla="*/ 158414 w 186989"/>
                  <a:gd name="connsiteY72" fmla="*/ 213053 h 367358"/>
                  <a:gd name="connsiteX73" fmla="*/ 156509 w 186989"/>
                  <a:gd name="connsiteY73" fmla="*/ 205433 h 367358"/>
                  <a:gd name="connsiteX74" fmla="*/ 152699 w 186989"/>
                  <a:gd name="connsiteY74" fmla="*/ 199718 h 367358"/>
                  <a:gd name="connsiteX75" fmla="*/ 150794 w 186989"/>
                  <a:gd name="connsiteY75" fmla="*/ 194003 h 367358"/>
                  <a:gd name="connsiteX76" fmla="*/ 139364 w 186989"/>
                  <a:gd name="connsiteY76" fmla="*/ 190193 h 367358"/>
                  <a:gd name="connsiteX77" fmla="*/ 127934 w 186989"/>
                  <a:gd name="connsiteY77" fmla="*/ 180668 h 367358"/>
                  <a:gd name="connsiteX78" fmla="*/ 122219 w 186989"/>
                  <a:gd name="connsiteY78" fmla="*/ 176858 h 367358"/>
                  <a:gd name="connsiteX79" fmla="*/ 118409 w 186989"/>
                  <a:gd name="connsiteY79" fmla="*/ 165428 h 367358"/>
                  <a:gd name="connsiteX80" fmla="*/ 114599 w 186989"/>
                  <a:gd name="connsiteY80" fmla="*/ 159713 h 367358"/>
                  <a:gd name="connsiteX81" fmla="*/ 108884 w 186989"/>
                  <a:gd name="connsiteY81" fmla="*/ 142568 h 367358"/>
                  <a:gd name="connsiteX82" fmla="*/ 103169 w 186989"/>
                  <a:gd name="connsiteY82" fmla="*/ 136853 h 367358"/>
                  <a:gd name="connsiteX83" fmla="*/ 101264 w 186989"/>
                  <a:gd name="connsiteY83" fmla="*/ 131138 h 367358"/>
                  <a:gd name="connsiteX84" fmla="*/ 95549 w 186989"/>
                  <a:gd name="connsiteY84" fmla="*/ 129233 h 367358"/>
                  <a:gd name="connsiteX85" fmla="*/ 89834 w 186989"/>
                  <a:gd name="connsiteY85" fmla="*/ 125423 h 367358"/>
                  <a:gd name="connsiteX86" fmla="*/ 74594 w 186989"/>
                  <a:gd name="connsiteY86" fmla="*/ 121613 h 367358"/>
                  <a:gd name="connsiteX87" fmla="*/ 76499 w 186989"/>
                  <a:gd name="connsiteY87" fmla="*/ 113993 h 367358"/>
                  <a:gd name="connsiteX88" fmla="*/ 89834 w 186989"/>
                  <a:gd name="connsiteY88" fmla="*/ 102563 h 367358"/>
                  <a:gd name="connsiteX89" fmla="*/ 101264 w 186989"/>
                  <a:gd name="connsiteY89" fmla="*/ 85418 h 367358"/>
                  <a:gd name="connsiteX90" fmla="*/ 103169 w 186989"/>
                  <a:gd name="connsiteY90" fmla="*/ 79703 h 367358"/>
                  <a:gd name="connsiteX91" fmla="*/ 101264 w 186989"/>
                  <a:gd name="connsiteY91" fmla="*/ 66368 h 367358"/>
                  <a:gd name="connsiteX92" fmla="*/ 97454 w 186989"/>
                  <a:gd name="connsiteY92" fmla="*/ 39698 h 367358"/>
                  <a:gd name="connsiteX93" fmla="*/ 86024 w 186989"/>
                  <a:gd name="connsiteY93" fmla="*/ 43508 h 367358"/>
                  <a:gd name="connsiteX94" fmla="*/ 80309 w 186989"/>
                  <a:gd name="connsiteY94" fmla="*/ 45413 h 367358"/>
                  <a:gd name="connsiteX95" fmla="*/ 72689 w 186989"/>
                  <a:gd name="connsiteY95" fmla="*/ 49223 h 367358"/>
                  <a:gd name="connsiteX96" fmla="*/ 57449 w 186989"/>
                  <a:gd name="connsiteY96" fmla="*/ 51128 h 367358"/>
                  <a:gd name="connsiteX97" fmla="*/ 46019 w 186989"/>
                  <a:gd name="connsiteY97" fmla="*/ 49223 h 367358"/>
                  <a:gd name="connsiteX98" fmla="*/ 53639 w 186989"/>
                  <a:gd name="connsiteY98" fmla="*/ 43508 h 367358"/>
                  <a:gd name="connsiteX99" fmla="*/ 65069 w 186989"/>
                  <a:gd name="connsiteY99" fmla="*/ 37793 h 367358"/>
                  <a:gd name="connsiteX100" fmla="*/ 66974 w 186989"/>
                  <a:gd name="connsiteY100" fmla="*/ 32078 h 367358"/>
                  <a:gd name="connsiteX101" fmla="*/ 68879 w 186989"/>
                  <a:gd name="connsiteY101" fmla="*/ 9218 h 367358"/>
                  <a:gd name="connsiteX102" fmla="*/ 44114 w 186989"/>
                  <a:gd name="connsiteY102" fmla="*/ 7313 h 367358"/>
                  <a:gd name="connsiteX103" fmla="*/ 26969 w 186989"/>
                  <a:gd name="connsiteY103" fmla="*/ 1598 h 367358"/>
                  <a:gd name="connsiteX104" fmla="*/ 17444 w 186989"/>
                  <a:gd name="connsiteY104" fmla="*/ 39698 h 367358"/>
                  <a:gd name="connsiteX105" fmla="*/ 28874 w 186989"/>
                  <a:gd name="connsiteY105" fmla="*/ 9218 h 367358"/>
                  <a:gd name="connsiteX0" fmla="*/ 28874 w 186989"/>
                  <a:gd name="connsiteY0" fmla="*/ 7635 h 365775"/>
                  <a:gd name="connsiteX1" fmla="*/ 26969 w 186989"/>
                  <a:gd name="connsiteY1" fmla="*/ 17160 h 365775"/>
                  <a:gd name="connsiteX2" fmla="*/ 25064 w 186989"/>
                  <a:gd name="connsiteY2" fmla="*/ 22875 h 365775"/>
                  <a:gd name="connsiteX3" fmla="*/ 21254 w 186989"/>
                  <a:gd name="connsiteY3" fmla="*/ 41925 h 365775"/>
                  <a:gd name="connsiteX4" fmla="*/ 15539 w 186989"/>
                  <a:gd name="connsiteY4" fmla="*/ 47640 h 365775"/>
                  <a:gd name="connsiteX5" fmla="*/ 11729 w 186989"/>
                  <a:gd name="connsiteY5" fmla="*/ 59070 h 365775"/>
                  <a:gd name="connsiteX6" fmla="*/ 9824 w 186989"/>
                  <a:gd name="connsiteY6" fmla="*/ 66690 h 365775"/>
                  <a:gd name="connsiteX7" fmla="*/ 4109 w 186989"/>
                  <a:gd name="connsiteY7" fmla="*/ 72405 h 365775"/>
                  <a:gd name="connsiteX8" fmla="*/ 2204 w 186989"/>
                  <a:gd name="connsiteY8" fmla="*/ 95265 h 365775"/>
                  <a:gd name="connsiteX9" fmla="*/ 7919 w 186989"/>
                  <a:gd name="connsiteY9" fmla="*/ 99075 h 365775"/>
                  <a:gd name="connsiteX10" fmla="*/ 11729 w 186989"/>
                  <a:gd name="connsiteY10" fmla="*/ 104790 h 365775"/>
                  <a:gd name="connsiteX11" fmla="*/ 13634 w 186989"/>
                  <a:gd name="connsiteY11" fmla="*/ 110505 h 365775"/>
                  <a:gd name="connsiteX12" fmla="*/ 9824 w 186989"/>
                  <a:gd name="connsiteY12" fmla="*/ 142890 h 365775"/>
                  <a:gd name="connsiteX13" fmla="*/ 11729 w 186989"/>
                  <a:gd name="connsiteY13" fmla="*/ 152415 h 365775"/>
                  <a:gd name="connsiteX14" fmla="*/ 17444 w 186989"/>
                  <a:gd name="connsiteY14" fmla="*/ 146700 h 365775"/>
                  <a:gd name="connsiteX15" fmla="*/ 21254 w 186989"/>
                  <a:gd name="connsiteY15" fmla="*/ 135270 h 365775"/>
                  <a:gd name="connsiteX16" fmla="*/ 32684 w 186989"/>
                  <a:gd name="connsiteY16" fmla="*/ 129555 h 365775"/>
                  <a:gd name="connsiteX17" fmla="*/ 34589 w 186989"/>
                  <a:gd name="connsiteY17" fmla="*/ 135270 h 365775"/>
                  <a:gd name="connsiteX18" fmla="*/ 30779 w 186989"/>
                  <a:gd name="connsiteY18" fmla="*/ 158130 h 365775"/>
                  <a:gd name="connsiteX19" fmla="*/ 26969 w 186989"/>
                  <a:gd name="connsiteY19" fmla="*/ 163845 h 365775"/>
                  <a:gd name="connsiteX20" fmla="*/ 28874 w 186989"/>
                  <a:gd name="connsiteY20" fmla="*/ 175275 h 365775"/>
                  <a:gd name="connsiteX21" fmla="*/ 34589 w 186989"/>
                  <a:gd name="connsiteY21" fmla="*/ 177180 h 365775"/>
                  <a:gd name="connsiteX22" fmla="*/ 49829 w 186989"/>
                  <a:gd name="connsiteY22" fmla="*/ 175275 h 365775"/>
                  <a:gd name="connsiteX23" fmla="*/ 63164 w 186989"/>
                  <a:gd name="connsiteY23" fmla="*/ 177180 h 365775"/>
                  <a:gd name="connsiteX24" fmla="*/ 68879 w 186989"/>
                  <a:gd name="connsiteY24" fmla="*/ 180990 h 365775"/>
                  <a:gd name="connsiteX25" fmla="*/ 74594 w 186989"/>
                  <a:gd name="connsiteY25" fmla="*/ 182895 h 365775"/>
                  <a:gd name="connsiteX26" fmla="*/ 76499 w 186989"/>
                  <a:gd name="connsiteY26" fmla="*/ 188610 h 365775"/>
                  <a:gd name="connsiteX27" fmla="*/ 76499 w 186989"/>
                  <a:gd name="connsiteY27" fmla="*/ 219090 h 365775"/>
                  <a:gd name="connsiteX28" fmla="*/ 70784 w 186989"/>
                  <a:gd name="connsiteY28" fmla="*/ 224805 h 365775"/>
                  <a:gd name="connsiteX29" fmla="*/ 49829 w 186989"/>
                  <a:gd name="connsiteY29" fmla="*/ 228615 h 365775"/>
                  <a:gd name="connsiteX30" fmla="*/ 40304 w 186989"/>
                  <a:gd name="connsiteY30" fmla="*/ 243855 h 365775"/>
                  <a:gd name="connsiteX31" fmla="*/ 36494 w 186989"/>
                  <a:gd name="connsiteY31" fmla="*/ 249570 h 365775"/>
                  <a:gd name="connsiteX32" fmla="*/ 32684 w 186989"/>
                  <a:gd name="connsiteY32" fmla="*/ 261000 h 365775"/>
                  <a:gd name="connsiteX33" fmla="*/ 46019 w 186989"/>
                  <a:gd name="connsiteY33" fmla="*/ 262905 h 365775"/>
                  <a:gd name="connsiteX34" fmla="*/ 44114 w 186989"/>
                  <a:gd name="connsiteY34" fmla="*/ 274335 h 365775"/>
                  <a:gd name="connsiteX35" fmla="*/ 38399 w 186989"/>
                  <a:gd name="connsiteY35" fmla="*/ 276240 h 365775"/>
                  <a:gd name="connsiteX36" fmla="*/ 25064 w 186989"/>
                  <a:gd name="connsiteY36" fmla="*/ 280050 h 365775"/>
                  <a:gd name="connsiteX37" fmla="*/ 26969 w 186989"/>
                  <a:gd name="connsiteY37" fmla="*/ 293385 h 365775"/>
                  <a:gd name="connsiteX38" fmla="*/ 28874 w 186989"/>
                  <a:gd name="connsiteY38" fmla="*/ 299100 h 365775"/>
                  <a:gd name="connsiteX39" fmla="*/ 34589 w 186989"/>
                  <a:gd name="connsiteY39" fmla="*/ 301005 h 365775"/>
                  <a:gd name="connsiteX40" fmla="*/ 55544 w 186989"/>
                  <a:gd name="connsiteY40" fmla="*/ 299100 h 365775"/>
                  <a:gd name="connsiteX41" fmla="*/ 55544 w 186989"/>
                  <a:gd name="connsiteY41" fmla="*/ 312435 h 365775"/>
                  <a:gd name="connsiteX42" fmla="*/ 49829 w 186989"/>
                  <a:gd name="connsiteY42" fmla="*/ 316245 h 365775"/>
                  <a:gd name="connsiteX43" fmla="*/ 38399 w 186989"/>
                  <a:gd name="connsiteY43" fmla="*/ 323865 h 365775"/>
                  <a:gd name="connsiteX44" fmla="*/ 28874 w 186989"/>
                  <a:gd name="connsiteY44" fmla="*/ 333390 h 365775"/>
                  <a:gd name="connsiteX45" fmla="*/ 25064 w 186989"/>
                  <a:gd name="connsiteY45" fmla="*/ 352440 h 365775"/>
                  <a:gd name="connsiteX46" fmla="*/ 23159 w 186989"/>
                  <a:gd name="connsiteY46" fmla="*/ 360060 h 365775"/>
                  <a:gd name="connsiteX47" fmla="*/ 17444 w 186989"/>
                  <a:gd name="connsiteY47" fmla="*/ 363870 h 365775"/>
                  <a:gd name="connsiteX48" fmla="*/ 23159 w 186989"/>
                  <a:gd name="connsiteY48" fmla="*/ 365775 h 365775"/>
                  <a:gd name="connsiteX49" fmla="*/ 38399 w 186989"/>
                  <a:gd name="connsiteY49" fmla="*/ 360060 h 365775"/>
                  <a:gd name="connsiteX50" fmla="*/ 51734 w 186989"/>
                  <a:gd name="connsiteY50" fmla="*/ 346725 h 365775"/>
                  <a:gd name="connsiteX51" fmla="*/ 59354 w 186989"/>
                  <a:gd name="connsiteY51" fmla="*/ 344820 h 365775"/>
                  <a:gd name="connsiteX52" fmla="*/ 65069 w 186989"/>
                  <a:gd name="connsiteY52" fmla="*/ 348630 h 365775"/>
                  <a:gd name="connsiteX53" fmla="*/ 74594 w 186989"/>
                  <a:gd name="connsiteY53" fmla="*/ 341010 h 365775"/>
                  <a:gd name="connsiteX54" fmla="*/ 80309 w 186989"/>
                  <a:gd name="connsiteY54" fmla="*/ 337200 h 365775"/>
                  <a:gd name="connsiteX55" fmla="*/ 97454 w 186989"/>
                  <a:gd name="connsiteY55" fmla="*/ 339105 h 365775"/>
                  <a:gd name="connsiteX56" fmla="*/ 103169 w 186989"/>
                  <a:gd name="connsiteY56" fmla="*/ 342915 h 365775"/>
                  <a:gd name="connsiteX57" fmla="*/ 108884 w 186989"/>
                  <a:gd name="connsiteY57" fmla="*/ 344820 h 365775"/>
                  <a:gd name="connsiteX58" fmla="*/ 126029 w 186989"/>
                  <a:gd name="connsiteY58" fmla="*/ 335295 h 365775"/>
                  <a:gd name="connsiteX59" fmla="*/ 131744 w 186989"/>
                  <a:gd name="connsiteY59" fmla="*/ 331485 h 365775"/>
                  <a:gd name="connsiteX60" fmla="*/ 145079 w 186989"/>
                  <a:gd name="connsiteY60" fmla="*/ 327675 h 365775"/>
                  <a:gd name="connsiteX61" fmla="*/ 158414 w 186989"/>
                  <a:gd name="connsiteY61" fmla="*/ 323865 h 365775"/>
                  <a:gd name="connsiteX62" fmla="*/ 164129 w 186989"/>
                  <a:gd name="connsiteY62" fmla="*/ 320055 h 365775"/>
                  <a:gd name="connsiteX63" fmla="*/ 177464 w 186989"/>
                  <a:gd name="connsiteY63" fmla="*/ 316245 h 365775"/>
                  <a:gd name="connsiteX64" fmla="*/ 175559 w 186989"/>
                  <a:gd name="connsiteY64" fmla="*/ 301005 h 365775"/>
                  <a:gd name="connsiteX65" fmla="*/ 186989 w 186989"/>
                  <a:gd name="connsiteY65" fmla="*/ 291480 h 365775"/>
                  <a:gd name="connsiteX66" fmla="*/ 186989 w 186989"/>
                  <a:gd name="connsiteY66" fmla="*/ 268620 h 365775"/>
                  <a:gd name="connsiteX67" fmla="*/ 185084 w 186989"/>
                  <a:gd name="connsiteY67" fmla="*/ 262905 h 365775"/>
                  <a:gd name="connsiteX68" fmla="*/ 179369 w 186989"/>
                  <a:gd name="connsiteY68" fmla="*/ 259095 h 365775"/>
                  <a:gd name="connsiteX69" fmla="*/ 167939 w 186989"/>
                  <a:gd name="connsiteY69" fmla="*/ 255285 h 365775"/>
                  <a:gd name="connsiteX70" fmla="*/ 166034 w 186989"/>
                  <a:gd name="connsiteY70" fmla="*/ 249570 h 365775"/>
                  <a:gd name="connsiteX71" fmla="*/ 162224 w 186989"/>
                  <a:gd name="connsiteY71" fmla="*/ 219090 h 365775"/>
                  <a:gd name="connsiteX72" fmla="*/ 158414 w 186989"/>
                  <a:gd name="connsiteY72" fmla="*/ 211470 h 365775"/>
                  <a:gd name="connsiteX73" fmla="*/ 156509 w 186989"/>
                  <a:gd name="connsiteY73" fmla="*/ 203850 h 365775"/>
                  <a:gd name="connsiteX74" fmla="*/ 152699 w 186989"/>
                  <a:gd name="connsiteY74" fmla="*/ 198135 h 365775"/>
                  <a:gd name="connsiteX75" fmla="*/ 150794 w 186989"/>
                  <a:gd name="connsiteY75" fmla="*/ 192420 h 365775"/>
                  <a:gd name="connsiteX76" fmla="*/ 139364 w 186989"/>
                  <a:gd name="connsiteY76" fmla="*/ 188610 h 365775"/>
                  <a:gd name="connsiteX77" fmla="*/ 127934 w 186989"/>
                  <a:gd name="connsiteY77" fmla="*/ 179085 h 365775"/>
                  <a:gd name="connsiteX78" fmla="*/ 122219 w 186989"/>
                  <a:gd name="connsiteY78" fmla="*/ 175275 h 365775"/>
                  <a:gd name="connsiteX79" fmla="*/ 118409 w 186989"/>
                  <a:gd name="connsiteY79" fmla="*/ 163845 h 365775"/>
                  <a:gd name="connsiteX80" fmla="*/ 114599 w 186989"/>
                  <a:gd name="connsiteY80" fmla="*/ 158130 h 365775"/>
                  <a:gd name="connsiteX81" fmla="*/ 108884 w 186989"/>
                  <a:gd name="connsiteY81" fmla="*/ 140985 h 365775"/>
                  <a:gd name="connsiteX82" fmla="*/ 103169 w 186989"/>
                  <a:gd name="connsiteY82" fmla="*/ 135270 h 365775"/>
                  <a:gd name="connsiteX83" fmla="*/ 101264 w 186989"/>
                  <a:gd name="connsiteY83" fmla="*/ 129555 h 365775"/>
                  <a:gd name="connsiteX84" fmla="*/ 95549 w 186989"/>
                  <a:gd name="connsiteY84" fmla="*/ 127650 h 365775"/>
                  <a:gd name="connsiteX85" fmla="*/ 89834 w 186989"/>
                  <a:gd name="connsiteY85" fmla="*/ 123840 h 365775"/>
                  <a:gd name="connsiteX86" fmla="*/ 74594 w 186989"/>
                  <a:gd name="connsiteY86" fmla="*/ 120030 h 365775"/>
                  <a:gd name="connsiteX87" fmla="*/ 76499 w 186989"/>
                  <a:gd name="connsiteY87" fmla="*/ 112410 h 365775"/>
                  <a:gd name="connsiteX88" fmla="*/ 89834 w 186989"/>
                  <a:gd name="connsiteY88" fmla="*/ 100980 h 365775"/>
                  <a:gd name="connsiteX89" fmla="*/ 101264 w 186989"/>
                  <a:gd name="connsiteY89" fmla="*/ 83835 h 365775"/>
                  <a:gd name="connsiteX90" fmla="*/ 103169 w 186989"/>
                  <a:gd name="connsiteY90" fmla="*/ 78120 h 365775"/>
                  <a:gd name="connsiteX91" fmla="*/ 101264 w 186989"/>
                  <a:gd name="connsiteY91" fmla="*/ 64785 h 365775"/>
                  <a:gd name="connsiteX92" fmla="*/ 97454 w 186989"/>
                  <a:gd name="connsiteY92" fmla="*/ 38115 h 365775"/>
                  <a:gd name="connsiteX93" fmla="*/ 86024 w 186989"/>
                  <a:gd name="connsiteY93" fmla="*/ 41925 h 365775"/>
                  <a:gd name="connsiteX94" fmla="*/ 80309 w 186989"/>
                  <a:gd name="connsiteY94" fmla="*/ 43830 h 365775"/>
                  <a:gd name="connsiteX95" fmla="*/ 72689 w 186989"/>
                  <a:gd name="connsiteY95" fmla="*/ 47640 h 365775"/>
                  <a:gd name="connsiteX96" fmla="*/ 57449 w 186989"/>
                  <a:gd name="connsiteY96" fmla="*/ 49545 h 365775"/>
                  <a:gd name="connsiteX97" fmla="*/ 46019 w 186989"/>
                  <a:gd name="connsiteY97" fmla="*/ 47640 h 365775"/>
                  <a:gd name="connsiteX98" fmla="*/ 53639 w 186989"/>
                  <a:gd name="connsiteY98" fmla="*/ 41925 h 365775"/>
                  <a:gd name="connsiteX99" fmla="*/ 65069 w 186989"/>
                  <a:gd name="connsiteY99" fmla="*/ 36210 h 365775"/>
                  <a:gd name="connsiteX100" fmla="*/ 66974 w 186989"/>
                  <a:gd name="connsiteY100" fmla="*/ 30495 h 365775"/>
                  <a:gd name="connsiteX101" fmla="*/ 68879 w 186989"/>
                  <a:gd name="connsiteY101" fmla="*/ 7635 h 365775"/>
                  <a:gd name="connsiteX102" fmla="*/ 44114 w 186989"/>
                  <a:gd name="connsiteY102" fmla="*/ 5730 h 365775"/>
                  <a:gd name="connsiteX103" fmla="*/ 26969 w 186989"/>
                  <a:gd name="connsiteY103" fmla="*/ 15 h 365775"/>
                  <a:gd name="connsiteX104" fmla="*/ 28874 w 186989"/>
                  <a:gd name="connsiteY104" fmla="*/ 7635 h 36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86989" h="365775">
                    <a:moveTo>
                      <a:pt x="28874" y="7635"/>
                    </a:moveTo>
                    <a:cubicBezTo>
                      <a:pt x="30462" y="4142"/>
                      <a:pt x="27754" y="14019"/>
                      <a:pt x="26969" y="17160"/>
                    </a:cubicBezTo>
                    <a:cubicBezTo>
                      <a:pt x="26482" y="19108"/>
                      <a:pt x="25458" y="20906"/>
                      <a:pt x="25064" y="22875"/>
                    </a:cubicBezTo>
                    <a:cubicBezTo>
                      <a:pt x="24810" y="24143"/>
                      <a:pt x="23713" y="38236"/>
                      <a:pt x="21254" y="41925"/>
                    </a:cubicBezTo>
                    <a:cubicBezTo>
                      <a:pt x="19760" y="44167"/>
                      <a:pt x="17444" y="45735"/>
                      <a:pt x="15539" y="47640"/>
                    </a:cubicBezTo>
                    <a:cubicBezTo>
                      <a:pt x="14269" y="51450"/>
                      <a:pt x="12703" y="55174"/>
                      <a:pt x="11729" y="59070"/>
                    </a:cubicBezTo>
                    <a:cubicBezTo>
                      <a:pt x="11094" y="61610"/>
                      <a:pt x="11123" y="64417"/>
                      <a:pt x="9824" y="66690"/>
                    </a:cubicBezTo>
                    <a:cubicBezTo>
                      <a:pt x="8487" y="69029"/>
                      <a:pt x="6014" y="70500"/>
                      <a:pt x="4109" y="72405"/>
                    </a:cubicBezTo>
                    <a:cubicBezTo>
                      <a:pt x="1211" y="81098"/>
                      <a:pt x="-2413" y="86030"/>
                      <a:pt x="2204" y="95265"/>
                    </a:cubicBezTo>
                    <a:cubicBezTo>
                      <a:pt x="3228" y="97313"/>
                      <a:pt x="6014" y="97805"/>
                      <a:pt x="7919" y="99075"/>
                    </a:cubicBezTo>
                    <a:cubicBezTo>
                      <a:pt x="9189" y="100980"/>
                      <a:pt x="10705" y="102742"/>
                      <a:pt x="11729" y="104790"/>
                    </a:cubicBezTo>
                    <a:cubicBezTo>
                      <a:pt x="12627" y="106586"/>
                      <a:pt x="13634" y="108497"/>
                      <a:pt x="13634" y="110505"/>
                    </a:cubicBezTo>
                    <a:cubicBezTo>
                      <a:pt x="13634" y="133034"/>
                      <a:pt x="14086" y="130104"/>
                      <a:pt x="9824" y="142890"/>
                    </a:cubicBezTo>
                    <a:cubicBezTo>
                      <a:pt x="10459" y="146065"/>
                      <a:pt x="8833" y="150967"/>
                      <a:pt x="11729" y="152415"/>
                    </a:cubicBezTo>
                    <a:cubicBezTo>
                      <a:pt x="14139" y="153620"/>
                      <a:pt x="16136" y="149055"/>
                      <a:pt x="17444" y="146700"/>
                    </a:cubicBezTo>
                    <a:cubicBezTo>
                      <a:pt x="19394" y="143189"/>
                      <a:pt x="19984" y="139080"/>
                      <a:pt x="21254" y="135270"/>
                    </a:cubicBezTo>
                    <a:cubicBezTo>
                      <a:pt x="22177" y="132500"/>
                      <a:pt x="30465" y="130295"/>
                      <a:pt x="32684" y="129555"/>
                    </a:cubicBezTo>
                    <a:cubicBezTo>
                      <a:pt x="33319" y="131460"/>
                      <a:pt x="34589" y="133262"/>
                      <a:pt x="34589" y="135270"/>
                    </a:cubicBezTo>
                    <a:cubicBezTo>
                      <a:pt x="34589" y="139495"/>
                      <a:pt x="33760" y="152169"/>
                      <a:pt x="30779" y="158130"/>
                    </a:cubicBezTo>
                    <a:cubicBezTo>
                      <a:pt x="29755" y="160178"/>
                      <a:pt x="28239" y="161940"/>
                      <a:pt x="26969" y="163845"/>
                    </a:cubicBezTo>
                    <a:cubicBezTo>
                      <a:pt x="27604" y="167655"/>
                      <a:pt x="26958" y="171921"/>
                      <a:pt x="28874" y="175275"/>
                    </a:cubicBezTo>
                    <a:cubicBezTo>
                      <a:pt x="29870" y="177018"/>
                      <a:pt x="32581" y="177180"/>
                      <a:pt x="34589" y="177180"/>
                    </a:cubicBezTo>
                    <a:cubicBezTo>
                      <a:pt x="39709" y="177180"/>
                      <a:pt x="44749" y="175910"/>
                      <a:pt x="49829" y="175275"/>
                    </a:cubicBezTo>
                    <a:cubicBezTo>
                      <a:pt x="54274" y="175910"/>
                      <a:pt x="58863" y="175890"/>
                      <a:pt x="63164" y="177180"/>
                    </a:cubicBezTo>
                    <a:cubicBezTo>
                      <a:pt x="65357" y="177838"/>
                      <a:pt x="66831" y="179966"/>
                      <a:pt x="68879" y="180990"/>
                    </a:cubicBezTo>
                    <a:cubicBezTo>
                      <a:pt x="70675" y="181888"/>
                      <a:pt x="72689" y="182260"/>
                      <a:pt x="74594" y="182895"/>
                    </a:cubicBezTo>
                    <a:cubicBezTo>
                      <a:pt x="75229" y="184800"/>
                      <a:pt x="75947" y="186679"/>
                      <a:pt x="76499" y="188610"/>
                    </a:cubicBezTo>
                    <a:cubicBezTo>
                      <a:pt x="79691" y="199781"/>
                      <a:pt x="80279" y="204914"/>
                      <a:pt x="76499" y="219090"/>
                    </a:cubicBezTo>
                    <a:cubicBezTo>
                      <a:pt x="75805" y="221693"/>
                      <a:pt x="73026" y="223311"/>
                      <a:pt x="70784" y="224805"/>
                    </a:cubicBezTo>
                    <a:cubicBezTo>
                      <a:pt x="66718" y="227516"/>
                      <a:pt x="50475" y="228534"/>
                      <a:pt x="49829" y="228615"/>
                    </a:cubicBezTo>
                    <a:cubicBezTo>
                      <a:pt x="36120" y="237754"/>
                      <a:pt x="52999" y="224812"/>
                      <a:pt x="40304" y="243855"/>
                    </a:cubicBezTo>
                    <a:cubicBezTo>
                      <a:pt x="39034" y="245760"/>
                      <a:pt x="37424" y="247478"/>
                      <a:pt x="36494" y="249570"/>
                    </a:cubicBezTo>
                    <a:cubicBezTo>
                      <a:pt x="34863" y="253240"/>
                      <a:pt x="32684" y="261000"/>
                      <a:pt x="32684" y="261000"/>
                    </a:cubicBezTo>
                    <a:lnTo>
                      <a:pt x="46019" y="262905"/>
                    </a:lnTo>
                    <a:cubicBezTo>
                      <a:pt x="48533" y="265838"/>
                      <a:pt x="46030" y="270981"/>
                      <a:pt x="44114" y="274335"/>
                    </a:cubicBezTo>
                    <a:cubicBezTo>
                      <a:pt x="43118" y="276078"/>
                      <a:pt x="40322" y="275663"/>
                      <a:pt x="38399" y="276240"/>
                    </a:cubicBezTo>
                    <a:cubicBezTo>
                      <a:pt x="33971" y="277568"/>
                      <a:pt x="29509" y="278780"/>
                      <a:pt x="25064" y="280050"/>
                    </a:cubicBezTo>
                    <a:cubicBezTo>
                      <a:pt x="25699" y="284495"/>
                      <a:pt x="26088" y="288982"/>
                      <a:pt x="26969" y="293385"/>
                    </a:cubicBezTo>
                    <a:cubicBezTo>
                      <a:pt x="27363" y="295354"/>
                      <a:pt x="27454" y="297680"/>
                      <a:pt x="28874" y="299100"/>
                    </a:cubicBezTo>
                    <a:cubicBezTo>
                      <a:pt x="30294" y="300520"/>
                      <a:pt x="32684" y="300370"/>
                      <a:pt x="34589" y="301005"/>
                    </a:cubicBezTo>
                    <a:cubicBezTo>
                      <a:pt x="41574" y="300370"/>
                      <a:pt x="48612" y="298034"/>
                      <a:pt x="55544" y="299100"/>
                    </a:cubicBezTo>
                    <a:cubicBezTo>
                      <a:pt x="63981" y="300398"/>
                      <a:pt x="56593" y="311177"/>
                      <a:pt x="55544" y="312435"/>
                    </a:cubicBezTo>
                    <a:cubicBezTo>
                      <a:pt x="54078" y="314194"/>
                      <a:pt x="51588" y="314779"/>
                      <a:pt x="49829" y="316245"/>
                    </a:cubicBezTo>
                    <a:cubicBezTo>
                      <a:pt x="40316" y="324173"/>
                      <a:pt x="48443" y="320517"/>
                      <a:pt x="38399" y="323865"/>
                    </a:cubicBezTo>
                    <a:cubicBezTo>
                      <a:pt x="33319" y="327252"/>
                      <a:pt x="31414" y="327463"/>
                      <a:pt x="28874" y="333390"/>
                    </a:cubicBezTo>
                    <a:cubicBezTo>
                      <a:pt x="27215" y="337262"/>
                      <a:pt x="25655" y="349485"/>
                      <a:pt x="25064" y="352440"/>
                    </a:cubicBezTo>
                    <a:cubicBezTo>
                      <a:pt x="24551" y="355007"/>
                      <a:pt x="24611" y="357882"/>
                      <a:pt x="23159" y="360060"/>
                    </a:cubicBezTo>
                    <a:cubicBezTo>
                      <a:pt x="21889" y="361965"/>
                      <a:pt x="19349" y="362600"/>
                      <a:pt x="17444" y="363870"/>
                    </a:cubicBezTo>
                    <a:cubicBezTo>
                      <a:pt x="19349" y="364505"/>
                      <a:pt x="21151" y="365775"/>
                      <a:pt x="23159" y="365775"/>
                    </a:cubicBezTo>
                    <a:cubicBezTo>
                      <a:pt x="31398" y="365775"/>
                      <a:pt x="32487" y="364002"/>
                      <a:pt x="38399" y="360060"/>
                    </a:cubicBezTo>
                    <a:cubicBezTo>
                      <a:pt x="46233" y="348309"/>
                      <a:pt x="42069" y="349486"/>
                      <a:pt x="51734" y="346725"/>
                    </a:cubicBezTo>
                    <a:cubicBezTo>
                      <a:pt x="54251" y="346006"/>
                      <a:pt x="56814" y="345455"/>
                      <a:pt x="59354" y="344820"/>
                    </a:cubicBezTo>
                    <a:cubicBezTo>
                      <a:pt x="61259" y="346090"/>
                      <a:pt x="62811" y="348254"/>
                      <a:pt x="65069" y="348630"/>
                    </a:cubicBezTo>
                    <a:cubicBezTo>
                      <a:pt x="71427" y="349690"/>
                      <a:pt x="71414" y="344190"/>
                      <a:pt x="74594" y="341010"/>
                    </a:cubicBezTo>
                    <a:cubicBezTo>
                      <a:pt x="76213" y="339391"/>
                      <a:pt x="78404" y="338470"/>
                      <a:pt x="80309" y="337200"/>
                    </a:cubicBezTo>
                    <a:cubicBezTo>
                      <a:pt x="86024" y="337835"/>
                      <a:pt x="91876" y="337710"/>
                      <a:pt x="97454" y="339105"/>
                    </a:cubicBezTo>
                    <a:cubicBezTo>
                      <a:pt x="99675" y="339660"/>
                      <a:pt x="101121" y="341891"/>
                      <a:pt x="103169" y="342915"/>
                    </a:cubicBezTo>
                    <a:cubicBezTo>
                      <a:pt x="104965" y="343813"/>
                      <a:pt x="106979" y="344185"/>
                      <a:pt x="108884" y="344820"/>
                    </a:cubicBezTo>
                    <a:cubicBezTo>
                      <a:pt x="118943" y="341467"/>
                      <a:pt x="112928" y="344029"/>
                      <a:pt x="126029" y="335295"/>
                    </a:cubicBezTo>
                    <a:cubicBezTo>
                      <a:pt x="127934" y="334025"/>
                      <a:pt x="129523" y="332040"/>
                      <a:pt x="131744" y="331485"/>
                    </a:cubicBezTo>
                    <a:cubicBezTo>
                      <a:pt x="155565" y="325530"/>
                      <a:pt x="125948" y="333141"/>
                      <a:pt x="145079" y="327675"/>
                    </a:cubicBezTo>
                    <a:cubicBezTo>
                      <a:pt x="161823" y="322891"/>
                      <a:pt x="144711" y="328433"/>
                      <a:pt x="158414" y="323865"/>
                    </a:cubicBezTo>
                    <a:cubicBezTo>
                      <a:pt x="160319" y="322595"/>
                      <a:pt x="162081" y="321079"/>
                      <a:pt x="164129" y="320055"/>
                    </a:cubicBezTo>
                    <a:cubicBezTo>
                      <a:pt x="166862" y="318689"/>
                      <a:pt x="175023" y="316855"/>
                      <a:pt x="177464" y="316245"/>
                    </a:cubicBezTo>
                    <a:cubicBezTo>
                      <a:pt x="176829" y="311165"/>
                      <a:pt x="174643" y="306042"/>
                      <a:pt x="175559" y="301005"/>
                    </a:cubicBezTo>
                    <a:cubicBezTo>
                      <a:pt x="176065" y="298223"/>
                      <a:pt x="184835" y="292916"/>
                      <a:pt x="186989" y="291480"/>
                    </a:cubicBezTo>
                    <a:cubicBezTo>
                      <a:pt x="192069" y="276240"/>
                      <a:pt x="192069" y="283860"/>
                      <a:pt x="186989" y="268620"/>
                    </a:cubicBezTo>
                    <a:lnTo>
                      <a:pt x="185084" y="262905"/>
                    </a:lnTo>
                    <a:cubicBezTo>
                      <a:pt x="184360" y="260733"/>
                      <a:pt x="181461" y="260025"/>
                      <a:pt x="179369" y="259095"/>
                    </a:cubicBezTo>
                    <a:cubicBezTo>
                      <a:pt x="175699" y="257464"/>
                      <a:pt x="167939" y="255285"/>
                      <a:pt x="167939" y="255285"/>
                    </a:cubicBezTo>
                    <a:cubicBezTo>
                      <a:pt x="167304" y="253380"/>
                      <a:pt x="166347" y="251553"/>
                      <a:pt x="166034" y="249570"/>
                    </a:cubicBezTo>
                    <a:cubicBezTo>
                      <a:pt x="164437" y="239456"/>
                      <a:pt x="166803" y="228248"/>
                      <a:pt x="162224" y="219090"/>
                    </a:cubicBezTo>
                    <a:cubicBezTo>
                      <a:pt x="160954" y="216550"/>
                      <a:pt x="159411" y="214129"/>
                      <a:pt x="158414" y="211470"/>
                    </a:cubicBezTo>
                    <a:cubicBezTo>
                      <a:pt x="157495" y="209019"/>
                      <a:pt x="157540" y="206256"/>
                      <a:pt x="156509" y="203850"/>
                    </a:cubicBezTo>
                    <a:cubicBezTo>
                      <a:pt x="155607" y="201746"/>
                      <a:pt x="153723" y="200183"/>
                      <a:pt x="152699" y="198135"/>
                    </a:cubicBezTo>
                    <a:cubicBezTo>
                      <a:pt x="151801" y="196339"/>
                      <a:pt x="152428" y="193587"/>
                      <a:pt x="150794" y="192420"/>
                    </a:cubicBezTo>
                    <a:cubicBezTo>
                      <a:pt x="147526" y="190086"/>
                      <a:pt x="139364" y="188610"/>
                      <a:pt x="139364" y="188610"/>
                    </a:cubicBezTo>
                    <a:cubicBezTo>
                      <a:pt x="125175" y="179150"/>
                      <a:pt x="142602" y="191308"/>
                      <a:pt x="127934" y="179085"/>
                    </a:cubicBezTo>
                    <a:cubicBezTo>
                      <a:pt x="126175" y="177619"/>
                      <a:pt x="124124" y="176545"/>
                      <a:pt x="122219" y="175275"/>
                    </a:cubicBezTo>
                    <a:cubicBezTo>
                      <a:pt x="120949" y="171465"/>
                      <a:pt x="120637" y="167187"/>
                      <a:pt x="118409" y="163845"/>
                    </a:cubicBezTo>
                    <a:cubicBezTo>
                      <a:pt x="117139" y="161940"/>
                      <a:pt x="115529" y="160222"/>
                      <a:pt x="114599" y="158130"/>
                    </a:cubicBezTo>
                    <a:lnTo>
                      <a:pt x="108884" y="140985"/>
                    </a:lnTo>
                    <a:cubicBezTo>
                      <a:pt x="108032" y="138429"/>
                      <a:pt x="105074" y="137175"/>
                      <a:pt x="103169" y="135270"/>
                    </a:cubicBezTo>
                    <a:cubicBezTo>
                      <a:pt x="102534" y="133365"/>
                      <a:pt x="102684" y="130975"/>
                      <a:pt x="101264" y="129555"/>
                    </a:cubicBezTo>
                    <a:cubicBezTo>
                      <a:pt x="99844" y="128135"/>
                      <a:pt x="97345" y="128548"/>
                      <a:pt x="95549" y="127650"/>
                    </a:cubicBezTo>
                    <a:cubicBezTo>
                      <a:pt x="93501" y="126626"/>
                      <a:pt x="91882" y="124864"/>
                      <a:pt x="89834" y="123840"/>
                    </a:cubicBezTo>
                    <a:cubicBezTo>
                      <a:pt x="85929" y="121887"/>
                      <a:pt x="78217" y="120755"/>
                      <a:pt x="74594" y="120030"/>
                    </a:cubicBezTo>
                    <a:cubicBezTo>
                      <a:pt x="75229" y="117490"/>
                      <a:pt x="75111" y="114630"/>
                      <a:pt x="76499" y="112410"/>
                    </a:cubicBezTo>
                    <a:cubicBezTo>
                      <a:pt x="79799" y="107131"/>
                      <a:pt x="84916" y="104259"/>
                      <a:pt x="89834" y="100980"/>
                    </a:cubicBezTo>
                    <a:lnTo>
                      <a:pt x="101264" y="83835"/>
                    </a:lnTo>
                    <a:cubicBezTo>
                      <a:pt x="102378" y="82164"/>
                      <a:pt x="102534" y="80025"/>
                      <a:pt x="103169" y="78120"/>
                    </a:cubicBezTo>
                    <a:cubicBezTo>
                      <a:pt x="102534" y="73675"/>
                      <a:pt x="101789" y="69244"/>
                      <a:pt x="101264" y="64785"/>
                    </a:cubicBezTo>
                    <a:cubicBezTo>
                      <a:pt x="98377" y="40242"/>
                      <a:pt x="101203" y="53111"/>
                      <a:pt x="97454" y="38115"/>
                    </a:cubicBezTo>
                    <a:lnTo>
                      <a:pt x="86024" y="41925"/>
                    </a:lnTo>
                    <a:cubicBezTo>
                      <a:pt x="84119" y="42560"/>
                      <a:pt x="82105" y="42932"/>
                      <a:pt x="80309" y="43830"/>
                    </a:cubicBezTo>
                    <a:cubicBezTo>
                      <a:pt x="77769" y="45100"/>
                      <a:pt x="75444" y="46951"/>
                      <a:pt x="72689" y="47640"/>
                    </a:cubicBezTo>
                    <a:cubicBezTo>
                      <a:pt x="67722" y="48882"/>
                      <a:pt x="62529" y="48910"/>
                      <a:pt x="57449" y="49545"/>
                    </a:cubicBezTo>
                    <a:lnTo>
                      <a:pt x="46019" y="47640"/>
                    </a:lnTo>
                    <a:cubicBezTo>
                      <a:pt x="44599" y="44800"/>
                      <a:pt x="51055" y="43770"/>
                      <a:pt x="53639" y="41925"/>
                    </a:cubicBezTo>
                    <a:cubicBezTo>
                      <a:pt x="60102" y="37309"/>
                      <a:pt x="57992" y="38569"/>
                      <a:pt x="65069" y="36210"/>
                    </a:cubicBezTo>
                    <a:cubicBezTo>
                      <a:pt x="65704" y="34305"/>
                      <a:pt x="66076" y="32291"/>
                      <a:pt x="66974" y="30495"/>
                    </a:cubicBezTo>
                    <a:cubicBezTo>
                      <a:pt x="70061" y="24320"/>
                      <a:pt x="80862" y="16194"/>
                      <a:pt x="68879" y="7635"/>
                    </a:cubicBezTo>
                    <a:cubicBezTo>
                      <a:pt x="62142" y="2823"/>
                      <a:pt x="52369" y="6365"/>
                      <a:pt x="44114" y="5730"/>
                    </a:cubicBezTo>
                    <a:cubicBezTo>
                      <a:pt x="41086" y="4519"/>
                      <a:pt x="29509" y="-302"/>
                      <a:pt x="26969" y="15"/>
                    </a:cubicBezTo>
                    <a:cubicBezTo>
                      <a:pt x="24429" y="332"/>
                      <a:pt x="28874" y="4778"/>
                      <a:pt x="28874" y="763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5" name="Freeform 342">
                <a:extLst>
                  <a:ext uri="{FF2B5EF4-FFF2-40B4-BE49-F238E27FC236}">
                    <a16:creationId xmlns:a16="http://schemas.microsoft.com/office/drawing/2014/main" xmlns="" id="{F94A0602-E087-4034-ACA1-904EEBD694CC}"/>
                  </a:ext>
                </a:extLst>
              </p:cNvPr>
              <p:cNvSpPr/>
              <p:nvPr/>
            </p:nvSpPr>
            <p:spPr>
              <a:xfrm>
                <a:off x="4119269" y="3168058"/>
                <a:ext cx="46206" cy="55245"/>
              </a:xfrm>
              <a:custGeom>
                <a:avLst/>
                <a:gdLst>
                  <a:gd name="connsiteX0" fmla="*/ 7620 w 46206"/>
                  <a:gd name="connsiteY0" fmla="*/ 3810 h 55245"/>
                  <a:gd name="connsiteX1" fmla="*/ 17145 w 46206"/>
                  <a:gd name="connsiteY1" fmla="*/ 1905 h 55245"/>
                  <a:gd name="connsiteX2" fmla="*/ 24765 w 46206"/>
                  <a:gd name="connsiteY2" fmla="*/ 0 h 55245"/>
                  <a:gd name="connsiteX3" fmla="*/ 32385 w 46206"/>
                  <a:gd name="connsiteY3" fmla="*/ 1905 h 55245"/>
                  <a:gd name="connsiteX4" fmla="*/ 34290 w 46206"/>
                  <a:gd name="connsiteY4" fmla="*/ 19050 h 55245"/>
                  <a:gd name="connsiteX5" fmla="*/ 36195 w 46206"/>
                  <a:gd name="connsiteY5" fmla="*/ 24765 h 55245"/>
                  <a:gd name="connsiteX6" fmla="*/ 41910 w 46206"/>
                  <a:gd name="connsiteY6" fmla="*/ 28575 h 55245"/>
                  <a:gd name="connsiteX7" fmla="*/ 40005 w 46206"/>
                  <a:gd name="connsiteY7" fmla="*/ 41910 h 55245"/>
                  <a:gd name="connsiteX8" fmla="*/ 26670 w 46206"/>
                  <a:gd name="connsiteY8" fmla="*/ 55245 h 55245"/>
                  <a:gd name="connsiteX9" fmla="*/ 20955 w 46206"/>
                  <a:gd name="connsiteY9" fmla="*/ 53340 h 55245"/>
                  <a:gd name="connsiteX10" fmla="*/ 3810 w 46206"/>
                  <a:gd name="connsiteY10" fmla="*/ 49530 h 55245"/>
                  <a:gd name="connsiteX11" fmla="*/ 1905 w 46206"/>
                  <a:gd name="connsiteY11" fmla="*/ 43815 h 55245"/>
                  <a:gd name="connsiteX12" fmla="*/ 7620 w 46206"/>
                  <a:gd name="connsiteY12" fmla="*/ 38100 h 55245"/>
                  <a:gd name="connsiteX13" fmla="*/ 9525 w 46206"/>
                  <a:gd name="connsiteY13" fmla="*/ 32385 h 55245"/>
                  <a:gd name="connsiteX14" fmla="*/ 5715 w 46206"/>
                  <a:gd name="connsiteY14" fmla="*/ 17145 h 55245"/>
                  <a:gd name="connsiteX15" fmla="*/ 0 w 46206"/>
                  <a:gd name="connsiteY15" fmla="*/ 5715 h 55245"/>
                  <a:gd name="connsiteX16" fmla="*/ 7620 w 46206"/>
                  <a:gd name="connsiteY16" fmla="*/ 3810 h 55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206" h="55245">
                    <a:moveTo>
                      <a:pt x="7620" y="3810"/>
                    </a:moveTo>
                    <a:cubicBezTo>
                      <a:pt x="10477" y="3175"/>
                      <a:pt x="13984" y="2607"/>
                      <a:pt x="17145" y="1905"/>
                    </a:cubicBezTo>
                    <a:cubicBezTo>
                      <a:pt x="19701" y="1337"/>
                      <a:pt x="22147" y="0"/>
                      <a:pt x="24765" y="0"/>
                    </a:cubicBezTo>
                    <a:cubicBezTo>
                      <a:pt x="27383" y="0"/>
                      <a:pt x="29845" y="1270"/>
                      <a:pt x="32385" y="1905"/>
                    </a:cubicBezTo>
                    <a:cubicBezTo>
                      <a:pt x="33020" y="7620"/>
                      <a:pt x="33345" y="13378"/>
                      <a:pt x="34290" y="19050"/>
                    </a:cubicBezTo>
                    <a:cubicBezTo>
                      <a:pt x="34620" y="21031"/>
                      <a:pt x="34941" y="23197"/>
                      <a:pt x="36195" y="24765"/>
                    </a:cubicBezTo>
                    <a:cubicBezTo>
                      <a:pt x="37625" y="26553"/>
                      <a:pt x="40005" y="27305"/>
                      <a:pt x="41910" y="28575"/>
                    </a:cubicBezTo>
                    <a:cubicBezTo>
                      <a:pt x="46355" y="41910"/>
                      <a:pt x="49530" y="38735"/>
                      <a:pt x="40005" y="41910"/>
                    </a:cubicBezTo>
                    <a:cubicBezTo>
                      <a:pt x="31271" y="55011"/>
                      <a:pt x="36729" y="51892"/>
                      <a:pt x="26670" y="55245"/>
                    </a:cubicBezTo>
                    <a:cubicBezTo>
                      <a:pt x="24765" y="54610"/>
                      <a:pt x="22886" y="53892"/>
                      <a:pt x="20955" y="53340"/>
                    </a:cubicBezTo>
                    <a:cubicBezTo>
                      <a:pt x="14678" y="51546"/>
                      <a:pt x="10357" y="50839"/>
                      <a:pt x="3810" y="49530"/>
                    </a:cubicBezTo>
                    <a:cubicBezTo>
                      <a:pt x="3175" y="47625"/>
                      <a:pt x="1270" y="45720"/>
                      <a:pt x="1905" y="43815"/>
                    </a:cubicBezTo>
                    <a:cubicBezTo>
                      <a:pt x="2757" y="41259"/>
                      <a:pt x="6126" y="40342"/>
                      <a:pt x="7620" y="38100"/>
                    </a:cubicBezTo>
                    <a:cubicBezTo>
                      <a:pt x="8734" y="36429"/>
                      <a:pt x="8890" y="34290"/>
                      <a:pt x="9525" y="32385"/>
                    </a:cubicBezTo>
                    <a:cubicBezTo>
                      <a:pt x="8800" y="28762"/>
                      <a:pt x="7668" y="21050"/>
                      <a:pt x="5715" y="17145"/>
                    </a:cubicBezTo>
                    <a:cubicBezTo>
                      <a:pt x="-1671" y="2373"/>
                      <a:pt x="4788" y="20080"/>
                      <a:pt x="0" y="5715"/>
                    </a:cubicBezTo>
                    <a:cubicBezTo>
                      <a:pt x="6567" y="3526"/>
                      <a:pt x="4763" y="4445"/>
                      <a:pt x="7620" y="381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88" name="Freeform 224">
              <a:extLst>
                <a:ext uri="{FF2B5EF4-FFF2-40B4-BE49-F238E27FC236}">
                  <a16:creationId xmlns:a16="http://schemas.microsoft.com/office/drawing/2014/main" xmlns="" id="{BCE6908D-512D-426C-AC40-E8CEA3CD44B0}"/>
                </a:ext>
              </a:extLst>
            </p:cNvPr>
            <p:cNvSpPr>
              <a:spLocks/>
            </p:cNvSpPr>
            <p:nvPr/>
          </p:nvSpPr>
          <p:spPr bwMode="auto">
            <a:xfrm rot="3840000">
              <a:off x="6826705" y="3891612"/>
              <a:ext cx="28325" cy="28325"/>
            </a:xfrm>
            <a:custGeom>
              <a:avLst/>
              <a:gdLst>
                <a:gd name="T0" fmla="*/ 47 w 47"/>
                <a:gd name="T1" fmla="*/ 35 h 40"/>
                <a:gd name="T2" fmla="*/ 47 w 47"/>
                <a:gd name="T3" fmla="*/ 35 h 40"/>
                <a:gd name="T4" fmla="*/ 42 w 47"/>
                <a:gd name="T5" fmla="*/ 40 h 40"/>
                <a:gd name="T6" fmla="*/ 33 w 47"/>
                <a:gd name="T7" fmla="*/ 35 h 40"/>
                <a:gd name="T8" fmla="*/ 21 w 47"/>
                <a:gd name="T9" fmla="*/ 26 h 40"/>
                <a:gd name="T10" fmla="*/ 11 w 47"/>
                <a:gd name="T11" fmla="*/ 16 h 40"/>
                <a:gd name="T12" fmla="*/ 2 w 47"/>
                <a:gd name="T13" fmla="*/ 4 h 40"/>
                <a:gd name="T14" fmla="*/ 0 w 47"/>
                <a:gd name="T15" fmla="*/ 0 h 40"/>
                <a:gd name="T16" fmla="*/ 4 w 47"/>
                <a:gd name="T17" fmla="*/ 0 h 40"/>
                <a:gd name="T18" fmla="*/ 14 w 47"/>
                <a:gd name="T19" fmla="*/ 4 h 40"/>
                <a:gd name="T20" fmla="*/ 21 w 47"/>
                <a:gd name="T21" fmla="*/ 12 h 40"/>
                <a:gd name="T22" fmla="*/ 26 w 47"/>
                <a:gd name="T23" fmla="*/ 16 h 40"/>
                <a:gd name="T24" fmla="*/ 40 w 47"/>
                <a:gd name="T25" fmla="*/ 26 h 40"/>
                <a:gd name="T26" fmla="*/ 47 w 47"/>
                <a:gd name="T2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0">
                  <a:moveTo>
                    <a:pt x="47" y="35"/>
                  </a:moveTo>
                  <a:lnTo>
                    <a:pt x="47" y="35"/>
                  </a:lnTo>
                  <a:lnTo>
                    <a:pt x="42" y="40"/>
                  </a:lnTo>
                  <a:lnTo>
                    <a:pt x="33" y="35"/>
                  </a:lnTo>
                  <a:lnTo>
                    <a:pt x="21" y="26"/>
                  </a:lnTo>
                  <a:lnTo>
                    <a:pt x="11" y="16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4" y="4"/>
                  </a:lnTo>
                  <a:lnTo>
                    <a:pt x="21" y="12"/>
                  </a:lnTo>
                  <a:lnTo>
                    <a:pt x="26" y="16"/>
                  </a:lnTo>
                  <a:lnTo>
                    <a:pt x="40" y="26"/>
                  </a:lnTo>
                  <a:lnTo>
                    <a:pt x="47" y="3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9" name="Oval 200">
              <a:extLst>
                <a:ext uri="{FF2B5EF4-FFF2-40B4-BE49-F238E27FC236}">
                  <a16:creationId xmlns:a16="http://schemas.microsoft.com/office/drawing/2014/main" xmlns="" id="{FDC95EDA-E02D-4B88-8B62-542B195AF8EB}"/>
                </a:ext>
              </a:extLst>
            </p:cNvPr>
            <p:cNvSpPr/>
            <p:nvPr/>
          </p:nvSpPr>
          <p:spPr>
            <a:xfrm>
              <a:off x="6771150" y="3820404"/>
              <a:ext cx="20850" cy="15383"/>
            </a:xfrm>
            <a:custGeom>
              <a:avLst/>
              <a:gdLst>
                <a:gd name="connsiteX0" fmla="*/ 0 w 36000"/>
                <a:gd name="connsiteY0" fmla="*/ 18000 h 36000"/>
                <a:gd name="connsiteX1" fmla="*/ 18000 w 36000"/>
                <a:gd name="connsiteY1" fmla="*/ 0 h 36000"/>
                <a:gd name="connsiteX2" fmla="*/ 36000 w 36000"/>
                <a:gd name="connsiteY2" fmla="*/ 18000 h 36000"/>
                <a:gd name="connsiteX3" fmla="*/ 18000 w 36000"/>
                <a:gd name="connsiteY3" fmla="*/ 36000 h 36000"/>
                <a:gd name="connsiteX4" fmla="*/ 0 w 36000"/>
                <a:gd name="connsiteY4" fmla="*/ 18000 h 36000"/>
                <a:gd name="connsiteX0" fmla="*/ 8 w 36008"/>
                <a:gd name="connsiteY0" fmla="*/ 10380 h 28380"/>
                <a:gd name="connsiteX1" fmla="*/ 19913 w 36008"/>
                <a:gd name="connsiteY1" fmla="*/ 0 h 28380"/>
                <a:gd name="connsiteX2" fmla="*/ 36008 w 36008"/>
                <a:gd name="connsiteY2" fmla="*/ 10380 h 28380"/>
                <a:gd name="connsiteX3" fmla="*/ 18008 w 36008"/>
                <a:gd name="connsiteY3" fmla="*/ 28380 h 28380"/>
                <a:gd name="connsiteX4" fmla="*/ 8 w 36008"/>
                <a:gd name="connsiteY4" fmla="*/ 10380 h 28380"/>
                <a:gd name="connsiteX0" fmla="*/ 41 w 36041"/>
                <a:gd name="connsiteY0" fmla="*/ 10380 h 18931"/>
                <a:gd name="connsiteX1" fmla="*/ 19946 w 36041"/>
                <a:gd name="connsiteY1" fmla="*/ 0 h 18931"/>
                <a:gd name="connsiteX2" fmla="*/ 36041 w 36041"/>
                <a:gd name="connsiteY2" fmla="*/ 10380 h 18931"/>
                <a:gd name="connsiteX3" fmla="*/ 16136 w 36041"/>
                <a:gd name="connsiteY3" fmla="*/ 18855 h 18931"/>
                <a:gd name="connsiteX4" fmla="*/ 41 w 36041"/>
                <a:gd name="connsiteY4" fmla="*/ 10380 h 18931"/>
                <a:gd name="connsiteX0" fmla="*/ 24 w 26499"/>
                <a:gd name="connsiteY0" fmla="*/ 10389 h 19551"/>
                <a:gd name="connsiteX1" fmla="*/ 19929 w 26499"/>
                <a:gd name="connsiteY1" fmla="*/ 9 h 19551"/>
                <a:gd name="connsiteX2" fmla="*/ 26499 w 26499"/>
                <a:gd name="connsiteY2" fmla="*/ 12294 h 19551"/>
                <a:gd name="connsiteX3" fmla="*/ 16119 w 26499"/>
                <a:gd name="connsiteY3" fmla="*/ 18864 h 19551"/>
                <a:gd name="connsiteX4" fmla="*/ 24 w 26499"/>
                <a:gd name="connsiteY4" fmla="*/ 10389 h 19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99" h="19551">
                  <a:moveTo>
                    <a:pt x="24" y="10389"/>
                  </a:moveTo>
                  <a:cubicBezTo>
                    <a:pt x="659" y="7247"/>
                    <a:pt x="15517" y="-308"/>
                    <a:pt x="19929" y="9"/>
                  </a:cubicBezTo>
                  <a:cubicBezTo>
                    <a:pt x="24341" y="326"/>
                    <a:pt x="26499" y="2353"/>
                    <a:pt x="26499" y="12294"/>
                  </a:cubicBezTo>
                  <a:cubicBezTo>
                    <a:pt x="26499" y="22235"/>
                    <a:pt x="20531" y="19181"/>
                    <a:pt x="16119" y="18864"/>
                  </a:cubicBezTo>
                  <a:cubicBezTo>
                    <a:pt x="11707" y="18547"/>
                    <a:pt x="-611" y="13531"/>
                    <a:pt x="24" y="10389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0" name="Freeform 282">
              <a:extLst>
                <a:ext uri="{FF2B5EF4-FFF2-40B4-BE49-F238E27FC236}">
                  <a16:creationId xmlns:a16="http://schemas.microsoft.com/office/drawing/2014/main" xmlns="" id="{12A4ECFF-0BE4-412F-84E7-CAA78D6F9218}"/>
                </a:ext>
              </a:extLst>
            </p:cNvPr>
            <p:cNvSpPr>
              <a:spLocks/>
            </p:cNvSpPr>
            <p:nvPr/>
          </p:nvSpPr>
          <p:spPr bwMode="auto">
            <a:xfrm rot="4979913">
              <a:off x="4009310" y="1686445"/>
              <a:ext cx="58677" cy="19881"/>
            </a:xfrm>
            <a:custGeom>
              <a:avLst/>
              <a:gdLst>
                <a:gd name="T0" fmla="*/ 21 w 59"/>
                <a:gd name="T1" fmla="*/ 35 h 38"/>
                <a:gd name="T2" fmla="*/ 40 w 59"/>
                <a:gd name="T3" fmla="*/ 33 h 38"/>
                <a:gd name="T4" fmla="*/ 57 w 59"/>
                <a:gd name="T5" fmla="*/ 21 h 38"/>
                <a:gd name="T6" fmla="*/ 59 w 59"/>
                <a:gd name="T7" fmla="*/ 14 h 38"/>
                <a:gd name="T8" fmla="*/ 36 w 59"/>
                <a:gd name="T9" fmla="*/ 0 h 38"/>
                <a:gd name="T10" fmla="*/ 24 w 59"/>
                <a:gd name="T11" fmla="*/ 0 h 38"/>
                <a:gd name="T12" fmla="*/ 21 w 59"/>
                <a:gd name="T13" fmla="*/ 2 h 38"/>
                <a:gd name="T14" fmla="*/ 0 w 59"/>
                <a:gd name="T15" fmla="*/ 24 h 38"/>
                <a:gd name="T16" fmla="*/ 3 w 59"/>
                <a:gd name="T17" fmla="*/ 38 h 38"/>
                <a:gd name="T18" fmla="*/ 21 w 59"/>
                <a:gd name="T19" fmla="*/ 35 h 38"/>
                <a:gd name="T20" fmla="*/ 21 w 59"/>
                <a:gd name="T21" fmla="*/ 35 h 38"/>
                <a:gd name="T22" fmla="*/ 21 w 59"/>
                <a:gd name="T23" fmla="*/ 35 h 38"/>
                <a:gd name="connsiteX0" fmla="*/ 3559 w 10000"/>
                <a:gd name="connsiteY0" fmla="*/ 9211 h 10000"/>
                <a:gd name="connsiteX1" fmla="*/ 6780 w 10000"/>
                <a:gd name="connsiteY1" fmla="*/ 8684 h 10000"/>
                <a:gd name="connsiteX2" fmla="*/ 9661 w 10000"/>
                <a:gd name="connsiteY2" fmla="*/ 5526 h 10000"/>
                <a:gd name="connsiteX3" fmla="*/ 10000 w 10000"/>
                <a:gd name="connsiteY3" fmla="*/ 3684 h 10000"/>
                <a:gd name="connsiteX4" fmla="*/ 6102 w 10000"/>
                <a:gd name="connsiteY4" fmla="*/ 0 h 10000"/>
                <a:gd name="connsiteX5" fmla="*/ 4068 w 10000"/>
                <a:gd name="connsiteY5" fmla="*/ 0 h 10000"/>
                <a:gd name="connsiteX6" fmla="*/ 4403 w 10000"/>
                <a:gd name="connsiteY6" fmla="*/ 2609 h 10000"/>
                <a:gd name="connsiteX7" fmla="*/ 0 w 10000"/>
                <a:gd name="connsiteY7" fmla="*/ 6316 h 10000"/>
                <a:gd name="connsiteX8" fmla="*/ 508 w 10000"/>
                <a:gd name="connsiteY8" fmla="*/ 10000 h 10000"/>
                <a:gd name="connsiteX9" fmla="*/ 3559 w 10000"/>
                <a:gd name="connsiteY9" fmla="*/ 9211 h 10000"/>
                <a:gd name="connsiteX10" fmla="*/ 3559 w 10000"/>
                <a:gd name="connsiteY10" fmla="*/ 9211 h 10000"/>
                <a:gd name="connsiteX11" fmla="*/ 3559 w 10000"/>
                <a:gd name="connsiteY11" fmla="*/ 9211 h 10000"/>
                <a:gd name="connsiteX0" fmla="*/ 3061 w 9502"/>
                <a:gd name="connsiteY0" fmla="*/ 9211 h 10000"/>
                <a:gd name="connsiteX1" fmla="*/ 6282 w 9502"/>
                <a:gd name="connsiteY1" fmla="*/ 8684 h 10000"/>
                <a:gd name="connsiteX2" fmla="*/ 9163 w 9502"/>
                <a:gd name="connsiteY2" fmla="*/ 5526 h 10000"/>
                <a:gd name="connsiteX3" fmla="*/ 9502 w 9502"/>
                <a:gd name="connsiteY3" fmla="*/ 3684 h 10000"/>
                <a:gd name="connsiteX4" fmla="*/ 5604 w 9502"/>
                <a:gd name="connsiteY4" fmla="*/ 0 h 10000"/>
                <a:gd name="connsiteX5" fmla="*/ 3570 w 9502"/>
                <a:gd name="connsiteY5" fmla="*/ 0 h 10000"/>
                <a:gd name="connsiteX6" fmla="*/ 3905 w 9502"/>
                <a:gd name="connsiteY6" fmla="*/ 2609 h 10000"/>
                <a:gd name="connsiteX7" fmla="*/ 1907 w 9502"/>
                <a:gd name="connsiteY7" fmla="*/ 6885 h 10000"/>
                <a:gd name="connsiteX8" fmla="*/ 10 w 9502"/>
                <a:gd name="connsiteY8" fmla="*/ 10000 h 10000"/>
                <a:gd name="connsiteX9" fmla="*/ 3061 w 9502"/>
                <a:gd name="connsiteY9" fmla="*/ 9211 h 10000"/>
                <a:gd name="connsiteX10" fmla="*/ 3061 w 9502"/>
                <a:gd name="connsiteY10" fmla="*/ 9211 h 10000"/>
                <a:gd name="connsiteX11" fmla="*/ 3061 w 9502"/>
                <a:gd name="connsiteY11" fmla="*/ 9211 h 10000"/>
                <a:gd name="connsiteX0" fmla="*/ 2122 w 8901"/>
                <a:gd name="connsiteY0" fmla="*/ 9211 h 9211"/>
                <a:gd name="connsiteX1" fmla="*/ 5512 w 8901"/>
                <a:gd name="connsiteY1" fmla="*/ 8684 h 9211"/>
                <a:gd name="connsiteX2" fmla="*/ 8544 w 8901"/>
                <a:gd name="connsiteY2" fmla="*/ 5526 h 9211"/>
                <a:gd name="connsiteX3" fmla="*/ 8901 w 8901"/>
                <a:gd name="connsiteY3" fmla="*/ 3684 h 9211"/>
                <a:gd name="connsiteX4" fmla="*/ 4799 w 8901"/>
                <a:gd name="connsiteY4" fmla="*/ 0 h 9211"/>
                <a:gd name="connsiteX5" fmla="*/ 2658 w 8901"/>
                <a:gd name="connsiteY5" fmla="*/ 0 h 9211"/>
                <a:gd name="connsiteX6" fmla="*/ 3011 w 8901"/>
                <a:gd name="connsiteY6" fmla="*/ 2609 h 9211"/>
                <a:gd name="connsiteX7" fmla="*/ 908 w 8901"/>
                <a:gd name="connsiteY7" fmla="*/ 6885 h 9211"/>
                <a:gd name="connsiteX8" fmla="*/ 18 w 8901"/>
                <a:gd name="connsiteY8" fmla="*/ 8837 h 9211"/>
                <a:gd name="connsiteX9" fmla="*/ 2122 w 8901"/>
                <a:gd name="connsiteY9" fmla="*/ 9211 h 9211"/>
                <a:gd name="connsiteX10" fmla="*/ 2122 w 8901"/>
                <a:gd name="connsiteY10" fmla="*/ 9211 h 9211"/>
                <a:gd name="connsiteX11" fmla="*/ 2122 w 8901"/>
                <a:gd name="connsiteY11" fmla="*/ 9211 h 9211"/>
                <a:gd name="connsiteX0" fmla="*/ 2384 w 10000"/>
                <a:gd name="connsiteY0" fmla="*/ 10000 h 10000"/>
                <a:gd name="connsiteX1" fmla="*/ 6193 w 10000"/>
                <a:gd name="connsiteY1" fmla="*/ 9428 h 10000"/>
                <a:gd name="connsiteX2" fmla="*/ 9599 w 10000"/>
                <a:gd name="connsiteY2" fmla="*/ 5999 h 10000"/>
                <a:gd name="connsiteX3" fmla="*/ 10000 w 10000"/>
                <a:gd name="connsiteY3" fmla="*/ 4000 h 10000"/>
                <a:gd name="connsiteX4" fmla="*/ 5392 w 10000"/>
                <a:gd name="connsiteY4" fmla="*/ 0 h 10000"/>
                <a:gd name="connsiteX5" fmla="*/ 6403 w 10000"/>
                <a:gd name="connsiteY5" fmla="*/ 4832 h 10000"/>
                <a:gd name="connsiteX6" fmla="*/ 3383 w 10000"/>
                <a:gd name="connsiteY6" fmla="*/ 2832 h 10000"/>
                <a:gd name="connsiteX7" fmla="*/ 1020 w 10000"/>
                <a:gd name="connsiteY7" fmla="*/ 7475 h 10000"/>
                <a:gd name="connsiteX8" fmla="*/ 20 w 10000"/>
                <a:gd name="connsiteY8" fmla="*/ 9594 h 10000"/>
                <a:gd name="connsiteX9" fmla="*/ 2384 w 10000"/>
                <a:gd name="connsiteY9" fmla="*/ 10000 h 10000"/>
                <a:gd name="connsiteX10" fmla="*/ 2384 w 10000"/>
                <a:gd name="connsiteY10" fmla="*/ 10000 h 10000"/>
                <a:gd name="connsiteX11" fmla="*/ 2384 w 10000"/>
                <a:gd name="connsiteY11" fmla="*/ 10000 h 10000"/>
                <a:gd name="connsiteX0" fmla="*/ 2384 w 10000"/>
                <a:gd name="connsiteY0" fmla="*/ 7317 h 7317"/>
                <a:gd name="connsiteX1" fmla="*/ 6193 w 10000"/>
                <a:gd name="connsiteY1" fmla="*/ 6745 h 7317"/>
                <a:gd name="connsiteX2" fmla="*/ 9599 w 10000"/>
                <a:gd name="connsiteY2" fmla="*/ 3316 h 7317"/>
                <a:gd name="connsiteX3" fmla="*/ 10000 w 10000"/>
                <a:gd name="connsiteY3" fmla="*/ 1317 h 7317"/>
                <a:gd name="connsiteX4" fmla="*/ 7068 w 10000"/>
                <a:gd name="connsiteY4" fmla="*/ 2282 h 7317"/>
                <a:gd name="connsiteX5" fmla="*/ 6403 w 10000"/>
                <a:gd name="connsiteY5" fmla="*/ 2149 h 7317"/>
                <a:gd name="connsiteX6" fmla="*/ 3383 w 10000"/>
                <a:gd name="connsiteY6" fmla="*/ 149 h 7317"/>
                <a:gd name="connsiteX7" fmla="*/ 1020 w 10000"/>
                <a:gd name="connsiteY7" fmla="*/ 4792 h 7317"/>
                <a:gd name="connsiteX8" fmla="*/ 20 w 10000"/>
                <a:gd name="connsiteY8" fmla="*/ 6911 h 7317"/>
                <a:gd name="connsiteX9" fmla="*/ 2384 w 10000"/>
                <a:gd name="connsiteY9" fmla="*/ 7317 h 7317"/>
                <a:gd name="connsiteX10" fmla="*/ 2384 w 10000"/>
                <a:gd name="connsiteY10" fmla="*/ 7317 h 7317"/>
                <a:gd name="connsiteX11" fmla="*/ 2384 w 10000"/>
                <a:gd name="connsiteY11" fmla="*/ 7317 h 7317"/>
                <a:gd name="connsiteX0" fmla="*/ 2384 w 10000"/>
                <a:gd name="connsiteY0" fmla="*/ 8200 h 8200"/>
                <a:gd name="connsiteX1" fmla="*/ 6193 w 10000"/>
                <a:gd name="connsiteY1" fmla="*/ 7418 h 8200"/>
                <a:gd name="connsiteX2" fmla="*/ 9599 w 10000"/>
                <a:gd name="connsiteY2" fmla="*/ 2732 h 8200"/>
                <a:gd name="connsiteX3" fmla="*/ 10000 w 10000"/>
                <a:gd name="connsiteY3" fmla="*/ 0 h 8200"/>
                <a:gd name="connsiteX4" fmla="*/ 7068 w 10000"/>
                <a:gd name="connsiteY4" fmla="*/ 1319 h 8200"/>
                <a:gd name="connsiteX5" fmla="*/ 6403 w 10000"/>
                <a:gd name="connsiteY5" fmla="*/ 1137 h 8200"/>
                <a:gd name="connsiteX6" fmla="*/ 3278 w 10000"/>
                <a:gd name="connsiteY6" fmla="*/ 469 h 8200"/>
                <a:gd name="connsiteX7" fmla="*/ 1020 w 10000"/>
                <a:gd name="connsiteY7" fmla="*/ 4749 h 8200"/>
                <a:gd name="connsiteX8" fmla="*/ 20 w 10000"/>
                <a:gd name="connsiteY8" fmla="*/ 7645 h 8200"/>
                <a:gd name="connsiteX9" fmla="*/ 2384 w 10000"/>
                <a:gd name="connsiteY9" fmla="*/ 8200 h 8200"/>
                <a:gd name="connsiteX10" fmla="*/ 2384 w 10000"/>
                <a:gd name="connsiteY10" fmla="*/ 8200 h 8200"/>
                <a:gd name="connsiteX11" fmla="*/ 2384 w 10000"/>
                <a:gd name="connsiteY11" fmla="*/ 8200 h 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0" h="8200">
                  <a:moveTo>
                    <a:pt x="2384" y="8200"/>
                  </a:moveTo>
                  <a:lnTo>
                    <a:pt x="6193" y="7418"/>
                  </a:lnTo>
                  <a:lnTo>
                    <a:pt x="9599" y="2732"/>
                  </a:lnTo>
                  <a:cubicBezTo>
                    <a:pt x="9733" y="1822"/>
                    <a:pt x="9866" y="910"/>
                    <a:pt x="10000" y="0"/>
                  </a:cubicBezTo>
                  <a:lnTo>
                    <a:pt x="7068" y="1319"/>
                  </a:lnTo>
                  <a:lnTo>
                    <a:pt x="6403" y="1137"/>
                  </a:lnTo>
                  <a:cubicBezTo>
                    <a:pt x="6536" y="2429"/>
                    <a:pt x="3145" y="-822"/>
                    <a:pt x="3278" y="469"/>
                  </a:cubicBezTo>
                  <a:lnTo>
                    <a:pt x="1020" y="4749"/>
                  </a:lnTo>
                  <a:cubicBezTo>
                    <a:pt x="1220" y="6571"/>
                    <a:pt x="-180" y="5823"/>
                    <a:pt x="20" y="7645"/>
                  </a:cubicBezTo>
                  <a:lnTo>
                    <a:pt x="2384" y="8200"/>
                  </a:lnTo>
                  <a:lnTo>
                    <a:pt x="2384" y="8200"/>
                  </a:lnTo>
                  <a:lnTo>
                    <a:pt x="2384" y="820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1" name="Freeform 228">
              <a:extLst>
                <a:ext uri="{FF2B5EF4-FFF2-40B4-BE49-F238E27FC236}">
                  <a16:creationId xmlns:a16="http://schemas.microsoft.com/office/drawing/2014/main" xmlns="" id="{4115662B-4AFE-4952-BEBB-08B23E7FDA46}"/>
                </a:ext>
              </a:extLst>
            </p:cNvPr>
            <p:cNvSpPr/>
            <p:nvPr/>
          </p:nvSpPr>
          <p:spPr>
            <a:xfrm>
              <a:off x="4074788" y="1891901"/>
              <a:ext cx="34123" cy="39171"/>
            </a:xfrm>
            <a:custGeom>
              <a:avLst/>
              <a:gdLst>
                <a:gd name="connsiteX0" fmla="*/ 23519 w 43368"/>
                <a:gd name="connsiteY0" fmla="*/ 254 h 49784"/>
                <a:gd name="connsiteX1" fmla="*/ 13994 w 43368"/>
                <a:gd name="connsiteY1" fmla="*/ 5969 h 49784"/>
                <a:gd name="connsiteX2" fmla="*/ 2564 w 43368"/>
                <a:gd name="connsiteY2" fmla="*/ 13589 h 49784"/>
                <a:gd name="connsiteX3" fmla="*/ 2564 w 43368"/>
                <a:gd name="connsiteY3" fmla="*/ 40259 h 49784"/>
                <a:gd name="connsiteX4" fmla="*/ 4469 w 43368"/>
                <a:gd name="connsiteY4" fmla="*/ 45974 h 49784"/>
                <a:gd name="connsiteX5" fmla="*/ 15899 w 43368"/>
                <a:gd name="connsiteY5" fmla="*/ 49784 h 49784"/>
                <a:gd name="connsiteX6" fmla="*/ 34949 w 43368"/>
                <a:gd name="connsiteY6" fmla="*/ 45974 h 49784"/>
                <a:gd name="connsiteX7" fmla="*/ 40664 w 43368"/>
                <a:gd name="connsiteY7" fmla="*/ 42164 h 49784"/>
                <a:gd name="connsiteX8" fmla="*/ 40664 w 43368"/>
                <a:gd name="connsiteY8" fmla="*/ 17399 h 49784"/>
                <a:gd name="connsiteX9" fmla="*/ 29234 w 43368"/>
                <a:gd name="connsiteY9" fmla="*/ 9779 h 49784"/>
                <a:gd name="connsiteX10" fmla="*/ 31139 w 43368"/>
                <a:gd name="connsiteY10" fmla="*/ 2159 h 49784"/>
                <a:gd name="connsiteX11" fmla="*/ 19709 w 43368"/>
                <a:gd name="connsiteY11" fmla="*/ 2159 h 49784"/>
                <a:gd name="connsiteX12" fmla="*/ 23519 w 43368"/>
                <a:gd name="connsiteY12" fmla="*/ 254 h 4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368" h="49784">
                  <a:moveTo>
                    <a:pt x="23519" y="254"/>
                  </a:moveTo>
                  <a:cubicBezTo>
                    <a:pt x="22567" y="889"/>
                    <a:pt x="17118" y="3981"/>
                    <a:pt x="13994" y="5969"/>
                  </a:cubicBezTo>
                  <a:cubicBezTo>
                    <a:pt x="10131" y="8427"/>
                    <a:pt x="2564" y="13589"/>
                    <a:pt x="2564" y="13589"/>
                  </a:cubicBezTo>
                  <a:cubicBezTo>
                    <a:pt x="-1320" y="25241"/>
                    <a:pt x="-358" y="19808"/>
                    <a:pt x="2564" y="40259"/>
                  </a:cubicBezTo>
                  <a:cubicBezTo>
                    <a:pt x="2848" y="42247"/>
                    <a:pt x="2835" y="44807"/>
                    <a:pt x="4469" y="45974"/>
                  </a:cubicBezTo>
                  <a:cubicBezTo>
                    <a:pt x="7737" y="48308"/>
                    <a:pt x="15899" y="49784"/>
                    <a:pt x="15899" y="49784"/>
                  </a:cubicBezTo>
                  <a:cubicBezTo>
                    <a:pt x="20813" y="49082"/>
                    <a:pt x="29629" y="48634"/>
                    <a:pt x="34949" y="45974"/>
                  </a:cubicBezTo>
                  <a:cubicBezTo>
                    <a:pt x="36997" y="44950"/>
                    <a:pt x="38759" y="43434"/>
                    <a:pt x="40664" y="42164"/>
                  </a:cubicBezTo>
                  <a:cubicBezTo>
                    <a:pt x="42745" y="33839"/>
                    <a:pt x="45534" y="26443"/>
                    <a:pt x="40664" y="17399"/>
                  </a:cubicBezTo>
                  <a:cubicBezTo>
                    <a:pt x="38493" y="13367"/>
                    <a:pt x="29234" y="9779"/>
                    <a:pt x="29234" y="9779"/>
                  </a:cubicBezTo>
                  <a:cubicBezTo>
                    <a:pt x="29869" y="7239"/>
                    <a:pt x="32111" y="4590"/>
                    <a:pt x="31139" y="2159"/>
                  </a:cubicBezTo>
                  <a:cubicBezTo>
                    <a:pt x="29292" y="-2459"/>
                    <a:pt x="21556" y="1697"/>
                    <a:pt x="19709" y="2159"/>
                  </a:cubicBezTo>
                  <a:cubicBezTo>
                    <a:pt x="19093" y="2313"/>
                    <a:pt x="24471" y="-381"/>
                    <a:pt x="23519" y="254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2" name="Freeform 229">
              <a:extLst>
                <a:ext uri="{FF2B5EF4-FFF2-40B4-BE49-F238E27FC236}">
                  <a16:creationId xmlns:a16="http://schemas.microsoft.com/office/drawing/2014/main" xmlns="" id="{B263223F-ABF9-439B-8B57-7F37FE366335}"/>
                </a:ext>
              </a:extLst>
            </p:cNvPr>
            <p:cNvSpPr/>
            <p:nvPr/>
          </p:nvSpPr>
          <p:spPr>
            <a:xfrm>
              <a:off x="4120273" y="2260827"/>
              <a:ext cx="18142" cy="15046"/>
            </a:xfrm>
            <a:custGeom>
              <a:avLst/>
              <a:gdLst>
                <a:gd name="connsiteX0" fmla="*/ 5715 w 23057"/>
                <a:gd name="connsiteY0" fmla="*/ 5715 h 19123"/>
                <a:gd name="connsiteX1" fmla="*/ 0 w 23057"/>
                <a:gd name="connsiteY1" fmla="*/ 15240 h 19123"/>
                <a:gd name="connsiteX2" fmla="*/ 5715 w 23057"/>
                <a:gd name="connsiteY2" fmla="*/ 19050 h 19123"/>
                <a:gd name="connsiteX3" fmla="*/ 19050 w 23057"/>
                <a:gd name="connsiteY3" fmla="*/ 17145 h 19123"/>
                <a:gd name="connsiteX4" fmla="*/ 17145 w 23057"/>
                <a:gd name="connsiteY4" fmla="*/ 1905 h 19123"/>
                <a:gd name="connsiteX5" fmla="*/ 9525 w 23057"/>
                <a:gd name="connsiteY5" fmla="*/ 0 h 19123"/>
                <a:gd name="connsiteX6" fmla="*/ 1905 w 23057"/>
                <a:gd name="connsiteY6" fmla="*/ 7620 h 19123"/>
                <a:gd name="connsiteX7" fmla="*/ 5715 w 23057"/>
                <a:gd name="connsiteY7" fmla="*/ 5715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57" h="19123">
                  <a:moveTo>
                    <a:pt x="5715" y="5715"/>
                  </a:moveTo>
                  <a:cubicBezTo>
                    <a:pt x="5398" y="6985"/>
                    <a:pt x="0" y="11537"/>
                    <a:pt x="0" y="15240"/>
                  </a:cubicBezTo>
                  <a:cubicBezTo>
                    <a:pt x="0" y="17530"/>
                    <a:pt x="3437" y="18822"/>
                    <a:pt x="5715" y="19050"/>
                  </a:cubicBezTo>
                  <a:cubicBezTo>
                    <a:pt x="10183" y="19497"/>
                    <a:pt x="14605" y="17780"/>
                    <a:pt x="19050" y="17145"/>
                  </a:cubicBezTo>
                  <a:cubicBezTo>
                    <a:pt x="22481" y="6853"/>
                    <a:pt x="26831" y="6056"/>
                    <a:pt x="17145" y="1905"/>
                  </a:cubicBezTo>
                  <a:cubicBezTo>
                    <a:pt x="14739" y="874"/>
                    <a:pt x="12065" y="635"/>
                    <a:pt x="9525" y="0"/>
                  </a:cubicBezTo>
                  <a:cubicBezTo>
                    <a:pt x="2598" y="2309"/>
                    <a:pt x="3752" y="231"/>
                    <a:pt x="1905" y="7620"/>
                  </a:cubicBezTo>
                  <a:cubicBezTo>
                    <a:pt x="1751" y="8236"/>
                    <a:pt x="6032" y="4445"/>
                    <a:pt x="5715" y="571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3" name="Freeform 230">
              <a:extLst>
                <a:ext uri="{FF2B5EF4-FFF2-40B4-BE49-F238E27FC236}">
                  <a16:creationId xmlns:a16="http://schemas.microsoft.com/office/drawing/2014/main" xmlns="" id="{8A3BCAC9-0EA9-49CC-9A7D-296F93350796}"/>
                </a:ext>
              </a:extLst>
            </p:cNvPr>
            <p:cNvSpPr/>
            <p:nvPr/>
          </p:nvSpPr>
          <p:spPr>
            <a:xfrm rot="2000545">
              <a:off x="3336001" y="2672996"/>
              <a:ext cx="48611" cy="37551"/>
            </a:xfrm>
            <a:custGeom>
              <a:avLst/>
              <a:gdLst>
                <a:gd name="connsiteX0" fmla="*/ 23519 w 43368"/>
                <a:gd name="connsiteY0" fmla="*/ 254 h 49784"/>
                <a:gd name="connsiteX1" fmla="*/ 13994 w 43368"/>
                <a:gd name="connsiteY1" fmla="*/ 5969 h 49784"/>
                <a:gd name="connsiteX2" fmla="*/ 2564 w 43368"/>
                <a:gd name="connsiteY2" fmla="*/ 13589 h 49784"/>
                <a:gd name="connsiteX3" fmla="*/ 2564 w 43368"/>
                <a:gd name="connsiteY3" fmla="*/ 40259 h 49784"/>
                <a:gd name="connsiteX4" fmla="*/ 4469 w 43368"/>
                <a:gd name="connsiteY4" fmla="*/ 45974 h 49784"/>
                <a:gd name="connsiteX5" fmla="*/ 15899 w 43368"/>
                <a:gd name="connsiteY5" fmla="*/ 49784 h 49784"/>
                <a:gd name="connsiteX6" fmla="*/ 34949 w 43368"/>
                <a:gd name="connsiteY6" fmla="*/ 45974 h 49784"/>
                <a:gd name="connsiteX7" fmla="*/ 40664 w 43368"/>
                <a:gd name="connsiteY7" fmla="*/ 42164 h 49784"/>
                <a:gd name="connsiteX8" fmla="*/ 40664 w 43368"/>
                <a:gd name="connsiteY8" fmla="*/ 17399 h 49784"/>
                <a:gd name="connsiteX9" fmla="*/ 29234 w 43368"/>
                <a:gd name="connsiteY9" fmla="*/ 9779 h 49784"/>
                <a:gd name="connsiteX10" fmla="*/ 31139 w 43368"/>
                <a:gd name="connsiteY10" fmla="*/ 2159 h 49784"/>
                <a:gd name="connsiteX11" fmla="*/ 19709 w 43368"/>
                <a:gd name="connsiteY11" fmla="*/ 2159 h 49784"/>
                <a:gd name="connsiteX12" fmla="*/ 23519 w 43368"/>
                <a:gd name="connsiteY12" fmla="*/ 254 h 49784"/>
                <a:gd name="connsiteX0" fmla="*/ 21770 w 41619"/>
                <a:gd name="connsiteY0" fmla="*/ 254 h 49784"/>
                <a:gd name="connsiteX1" fmla="*/ 12245 w 41619"/>
                <a:gd name="connsiteY1" fmla="*/ 5969 h 49784"/>
                <a:gd name="connsiteX2" fmla="*/ 815 w 41619"/>
                <a:gd name="connsiteY2" fmla="*/ 13589 h 49784"/>
                <a:gd name="connsiteX3" fmla="*/ 913 w 41619"/>
                <a:gd name="connsiteY3" fmla="*/ 35995 h 49784"/>
                <a:gd name="connsiteX4" fmla="*/ 815 w 41619"/>
                <a:gd name="connsiteY4" fmla="*/ 40259 h 49784"/>
                <a:gd name="connsiteX5" fmla="*/ 2720 w 41619"/>
                <a:gd name="connsiteY5" fmla="*/ 45974 h 49784"/>
                <a:gd name="connsiteX6" fmla="*/ 14150 w 41619"/>
                <a:gd name="connsiteY6" fmla="*/ 49784 h 49784"/>
                <a:gd name="connsiteX7" fmla="*/ 33200 w 41619"/>
                <a:gd name="connsiteY7" fmla="*/ 45974 h 49784"/>
                <a:gd name="connsiteX8" fmla="*/ 38915 w 41619"/>
                <a:gd name="connsiteY8" fmla="*/ 42164 h 49784"/>
                <a:gd name="connsiteX9" fmla="*/ 38915 w 41619"/>
                <a:gd name="connsiteY9" fmla="*/ 17399 h 49784"/>
                <a:gd name="connsiteX10" fmla="*/ 27485 w 41619"/>
                <a:gd name="connsiteY10" fmla="*/ 9779 h 49784"/>
                <a:gd name="connsiteX11" fmla="*/ 29390 w 41619"/>
                <a:gd name="connsiteY11" fmla="*/ 2159 h 49784"/>
                <a:gd name="connsiteX12" fmla="*/ 17960 w 41619"/>
                <a:gd name="connsiteY12" fmla="*/ 2159 h 49784"/>
                <a:gd name="connsiteX13" fmla="*/ 21770 w 41619"/>
                <a:gd name="connsiteY13" fmla="*/ 254 h 49784"/>
                <a:gd name="connsiteX0" fmla="*/ 17960 w 41619"/>
                <a:gd name="connsiteY0" fmla="*/ 2159 h 49784"/>
                <a:gd name="connsiteX1" fmla="*/ 12245 w 41619"/>
                <a:gd name="connsiteY1" fmla="*/ 5969 h 49784"/>
                <a:gd name="connsiteX2" fmla="*/ 815 w 41619"/>
                <a:gd name="connsiteY2" fmla="*/ 13589 h 49784"/>
                <a:gd name="connsiteX3" fmla="*/ 913 w 41619"/>
                <a:gd name="connsiteY3" fmla="*/ 35995 h 49784"/>
                <a:gd name="connsiteX4" fmla="*/ 815 w 41619"/>
                <a:gd name="connsiteY4" fmla="*/ 40259 h 49784"/>
                <a:gd name="connsiteX5" fmla="*/ 2720 w 41619"/>
                <a:gd name="connsiteY5" fmla="*/ 45974 h 49784"/>
                <a:gd name="connsiteX6" fmla="*/ 14150 w 41619"/>
                <a:gd name="connsiteY6" fmla="*/ 49784 h 49784"/>
                <a:gd name="connsiteX7" fmla="*/ 33200 w 41619"/>
                <a:gd name="connsiteY7" fmla="*/ 45974 h 49784"/>
                <a:gd name="connsiteX8" fmla="*/ 38915 w 41619"/>
                <a:gd name="connsiteY8" fmla="*/ 42164 h 49784"/>
                <a:gd name="connsiteX9" fmla="*/ 38915 w 41619"/>
                <a:gd name="connsiteY9" fmla="*/ 17399 h 49784"/>
                <a:gd name="connsiteX10" fmla="*/ 27485 w 41619"/>
                <a:gd name="connsiteY10" fmla="*/ 9779 h 49784"/>
                <a:gd name="connsiteX11" fmla="*/ 29390 w 41619"/>
                <a:gd name="connsiteY11" fmla="*/ 2159 h 49784"/>
                <a:gd name="connsiteX12" fmla="*/ 17960 w 41619"/>
                <a:gd name="connsiteY12" fmla="*/ 2159 h 49784"/>
                <a:gd name="connsiteX0" fmla="*/ 17960 w 41619"/>
                <a:gd name="connsiteY0" fmla="*/ 100 h 47725"/>
                <a:gd name="connsiteX1" fmla="*/ 12245 w 41619"/>
                <a:gd name="connsiteY1" fmla="*/ 3910 h 47725"/>
                <a:gd name="connsiteX2" fmla="*/ 815 w 41619"/>
                <a:gd name="connsiteY2" fmla="*/ 11530 h 47725"/>
                <a:gd name="connsiteX3" fmla="*/ 913 w 41619"/>
                <a:gd name="connsiteY3" fmla="*/ 33936 h 47725"/>
                <a:gd name="connsiteX4" fmla="*/ 815 w 41619"/>
                <a:gd name="connsiteY4" fmla="*/ 38200 h 47725"/>
                <a:gd name="connsiteX5" fmla="*/ 2720 w 41619"/>
                <a:gd name="connsiteY5" fmla="*/ 43915 h 47725"/>
                <a:gd name="connsiteX6" fmla="*/ 14150 w 41619"/>
                <a:gd name="connsiteY6" fmla="*/ 47725 h 47725"/>
                <a:gd name="connsiteX7" fmla="*/ 33200 w 41619"/>
                <a:gd name="connsiteY7" fmla="*/ 43915 h 47725"/>
                <a:gd name="connsiteX8" fmla="*/ 38915 w 41619"/>
                <a:gd name="connsiteY8" fmla="*/ 40105 h 47725"/>
                <a:gd name="connsiteX9" fmla="*/ 38915 w 41619"/>
                <a:gd name="connsiteY9" fmla="*/ 15340 h 47725"/>
                <a:gd name="connsiteX10" fmla="*/ 27485 w 41619"/>
                <a:gd name="connsiteY10" fmla="*/ 7720 h 47725"/>
                <a:gd name="connsiteX11" fmla="*/ 17960 w 41619"/>
                <a:gd name="connsiteY11" fmla="*/ 100 h 47725"/>
                <a:gd name="connsiteX0" fmla="*/ 17960 w 41619"/>
                <a:gd name="connsiteY0" fmla="*/ 100 h 48225"/>
                <a:gd name="connsiteX1" fmla="*/ 12245 w 41619"/>
                <a:gd name="connsiteY1" fmla="*/ 3910 h 48225"/>
                <a:gd name="connsiteX2" fmla="*/ 815 w 41619"/>
                <a:gd name="connsiteY2" fmla="*/ 11530 h 48225"/>
                <a:gd name="connsiteX3" fmla="*/ 913 w 41619"/>
                <a:gd name="connsiteY3" fmla="*/ 33936 h 48225"/>
                <a:gd name="connsiteX4" fmla="*/ 815 w 41619"/>
                <a:gd name="connsiteY4" fmla="*/ 38200 h 48225"/>
                <a:gd name="connsiteX5" fmla="*/ 10346 w 41619"/>
                <a:gd name="connsiteY5" fmla="*/ 33910 h 48225"/>
                <a:gd name="connsiteX6" fmla="*/ 14150 w 41619"/>
                <a:gd name="connsiteY6" fmla="*/ 47725 h 48225"/>
                <a:gd name="connsiteX7" fmla="*/ 33200 w 41619"/>
                <a:gd name="connsiteY7" fmla="*/ 43915 h 48225"/>
                <a:gd name="connsiteX8" fmla="*/ 38915 w 41619"/>
                <a:gd name="connsiteY8" fmla="*/ 40105 h 48225"/>
                <a:gd name="connsiteX9" fmla="*/ 38915 w 41619"/>
                <a:gd name="connsiteY9" fmla="*/ 15340 h 48225"/>
                <a:gd name="connsiteX10" fmla="*/ 27485 w 41619"/>
                <a:gd name="connsiteY10" fmla="*/ 7720 h 48225"/>
                <a:gd name="connsiteX11" fmla="*/ 17960 w 41619"/>
                <a:gd name="connsiteY11" fmla="*/ 100 h 48225"/>
                <a:gd name="connsiteX0" fmla="*/ 17960 w 41619"/>
                <a:gd name="connsiteY0" fmla="*/ 100 h 47725"/>
                <a:gd name="connsiteX1" fmla="*/ 12245 w 41619"/>
                <a:gd name="connsiteY1" fmla="*/ 3910 h 47725"/>
                <a:gd name="connsiteX2" fmla="*/ 815 w 41619"/>
                <a:gd name="connsiteY2" fmla="*/ 11530 h 47725"/>
                <a:gd name="connsiteX3" fmla="*/ 913 w 41619"/>
                <a:gd name="connsiteY3" fmla="*/ 33936 h 47725"/>
                <a:gd name="connsiteX4" fmla="*/ 815 w 41619"/>
                <a:gd name="connsiteY4" fmla="*/ 38200 h 47725"/>
                <a:gd name="connsiteX5" fmla="*/ 10346 w 41619"/>
                <a:gd name="connsiteY5" fmla="*/ 33910 h 47725"/>
                <a:gd name="connsiteX6" fmla="*/ 14150 w 41619"/>
                <a:gd name="connsiteY6" fmla="*/ 47725 h 47725"/>
                <a:gd name="connsiteX7" fmla="*/ 24865 w 41619"/>
                <a:gd name="connsiteY7" fmla="*/ 33560 h 47725"/>
                <a:gd name="connsiteX8" fmla="*/ 33200 w 41619"/>
                <a:gd name="connsiteY8" fmla="*/ 43915 h 47725"/>
                <a:gd name="connsiteX9" fmla="*/ 38915 w 41619"/>
                <a:gd name="connsiteY9" fmla="*/ 40105 h 47725"/>
                <a:gd name="connsiteX10" fmla="*/ 38915 w 41619"/>
                <a:gd name="connsiteY10" fmla="*/ 15340 h 47725"/>
                <a:gd name="connsiteX11" fmla="*/ 27485 w 41619"/>
                <a:gd name="connsiteY11" fmla="*/ 7720 h 47725"/>
                <a:gd name="connsiteX12" fmla="*/ 17960 w 41619"/>
                <a:gd name="connsiteY12" fmla="*/ 100 h 4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19" h="47725">
                  <a:moveTo>
                    <a:pt x="17960" y="100"/>
                  </a:moveTo>
                  <a:cubicBezTo>
                    <a:pt x="15420" y="-535"/>
                    <a:pt x="15103" y="2005"/>
                    <a:pt x="12245" y="3910"/>
                  </a:cubicBezTo>
                  <a:cubicBezTo>
                    <a:pt x="9388" y="5815"/>
                    <a:pt x="2704" y="6526"/>
                    <a:pt x="815" y="11530"/>
                  </a:cubicBezTo>
                  <a:cubicBezTo>
                    <a:pt x="-1074" y="16534"/>
                    <a:pt x="913" y="29491"/>
                    <a:pt x="913" y="33936"/>
                  </a:cubicBezTo>
                  <a:cubicBezTo>
                    <a:pt x="913" y="38381"/>
                    <a:pt x="-757" y="38204"/>
                    <a:pt x="815" y="38200"/>
                  </a:cubicBezTo>
                  <a:cubicBezTo>
                    <a:pt x="2387" y="38196"/>
                    <a:pt x="8712" y="32743"/>
                    <a:pt x="10346" y="33910"/>
                  </a:cubicBezTo>
                  <a:cubicBezTo>
                    <a:pt x="13614" y="36244"/>
                    <a:pt x="11730" y="47783"/>
                    <a:pt x="14150" y="47725"/>
                  </a:cubicBezTo>
                  <a:cubicBezTo>
                    <a:pt x="16570" y="47667"/>
                    <a:pt x="21690" y="34195"/>
                    <a:pt x="24865" y="33560"/>
                  </a:cubicBezTo>
                  <a:cubicBezTo>
                    <a:pt x="28040" y="32925"/>
                    <a:pt x="30858" y="42824"/>
                    <a:pt x="33200" y="43915"/>
                  </a:cubicBezTo>
                  <a:cubicBezTo>
                    <a:pt x="35542" y="45006"/>
                    <a:pt x="37010" y="41375"/>
                    <a:pt x="38915" y="40105"/>
                  </a:cubicBezTo>
                  <a:cubicBezTo>
                    <a:pt x="40996" y="31780"/>
                    <a:pt x="43785" y="24384"/>
                    <a:pt x="38915" y="15340"/>
                  </a:cubicBezTo>
                  <a:cubicBezTo>
                    <a:pt x="36744" y="11308"/>
                    <a:pt x="30978" y="10260"/>
                    <a:pt x="27485" y="7720"/>
                  </a:cubicBezTo>
                  <a:cubicBezTo>
                    <a:pt x="23992" y="5180"/>
                    <a:pt x="20500" y="735"/>
                    <a:pt x="17960" y="10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4" name="Freeform 347">
              <a:extLst>
                <a:ext uri="{FF2B5EF4-FFF2-40B4-BE49-F238E27FC236}">
                  <a16:creationId xmlns:a16="http://schemas.microsoft.com/office/drawing/2014/main" xmlns="" id="{5B6F3C25-E5B7-4FA5-A0E2-020C3655E7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79207" y="4809221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5" name="Freeform 347">
              <a:extLst>
                <a:ext uri="{FF2B5EF4-FFF2-40B4-BE49-F238E27FC236}">
                  <a16:creationId xmlns:a16="http://schemas.microsoft.com/office/drawing/2014/main" xmlns="" id="{B533DA31-3707-4784-BFFB-A630604262F8}"/>
                </a:ext>
              </a:extLst>
            </p:cNvPr>
            <p:cNvSpPr>
              <a:spLocks noEditPoints="1"/>
            </p:cNvSpPr>
            <p:nvPr/>
          </p:nvSpPr>
          <p:spPr bwMode="auto">
            <a:xfrm rot="6900000">
              <a:off x="3161109" y="4139595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6" name="Freeform 77">
              <a:extLst>
                <a:ext uri="{FF2B5EF4-FFF2-40B4-BE49-F238E27FC236}">
                  <a16:creationId xmlns:a16="http://schemas.microsoft.com/office/drawing/2014/main" xmlns="" id="{71A228EF-09F2-409A-A276-A5FD4D697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0366" y="3672777"/>
              <a:ext cx="32924" cy="14111"/>
            </a:xfrm>
            <a:custGeom>
              <a:avLst/>
              <a:gdLst>
                <a:gd name="T0" fmla="*/ 21 w 28"/>
                <a:gd name="T1" fmla="*/ 0 h 12"/>
                <a:gd name="T2" fmla="*/ 21 w 28"/>
                <a:gd name="T3" fmla="*/ 0 h 12"/>
                <a:gd name="T4" fmla="*/ 21 w 28"/>
                <a:gd name="T5" fmla="*/ 2 h 12"/>
                <a:gd name="T6" fmla="*/ 21 w 28"/>
                <a:gd name="T7" fmla="*/ 2 h 12"/>
                <a:gd name="T8" fmla="*/ 23 w 28"/>
                <a:gd name="T9" fmla="*/ 2 h 12"/>
                <a:gd name="T10" fmla="*/ 26 w 28"/>
                <a:gd name="T11" fmla="*/ 0 h 12"/>
                <a:gd name="T12" fmla="*/ 28 w 28"/>
                <a:gd name="T13" fmla="*/ 2 h 12"/>
                <a:gd name="T14" fmla="*/ 28 w 28"/>
                <a:gd name="T15" fmla="*/ 2 h 12"/>
                <a:gd name="T16" fmla="*/ 14 w 28"/>
                <a:gd name="T17" fmla="*/ 12 h 12"/>
                <a:gd name="T18" fmla="*/ 5 w 28"/>
                <a:gd name="T19" fmla="*/ 9 h 12"/>
                <a:gd name="T20" fmla="*/ 0 w 28"/>
                <a:gd name="T21" fmla="*/ 0 h 12"/>
                <a:gd name="T22" fmla="*/ 9 w 28"/>
                <a:gd name="T23" fmla="*/ 0 h 12"/>
                <a:gd name="T24" fmla="*/ 12 w 28"/>
                <a:gd name="T25" fmla="*/ 0 h 12"/>
                <a:gd name="T26" fmla="*/ 16 w 28"/>
                <a:gd name="T27" fmla="*/ 0 h 12"/>
                <a:gd name="T28" fmla="*/ 19 w 28"/>
                <a:gd name="T29" fmla="*/ 0 h 12"/>
                <a:gd name="T30" fmla="*/ 21 w 28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12">
                  <a:moveTo>
                    <a:pt x="21" y="0"/>
                  </a:moveTo>
                  <a:lnTo>
                    <a:pt x="21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4" y="12"/>
                  </a:lnTo>
                  <a:lnTo>
                    <a:pt x="5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7" name="Freeform 234">
              <a:extLst>
                <a:ext uri="{FF2B5EF4-FFF2-40B4-BE49-F238E27FC236}">
                  <a16:creationId xmlns:a16="http://schemas.microsoft.com/office/drawing/2014/main" xmlns="" id="{8942E68C-4DE9-476A-86BC-2C168270B011}"/>
                </a:ext>
              </a:extLst>
            </p:cNvPr>
            <p:cNvSpPr/>
            <p:nvPr/>
          </p:nvSpPr>
          <p:spPr>
            <a:xfrm>
              <a:off x="2925371" y="4843701"/>
              <a:ext cx="159712" cy="874617"/>
            </a:xfrm>
            <a:custGeom>
              <a:avLst/>
              <a:gdLst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75394 w 202985"/>
                <a:gd name="connsiteY39" fmla="*/ 991728 h 1111586"/>
                <a:gd name="connsiteX40" fmla="*/ 67662 w 202985"/>
                <a:gd name="connsiteY40" fmla="*/ 980129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81194 w 202985"/>
                <a:gd name="connsiteY44" fmla="*/ 784876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75394 w 202985"/>
                <a:gd name="connsiteY39" fmla="*/ 991728 h 1111586"/>
                <a:gd name="connsiteX40" fmla="*/ 67662 w 202985"/>
                <a:gd name="connsiteY40" fmla="*/ 980129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75394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92793 w 202985"/>
                <a:gd name="connsiteY37" fmla="*/ 1024592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92793 w 202985"/>
                <a:gd name="connsiteY37" fmla="*/ 1024592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8593 w 202985"/>
                <a:gd name="connsiteY48" fmla="*/ 695949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92793 w 202985"/>
                <a:gd name="connsiteY37" fmla="*/ 1024592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8593 w 202985"/>
                <a:gd name="connsiteY48" fmla="*/ 695949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87520 w 202985"/>
                <a:gd name="connsiteY70" fmla="*/ 112125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2985" h="1111586">
                  <a:moveTo>
                    <a:pt x="143056" y="0"/>
                  </a:moveTo>
                  <a:lnTo>
                    <a:pt x="131457" y="50263"/>
                  </a:lnTo>
                  <a:lnTo>
                    <a:pt x="129524" y="73462"/>
                  </a:lnTo>
                  <a:cubicBezTo>
                    <a:pt x="130168" y="89572"/>
                    <a:pt x="130813" y="105681"/>
                    <a:pt x="131457" y="121791"/>
                  </a:cubicBezTo>
                  <a:lnTo>
                    <a:pt x="119858" y="195253"/>
                  </a:lnTo>
                  <a:lnTo>
                    <a:pt x="115991" y="251315"/>
                  </a:lnTo>
                  <a:lnTo>
                    <a:pt x="96659" y="293846"/>
                  </a:lnTo>
                  <a:lnTo>
                    <a:pt x="100526" y="346042"/>
                  </a:lnTo>
                  <a:lnTo>
                    <a:pt x="83127" y="390505"/>
                  </a:lnTo>
                  <a:lnTo>
                    <a:pt x="77328" y="452367"/>
                  </a:lnTo>
                  <a:lnTo>
                    <a:pt x="59929" y="516163"/>
                  </a:lnTo>
                  <a:lnTo>
                    <a:pt x="44463" y="537428"/>
                  </a:lnTo>
                  <a:lnTo>
                    <a:pt x="44463" y="560626"/>
                  </a:lnTo>
                  <a:lnTo>
                    <a:pt x="54129" y="597357"/>
                  </a:lnTo>
                  <a:lnTo>
                    <a:pt x="44463" y="622488"/>
                  </a:lnTo>
                  <a:lnTo>
                    <a:pt x="34797" y="719148"/>
                  </a:lnTo>
                  <a:lnTo>
                    <a:pt x="34797" y="719148"/>
                  </a:lnTo>
                  <a:lnTo>
                    <a:pt x="59929" y="680484"/>
                  </a:lnTo>
                  <a:lnTo>
                    <a:pt x="73461" y="697883"/>
                  </a:lnTo>
                  <a:lnTo>
                    <a:pt x="57996" y="761678"/>
                  </a:lnTo>
                  <a:lnTo>
                    <a:pt x="38664" y="761678"/>
                  </a:lnTo>
                  <a:lnTo>
                    <a:pt x="19332" y="792609"/>
                  </a:lnTo>
                  <a:lnTo>
                    <a:pt x="9666" y="827407"/>
                  </a:lnTo>
                  <a:lnTo>
                    <a:pt x="1933" y="839006"/>
                  </a:lnTo>
                  <a:lnTo>
                    <a:pt x="23198" y="856405"/>
                  </a:lnTo>
                  <a:lnTo>
                    <a:pt x="0" y="895068"/>
                  </a:lnTo>
                  <a:lnTo>
                    <a:pt x="0" y="962730"/>
                  </a:lnTo>
                  <a:lnTo>
                    <a:pt x="11599" y="995594"/>
                  </a:lnTo>
                  <a:lnTo>
                    <a:pt x="13532" y="1024592"/>
                  </a:lnTo>
                  <a:lnTo>
                    <a:pt x="19332" y="1043924"/>
                  </a:lnTo>
                  <a:lnTo>
                    <a:pt x="42530" y="1065189"/>
                  </a:lnTo>
                  <a:lnTo>
                    <a:pt x="69595" y="1096120"/>
                  </a:lnTo>
                  <a:lnTo>
                    <a:pt x="104392" y="1111586"/>
                  </a:lnTo>
                  <a:lnTo>
                    <a:pt x="115991" y="1076789"/>
                  </a:lnTo>
                  <a:lnTo>
                    <a:pt x="139190" y="1057457"/>
                  </a:lnTo>
                  <a:lnTo>
                    <a:pt x="179786" y="1036192"/>
                  </a:lnTo>
                  <a:lnTo>
                    <a:pt x="123724" y="1030392"/>
                  </a:lnTo>
                  <a:lnTo>
                    <a:pt x="92793" y="1024592"/>
                  </a:lnTo>
                  <a:lnTo>
                    <a:pt x="81194" y="1011060"/>
                  </a:lnTo>
                  <a:cubicBezTo>
                    <a:pt x="74942" y="994387"/>
                    <a:pt x="86993" y="1001100"/>
                    <a:pt x="86993" y="991728"/>
                  </a:cubicBezTo>
                  <a:lnTo>
                    <a:pt x="79261" y="974330"/>
                  </a:lnTo>
                  <a:lnTo>
                    <a:pt x="57996" y="935665"/>
                  </a:lnTo>
                  <a:lnTo>
                    <a:pt x="75394" y="893135"/>
                  </a:lnTo>
                  <a:lnTo>
                    <a:pt x="79261" y="846739"/>
                  </a:lnTo>
                  <a:cubicBezTo>
                    <a:pt x="79905" y="826118"/>
                    <a:pt x="101815" y="832561"/>
                    <a:pt x="102459" y="811940"/>
                  </a:cubicBezTo>
                  <a:cubicBezTo>
                    <a:pt x="103103" y="796475"/>
                    <a:pt x="103748" y="781010"/>
                    <a:pt x="104392" y="765545"/>
                  </a:cubicBezTo>
                  <a:lnTo>
                    <a:pt x="94726" y="752012"/>
                  </a:lnTo>
                  <a:lnTo>
                    <a:pt x="90860" y="730747"/>
                  </a:lnTo>
                  <a:lnTo>
                    <a:pt x="98593" y="695949"/>
                  </a:lnTo>
                  <a:lnTo>
                    <a:pt x="110192" y="643753"/>
                  </a:lnTo>
                  <a:lnTo>
                    <a:pt x="108259" y="626355"/>
                  </a:lnTo>
                  <a:lnTo>
                    <a:pt x="102459" y="597357"/>
                  </a:lnTo>
                  <a:lnTo>
                    <a:pt x="115991" y="574159"/>
                  </a:lnTo>
                  <a:lnTo>
                    <a:pt x="115991" y="527762"/>
                  </a:lnTo>
                  <a:lnTo>
                    <a:pt x="123724" y="487165"/>
                  </a:lnTo>
                  <a:lnTo>
                    <a:pt x="141123" y="444635"/>
                  </a:lnTo>
                  <a:lnTo>
                    <a:pt x="137256" y="371173"/>
                  </a:lnTo>
                  <a:lnTo>
                    <a:pt x="146922" y="342175"/>
                  </a:lnTo>
                  <a:cubicBezTo>
                    <a:pt x="140671" y="325503"/>
                    <a:pt x="141123" y="332215"/>
                    <a:pt x="141123" y="322844"/>
                  </a:cubicBezTo>
                  <a:lnTo>
                    <a:pt x="139190" y="311244"/>
                  </a:lnTo>
                  <a:cubicBezTo>
                    <a:pt x="141123" y="305445"/>
                    <a:pt x="142638" y="299489"/>
                    <a:pt x="144989" y="293846"/>
                  </a:cubicBezTo>
                  <a:cubicBezTo>
                    <a:pt x="145883" y="291701"/>
                    <a:pt x="147817" y="290124"/>
                    <a:pt x="148856" y="288046"/>
                  </a:cubicBezTo>
                  <a:cubicBezTo>
                    <a:pt x="153299" y="279159"/>
                    <a:pt x="148354" y="284681"/>
                    <a:pt x="152722" y="280313"/>
                  </a:cubicBezTo>
                  <a:lnTo>
                    <a:pt x="156588" y="270647"/>
                  </a:lnTo>
                  <a:lnTo>
                    <a:pt x="160455" y="253249"/>
                  </a:lnTo>
                  <a:lnTo>
                    <a:pt x="172054" y="231983"/>
                  </a:lnTo>
                  <a:cubicBezTo>
                    <a:pt x="174200" y="212663"/>
                    <a:pt x="173987" y="220420"/>
                    <a:pt x="173987" y="208785"/>
                  </a:cubicBezTo>
                  <a:lnTo>
                    <a:pt x="170121" y="177854"/>
                  </a:lnTo>
                  <a:lnTo>
                    <a:pt x="193319" y="162389"/>
                  </a:lnTo>
                  <a:lnTo>
                    <a:pt x="202985" y="131457"/>
                  </a:lnTo>
                  <a:lnTo>
                    <a:pt x="187520" y="112125"/>
                  </a:lnTo>
                  <a:lnTo>
                    <a:pt x="168188" y="61863"/>
                  </a:lnTo>
                  <a:lnTo>
                    <a:pt x="177854" y="38664"/>
                  </a:lnTo>
                  <a:lnTo>
                    <a:pt x="14305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8" name="Freeform 235">
              <a:extLst>
                <a:ext uri="{FF2B5EF4-FFF2-40B4-BE49-F238E27FC236}">
                  <a16:creationId xmlns:a16="http://schemas.microsoft.com/office/drawing/2014/main" xmlns="" id="{CCAFC94F-320F-48F7-96FF-62462558DBD3}"/>
                </a:ext>
              </a:extLst>
            </p:cNvPr>
            <p:cNvSpPr/>
            <p:nvPr/>
          </p:nvSpPr>
          <p:spPr>
            <a:xfrm>
              <a:off x="2942420" y="5685319"/>
              <a:ext cx="139938" cy="89743"/>
            </a:xfrm>
            <a:custGeom>
              <a:avLst/>
              <a:gdLst>
                <a:gd name="connsiteX0" fmla="*/ 0 w 185586"/>
                <a:gd name="connsiteY0" fmla="*/ 15465 h 117924"/>
                <a:gd name="connsiteX1" fmla="*/ 42530 w 185586"/>
                <a:gd name="connsiteY1" fmla="*/ 63795 h 117924"/>
                <a:gd name="connsiteX2" fmla="*/ 98593 w 185586"/>
                <a:gd name="connsiteY2" fmla="*/ 100526 h 117924"/>
                <a:gd name="connsiteX3" fmla="*/ 158522 w 185586"/>
                <a:gd name="connsiteY3" fmla="*/ 117924 h 117924"/>
                <a:gd name="connsiteX4" fmla="*/ 177854 w 185586"/>
                <a:gd name="connsiteY4" fmla="*/ 110192 h 117924"/>
                <a:gd name="connsiteX5" fmla="*/ 185586 w 185586"/>
                <a:gd name="connsiteY5" fmla="*/ 90860 h 117924"/>
                <a:gd name="connsiteX6" fmla="*/ 162388 w 185586"/>
                <a:gd name="connsiteY6" fmla="*/ 86993 h 117924"/>
                <a:gd name="connsiteX7" fmla="*/ 150789 w 185586"/>
                <a:gd name="connsiteY7" fmla="*/ 69595 h 117924"/>
                <a:gd name="connsiteX8" fmla="*/ 154655 w 185586"/>
                <a:gd name="connsiteY8" fmla="*/ 28997 h 117924"/>
                <a:gd name="connsiteX9" fmla="*/ 146923 w 185586"/>
                <a:gd name="connsiteY9" fmla="*/ 5799 h 117924"/>
                <a:gd name="connsiteX10" fmla="*/ 131457 w 185586"/>
                <a:gd name="connsiteY10" fmla="*/ 0 h 117924"/>
                <a:gd name="connsiteX11" fmla="*/ 115992 w 185586"/>
                <a:gd name="connsiteY11" fmla="*/ 21265 h 117924"/>
                <a:gd name="connsiteX12" fmla="*/ 106326 w 185586"/>
                <a:gd name="connsiteY12" fmla="*/ 48329 h 117924"/>
                <a:gd name="connsiteX13" fmla="*/ 77328 w 185586"/>
                <a:gd name="connsiteY13" fmla="*/ 59929 h 117924"/>
                <a:gd name="connsiteX14" fmla="*/ 57996 w 185586"/>
                <a:gd name="connsiteY14" fmla="*/ 40597 h 117924"/>
                <a:gd name="connsiteX15" fmla="*/ 0 w 185586"/>
                <a:gd name="connsiteY15" fmla="*/ 15465 h 117924"/>
                <a:gd name="connsiteX0" fmla="*/ 0 w 185586"/>
                <a:gd name="connsiteY0" fmla="*/ 15465 h 117924"/>
                <a:gd name="connsiteX1" fmla="*/ 42530 w 185586"/>
                <a:gd name="connsiteY1" fmla="*/ 63795 h 117924"/>
                <a:gd name="connsiteX2" fmla="*/ 98593 w 185586"/>
                <a:gd name="connsiteY2" fmla="*/ 100526 h 117924"/>
                <a:gd name="connsiteX3" fmla="*/ 158522 w 185586"/>
                <a:gd name="connsiteY3" fmla="*/ 117924 h 117924"/>
                <a:gd name="connsiteX4" fmla="*/ 177854 w 185586"/>
                <a:gd name="connsiteY4" fmla="*/ 110192 h 117924"/>
                <a:gd name="connsiteX5" fmla="*/ 185586 w 185586"/>
                <a:gd name="connsiteY5" fmla="*/ 90860 h 117924"/>
                <a:gd name="connsiteX6" fmla="*/ 162388 w 185586"/>
                <a:gd name="connsiteY6" fmla="*/ 86993 h 117924"/>
                <a:gd name="connsiteX7" fmla="*/ 150789 w 185586"/>
                <a:gd name="connsiteY7" fmla="*/ 69595 h 117924"/>
                <a:gd name="connsiteX8" fmla="*/ 154655 w 185586"/>
                <a:gd name="connsiteY8" fmla="*/ 28997 h 117924"/>
                <a:gd name="connsiteX9" fmla="*/ 146923 w 185586"/>
                <a:gd name="connsiteY9" fmla="*/ 5799 h 117924"/>
                <a:gd name="connsiteX10" fmla="*/ 131457 w 185586"/>
                <a:gd name="connsiteY10" fmla="*/ 0 h 117924"/>
                <a:gd name="connsiteX11" fmla="*/ 115992 w 185586"/>
                <a:gd name="connsiteY11" fmla="*/ 21265 h 117924"/>
                <a:gd name="connsiteX12" fmla="*/ 106326 w 185586"/>
                <a:gd name="connsiteY12" fmla="*/ 48329 h 117924"/>
                <a:gd name="connsiteX13" fmla="*/ 77328 w 185586"/>
                <a:gd name="connsiteY13" fmla="*/ 59929 h 117924"/>
                <a:gd name="connsiteX14" fmla="*/ 46396 w 185586"/>
                <a:gd name="connsiteY14" fmla="*/ 40597 h 117924"/>
                <a:gd name="connsiteX15" fmla="*/ 0 w 185586"/>
                <a:gd name="connsiteY15" fmla="*/ 15465 h 117924"/>
                <a:gd name="connsiteX0" fmla="*/ 0 w 177853"/>
                <a:gd name="connsiteY0" fmla="*/ 3866 h 117924"/>
                <a:gd name="connsiteX1" fmla="*/ 34797 w 177853"/>
                <a:gd name="connsiteY1" fmla="*/ 63795 h 117924"/>
                <a:gd name="connsiteX2" fmla="*/ 90860 w 177853"/>
                <a:gd name="connsiteY2" fmla="*/ 100526 h 117924"/>
                <a:gd name="connsiteX3" fmla="*/ 150789 w 177853"/>
                <a:gd name="connsiteY3" fmla="*/ 117924 h 117924"/>
                <a:gd name="connsiteX4" fmla="*/ 170121 w 177853"/>
                <a:gd name="connsiteY4" fmla="*/ 110192 h 117924"/>
                <a:gd name="connsiteX5" fmla="*/ 177853 w 177853"/>
                <a:gd name="connsiteY5" fmla="*/ 90860 h 117924"/>
                <a:gd name="connsiteX6" fmla="*/ 154655 w 177853"/>
                <a:gd name="connsiteY6" fmla="*/ 86993 h 117924"/>
                <a:gd name="connsiteX7" fmla="*/ 143056 w 177853"/>
                <a:gd name="connsiteY7" fmla="*/ 69595 h 117924"/>
                <a:gd name="connsiteX8" fmla="*/ 146922 w 177853"/>
                <a:gd name="connsiteY8" fmla="*/ 28997 h 117924"/>
                <a:gd name="connsiteX9" fmla="*/ 139190 w 177853"/>
                <a:gd name="connsiteY9" fmla="*/ 5799 h 117924"/>
                <a:gd name="connsiteX10" fmla="*/ 123724 w 177853"/>
                <a:gd name="connsiteY10" fmla="*/ 0 h 117924"/>
                <a:gd name="connsiteX11" fmla="*/ 108259 w 177853"/>
                <a:gd name="connsiteY11" fmla="*/ 21265 h 117924"/>
                <a:gd name="connsiteX12" fmla="*/ 98593 w 177853"/>
                <a:gd name="connsiteY12" fmla="*/ 48329 h 117924"/>
                <a:gd name="connsiteX13" fmla="*/ 69595 w 177853"/>
                <a:gd name="connsiteY13" fmla="*/ 59929 h 117924"/>
                <a:gd name="connsiteX14" fmla="*/ 38663 w 177853"/>
                <a:gd name="connsiteY14" fmla="*/ 40597 h 117924"/>
                <a:gd name="connsiteX15" fmla="*/ 0 w 177853"/>
                <a:gd name="connsiteY15" fmla="*/ 3866 h 117924"/>
                <a:gd name="connsiteX0" fmla="*/ 0 w 177853"/>
                <a:gd name="connsiteY0" fmla="*/ 0 h 114058"/>
                <a:gd name="connsiteX1" fmla="*/ 34797 w 177853"/>
                <a:gd name="connsiteY1" fmla="*/ 59929 h 114058"/>
                <a:gd name="connsiteX2" fmla="*/ 90860 w 177853"/>
                <a:gd name="connsiteY2" fmla="*/ 96660 h 114058"/>
                <a:gd name="connsiteX3" fmla="*/ 150789 w 177853"/>
                <a:gd name="connsiteY3" fmla="*/ 114058 h 114058"/>
                <a:gd name="connsiteX4" fmla="*/ 170121 w 177853"/>
                <a:gd name="connsiteY4" fmla="*/ 106326 h 114058"/>
                <a:gd name="connsiteX5" fmla="*/ 177853 w 177853"/>
                <a:gd name="connsiteY5" fmla="*/ 86994 h 114058"/>
                <a:gd name="connsiteX6" fmla="*/ 154655 w 177853"/>
                <a:gd name="connsiteY6" fmla="*/ 83127 h 114058"/>
                <a:gd name="connsiteX7" fmla="*/ 143056 w 177853"/>
                <a:gd name="connsiteY7" fmla="*/ 65729 h 114058"/>
                <a:gd name="connsiteX8" fmla="*/ 146922 w 177853"/>
                <a:gd name="connsiteY8" fmla="*/ 25131 h 114058"/>
                <a:gd name="connsiteX9" fmla="*/ 139190 w 177853"/>
                <a:gd name="connsiteY9" fmla="*/ 1933 h 114058"/>
                <a:gd name="connsiteX10" fmla="*/ 131456 w 177853"/>
                <a:gd name="connsiteY10" fmla="*/ 0 h 114058"/>
                <a:gd name="connsiteX11" fmla="*/ 108259 w 177853"/>
                <a:gd name="connsiteY11" fmla="*/ 17399 h 114058"/>
                <a:gd name="connsiteX12" fmla="*/ 98593 w 177853"/>
                <a:gd name="connsiteY12" fmla="*/ 44463 h 114058"/>
                <a:gd name="connsiteX13" fmla="*/ 69595 w 177853"/>
                <a:gd name="connsiteY13" fmla="*/ 56063 h 114058"/>
                <a:gd name="connsiteX14" fmla="*/ 38663 w 177853"/>
                <a:gd name="connsiteY14" fmla="*/ 36731 h 114058"/>
                <a:gd name="connsiteX15" fmla="*/ 0 w 177853"/>
                <a:gd name="connsiteY15" fmla="*/ 0 h 1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7853" h="114058">
                  <a:moveTo>
                    <a:pt x="0" y="0"/>
                  </a:moveTo>
                  <a:lnTo>
                    <a:pt x="34797" y="59929"/>
                  </a:lnTo>
                  <a:lnTo>
                    <a:pt x="90860" y="96660"/>
                  </a:lnTo>
                  <a:lnTo>
                    <a:pt x="150789" y="114058"/>
                  </a:lnTo>
                  <a:lnTo>
                    <a:pt x="170121" y="106326"/>
                  </a:lnTo>
                  <a:lnTo>
                    <a:pt x="177853" y="86994"/>
                  </a:lnTo>
                  <a:lnTo>
                    <a:pt x="154655" y="83127"/>
                  </a:lnTo>
                  <a:lnTo>
                    <a:pt x="143056" y="65729"/>
                  </a:lnTo>
                  <a:lnTo>
                    <a:pt x="146922" y="25131"/>
                  </a:lnTo>
                  <a:lnTo>
                    <a:pt x="139190" y="1933"/>
                  </a:lnTo>
                  <a:lnTo>
                    <a:pt x="131456" y="0"/>
                  </a:lnTo>
                  <a:lnTo>
                    <a:pt x="108259" y="17399"/>
                  </a:lnTo>
                  <a:lnTo>
                    <a:pt x="98593" y="44463"/>
                  </a:lnTo>
                  <a:lnTo>
                    <a:pt x="69595" y="56063"/>
                  </a:lnTo>
                  <a:lnTo>
                    <a:pt x="38663" y="367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9" name="Freeform 236">
              <a:extLst>
                <a:ext uri="{FF2B5EF4-FFF2-40B4-BE49-F238E27FC236}">
                  <a16:creationId xmlns:a16="http://schemas.microsoft.com/office/drawing/2014/main" xmlns="" id="{C784A97D-10DB-4675-9D84-F8A2600F690D}"/>
                </a:ext>
              </a:extLst>
            </p:cNvPr>
            <p:cNvSpPr/>
            <p:nvPr/>
          </p:nvSpPr>
          <p:spPr>
            <a:xfrm>
              <a:off x="3067130" y="5671810"/>
              <a:ext cx="71490" cy="76053"/>
            </a:xfrm>
            <a:custGeom>
              <a:avLst/>
              <a:gdLst>
                <a:gd name="connsiteX0" fmla="*/ 10319 w 95380"/>
                <a:gd name="connsiteY0" fmla="*/ 0 h 104392"/>
                <a:gd name="connsiteX1" fmla="*/ 10319 w 95380"/>
                <a:gd name="connsiteY1" fmla="*/ 0 h 104392"/>
                <a:gd name="connsiteX2" fmla="*/ 10319 w 95380"/>
                <a:gd name="connsiteY2" fmla="*/ 88927 h 104392"/>
                <a:gd name="connsiteX3" fmla="*/ 19985 w 95380"/>
                <a:gd name="connsiteY3" fmla="*/ 90860 h 104392"/>
                <a:gd name="connsiteX4" fmla="*/ 29651 w 95380"/>
                <a:gd name="connsiteY4" fmla="*/ 88927 h 104392"/>
                <a:gd name="connsiteX5" fmla="*/ 35451 w 95380"/>
                <a:gd name="connsiteY5" fmla="*/ 86993 h 104392"/>
                <a:gd name="connsiteX6" fmla="*/ 45117 w 95380"/>
                <a:gd name="connsiteY6" fmla="*/ 88927 h 104392"/>
                <a:gd name="connsiteX7" fmla="*/ 52849 w 95380"/>
                <a:gd name="connsiteY7" fmla="*/ 98593 h 104392"/>
                <a:gd name="connsiteX8" fmla="*/ 58649 w 95380"/>
                <a:gd name="connsiteY8" fmla="*/ 100526 h 104392"/>
                <a:gd name="connsiteX9" fmla="*/ 64449 w 95380"/>
                <a:gd name="connsiteY9" fmla="*/ 104392 h 104392"/>
                <a:gd name="connsiteX10" fmla="*/ 83781 w 95380"/>
                <a:gd name="connsiteY10" fmla="*/ 100526 h 104392"/>
                <a:gd name="connsiteX11" fmla="*/ 93446 w 95380"/>
                <a:gd name="connsiteY11" fmla="*/ 94726 h 104392"/>
                <a:gd name="connsiteX12" fmla="*/ 95380 w 95380"/>
                <a:gd name="connsiteY12" fmla="*/ 88927 h 104392"/>
                <a:gd name="connsiteX13" fmla="*/ 74115 w 95380"/>
                <a:gd name="connsiteY13" fmla="*/ 79261 h 104392"/>
                <a:gd name="connsiteX14" fmla="*/ 70248 w 95380"/>
                <a:gd name="connsiteY14" fmla="*/ 75394 h 104392"/>
                <a:gd name="connsiteX15" fmla="*/ 64449 w 95380"/>
                <a:gd name="connsiteY15" fmla="*/ 71528 h 104392"/>
                <a:gd name="connsiteX16" fmla="*/ 54783 w 95380"/>
                <a:gd name="connsiteY16" fmla="*/ 63795 h 104392"/>
                <a:gd name="connsiteX17" fmla="*/ 47050 w 95380"/>
                <a:gd name="connsiteY17" fmla="*/ 56062 h 104392"/>
                <a:gd name="connsiteX18" fmla="*/ 43183 w 95380"/>
                <a:gd name="connsiteY18" fmla="*/ 52196 h 104392"/>
                <a:gd name="connsiteX19" fmla="*/ 31584 w 95380"/>
                <a:gd name="connsiteY19" fmla="*/ 44463 h 104392"/>
                <a:gd name="connsiteX20" fmla="*/ 21918 w 95380"/>
                <a:gd name="connsiteY20" fmla="*/ 36730 h 104392"/>
                <a:gd name="connsiteX21" fmla="*/ 16119 w 95380"/>
                <a:gd name="connsiteY21" fmla="*/ 23198 h 104392"/>
                <a:gd name="connsiteX22" fmla="*/ 12252 w 95380"/>
                <a:gd name="connsiteY22" fmla="*/ 17399 h 104392"/>
                <a:gd name="connsiteX23" fmla="*/ 10319 w 95380"/>
                <a:gd name="connsiteY23" fmla="*/ 11599 h 104392"/>
                <a:gd name="connsiteX24" fmla="*/ 4520 w 95380"/>
                <a:gd name="connsiteY24" fmla="*/ 7733 h 104392"/>
                <a:gd name="connsiteX25" fmla="*/ 10319 w 95380"/>
                <a:gd name="connsiteY25" fmla="*/ 0 h 104392"/>
                <a:gd name="connsiteX0" fmla="*/ 3096 w 93956"/>
                <a:gd name="connsiteY0" fmla="*/ 12507 h 109166"/>
                <a:gd name="connsiteX1" fmla="*/ 8895 w 93956"/>
                <a:gd name="connsiteY1" fmla="*/ 4774 h 109166"/>
                <a:gd name="connsiteX2" fmla="*/ 8895 w 93956"/>
                <a:gd name="connsiteY2" fmla="*/ 93701 h 109166"/>
                <a:gd name="connsiteX3" fmla="*/ 18561 w 93956"/>
                <a:gd name="connsiteY3" fmla="*/ 95634 h 109166"/>
                <a:gd name="connsiteX4" fmla="*/ 28227 w 93956"/>
                <a:gd name="connsiteY4" fmla="*/ 93701 h 109166"/>
                <a:gd name="connsiteX5" fmla="*/ 34027 w 93956"/>
                <a:gd name="connsiteY5" fmla="*/ 91767 h 109166"/>
                <a:gd name="connsiteX6" fmla="*/ 43693 w 93956"/>
                <a:gd name="connsiteY6" fmla="*/ 93701 h 109166"/>
                <a:gd name="connsiteX7" fmla="*/ 51425 w 93956"/>
                <a:gd name="connsiteY7" fmla="*/ 103367 h 109166"/>
                <a:gd name="connsiteX8" fmla="*/ 57225 w 93956"/>
                <a:gd name="connsiteY8" fmla="*/ 105300 h 109166"/>
                <a:gd name="connsiteX9" fmla="*/ 63025 w 93956"/>
                <a:gd name="connsiteY9" fmla="*/ 109166 h 109166"/>
                <a:gd name="connsiteX10" fmla="*/ 82357 w 93956"/>
                <a:gd name="connsiteY10" fmla="*/ 105300 h 109166"/>
                <a:gd name="connsiteX11" fmla="*/ 92022 w 93956"/>
                <a:gd name="connsiteY11" fmla="*/ 99500 h 109166"/>
                <a:gd name="connsiteX12" fmla="*/ 93956 w 93956"/>
                <a:gd name="connsiteY12" fmla="*/ 93701 h 109166"/>
                <a:gd name="connsiteX13" fmla="*/ 72691 w 93956"/>
                <a:gd name="connsiteY13" fmla="*/ 84035 h 109166"/>
                <a:gd name="connsiteX14" fmla="*/ 68824 w 93956"/>
                <a:gd name="connsiteY14" fmla="*/ 80168 h 109166"/>
                <a:gd name="connsiteX15" fmla="*/ 63025 w 93956"/>
                <a:gd name="connsiteY15" fmla="*/ 76302 h 109166"/>
                <a:gd name="connsiteX16" fmla="*/ 53359 w 93956"/>
                <a:gd name="connsiteY16" fmla="*/ 68569 h 109166"/>
                <a:gd name="connsiteX17" fmla="*/ 45626 w 93956"/>
                <a:gd name="connsiteY17" fmla="*/ 60836 h 109166"/>
                <a:gd name="connsiteX18" fmla="*/ 41759 w 93956"/>
                <a:gd name="connsiteY18" fmla="*/ 56970 h 109166"/>
                <a:gd name="connsiteX19" fmla="*/ 30160 w 93956"/>
                <a:gd name="connsiteY19" fmla="*/ 49237 h 109166"/>
                <a:gd name="connsiteX20" fmla="*/ 20494 w 93956"/>
                <a:gd name="connsiteY20" fmla="*/ 41504 h 109166"/>
                <a:gd name="connsiteX21" fmla="*/ 14695 w 93956"/>
                <a:gd name="connsiteY21" fmla="*/ 27972 h 109166"/>
                <a:gd name="connsiteX22" fmla="*/ 10828 w 93956"/>
                <a:gd name="connsiteY22" fmla="*/ 22173 h 109166"/>
                <a:gd name="connsiteX23" fmla="*/ 8895 w 93956"/>
                <a:gd name="connsiteY23" fmla="*/ 16373 h 109166"/>
                <a:gd name="connsiteX24" fmla="*/ 3096 w 93956"/>
                <a:gd name="connsiteY24" fmla="*/ 12507 h 109166"/>
                <a:gd name="connsiteX0" fmla="*/ 0 w 90860"/>
                <a:gd name="connsiteY0" fmla="*/ 12507 h 109166"/>
                <a:gd name="connsiteX1" fmla="*/ 5799 w 90860"/>
                <a:gd name="connsiteY1" fmla="*/ 4774 h 109166"/>
                <a:gd name="connsiteX2" fmla="*/ 5799 w 90860"/>
                <a:gd name="connsiteY2" fmla="*/ 93701 h 109166"/>
                <a:gd name="connsiteX3" fmla="*/ 15465 w 90860"/>
                <a:gd name="connsiteY3" fmla="*/ 95634 h 109166"/>
                <a:gd name="connsiteX4" fmla="*/ 25131 w 90860"/>
                <a:gd name="connsiteY4" fmla="*/ 93701 h 109166"/>
                <a:gd name="connsiteX5" fmla="*/ 30931 w 90860"/>
                <a:gd name="connsiteY5" fmla="*/ 91767 h 109166"/>
                <a:gd name="connsiteX6" fmla="*/ 40597 w 90860"/>
                <a:gd name="connsiteY6" fmla="*/ 93701 h 109166"/>
                <a:gd name="connsiteX7" fmla="*/ 48329 w 90860"/>
                <a:gd name="connsiteY7" fmla="*/ 103367 h 109166"/>
                <a:gd name="connsiteX8" fmla="*/ 54129 w 90860"/>
                <a:gd name="connsiteY8" fmla="*/ 105300 h 109166"/>
                <a:gd name="connsiteX9" fmla="*/ 59929 w 90860"/>
                <a:gd name="connsiteY9" fmla="*/ 109166 h 109166"/>
                <a:gd name="connsiteX10" fmla="*/ 79261 w 90860"/>
                <a:gd name="connsiteY10" fmla="*/ 105300 h 109166"/>
                <a:gd name="connsiteX11" fmla="*/ 88926 w 90860"/>
                <a:gd name="connsiteY11" fmla="*/ 99500 h 109166"/>
                <a:gd name="connsiteX12" fmla="*/ 90860 w 90860"/>
                <a:gd name="connsiteY12" fmla="*/ 93701 h 109166"/>
                <a:gd name="connsiteX13" fmla="*/ 69595 w 90860"/>
                <a:gd name="connsiteY13" fmla="*/ 84035 h 109166"/>
                <a:gd name="connsiteX14" fmla="*/ 65728 w 90860"/>
                <a:gd name="connsiteY14" fmla="*/ 80168 h 109166"/>
                <a:gd name="connsiteX15" fmla="*/ 59929 w 90860"/>
                <a:gd name="connsiteY15" fmla="*/ 76302 h 109166"/>
                <a:gd name="connsiteX16" fmla="*/ 50263 w 90860"/>
                <a:gd name="connsiteY16" fmla="*/ 68569 h 109166"/>
                <a:gd name="connsiteX17" fmla="*/ 42530 w 90860"/>
                <a:gd name="connsiteY17" fmla="*/ 60836 h 109166"/>
                <a:gd name="connsiteX18" fmla="*/ 38663 w 90860"/>
                <a:gd name="connsiteY18" fmla="*/ 56970 h 109166"/>
                <a:gd name="connsiteX19" fmla="*/ 27064 w 90860"/>
                <a:gd name="connsiteY19" fmla="*/ 49237 h 109166"/>
                <a:gd name="connsiteX20" fmla="*/ 17398 w 90860"/>
                <a:gd name="connsiteY20" fmla="*/ 41504 h 109166"/>
                <a:gd name="connsiteX21" fmla="*/ 11599 w 90860"/>
                <a:gd name="connsiteY21" fmla="*/ 27972 h 109166"/>
                <a:gd name="connsiteX22" fmla="*/ 7732 w 90860"/>
                <a:gd name="connsiteY22" fmla="*/ 22173 h 109166"/>
                <a:gd name="connsiteX23" fmla="*/ 5799 w 90860"/>
                <a:gd name="connsiteY23" fmla="*/ 16373 h 109166"/>
                <a:gd name="connsiteX24" fmla="*/ 0 w 90860"/>
                <a:gd name="connsiteY24" fmla="*/ 12507 h 109166"/>
                <a:gd name="connsiteX0" fmla="*/ 0 w 90860"/>
                <a:gd name="connsiteY0" fmla="*/ 0 h 96659"/>
                <a:gd name="connsiteX1" fmla="*/ 5799 w 90860"/>
                <a:gd name="connsiteY1" fmla="*/ 81194 h 96659"/>
                <a:gd name="connsiteX2" fmla="*/ 15465 w 90860"/>
                <a:gd name="connsiteY2" fmla="*/ 83127 h 96659"/>
                <a:gd name="connsiteX3" fmla="*/ 25131 w 90860"/>
                <a:gd name="connsiteY3" fmla="*/ 81194 h 96659"/>
                <a:gd name="connsiteX4" fmla="*/ 30931 w 90860"/>
                <a:gd name="connsiteY4" fmla="*/ 79260 h 96659"/>
                <a:gd name="connsiteX5" fmla="*/ 40597 w 90860"/>
                <a:gd name="connsiteY5" fmla="*/ 81194 h 96659"/>
                <a:gd name="connsiteX6" fmla="*/ 48329 w 90860"/>
                <a:gd name="connsiteY6" fmla="*/ 90860 h 96659"/>
                <a:gd name="connsiteX7" fmla="*/ 54129 w 90860"/>
                <a:gd name="connsiteY7" fmla="*/ 92793 h 96659"/>
                <a:gd name="connsiteX8" fmla="*/ 59929 w 90860"/>
                <a:gd name="connsiteY8" fmla="*/ 96659 h 96659"/>
                <a:gd name="connsiteX9" fmla="*/ 79261 w 90860"/>
                <a:gd name="connsiteY9" fmla="*/ 92793 h 96659"/>
                <a:gd name="connsiteX10" fmla="*/ 88926 w 90860"/>
                <a:gd name="connsiteY10" fmla="*/ 86993 h 96659"/>
                <a:gd name="connsiteX11" fmla="*/ 90860 w 90860"/>
                <a:gd name="connsiteY11" fmla="*/ 81194 h 96659"/>
                <a:gd name="connsiteX12" fmla="*/ 69595 w 90860"/>
                <a:gd name="connsiteY12" fmla="*/ 71528 h 96659"/>
                <a:gd name="connsiteX13" fmla="*/ 65728 w 90860"/>
                <a:gd name="connsiteY13" fmla="*/ 67661 h 96659"/>
                <a:gd name="connsiteX14" fmla="*/ 59929 w 90860"/>
                <a:gd name="connsiteY14" fmla="*/ 63795 h 96659"/>
                <a:gd name="connsiteX15" fmla="*/ 50263 w 90860"/>
                <a:gd name="connsiteY15" fmla="*/ 56062 h 96659"/>
                <a:gd name="connsiteX16" fmla="*/ 42530 w 90860"/>
                <a:gd name="connsiteY16" fmla="*/ 48329 h 96659"/>
                <a:gd name="connsiteX17" fmla="*/ 38663 w 90860"/>
                <a:gd name="connsiteY17" fmla="*/ 44463 h 96659"/>
                <a:gd name="connsiteX18" fmla="*/ 27064 w 90860"/>
                <a:gd name="connsiteY18" fmla="*/ 36730 h 96659"/>
                <a:gd name="connsiteX19" fmla="*/ 17398 w 90860"/>
                <a:gd name="connsiteY19" fmla="*/ 28997 h 96659"/>
                <a:gd name="connsiteX20" fmla="*/ 11599 w 90860"/>
                <a:gd name="connsiteY20" fmla="*/ 15465 h 96659"/>
                <a:gd name="connsiteX21" fmla="*/ 7732 w 90860"/>
                <a:gd name="connsiteY21" fmla="*/ 9666 h 96659"/>
                <a:gd name="connsiteX22" fmla="*/ 5799 w 90860"/>
                <a:gd name="connsiteY22" fmla="*/ 3866 h 96659"/>
                <a:gd name="connsiteX23" fmla="*/ 0 w 90860"/>
                <a:gd name="connsiteY23" fmla="*/ 0 h 9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0860" h="96659">
                  <a:moveTo>
                    <a:pt x="0" y="0"/>
                  </a:moveTo>
                  <a:cubicBezTo>
                    <a:pt x="0" y="12888"/>
                    <a:pt x="3222" y="67340"/>
                    <a:pt x="5799" y="81194"/>
                  </a:cubicBezTo>
                  <a:cubicBezTo>
                    <a:pt x="8377" y="95049"/>
                    <a:pt x="12243" y="82483"/>
                    <a:pt x="15465" y="83127"/>
                  </a:cubicBezTo>
                  <a:cubicBezTo>
                    <a:pt x="18687" y="82483"/>
                    <a:pt x="21943" y="81991"/>
                    <a:pt x="25131" y="81194"/>
                  </a:cubicBezTo>
                  <a:cubicBezTo>
                    <a:pt x="27108" y="80700"/>
                    <a:pt x="28893" y="79260"/>
                    <a:pt x="30931" y="79260"/>
                  </a:cubicBezTo>
                  <a:cubicBezTo>
                    <a:pt x="34217" y="79260"/>
                    <a:pt x="37375" y="80549"/>
                    <a:pt x="40597" y="81194"/>
                  </a:cubicBezTo>
                  <a:cubicBezTo>
                    <a:pt x="42352" y="83826"/>
                    <a:pt x="45270" y="89025"/>
                    <a:pt x="48329" y="90860"/>
                  </a:cubicBezTo>
                  <a:cubicBezTo>
                    <a:pt x="50076" y="91909"/>
                    <a:pt x="52306" y="91882"/>
                    <a:pt x="54129" y="92793"/>
                  </a:cubicBezTo>
                  <a:cubicBezTo>
                    <a:pt x="56207" y="93832"/>
                    <a:pt x="57996" y="95370"/>
                    <a:pt x="59929" y="96659"/>
                  </a:cubicBezTo>
                  <a:cubicBezTo>
                    <a:pt x="62272" y="96324"/>
                    <a:pt x="75045" y="95323"/>
                    <a:pt x="79261" y="92793"/>
                  </a:cubicBezTo>
                  <a:cubicBezTo>
                    <a:pt x="92531" y="84831"/>
                    <a:pt x="72496" y="92470"/>
                    <a:pt x="88926" y="86993"/>
                  </a:cubicBezTo>
                  <a:cubicBezTo>
                    <a:pt x="89571" y="85060"/>
                    <a:pt x="90860" y="83232"/>
                    <a:pt x="90860" y="81194"/>
                  </a:cubicBezTo>
                  <a:cubicBezTo>
                    <a:pt x="90860" y="67529"/>
                    <a:pt x="83027" y="72871"/>
                    <a:pt x="69595" y="71528"/>
                  </a:cubicBezTo>
                  <a:cubicBezTo>
                    <a:pt x="68306" y="70239"/>
                    <a:pt x="67151" y="68800"/>
                    <a:pt x="65728" y="67661"/>
                  </a:cubicBezTo>
                  <a:cubicBezTo>
                    <a:pt x="63914" y="66210"/>
                    <a:pt x="61572" y="65438"/>
                    <a:pt x="59929" y="63795"/>
                  </a:cubicBezTo>
                  <a:cubicBezTo>
                    <a:pt x="51185" y="55051"/>
                    <a:pt x="61552" y="59825"/>
                    <a:pt x="50263" y="56062"/>
                  </a:cubicBezTo>
                  <a:lnTo>
                    <a:pt x="42530" y="48329"/>
                  </a:lnTo>
                  <a:cubicBezTo>
                    <a:pt x="41241" y="47040"/>
                    <a:pt x="40180" y="45474"/>
                    <a:pt x="38663" y="44463"/>
                  </a:cubicBezTo>
                  <a:lnTo>
                    <a:pt x="27064" y="36730"/>
                  </a:lnTo>
                  <a:cubicBezTo>
                    <a:pt x="23961" y="34661"/>
                    <a:pt x="19602" y="32303"/>
                    <a:pt x="17398" y="28997"/>
                  </a:cubicBezTo>
                  <a:cubicBezTo>
                    <a:pt x="9349" y="16925"/>
                    <a:pt x="16757" y="25779"/>
                    <a:pt x="11599" y="15465"/>
                  </a:cubicBezTo>
                  <a:cubicBezTo>
                    <a:pt x="10560" y="13387"/>
                    <a:pt x="9021" y="11599"/>
                    <a:pt x="7732" y="9666"/>
                  </a:cubicBezTo>
                  <a:cubicBezTo>
                    <a:pt x="7088" y="7733"/>
                    <a:pt x="7072" y="5457"/>
                    <a:pt x="5799" y="3866"/>
                  </a:cubicBezTo>
                  <a:cubicBezTo>
                    <a:pt x="4348" y="2052"/>
                    <a:pt x="1039" y="2078"/>
                    <a:pt x="0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0" name="Freeform 237">
              <a:extLst>
                <a:ext uri="{FF2B5EF4-FFF2-40B4-BE49-F238E27FC236}">
                  <a16:creationId xmlns:a16="http://schemas.microsoft.com/office/drawing/2014/main" xmlns="" id="{B238095E-BA9F-49AE-866A-637BF18F8864}"/>
                </a:ext>
              </a:extLst>
            </p:cNvPr>
            <p:cNvSpPr/>
            <p:nvPr/>
          </p:nvSpPr>
          <p:spPr>
            <a:xfrm>
              <a:off x="1430640" y="3154162"/>
              <a:ext cx="45928" cy="36748"/>
            </a:xfrm>
            <a:custGeom>
              <a:avLst/>
              <a:gdLst>
                <a:gd name="connsiteX0" fmla="*/ 39329 w 58372"/>
                <a:gd name="connsiteY0" fmla="*/ 24581 h 46704"/>
                <a:gd name="connsiteX1" fmla="*/ 39329 w 58372"/>
                <a:gd name="connsiteY1" fmla="*/ 24581 h 46704"/>
                <a:gd name="connsiteX2" fmla="*/ 27038 w 58372"/>
                <a:gd name="connsiteY2" fmla="*/ 41787 h 46704"/>
                <a:gd name="connsiteX3" fmla="*/ 12290 w 58372"/>
                <a:gd name="connsiteY3" fmla="*/ 46704 h 46704"/>
                <a:gd name="connsiteX4" fmla="*/ 7374 w 58372"/>
                <a:gd name="connsiteY4" fmla="*/ 41787 h 46704"/>
                <a:gd name="connsiteX5" fmla="*/ 4916 w 58372"/>
                <a:gd name="connsiteY5" fmla="*/ 34413 h 46704"/>
                <a:gd name="connsiteX6" fmla="*/ 0 w 58372"/>
                <a:gd name="connsiteY6" fmla="*/ 27039 h 46704"/>
                <a:gd name="connsiteX7" fmla="*/ 7374 w 58372"/>
                <a:gd name="connsiteY7" fmla="*/ 12291 h 46704"/>
                <a:gd name="connsiteX8" fmla="*/ 31955 w 58372"/>
                <a:gd name="connsiteY8" fmla="*/ 4916 h 46704"/>
                <a:gd name="connsiteX9" fmla="*/ 46703 w 58372"/>
                <a:gd name="connsiteY9" fmla="*/ 0 h 46704"/>
                <a:gd name="connsiteX10" fmla="*/ 56535 w 58372"/>
                <a:gd name="connsiteY10" fmla="*/ 2458 h 46704"/>
                <a:gd name="connsiteX11" fmla="*/ 46703 w 58372"/>
                <a:gd name="connsiteY11" fmla="*/ 22123 h 46704"/>
                <a:gd name="connsiteX12" fmla="*/ 39329 w 58372"/>
                <a:gd name="connsiteY12" fmla="*/ 24581 h 46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372" h="46704">
                  <a:moveTo>
                    <a:pt x="39329" y="24581"/>
                  </a:moveTo>
                  <a:lnTo>
                    <a:pt x="39329" y="24581"/>
                  </a:lnTo>
                  <a:cubicBezTo>
                    <a:pt x="35232" y="30316"/>
                    <a:pt x="32493" y="37324"/>
                    <a:pt x="27038" y="41787"/>
                  </a:cubicBezTo>
                  <a:cubicBezTo>
                    <a:pt x="23027" y="45068"/>
                    <a:pt x="12290" y="46704"/>
                    <a:pt x="12290" y="46704"/>
                  </a:cubicBezTo>
                  <a:cubicBezTo>
                    <a:pt x="10651" y="45065"/>
                    <a:pt x="8566" y="43774"/>
                    <a:pt x="7374" y="41787"/>
                  </a:cubicBezTo>
                  <a:cubicBezTo>
                    <a:pt x="6041" y="39565"/>
                    <a:pt x="6075" y="36730"/>
                    <a:pt x="4916" y="34413"/>
                  </a:cubicBezTo>
                  <a:cubicBezTo>
                    <a:pt x="3595" y="31771"/>
                    <a:pt x="1639" y="29497"/>
                    <a:pt x="0" y="27039"/>
                  </a:cubicBezTo>
                  <a:cubicBezTo>
                    <a:pt x="1339" y="23021"/>
                    <a:pt x="3361" y="14799"/>
                    <a:pt x="7374" y="12291"/>
                  </a:cubicBezTo>
                  <a:cubicBezTo>
                    <a:pt x="12726" y="8946"/>
                    <a:pt x="25310" y="6909"/>
                    <a:pt x="31955" y="4916"/>
                  </a:cubicBezTo>
                  <a:cubicBezTo>
                    <a:pt x="36918" y="3427"/>
                    <a:pt x="46703" y="0"/>
                    <a:pt x="46703" y="0"/>
                  </a:cubicBezTo>
                  <a:cubicBezTo>
                    <a:pt x="49980" y="819"/>
                    <a:pt x="55204" y="-647"/>
                    <a:pt x="56535" y="2458"/>
                  </a:cubicBezTo>
                  <a:cubicBezTo>
                    <a:pt x="62361" y="16053"/>
                    <a:pt x="53026" y="16854"/>
                    <a:pt x="46703" y="22123"/>
                  </a:cubicBezTo>
                  <a:cubicBezTo>
                    <a:pt x="33699" y="32960"/>
                    <a:pt x="40558" y="24171"/>
                    <a:pt x="39329" y="24581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01" name="Group 238">
              <a:extLst>
                <a:ext uri="{FF2B5EF4-FFF2-40B4-BE49-F238E27FC236}">
                  <a16:creationId xmlns:a16="http://schemas.microsoft.com/office/drawing/2014/main" xmlns="" id="{763A34E1-FEC2-410C-BA29-33E4A85BFFEF}"/>
                </a:ext>
              </a:extLst>
            </p:cNvPr>
            <p:cNvGrpSpPr/>
            <p:nvPr/>
          </p:nvGrpSpPr>
          <p:grpSpPr>
            <a:xfrm>
              <a:off x="1175001" y="2593114"/>
              <a:ext cx="1910267" cy="1516254"/>
              <a:chOff x="251520" y="2340652"/>
              <a:chExt cx="2427836" cy="1927068"/>
            </a:xfrm>
            <a:grpFill/>
          </p:grpSpPr>
          <p:sp>
            <p:nvSpPr>
              <p:cNvPr id="299" name="Freeform 336">
                <a:extLst>
                  <a:ext uri="{FF2B5EF4-FFF2-40B4-BE49-F238E27FC236}">
                    <a16:creationId xmlns:a16="http://schemas.microsoft.com/office/drawing/2014/main" xmlns="" id="{F8F48CBE-5753-461C-A066-C60A8F6F24CF}"/>
                  </a:ext>
                </a:extLst>
              </p:cNvPr>
              <p:cNvSpPr/>
              <p:nvPr/>
            </p:nvSpPr>
            <p:spPr>
              <a:xfrm>
                <a:off x="1289221" y="3381634"/>
                <a:ext cx="1390135" cy="781444"/>
              </a:xfrm>
              <a:custGeom>
                <a:avLst/>
                <a:gdLst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25162 h 739346"/>
                  <a:gd name="connsiteX15" fmla="*/ 284205 w 1390135"/>
                  <a:gd name="connsiteY15" fmla="*/ 531341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23102 w 1390135"/>
                  <a:gd name="connsiteY25" fmla="*/ 621957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25162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23102 w 1390135"/>
                  <a:gd name="connsiteY25" fmla="*/ 621957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23102 w 1390135"/>
                  <a:gd name="connsiteY25" fmla="*/ 621957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44611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49410 w 1390135"/>
                  <a:gd name="connsiteY106" fmla="*/ 53547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998837 w 1390135"/>
                  <a:gd name="connsiteY102" fmla="*/ 119448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49410 w 1390135"/>
                  <a:gd name="connsiteY106" fmla="*/ 53547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3848 w 1390135"/>
                  <a:gd name="connsiteY101" fmla="*/ 117389 h 739346"/>
                  <a:gd name="connsiteX102" fmla="*/ 998837 w 1390135"/>
                  <a:gd name="connsiteY102" fmla="*/ 119448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49410 w 1390135"/>
                  <a:gd name="connsiteY106" fmla="*/ 53547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19433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1005016 w 1390135"/>
                  <a:gd name="connsiteY46" fmla="*/ 61577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19433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1005016 w 1390135"/>
                  <a:gd name="connsiteY46" fmla="*/ 61577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0324 w 1390135"/>
                  <a:gd name="connsiteY49" fmla="*/ 718751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19433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60854 w 1390135"/>
                  <a:gd name="connsiteY40" fmla="*/ 62401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75037 w 1390135"/>
                  <a:gd name="connsiteY50" fmla="*/ 739346 h 757881"/>
                  <a:gd name="connsiteX51" fmla="*/ 1079156 w 1390135"/>
                  <a:gd name="connsiteY51" fmla="*/ 704335 h 757881"/>
                  <a:gd name="connsiteX52" fmla="*/ 1064740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60854 w 1390135"/>
                  <a:gd name="connsiteY40" fmla="*/ 62401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64740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60854 w 1390135"/>
                  <a:gd name="connsiteY40" fmla="*/ 62401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56502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81449 w 1390135"/>
                  <a:gd name="connsiteY40" fmla="*/ 62607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56502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81449 w 1390135"/>
                  <a:gd name="connsiteY40" fmla="*/ 62607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56502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8535 w 1390135"/>
                  <a:gd name="connsiteY4" fmla="*/ 135924 h 778475"/>
                  <a:gd name="connsiteX5" fmla="*/ 16475 w 1390135"/>
                  <a:gd name="connsiteY5" fmla="*/ 210064 h 778475"/>
                  <a:gd name="connsiteX6" fmla="*/ 0 w 1390135"/>
                  <a:gd name="connsiteY6" fmla="*/ 236837 h 778475"/>
                  <a:gd name="connsiteX7" fmla="*/ 16475 w 1390135"/>
                  <a:gd name="connsiteY7" fmla="*/ 288324 h 778475"/>
                  <a:gd name="connsiteX8" fmla="*/ 8237 w 1390135"/>
                  <a:gd name="connsiteY8" fmla="*/ 354226 h 778475"/>
                  <a:gd name="connsiteX9" fmla="*/ 51486 w 1390135"/>
                  <a:gd name="connsiteY9" fmla="*/ 403653 h 778475"/>
                  <a:gd name="connsiteX10" fmla="*/ 102973 w 1390135"/>
                  <a:gd name="connsiteY10" fmla="*/ 465437 h 778475"/>
                  <a:gd name="connsiteX11" fmla="*/ 98854 w 1390135"/>
                  <a:gd name="connsiteY11" fmla="*/ 504567 h 778475"/>
                  <a:gd name="connsiteX12" fmla="*/ 137983 w 1390135"/>
                  <a:gd name="connsiteY12" fmla="*/ 504567 h 778475"/>
                  <a:gd name="connsiteX13" fmla="*/ 191529 w 1390135"/>
                  <a:gd name="connsiteY13" fmla="*/ 560172 h 778475"/>
                  <a:gd name="connsiteX14" fmla="*/ 236837 w 1390135"/>
                  <a:gd name="connsiteY14" fmla="*/ 551935 h 778475"/>
                  <a:gd name="connsiteX15" fmla="*/ 271848 w 1390135"/>
                  <a:gd name="connsiteY15" fmla="*/ 572529 h 778475"/>
                  <a:gd name="connsiteX16" fmla="*/ 306859 w 1390135"/>
                  <a:gd name="connsiteY16" fmla="*/ 578708 h 778475"/>
                  <a:gd name="connsiteX17" fmla="*/ 329513 w 1390135"/>
                  <a:gd name="connsiteY17" fmla="*/ 593124 h 778475"/>
                  <a:gd name="connsiteX18" fmla="*/ 360405 w 1390135"/>
                  <a:gd name="connsiteY18" fmla="*/ 589005 h 778475"/>
                  <a:gd name="connsiteX19" fmla="*/ 383059 w 1390135"/>
                  <a:gd name="connsiteY19" fmla="*/ 578708 h 778475"/>
                  <a:gd name="connsiteX20" fmla="*/ 395416 w 1390135"/>
                  <a:gd name="connsiteY20" fmla="*/ 580767 h 778475"/>
                  <a:gd name="connsiteX21" fmla="*/ 422189 w 1390135"/>
                  <a:gd name="connsiteY21" fmla="*/ 572529 h 778475"/>
                  <a:gd name="connsiteX22" fmla="*/ 448962 w 1390135"/>
                  <a:gd name="connsiteY22" fmla="*/ 589005 h 778475"/>
                  <a:gd name="connsiteX23" fmla="*/ 475735 w 1390135"/>
                  <a:gd name="connsiteY23" fmla="*/ 609599 h 778475"/>
                  <a:gd name="connsiteX24" fmla="*/ 492210 w 1390135"/>
                  <a:gd name="connsiteY24" fmla="*/ 628135 h 778475"/>
                  <a:gd name="connsiteX25" fmla="*/ 512805 w 1390135"/>
                  <a:gd name="connsiteY25" fmla="*/ 656967 h 778475"/>
                  <a:gd name="connsiteX26" fmla="*/ 539578 w 1390135"/>
                  <a:gd name="connsiteY26" fmla="*/ 636372 h 778475"/>
                  <a:gd name="connsiteX27" fmla="*/ 558113 w 1390135"/>
                  <a:gd name="connsiteY27" fmla="*/ 634313 h 778475"/>
                  <a:gd name="connsiteX28" fmla="*/ 576648 w 1390135"/>
                  <a:gd name="connsiteY28" fmla="*/ 646670 h 778475"/>
                  <a:gd name="connsiteX29" fmla="*/ 595183 w 1390135"/>
                  <a:gd name="connsiteY29" fmla="*/ 677562 h 778475"/>
                  <a:gd name="connsiteX30" fmla="*/ 609600 w 1390135"/>
                  <a:gd name="connsiteY30" fmla="*/ 694037 h 778475"/>
                  <a:gd name="connsiteX31" fmla="*/ 615778 w 1390135"/>
                  <a:gd name="connsiteY31" fmla="*/ 710513 h 778475"/>
                  <a:gd name="connsiteX32" fmla="*/ 636373 w 1390135"/>
                  <a:gd name="connsiteY32" fmla="*/ 722870 h 778475"/>
                  <a:gd name="connsiteX33" fmla="*/ 659027 w 1390135"/>
                  <a:gd name="connsiteY33" fmla="*/ 739345 h 778475"/>
                  <a:gd name="connsiteX34" fmla="*/ 671383 w 1390135"/>
                  <a:gd name="connsiteY34" fmla="*/ 687859 h 778475"/>
                  <a:gd name="connsiteX35" fmla="*/ 710513 w 1390135"/>
                  <a:gd name="connsiteY35" fmla="*/ 652848 h 778475"/>
                  <a:gd name="connsiteX36" fmla="*/ 737286 w 1390135"/>
                  <a:gd name="connsiteY36" fmla="*/ 636372 h 778475"/>
                  <a:gd name="connsiteX37" fmla="*/ 774356 w 1390135"/>
                  <a:gd name="connsiteY37" fmla="*/ 636372 h 778475"/>
                  <a:gd name="connsiteX38" fmla="*/ 827902 w 1390135"/>
                  <a:gd name="connsiteY38" fmla="*/ 636372 h 778475"/>
                  <a:gd name="connsiteX39" fmla="*/ 856735 w 1390135"/>
                  <a:gd name="connsiteY39" fmla="*/ 644610 h 778475"/>
                  <a:gd name="connsiteX40" fmla="*/ 881449 w 1390135"/>
                  <a:gd name="connsiteY40" fmla="*/ 646670 h 778475"/>
                  <a:gd name="connsiteX41" fmla="*/ 867032 w 1390135"/>
                  <a:gd name="connsiteY41" fmla="*/ 603421 h 778475"/>
                  <a:gd name="connsiteX42" fmla="*/ 897924 w 1390135"/>
                  <a:gd name="connsiteY42" fmla="*/ 605481 h 778475"/>
                  <a:gd name="connsiteX43" fmla="*/ 914400 w 1390135"/>
                  <a:gd name="connsiteY43" fmla="*/ 611659 h 778475"/>
                  <a:gd name="connsiteX44" fmla="*/ 955589 w 1390135"/>
                  <a:gd name="connsiteY44" fmla="*/ 624016 h 778475"/>
                  <a:gd name="connsiteX45" fmla="*/ 976183 w 1390135"/>
                  <a:gd name="connsiteY45" fmla="*/ 638432 h 778475"/>
                  <a:gd name="connsiteX46" fmla="*/ 1005016 w 1390135"/>
                  <a:gd name="connsiteY46" fmla="*/ 636372 h 778475"/>
                  <a:gd name="connsiteX47" fmla="*/ 1021492 w 1390135"/>
                  <a:gd name="connsiteY47" fmla="*/ 675502 h 778475"/>
                  <a:gd name="connsiteX48" fmla="*/ 1029729 w 1390135"/>
                  <a:gd name="connsiteY48" fmla="*/ 704335 h 778475"/>
                  <a:gd name="connsiteX49" fmla="*/ 1072979 w 1390135"/>
                  <a:gd name="connsiteY49" fmla="*/ 778475 h 778475"/>
                  <a:gd name="connsiteX50" fmla="*/ 1089454 w 1390135"/>
                  <a:gd name="connsiteY50" fmla="*/ 774356 h 778475"/>
                  <a:gd name="connsiteX51" fmla="*/ 1079156 w 1390135"/>
                  <a:gd name="connsiteY51" fmla="*/ 724929 h 778475"/>
                  <a:gd name="connsiteX52" fmla="*/ 1056502 w 1390135"/>
                  <a:gd name="connsiteY52" fmla="*/ 685799 h 778475"/>
                  <a:gd name="connsiteX53" fmla="*/ 1056502 w 1390135"/>
                  <a:gd name="connsiteY53" fmla="*/ 654908 h 778475"/>
                  <a:gd name="connsiteX54" fmla="*/ 1050324 w 1390135"/>
                  <a:gd name="connsiteY54" fmla="*/ 601362 h 778475"/>
                  <a:gd name="connsiteX55" fmla="*/ 1054443 w 1390135"/>
                  <a:gd name="connsiteY55" fmla="*/ 570470 h 778475"/>
                  <a:gd name="connsiteX56" fmla="*/ 1089454 w 1390135"/>
                  <a:gd name="connsiteY56" fmla="*/ 539578 h 778475"/>
                  <a:gd name="connsiteX57" fmla="*/ 1107989 w 1390135"/>
                  <a:gd name="connsiteY57" fmla="*/ 516924 h 778475"/>
                  <a:gd name="connsiteX58" fmla="*/ 1134762 w 1390135"/>
                  <a:gd name="connsiteY58" fmla="*/ 506626 h 778475"/>
                  <a:gd name="connsiteX59" fmla="*/ 1153297 w 1390135"/>
                  <a:gd name="connsiteY59" fmla="*/ 494270 h 778475"/>
                  <a:gd name="connsiteX60" fmla="*/ 1194486 w 1390135"/>
                  <a:gd name="connsiteY60" fmla="*/ 467497 h 778475"/>
                  <a:gd name="connsiteX61" fmla="*/ 1182129 w 1390135"/>
                  <a:gd name="connsiteY61" fmla="*/ 428367 h 778475"/>
                  <a:gd name="connsiteX62" fmla="*/ 1169773 w 1390135"/>
                  <a:gd name="connsiteY62" fmla="*/ 372762 h 778475"/>
                  <a:gd name="connsiteX63" fmla="*/ 1196546 w 1390135"/>
                  <a:gd name="connsiteY63" fmla="*/ 399535 h 778475"/>
                  <a:gd name="connsiteX64" fmla="*/ 1204783 w 1390135"/>
                  <a:gd name="connsiteY64" fmla="*/ 378940 h 778475"/>
                  <a:gd name="connsiteX65" fmla="*/ 1194486 w 1390135"/>
                  <a:gd name="connsiteY65" fmla="*/ 335691 h 778475"/>
                  <a:gd name="connsiteX66" fmla="*/ 1215081 w 1390135"/>
                  <a:gd name="connsiteY66" fmla="*/ 360405 h 778475"/>
                  <a:gd name="connsiteX67" fmla="*/ 1231556 w 1390135"/>
                  <a:gd name="connsiteY67" fmla="*/ 306859 h 778475"/>
                  <a:gd name="connsiteX68" fmla="*/ 1231556 w 1390135"/>
                  <a:gd name="connsiteY68" fmla="*/ 306859 h 778475"/>
                  <a:gd name="connsiteX69" fmla="*/ 1258329 w 1390135"/>
                  <a:gd name="connsiteY69" fmla="*/ 288324 h 778475"/>
                  <a:gd name="connsiteX70" fmla="*/ 1289221 w 1390135"/>
                  <a:gd name="connsiteY70" fmla="*/ 288324 h 778475"/>
                  <a:gd name="connsiteX71" fmla="*/ 1315994 w 1390135"/>
                  <a:gd name="connsiteY71" fmla="*/ 282145 h 778475"/>
                  <a:gd name="connsiteX72" fmla="*/ 1336589 w 1390135"/>
                  <a:gd name="connsiteY72" fmla="*/ 267729 h 778475"/>
                  <a:gd name="connsiteX73" fmla="*/ 1315994 w 1390135"/>
                  <a:gd name="connsiteY73" fmla="*/ 265670 h 778475"/>
                  <a:gd name="connsiteX74" fmla="*/ 1307756 w 1390135"/>
                  <a:gd name="connsiteY74" fmla="*/ 253313 h 778475"/>
                  <a:gd name="connsiteX75" fmla="*/ 1311875 w 1390135"/>
                  <a:gd name="connsiteY75" fmla="*/ 230659 h 778475"/>
                  <a:gd name="connsiteX76" fmla="*/ 1336589 w 1390135"/>
                  <a:gd name="connsiteY76" fmla="*/ 203886 h 778475"/>
                  <a:gd name="connsiteX77" fmla="*/ 1381897 w 1390135"/>
                  <a:gd name="connsiteY77" fmla="*/ 181232 h 778475"/>
                  <a:gd name="connsiteX78" fmla="*/ 1390135 w 1390135"/>
                  <a:gd name="connsiteY78" fmla="*/ 170935 h 778475"/>
                  <a:gd name="connsiteX79" fmla="*/ 1379837 w 1390135"/>
                  <a:gd name="connsiteY79" fmla="*/ 144162 h 778475"/>
                  <a:gd name="connsiteX80" fmla="*/ 1383956 w 1390135"/>
                  <a:gd name="connsiteY80" fmla="*/ 113270 h 778475"/>
                  <a:gd name="connsiteX81" fmla="*/ 1377778 w 1390135"/>
                  <a:gd name="connsiteY81" fmla="*/ 96794 h 778475"/>
                  <a:gd name="connsiteX82" fmla="*/ 1369540 w 1390135"/>
                  <a:gd name="connsiteY82" fmla="*/ 80318 h 778475"/>
                  <a:gd name="connsiteX83" fmla="*/ 1342767 w 1390135"/>
                  <a:gd name="connsiteY83" fmla="*/ 88556 h 778475"/>
                  <a:gd name="connsiteX84" fmla="*/ 1328351 w 1390135"/>
                  <a:gd name="connsiteY84" fmla="*/ 102972 h 778475"/>
                  <a:gd name="connsiteX85" fmla="*/ 1320113 w 1390135"/>
                  <a:gd name="connsiteY85" fmla="*/ 127686 h 778475"/>
                  <a:gd name="connsiteX86" fmla="*/ 1303637 w 1390135"/>
                  <a:gd name="connsiteY86" fmla="*/ 148281 h 778475"/>
                  <a:gd name="connsiteX87" fmla="*/ 1245973 w 1390135"/>
                  <a:gd name="connsiteY87" fmla="*/ 166816 h 778475"/>
                  <a:gd name="connsiteX88" fmla="*/ 1204783 w 1390135"/>
                  <a:gd name="connsiteY88" fmla="*/ 168875 h 778475"/>
                  <a:gd name="connsiteX89" fmla="*/ 1192427 w 1390135"/>
                  <a:gd name="connsiteY89" fmla="*/ 183291 h 778475"/>
                  <a:gd name="connsiteX90" fmla="*/ 1171832 w 1390135"/>
                  <a:gd name="connsiteY90" fmla="*/ 197708 h 778475"/>
                  <a:gd name="connsiteX91" fmla="*/ 1155356 w 1390135"/>
                  <a:gd name="connsiteY91" fmla="*/ 205945 h 778475"/>
                  <a:gd name="connsiteX92" fmla="*/ 1143000 w 1390135"/>
                  <a:gd name="connsiteY92" fmla="*/ 212124 h 778475"/>
                  <a:gd name="connsiteX93" fmla="*/ 1110048 w 1390135"/>
                  <a:gd name="connsiteY93" fmla="*/ 212124 h 778475"/>
                  <a:gd name="connsiteX94" fmla="*/ 1089454 w 1390135"/>
                  <a:gd name="connsiteY94" fmla="*/ 234778 h 778475"/>
                  <a:gd name="connsiteX95" fmla="*/ 1064740 w 1390135"/>
                  <a:gd name="connsiteY95" fmla="*/ 255372 h 778475"/>
                  <a:gd name="connsiteX96" fmla="*/ 1011194 w 1390135"/>
                  <a:gd name="connsiteY96" fmla="*/ 273908 h 778475"/>
                  <a:gd name="connsiteX97" fmla="*/ 1011194 w 1390135"/>
                  <a:gd name="connsiteY97" fmla="*/ 259491 h 778475"/>
                  <a:gd name="connsiteX98" fmla="*/ 1029729 w 1390135"/>
                  <a:gd name="connsiteY98" fmla="*/ 232718 h 778475"/>
                  <a:gd name="connsiteX99" fmla="*/ 1019433 w 1390135"/>
                  <a:gd name="connsiteY99" fmla="*/ 199767 h 778475"/>
                  <a:gd name="connsiteX100" fmla="*/ 1037967 w 1390135"/>
                  <a:gd name="connsiteY100" fmla="*/ 172994 h 778475"/>
                  <a:gd name="connsiteX101" fmla="*/ 1013254 w 1390135"/>
                  <a:gd name="connsiteY101" fmla="*/ 162697 h 778475"/>
                  <a:gd name="connsiteX102" fmla="*/ 1033848 w 1390135"/>
                  <a:gd name="connsiteY102" fmla="*/ 137983 h 778475"/>
                  <a:gd name="connsiteX103" fmla="*/ 998837 w 1390135"/>
                  <a:gd name="connsiteY103" fmla="*/ 140042 h 778475"/>
                  <a:gd name="connsiteX104" fmla="*/ 994719 w 1390135"/>
                  <a:gd name="connsiteY104" fmla="*/ 115329 h 778475"/>
                  <a:gd name="connsiteX105" fmla="*/ 984421 w 1390135"/>
                  <a:gd name="connsiteY105" fmla="*/ 113270 h 778475"/>
                  <a:gd name="connsiteX106" fmla="*/ 978243 w 1390135"/>
                  <a:gd name="connsiteY106" fmla="*/ 111210 h 778475"/>
                  <a:gd name="connsiteX107" fmla="*/ 949410 w 1390135"/>
                  <a:gd name="connsiteY107" fmla="*/ 74141 h 778475"/>
                  <a:gd name="connsiteX108" fmla="*/ 924697 w 1390135"/>
                  <a:gd name="connsiteY108" fmla="*/ 49426 h 778475"/>
                  <a:gd name="connsiteX109" fmla="*/ 879389 w 1390135"/>
                  <a:gd name="connsiteY109" fmla="*/ 45308 h 778475"/>
                  <a:gd name="connsiteX110" fmla="*/ 860854 w 1390135"/>
                  <a:gd name="connsiteY110" fmla="*/ 59724 h 778475"/>
                  <a:gd name="connsiteX111" fmla="*/ 854675 w 1390135"/>
                  <a:gd name="connsiteY111" fmla="*/ 61783 h 778475"/>
                  <a:gd name="connsiteX112" fmla="*/ 850556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29962 w 1390135"/>
                  <a:gd name="connsiteY114" fmla="*/ 59724 h 778475"/>
                  <a:gd name="connsiteX115" fmla="*/ 821724 w 1390135"/>
                  <a:gd name="connsiteY115" fmla="*/ 55605 h 778475"/>
                  <a:gd name="connsiteX116" fmla="*/ 788773 w 1390135"/>
                  <a:gd name="connsiteY116" fmla="*/ 45308 h 778475"/>
                  <a:gd name="connsiteX117" fmla="*/ 710513 w 1390135"/>
                  <a:gd name="connsiteY117" fmla="*/ 0 h 778475"/>
                  <a:gd name="connsiteX118" fmla="*/ 706394 w 1390135"/>
                  <a:gd name="connsiteY118" fmla="*/ 22653 h 778475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8535 w 1390135"/>
                  <a:gd name="connsiteY4" fmla="*/ 135924 h 778475"/>
                  <a:gd name="connsiteX5" fmla="*/ 16475 w 1390135"/>
                  <a:gd name="connsiteY5" fmla="*/ 210064 h 778475"/>
                  <a:gd name="connsiteX6" fmla="*/ 0 w 1390135"/>
                  <a:gd name="connsiteY6" fmla="*/ 236837 h 778475"/>
                  <a:gd name="connsiteX7" fmla="*/ 16475 w 1390135"/>
                  <a:gd name="connsiteY7" fmla="*/ 288324 h 778475"/>
                  <a:gd name="connsiteX8" fmla="*/ 8237 w 1390135"/>
                  <a:gd name="connsiteY8" fmla="*/ 354226 h 778475"/>
                  <a:gd name="connsiteX9" fmla="*/ 51486 w 1390135"/>
                  <a:gd name="connsiteY9" fmla="*/ 403653 h 778475"/>
                  <a:gd name="connsiteX10" fmla="*/ 102973 w 1390135"/>
                  <a:gd name="connsiteY10" fmla="*/ 465437 h 778475"/>
                  <a:gd name="connsiteX11" fmla="*/ 98854 w 1390135"/>
                  <a:gd name="connsiteY11" fmla="*/ 504567 h 778475"/>
                  <a:gd name="connsiteX12" fmla="*/ 137983 w 1390135"/>
                  <a:gd name="connsiteY12" fmla="*/ 504567 h 778475"/>
                  <a:gd name="connsiteX13" fmla="*/ 191529 w 1390135"/>
                  <a:gd name="connsiteY13" fmla="*/ 560172 h 778475"/>
                  <a:gd name="connsiteX14" fmla="*/ 236837 w 1390135"/>
                  <a:gd name="connsiteY14" fmla="*/ 551935 h 778475"/>
                  <a:gd name="connsiteX15" fmla="*/ 271848 w 1390135"/>
                  <a:gd name="connsiteY15" fmla="*/ 572529 h 778475"/>
                  <a:gd name="connsiteX16" fmla="*/ 306859 w 1390135"/>
                  <a:gd name="connsiteY16" fmla="*/ 578708 h 778475"/>
                  <a:gd name="connsiteX17" fmla="*/ 329513 w 1390135"/>
                  <a:gd name="connsiteY17" fmla="*/ 593124 h 778475"/>
                  <a:gd name="connsiteX18" fmla="*/ 360405 w 1390135"/>
                  <a:gd name="connsiteY18" fmla="*/ 589005 h 778475"/>
                  <a:gd name="connsiteX19" fmla="*/ 383059 w 1390135"/>
                  <a:gd name="connsiteY19" fmla="*/ 578708 h 778475"/>
                  <a:gd name="connsiteX20" fmla="*/ 395416 w 1390135"/>
                  <a:gd name="connsiteY20" fmla="*/ 580767 h 778475"/>
                  <a:gd name="connsiteX21" fmla="*/ 422189 w 1390135"/>
                  <a:gd name="connsiteY21" fmla="*/ 572529 h 778475"/>
                  <a:gd name="connsiteX22" fmla="*/ 448962 w 1390135"/>
                  <a:gd name="connsiteY22" fmla="*/ 589005 h 778475"/>
                  <a:gd name="connsiteX23" fmla="*/ 475735 w 1390135"/>
                  <a:gd name="connsiteY23" fmla="*/ 609599 h 778475"/>
                  <a:gd name="connsiteX24" fmla="*/ 492210 w 1390135"/>
                  <a:gd name="connsiteY24" fmla="*/ 628135 h 778475"/>
                  <a:gd name="connsiteX25" fmla="*/ 512805 w 1390135"/>
                  <a:gd name="connsiteY25" fmla="*/ 656967 h 778475"/>
                  <a:gd name="connsiteX26" fmla="*/ 539578 w 1390135"/>
                  <a:gd name="connsiteY26" fmla="*/ 636372 h 778475"/>
                  <a:gd name="connsiteX27" fmla="*/ 558113 w 1390135"/>
                  <a:gd name="connsiteY27" fmla="*/ 634313 h 778475"/>
                  <a:gd name="connsiteX28" fmla="*/ 576648 w 1390135"/>
                  <a:gd name="connsiteY28" fmla="*/ 646670 h 778475"/>
                  <a:gd name="connsiteX29" fmla="*/ 595183 w 1390135"/>
                  <a:gd name="connsiteY29" fmla="*/ 677562 h 778475"/>
                  <a:gd name="connsiteX30" fmla="*/ 609600 w 1390135"/>
                  <a:gd name="connsiteY30" fmla="*/ 694037 h 778475"/>
                  <a:gd name="connsiteX31" fmla="*/ 615778 w 1390135"/>
                  <a:gd name="connsiteY31" fmla="*/ 710513 h 778475"/>
                  <a:gd name="connsiteX32" fmla="*/ 636373 w 1390135"/>
                  <a:gd name="connsiteY32" fmla="*/ 722870 h 778475"/>
                  <a:gd name="connsiteX33" fmla="*/ 659027 w 1390135"/>
                  <a:gd name="connsiteY33" fmla="*/ 739345 h 778475"/>
                  <a:gd name="connsiteX34" fmla="*/ 671383 w 1390135"/>
                  <a:gd name="connsiteY34" fmla="*/ 687859 h 778475"/>
                  <a:gd name="connsiteX35" fmla="*/ 710513 w 1390135"/>
                  <a:gd name="connsiteY35" fmla="*/ 652848 h 778475"/>
                  <a:gd name="connsiteX36" fmla="*/ 737286 w 1390135"/>
                  <a:gd name="connsiteY36" fmla="*/ 636372 h 778475"/>
                  <a:gd name="connsiteX37" fmla="*/ 774356 w 1390135"/>
                  <a:gd name="connsiteY37" fmla="*/ 636372 h 778475"/>
                  <a:gd name="connsiteX38" fmla="*/ 827902 w 1390135"/>
                  <a:gd name="connsiteY38" fmla="*/ 636372 h 778475"/>
                  <a:gd name="connsiteX39" fmla="*/ 856735 w 1390135"/>
                  <a:gd name="connsiteY39" fmla="*/ 644610 h 778475"/>
                  <a:gd name="connsiteX40" fmla="*/ 881449 w 1390135"/>
                  <a:gd name="connsiteY40" fmla="*/ 646670 h 778475"/>
                  <a:gd name="connsiteX41" fmla="*/ 867032 w 1390135"/>
                  <a:gd name="connsiteY41" fmla="*/ 603421 h 778475"/>
                  <a:gd name="connsiteX42" fmla="*/ 897924 w 1390135"/>
                  <a:gd name="connsiteY42" fmla="*/ 605481 h 778475"/>
                  <a:gd name="connsiteX43" fmla="*/ 914400 w 1390135"/>
                  <a:gd name="connsiteY43" fmla="*/ 611659 h 778475"/>
                  <a:gd name="connsiteX44" fmla="*/ 955589 w 1390135"/>
                  <a:gd name="connsiteY44" fmla="*/ 624016 h 778475"/>
                  <a:gd name="connsiteX45" fmla="*/ 976183 w 1390135"/>
                  <a:gd name="connsiteY45" fmla="*/ 638432 h 778475"/>
                  <a:gd name="connsiteX46" fmla="*/ 1005016 w 1390135"/>
                  <a:gd name="connsiteY46" fmla="*/ 636372 h 778475"/>
                  <a:gd name="connsiteX47" fmla="*/ 1021492 w 1390135"/>
                  <a:gd name="connsiteY47" fmla="*/ 675502 h 778475"/>
                  <a:gd name="connsiteX48" fmla="*/ 1029729 w 1390135"/>
                  <a:gd name="connsiteY48" fmla="*/ 704335 h 778475"/>
                  <a:gd name="connsiteX49" fmla="*/ 1072979 w 1390135"/>
                  <a:gd name="connsiteY49" fmla="*/ 778475 h 778475"/>
                  <a:gd name="connsiteX50" fmla="*/ 1089454 w 1390135"/>
                  <a:gd name="connsiteY50" fmla="*/ 774356 h 778475"/>
                  <a:gd name="connsiteX51" fmla="*/ 1079156 w 1390135"/>
                  <a:gd name="connsiteY51" fmla="*/ 724929 h 778475"/>
                  <a:gd name="connsiteX52" fmla="*/ 1056502 w 1390135"/>
                  <a:gd name="connsiteY52" fmla="*/ 685799 h 778475"/>
                  <a:gd name="connsiteX53" fmla="*/ 1056502 w 1390135"/>
                  <a:gd name="connsiteY53" fmla="*/ 654908 h 778475"/>
                  <a:gd name="connsiteX54" fmla="*/ 1050324 w 1390135"/>
                  <a:gd name="connsiteY54" fmla="*/ 601362 h 778475"/>
                  <a:gd name="connsiteX55" fmla="*/ 1054443 w 1390135"/>
                  <a:gd name="connsiteY55" fmla="*/ 570470 h 778475"/>
                  <a:gd name="connsiteX56" fmla="*/ 1089454 w 1390135"/>
                  <a:gd name="connsiteY56" fmla="*/ 539578 h 778475"/>
                  <a:gd name="connsiteX57" fmla="*/ 1107989 w 1390135"/>
                  <a:gd name="connsiteY57" fmla="*/ 516924 h 778475"/>
                  <a:gd name="connsiteX58" fmla="*/ 1134762 w 1390135"/>
                  <a:gd name="connsiteY58" fmla="*/ 506626 h 778475"/>
                  <a:gd name="connsiteX59" fmla="*/ 1153297 w 1390135"/>
                  <a:gd name="connsiteY59" fmla="*/ 494270 h 778475"/>
                  <a:gd name="connsiteX60" fmla="*/ 1194486 w 1390135"/>
                  <a:gd name="connsiteY60" fmla="*/ 467497 h 778475"/>
                  <a:gd name="connsiteX61" fmla="*/ 1182129 w 1390135"/>
                  <a:gd name="connsiteY61" fmla="*/ 428367 h 778475"/>
                  <a:gd name="connsiteX62" fmla="*/ 1169773 w 1390135"/>
                  <a:gd name="connsiteY62" fmla="*/ 372762 h 778475"/>
                  <a:gd name="connsiteX63" fmla="*/ 1196546 w 1390135"/>
                  <a:gd name="connsiteY63" fmla="*/ 399535 h 778475"/>
                  <a:gd name="connsiteX64" fmla="*/ 1204783 w 1390135"/>
                  <a:gd name="connsiteY64" fmla="*/ 378940 h 778475"/>
                  <a:gd name="connsiteX65" fmla="*/ 1194486 w 1390135"/>
                  <a:gd name="connsiteY65" fmla="*/ 335691 h 778475"/>
                  <a:gd name="connsiteX66" fmla="*/ 1215081 w 1390135"/>
                  <a:gd name="connsiteY66" fmla="*/ 360405 h 778475"/>
                  <a:gd name="connsiteX67" fmla="*/ 1231556 w 1390135"/>
                  <a:gd name="connsiteY67" fmla="*/ 306859 h 778475"/>
                  <a:gd name="connsiteX68" fmla="*/ 1231556 w 1390135"/>
                  <a:gd name="connsiteY68" fmla="*/ 306859 h 778475"/>
                  <a:gd name="connsiteX69" fmla="*/ 1258329 w 1390135"/>
                  <a:gd name="connsiteY69" fmla="*/ 288324 h 778475"/>
                  <a:gd name="connsiteX70" fmla="*/ 1289221 w 1390135"/>
                  <a:gd name="connsiteY70" fmla="*/ 288324 h 778475"/>
                  <a:gd name="connsiteX71" fmla="*/ 1315994 w 1390135"/>
                  <a:gd name="connsiteY71" fmla="*/ 282145 h 778475"/>
                  <a:gd name="connsiteX72" fmla="*/ 1336589 w 1390135"/>
                  <a:gd name="connsiteY72" fmla="*/ 267729 h 778475"/>
                  <a:gd name="connsiteX73" fmla="*/ 1315994 w 1390135"/>
                  <a:gd name="connsiteY73" fmla="*/ 265670 h 778475"/>
                  <a:gd name="connsiteX74" fmla="*/ 1307756 w 1390135"/>
                  <a:gd name="connsiteY74" fmla="*/ 253313 h 778475"/>
                  <a:gd name="connsiteX75" fmla="*/ 1311875 w 1390135"/>
                  <a:gd name="connsiteY75" fmla="*/ 230659 h 778475"/>
                  <a:gd name="connsiteX76" fmla="*/ 1336589 w 1390135"/>
                  <a:gd name="connsiteY76" fmla="*/ 203886 h 778475"/>
                  <a:gd name="connsiteX77" fmla="*/ 1381897 w 1390135"/>
                  <a:gd name="connsiteY77" fmla="*/ 181232 h 778475"/>
                  <a:gd name="connsiteX78" fmla="*/ 1390135 w 1390135"/>
                  <a:gd name="connsiteY78" fmla="*/ 170935 h 778475"/>
                  <a:gd name="connsiteX79" fmla="*/ 1379837 w 1390135"/>
                  <a:gd name="connsiteY79" fmla="*/ 144162 h 778475"/>
                  <a:gd name="connsiteX80" fmla="*/ 1383956 w 1390135"/>
                  <a:gd name="connsiteY80" fmla="*/ 113270 h 778475"/>
                  <a:gd name="connsiteX81" fmla="*/ 1377778 w 1390135"/>
                  <a:gd name="connsiteY81" fmla="*/ 96794 h 778475"/>
                  <a:gd name="connsiteX82" fmla="*/ 1369540 w 1390135"/>
                  <a:gd name="connsiteY82" fmla="*/ 80318 h 778475"/>
                  <a:gd name="connsiteX83" fmla="*/ 1342767 w 1390135"/>
                  <a:gd name="connsiteY83" fmla="*/ 88556 h 778475"/>
                  <a:gd name="connsiteX84" fmla="*/ 1328351 w 1390135"/>
                  <a:gd name="connsiteY84" fmla="*/ 102972 h 778475"/>
                  <a:gd name="connsiteX85" fmla="*/ 1320113 w 1390135"/>
                  <a:gd name="connsiteY85" fmla="*/ 127686 h 778475"/>
                  <a:gd name="connsiteX86" fmla="*/ 1303637 w 1390135"/>
                  <a:gd name="connsiteY86" fmla="*/ 148281 h 778475"/>
                  <a:gd name="connsiteX87" fmla="*/ 1245973 w 1390135"/>
                  <a:gd name="connsiteY87" fmla="*/ 166816 h 778475"/>
                  <a:gd name="connsiteX88" fmla="*/ 1204783 w 1390135"/>
                  <a:gd name="connsiteY88" fmla="*/ 168875 h 778475"/>
                  <a:gd name="connsiteX89" fmla="*/ 1192427 w 1390135"/>
                  <a:gd name="connsiteY89" fmla="*/ 183291 h 778475"/>
                  <a:gd name="connsiteX90" fmla="*/ 1171832 w 1390135"/>
                  <a:gd name="connsiteY90" fmla="*/ 197708 h 778475"/>
                  <a:gd name="connsiteX91" fmla="*/ 1155356 w 1390135"/>
                  <a:gd name="connsiteY91" fmla="*/ 205945 h 778475"/>
                  <a:gd name="connsiteX92" fmla="*/ 1143000 w 1390135"/>
                  <a:gd name="connsiteY92" fmla="*/ 212124 h 778475"/>
                  <a:gd name="connsiteX93" fmla="*/ 1110048 w 1390135"/>
                  <a:gd name="connsiteY93" fmla="*/ 212124 h 778475"/>
                  <a:gd name="connsiteX94" fmla="*/ 1089454 w 1390135"/>
                  <a:gd name="connsiteY94" fmla="*/ 234778 h 778475"/>
                  <a:gd name="connsiteX95" fmla="*/ 1064740 w 1390135"/>
                  <a:gd name="connsiteY95" fmla="*/ 255372 h 778475"/>
                  <a:gd name="connsiteX96" fmla="*/ 1011194 w 1390135"/>
                  <a:gd name="connsiteY96" fmla="*/ 273908 h 778475"/>
                  <a:gd name="connsiteX97" fmla="*/ 1011194 w 1390135"/>
                  <a:gd name="connsiteY97" fmla="*/ 259491 h 778475"/>
                  <a:gd name="connsiteX98" fmla="*/ 1029729 w 1390135"/>
                  <a:gd name="connsiteY98" fmla="*/ 232718 h 778475"/>
                  <a:gd name="connsiteX99" fmla="*/ 1019433 w 1390135"/>
                  <a:gd name="connsiteY99" fmla="*/ 199767 h 778475"/>
                  <a:gd name="connsiteX100" fmla="*/ 1037967 w 1390135"/>
                  <a:gd name="connsiteY100" fmla="*/ 172994 h 778475"/>
                  <a:gd name="connsiteX101" fmla="*/ 1013254 w 1390135"/>
                  <a:gd name="connsiteY101" fmla="*/ 162697 h 778475"/>
                  <a:gd name="connsiteX102" fmla="*/ 1033848 w 1390135"/>
                  <a:gd name="connsiteY102" fmla="*/ 137983 h 778475"/>
                  <a:gd name="connsiteX103" fmla="*/ 998837 w 1390135"/>
                  <a:gd name="connsiteY103" fmla="*/ 140042 h 778475"/>
                  <a:gd name="connsiteX104" fmla="*/ 994719 w 1390135"/>
                  <a:gd name="connsiteY104" fmla="*/ 115329 h 778475"/>
                  <a:gd name="connsiteX105" fmla="*/ 984421 w 1390135"/>
                  <a:gd name="connsiteY105" fmla="*/ 113270 h 778475"/>
                  <a:gd name="connsiteX106" fmla="*/ 978243 w 1390135"/>
                  <a:gd name="connsiteY106" fmla="*/ 111210 h 778475"/>
                  <a:gd name="connsiteX107" fmla="*/ 949410 w 1390135"/>
                  <a:gd name="connsiteY107" fmla="*/ 74141 h 778475"/>
                  <a:gd name="connsiteX108" fmla="*/ 924697 w 1390135"/>
                  <a:gd name="connsiteY108" fmla="*/ 49426 h 778475"/>
                  <a:gd name="connsiteX109" fmla="*/ 879389 w 1390135"/>
                  <a:gd name="connsiteY109" fmla="*/ 45308 h 778475"/>
                  <a:gd name="connsiteX110" fmla="*/ 860854 w 1390135"/>
                  <a:gd name="connsiteY110" fmla="*/ 59724 h 778475"/>
                  <a:gd name="connsiteX111" fmla="*/ 854675 w 1390135"/>
                  <a:gd name="connsiteY111" fmla="*/ 61783 h 778475"/>
                  <a:gd name="connsiteX112" fmla="*/ 850556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29962 w 1390135"/>
                  <a:gd name="connsiteY114" fmla="*/ 59724 h 778475"/>
                  <a:gd name="connsiteX115" fmla="*/ 821724 w 1390135"/>
                  <a:gd name="connsiteY115" fmla="*/ 55605 h 778475"/>
                  <a:gd name="connsiteX116" fmla="*/ 729048 w 1390135"/>
                  <a:gd name="connsiteY116" fmla="*/ 26772 h 778475"/>
                  <a:gd name="connsiteX117" fmla="*/ 710513 w 1390135"/>
                  <a:gd name="connsiteY117" fmla="*/ 0 h 778475"/>
                  <a:gd name="connsiteX118" fmla="*/ 706394 w 1390135"/>
                  <a:gd name="connsiteY118" fmla="*/ 22653 h 778475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8535 w 1390135"/>
                  <a:gd name="connsiteY4" fmla="*/ 135924 h 778475"/>
                  <a:gd name="connsiteX5" fmla="*/ 16475 w 1390135"/>
                  <a:gd name="connsiteY5" fmla="*/ 210064 h 778475"/>
                  <a:gd name="connsiteX6" fmla="*/ 0 w 1390135"/>
                  <a:gd name="connsiteY6" fmla="*/ 236837 h 778475"/>
                  <a:gd name="connsiteX7" fmla="*/ 16475 w 1390135"/>
                  <a:gd name="connsiteY7" fmla="*/ 288324 h 778475"/>
                  <a:gd name="connsiteX8" fmla="*/ 8237 w 1390135"/>
                  <a:gd name="connsiteY8" fmla="*/ 354226 h 778475"/>
                  <a:gd name="connsiteX9" fmla="*/ 51486 w 1390135"/>
                  <a:gd name="connsiteY9" fmla="*/ 403653 h 778475"/>
                  <a:gd name="connsiteX10" fmla="*/ 102973 w 1390135"/>
                  <a:gd name="connsiteY10" fmla="*/ 465437 h 778475"/>
                  <a:gd name="connsiteX11" fmla="*/ 98854 w 1390135"/>
                  <a:gd name="connsiteY11" fmla="*/ 504567 h 778475"/>
                  <a:gd name="connsiteX12" fmla="*/ 137983 w 1390135"/>
                  <a:gd name="connsiteY12" fmla="*/ 504567 h 778475"/>
                  <a:gd name="connsiteX13" fmla="*/ 191529 w 1390135"/>
                  <a:gd name="connsiteY13" fmla="*/ 560172 h 778475"/>
                  <a:gd name="connsiteX14" fmla="*/ 236837 w 1390135"/>
                  <a:gd name="connsiteY14" fmla="*/ 551935 h 778475"/>
                  <a:gd name="connsiteX15" fmla="*/ 271848 w 1390135"/>
                  <a:gd name="connsiteY15" fmla="*/ 572529 h 778475"/>
                  <a:gd name="connsiteX16" fmla="*/ 306859 w 1390135"/>
                  <a:gd name="connsiteY16" fmla="*/ 578708 h 778475"/>
                  <a:gd name="connsiteX17" fmla="*/ 329513 w 1390135"/>
                  <a:gd name="connsiteY17" fmla="*/ 593124 h 778475"/>
                  <a:gd name="connsiteX18" fmla="*/ 360405 w 1390135"/>
                  <a:gd name="connsiteY18" fmla="*/ 589005 h 778475"/>
                  <a:gd name="connsiteX19" fmla="*/ 383059 w 1390135"/>
                  <a:gd name="connsiteY19" fmla="*/ 578708 h 778475"/>
                  <a:gd name="connsiteX20" fmla="*/ 395416 w 1390135"/>
                  <a:gd name="connsiteY20" fmla="*/ 580767 h 778475"/>
                  <a:gd name="connsiteX21" fmla="*/ 422189 w 1390135"/>
                  <a:gd name="connsiteY21" fmla="*/ 572529 h 778475"/>
                  <a:gd name="connsiteX22" fmla="*/ 448962 w 1390135"/>
                  <a:gd name="connsiteY22" fmla="*/ 589005 h 778475"/>
                  <a:gd name="connsiteX23" fmla="*/ 475735 w 1390135"/>
                  <a:gd name="connsiteY23" fmla="*/ 609599 h 778475"/>
                  <a:gd name="connsiteX24" fmla="*/ 492210 w 1390135"/>
                  <a:gd name="connsiteY24" fmla="*/ 628135 h 778475"/>
                  <a:gd name="connsiteX25" fmla="*/ 512805 w 1390135"/>
                  <a:gd name="connsiteY25" fmla="*/ 656967 h 778475"/>
                  <a:gd name="connsiteX26" fmla="*/ 539578 w 1390135"/>
                  <a:gd name="connsiteY26" fmla="*/ 636372 h 778475"/>
                  <a:gd name="connsiteX27" fmla="*/ 558113 w 1390135"/>
                  <a:gd name="connsiteY27" fmla="*/ 634313 h 778475"/>
                  <a:gd name="connsiteX28" fmla="*/ 576648 w 1390135"/>
                  <a:gd name="connsiteY28" fmla="*/ 646670 h 778475"/>
                  <a:gd name="connsiteX29" fmla="*/ 595183 w 1390135"/>
                  <a:gd name="connsiteY29" fmla="*/ 677562 h 778475"/>
                  <a:gd name="connsiteX30" fmla="*/ 609600 w 1390135"/>
                  <a:gd name="connsiteY30" fmla="*/ 694037 h 778475"/>
                  <a:gd name="connsiteX31" fmla="*/ 615778 w 1390135"/>
                  <a:gd name="connsiteY31" fmla="*/ 710513 h 778475"/>
                  <a:gd name="connsiteX32" fmla="*/ 636373 w 1390135"/>
                  <a:gd name="connsiteY32" fmla="*/ 722870 h 778475"/>
                  <a:gd name="connsiteX33" fmla="*/ 659027 w 1390135"/>
                  <a:gd name="connsiteY33" fmla="*/ 739345 h 778475"/>
                  <a:gd name="connsiteX34" fmla="*/ 671383 w 1390135"/>
                  <a:gd name="connsiteY34" fmla="*/ 687859 h 778475"/>
                  <a:gd name="connsiteX35" fmla="*/ 710513 w 1390135"/>
                  <a:gd name="connsiteY35" fmla="*/ 652848 h 778475"/>
                  <a:gd name="connsiteX36" fmla="*/ 737286 w 1390135"/>
                  <a:gd name="connsiteY36" fmla="*/ 636372 h 778475"/>
                  <a:gd name="connsiteX37" fmla="*/ 774356 w 1390135"/>
                  <a:gd name="connsiteY37" fmla="*/ 636372 h 778475"/>
                  <a:gd name="connsiteX38" fmla="*/ 827902 w 1390135"/>
                  <a:gd name="connsiteY38" fmla="*/ 636372 h 778475"/>
                  <a:gd name="connsiteX39" fmla="*/ 856735 w 1390135"/>
                  <a:gd name="connsiteY39" fmla="*/ 644610 h 778475"/>
                  <a:gd name="connsiteX40" fmla="*/ 881449 w 1390135"/>
                  <a:gd name="connsiteY40" fmla="*/ 646670 h 778475"/>
                  <a:gd name="connsiteX41" fmla="*/ 867032 w 1390135"/>
                  <a:gd name="connsiteY41" fmla="*/ 603421 h 778475"/>
                  <a:gd name="connsiteX42" fmla="*/ 897924 w 1390135"/>
                  <a:gd name="connsiteY42" fmla="*/ 605481 h 778475"/>
                  <a:gd name="connsiteX43" fmla="*/ 914400 w 1390135"/>
                  <a:gd name="connsiteY43" fmla="*/ 611659 h 778475"/>
                  <a:gd name="connsiteX44" fmla="*/ 955589 w 1390135"/>
                  <a:gd name="connsiteY44" fmla="*/ 624016 h 778475"/>
                  <a:gd name="connsiteX45" fmla="*/ 976183 w 1390135"/>
                  <a:gd name="connsiteY45" fmla="*/ 638432 h 778475"/>
                  <a:gd name="connsiteX46" fmla="*/ 1005016 w 1390135"/>
                  <a:gd name="connsiteY46" fmla="*/ 636372 h 778475"/>
                  <a:gd name="connsiteX47" fmla="*/ 1021492 w 1390135"/>
                  <a:gd name="connsiteY47" fmla="*/ 675502 h 778475"/>
                  <a:gd name="connsiteX48" fmla="*/ 1029729 w 1390135"/>
                  <a:gd name="connsiteY48" fmla="*/ 704335 h 778475"/>
                  <a:gd name="connsiteX49" fmla="*/ 1072979 w 1390135"/>
                  <a:gd name="connsiteY49" fmla="*/ 778475 h 778475"/>
                  <a:gd name="connsiteX50" fmla="*/ 1089454 w 1390135"/>
                  <a:gd name="connsiteY50" fmla="*/ 774356 h 778475"/>
                  <a:gd name="connsiteX51" fmla="*/ 1079156 w 1390135"/>
                  <a:gd name="connsiteY51" fmla="*/ 724929 h 778475"/>
                  <a:gd name="connsiteX52" fmla="*/ 1056502 w 1390135"/>
                  <a:gd name="connsiteY52" fmla="*/ 685799 h 778475"/>
                  <a:gd name="connsiteX53" fmla="*/ 1056502 w 1390135"/>
                  <a:gd name="connsiteY53" fmla="*/ 654908 h 778475"/>
                  <a:gd name="connsiteX54" fmla="*/ 1050324 w 1390135"/>
                  <a:gd name="connsiteY54" fmla="*/ 601362 h 778475"/>
                  <a:gd name="connsiteX55" fmla="*/ 1054443 w 1390135"/>
                  <a:gd name="connsiteY55" fmla="*/ 570470 h 778475"/>
                  <a:gd name="connsiteX56" fmla="*/ 1089454 w 1390135"/>
                  <a:gd name="connsiteY56" fmla="*/ 539578 h 778475"/>
                  <a:gd name="connsiteX57" fmla="*/ 1107989 w 1390135"/>
                  <a:gd name="connsiteY57" fmla="*/ 516924 h 778475"/>
                  <a:gd name="connsiteX58" fmla="*/ 1134762 w 1390135"/>
                  <a:gd name="connsiteY58" fmla="*/ 506626 h 778475"/>
                  <a:gd name="connsiteX59" fmla="*/ 1153297 w 1390135"/>
                  <a:gd name="connsiteY59" fmla="*/ 494270 h 778475"/>
                  <a:gd name="connsiteX60" fmla="*/ 1194486 w 1390135"/>
                  <a:gd name="connsiteY60" fmla="*/ 467497 h 778475"/>
                  <a:gd name="connsiteX61" fmla="*/ 1182129 w 1390135"/>
                  <a:gd name="connsiteY61" fmla="*/ 428367 h 778475"/>
                  <a:gd name="connsiteX62" fmla="*/ 1169773 w 1390135"/>
                  <a:gd name="connsiteY62" fmla="*/ 372762 h 778475"/>
                  <a:gd name="connsiteX63" fmla="*/ 1196546 w 1390135"/>
                  <a:gd name="connsiteY63" fmla="*/ 399535 h 778475"/>
                  <a:gd name="connsiteX64" fmla="*/ 1204783 w 1390135"/>
                  <a:gd name="connsiteY64" fmla="*/ 378940 h 778475"/>
                  <a:gd name="connsiteX65" fmla="*/ 1194486 w 1390135"/>
                  <a:gd name="connsiteY65" fmla="*/ 335691 h 778475"/>
                  <a:gd name="connsiteX66" fmla="*/ 1215081 w 1390135"/>
                  <a:gd name="connsiteY66" fmla="*/ 360405 h 778475"/>
                  <a:gd name="connsiteX67" fmla="*/ 1231556 w 1390135"/>
                  <a:gd name="connsiteY67" fmla="*/ 306859 h 778475"/>
                  <a:gd name="connsiteX68" fmla="*/ 1231556 w 1390135"/>
                  <a:gd name="connsiteY68" fmla="*/ 306859 h 778475"/>
                  <a:gd name="connsiteX69" fmla="*/ 1258329 w 1390135"/>
                  <a:gd name="connsiteY69" fmla="*/ 288324 h 778475"/>
                  <a:gd name="connsiteX70" fmla="*/ 1289221 w 1390135"/>
                  <a:gd name="connsiteY70" fmla="*/ 288324 h 778475"/>
                  <a:gd name="connsiteX71" fmla="*/ 1315994 w 1390135"/>
                  <a:gd name="connsiteY71" fmla="*/ 282145 h 778475"/>
                  <a:gd name="connsiteX72" fmla="*/ 1336589 w 1390135"/>
                  <a:gd name="connsiteY72" fmla="*/ 267729 h 778475"/>
                  <a:gd name="connsiteX73" fmla="*/ 1315994 w 1390135"/>
                  <a:gd name="connsiteY73" fmla="*/ 265670 h 778475"/>
                  <a:gd name="connsiteX74" fmla="*/ 1307756 w 1390135"/>
                  <a:gd name="connsiteY74" fmla="*/ 253313 h 778475"/>
                  <a:gd name="connsiteX75" fmla="*/ 1311875 w 1390135"/>
                  <a:gd name="connsiteY75" fmla="*/ 230659 h 778475"/>
                  <a:gd name="connsiteX76" fmla="*/ 1336589 w 1390135"/>
                  <a:gd name="connsiteY76" fmla="*/ 203886 h 778475"/>
                  <a:gd name="connsiteX77" fmla="*/ 1381897 w 1390135"/>
                  <a:gd name="connsiteY77" fmla="*/ 181232 h 778475"/>
                  <a:gd name="connsiteX78" fmla="*/ 1390135 w 1390135"/>
                  <a:gd name="connsiteY78" fmla="*/ 170935 h 778475"/>
                  <a:gd name="connsiteX79" fmla="*/ 1379837 w 1390135"/>
                  <a:gd name="connsiteY79" fmla="*/ 144162 h 778475"/>
                  <a:gd name="connsiteX80" fmla="*/ 1383956 w 1390135"/>
                  <a:gd name="connsiteY80" fmla="*/ 113270 h 778475"/>
                  <a:gd name="connsiteX81" fmla="*/ 1377778 w 1390135"/>
                  <a:gd name="connsiteY81" fmla="*/ 96794 h 778475"/>
                  <a:gd name="connsiteX82" fmla="*/ 1369540 w 1390135"/>
                  <a:gd name="connsiteY82" fmla="*/ 80318 h 778475"/>
                  <a:gd name="connsiteX83" fmla="*/ 1342767 w 1390135"/>
                  <a:gd name="connsiteY83" fmla="*/ 88556 h 778475"/>
                  <a:gd name="connsiteX84" fmla="*/ 1328351 w 1390135"/>
                  <a:gd name="connsiteY84" fmla="*/ 102972 h 778475"/>
                  <a:gd name="connsiteX85" fmla="*/ 1320113 w 1390135"/>
                  <a:gd name="connsiteY85" fmla="*/ 127686 h 778475"/>
                  <a:gd name="connsiteX86" fmla="*/ 1303637 w 1390135"/>
                  <a:gd name="connsiteY86" fmla="*/ 148281 h 778475"/>
                  <a:gd name="connsiteX87" fmla="*/ 1245973 w 1390135"/>
                  <a:gd name="connsiteY87" fmla="*/ 166816 h 778475"/>
                  <a:gd name="connsiteX88" fmla="*/ 1204783 w 1390135"/>
                  <a:gd name="connsiteY88" fmla="*/ 168875 h 778475"/>
                  <a:gd name="connsiteX89" fmla="*/ 1192427 w 1390135"/>
                  <a:gd name="connsiteY89" fmla="*/ 183291 h 778475"/>
                  <a:gd name="connsiteX90" fmla="*/ 1171832 w 1390135"/>
                  <a:gd name="connsiteY90" fmla="*/ 197708 h 778475"/>
                  <a:gd name="connsiteX91" fmla="*/ 1155356 w 1390135"/>
                  <a:gd name="connsiteY91" fmla="*/ 205945 h 778475"/>
                  <a:gd name="connsiteX92" fmla="*/ 1143000 w 1390135"/>
                  <a:gd name="connsiteY92" fmla="*/ 212124 h 778475"/>
                  <a:gd name="connsiteX93" fmla="*/ 1110048 w 1390135"/>
                  <a:gd name="connsiteY93" fmla="*/ 212124 h 778475"/>
                  <a:gd name="connsiteX94" fmla="*/ 1089454 w 1390135"/>
                  <a:gd name="connsiteY94" fmla="*/ 234778 h 778475"/>
                  <a:gd name="connsiteX95" fmla="*/ 1064740 w 1390135"/>
                  <a:gd name="connsiteY95" fmla="*/ 255372 h 778475"/>
                  <a:gd name="connsiteX96" fmla="*/ 1011194 w 1390135"/>
                  <a:gd name="connsiteY96" fmla="*/ 273908 h 778475"/>
                  <a:gd name="connsiteX97" fmla="*/ 1011194 w 1390135"/>
                  <a:gd name="connsiteY97" fmla="*/ 259491 h 778475"/>
                  <a:gd name="connsiteX98" fmla="*/ 1029729 w 1390135"/>
                  <a:gd name="connsiteY98" fmla="*/ 232718 h 778475"/>
                  <a:gd name="connsiteX99" fmla="*/ 1019433 w 1390135"/>
                  <a:gd name="connsiteY99" fmla="*/ 199767 h 778475"/>
                  <a:gd name="connsiteX100" fmla="*/ 1037967 w 1390135"/>
                  <a:gd name="connsiteY100" fmla="*/ 172994 h 778475"/>
                  <a:gd name="connsiteX101" fmla="*/ 1013254 w 1390135"/>
                  <a:gd name="connsiteY101" fmla="*/ 162697 h 778475"/>
                  <a:gd name="connsiteX102" fmla="*/ 1033848 w 1390135"/>
                  <a:gd name="connsiteY102" fmla="*/ 137983 h 778475"/>
                  <a:gd name="connsiteX103" fmla="*/ 998837 w 1390135"/>
                  <a:gd name="connsiteY103" fmla="*/ 140042 h 778475"/>
                  <a:gd name="connsiteX104" fmla="*/ 994719 w 1390135"/>
                  <a:gd name="connsiteY104" fmla="*/ 115329 h 778475"/>
                  <a:gd name="connsiteX105" fmla="*/ 984421 w 1390135"/>
                  <a:gd name="connsiteY105" fmla="*/ 113270 h 778475"/>
                  <a:gd name="connsiteX106" fmla="*/ 978243 w 1390135"/>
                  <a:gd name="connsiteY106" fmla="*/ 111210 h 778475"/>
                  <a:gd name="connsiteX107" fmla="*/ 949410 w 1390135"/>
                  <a:gd name="connsiteY107" fmla="*/ 74141 h 778475"/>
                  <a:gd name="connsiteX108" fmla="*/ 924697 w 1390135"/>
                  <a:gd name="connsiteY108" fmla="*/ 49426 h 778475"/>
                  <a:gd name="connsiteX109" fmla="*/ 879389 w 1390135"/>
                  <a:gd name="connsiteY109" fmla="*/ 45308 h 778475"/>
                  <a:gd name="connsiteX110" fmla="*/ 860854 w 1390135"/>
                  <a:gd name="connsiteY110" fmla="*/ 59724 h 778475"/>
                  <a:gd name="connsiteX111" fmla="*/ 854675 w 1390135"/>
                  <a:gd name="connsiteY111" fmla="*/ 61783 h 778475"/>
                  <a:gd name="connsiteX112" fmla="*/ 850556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29962 w 1390135"/>
                  <a:gd name="connsiteY114" fmla="*/ 59724 h 778475"/>
                  <a:gd name="connsiteX115" fmla="*/ 799070 w 1390135"/>
                  <a:gd name="connsiteY115" fmla="*/ 32951 h 778475"/>
                  <a:gd name="connsiteX116" fmla="*/ 729048 w 1390135"/>
                  <a:gd name="connsiteY116" fmla="*/ 26772 h 778475"/>
                  <a:gd name="connsiteX117" fmla="*/ 710513 w 1390135"/>
                  <a:gd name="connsiteY117" fmla="*/ 0 h 778475"/>
                  <a:gd name="connsiteX118" fmla="*/ 706394 w 1390135"/>
                  <a:gd name="connsiteY118" fmla="*/ 22653 h 778475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0297 w 1390135"/>
                  <a:gd name="connsiteY4" fmla="*/ 88556 h 778475"/>
                  <a:gd name="connsiteX5" fmla="*/ 18535 w 1390135"/>
                  <a:gd name="connsiteY5" fmla="*/ 135924 h 778475"/>
                  <a:gd name="connsiteX6" fmla="*/ 16475 w 1390135"/>
                  <a:gd name="connsiteY6" fmla="*/ 210064 h 778475"/>
                  <a:gd name="connsiteX7" fmla="*/ 0 w 1390135"/>
                  <a:gd name="connsiteY7" fmla="*/ 236837 h 778475"/>
                  <a:gd name="connsiteX8" fmla="*/ 16475 w 1390135"/>
                  <a:gd name="connsiteY8" fmla="*/ 288324 h 778475"/>
                  <a:gd name="connsiteX9" fmla="*/ 8237 w 1390135"/>
                  <a:gd name="connsiteY9" fmla="*/ 354226 h 778475"/>
                  <a:gd name="connsiteX10" fmla="*/ 51486 w 1390135"/>
                  <a:gd name="connsiteY10" fmla="*/ 403653 h 778475"/>
                  <a:gd name="connsiteX11" fmla="*/ 102973 w 1390135"/>
                  <a:gd name="connsiteY11" fmla="*/ 465437 h 778475"/>
                  <a:gd name="connsiteX12" fmla="*/ 98854 w 1390135"/>
                  <a:gd name="connsiteY12" fmla="*/ 504567 h 778475"/>
                  <a:gd name="connsiteX13" fmla="*/ 137983 w 1390135"/>
                  <a:gd name="connsiteY13" fmla="*/ 504567 h 778475"/>
                  <a:gd name="connsiteX14" fmla="*/ 191529 w 1390135"/>
                  <a:gd name="connsiteY14" fmla="*/ 560172 h 778475"/>
                  <a:gd name="connsiteX15" fmla="*/ 236837 w 1390135"/>
                  <a:gd name="connsiteY15" fmla="*/ 551935 h 778475"/>
                  <a:gd name="connsiteX16" fmla="*/ 271848 w 1390135"/>
                  <a:gd name="connsiteY16" fmla="*/ 572529 h 778475"/>
                  <a:gd name="connsiteX17" fmla="*/ 306859 w 1390135"/>
                  <a:gd name="connsiteY17" fmla="*/ 578708 h 778475"/>
                  <a:gd name="connsiteX18" fmla="*/ 329513 w 1390135"/>
                  <a:gd name="connsiteY18" fmla="*/ 593124 h 778475"/>
                  <a:gd name="connsiteX19" fmla="*/ 360405 w 1390135"/>
                  <a:gd name="connsiteY19" fmla="*/ 589005 h 778475"/>
                  <a:gd name="connsiteX20" fmla="*/ 383059 w 1390135"/>
                  <a:gd name="connsiteY20" fmla="*/ 578708 h 778475"/>
                  <a:gd name="connsiteX21" fmla="*/ 395416 w 1390135"/>
                  <a:gd name="connsiteY21" fmla="*/ 580767 h 778475"/>
                  <a:gd name="connsiteX22" fmla="*/ 422189 w 1390135"/>
                  <a:gd name="connsiteY22" fmla="*/ 572529 h 778475"/>
                  <a:gd name="connsiteX23" fmla="*/ 448962 w 1390135"/>
                  <a:gd name="connsiteY23" fmla="*/ 589005 h 778475"/>
                  <a:gd name="connsiteX24" fmla="*/ 475735 w 1390135"/>
                  <a:gd name="connsiteY24" fmla="*/ 609599 h 778475"/>
                  <a:gd name="connsiteX25" fmla="*/ 492210 w 1390135"/>
                  <a:gd name="connsiteY25" fmla="*/ 628135 h 778475"/>
                  <a:gd name="connsiteX26" fmla="*/ 512805 w 1390135"/>
                  <a:gd name="connsiteY26" fmla="*/ 656967 h 778475"/>
                  <a:gd name="connsiteX27" fmla="*/ 539578 w 1390135"/>
                  <a:gd name="connsiteY27" fmla="*/ 636372 h 778475"/>
                  <a:gd name="connsiteX28" fmla="*/ 558113 w 1390135"/>
                  <a:gd name="connsiteY28" fmla="*/ 634313 h 778475"/>
                  <a:gd name="connsiteX29" fmla="*/ 576648 w 1390135"/>
                  <a:gd name="connsiteY29" fmla="*/ 646670 h 778475"/>
                  <a:gd name="connsiteX30" fmla="*/ 595183 w 1390135"/>
                  <a:gd name="connsiteY30" fmla="*/ 677562 h 778475"/>
                  <a:gd name="connsiteX31" fmla="*/ 609600 w 1390135"/>
                  <a:gd name="connsiteY31" fmla="*/ 694037 h 778475"/>
                  <a:gd name="connsiteX32" fmla="*/ 615778 w 1390135"/>
                  <a:gd name="connsiteY32" fmla="*/ 710513 h 778475"/>
                  <a:gd name="connsiteX33" fmla="*/ 636373 w 1390135"/>
                  <a:gd name="connsiteY33" fmla="*/ 722870 h 778475"/>
                  <a:gd name="connsiteX34" fmla="*/ 659027 w 1390135"/>
                  <a:gd name="connsiteY34" fmla="*/ 739345 h 778475"/>
                  <a:gd name="connsiteX35" fmla="*/ 671383 w 1390135"/>
                  <a:gd name="connsiteY35" fmla="*/ 687859 h 778475"/>
                  <a:gd name="connsiteX36" fmla="*/ 710513 w 1390135"/>
                  <a:gd name="connsiteY36" fmla="*/ 652848 h 778475"/>
                  <a:gd name="connsiteX37" fmla="*/ 737286 w 1390135"/>
                  <a:gd name="connsiteY37" fmla="*/ 636372 h 778475"/>
                  <a:gd name="connsiteX38" fmla="*/ 774356 w 1390135"/>
                  <a:gd name="connsiteY38" fmla="*/ 636372 h 778475"/>
                  <a:gd name="connsiteX39" fmla="*/ 827902 w 1390135"/>
                  <a:gd name="connsiteY39" fmla="*/ 636372 h 778475"/>
                  <a:gd name="connsiteX40" fmla="*/ 856735 w 1390135"/>
                  <a:gd name="connsiteY40" fmla="*/ 644610 h 778475"/>
                  <a:gd name="connsiteX41" fmla="*/ 881449 w 1390135"/>
                  <a:gd name="connsiteY41" fmla="*/ 646670 h 778475"/>
                  <a:gd name="connsiteX42" fmla="*/ 867032 w 1390135"/>
                  <a:gd name="connsiteY42" fmla="*/ 603421 h 778475"/>
                  <a:gd name="connsiteX43" fmla="*/ 897924 w 1390135"/>
                  <a:gd name="connsiteY43" fmla="*/ 605481 h 778475"/>
                  <a:gd name="connsiteX44" fmla="*/ 914400 w 1390135"/>
                  <a:gd name="connsiteY44" fmla="*/ 611659 h 778475"/>
                  <a:gd name="connsiteX45" fmla="*/ 955589 w 1390135"/>
                  <a:gd name="connsiteY45" fmla="*/ 624016 h 778475"/>
                  <a:gd name="connsiteX46" fmla="*/ 976183 w 1390135"/>
                  <a:gd name="connsiteY46" fmla="*/ 638432 h 778475"/>
                  <a:gd name="connsiteX47" fmla="*/ 1005016 w 1390135"/>
                  <a:gd name="connsiteY47" fmla="*/ 636372 h 778475"/>
                  <a:gd name="connsiteX48" fmla="*/ 1021492 w 1390135"/>
                  <a:gd name="connsiteY48" fmla="*/ 675502 h 778475"/>
                  <a:gd name="connsiteX49" fmla="*/ 1029729 w 1390135"/>
                  <a:gd name="connsiteY49" fmla="*/ 704335 h 778475"/>
                  <a:gd name="connsiteX50" fmla="*/ 1072979 w 1390135"/>
                  <a:gd name="connsiteY50" fmla="*/ 778475 h 778475"/>
                  <a:gd name="connsiteX51" fmla="*/ 1089454 w 1390135"/>
                  <a:gd name="connsiteY51" fmla="*/ 774356 h 778475"/>
                  <a:gd name="connsiteX52" fmla="*/ 1079156 w 1390135"/>
                  <a:gd name="connsiteY52" fmla="*/ 724929 h 778475"/>
                  <a:gd name="connsiteX53" fmla="*/ 1056502 w 1390135"/>
                  <a:gd name="connsiteY53" fmla="*/ 685799 h 778475"/>
                  <a:gd name="connsiteX54" fmla="*/ 1056502 w 1390135"/>
                  <a:gd name="connsiteY54" fmla="*/ 654908 h 778475"/>
                  <a:gd name="connsiteX55" fmla="*/ 1050324 w 1390135"/>
                  <a:gd name="connsiteY55" fmla="*/ 601362 h 778475"/>
                  <a:gd name="connsiteX56" fmla="*/ 1054443 w 1390135"/>
                  <a:gd name="connsiteY56" fmla="*/ 570470 h 778475"/>
                  <a:gd name="connsiteX57" fmla="*/ 1089454 w 1390135"/>
                  <a:gd name="connsiteY57" fmla="*/ 539578 h 778475"/>
                  <a:gd name="connsiteX58" fmla="*/ 1107989 w 1390135"/>
                  <a:gd name="connsiteY58" fmla="*/ 516924 h 778475"/>
                  <a:gd name="connsiteX59" fmla="*/ 1134762 w 1390135"/>
                  <a:gd name="connsiteY59" fmla="*/ 506626 h 778475"/>
                  <a:gd name="connsiteX60" fmla="*/ 1153297 w 1390135"/>
                  <a:gd name="connsiteY60" fmla="*/ 494270 h 778475"/>
                  <a:gd name="connsiteX61" fmla="*/ 1194486 w 1390135"/>
                  <a:gd name="connsiteY61" fmla="*/ 467497 h 778475"/>
                  <a:gd name="connsiteX62" fmla="*/ 1182129 w 1390135"/>
                  <a:gd name="connsiteY62" fmla="*/ 428367 h 778475"/>
                  <a:gd name="connsiteX63" fmla="*/ 1169773 w 1390135"/>
                  <a:gd name="connsiteY63" fmla="*/ 372762 h 778475"/>
                  <a:gd name="connsiteX64" fmla="*/ 1196546 w 1390135"/>
                  <a:gd name="connsiteY64" fmla="*/ 399535 h 778475"/>
                  <a:gd name="connsiteX65" fmla="*/ 1204783 w 1390135"/>
                  <a:gd name="connsiteY65" fmla="*/ 378940 h 778475"/>
                  <a:gd name="connsiteX66" fmla="*/ 1194486 w 1390135"/>
                  <a:gd name="connsiteY66" fmla="*/ 335691 h 778475"/>
                  <a:gd name="connsiteX67" fmla="*/ 1215081 w 1390135"/>
                  <a:gd name="connsiteY67" fmla="*/ 360405 h 778475"/>
                  <a:gd name="connsiteX68" fmla="*/ 1231556 w 1390135"/>
                  <a:gd name="connsiteY68" fmla="*/ 306859 h 778475"/>
                  <a:gd name="connsiteX69" fmla="*/ 1231556 w 1390135"/>
                  <a:gd name="connsiteY69" fmla="*/ 306859 h 778475"/>
                  <a:gd name="connsiteX70" fmla="*/ 1258329 w 1390135"/>
                  <a:gd name="connsiteY70" fmla="*/ 288324 h 778475"/>
                  <a:gd name="connsiteX71" fmla="*/ 1289221 w 1390135"/>
                  <a:gd name="connsiteY71" fmla="*/ 288324 h 778475"/>
                  <a:gd name="connsiteX72" fmla="*/ 1315994 w 1390135"/>
                  <a:gd name="connsiteY72" fmla="*/ 282145 h 778475"/>
                  <a:gd name="connsiteX73" fmla="*/ 1336589 w 1390135"/>
                  <a:gd name="connsiteY73" fmla="*/ 267729 h 778475"/>
                  <a:gd name="connsiteX74" fmla="*/ 1315994 w 1390135"/>
                  <a:gd name="connsiteY74" fmla="*/ 265670 h 778475"/>
                  <a:gd name="connsiteX75" fmla="*/ 1307756 w 1390135"/>
                  <a:gd name="connsiteY75" fmla="*/ 253313 h 778475"/>
                  <a:gd name="connsiteX76" fmla="*/ 1311875 w 1390135"/>
                  <a:gd name="connsiteY76" fmla="*/ 230659 h 778475"/>
                  <a:gd name="connsiteX77" fmla="*/ 1336589 w 1390135"/>
                  <a:gd name="connsiteY77" fmla="*/ 203886 h 778475"/>
                  <a:gd name="connsiteX78" fmla="*/ 1381897 w 1390135"/>
                  <a:gd name="connsiteY78" fmla="*/ 181232 h 778475"/>
                  <a:gd name="connsiteX79" fmla="*/ 1390135 w 1390135"/>
                  <a:gd name="connsiteY79" fmla="*/ 170935 h 778475"/>
                  <a:gd name="connsiteX80" fmla="*/ 1379837 w 1390135"/>
                  <a:gd name="connsiteY80" fmla="*/ 144162 h 778475"/>
                  <a:gd name="connsiteX81" fmla="*/ 1383956 w 1390135"/>
                  <a:gd name="connsiteY81" fmla="*/ 113270 h 778475"/>
                  <a:gd name="connsiteX82" fmla="*/ 1377778 w 1390135"/>
                  <a:gd name="connsiteY82" fmla="*/ 96794 h 778475"/>
                  <a:gd name="connsiteX83" fmla="*/ 1369540 w 1390135"/>
                  <a:gd name="connsiteY83" fmla="*/ 80318 h 778475"/>
                  <a:gd name="connsiteX84" fmla="*/ 1342767 w 1390135"/>
                  <a:gd name="connsiteY84" fmla="*/ 88556 h 778475"/>
                  <a:gd name="connsiteX85" fmla="*/ 1328351 w 1390135"/>
                  <a:gd name="connsiteY85" fmla="*/ 102972 h 778475"/>
                  <a:gd name="connsiteX86" fmla="*/ 1320113 w 1390135"/>
                  <a:gd name="connsiteY86" fmla="*/ 127686 h 778475"/>
                  <a:gd name="connsiteX87" fmla="*/ 1303637 w 1390135"/>
                  <a:gd name="connsiteY87" fmla="*/ 148281 h 778475"/>
                  <a:gd name="connsiteX88" fmla="*/ 1245973 w 1390135"/>
                  <a:gd name="connsiteY88" fmla="*/ 166816 h 778475"/>
                  <a:gd name="connsiteX89" fmla="*/ 1204783 w 1390135"/>
                  <a:gd name="connsiteY89" fmla="*/ 168875 h 778475"/>
                  <a:gd name="connsiteX90" fmla="*/ 1192427 w 1390135"/>
                  <a:gd name="connsiteY90" fmla="*/ 183291 h 778475"/>
                  <a:gd name="connsiteX91" fmla="*/ 1171832 w 1390135"/>
                  <a:gd name="connsiteY91" fmla="*/ 197708 h 778475"/>
                  <a:gd name="connsiteX92" fmla="*/ 1155356 w 1390135"/>
                  <a:gd name="connsiteY92" fmla="*/ 205945 h 778475"/>
                  <a:gd name="connsiteX93" fmla="*/ 1143000 w 1390135"/>
                  <a:gd name="connsiteY93" fmla="*/ 212124 h 778475"/>
                  <a:gd name="connsiteX94" fmla="*/ 1110048 w 1390135"/>
                  <a:gd name="connsiteY94" fmla="*/ 212124 h 778475"/>
                  <a:gd name="connsiteX95" fmla="*/ 1089454 w 1390135"/>
                  <a:gd name="connsiteY95" fmla="*/ 234778 h 778475"/>
                  <a:gd name="connsiteX96" fmla="*/ 1064740 w 1390135"/>
                  <a:gd name="connsiteY96" fmla="*/ 255372 h 778475"/>
                  <a:gd name="connsiteX97" fmla="*/ 1011194 w 1390135"/>
                  <a:gd name="connsiteY97" fmla="*/ 273908 h 778475"/>
                  <a:gd name="connsiteX98" fmla="*/ 1011194 w 1390135"/>
                  <a:gd name="connsiteY98" fmla="*/ 259491 h 778475"/>
                  <a:gd name="connsiteX99" fmla="*/ 1029729 w 1390135"/>
                  <a:gd name="connsiteY99" fmla="*/ 232718 h 778475"/>
                  <a:gd name="connsiteX100" fmla="*/ 1019433 w 1390135"/>
                  <a:gd name="connsiteY100" fmla="*/ 199767 h 778475"/>
                  <a:gd name="connsiteX101" fmla="*/ 1037967 w 1390135"/>
                  <a:gd name="connsiteY101" fmla="*/ 172994 h 778475"/>
                  <a:gd name="connsiteX102" fmla="*/ 1013254 w 1390135"/>
                  <a:gd name="connsiteY102" fmla="*/ 162697 h 778475"/>
                  <a:gd name="connsiteX103" fmla="*/ 1033848 w 1390135"/>
                  <a:gd name="connsiteY103" fmla="*/ 137983 h 778475"/>
                  <a:gd name="connsiteX104" fmla="*/ 998837 w 1390135"/>
                  <a:gd name="connsiteY104" fmla="*/ 140042 h 778475"/>
                  <a:gd name="connsiteX105" fmla="*/ 994719 w 1390135"/>
                  <a:gd name="connsiteY105" fmla="*/ 115329 h 778475"/>
                  <a:gd name="connsiteX106" fmla="*/ 984421 w 1390135"/>
                  <a:gd name="connsiteY106" fmla="*/ 113270 h 778475"/>
                  <a:gd name="connsiteX107" fmla="*/ 978243 w 1390135"/>
                  <a:gd name="connsiteY107" fmla="*/ 111210 h 778475"/>
                  <a:gd name="connsiteX108" fmla="*/ 949410 w 1390135"/>
                  <a:gd name="connsiteY108" fmla="*/ 74141 h 778475"/>
                  <a:gd name="connsiteX109" fmla="*/ 924697 w 1390135"/>
                  <a:gd name="connsiteY109" fmla="*/ 49426 h 778475"/>
                  <a:gd name="connsiteX110" fmla="*/ 879389 w 1390135"/>
                  <a:gd name="connsiteY110" fmla="*/ 45308 h 778475"/>
                  <a:gd name="connsiteX111" fmla="*/ 860854 w 1390135"/>
                  <a:gd name="connsiteY111" fmla="*/ 59724 h 778475"/>
                  <a:gd name="connsiteX112" fmla="*/ 854675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50556 w 1390135"/>
                  <a:gd name="connsiteY114" fmla="*/ 61783 h 778475"/>
                  <a:gd name="connsiteX115" fmla="*/ 829962 w 1390135"/>
                  <a:gd name="connsiteY115" fmla="*/ 59724 h 778475"/>
                  <a:gd name="connsiteX116" fmla="*/ 799070 w 1390135"/>
                  <a:gd name="connsiteY116" fmla="*/ 32951 h 778475"/>
                  <a:gd name="connsiteX117" fmla="*/ 729048 w 1390135"/>
                  <a:gd name="connsiteY117" fmla="*/ 26772 h 778475"/>
                  <a:gd name="connsiteX118" fmla="*/ 710513 w 1390135"/>
                  <a:gd name="connsiteY118" fmla="*/ 0 h 778475"/>
                  <a:gd name="connsiteX119" fmla="*/ 706394 w 1390135"/>
                  <a:gd name="connsiteY119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20594 w 1402492"/>
                  <a:gd name="connsiteY3" fmla="*/ 59724 h 778475"/>
                  <a:gd name="connsiteX4" fmla="*/ 0 w 1402492"/>
                  <a:gd name="connsiteY4" fmla="*/ 76200 h 778475"/>
                  <a:gd name="connsiteX5" fmla="*/ 30892 w 1402492"/>
                  <a:gd name="connsiteY5" fmla="*/ 135924 h 778475"/>
                  <a:gd name="connsiteX6" fmla="*/ 28832 w 1402492"/>
                  <a:gd name="connsiteY6" fmla="*/ 210064 h 778475"/>
                  <a:gd name="connsiteX7" fmla="*/ 12357 w 1402492"/>
                  <a:gd name="connsiteY7" fmla="*/ 236837 h 778475"/>
                  <a:gd name="connsiteX8" fmla="*/ 28832 w 1402492"/>
                  <a:gd name="connsiteY8" fmla="*/ 288324 h 778475"/>
                  <a:gd name="connsiteX9" fmla="*/ 20594 w 1402492"/>
                  <a:gd name="connsiteY9" fmla="*/ 354226 h 778475"/>
                  <a:gd name="connsiteX10" fmla="*/ 63843 w 1402492"/>
                  <a:gd name="connsiteY10" fmla="*/ 403653 h 778475"/>
                  <a:gd name="connsiteX11" fmla="*/ 115330 w 1402492"/>
                  <a:gd name="connsiteY11" fmla="*/ 465437 h 778475"/>
                  <a:gd name="connsiteX12" fmla="*/ 111211 w 1402492"/>
                  <a:gd name="connsiteY12" fmla="*/ 504567 h 778475"/>
                  <a:gd name="connsiteX13" fmla="*/ 150340 w 1402492"/>
                  <a:gd name="connsiteY13" fmla="*/ 504567 h 778475"/>
                  <a:gd name="connsiteX14" fmla="*/ 203886 w 1402492"/>
                  <a:gd name="connsiteY14" fmla="*/ 560172 h 778475"/>
                  <a:gd name="connsiteX15" fmla="*/ 249194 w 1402492"/>
                  <a:gd name="connsiteY15" fmla="*/ 551935 h 778475"/>
                  <a:gd name="connsiteX16" fmla="*/ 284205 w 1402492"/>
                  <a:gd name="connsiteY16" fmla="*/ 572529 h 778475"/>
                  <a:gd name="connsiteX17" fmla="*/ 319216 w 1402492"/>
                  <a:gd name="connsiteY17" fmla="*/ 578708 h 778475"/>
                  <a:gd name="connsiteX18" fmla="*/ 341870 w 1402492"/>
                  <a:gd name="connsiteY18" fmla="*/ 593124 h 778475"/>
                  <a:gd name="connsiteX19" fmla="*/ 372762 w 1402492"/>
                  <a:gd name="connsiteY19" fmla="*/ 589005 h 778475"/>
                  <a:gd name="connsiteX20" fmla="*/ 395416 w 1402492"/>
                  <a:gd name="connsiteY20" fmla="*/ 578708 h 778475"/>
                  <a:gd name="connsiteX21" fmla="*/ 407773 w 1402492"/>
                  <a:gd name="connsiteY21" fmla="*/ 580767 h 778475"/>
                  <a:gd name="connsiteX22" fmla="*/ 434546 w 1402492"/>
                  <a:gd name="connsiteY22" fmla="*/ 572529 h 778475"/>
                  <a:gd name="connsiteX23" fmla="*/ 461319 w 1402492"/>
                  <a:gd name="connsiteY23" fmla="*/ 589005 h 778475"/>
                  <a:gd name="connsiteX24" fmla="*/ 488092 w 1402492"/>
                  <a:gd name="connsiteY24" fmla="*/ 609599 h 778475"/>
                  <a:gd name="connsiteX25" fmla="*/ 504567 w 1402492"/>
                  <a:gd name="connsiteY25" fmla="*/ 628135 h 778475"/>
                  <a:gd name="connsiteX26" fmla="*/ 525162 w 1402492"/>
                  <a:gd name="connsiteY26" fmla="*/ 656967 h 778475"/>
                  <a:gd name="connsiteX27" fmla="*/ 551935 w 1402492"/>
                  <a:gd name="connsiteY27" fmla="*/ 636372 h 778475"/>
                  <a:gd name="connsiteX28" fmla="*/ 570470 w 1402492"/>
                  <a:gd name="connsiteY28" fmla="*/ 634313 h 778475"/>
                  <a:gd name="connsiteX29" fmla="*/ 589005 w 1402492"/>
                  <a:gd name="connsiteY29" fmla="*/ 646670 h 778475"/>
                  <a:gd name="connsiteX30" fmla="*/ 607540 w 1402492"/>
                  <a:gd name="connsiteY30" fmla="*/ 677562 h 778475"/>
                  <a:gd name="connsiteX31" fmla="*/ 621957 w 1402492"/>
                  <a:gd name="connsiteY31" fmla="*/ 694037 h 778475"/>
                  <a:gd name="connsiteX32" fmla="*/ 628135 w 1402492"/>
                  <a:gd name="connsiteY32" fmla="*/ 710513 h 778475"/>
                  <a:gd name="connsiteX33" fmla="*/ 648730 w 1402492"/>
                  <a:gd name="connsiteY33" fmla="*/ 722870 h 778475"/>
                  <a:gd name="connsiteX34" fmla="*/ 671384 w 1402492"/>
                  <a:gd name="connsiteY34" fmla="*/ 739345 h 778475"/>
                  <a:gd name="connsiteX35" fmla="*/ 683740 w 1402492"/>
                  <a:gd name="connsiteY35" fmla="*/ 687859 h 778475"/>
                  <a:gd name="connsiteX36" fmla="*/ 722870 w 1402492"/>
                  <a:gd name="connsiteY36" fmla="*/ 652848 h 778475"/>
                  <a:gd name="connsiteX37" fmla="*/ 749643 w 1402492"/>
                  <a:gd name="connsiteY37" fmla="*/ 636372 h 778475"/>
                  <a:gd name="connsiteX38" fmla="*/ 786713 w 1402492"/>
                  <a:gd name="connsiteY38" fmla="*/ 636372 h 778475"/>
                  <a:gd name="connsiteX39" fmla="*/ 840259 w 1402492"/>
                  <a:gd name="connsiteY39" fmla="*/ 636372 h 778475"/>
                  <a:gd name="connsiteX40" fmla="*/ 869092 w 1402492"/>
                  <a:gd name="connsiteY40" fmla="*/ 644610 h 778475"/>
                  <a:gd name="connsiteX41" fmla="*/ 893806 w 1402492"/>
                  <a:gd name="connsiteY41" fmla="*/ 646670 h 778475"/>
                  <a:gd name="connsiteX42" fmla="*/ 879389 w 1402492"/>
                  <a:gd name="connsiteY42" fmla="*/ 603421 h 778475"/>
                  <a:gd name="connsiteX43" fmla="*/ 910281 w 1402492"/>
                  <a:gd name="connsiteY43" fmla="*/ 605481 h 778475"/>
                  <a:gd name="connsiteX44" fmla="*/ 926757 w 1402492"/>
                  <a:gd name="connsiteY44" fmla="*/ 611659 h 778475"/>
                  <a:gd name="connsiteX45" fmla="*/ 967946 w 1402492"/>
                  <a:gd name="connsiteY45" fmla="*/ 624016 h 778475"/>
                  <a:gd name="connsiteX46" fmla="*/ 988540 w 1402492"/>
                  <a:gd name="connsiteY46" fmla="*/ 638432 h 778475"/>
                  <a:gd name="connsiteX47" fmla="*/ 1017373 w 1402492"/>
                  <a:gd name="connsiteY47" fmla="*/ 636372 h 778475"/>
                  <a:gd name="connsiteX48" fmla="*/ 1033849 w 1402492"/>
                  <a:gd name="connsiteY48" fmla="*/ 675502 h 778475"/>
                  <a:gd name="connsiteX49" fmla="*/ 1042086 w 1402492"/>
                  <a:gd name="connsiteY49" fmla="*/ 704335 h 778475"/>
                  <a:gd name="connsiteX50" fmla="*/ 1085336 w 1402492"/>
                  <a:gd name="connsiteY50" fmla="*/ 778475 h 778475"/>
                  <a:gd name="connsiteX51" fmla="*/ 1101811 w 1402492"/>
                  <a:gd name="connsiteY51" fmla="*/ 774356 h 778475"/>
                  <a:gd name="connsiteX52" fmla="*/ 1091513 w 1402492"/>
                  <a:gd name="connsiteY52" fmla="*/ 724929 h 778475"/>
                  <a:gd name="connsiteX53" fmla="*/ 1068859 w 1402492"/>
                  <a:gd name="connsiteY53" fmla="*/ 685799 h 778475"/>
                  <a:gd name="connsiteX54" fmla="*/ 1068859 w 1402492"/>
                  <a:gd name="connsiteY54" fmla="*/ 654908 h 778475"/>
                  <a:gd name="connsiteX55" fmla="*/ 1062681 w 1402492"/>
                  <a:gd name="connsiteY55" fmla="*/ 601362 h 778475"/>
                  <a:gd name="connsiteX56" fmla="*/ 1066800 w 1402492"/>
                  <a:gd name="connsiteY56" fmla="*/ 570470 h 778475"/>
                  <a:gd name="connsiteX57" fmla="*/ 1101811 w 1402492"/>
                  <a:gd name="connsiteY57" fmla="*/ 539578 h 778475"/>
                  <a:gd name="connsiteX58" fmla="*/ 1120346 w 1402492"/>
                  <a:gd name="connsiteY58" fmla="*/ 516924 h 778475"/>
                  <a:gd name="connsiteX59" fmla="*/ 1147119 w 1402492"/>
                  <a:gd name="connsiteY59" fmla="*/ 506626 h 778475"/>
                  <a:gd name="connsiteX60" fmla="*/ 1165654 w 1402492"/>
                  <a:gd name="connsiteY60" fmla="*/ 494270 h 778475"/>
                  <a:gd name="connsiteX61" fmla="*/ 1206843 w 1402492"/>
                  <a:gd name="connsiteY61" fmla="*/ 467497 h 778475"/>
                  <a:gd name="connsiteX62" fmla="*/ 1194486 w 1402492"/>
                  <a:gd name="connsiteY62" fmla="*/ 428367 h 778475"/>
                  <a:gd name="connsiteX63" fmla="*/ 1182130 w 1402492"/>
                  <a:gd name="connsiteY63" fmla="*/ 372762 h 778475"/>
                  <a:gd name="connsiteX64" fmla="*/ 1208903 w 1402492"/>
                  <a:gd name="connsiteY64" fmla="*/ 399535 h 778475"/>
                  <a:gd name="connsiteX65" fmla="*/ 1217140 w 1402492"/>
                  <a:gd name="connsiteY65" fmla="*/ 378940 h 778475"/>
                  <a:gd name="connsiteX66" fmla="*/ 1206843 w 1402492"/>
                  <a:gd name="connsiteY66" fmla="*/ 335691 h 778475"/>
                  <a:gd name="connsiteX67" fmla="*/ 1227438 w 1402492"/>
                  <a:gd name="connsiteY67" fmla="*/ 360405 h 778475"/>
                  <a:gd name="connsiteX68" fmla="*/ 1243913 w 1402492"/>
                  <a:gd name="connsiteY68" fmla="*/ 306859 h 778475"/>
                  <a:gd name="connsiteX69" fmla="*/ 1243913 w 1402492"/>
                  <a:gd name="connsiteY69" fmla="*/ 306859 h 778475"/>
                  <a:gd name="connsiteX70" fmla="*/ 1270686 w 1402492"/>
                  <a:gd name="connsiteY70" fmla="*/ 288324 h 778475"/>
                  <a:gd name="connsiteX71" fmla="*/ 1301578 w 1402492"/>
                  <a:gd name="connsiteY71" fmla="*/ 288324 h 778475"/>
                  <a:gd name="connsiteX72" fmla="*/ 1328351 w 1402492"/>
                  <a:gd name="connsiteY72" fmla="*/ 282145 h 778475"/>
                  <a:gd name="connsiteX73" fmla="*/ 1348946 w 1402492"/>
                  <a:gd name="connsiteY73" fmla="*/ 267729 h 778475"/>
                  <a:gd name="connsiteX74" fmla="*/ 1328351 w 1402492"/>
                  <a:gd name="connsiteY74" fmla="*/ 265670 h 778475"/>
                  <a:gd name="connsiteX75" fmla="*/ 1320113 w 1402492"/>
                  <a:gd name="connsiteY75" fmla="*/ 253313 h 778475"/>
                  <a:gd name="connsiteX76" fmla="*/ 1324232 w 1402492"/>
                  <a:gd name="connsiteY76" fmla="*/ 230659 h 778475"/>
                  <a:gd name="connsiteX77" fmla="*/ 1348946 w 1402492"/>
                  <a:gd name="connsiteY77" fmla="*/ 203886 h 778475"/>
                  <a:gd name="connsiteX78" fmla="*/ 1394254 w 1402492"/>
                  <a:gd name="connsiteY78" fmla="*/ 181232 h 778475"/>
                  <a:gd name="connsiteX79" fmla="*/ 1402492 w 1402492"/>
                  <a:gd name="connsiteY79" fmla="*/ 170935 h 778475"/>
                  <a:gd name="connsiteX80" fmla="*/ 1392194 w 1402492"/>
                  <a:gd name="connsiteY80" fmla="*/ 144162 h 778475"/>
                  <a:gd name="connsiteX81" fmla="*/ 1396313 w 1402492"/>
                  <a:gd name="connsiteY81" fmla="*/ 113270 h 778475"/>
                  <a:gd name="connsiteX82" fmla="*/ 1390135 w 1402492"/>
                  <a:gd name="connsiteY82" fmla="*/ 96794 h 778475"/>
                  <a:gd name="connsiteX83" fmla="*/ 1381897 w 1402492"/>
                  <a:gd name="connsiteY83" fmla="*/ 80318 h 778475"/>
                  <a:gd name="connsiteX84" fmla="*/ 1355124 w 1402492"/>
                  <a:gd name="connsiteY84" fmla="*/ 88556 h 778475"/>
                  <a:gd name="connsiteX85" fmla="*/ 1340708 w 1402492"/>
                  <a:gd name="connsiteY85" fmla="*/ 102972 h 778475"/>
                  <a:gd name="connsiteX86" fmla="*/ 1332470 w 1402492"/>
                  <a:gd name="connsiteY86" fmla="*/ 127686 h 778475"/>
                  <a:gd name="connsiteX87" fmla="*/ 1315994 w 1402492"/>
                  <a:gd name="connsiteY87" fmla="*/ 148281 h 778475"/>
                  <a:gd name="connsiteX88" fmla="*/ 1258330 w 1402492"/>
                  <a:gd name="connsiteY88" fmla="*/ 166816 h 778475"/>
                  <a:gd name="connsiteX89" fmla="*/ 1217140 w 1402492"/>
                  <a:gd name="connsiteY89" fmla="*/ 168875 h 778475"/>
                  <a:gd name="connsiteX90" fmla="*/ 1204784 w 1402492"/>
                  <a:gd name="connsiteY90" fmla="*/ 183291 h 778475"/>
                  <a:gd name="connsiteX91" fmla="*/ 1184189 w 1402492"/>
                  <a:gd name="connsiteY91" fmla="*/ 197708 h 778475"/>
                  <a:gd name="connsiteX92" fmla="*/ 1167713 w 1402492"/>
                  <a:gd name="connsiteY92" fmla="*/ 205945 h 778475"/>
                  <a:gd name="connsiteX93" fmla="*/ 1155357 w 1402492"/>
                  <a:gd name="connsiteY93" fmla="*/ 212124 h 778475"/>
                  <a:gd name="connsiteX94" fmla="*/ 1122405 w 1402492"/>
                  <a:gd name="connsiteY94" fmla="*/ 212124 h 778475"/>
                  <a:gd name="connsiteX95" fmla="*/ 1101811 w 1402492"/>
                  <a:gd name="connsiteY95" fmla="*/ 234778 h 778475"/>
                  <a:gd name="connsiteX96" fmla="*/ 1077097 w 1402492"/>
                  <a:gd name="connsiteY96" fmla="*/ 255372 h 778475"/>
                  <a:gd name="connsiteX97" fmla="*/ 1023551 w 1402492"/>
                  <a:gd name="connsiteY97" fmla="*/ 273908 h 778475"/>
                  <a:gd name="connsiteX98" fmla="*/ 1023551 w 1402492"/>
                  <a:gd name="connsiteY98" fmla="*/ 259491 h 778475"/>
                  <a:gd name="connsiteX99" fmla="*/ 1042086 w 1402492"/>
                  <a:gd name="connsiteY99" fmla="*/ 232718 h 778475"/>
                  <a:gd name="connsiteX100" fmla="*/ 1031790 w 1402492"/>
                  <a:gd name="connsiteY100" fmla="*/ 199767 h 778475"/>
                  <a:gd name="connsiteX101" fmla="*/ 1050324 w 1402492"/>
                  <a:gd name="connsiteY101" fmla="*/ 172994 h 778475"/>
                  <a:gd name="connsiteX102" fmla="*/ 1025611 w 1402492"/>
                  <a:gd name="connsiteY102" fmla="*/ 162697 h 778475"/>
                  <a:gd name="connsiteX103" fmla="*/ 1046205 w 1402492"/>
                  <a:gd name="connsiteY103" fmla="*/ 137983 h 778475"/>
                  <a:gd name="connsiteX104" fmla="*/ 1011194 w 1402492"/>
                  <a:gd name="connsiteY104" fmla="*/ 140042 h 778475"/>
                  <a:gd name="connsiteX105" fmla="*/ 1007076 w 1402492"/>
                  <a:gd name="connsiteY105" fmla="*/ 115329 h 778475"/>
                  <a:gd name="connsiteX106" fmla="*/ 996778 w 1402492"/>
                  <a:gd name="connsiteY106" fmla="*/ 113270 h 778475"/>
                  <a:gd name="connsiteX107" fmla="*/ 990600 w 1402492"/>
                  <a:gd name="connsiteY107" fmla="*/ 111210 h 778475"/>
                  <a:gd name="connsiteX108" fmla="*/ 961767 w 1402492"/>
                  <a:gd name="connsiteY108" fmla="*/ 74141 h 778475"/>
                  <a:gd name="connsiteX109" fmla="*/ 937054 w 1402492"/>
                  <a:gd name="connsiteY109" fmla="*/ 49426 h 778475"/>
                  <a:gd name="connsiteX110" fmla="*/ 891746 w 1402492"/>
                  <a:gd name="connsiteY110" fmla="*/ 45308 h 778475"/>
                  <a:gd name="connsiteX111" fmla="*/ 873211 w 1402492"/>
                  <a:gd name="connsiteY111" fmla="*/ 59724 h 778475"/>
                  <a:gd name="connsiteX112" fmla="*/ 867032 w 1402492"/>
                  <a:gd name="connsiteY112" fmla="*/ 61783 h 778475"/>
                  <a:gd name="connsiteX113" fmla="*/ 862913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42319 w 1402492"/>
                  <a:gd name="connsiteY115" fmla="*/ 59724 h 778475"/>
                  <a:gd name="connsiteX116" fmla="*/ 811427 w 1402492"/>
                  <a:gd name="connsiteY116" fmla="*/ 32951 h 778475"/>
                  <a:gd name="connsiteX117" fmla="*/ 741405 w 1402492"/>
                  <a:gd name="connsiteY117" fmla="*/ 26772 h 778475"/>
                  <a:gd name="connsiteX118" fmla="*/ 722870 w 1402492"/>
                  <a:gd name="connsiteY118" fmla="*/ 0 h 778475"/>
                  <a:gd name="connsiteX119" fmla="*/ 718751 w 1402492"/>
                  <a:gd name="connsiteY119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20594 w 1402492"/>
                  <a:gd name="connsiteY3" fmla="*/ 59724 h 778475"/>
                  <a:gd name="connsiteX4" fmla="*/ 0 w 1402492"/>
                  <a:gd name="connsiteY4" fmla="*/ 76200 h 778475"/>
                  <a:gd name="connsiteX5" fmla="*/ 30892 w 1402492"/>
                  <a:gd name="connsiteY5" fmla="*/ 135924 h 778475"/>
                  <a:gd name="connsiteX6" fmla="*/ 28832 w 1402492"/>
                  <a:gd name="connsiteY6" fmla="*/ 210064 h 778475"/>
                  <a:gd name="connsiteX7" fmla="*/ 12357 w 1402492"/>
                  <a:gd name="connsiteY7" fmla="*/ 236837 h 778475"/>
                  <a:gd name="connsiteX8" fmla="*/ 28832 w 1402492"/>
                  <a:gd name="connsiteY8" fmla="*/ 288324 h 778475"/>
                  <a:gd name="connsiteX9" fmla="*/ 20594 w 1402492"/>
                  <a:gd name="connsiteY9" fmla="*/ 354226 h 778475"/>
                  <a:gd name="connsiteX10" fmla="*/ 63843 w 1402492"/>
                  <a:gd name="connsiteY10" fmla="*/ 403653 h 778475"/>
                  <a:gd name="connsiteX11" fmla="*/ 115330 w 1402492"/>
                  <a:gd name="connsiteY11" fmla="*/ 465437 h 778475"/>
                  <a:gd name="connsiteX12" fmla="*/ 111211 w 1402492"/>
                  <a:gd name="connsiteY12" fmla="*/ 504567 h 778475"/>
                  <a:gd name="connsiteX13" fmla="*/ 150340 w 1402492"/>
                  <a:gd name="connsiteY13" fmla="*/ 504567 h 778475"/>
                  <a:gd name="connsiteX14" fmla="*/ 203886 w 1402492"/>
                  <a:gd name="connsiteY14" fmla="*/ 560172 h 778475"/>
                  <a:gd name="connsiteX15" fmla="*/ 249194 w 1402492"/>
                  <a:gd name="connsiteY15" fmla="*/ 551935 h 778475"/>
                  <a:gd name="connsiteX16" fmla="*/ 284205 w 1402492"/>
                  <a:gd name="connsiteY16" fmla="*/ 572529 h 778475"/>
                  <a:gd name="connsiteX17" fmla="*/ 319216 w 1402492"/>
                  <a:gd name="connsiteY17" fmla="*/ 578708 h 778475"/>
                  <a:gd name="connsiteX18" fmla="*/ 341870 w 1402492"/>
                  <a:gd name="connsiteY18" fmla="*/ 593124 h 778475"/>
                  <a:gd name="connsiteX19" fmla="*/ 372762 w 1402492"/>
                  <a:gd name="connsiteY19" fmla="*/ 589005 h 778475"/>
                  <a:gd name="connsiteX20" fmla="*/ 395416 w 1402492"/>
                  <a:gd name="connsiteY20" fmla="*/ 578708 h 778475"/>
                  <a:gd name="connsiteX21" fmla="*/ 407773 w 1402492"/>
                  <a:gd name="connsiteY21" fmla="*/ 580767 h 778475"/>
                  <a:gd name="connsiteX22" fmla="*/ 434546 w 1402492"/>
                  <a:gd name="connsiteY22" fmla="*/ 572529 h 778475"/>
                  <a:gd name="connsiteX23" fmla="*/ 461319 w 1402492"/>
                  <a:gd name="connsiteY23" fmla="*/ 589005 h 778475"/>
                  <a:gd name="connsiteX24" fmla="*/ 488092 w 1402492"/>
                  <a:gd name="connsiteY24" fmla="*/ 609599 h 778475"/>
                  <a:gd name="connsiteX25" fmla="*/ 504567 w 1402492"/>
                  <a:gd name="connsiteY25" fmla="*/ 628135 h 778475"/>
                  <a:gd name="connsiteX26" fmla="*/ 525162 w 1402492"/>
                  <a:gd name="connsiteY26" fmla="*/ 656967 h 778475"/>
                  <a:gd name="connsiteX27" fmla="*/ 551935 w 1402492"/>
                  <a:gd name="connsiteY27" fmla="*/ 636372 h 778475"/>
                  <a:gd name="connsiteX28" fmla="*/ 570470 w 1402492"/>
                  <a:gd name="connsiteY28" fmla="*/ 634313 h 778475"/>
                  <a:gd name="connsiteX29" fmla="*/ 589005 w 1402492"/>
                  <a:gd name="connsiteY29" fmla="*/ 646670 h 778475"/>
                  <a:gd name="connsiteX30" fmla="*/ 607540 w 1402492"/>
                  <a:gd name="connsiteY30" fmla="*/ 677562 h 778475"/>
                  <a:gd name="connsiteX31" fmla="*/ 621957 w 1402492"/>
                  <a:gd name="connsiteY31" fmla="*/ 694037 h 778475"/>
                  <a:gd name="connsiteX32" fmla="*/ 628135 w 1402492"/>
                  <a:gd name="connsiteY32" fmla="*/ 710513 h 778475"/>
                  <a:gd name="connsiteX33" fmla="*/ 648730 w 1402492"/>
                  <a:gd name="connsiteY33" fmla="*/ 722870 h 778475"/>
                  <a:gd name="connsiteX34" fmla="*/ 671384 w 1402492"/>
                  <a:gd name="connsiteY34" fmla="*/ 739345 h 778475"/>
                  <a:gd name="connsiteX35" fmla="*/ 683740 w 1402492"/>
                  <a:gd name="connsiteY35" fmla="*/ 687859 h 778475"/>
                  <a:gd name="connsiteX36" fmla="*/ 722870 w 1402492"/>
                  <a:gd name="connsiteY36" fmla="*/ 652848 h 778475"/>
                  <a:gd name="connsiteX37" fmla="*/ 749643 w 1402492"/>
                  <a:gd name="connsiteY37" fmla="*/ 636372 h 778475"/>
                  <a:gd name="connsiteX38" fmla="*/ 786713 w 1402492"/>
                  <a:gd name="connsiteY38" fmla="*/ 636372 h 778475"/>
                  <a:gd name="connsiteX39" fmla="*/ 840259 w 1402492"/>
                  <a:gd name="connsiteY39" fmla="*/ 636372 h 778475"/>
                  <a:gd name="connsiteX40" fmla="*/ 869092 w 1402492"/>
                  <a:gd name="connsiteY40" fmla="*/ 644610 h 778475"/>
                  <a:gd name="connsiteX41" fmla="*/ 893806 w 1402492"/>
                  <a:gd name="connsiteY41" fmla="*/ 646670 h 778475"/>
                  <a:gd name="connsiteX42" fmla="*/ 879389 w 1402492"/>
                  <a:gd name="connsiteY42" fmla="*/ 603421 h 778475"/>
                  <a:gd name="connsiteX43" fmla="*/ 910281 w 1402492"/>
                  <a:gd name="connsiteY43" fmla="*/ 605481 h 778475"/>
                  <a:gd name="connsiteX44" fmla="*/ 926757 w 1402492"/>
                  <a:gd name="connsiteY44" fmla="*/ 611659 h 778475"/>
                  <a:gd name="connsiteX45" fmla="*/ 967946 w 1402492"/>
                  <a:gd name="connsiteY45" fmla="*/ 624016 h 778475"/>
                  <a:gd name="connsiteX46" fmla="*/ 988540 w 1402492"/>
                  <a:gd name="connsiteY46" fmla="*/ 638432 h 778475"/>
                  <a:gd name="connsiteX47" fmla="*/ 1017373 w 1402492"/>
                  <a:gd name="connsiteY47" fmla="*/ 636372 h 778475"/>
                  <a:gd name="connsiteX48" fmla="*/ 1033849 w 1402492"/>
                  <a:gd name="connsiteY48" fmla="*/ 675502 h 778475"/>
                  <a:gd name="connsiteX49" fmla="*/ 1042086 w 1402492"/>
                  <a:gd name="connsiteY49" fmla="*/ 704335 h 778475"/>
                  <a:gd name="connsiteX50" fmla="*/ 1085336 w 1402492"/>
                  <a:gd name="connsiteY50" fmla="*/ 778475 h 778475"/>
                  <a:gd name="connsiteX51" fmla="*/ 1101811 w 1402492"/>
                  <a:gd name="connsiteY51" fmla="*/ 774356 h 778475"/>
                  <a:gd name="connsiteX52" fmla="*/ 1091513 w 1402492"/>
                  <a:gd name="connsiteY52" fmla="*/ 724929 h 778475"/>
                  <a:gd name="connsiteX53" fmla="*/ 1068859 w 1402492"/>
                  <a:gd name="connsiteY53" fmla="*/ 685799 h 778475"/>
                  <a:gd name="connsiteX54" fmla="*/ 1068859 w 1402492"/>
                  <a:gd name="connsiteY54" fmla="*/ 654908 h 778475"/>
                  <a:gd name="connsiteX55" fmla="*/ 1062681 w 1402492"/>
                  <a:gd name="connsiteY55" fmla="*/ 601362 h 778475"/>
                  <a:gd name="connsiteX56" fmla="*/ 1066800 w 1402492"/>
                  <a:gd name="connsiteY56" fmla="*/ 570470 h 778475"/>
                  <a:gd name="connsiteX57" fmla="*/ 1101811 w 1402492"/>
                  <a:gd name="connsiteY57" fmla="*/ 539578 h 778475"/>
                  <a:gd name="connsiteX58" fmla="*/ 1120346 w 1402492"/>
                  <a:gd name="connsiteY58" fmla="*/ 516924 h 778475"/>
                  <a:gd name="connsiteX59" fmla="*/ 1147119 w 1402492"/>
                  <a:gd name="connsiteY59" fmla="*/ 506626 h 778475"/>
                  <a:gd name="connsiteX60" fmla="*/ 1165654 w 1402492"/>
                  <a:gd name="connsiteY60" fmla="*/ 494270 h 778475"/>
                  <a:gd name="connsiteX61" fmla="*/ 1206843 w 1402492"/>
                  <a:gd name="connsiteY61" fmla="*/ 467497 h 778475"/>
                  <a:gd name="connsiteX62" fmla="*/ 1194486 w 1402492"/>
                  <a:gd name="connsiteY62" fmla="*/ 428367 h 778475"/>
                  <a:gd name="connsiteX63" fmla="*/ 1182130 w 1402492"/>
                  <a:gd name="connsiteY63" fmla="*/ 372762 h 778475"/>
                  <a:gd name="connsiteX64" fmla="*/ 1208903 w 1402492"/>
                  <a:gd name="connsiteY64" fmla="*/ 399535 h 778475"/>
                  <a:gd name="connsiteX65" fmla="*/ 1217140 w 1402492"/>
                  <a:gd name="connsiteY65" fmla="*/ 378940 h 778475"/>
                  <a:gd name="connsiteX66" fmla="*/ 1206843 w 1402492"/>
                  <a:gd name="connsiteY66" fmla="*/ 335691 h 778475"/>
                  <a:gd name="connsiteX67" fmla="*/ 1227438 w 1402492"/>
                  <a:gd name="connsiteY67" fmla="*/ 360405 h 778475"/>
                  <a:gd name="connsiteX68" fmla="*/ 1243913 w 1402492"/>
                  <a:gd name="connsiteY68" fmla="*/ 306859 h 778475"/>
                  <a:gd name="connsiteX69" fmla="*/ 1243913 w 1402492"/>
                  <a:gd name="connsiteY69" fmla="*/ 306859 h 778475"/>
                  <a:gd name="connsiteX70" fmla="*/ 1270686 w 1402492"/>
                  <a:gd name="connsiteY70" fmla="*/ 288324 h 778475"/>
                  <a:gd name="connsiteX71" fmla="*/ 1301578 w 1402492"/>
                  <a:gd name="connsiteY71" fmla="*/ 288324 h 778475"/>
                  <a:gd name="connsiteX72" fmla="*/ 1328351 w 1402492"/>
                  <a:gd name="connsiteY72" fmla="*/ 282145 h 778475"/>
                  <a:gd name="connsiteX73" fmla="*/ 1348946 w 1402492"/>
                  <a:gd name="connsiteY73" fmla="*/ 267729 h 778475"/>
                  <a:gd name="connsiteX74" fmla="*/ 1328351 w 1402492"/>
                  <a:gd name="connsiteY74" fmla="*/ 265670 h 778475"/>
                  <a:gd name="connsiteX75" fmla="*/ 1320113 w 1402492"/>
                  <a:gd name="connsiteY75" fmla="*/ 253313 h 778475"/>
                  <a:gd name="connsiteX76" fmla="*/ 1324232 w 1402492"/>
                  <a:gd name="connsiteY76" fmla="*/ 230659 h 778475"/>
                  <a:gd name="connsiteX77" fmla="*/ 1348946 w 1402492"/>
                  <a:gd name="connsiteY77" fmla="*/ 203886 h 778475"/>
                  <a:gd name="connsiteX78" fmla="*/ 1394254 w 1402492"/>
                  <a:gd name="connsiteY78" fmla="*/ 181232 h 778475"/>
                  <a:gd name="connsiteX79" fmla="*/ 1402492 w 1402492"/>
                  <a:gd name="connsiteY79" fmla="*/ 170935 h 778475"/>
                  <a:gd name="connsiteX80" fmla="*/ 1392194 w 1402492"/>
                  <a:gd name="connsiteY80" fmla="*/ 144162 h 778475"/>
                  <a:gd name="connsiteX81" fmla="*/ 1396313 w 1402492"/>
                  <a:gd name="connsiteY81" fmla="*/ 113270 h 778475"/>
                  <a:gd name="connsiteX82" fmla="*/ 1390135 w 1402492"/>
                  <a:gd name="connsiteY82" fmla="*/ 96794 h 778475"/>
                  <a:gd name="connsiteX83" fmla="*/ 1381897 w 1402492"/>
                  <a:gd name="connsiteY83" fmla="*/ 80318 h 778475"/>
                  <a:gd name="connsiteX84" fmla="*/ 1355124 w 1402492"/>
                  <a:gd name="connsiteY84" fmla="*/ 88556 h 778475"/>
                  <a:gd name="connsiteX85" fmla="*/ 1340708 w 1402492"/>
                  <a:gd name="connsiteY85" fmla="*/ 102972 h 778475"/>
                  <a:gd name="connsiteX86" fmla="*/ 1332470 w 1402492"/>
                  <a:gd name="connsiteY86" fmla="*/ 127686 h 778475"/>
                  <a:gd name="connsiteX87" fmla="*/ 1315994 w 1402492"/>
                  <a:gd name="connsiteY87" fmla="*/ 148281 h 778475"/>
                  <a:gd name="connsiteX88" fmla="*/ 1258330 w 1402492"/>
                  <a:gd name="connsiteY88" fmla="*/ 166816 h 778475"/>
                  <a:gd name="connsiteX89" fmla="*/ 1217140 w 1402492"/>
                  <a:gd name="connsiteY89" fmla="*/ 168875 h 778475"/>
                  <a:gd name="connsiteX90" fmla="*/ 1204784 w 1402492"/>
                  <a:gd name="connsiteY90" fmla="*/ 183291 h 778475"/>
                  <a:gd name="connsiteX91" fmla="*/ 1184189 w 1402492"/>
                  <a:gd name="connsiteY91" fmla="*/ 197708 h 778475"/>
                  <a:gd name="connsiteX92" fmla="*/ 1167713 w 1402492"/>
                  <a:gd name="connsiteY92" fmla="*/ 205945 h 778475"/>
                  <a:gd name="connsiteX93" fmla="*/ 1155357 w 1402492"/>
                  <a:gd name="connsiteY93" fmla="*/ 212124 h 778475"/>
                  <a:gd name="connsiteX94" fmla="*/ 1122405 w 1402492"/>
                  <a:gd name="connsiteY94" fmla="*/ 212124 h 778475"/>
                  <a:gd name="connsiteX95" fmla="*/ 1101811 w 1402492"/>
                  <a:gd name="connsiteY95" fmla="*/ 234778 h 778475"/>
                  <a:gd name="connsiteX96" fmla="*/ 1077097 w 1402492"/>
                  <a:gd name="connsiteY96" fmla="*/ 255372 h 778475"/>
                  <a:gd name="connsiteX97" fmla="*/ 1023551 w 1402492"/>
                  <a:gd name="connsiteY97" fmla="*/ 273908 h 778475"/>
                  <a:gd name="connsiteX98" fmla="*/ 1023551 w 1402492"/>
                  <a:gd name="connsiteY98" fmla="*/ 259491 h 778475"/>
                  <a:gd name="connsiteX99" fmla="*/ 1042086 w 1402492"/>
                  <a:gd name="connsiteY99" fmla="*/ 232718 h 778475"/>
                  <a:gd name="connsiteX100" fmla="*/ 1031790 w 1402492"/>
                  <a:gd name="connsiteY100" fmla="*/ 199767 h 778475"/>
                  <a:gd name="connsiteX101" fmla="*/ 1050324 w 1402492"/>
                  <a:gd name="connsiteY101" fmla="*/ 172994 h 778475"/>
                  <a:gd name="connsiteX102" fmla="*/ 1025611 w 1402492"/>
                  <a:gd name="connsiteY102" fmla="*/ 162697 h 778475"/>
                  <a:gd name="connsiteX103" fmla="*/ 1046205 w 1402492"/>
                  <a:gd name="connsiteY103" fmla="*/ 137983 h 778475"/>
                  <a:gd name="connsiteX104" fmla="*/ 1011194 w 1402492"/>
                  <a:gd name="connsiteY104" fmla="*/ 140042 h 778475"/>
                  <a:gd name="connsiteX105" fmla="*/ 1007076 w 1402492"/>
                  <a:gd name="connsiteY105" fmla="*/ 115329 h 778475"/>
                  <a:gd name="connsiteX106" fmla="*/ 996778 w 1402492"/>
                  <a:gd name="connsiteY106" fmla="*/ 113270 h 778475"/>
                  <a:gd name="connsiteX107" fmla="*/ 990600 w 1402492"/>
                  <a:gd name="connsiteY107" fmla="*/ 111210 h 778475"/>
                  <a:gd name="connsiteX108" fmla="*/ 961767 w 1402492"/>
                  <a:gd name="connsiteY108" fmla="*/ 74141 h 778475"/>
                  <a:gd name="connsiteX109" fmla="*/ 937054 w 1402492"/>
                  <a:gd name="connsiteY109" fmla="*/ 49426 h 778475"/>
                  <a:gd name="connsiteX110" fmla="*/ 891746 w 1402492"/>
                  <a:gd name="connsiteY110" fmla="*/ 45308 h 778475"/>
                  <a:gd name="connsiteX111" fmla="*/ 873211 w 1402492"/>
                  <a:gd name="connsiteY111" fmla="*/ 59724 h 778475"/>
                  <a:gd name="connsiteX112" fmla="*/ 867032 w 1402492"/>
                  <a:gd name="connsiteY112" fmla="*/ 61783 h 778475"/>
                  <a:gd name="connsiteX113" fmla="*/ 862913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42319 w 1402492"/>
                  <a:gd name="connsiteY115" fmla="*/ 59724 h 778475"/>
                  <a:gd name="connsiteX116" fmla="*/ 811427 w 1402492"/>
                  <a:gd name="connsiteY116" fmla="*/ 32951 h 778475"/>
                  <a:gd name="connsiteX117" fmla="*/ 741405 w 1402492"/>
                  <a:gd name="connsiteY117" fmla="*/ 26772 h 778475"/>
                  <a:gd name="connsiteX118" fmla="*/ 722870 w 1402492"/>
                  <a:gd name="connsiteY118" fmla="*/ 0 h 778475"/>
                  <a:gd name="connsiteX119" fmla="*/ 718751 w 1402492"/>
                  <a:gd name="connsiteY119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2913 w 1402492"/>
                  <a:gd name="connsiteY115" fmla="*/ 61783 h 778475"/>
                  <a:gd name="connsiteX116" fmla="*/ 842319 w 1402492"/>
                  <a:gd name="connsiteY116" fmla="*/ 59724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2913 w 1402492"/>
                  <a:gd name="connsiteY115" fmla="*/ 61783 h 778475"/>
                  <a:gd name="connsiteX116" fmla="*/ 842319 w 1402492"/>
                  <a:gd name="connsiteY116" fmla="*/ 59724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2913 w 1402492"/>
                  <a:gd name="connsiteY115" fmla="*/ 61783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57997 w 1402492"/>
                  <a:gd name="connsiteY115" fmla="*/ 78990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5371 w 1402492"/>
                  <a:gd name="connsiteY115" fmla="*/ 106029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65371 w 1402492"/>
                  <a:gd name="connsiteY115" fmla="*/ 106029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65371 w 1402492"/>
                  <a:gd name="connsiteY115" fmla="*/ 106029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26042 w 1402492"/>
                  <a:gd name="connsiteY115" fmla="*/ 142900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53081 w 1402492"/>
                  <a:gd name="connsiteY115" fmla="*/ 81448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901445 w 1402492"/>
                  <a:gd name="connsiteY113" fmla="*/ 110945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37120 w 1402492"/>
                  <a:gd name="connsiteY112" fmla="*/ 101511 h 778475"/>
                  <a:gd name="connsiteX113" fmla="*/ 901445 w 1402492"/>
                  <a:gd name="connsiteY113" fmla="*/ 110945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37120 w 1402492"/>
                  <a:gd name="connsiteY112" fmla="*/ 101511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965488 w 1402492"/>
                  <a:gd name="connsiteY111" fmla="*/ 109218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4225 w 1402492"/>
                  <a:gd name="connsiteY109" fmla="*/ 103637 h 778475"/>
                  <a:gd name="connsiteX110" fmla="*/ 937054 w 1402492"/>
                  <a:gd name="connsiteY110" fmla="*/ 49426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4225 w 1402492"/>
                  <a:gd name="connsiteY109" fmla="*/ 103637 h 778475"/>
                  <a:gd name="connsiteX110" fmla="*/ 949344 w 1402492"/>
                  <a:gd name="connsiteY110" fmla="*/ 108419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54393 w 1402492"/>
                  <a:gd name="connsiteY109" fmla="*/ 170005 h 778475"/>
                  <a:gd name="connsiteX110" fmla="*/ 949344 w 1402492"/>
                  <a:gd name="connsiteY110" fmla="*/ 108419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46354 w 1402492"/>
                  <a:gd name="connsiteY108" fmla="*/ 219364 h 778475"/>
                  <a:gd name="connsiteX109" fmla="*/ 954393 w 1402492"/>
                  <a:gd name="connsiteY109" fmla="*/ 170005 h 778475"/>
                  <a:gd name="connsiteX110" fmla="*/ 949344 w 1402492"/>
                  <a:gd name="connsiteY110" fmla="*/ 108419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42767 w 1402492"/>
                  <a:gd name="connsiteY108" fmla="*/ 170270 h 778475"/>
                  <a:gd name="connsiteX109" fmla="*/ 946354 w 1402492"/>
                  <a:gd name="connsiteY109" fmla="*/ 219364 h 778475"/>
                  <a:gd name="connsiteX110" fmla="*/ 954393 w 1402492"/>
                  <a:gd name="connsiteY110" fmla="*/ 170005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42767 w 1402492"/>
                  <a:gd name="connsiteY108" fmla="*/ 170270 h 778475"/>
                  <a:gd name="connsiteX109" fmla="*/ 946354 w 1402492"/>
                  <a:gd name="connsiteY109" fmla="*/ 219364 h 778475"/>
                  <a:gd name="connsiteX110" fmla="*/ 969141 w 1402492"/>
                  <a:gd name="connsiteY110" fmla="*/ 170005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69141 w 1402492"/>
                  <a:gd name="connsiteY110" fmla="*/ 170005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3652 w 1402492"/>
                  <a:gd name="connsiteY105" fmla="*/ 159706 h 778475"/>
                  <a:gd name="connsiteX106" fmla="*/ 1007076 w 1402492"/>
                  <a:gd name="connsiteY106" fmla="*/ 115329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983092 w 1402492"/>
                  <a:gd name="connsiteY100" fmla="*/ 279421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06345 w 1402492"/>
                  <a:gd name="connsiteY99" fmla="*/ 306195 h 778475"/>
                  <a:gd name="connsiteX100" fmla="*/ 983092 w 1402492"/>
                  <a:gd name="connsiteY100" fmla="*/ 279421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60422 w 1402492"/>
                  <a:gd name="connsiteY98" fmla="*/ 310779 h 778475"/>
                  <a:gd name="connsiteX99" fmla="*/ 1006345 w 1402492"/>
                  <a:gd name="connsiteY99" fmla="*/ 306195 h 778475"/>
                  <a:gd name="connsiteX100" fmla="*/ 983092 w 1402492"/>
                  <a:gd name="connsiteY100" fmla="*/ 279421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60422 w 1402492"/>
                  <a:gd name="connsiteY98" fmla="*/ 310779 h 778475"/>
                  <a:gd name="connsiteX99" fmla="*/ 1006345 w 1402492"/>
                  <a:gd name="connsiteY99" fmla="*/ 306195 h 778475"/>
                  <a:gd name="connsiteX100" fmla="*/ 1002757 w 1402492"/>
                  <a:gd name="connsiteY100" fmla="*/ 272047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77097 w 1402492"/>
                  <a:gd name="connsiteY98" fmla="*/ 255372 h 778475"/>
                  <a:gd name="connsiteX99" fmla="*/ 1060422 w 1402492"/>
                  <a:gd name="connsiteY99" fmla="*/ 310779 h 778475"/>
                  <a:gd name="connsiteX100" fmla="*/ 1006345 w 1402492"/>
                  <a:gd name="connsiteY100" fmla="*/ 306195 h 778475"/>
                  <a:gd name="connsiteX101" fmla="*/ 1002757 w 1402492"/>
                  <a:gd name="connsiteY101" fmla="*/ 272047 h 778475"/>
                  <a:gd name="connsiteX102" fmla="*/ 997377 w 1402492"/>
                  <a:gd name="connsiteY102" fmla="*/ 234180 h 778475"/>
                  <a:gd name="connsiteX103" fmla="*/ 1015911 w 1402492"/>
                  <a:gd name="connsiteY103" fmla="*/ 202491 h 778475"/>
                  <a:gd name="connsiteX104" fmla="*/ 1025611 w 1402492"/>
                  <a:gd name="connsiteY104" fmla="*/ 162697 h 778475"/>
                  <a:gd name="connsiteX105" fmla="*/ 1006876 w 1402492"/>
                  <a:gd name="connsiteY105" fmla="*/ 192061 h 778475"/>
                  <a:gd name="connsiteX106" fmla="*/ 1013652 w 1402492"/>
                  <a:gd name="connsiteY106" fmla="*/ 159706 h 778475"/>
                  <a:gd name="connsiteX107" fmla="*/ 994786 w 1402492"/>
                  <a:gd name="connsiteY107" fmla="*/ 149742 h 778475"/>
                  <a:gd name="connsiteX108" fmla="*/ 989403 w 1402492"/>
                  <a:gd name="connsiteY108" fmla="*/ 159973 h 778475"/>
                  <a:gd name="connsiteX109" fmla="*/ 979638 w 1402492"/>
                  <a:gd name="connsiteY109" fmla="*/ 187477 h 778475"/>
                  <a:gd name="connsiteX110" fmla="*/ 946354 w 1402492"/>
                  <a:gd name="connsiteY110" fmla="*/ 219364 h 778475"/>
                  <a:gd name="connsiteX111" fmla="*/ 939644 w 1402492"/>
                  <a:gd name="connsiteY111" fmla="*/ 179837 h 778475"/>
                  <a:gd name="connsiteX112" fmla="*/ 949344 w 1402492"/>
                  <a:gd name="connsiteY112" fmla="*/ 108419 h 778475"/>
                  <a:gd name="connsiteX113" fmla="*/ 940907 w 1402492"/>
                  <a:gd name="connsiteY113" fmla="*/ 114134 h 778475"/>
                  <a:gd name="connsiteX114" fmla="*/ 919914 w 1402492"/>
                  <a:gd name="connsiteY114" fmla="*/ 121176 h 778475"/>
                  <a:gd name="connsiteX115" fmla="*/ 891613 w 1402492"/>
                  <a:gd name="connsiteY115" fmla="*/ 83906 h 778475"/>
                  <a:gd name="connsiteX116" fmla="*/ 882578 w 1402492"/>
                  <a:gd name="connsiteY116" fmla="*/ 120777 h 778475"/>
                  <a:gd name="connsiteX117" fmla="*/ 850623 w 1402492"/>
                  <a:gd name="connsiteY117" fmla="*/ 88822 h 778475"/>
                  <a:gd name="connsiteX118" fmla="*/ 820196 w 1402492"/>
                  <a:gd name="connsiteY118" fmla="*/ 103969 h 778475"/>
                  <a:gd name="connsiteX119" fmla="*/ 811427 w 1402492"/>
                  <a:gd name="connsiteY119" fmla="*/ 32951 h 778475"/>
                  <a:gd name="connsiteX120" fmla="*/ 741405 w 1402492"/>
                  <a:gd name="connsiteY120" fmla="*/ 26772 h 778475"/>
                  <a:gd name="connsiteX121" fmla="*/ 722870 w 1402492"/>
                  <a:gd name="connsiteY121" fmla="*/ 0 h 778475"/>
                  <a:gd name="connsiteX122" fmla="*/ 718751 w 1402492"/>
                  <a:gd name="connsiteY122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77097 w 1402492"/>
                  <a:gd name="connsiteY98" fmla="*/ 255372 h 778475"/>
                  <a:gd name="connsiteX99" fmla="*/ 1060422 w 1402492"/>
                  <a:gd name="connsiteY99" fmla="*/ 283740 h 778475"/>
                  <a:gd name="connsiteX100" fmla="*/ 1006345 w 1402492"/>
                  <a:gd name="connsiteY100" fmla="*/ 306195 h 778475"/>
                  <a:gd name="connsiteX101" fmla="*/ 1002757 w 1402492"/>
                  <a:gd name="connsiteY101" fmla="*/ 272047 h 778475"/>
                  <a:gd name="connsiteX102" fmla="*/ 997377 w 1402492"/>
                  <a:gd name="connsiteY102" fmla="*/ 234180 h 778475"/>
                  <a:gd name="connsiteX103" fmla="*/ 1015911 w 1402492"/>
                  <a:gd name="connsiteY103" fmla="*/ 202491 h 778475"/>
                  <a:gd name="connsiteX104" fmla="*/ 1025611 w 1402492"/>
                  <a:gd name="connsiteY104" fmla="*/ 162697 h 778475"/>
                  <a:gd name="connsiteX105" fmla="*/ 1006876 w 1402492"/>
                  <a:gd name="connsiteY105" fmla="*/ 192061 h 778475"/>
                  <a:gd name="connsiteX106" fmla="*/ 1013652 w 1402492"/>
                  <a:gd name="connsiteY106" fmla="*/ 159706 h 778475"/>
                  <a:gd name="connsiteX107" fmla="*/ 994786 w 1402492"/>
                  <a:gd name="connsiteY107" fmla="*/ 149742 h 778475"/>
                  <a:gd name="connsiteX108" fmla="*/ 989403 w 1402492"/>
                  <a:gd name="connsiteY108" fmla="*/ 159973 h 778475"/>
                  <a:gd name="connsiteX109" fmla="*/ 979638 w 1402492"/>
                  <a:gd name="connsiteY109" fmla="*/ 187477 h 778475"/>
                  <a:gd name="connsiteX110" fmla="*/ 946354 w 1402492"/>
                  <a:gd name="connsiteY110" fmla="*/ 219364 h 778475"/>
                  <a:gd name="connsiteX111" fmla="*/ 939644 w 1402492"/>
                  <a:gd name="connsiteY111" fmla="*/ 179837 h 778475"/>
                  <a:gd name="connsiteX112" fmla="*/ 949344 w 1402492"/>
                  <a:gd name="connsiteY112" fmla="*/ 108419 h 778475"/>
                  <a:gd name="connsiteX113" fmla="*/ 940907 w 1402492"/>
                  <a:gd name="connsiteY113" fmla="*/ 114134 h 778475"/>
                  <a:gd name="connsiteX114" fmla="*/ 919914 w 1402492"/>
                  <a:gd name="connsiteY114" fmla="*/ 121176 h 778475"/>
                  <a:gd name="connsiteX115" fmla="*/ 891613 w 1402492"/>
                  <a:gd name="connsiteY115" fmla="*/ 83906 h 778475"/>
                  <a:gd name="connsiteX116" fmla="*/ 882578 w 1402492"/>
                  <a:gd name="connsiteY116" fmla="*/ 120777 h 778475"/>
                  <a:gd name="connsiteX117" fmla="*/ 850623 w 1402492"/>
                  <a:gd name="connsiteY117" fmla="*/ 88822 h 778475"/>
                  <a:gd name="connsiteX118" fmla="*/ 820196 w 1402492"/>
                  <a:gd name="connsiteY118" fmla="*/ 103969 h 778475"/>
                  <a:gd name="connsiteX119" fmla="*/ 811427 w 1402492"/>
                  <a:gd name="connsiteY119" fmla="*/ 32951 h 778475"/>
                  <a:gd name="connsiteX120" fmla="*/ 741405 w 1402492"/>
                  <a:gd name="connsiteY120" fmla="*/ 26772 h 778475"/>
                  <a:gd name="connsiteX121" fmla="*/ 722870 w 1402492"/>
                  <a:gd name="connsiteY121" fmla="*/ 0 h 778475"/>
                  <a:gd name="connsiteX122" fmla="*/ 718751 w 1402492"/>
                  <a:gd name="connsiteY122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06345 w 1402492"/>
                  <a:gd name="connsiteY100" fmla="*/ 306195 h 778475"/>
                  <a:gd name="connsiteX101" fmla="*/ 1002757 w 1402492"/>
                  <a:gd name="connsiteY101" fmla="*/ 272047 h 778475"/>
                  <a:gd name="connsiteX102" fmla="*/ 997377 w 1402492"/>
                  <a:gd name="connsiteY102" fmla="*/ 234180 h 778475"/>
                  <a:gd name="connsiteX103" fmla="*/ 1015911 w 1402492"/>
                  <a:gd name="connsiteY103" fmla="*/ 202491 h 778475"/>
                  <a:gd name="connsiteX104" fmla="*/ 1025611 w 1402492"/>
                  <a:gd name="connsiteY104" fmla="*/ 162697 h 778475"/>
                  <a:gd name="connsiteX105" fmla="*/ 1006876 w 1402492"/>
                  <a:gd name="connsiteY105" fmla="*/ 192061 h 778475"/>
                  <a:gd name="connsiteX106" fmla="*/ 1013652 w 1402492"/>
                  <a:gd name="connsiteY106" fmla="*/ 159706 h 778475"/>
                  <a:gd name="connsiteX107" fmla="*/ 994786 w 1402492"/>
                  <a:gd name="connsiteY107" fmla="*/ 149742 h 778475"/>
                  <a:gd name="connsiteX108" fmla="*/ 989403 w 1402492"/>
                  <a:gd name="connsiteY108" fmla="*/ 159973 h 778475"/>
                  <a:gd name="connsiteX109" fmla="*/ 979638 w 1402492"/>
                  <a:gd name="connsiteY109" fmla="*/ 187477 h 778475"/>
                  <a:gd name="connsiteX110" fmla="*/ 946354 w 1402492"/>
                  <a:gd name="connsiteY110" fmla="*/ 219364 h 778475"/>
                  <a:gd name="connsiteX111" fmla="*/ 939644 w 1402492"/>
                  <a:gd name="connsiteY111" fmla="*/ 179837 h 778475"/>
                  <a:gd name="connsiteX112" fmla="*/ 949344 w 1402492"/>
                  <a:gd name="connsiteY112" fmla="*/ 108419 h 778475"/>
                  <a:gd name="connsiteX113" fmla="*/ 940907 w 1402492"/>
                  <a:gd name="connsiteY113" fmla="*/ 114134 h 778475"/>
                  <a:gd name="connsiteX114" fmla="*/ 919914 w 1402492"/>
                  <a:gd name="connsiteY114" fmla="*/ 121176 h 778475"/>
                  <a:gd name="connsiteX115" fmla="*/ 891613 w 1402492"/>
                  <a:gd name="connsiteY115" fmla="*/ 83906 h 778475"/>
                  <a:gd name="connsiteX116" fmla="*/ 882578 w 1402492"/>
                  <a:gd name="connsiteY116" fmla="*/ 120777 h 778475"/>
                  <a:gd name="connsiteX117" fmla="*/ 850623 w 1402492"/>
                  <a:gd name="connsiteY117" fmla="*/ 88822 h 778475"/>
                  <a:gd name="connsiteX118" fmla="*/ 820196 w 1402492"/>
                  <a:gd name="connsiteY118" fmla="*/ 103969 h 778475"/>
                  <a:gd name="connsiteX119" fmla="*/ 811427 w 1402492"/>
                  <a:gd name="connsiteY119" fmla="*/ 32951 h 778475"/>
                  <a:gd name="connsiteX120" fmla="*/ 741405 w 1402492"/>
                  <a:gd name="connsiteY120" fmla="*/ 26772 h 778475"/>
                  <a:gd name="connsiteX121" fmla="*/ 722870 w 1402492"/>
                  <a:gd name="connsiteY121" fmla="*/ 0 h 778475"/>
                  <a:gd name="connsiteX122" fmla="*/ 718751 w 1402492"/>
                  <a:gd name="connsiteY122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76382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6354 w 1402492"/>
                  <a:gd name="connsiteY111" fmla="*/ 219364 h 778475"/>
                  <a:gd name="connsiteX112" fmla="*/ 922438 w 1402492"/>
                  <a:gd name="connsiteY112" fmla="*/ 219166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2438 w 1402492"/>
                  <a:gd name="connsiteY112" fmla="*/ 219166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2438 w 1402492"/>
                  <a:gd name="connsiteY112" fmla="*/ 219166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31606 w 1402492"/>
                  <a:gd name="connsiteY111" fmla="*/ 295564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1606 w 1402492"/>
                  <a:gd name="connsiteY111" fmla="*/ 295564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51594 w 1402492"/>
                  <a:gd name="connsiteY86" fmla="*/ 113858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4821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51594 w 1402492"/>
                  <a:gd name="connsiteY86" fmla="*/ 113858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22871 w 1402492"/>
                  <a:gd name="connsiteY6" fmla="*/ 135924 h 778475"/>
                  <a:gd name="connsiteX7" fmla="*/ 24821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51594 w 1402492"/>
                  <a:gd name="connsiteY86" fmla="*/ 113858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4990 w 1402661"/>
                  <a:gd name="connsiteY8" fmla="*/ 210064 h 778475"/>
                  <a:gd name="connsiteX9" fmla="*/ 12526 w 1402661"/>
                  <a:gd name="connsiteY9" fmla="*/ 236837 h 778475"/>
                  <a:gd name="connsiteX10" fmla="*/ 29001 w 1402661"/>
                  <a:gd name="connsiteY10" fmla="*/ 288324 h 778475"/>
                  <a:gd name="connsiteX11" fmla="*/ 20763 w 1402661"/>
                  <a:gd name="connsiteY11" fmla="*/ 354226 h 778475"/>
                  <a:gd name="connsiteX12" fmla="*/ 64012 w 1402661"/>
                  <a:gd name="connsiteY12" fmla="*/ 403653 h 778475"/>
                  <a:gd name="connsiteX13" fmla="*/ 115499 w 1402661"/>
                  <a:gd name="connsiteY13" fmla="*/ 465437 h 778475"/>
                  <a:gd name="connsiteX14" fmla="*/ 111380 w 1402661"/>
                  <a:gd name="connsiteY14" fmla="*/ 504567 h 778475"/>
                  <a:gd name="connsiteX15" fmla="*/ 150509 w 1402661"/>
                  <a:gd name="connsiteY15" fmla="*/ 504567 h 778475"/>
                  <a:gd name="connsiteX16" fmla="*/ 204055 w 1402661"/>
                  <a:gd name="connsiteY16" fmla="*/ 560172 h 778475"/>
                  <a:gd name="connsiteX17" fmla="*/ 249363 w 1402661"/>
                  <a:gd name="connsiteY17" fmla="*/ 551935 h 778475"/>
                  <a:gd name="connsiteX18" fmla="*/ 284374 w 1402661"/>
                  <a:gd name="connsiteY18" fmla="*/ 572529 h 778475"/>
                  <a:gd name="connsiteX19" fmla="*/ 319385 w 1402661"/>
                  <a:gd name="connsiteY19" fmla="*/ 578708 h 778475"/>
                  <a:gd name="connsiteX20" fmla="*/ 342039 w 1402661"/>
                  <a:gd name="connsiteY20" fmla="*/ 593124 h 778475"/>
                  <a:gd name="connsiteX21" fmla="*/ 372931 w 1402661"/>
                  <a:gd name="connsiteY21" fmla="*/ 589005 h 778475"/>
                  <a:gd name="connsiteX22" fmla="*/ 395585 w 1402661"/>
                  <a:gd name="connsiteY22" fmla="*/ 578708 h 778475"/>
                  <a:gd name="connsiteX23" fmla="*/ 407942 w 1402661"/>
                  <a:gd name="connsiteY23" fmla="*/ 580767 h 778475"/>
                  <a:gd name="connsiteX24" fmla="*/ 434715 w 1402661"/>
                  <a:gd name="connsiteY24" fmla="*/ 572529 h 778475"/>
                  <a:gd name="connsiteX25" fmla="*/ 461488 w 1402661"/>
                  <a:gd name="connsiteY25" fmla="*/ 589005 h 778475"/>
                  <a:gd name="connsiteX26" fmla="*/ 488261 w 1402661"/>
                  <a:gd name="connsiteY26" fmla="*/ 609599 h 778475"/>
                  <a:gd name="connsiteX27" fmla="*/ 504736 w 1402661"/>
                  <a:gd name="connsiteY27" fmla="*/ 628135 h 778475"/>
                  <a:gd name="connsiteX28" fmla="*/ 525331 w 1402661"/>
                  <a:gd name="connsiteY28" fmla="*/ 656967 h 778475"/>
                  <a:gd name="connsiteX29" fmla="*/ 552104 w 1402661"/>
                  <a:gd name="connsiteY29" fmla="*/ 636372 h 778475"/>
                  <a:gd name="connsiteX30" fmla="*/ 570639 w 1402661"/>
                  <a:gd name="connsiteY30" fmla="*/ 634313 h 778475"/>
                  <a:gd name="connsiteX31" fmla="*/ 589174 w 1402661"/>
                  <a:gd name="connsiteY31" fmla="*/ 646670 h 778475"/>
                  <a:gd name="connsiteX32" fmla="*/ 607709 w 1402661"/>
                  <a:gd name="connsiteY32" fmla="*/ 677562 h 778475"/>
                  <a:gd name="connsiteX33" fmla="*/ 622126 w 1402661"/>
                  <a:gd name="connsiteY33" fmla="*/ 694037 h 778475"/>
                  <a:gd name="connsiteX34" fmla="*/ 628304 w 1402661"/>
                  <a:gd name="connsiteY34" fmla="*/ 710513 h 778475"/>
                  <a:gd name="connsiteX35" fmla="*/ 648899 w 1402661"/>
                  <a:gd name="connsiteY35" fmla="*/ 722870 h 778475"/>
                  <a:gd name="connsiteX36" fmla="*/ 671553 w 1402661"/>
                  <a:gd name="connsiteY36" fmla="*/ 739345 h 778475"/>
                  <a:gd name="connsiteX37" fmla="*/ 683909 w 1402661"/>
                  <a:gd name="connsiteY37" fmla="*/ 687859 h 778475"/>
                  <a:gd name="connsiteX38" fmla="*/ 723039 w 1402661"/>
                  <a:gd name="connsiteY38" fmla="*/ 652848 h 778475"/>
                  <a:gd name="connsiteX39" fmla="*/ 749812 w 1402661"/>
                  <a:gd name="connsiteY39" fmla="*/ 636372 h 778475"/>
                  <a:gd name="connsiteX40" fmla="*/ 786882 w 1402661"/>
                  <a:gd name="connsiteY40" fmla="*/ 636372 h 778475"/>
                  <a:gd name="connsiteX41" fmla="*/ 840428 w 1402661"/>
                  <a:gd name="connsiteY41" fmla="*/ 636372 h 778475"/>
                  <a:gd name="connsiteX42" fmla="*/ 869261 w 1402661"/>
                  <a:gd name="connsiteY42" fmla="*/ 644610 h 778475"/>
                  <a:gd name="connsiteX43" fmla="*/ 893975 w 1402661"/>
                  <a:gd name="connsiteY43" fmla="*/ 646670 h 778475"/>
                  <a:gd name="connsiteX44" fmla="*/ 879558 w 1402661"/>
                  <a:gd name="connsiteY44" fmla="*/ 603421 h 778475"/>
                  <a:gd name="connsiteX45" fmla="*/ 910450 w 1402661"/>
                  <a:gd name="connsiteY45" fmla="*/ 605481 h 778475"/>
                  <a:gd name="connsiteX46" fmla="*/ 926926 w 1402661"/>
                  <a:gd name="connsiteY46" fmla="*/ 611659 h 778475"/>
                  <a:gd name="connsiteX47" fmla="*/ 968115 w 1402661"/>
                  <a:gd name="connsiteY47" fmla="*/ 624016 h 778475"/>
                  <a:gd name="connsiteX48" fmla="*/ 988709 w 1402661"/>
                  <a:gd name="connsiteY48" fmla="*/ 638432 h 778475"/>
                  <a:gd name="connsiteX49" fmla="*/ 1017542 w 1402661"/>
                  <a:gd name="connsiteY49" fmla="*/ 636372 h 778475"/>
                  <a:gd name="connsiteX50" fmla="*/ 1034018 w 1402661"/>
                  <a:gd name="connsiteY50" fmla="*/ 675502 h 778475"/>
                  <a:gd name="connsiteX51" fmla="*/ 1042255 w 1402661"/>
                  <a:gd name="connsiteY51" fmla="*/ 704335 h 778475"/>
                  <a:gd name="connsiteX52" fmla="*/ 1085505 w 1402661"/>
                  <a:gd name="connsiteY52" fmla="*/ 778475 h 778475"/>
                  <a:gd name="connsiteX53" fmla="*/ 1101980 w 1402661"/>
                  <a:gd name="connsiteY53" fmla="*/ 774356 h 778475"/>
                  <a:gd name="connsiteX54" fmla="*/ 1091682 w 1402661"/>
                  <a:gd name="connsiteY54" fmla="*/ 724929 h 778475"/>
                  <a:gd name="connsiteX55" fmla="*/ 1069028 w 1402661"/>
                  <a:gd name="connsiteY55" fmla="*/ 685799 h 778475"/>
                  <a:gd name="connsiteX56" fmla="*/ 1069028 w 1402661"/>
                  <a:gd name="connsiteY56" fmla="*/ 654908 h 778475"/>
                  <a:gd name="connsiteX57" fmla="*/ 1062850 w 1402661"/>
                  <a:gd name="connsiteY57" fmla="*/ 601362 h 778475"/>
                  <a:gd name="connsiteX58" fmla="*/ 1066969 w 1402661"/>
                  <a:gd name="connsiteY58" fmla="*/ 570470 h 778475"/>
                  <a:gd name="connsiteX59" fmla="*/ 1101980 w 1402661"/>
                  <a:gd name="connsiteY59" fmla="*/ 539578 h 778475"/>
                  <a:gd name="connsiteX60" fmla="*/ 1120515 w 1402661"/>
                  <a:gd name="connsiteY60" fmla="*/ 516924 h 778475"/>
                  <a:gd name="connsiteX61" fmla="*/ 1147288 w 1402661"/>
                  <a:gd name="connsiteY61" fmla="*/ 506626 h 778475"/>
                  <a:gd name="connsiteX62" fmla="*/ 1165823 w 1402661"/>
                  <a:gd name="connsiteY62" fmla="*/ 494270 h 778475"/>
                  <a:gd name="connsiteX63" fmla="*/ 1207012 w 1402661"/>
                  <a:gd name="connsiteY63" fmla="*/ 467497 h 778475"/>
                  <a:gd name="connsiteX64" fmla="*/ 1194655 w 1402661"/>
                  <a:gd name="connsiteY64" fmla="*/ 428367 h 778475"/>
                  <a:gd name="connsiteX65" fmla="*/ 1182299 w 1402661"/>
                  <a:gd name="connsiteY65" fmla="*/ 372762 h 778475"/>
                  <a:gd name="connsiteX66" fmla="*/ 1209072 w 1402661"/>
                  <a:gd name="connsiteY66" fmla="*/ 399535 h 778475"/>
                  <a:gd name="connsiteX67" fmla="*/ 1217309 w 1402661"/>
                  <a:gd name="connsiteY67" fmla="*/ 378940 h 778475"/>
                  <a:gd name="connsiteX68" fmla="*/ 1207012 w 1402661"/>
                  <a:gd name="connsiteY68" fmla="*/ 335691 h 778475"/>
                  <a:gd name="connsiteX69" fmla="*/ 1227607 w 1402661"/>
                  <a:gd name="connsiteY69" fmla="*/ 360405 h 778475"/>
                  <a:gd name="connsiteX70" fmla="*/ 1244082 w 1402661"/>
                  <a:gd name="connsiteY70" fmla="*/ 306859 h 778475"/>
                  <a:gd name="connsiteX71" fmla="*/ 1244082 w 1402661"/>
                  <a:gd name="connsiteY71" fmla="*/ 306859 h 778475"/>
                  <a:gd name="connsiteX72" fmla="*/ 1270855 w 1402661"/>
                  <a:gd name="connsiteY72" fmla="*/ 288324 h 778475"/>
                  <a:gd name="connsiteX73" fmla="*/ 1301747 w 1402661"/>
                  <a:gd name="connsiteY73" fmla="*/ 288324 h 778475"/>
                  <a:gd name="connsiteX74" fmla="*/ 1328520 w 1402661"/>
                  <a:gd name="connsiteY74" fmla="*/ 282145 h 778475"/>
                  <a:gd name="connsiteX75" fmla="*/ 1349115 w 1402661"/>
                  <a:gd name="connsiteY75" fmla="*/ 267729 h 778475"/>
                  <a:gd name="connsiteX76" fmla="*/ 1328520 w 1402661"/>
                  <a:gd name="connsiteY76" fmla="*/ 265670 h 778475"/>
                  <a:gd name="connsiteX77" fmla="*/ 1320282 w 1402661"/>
                  <a:gd name="connsiteY77" fmla="*/ 253313 h 778475"/>
                  <a:gd name="connsiteX78" fmla="*/ 1324401 w 1402661"/>
                  <a:gd name="connsiteY78" fmla="*/ 230659 h 778475"/>
                  <a:gd name="connsiteX79" fmla="*/ 1349115 w 1402661"/>
                  <a:gd name="connsiteY79" fmla="*/ 203886 h 778475"/>
                  <a:gd name="connsiteX80" fmla="*/ 1394423 w 1402661"/>
                  <a:gd name="connsiteY80" fmla="*/ 181232 h 778475"/>
                  <a:gd name="connsiteX81" fmla="*/ 1402661 w 1402661"/>
                  <a:gd name="connsiteY81" fmla="*/ 170935 h 778475"/>
                  <a:gd name="connsiteX82" fmla="*/ 1392363 w 1402661"/>
                  <a:gd name="connsiteY82" fmla="*/ 144162 h 778475"/>
                  <a:gd name="connsiteX83" fmla="*/ 1396482 w 1402661"/>
                  <a:gd name="connsiteY83" fmla="*/ 113270 h 778475"/>
                  <a:gd name="connsiteX84" fmla="*/ 1390304 w 1402661"/>
                  <a:gd name="connsiteY84" fmla="*/ 96794 h 778475"/>
                  <a:gd name="connsiteX85" fmla="*/ 1382066 w 1402661"/>
                  <a:gd name="connsiteY85" fmla="*/ 80318 h 778475"/>
                  <a:gd name="connsiteX86" fmla="*/ 1355293 w 1402661"/>
                  <a:gd name="connsiteY86" fmla="*/ 88556 h 778475"/>
                  <a:gd name="connsiteX87" fmla="*/ 1351763 w 1402661"/>
                  <a:gd name="connsiteY87" fmla="*/ 113858 h 778475"/>
                  <a:gd name="connsiteX88" fmla="*/ 1343525 w 1402661"/>
                  <a:gd name="connsiteY88" fmla="*/ 134943 h 778475"/>
                  <a:gd name="connsiteX89" fmla="*/ 1308906 w 1402661"/>
                  <a:gd name="connsiteY89" fmla="*/ 170052 h 778475"/>
                  <a:gd name="connsiteX90" fmla="*/ 1258499 w 1402661"/>
                  <a:gd name="connsiteY90" fmla="*/ 166816 h 778475"/>
                  <a:gd name="connsiteX91" fmla="*/ 1217309 w 1402661"/>
                  <a:gd name="connsiteY91" fmla="*/ 168875 h 778475"/>
                  <a:gd name="connsiteX92" fmla="*/ 1229534 w 1402661"/>
                  <a:gd name="connsiteY92" fmla="*/ 205413 h 778475"/>
                  <a:gd name="connsiteX93" fmla="*/ 1218770 w 1402661"/>
                  <a:gd name="connsiteY93" fmla="*/ 219830 h 778475"/>
                  <a:gd name="connsiteX94" fmla="*/ 1194921 w 1402661"/>
                  <a:gd name="connsiteY94" fmla="*/ 223152 h 778475"/>
                  <a:gd name="connsiteX95" fmla="*/ 1175190 w 1402661"/>
                  <a:gd name="connsiteY95" fmla="*/ 229331 h 778475"/>
                  <a:gd name="connsiteX96" fmla="*/ 1161903 w 1402661"/>
                  <a:gd name="connsiteY96" fmla="*/ 236705 h 778475"/>
                  <a:gd name="connsiteX97" fmla="*/ 1116729 w 1402661"/>
                  <a:gd name="connsiteY97" fmla="*/ 249526 h 778475"/>
                  <a:gd name="connsiteX98" fmla="*/ 1097794 w 1402661"/>
                  <a:gd name="connsiteY98" fmla="*/ 278425 h 778475"/>
                  <a:gd name="connsiteX99" fmla="*/ 1084640 w 1402661"/>
                  <a:gd name="connsiteY99" fmla="*/ 279952 h 778475"/>
                  <a:gd name="connsiteX100" fmla="*/ 1060591 w 1402661"/>
                  <a:gd name="connsiteY100" fmla="*/ 283740 h 778475"/>
                  <a:gd name="connsiteX101" fmla="*/ 1051091 w 1402661"/>
                  <a:gd name="connsiteY101" fmla="*/ 307922 h 778475"/>
                  <a:gd name="connsiteX102" fmla="*/ 1006514 w 1402661"/>
                  <a:gd name="connsiteY102" fmla="*/ 306195 h 778475"/>
                  <a:gd name="connsiteX103" fmla="*/ 1002926 w 1402661"/>
                  <a:gd name="connsiteY103" fmla="*/ 272047 h 778475"/>
                  <a:gd name="connsiteX104" fmla="*/ 997546 w 1402661"/>
                  <a:gd name="connsiteY104" fmla="*/ 234180 h 778475"/>
                  <a:gd name="connsiteX105" fmla="*/ 1016080 w 1402661"/>
                  <a:gd name="connsiteY105" fmla="*/ 202491 h 778475"/>
                  <a:gd name="connsiteX106" fmla="*/ 1015948 w 1402661"/>
                  <a:gd name="connsiteY106" fmla="*/ 179903 h 778475"/>
                  <a:gd name="connsiteX107" fmla="*/ 1007045 w 1402661"/>
                  <a:gd name="connsiteY107" fmla="*/ 192061 h 778475"/>
                  <a:gd name="connsiteX108" fmla="*/ 1001531 w 1402661"/>
                  <a:gd name="connsiteY108" fmla="*/ 164622 h 778475"/>
                  <a:gd name="connsiteX109" fmla="*/ 992497 w 1402661"/>
                  <a:gd name="connsiteY109" fmla="*/ 162032 h 778475"/>
                  <a:gd name="connsiteX110" fmla="*/ 989572 w 1402661"/>
                  <a:gd name="connsiteY110" fmla="*/ 159973 h 778475"/>
                  <a:gd name="connsiteX111" fmla="*/ 974892 w 1402661"/>
                  <a:gd name="connsiteY111" fmla="*/ 194851 h 778475"/>
                  <a:gd name="connsiteX112" fmla="*/ 936691 w 1402661"/>
                  <a:gd name="connsiteY112" fmla="*/ 280815 h 778475"/>
                  <a:gd name="connsiteX113" fmla="*/ 927523 w 1402661"/>
                  <a:gd name="connsiteY113" fmla="*/ 192128 h 778475"/>
                  <a:gd name="connsiteX114" fmla="*/ 959345 w 1402661"/>
                  <a:gd name="connsiteY114" fmla="*/ 125625 h 778475"/>
                  <a:gd name="connsiteX115" fmla="*/ 941076 w 1402661"/>
                  <a:gd name="connsiteY115" fmla="*/ 114134 h 778475"/>
                  <a:gd name="connsiteX116" fmla="*/ 920083 w 1402661"/>
                  <a:gd name="connsiteY116" fmla="*/ 121176 h 778475"/>
                  <a:gd name="connsiteX117" fmla="*/ 891782 w 1402661"/>
                  <a:gd name="connsiteY117" fmla="*/ 83906 h 778475"/>
                  <a:gd name="connsiteX118" fmla="*/ 882747 w 1402661"/>
                  <a:gd name="connsiteY118" fmla="*/ 120777 h 778475"/>
                  <a:gd name="connsiteX119" fmla="*/ 850792 w 1402661"/>
                  <a:gd name="connsiteY119" fmla="*/ 88822 h 778475"/>
                  <a:gd name="connsiteX120" fmla="*/ 820365 w 1402661"/>
                  <a:gd name="connsiteY120" fmla="*/ 103969 h 778475"/>
                  <a:gd name="connsiteX121" fmla="*/ 811596 w 1402661"/>
                  <a:gd name="connsiteY121" fmla="*/ 32951 h 778475"/>
                  <a:gd name="connsiteX122" fmla="*/ 741574 w 1402661"/>
                  <a:gd name="connsiteY122" fmla="*/ 26772 h 778475"/>
                  <a:gd name="connsiteX123" fmla="*/ 723039 w 1402661"/>
                  <a:gd name="connsiteY123" fmla="*/ 0 h 778475"/>
                  <a:gd name="connsiteX124" fmla="*/ 718920 w 1402661"/>
                  <a:gd name="connsiteY12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29001 w 1402661"/>
                  <a:gd name="connsiteY11" fmla="*/ 288324 h 778475"/>
                  <a:gd name="connsiteX12" fmla="*/ 20763 w 1402661"/>
                  <a:gd name="connsiteY12" fmla="*/ 354226 h 778475"/>
                  <a:gd name="connsiteX13" fmla="*/ 64012 w 1402661"/>
                  <a:gd name="connsiteY13" fmla="*/ 403653 h 778475"/>
                  <a:gd name="connsiteX14" fmla="*/ 115499 w 1402661"/>
                  <a:gd name="connsiteY14" fmla="*/ 465437 h 778475"/>
                  <a:gd name="connsiteX15" fmla="*/ 111380 w 1402661"/>
                  <a:gd name="connsiteY15" fmla="*/ 504567 h 778475"/>
                  <a:gd name="connsiteX16" fmla="*/ 150509 w 1402661"/>
                  <a:gd name="connsiteY16" fmla="*/ 504567 h 778475"/>
                  <a:gd name="connsiteX17" fmla="*/ 204055 w 1402661"/>
                  <a:gd name="connsiteY17" fmla="*/ 560172 h 778475"/>
                  <a:gd name="connsiteX18" fmla="*/ 249363 w 1402661"/>
                  <a:gd name="connsiteY18" fmla="*/ 551935 h 778475"/>
                  <a:gd name="connsiteX19" fmla="*/ 284374 w 1402661"/>
                  <a:gd name="connsiteY19" fmla="*/ 572529 h 778475"/>
                  <a:gd name="connsiteX20" fmla="*/ 319385 w 1402661"/>
                  <a:gd name="connsiteY20" fmla="*/ 578708 h 778475"/>
                  <a:gd name="connsiteX21" fmla="*/ 342039 w 1402661"/>
                  <a:gd name="connsiteY21" fmla="*/ 593124 h 778475"/>
                  <a:gd name="connsiteX22" fmla="*/ 372931 w 1402661"/>
                  <a:gd name="connsiteY22" fmla="*/ 589005 h 778475"/>
                  <a:gd name="connsiteX23" fmla="*/ 395585 w 1402661"/>
                  <a:gd name="connsiteY23" fmla="*/ 578708 h 778475"/>
                  <a:gd name="connsiteX24" fmla="*/ 407942 w 1402661"/>
                  <a:gd name="connsiteY24" fmla="*/ 580767 h 778475"/>
                  <a:gd name="connsiteX25" fmla="*/ 434715 w 1402661"/>
                  <a:gd name="connsiteY25" fmla="*/ 572529 h 778475"/>
                  <a:gd name="connsiteX26" fmla="*/ 461488 w 1402661"/>
                  <a:gd name="connsiteY26" fmla="*/ 589005 h 778475"/>
                  <a:gd name="connsiteX27" fmla="*/ 488261 w 1402661"/>
                  <a:gd name="connsiteY27" fmla="*/ 609599 h 778475"/>
                  <a:gd name="connsiteX28" fmla="*/ 504736 w 1402661"/>
                  <a:gd name="connsiteY28" fmla="*/ 628135 h 778475"/>
                  <a:gd name="connsiteX29" fmla="*/ 525331 w 1402661"/>
                  <a:gd name="connsiteY29" fmla="*/ 656967 h 778475"/>
                  <a:gd name="connsiteX30" fmla="*/ 552104 w 1402661"/>
                  <a:gd name="connsiteY30" fmla="*/ 636372 h 778475"/>
                  <a:gd name="connsiteX31" fmla="*/ 570639 w 1402661"/>
                  <a:gd name="connsiteY31" fmla="*/ 634313 h 778475"/>
                  <a:gd name="connsiteX32" fmla="*/ 589174 w 1402661"/>
                  <a:gd name="connsiteY32" fmla="*/ 646670 h 778475"/>
                  <a:gd name="connsiteX33" fmla="*/ 607709 w 1402661"/>
                  <a:gd name="connsiteY33" fmla="*/ 677562 h 778475"/>
                  <a:gd name="connsiteX34" fmla="*/ 622126 w 1402661"/>
                  <a:gd name="connsiteY34" fmla="*/ 694037 h 778475"/>
                  <a:gd name="connsiteX35" fmla="*/ 628304 w 1402661"/>
                  <a:gd name="connsiteY35" fmla="*/ 710513 h 778475"/>
                  <a:gd name="connsiteX36" fmla="*/ 648899 w 1402661"/>
                  <a:gd name="connsiteY36" fmla="*/ 722870 h 778475"/>
                  <a:gd name="connsiteX37" fmla="*/ 671553 w 1402661"/>
                  <a:gd name="connsiteY37" fmla="*/ 739345 h 778475"/>
                  <a:gd name="connsiteX38" fmla="*/ 683909 w 1402661"/>
                  <a:gd name="connsiteY38" fmla="*/ 687859 h 778475"/>
                  <a:gd name="connsiteX39" fmla="*/ 723039 w 1402661"/>
                  <a:gd name="connsiteY39" fmla="*/ 652848 h 778475"/>
                  <a:gd name="connsiteX40" fmla="*/ 749812 w 1402661"/>
                  <a:gd name="connsiteY40" fmla="*/ 636372 h 778475"/>
                  <a:gd name="connsiteX41" fmla="*/ 786882 w 1402661"/>
                  <a:gd name="connsiteY41" fmla="*/ 636372 h 778475"/>
                  <a:gd name="connsiteX42" fmla="*/ 840428 w 1402661"/>
                  <a:gd name="connsiteY42" fmla="*/ 636372 h 778475"/>
                  <a:gd name="connsiteX43" fmla="*/ 869261 w 1402661"/>
                  <a:gd name="connsiteY43" fmla="*/ 644610 h 778475"/>
                  <a:gd name="connsiteX44" fmla="*/ 893975 w 1402661"/>
                  <a:gd name="connsiteY44" fmla="*/ 646670 h 778475"/>
                  <a:gd name="connsiteX45" fmla="*/ 879558 w 1402661"/>
                  <a:gd name="connsiteY45" fmla="*/ 603421 h 778475"/>
                  <a:gd name="connsiteX46" fmla="*/ 910450 w 1402661"/>
                  <a:gd name="connsiteY46" fmla="*/ 605481 h 778475"/>
                  <a:gd name="connsiteX47" fmla="*/ 926926 w 1402661"/>
                  <a:gd name="connsiteY47" fmla="*/ 611659 h 778475"/>
                  <a:gd name="connsiteX48" fmla="*/ 968115 w 1402661"/>
                  <a:gd name="connsiteY48" fmla="*/ 624016 h 778475"/>
                  <a:gd name="connsiteX49" fmla="*/ 988709 w 1402661"/>
                  <a:gd name="connsiteY49" fmla="*/ 638432 h 778475"/>
                  <a:gd name="connsiteX50" fmla="*/ 1017542 w 1402661"/>
                  <a:gd name="connsiteY50" fmla="*/ 636372 h 778475"/>
                  <a:gd name="connsiteX51" fmla="*/ 1034018 w 1402661"/>
                  <a:gd name="connsiteY51" fmla="*/ 675502 h 778475"/>
                  <a:gd name="connsiteX52" fmla="*/ 1042255 w 1402661"/>
                  <a:gd name="connsiteY52" fmla="*/ 704335 h 778475"/>
                  <a:gd name="connsiteX53" fmla="*/ 1085505 w 1402661"/>
                  <a:gd name="connsiteY53" fmla="*/ 778475 h 778475"/>
                  <a:gd name="connsiteX54" fmla="*/ 1101980 w 1402661"/>
                  <a:gd name="connsiteY54" fmla="*/ 774356 h 778475"/>
                  <a:gd name="connsiteX55" fmla="*/ 1091682 w 1402661"/>
                  <a:gd name="connsiteY55" fmla="*/ 724929 h 778475"/>
                  <a:gd name="connsiteX56" fmla="*/ 1069028 w 1402661"/>
                  <a:gd name="connsiteY56" fmla="*/ 685799 h 778475"/>
                  <a:gd name="connsiteX57" fmla="*/ 1069028 w 1402661"/>
                  <a:gd name="connsiteY57" fmla="*/ 654908 h 778475"/>
                  <a:gd name="connsiteX58" fmla="*/ 1062850 w 1402661"/>
                  <a:gd name="connsiteY58" fmla="*/ 601362 h 778475"/>
                  <a:gd name="connsiteX59" fmla="*/ 1066969 w 1402661"/>
                  <a:gd name="connsiteY59" fmla="*/ 570470 h 778475"/>
                  <a:gd name="connsiteX60" fmla="*/ 1101980 w 1402661"/>
                  <a:gd name="connsiteY60" fmla="*/ 539578 h 778475"/>
                  <a:gd name="connsiteX61" fmla="*/ 1120515 w 1402661"/>
                  <a:gd name="connsiteY61" fmla="*/ 516924 h 778475"/>
                  <a:gd name="connsiteX62" fmla="*/ 1147288 w 1402661"/>
                  <a:gd name="connsiteY62" fmla="*/ 506626 h 778475"/>
                  <a:gd name="connsiteX63" fmla="*/ 1165823 w 1402661"/>
                  <a:gd name="connsiteY63" fmla="*/ 494270 h 778475"/>
                  <a:gd name="connsiteX64" fmla="*/ 1207012 w 1402661"/>
                  <a:gd name="connsiteY64" fmla="*/ 467497 h 778475"/>
                  <a:gd name="connsiteX65" fmla="*/ 1194655 w 1402661"/>
                  <a:gd name="connsiteY65" fmla="*/ 428367 h 778475"/>
                  <a:gd name="connsiteX66" fmla="*/ 1182299 w 1402661"/>
                  <a:gd name="connsiteY66" fmla="*/ 372762 h 778475"/>
                  <a:gd name="connsiteX67" fmla="*/ 1209072 w 1402661"/>
                  <a:gd name="connsiteY67" fmla="*/ 399535 h 778475"/>
                  <a:gd name="connsiteX68" fmla="*/ 1217309 w 1402661"/>
                  <a:gd name="connsiteY68" fmla="*/ 378940 h 778475"/>
                  <a:gd name="connsiteX69" fmla="*/ 1207012 w 1402661"/>
                  <a:gd name="connsiteY69" fmla="*/ 335691 h 778475"/>
                  <a:gd name="connsiteX70" fmla="*/ 1227607 w 1402661"/>
                  <a:gd name="connsiteY70" fmla="*/ 360405 h 778475"/>
                  <a:gd name="connsiteX71" fmla="*/ 1244082 w 1402661"/>
                  <a:gd name="connsiteY71" fmla="*/ 306859 h 778475"/>
                  <a:gd name="connsiteX72" fmla="*/ 1244082 w 1402661"/>
                  <a:gd name="connsiteY72" fmla="*/ 306859 h 778475"/>
                  <a:gd name="connsiteX73" fmla="*/ 1270855 w 1402661"/>
                  <a:gd name="connsiteY73" fmla="*/ 288324 h 778475"/>
                  <a:gd name="connsiteX74" fmla="*/ 1301747 w 1402661"/>
                  <a:gd name="connsiteY74" fmla="*/ 288324 h 778475"/>
                  <a:gd name="connsiteX75" fmla="*/ 1328520 w 1402661"/>
                  <a:gd name="connsiteY75" fmla="*/ 282145 h 778475"/>
                  <a:gd name="connsiteX76" fmla="*/ 1349115 w 1402661"/>
                  <a:gd name="connsiteY76" fmla="*/ 267729 h 778475"/>
                  <a:gd name="connsiteX77" fmla="*/ 1328520 w 1402661"/>
                  <a:gd name="connsiteY77" fmla="*/ 265670 h 778475"/>
                  <a:gd name="connsiteX78" fmla="*/ 1320282 w 1402661"/>
                  <a:gd name="connsiteY78" fmla="*/ 253313 h 778475"/>
                  <a:gd name="connsiteX79" fmla="*/ 1324401 w 1402661"/>
                  <a:gd name="connsiteY79" fmla="*/ 230659 h 778475"/>
                  <a:gd name="connsiteX80" fmla="*/ 1349115 w 1402661"/>
                  <a:gd name="connsiteY80" fmla="*/ 203886 h 778475"/>
                  <a:gd name="connsiteX81" fmla="*/ 1394423 w 1402661"/>
                  <a:gd name="connsiteY81" fmla="*/ 181232 h 778475"/>
                  <a:gd name="connsiteX82" fmla="*/ 1402661 w 1402661"/>
                  <a:gd name="connsiteY82" fmla="*/ 170935 h 778475"/>
                  <a:gd name="connsiteX83" fmla="*/ 1392363 w 1402661"/>
                  <a:gd name="connsiteY83" fmla="*/ 144162 h 778475"/>
                  <a:gd name="connsiteX84" fmla="*/ 1396482 w 1402661"/>
                  <a:gd name="connsiteY84" fmla="*/ 113270 h 778475"/>
                  <a:gd name="connsiteX85" fmla="*/ 1390304 w 1402661"/>
                  <a:gd name="connsiteY85" fmla="*/ 96794 h 778475"/>
                  <a:gd name="connsiteX86" fmla="*/ 1382066 w 1402661"/>
                  <a:gd name="connsiteY86" fmla="*/ 80318 h 778475"/>
                  <a:gd name="connsiteX87" fmla="*/ 1355293 w 1402661"/>
                  <a:gd name="connsiteY87" fmla="*/ 88556 h 778475"/>
                  <a:gd name="connsiteX88" fmla="*/ 1351763 w 1402661"/>
                  <a:gd name="connsiteY88" fmla="*/ 113858 h 778475"/>
                  <a:gd name="connsiteX89" fmla="*/ 1343525 w 1402661"/>
                  <a:gd name="connsiteY89" fmla="*/ 134943 h 778475"/>
                  <a:gd name="connsiteX90" fmla="*/ 1308906 w 1402661"/>
                  <a:gd name="connsiteY90" fmla="*/ 170052 h 778475"/>
                  <a:gd name="connsiteX91" fmla="*/ 1258499 w 1402661"/>
                  <a:gd name="connsiteY91" fmla="*/ 166816 h 778475"/>
                  <a:gd name="connsiteX92" fmla="*/ 1217309 w 1402661"/>
                  <a:gd name="connsiteY92" fmla="*/ 168875 h 778475"/>
                  <a:gd name="connsiteX93" fmla="*/ 1229534 w 1402661"/>
                  <a:gd name="connsiteY93" fmla="*/ 205413 h 778475"/>
                  <a:gd name="connsiteX94" fmla="*/ 1218770 w 1402661"/>
                  <a:gd name="connsiteY94" fmla="*/ 219830 h 778475"/>
                  <a:gd name="connsiteX95" fmla="*/ 1194921 w 1402661"/>
                  <a:gd name="connsiteY95" fmla="*/ 223152 h 778475"/>
                  <a:gd name="connsiteX96" fmla="*/ 1175190 w 1402661"/>
                  <a:gd name="connsiteY96" fmla="*/ 229331 h 778475"/>
                  <a:gd name="connsiteX97" fmla="*/ 1161903 w 1402661"/>
                  <a:gd name="connsiteY97" fmla="*/ 236705 h 778475"/>
                  <a:gd name="connsiteX98" fmla="*/ 1116729 w 1402661"/>
                  <a:gd name="connsiteY98" fmla="*/ 249526 h 778475"/>
                  <a:gd name="connsiteX99" fmla="*/ 1097794 w 1402661"/>
                  <a:gd name="connsiteY99" fmla="*/ 278425 h 778475"/>
                  <a:gd name="connsiteX100" fmla="*/ 1084640 w 1402661"/>
                  <a:gd name="connsiteY100" fmla="*/ 279952 h 778475"/>
                  <a:gd name="connsiteX101" fmla="*/ 1060591 w 1402661"/>
                  <a:gd name="connsiteY101" fmla="*/ 283740 h 778475"/>
                  <a:gd name="connsiteX102" fmla="*/ 1051091 w 1402661"/>
                  <a:gd name="connsiteY102" fmla="*/ 307922 h 778475"/>
                  <a:gd name="connsiteX103" fmla="*/ 1006514 w 1402661"/>
                  <a:gd name="connsiteY103" fmla="*/ 306195 h 778475"/>
                  <a:gd name="connsiteX104" fmla="*/ 1002926 w 1402661"/>
                  <a:gd name="connsiteY104" fmla="*/ 272047 h 778475"/>
                  <a:gd name="connsiteX105" fmla="*/ 997546 w 1402661"/>
                  <a:gd name="connsiteY105" fmla="*/ 234180 h 778475"/>
                  <a:gd name="connsiteX106" fmla="*/ 1016080 w 1402661"/>
                  <a:gd name="connsiteY106" fmla="*/ 202491 h 778475"/>
                  <a:gd name="connsiteX107" fmla="*/ 1015948 w 1402661"/>
                  <a:gd name="connsiteY107" fmla="*/ 179903 h 778475"/>
                  <a:gd name="connsiteX108" fmla="*/ 1007045 w 1402661"/>
                  <a:gd name="connsiteY108" fmla="*/ 192061 h 778475"/>
                  <a:gd name="connsiteX109" fmla="*/ 1001531 w 1402661"/>
                  <a:gd name="connsiteY109" fmla="*/ 164622 h 778475"/>
                  <a:gd name="connsiteX110" fmla="*/ 992497 w 1402661"/>
                  <a:gd name="connsiteY110" fmla="*/ 162032 h 778475"/>
                  <a:gd name="connsiteX111" fmla="*/ 989572 w 1402661"/>
                  <a:gd name="connsiteY111" fmla="*/ 159973 h 778475"/>
                  <a:gd name="connsiteX112" fmla="*/ 974892 w 1402661"/>
                  <a:gd name="connsiteY112" fmla="*/ 194851 h 778475"/>
                  <a:gd name="connsiteX113" fmla="*/ 936691 w 1402661"/>
                  <a:gd name="connsiteY113" fmla="*/ 280815 h 778475"/>
                  <a:gd name="connsiteX114" fmla="*/ 927523 w 1402661"/>
                  <a:gd name="connsiteY114" fmla="*/ 192128 h 778475"/>
                  <a:gd name="connsiteX115" fmla="*/ 959345 w 1402661"/>
                  <a:gd name="connsiteY115" fmla="*/ 125625 h 778475"/>
                  <a:gd name="connsiteX116" fmla="*/ 941076 w 1402661"/>
                  <a:gd name="connsiteY116" fmla="*/ 114134 h 778475"/>
                  <a:gd name="connsiteX117" fmla="*/ 920083 w 1402661"/>
                  <a:gd name="connsiteY117" fmla="*/ 121176 h 778475"/>
                  <a:gd name="connsiteX118" fmla="*/ 891782 w 1402661"/>
                  <a:gd name="connsiteY118" fmla="*/ 83906 h 778475"/>
                  <a:gd name="connsiteX119" fmla="*/ 882747 w 1402661"/>
                  <a:gd name="connsiteY119" fmla="*/ 120777 h 778475"/>
                  <a:gd name="connsiteX120" fmla="*/ 850792 w 1402661"/>
                  <a:gd name="connsiteY120" fmla="*/ 88822 h 778475"/>
                  <a:gd name="connsiteX121" fmla="*/ 820365 w 1402661"/>
                  <a:gd name="connsiteY121" fmla="*/ 103969 h 778475"/>
                  <a:gd name="connsiteX122" fmla="*/ 811596 w 1402661"/>
                  <a:gd name="connsiteY122" fmla="*/ 32951 h 778475"/>
                  <a:gd name="connsiteX123" fmla="*/ 741574 w 1402661"/>
                  <a:gd name="connsiteY123" fmla="*/ 26772 h 778475"/>
                  <a:gd name="connsiteX124" fmla="*/ 723039 w 1402661"/>
                  <a:gd name="connsiteY124" fmla="*/ 0 h 778475"/>
                  <a:gd name="connsiteX125" fmla="*/ 718920 w 1402661"/>
                  <a:gd name="connsiteY125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29001 w 1402661"/>
                  <a:gd name="connsiteY12" fmla="*/ 288324 h 778475"/>
                  <a:gd name="connsiteX13" fmla="*/ 20763 w 1402661"/>
                  <a:gd name="connsiteY13" fmla="*/ 354226 h 778475"/>
                  <a:gd name="connsiteX14" fmla="*/ 64012 w 1402661"/>
                  <a:gd name="connsiteY14" fmla="*/ 403653 h 778475"/>
                  <a:gd name="connsiteX15" fmla="*/ 115499 w 1402661"/>
                  <a:gd name="connsiteY15" fmla="*/ 465437 h 778475"/>
                  <a:gd name="connsiteX16" fmla="*/ 111380 w 1402661"/>
                  <a:gd name="connsiteY16" fmla="*/ 504567 h 778475"/>
                  <a:gd name="connsiteX17" fmla="*/ 150509 w 1402661"/>
                  <a:gd name="connsiteY17" fmla="*/ 504567 h 778475"/>
                  <a:gd name="connsiteX18" fmla="*/ 204055 w 1402661"/>
                  <a:gd name="connsiteY18" fmla="*/ 560172 h 778475"/>
                  <a:gd name="connsiteX19" fmla="*/ 249363 w 1402661"/>
                  <a:gd name="connsiteY19" fmla="*/ 551935 h 778475"/>
                  <a:gd name="connsiteX20" fmla="*/ 284374 w 1402661"/>
                  <a:gd name="connsiteY20" fmla="*/ 572529 h 778475"/>
                  <a:gd name="connsiteX21" fmla="*/ 319385 w 1402661"/>
                  <a:gd name="connsiteY21" fmla="*/ 578708 h 778475"/>
                  <a:gd name="connsiteX22" fmla="*/ 342039 w 1402661"/>
                  <a:gd name="connsiteY22" fmla="*/ 593124 h 778475"/>
                  <a:gd name="connsiteX23" fmla="*/ 372931 w 1402661"/>
                  <a:gd name="connsiteY23" fmla="*/ 589005 h 778475"/>
                  <a:gd name="connsiteX24" fmla="*/ 395585 w 1402661"/>
                  <a:gd name="connsiteY24" fmla="*/ 578708 h 778475"/>
                  <a:gd name="connsiteX25" fmla="*/ 407942 w 1402661"/>
                  <a:gd name="connsiteY25" fmla="*/ 580767 h 778475"/>
                  <a:gd name="connsiteX26" fmla="*/ 434715 w 1402661"/>
                  <a:gd name="connsiteY26" fmla="*/ 572529 h 778475"/>
                  <a:gd name="connsiteX27" fmla="*/ 461488 w 1402661"/>
                  <a:gd name="connsiteY27" fmla="*/ 589005 h 778475"/>
                  <a:gd name="connsiteX28" fmla="*/ 488261 w 1402661"/>
                  <a:gd name="connsiteY28" fmla="*/ 609599 h 778475"/>
                  <a:gd name="connsiteX29" fmla="*/ 504736 w 1402661"/>
                  <a:gd name="connsiteY29" fmla="*/ 628135 h 778475"/>
                  <a:gd name="connsiteX30" fmla="*/ 525331 w 1402661"/>
                  <a:gd name="connsiteY30" fmla="*/ 656967 h 778475"/>
                  <a:gd name="connsiteX31" fmla="*/ 552104 w 1402661"/>
                  <a:gd name="connsiteY31" fmla="*/ 636372 h 778475"/>
                  <a:gd name="connsiteX32" fmla="*/ 570639 w 1402661"/>
                  <a:gd name="connsiteY32" fmla="*/ 634313 h 778475"/>
                  <a:gd name="connsiteX33" fmla="*/ 589174 w 1402661"/>
                  <a:gd name="connsiteY33" fmla="*/ 646670 h 778475"/>
                  <a:gd name="connsiteX34" fmla="*/ 607709 w 1402661"/>
                  <a:gd name="connsiteY34" fmla="*/ 677562 h 778475"/>
                  <a:gd name="connsiteX35" fmla="*/ 622126 w 1402661"/>
                  <a:gd name="connsiteY35" fmla="*/ 694037 h 778475"/>
                  <a:gd name="connsiteX36" fmla="*/ 628304 w 1402661"/>
                  <a:gd name="connsiteY36" fmla="*/ 710513 h 778475"/>
                  <a:gd name="connsiteX37" fmla="*/ 648899 w 1402661"/>
                  <a:gd name="connsiteY37" fmla="*/ 722870 h 778475"/>
                  <a:gd name="connsiteX38" fmla="*/ 671553 w 1402661"/>
                  <a:gd name="connsiteY38" fmla="*/ 739345 h 778475"/>
                  <a:gd name="connsiteX39" fmla="*/ 683909 w 1402661"/>
                  <a:gd name="connsiteY39" fmla="*/ 687859 h 778475"/>
                  <a:gd name="connsiteX40" fmla="*/ 723039 w 1402661"/>
                  <a:gd name="connsiteY40" fmla="*/ 652848 h 778475"/>
                  <a:gd name="connsiteX41" fmla="*/ 749812 w 1402661"/>
                  <a:gd name="connsiteY41" fmla="*/ 636372 h 778475"/>
                  <a:gd name="connsiteX42" fmla="*/ 786882 w 1402661"/>
                  <a:gd name="connsiteY42" fmla="*/ 636372 h 778475"/>
                  <a:gd name="connsiteX43" fmla="*/ 840428 w 1402661"/>
                  <a:gd name="connsiteY43" fmla="*/ 636372 h 778475"/>
                  <a:gd name="connsiteX44" fmla="*/ 869261 w 1402661"/>
                  <a:gd name="connsiteY44" fmla="*/ 644610 h 778475"/>
                  <a:gd name="connsiteX45" fmla="*/ 893975 w 1402661"/>
                  <a:gd name="connsiteY45" fmla="*/ 646670 h 778475"/>
                  <a:gd name="connsiteX46" fmla="*/ 879558 w 1402661"/>
                  <a:gd name="connsiteY46" fmla="*/ 603421 h 778475"/>
                  <a:gd name="connsiteX47" fmla="*/ 910450 w 1402661"/>
                  <a:gd name="connsiteY47" fmla="*/ 605481 h 778475"/>
                  <a:gd name="connsiteX48" fmla="*/ 926926 w 1402661"/>
                  <a:gd name="connsiteY48" fmla="*/ 611659 h 778475"/>
                  <a:gd name="connsiteX49" fmla="*/ 968115 w 1402661"/>
                  <a:gd name="connsiteY49" fmla="*/ 624016 h 778475"/>
                  <a:gd name="connsiteX50" fmla="*/ 988709 w 1402661"/>
                  <a:gd name="connsiteY50" fmla="*/ 638432 h 778475"/>
                  <a:gd name="connsiteX51" fmla="*/ 1017542 w 1402661"/>
                  <a:gd name="connsiteY51" fmla="*/ 636372 h 778475"/>
                  <a:gd name="connsiteX52" fmla="*/ 1034018 w 1402661"/>
                  <a:gd name="connsiteY52" fmla="*/ 675502 h 778475"/>
                  <a:gd name="connsiteX53" fmla="*/ 1042255 w 1402661"/>
                  <a:gd name="connsiteY53" fmla="*/ 704335 h 778475"/>
                  <a:gd name="connsiteX54" fmla="*/ 1085505 w 1402661"/>
                  <a:gd name="connsiteY54" fmla="*/ 778475 h 778475"/>
                  <a:gd name="connsiteX55" fmla="*/ 1101980 w 1402661"/>
                  <a:gd name="connsiteY55" fmla="*/ 774356 h 778475"/>
                  <a:gd name="connsiteX56" fmla="*/ 1091682 w 1402661"/>
                  <a:gd name="connsiteY56" fmla="*/ 724929 h 778475"/>
                  <a:gd name="connsiteX57" fmla="*/ 1069028 w 1402661"/>
                  <a:gd name="connsiteY57" fmla="*/ 685799 h 778475"/>
                  <a:gd name="connsiteX58" fmla="*/ 1069028 w 1402661"/>
                  <a:gd name="connsiteY58" fmla="*/ 654908 h 778475"/>
                  <a:gd name="connsiteX59" fmla="*/ 1062850 w 1402661"/>
                  <a:gd name="connsiteY59" fmla="*/ 601362 h 778475"/>
                  <a:gd name="connsiteX60" fmla="*/ 1066969 w 1402661"/>
                  <a:gd name="connsiteY60" fmla="*/ 570470 h 778475"/>
                  <a:gd name="connsiteX61" fmla="*/ 1101980 w 1402661"/>
                  <a:gd name="connsiteY61" fmla="*/ 539578 h 778475"/>
                  <a:gd name="connsiteX62" fmla="*/ 1120515 w 1402661"/>
                  <a:gd name="connsiteY62" fmla="*/ 516924 h 778475"/>
                  <a:gd name="connsiteX63" fmla="*/ 1147288 w 1402661"/>
                  <a:gd name="connsiteY63" fmla="*/ 506626 h 778475"/>
                  <a:gd name="connsiteX64" fmla="*/ 1165823 w 1402661"/>
                  <a:gd name="connsiteY64" fmla="*/ 494270 h 778475"/>
                  <a:gd name="connsiteX65" fmla="*/ 1207012 w 1402661"/>
                  <a:gd name="connsiteY65" fmla="*/ 467497 h 778475"/>
                  <a:gd name="connsiteX66" fmla="*/ 1194655 w 1402661"/>
                  <a:gd name="connsiteY66" fmla="*/ 428367 h 778475"/>
                  <a:gd name="connsiteX67" fmla="*/ 1182299 w 1402661"/>
                  <a:gd name="connsiteY67" fmla="*/ 372762 h 778475"/>
                  <a:gd name="connsiteX68" fmla="*/ 1209072 w 1402661"/>
                  <a:gd name="connsiteY68" fmla="*/ 399535 h 778475"/>
                  <a:gd name="connsiteX69" fmla="*/ 1217309 w 1402661"/>
                  <a:gd name="connsiteY69" fmla="*/ 378940 h 778475"/>
                  <a:gd name="connsiteX70" fmla="*/ 1207012 w 1402661"/>
                  <a:gd name="connsiteY70" fmla="*/ 335691 h 778475"/>
                  <a:gd name="connsiteX71" fmla="*/ 1227607 w 1402661"/>
                  <a:gd name="connsiteY71" fmla="*/ 360405 h 778475"/>
                  <a:gd name="connsiteX72" fmla="*/ 1244082 w 1402661"/>
                  <a:gd name="connsiteY72" fmla="*/ 306859 h 778475"/>
                  <a:gd name="connsiteX73" fmla="*/ 1244082 w 1402661"/>
                  <a:gd name="connsiteY73" fmla="*/ 306859 h 778475"/>
                  <a:gd name="connsiteX74" fmla="*/ 1270855 w 1402661"/>
                  <a:gd name="connsiteY74" fmla="*/ 288324 h 778475"/>
                  <a:gd name="connsiteX75" fmla="*/ 1301747 w 1402661"/>
                  <a:gd name="connsiteY75" fmla="*/ 288324 h 778475"/>
                  <a:gd name="connsiteX76" fmla="*/ 1328520 w 1402661"/>
                  <a:gd name="connsiteY76" fmla="*/ 282145 h 778475"/>
                  <a:gd name="connsiteX77" fmla="*/ 1349115 w 1402661"/>
                  <a:gd name="connsiteY77" fmla="*/ 267729 h 778475"/>
                  <a:gd name="connsiteX78" fmla="*/ 1328520 w 1402661"/>
                  <a:gd name="connsiteY78" fmla="*/ 265670 h 778475"/>
                  <a:gd name="connsiteX79" fmla="*/ 1320282 w 1402661"/>
                  <a:gd name="connsiteY79" fmla="*/ 253313 h 778475"/>
                  <a:gd name="connsiteX80" fmla="*/ 1324401 w 1402661"/>
                  <a:gd name="connsiteY80" fmla="*/ 230659 h 778475"/>
                  <a:gd name="connsiteX81" fmla="*/ 1349115 w 1402661"/>
                  <a:gd name="connsiteY81" fmla="*/ 203886 h 778475"/>
                  <a:gd name="connsiteX82" fmla="*/ 1394423 w 1402661"/>
                  <a:gd name="connsiteY82" fmla="*/ 181232 h 778475"/>
                  <a:gd name="connsiteX83" fmla="*/ 1402661 w 1402661"/>
                  <a:gd name="connsiteY83" fmla="*/ 170935 h 778475"/>
                  <a:gd name="connsiteX84" fmla="*/ 1392363 w 1402661"/>
                  <a:gd name="connsiteY84" fmla="*/ 144162 h 778475"/>
                  <a:gd name="connsiteX85" fmla="*/ 1396482 w 1402661"/>
                  <a:gd name="connsiteY85" fmla="*/ 113270 h 778475"/>
                  <a:gd name="connsiteX86" fmla="*/ 1390304 w 1402661"/>
                  <a:gd name="connsiteY86" fmla="*/ 96794 h 778475"/>
                  <a:gd name="connsiteX87" fmla="*/ 1382066 w 1402661"/>
                  <a:gd name="connsiteY87" fmla="*/ 80318 h 778475"/>
                  <a:gd name="connsiteX88" fmla="*/ 1355293 w 1402661"/>
                  <a:gd name="connsiteY88" fmla="*/ 88556 h 778475"/>
                  <a:gd name="connsiteX89" fmla="*/ 1351763 w 1402661"/>
                  <a:gd name="connsiteY89" fmla="*/ 113858 h 778475"/>
                  <a:gd name="connsiteX90" fmla="*/ 1343525 w 1402661"/>
                  <a:gd name="connsiteY90" fmla="*/ 134943 h 778475"/>
                  <a:gd name="connsiteX91" fmla="*/ 1308906 w 1402661"/>
                  <a:gd name="connsiteY91" fmla="*/ 170052 h 778475"/>
                  <a:gd name="connsiteX92" fmla="*/ 1258499 w 1402661"/>
                  <a:gd name="connsiteY92" fmla="*/ 166816 h 778475"/>
                  <a:gd name="connsiteX93" fmla="*/ 1217309 w 1402661"/>
                  <a:gd name="connsiteY93" fmla="*/ 168875 h 778475"/>
                  <a:gd name="connsiteX94" fmla="*/ 1229534 w 1402661"/>
                  <a:gd name="connsiteY94" fmla="*/ 205413 h 778475"/>
                  <a:gd name="connsiteX95" fmla="*/ 1218770 w 1402661"/>
                  <a:gd name="connsiteY95" fmla="*/ 219830 h 778475"/>
                  <a:gd name="connsiteX96" fmla="*/ 1194921 w 1402661"/>
                  <a:gd name="connsiteY96" fmla="*/ 223152 h 778475"/>
                  <a:gd name="connsiteX97" fmla="*/ 1175190 w 1402661"/>
                  <a:gd name="connsiteY97" fmla="*/ 229331 h 778475"/>
                  <a:gd name="connsiteX98" fmla="*/ 1161903 w 1402661"/>
                  <a:gd name="connsiteY98" fmla="*/ 236705 h 778475"/>
                  <a:gd name="connsiteX99" fmla="*/ 1116729 w 1402661"/>
                  <a:gd name="connsiteY99" fmla="*/ 249526 h 778475"/>
                  <a:gd name="connsiteX100" fmla="*/ 1097794 w 1402661"/>
                  <a:gd name="connsiteY100" fmla="*/ 278425 h 778475"/>
                  <a:gd name="connsiteX101" fmla="*/ 1084640 w 1402661"/>
                  <a:gd name="connsiteY101" fmla="*/ 279952 h 778475"/>
                  <a:gd name="connsiteX102" fmla="*/ 1060591 w 1402661"/>
                  <a:gd name="connsiteY102" fmla="*/ 283740 h 778475"/>
                  <a:gd name="connsiteX103" fmla="*/ 1051091 w 1402661"/>
                  <a:gd name="connsiteY103" fmla="*/ 307922 h 778475"/>
                  <a:gd name="connsiteX104" fmla="*/ 1006514 w 1402661"/>
                  <a:gd name="connsiteY104" fmla="*/ 306195 h 778475"/>
                  <a:gd name="connsiteX105" fmla="*/ 1002926 w 1402661"/>
                  <a:gd name="connsiteY105" fmla="*/ 272047 h 778475"/>
                  <a:gd name="connsiteX106" fmla="*/ 997546 w 1402661"/>
                  <a:gd name="connsiteY106" fmla="*/ 234180 h 778475"/>
                  <a:gd name="connsiteX107" fmla="*/ 1016080 w 1402661"/>
                  <a:gd name="connsiteY107" fmla="*/ 202491 h 778475"/>
                  <a:gd name="connsiteX108" fmla="*/ 1015948 w 1402661"/>
                  <a:gd name="connsiteY108" fmla="*/ 179903 h 778475"/>
                  <a:gd name="connsiteX109" fmla="*/ 1007045 w 1402661"/>
                  <a:gd name="connsiteY109" fmla="*/ 192061 h 778475"/>
                  <a:gd name="connsiteX110" fmla="*/ 1001531 w 1402661"/>
                  <a:gd name="connsiteY110" fmla="*/ 164622 h 778475"/>
                  <a:gd name="connsiteX111" fmla="*/ 992497 w 1402661"/>
                  <a:gd name="connsiteY111" fmla="*/ 162032 h 778475"/>
                  <a:gd name="connsiteX112" fmla="*/ 989572 w 1402661"/>
                  <a:gd name="connsiteY112" fmla="*/ 159973 h 778475"/>
                  <a:gd name="connsiteX113" fmla="*/ 974892 w 1402661"/>
                  <a:gd name="connsiteY113" fmla="*/ 194851 h 778475"/>
                  <a:gd name="connsiteX114" fmla="*/ 936691 w 1402661"/>
                  <a:gd name="connsiteY114" fmla="*/ 280815 h 778475"/>
                  <a:gd name="connsiteX115" fmla="*/ 927523 w 1402661"/>
                  <a:gd name="connsiteY115" fmla="*/ 192128 h 778475"/>
                  <a:gd name="connsiteX116" fmla="*/ 959345 w 1402661"/>
                  <a:gd name="connsiteY116" fmla="*/ 125625 h 778475"/>
                  <a:gd name="connsiteX117" fmla="*/ 941076 w 1402661"/>
                  <a:gd name="connsiteY117" fmla="*/ 114134 h 778475"/>
                  <a:gd name="connsiteX118" fmla="*/ 920083 w 1402661"/>
                  <a:gd name="connsiteY118" fmla="*/ 121176 h 778475"/>
                  <a:gd name="connsiteX119" fmla="*/ 891782 w 1402661"/>
                  <a:gd name="connsiteY119" fmla="*/ 83906 h 778475"/>
                  <a:gd name="connsiteX120" fmla="*/ 882747 w 1402661"/>
                  <a:gd name="connsiteY120" fmla="*/ 120777 h 778475"/>
                  <a:gd name="connsiteX121" fmla="*/ 850792 w 1402661"/>
                  <a:gd name="connsiteY121" fmla="*/ 88822 h 778475"/>
                  <a:gd name="connsiteX122" fmla="*/ 820365 w 1402661"/>
                  <a:gd name="connsiteY122" fmla="*/ 103969 h 778475"/>
                  <a:gd name="connsiteX123" fmla="*/ 811596 w 1402661"/>
                  <a:gd name="connsiteY123" fmla="*/ 32951 h 778475"/>
                  <a:gd name="connsiteX124" fmla="*/ 741574 w 1402661"/>
                  <a:gd name="connsiteY124" fmla="*/ 26772 h 778475"/>
                  <a:gd name="connsiteX125" fmla="*/ 723039 w 1402661"/>
                  <a:gd name="connsiteY125" fmla="*/ 0 h 778475"/>
                  <a:gd name="connsiteX126" fmla="*/ 718920 w 1402661"/>
                  <a:gd name="connsiteY126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29001 w 1402661"/>
                  <a:gd name="connsiteY12" fmla="*/ 28832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64012 w 1402661"/>
                  <a:gd name="connsiteY15" fmla="*/ 403653 h 778475"/>
                  <a:gd name="connsiteX16" fmla="*/ 115499 w 1402661"/>
                  <a:gd name="connsiteY16" fmla="*/ 465437 h 778475"/>
                  <a:gd name="connsiteX17" fmla="*/ 111380 w 1402661"/>
                  <a:gd name="connsiteY17" fmla="*/ 504567 h 778475"/>
                  <a:gd name="connsiteX18" fmla="*/ 150509 w 1402661"/>
                  <a:gd name="connsiteY18" fmla="*/ 504567 h 778475"/>
                  <a:gd name="connsiteX19" fmla="*/ 204055 w 1402661"/>
                  <a:gd name="connsiteY19" fmla="*/ 560172 h 778475"/>
                  <a:gd name="connsiteX20" fmla="*/ 249363 w 1402661"/>
                  <a:gd name="connsiteY20" fmla="*/ 551935 h 778475"/>
                  <a:gd name="connsiteX21" fmla="*/ 284374 w 1402661"/>
                  <a:gd name="connsiteY21" fmla="*/ 572529 h 778475"/>
                  <a:gd name="connsiteX22" fmla="*/ 319385 w 1402661"/>
                  <a:gd name="connsiteY22" fmla="*/ 578708 h 778475"/>
                  <a:gd name="connsiteX23" fmla="*/ 342039 w 1402661"/>
                  <a:gd name="connsiteY23" fmla="*/ 593124 h 778475"/>
                  <a:gd name="connsiteX24" fmla="*/ 372931 w 1402661"/>
                  <a:gd name="connsiteY24" fmla="*/ 589005 h 778475"/>
                  <a:gd name="connsiteX25" fmla="*/ 395585 w 1402661"/>
                  <a:gd name="connsiteY25" fmla="*/ 578708 h 778475"/>
                  <a:gd name="connsiteX26" fmla="*/ 407942 w 1402661"/>
                  <a:gd name="connsiteY26" fmla="*/ 580767 h 778475"/>
                  <a:gd name="connsiteX27" fmla="*/ 434715 w 1402661"/>
                  <a:gd name="connsiteY27" fmla="*/ 572529 h 778475"/>
                  <a:gd name="connsiteX28" fmla="*/ 461488 w 1402661"/>
                  <a:gd name="connsiteY28" fmla="*/ 589005 h 778475"/>
                  <a:gd name="connsiteX29" fmla="*/ 488261 w 1402661"/>
                  <a:gd name="connsiteY29" fmla="*/ 609599 h 778475"/>
                  <a:gd name="connsiteX30" fmla="*/ 504736 w 1402661"/>
                  <a:gd name="connsiteY30" fmla="*/ 628135 h 778475"/>
                  <a:gd name="connsiteX31" fmla="*/ 525331 w 1402661"/>
                  <a:gd name="connsiteY31" fmla="*/ 656967 h 778475"/>
                  <a:gd name="connsiteX32" fmla="*/ 552104 w 1402661"/>
                  <a:gd name="connsiteY32" fmla="*/ 636372 h 778475"/>
                  <a:gd name="connsiteX33" fmla="*/ 570639 w 1402661"/>
                  <a:gd name="connsiteY33" fmla="*/ 634313 h 778475"/>
                  <a:gd name="connsiteX34" fmla="*/ 589174 w 1402661"/>
                  <a:gd name="connsiteY34" fmla="*/ 646670 h 778475"/>
                  <a:gd name="connsiteX35" fmla="*/ 607709 w 1402661"/>
                  <a:gd name="connsiteY35" fmla="*/ 677562 h 778475"/>
                  <a:gd name="connsiteX36" fmla="*/ 622126 w 1402661"/>
                  <a:gd name="connsiteY36" fmla="*/ 694037 h 778475"/>
                  <a:gd name="connsiteX37" fmla="*/ 628304 w 1402661"/>
                  <a:gd name="connsiteY37" fmla="*/ 710513 h 778475"/>
                  <a:gd name="connsiteX38" fmla="*/ 648899 w 1402661"/>
                  <a:gd name="connsiteY38" fmla="*/ 722870 h 778475"/>
                  <a:gd name="connsiteX39" fmla="*/ 671553 w 1402661"/>
                  <a:gd name="connsiteY39" fmla="*/ 739345 h 778475"/>
                  <a:gd name="connsiteX40" fmla="*/ 683909 w 1402661"/>
                  <a:gd name="connsiteY40" fmla="*/ 687859 h 778475"/>
                  <a:gd name="connsiteX41" fmla="*/ 723039 w 1402661"/>
                  <a:gd name="connsiteY41" fmla="*/ 652848 h 778475"/>
                  <a:gd name="connsiteX42" fmla="*/ 749812 w 1402661"/>
                  <a:gd name="connsiteY42" fmla="*/ 636372 h 778475"/>
                  <a:gd name="connsiteX43" fmla="*/ 786882 w 1402661"/>
                  <a:gd name="connsiteY43" fmla="*/ 636372 h 778475"/>
                  <a:gd name="connsiteX44" fmla="*/ 840428 w 1402661"/>
                  <a:gd name="connsiteY44" fmla="*/ 636372 h 778475"/>
                  <a:gd name="connsiteX45" fmla="*/ 869261 w 1402661"/>
                  <a:gd name="connsiteY45" fmla="*/ 644610 h 778475"/>
                  <a:gd name="connsiteX46" fmla="*/ 893975 w 1402661"/>
                  <a:gd name="connsiteY46" fmla="*/ 646670 h 778475"/>
                  <a:gd name="connsiteX47" fmla="*/ 879558 w 1402661"/>
                  <a:gd name="connsiteY47" fmla="*/ 603421 h 778475"/>
                  <a:gd name="connsiteX48" fmla="*/ 910450 w 1402661"/>
                  <a:gd name="connsiteY48" fmla="*/ 605481 h 778475"/>
                  <a:gd name="connsiteX49" fmla="*/ 926926 w 1402661"/>
                  <a:gd name="connsiteY49" fmla="*/ 611659 h 778475"/>
                  <a:gd name="connsiteX50" fmla="*/ 968115 w 1402661"/>
                  <a:gd name="connsiteY50" fmla="*/ 624016 h 778475"/>
                  <a:gd name="connsiteX51" fmla="*/ 988709 w 1402661"/>
                  <a:gd name="connsiteY51" fmla="*/ 638432 h 778475"/>
                  <a:gd name="connsiteX52" fmla="*/ 1017542 w 1402661"/>
                  <a:gd name="connsiteY52" fmla="*/ 636372 h 778475"/>
                  <a:gd name="connsiteX53" fmla="*/ 1034018 w 1402661"/>
                  <a:gd name="connsiteY53" fmla="*/ 675502 h 778475"/>
                  <a:gd name="connsiteX54" fmla="*/ 1042255 w 1402661"/>
                  <a:gd name="connsiteY54" fmla="*/ 704335 h 778475"/>
                  <a:gd name="connsiteX55" fmla="*/ 1085505 w 1402661"/>
                  <a:gd name="connsiteY55" fmla="*/ 778475 h 778475"/>
                  <a:gd name="connsiteX56" fmla="*/ 1101980 w 1402661"/>
                  <a:gd name="connsiteY56" fmla="*/ 774356 h 778475"/>
                  <a:gd name="connsiteX57" fmla="*/ 1091682 w 1402661"/>
                  <a:gd name="connsiteY57" fmla="*/ 724929 h 778475"/>
                  <a:gd name="connsiteX58" fmla="*/ 1069028 w 1402661"/>
                  <a:gd name="connsiteY58" fmla="*/ 685799 h 778475"/>
                  <a:gd name="connsiteX59" fmla="*/ 1069028 w 1402661"/>
                  <a:gd name="connsiteY59" fmla="*/ 654908 h 778475"/>
                  <a:gd name="connsiteX60" fmla="*/ 1062850 w 1402661"/>
                  <a:gd name="connsiteY60" fmla="*/ 601362 h 778475"/>
                  <a:gd name="connsiteX61" fmla="*/ 1066969 w 1402661"/>
                  <a:gd name="connsiteY61" fmla="*/ 570470 h 778475"/>
                  <a:gd name="connsiteX62" fmla="*/ 1101980 w 1402661"/>
                  <a:gd name="connsiteY62" fmla="*/ 539578 h 778475"/>
                  <a:gd name="connsiteX63" fmla="*/ 1120515 w 1402661"/>
                  <a:gd name="connsiteY63" fmla="*/ 516924 h 778475"/>
                  <a:gd name="connsiteX64" fmla="*/ 1147288 w 1402661"/>
                  <a:gd name="connsiteY64" fmla="*/ 506626 h 778475"/>
                  <a:gd name="connsiteX65" fmla="*/ 1165823 w 1402661"/>
                  <a:gd name="connsiteY65" fmla="*/ 494270 h 778475"/>
                  <a:gd name="connsiteX66" fmla="*/ 1207012 w 1402661"/>
                  <a:gd name="connsiteY66" fmla="*/ 467497 h 778475"/>
                  <a:gd name="connsiteX67" fmla="*/ 1194655 w 1402661"/>
                  <a:gd name="connsiteY67" fmla="*/ 428367 h 778475"/>
                  <a:gd name="connsiteX68" fmla="*/ 1182299 w 1402661"/>
                  <a:gd name="connsiteY68" fmla="*/ 372762 h 778475"/>
                  <a:gd name="connsiteX69" fmla="*/ 1209072 w 1402661"/>
                  <a:gd name="connsiteY69" fmla="*/ 399535 h 778475"/>
                  <a:gd name="connsiteX70" fmla="*/ 1217309 w 1402661"/>
                  <a:gd name="connsiteY70" fmla="*/ 378940 h 778475"/>
                  <a:gd name="connsiteX71" fmla="*/ 1207012 w 1402661"/>
                  <a:gd name="connsiteY71" fmla="*/ 335691 h 778475"/>
                  <a:gd name="connsiteX72" fmla="*/ 1227607 w 1402661"/>
                  <a:gd name="connsiteY72" fmla="*/ 360405 h 778475"/>
                  <a:gd name="connsiteX73" fmla="*/ 1244082 w 1402661"/>
                  <a:gd name="connsiteY73" fmla="*/ 306859 h 778475"/>
                  <a:gd name="connsiteX74" fmla="*/ 1244082 w 1402661"/>
                  <a:gd name="connsiteY74" fmla="*/ 306859 h 778475"/>
                  <a:gd name="connsiteX75" fmla="*/ 1270855 w 1402661"/>
                  <a:gd name="connsiteY75" fmla="*/ 288324 h 778475"/>
                  <a:gd name="connsiteX76" fmla="*/ 1301747 w 1402661"/>
                  <a:gd name="connsiteY76" fmla="*/ 288324 h 778475"/>
                  <a:gd name="connsiteX77" fmla="*/ 1328520 w 1402661"/>
                  <a:gd name="connsiteY77" fmla="*/ 282145 h 778475"/>
                  <a:gd name="connsiteX78" fmla="*/ 1349115 w 1402661"/>
                  <a:gd name="connsiteY78" fmla="*/ 267729 h 778475"/>
                  <a:gd name="connsiteX79" fmla="*/ 1328520 w 1402661"/>
                  <a:gd name="connsiteY79" fmla="*/ 265670 h 778475"/>
                  <a:gd name="connsiteX80" fmla="*/ 1320282 w 1402661"/>
                  <a:gd name="connsiteY80" fmla="*/ 253313 h 778475"/>
                  <a:gd name="connsiteX81" fmla="*/ 1324401 w 1402661"/>
                  <a:gd name="connsiteY81" fmla="*/ 230659 h 778475"/>
                  <a:gd name="connsiteX82" fmla="*/ 1349115 w 1402661"/>
                  <a:gd name="connsiteY82" fmla="*/ 203886 h 778475"/>
                  <a:gd name="connsiteX83" fmla="*/ 1394423 w 1402661"/>
                  <a:gd name="connsiteY83" fmla="*/ 181232 h 778475"/>
                  <a:gd name="connsiteX84" fmla="*/ 1402661 w 1402661"/>
                  <a:gd name="connsiteY84" fmla="*/ 170935 h 778475"/>
                  <a:gd name="connsiteX85" fmla="*/ 1392363 w 1402661"/>
                  <a:gd name="connsiteY85" fmla="*/ 144162 h 778475"/>
                  <a:gd name="connsiteX86" fmla="*/ 1396482 w 1402661"/>
                  <a:gd name="connsiteY86" fmla="*/ 113270 h 778475"/>
                  <a:gd name="connsiteX87" fmla="*/ 1390304 w 1402661"/>
                  <a:gd name="connsiteY87" fmla="*/ 96794 h 778475"/>
                  <a:gd name="connsiteX88" fmla="*/ 1382066 w 1402661"/>
                  <a:gd name="connsiteY88" fmla="*/ 80318 h 778475"/>
                  <a:gd name="connsiteX89" fmla="*/ 1355293 w 1402661"/>
                  <a:gd name="connsiteY89" fmla="*/ 88556 h 778475"/>
                  <a:gd name="connsiteX90" fmla="*/ 1351763 w 1402661"/>
                  <a:gd name="connsiteY90" fmla="*/ 113858 h 778475"/>
                  <a:gd name="connsiteX91" fmla="*/ 1343525 w 1402661"/>
                  <a:gd name="connsiteY91" fmla="*/ 134943 h 778475"/>
                  <a:gd name="connsiteX92" fmla="*/ 1308906 w 1402661"/>
                  <a:gd name="connsiteY92" fmla="*/ 170052 h 778475"/>
                  <a:gd name="connsiteX93" fmla="*/ 1258499 w 1402661"/>
                  <a:gd name="connsiteY93" fmla="*/ 166816 h 778475"/>
                  <a:gd name="connsiteX94" fmla="*/ 1217309 w 1402661"/>
                  <a:gd name="connsiteY94" fmla="*/ 168875 h 778475"/>
                  <a:gd name="connsiteX95" fmla="*/ 1229534 w 1402661"/>
                  <a:gd name="connsiteY95" fmla="*/ 205413 h 778475"/>
                  <a:gd name="connsiteX96" fmla="*/ 1218770 w 1402661"/>
                  <a:gd name="connsiteY96" fmla="*/ 219830 h 778475"/>
                  <a:gd name="connsiteX97" fmla="*/ 1194921 w 1402661"/>
                  <a:gd name="connsiteY97" fmla="*/ 223152 h 778475"/>
                  <a:gd name="connsiteX98" fmla="*/ 1175190 w 1402661"/>
                  <a:gd name="connsiteY98" fmla="*/ 229331 h 778475"/>
                  <a:gd name="connsiteX99" fmla="*/ 1161903 w 1402661"/>
                  <a:gd name="connsiteY99" fmla="*/ 236705 h 778475"/>
                  <a:gd name="connsiteX100" fmla="*/ 1116729 w 1402661"/>
                  <a:gd name="connsiteY100" fmla="*/ 249526 h 778475"/>
                  <a:gd name="connsiteX101" fmla="*/ 1097794 w 1402661"/>
                  <a:gd name="connsiteY101" fmla="*/ 278425 h 778475"/>
                  <a:gd name="connsiteX102" fmla="*/ 1084640 w 1402661"/>
                  <a:gd name="connsiteY102" fmla="*/ 279952 h 778475"/>
                  <a:gd name="connsiteX103" fmla="*/ 1060591 w 1402661"/>
                  <a:gd name="connsiteY103" fmla="*/ 283740 h 778475"/>
                  <a:gd name="connsiteX104" fmla="*/ 1051091 w 1402661"/>
                  <a:gd name="connsiteY104" fmla="*/ 307922 h 778475"/>
                  <a:gd name="connsiteX105" fmla="*/ 1006514 w 1402661"/>
                  <a:gd name="connsiteY105" fmla="*/ 306195 h 778475"/>
                  <a:gd name="connsiteX106" fmla="*/ 1002926 w 1402661"/>
                  <a:gd name="connsiteY106" fmla="*/ 272047 h 778475"/>
                  <a:gd name="connsiteX107" fmla="*/ 997546 w 1402661"/>
                  <a:gd name="connsiteY107" fmla="*/ 234180 h 778475"/>
                  <a:gd name="connsiteX108" fmla="*/ 1016080 w 1402661"/>
                  <a:gd name="connsiteY108" fmla="*/ 202491 h 778475"/>
                  <a:gd name="connsiteX109" fmla="*/ 1015948 w 1402661"/>
                  <a:gd name="connsiteY109" fmla="*/ 179903 h 778475"/>
                  <a:gd name="connsiteX110" fmla="*/ 1007045 w 1402661"/>
                  <a:gd name="connsiteY110" fmla="*/ 192061 h 778475"/>
                  <a:gd name="connsiteX111" fmla="*/ 1001531 w 1402661"/>
                  <a:gd name="connsiteY111" fmla="*/ 164622 h 778475"/>
                  <a:gd name="connsiteX112" fmla="*/ 992497 w 1402661"/>
                  <a:gd name="connsiteY112" fmla="*/ 162032 h 778475"/>
                  <a:gd name="connsiteX113" fmla="*/ 989572 w 1402661"/>
                  <a:gd name="connsiteY113" fmla="*/ 159973 h 778475"/>
                  <a:gd name="connsiteX114" fmla="*/ 974892 w 1402661"/>
                  <a:gd name="connsiteY114" fmla="*/ 194851 h 778475"/>
                  <a:gd name="connsiteX115" fmla="*/ 936691 w 1402661"/>
                  <a:gd name="connsiteY115" fmla="*/ 280815 h 778475"/>
                  <a:gd name="connsiteX116" fmla="*/ 927523 w 1402661"/>
                  <a:gd name="connsiteY116" fmla="*/ 192128 h 778475"/>
                  <a:gd name="connsiteX117" fmla="*/ 959345 w 1402661"/>
                  <a:gd name="connsiteY117" fmla="*/ 125625 h 778475"/>
                  <a:gd name="connsiteX118" fmla="*/ 941076 w 1402661"/>
                  <a:gd name="connsiteY118" fmla="*/ 114134 h 778475"/>
                  <a:gd name="connsiteX119" fmla="*/ 920083 w 1402661"/>
                  <a:gd name="connsiteY119" fmla="*/ 121176 h 778475"/>
                  <a:gd name="connsiteX120" fmla="*/ 891782 w 1402661"/>
                  <a:gd name="connsiteY120" fmla="*/ 83906 h 778475"/>
                  <a:gd name="connsiteX121" fmla="*/ 882747 w 1402661"/>
                  <a:gd name="connsiteY121" fmla="*/ 120777 h 778475"/>
                  <a:gd name="connsiteX122" fmla="*/ 850792 w 1402661"/>
                  <a:gd name="connsiteY122" fmla="*/ 88822 h 778475"/>
                  <a:gd name="connsiteX123" fmla="*/ 820365 w 1402661"/>
                  <a:gd name="connsiteY123" fmla="*/ 103969 h 778475"/>
                  <a:gd name="connsiteX124" fmla="*/ 811596 w 1402661"/>
                  <a:gd name="connsiteY124" fmla="*/ 32951 h 778475"/>
                  <a:gd name="connsiteX125" fmla="*/ 741574 w 1402661"/>
                  <a:gd name="connsiteY125" fmla="*/ 26772 h 778475"/>
                  <a:gd name="connsiteX126" fmla="*/ 723039 w 1402661"/>
                  <a:gd name="connsiteY126" fmla="*/ 0 h 778475"/>
                  <a:gd name="connsiteX127" fmla="*/ 718920 w 1402661"/>
                  <a:gd name="connsiteY127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64012 w 1402661"/>
                  <a:gd name="connsiteY15" fmla="*/ 403653 h 778475"/>
                  <a:gd name="connsiteX16" fmla="*/ 115499 w 1402661"/>
                  <a:gd name="connsiteY16" fmla="*/ 465437 h 778475"/>
                  <a:gd name="connsiteX17" fmla="*/ 111380 w 1402661"/>
                  <a:gd name="connsiteY17" fmla="*/ 504567 h 778475"/>
                  <a:gd name="connsiteX18" fmla="*/ 150509 w 1402661"/>
                  <a:gd name="connsiteY18" fmla="*/ 504567 h 778475"/>
                  <a:gd name="connsiteX19" fmla="*/ 204055 w 1402661"/>
                  <a:gd name="connsiteY19" fmla="*/ 560172 h 778475"/>
                  <a:gd name="connsiteX20" fmla="*/ 249363 w 1402661"/>
                  <a:gd name="connsiteY20" fmla="*/ 551935 h 778475"/>
                  <a:gd name="connsiteX21" fmla="*/ 284374 w 1402661"/>
                  <a:gd name="connsiteY21" fmla="*/ 572529 h 778475"/>
                  <a:gd name="connsiteX22" fmla="*/ 319385 w 1402661"/>
                  <a:gd name="connsiteY22" fmla="*/ 578708 h 778475"/>
                  <a:gd name="connsiteX23" fmla="*/ 342039 w 1402661"/>
                  <a:gd name="connsiteY23" fmla="*/ 593124 h 778475"/>
                  <a:gd name="connsiteX24" fmla="*/ 372931 w 1402661"/>
                  <a:gd name="connsiteY24" fmla="*/ 589005 h 778475"/>
                  <a:gd name="connsiteX25" fmla="*/ 395585 w 1402661"/>
                  <a:gd name="connsiteY25" fmla="*/ 578708 h 778475"/>
                  <a:gd name="connsiteX26" fmla="*/ 407942 w 1402661"/>
                  <a:gd name="connsiteY26" fmla="*/ 580767 h 778475"/>
                  <a:gd name="connsiteX27" fmla="*/ 434715 w 1402661"/>
                  <a:gd name="connsiteY27" fmla="*/ 572529 h 778475"/>
                  <a:gd name="connsiteX28" fmla="*/ 461488 w 1402661"/>
                  <a:gd name="connsiteY28" fmla="*/ 589005 h 778475"/>
                  <a:gd name="connsiteX29" fmla="*/ 488261 w 1402661"/>
                  <a:gd name="connsiteY29" fmla="*/ 609599 h 778475"/>
                  <a:gd name="connsiteX30" fmla="*/ 504736 w 1402661"/>
                  <a:gd name="connsiteY30" fmla="*/ 628135 h 778475"/>
                  <a:gd name="connsiteX31" fmla="*/ 525331 w 1402661"/>
                  <a:gd name="connsiteY31" fmla="*/ 656967 h 778475"/>
                  <a:gd name="connsiteX32" fmla="*/ 552104 w 1402661"/>
                  <a:gd name="connsiteY32" fmla="*/ 636372 h 778475"/>
                  <a:gd name="connsiteX33" fmla="*/ 570639 w 1402661"/>
                  <a:gd name="connsiteY33" fmla="*/ 634313 h 778475"/>
                  <a:gd name="connsiteX34" fmla="*/ 589174 w 1402661"/>
                  <a:gd name="connsiteY34" fmla="*/ 646670 h 778475"/>
                  <a:gd name="connsiteX35" fmla="*/ 607709 w 1402661"/>
                  <a:gd name="connsiteY35" fmla="*/ 677562 h 778475"/>
                  <a:gd name="connsiteX36" fmla="*/ 622126 w 1402661"/>
                  <a:gd name="connsiteY36" fmla="*/ 694037 h 778475"/>
                  <a:gd name="connsiteX37" fmla="*/ 628304 w 1402661"/>
                  <a:gd name="connsiteY37" fmla="*/ 710513 h 778475"/>
                  <a:gd name="connsiteX38" fmla="*/ 648899 w 1402661"/>
                  <a:gd name="connsiteY38" fmla="*/ 722870 h 778475"/>
                  <a:gd name="connsiteX39" fmla="*/ 671553 w 1402661"/>
                  <a:gd name="connsiteY39" fmla="*/ 739345 h 778475"/>
                  <a:gd name="connsiteX40" fmla="*/ 683909 w 1402661"/>
                  <a:gd name="connsiteY40" fmla="*/ 687859 h 778475"/>
                  <a:gd name="connsiteX41" fmla="*/ 723039 w 1402661"/>
                  <a:gd name="connsiteY41" fmla="*/ 652848 h 778475"/>
                  <a:gd name="connsiteX42" fmla="*/ 749812 w 1402661"/>
                  <a:gd name="connsiteY42" fmla="*/ 636372 h 778475"/>
                  <a:gd name="connsiteX43" fmla="*/ 786882 w 1402661"/>
                  <a:gd name="connsiteY43" fmla="*/ 636372 h 778475"/>
                  <a:gd name="connsiteX44" fmla="*/ 840428 w 1402661"/>
                  <a:gd name="connsiteY44" fmla="*/ 636372 h 778475"/>
                  <a:gd name="connsiteX45" fmla="*/ 869261 w 1402661"/>
                  <a:gd name="connsiteY45" fmla="*/ 644610 h 778475"/>
                  <a:gd name="connsiteX46" fmla="*/ 893975 w 1402661"/>
                  <a:gd name="connsiteY46" fmla="*/ 646670 h 778475"/>
                  <a:gd name="connsiteX47" fmla="*/ 879558 w 1402661"/>
                  <a:gd name="connsiteY47" fmla="*/ 603421 h 778475"/>
                  <a:gd name="connsiteX48" fmla="*/ 910450 w 1402661"/>
                  <a:gd name="connsiteY48" fmla="*/ 605481 h 778475"/>
                  <a:gd name="connsiteX49" fmla="*/ 926926 w 1402661"/>
                  <a:gd name="connsiteY49" fmla="*/ 611659 h 778475"/>
                  <a:gd name="connsiteX50" fmla="*/ 968115 w 1402661"/>
                  <a:gd name="connsiteY50" fmla="*/ 624016 h 778475"/>
                  <a:gd name="connsiteX51" fmla="*/ 988709 w 1402661"/>
                  <a:gd name="connsiteY51" fmla="*/ 638432 h 778475"/>
                  <a:gd name="connsiteX52" fmla="*/ 1017542 w 1402661"/>
                  <a:gd name="connsiteY52" fmla="*/ 636372 h 778475"/>
                  <a:gd name="connsiteX53" fmla="*/ 1034018 w 1402661"/>
                  <a:gd name="connsiteY53" fmla="*/ 675502 h 778475"/>
                  <a:gd name="connsiteX54" fmla="*/ 1042255 w 1402661"/>
                  <a:gd name="connsiteY54" fmla="*/ 704335 h 778475"/>
                  <a:gd name="connsiteX55" fmla="*/ 1085505 w 1402661"/>
                  <a:gd name="connsiteY55" fmla="*/ 778475 h 778475"/>
                  <a:gd name="connsiteX56" fmla="*/ 1101980 w 1402661"/>
                  <a:gd name="connsiteY56" fmla="*/ 774356 h 778475"/>
                  <a:gd name="connsiteX57" fmla="*/ 1091682 w 1402661"/>
                  <a:gd name="connsiteY57" fmla="*/ 724929 h 778475"/>
                  <a:gd name="connsiteX58" fmla="*/ 1069028 w 1402661"/>
                  <a:gd name="connsiteY58" fmla="*/ 685799 h 778475"/>
                  <a:gd name="connsiteX59" fmla="*/ 1069028 w 1402661"/>
                  <a:gd name="connsiteY59" fmla="*/ 654908 h 778475"/>
                  <a:gd name="connsiteX60" fmla="*/ 1062850 w 1402661"/>
                  <a:gd name="connsiteY60" fmla="*/ 601362 h 778475"/>
                  <a:gd name="connsiteX61" fmla="*/ 1066969 w 1402661"/>
                  <a:gd name="connsiteY61" fmla="*/ 570470 h 778475"/>
                  <a:gd name="connsiteX62" fmla="*/ 1101980 w 1402661"/>
                  <a:gd name="connsiteY62" fmla="*/ 539578 h 778475"/>
                  <a:gd name="connsiteX63" fmla="*/ 1120515 w 1402661"/>
                  <a:gd name="connsiteY63" fmla="*/ 516924 h 778475"/>
                  <a:gd name="connsiteX64" fmla="*/ 1147288 w 1402661"/>
                  <a:gd name="connsiteY64" fmla="*/ 506626 h 778475"/>
                  <a:gd name="connsiteX65" fmla="*/ 1165823 w 1402661"/>
                  <a:gd name="connsiteY65" fmla="*/ 494270 h 778475"/>
                  <a:gd name="connsiteX66" fmla="*/ 1207012 w 1402661"/>
                  <a:gd name="connsiteY66" fmla="*/ 467497 h 778475"/>
                  <a:gd name="connsiteX67" fmla="*/ 1194655 w 1402661"/>
                  <a:gd name="connsiteY67" fmla="*/ 428367 h 778475"/>
                  <a:gd name="connsiteX68" fmla="*/ 1182299 w 1402661"/>
                  <a:gd name="connsiteY68" fmla="*/ 372762 h 778475"/>
                  <a:gd name="connsiteX69" fmla="*/ 1209072 w 1402661"/>
                  <a:gd name="connsiteY69" fmla="*/ 399535 h 778475"/>
                  <a:gd name="connsiteX70" fmla="*/ 1217309 w 1402661"/>
                  <a:gd name="connsiteY70" fmla="*/ 378940 h 778475"/>
                  <a:gd name="connsiteX71" fmla="*/ 1207012 w 1402661"/>
                  <a:gd name="connsiteY71" fmla="*/ 335691 h 778475"/>
                  <a:gd name="connsiteX72" fmla="*/ 1227607 w 1402661"/>
                  <a:gd name="connsiteY72" fmla="*/ 360405 h 778475"/>
                  <a:gd name="connsiteX73" fmla="*/ 1244082 w 1402661"/>
                  <a:gd name="connsiteY73" fmla="*/ 306859 h 778475"/>
                  <a:gd name="connsiteX74" fmla="*/ 1244082 w 1402661"/>
                  <a:gd name="connsiteY74" fmla="*/ 306859 h 778475"/>
                  <a:gd name="connsiteX75" fmla="*/ 1270855 w 1402661"/>
                  <a:gd name="connsiteY75" fmla="*/ 288324 h 778475"/>
                  <a:gd name="connsiteX76" fmla="*/ 1301747 w 1402661"/>
                  <a:gd name="connsiteY76" fmla="*/ 288324 h 778475"/>
                  <a:gd name="connsiteX77" fmla="*/ 1328520 w 1402661"/>
                  <a:gd name="connsiteY77" fmla="*/ 282145 h 778475"/>
                  <a:gd name="connsiteX78" fmla="*/ 1349115 w 1402661"/>
                  <a:gd name="connsiteY78" fmla="*/ 267729 h 778475"/>
                  <a:gd name="connsiteX79" fmla="*/ 1328520 w 1402661"/>
                  <a:gd name="connsiteY79" fmla="*/ 265670 h 778475"/>
                  <a:gd name="connsiteX80" fmla="*/ 1320282 w 1402661"/>
                  <a:gd name="connsiteY80" fmla="*/ 253313 h 778475"/>
                  <a:gd name="connsiteX81" fmla="*/ 1324401 w 1402661"/>
                  <a:gd name="connsiteY81" fmla="*/ 230659 h 778475"/>
                  <a:gd name="connsiteX82" fmla="*/ 1349115 w 1402661"/>
                  <a:gd name="connsiteY82" fmla="*/ 203886 h 778475"/>
                  <a:gd name="connsiteX83" fmla="*/ 1394423 w 1402661"/>
                  <a:gd name="connsiteY83" fmla="*/ 181232 h 778475"/>
                  <a:gd name="connsiteX84" fmla="*/ 1402661 w 1402661"/>
                  <a:gd name="connsiteY84" fmla="*/ 170935 h 778475"/>
                  <a:gd name="connsiteX85" fmla="*/ 1392363 w 1402661"/>
                  <a:gd name="connsiteY85" fmla="*/ 144162 h 778475"/>
                  <a:gd name="connsiteX86" fmla="*/ 1396482 w 1402661"/>
                  <a:gd name="connsiteY86" fmla="*/ 113270 h 778475"/>
                  <a:gd name="connsiteX87" fmla="*/ 1390304 w 1402661"/>
                  <a:gd name="connsiteY87" fmla="*/ 96794 h 778475"/>
                  <a:gd name="connsiteX88" fmla="*/ 1382066 w 1402661"/>
                  <a:gd name="connsiteY88" fmla="*/ 80318 h 778475"/>
                  <a:gd name="connsiteX89" fmla="*/ 1355293 w 1402661"/>
                  <a:gd name="connsiteY89" fmla="*/ 88556 h 778475"/>
                  <a:gd name="connsiteX90" fmla="*/ 1351763 w 1402661"/>
                  <a:gd name="connsiteY90" fmla="*/ 113858 h 778475"/>
                  <a:gd name="connsiteX91" fmla="*/ 1343525 w 1402661"/>
                  <a:gd name="connsiteY91" fmla="*/ 134943 h 778475"/>
                  <a:gd name="connsiteX92" fmla="*/ 1308906 w 1402661"/>
                  <a:gd name="connsiteY92" fmla="*/ 170052 h 778475"/>
                  <a:gd name="connsiteX93" fmla="*/ 1258499 w 1402661"/>
                  <a:gd name="connsiteY93" fmla="*/ 166816 h 778475"/>
                  <a:gd name="connsiteX94" fmla="*/ 1217309 w 1402661"/>
                  <a:gd name="connsiteY94" fmla="*/ 168875 h 778475"/>
                  <a:gd name="connsiteX95" fmla="*/ 1229534 w 1402661"/>
                  <a:gd name="connsiteY95" fmla="*/ 205413 h 778475"/>
                  <a:gd name="connsiteX96" fmla="*/ 1218770 w 1402661"/>
                  <a:gd name="connsiteY96" fmla="*/ 219830 h 778475"/>
                  <a:gd name="connsiteX97" fmla="*/ 1194921 w 1402661"/>
                  <a:gd name="connsiteY97" fmla="*/ 223152 h 778475"/>
                  <a:gd name="connsiteX98" fmla="*/ 1175190 w 1402661"/>
                  <a:gd name="connsiteY98" fmla="*/ 229331 h 778475"/>
                  <a:gd name="connsiteX99" fmla="*/ 1161903 w 1402661"/>
                  <a:gd name="connsiteY99" fmla="*/ 236705 h 778475"/>
                  <a:gd name="connsiteX100" fmla="*/ 1116729 w 1402661"/>
                  <a:gd name="connsiteY100" fmla="*/ 249526 h 778475"/>
                  <a:gd name="connsiteX101" fmla="*/ 1097794 w 1402661"/>
                  <a:gd name="connsiteY101" fmla="*/ 278425 h 778475"/>
                  <a:gd name="connsiteX102" fmla="*/ 1084640 w 1402661"/>
                  <a:gd name="connsiteY102" fmla="*/ 279952 h 778475"/>
                  <a:gd name="connsiteX103" fmla="*/ 1060591 w 1402661"/>
                  <a:gd name="connsiteY103" fmla="*/ 283740 h 778475"/>
                  <a:gd name="connsiteX104" fmla="*/ 1051091 w 1402661"/>
                  <a:gd name="connsiteY104" fmla="*/ 307922 h 778475"/>
                  <a:gd name="connsiteX105" fmla="*/ 1006514 w 1402661"/>
                  <a:gd name="connsiteY105" fmla="*/ 306195 h 778475"/>
                  <a:gd name="connsiteX106" fmla="*/ 1002926 w 1402661"/>
                  <a:gd name="connsiteY106" fmla="*/ 272047 h 778475"/>
                  <a:gd name="connsiteX107" fmla="*/ 997546 w 1402661"/>
                  <a:gd name="connsiteY107" fmla="*/ 234180 h 778475"/>
                  <a:gd name="connsiteX108" fmla="*/ 1016080 w 1402661"/>
                  <a:gd name="connsiteY108" fmla="*/ 202491 h 778475"/>
                  <a:gd name="connsiteX109" fmla="*/ 1015948 w 1402661"/>
                  <a:gd name="connsiteY109" fmla="*/ 179903 h 778475"/>
                  <a:gd name="connsiteX110" fmla="*/ 1007045 w 1402661"/>
                  <a:gd name="connsiteY110" fmla="*/ 192061 h 778475"/>
                  <a:gd name="connsiteX111" fmla="*/ 1001531 w 1402661"/>
                  <a:gd name="connsiteY111" fmla="*/ 164622 h 778475"/>
                  <a:gd name="connsiteX112" fmla="*/ 992497 w 1402661"/>
                  <a:gd name="connsiteY112" fmla="*/ 162032 h 778475"/>
                  <a:gd name="connsiteX113" fmla="*/ 989572 w 1402661"/>
                  <a:gd name="connsiteY113" fmla="*/ 159973 h 778475"/>
                  <a:gd name="connsiteX114" fmla="*/ 974892 w 1402661"/>
                  <a:gd name="connsiteY114" fmla="*/ 194851 h 778475"/>
                  <a:gd name="connsiteX115" fmla="*/ 936691 w 1402661"/>
                  <a:gd name="connsiteY115" fmla="*/ 280815 h 778475"/>
                  <a:gd name="connsiteX116" fmla="*/ 927523 w 1402661"/>
                  <a:gd name="connsiteY116" fmla="*/ 192128 h 778475"/>
                  <a:gd name="connsiteX117" fmla="*/ 959345 w 1402661"/>
                  <a:gd name="connsiteY117" fmla="*/ 125625 h 778475"/>
                  <a:gd name="connsiteX118" fmla="*/ 941076 w 1402661"/>
                  <a:gd name="connsiteY118" fmla="*/ 114134 h 778475"/>
                  <a:gd name="connsiteX119" fmla="*/ 920083 w 1402661"/>
                  <a:gd name="connsiteY119" fmla="*/ 121176 h 778475"/>
                  <a:gd name="connsiteX120" fmla="*/ 891782 w 1402661"/>
                  <a:gd name="connsiteY120" fmla="*/ 83906 h 778475"/>
                  <a:gd name="connsiteX121" fmla="*/ 882747 w 1402661"/>
                  <a:gd name="connsiteY121" fmla="*/ 120777 h 778475"/>
                  <a:gd name="connsiteX122" fmla="*/ 850792 w 1402661"/>
                  <a:gd name="connsiteY122" fmla="*/ 88822 h 778475"/>
                  <a:gd name="connsiteX123" fmla="*/ 820365 w 1402661"/>
                  <a:gd name="connsiteY123" fmla="*/ 103969 h 778475"/>
                  <a:gd name="connsiteX124" fmla="*/ 811596 w 1402661"/>
                  <a:gd name="connsiteY124" fmla="*/ 32951 h 778475"/>
                  <a:gd name="connsiteX125" fmla="*/ 741574 w 1402661"/>
                  <a:gd name="connsiteY125" fmla="*/ 26772 h 778475"/>
                  <a:gd name="connsiteX126" fmla="*/ 723039 w 1402661"/>
                  <a:gd name="connsiteY126" fmla="*/ 0 h 778475"/>
                  <a:gd name="connsiteX127" fmla="*/ 718920 w 1402661"/>
                  <a:gd name="connsiteY127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64012 w 1402661"/>
                  <a:gd name="connsiteY16" fmla="*/ 403653 h 778475"/>
                  <a:gd name="connsiteX17" fmla="*/ 115499 w 1402661"/>
                  <a:gd name="connsiteY17" fmla="*/ 465437 h 778475"/>
                  <a:gd name="connsiteX18" fmla="*/ 111380 w 1402661"/>
                  <a:gd name="connsiteY18" fmla="*/ 504567 h 778475"/>
                  <a:gd name="connsiteX19" fmla="*/ 150509 w 1402661"/>
                  <a:gd name="connsiteY19" fmla="*/ 504567 h 778475"/>
                  <a:gd name="connsiteX20" fmla="*/ 204055 w 1402661"/>
                  <a:gd name="connsiteY20" fmla="*/ 560172 h 778475"/>
                  <a:gd name="connsiteX21" fmla="*/ 249363 w 1402661"/>
                  <a:gd name="connsiteY21" fmla="*/ 551935 h 778475"/>
                  <a:gd name="connsiteX22" fmla="*/ 284374 w 1402661"/>
                  <a:gd name="connsiteY22" fmla="*/ 572529 h 778475"/>
                  <a:gd name="connsiteX23" fmla="*/ 319385 w 1402661"/>
                  <a:gd name="connsiteY23" fmla="*/ 578708 h 778475"/>
                  <a:gd name="connsiteX24" fmla="*/ 342039 w 1402661"/>
                  <a:gd name="connsiteY24" fmla="*/ 593124 h 778475"/>
                  <a:gd name="connsiteX25" fmla="*/ 372931 w 1402661"/>
                  <a:gd name="connsiteY25" fmla="*/ 589005 h 778475"/>
                  <a:gd name="connsiteX26" fmla="*/ 395585 w 1402661"/>
                  <a:gd name="connsiteY26" fmla="*/ 578708 h 778475"/>
                  <a:gd name="connsiteX27" fmla="*/ 407942 w 1402661"/>
                  <a:gd name="connsiteY27" fmla="*/ 580767 h 778475"/>
                  <a:gd name="connsiteX28" fmla="*/ 434715 w 1402661"/>
                  <a:gd name="connsiteY28" fmla="*/ 572529 h 778475"/>
                  <a:gd name="connsiteX29" fmla="*/ 461488 w 1402661"/>
                  <a:gd name="connsiteY29" fmla="*/ 589005 h 778475"/>
                  <a:gd name="connsiteX30" fmla="*/ 488261 w 1402661"/>
                  <a:gd name="connsiteY30" fmla="*/ 609599 h 778475"/>
                  <a:gd name="connsiteX31" fmla="*/ 504736 w 1402661"/>
                  <a:gd name="connsiteY31" fmla="*/ 628135 h 778475"/>
                  <a:gd name="connsiteX32" fmla="*/ 525331 w 1402661"/>
                  <a:gd name="connsiteY32" fmla="*/ 656967 h 778475"/>
                  <a:gd name="connsiteX33" fmla="*/ 552104 w 1402661"/>
                  <a:gd name="connsiteY33" fmla="*/ 636372 h 778475"/>
                  <a:gd name="connsiteX34" fmla="*/ 570639 w 1402661"/>
                  <a:gd name="connsiteY34" fmla="*/ 634313 h 778475"/>
                  <a:gd name="connsiteX35" fmla="*/ 589174 w 1402661"/>
                  <a:gd name="connsiteY35" fmla="*/ 646670 h 778475"/>
                  <a:gd name="connsiteX36" fmla="*/ 607709 w 1402661"/>
                  <a:gd name="connsiteY36" fmla="*/ 677562 h 778475"/>
                  <a:gd name="connsiteX37" fmla="*/ 622126 w 1402661"/>
                  <a:gd name="connsiteY37" fmla="*/ 694037 h 778475"/>
                  <a:gd name="connsiteX38" fmla="*/ 628304 w 1402661"/>
                  <a:gd name="connsiteY38" fmla="*/ 710513 h 778475"/>
                  <a:gd name="connsiteX39" fmla="*/ 648899 w 1402661"/>
                  <a:gd name="connsiteY39" fmla="*/ 722870 h 778475"/>
                  <a:gd name="connsiteX40" fmla="*/ 671553 w 1402661"/>
                  <a:gd name="connsiteY40" fmla="*/ 739345 h 778475"/>
                  <a:gd name="connsiteX41" fmla="*/ 683909 w 1402661"/>
                  <a:gd name="connsiteY41" fmla="*/ 687859 h 778475"/>
                  <a:gd name="connsiteX42" fmla="*/ 723039 w 1402661"/>
                  <a:gd name="connsiteY42" fmla="*/ 652848 h 778475"/>
                  <a:gd name="connsiteX43" fmla="*/ 749812 w 1402661"/>
                  <a:gd name="connsiteY43" fmla="*/ 636372 h 778475"/>
                  <a:gd name="connsiteX44" fmla="*/ 786882 w 1402661"/>
                  <a:gd name="connsiteY44" fmla="*/ 636372 h 778475"/>
                  <a:gd name="connsiteX45" fmla="*/ 840428 w 1402661"/>
                  <a:gd name="connsiteY45" fmla="*/ 636372 h 778475"/>
                  <a:gd name="connsiteX46" fmla="*/ 869261 w 1402661"/>
                  <a:gd name="connsiteY46" fmla="*/ 644610 h 778475"/>
                  <a:gd name="connsiteX47" fmla="*/ 893975 w 1402661"/>
                  <a:gd name="connsiteY47" fmla="*/ 646670 h 778475"/>
                  <a:gd name="connsiteX48" fmla="*/ 879558 w 1402661"/>
                  <a:gd name="connsiteY48" fmla="*/ 603421 h 778475"/>
                  <a:gd name="connsiteX49" fmla="*/ 910450 w 1402661"/>
                  <a:gd name="connsiteY49" fmla="*/ 605481 h 778475"/>
                  <a:gd name="connsiteX50" fmla="*/ 926926 w 1402661"/>
                  <a:gd name="connsiteY50" fmla="*/ 611659 h 778475"/>
                  <a:gd name="connsiteX51" fmla="*/ 968115 w 1402661"/>
                  <a:gd name="connsiteY51" fmla="*/ 624016 h 778475"/>
                  <a:gd name="connsiteX52" fmla="*/ 988709 w 1402661"/>
                  <a:gd name="connsiteY52" fmla="*/ 638432 h 778475"/>
                  <a:gd name="connsiteX53" fmla="*/ 1017542 w 1402661"/>
                  <a:gd name="connsiteY53" fmla="*/ 636372 h 778475"/>
                  <a:gd name="connsiteX54" fmla="*/ 1034018 w 1402661"/>
                  <a:gd name="connsiteY54" fmla="*/ 675502 h 778475"/>
                  <a:gd name="connsiteX55" fmla="*/ 1042255 w 1402661"/>
                  <a:gd name="connsiteY55" fmla="*/ 704335 h 778475"/>
                  <a:gd name="connsiteX56" fmla="*/ 1085505 w 1402661"/>
                  <a:gd name="connsiteY56" fmla="*/ 778475 h 778475"/>
                  <a:gd name="connsiteX57" fmla="*/ 1101980 w 1402661"/>
                  <a:gd name="connsiteY57" fmla="*/ 774356 h 778475"/>
                  <a:gd name="connsiteX58" fmla="*/ 1091682 w 1402661"/>
                  <a:gd name="connsiteY58" fmla="*/ 724929 h 778475"/>
                  <a:gd name="connsiteX59" fmla="*/ 1069028 w 1402661"/>
                  <a:gd name="connsiteY59" fmla="*/ 685799 h 778475"/>
                  <a:gd name="connsiteX60" fmla="*/ 1069028 w 1402661"/>
                  <a:gd name="connsiteY60" fmla="*/ 654908 h 778475"/>
                  <a:gd name="connsiteX61" fmla="*/ 1062850 w 1402661"/>
                  <a:gd name="connsiteY61" fmla="*/ 601362 h 778475"/>
                  <a:gd name="connsiteX62" fmla="*/ 1066969 w 1402661"/>
                  <a:gd name="connsiteY62" fmla="*/ 570470 h 778475"/>
                  <a:gd name="connsiteX63" fmla="*/ 1101980 w 1402661"/>
                  <a:gd name="connsiteY63" fmla="*/ 539578 h 778475"/>
                  <a:gd name="connsiteX64" fmla="*/ 1120515 w 1402661"/>
                  <a:gd name="connsiteY64" fmla="*/ 516924 h 778475"/>
                  <a:gd name="connsiteX65" fmla="*/ 1147288 w 1402661"/>
                  <a:gd name="connsiteY65" fmla="*/ 506626 h 778475"/>
                  <a:gd name="connsiteX66" fmla="*/ 1165823 w 1402661"/>
                  <a:gd name="connsiteY66" fmla="*/ 494270 h 778475"/>
                  <a:gd name="connsiteX67" fmla="*/ 1207012 w 1402661"/>
                  <a:gd name="connsiteY67" fmla="*/ 467497 h 778475"/>
                  <a:gd name="connsiteX68" fmla="*/ 1194655 w 1402661"/>
                  <a:gd name="connsiteY68" fmla="*/ 428367 h 778475"/>
                  <a:gd name="connsiteX69" fmla="*/ 1182299 w 1402661"/>
                  <a:gd name="connsiteY69" fmla="*/ 372762 h 778475"/>
                  <a:gd name="connsiteX70" fmla="*/ 1209072 w 1402661"/>
                  <a:gd name="connsiteY70" fmla="*/ 399535 h 778475"/>
                  <a:gd name="connsiteX71" fmla="*/ 1217309 w 1402661"/>
                  <a:gd name="connsiteY71" fmla="*/ 378940 h 778475"/>
                  <a:gd name="connsiteX72" fmla="*/ 1207012 w 1402661"/>
                  <a:gd name="connsiteY72" fmla="*/ 335691 h 778475"/>
                  <a:gd name="connsiteX73" fmla="*/ 1227607 w 1402661"/>
                  <a:gd name="connsiteY73" fmla="*/ 360405 h 778475"/>
                  <a:gd name="connsiteX74" fmla="*/ 1244082 w 1402661"/>
                  <a:gd name="connsiteY74" fmla="*/ 306859 h 778475"/>
                  <a:gd name="connsiteX75" fmla="*/ 1244082 w 1402661"/>
                  <a:gd name="connsiteY75" fmla="*/ 306859 h 778475"/>
                  <a:gd name="connsiteX76" fmla="*/ 1270855 w 1402661"/>
                  <a:gd name="connsiteY76" fmla="*/ 288324 h 778475"/>
                  <a:gd name="connsiteX77" fmla="*/ 1301747 w 1402661"/>
                  <a:gd name="connsiteY77" fmla="*/ 288324 h 778475"/>
                  <a:gd name="connsiteX78" fmla="*/ 1328520 w 1402661"/>
                  <a:gd name="connsiteY78" fmla="*/ 282145 h 778475"/>
                  <a:gd name="connsiteX79" fmla="*/ 1349115 w 1402661"/>
                  <a:gd name="connsiteY79" fmla="*/ 267729 h 778475"/>
                  <a:gd name="connsiteX80" fmla="*/ 1328520 w 1402661"/>
                  <a:gd name="connsiteY80" fmla="*/ 265670 h 778475"/>
                  <a:gd name="connsiteX81" fmla="*/ 1320282 w 1402661"/>
                  <a:gd name="connsiteY81" fmla="*/ 253313 h 778475"/>
                  <a:gd name="connsiteX82" fmla="*/ 1324401 w 1402661"/>
                  <a:gd name="connsiteY82" fmla="*/ 230659 h 778475"/>
                  <a:gd name="connsiteX83" fmla="*/ 1349115 w 1402661"/>
                  <a:gd name="connsiteY83" fmla="*/ 203886 h 778475"/>
                  <a:gd name="connsiteX84" fmla="*/ 1394423 w 1402661"/>
                  <a:gd name="connsiteY84" fmla="*/ 181232 h 778475"/>
                  <a:gd name="connsiteX85" fmla="*/ 1402661 w 1402661"/>
                  <a:gd name="connsiteY85" fmla="*/ 170935 h 778475"/>
                  <a:gd name="connsiteX86" fmla="*/ 1392363 w 1402661"/>
                  <a:gd name="connsiteY86" fmla="*/ 144162 h 778475"/>
                  <a:gd name="connsiteX87" fmla="*/ 1396482 w 1402661"/>
                  <a:gd name="connsiteY87" fmla="*/ 113270 h 778475"/>
                  <a:gd name="connsiteX88" fmla="*/ 1390304 w 1402661"/>
                  <a:gd name="connsiteY88" fmla="*/ 96794 h 778475"/>
                  <a:gd name="connsiteX89" fmla="*/ 1382066 w 1402661"/>
                  <a:gd name="connsiteY89" fmla="*/ 80318 h 778475"/>
                  <a:gd name="connsiteX90" fmla="*/ 1355293 w 1402661"/>
                  <a:gd name="connsiteY90" fmla="*/ 88556 h 778475"/>
                  <a:gd name="connsiteX91" fmla="*/ 1351763 w 1402661"/>
                  <a:gd name="connsiteY91" fmla="*/ 113858 h 778475"/>
                  <a:gd name="connsiteX92" fmla="*/ 1343525 w 1402661"/>
                  <a:gd name="connsiteY92" fmla="*/ 134943 h 778475"/>
                  <a:gd name="connsiteX93" fmla="*/ 1308906 w 1402661"/>
                  <a:gd name="connsiteY93" fmla="*/ 170052 h 778475"/>
                  <a:gd name="connsiteX94" fmla="*/ 1258499 w 1402661"/>
                  <a:gd name="connsiteY94" fmla="*/ 166816 h 778475"/>
                  <a:gd name="connsiteX95" fmla="*/ 1217309 w 1402661"/>
                  <a:gd name="connsiteY95" fmla="*/ 168875 h 778475"/>
                  <a:gd name="connsiteX96" fmla="*/ 1229534 w 1402661"/>
                  <a:gd name="connsiteY96" fmla="*/ 205413 h 778475"/>
                  <a:gd name="connsiteX97" fmla="*/ 1218770 w 1402661"/>
                  <a:gd name="connsiteY97" fmla="*/ 219830 h 778475"/>
                  <a:gd name="connsiteX98" fmla="*/ 1194921 w 1402661"/>
                  <a:gd name="connsiteY98" fmla="*/ 223152 h 778475"/>
                  <a:gd name="connsiteX99" fmla="*/ 1175190 w 1402661"/>
                  <a:gd name="connsiteY99" fmla="*/ 229331 h 778475"/>
                  <a:gd name="connsiteX100" fmla="*/ 1161903 w 1402661"/>
                  <a:gd name="connsiteY100" fmla="*/ 236705 h 778475"/>
                  <a:gd name="connsiteX101" fmla="*/ 1116729 w 1402661"/>
                  <a:gd name="connsiteY101" fmla="*/ 249526 h 778475"/>
                  <a:gd name="connsiteX102" fmla="*/ 1097794 w 1402661"/>
                  <a:gd name="connsiteY102" fmla="*/ 278425 h 778475"/>
                  <a:gd name="connsiteX103" fmla="*/ 1084640 w 1402661"/>
                  <a:gd name="connsiteY103" fmla="*/ 279952 h 778475"/>
                  <a:gd name="connsiteX104" fmla="*/ 1060591 w 1402661"/>
                  <a:gd name="connsiteY104" fmla="*/ 283740 h 778475"/>
                  <a:gd name="connsiteX105" fmla="*/ 1051091 w 1402661"/>
                  <a:gd name="connsiteY105" fmla="*/ 307922 h 778475"/>
                  <a:gd name="connsiteX106" fmla="*/ 1006514 w 1402661"/>
                  <a:gd name="connsiteY106" fmla="*/ 306195 h 778475"/>
                  <a:gd name="connsiteX107" fmla="*/ 1002926 w 1402661"/>
                  <a:gd name="connsiteY107" fmla="*/ 272047 h 778475"/>
                  <a:gd name="connsiteX108" fmla="*/ 997546 w 1402661"/>
                  <a:gd name="connsiteY108" fmla="*/ 234180 h 778475"/>
                  <a:gd name="connsiteX109" fmla="*/ 1016080 w 1402661"/>
                  <a:gd name="connsiteY109" fmla="*/ 202491 h 778475"/>
                  <a:gd name="connsiteX110" fmla="*/ 1015948 w 1402661"/>
                  <a:gd name="connsiteY110" fmla="*/ 179903 h 778475"/>
                  <a:gd name="connsiteX111" fmla="*/ 1007045 w 1402661"/>
                  <a:gd name="connsiteY111" fmla="*/ 192061 h 778475"/>
                  <a:gd name="connsiteX112" fmla="*/ 1001531 w 1402661"/>
                  <a:gd name="connsiteY112" fmla="*/ 164622 h 778475"/>
                  <a:gd name="connsiteX113" fmla="*/ 992497 w 1402661"/>
                  <a:gd name="connsiteY113" fmla="*/ 162032 h 778475"/>
                  <a:gd name="connsiteX114" fmla="*/ 989572 w 1402661"/>
                  <a:gd name="connsiteY114" fmla="*/ 159973 h 778475"/>
                  <a:gd name="connsiteX115" fmla="*/ 974892 w 1402661"/>
                  <a:gd name="connsiteY115" fmla="*/ 194851 h 778475"/>
                  <a:gd name="connsiteX116" fmla="*/ 936691 w 1402661"/>
                  <a:gd name="connsiteY116" fmla="*/ 280815 h 778475"/>
                  <a:gd name="connsiteX117" fmla="*/ 927523 w 1402661"/>
                  <a:gd name="connsiteY117" fmla="*/ 192128 h 778475"/>
                  <a:gd name="connsiteX118" fmla="*/ 959345 w 1402661"/>
                  <a:gd name="connsiteY118" fmla="*/ 125625 h 778475"/>
                  <a:gd name="connsiteX119" fmla="*/ 941076 w 1402661"/>
                  <a:gd name="connsiteY119" fmla="*/ 114134 h 778475"/>
                  <a:gd name="connsiteX120" fmla="*/ 920083 w 1402661"/>
                  <a:gd name="connsiteY120" fmla="*/ 121176 h 778475"/>
                  <a:gd name="connsiteX121" fmla="*/ 891782 w 1402661"/>
                  <a:gd name="connsiteY121" fmla="*/ 83906 h 778475"/>
                  <a:gd name="connsiteX122" fmla="*/ 882747 w 1402661"/>
                  <a:gd name="connsiteY122" fmla="*/ 120777 h 778475"/>
                  <a:gd name="connsiteX123" fmla="*/ 850792 w 1402661"/>
                  <a:gd name="connsiteY123" fmla="*/ 88822 h 778475"/>
                  <a:gd name="connsiteX124" fmla="*/ 820365 w 1402661"/>
                  <a:gd name="connsiteY124" fmla="*/ 103969 h 778475"/>
                  <a:gd name="connsiteX125" fmla="*/ 811596 w 1402661"/>
                  <a:gd name="connsiteY125" fmla="*/ 32951 h 778475"/>
                  <a:gd name="connsiteX126" fmla="*/ 741574 w 1402661"/>
                  <a:gd name="connsiteY126" fmla="*/ 26772 h 778475"/>
                  <a:gd name="connsiteX127" fmla="*/ 723039 w 1402661"/>
                  <a:gd name="connsiteY127" fmla="*/ 0 h 778475"/>
                  <a:gd name="connsiteX128" fmla="*/ 718920 w 1402661"/>
                  <a:gd name="connsiteY128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64012 w 1402661"/>
                  <a:gd name="connsiteY16" fmla="*/ 403653 h 778475"/>
                  <a:gd name="connsiteX17" fmla="*/ 82873 w 1402661"/>
                  <a:gd name="connsiteY17" fmla="*/ 438393 h 778475"/>
                  <a:gd name="connsiteX18" fmla="*/ 115499 w 1402661"/>
                  <a:gd name="connsiteY18" fmla="*/ 465437 h 778475"/>
                  <a:gd name="connsiteX19" fmla="*/ 111380 w 1402661"/>
                  <a:gd name="connsiteY19" fmla="*/ 504567 h 778475"/>
                  <a:gd name="connsiteX20" fmla="*/ 150509 w 1402661"/>
                  <a:gd name="connsiteY20" fmla="*/ 504567 h 778475"/>
                  <a:gd name="connsiteX21" fmla="*/ 204055 w 1402661"/>
                  <a:gd name="connsiteY21" fmla="*/ 560172 h 778475"/>
                  <a:gd name="connsiteX22" fmla="*/ 249363 w 1402661"/>
                  <a:gd name="connsiteY22" fmla="*/ 551935 h 778475"/>
                  <a:gd name="connsiteX23" fmla="*/ 284374 w 1402661"/>
                  <a:gd name="connsiteY23" fmla="*/ 572529 h 778475"/>
                  <a:gd name="connsiteX24" fmla="*/ 319385 w 1402661"/>
                  <a:gd name="connsiteY24" fmla="*/ 578708 h 778475"/>
                  <a:gd name="connsiteX25" fmla="*/ 342039 w 1402661"/>
                  <a:gd name="connsiteY25" fmla="*/ 593124 h 778475"/>
                  <a:gd name="connsiteX26" fmla="*/ 372931 w 1402661"/>
                  <a:gd name="connsiteY26" fmla="*/ 589005 h 778475"/>
                  <a:gd name="connsiteX27" fmla="*/ 395585 w 1402661"/>
                  <a:gd name="connsiteY27" fmla="*/ 578708 h 778475"/>
                  <a:gd name="connsiteX28" fmla="*/ 407942 w 1402661"/>
                  <a:gd name="connsiteY28" fmla="*/ 580767 h 778475"/>
                  <a:gd name="connsiteX29" fmla="*/ 434715 w 1402661"/>
                  <a:gd name="connsiteY29" fmla="*/ 572529 h 778475"/>
                  <a:gd name="connsiteX30" fmla="*/ 461488 w 1402661"/>
                  <a:gd name="connsiteY30" fmla="*/ 589005 h 778475"/>
                  <a:gd name="connsiteX31" fmla="*/ 488261 w 1402661"/>
                  <a:gd name="connsiteY31" fmla="*/ 609599 h 778475"/>
                  <a:gd name="connsiteX32" fmla="*/ 504736 w 1402661"/>
                  <a:gd name="connsiteY32" fmla="*/ 628135 h 778475"/>
                  <a:gd name="connsiteX33" fmla="*/ 525331 w 1402661"/>
                  <a:gd name="connsiteY33" fmla="*/ 656967 h 778475"/>
                  <a:gd name="connsiteX34" fmla="*/ 552104 w 1402661"/>
                  <a:gd name="connsiteY34" fmla="*/ 636372 h 778475"/>
                  <a:gd name="connsiteX35" fmla="*/ 570639 w 1402661"/>
                  <a:gd name="connsiteY35" fmla="*/ 634313 h 778475"/>
                  <a:gd name="connsiteX36" fmla="*/ 589174 w 1402661"/>
                  <a:gd name="connsiteY36" fmla="*/ 646670 h 778475"/>
                  <a:gd name="connsiteX37" fmla="*/ 607709 w 1402661"/>
                  <a:gd name="connsiteY37" fmla="*/ 677562 h 778475"/>
                  <a:gd name="connsiteX38" fmla="*/ 622126 w 1402661"/>
                  <a:gd name="connsiteY38" fmla="*/ 694037 h 778475"/>
                  <a:gd name="connsiteX39" fmla="*/ 628304 w 1402661"/>
                  <a:gd name="connsiteY39" fmla="*/ 710513 h 778475"/>
                  <a:gd name="connsiteX40" fmla="*/ 648899 w 1402661"/>
                  <a:gd name="connsiteY40" fmla="*/ 722870 h 778475"/>
                  <a:gd name="connsiteX41" fmla="*/ 671553 w 1402661"/>
                  <a:gd name="connsiteY41" fmla="*/ 739345 h 778475"/>
                  <a:gd name="connsiteX42" fmla="*/ 683909 w 1402661"/>
                  <a:gd name="connsiteY42" fmla="*/ 687859 h 778475"/>
                  <a:gd name="connsiteX43" fmla="*/ 723039 w 1402661"/>
                  <a:gd name="connsiteY43" fmla="*/ 652848 h 778475"/>
                  <a:gd name="connsiteX44" fmla="*/ 749812 w 1402661"/>
                  <a:gd name="connsiteY44" fmla="*/ 636372 h 778475"/>
                  <a:gd name="connsiteX45" fmla="*/ 786882 w 1402661"/>
                  <a:gd name="connsiteY45" fmla="*/ 636372 h 778475"/>
                  <a:gd name="connsiteX46" fmla="*/ 840428 w 1402661"/>
                  <a:gd name="connsiteY46" fmla="*/ 636372 h 778475"/>
                  <a:gd name="connsiteX47" fmla="*/ 869261 w 1402661"/>
                  <a:gd name="connsiteY47" fmla="*/ 644610 h 778475"/>
                  <a:gd name="connsiteX48" fmla="*/ 893975 w 1402661"/>
                  <a:gd name="connsiteY48" fmla="*/ 646670 h 778475"/>
                  <a:gd name="connsiteX49" fmla="*/ 879558 w 1402661"/>
                  <a:gd name="connsiteY49" fmla="*/ 603421 h 778475"/>
                  <a:gd name="connsiteX50" fmla="*/ 910450 w 1402661"/>
                  <a:gd name="connsiteY50" fmla="*/ 605481 h 778475"/>
                  <a:gd name="connsiteX51" fmla="*/ 926926 w 1402661"/>
                  <a:gd name="connsiteY51" fmla="*/ 611659 h 778475"/>
                  <a:gd name="connsiteX52" fmla="*/ 968115 w 1402661"/>
                  <a:gd name="connsiteY52" fmla="*/ 624016 h 778475"/>
                  <a:gd name="connsiteX53" fmla="*/ 988709 w 1402661"/>
                  <a:gd name="connsiteY53" fmla="*/ 638432 h 778475"/>
                  <a:gd name="connsiteX54" fmla="*/ 1017542 w 1402661"/>
                  <a:gd name="connsiteY54" fmla="*/ 636372 h 778475"/>
                  <a:gd name="connsiteX55" fmla="*/ 1034018 w 1402661"/>
                  <a:gd name="connsiteY55" fmla="*/ 675502 h 778475"/>
                  <a:gd name="connsiteX56" fmla="*/ 1042255 w 1402661"/>
                  <a:gd name="connsiteY56" fmla="*/ 704335 h 778475"/>
                  <a:gd name="connsiteX57" fmla="*/ 1085505 w 1402661"/>
                  <a:gd name="connsiteY57" fmla="*/ 778475 h 778475"/>
                  <a:gd name="connsiteX58" fmla="*/ 1101980 w 1402661"/>
                  <a:gd name="connsiteY58" fmla="*/ 774356 h 778475"/>
                  <a:gd name="connsiteX59" fmla="*/ 1091682 w 1402661"/>
                  <a:gd name="connsiteY59" fmla="*/ 724929 h 778475"/>
                  <a:gd name="connsiteX60" fmla="*/ 1069028 w 1402661"/>
                  <a:gd name="connsiteY60" fmla="*/ 685799 h 778475"/>
                  <a:gd name="connsiteX61" fmla="*/ 1069028 w 1402661"/>
                  <a:gd name="connsiteY61" fmla="*/ 654908 h 778475"/>
                  <a:gd name="connsiteX62" fmla="*/ 1062850 w 1402661"/>
                  <a:gd name="connsiteY62" fmla="*/ 601362 h 778475"/>
                  <a:gd name="connsiteX63" fmla="*/ 1066969 w 1402661"/>
                  <a:gd name="connsiteY63" fmla="*/ 570470 h 778475"/>
                  <a:gd name="connsiteX64" fmla="*/ 1101980 w 1402661"/>
                  <a:gd name="connsiteY64" fmla="*/ 539578 h 778475"/>
                  <a:gd name="connsiteX65" fmla="*/ 1120515 w 1402661"/>
                  <a:gd name="connsiteY65" fmla="*/ 516924 h 778475"/>
                  <a:gd name="connsiteX66" fmla="*/ 1147288 w 1402661"/>
                  <a:gd name="connsiteY66" fmla="*/ 506626 h 778475"/>
                  <a:gd name="connsiteX67" fmla="*/ 1165823 w 1402661"/>
                  <a:gd name="connsiteY67" fmla="*/ 494270 h 778475"/>
                  <a:gd name="connsiteX68" fmla="*/ 1207012 w 1402661"/>
                  <a:gd name="connsiteY68" fmla="*/ 467497 h 778475"/>
                  <a:gd name="connsiteX69" fmla="*/ 1194655 w 1402661"/>
                  <a:gd name="connsiteY69" fmla="*/ 428367 h 778475"/>
                  <a:gd name="connsiteX70" fmla="*/ 1182299 w 1402661"/>
                  <a:gd name="connsiteY70" fmla="*/ 372762 h 778475"/>
                  <a:gd name="connsiteX71" fmla="*/ 1209072 w 1402661"/>
                  <a:gd name="connsiteY71" fmla="*/ 399535 h 778475"/>
                  <a:gd name="connsiteX72" fmla="*/ 1217309 w 1402661"/>
                  <a:gd name="connsiteY72" fmla="*/ 378940 h 778475"/>
                  <a:gd name="connsiteX73" fmla="*/ 1207012 w 1402661"/>
                  <a:gd name="connsiteY73" fmla="*/ 335691 h 778475"/>
                  <a:gd name="connsiteX74" fmla="*/ 1227607 w 1402661"/>
                  <a:gd name="connsiteY74" fmla="*/ 360405 h 778475"/>
                  <a:gd name="connsiteX75" fmla="*/ 1244082 w 1402661"/>
                  <a:gd name="connsiteY75" fmla="*/ 306859 h 778475"/>
                  <a:gd name="connsiteX76" fmla="*/ 1244082 w 1402661"/>
                  <a:gd name="connsiteY76" fmla="*/ 306859 h 778475"/>
                  <a:gd name="connsiteX77" fmla="*/ 1270855 w 1402661"/>
                  <a:gd name="connsiteY77" fmla="*/ 288324 h 778475"/>
                  <a:gd name="connsiteX78" fmla="*/ 1301747 w 1402661"/>
                  <a:gd name="connsiteY78" fmla="*/ 288324 h 778475"/>
                  <a:gd name="connsiteX79" fmla="*/ 1328520 w 1402661"/>
                  <a:gd name="connsiteY79" fmla="*/ 282145 h 778475"/>
                  <a:gd name="connsiteX80" fmla="*/ 1349115 w 1402661"/>
                  <a:gd name="connsiteY80" fmla="*/ 267729 h 778475"/>
                  <a:gd name="connsiteX81" fmla="*/ 1328520 w 1402661"/>
                  <a:gd name="connsiteY81" fmla="*/ 265670 h 778475"/>
                  <a:gd name="connsiteX82" fmla="*/ 1320282 w 1402661"/>
                  <a:gd name="connsiteY82" fmla="*/ 253313 h 778475"/>
                  <a:gd name="connsiteX83" fmla="*/ 1324401 w 1402661"/>
                  <a:gd name="connsiteY83" fmla="*/ 230659 h 778475"/>
                  <a:gd name="connsiteX84" fmla="*/ 1349115 w 1402661"/>
                  <a:gd name="connsiteY84" fmla="*/ 203886 h 778475"/>
                  <a:gd name="connsiteX85" fmla="*/ 1394423 w 1402661"/>
                  <a:gd name="connsiteY85" fmla="*/ 181232 h 778475"/>
                  <a:gd name="connsiteX86" fmla="*/ 1402661 w 1402661"/>
                  <a:gd name="connsiteY86" fmla="*/ 170935 h 778475"/>
                  <a:gd name="connsiteX87" fmla="*/ 1392363 w 1402661"/>
                  <a:gd name="connsiteY87" fmla="*/ 144162 h 778475"/>
                  <a:gd name="connsiteX88" fmla="*/ 1396482 w 1402661"/>
                  <a:gd name="connsiteY88" fmla="*/ 113270 h 778475"/>
                  <a:gd name="connsiteX89" fmla="*/ 1390304 w 1402661"/>
                  <a:gd name="connsiteY89" fmla="*/ 96794 h 778475"/>
                  <a:gd name="connsiteX90" fmla="*/ 1382066 w 1402661"/>
                  <a:gd name="connsiteY90" fmla="*/ 80318 h 778475"/>
                  <a:gd name="connsiteX91" fmla="*/ 1355293 w 1402661"/>
                  <a:gd name="connsiteY91" fmla="*/ 88556 h 778475"/>
                  <a:gd name="connsiteX92" fmla="*/ 1351763 w 1402661"/>
                  <a:gd name="connsiteY92" fmla="*/ 113858 h 778475"/>
                  <a:gd name="connsiteX93" fmla="*/ 1343525 w 1402661"/>
                  <a:gd name="connsiteY93" fmla="*/ 134943 h 778475"/>
                  <a:gd name="connsiteX94" fmla="*/ 1308906 w 1402661"/>
                  <a:gd name="connsiteY94" fmla="*/ 170052 h 778475"/>
                  <a:gd name="connsiteX95" fmla="*/ 1258499 w 1402661"/>
                  <a:gd name="connsiteY95" fmla="*/ 166816 h 778475"/>
                  <a:gd name="connsiteX96" fmla="*/ 1217309 w 1402661"/>
                  <a:gd name="connsiteY96" fmla="*/ 168875 h 778475"/>
                  <a:gd name="connsiteX97" fmla="*/ 1229534 w 1402661"/>
                  <a:gd name="connsiteY97" fmla="*/ 205413 h 778475"/>
                  <a:gd name="connsiteX98" fmla="*/ 1218770 w 1402661"/>
                  <a:gd name="connsiteY98" fmla="*/ 219830 h 778475"/>
                  <a:gd name="connsiteX99" fmla="*/ 1194921 w 1402661"/>
                  <a:gd name="connsiteY99" fmla="*/ 223152 h 778475"/>
                  <a:gd name="connsiteX100" fmla="*/ 1175190 w 1402661"/>
                  <a:gd name="connsiteY100" fmla="*/ 229331 h 778475"/>
                  <a:gd name="connsiteX101" fmla="*/ 1161903 w 1402661"/>
                  <a:gd name="connsiteY101" fmla="*/ 236705 h 778475"/>
                  <a:gd name="connsiteX102" fmla="*/ 1116729 w 1402661"/>
                  <a:gd name="connsiteY102" fmla="*/ 249526 h 778475"/>
                  <a:gd name="connsiteX103" fmla="*/ 1097794 w 1402661"/>
                  <a:gd name="connsiteY103" fmla="*/ 278425 h 778475"/>
                  <a:gd name="connsiteX104" fmla="*/ 1084640 w 1402661"/>
                  <a:gd name="connsiteY104" fmla="*/ 279952 h 778475"/>
                  <a:gd name="connsiteX105" fmla="*/ 1060591 w 1402661"/>
                  <a:gd name="connsiteY105" fmla="*/ 283740 h 778475"/>
                  <a:gd name="connsiteX106" fmla="*/ 1051091 w 1402661"/>
                  <a:gd name="connsiteY106" fmla="*/ 307922 h 778475"/>
                  <a:gd name="connsiteX107" fmla="*/ 1006514 w 1402661"/>
                  <a:gd name="connsiteY107" fmla="*/ 306195 h 778475"/>
                  <a:gd name="connsiteX108" fmla="*/ 1002926 w 1402661"/>
                  <a:gd name="connsiteY108" fmla="*/ 272047 h 778475"/>
                  <a:gd name="connsiteX109" fmla="*/ 997546 w 1402661"/>
                  <a:gd name="connsiteY109" fmla="*/ 234180 h 778475"/>
                  <a:gd name="connsiteX110" fmla="*/ 1016080 w 1402661"/>
                  <a:gd name="connsiteY110" fmla="*/ 202491 h 778475"/>
                  <a:gd name="connsiteX111" fmla="*/ 1015948 w 1402661"/>
                  <a:gd name="connsiteY111" fmla="*/ 179903 h 778475"/>
                  <a:gd name="connsiteX112" fmla="*/ 1007045 w 1402661"/>
                  <a:gd name="connsiteY112" fmla="*/ 192061 h 778475"/>
                  <a:gd name="connsiteX113" fmla="*/ 1001531 w 1402661"/>
                  <a:gd name="connsiteY113" fmla="*/ 164622 h 778475"/>
                  <a:gd name="connsiteX114" fmla="*/ 992497 w 1402661"/>
                  <a:gd name="connsiteY114" fmla="*/ 162032 h 778475"/>
                  <a:gd name="connsiteX115" fmla="*/ 989572 w 1402661"/>
                  <a:gd name="connsiteY115" fmla="*/ 159973 h 778475"/>
                  <a:gd name="connsiteX116" fmla="*/ 974892 w 1402661"/>
                  <a:gd name="connsiteY116" fmla="*/ 194851 h 778475"/>
                  <a:gd name="connsiteX117" fmla="*/ 936691 w 1402661"/>
                  <a:gd name="connsiteY117" fmla="*/ 280815 h 778475"/>
                  <a:gd name="connsiteX118" fmla="*/ 927523 w 1402661"/>
                  <a:gd name="connsiteY118" fmla="*/ 192128 h 778475"/>
                  <a:gd name="connsiteX119" fmla="*/ 959345 w 1402661"/>
                  <a:gd name="connsiteY119" fmla="*/ 125625 h 778475"/>
                  <a:gd name="connsiteX120" fmla="*/ 941076 w 1402661"/>
                  <a:gd name="connsiteY120" fmla="*/ 114134 h 778475"/>
                  <a:gd name="connsiteX121" fmla="*/ 920083 w 1402661"/>
                  <a:gd name="connsiteY121" fmla="*/ 121176 h 778475"/>
                  <a:gd name="connsiteX122" fmla="*/ 891782 w 1402661"/>
                  <a:gd name="connsiteY122" fmla="*/ 83906 h 778475"/>
                  <a:gd name="connsiteX123" fmla="*/ 882747 w 1402661"/>
                  <a:gd name="connsiteY123" fmla="*/ 120777 h 778475"/>
                  <a:gd name="connsiteX124" fmla="*/ 850792 w 1402661"/>
                  <a:gd name="connsiteY124" fmla="*/ 88822 h 778475"/>
                  <a:gd name="connsiteX125" fmla="*/ 820365 w 1402661"/>
                  <a:gd name="connsiteY125" fmla="*/ 103969 h 778475"/>
                  <a:gd name="connsiteX126" fmla="*/ 811596 w 1402661"/>
                  <a:gd name="connsiteY126" fmla="*/ 32951 h 778475"/>
                  <a:gd name="connsiteX127" fmla="*/ 741574 w 1402661"/>
                  <a:gd name="connsiteY127" fmla="*/ 26772 h 778475"/>
                  <a:gd name="connsiteX128" fmla="*/ 723039 w 1402661"/>
                  <a:gd name="connsiteY128" fmla="*/ 0 h 778475"/>
                  <a:gd name="connsiteX129" fmla="*/ 718920 w 1402661"/>
                  <a:gd name="connsiteY129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115499 w 1402661"/>
                  <a:gd name="connsiteY18" fmla="*/ 465437 h 778475"/>
                  <a:gd name="connsiteX19" fmla="*/ 111380 w 1402661"/>
                  <a:gd name="connsiteY19" fmla="*/ 504567 h 778475"/>
                  <a:gd name="connsiteX20" fmla="*/ 150509 w 1402661"/>
                  <a:gd name="connsiteY20" fmla="*/ 504567 h 778475"/>
                  <a:gd name="connsiteX21" fmla="*/ 204055 w 1402661"/>
                  <a:gd name="connsiteY21" fmla="*/ 560172 h 778475"/>
                  <a:gd name="connsiteX22" fmla="*/ 249363 w 1402661"/>
                  <a:gd name="connsiteY22" fmla="*/ 551935 h 778475"/>
                  <a:gd name="connsiteX23" fmla="*/ 284374 w 1402661"/>
                  <a:gd name="connsiteY23" fmla="*/ 572529 h 778475"/>
                  <a:gd name="connsiteX24" fmla="*/ 319385 w 1402661"/>
                  <a:gd name="connsiteY24" fmla="*/ 578708 h 778475"/>
                  <a:gd name="connsiteX25" fmla="*/ 342039 w 1402661"/>
                  <a:gd name="connsiteY25" fmla="*/ 593124 h 778475"/>
                  <a:gd name="connsiteX26" fmla="*/ 372931 w 1402661"/>
                  <a:gd name="connsiteY26" fmla="*/ 589005 h 778475"/>
                  <a:gd name="connsiteX27" fmla="*/ 395585 w 1402661"/>
                  <a:gd name="connsiteY27" fmla="*/ 578708 h 778475"/>
                  <a:gd name="connsiteX28" fmla="*/ 407942 w 1402661"/>
                  <a:gd name="connsiteY28" fmla="*/ 580767 h 778475"/>
                  <a:gd name="connsiteX29" fmla="*/ 434715 w 1402661"/>
                  <a:gd name="connsiteY29" fmla="*/ 572529 h 778475"/>
                  <a:gd name="connsiteX30" fmla="*/ 461488 w 1402661"/>
                  <a:gd name="connsiteY30" fmla="*/ 589005 h 778475"/>
                  <a:gd name="connsiteX31" fmla="*/ 488261 w 1402661"/>
                  <a:gd name="connsiteY31" fmla="*/ 609599 h 778475"/>
                  <a:gd name="connsiteX32" fmla="*/ 504736 w 1402661"/>
                  <a:gd name="connsiteY32" fmla="*/ 628135 h 778475"/>
                  <a:gd name="connsiteX33" fmla="*/ 525331 w 1402661"/>
                  <a:gd name="connsiteY33" fmla="*/ 656967 h 778475"/>
                  <a:gd name="connsiteX34" fmla="*/ 552104 w 1402661"/>
                  <a:gd name="connsiteY34" fmla="*/ 636372 h 778475"/>
                  <a:gd name="connsiteX35" fmla="*/ 570639 w 1402661"/>
                  <a:gd name="connsiteY35" fmla="*/ 634313 h 778475"/>
                  <a:gd name="connsiteX36" fmla="*/ 589174 w 1402661"/>
                  <a:gd name="connsiteY36" fmla="*/ 646670 h 778475"/>
                  <a:gd name="connsiteX37" fmla="*/ 607709 w 1402661"/>
                  <a:gd name="connsiteY37" fmla="*/ 677562 h 778475"/>
                  <a:gd name="connsiteX38" fmla="*/ 622126 w 1402661"/>
                  <a:gd name="connsiteY38" fmla="*/ 694037 h 778475"/>
                  <a:gd name="connsiteX39" fmla="*/ 628304 w 1402661"/>
                  <a:gd name="connsiteY39" fmla="*/ 710513 h 778475"/>
                  <a:gd name="connsiteX40" fmla="*/ 648899 w 1402661"/>
                  <a:gd name="connsiteY40" fmla="*/ 722870 h 778475"/>
                  <a:gd name="connsiteX41" fmla="*/ 671553 w 1402661"/>
                  <a:gd name="connsiteY41" fmla="*/ 739345 h 778475"/>
                  <a:gd name="connsiteX42" fmla="*/ 683909 w 1402661"/>
                  <a:gd name="connsiteY42" fmla="*/ 687859 h 778475"/>
                  <a:gd name="connsiteX43" fmla="*/ 723039 w 1402661"/>
                  <a:gd name="connsiteY43" fmla="*/ 652848 h 778475"/>
                  <a:gd name="connsiteX44" fmla="*/ 749812 w 1402661"/>
                  <a:gd name="connsiteY44" fmla="*/ 636372 h 778475"/>
                  <a:gd name="connsiteX45" fmla="*/ 786882 w 1402661"/>
                  <a:gd name="connsiteY45" fmla="*/ 636372 h 778475"/>
                  <a:gd name="connsiteX46" fmla="*/ 840428 w 1402661"/>
                  <a:gd name="connsiteY46" fmla="*/ 636372 h 778475"/>
                  <a:gd name="connsiteX47" fmla="*/ 869261 w 1402661"/>
                  <a:gd name="connsiteY47" fmla="*/ 644610 h 778475"/>
                  <a:gd name="connsiteX48" fmla="*/ 893975 w 1402661"/>
                  <a:gd name="connsiteY48" fmla="*/ 646670 h 778475"/>
                  <a:gd name="connsiteX49" fmla="*/ 879558 w 1402661"/>
                  <a:gd name="connsiteY49" fmla="*/ 603421 h 778475"/>
                  <a:gd name="connsiteX50" fmla="*/ 910450 w 1402661"/>
                  <a:gd name="connsiteY50" fmla="*/ 605481 h 778475"/>
                  <a:gd name="connsiteX51" fmla="*/ 926926 w 1402661"/>
                  <a:gd name="connsiteY51" fmla="*/ 611659 h 778475"/>
                  <a:gd name="connsiteX52" fmla="*/ 968115 w 1402661"/>
                  <a:gd name="connsiteY52" fmla="*/ 624016 h 778475"/>
                  <a:gd name="connsiteX53" fmla="*/ 988709 w 1402661"/>
                  <a:gd name="connsiteY53" fmla="*/ 638432 h 778475"/>
                  <a:gd name="connsiteX54" fmla="*/ 1017542 w 1402661"/>
                  <a:gd name="connsiteY54" fmla="*/ 636372 h 778475"/>
                  <a:gd name="connsiteX55" fmla="*/ 1034018 w 1402661"/>
                  <a:gd name="connsiteY55" fmla="*/ 675502 h 778475"/>
                  <a:gd name="connsiteX56" fmla="*/ 1042255 w 1402661"/>
                  <a:gd name="connsiteY56" fmla="*/ 704335 h 778475"/>
                  <a:gd name="connsiteX57" fmla="*/ 1085505 w 1402661"/>
                  <a:gd name="connsiteY57" fmla="*/ 778475 h 778475"/>
                  <a:gd name="connsiteX58" fmla="*/ 1101980 w 1402661"/>
                  <a:gd name="connsiteY58" fmla="*/ 774356 h 778475"/>
                  <a:gd name="connsiteX59" fmla="*/ 1091682 w 1402661"/>
                  <a:gd name="connsiteY59" fmla="*/ 724929 h 778475"/>
                  <a:gd name="connsiteX60" fmla="*/ 1069028 w 1402661"/>
                  <a:gd name="connsiteY60" fmla="*/ 685799 h 778475"/>
                  <a:gd name="connsiteX61" fmla="*/ 1069028 w 1402661"/>
                  <a:gd name="connsiteY61" fmla="*/ 654908 h 778475"/>
                  <a:gd name="connsiteX62" fmla="*/ 1062850 w 1402661"/>
                  <a:gd name="connsiteY62" fmla="*/ 601362 h 778475"/>
                  <a:gd name="connsiteX63" fmla="*/ 1066969 w 1402661"/>
                  <a:gd name="connsiteY63" fmla="*/ 570470 h 778475"/>
                  <a:gd name="connsiteX64" fmla="*/ 1101980 w 1402661"/>
                  <a:gd name="connsiteY64" fmla="*/ 539578 h 778475"/>
                  <a:gd name="connsiteX65" fmla="*/ 1120515 w 1402661"/>
                  <a:gd name="connsiteY65" fmla="*/ 516924 h 778475"/>
                  <a:gd name="connsiteX66" fmla="*/ 1147288 w 1402661"/>
                  <a:gd name="connsiteY66" fmla="*/ 506626 h 778475"/>
                  <a:gd name="connsiteX67" fmla="*/ 1165823 w 1402661"/>
                  <a:gd name="connsiteY67" fmla="*/ 494270 h 778475"/>
                  <a:gd name="connsiteX68" fmla="*/ 1207012 w 1402661"/>
                  <a:gd name="connsiteY68" fmla="*/ 467497 h 778475"/>
                  <a:gd name="connsiteX69" fmla="*/ 1194655 w 1402661"/>
                  <a:gd name="connsiteY69" fmla="*/ 428367 h 778475"/>
                  <a:gd name="connsiteX70" fmla="*/ 1182299 w 1402661"/>
                  <a:gd name="connsiteY70" fmla="*/ 372762 h 778475"/>
                  <a:gd name="connsiteX71" fmla="*/ 1209072 w 1402661"/>
                  <a:gd name="connsiteY71" fmla="*/ 399535 h 778475"/>
                  <a:gd name="connsiteX72" fmla="*/ 1217309 w 1402661"/>
                  <a:gd name="connsiteY72" fmla="*/ 378940 h 778475"/>
                  <a:gd name="connsiteX73" fmla="*/ 1207012 w 1402661"/>
                  <a:gd name="connsiteY73" fmla="*/ 335691 h 778475"/>
                  <a:gd name="connsiteX74" fmla="*/ 1227607 w 1402661"/>
                  <a:gd name="connsiteY74" fmla="*/ 360405 h 778475"/>
                  <a:gd name="connsiteX75" fmla="*/ 1244082 w 1402661"/>
                  <a:gd name="connsiteY75" fmla="*/ 306859 h 778475"/>
                  <a:gd name="connsiteX76" fmla="*/ 1244082 w 1402661"/>
                  <a:gd name="connsiteY76" fmla="*/ 306859 h 778475"/>
                  <a:gd name="connsiteX77" fmla="*/ 1270855 w 1402661"/>
                  <a:gd name="connsiteY77" fmla="*/ 288324 h 778475"/>
                  <a:gd name="connsiteX78" fmla="*/ 1301747 w 1402661"/>
                  <a:gd name="connsiteY78" fmla="*/ 288324 h 778475"/>
                  <a:gd name="connsiteX79" fmla="*/ 1328520 w 1402661"/>
                  <a:gd name="connsiteY79" fmla="*/ 282145 h 778475"/>
                  <a:gd name="connsiteX80" fmla="*/ 1349115 w 1402661"/>
                  <a:gd name="connsiteY80" fmla="*/ 267729 h 778475"/>
                  <a:gd name="connsiteX81" fmla="*/ 1328520 w 1402661"/>
                  <a:gd name="connsiteY81" fmla="*/ 265670 h 778475"/>
                  <a:gd name="connsiteX82" fmla="*/ 1320282 w 1402661"/>
                  <a:gd name="connsiteY82" fmla="*/ 253313 h 778475"/>
                  <a:gd name="connsiteX83" fmla="*/ 1324401 w 1402661"/>
                  <a:gd name="connsiteY83" fmla="*/ 230659 h 778475"/>
                  <a:gd name="connsiteX84" fmla="*/ 1349115 w 1402661"/>
                  <a:gd name="connsiteY84" fmla="*/ 203886 h 778475"/>
                  <a:gd name="connsiteX85" fmla="*/ 1394423 w 1402661"/>
                  <a:gd name="connsiteY85" fmla="*/ 181232 h 778475"/>
                  <a:gd name="connsiteX86" fmla="*/ 1402661 w 1402661"/>
                  <a:gd name="connsiteY86" fmla="*/ 170935 h 778475"/>
                  <a:gd name="connsiteX87" fmla="*/ 1392363 w 1402661"/>
                  <a:gd name="connsiteY87" fmla="*/ 144162 h 778475"/>
                  <a:gd name="connsiteX88" fmla="*/ 1396482 w 1402661"/>
                  <a:gd name="connsiteY88" fmla="*/ 113270 h 778475"/>
                  <a:gd name="connsiteX89" fmla="*/ 1390304 w 1402661"/>
                  <a:gd name="connsiteY89" fmla="*/ 96794 h 778475"/>
                  <a:gd name="connsiteX90" fmla="*/ 1382066 w 1402661"/>
                  <a:gd name="connsiteY90" fmla="*/ 80318 h 778475"/>
                  <a:gd name="connsiteX91" fmla="*/ 1355293 w 1402661"/>
                  <a:gd name="connsiteY91" fmla="*/ 88556 h 778475"/>
                  <a:gd name="connsiteX92" fmla="*/ 1351763 w 1402661"/>
                  <a:gd name="connsiteY92" fmla="*/ 113858 h 778475"/>
                  <a:gd name="connsiteX93" fmla="*/ 1343525 w 1402661"/>
                  <a:gd name="connsiteY93" fmla="*/ 134943 h 778475"/>
                  <a:gd name="connsiteX94" fmla="*/ 1308906 w 1402661"/>
                  <a:gd name="connsiteY94" fmla="*/ 170052 h 778475"/>
                  <a:gd name="connsiteX95" fmla="*/ 1258499 w 1402661"/>
                  <a:gd name="connsiteY95" fmla="*/ 166816 h 778475"/>
                  <a:gd name="connsiteX96" fmla="*/ 1217309 w 1402661"/>
                  <a:gd name="connsiteY96" fmla="*/ 168875 h 778475"/>
                  <a:gd name="connsiteX97" fmla="*/ 1229534 w 1402661"/>
                  <a:gd name="connsiteY97" fmla="*/ 205413 h 778475"/>
                  <a:gd name="connsiteX98" fmla="*/ 1218770 w 1402661"/>
                  <a:gd name="connsiteY98" fmla="*/ 219830 h 778475"/>
                  <a:gd name="connsiteX99" fmla="*/ 1194921 w 1402661"/>
                  <a:gd name="connsiteY99" fmla="*/ 223152 h 778475"/>
                  <a:gd name="connsiteX100" fmla="*/ 1175190 w 1402661"/>
                  <a:gd name="connsiteY100" fmla="*/ 229331 h 778475"/>
                  <a:gd name="connsiteX101" fmla="*/ 1161903 w 1402661"/>
                  <a:gd name="connsiteY101" fmla="*/ 236705 h 778475"/>
                  <a:gd name="connsiteX102" fmla="*/ 1116729 w 1402661"/>
                  <a:gd name="connsiteY102" fmla="*/ 249526 h 778475"/>
                  <a:gd name="connsiteX103" fmla="*/ 1097794 w 1402661"/>
                  <a:gd name="connsiteY103" fmla="*/ 278425 h 778475"/>
                  <a:gd name="connsiteX104" fmla="*/ 1084640 w 1402661"/>
                  <a:gd name="connsiteY104" fmla="*/ 279952 h 778475"/>
                  <a:gd name="connsiteX105" fmla="*/ 1060591 w 1402661"/>
                  <a:gd name="connsiteY105" fmla="*/ 283740 h 778475"/>
                  <a:gd name="connsiteX106" fmla="*/ 1051091 w 1402661"/>
                  <a:gd name="connsiteY106" fmla="*/ 307922 h 778475"/>
                  <a:gd name="connsiteX107" fmla="*/ 1006514 w 1402661"/>
                  <a:gd name="connsiteY107" fmla="*/ 306195 h 778475"/>
                  <a:gd name="connsiteX108" fmla="*/ 1002926 w 1402661"/>
                  <a:gd name="connsiteY108" fmla="*/ 272047 h 778475"/>
                  <a:gd name="connsiteX109" fmla="*/ 997546 w 1402661"/>
                  <a:gd name="connsiteY109" fmla="*/ 234180 h 778475"/>
                  <a:gd name="connsiteX110" fmla="*/ 1016080 w 1402661"/>
                  <a:gd name="connsiteY110" fmla="*/ 202491 h 778475"/>
                  <a:gd name="connsiteX111" fmla="*/ 1015948 w 1402661"/>
                  <a:gd name="connsiteY111" fmla="*/ 179903 h 778475"/>
                  <a:gd name="connsiteX112" fmla="*/ 1007045 w 1402661"/>
                  <a:gd name="connsiteY112" fmla="*/ 192061 h 778475"/>
                  <a:gd name="connsiteX113" fmla="*/ 1001531 w 1402661"/>
                  <a:gd name="connsiteY113" fmla="*/ 164622 h 778475"/>
                  <a:gd name="connsiteX114" fmla="*/ 992497 w 1402661"/>
                  <a:gd name="connsiteY114" fmla="*/ 162032 h 778475"/>
                  <a:gd name="connsiteX115" fmla="*/ 989572 w 1402661"/>
                  <a:gd name="connsiteY115" fmla="*/ 159973 h 778475"/>
                  <a:gd name="connsiteX116" fmla="*/ 974892 w 1402661"/>
                  <a:gd name="connsiteY116" fmla="*/ 194851 h 778475"/>
                  <a:gd name="connsiteX117" fmla="*/ 936691 w 1402661"/>
                  <a:gd name="connsiteY117" fmla="*/ 280815 h 778475"/>
                  <a:gd name="connsiteX118" fmla="*/ 927523 w 1402661"/>
                  <a:gd name="connsiteY118" fmla="*/ 192128 h 778475"/>
                  <a:gd name="connsiteX119" fmla="*/ 959345 w 1402661"/>
                  <a:gd name="connsiteY119" fmla="*/ 125625 h 778475"/>
                  <a:gd name="connsiteX120" fmla="*/ 941076 w 1402661"/>
                  <a:gd name="connsiteY120" fmla="*/ 114134 h 778475"/>
                  <a:gd name="connsiteX121" fmla="*/ 920083 w 1402661"/>
                  <a:gd name="connsiteY121" fmla="*/ 121176 h 778475"/>
                  <a:gd name="connsiteX122" fmla="*/ 891782 w 1402661"/>
                  <a:gd name="connsiteY122" fmla="*/ 83906 h 778475"/>
                  <a:gd name="connsiteX123" fmla="*/ 882747 w 1402661"/>
                  <a:gd name="connsiteY123" fmla="*/ 120777 h 778475"/>
                  <a:gd name="connsiteX124" fmla="*/ 850792 w 1402661"/>
                  <a:gd name="connsiteY124" fmla="*/ 88822 h 778475"/>
                  <a:gd name="connsiteX125" fmla="*/ 820365 w 1402661"/>
                  <a:gd name="connsiteY125" fmla="*/ 103969 h 778475"/>
                  <a:gd name="connsiteX126" fmla="*/ 811596 w 1402661"/>
                  <a:gd name="connsiteY126" fmla="*/ 32951 h 778475"/>
                  <a:gd name="connsiteX127" fmla="*/ 741574 w 1402661"/>
                  <a:gd name="connsiteY127" fmla="*/ 26772 h 778475"/>
                  <a:gd name="connsiteX128" fmla="*/ 723039 w 1402661"/>
                  <a:gd name="connsiteY128" fmla="*/ 0 h 778475"/>
                  <a:gd name="connsiteX129" fmla="*/ 718920 w 1402661"/>
                  <a:gd name="connsiteY129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15499 w 1402661"/>
                  <a:gd name="connsiteY19" fmla="*/ 465437 h 778475"/>
                  <a:gd name="connsiteX20" fmla="*/ 111380 w 1402661"/>
                  <a:gd name="connsiteY20" fmla="*/ 504567 h 778475"/>
                  <a:gd name="connsiteX21" fmla="*/ 150509 w 1402661"/>
                  <a:gd name="connsiteY21" fmla="*/ 504567 h 778475"/>
                  <a:gd name="connsiteX22" fmla="*/ 204055 w 1402661"/>
                  <a:gd name="connsiteY22" fmla="*/ 560172 h 778475"/>
                  <a:gd name="connsiteX23" fmla="*/ 249363 w 1402661"/>
                  <a:gd name="connsiteY23" fmla="*/ 551935 h 778475"/>
                  <a:gd name="connsiteX24" fmla="*/ 284374 w 1402661"/>
                  <a:gd name="connsiteY24" fmla="*/ 572529 h 778475"/>
                  <a:gd name="connsiteX25" fmla="*/ 319385 w 1402661"/>
                  <a:gd name="connsiteY25" fmla="*/ 578708 h 778475"/>
                  <a:gd name="connsiteX26" fmla="*/ 342039 w 1402661"/>
                  <a:gd name="connsiteY26" fmla="*/ 593124 h 778475"/>
                  <a:gd name="connsiteX27" fmla="*/ 372931 w 1402661"/>
                  <a:gd name="connsiteY27" fmla="*/ 589005 h 778475"/>
                  <a:gd name="connsiteX28" fmla="*/ 395585 w 1402661"/>
                  <a:gd name="connsiteY28" fmla="*/ 578708 h 778475"/>
                  <a:gd name="connsiteX29" fmla="*/ 407942 w 1402661"/>
                  <a:gd name="connsiteY29" fmla="*/ 580767 h 778475"/>
                  <a:gd name="connsiteX30" fmla="*/ 434715 w 1402661"/>
                  <a:gd name="connsiteY30" fmla="*/ 572529 h 778475"/>
                  <a:gd name="connsiteX31" fmla="*/ 461488 w 1402661"/>
                  <a:gd name="connsiteY31" fmla="*/ 589005 h 778475"/>
                  <a:gd name="connsiteX32" fmla="*/ 488261 w 1402661"/>
                  <a:gd name="connsiteY32" fmla="*/ 609599 h 778475"/>
                  <a:gd name="connsiteX33" fmla="*/ 504736 w 1402661"/>
                  <a:gd name="connsiteY33" fmla="*/ 628135 h 778475"/>
                  <a:gd name="connsiteX34" fmla="*/ 525331 w 1402661"/>
                  <a:gd name="connsiteY34" fmla="*/ 656967 h 778475"/>
                  <a:gd name="connsiteX35" fmla="*/ 552104 w 1402661"/>
                  <a:gd name="connsiteY35" fmla="*/ 636372 h 778475"/>
                  <a:gd name="connsiteX36" fmla="*/ 570639 w 1402661"/>
                  <a:gd name="connsiteY36" fmla="*/ 634313 h 778475"/>
                  <a:gd name="connsiteX37" fmla="*/ 589174 w 1402661"/>
                  <a:gd name="connsiteY37" fmla="*/ 646670 h 778475"/>
                  <a:gd name="connsiteX38" fmla="*/ 607709 w 1402661"/>
                  <a:gd name="connsiteY38" fmla="*/ 677562 h 778475"/>
                  <a:gd name="connsiteX39" fmla="*/ 622126 w 1402661"/>
                  <a:gd name="connsiteY39" fmla="*/ 694037 h 778475"/>
                  <a:gd name="connsiteX40" fmla="*/ 628304 w 1402661"/>
                  <a:gd name="connsiteY40" fmla="*/ 710513 h 778475"/>
                  <a:gd name="connsiteX41" fmla="*/ 648899 w 1402661"/>
                  <a:gd name="connsiteY41" fmla="*/ 722870 h 778475"/>
                  <a:gd name="connsiteX42" fmla="*/ 671553 w 1402661"/>
                  <a:gd name="connsiteY42" fmla="*/ 739345 h 778475"/>
                  <a:gd name="connsiteX43" fmla="*/ 683909 w 1402661"/>
                  <a:gd name="connsiteY43" fmla="*/ 687859 h 778475"/>
                  <a:gd name="connsiteX44" fmla="*/ 723039 w 1402661"/>
                  <a:gd name="connsiteY44" fmla="*/ 652848 h 778475"/>
                  <a:gd name="connsiteX45" fmla="*/ 749812 w 1402661"/>
                  <a:gd name="connsiteY45" fmla="*/ 636372 h 778475"/>
                  <a:gd name="connsiteX46" fmla="*/ 786882 w 1402661"/>
                  <a:gd name="connsiteY46" fmla="*/ 636372 h 778475"/>
                  <a:gd name="connsiteX47" fmla="*/ 840428 w 1402661"/>
                  <a:gd name="connsiteY47" fmla="*/ 636372 h 778475"/>
                  <a:gd name="connsiteX48" fmla="*/ 869261 w 1402661"/>
                  <a:gd name="connsiteY48" fmla="*/ 644610 h 778475"/>
                  <a:gd name="connsiteX49" fmla="*/ 893975 w 1402661"/>
                  <a:gd name="connsiteY49" fmla="*/ 646670 h 778475"/>
                  <a:gd name="connsiteX50" fmla="*/ 879558 w 1402661"/>
                  <a:gd name="connsiteY50" fmla="*/ 603421 h 778475"/>
                  <a:gd name="connsiteX51" fmla="*/ 910450 w 1402661"/>
                  <a:gd name="connsiteY51" fmla="*/ 605481 h 778475"/>
                  <a:gd name="connsiteX52" fmla="*/ 926926 w 1402661"/>
                  <a:gd name="connsiteY52" fmla="*/ 611659 h 778475"/>
                  <a:gd name="connsiteX53" fmla="*/ 968115 w 1402661"/>
                  <a:gd name="connsiteY53" fmla="*/ 624016 h 778475"/>
                  <a:gd name="connsiteX54" fmla="*/ 988709 w 1402661"/>
                  <a:gd name="connsiteY54" fmla="*/ 638432 h 778475"/>
                  <a:gd name="connsiteX55" fmla="*/ 1017542 w 1402661"/>
                  <a:gd name="connsiteY55" fmla="*/ 636372 h 778475"/>
                  <a:gd name="connsiteX56" fmla="*/ 1034018 w 1402661"/>
                  <a:gd name="connsiteY56" fmla="*/ 675502 h 778475"/>
                  <a:gd name="connsiteX57" fmla="*/ 1042255 w 1402661"/>
                  <a:gd name="connsiteY57" fmla="*/ 704335 h 778475"/>
                  <a:gd name="connsiteX58" fmla="*/ 1085505 w 1402661"/>
                  <a:gd name="connsiteY58" fmla="*/ 778475 h 778475"/>
                  <a:gd name="connsiteX59" fmla="*/ 1101980 w 1402661"/>
                  <a:gd name="connsiteY59" fmla="*/ 774356 h 778475"/>
                  <a:gd name="connsiteX60" fmla="*/ 1091682 w 1402661"/>
                  <a:gd name="connsiteY60" fmla="*/ 724929 h 778475"/>
                  <a:gd name="connsiteX61" fmla="*/ 1069028 w 1402661"/>
                  <a:gd name="connsiteY61" fmla="*/ 685799 h 778475"/>
                  <a:gd name="connsiteX62" fmla="*/ 1069028 w 1402661"/>
                  <a:gd name="connsiteY62" fmla="*/ 654908 h 778475"/>
                  <a:gd name="connsiteX63" fmla="*/ 1062850 w 1402661"/>
                  <a:gd name="connsiteY63" fmla="*/ 601362 h 778475"/>
                  <a:gd name="connsiteX64" fmla="*/ 1066969 w 1402661"/>
                  <a:gd name="connsiteY64" fmla="*/ 570470 h 778475"/>
                  <a:gd name="connsiteX65" fmla="*/ 1101980 w 1402661"/>
                  <a:gd name="connsiteY65" fmla="*/ 539578 h 778475"/>
                  <a:gd name="connsiteX66" fmla="*/ 1120515 w 1402661"/>
                  <a:gd name="connsiteY66" fmla="*/ 516924 h 778475"/>
                  <a:gd name="connsiteX67" fmla="*/ 1147288 w 1402661"/>
                  <a:gd name="connsiteY67" fmla="*/ 506626 h 778475"/>
                  <a:gd name="connsiteX68" fmla="*/ 1165823 w 1402661"/>
                  <a:gd name="connsiteY68" fmla="*/ 494270 h 778475"/>
                  <a:gd name="connsiteX69" fmla="*/ 1207012 w 1402661"/>
                  <a:gd name="connsiteY69" fmla="*/ 467497 h 778475"/>
                  <a:gd name="connsiteX70" fmla="*/ 1194655 w 1402661"/>
                  <a:gd name="connsiteY70" fmla="*/ 428367 h 778475"/>
                  <a:gd name="connsiteX71" fmla="*/ 1182299 w 1402661"/>
                  <a:gd name="connsiteY71" fmla="*/ 372762 h 778475"/>
                  <a:gd name="connsiteX72" fmla="*/ 1209072 w 1402661"/>
                  <a:gd name="connsiteY72" fmla="*/ 399535 h 778475"/>
                  <a:gd name="connsiteX73" fmla="*/ 1217309 w 1402661"/>
                  <a:gd name="connsiteY73" fmla="*/ 378940 h 778475"/>
                  <a:gd name="connsiteX74" fmla="*/ 1207012 w 1402661"/>
                  <a:gd name="connsiteY74" fmla="*/ 335691 h 778475"/>
                  <a:gd name="connsiteX75" fmla="*/ 1227607 w 1402661"/>
                  <a:gd name="connsiteY75" fmla="*/ 360405 h 778475"/>
                  <a:gd name="connsiteX76" fmla="*/ 1244082 w 1402661"/>
                  <a:gd name="connsiteY76" fmla="*/ 306859 h 778475"/>
                  <a:gd name="connsiteX77" fmla="*/ 1244082 w 1402661"/>
                  <a:gd name="connsiteY77" fmla="*/ 306859 h 778475"/>
                  <a:gd name="connsiteX78" fmla="*/ 1270855 w 1402661"/>
                  <a:gd name="connsiteY78" fmla="*/ 288324 h 778475"/>
                  <a:gd name="connsiteX79" fmla="*/ 1301747 w 1402661"/>
                  <a:gd name="connsiteY79" fmla="*/ 288324 h 778475"/>
                  <a:gd name="connsiteX80" fmla="*/ 1328520 w 1402661"/>
                  <a:gd name="connsiteY80" fmla="*/ 282145 h 778475"/>
                  <a:gd name="connsiteX81" fmla="*/ 1349115 w 1402661"/>
                  <a:gd name="connsiteY81" fmla="*/ 267729 h 778475"/>
                  <a:gd name="connsiteX82" fmla="*/ 1328520 w 1402661"/>
                  <a:gd name="connsiteY82" fmla="*/ 265670 h 778475"/>
                  <a:gd name="connsiteX83" fmla="*/ 1320282 w 1402661"/>
                  <a:gd name="connsiteY83" fmla="*/ 253313 h 778475"/>
                  <a:gd name="connsiteX84" fmla="*/ 1324401 w 1402661"/>
                  <a:gd name="connsiteY84" fmla="*/ 230659 h 778475"/>
                  <a:gd name="connsiteX85" fmla="*/ 1349115 w 1402661"/>
                  <a:gd name="connsiteY85" fmla="*/ 203886 h 778475"/>
                  <a:gd name="connsiteX86" fmla="*/ 1394423 w 1402661"/>
                  <a:gd name="connsiteY86" fmla="*/ 181232 h 778475"/>
                  <a:gd name="connsiteX87" fmla="*/ 1402661 w 1402661"/>
                  <a:gd name="connsiteY87" fmla="*/ 170935 h 778475"/>
                  <a:gd name="connsiteX88" fmla="*/ 1392363 w 1402661"/>
                  <a:gd name="connsiteY88" fmla="*/ 144162 h 778475"/>
                  <a:gd name="connsiteX89" fmla="*/ 1396482 w 1402661"/>
                  <a:gd name="connsiteY89" fmla="*/ 113270 h 778475"/>
                  <a:gd name="connsiteX90" fmla="*/ 1390304 w 1402661"/>
                  <a:gd name="connsiteY90" fmla="*/ 96794 h 778475"/>
                  <a:gd name="connsiteX91" fmla="*/ 1382066 w 1402661"/>
                  <a:gd name="connsiteY91" fmla="*/ 80318 h 778475"/>
                  <a:gd name="connsiteX92" fmla="*/ 1355293 w 1402661"/>
                  <a:gd name="connsiteY92" fmla="*/ 88556 h 778475"/>
                  <a:gd name="connsiteX93" fmla="*/ 1351763 w 1402661"/>
                  <a:gd name="connsiteY93" fmla="*/ 113858 h 778475"/>
                  <a:gd name="connsiteX94" fmla="*/ 1343525 w 1402661"/>
                  <a:gd name="connsiteY94" fmla="*/ 134943 h 778475"/>
                  <a:gd name="connsiteX95" fmla="*/ 1308906 w 1402661"/>
                  <a:gd name="connsiteY95" fmla="*/ 170052 h 778475"/>
                  <a:gd name="connsiteX96" fmla="*/ 1258499 w 1402661"/>
                  <a:gd name="connsiteY96" fmla="*/ 166816 h 778475"/>
                  <a:gd name="connsiteX97" fmla="*/ 1217309 w 1402661"/>
                  <a:gd name="connsiteY97" fmla="*/ 168875 h 778475"/>
                  <a:gd name="connsiteX98" fmla="*/ 1229534 w 1402661"/>
                  <a:gd name="connsiteY98" fmla="*/ 205413 h 778475"/>
                  <a:gd name="connsiteX99" fmla="*/ 1218770 w 1402661"/>
                  <a:gd name="connsiteY99" fmla="*/ 219830 h 778475"/>
                  <a:gd name="connsiteX100" fmla="*/ 1194921 w 1402661"/>
                  <a:gd name="connsiteY100" fmla="*/ 223152 h 778475"/>
                  <a:gd name="connsiteX101" fmla="*/ 1175190 w 1402661"/>
                  <a:gd name="connsiteY101" fmla="*/ 229331 h 778475"/>
                  <a:gd name="connsiteX102" fmla="*/ 1161903 w 1402661"/>
                  <a:gd name="connsiteY102" fmla="*/ 236705 h 778475"/>
                  <a:gd name="connsiteX103" fmla="*/ 1116729 w 1402661"/>
                  <a:gd name="connsiteY103" fmla="*/ 249526 h 778475"/>
                  <a:gd name="connsiteX104" fmla="*/ 1097794 w 1402661"/>
                  <a:gd name="connsiteY104" fmla="*/ 278425 h 778475"/>
                  <a:gd name="connsiteX105" fmla="*/ 1084640 w 1402661"/>
                  <a:gd name="connsiteY105" fmla="*/ 279952 h 778475"/>
                  <a:gd name="connsiteX106" fmla="*/ 1060591 w 1402661"/>
                  <a:gd name="connsiteY106" fmla="*/ 283740 h 778475"/>
                  <a:gd name="connsiteX107" fmla="*/ 1051091 w 1402661"/>
                  <a:gd name="connsiteY107" fmla="*/ 307922 h 778475"/>
                  <a:gd name="connsiteX108" fmla="*/ 1006514 w 1402661"/>
                  <a:gd name="connsiteY108" fmla="*/ 306195 h 778475"/>
                  <a:gd name="connsiteX109" fmla="*/ 1002926 w 1402661"/>
                  <a:gd name="connsiteY109" fmla="*/ 272047 h 778475"/>
                  <a:gd name="connsiteX110" fmla="*/ 997546 w 1402661"/>
                  <a:gd name="connsiteY110" fmla="*/ 234180 h 778475"/>
                  <a:gd name="connsiteX111" fmla="*/ 1016080 w 1402661"/>
                  <a:gd name="connsiteY111" fmla="*/ 202491 h 778475"/>
                  <a:gd name="connsiteX112" fmla="*/ 1015948 w 1402661"/>
                  <a:gd name="connsiteY112" fmla="*/ 179903 h 778475"/>
                  <a:gd name="connsiteX113" fmla="*/ 1007045 w 1402661"/>
                  <a:gd name="connsiteY113" fmla="*/ 192061 h 778475"/>
                  <a:gd name="connsiteX114" fmla="*/ 1001531 w 1402661"/>
                  <a:gd name="connsiteY114" fmla="*/ 164622 h 778475"/>
                  <a:gd name="connsiteX115" fmla="*/ 992497 w 1402661"/>
                  <a:gd name="connsiteY115" fmla="*/ 162032 h 778475"/>
                  <a:gd name="connsiteX116" fmla="*/ 989572 w 1402661"/>
                  <a:gd name="connsiteY116" fmla="*/ 159973 h 778475"/>
                  <a:gd name="connsiteX117" fmla="*/ 974892 w 1402661"/>
                  <a:gd name="connsiteY117" fmla="*/ 194851 h 778475"/>
                  <a:gd name="connsiteX118" fmla="*/ 936691 w 1402661"/>
                  <a:gd name="connsiteY118" fmla="*/ 280815 h 778475"/>
                  <a:gd name="connsiteX119" fmla="*/ 927523 w 1402661"/>
                  <a:gd name="connsiteY119" fmla="*/ 192128 h 778475"/>
                  <a:gd name="connsiteX120" fmla="*/ 959345 w 1402661"/>
                  <a:gd name="connsiteY120" fmla="*/ 125625 h 778475"/>
                  <a:gd name="connsiteX121" fmla="*/ 941076 w 1402661"/>
                  <a:gd name="connsiteY121" fmla="*/ 114134 h 778475"/>
                  <a:gd name="connsiteX122" fmla="*/ 920083 w 1402661"/>
                  <a:gd name="connsiteY122" fmla="*/ 121176 h 778475"/>
                  <a:gd name="connsiteX123" fmla="*/ 891782 w 1402661"/>
                  <a:gd name="connsiteY123" fmla="*/ 83906 h 778475"/>
                  <a:gd name="connsiteX124" fmla="*/ 882747 w 1402661"/>
                  <a:gd name="connsiteY124" fmla="*/ 120777 h 778475"/>
                  <a:gd name="connsiteX125" fmla="*/ 850792 w 1402661"/>
                  <a:gd name="connsiteY125" fmla="*/ 88822 h 778475"/>
                  <a:gd name="connsiteX126" fmla="*/ 820365 w 1402661"/>
                  <a:gd name="connsiteY126" fmla="*/ 103969 h 778475"/>
                  <a:gd name="connsiteX127" fmla="*/ 811596 w 1402661"/>
                  <a:gd name="connsiteY127" fmla="*/ 32951 h 778475"/>
                  <a:gd name="connsiteX128" fmla="*/ 741574 w 1402661"/>
                  <a:gd name="connsiteY128" fmla="*/ 26772 h 778475"/>
                  <a:gd name="connsiteX129" fmla="*/ 723039 w 1402661"/>
                  <a:gd name="connsiteY129" fmla="*/ 0 h 778475"/>
                  <a:gd name="connsiteX130" fmla="*/ 718920 w 1402661"/>
                  <a:gd name="connsiteY130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1380 w 1402661"/>
                  <a:gd name="connsiteY20" fmla="*/ 504567 h 778475"/>
                  <a:gd name="connsiteX21" fmla="*/ 150509 w 1402661"/>
                  <a:gd name="connsiteY21" fmla="*/ 504567 h 778475"/>
                  <a:gd name="connsiteX22" fmla="*/ 204055 w 1402661"/>
                  <a:gd name="connsiteY22" fmla="*/ 560172 h 778475"/>
                  <a:gd name="connsiteX23" fmla="*/ 249363 w 1402661"/>
                  <a:gd name="connsiteY23" fmla="*/ 551935 h 778475"/>
                  <a:gd name="connsiteX24" fmla="*/ 284374 w 1402661"/>
                  <a:gd name="connsiteY24" fmla="*/ 572529 h 778475"/>
                  <a:gd name="connsiteX25" fmla="*/ 319385 w 1402661"/>
                  <a:gd name="connsiteY25" fmla="*/ 578708 h 778475"/>
                  <a:gd name="connsiteX26" fmla="*/ 342039 w 1402661"/>
                  <a:gd name="connsiteY26" fmla="*/ 593124 h 778475"/>
                  <a:gd name="connsiteX27" fmla="*/ 372931 w 1402661"/>
                  <a:gd name="connsiteY27" fmla="*/ 589005 h 778475"/>
                  <a:gd name="connsiteX28" fmla="*/ 395585 w 1402661"/>
                  <a:gd name="connsiteY28" fmla="*/ 578708 h 778475"/>
                  <a:gd name="connsiteX29" fmla="*/ 407942 w 1402661"/>
                  <a:gd name="connsiteY29" fmla="*/ 580767 h 778475"/>
                  <a:gd name="connsiteX30" fmla="*/ 434715 w 1402661"/>
                  <a:gd name="connsiteY30" fmla="*/ 572529 h 778475"/>
                  <a:gd name="connsiteX31" fmla="*/ 461488 w 1402661"/>
                  <a:gd name="connsiteY31" fmla="*/ 589005 h 778475"/>
                  <a:gd name="connsiteX32" fmla="*/ 488261 w 1402661"/>
                  <a:gd name="connsiteY32" fmla="*/ 609599 h 778475"/>
                  <a:gd name="connsiteX33" fmla="*/ 504736 w 1402661"/>
                  <a:gd name="connsiteY33" fmla="*/ 628135 h 778475"/>
                  <a:gd name="connsiteX34" fmla="*/ 525331 w 1402661"/>
                  <a:gd name="connsiteY34" fmla="*/ 656967 h 778475"/>
                  <a:gd name="connsiteX35" fmla="*/ 552104 w 1402661"/>
                  <a:gd name="connsiteY35" fmla="*/ 636372 h 778475"/>
                  <a:gd name="connsiteX36" fmla="*/ 570639 w 1402661"/>
                  <a:gd name="connsiteY36" fmla="*/ 634313 h 778475"/>
                  <a:gd name="connsiteX37" fmla="*/ 589174 w 1402661"/>
                  <a:gd name="connsiteY37" fmla="*/ 646670 h 778475"/>
                  <a:gd name="connsiteX38" fmla="*/ 607709 w 1402661"/>
                  <a:gd name="connsiteY38" fmla="*/ 677562 h 778475"/>
                  <a:gd name="connsiteX39" fmla="*/ 622126 w 1402661"/>
                  <a:gd name="connsiteY39" fmla="*/ 694037 h 778475"/>
                  <a:gd name="connsiteX40" fmla="*/ 628304 w 1402661"/>
                  <a:gd name="connsiteY40" fmla="*/ 710513 h 778475"/>
                  <a:gd name="connsiteX41" fmla="*/ 648899 w 1402661"/>
                  <a:gd name="connsiteY41" fmla="*/ 722870 h 778475"/>
                  <a:gd name="connsiteX42" fmla="*/ 671553 w 1402661"/>
                  <a:gd name="connsiteY42" fmla="*/ 739345 h 778475"/>
                  <a:gd name="connsiteX43" fmla="*/ 683909 w 1402661"/>
                  <a:gd name="connsiteY43" fmla="*/ 687859 h 778475"/>
                  <a:gd name="connsiteX44" fmla="*/ 723039 w 1402661"/>
                  <a:gd name="connsiteY44" fmla="*/ 652848 h 778475"/>
                  <a:gd name="connsiteX45" fmla="*/ 749812 w 1402661"/>
                  <a:gd name="connsiteY45" fmla="*/ 636372 h 778475"/>
                  <a:gd name="connsiteX46" fmla="*/ 786882 w 1402661"/>
                  <a:gd name="connsiteY46" fmla="*/ 636372 h 778475"/>
                  <a:gd name="connsiteX47" fmla="*/ 840428 w 1402661"/>
                  <a:gd name="connsiteY47" fmla="*/ 636372 h 778475"/>
                  <a:gd name="connsiteX48" fmla="*/ 869261 w 1402661"/>
                  <a:gd name="connsiteY48" fmla="*/ 644610 h 778475"/>
                  <a:gd name="connsiteX49" fmla="*/ 893975 w 1402661"/>
                  <a:gd name="connsiteY49" fmla="*/ 646670 h 778475"/>
                  <a:gd name="connsiteX50" fmla="*/ 879558 w 1402661"/>
                  <a:gd name="connsiteY50" fmla="*/ 603421 h 778475"/>
                  <a:gd name="connsiteX51" fmla="*/ 910450 w 1402661"/>
                  <a:gd name="connsiteY51" fmla="*/ 605481 h 778475"/>
                  <a:gd name="connsiteX52" fmla="*/ 926926 w 1402661"/>
                  <a:gd name="connsiteY52" fmla="*/ 611659 h 778475"/>
                  <a:gd name="connsiteX53" fmla="*/ 968115 w 1402661"/>
                  <a:gd name="connsiteY53" fmla="*/ 624016 h 778475"/>
                  <a:gd name="connsiteX54" fmla="*/ 988709 w 1402661"/>
                  <a:gd name="connsiteY54" fmla="*/ 638432 h 778475"/>
                  <a:gd name="connsiteX55" fmla="*/ 1017542 w 1402661"/>
                  <a:gd name="connsiteY55" fmla="*/ 636372 h 778475"/>
                  <a:gd name="connsiteX56" fmla="*/ 1034018 w 1402661"/>
                  <a:gd name="connsiteY56" fmla="*/ 675502 h 778475"/>
                  <a:gd name="connsiteX57" fmla="*/ 1042255 w 1402661"/>
                  <a:gd name="connsiteY57" fmla="*/ 704335 h 778475"/>
                  <a:gd name="connsiteX58" fmla="*/ 1085505 w 1402661"/>
                  <a:gd name="connsiteY58" fmla="*/ 778475 h 778475"/>
                  <a:gd name="connsiteX59" fmla="*/ 1101980 w 1402661"/>
                  <a:gd name="connsiteY59" fmla="*/ 774356 h 778475"/>
                  <a:gd name="connsiteX60" fmla="*/ 1091682 w 1402661"/>
                  <a:gd name="connsiteY60" fmla="*/ 724929 h 778475"/>
                  <a:gd name="connsiteX61" fmla="*/ 1069028 w 1402661"/>
                  <a:gd name="connsiteY61" fmla="*/ 685799 h 778475"/>
                  <a:gd name="connsiteX62" fmla="*/ 1069028 w 1402661"/>
                  <a:gd name="connsiteY62" fmla="*/ 654908 h 778475"/>
                  <a:gd name="connsiteX63" fmla="*/ 1062850 w 1402661"/>
                  <a:gd name="connsiteY63" fmla="*/ 601362 h 778475"/>
                  <a:gd name="connsiteX64" fmla="*/ 1066969 w 1402661"/>
                  <a:gd name="connsiteY64" fmla="*/ 570470 h 778475"/>
                  <a:gd name="connsiteX65" fmla="*/ 1101980 w 1402661"/>
                  <a:gd name="connsiteY65" fmla="*/ 539578 h 778475"/>
                  <a:gd name="connsiteX66" fmla="*/ 1120515 w 1402661"/>
                  <a:gd name="connsiteY66" fmla="*/ 516924 h 778475"/>
                  <a:gd name="connsiteX67" fmla="*/ 1147288 w 1402661"/>
                  <a:gd name="connsiteY67" fmla="*/ 506626 h 778475"/>
                  <a:gd name="connsiteX68" fmla="*/ 1165823 w 1402661"/>
                  <a:gd name="connsiteY68" fmla="*/ 494270 h 778475"/>
                  <a:gd name="connsiteX69" fmla="*/ 1207012 w 1402661"/>
                  <a:gd name="connsiteY69" fmla="*/ 467497 h 778475"/>
                  <a:gd name="connsiteX70" fmla="*/ 1194655 w 1402661"/>
                  <a:gd name="connsiteY70" fmla="*/ 428367 h 778475"/>
                  <a:gd name="connsiteX71" fmla="*/ 1182299 w 1402661"/>
                  <a:gd name="connsiteY71" fmla="*/ 372762 h 778475"/>
                  <a:gd name="connsiteX72" fmla="*/ 1209072 w 1402661"/>
                  <a:gd name="connsiteY72" fmla="*/ 399535 h 778475"/>
                  <a:gd name="connsiteX73" fmla="*/ 1217309 w 1402661"/>
                  <a:gd name="connsiteY73" fmla="*/ 378940 h 778475"/>
                  <a:gd name="connsiteX74" fmla="*/ 1207012 w 1402661"/>
                  <a:gd name="connsiteY74" fmla="*/ 335691 h 778475"/>
                  <a:gd name="connsiteX75" fmla="*/ 1227607 w 1402661"/>
                  <a:gd name="connsiteY75" fmla="*/ 360405 h 778475"/>
                  <a:gd name="connsiteX76" fmla="*/ 1244082 w 1402661"/>
                  <a:gd name="connsiteY76" fmla="*/ 306859 h 778475"/>
                  <a:gd name="connsiteX77" fmla="*/ 1244082 w 1402661"/>
                  <a:gd name="connsiteY77" fmla="*/ 306859 h 778475"/>
                  <a:gd name="connsiteX78" fmla="*/ 1270855 w 1402661"/>
                  <a:gd name="connsiteY78" fmla="*/ 288324 h 778475"/>
                  <a:gd name="connsiteX79" fmla="*/ 1301747 w 1402661"/>
                  <a:gd name="connsiteY79" fmla="*/ 288324 h 778475"/>
                  <a:gd name="connsiteX80" fmla="*/ 1328520 w 1402661"/>
                  <a:gd name="connsiteY80" fmla="*/ 282145 h 778475"/>
                  <a:gd name="connsiteX81" fmla="*/ 1349115 w 1402661"/>
                  <a:gd name="connsiteY81" fmla="*/ 267729 h 778475"/>
                  <a:gd name="connsiteX82" fmla="*/ 1328520 w 1402661"/>
                  <a:gd name="connsiteY82" fmla="*/ 265670 h 778475"/>
                  <a:gd name="connsiteX83" fmla="*/ 1320282 w 1402661"/>
                  <a:gd name="connsiteY83" fmla="*/ 253313 h 778475"/>
                  <a:gd name="connsiteX84" fmla="*/ 1324401 w 1402661"/>
                  <a:gd name="connsiteY84" fmla="*/ 230659 h 778475"/>
                  <a:gd name="connsiteX85" fmla="*/ 1349115 w 1402661"/>
                  <a:gd name="connsiteY85" fmla="*/ 203886 h 778475"/>
                  <a:gd name="connsiteX86" fmla="*/ 1394423 w 1402661"/>
                  <a:gd name="connsiteY86" fmla="*/ 181232 h 778475"/>
                  <a:gd name="connsiteX87" fmla="*/ 1402661 w 1402661"/>
                  <a:gd name="connsiteY87" fmla="*/ 170935 h 778475"/>
                  <a:gd name="connsiteX88" fmla="*/ 1392363 w 1402661"/>
                  <a:gd name="connsiteY88" fmla="*/ 144162 h 778475"/>
                  <a:gd name="connsiteX89" fmla="*/ 1396482 w 1402661"/>
                  <a:gd name="connsiteY89" fmla="*/ 113270 h 778475"/>
                  <a:gd name="connsiteX90" fmla="*/ 1390304 w 1402661"/>
                  <a:gd name="connsiteY90" fmla="*/ 96794 h 778475"/>
                  <a:gd name="connsiteX91" fmla="*/ 1382066 w 1402661"/>
                  <a:gd name="connsiteY91" fmla="*/ 80318 h 778475"/>
                  <a:gd name="connsiteX92" fmla="*/ 1355293 w 1402661"/>
                  <a:gd name="connsiteY92" fmla="*/ 88556 h 778475"/>
                  <a:gd name="connsiteX93" fmla="*/ 1351763 w 1402661"/>
                  <a:gd name="connsiteY93" fmla="*/ 113858 h 778475"/>
                  <a:gd name="connsiteX94" fmla="*/ 1343525 w 1402661"/>
                  <a:gd name="connsiteY94" fmla="*/ 134943 h 778475"/>
                  <a:gd name="connsiteX95" fmla="*/ 1308906 w 1402661"/>
                  <a:gd name="connsiteY95" fmla="*/ 170052 h 778475"/>
                  <a:gd name="connsiteX96" fmla="*/ 1258499 w 1402661"/>
                  <a:gd name="connsiteY96" fmla="*/ 166816 h 778475"/>
                  <a:gd name="connsiteX97" fmla="*/ 1217309 w 1402661"/>
                  <a:gd name="connsiteY97" fmla="*/ 168875 h 778475"/>
                  <a:gd name="connsiteX98" fmla="*/ 1229534 w 1402661"/>
                  <a:gd name="connsiteY98" fmla="*/ 205413 h 778475"/>
                  <a:gd name="connsiteX99" fmla="*/ 1218770 w 1402661"/>
                  <a:gd name="connsiteY99" fmla="*/ 219830 h 778475"/>
                  <a:gd name="connsiteX100" fmla="*/ 1194921 w 1402661"/>
                  <a:gd name="connsiteY100" fmla="*/ 223152 h 778475"/>
                  <a:gd name="connsiteX101" fmla="*/ 1175190 w 1402661"/>
                  <a:gd name="connsiteY101" fmla="*/ 229331 h 778475"/>
                  <a:gd name="connsiteX102" fmla="*/ 1161903 w 1402661"/>
                  <a:gd name="connsiteY102" fmla="*/ 236705 h 778475"/>
                  <a:gd name="connsiteX103" fmla="*/ 1116729 w 1402661"/>
                  <a:gd name="connsiteY103" fmla="*/ 249526 h 778475"/>
                  <a:gd name="connsiteX104" fmla="*/ 1097794 w 1402661"/>
                  <a:gd name="connsiteY104" fmla="*/ 278425 h 778475"/>
                  <a:gd name="connsiteX105" fmla="*/ 1084640 w 1402661"/>
                  <a:gd name="connsiteY105" fmla="*/ 279952 h 778475"/>
                  <a:gd name="connsiteX106" fmla="*/ 1060591 w 1402661"/>
                  <a:gd name="connsiteY106" fmla="*/ 283740 h 778475"/>
                  <a:gd name="connsiteX107" fmla="*/ 1051091 w 1402661"/>
                  <a:gd name="connsiteY107" fmla="*/ 307922 h 778475"/>
                  <a:gd name="connsiteX108" fmla="*/ 1006514 w 1402661"/>
                  <a:gd name="connsiteY108" fmla="*/ 306195 h 778475"/>
                  <a:gd name="connsiteX109" fmla="*/ 1002926 w 1402661"/>
                  <a:gd name="connsiteY109" fmla="*/ 272047 h 778475"/>
                  <a:gd name="connsiteX110" fmla="*/ 997546 w 1402661"/>
                  <a:gd name="connsiteY110" fmla="*/ 234180 h 778475"/>
                  <a:gd name="connsiteX111" fmla="*/ 1016080 w 1402661"/>
                  <a:gd name="connsiteY111" fmla="*/ 202491 h 778475"/>
                  <a:gd name="connsiteX112" fmla="*/ 1015948 w 1402661"/>
                  <a:gd name="connsiteY112" fmla="*/ 179903 h 778475"/>
                  <a:gd name="connsiteX113" fmla="*/ 1007045 w 1402661"/>
                  <a:gd name="connsiteY113" fmla="*/ 192061 h 778475"/>
                  <a:gd name="connsiteX114" fmla="*/ 1001531 w 1402661"/>
                  <a:gd name="connsiteY114" fmla="*/ 164622 h 778475"/>
                  <a:gd name="connsiteX115" fmla="*/ 992497 w 1402661"/>
                  <a:gd name="connsiteY115" fmla="*/ 162032 h 778475"/>
                  <a:gd name="connsiteX116" fmla="*/ 989572 w 1402661"/>
                  <a:gd name="connsiteY116" fmla="*/ 159973 h 778475"/>
                  <a:gd name="connsiteX117" fmla="*/ 974892 w 1402661"/>
                  <a:gd name="connsiteY117" fmla="*/ 194851 h 778475"/>
                  <a:gd name="connsiteX118" fmla="*/ 936691 w 1402661"/>
                  <a:gd name="connsiteY118" fmla="*/ 280815 h 778475"/>
                  <a:gd name="connsiteX119" fmla="*/ 927523 w 1402661"/>
                  <a:gd name="connsiteY119" fmla="*/ 192128 h 778475"/>
                  <a:gd name="connsiteX120" fmla="*/ 959345 w 1402661"/>
                  <a:gd name="connsiteY120" fmla="*/ 125625 h 778475"/>
                  <a:gd name="connsiteX121" fmla="*/ 941076 w 1402661"/>
                  <a:gd name="connsiteY121" fmla="*/ 114134 h 778475"/>
                  <a:gd name="connsiteX122" fmla="*/ 920083 w 1402661"/>
                  <a:gd name="connsiteY122" fmla="*/ 121176 h 778475"/>
                  <a:gd name="connsiteX123" fmla="*/ 891782 w 1402661"/>
                  <a:gd name="connsiteY123" fmla="*/ 83906 h 778475"/>
                  <a:gd name="connsiteX124" fmla="*/ 882747 w 1402661"/>
                  <a:gd name="connsiteY124" fmla="*/ 120777 h 778475"/>
                  <a:gd name="connsiteX125" fmla="*/ 850792 w 1402661"/>
                  <a:gd name="connsiteY125" fmla="*/ 88822 h 778475"/>
                  <a:gd name="connsiteX126" fmla="*/ 820365 w 1402661"/>
                  <a:gd name="connsiteY126" fmla="*/ 103969 h 778475"/>
                  <a:gd name="connsiteX127" fmla="*/ 811596 w 1402661"/>
                  <a:gd name="connsiteY127" fmla="*/ 32951 h 778475"/>
                  <a:gd name="connsiteX128" fmla="*/ 741574 w 1402661"/>
                  <a:gd name="connsiteY128" fmla="*/ 26772 h 778475"/>
                  <a:gd name="connsiteX129" fmla="*/ 723039 w 1402661"/>
                  <a:gd name="connsiteY129" fmla="*/ 0 h 778475"/>
                  <a:gd name="connsiteX130" fmla="*/ 718920 w 1402661"/>
                  <a:gd name="connsiteY130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1380 w 1402661"/>
                  <a:gd name="connsiteY20" fmla="*/ 504567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04567 h 778475"/>
                  <a:gd name="connsiteX23" fmla="*/ 204055 w 1402661"/>
                  <a:gd name="connsiteY23" fmla="*/ 560172 h 778475"/>
                  <a:gd name="connsiteX24" fmla="*/ 249363 w 1402661"/>
                  <a:gd name="connsiteY24" fmla="*/ 551935 h 778475"/>
                  <a:gd name="connsiteX25" fmla="*/ 284374 w 1402661"/>
                  <a:gd name="connsiteY25" fmla="*/ 572529 h 778475"/>
                  <a:gd name="connsiteX26" fmla="*/ 319385 w 1402661"/>
                  <a:gd name="connsiteY26" fmla="*/ 578708 h 778475"/>
                  <a:gd name="connsiteX27" fmla="*/ 342039 w 1402661"/>
                  <a:gd name="connsiteY27" fmla="*/ 593124 h 778475"/>
                  <a:gd name="connsiteX28" fmla="*/ 372931 w 1402661"/>
                  <a:gd name="connsiteY28" fmla="*/ 589005 h 778475"/>
                  <a:gd name="connsiteX29" fmla="*/ 395585 w 1402661"/>
                  <a:gd name="connsiteY29" fmla="*/ 578708 h 778475"/>
                  <a:gd name="connsiteX30" fmla="*/ 407942 w 1402661"/>
                  <a:gd name="connsiteY30" fmla="*/ 580767 h 778475"/>
                  <a:gd name="connsiteX31" fmla="*/ 434715 w 1402661"/>
                  <a:gd name="connsiteY31" fmla="*/ 572529 h 778475"/>
                  <a:gd name="connsiteX32" fmla="*/ 461488 w 1402661"/>
                  <a:gd name="connsiteY32" fmla="*/ 589005 h 778475"/>
                  <a:gd name="connsiteX33" fmla="*/ 488261 w 1402661"/>
                  <a:gd name="connsiteY33" fmla="*/ 609599 h 778475"/>
                  <a:gd name="connsiteX34" fmla="*/ 504736 w 1402661"/>
                  <a:gd name="connsiteY34" fmla="*/ 628135 h 778475"/>
                  <a:gd name="connsiteX35" fmla="*/ 525331 w 1402661"/>
                  <a:gd name="connsiteY35" fmla="*/ 656967 h 778475"/>
                  <a:gd name="connsiteX36" fmla="*/ 552104 w 1402661"/>
                  <a:gd name="connsiteY36" fmla="*/ 636372 h 778475"/>
                  <a:gd name="connsiteX37" fmla="*/ 570639 w 1402661"/>
                  <a:gd name="connsiteY37" fmla="*/ 634313 h 778475"/>
                  <a:gd name="connsiteX38" fmla="*/ 589174 w 1402661"/>
                  <a:gd name="connsiteY38" fmla="*/ 646670 h 778475"/>
                  <a:gd name="connsiteX39" fmla="*/ 607709 w 1402661"/>
                  <a:gd name="connsiteY39" fmla="*/ 677562 h 778475"/>
                  <a:gd name="connsiteX40" fmla="*/ 622126 w 1402661"/>
                  <a:gd name="connsiteY40" fmla="*/ 694037 h 778475"/>
                  <a:gd name="connsiteX41" fmla="*/ 628304 w 1402661"/>
                  <a:gd name="connsiteY41" fmla="*/ 710513 h 778475"/>
                  <a:gd name="connsiteX42" fmla="*/ 648899 w 1402661"/>
                  <a:gd name="connsiteY42" fmla="*/ 722870 h 778475"/>
                  <a:gd name="connsiteX43" fmla="*/ 671553 w 1402661"/>
                  <a:gd name="connsiteY43" fmla="*/ 739345 h 778475"/>
                  <a:gd name="connsiteX44" fmla="*/ 683909 w 1402661"/>
                  <a:gd name="connsiteY44" fmla="*/ 687859 h 778475"/>
                  <a:gd name="connsiteX45" fmla="*/ 723039 w 1402661"/>
                  <a:gd name="connsiteY45" fmla="*/ 652848 h 778475"/>
                  <a:gd name="connsiteX46" fmla="*/ 749812 w 1402661"/>
                  <a:gd name="connsiteY46" fmla="*/ 636372 h 778475"/>
                  <a:gd name="connsiteX47" fmla="*/ 786882 w 1402661"/>
                  <a:gd name="connsiteY47" fmla="*/ 636372 h 778475"/>
                  <a:gd name="connsiteX48" fmla="*/ 840428 w 1402661"/>
                  <a:gd name="connsiteY48" fmla="*/ 636372 h 778475"/>
                  <a:gd name="connsiteX49" fmla="*/ 869261 w 1402661"/>
                  <a:gd name="connsiteY49" fmla="*/ 644610 h 778475"/>
                  <a:gd name="connsiteX50" fmla="*/ 893975 w 1402661"/>
                  <a:gd name="connsiteY50" fmla="*/ 646670 h 778475"/>
                  <a:gd name="connsiteX51" fmla="*/ 879558 w 1402661"/>
                  <a:gd name="connsiteY51" fmla="*/ 603421 h 778475"/>
                  <a:gd name="connsiteX52" fmla="*/ 910450 w 1402661"/>
                  <a:gd name="connsiteY52" fmla="*/ 605481 h 778475"/>
                  <a:gd name="connsiteX53" fmla="*/ 926926 w 1402661"/>
                  <a:gd name="connsiteY53" fmla="*/ 611659 h 778475"/>
                  <a:gd name="connsiteX54" fmla="*/ 968115 w 1402661"/>
                  <a:gd name="connsiteY54" fmla="*/ 624016 h 778475"/>
                  <a:gd name="connsiteX55" fmla="*/ 988709 w 1402661"/>
                  <a:gd name="connsiteY55" fmla="*/ 638432 h 778475"/>
                  <a:gd name="connsiteX56" fmla="*/ 1017542 w 1402661"/>
                  <a:gd name="connsiteY56" fmla="*/ 636372 h 778475"/>
                  <a:gd name="connsiteX57" fmla="*/ 1034018 w 1402661"/>
                  <a:gd name="connsiteY57" fmla="*/ 675502 h 778475"/>
                  <a:gd name="connsiteX58" fmla="*/ 1042255 w 1402661"/>
                  <a:gd name="connsiteY58" fmla="*/ 704335 h 778475"/>
                  <a:gd name="connsiteX59" fmla="*/ 1085505 w 1402661"/>
                  <a:gd name="connsiteY59" fmla="*/ 778475 h 778475"/>
                  <a:gd name="connsiteX60" fmla="*/ 1101980 w 1402661"/>
                  <a:gd name="connsiteY60" fmla="*/ 774356 h 778475"/>
                  <a:gd name="connsiteX61" fmla="*/ 1091682 w 1402661"/>
                  <a:gd name="connsiteY61" fmla="*/ 724929 h 778475"/>
                  <a:gd name="connsiteX62" fmla="*/ 1069028 w 1402661"/>
                  <a:gd name="connsiteY62" fmla="*/ 685799 h 778475"/>
                  <a:gd name="connsiteX63" fmla="*/ 1069028 w 1402661"/>
                  <a:gd name="connsiteY63" fmla="*/ 654908 h 778475"/>
                  <a:gd name="connsiteX64" fmla="*/ 1062850 w 1402661"/>
                  <a:gd name="connsiteY64" fmla="*/ 601362 h 778475"/>
                  <a:gd name="connsiteX65" fmla="*/ 1066969 w 1402661"/>
                  <a:gd name="connsiteY65" fmla="*/ 570470 h 778475"/>
                  <a:gd name="connsiteX66" fmla="*/ 1101980 w 1402661"/>
                  <a:gd name="connsiteY66" fmla="*/ 539578 h 778475"/>
                  <a:gd name="connsiteX67" fmla="*/ 1120515 w 1402661"/>
                  <a:gd name="connsiteY67" fmla="*/ 516924 h 778475"/>
                  <a:gd name="connsiteX68" fmla="*/ 1147288 w 1402661"/>
                  <a:gd name="connsiteY68" fmla="*/ 506626 h 778475"/>
                  <a:gd name="connsiteX69" fmla="*/ 1165823 w 1402661"/>
                  <a:gd name="connsiteY69" fmla="*/ 494270 h 778475"/>
                  <a:gd name="connsiteX70" fmla="*/ 1207012 w 1402661"/>
                  <a:gd name="connsiteY70" fmla="*/ 467497 h 778475"/>
                  <a:gd name="connsiteX71" fmla="*/ 1194655 w 1402661"/>
                  <a:gd name="connsiteY71" fmla="*/ 428367 h 778475"/>
                  <a:gd name="connsiteX72" fmla="*/ 1182299 w 1402661"/>
                  <a:gd name="connsiteY72" fmla="*/ 372762 h 778475"/>
                  <a:gd name="connsiteX73" fmla="*/ 1209072 w 1402661"/>
                  <a:gd name="connsiteY73" fmla="*/ 399535 h 778475"/>
                  <a:gd name="connsiteX74" fmla="*/ 1217309 w 1402661"/>
                  <a:gd name="connsiteY74" fmla="*/ 378940 h 778475"/>
                  <a:gd name="connsiteX75" fmla="*/ 1207012 w 1402661"/>
                  <a:gd name="connsiteY75" fmla="*/ 335691 h 778475"/>
                  <a:gd name="connsiteX76" fmla="*/ 1227607 w 1402661"/>
                  <a:gd name="connsiteY76" fmla="*/ 360405 h 778475"/>
                  <a:gd name="connsiteX77" fmla="*/ 1244082 w 1402661"/>
                  <a:gd name="connsiteY77" fmla="*/ 306859 h 778475"/>
                  <a:gd name="connsiteX78" fmla="*/ 1244082 w 1402661"/>
                  <a:gd name="connsiteY78" fmla="*/ 306859 h 778475"/>
                  <a:gd name="connsiteX79" fmla="*/ 1270855 w 1402661"/>
                  <a:gd name="connsiteY79" fmla="*/ 288324 h 778475"/>
                  <a:gd name="connsiteX80" fmla="*/ 1301747 w 1402661"/>
                  <a:gd name="connsiteY80" fmla="*/ 288324 h 778475"/>
                  <a:gd name="connsiteX81" fmla="*/ 1328520 w 1402661"/>
                  <a:gd name="connsiteY81" fmla="*/ 282145 h 778475"/>
                  <a:gd name="connsiteX82" fmla="*/ 1349115 w 1402661"/>
                  <a:gd name="connsiteY82" fmla="*/ 267729 h 778475"/>
                  <a:gd name="connsiteX83" fmla="*/ 1328520 w 1402661"/>
                  <a:gd name="connsiteY83" fmla="*/ 265670 h 778475"/>
                  <a:gd name="connsiteX84" fmla="*/ 1320282 w 1402661"/>
                  <a:gd name="connsiteY84" fmla="*/ 253313 h 778475"/>
                  <a:gd name="connsiteX85" fmla="*/ 1324401 w 1402661"/>
                  <a:gd name="connsiteY85" fmla="*/ 230659 h 778475"/>
                  <a:gd name="connsiteX86" fmla="*/ 1349115 w 1402661"/>
                  <a:gd name="connsiteY86" fmla="*/ 203886 h 778475"/>
                  <a:gd name="connsiteX87" fmla="*/ 1394423 w 1402661"/>
                  <a:gd name="connsiteY87" fmla="*/ 181232 h 778475"/>
                  <a:gd name="connsiteX88" fmla="*/ 1402661 w 1402661"/>
                  <a:gd name="connsiteY88" fmla="*/ 170935 h 778475"/>
                  <a:gd name="connsiteX89" fmla="*/ 1392363 w 1402661"/>
                  <a:gd name="connsiteY89" fmla="*/ 144162 h 778475"/>
                  <a:gd name="connsiteX90" fmla="*/ 1396482 w 1402661"/>
                  <a:gd name="connsiteY90" fmla="*/ 113270 h 778475"/>
                  <a:gd name="connsiteX91" fmla="*/ 1390304 w 1402661"/>
                  <a:gd name="connsiteY91" fmla="*/ 96794 h 778475"/>
                  <a:gd name="connsiteX92" fmla="*/ 1382066 w 1402661"/>
                  <a:gd name="connsiteY92" fmla="*/ 80318 h 778475"/>
                  <a:gd name="connsiteX93" fmla="*/ 1355293 w 1402661"/>
                  <a:gd name="connsiteY93" fmla="*/ 88556 h 778475"/>
                  <a:gd name="connsiteX94" fmla="*/ 1351763 w 1402661"/>
                  <a:gd name="connsiteY94" fmla="*/ 113858 h 778475"/>
                  <a:gd name="connsiteX95" fmla="*/ 1343525 w 1402661"/>
                  <a:gd name="connsiteY95" fmla="*/ 134943 h 778475"/>
                  <a:gd name="connsiteX96" fmla="*/ 1308906 w 1402661"/>
                  <a:gd name="connsiteY96" fmla="*/ 170052 h 778475"/>
                  <a:gd name="connsiteX97" fmla="*/ 1258499 w 1402661"/>
                  <a:gd name="connsiteY97" fmla="*/ 166816 h 778475"/>
                  <a:gd name="connsiteX98" fmla="*/ 1217309 w 1402661"/>
                  <a:gd name="connsiteY98" fmla="*/ 168875 h 778475"/>
                  <a:gd name="connsiteX99" fmla="*/ 1229534 w 1402661"/>
                  <a:gd name="connsiteY99" fmla="*/ 205413 h 778475"/>
                  <a:gd name="connsiteX100" fmla="*/ 1218770 w 1402661"/>
                  <a:gd name="connsiteY100" fmla="*/ 219830 h 778475"/>
                  <a:gd name="connsiteX101" fmla="*/ 1194921 w 1402661"/>
                  <a:gd name="connsiteY101" fmla="*/ 223152 h 778475"/>
                  <a:gd name="connsiteX102" fmla="*/ 1175190 w 1402661"/>
                  <a:gd name="connsiteY102" fmla="*/ 229331 h 778475"/>
                  <a:gd name="connsiteX103" fmla="*/ 1161903 w 1402661"/>
                  <a:gd name="connsiteY103" fmla="*/ 236705 h 778475"/>
                  <a:gd name="connsiteX104" fmla="*/ 1116729 w 1402661"/>
                  <a:gd name="connsiteY104" fmla="*/ 249526 h 778475"/>
                  <a:gd name="connsiteX105" fmla="*/ 1097794 w 1402661"/>
                  <a:gd name="connsiteY105" fmla="*/ 278425 h 778475"/>
                  <a:gd name="connsiteX106" fmla="*/ 1084640 w 1402661"/>
                  <a:gd name="connsiteY106" fmla="*/ 279952 h 778475"/>
                  <a:gd name="connsiteX107" fmla="*/ 1060591 w 1402661"/>
                  <a:gd name="connsiteY107" fmla="*/ 283740 h 778475"/>
                  <a:gd name="connsiteX108" fmla="*/ 1051091 w 1402661"/>
                  <a:gd name="connsiteY108" fmla="*/ 307922 h 778475"/>
                  <a:gd name="connsiteX109" fmla="*/ 1006514 w 1402661"/>
                  <a:gd name="connsiteY109" fmla="*/ 306195 h 778475"/>
                  <a:gd name="connsiteX110" fmla="*/ 1002926 w 1402661"/>
                  <a:gd name="connsiteY110" fmla="*/ 272047 h 778475"/>
                  <a:gd name="connsiteX111" fmla="*/ 997546 w 1402661"/>
                  <a:gd name="connsiteY111" fmla="*/ 234180 h 778475"/>
                  <a:gd name="connsiteX112" fmla="*/ 1016080 w 1402661"/>
                  <a:gd name="connsiteY112" fmla="*/ 202491 h 778475"/>
                  <a:gd name="connsiteX113" fmla="*/ 1015948 w 1402661"/>
                  <a:gd name="connsiteY113" fmla="*/ 179903 h 778475"/>
                  <a:gd name="connsiteX114" fmla="*/ 1007045 w 1402661"/>
                  <a:gd name="connsiteY114" fmla="*/ 192061 h 778475"/>
                  <a:gd name="connsiteX115" fmla="*/ 1001531 w 1402661"/>
                  <a:gd name="connsiteY115" fmla="*/ 164622 h 778475"/>
                  <a:gd name="connsiteX116" fmla="*/ 992497 w 1402661"/>
                  <a:gd name="connsiteY116" fmla="*/ 162032 h 778475"/>
                  <a:gd name="connsiteX117" fmla="*/ 989572 w 1402661"/>
                  <a:gd name="connsiteY117" fmla="*/ 159973 h 778475"/>
                  <a:gd name="connsiteX118" fmla="*/ 974892 w 1402661"/>
                  <a:gd name="connsiteY118" fmla="*/ 194851 h 778475"/>
                  <a:gd name="connsiteX119" fmla="*/ 936691 w 1402661"/>
                  <a:gd name="connsiteY119" fmla="*/ 280815 h 778475"/>
                  <a:gd name="connsiteX120" fmla="*/ 927523 w 1402661"/>
                  <a:gd name="connsiteY120" fmla="*/ 192128 h 778475"/>
                  <a:gd name="connsiteX121" fmla="*/ 959345 w 1402661"/>
                  <a:gd name="connsiteY121" fmla="*/ 125625 h 778475"/>
                  <a:gd name="connsiteX122" fmla="*/ 941076 w 1402661"/>
                  <a:gd name="connsiteY122" fmla="*/ 114134 h 778475"/>
                  <a:gd name="connsiteX123" fmla="*/ 920083 w 1402661"/>
                  <a:gd name="connsiteY123" fmla="*/ 121176 h 778475"/>
                  <a:gd name="connsiteX124" fmla="*/ 891782 w 1402661"/>
                  <a:gd name="connsiteY124" fmla="*/ 83906 h 778475"/>
                  <a:gd name="connsiteX125" fmla="*/ 882747 w 1402661"/>
                  <a:gd name="connsiteY125" fmla="*/ 120777 h 778475"/>
                  <a:gd name="connsiteX126" fmla="*/ 850792 w 1402661"/>
                  <a:gd name="connsiteY126" fmla="*/ 88822 h 778475"/>
                  <a:gd name="connsiteX127" fmla="*/ 820365 w 1402661"/>
                  <a:gd name="connsiteY127" fmla="*/ 103969 h 778475"/>
                  <a:gd name="connsiteX128" fmla="*/ 811596 w 1402661"/>
                  <a:gd name="connsiteY128" fmla="*/ 32951 h 778475"/>
                  <a:gd name="connsiteX129" fmla="*/ 741574 w 1402661"/>
                  <a:gd name="connsiteY129" fmla="*/ 26772 h 778475"/>
                  <a:gd name="connsiteX130" fmla="*/ 723039 w 1402661"/>
                  <a:gd name="connsiteY130" fmla="*/ 0 h 778475"/>
                  <a:gd name="connsiteX131" fmla="*/ 718920 w 1402661"/>
                  <a:gd name="connsiteY131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04567 h 778475"/>
                  <a:gd name="connsiteX23" fmla="*/ 204055 w 1402661"/>
                  <a:gd name="connsiteY23" fmla="*/ 560172 h 778475"/>
                  <a:gd name="connsiteX24" fmla="*/ 249363 w 1402661"/>
                  <a:gd name="connsiteY24" fmla="*/ 551935 h 778475"/>
                  <a:gd name="connsiteX25" fmla="*/ 284374 w 1402661"/>
                  <a:gd name="connsiteY25" fmla="*/ 572529 h 778475"/>
                  <a:gd name="connsiteX26" fmla="*/ 319385 w 1402661"/>
                  <a:gd name="connsiteY26" fmla="*/ 578708 h 778475"/>
                  <a:gd name="connsiteX27" fmla="*/ 342039 w 1402661"/>
                  <a:gd name="connsiteY27" fmla="*/ 593124 h 778475"/>
                  <a:gd name="connsiteX28" fmla="*/ 372931 w 1402661"/>
                  <a:gd name="connsiteY28" fmla="*/ 589005 h 778475"/>
                  <a:gd name="connsiteX29" fmla="*/ 395585 w 1402661"/>
                  <a:gd name="connsiteY29" fmla="*/ 578708 h 778475"/>
                  <a:gd name="connsiteX30" fmla="*/ 407942 w 1402661"/>
                  <a:gd name="connsiteY30" fmla="*/ 580767 h 778475"/>
                  <a:gd name="connsiteX31" fmla="*/ 434715 w 1402661"/>
                  <a:gd name="connsiteY31" fmla="*/ 572529 h 778475"/>
                  <a:gd name="connsiteX32" fmla="*/ 461488 w 1402661"/>
                  <a:gd name="connsiteY32" fmla="*/ 589005 h 778475"/>
                  <a:gd name="connsiteX33" fmla="*/ 488261 w 1402661"/>
                  <a:gd name="connsiteY33" fmla="*/ 609599 h 778475"/>
                  <a:gd name="connsiteX34" fmla="*/ 504736 w 1402661"/>
                  <a:gd name="connsiteY34" fmla="*/ 628135 h 778475"/>
                  <a:gd name="connsiteX35" fmla="*/ 525331 w 1402661"/>
                  <a:gd name="connsiteY35" fmla="*/ 656967 h 778475"/>
                  <a:gd name="connsiteX36" fmla="*/ 552104 w 1402661"/>
                  <a:gd name="connsiteY36" fmla="*/ 636372 h 778475"/>
                  <a:gd name="connsiteX37" fmla="*/ 570639 w 1402661"/>
                  <a:gd name="connsiteY37" fmla="*/ 634313 h 778475"/>
                  <a:gd name="connsiteX38" fmla="*/ 589174 w 1402661"/>
                  <a:gd name="connsiteY38" fmla="*/ 646670 h 778475"/>
                  <a:gd name="connsiteX39" fmla="*/ 607709 w 1402661"/>
                  <a:gd name="connsiteY39" fmla="*/ 677562 h 778475"/>
                  <a:gd name="connsiteX40" fmla="*/ 622126 w 1402661"/>
                  <a:gd name="connsiteY40" fmla="*/ 694037 h 778475"/>
                  <a:gd name="connsiteX41" fmla="*/ 628304 w 1402661"/>
                  <a:gd name="connsiteY41" fmla="*/ 710513 h 778475"/>
                  <a:gd name="connsiteX42" fmla="*/ 648899 w 1402661"/>
                  <a:gd name="connsiteY42" fmla="*/ 722870 h 778475"/>
                  <a:gd name="connsiteX43" fmla="*/ 671553 w 1402661"/>
                  <a:gd name="connsiteY43" fmla="*/ 739345 h 778475"/>
                  <a:gd name="connsiteX44" fmla="*/ 683909 w 1402661"/>
                  <a:gd name="connsiteY44" fmla="*/ 687859 h 778475"/>
                  <a:gd name="connsiteX45" fmla="*/ 723039 w 1402661"/>
                  <a:gd name="connsiteY45" fmla="*/ 652848 h 778475"/>
                  <a:gd name="connsiteX46" fmla="*/ 749812 w 1402661"/>
                  <a:gd name="connsiteY46" fmla="*/ 636372 h 778475"/>
                  <a:gd name="connsiteX47" fmla="*/ 786882 w 1402661"/>
                  <a:gd name="connsiteY47" fmla="*/ 636372 h 778475"/>
                  <a:gd name="connsiteX48" fmla="*/ 840428 w 1402661"/>
                  <a:gd name="connsiteY48" fmla="*/ 636372 h 778475"/>
                  <a:gd name="connsiteX49" fmla="*/ 869261 w 1402661"/>
                  <a:gd name="connsiteY49" fmla="*/ 644610 h 778475"/>
                  <a:gd name="connsiteX50" fmla="*/ 893975 w 1402661"/>
                  <a:gd name="connsiteY50" fmla="*/ 646670 h 778475"/>
                  <a:gd name="connsiteX51" fmla="*/ 879558 w 1402661"/>
                  <a:gd name="connsiteY51" fmla="*/ 603421 h 778475"/>
                  <a:gd name="connsiteX52" fmla="*/ 910450 w 1402661"/>
                  <a:gd name="connsiteY52" fmla="*/ 605481 h 778475"/>
                  <a:gd name="connsiteX53" fmla="*/ 926926 w 1402661"/>
                  <a:gd name="connsiteY53" fmla="*/ 611659 h 778475"/>
                  <a:gd name="connsiteX54" fmla="*/ 968115 w 1402661"/>
                  <a:gd name="connsiteY54" fmla="*/ 624016 h 778475"/>
                  <a:gd name="connsiteX55" fmla="*/ 988709 w 1402661"/>
                  <a:gd name="connsiteY55" fmla="*/ 638432 h 778475"/>
                  <a:gd name="connsiteX56" fmla="*/ 1017542 w 1402661"/>
                  <a:gd name="connsiteY56" fmla="*/ 636372 h 778475"/>
                  <a:gd name="connsiteX57" fmla="*/ 1034018 w 1402661"/>
                  <a:gd name="connsiteY57" fmla="*/ 675502 h 778475"/>
                  <a:gd name="connsiteX58" fmla="*/ 1042255 w 1402661"/>
                  <a:gd name="connsiteY58" fmla="*/ 704335 h 778475"/>
                  <a:gd name="connsiteX59" fmla="*/ 1085505 w 1402661"/>
                  <a:gd name="connsiteY59" fmla="*/ 778475 h 778475"/>
                  <a:gd name="connsiteX60" fmla="*/ 1101980 w 1402661"/>
                  <a:gd name="connsiteY60" fmla="*/ 774356 h 778475"/>
                  <a:gd name="connsiteX61" fmla="*/ 1091682 w 1402661"/>
                  <a:gd name="connsiteY61" fmla="*/ 724929 h 778475"/>
                  <a:gd name="connsiteX62" fmla="*/ 1069028 w 1402661"/>
                  <a:gd name="connsiteY62" fmla="*/ 685799 h 778475"/>
                  <a:gd name="connsiteX63" fmla="*/ 1069028 w 1402661"/>
                  <a:gd name="connsiteY63" fmla="*/ 654908 h 778475"/>
                  <a:gd name="connsiteX64" fmla="*/ 1062850 w 1402661"/>
                  <a:gd name="connsiteY64" fmla="*/ 601362 h 778475"/>
                  <a:gd name="connsiteX65" fmla="*/ 1066969 w 1402661"/>
                  <a:gd name="connsiteY65" fmla="*/ 570470 h 778475"/>
                  <a:gd name="connsiteX66" fmla="*/ 1101980 w 1402661"/>
                  <a:gd name="connsiteY66" fmla="*/ 539578 h 778475"/>
                  <a:gd name="connsiteX67" fmla="*/ 1120515 w 1402661"/>
                  <a:gd name="connsiteY67" fmla="*/ 516924 h 778475"/>
                  <a:gd name="connsiteX68" fmla="*/ 1147288 w 1402661"/>
                  <a:gd name="connsiteY68" fmla="*/ 506626 h 778475"/>
                  <a:gd name="connsiteX69" fmla="*/ 1165823 w 1402661"/>
                  <a:gd name="connsiteY69" fmla="*/ 494270 h 778475"/>
                  <a:gd name="connsiteX70" fmla="*/ 1207012 w 1402661"/>
                  <a:gd name="connsiteY70" fmla="*/ 467497 h 778475"/>
                  <a:gd name="connsiteX71" fmla="*/ 1194655 w 1402661"/>
                  <a:gd name="connsiteY71" fmla="*/ 428367 h 778475"/>
                  <a:gd name="connsiteX72" fmla="*/ 1182299 w 1402661"/>
                  <a:gd name="connsiteY72" fmla="*/ 372762 h 778475"/>
                  <a:gd name="connsiteX73" fmla="*/ 1209072 w 1402661"/>
                  <a:gd name="connsiteY73" fmla="*/ 399535 h 778475"/>
                  <a:gd name="connsiteX74" fmla="*/ 1217309 w 1402661"/>
                  <a:gd name="connsiteY74" fmla="*/ 378940 h 778475"/>
                  <a:gd name="connsiteX75" fmla="*/ 1207012 w 1402661"/>
                  <a:gd name="connsiteY75" fmla="*/ 335691 h 778475"/>
                  <a:gd name="connsiteX76" fmla="*/ 1227607 w 1402661"/>
                  <a:gd name="connsiteY76" fmla="*/ 360405 h 778475"/>
                  <a:gd name="connsiteX77" fmla="*/ 1244082 w 1402661"/>
                  <a:gd name="connsiteY77" fmla="*/ 306859 h 778475"/>
                  <a:gd name="connsiteX78" fmla="*/ 1244082 w 1402661"/>
                  <a:gd name="connsiteY78" fmla="*/ 306859 h 778475"/>
                  <a:gd name="connsiteX79" fmla="*/ 1270855 w 1402661"/>
                  <a:gd name="connsiteY79" fmla="*/ 288324 h 778475"/>
                  <a:gd name="connsiteX80" fmla="*/ 1301747 w 1402661"/>
                  <a:gd name="connsiteY80" fmla="*/ 288324 h 778475"/>
                  <a:gd name="connsiteX81" fmla="*/ 1328520 w 1402661"/>
                  <a:gd name="connsiteY81" fmla="*/ 282145 h 778475"/>
                  <a:gd name="connsiteX82" fmla="*/ 1349115 w 1402661"/>
                  <a:gd name="connsiteY82" fmla="*/ 267729 h 778475"/>
                  <a:gd name="connsiteX83" fmla="*/ 1328520 w 1402661"/>
                  <a:gd name="connsiteY83" fmla="*/ 265670 h 778475"/>
                  <a:gd name="connsiteX84" fmla="*/ 1320282 w 1402661"/>
                  <a:gd name="connsiteY84" fmla="*/ 253313 h 778475"/>
                  <a:gd name="connsiteX85" fmla="*/ 1324401 w 1402661"/>
                  <a:gd name="connsiteY85" fmla="*/ 230659 h 778475"/>
                  <a:gd name="connsiteX86" fmla="*/ 1349115 w 1402661"/>
                  <a:gd name="connsiteY86" fmla="*/ 203886 h 778475"/>
                  <a:gd name="connsiteX87" fmla="*/ 1394423 w 1402661"/>
                  <a:gd name="connsiteY87" fmla="*/ 181232 h 778475"/>
                  <a:gd name="connsiteX88" fmla="*/ 1402661 w 1402661"/>
                  <a:gd name="connsiteY88" fmla="*/ 170935 h 778475"/>
                  <a:gd name="connsiteX89" fmla="*/ 1392363 w 1402661"/>
                  <a:gd name="connsiteY89" fmla="*/ 144162 h 778475"/>
                  <a:gd name="connsiteX90" fmla="*/ 1396482 w 1402661"/>
                  <a:gd name="connsiteY90" fmla="*/ 113270 h 778475"/>
                  <a:gd name="connsiteX91" fmla="*/ 1390304 w 1402661"/>
                  <a:gd name="connsiteY91" fmla="*/ 96794 h 778475"/>
                  <a:gd name="connsiteX92" fmla="*/ 1382066 w 1402661"/>
                  <a:gd name="connsiteY92" fmla="*/ 80318 h 778475"/>
                  <a:gd name="connsiteX93" fmla="*/ 1355293 w 1402661"/>
                  <a:gd name="connsiteY93" fmla="*/ 88556 h 778475"/>
                  <a:gd name="connsiteX94" fmla="*/ 1351763 w 1402661"/>
                  <a:gd name="connsiteY94" fmla="*/ 113858 h 778475"/>
                  <a:gd name="connsiteX95" fmla="*/ 1343525 w 1402661"/>
                  <a:gd name="connsiteY95" fmla="*/ 134943 h 778475"/>
                  <a:gd name="connsiteX96" fmla="*/ 1308906 w 1402661"/>
                  <a:gd name="connsiteY96" fmla="*/ 170052 h 778475"/>
                  <a:gd name="connsiteX97" fmla="*/ 1258499 w 1402661"/>
                  <a:gd name="connsiteY97" fmla="*/ 166816 h 778475"/>
                  <a:gd name="connsiteX98" fmla="*/ 1217309 w 1402661"/>
                  <a:gd name="connsiteY98" fmla="*/ 168875 h 778475"/>
                  <a:gd name="connsiteX99" fmla="*/ 1229534 w 1402661"/>
                  <a:gd name="connsiteY99" fmla="*/ 205413 h 778475"/>
                  <a:gd name="connsiteX100" fmla="*/ 1218770 w 1402661"/>
                  <a:gd name="connsiteY100" fmla="*/ 219830 h 778475"/>
                  <a:gd name="connsiteX101" fmla="*/ 1194921 w 1402661"/>
                  <a:gd name="connsiteY101" fmla="*/ 223152 h 778475"/>
                  <a:gd name="connsiteX102" fmla="*/ 1175190 w 1402661"/>
                  <a:gd name="connsiteY102" fmla="*/ 229331 h 778475"/>
                  <a:gd name="connsiteX103" fmla="*/ 1161903 w 1402661"/>
                  <a:gd name="connsiteY103" fmla="*/ 236705 h 778475"/>
                  <a:gd name="connsiteX104" fmla="*/ 1116729 w 1402661"/>
                  <a:gd name="connsiteY104" fmla="*/ 249526 h 778475"/>
                  <a:gd name="connsiteX105" fmla="*/ 1097794 w 1402661"/>
                  <a:gd name="connsiteY105" fmla="*/ 278425 h 778475"/>
                  <a:gd name="connsiteX106" fmla="*/ 1084640 w 1402661"/>
                  <a:gd name="connsiteY106" fmla="*/ 279952 h 778475"/>
                  <a:gd name="connsiteX107" fmla="*/ 1060591 w 1402661"/>
                  <a:gd name="connsiteY107" fmla="*/ 283740 h 778475"/>
                  <a:gd name="connsiteX108" fmla="*/ 1051091 w 1402661"/>
                  <a:gd name="connsiteY108" fmla="*/ 307922 h 778475"/>
                  <a:gd name="connsiteX109" fmla="*/ 1006514 w 1402661"/>
                  <a:gd name="connsiteY109" fmla="*/ 306195 h 778475"/>
                  <a:gd name="connsiteX110" fmla="*/ 1002926 w 1402661"/>
                  <a:gd name="connsiteY110" fmla="*/ 272047 h 778475"/>
                  <a:gd name="connsiteX111" fmla="*/ 997546 w 1402661"/>
                  <a:gd name="connsiteY111" fmla="*/ 234180 h 778475"/>
                  <a:gd name="connsiteX112" fmla="*/ 1016080 w 1402661"/>
                  <a:gd name="connsiteY112" fmla="*/ 202491 h 778475"/>
                  <a:gd name="connsiteX113" fmla="*/ 1015948 w 1402661"/>
                  <a:gd name="connsiteY113" fmla="*/ 179903 h 778475"/>
                  <a:gd name="connsiteX114" fmla="*/ 1007045 w 1402661"/>
                  <a:gd name="connsiteY114" fmla="*/ 192061 h 778475"/>
                  <a:gd name="connsiteX115" fmla="*/ 1001531 w 1402661"/>
                  <a:gd name="connsiteY115" fmla="*/ 164622 h 778475"/>
                  <a:gd name="connsiteX116" fmla="*/ 992497 w 1402661"/>
                  <a:gd name="connsiteY116" fmla="*/ 162032 h 778475"/>
                  <a:gd name="connsiteX117" fmla="*/ 989572 w 1402661"/>
                  <a:gd name="connsiteY117" fmla="*/ 159973 h 778475"/>
                  <a:gd name="connsiteX118" fmla="*/ 974892 w 1402661"/>
                  <a:gd name="connsiteY118" fmla="*/ 194851 h 778475"/>
                  <a:gd name="connsiteX119" fmla="*/ 936691 w 1402661"/>
                  <a:gd name="connsiteY119" fmla="*/ 280815 h 778475"/>
                  <a:gd name="connsiteX120" fmla="*/ 927523 w 1402661"/>
                  <a:gd name="connsiteY120" fmla="*/ 192128 h 778475"/>
                  <a:gd name="connsiteX121" fmla="*/ 959345 w 1402661"/>
                  <a:gd name="connsiteY121" fmla="*/ 125625 h 778475"/>
                  <a:gd name="connsiteX122" fmla="*/ 941076 w 1402661"/>
                  <a:gd name="connsiteY122" fmla="*/ 114134 h 778475"/>
                  <a:gd name="connsiteX123" fmla="*/ 920083 w 1402661"/>
                  <a:gd name="connsiteY123" fmla="*/ 121176 h 778475"/>
                  <a:gd name="connsiteX124" fmla="*/ 891782 w 1402661"/>
                  <a:gd name="connsiteY124" fmla="*/ 83906 h 778475"/>
                  <a:gd name="connsiteX125" fmla="*/ 882747 w 1402661"/>
                  <a:gd name="connsiteY125" fmla="*/ 120777 h 778475"/>
                  <a:gd name="connsiteX126" fmla="*/ 850792 w 1402661"/>
                  <a:gd name="connsiteY126" fmla="*/ 88822 h 778475"/>
                  <a:gd name="connsiteX127" fmla="*/ 820365 w 1402661"/>
                  <a:gd name="connsiteY127" fmla="*/ 103969 h 778475"/>
                  <a:gd name="connsiteX128" fmla="*/ 811596 w 1402661"/>
                  <a:gd name="connsiteY128" fmla="*/ 32951 h 778475"/>
                  <a:gd name="connsiteX129" fmla="*/ 741574 w 1402661"/>
                  <a:gd name="connsiteY129" fmla="*/ 26772 h 778475"/>
                  <a:gd name="connsiteX130" fmla="*/ 723039 w 1402661"/>
                  <a:gd name="connsiteY130" fmla="*/ 0 h 778475"/>
                  <a:gd name="connsiteX131" fmla="*/ 718920 w 1402661"/>
                  <a:gd name="connsiteY131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04567 h 778475"/>
                  <a:gd name="connsiteX23" fmla="*/ 177121 w 1402661"/>
                  <a:gd name="connsiteY23" fmla="*/ 520609 h 778475"/>
                  <a:gd name="connsiteX24" fmla="*/ 204055 w 1402661"/>
                  <a:gd name="connsiteY24" fmla="*/ 560172 h 778475"/>
                  <a:gd name="connsiteX25" fmla="*/ 249363 w 1402661"/>
                  <a:gd name="connsiteY25" fmla="*/ 551935 h 778475"/>
                  <a:gd name="connsiteX26" fmla="*/ 284374 w 1402661"/>
                  <a:gd name="connsiteY26" fmla="*/ 572529 h 778475"/>
                  <a:gd name="connsiteX27" fmla="*/ 319385 w 1402661"/>
                  <a:gd name="connsiteY27" fmla="*/ 578708 h 778475"/>
                  <a:gd name="connsiteX28" fmla="*/ 342039 w 1402661"/>
                  <a:gd name="connsiteY28" fmla="*/ 593124 h 778475"/>
                  <a:gd name="connsiteX29" fmla="*/ 372931 w 1402661"/>
                  <a:gd name="connsiteY29" fmla="*/ 589005 h 778475"/>
                  <a:gd name="connsiteX30" fmla="*/ 395585 w 1402661"/>
                  <a:gd name="connsiteY30" fmla="*/ 578708 h 778475"/>
                  <a:gd name="connsiteX31" fmla="*/ 407942 w 1402661"/>
                  <a:gd name="connsiteY31" fmla="*/ 580767 h 778475"/>
                  <a:gd name="connsiteX32" fmla="*/ 434715 w 1402661"/>
                  <a:gd name="connsiteY32" fmla="*/ 572529 h 778475"/>
                  <a:gd name="connsiteX33" fmla="*/ 461488 w 1402661"/>
                  <a:gd name="connsiteY33" fmla="*/ 589005 h 778475"/>
                  <a:gd name="connsiteX34" fmla="*/ 488261 w 1402661"/>
                  <a:gd name="connsiteY34" fmla="*/ 609599 h 778475"/>
                  <a:gd name="connsiteX35" fmla="*/ 504736 w 1402661"/>
                  <a:gd name="connsiteY35" fmla="*/ 628135 h 778475"/>
                  <a:gd name="connsiteX36" fmla="*/ 525331 w 1402661"/>
                  <a:gd name="connsiteY36" fmla="*/ 656967 h 778475"/>
                  <a:gd name="connsiteX37" fmla="*/ 552104 w 1402661"/>
                  <a:gd name="connsiteY37" fmla="*/ 636372 h 778475"/>
                  <a:gd name="connsiteX38" fmla="*/ 570639 w 1402661"/>
                  <a:gd name="connsiteY38" fmla="*/ 634313 h 778475"/>
                  <a:gd name="connsiteX39" fmla="*/ 589174 w 1402661"/>
                  <a:gd name="connsiteY39" fmla="*/ 646670 h 778475"/>
                  <a:gd name="connsiteX40" fmla="*/ 607709 w 1402661"/>
                  <a:gd name="connsiteY40" fmla="*/ 677562 h 778475"/>
                  <a:gd name="connsiteX41" fmla="*/ 622126 w 1402661"/>
                  <a:gd name="connsiteY41" fmla="*/ 694037 h 778475"/>
                  <a:gd name="connsiteX42" fmla="*/ 628304 w 1402661"/>
                  <a:gd name="connsiteY42" fmla="*/ 710513 h 778475"/>
                  <a:gd name="connsiteX43" fmla="*/ 648899 w 1402661"/>
                  <a:gd name="connsiteY43" fmla="*/ 722870 h 778475"/>
                  <a:gd name="connsiteX44" fmla="*/ 671553 w 1402661"/>
                  <a:gd name="connsiteY44" fmla="*/ 739345 h 778475"/>
                  <a:gd name="connsiteX45" fmla="*/ 683909 w 1402661"/>
                  <a:gd name="connsiteY45" fmla="*/ 687859 h 778475"/>
                  <a:gd name="connsiteX46" fmla="*/ 723039 w 1402661"/>
                  <a:gd name="connsiteY46" fmla="*/ 652848 h 778475"/>
                  <a:gd name="connsiteX47" fmla="*/ 749812 w 1402661"/>
                  <a:gd name="connsiteY47" fmla="*/ 636372 h 778475"/>
                  <a:gd name="connsiteX48" fmla="*/ 786882 w 1402661"/>
                  <a:gd name="connsiteY48" fmla="*/ 636372 h 778475"/>
                  <a:gd name="connsiteX49" fmla="*/ 840428 w 1402661"/>
                  <a:gd name="connsiteY49" fmla="*/ 636372 h 778475"/>
                  <a:gd name="connsiteX50" fmla="*/ 869261 w 1402661"/>
                  <a:gd name="connsiteY50" fmla="*/ 644610 h 778475"/>
                  <a:gd name="connsiteX51" fmla="*/ 893975 w 1402661"/>
                  <a:gd name="connsiteY51" fmla="*/ 646670 h 778475"/>
                  <a:gd name="connsiteX52" fmla="*/ 879558 w 1402661"/>
                  <a:gd name="connsiteY52" fmla="*/ 603421 h 778475"/>
                  <a:gd name="connsiteX53" fmla="*/ 910450 w 1402661"/>
                  <a:gd name="connsiteY53" fmla="*/ 605481 h 778475"/>
                  <a:gd name="connsiteX54" fmla="*/ 926926 w 1402661"/>
                  <a:gd name="connsiteY54" fmla="*/ 611659 h 778475"/>
                  <a:gd name="connsiteX55" fmla="*/ 968115 w 1402661"/>
                  <a:gd name="connsiteY55" fmla="*/ 624016 h 778475"/>
                  <a:gd name="connsiteX56" fmla="*/ 988709 w 1402661"/>
                  <a:gd name="connsiteY56" fmla="*/ 638432 h 778475"/>
                  <a:gd name="connsiteX57" fmla="*/ 1017542 w 1402661"/>
                  <a:gd name="connsiteY57" fmla="*/ 636372 h 778475"/>
                  <a:gd name="connsiteX58" fmla="*/ 1034018 w 1402661"/>
                  <a:gd name="connsiteY58" fmla="*/ 675502 h 778475"/>
                  <a:gd name="connsiteX59" fmla="*/ 1042255 w 1402661"/>
                  <a:gd name="connsiteY59" fmla="*/ 704335 h 778475"/>
                  <a:gd name="connsiteX60" fmla="*/ 1085505 w 1402661"/>
                  <a:gd name="connsiteY60" fmla="*/ 778475 h 778475"/>
                  <a:gd name="connsiteX61" fmla="*/ 1101980 w 1402661"/>
                  <a:gd name="connsiteY61" fmla="*/ 774356 h 778475"/>
                  <a:gd name="connsiteX62" fmla="*/ 1091682 w 1402661"/>
                  <a:gd name="connsiteY62" fmla="*/ 724929 h 778475"/>
                  <a:gd name="connsiteX63" fmla="*/ 1069028 w 1402661"/>
                  <a:gd name="connsiteY63" fmla="*/ 685799 h 778475"/>
                  <a:gd name="connsiteX64" fmla="*/ 1069028 w 1402661"/>
                  <a:gd name="connsiteY64" fmla="*/ 654908 h 778475"/>
                  <a:gd name="connsiteX65" fmla="*/ 1062850 w 1402661"/>
                  <a:gd name="connsiteY65" fmla="*/ 601362 h 778475"/>
                  <a:gd name="connsiteX66" fmla="*/ 1066969 w 1402661"/>
                  <a:gd name="connsiteY66" fmla="*/ 570470 h 778475"/>
                  <a:gd name="connsiteX67" fmla="*/ 1101980 w 1402661"/>
                  <a:gd name="connsiteY67" fmla="*/ 539578 h 778475"/>
                  <a:gd name="connsiteX68" fmla="*/ 1120515 w 1402661"/>
                  <a:gd name="connsiteY68" fmla="*/ 516924 h 778475"/>
                  <a:gd name="connsiteX69" fmla="*/ 1147288 w 1402661"/>
                  <a:gd name="connsiteY69" fmla="*/ 506626 h 778475"/>
                  <a:gd name="connsiteX70" fmla="*/ 1165823 w 1402661"/>
                  <a:gd name="connsiteY70" fmla="*/ 494270 h 778475"/>
                  <a:gd name="connsiteX71" fmla="*/ 1207012 w 1402661"/>
                  <a:gd name="connsiteY71" fmla="*/ 467497 h 778475"/>
                  <a:gd name="connsiteX72" fmla="*/ 1194655 w 1402661"/>
                  <a:gd name="connsiteY72" fmla="*/ 428367 h 778475"/>
                  <a:gd name="connsiteX73" fmla="*/ 1182299 w 1402661"/>
                  <a:gd name="connsiteY73" fmla="*/ 372762 h 778475"/>
                  <a:gd name="connsiteX74" fmla="*/ 1209072 w 1402661"/>
                  <a:gd name="connsiteY74" fmla="*/ 399535 h 778475"/>
                  <a:gd name="connsiteX75" fmla="*/ 1217309 w 1402661"/>
                  <a:gd name="connsiteY75" fmla="*/ 378940 h 778475"/>
                  <a:gd name="connsiteX76" fmla="*/ 1207012 w 1402661"/>
                  <a:gd name="connsiteY76" fmla="*/ 335691 h 778475"/>
                  <a:gd name="connsiteX77" fmla="*/ 1227607 w 1402661"/>
                  <a:gd name="connsiteY77" fmla="*/ 360405 h 778475"/>
                  <a:gd name="connsiteX78" fmla="*/ 1244082 w 1402661"/>
                  <a:gd name="connsiteY78" fmla="*/ 306859 h 778475"/>
                  <a:gd name="connsiteX79" fmla="*/ 1244082 w 1402661"/>
                  <a:gd name="connsiteY79" fmla="*/ 306859 h 778475"/>
                  <a:gd name="connsiteX80" fmla="*/ 1270855 w 1402661"/>
                  <a:gd name="connsiteY80" fmla="*/ 288324 h 778475"/>
                  <a:gd name="connsiteX81" fmla="*/ 1301747 w 1402661"/>
                  <a:gd name="connsiteY81" fmla="*/ 288324 h 778475"/>
                  <a:gd name="connsiteX82" fmla="*/ 1328520 w 1402661"/>
                  <a:gd name="connsiteY82" fmla="*/ 282145 h 778475"/>
                  <a:gd name="connsiteX83" fmla="*/ 1349115 w 1402661"/>
                  <a:gd name="connsiteY83" fmla="*/ 267729 h 778475"/>
                  <a:gd name="connsiteX84" fmla="*/ 1328520 w 1402661"/>
                  <a:gd name="connsiteY84" fmla="*/ 265670 h 778475"/>
                  <a:gd name="connsiteX85" fmla="*/ 1320282 w 1402661"/>
                  <a:gd name="connsiteY85" fmla="*/ 253313 h 778475"/>
                  <a:gd name="connsiteX86" fmla="*/ 1324401 w 1402661"/>
                  <a:gd name="connsiteY86" fmla="*/ 230659 h 778475"/>
                  <a:gd name="connsiteX87" fmla="*/ 1349115 w 1402661"/>
                  <a:gd name="connsiteY87" fmla="*/ 203886 h 778475"/>
                  <a:gd name="connsiteX88" fmla="*/ 1394423 w 1402661"/>
                  <a:gd name="connsiteY88" fmla="*/ 181232 h 778475"/>
                  <a:gd name="connsiteX89" fmla="*/ 1402661 w 1402661"/>
                  <a:gd name="connsiteY89" fmla="*/ 170935 h 778475"/>
                  <a:gd name="connsiteX90" fmla="*/ 1392363 w 1402661"/>
                  <a:gd name="connsiteY90" fmla="*/ 144162 h 778475"/>
                  <a:gd name="connsiteX91" fmla="*/ 1396482 w 1402661"/>
                  <a:gd name="connsiteY91" fmla="*/ 113270 h 778475"/>
                  <a:gd name="connsiteX92" fmla="*/ 1390304 w 1402661"/>
                  <a:gd name="connsiteY92" fmla="*/ 96794 h 778475"/>
                  <a:gd name="connsiteX93" fmla="*/ 1382066 w 1402661"/>
                  <a:gd name="connsiteY93" fmla="*/ 80318 h 778475"/>
                  <a:gd name="connsiteX94" fmla="*/ 1355293 w 1402661"/>
                  <a:gd name="connsiteY94" fmla="*/ 88556 h 778475"/>
                  <a:gd name="connsiteX95" fmla="*/ 1351763 w 1402661"/>
                  <a:gd name="connsiteY95" fmla="*/ 113858 h 778475"/>
                  <a:gd name="connsiteX96" fmla="*/ 1343525 w 1402661"/>
                  <a:gd name="connsiteY96" fmla="*/ 134943 h 778475"/>
                  <a:gd name="connsiteX97" fmla="*/ 1308906 w 1402661"/>
                  <a:gd name="connsiteY97" fmla="*/ 170052 h 778475"/>
                  <a:gd name="connsiteX98" fmla="*/ 1258499 w 1402661"/>
                  <a:gd name="connsiteY98" fmla="*/ 166816 h 778475"/>
                  <a:gd name="connsiteX99" fmla="*/ 1217309 w 1402661"/>
                  <a:gd name="connsiteY99" fmla="*/ 168875 h 778475"/>
                  <a:gd name="connsiteX100" fmla="*/ 1229534 w 1402661"/>
                  <a:gd name="connsiteY100" fmla="*/ 205413 h 778475"/>
                  <a:gd name="connsiteX101" fmla="*/ 1218770 w 1402661"/>
                  <a:gd name="connsiteY101" fmla="*/ 219830 h 778475"/>
                  <a:gd name="connsiteX102" fmla="*/ 1194921 w 1402661"/>
                  <a:gd name="connsiteY102" fmla="*/ 223152 h 778475"/>
                  <a:gd name="connsiteX103" fmla="*/ 1175190 w 1402661"/>
                  <a:gd name="connsiteY103" fmla="*/ 229331 h 778475"/>
                  <a:gd name="connsiteX104" fmla="*/ 1161903 w 1402661"/>
                  <a:gd name="connsiteY104" fmla="*/ 236705 h 778475"/>
                  <a:gd name="connsiteX105" fmla="*/ 1116729 w 1402661"/>
                  <a:gd name="connsiteY105" fmla="*/ 249526 h 778475"/>
                  <a:gd name="connsiteX106" fmla="*/ 1097794 w 1402661"/>
                  <a:gd name="connsiteY106" fmla="*/ 278425 h 778475"/>
                  <a:gd name="connsiteX107" fmla="*/ 1084640 w 1402661"/>
                  <a:gd name="connsiteY107" fmla="*/ 279952 h 778475"/>
                  <a:gd name="connsiteX108" fmla="*/ 1060591 w 1402661"/>
                  <a:gd name="connsiteY108" fmla="*/ 283740 h 778475"/>
                  <a:gd name="connsiteX109" fmla="*/ 1051091 w 1402661"/>
                  <a:gd name="connsiteY109" fmla="*/ 307922 h 778475"/>
                  <a:gd name="connsiteX110" fmla="*/ 1006514 w 1402661"/>
                  <a:gd name="connsiteY110" fmla="*/ 306195 h 778475"/>
                  <a:gd name="connsiteX111" fmla="*/ 1002926 w 1402661"/>
                  <a:gd name="connsiteY111" fmla="*/ 272047 h 778475"/>
                  <a:gd name="connsiteX112" fmla="*/ 997546 w 1402661"/>
                  <a:gd name="connsiteY112" fmla="*/ 234180 h 778475"/>
                  <a:gd name="connsiteX113" fmla="*/ 1016080 w 1402661"/>
                  <a:gd name="connsiteY113" fmla="*/ 202491 h 778475"/>
                  <a:gd name="connsiteX114" fmla="*/ 1015948 w 1402661"/>
                  <a:gd name="connsiteY114" fmla="*/ 179903 h 778475"/>
                  <a:gd name="connsiteX115" fmla="*/ 1007045 w 1402661"/>
                  <a:gd name="connsiteY115" fmla="*/ 192061 h 778475"/>
                  <a:gd name="connsiteX116" fmla="*/ 1001531 w 1402661"/>
                  <a:gd name="connsiteY116" fmla="*/ 164622 h 778475"/>
                  <a:gd name="connsiteX117" fmla="*/ 992497 w 1402661"/>
                  <a:gd name="connsiteY117" fmla="*/ 162032 h 778475"/>
                  <a:gd name="connsiteX118" fmla="*/ 989572 w 1402661"/>
                  <a:gd name="connsiteY118" fmla="*/ 159973 h 778475"/>
                  <a:gd name="connsiteX119" fmla="*/ 974892 w 1402661"/>
                  <a:gd name="connsiteY119" fmla="*/ 194851 h 778475"/>
                  <a:gd name="connsiteX120" fmla="*/ 936691 w 1402661"/>
                  <a:gd name="connsiteY120" fmla="*/ 280815 h 778475"/>
                  <a:gd name="connsiteX121" fmla="*/ 927523 w 1402661"/>
                  <a:gd name="connsiteY121" fmla="*/ 192128 h 778475"/>
                  <a:gd name="connsiteX122" fmla="*/ 959345 w 1402661"/>
                  <a:gd name="connsiteY122" fmla="*/ 125625 h 778475"/>
                  <a:gd name="connsiteX123" fmla="*/ 941076 w 1402661"/>
                  <a:gd name="connsiteY123" fmla="*/ 114134 h 778475"/>
                  <a:gd name="connsiteX124" fmla="*/ 920083 w 1402661"/>
                  <a:gd name="connsiteY124" fmla="*/ 121176 h 778475"/>
                  <a:gd name="connsiteX125" fmla="*/ 891782 w 1402661"/>
                  <a:gd name="connsiteY125" fmla="*/ 83906 h 778475"/>
                  <a:gd name="connsiteX126" fmla="*/ 882747 w 1402661"/>
                  <a:gd name="connsiteY126" fmla="*/ 120777 h 778475"/>
                  <a:gd name="connsiteX127" fmla="*/ 850792 w 1402661"/>
                  <a:gd name="connsiteY127" fmla="*/ 88822 h 778475"/>
                  <a:gd name="connsiteX128" fmla="*/ 820365 w 1402661"/>
                  <a:gd name="connsiteY128" fmla="*/ 103969 h 778475"/>
                  <a:gd name="connsiteX129" fmla="*/ 811596 w 1402661"/>
                  <a:gd name="connsiteY129" fmla="*/ 32951 h 778475"/>
                  <a:gd name="connsiteX130" fmla="*/ 741574 w 1402661"/>
                  <a:gd name="connsiteY130" fmla="*/ 26772 h 778475"/>
                  <a:gd name="connsiteX131" fmla="*/ 723039 w 1402661"/>
                  <a:gd name="connsiteY131" fmla="*/ 0 h 778475"/>
                  <a:gd name="connsiteX132" fmla="*/ 718920 w 1402661"/>
                  <a:gd name="connsiteY13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16598 h 778475"/>
                  <a:gd name="connsiteX23" fmla="*/ 177121 w 1402661"/>
                  <a:gd name="connsiteY23" fmla="*/ 520609 h 778475"/>
                  <a:gd name="connsiteX24" fmla="*/ 204055 w 1402661"/>
                  <a:gd name="connsiteY24" fmla="*/ 560172 h 778475"/>
                  <a:gd name="connsiteX25" fmla="*/ 249363 w 1402661"/>
                  <a:gd name="connsiteY25" fmla="*/ 551935 h 778475"/>
                  <a:gd name="connsiteX26" fmla="*/ 284374 w 1402661"/>
                  <a:gd name="connsiteY26" fmla="*/ 572529 h 778475"/>
                  <a:gd name="connsiteX27" fmla="*/ 319385 w 1402661"/>
                  <a:gd name="connsiteY27" fmla="*/ 578708 h 778475"/>
                  <a:gd name="connsiteX28" fmla="*/ 342039 w 1402661"/>
                  <a:gd name="connsiteY28" fmla="*/ 593124 h 778475"/>
                  <a:gd name="connsiteX29" fmla="*/ 372931 w 1402661"/>
                  <a:gd name="connsiteY29" fmla="*/ 589005 h 778475"/>
                  <a:gd name="connsiteX30" fmla="*/ 395585 w 1402661"/>
                  <a:gd name="connsiteY30" fmla="*/ 578708 h 778475"/>
                  <a:gd name="connsiteX31" fmla="*/ 407942 w 1402661"/>
                  <a:gd name="connsiteY31" fmla="*/ 580767 h 778475"/>
                  <a:gd name="connsiteX32" fmla="*/ 434715 w 1402661"/>
                  <a:gd name="connsiteY32" fmla="*/ 572529 h 778475"/>
                  <a:gd name="connsiteX33" fmla="*/ 461488 w 1402661"/>
                  <a:gd name="connsiteY33" fmla="*/ 589005 h 778475"/>
                  <a:gd name="connsiteX34" fmla="*/ 488261 w 1402661"/>
                  <a:gd name="connsiteY34" fmla="*/ 609599 h 778475"/>
                  <a:gd name="connsiteX35" fmla="*/ 504736 w 1402661"/>
                  <a:gd name="connsiteY35" fmla="*/ 628135 h 778475"/>
                  <a:gd name="connsiteX36" fmla="*/ 525331 w 1402661"/>
                  <a:gd name="connsiteY36" fmla="*/ 656967 h 778475"/>
                  <a:gd name="connsiteX37" fmla="*/ 552104 w 1402661"/>
                  <a:gd name="connsiteY37" fmla="*/ 636372 h 778475"/>
                  <a:gd name="connsiteX38" fmla="*/ 570639 w 1402661"/>
                  <a:gd name="connsiteY38" fmla="*/ 634313 h 778475"/>
                  <a:gd name="connsiteX39" fmla="*/ 589174 w 1402661"/>
                  <a:gd name="connsiteY39" fmla="*/ 646670 h 778475"/>
                  <a:gd name="connsiteX40" fmla="*/ 607709 w 1402661"/>
                  <a:gd name="connsiteY40" fmla="*/ 677562 h 778475"/>
                  <a:gd name="connsiteX41" fmla="*/ 622126 w 1402661"/>
                  <a:gd name="connsiteY41" fmla="*/ 694037 h 778475"/>
                  <a:gd name="connsiteX42" fmla="*/ 628304 w 1402661"/>
                  <a:gd name="connsiteY42" fmla="*/ 710513 h 778475"/>
                  <a:gd name="connsiteX43" fmla="*/ 648899 w 1402661"/>
                  <a:gd name="connsiteY43" fmla="*/ 722870 h 778475"/>
                  <a:gd name="connsiteX44" fmla="*/ 671553 w 1402661"/>
                  <a:gd name="connsiteY44" fmla="*/ 739345 h 778475"/>
                  <a:gd name="connsiteX45" fmla="*/ 683909 w 1402661"/>
                  <a:gd name="connsiteY45" fmla="*/ 687859 h 778475"/>
                  <a:gd name="connsiteX46" fmla="*/ 723039 w 1402661"/>
                  <a:gd name="connsiteY46" fmla="*/ 652848 h 778475"/>
                  <a:gd name="connsiteX47" fmla="*/ 749812 w 1402661"/>
                  <a:gd name="connsiteY47" fmla="*/ 636372 h 778475"/>
                  <a:gd name="connsiteX48" fmla="*/ 786882 w 1402661"/>
                  <a:gd name="connsiteY48" fmla="*/ 636372 h 778475"/>
                  <a:gd name="connsiteX49" fmla="*/ 840428 w 1402661"/>
                  <a:gd name="connsiteY49" fmla="*/ 636372 h 778475"/>
                  <a:gd name="connsiteX50" fmla="*/ 869261 w 1402661"/>
                  <a:gd name="connsiteY50" fmla="*/ 644610 h 778475"/>
                  <a:gd name="connsiteX51" fmla="*/ 893975 w 1402661"/>
                  <a:gd name="connsiteY51" fmla="*/ 646670 h 778475"/>
                  <a:gd name="connsiteX52" fmla="*/ 879558 w 1402661"/>
                  <a:gd name="connsiteY52" fmla="*/ 603421 h 778475"/>
                  <a:gd name="connsiteX53" fmla="*/ 910450 w 1402661"/>
                  <a:gd name="connsiteY53" fmla="*/ 605481 h 778475"/>
                  <a:gd name="connsiteX54" fmla="*/ 926926 w 1402661"/>
                  <a:gd name="connsiteY54" fmla="*/ 611659 h 778475"/>
                  <a:gd name="connsiteX55" fmla="*/ 968115 w 1402661"/>
                  <a:gd name="connsiteY55" fmla="*/ 624016 h 778475"/>
                  <a:gd name="connsiteX56" fmla="*/ 988709 w 1402661"/>
                  <a:gd name="connsiteY56" fmla="*/ 638432 h 778475"/>
                  <a:gd name="connsiteX57" fmla="*/ 1017542 w 1402661"/>
                  <a:gd name="connsiteY57" fmla="*/ 636372 h 778475"/>
                  <a:gd name="connsiteX58" fmla="*/ 1034018 w 1402661"/>
                  <a:gd name="connsiteY58" fmla="*/ 675502 h 778475"/>
                  <a:gd name="connsiteX59" fmla="*/ 1042255 w 1402661"/>
                  <a:gd name="connsiteY59" fmla="*/ 704335 h 778475"/>
                  <a:gd name="connsiteX60" fmla="*/ 1085505 w 1402661"/>
                  <a:gd name="connsiteY60" fmla="*/ 778475 h 778475"/>
                  <a:gd name="connsiteX61" fmla="*/ 1101980 w 1402661"/>
                  <a:gd name="connsiteY61" fmla="*/ 774356 h 778475"/>
                  <a:gd name="connsiteX62" fmla="*/ 1091682 w 1402661"/>
                  <a:gd name="connsiteY62" fmla="*/ 724929 h 778475"/>
                  <a:gd name="connsiteX63" fmla="*/ 1069028 w 1402661"/>
                  <a:gd name="connsiteY63" fmla="*/ 685799 h 778475"/>
                  <a:gd name="connsiteX64" fmla="*/ 1069028 w 1402661"/>
                  <a:gd name="connsiteY64" fmla="*/ 654908 h 778475"/>
                  <a:gd name="connsiteX65" fmla="*/ 1062850 w 1402661"/>
                  <a:gd name="connsiteY65" fmla="*/ 601362 h 778475"/>
                  <a:gd name="connsiteX66" fmla="*/ 1066969 w 1402661"/>
                  <a:gd name="connsiteY66" fmla="*/ 570470 h 778475"/>
                  <a:gd name="connsiteX67" fmla="*/ 1101980 w 1402661"/>
                  <a:gd name="connsiteY67" fmla="*/ 539578 h 778475"/>
                  <a:gd name="connsiteX68" fmla="*/ 1120515 w 1402661"/>
                  <a:gd name="connsiteY68" fmla="*/ 516924 h 778475"/>
                  <a:gd name="connsiteX69" fmla="*/ 1147288 w 1402661"/>
                  <a:gd name="connsiteY69" fmla="*/ 506626 h 778475"/>
                  <a:gd name="connsiteX70" fmla="*/ 1165823 w 1402661"/>
                  <a:gd name="connsiteY70" fmla="*/ 494270 h 778475"/>
                  <a:gd name="connsiteX71" fmla="*/ 1207012 w 1402661"/>
                  <a:gd name="connsiteY71" fmla="*/ 467497 h 778475"/>
                  <a:gd name="connsiteX72" fmla="*/ 1194655 w 1402661"/>
                  <a:gd name="connsiteY72" fmla="*/ 428367 h 778475"/>
                  <a:gd name="connsiteX73" fmla="*/ 1182299 w 1402661"/>
                  <a:gd name="connsiteY73" fmla="*/ 372762 h 778475"/>
                  <a:gd name="connsiteX74" fmla="*/ 1209072 w 1402661"/>
                  <a:gd name="connsiteY74" fmla="*/ 399535 h 778475"/>
                  <a:gd name="connsiteX75" fmla="*/ 1217309 w 1402661"/>
                  <a:gd name="connsiteY75" fmla="*/ 378940 h 778475"/>
                  <a:gd name="connsiteX76" fmla="*/ 1207012 w 1402661"/>
                  <a:gd name="connsiteY76" fmla="*/ 335691 h 778475"/>
                  <a:gd name="connsiteX77" fmla="*/ 1227607 w 1402661"/>
                  <a:gd name="connsiteY77" fmla="*/ 360405 h 778475"/>
                  <a:gd name="connsiteX78" fmla="*/ 1244082 w 1402661"/>
                  <a:gd name="connsiteY78" fmla="*/ 306859 h 778475"/>
                  <a:gd name="connsiteX79" fmla="*/ 1244082 w 1402661"/>
                  <a:gd name="connsiteY79" fmla="*/ 306859 h 778475"/>
                  <a:gd name="connsiteX80" fmla="*/ 1270855 w 1402661"/>
                  <a:gd name="connsiteY80" fmla="*/ 288324 h 778475"/>
                  <a:gd name="connsiteX81" fmla="*/ 1301747 w 1402661"/>
                  <a:gd name="connsiteY81" fmla="*/ 288324 h 778475"/>
                  <a:gd name="connsiteX82" fmla="*/ 1328520 w 1402661"/>
                  <a:gd name="connsiteY82" fmla="*/ 282145 h 778475"/>
                  <a:gd name="connsiteX83" fmla="*/ 1349115 w 1402661"/>
                  <a:gd name="connsiteY83" fmla="*/ 267729 h 778475"/>
                  <a:gd name="connsiteX84" fmla="*/ 1328520 w 1402661"/>
                  <a:gd name="connsiteY84" fmla="*/ 265670 h 778475"/>
                  <a:gd name="connsiteX85" fmla="*/ 1320282 w 1402661"/>
                  <a:gd name="connsiteY85" fmla="*/ 253313 h 778475"/>
                  <a:gd name="connsiteX86" fmla="*/ 1324401 w 1402661"/>
                  <a:gd name="connsiteY86" fmla="*/ 230659 h 778475"/>
                  <a:gd name="connsiteX87" fmla="*/ 1349115 w 1402661"/>
                  <a:gd name="connsiteY87" fmla="*/ 203886 h 778475"/>
                  <a:gd name="connsiteX88" fmla="*/ 1394423 w 1402661"/>
                  <a:gd name="connsiteY88" fmla="*/ 181232 h 778475"/>
                  <a:gd name="connsiteX89" fmla="*/ 1402661 w 1402661"/>
                  <a:gd name="connsiteY89" fmla="*/ 170935 h 778475"/>
                  <a:gd name="connsiteX90" fmla="*/ 1392363 w 1402661"/>
                  <a:gd name="connsiteY90" fmla="*/ 144162 h 778475"/>
                  <a:gd name="connsiteX91" fmla="*/ 1396482 w 1402661"/>
                  <a:gd name="connsiteY91" fmla="*/ 113270 h 778475"/>
                  <a:gd name="connsiteX92" fmla="*/ 1390304 w 1402661"/>
                  <a:gd name="connsiteY92" fmla="*/ 96794 h 778475"/>
                  <a:gd name="connsiteX93" fmla="*/ 1382066 w 1402661"/>
                  <a:gd name="connsiteY93" fmla="*/ 80318 h 778475"/>
                  <a:gd name="connsiteX94" fmla="*/ 1355293 w 1402661"/>
                  <a:gd name="connsiteY94" fmla="*/ 88556 h 778475"/>
                  <a:gd name="connsiteX95" fmla="*/ 1351763 w 1402661"/>
                  <a:gd name="connsiteY95" fmla="*/ 113858 h 778475"/>
                  <a:gd name="connsiteX96" fmla="*/ 1343525 w 1402661"/>
                  <a:gd name="connsiteY96" fmla="*/ 134943 h 778475"/>
                  <a:gd name="connsiteX97" fmla="*/ 1308906 w 1402661"/>
                  <a:gd name="connsiteY97" fmla="*/ 170052 h 778475"/>
                  <a:gd name="connsiteX98" fmla="*/ 1258499 w 1402661"/>
                  <a:gd name="connsiteY98" fmla="*/ 166816 h 778475"/>
                  <a:gd name="connsiteX99" fmla="*/ 1217309 w 1402661"/>
                  <a:gd name="connsiteY99" fmla="*/ 168875 h 778475"/>
                  <a:gd name="connsiteX100" fmla="*/ 1229534 w 1402661"/>
                  <a:gd name="connsiteY100" fmla="*/ 205413 h 778475"/>
                  <a:gd name="connsiteX101" fmla="*/ 1218770 w 1402661"/>
                  <a:gd name="connsiteY101" fmla="*/ 219830 h 778475"/>
                  <a:gd name="connsiteX102" fmla="*/ 1194921 w 1402661"/>
                  <a:gd name="connsiteY102" fmla="*/ 223152 h 778475"/>
                  <a:gd name="connsiteX103" fmla="*/ 1175190 w 1402661"/>
                  <a:gd name="connsiteY103" fmla="*/ 229331 h 778475"/>
                  <a:gd name="connsiteX104" fmla="*/ 1161903 w 1402661"/>
                  <a:gd name="connsiteY104" fmla="*/ 236705 h 778475"/>
                  <a:gd name="connsiteX105" fmla="*/ 1116729 w 1402661"/>
                  <a:gd name="connsiteY105" fmla="*/ 249526 h 778475"/>
                  <a:gd name="connsiteX106" fmla="*/ 1097794 w 1402661"/>
                  <a:gd name="connsiteY106" fmla="*/ 278425 h 778475"/>
                  <a:gd name="connsiteX107" fmla="*/ 1084640 w 1402661"/>
                  <a:gd name="connsiteY107" fmla="*/ 279952 h 778475"/>
                  <a:gd name="connsiteX108" fmla="*/ 1060591 w 1402661"/>
                  <a:gd name="connsiteY108" fmla="*/ 283740 h 778475"/>
                  <a:gd name="connsiteX109" fmla="*/ 1051091 w 1402661"/>
                  <a:gd name="connsiteY109" fmla="*/ 307922 h 778475"/>
                  <a:gd name="connsiteX110" fmla="*/ 1006514 w 1402661"/>
                  <a:gd name="connsiteY110" fmla="*/ 306195 h 778475"/>
                  <a:gd name="connsiteX111" fmla="*/ 1002926 w 1402661"/>
                  <a:gd name="connsiteY111" fmla="*/ 272047 h 778475"/>
                  <a:gd name="connsiteX112" fmla="*/ 997546 w 1402661"/>
                  <a:gd name="connsiteY112" fmla="*/ 234180 h 778475"/>
                  <a:gd name="connsiteX113" fmla="*/ 1016080 w 1402661"/>
                  <a:gd name="connsiteY113" fmla="*/ 202491 h 778475"/>
                  <a:gd name="connsiteX114" fmla="*/ 1015948 w 1402661"/>
                  <a:gd name="connsiteY114" fmla="*/ 179903 h 778475"/>
                  <a:gd name="connsiteX115" fmla="*/ 1007045 w 1402661"/>
                  <a:gd name="connsiteY115" fmla="*/ 192061 h 778475"/>
                  <a:gd name="connsiteX116" fmla="*/ 1001531 w 1402661"/>
                  <a:gd name="connsiteY116" fmla="*/ 164622 h 778475"/>
                  <a:gd name="connsiteX117" fmla="*/ 992497 w 1402661"/>
                  <a:gd name="connsiteY117" fmla="*/ 162032 h 778475"/>
                  <a:gd name="connsiteX118" fmla="*/ 989572 w 1402661"/>
                  <a:gd name="connsiteY118" fmla="*/ 159973 h 778475"/>
                  <a:gd name="connsiteX119" fmla="*/ 974892 w 1402661"/>
                  <a:gd name="connsiteY119" fmla="*/ 194851 h 778475"/>
                  <a:gd name="connsiteX120" fmla="*/ 936691 w 1402661"/>
                  <a:gd name="connsiteY120" fmla="*/ 280815 h 778475"/>
                  <a:gd name="connsiteX121" fmla="*/ 927523 w 1402661"/>
                  <a:gd name="connsiteY121" fmla="*/ 192128 h 778475"/>
                  <a:gd name="connsiteX122" fmla="*/ 959345 w 1402661"/>
                  <a:gd name="connsiteY122" fmla="*/ 125625 h 778475"/>
                  <a:gd name="connsiteX123" fmla="*/ 941076 w 1402661"/>
                  <a:gd name="connsiteY123" fmla="*/ 114134 h 778475"/>
                  <a:gd name="connsiteX124" fmla="*/ 920083 w 1402661"/>
                  <a:gd name="connsiteY124" fmla="*/ 121176 h 778475"/>
                  <a:gd name="connsiteX125" fmla="*/ 891782 w 1402661"/>
                  <a:gd name="connsiteY125" fmla="*/ 83906 h 778475"/>
                  <a:gd name="connsiteX126" fmla="*/ 882747 w 1402661"/>
                  <a:gd name="connsiteY126" fmla="*/ 120777 h 778475"/>
                  <a:gd name="connsiteX127" fmla="*/ 850792 w 1402661"/>
                  <a:gd name="connsiteY127" fmla="*/ 88822 h 778475"/>
                  <a:gd name="connsiteX128" fmla="*/ 820365 w 1402661"/>
                  <a:gd name="connsiteY128" fmla="*/ 103969 h 778475"/>
                  <a:gd name="connsiteX129" fmla="*/ 811596 w 1402661"/>
                  <a:gd name="connsiteY129" fmla="*/ 32951 h 778475"/>
                  <a:gd name="connsiteX130" fmla="*/ 741574 w 1402661"/>
                  <a:gd name="connsiteY130" fmla="*/ 26772 h 778475"/>
                  <a:gd name="connsiteX131" fmla="*/ 723039 w 1402661"/>
                  <a:gd name="connsiteY131" fmla="*/ 0 h 778475"/>
                  <a:gd name="connsiteX132" fmla="*/ 718920 w 1402661"/>
                  <a:gd name="connsiteY13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16598 h 778475"/>
                  <a:gd name="connsiteX23" fmla="*/ 177121 w 1402661"/>
                  <a:gd name="connsiteY23" fmla="*/ 520609 h 778475"/>
                  <a:gd name="connsiteX24" fmla="*/ 185142 w 1402661"/>
                  <a:gd name="connsiteY24" fmla="*/ 546678 h 778475"/>
                  <a:gd name="connsiteX25" fmla="*/ 204055 w 1402661"/>
                  <a:gd name="connsiteY25" fmla="*/ 560172 h 778475"/>
                  <a:gd name="connsiteX26" fmla="*/ 249363 w 1402661"/>
                  <a:gd name="connsiteY26" fmla="*/ 551935 h 778475"/>
                  <a:gd name="connsiteX27" fmla="*/ 284374 w 1402661"/>
                  <a:gd name="connsiteY27" fmla="*/ 572529 h 778475"/>
                  <a:gd name="connsiteX28" fmla="*/ 319385 w 1402661"/>
                  <a:gd name="connsiteY28" fmla="*/ 578708 h 778475"/>
                  <a:gd name="connsiteX29" fmla="*/ 342039 w 1402661"/>
                  <a:gd name="connsiteY29" fmla="*/ 593124 h 778475"/>
                  <a:gd name="connsiteX30" fmla="*/ 372931 w 1402661"/>
                  <a:gd name="connsiteY30" fmla="*/ 589005 h 778475"/>
                  <a:gd name="connsiteX31" fmla="*/ 395585 w 1402661"/>
                  <a:gd name="connsiteY31" fmla="*/ 578708 h 778475"/>
                  <a:gd name="connsiteX32" fmla="*/ 407942 w 1402661"/>
                  <a:gd name="connsiteY32" fmla="*/ 580767 h 778475"/>
                  <a:gd name="connsiteX33" fmla="*/ 434715 w 1402661"/>
                  <a:gd name="connsiteY33" fmla="*/ 572529 h 778475"/>
                  <a:gd name="connsiteX34" fmla="*/ 461488 w 1402661"/>
                  <a:gd name="connsiteY34" fmla="*/ 589005 h 778475"/>
                  <a:gd name="connsiteX35" fmla="*/ 488261 w 1402661"/>
                  <a:gd name="connsiteY35" fmla="*/ 609599 h 778475"/>
                  <a:gd name="connsiteX36" fmla="*/ 504736 w 1402661"/>
                  <a:gd name="connsiteY36" fmla="*/ 628135 h 778475"/>
                  <a:gd name="connsiteX37" fmla="*/ 525331 w 1402661"/>
                  <a:gd name="connsiteY37" fmla="*/ 656967 h 778475"/>
                  <a:gd name="connsiteX38" fmla="*/ 552104 w 1402661"/>
                  <a:gd name="connsiteY38" fmla="*/ 636372 h 778475"/>
                  <a:gd name="connsiteX39" fmla="*/ 570639 w 1402661"/>
                  <a:gd name="connsiteY39" fmla="*/ 634313 h 778475"/>
                  <a:gd name="connsiteX40" fmla="*/ 589174 w 1402661"/>
                  <a:gd name="connsiteY40" fmla="*/ 646670 h 778475"/>
                  <a:gd name="connsiteX41" fmla="*/ 607709 w 1402661"/>
                  <a:gd name="connsiteY41" fmla="*/ 677562 h 778475"/>
                  <a:gd name="connsiteX42" fmla="*/ 622126 w 1402661"/>
                  <a:gd name="connsiteY42" fmla="*/ 694037 h 778475"/>
                  <a:gd name="connsiteX43" fmla="*/ 628304 w 1402661"/>
                  <a:gd name="connsiteY43" fmla="*/ 710513 h 778475"/>
                  <a:gd name="connsiteX44" fmla="*/ 648899 w 1402661"/>
                  <a:gd name="connsiteY44" fmla="*/ 722870 h 778475"/>
                  <a:gd name="connsiteX45" fmla="*/ 671553 w 1402661"/>
                  <a:gd name="connsiteY45" fmla="*/ 739345 h 778475"/>
                  <a:gd name="connsiteX46" fmla="*/ 683909 w 1402661"/>
                  <a:gd name="connsiteY46" fmla="*/ 687859 h 778475"/>
                  <a:gd name="connsiteX47" fmla="*/ 723039 w 1402661"/>
                  <a:gd name="connsiteY47" fmla="*/ 652848 h 778475"/>
                  <a:gd name="connsiteX48" fmla="*/ 749812 w 1402661"/>
                  <a:gd name="connsiteY48" fmla="*/ 636372 h 778475"/>
                  <a:gd name="connsiteX49" fmla="*/ 786882 w 1402661"/>
                  <a:gd name="connsiteY49" fmla="*/ 636372 h 778475"/>
                  <a:gd name="connsiteX50" fmla="*/ 840428 w 1402661"/>
                  <a:gd name="connsiteY50" fmla="*/ 636372 h 778475"/>
                  <a:gd name="connsiteX51" fmla="*/ 869261 w 1402661"/>
                  <a:gd name="connsiteY51" fmla="*/ 644610 h 778475"/>
                  <a:gd name="connsiteX52" fmla="*/ 893975 w 1402661"/>
                  <a:gd name="connsiteY52" fmla="*/ 646670 h 778475"/>
                  <a:gd name="connsiteX53" fmla="*/ 879558 w 1402661"/>
                  <a:gd name="connsiteY53" fmla="*/ 603421 h 778475"/>
                  <a:gd name="connsiteX54" fmla="*/ 910450 w 1402661"/>
                  <a:gd name="connsiteY54" fmla="*/ 605481 h 778475"/>
                  <a:gd name="connsiteX55" fmla="*/ 926926 w 1402661"/>
                  <a:gd name="connsiteY55" fmla="*/ 611659 h 778475"/>
                  <a:gd name="connsiteX56" fmla="*/ 968115 w 1402661"/>
                  <a:gd name="connsiteY56" fmla="*/ 624016 h 778475"/>
                  <a:gd name="connsiteX57" fmla="*/ 988709 w 1402661"/>
                  <a:gd name="connsiteY57" fmla="*/ 638432 h 778475"/>
                  <a:gd name="connsiteX58" fmla="*/ 1017542 w 1402661"/>
                  <a:gd name="connsiteY58" fmla="*/ 636372 h 778475"/>
                  <a:gd name="connsiteX59" fmla="*/ 1034018 w 1402661"/>
                  <a:gd name="connsiteY59" fmla="*/ 675502 h 778475"/>
                  <a:gd name="connsiteX60" fmla="*/ 1042255 w 1402661"/>
                  <a:gd name="connsiteY60" fmla="*/ 704335 h 778475"/>
                  <a:gd name="connsiteX61" fmla="*/ 1085505 w 1402661"/>
                  <a:gd name="connsiteY61" fmla="*/ 778475 h 778475"/>
                  <a:gd name="connsiteX62" fmla="*/ 1101980 w 1402661"/>
                  <a:gd name="connsiteY62" fmla="*/ 774356 h 778475"/>
                  <a:gd name="connsiteX63" fmla="*/ 1091682 w 1402661"/>
                  <a:gd name="connsiteY63" fmla="*/ 724929 h 778475"/>
                  <a:gd name="connsiteX64" fmla="*/ 1069028 w 1402661"/>
                  <a:gd name="connsiteY64" fmla="*/ 685799 h 778475"/>
                  <a:gd name="connsiteX65" fmla="*/ 1069028 w 1402661"/>
                  <a:gd name="connsiteY65" fmla="*/ 654908 h 778475"/>
                  <a:gd name="connsiteX66" fmla="*/ 1062850 w 1402661"/>
                  <a:gd name="connsiteY66" fmla="*/ 601362 h 778475"/>
                  <a:gd name="connsiteX67" fmla="*/ 1066969 w 1402661"/>
                  <a:gd name="connsiteY67" fmla="*/ 570470 h 778475"/>
                  <a:gd name="connsiteX68" fmla="*/ 1101980 w 1402661"/>
                  <a:gd name="connsiteY68" fmla="*/ 539578 h 778475"/>
                  <a:gd name="connsiteX69" fmla="*/ 1120515 w 1402661"/>
                  <a:gd name="connsiteY69" fmla="*/ 516924 h 778475"/>
                  <a:gd name="connsiteX70" fmla="*/ 1147288 w 1402661"/>
                  <a:gd name="connsiteY70" fmla="*/ 506626 h 778475"/>
                  <a:gd name="connsiteX71" fmla="*/ 1165823 w 1402661"/>
                  <a:gd name="connsiteY71" fmla="*/ 494270 h 778475"/>
                  <a:gd name="connsiteX72" fmla="*/ 1207012 w 1402661"/>
                  <a:gd name="connsiteY72" fmla="*/ 467497 h 778475"/>
                  <a:gd name="connsiteX73" fmla="*/ 1194655 w 1402661"/>
                  <a:gd name="connsiteY73" fmla="*/ 428367 h 778475"/>
                  <a:gd name="connsiteX74" fmla="*/ 1182299 w 1402661"/>
                  <a:gd name="connsiteY74" fmla="*/ 372762 h 778475"/>
                  <a:gd name="connsiteX75" fmla="*/ 1209072 w 1402661"/>
                  <a:gd name="connsiteY75" fmla="*/ 399535 h 778475"/>
                  <a:gd name="connsiteX76" fmla="*/ 1217309 w 1402661"/>
                  <a:gd name="connsiteY76" fmla="*/ 378940 h 778475"/>
                  <a:gd name="connsiteX77" fmla="*/ 1207012 w 1402661"/>
                  <a:gd name="connsiteY77" fmla="*/ 335691 h 778475"/>
                  <a:gd name="connsiteX78" fmla="*/ 1227607 w 1402661"/>
                  <a:gd name="connsiteY78" fmla="*/ 360405 h 778475"/>
                  <a:gd name="connsiteX79" fmla="*/ 1244082 w 1402661"/>
                  <a:gd name="connsiteY79" fmla="*/ 306859 h 778475"/>
                  <a:gd name="connsiteX80" fmla="*/ 1244082 w 1402661"/>
                  <a:gd name="connsiteY80" fmla="*/ 306859 h 778475"/>
                  <a:gd name="connsiteX81" fmla="*/ 1270855 w 1402661"/>
                  <a:gd name="connsiteY81" fmla="*/ 288324 h 778475"/>
                  <a:gd name="connsiteX82" fmla="*/ 1301747 w 1402661"/>
                  <a:gd name="connsiteY82" fmla="*/ 288324 h 778475"/>
                  <a:gd name="connsiteX83" fmla="*/ 1328520 w 1402661"/>
                  <a:gd name="connsiteY83" fmla="*/ 282145 h 778475"/>
                  <a:gd name="connsiteX84" fmla="*/ 1349115 w 1402661"/>
                  <a:gd name="connsiteY84" fmla="*/ 267729 h 778475"/>
                  <a:gd name="connsiteX85" fmla="*/ 1328520 w 1402661"/>
                  <a:gd name="connsiteY85" fmla="*/ 265670 h 778475"/>
                  <a:gd name="connsiteX86" fmla="*/ 1320282 w 1402661"/>
                  <a:gd name="connsiteY86" fmla="*/ 253313 h 778475"/>
                  <a:gd name="connsiteX87" fmla="*/ 1324401 w 1402661"/>
                  <a:gd name="connsiteY87" fmla="*/ 230659 h 778475"/>
                  <a:gd name="connsiteX88" fmla="*/ 1349115 w 1402661"/>
                  <a:gd name="connsiteY88" fmla="*/ 203886 h 778475"/>
                  <a:gd name="connsiteX89" fmla="*/ 1394423 w 1402661"/>
                  <a:gd name="connsiteY89" fmla="*/ 181232 h 778475"/>
                  <a:gd name="connsiteX90" fmla="*/ 1402661 w 1402661"/>
                  <a:gd name="connsiteY90" fmla="*/ 170935 h 778475"/>
                  <a:gd name="connsiteX91" fmla="*/ 1392363 w 1402661"/>
                  <a:gd name="connsiteY91" fmla="*/ 144162 h 778475"/>
                  <a:gd name="connsiteX92" fmla="*/ 1396482 w 1402661"/>
                  <a:gd name="connsiteY92" fmla="*/ 113270 h 778475"/>
                  <a:gd name="connsiteX93" fmla="*/ 1390304 w 1402661"/>
                  <a:gd name="connsiteY93" fmla="*/ 96794 h 778475"/>
                  <a:gd name="connsiteX94" fmla="*/ 1382066 w 1402661"/>
                  <a:gd name="connsiteY94" fmla="*/ 80318 h 778475"/>
                  <a:gd name="connsiteX95" fmla="*/ 1355293 w 1402661"/>
                  <a:gd name="connsiteY95" fmla="*/ 88556 h 778475"/>
                  <a:gd name="connsiteX96" fmla="*/ 1351763 w 1402661"/>
                  <a:gd name="connsiteY96" fmla="*/ 113858 h 778475"/>
                  <a:gd name="connsiteX97" fmla="*/ 1343525 w 1402661"/>
                  <a:gd name="connsiteY97" fmla="*/ 134943 h 778475"/>
                  <a:gd name="connsiteX98" fmla="*/ 1308906 w 1402661"/>
                  <a:gd name="connsiteY98" fmla="*/ 170052 h 778475"/>
                  <a:gd name="connsiteX99" fmla="*/ 1258499 w 1402661"/>
                  <a:gd name="connsiteY99" fmla="*/ 166816 h 778475"/>
                  <a:gd name="connsiteX100" fmla="*/ 1217309 w 1402661"/>
                  <a:gd name="connsiteY100" fmla="*/ 168875 h 778475"/>
                  <a:gd name="connsiteX101" fmla="*/ 1229534 w 1402661"/>
                  <a:gd name="connsiteY101" fmla="*/ 205413 h 778475"/>
                  <a:gd name="connsiteX102" fmla="*/ 1218770 w 1402661"/>
                  <a:gd name="connsiteY102" fmla="*/ 219830 h 778475"/>
                  <a:gd name="connsiteX103" fmla="*/ 1194921 w 1402661"/>
                  <a:gd name="connsiteY103" fmla="*/ 223152 h 778475"/>
                  <a:gd name="connsiteX104" fmla="*/ 1175190 w 1402661"/>
                  <a:gd name="connsiteY104" fmla="*/ 229331 h 778475"/>
                  <a:gd name="connsiteX105" fmla="*/ 1161903 w 1402661"/>
                  <a:gd name="connsiteY105" fmla="*/ 236705 h 778475"/>
                  <a:gd name="connsiteX106" fmla="*/ 1116729 w 1402661"/>
                  <a:gd name="connsiteY106" fmla="*/ 249526 h 778475"/>
                  <a:gd name="connsiteX107" fmla="*/ 1097794 w 1402661"/>
                  <a:gd name="connsiteY107" fmla="*/ 278425 h 778475"/>
                  <a:gd name="connsiteX108" fmla="*/ 1084640 w 1402661"/>
                  <a:gd name="connsiteY108" fmla="*/ 279952 h 778475"/>
                  <a:gd name="connsiteX109" fmla="*/ 1060591 w 1402661"/>
                  <a:gd name="connsiteY109" fmla="*/ 283740 h 778475"/>
                  <a:gd name="connsiteX110" fmla="*/ 1051091 w 1402661"/>
                  <a:gd name="connsiteY110" fmla="*/ 307922 h 778475"/>
                  <a:gd name="connsiteX111" fmla="*/ 1006514 w 1402661"/>
                  <a:gd name="connsiteY111" fmla="*/ 306195 h 778475"/>
                  <a:gd name="connsiteX112" fmla="*/ 1002926 w 1402661"/>
                  <a:gd name="connsiteY112" fmla="*/ 272047 h 778475"/>
                  <a:gd name="connsiteX113" fmla="*/ 997546 w 1402661"/>
                  <a:gd name="connsiteY113" fmla="*/ 234180 h 778475"/>
                  <a:gd name="connsiteX114" fmla="*/ 1016080 w 1402661"/>
                  <a:gd name="connsiteY114" fmla="*/ 202491 h 778475"/>
                  <a:gd name="connsiteX115" fmla="*/ 1015948 w 1402661"/>
                  <a:gd name="connsiteY115" fmla="*/ 179903 h 778475"/>
                  <a:gd name="connsiteX116" fmla="*/ 1007045 w 1402661"/>
                  <a:gd name="connsiteY116" fmla="*/ 192061 h 778475"/>
                  <a:gd name="connsiteX117" fmla="*/ 1001531 w 1402661"/>
                  <a:gd name="connsiteY117" fmla="*/ 164622 h 778475"/>
                  <a:gd name="connsiteX118" fmla="*/ 992497 w 1402661"/>
                  <a:gd name="connsiteY118" fmla="*/ 162032 h 778475"/>
                  <a:gd name="connsiteX119" fmla="*/ 989572 w 1402661"/>
                  <a:gd name="connsiteY119" fmla="*/ 159973 h 778475"/>
                  <a:gd name="connsiteX120" fmla="*/ 974892 w 1402661"/>
                  <a:gd name="connsiteY120" fmla="*/ 194851 h 778475"/>
                  <a:gd name="connsiteX121" fmla="*/ 936691 w 1402661"/>
                  <a:gd name="connsiteY121" fmla="*/ 280815 h 778475"/>
                  <a:gd name="connsiteX122" fmla="*/ 927523 w 1402661"/>
                  <a:gd name="connsiteY122" fmla="*/ 192128 h 778475"/>
                  <a:gd name="connsiteX123" fmla="*/ 959345 w 1402661"/>
                  <a:gd name="connsiteY123" fmla="*/ 125625 h 778475"/>
                  <a:gd name="connsiteX124" fmla="*/ 941076 w 1402661"/>
                  <a:gd name="connsiteY124" fmla="*/ 114134 h 778475"/>
                  <a:gd name="connsiteX125" fmla="*/ 920083 w 1402661"/>
                  <a:gd name="connsiteY125" fmla="*/ 121176 h 778475"/>
                  <a:gd name="connsiteX126" fmla="*/ 891782 w 1402661"/>
                  <a:gd name="connsiteY126" fmla="*/ 83906 h 778475"/>
                  <a:gd name="connsiteX127" fmla="*/ 882747 w 1402661"/>
                  <a:gd name="connsiteY127" fmla="*/ 120777 h 778475"/>
                  <a:gd name="connsiteX128" fmla="*/ 850792 w 1402661"/>
                  <a:gd name="connsiteY128" fmla="*/ 88822 h 778475"/>
                  <a:gd name="connsiteX129" fmla="*/ 820365 w 1402661"/>
                  <a:gd name="connsiteY129" fmla="*/ 103969 h 778475"/>
                  <a:gd name="connsiteX130" fmla="*/ 811596 w 1402661"/>
                  <a:gd name="connsiteY130" fmla="*/ 32951 h 778475"/>
                  <a:gd name="connsiteX131" fmla="*/ 741574 w 1402661"/>
                  <a:gd name="connsiteY131" fmla="*/ 26772 h 778475"/>
                  <a:gd name="connsiteX132" fmla="*/ 723039 w 1402661"/>
                  <a:gd name="connsiteY132" fmla="*/ 0 h 778475"/>
                  <a:gd name="connsiteX133" fmla="*/ 718920 w 1402661"/>
                  <a:gd name="connsiteY13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16598 h 778475"/>
                  <a:gd name="connsiteX23" fmla="*/ 171105 w 1402661"/>
                  <a:gd name="connsiteY23" fmla="*/ 528630 h 778475"/>
                  <a:gd name="connsiteX24" fmla="*/ 185142 w 1402661"/>
                  <a:gd name="connsiteY24" fmla="*/ 546678 h 778475"/>
                  <a:gd name="connsiteX25" fmla="*/ 204055 w 1402661"/>
                  <a:gd name="connsiteY25" fmla="*/ 560172 h 778475"/>
                  <a:gd name="connsiteX26" fmla="*/ 249363 w 1402661"/>
                  <a:gd name="connsiteY26" fmla="*/ 551935 h 778475"/>
                  <a:gd name="connsiteX27" fmla="*/ 284374 w 1402661"/>
                  <a:gd name="connsiteY27" fmla="*/ 572529 h 778475"/>
                  <a:gd name="connsiteX28" fmla="*/ 319385 w 1402661"/>
                  <a:gd name="connsiteY28" fmla="*/ 578708 h 778475"/>
                  <a:gd name="connsiteX29" fmla="*/ 342039 w 1402661"/>
                  <a:gd name="connsiteY29" fmla="*/ 593124 h 778475"/>
                  <a:gd name="connsiteX30" fmla="*/ 372931 w 1402661"/>
                  <a:gd name="connsiteY30" fmla="*/ 589005 h 778475"/>
                  <a:gd name="connsiteX31" fmla="*/ 395585 w 1402661"/>
                  <a:gd name="connsiteY31" fmla="*/ 578708 h 778475"/>
                  <a:gd name="connsiteX32" fmla="*/ 407942 w 1402661"/>
                  <a:gd name="connsiteY32" fmla="*/ 580767 h 778475"/>
                  <a:gd name="connsiteX33" fmla="*/ 434715 w 1402661"/>
                  <a:gd name="connsiteY33" fmla="*/ 572529 h 778475"/>
                  <a:gd name="connsiteX34" fmla="*/ 461488 w 1402661"/>
                  <a:gd name="connsiteY34" fmla="*/ 589005 h 778475"/>
                  <a:gd name="connsiteX35" fmla="*/ 488261 w 1402661"/>
                  <a:gd name="connsiteY35" fmla="*/ 609599 h 778475"/>
                  <a:gd name="connsiteX36" fmla="*/ 504736 w 1402661"/>
                  <a:gd name="connsiteY36" fmla="*/ 628135 h 778475"/>
                  <a:gd name="connsiteX37" fmla="*/ 525331 w 1402661"/>
                  <a:gd name="connsiteY37" fmla="*/ 656967 h 778475"/>
                  <a:gd name="connsiteX38" fmla="*/ 552104 w 1402661"/>
                  <a:gd name="connsiteY38" fmla="*/ 636372 h 778475"/>
                  <a:gd name="connsiteX39" fmla="*/ 570639 w 1402661"/>
                  <a:gd name="connsiteY39" fmla="*/ 634313 h 778475"/>
                  <a:gd name="connsiteX40" fmla="*/ 589174 w 1402661"/>
                  <a:gd name="connsiteY40" fmla="*/ 646670 h 778475"/>
                  <a:gd name="connsiteX41" fmla="*/ 607709 w 1402661"/>
                  <a:gd name="connsiteY41" fmla="*/ 677562 h 778475"/>
                  <a:gd name="connsiteX42" fmla="*/ 622126 w 1402661"/>
                  <a:gd name="connsiteY42" fmla="*/ 694037 h 778475"/>
                  <a:gd name="connsiteX43" fmla="*/ 628304 w 1402661"/>
                  <a:gd name="connsiteY43" fmla="*/ 710513 h 778475"/>
                  <a:gd name="connsiteX44" fmla="*/ 648899 w 1402661"/>
                  <a:gd name="connsiteY44" fmla="*/ 722870 h 778475"/>
                  <a:gd name="connsiteX45" fmla="*/ 671553 w 1402661"/>
                  <a:gd name="connsiteY45" fmla="*/ 739345 h 778475"/>
                  <a:gd name="connsiteX46" fmla="*/ 683909 w 1402661"/>
                  <a:gd name="connsiteY46" fmla="*/ 687859 h 778475"/>
                  <a:gd name="connsiteX47" fmla="*/ 723039 w 1402661"/>
                  <a:gd name="connsiteY47" fmla="*/ 652848 h 778475"/>
                  <a:gd name="connsiteX48" fmla="*/ 749812 w 1402661"/>
                  <a:gd name="connsiteY48" fmla="*/ 636372 h 778475"/>
                  <a:gd name="connsiteX49" fmla="*/ 786882 w 1402661"/>
                  <a:gd name="connsiteY49" fmla="*/ 636372 h 778475"/>
                  <a:gd name="connsiteX50" fmla="*/ 840428 w 1402661"/>
                  <a:gd name="connsiteY50" fmla="*/ 636372 h 778475"/>
                  <a:gd name="connsiteX51" fmla="*/ 869261 w 1402661"/>
                  <a:gd name="connsiteY51" fmla="*/ 644610 h 778475"/>
                  <a:gd name="connsiteX52" fmla="*/ 893975 w 1402661"/>
                  <a:gd name="connsiteY52" fmla="*/ 646670 h 778475"/>
                  <a:gd name="connsiteX53" fmla="*/ 879558 w 1402661"/>
                  <a:gd name="connsiteY53" fmla="*/ 603421 h 778475"/>
                  <a:gd name="connsiteX54" fmla="*/ 910450 w 1402661"/>
                  <a:gd name="connsiteY54" fmla="*/ 605481 h 778475"/>
                  <a:gd name="connsiteX55" fmla="*/ 926926 w 1402661"/>
                  <a:gd name="connsiteY55" fmla="*/ 611659 h 778475"/>
                  <a:gd name="connsiteX56" fmla="*/ 968115 w 1402661"/>
                  <a:gd name="connsiteY56" fmla="*/ 624016 h 778475"/>
                  <a:gd name="connsiteX57" fmla="*/ 988709 w 1402661"/>
                  <a:gd name="connsiteY57" fmla="*/ 638432 h 778475"/>
                  <a:gd name="connsiteX58" fmla="*/ 1017542 w 1402661"/>
                  <a:gd name="connsiteY58" fmla="*/ 636372 h 778475"/>
                  <a:gd name="connsiteX59" fmla="*/ 1034018 w 1402661"/>
                  <a:gd name="connsiteY59" fmla="*/ 675502 h 778475"/>
                  <a:gd name="connsiteX60" fmla="*/ 1042255 w 1402661"/>
                  <a:gd name="connsiteY60" fmla="*/ 704335 h 778475"/>
                  <a:gd name="connsiteX61" fmla="*/ 1085505 w 1402661"/>
                  <a:gd name="connsiteY61" fmla="*/ 778475 h 778475"/>
                  <a:gd name="connsiteX62" fmla="*/ 1101980 w 1402661"/>
                  <a:gd name="connsiteY62" fmla="*/ 774356 h 778475"/>
                  <a:gd name="connsiteX63" fmla="*/ 1091682 w 1402661"/>
                  <a:gd name="connsiteY63" fmla="*/ 724929 h 778475"/>
                  <a:gd name="connsiteX64" fmla="*/ 1069028 w 1402661"/>
                  <a:gd name="connsiteY64" fmla="*/ 685799 h 778475"/>
                  <a:gd name="connsiteX65" fmla="*/ 1069028 w 1402661"/>
                  <a:gd name="connsiteY65" fmla="*/ 654908 h 778475"/>
                  <a:gd name="connsiteX66" fmla="*/ 1062850 w 1402661"/>
                  <a:gd name="connsiteY66" fmla="*/ 601362 h 778475"/>
                  <a:gd name="connsiteX67" fmla="*/ 1066969 w 1402661"/>
                  <a:gd name="connsiteY67" fmla="*/ 570470 h 778475"/>
                  <a:gd name="connsiteX68" fmla="*/ 1101980 w 1402661"/>
                  <a:gd name="connsiteY68" fmla="*/ 539578 h 778475"/>
                  <a:gd name="connsiteX69" fmla="*/ 1120515 w 1402661"/>
                  <a:gd name="connsiteY69" fmla="*/ 516924 h 778475"/>
                  <a:gd name="connsiteX70" fmla="*/ 1147288 w 1402661"/>
                  <a:gd name="connsiteY70" fmla="*/ 506626 h 778475"/>
                  <a:gd name="connsiteX71" fmla="*/ 1165823 w 1402661"/>
                  <a:gd name="connsiteY71" fmla="*/ 494270 h 778475"/>
                  <a:gd name="connsiteX72" fmla="*/ 1207012 w 1402661"/>
                  <a:gd name="connsiteY72" fmla="*/ 467497 h 778475"/>
                  <a:gd name="connsiteX73" fmla="*/ 1194655 w 1402661"/>
                  <a:gd name="connsiteY73" fmla="*/ 428367 h 778475"/>
                  <a:gd name="connsiteX74" fmla="*/ 1182299 w 1402661"/>
                  <a:gd name="connsiteY74" fmla="*/ 372762 h 778475"/>
                  <a:gd name="connsiteX75" fmla="*/ 1209072 w 1402661"/>
                  <a:gd name="connsiteY75" fmla="*/ 399535 h 778475"/>
                  <a:gd name="connsiteX76" fmla="*/ 1217309 w 1402661"/>
                  <a:gd name="connsiteY76" fmla="*/ 378940 h 778475"/>
                  <a:gd name="connsiteX77" fmla="*/ 1207012 w 1402661"/>
                  <a:gd name="connsiteY77" fmla="*/ 335691 h 778475"/>
                  <a:gd name="connsiteX78" fmla="*/ 1227607 w 1402661"/>
                  <a:gd name="connsiteY78" fmla="*/ 360405 h 778475"/>
                  <a:gd name="connsiteX79" fmla="*/ 1244082 w 1402661"/>
                  <a:gd name="connsiteY79" fmla="*/ 306859 h 778475"/>
                  <a:gd name="connsiteX80" fmla="*/ 1244082 w 1402661"/>
                  <a:gd name="connsiteY80" fmla="*/ 306859 h 778475"/>
                  <a:gd name="connsiteX81" fmla="*/ 1270855 w 1402661"/>
                  <a:gd name="connsiteY81" fmla="*/ 288324 h 778475"/>
                  <a:gd name="connsiteX82" fmla="*/ 1301747 w 1402661"/>
                  <a:gd name="connsiteY82" fmla="*/ 288324 h 778475"/>
                  <a:gd name="connsiteX83" fmla="*/ 1328520 w 1402661"/>
                  <a:gd name="connsiteY83" fmla="*/ 282145 h 778475"/>
                  <a:gd name="connsiteX84" fmla="*/ 1349115 w 1402661"/>
                  <a:gd name="connsiteY84" fmla="*/ 267729 h 778475"/>
                  <a:gd name="connsiteX85" fmla="*/ 1328520 w 1402661"/>
                  <a:gd name="connsiteY85" fmla="*/ 265670 h 778475"/>
                  <a:gd name="connsiteX86" fmla="*/ 1320282 w 1402661"/>
                  <a:gd name="connsiteY86" fmla="*/ 253313 h 778475"/>
                  <a:gd name="connsiteX87" fmla="*/ 1324401 w 1402661"/>
                  <a:gd name="connsiteY87" fmla="*/ 230659 h 778475"/>
                  <a:gd name="connsiteX88" fmla="*/ 1349115 w 1402661"/>
                  <a:gd name="connsiteY88" fmla="*/ 203886 h 778475"/>
                  <a:gd name="connsiteX89" fmla="*/ 1394423 w 1402661"/>
                  <a:gd name="connsiteY89" fmla="*/ 181232 h 778475"/>
                  <a:gd name="connsiteX90" fmla="*/ 1402661 w 1402661"/>
                  <a:gd name="connsiteY90" fmla="*/ 170935 h 778475"/>
                  <a:gd name="connsiteX91" fmla="*/ 1392363 w 1402661"/>
                  <a:gd name="connsiteY91" fmla="*/ 144162 h 778475"/>
                  <a:gd name="connsiteX92" fmla="*/ 1396482 w 1402661"/>
                  <a:gd name="connsiteY92" fmla="*/ 113270 h 778475"/>
                  <a:gd name="connsiteX93" fmla="*/ 1390304 w 1402661"/>
                  <a:gd name="connsiteY93" fmla="*/ 96794 h 778475"/>
                  <a:gd name="connsiteX94" fmla="*/ 1382066 w 1402661"/>
                  <a:gd name="connsiteY94" fmla="*/ 80318 h 778475"/>
                  <a:gd name="connsiteX95" fmla="*/ 1355293 w 1402661"/>
                  <a:gd name="connsiteY95" fmla="*/ 88556 h 778475"/>
                  <a:gd name="connsiteX96" fmla="*/ 1351763 w 1402661"/>
                  <a:gd name="connsiteY96" fmla="*/ 113858 h 778475"/>
                  <a:gd name="connsiteX97" fmla="*/ 1343525 w 1402661"/>
                  <a:gd name="connsiteY97" fmla="*/ 134943 h 778475"/>
                  <a:gd name="connsiteX98" fmla="*/ 1308906 w 1402661"/>
                  <a:gd name="connsiteY98" fmla="*/ 170052 h 778475"/>
                  <a:gd name="connsiteX99" fmla="*/ 1258499 w 1402661"/>
                  <a:gd name="connsiteY99" fmla="*/ 166816 h 778475"/>
                  <a:gd name="connsiteX100" fmla="*/ 1217309 w 1402661"/>
                  <a:gd name="connsiteY100" fmla="*/ 168875 h 778475"/>
                  <a:gd name="connsiteX101" fmla="*/ 1229534 w 1402661"/>
                  <a:gd name="connsiteY101" fmla="*/ 205413 h 778475"/>
                  <a:gd name="connsiteX102" fmla="*/ 1218770 w 1402661"/>
                  <a:gd name="connsiteY102" fmla="*/ 219830 h 778475"/>
                  <a:gd name="connsiteX103" fmla="*/ 1194921 w 1402661"/>
                  <a:gd name="connsiteY103" fmla="*/ 223152 h 778475"/>
                  <a:gd name="connsiteX104" fmla="*/ 1175190 w 1402661"/>
                  <a:gd name="connsiteY104" fmla="*/ 229331 h 778475"/>
                  <a:gd name="connsiteX105" fmla="*/ 1161903 w 1402661"/>
                  <a:gd name="connsiteY105" fmla="*/ 236705 h 778475"/>
                  <a:gd name="connsiteX106" fmla="*/ 1116729 w 1402661"/>
                  <a:gd name="connsiteY106" fmla="*/ 249526 h 778475"/>
                  <a:gd name="connsiteX107" fmla="*/ 1097794 w 1402661"/>
                  <a:gd name="connsiteY107" fmla="*/ 278425 h 778475"/>
                  <a:gd name="connsiteX108" fmla="*/ 1084640 w 1402661"/>
                  <a:gd name="connsiteY108" fmla="*/ 279952 h 778475"/>
                  <a:gd name="connsiteX109" fmla="*/ 1060591 w 1402661"/>
                  <a:gd name="connsiteY109" fmla="*/ 283740 h 778475"/>
                  <a:gd name="connsiteX110" fmla="*/ 1051091 w 1402661"/>
                  <a:gd name="connsiteY110" fmla="*/ 307922 h 778475"/>
                  <a:gd name="connsiteX111" fmla="*/ 1006514 w 1402661"/>
                  <a:gd name="connsiteY111" fmla="*/ 306195 h 778475"/>
                  <a:gd name="connsiteX112" fmla="*/ 1002926 w 1402661"/>
                  <a:gd name="connsiteY112" fmla="*/ 272047 h 778475"/>
                  <a:gd name="connsiteX113" fmla="*/ 997546 w 1402661"/>
                  <a:gd name="connsiteY113" fmla="*/ 234180 h 778475"/>
                  <a:gd name="connsiteX114" fmla="*/ 1016080 w 1402661"/>
                  <a:gd name="connsiteY114" fmla="*/ 202491 h 778475"/>
                  <a:gd name="connsiteX115" fmla="*/ 1015948 w 1402661"/>
                  <a:gd name="connsiteY115" fmla="*/ 179903 h 778475"/>
                  <a:gd name="connsiteX116" fmla="*/ 1007045 w 1402661"/>
                  <a:gd name="connsiteY116" fmla="*/ 192061 h 778475"/>
                  <a:gd name="connsiteX117" fmla="*/ 1001531 w 1402661"/>
                  <a:gd name="connsiteY117" fmla="*/ 164622 h 778475"/>
                  <a:gd name="connsiteX118" fmla="*/ 992497 w 1402661"/>
                  <a:gd name="connsiteY118" fmla="*/ 162032 h 778475"/>
                  <a:gd name="connsiteX119" fmla="*/ 989572 w 1402661"/>
                  <a:gd name="connsiteY119" fmla="*/ 159973 h 778475"/>
                  <a:gd name="connsiteX120" fmla="*/ 974892 w 1402661"/>
                  <a:gd name="connsiteY120" fmla="*/ 194851 h 778475"/>
                  <a:gd name="connsiteX121" fmla="*/ 936691 w 1402661"/>
                  <a:gd name="connsiteY121" fmla="*/ 280815 h 778475"/>
                  <a:gd name="connsiteX122" fmla="*/ 927523 w 1402661"/>
                  <a:gd name="connsiteY122" fmla="*/ 192128 h 778475"/>
                  <a:gd name="connsiteX123" fmla="*/ 959345 w 1402661"/>
                  <a:gd name="connsiteY123" fmla="*/ 125625 h 778475"/>
                  <a:gd name="connsiteX124" fmla="*/ 941076 w 1402661"/>
                  <a:gd name="connsiteY124" fmla="*/ 114134 h 778475"/>
                  <a:gd name="connsiteX125" fmla="*/ 920083 w 1402661"/>
                  <a:gd name="connsiteY125" fmla="*/ 121176 h 778475"/>
                  <a:gd name="connsiteX126" fmla="*/ 891782 w 1402661"/>
                  <a:gd name="connsiteY126" fmla="*/ 83906 h 778475"/>
                  <a:gd name="connsiteX127" fmla="*/ 882747 w 1402661"/>
                  <a:gd name="connsiteY127" fmla="*/ 120777 h 778475"/>
                  <a:gd name="connsiteX128" fmla="*/ 850792 w 1402661"/>
                  <a:gd name="connsiteY128" fmla="*/ 88822 h 778475"/>
                  <a:gd name="connsiteX129" fmla="*/ 820365 w 1402661"/>
                  <a:gd name="connsiteY129" fmla="*/ 103969 h 778475"/>
                  <a:gd name="connsiteX130" fmla="*/ 811596 w 1402661"/>
                  <a:gd name="connsiteY130" fmla="*/ 32951 h 778475"/>
                  <a:gd name="connsiteX131" fmla="*/ 741574 w 1402661"/>
                  <a:gd name="connsiteY131" fmla="*/ 26772 h 778475"/>
                  <a:gd name="connsiteX132" fmla="*/ 723039 w 1402661"/>
                  <a:gd name="connsiteY132" fmla="*/ 0 h 778475"/>
                  <a:gd name="connsiteX133" fmla="*/ 718920 w 1402661"/>
                  <a:gd name="connsiteY13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36691 w 1402661"/>
                  <a:gd name="connsiteY122" fmla="*/ 280815 h 778475"/>
                  <a:gd name="connsiteX123" fmla="*/ 927523 w 1402661"/>
                  <a:gd name="connsiteY123" fmla="*/ 192128 h 778475"/>
                  <a:gd name="connsiteX124" fmla="*/ 959345 w 1402661"/>
                  <a:gd name="connsiteY124" fmla="*/ 125625 h 778475"/>
                  <a:gd name="connsiteX125" fmla="*/ 941076 w 1402661"/>
                  <a:gd name="connsiteY125" fmla="*/ 114134 h 778475"/>
                  <a:gd name="connsiteX126" fmla="*/ 920083 w 1402661"/>
                  <a:gd name="connsiteY126" fmla="*/ 121176 h 778475"/>
                  <a:gd name="connsiteX127" fmla="*/ 891782 w 1402661"/>
                  <a:gd name="connsiteY127" fmla="*/ 83906 h 778475"/>
                  <a:gd name="connsiteX128" fmla="*/ 882747 w 1402661"/>
                  <a:gd name="connsiteY128" fmla="*/ 120777 h 778475"/>
                  <a:gd name="connsiteX129" fmla="*/ 850792 w 1402661"/>
                  <a:gd name="connsiteY129" fmla="*/ 88822 h 778475"/>
                  <a:gd name="connsiteX130" fmla="*/ 820365 w 1402661"/>
                  <a:gd name="connsiteY130" fmla="*/ 103969 h 778475"/>
                  <a:gd name="connsiteX131" fmla="*/ 811596 w 1402661"/>
                  <a:gd name="connsiteY131" fmla="*/ 32951 h 778475"/>
                  <a:gd name="connsiteX132" fmla="*/ 741574 w 1402661"/>
                  <a:gd name="connsiteY132" fmla="*/ 26772 h 778475"/>
                  <a:gd name="connsiteX133" fmla="*/ 723039 w 1402661"/>
                  <a:gd name="connsiteY133" fmla="*/ 0 h 778475"/>
                  <a:gd name="connsiteX134" fmla="*/ 718920 w 1402661"/>
                  <a:gd name="connsiteY13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36691 w 1402661"/>
                  <a:gd name="connsiteY122" fmla="*/ 280815 h 778475"/>
                  <a:gd name="connsiteX123" fmla="*/ 927523 w 1402661"/>
                  <a:gd name="connsiteY123" fmla="*/ 192128 h 778475"/>
                  <a:gd name="connsiteX124" fmla="*/ 959345 w 1402661"/>
                  <a:gd name="connsiteY124" fmla="*/ 125625 h 778475"/>
                  <a:gd name="connsiteX125" fmla="*/ 941076 w 1402661"/>
                  <a:gd name="connsiteY125" fmla="*/ 114134 h 778475"/>
                  <a:gd name="connsiteX126" fmla="*/ 920083 w 1402661"/>
                  <a:gd name="connsiteY126" fmla="*/ 121176 h 778475"/>
                  <a:gd name="connsiteX127" fmla="*/ 891782 w 1402661"/>
                  <a:gd name="connsiteY127" fmla="*/ 83906 h 778475"/>
                  <a:gd name="connsiteX128" fmla="*/ 882747 w 1402661"/>
                  <a:gd name="connsiteY128" fmla="*/ 120777 h 778475"/>
                  <a:gd name="connsiteX129" fmla="*/ 850792 w 1402661"/>
                  <a:gd name="connsiteY129" fmla="*/ 88822 h 778475"/>
                  <a:gd name="connsiteX130" fmla="*/ 820365 w 1402661"/>
                  <a:gd name="connsiteY130" fmla="*/ 103969 h 778475"/>
                  <a:gd name="connsiteX131" fmla="*/ 811596 w 1402661"/>
                  <a:gd name="connsiteY131" fmla="*/ 32951 h 778475"/>
                  <a:gd name="connsiteX132" fmla="*/ 741574 w 1402661"/>
                  <a:gd name="connsiteY132" fmla="*/ 26772 h 778475"/>
                  <a:gd name="connsiteX133" fmla="*/ 723039 w 1402661"/>
                  <a:gd name="connsiteY133" fmla="*/ 0 h 778475"/>
                  <a:gd name="connsiteX134" fmla="*/ 718920 w 1402661"/>
                  <a:gd name="connsiteY13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36691 w 1402661"/>
                  <a:gd name="connsiteY122" fmla="*/ 280815 h 778475"/>
                  <a:gd name="connsiteX123" fmla="*/ 915058 w 1402661"/>
                  <a:gd name="connsiteY123" fmla="*/ 255914 h 778475"/>
                  <a:gd name="connsiteX124" fmla="*/ 927523 w 1402661"/>
                  <a:gd name="connsiteY124" fmla="*/ 192128 h 778475"/>
                  <a:gd name="connsiteX125" fmla="*/ 959345 w 1402661"/>
                  <a:gd name="connsiteY125" fmla="*/ 125625 h 778475"/>
                  <a:gd name="connsiteX126" fmla="*/ 941076 w 1402661"/>
                  <a:gd name="connsiteY126" fmla="*/ 114134 h 778475"/>
                  <a:gd name="connsiteX127" fmla="*/ 920083 w 1402661"/>
                  <a:gd name="connsiteY127" fmla="*/ 121176 h 778475"/>
                  <a:gd name="connsiteX128" fmla="*/ 891782 w 1402661"/>
                  <a:gd name="connsiteY128" fmla="*/ 83906 h 778475"/>
                  <a:gd name="connsiteX129" fmla="*/ 882747 w 1402661"/>
                  <a:gd name="connsiteY129" fmla="*/ 120777 h 778475"/>
                  <a:gd name="connsiteX130" fmla="*/ 850792 w 1402661"/>
                  <a:gd name="connsiteY130" fmla="*/ 88822 h 778475"/>
                  <a:gd name="connsiteX131" fmla="*/ 820365 w 1402661"/>
                  <a:gd name="connsiteY131" fmla="*/ 103969 h 778475"/>
                  <a:gd name="connsiteX132" fmla="*/ 811596 w 1402661"/>
                  <a:gd name="connsiteY132" fmla="*/ 32951 h 778475"/>
                  <a:gd name="connsiteX133" fmla="*/ 741574 w 1402661"/>
                  <a:gd name="connsiteY133" fmla="*/ 26772 h 778475"/>
                  <a:gd name="connsiteX134" fmla="*/ 723039 w 1402661"/>
                  <a:gd name="connsiteY134" fmla="*/ 0 h 778475"/>
                  <a:gd name="connsiteX135" fmla="*/ 718920 w 1402661"/>
                  <a:gd name="connsiteY135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15058 w 1402661"/>
                  <a:gd name="connsiteY123" fmla="*/ 255914 h 778475"/>
                  <a:gd name="connsiteX124" fmla="*/ 927523 w 1402661"/>
                  <a:gd name="connsiteY124" fmla="*/ 192128 h 778475"/>
                  <a:gd name="connsiteX125" fmla="*/ 959345 w 1402661"/>
                  <a:gd name="connsiteY125" fmla="*/ 125625 h 778475"/>
                  <a:gd name="connsiteX126" fmla="*/ 941076 w 1402661"/>
                  <a:gd name="connsiteY126" fmla="*/ 114134 h 778475"/>
                  <a:gd name="connsiteX127" fmla="*/ 920083 w 1402661"/>
                  <a:gd name="connsiteY127" fmla="*/ 121176 h 778475"/>
                  <a:gd name="connsiteX128" fmla="*/ 891782 w 1402661"/>
                  <a:gd name="connsiteY128" fmla="*/ 83906 h 778475"/>
                  <a:gd name="connsiteX129" fmla="*/ 882747 w 1402661"/>
                  <a:gd name="connsiteY129" fmla="*/ 120777 h 778475"/>
                  <a:gd name="connsiteX130" fmla="*/ 850792 w 1402661"/>
                  <a:gd name="connsiteY130" fmla="*/ 88822 h 778475"/>
                  <a:gd name="connsiteX131" fmla="*/ 820365 w 1402661"/>
                  <a:gd name="connsiteY131" fmla="*/ 103969 h 778475"/>
                  <a:gd name="connsiteX132" fmla="*/ 811596 w 1402661"/>
                  <a:gd name="connsiteY132" fmla="*/ 32951 h 778475"/>
                  <a:gd name="connsiteX133" fmla="*/ 741574 w 1402661"/>
                  <a:gd name="connsiteY133" fmla="*/ 26772 h 778475"/>
                  <a:gd name="connsiteX134" fmla="*/ 723039 w 1402661"/>
                  <a:gd name="connsiteY134" fmla="*/ 0 h 778475"/>
                  <a:gd name="connsiteX135" fmla="*/ 718920 w 1402661"/>
                  <a:gd name="connsiteY135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15058 w 1402661"/>
                  <a:gd name="connsiteY123" fmla="*/ 255914 h 778475"/>
                  <a:gd name="connsiteX124" fmla="*/ 927523 w 1402661"/>
                  <a:gd name="connsiteY124" fmla="*/ 192128 h 778475"/>
                  <a:gd name="connsiteX125" fmla="*/ 947142 w 1402661"/>
                  <a:gd name="connsiteY125" fmla="*/ 161667 h 778475"/>
                  <a:gd name="connsiteX126" fmla="*/ 959345 w 1402661"/>
                  <a:gd name="connsiteY126" fmla="*/ 125625 h 778475"/>
                  <a:gd name="connsiteX127" fmla="*/ 941076 w 1402661"/>
                  <a:gd name="connsiteY127" fmla="*/ 114134 h 778475"/>
                  <a:gd name="connsiteX128" fmla="*/ 920083 w 1402661"/>
                  <a:gd name="connsiteY128" fmla="*/ 121176 h 778475"/>
                  <a:gd name="connsiteX129" fmla="*/ 891782 w 1402661"/>
                  <a:gd name="connsiteY129" fmla="*/ 83906 h 778475"/>
                  <a:gd name="connsiteX130" fmla="*/ 882747 w 1402661"/>
                  <a:gd name="connsiteY130" fmla="*/ 120777 h 778475"/>
                  <a:gd name="connsiteX131" fmla="*/ 850792 w 1402661"/>
                  <a:gd name="connsiteY131" fmla="*/ 88822 h 778475"/>
                  <a:gd name="connsiteX132" fmla="*/ 820365 w 1402661"/>
                  <a:gd name="connsiteY132" fmla="*/ 103969 h 778475"/>
                  <a:gd name="connsiteX133" fmla="*/ 811596 w 1402661"/>
                  <a:gd name="connsiteY133" fmla="*/ 32951 h 778475"/>
                  <a:gd name="connsiteX134" fmla="*/ 741574 w 1402661"/>
                  <a:gd name="connsiteY134" fmla="*/ 26772 h 778475"/>
                  <a:gd name="connsiteX135" fmla="*/ 723039 w 1402661"/>
                  <a:gd name="connsiteY135" fmla="*/ 0 h 778475"/>
                  <a:gd name="connsiteX136" fmla="*/ 718920 w 1402661"/>
                  <a:gd name="connsiteY136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15058 w 1402661"/>
                  <a:gd name="connsiteY123" fmla="*/ 255914 h 778475"/>
                  <a:gd name="connsiteX124" fmla="*/ 915058 w 1402661"/>
                  <a:gd name="connsiteY124" fmla="*/ 219820 h 778475"/>
                  <a:gd name="connsiteX125" fmla="*/ 927523 w 1402661"/>
                  <a:gd name="connsiteY125" fmla="*/ 192128 h 778475"/>
                  <a:gd name="connsiteX126" fmla="*/ 947142 w 1402661"/>
                  <a:gd name="connsiteY126" fmla="*/ 161667 h 778475"/>
                  <a:gd name="connsiteX127" fmla="*/ 959345 w 1402661"/>
                  <a:gd name="connsiteY127" fmla="*/ 125625 h 778475"/>
                  <a:gd name="connsiteX128" fmla="*/ 941076 w 1402661"/>
                  <a:gd name="connsiteY128" fmla="*/ 114134 h 778475"/>
                  <a:gd name="connsiteX129" fmla="*/ 920083 w 1402661"/>
                  <a:gd name="connsiteY129" fmla="*/ 121176 h 778475"/>
                  <a:gd name="connsiteX130" fmla="*/ 891782 w 1402661"/>
                  <a:gd name="connsiteY130" fmla="*/ 83906 h 778475"/>
                  <a:gd name="connsiteX131" fmla="*/ 882747 w 1402661"/>
                  <a:gd name="connsiteY131" fmla="*/ 120777 h 778475"/>
                  <a:gd name="connsiteX132" fmla="*/ 850792 w 1402661"/>
                  <a:gd name="connsiteY132" fmla="*/ 88822 h 778475"/>
                  <a:gd name="connsiteX133" fmla="*/ 820365 w 1402661"/>
                  <a:gd name="connsiteY133" fmla="*/ 103969 h 778475"/>
                  <a:gd name="connsiteX134" fmla="*/ 811596 w 1402661"/>
                  <a:gd name="connsiteY134" fmla="*/ 32951 h 778475"/>
                  <a:gd name="connsiteX135" fmla="*/ 741574 w 1402661"/>
                  <a:gd name="connsiteY135" fmla="*/ 26772 h 778475"/>
                  <a:gd name="connsiteX136" fmla="*/ 723039 w 1402661"/>
                  <a:gd name="connsiteY136" fmla="*/ 0 h 778475"/>
                  <a:gd name="connsiteX137" fmla="*/ 718920 w 1402661"/>
                  <a:gd name="connsiteY137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23079 w 1402661"/>
                  <a:gd name="connsiteY123" fmla="*/ 275967 h 778475"/>
                  <a:gd name="connsiteX124" fmla="*/ 915058 w 1402661"/>
                  <a:gd name="connsiteY124" fmla="*/ 255914 h 778475"/>
                  <a:gd name="connsiteX125" fmla="*/ 915058 w 1402661"/>
                  <a:gd name="connsiteY125" fmla="*/ 219820 h 778475"/>
                  <a:gd name="connsiteX126" fmla="*/ 927523 w 1402661"/>
                  <a:gd name="connsiteY126" fmla="*/ 192128 h 778475"/>
                  <a:gd name="connsiteX127" fmla="*/ 947142 w 1402661"/>
                  <a:gd name="connsiteY127" fmla="*/ 161667 h 778475"/>
                  <a:gd name="connsiteX128" fmla="*/ 959345 w 1402661"/>
                  <a:gd name="connsiteY128" fmla="*/ 125625 h 778475"/>
                  <a:gd name="connsiteX129" fmla="*/ 941076 w 1402661"/>
                  <a:gd name="connsiteY129" fmla="*/ 114134 h 778475"/>
                  <a:gd name="connsiteX130" fmla="*/ 920083 w 1402661"/>
                  <a:gd name="connsiteY130" fmla="*/ 121176 h 778475"/>
                  <a:gd name="connsiteX131" fmla="*/ 891782 w 1402661"/>
                  <a:gd name="connsiteY131" fmla="*/ 83906 h 778475"/>
                  <a:gd name="connsiteX132" fmla="*/ 882747 w 1402661"/>
                  <a:gd name="connsiteY132" fmla="*/ 120777 h 778475"/>
                  <a:gd name="connsiteX133" fmla="*/ 850792 w 1402661"/>
                  <a:gd name="connsiteY133" fmla="*/ 88822 h 778475"/>
                  <a:gd name="connsiteX134" fmla="*/ 820365 w 1402661"/>
                  <a:gd name="connsiteY134" fmla="*/ 103969 h 778475"/>
                  <a:gd name="connsiteX135" fmla="*/ 811596 w 1402661"/>
                  <a:gd name="connsiteY135" fmla="*/ 32951 h 778475"/>
                  <a:gd name="connsiteX136" fmla="*/ 741574 w 1402661"/>
                  <a:gd name="connsiteY136" fmla="*/ 26772 h 778475"/>
                  <a:gd name="connsiteX137" fmla="*/ 723039 w 1402661"/>
                  <a:gd name="connsiteY137" fmla="*/ 0 h 778475"/>
                  <a:gd name="connsiteX138" fmla="*/ 718920 w 1402661"/>
                  <a:gd name="connsiteY138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23079 w 1402661"/>
                  <a:gd name="connsiteY123" fmla="*/ 275967 h 778475"/>
                  <a:gd name="connsiteX124" fmla="*/ 915058 w 1402661"/>
                  <a:gd name="connsiteY124" fmla="*/ 255914 h 778475"/>
                  <a:gd name="connsiteX125" fmla="*/ 905031 w 1402661"/>
                  <a:gd name="connsiteY125" fmla="*/ 237867 h 778475"/>
                  <a:gd name="connsiteX126" fmla="*/ 915058 w 1402661"/>
                  <a:gd name="connsiteY126" fmla="*/ 219820 h 778475"/>
                  <a:gd name="connsiteX127" fmla="*/ 927523 w 1402661"/>
                  <a:gd name="connsiteY127" fmla="*/ 192128 h 778475"/>
                  <a:gd name="connsiteX128" fmla="*/ 947142 w 1402661"/>
                  <a:gd name="connsiteY128" fmla="*/ 161667 h 778475"/>
                  <a:gd name="connsiteX129" fmla="*/ 959345 w 1402661"/>
                  <a:gd name="connsiteY129" fmla="*/ 125625 h 778475"/>
                  <a:gd name="connsiteX130" fmla="*/ 941076 w 1402661"/>
                  <a:gd name="connsiteY130" fmla="*/ 114134 h 778475"/>
                  <a:gd name="connsiteX131" fmla="*/ 920083 w 1402661"/>
                  <a:gd name="connsiteY131" fmla="*/ 121176 h 778475"/>
                  <a:gd name="connsiteX132" fmla="*/ 891782 w 1402661"/>
                  <a:gd name="connsiteY132" fmla="*/ 83906 h 778475"/>
                  <a:gd name="connsiteX133" fmla="*/ 882747 w 1402661"/>
                  <a:gd name="connsiteY133" fmla="*/ 120777 h 778475"/>
                  <a:gd name="connsiteX134" fmla="*/ 850792 w 1402661"/>
                  <a:gd name="connsiteY134" fmla="*/ 88822 h 778475"/>
                  <a:gd name="connsiteX135" fmla="*/ 820365 w 1402661"/>
                  <a:gd name="connsiteY135" fmla="*/ 103969 h 778475"/>
                  <a:gd name="connsiteX136" fmla="*/ 811596 w 1402661"/>
                  <a:gd name="connsiteY136" fmla="*/ 32951 h 778475"/>
                  <a:gd name="connsiteX137" fmla="*/ 741574 w 1402661"/>
                  <a:gd name="connsiteY137" fmla="*/ 26772 h 778475"/>
                  <a:gd name="connsiteX138" fmla="*/ 723039 w 1402661"/>
                  <a:gd name="connsiteY138" fmla="*/ 0 h 778475"/>
                  <a:gd name="connsiteX139" fmla="*/ 718920 w 1402661"/>
                  <a:gd name="connsiteY139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103969 h 778475"/>
                  <a:gd name="connsiteX137" fmla="*/ 811596 w 1402661"/>
                  <a:gd name="connsiteY137" fmla="*/ 32951 h 778475"/>
                  <a:gd name="connsiteX138" fmla="*/ 741574 w 1402661"/>
                  <a:gd name="connsiteY138" fmla="*/ 26772 h 778475"/>
                  <a:gd name="connsiteX139" fmla="*/ 723039 w 1402661"/>
                  <a:gd name="connsiteY139" fmla="*/ 0 h 778475"/>
                  <a:gd name="connsiteX140" fmla="*/ 718920 w 1402661"/>
                  <a:gd name="connsiteY140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103969 h 778475"/>
                  <a:gd name="connsiteX137" fmla="*/ 834847 w 1402661"/>
                  <a:gd name="connsiteY137" fmla="*/ 39346 h 778475"/>
                  <a:gd name="connsiteX138" fmla="*/ 811596 w 1402661"/>
                  <a:gd name="connsiteY138" fmla="*/ 32951 h 778475"/>
                  <a:gd name="connsiteX139" fmla="*/ 741574 w 1402661"/>
                  <a:gd name="connsiteY139" fmla="*/ 26772 h 778475"/>
                  <a:gd name="connsiteX140" fmla="*/ 723039 w 1402661"/>
                  <a:gd name="connsiteY140" fmla="*/ 0 h 778475"/>
                  <a:gd name="connsiteX141" fmla="*/ 718920 w 1402661"/>
                  <a:gd name="connsiteY141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103969 h 778475"/>
                  <a:gd name="connsiteX137" fmla="*/ 856905 w 1402661"/>
                  <a:gd name="connsiteY137" fmla="*/ 31325 h 778475"/>
                  <a:gd name="connsiteX138" fmla="*/ 834847 w 1402661"/>
                  <a:gd name="connsiteY138" fmla="*/ 39346 h 778475"/>
                  <a:gd name="connsiteX139" fmla="*/ 811596 w 1402661"/>
                  <a:gd name="connsiteY139" fmla="*/ 32951 h 778475"/>
                  <a:gd name="connsiteX140" fmla="*/ 741574 w 1402661"/>
                  <a:gd name="connsiteY140" fmla="*/ 26772 h 778475"/>
                  <a:gd name="connsiteX141" fmla="*/ 723039 w 1402661"/>
                  <a:gd name="connsiteY141" fmla="*/ 0 h 778475"/>
                  <a:gd name="connsiteX142" fmla="*/ 718920 w 1402661"/>
                  <a:gd name="connsiteY14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87927 h 778475"/>
                  <a:gd name="connsiteX137" fmla="*/ 856905 w 1402661"/>
                  <a:gd name="connsiteY137" fmla="*/ 31325 h 778475"/>
                  <a:gd name="connsiteX138" fmla="*/ 834847 w 1402661"/>
                  <a:gd name="connsiteY138" fmla="*/ 39346 h 778475"/>
                  <a:gd name="connsiteX139" fmla="*/ 811596 w 1402661"/>
                  <a:gd name="connsiteY139" fmla="*/ 32951 h 778475"/>
                  <a:gd name="connsiteX140" fmla="*/ 741574 w 1402661"/>
                  <a:gd name="connsiteY140" fmla="*/ 26772 h 778475"/>
                  <a:gd name="connsiteX141" fmla="*/ 723039 w 1402661"/>
                  <a:gd name="connsiteY141" fmla="*/ 0 h 778475"/>
                  <a:gd name="connsiteX142" fmla="*/ 718920 w 1402661"/>
                  <a:gd name="connsiteY14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69463 w 1402661"/>
                  <a:gd name="connsiteY62" fmla="*/ 739183 h 778475"/>
                  <a:gd name="connsiteX63" fmla="*/ 1085505 w 1402661"/>
                  <a:gd name="connsiteY63" fmla="*/ 778475 h 778475"/>
                  <a:gd name="connsiteX64" fmla="*/ 1101980 w 1402661"/>
                  <a:gd name="connsiteY64" fmla="*/ 774356 h 778475"/>
                  <a:gd name="connsiteX65" fmla="*/ 1091682 w 1402661"/>
                  <a:gd name="connsiteY65" fmla="*/ 724929 h 778475"/>
                  <a:gd name="connsiteX66" fmla="*/ 1069028 w 1402661"/>
                  <a:gd name="connsiteY66" fmla="*/ 685799 h 778475"/>
                  <a:gd name="connsiteX67" fmla="*/ 1069028 w 1402661"/>
                  <a:gd name="connsiteY67" fmla="*/ 654908 h 778475"/>
                  <a:gd name="connsiteX68" fmla="*/ 1062850 w 1402661"/>
                  <a:gd name="connsiteY68" fmla="*/ 601362 h 778475"/>
                  <a:gd name="connsiteX69" fmla="*/ 1066969 w 1402661"/>
                  <a:gd name="connsiteY69" fmla="*/ 570470 h 778475"/>
                  <a:gd name="connsiteX70" fmla="*/ 1101980 w 1402661"/>
                  <a:gd name="connsiteY70" fmla="*/ 539578 h 778475"/>
                  <a:gd name="connsiteX71" fmla="*/ 1120515 w 1402661"/>
                  <a:gd name="connsiteY71" fmla="*/ 516924 h 778475"/>
                  <a:gd name="connsiteX72" fmla="*/ 1147288 w 1402661"/>
                  <a:gd name="connsiteY72" fmla="*/ 506626 h 778475"/>
                  <a:gd name="connsiteX73" fmla="*/ 1165823 w 1402661"/>
                  <a:gd name="connsiteY73" fmla="*/ 494270 h 778475"/>
                  <a:gd name="connsiteX74" fmla="*/ 1207012 w 1402661"/>
                  <a:gd name="connsiteY74" fmla="*/ 467497 h 778475"/>
                  <a:gd name="connsiteX75" fmla="*/ 1194655 w 1402661"/>
                  <a:gd name="connsiteY75" fmla="*/ 428367 h 778475"/>
                  <a:gd name="connsiteX76" fmla="*/ 1182299 w 1402661"/>
                  <a:gd name="connsiteY76" fmla="*/ 372762 h 778475"/>
                  <a:gd name="connsiteX77" fmla="*/ 1209072 w 1402661"/>
                  <a:gd name="connsiteY77" fmla="*/ 399535 h 778475"/>
                  <a:gd name="connsiteX78" fmla="*/ 1217309 w 1402661"/>
                  <a:gd name="connsiteY78" fmla="*/ 378940 h 778475"/>
                  <a:gd name="connsiteX79" fmla="*/ 1207012 w 1402661"/>
                  <a:gd name="connsiteY79" fmla="*/ 335691 h 778475"/>
                  <a:gd name="connsiteX80" fmla="*/ 1227607 w 1402661"/>
                  <a:gd name="connsiteY80" fmla="*/ 360405 h 778475"/>
                  <a:gd name="connsiteX81" fmla="*/ 1244082 w 1402661"/>
                  <a:gd name="connsiteY81" fmla="*/ 306859 h 778475"/>
                  <a:gd name="connsiteX82" fmla="*/ 1244082 w 1402661"/>
                  <a:gd name="connsiteY82" fmla="*/ 306859 h 778475"/>
                  <a:gd name="connsiteX83" fmla="*/ 1270855 w 1402661"/>
                  <a:gd name="connsiteY83" fmla="*/ 288324 h 778475"/>
                  <a:gd name="connsiteX84" fmla="*/ 1301747 w 1402661"/>
                  <a:gd name="connsiteY84" fmla="*/ 288324 h 778475"/>
                  <a:gd name="connsiteX85" fmla="*/ 1328520 w 1402661"/>
                  <a:gd name="connsiteY85" fmla="*/ 282145 h 778475"/>
                  <a:gd name="connsiteX86" fmla="*/ 1349115 w 1402661"/>
                  <a:gd name="connsiteY86" fmla="*/ 267729 h 778475"/>
                  <a:gd name="connsiteX87" fmla="*/ 1328520 w 1402661"/>
                  <a:gd name="connsiteY87" fmla="*/ 265670 h 778475"/>
                  <a:gd name="connsiteX88" fmla="*/ 1320282 w 1402661"/>
                  <a:gd name="connsiteY88" fmla="*/ 253313 h 778475"/>
                  <a:gd name="connsiteX89" fmla="*/ 1324401 w 1402661"/>
                  <a:gd name="connsiteY89" fmla="*/ 230659 h 778475"/>
                  <a:gd name="connsiteX90" fmla="*/ 1349115 w 1402661"/>
                  <a:gd name="connsiteY90" fmla="*/ 203886 h 778475"/>
                  <a:gd name="connsiteX91" fmla="*/ 1394423 w 1402661"/>
                  <a:gd name="connsiteY91" fmla="*/ 181232 h 778475"/>
                  <a:gd name="connsiteX92" fmla="*/ 1402661 w 1402661"/>
                  <a:gd name="connsiteY92" fmla="*/ 170935 h 778475"/>
                  <a:gd name="connsiteX93" fmla="*/ 1392363 w 1402661"/>
                  <a:gd name="connsiteY93" fmla="*/ 144162 h 778475"/>
                  <a:gd name="connsiteX94" fmla="*/ 1396482 w 1402661"/>
                  <a:gd name="connsiteY94" fmla="*/ 113270 h 778475"/>
                  <a:gd name="connsiteX95" fmla="*/ 1390304 w 1402661"/>
                  <a:gd name="connsiteY95" fmla="*/ 96794 h 778475"/>
                  <a:gd name="connsiteX96" fmla="*/ 1382066 w 1402661"/>
                  <a:gd name="connsiteY96" fmla="*/ 80318 h 778475"/>
                  <a:gd name="connsiteX97" fmla="*/ 1355293 w 1402661"/>
                  <a:gd name="connsiteY97" fmla="*/ 88556 h 778475"/>
                  <a:gd name="connsiteX98" fmla="*/ 1351763 w 1402661"/>
                  <a:gd name="connsiteY98" fmla="*/ 113858 h 778475"/>
                  <a:gd name="connsiteX99" fmla="*/ 1343525 w 1402661"/>
                  <a:gd name="connsiteY99" fmla="*/ 134943 h 778475"/>
                  <a:gd name="connsiteX100" fmla="*/ 1308906 w 1402661"/>
                  <a:gd name="connsiteY100" fmla="*/ 170052 h 778475"/>
                  <a:gd name="connsiteX101" fmla="*/ 1258499 w 1402661"/>
                  <a:gd name="connsiteY101" fmla="*/ 166816 h 778475"/>
                  <a:gd name="connsiteX102" fmla="*/ 1217309 w 1402661"/>
                  <a:gd name="connsiteY102" fmla="*/ 168875 h 778475"/>
                  <a:gd name="connsiteX103" fmla="*/ 1229534 w 1402661"/>
                  <a:gd name="connsiteY103" fmla="*/ 205413 h 778475"/>
                  <a:gd name="connsiteX104" fmla="*/ 1218770 w 1402661"/>
                  <a:gd name="connsiteY104" fmla="*/ 219830 h 778475"/>
                  <a:gd name="connsiteX105" fmla="*/ 1194921 w 1402661"/>
                  <a:gd name="connsiteY105" fmla="*/ 223152 h 778475"/>
                  <a:gd name="connsiteX106" fmla="*/ 1175190 w 1402661"/>
                  <a:gd name="connsiteY106" fmla="*/ 229331 h 778475"/>
                  <a:gd name="connsiteX107" fmla="*/ 1161903 w 1402661"/>
                  <a:gd name="connsiteY107" fmla="*/ 236705 h 778475"/>
                  <a:gd name="connsiteX108" fmla="*/ 1116729 w 1402661"/>
                  <a:gd name="connsiteY108" fmla="*/ 249526 h 778475"/>
                  <a:gd name="connsiteX109" fmla="*/ 1097794 w 1402661"/>
                  <a:gd name="connsiteY109" fmla="*/ 278425 h 778475"/>
                  <a:gd name="connsiteX110" fmla="*/ 1084640 w 1402661"/>
                  <a:gd name="connsiteY110" fmla="*/ 279952 h 778475"/>
                  <a:gd name="connsiteX111" fmla="*/ 1060591 w 1402661"/>
                  <a:gd name="connsiteY111" fmla="*/ 283740 h 778475"/>
                  <a:gd name="connsiteX112" fmla="*/ 1051091 w 1402661"/>
                  <a:gd name="connsiteY112" fmla="*/ 307922 h 778475"/>
                  <a:gd name="connsiteX113" fmla="*/ 1006514 w 1402661"/>
                  <a:gd name="connsiteY113" fmla="*/ 306195 h 778475"/>
                  <a:gd name="connsiteX114" fmla="*/ 1002926 w 1402661"/>
                  <a:gd name="connsiteY114" fmla="*/ 272047 h 778475"/>
                  <a:gd name="connsiteX115" fmla="*/ 997546 w 1402661"/>
                  <a:gd name="connsiteY115" fmla="*/ 234180 h 778475"/>
                  <a:gd name="connsiteX116" fmla="*/ 1016080 w 1402661"/>
                  <a:gd name="connsiteY116" fmla="*/ 202491 h 778475"/>
                  <a:gd name="connsiteX117" fmla="*/ 1015948 w 1402661"/>
                  <a:gd name="connsiteY117" fmla="*/ 179903 h 778475"/>
                  <a:gd name="connsiteX118" fmla="*/ 1007045 w 1402661"/>
                  <a:gd name="connsiteY118" fmla="*/ 192061 h 778475"/>
                  <a:gd name="connsiteX119" fmla="*/ 1001531 w 1402661"/>
                  <a:gd name="connsiteY119" fmla="*/ 164622 h 778475"/>
                  <a:gd name="connsiteX120" fmla="*/ 992497 w 1402661"/>
                  <a:gd name="connsiteY120" fmla="*/ 162032 h 778475"/>
                  <a:gd name="connsiteX121" fmla="*/ 989572 w 1402661"/>
                  <a:gd name="connsiteY121" fmla="*/ 159973 h 778475"/>
                  <a:gd name="connsiteX122" fmla="*/ 974892 w 1402661"/>
                  <a:gd name="connsiteY122" fmla="*/ 194851 h 778475"/>
                  <a:gd name="connsiteX123" fmla="*/ 953158 w 1402661"/>
                  <a:gd name="connsiteY123" fmla="*/ 215809 h 778475"/>
                  <a:gd name="connsiteX124" fmla="*/ 942707 w 1402661"/>
                  <a:gd name="connsiteY124" fmla="*/ 270788 h 778475"/>
                  <a:gd name="connsiteX125" fmla="*/ 923079 w 1402661"/>
                  <a:gd name="connsiteY125" fmla="*/ 275967 h 778475"/>
                  <a:gd name="connsiteX126" fmla="*/ 915058 w 1402661"/>
                  <a:gd name="connsiteY126" fmla="*/ 255914 h 778475"/>
                  <a:gd name="connsiteX127" fmla="*/ 905031 w 1402661"/>
                  <a:gd name="connsiteY127" fmla="*/ 237867 h 778475"/>
                  <a:gd name="connsiteX128" fmla="*/ 915058 w 1402661"/>
                  <a:gd name="connsiteY128" fmla="*/ 219820 h 778475"/>
                  <a:gd name="connsiteX129" fmla="*/ 927523 w 1402661"/>
                  <a:gd name="connsiteY129" fmla="*/ 192128 h 778475"/>
                  <a:gd name="connsiteX130" fmla="*/ 947142 w 1402661"/>
                  <a:gd name="connsiteY130" fmla="*/ 161667 h 778475"/>
                  <a:gd name="connsiteX131" fmla="*/ 959345 w 1402661"/>
                  <a:gd name="connsiteY131" fmla="*/ 125625 h 778475"/>
                  <a:gd name="connsiteX132" fmla="*/ 941076 w 1402661"/>
                  <a:gd name="connsiteY132" fmla="*/ 114134 h 778475"/>
                  <a:gd name="connsiteX133" fmla="*/ 920083 w 1402661"/>
                  <a:gd name="connsiteY133" fmla="*/ 121176 h 778475"/>
                  <a:gd name="connsiteX134" fmla="*/ 891782 w 1402661"/>
                  <a:gd name="connsiteY134" fmla="*/ 83906 h 778475"/>
                  <a:gd name="connsiteX135" fmla="*/ 882747 w 1402661"/>
                  <a:gd name="connsiteY135" fmla="*/ 120777 h 778475"/>
                  <a:gd name="connsiteX136" fmla="*/ 850792 w 1402661"/>
                  <a:gd name="connsiteY136" fmla="*/ 88822 h 778475"/>
                  <a:gd name="connsiteX137" fmla="*/ 820365 w 1402661"/>
                  <a:gd name="connsiteY137" fmla="*/ 87927 h 778475"/>
                  <a:gd name="connsiteX138" fmla="*/ 856905 w 1402661"/>
                  <a:gd name="connsiteY138" fmla="*/ 31325 h 778475"/>
                  <a:gd name="connsiteX139" fmla="*/ 834847 w 1402661"/>
                  <a:gd name="connsiteY139" fmla="*/ 39346 h 778475"/>
                  <a:gd name="connsiteX140" fmla="*/ 811596 w 1402661"/>
                  <a:gd name="connsiteY140" fmla="*/ 32951 h 778475"/>
                  <a:gd name="connsiteX141" fmla="*/ 741574 w 1402661"/>
                  <a:gd name="connsiteY141" fmla="*/ 26772 h 778475"/>
                  <a:gd name="connsiteX142" fmla="*/ 723039 w 1402661"/>
                  <a:gd name="connsiteY142" fmla="*/ 0 h 778475"/>
                  <a:gd name="connsiteX143" fmla="*/ 718920 w 1402661"/>
                  <a:gd name="connsiteY14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53421 w 1402661"/>
                  <a:gd name="connsiteY62" fmla="*/ 723141 h 778475"/>
                  <a:gd name="connsiteX63" fmla="*/ 1069463 w 1402661"/>
                  <a:gd name="connsiteY63" fmla="*/ 739183 h 778475"/>
                  <a:gd name="connsiteX64" fmla="*/ 1085505 w 1402661"/>
                  <a:gd name="connsiteY64" fmla="*/ 778475 h 778475"/>
                  <a:gd name="connsiteX65" fmla="*/ 1101980 w 1402661"/>
                  <a:gd name="connsiteY65" fmla="*/ 774356 h 778475"/>
                  <a:gd name="connsiteX66" fmla="*/ 1091682 w 1402661"/>
                  <a:gd name="connsiteY66" fmla="*/ 724929 h 778475"/>
                  <a:gd name="connsiteX67" fmla="*/ 1069028 w 1402661"/>
                  <a:gd name="connsiteY67" fmla="*/ 685799 h 778475"/>
                  <a:gd name="connsiteX68" fmla="*/ 1069028 w 1402661"/>
                  <a:gd name="connsiteY68" fmla="*/ 654908 h 778475"/>
                  <a:gd name="connsiteX69" fmla="*/ 1062850 w 1402661"/>
                  <a:gd name="connsiteY69" fmla="*/ 601362 h 778475"/>
                  <a:gd name="connsiteX70" fmla="*/ 1066969 w 1402661"/>
                  <a:gd name="connsiteY70" fmla="*/ 570470 h 778475"/>
                  <a:gd name="connsiteX71" fmla="*/ 1101980 w 1402661"/>
                  <a:gd name="connsiteY71" fmla="*/ 539578 h 778475"/>
                  <a:gd name="connsiteX72" fmla="*/ 1120515 w 1402661"/>
                  <a:gd name="connsiteY72" fmla="*/ 516924 h 778475"/>
                  <a:gd name="connsiteX73" fmla="*/ 1147288 w 1402661"/>
                  <a:gd name="connsiteY73" fmla="*/ 506626 h 778475"/>
                  <a:gd name="connsiteX74" fmla="*/ 1165823 w 1402661"/>
                  <a:gd name="connsiteY74" fmla="*/ 494270 h 778475"/>
                  <a:gd name="connsiteX75" fmla="*/ 1207012 w 1402661"/>
                  <a:gd name="connsiteY75" fmla="*/ 467497 h 778475"/>
                  <a:gd name="connsiteX76" fmla="*/ 1194655 w 1402661"/>
                  <a:gd name="connsiteY76" fmla="*/ 428367 h 778475"/>
                  <a:gd name="connsiteX77" fmla="*/ 1182299 w 1402661"/>
                  <a:gd name="connsiteY77" fmla="*/ 372762 h 778475"/>
                  <a:gd name="connsiteX78" fmla="*/ 1209072 w 1402661"/>
                  <a:gd name="connsiteY78" fmla="*/ 399535 h 778475"/>
                  <a:gd name="connsiteX79" fmla="*/ 1217309 w 1402661"/>
                  <a:gd name="connsiteY79" fmla="*/ 378940 h 778475"/>
                  <a:gd name="connsiteX80" fmla="*/ 1207012 w 1402661"/>
                  <a:gd name="connsiteY80" fmla="*/ 335691 h 778475"/>
                  <a:gd name="connsiteX81" fmla="*/ 1227607 w 1402661"/>
                  <a:gd name="connsiteY81" fmla="*/ 360405 h 778475"/>
                  <a:gd name="connsiteX82" fmla="*/ 1244082 w 1402661"/>
                  <a:gd name="connsiteY82" fmla="*/ 306859 h 778475"/>
                  <a:gd name="connsiteX83" fmla="*/ 1244082 w 1402661"/>
                  <a:gd name="connsiteY83" fmla="*/ 306859 h 778475"/>
                  <a:gd name="connsiteX84" fmla="*/ 1270855 w 1402661"/>
                  <a:gd name="connsiteY84" fmla="*/ 288324 h 778475"/>
                  <a:gd name="connsiteX85" fmla="*/ 1301747 w 1402661"/>
                  <a:gd name="connsiteY85" fmla="*/ 288324 h 778475"/>
                  <a:gd name="connsiteX86" fmla="*/ 1328520 w 1402661"/>
                  <a:gd name="connsiteY86" fmla="*/ 282145 h 778475"/>
                  <a:gd name="connsiteX87" fmla="*/ 1349115 w 1402661"/>
                  <a:gd name="connsiteY87" fmla="*/ 267729 h 778475"/>
                  <a:gd name="connsiteX88" fmla="*/ 1328520 w 1402661"/>
                  <a:gd name="connsiteY88" fmla="*/ 265670 h 778475"/>
                  <a:gd name="connsiteX89" fmla="*/ 1320282 w 1402661"/>
                  <a:gd name="connsiteY89" fmla="*/ 253313 h 778475"/>
                  <a:gd name="connsiteX90" fmla="*/ 1324401 w 1402661"/>
                  <a:gd name="connsiteY90" fmla="*/ 230659 h 778475"/>
                  <a:gd name="connsiteX91" fmla="*/ 1349115 w 1402661"/>
                  <a:gd name="connsiteY91" fmla="*/ 203886 h 778475"/>
                  <a:gd name="connsiteX92" fmla="*/ 1394423 w 1402661"/>
                  <a:gd name="connsiteY92" fmla="*/ 181232 h 778475"/>
                  <a:gd name="connsiteX93" fmla="*/ 1402661 w 1402661"/>
                  <a:gd name="connsiteY93" fmla="*/ 170935 h 778475"/>
                  <a:gd name="connsiteX94" fmla="*/ 1392363 w 1402661"/>
                  <a:gd name="connsiteY94" fmla="*/ 144162 h 778475"/>
                  <a:gd name="connsiteX95" fmla="*/ 1396482 w 1402661"/>
                  <a:gd name="connsiteY95" fmla="*/ 113270 h 778475"/>
                  <a:gd name="connsiteX96" fmla="*/ 1390304 w 1402661"/>
                  <a:gd name="connsiteY96" fmla="*/ 96794 h 778475"/>
                  <a:gd name="connsiteX97" fmla="*/ 1382066 w 1402661"/>
                  <a:gd name="connsiteY97" fmla="*/ 80318 h 778475"/>
                  <a:gd name="connsiteX98" fmla="*/ 1355293 w 1402661"/>
                  <a:gd name="connsiteY98" fmla="*/ 88556 h 778475"/>
                  <a:gd name="connsiteX99" fmla="*/ 1351763 w 1402661"/>
                  <a:gd name="connsiteY99" fmla="*/ 113858 h 778475"/>
                  <a:gd name="connsiteX100" fmla="*/ 1343525 w 1402661"/>
                  <a:gd name="connsiteY100" fmla="*/ 134943 h 778475"/>
                  <a:gd name="connsiteX101" fmla="*/ 1308906 w 1402661"/>
                  <a:gd name="connsiteY101" fmla="*/ 170052 h 778475"/>
                  <a:gd name="connsiteX102" fmla="*/ 1258499 w 1402661"/>
                  <a:gd name="connsiteY102" fmla="*/ 166816 h 778475"/>
                  <a:gd name="connsiteX103" fmla="*/ 1217309 w 1402661"/>
                  <a:gd name="connsiteY103" fmla="*/ 168875 h 778475"/>
                  <a:gd name="connsiteX104" fmla="*/ 1229534 w 1402661"/>
                  <a:gd name="connsiteY104" fmla="*/ 205413 h 778475"/>
                  <a:gd name="connsiteX105" fmla="*/ 1218770 w 1402661"/>
                  <a:gd name="connsiteY105" fmla="*/ 219830 h 778475"/>
                  <a:gd name="connsiteX106" fmla="*/ 1194921 w 1402661"/>
                  <a:gd name="connsiteY106" fmla="*/ 223152 h 778475"/>
                  <a:gd name="connsiteX107" fmla="*/ 1175190 w 1402661"/>
                  <a:gd name="connsiteY107" fmla="*/ 229331 h 778475"/>
                  <a:gd name="connsiteX108" fmla="*/ 1161903 w 1402661"/>
                  <a:gd name="connsiteY108" fmla="*/ 236705 h 778475"/>
                  <a:gd name="connsiteX109" fmla="*/ 1116729 w 1402661"/>
                  <a:gd name="connsiteY109" fmla="*/ 249526 h 778475"/>
                  <a:gd name="connsiteX110" fmla="*/ 1097794 w 1402661"/>
                  <a:gd name="connsiteY110" fmla="*/ 278425 h 778475"/>
                  <a:gd name="connsiteX111" fmla="*/ 1084640 w 1402661"/>
                  <a:gd name="connsiteY111" fmla="*/ 279952 h 778475"/>
                  <a:gd name="connsiteX112" fmla="*/ 1060591 w 1402661"/>
                  <a:gd name="connsiteY112" fmla="*/ 283740 h 778475"/>
                  <a:gd name="connsiteX113" fmla="*/ 1051091 w 1402661"/>
                  <a:gd name="connsiteY113" fmla="*/ 307922 h 778475"/>
                  <a:gd name="connsiteX114" fmla="*/ 1006514 w 1402661"/>
                  <a:gd name="connsiteY114" fmla="*/ 306195 h 778475"/>
                  <a:gd name="connsiteX115" fmla="*/ 1002926 w 1402661"/>
                  <a:gd name="connsiteY115" fmla="*/ 272047 h 778475"/>
                  <a:gd name="connsiteX116" fmla="*/ 997546 w 1402661"/>
                  <a:gd name="connsiteY116" fmla="*/ 234180 h 778475"/>
                  <a:gd name="connsiteX117" fmla="*/ 1016080 w 1402661"/>
                  <a:gd name="connsiteY117" fmla="*/ 202491 h 778475"/>
                  <a:gd name="connsiteX118" fmla="*/ 1015948 w 1402661"/>
                  <a:gd name="connsiteY118" fmla="*/ 179903 h 778475"/>
                  <a:gd name="connsiteX119" fmla="*/ 1007045 w 1402661"/>
                  <a:gd name="connsiteY119" fmla="*/ 192061 h 778475"/>
                  <a:gd name="connsiteX120" fmla="*/ 1001531 w 1402661"/>
                  <a:gd name="connsiteY120" fmla="*/ 164622 h 778475"/>
                  <a:gd name="connsiteX121" fmla="*/ 992497 w 1402661"/>
                  <a:gd name="connsiteY121" fmla="*/ 162032 h 778475"/>
                  <a:gd name="connsiteX122" fmla="*/ 989572 w 1402661"/>
                  <a:gd name="connsiteY122" fmla="*/ 159973 h 778475"/>
                  <a:gd name="connsiteX123" fmla="*/ 974892 w 1402661"/>
                  <a:gd name="connsiteY123" fmla="*/ 194851 h 778475"/>
                  <a:gd name="connsiteX124" fmla="*/ 953158 w 1402661"/>
                  <a:gd name="connsiteY124" fmla="*/ 215809 h 778475"/>
                  <a:gd name="connsiteX125" fmla="*/ 942707 w 1402661"/>
                  <a:gd name="connsiteY125" fmla="*/ 270788 h 778475"/>
                  <a:gd name="connsiteX126" fmla="*/ 923079 w 1402661"/>
                  <a:gd name="connsiteY126" fmla="*/ 275967 h 778475"/>
                  <a:gd name="connsiteX127" fmla="*/ 915058 w 1402661"/>
                  <a:gd name="connsiteY127" fmla="*/ 255914 h 778475"/>
                  <a:gd name="connsiteX128" fmla="*/ 905031 w 1402661"/>
                  <a:gd name="connsiteY128" fmla="*/ 237867 h 778475"/>
                  <a:gd name="connsiteX129" fmla="*/ 915058 w 1402661"/>
                  <a:gd name="connsiteY129" fmla="*/ 219820 h 778475"/>
                  <a:gd name="connsiteX130" fmla="*/ 927523 w 1402661"/>
                  <a:gd name="connsiteY130" fmla="*/ 192128 h 778475"/>
                  <a:gd name="connsiteX131" fmla="*/ 947142 w 1402661"/>
                  <a:gd name="connsiteY131" fmla="*/ 161667 h 778475"/>
                  <a:gd name="connsiteX132" fmla="*/ 959345 w 1402661"/>
                  <a:gd name="connsiteY132" fmla="*/ 125625 h 778475"/>
                  <a:gd name="connsiteX133" fmla="*/ 941076 w 1402661"/>
                  <a:gd name="connsiteY133" fmla="*/ 114134 h 778475"/>
                  <a:gd name="connsiteX134" fmla="*/ 920083 w 1402661"/>
                  <a:gd name="connsiteY134" fmla="*/ 121176 h 778475"/>
                  <a:gd name="connsiteX135" fmla="*/ 891782 w 1402661"/>
                  <a:gd name="connsiteY135" fmla="*/ 83906 h 778475"/>
                  <a:gd name="connsiteX136" fmla="*/ 882747 w 1402661"/>
                  <a:gd name="connsiteY136" fmla="*/ 120777 h 778475"/>
                  <a:gd name="connsiteX137" fmla="*/ 850792 w 1402661"/>
                  <a:gd name="connsiteY137" fmla="*/ 88822 h 778475"/>
                  <a:gd name="connsiteX138" fmla="*/ 820365 w 1402661"/>
                  <a:gd name="connsiteY138" fmla="*/ 87927 h 778475"/>
                  <a:gd name="connsiteX139" fmla="*/ 856905 w 1402661"/>
                  <a:gd name="connsiteY139" fmla="*/ 31325 h 778475"/>
                  <a:gd name="connsiteX140" fmla="*/ 834847 w 1402661"/>
                  <a:gd name="connsiteY140" fmla="*/ 39346 h 778475"/>
                  <a:gd name="connsiteX141" fmla="*/ 811596 w 1402661"/>
                  <a:gd name="connsiteY141" fmla="*/ 32951 h 778475"/>
                  <a:gd name="connsiteX142" fmla="*/ 741574 w 1402661"/>
                  <a:gd name="connsiteY142" fmla="*/ 26772 h 778475"/>
                  <a:gd name="connsiteX143" fmla="*/ 723039 w 1402661"/>
                  <a:gd name="connsiteY143" fmla="*/ 0 h 778475"/>
                  <a:gd name="connsiteX144" fmla="*/ 718920 w 1402661"/>
                  <a:gd name="connsiteY14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53421 w 1402661"/>
                  <a:gd name="connsiteY62" fmla="*/ 723141 h 778475"/>
                  <a:gd name="connsiteX63" fmla="*/ 1069463 w 1402661"/>
                  <a:gd name="connsiteY63" fmla="*/ 739183 h 778475"/>
                  <a:gd name="connsiteX64" fmla="*/ 1069463 w 1402661"/>
                  <a:gd name="connsiteY64" fmla="*/ 761241 h 778475"/>
                  <a:gd name="connsiteX65" fmla="*/ 1085505 w 1402661"/>
                  <a:gd name="connsiteY65" fmla="*/ 778475 h 778475"/>
                  <a:gd name="connsiteX66" fmla="*/ 1101980 w 1402661"/>
                  <a:gd name="connsiteY66" fmla="*/ 774356 h 778475"/>
                  <a:gd name="connsiteX67" fmla="*/ 1091682 w 1402661"/>
                  <a:gd name="connsiteY67" fmla="*/ 724929 h 778475"/>
                  <a:gd name="connsiteX68" fmla="*/ 1069028 w 1402661"/>
                  <a:gd name="connsiteY68" fmla="*/ 685799 h 778475"/>
                  <a:gd name="connsiteX69" fmla="*/ 1069028 w 1402661"/>
                  <a:gd name="connsiteY69" fmla="*/ 654908 h 778475"/>
                  <a:gd name="connsiteX70" fmla="*/ 1062850 w 1402661"/>
                  <a:gd name="connsiteY70" fmla="*/ 601362 h 778475"/>
                  <a:gd name="connsiteX71" fmla="*/ 1066969 w 1402661"/>
                  <a:gd name="connsiteY71" fmla="*/ 570470 h 778475"/>
                  <a:gd name="connsiteX72" fmla="*/ 1101980 w 1402661"/>
                  <a:gd name="connsiteY72" fmla="*/ 539578 h 778475"/>
                  <a:gd name="connsiteX73" fmla="*/ 1120515 w 1402661"/>
                  <a:gd name="connsiteY73" fmla="*/ 516924 h 778475"/>
                  <a:gd name="connsiteX74" fmla="*/ 1147288 w 1402661"/>
                  <a:gd name="connsiteY74" fmla="*/ 506626 h 778475"/>
                  <a:gd name="connsiteX75" fmla="*/ 1165823 w 1402661"/>
                  <a:gd name="connsiteY75" fmla="*/ 494270 h 778475"/>
                  <a:gd name="connsiteX76" fmla="*/ 1207012 w 1402661"/>
                  <a:gd name="connsiteY76" fmla="*/ 467497 h 778475"/>
                  <a:gd name="connsiteX77" fmla="*/ 1194655 w 1402661"/>
                  <a:gd name="connsiteY77" fmla="*/ 428367 h 778475"/>
                  <a:gd name="connsiteX78" fmla="*/ 1182299 w 1402661"/>
                  <a:gd name="connsiteY78" fmla="*/ 372762 h 778475"/>
                  <a:gd name="connsiteX79" fmla="*/ 1209072 w 1402661"/>
                  <a:gd name="connsiteY79" fmla="*/ 399535 h 778475"/>
                  <a:gd name="connsiteX80" fmla="*/ 1217309 w 1402661"/>
                  <a:gd name="connsiteY80" fmla="*/ 378940 h 778475"/>
                  <a:gd name="connsiteX81" fmla="*/ 1207012 w 1402661"/>
                  <a:gd name="connsiteY81" fmla="*/ 335691 h 778475"/>
                  <a:gd name="connsiteX82" fmla="*/ 1227607 w 1402661"/>
                  <a:gd name="connsiteY82" fmla="*/ 360405 h 778475"/>
                  <a:gd name="connsiteX83" fmla="*/ 1244082 w 1402661"/>
                  <a:gd name="connsiteY83" fmla="*/ 306859 h 778475"/>
                  <a:gd name="connsiteX84" fmla="*/ 1244082 w 1402661"/>
                  <a:gd name="connsiteY84" fmla="*/ 306859 h 778475"/>
                  <a:gd name="connsiteX85" fmla="*/ 1270855 w 1402661"/>
                  <a:gd name="connsiteY85" fmla="*/ 288324 h 778475"/>
                  <a:gd name="connsiteX86" fmla="*/ 1301747 w 1402661"/>
                  <a:gd name="connsiteY86" fmla="*/ 288324 h 778475"/>
                  <a:gd name="connsiteX87" fmla="*/ 1328520 w 1402661"/>
                  <a:gd name="connsiteY87" fmla="*/ 282145 h 778475"/>
                  <a:gd name="connsiteX88" fmla="*/ 1349115 w 1402661"/>
                  <a:gd name="connsiteY88" fmla="*/ 267729 h 778475"/>
                  <a:gd name="connsiteX89" fmla="*/ 1328520 w 1402661"/>
                  <a:gd name="connsiteY89" fmla="*/ 265670 h 778475"/>
                  <a:gd name="connsiteX90" fmla="*/ 1320282 w 1402661"/>
                  <a:gd name="connsiteY90" fmla="*/ 253313 h 778475"/>
                  <a:gd name="connsiteX91" fmla="*/ 1324401 w 1402661"/>
                  <a:gd name="connsiteY91" fmla="*/ 230659 h 778475"/>
                  <a:gd name="connsiteX92" fmla="*/ 1349115 w 1402661"/>
                  <a:gd name="connsiteY92" fmla="*/ 203886 h 778475"/>
                  <a:gd name="connsiteX93" fmla="*/ 1394423 w 1402661"/>
                  <a:gd name="connsiteY93" fmla="*/ 181232 h 778475"/>
                  <a:gd name="connsiteX94" fmla="*/ 1402661 w 1402661"/>
                  <a:gd name="connsiteY94" fmla="*/ 170935 h 778475"/>
                  <a:gd name="connsiteX95" fmla="*/ 1392363 w 1402661"/>
                  <a:gd name="connsiteY95" fmla="*/ 144162 h 778475"/>
                  <a:gd name="connsiteX96" fmla="*/ 1396482 w 1402661"/>
                  <a:gd name="connsiteY96" fmla="*/ 113270 h 778475"/>
                  <a:gd name="connsiteX97" fmla="*/ 1390304 w 1402661"/>
                  <a:gd name="connsiteY97" fmla="*/ 96794 h 778475"/>
                  <a:gd name="connsiteX98" fmla="*/ 1382066 w 1402661"/>
                  <a:gd name="connsiteY98" fmla="*/ 80318 h 778475"/>
                  <a:gd name="connsiteX99" fmla="*/ 1355293 w 1402661"/>
                  <a:gd name="connsiteY99" fmla="*/ 88556 h 778475"/>
                  <a:gd name="connsiteX100" fmla="*/ 1351763 w 1402661"/>
                  <a:gd name="connsiteY100" fmla="*/ 113858 h 778475"/>
                  <a:gd name="connsiteX101" fmla="*/ 1343525 w 1402661"/>
                  <a:gd name="connsiteY101" fmla="*/ 134943 h 778475"/>
                  <a:gd name="connsiteX102" fmla="*/ 1308906 w 1402661"/>
                  <a:gd name="connsiteY102" fmla="*/ 170052 h 778475"/>
                  <a:gd name="connsiteX103" fmla="*/ 1258499 w 1402661"/>
                  <a:gd name="connsiteY103" fmla="*/ 166816 h 778475"/>
                  <a:gd name="connsiteX104" fmla="*/ 1217309 w 1402661"/>
                  <a:gd name="connsiteY104" fmla="*/ 168875 h 778475"/>
                  <a:gd name="connsiteX105" fmla="*/ 1229534 w 1402661"/>
                  <a:gd name="connsiteY105" fmla="*/ 205413 h 778475"/>
                  <a:gd name="connsiteX106" fmla="*/ 1218770 w 1402661"/>
                  <a:gd name="connsiteY106" fmla="*/ 219830 h 778475"/>
                  <a:gd name="connsiteX107" fmla="*/ 1194921 w 1402661"/>
                  <a:gd name="connsiteY107" fmla="*/ 223152 h 778475"/>
                  <a:gd name="connsiteX108" fmla="*/ 1175190 w 1402661"/>
                  <a:gd name="connsiteY108" fmla="*/ 229331 h 778475"/>
                  <a:gd name="connsiteX109" fmla="*/ 1161903 w 1402661"/>
                  <a:gd name="connsiteY109" fmla="*/ 236705 h 778475"/>
                  <a:gd name="connsiteX110" fmla="*/ 1116729 w 1402661"/>
                  <a:gd name="connsiteY110" fmla="*/ 249526 h 778475"/>
                  <a:gd name="connsiteX111" fmla="*/ 1097794 w 1402661"/>
                  <a:gd name="connsiteY111" fmla="*/ 278425 h 778475"/>
                  <a:gd name="connsiteX112" fmla="*/ 1084640 w 1402661"/>
                  <a:gd name="connsiteY112" fmla="*/ 279952 h 778475"/>
                  <a:gd name="connsiteX113" fmla="*/ 1060591 w 1402661"/>
                  <a:gd name="connsiteY113" fmla="*/ 283740 h 778475"/>
                  <a:gd name="connsiteX114" fmla="*/ 1051091 w 1402661"/>
                  <a:gd name="connsiteY114" fmla="*/ 307922 h 778475"/>
                  <a:gd name="connsiteX115" fmla="*/ 1006514 w 1402661"/>
                  <a:gd name="connsiteY115" fmla="*/ 306195 h 778475"/>
                  <a:gd name="connsiteX116" fmla="*/ 1002926 w 1402661"/>
                  <a:gd name="connsiteY116" fmla="*/ 272047 h 778475"/>
                  <a:gd name="connsiteX117" fmla="*/ 997546 w 1402661"/>
                  <a:gd name="connsiteY117" fmla="*/ 234180 h 778475"/>
                  <a:gd name="connsiteX118" fmla="*/ 1016080 w 1402661"/>
                  <a:gd name="connsiteY118" fmla="*/ 202491 h 778475"/>
                  <a:gd name="connsiteX119" fmla="*/ 1015948 w 1402661"/>
                  <a:gd name="connsiteY119" fmla="*/ 179903 h 778475"/>
                  <a:gd name="connsiteX120" fmla="*/ 1007045 w 1402661"/>
                  <a:gd name="connsiteY120" fmla="*/ 192061 h 778475"/>
                  <a:gd name="connsiteX121" fmla="*/ 1001531 w 1402661"/>
                  <a:gd name="connsiteY121" fmla="*/ 164622 h 778475"/>
                  <a:gd name="connsiteX122" fmla="*/ 992497 w 1402661"/>
                  <a:gd name="connsiteY122" fmla="*/ 162032 h 778475"/>
                  <a:gd name="connsiteX123" fmla="*/ 989572 w 1402661"/>
                  <a:gd name="connsiteY123" fmla="*/ 159973 h 778475"/>
                  <a:gd name="connsiteX124" fmla="*/ 974892 w 1402661"/>
                  <a:gd name="connsiteY124" fmla="*/ 194851 h 778475"/>
                  <a:gd name="connsiteX125" fmla="*/ 953158 w 1402661"/>
                  <a:gd name="connsiteY125" fmla="*/ 215809 h 778475"/>
                  <a:gd name="connsiteX126" fmla="*/ 942707 w 1402661"/>
                  <a:gd name="connsiteY126" fmla="*/ 270788 h 778475"/>
                  <a:gd name="connsiteX127" fmla="*/ 923079 w 1402661"/>
                  <a:gd name="connsiteY127" fmla="*/ 275967 h 778475"/>
                  <a:gd name="connsiteX128" fmla="*/ 915058 w 1402661"/>
                  <a:gd name="connsiteY128" fmla="*/ 255914 h 778475"/>
                  <a:gd name="connsiteX129" fmla="*/ 905031 w 1402661"/>
                  <a:gd name="connsiteY129" fmla="*/ 237867 h 778475"/>
                  <a:gd name="connsiteX130" fmla="*/ 915058 w 1402661"/>
                  <a:gd name="connsiteY130" fmla="*/ 219820 h 778475"/>
                  <a:gd name="connsiteX131" fmla="*/ 927523 w 1402661"/>
                  <a:gd name="connsiteY131" fmla="*/ 192128 h 778475"/>
                  <a:gd name="connsiteX132" fmla="*/ 947142 w 1402661"/>
                  <a:gd name="connsiteY132" fmla="*/ 161667 h 778475"/>
                  <a:gd name="connsiteX133" fmla="*/ 959345 w 1402661"/>
                  <a:gd name="connsiteY133" fmla="*/ 125625 h 778475"/>
                  <a:gd name="connsiteX134" fmla="*/ 941076 w 1402661"/>
                  <a:gd name="connsiteY134" fmla="*/ 114134 h 778475"/>
                  <a:gd name="connsiteX135" fmla="*/ 920083 w 1402661"/>
                  <a:gd name="connsiteY135" fmla="*/ 121176 h 778475"/>
                  <a:gd name="connsiteX136" fmla="*/ 891782 w 1402661"/>
                  <a:gd name="connsiteY136" fmla="*/ 83906 h 778475"/>
                  <a:gd name="connsiteX137" fmla="*/ 882747 w 1402661"/>
                  <a:gd name="connsiteY137" fmla="*/ 120777 h 778475"/>
                  <a:gd name="connsiteX138" fmla="*/ 850792 w 1402661"/>
                  <a:gd name="connsiteY138" fmla="*/ 88822 h 778475"/>
                  <a:gd name="connsiteX139" fmla="*/ 820365 w 1402661"/>
                  <a:gd name="connsiteY139" fmla="*/ 87927 h 778475"/>
                  <a:gd name="connsiteX140" fmla="*/ 856905 w 1402661"/>
                  <a:gd name="connsiteY140" fmla="*/ 31325 h 778475"/>
                  <a:gd name="connsiteX141" fmla="*/ 834847 w 1402661"/>
                  <a:gd name="connsiteY141" fmla="*/ 39346 h 778475"/>
                  <a:gd name="connsiteX142" fmla="*/ 811596 w 1402661"/>
                  <a:gd name="connsiteY142" fmla="*/ 32951 h 778475"/>
                  <a:gd name="connsiteX143" fmla="*/ 741574 w 1402661"/>
                  <a:gd name="connsiteY143" fmla="*/ 26772 h 778475"/>
                  <a:gd name="connsiteX144" fmla="*/ 723039 w 1402661"/>
                  <a:gd name="connsiteY144" fmla="*/ 0 h 778475"/>
                  <a:gd name="connsiteX145" fmla="*/ 718920 w 1402661"/>
                  <a:gd name="connsiteY145" fmla="*/ 22653 h 778475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69028 w 1402661"/>
                  <a:gd name="connsiteY69" fmla="*/ 685799 h 781444"/>
                  <a:gd name="connsiteX70" fmla="*/ 1069028 w 1402661"/>
                  <a:gd name="connsiteY70" fmla="*/ 654908 h 781444"/>
                  <a:gd name="connsiteX71" fmla="*/ 1062850 w 1402661"/>
                  <a:gd name="connsiteY71" fmla="*/ 601362 h 781444"/>
                  <a:gd name="connsiteX72" fmla="*/ 1066969 w 1402661"/>
                  <a:gd name="connsiteY72" fmla="*/ 570470 h 781444"/>
                  <a:gd name="connsiteX73" fmla="*/ 1101980 w 1402661"/>
                  <a:gd name="connsiteY73" fmla="*/ 539578 h 781444"/>
                  <a:gd name="connsiteX74" fmla="*/ 1120515 w 1402661"/>
                  <a:gd name="connsiteY74" fmla="*/ 516924 h 781444"/>
                  <a:gd name="connsiteX75" fmla="*/ 1147288 w 1402661"/>
                  <a:gd name="connsiteY75" fmla="*/ 506626 h 781444"/>
                  <a:gd name="connsiteX76" fmla="*/ 1165823 w 1402661"/>
                  <a:gd name="connsiteY76" fmla="*/ 494270 h 781444"/>
                  <a:gd name="connsiteX77" fmla="*/ 1207012 w 1402661"/>
                  <a:gd name="connsiteY77" fmla="*/ 467497 h 781444"/>
                  <a:gd name="connsiteX78" fmla="*/ 1194655 w 1402661"/>
                  <a:gd name="connsiteY78" fmla="*/ 428367 h 781444"/>
                  <a:gd name="connsiteX79" fmla="*/ 1182299 w 1402661"/>
                  <a:gd name="connsiteY79" fmla="*/ 372762 h 781444"/>
                  <a:gd name="connsiteX80" fmla="*/ 1209072 w 1402661"/>
                  <a:gd name="connsiteY80" fmla="*/ 399535 h 781444"/>
                  <a:gd name="connsiteX81" fmla="*/ 1217309 w 1402661"/>
                  <a:gd name="connsiteY81" fmla="*/ 378940 h 781444"/>
                  <a:gd name="connsiteX82" fmla="*/ 1207012 w 1402661"/>
                  <a:gd name="connsiteY82" fmla="*/ 335691 h 781444"/>
                  <a:gd name="connsiteX83" fmla="*/ 1227607 w 1402661"/>
                  <a:gd name="connsiteY83" fmla="*/ 360405 h 781444"/>
                  <a:gd name="connsiteX84" fmla="*/ 1244082 w 1402661"/>
                  <a:gd name="connsiteY84" fmla="*/ 306859 h 781444"/>
                  <a:gd name="connsiteX85" fmla="*/ 1244082 w 1402661"/>
                  <a:gd name="connsiteY85" fmla="*/ 306859 h 781444"/>
                  <a:gd name="connsiteX86" fmla="*/ 1270855 w 1402661"/>
                  <a:gd name="connsiteY86" fmla="*/ 288324 h 781444"/>
                  <a:gd name="connsiteX87" fmla="*/ 1301747 w 1402661"/>
                  <a:gd name="connsiteY87" fmla="*/ 288324 h 781444"/>
                  <a:gd name="connsiteX88" fmla="*/ 1328520 w 1402661"/>
                  <a:gd name="connsiteY88" fmla="*/ 282145 h 781444"/>
                  <a:gd name="connsiteX89" fmla="*/ 1349115 w 1402661"/>
                  <a:gd name="connsiteY89" fmla="*/ 267729 h 781444"/>
                  <a:gd name="connsiteX90" fmla="*/ 1328520 w 1402661"/>
                  <a:gd name="connsiteY90" fmla="*/ 265670 h 781444"/>
                  <a:gd name="connsiteX91" fmla="*/ 1320282 w 1402661"/>
                  <a:gd name="connsiteY91" fmla="*/ 253313 h 781444"/>
                  <a:gd name="connsiteX92" fmla="*/ 1324401 w 1402661"/>
                  <a:gd name="connsiteY92" fmla="*/ 230659 h 781444"/>
                  <a:gd name="connsiteX93" fmla="*/ 1349115 w 1402661"/>
                  <a:gd name="connsiteY93" fmla="*/ 203886 h 781444"/>
                  <a:gd name="connsiteX94" fmla="*/ 1394423 w 1402661"/>
                  <a:gd name="connsiteY94" fmla="*/ 181232 h 781444"/>
                  <a:gd name="connsiteX95" fmla="*/ 1402661 w 1402661"/>
                  <a:gd name="connsiteY95" fmla="*/ 170935 h 781444"/>
                  <a:gd name="connsiteX96" fmla="*/ 1392363 w 1402661"/>
                  <a:gd name="connsiteY96" fmla="*/ 144162 h 781444"/>
                  <a:gd name="connsiteX97" fmla="*/ 1396482 w 1402661"/>
                  <a:gd name="connsiteY97" fmla="*/ 113270 h 781444"/>
                  <a:gd name="connsiteX98" fmla="*/ 1390304 w 1402661"/>
                  <a:gd name="connsiteY98" fmla="*/ 96794 h 781444"/>
                  <a:gd name="connsiteX99" fmla="*/ 1382066 w 1402661"/>
                  <a:gd name="connsiteY99" fmla="*/ 80318 h 781444"/>
                  <a:gd name="connsiteX100" fmla="*/ 1355293 w 1402661"/>
                  <a:gd name="connsiteY100" fmla="*/ 88556 h 781444"/>
                  <a:gd name="connsiteX101" fmla="*/ 1351763 w 1402661"/>
                  <a:gd name="connsiteY101" fmla="*/ 113858 h 781444"/>
                  <a:gd name="connsiteX102" fmla="*/ 1343525 w 1402661"/>
                  <a:gd name="connsiteY102" fmla="*/ 134943 h 781444"/>
                  <a:gd name="connsiteX103" fmla="*/ 1308906 w 1402661"/>
                  <a:gd name="connsiteY103" fmla="*/ 170052 h 781444"/>
                  <a:gd name="connsiteX104" fmla="*/ 1258499 w 1402661"/>
                  <a:gd name="connsiteY104" fmla="*/ 166816 h 781444"/>
                  <a:gd name="connsiteX105" fmla="*/ 1217309 w 1402661"/>
                  <a:gd name="connsiteY105" fmla="*/ 168875 h 781444"/>
                  <a:gd name="connsiteX106" fmla="*/ 1229534 w 1402661"/>
                  <a:gd name="connsiteY106" fmla="*/ 205413 h 781444"/>
                  <a:gd name="connsiteX107" fmla="*/ 1218770 w 1402661"/>
                  <a:gd name="connsiteY107" fmla="*/ 219830 h 781444"/>
                  <a:gd name="connsiteX108" fmla="*/ 1194921 w 1402661"/>
                  <a:gd name="connsiteY108" fmla="*/ 223152 h 781444"/>
                  <a:gd name="connsiteX109" fmla="*/ 1175190 w 1402661"/>
                  <a:gd name="connsiteY109" fmla="*/ 229331 h 781444"/>
                  <a:gd name="connsiteX110" fmla="*/ 1161903 w 1402661"/>
                  <a:gd name="connsiteY110" fmla="*/ 236705 h 781444"/>
                  <a:gd name="connsiteX111" fmla="*/ 1116729 w 1402661"/>
                  <a:gd name="connsiteY111" fmla="*/ 249526 h 781444"/>
                  <a:gd name="connsiteX112" fmla="*/ 1097794 w 1402661"/>
                  <a:gd name="connsiteY112" fmla="*/ 278425 h 781444"/>
                  <a:gd name="connsiteX113" fmla="*/ 1084640 w 1402661"/>
                  <a:gd name="connsiteY113" fmla="*/ 279952 h 781444"/>
                  <a:gd name="connsiteX114" fmla="*/ 1060591 w 1402661"/>
                  <a:gd name="connsiteY114" fmla="*/ 283740 h 781444"/>
                  <a:gd name="connsiteX115" fmla="*/ 1051091 w 1402661"/>
                  <a:gd name="connsiteY115" fmla="*/ 307922 h 781444"/>
                  <a:gd name="connsiteX116" fmla="*/ 1006514 w 1402661"/>
                  <a:gd name="connsiteY116" fmla="*/ 306195 h 781444"/>
                  <a:gd name="connsiteX117" fmla="*/ 1002926 w 1402661"/>
                  <a:gd name="connsiteY117" fmla="*/ 272047 h 781444"/>
                  <a:gd name="connsiteX118" fmla="*/ 997546 w 1402661"/>
                  <a:gd name="connsiteY118" fmla="*/ 234180 h 781444"/>
                  <a:gd name="connsiteX119" fmla="*/ 1016080 w 1402661"/>
                  <a:gd name="connsiteY119" fmla="*/ 202491 h 781444"/>
                  <a:gd name="connsiteX120" fmla="*/ 1015948 w 1402661"/>
                  <a:gd name="connsiteY120" fmla="*/ 179903 h 781444"/>
                  <a:gd name="connsiteX121" fmla="*/ 1007045 w 1402661"/>
                  <a:gd name="connsiteY121" fmla="*/ 192061 h 781444"/>
                  <a:gd name="connsiteX122" fmla="*/ 1001531 w 1402661"/>
                  <a:gd name="connsiteY122" fmla="*/ 164622 h 781444"/>
                  <a:gd name="connsiteX123" fmla="*/ 992497 w 1402661"/>
                  <a:gd name="connsiteY123" fmla="*/ 162032 h 781444"/>
                  <a:gd name="connsiteX124" fmla="*/ 989572 w 1402661"/>
                  <a:gd name="connsiteY124" fmla="*/ 159973 h 781444"/>
                  <a:gd name="connsiteX125" fmla="*/ 974892 w 1402661"/>
                  <a:gd name="connsiteY125" fmla="*/ 194851 h 781444"/>
                  <a:gd name="connsiteX126" fmla="*/ 953158 w 1402661"/>
                  <a:gd name="connsiteY126" fmla="*/ 215809 h 781444"/>
                  <a:gd name="connsiteX127" fmla="*/ 942707 w 1402661"/>
                  <a:gd name="connsiteY127" fmla="*/ 270788 h 781444"/>
                  <a:gd name="connsiteX128" fmla="*/ 923079 w 1402661"/>
                  <a:gd name="connsiteY128" fmla="*/ 275967 h 781444"/>
                  <a:gd name="connsiteX129" fmla="*/ 915058 w 1402661"/>
                  <a:gd name="connsiteY129" fmla="*/ 255914 h 781444"/>
                  <a:gd name="connsiteX130" fmla="*/ 905031 w 1402661"/>
                  <a:gd name="connsiteY130" fmla="*/ 237867 h 781444"/>
                  <a:gd name="connsiteX131" fmla="*/ 915058 w 1402661"/>
                  <a:gd name="connsiteY131" fmla="*/ 219820 h 781444"/>
                  <a:gd name="connsiteX132" fmla="*/ 927523 w 1402661"/>
                  <a:gd name="connsiteY132" fmla="*/ 192128 h 781444"/>
                  <a:gd name="connsiteX133" fmla="*/ 947142 w 1402661"/>
                  <a:gd name="connsiteY133" fmla="*/ 161667 h 781444"/>
                  <a:gd name="connsiteX134" fmla="*/ 959345 w 1402661"/>
                  <a:gd name="connsiteY134" fmla="*/ 125625 h 781444"/>
                  <a:gd name="connsiteX135" fmla="*/ 941076 w 1402661"/>
                  <a:gd name="connsiteY135" fmla="*/ 114134 h 781444"/>
                  <a:gd name="connsiteX136" fmla="*/ 920083 w 1402661"/>
                  <a:gd name="connsiteY136" fmla="*/ 121176 h 781444"/>
                  <a:gd name="connsiteX137" fmla="*/ 891782 w 1402661"/>
                  <a:gd name="connsiteY137" fmla="*/ 83906 h 781444"/>
                  <a:gd name="connsiteX138" fmla="*/ 882747 w 1402661"/>
                  <a:gd name="connsiteY138" fmla="*/ 120777 h 781444"/>
                  <a:gd name="connsiteX139" fmla="*/ 850792 w 1402661"/>
                  <a:gd name="connsiteY139" fmla="*/ 88822 h 781444"/>
                  <a:gd name="connsiteX140" fmla="*/ 820365 w 1402661"/>
                  <a:gd name="connsiteY140" fmla="*/ 87927 h 781444"/>
                  <a:gd name="connsiteX141" fmla="*/ 856905 w 1402661"/>
                  <a:gd name="connsiteY141" fmla="*/ 31325 h 781444"/>
                  <a:gd name="connsiteX142" fmla="*/ 834847 w 1402661"/>
                  <a:gd name="connsiteY142" fmla="*/ 39346 h 781444"/>
                  <a:gd name="connsiteX143" fmla="*/ 811596 w 1402661"/>
                  <a:gd name="connsiteY143" fmla="*/ 32951 h 781444"/>
                  <a:gd name="connsiteX144" fmla="*/ 741574 w 1402661"/>
                  <a:gd name="connsiteY144" fmla="*/ 26772 h 781444"/>
                  <a:gd name="connsiteX145" fmla="*/ 723039 w 1402661"/>
                  <a:gd name="connsiteY145" fmla="*/ 0 h 781444"/>
                  <a:gd name="connsiteX146" fmla="*/ 718920 w 1402661"/>
                  <a:gd name="connsiteY146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62850 w 1402661"/>
                  <a:gd name="connsiteY72" fmla="*/ 601362 h 781444"/>
                  <a:gd name="connsiteX73" fmla="*/ 1066969 w 1402661"/>
                  <a:gd name="connsiteY73" fmla="*/ 570470 h 781444"/>
                  <a:gd name="connsiteX74" fmla="*/ 1101980 w 1402661"/>
                  <a:gd name="connsiteY74" fmla="*/ 539578 h 781444"/>
                  <a:gd name="connsiteX75" fmla="*/ 1120515 w 1402661"/>
                  <a:gd name="connsiteY75" fmla="*/ 516924 h 781444"/>
                  <a:gd name="connsiteX76" fmla="*/ 1147288 w 1402661"/>
                  <a:gd name="connsiteY76" fmla="*/ 506626 h 781444"/>
                  <a:gd name="connsiteX77" fmla="*/ 1165823 w 1402661"/>
                  <a:gd name="connsiteY77" fmla="*/ 494270 h 781444"/>
                  <a:gd name="connsiteX78" fmla="*/ 1207012 w 1402661"/>
                  <a:gd name="connsiteY78" fmla="*/ 467497 h 781444"/>
                  <a:gd name="connsiteX79" fmla="*/ 1194655 w 1402661"/>
                  <a:gd name="connsiteY79" fmla="*/ 428367 h 781444"/>
                  <a:gd name="connsiteX80" fmla="*/ 1182299 w 1402661"/>
                  <a:gd name="connsiteY80" fmla="*/ 372762 h 781444"/>
                  <a:gd name="connsiteX81" fmla="*/ 1209072 w 1402661"/>
                  <a:gd name="connsiteY81" fmla="*/ 399535 h 781444"/>
                  <a:gd name="connsiteX82" fmla="*/ 1217309 w 1402661"/>
                  <a:gd name="connsiteY82" fmla="*/ 378940 h 781444"/>
                  <a:gd name="connsiteX83" fmla="*/ 1207012 w 1402661"/>
                  <a:gd name="connsiteY83" fmla="*/ 335691 h 781444"/>
                  <a:gd name="connsiteX84" fmla="*/ 1227607 w 1402661"/>
                  <a:gd name="connsiteY84" fmla="*/ 360405 h 781444"/>
                  <a:gd name="connsiteX85" fmla="*/ 1244082 w 1402661"/>
                  <a:gd name="connsiteY85" fmla="*/ 306859 h 781444"/>
                  <a:gd name="connsiteX86" fmla="*/ 1244082 w 1402661"/>
                  <a:gd name="connsiteY86" fmla="*/ 306859 h 781444"/>
                  <a:gd name="connsiteX87" fmla="*/ 1270855 w 1402661"/>
                  <a:gd name="connsiteY87" fmla="*/ 288324 h 781444"/>
                  <a:gd name="connsiteX88" fmla="*/ 1301747 w 1402661"/>
                  <a:gd name="connsiteY88" fmla="*/ 288324 h 781444"/>
                  <a:gd name="connsiteX89" fmla="*/ 1328520 w 1402661"/>
                  <a:gd name="connsiteY89" fmla="*/ 282145 h 781444"/>
                  <a:gd name="connsiteX90" fmla="*/ 1349115 w 1402661"/>
                  <a:gd name="connsiteY90" fmla="*/ 267729 h 781444"/>
                  <a:gd name="connsiteX91" fmla="*/ 1328520 w 1402661"/>
                  <a:gd name="connsiteY91" fmla="*/ 265670 h 781444"/>
                  <a:gd name="connsiteX92" fmla="*/ 1320282 w 1402661"/>
                  <a:gd name="connsiteY92" fmla="*/ 253313 h 781444"/>
                  <a:gd name="connsiteX93" fmla="*/ 1324401 w 1402661"/>
                  <a:gd name="connsiteY93" fmla="*/ 230659 h 781444"/>
                  <a:gd name="connsiteX94" fmla="*/ 1349115 w 1402661"/>
                  <a:gd name="connsiteY94" fmla="*/ 203886 h 781444"/>
                  <a:gd name="connsiteX95" fmla="*/ 1394423 w 1402661"/>
                  <a:gd name="connsiteY95" fmla="*/ 181232 h 781444"/>
                  <a:gd name="connsiteX96" fmla="*/ 1402661 w 1402661"/>
                  <a:gd name="connsiteY96" fmla="*/ 170935 h 781444"/>
                  <a:gd name="connsiteX97" fmla="*/ 1392363 w 1402661"/>
                  <a:gd name="connsiteY97" fmla="*/ 144162 h 781444"/>
                  <a:gd name="connsiteX98" fmla="*/ 1396482 w 1402661"/>
                  <a:gd name="connsiteY98" fmla="*/ 113270 h 781444"/>
                  <a:gd name="connsiteX99" fmla="*/ 1390304 w 1402661"/>
                  <a:gd name="connsiteY99" fmla="*/ 96794 h 781444"/>
                  <a:gd name="connsiteX100" fmla="*/ 1382066 w 1402661"/>
                  <a:gd name="connsiteY100" fmla="*/ 80318 h 781444"/>
                  <a:gd name="connsiteX101" fmla="*/ 1355293 w 1402661"/>
                  <a:gd name="connsiteY101" fmla="*/ 88556 h 781444"/>
                  <a:gd name="connsiteX102" fmla="*/ 1351763 w 1402661"/>
                  <a:gd name="connsiteY102" fmla="*/ 113858 h 781444"/>
                  <a:gd name="connsiteX103" fmla="*/ 1343525 w 1402661"/>
                  <a:gd name="connsiteY103" fmla="*/ 134943 h 781444"/>
                  <a:gd name="connsiteX104" fmla="*/ 1308906 w 1402661"/>
                  <a:gd name="connsiteY104" fmla="*/ 170052 h 781444"/>
                  <a:gd name="connsiteX105" fmla="*/ 1258499 w 1402661"/>
                  <a:gd name="connsiteY105" fmla="*/ 166816 h 781444"/>
                  <a:gd name="connsiteX106" fmla="*/ 1217309 w 1402661"/>
                  <a:gd name="connsiteY106" fmla="*/ 168875 h 781444"/>
                  <a:gd name="connsiteX107" fmla="*/ 1229534 w 1402661"/>
                  <a:gd name="connsiteY107" fmla="*/ 205413 h 781444"/>
                  <a:gd name="connsiteX108" fmla="*/ 1218770 w 1402661"/>
                  <a:gd name="connsiteY108" fmla="*/ 219830 h 781444"/>
                  <a:gd name="connsiteX109" fmla="*/ 1194921 w 1402661"/>
                  <a:gd name="connsiteY109" fmla="*/ 223152 h 781444"/>
                  <a:gd name="connsiteX110" fmla="*/ 1175190 w 1402661"/>
                  <a:gd name="connsiteY110" fmla="*/ 229331 h 781444"/>
                  <a:gd name="connsiteX111" fmla="*/ 1161903 w 1402661"/>
                  <a:gd name="connsiteY111" fmla="*/ 236705 h 781444"/>
                  <a:gd name="connsiteX112" fmla="*/ 1116729 w 1402661"/>
                  <a:gd name="connsiteY112" fmla="*/ 249526 h 781444"/>
                  <a:gd name="connsiteX113" fmla="*/ 1097794 w 1402661"/>
                  <a:gd name="connsiteY113" fmla="*/ 278425 h 781444"/>
                  <a:gd name="connsiteX114" fmla="*/ 1084640 w 1402661"/>
                  <a:gd name="connsiteY114" fmla="*/ 279952 h 781444"/>
                  <a:gd name="connsiteX115" fmla="*/ 1060591 w 1402661"/>
                  <a:gd name="connsiteY115" fmla="*/ 283740 h 781444"/>
                  <a:gd name="connsiteX116" fmla="*/ 1051091 w 1402661"/>
                  <a:gd name="connsiteY116" fmla="*/ 307922 h 781444"/>
                  <a:gd name="connsiteX117" fmla="*/ 1006514 w 1402661"/>
                  <a:gd name="connsiteY117" fmla="*/ 306195 h 781444"/>
                  <a:gd name="connsiteX118" fmla="*/ 1002926 w 1402661"/>
                  <a:gd name="connsiteY118" fmla="*/ 272047 h 781444"/>
                  <a:gd name="connsiteX119" fmla="*/ 997546 w 1402661"/>
                  <a:gd name="connsiteY119" fmla="*/ 234180 h 781444"/>
                  <a:gd name="connsiteX120" fmla="*/ 1016080 w 1402661"/>
                  <a:gd name="connsiteY120" fmla="*/ 202491 h 781444"/>
                  <a:gd name="connsiteX121" fmla="*/ 1015948 w 1402661"/>
                  <a:gd name="connsiteY121" fmla="*/ 179903 h 781444"/>
                  <a:gd name="connsiteX122" fmla="*/ 1007045 w 1402661"/>
                  <a:gd name="connsiteY122" fmla="*/ 192061 h 781444"/>
                  <a:gd name="connsiteX123" fmla="*/ 1001531 w 1402661"/>
                  <a:gd name="connsiteY123" fmla="*/ 164622 h 781444"/>
                  <a:gd name="connsiteX124" fmla="*/ 992497 w 1402661"/>
                  <a:gd name="connsiteY124" fmla="*/ 162032 h 781444"/>
                  <a:gd name="connsiteX125" fmla="*/ 989572 w 1402661"/>
                  <a:gd name="connsiteY125" fmla="*/ 159973 h 781444"/>
                  <a:gd name="connsiteX126" fmla="*/ 974892 w 1402661"/>
                  <a:gd name="connsiteY126" fmla="*/ 194851 h 781444"/>
                  <a:gd name="connsiteX127" fmla="*/ 953158 w 1402661"/>
                  <a:gd name="connsiteY127" fmla="*/ 215809 h 781444"/>
                  <a:gd name="connsiteX128" fmla="*/ 942707 w 1402661"/>
                  <a:gd name="connsiteY128" fmla="*/ 270788 h 781444"/>
                  <a:gd name="connsiteX129" fmla="*/ 923079 w 1402661"/>
                  <a:gd name="connsiteY129" fmla="*/ 275967 h 781444"/>
                  <a:gd name="connsiteX130" fmla="*/ 915058 w 1402661"/>
                  <a:gd name="connsiteY130" fmla="*/ 255914 h 781444"/>
                  <a:gd name="connsiteX131" fmla="*/ 905031 w 1402661"/>
                  <a:gd name="connsiteY131" fmla="*/ 237867 h 781444"/>
                  <a:gd name="connsiteX132" fmla="*/ 915058 w 1402661"/>
                  <a:gd name="connsiteY132" fmla="*/ 219820 h 781444"/>
                  <a:gd name="connsiteX133" fmla="*/ 927523 w 1402661"/>
                  <a:gd name="connsiteY133" fmla="*/ 192128 h 781444"/>
                  <a:gd name="connsiteX134" fmla="*/ 947142 w 1402661"/>
                  <a:gd name="connsiteY134" fmla="*/ 161667 h 781444"/>
                  <a:gd name="connsiteX135" fmla="*/ 959345 w 1402661"/>
                  <a:gd name="connsiteY135" fmla="*/ 125625 h 781444"/>
                  <a:gd name="connsiteX136" fmla="*/ 941076 w 1402661"/>
                  <a:gd name="connsiteY136" fmla="*/ 114134 h 781444"/>
                  <a:gd name="connsiteX137" fmla="*/ 920083 w 1402661"/>
                  <a:gd name="connsiteY137" fmla="*/ 121176 h 781444"/>
                  <a:gd name="connsiteX138" fmla="*/ 891782 w 1402661"/>
                  <a:gd name="connsiteY138" fmla="*/ 83906 h 781444"/>
                  <a:gd name="connsiteX139" fmla="*/ 882747 w 1402661"/>
                  <a:gd name="connsiteY139" fmla="*/ 120777 h 781444"/>
                  <a:gd name="connsiteX140" fmla="*/ 850792 w 1402661"/>
                  <a:gd name="connsiteY140" fmla="*/ 88822 h 781444"/>
                  <a:gd name="connsiteX141" fmla="*/ 820365 w 1402661"/>
                  <a:gd name="connsiteY141" fmla="*/ 87927 h 781444"/>
                  <a:gd name="connsiteX142" fmla="*/ 856905 w 1402661"/>
                  <a:gd name="connsiteY142" fmla="*/ 31325 h 781444"/>
                  <a:gd name="connsiteX143" fmla="*/ 834847 w 1402661"/>
                  <a:gd name="connsiteY143" fmla="*/ 39346 h 781444"/>
                  <a:gd name="connsiteX144" fmla="*/ 811596 w 1402661"/>
                  <a:gd name="connsiteY144" fmla="*/ 32951 h 781444"/>
                  <a:gd name="connsiteX145" fmla="*/ 741574 w 1402661"/>
                  <a:gd name="connsiteY145" fmla="*/ 26772 h 781444"/>
                  <a:gd name="connsiteX146" fmla="*/ 723039 w 1402661"/>
                  <a:gd name="connsiteY146" fmla="*/ 0 h 781444"/>
                  <a:gd name="connsiteX147" fmla="*/ 718920 w 1402661"/>
                  <a:gd name="connsiteY147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101980 w 1402661"/>
                  <a:gd name="connsiteY75" fmla="*/ 539578 h 781444"/>
                  <a:gd name="connsiteX76" fmla="*/ 1120515 w 1402661"/>
                  <a:gd name="connsiteY76" fmla="*/ 516924 h 781444"/>
                  <a:gd name="connsiteX77" fmla="*/ 1147288 w 1402661"/>
                  <a:gd name="connsiteY77" fmla="*/ 506626 h 781444"/>
                  <a:gd name="connsiteX78" fmla="*/ 1165823 w 1402661"/>
                  <a:gd name="connsiteY78" fmla="*/ 494270 h 781444"/>
                  <a:gd name="connsiteX79" fmla="*/ 1207012 w 1402661"/>
                  <a:gd name="connsiteY79" fmla="*/ 467497 h 781444"/>
                  <a:gd name="connsiteX80" fmla="*/ 1194655 w 1402661"/>
                  <a:gd name="connsiteY80" fmla="*/ 428367 h 781444"/>
                  <a:gd name="connsiteX81" fmla="*/ 1182299 w 1402661"/>
                  <a:gd name="connsiteY81" fmla="*/ 372762 h 781444"/>
                  <a:gd name="connsiteX82" fmla="*/ 1209072 w 1402661"/>
                  <a:gd name="connsiteY82" fmla="*/ 399535 h 781444"/>
                  <a:gd name="connsiteX83" fmla="*/ 1217309 w 1402661"/>
                  <a:gd name="connsiteY83" fmla="*/ 378940 h 781444"/>
                  <a:gd name="connsiteX84" fmla="*/ 1207012 w 1402661"/>
                  <a:gd name="connsiteY84" fmla="*/ 335691 h 781444"/>
                  <a:gd name="connsiteX85" fmla="*/ 1227607 w 1402661"/>
                  <a:gd name="connsiteY85" fmla="*/ 360405 h 781444"/>
                  <a:gd name="connsiteX86" fmla="*/ 1244082 w 1402661"/>
                  <a:gd name="connsiteY86" fmla="*/ 306859 h 781444"/>
                  <a:gd name="connsiteX87" fmla="*/ 1244082 w 1402661"/>
                  <a:gd name="connsiteY87" fmla="*/ 306859 h 781444"/>
                  <a:gd name="connsiteX88" fmla="*/ 1270855 w 1402661"/>
                  <a:gd name="connsiteY88" fmla="*/ 288324 h 781444"/>
                  <a:gd name="connsiteX89" fmla="*/ 1301747 w 1402661"/>
                  <a:gd name="connsiteY89" fmla="*/ 288324 h 781444"/>
                  <a:gd name="connsiteX90" fmla="*/ 1328520 w 1402661"/>
                  <a:gd name="connsiteY90" fmla="*/ 282145 h 781444"/>
                  <a:gd name="connsiteX91" fmla="*/ 1349115 w 1402661"/>
                  <a:gd name="connsiteY91" fmla="*/ 267729 h 781444"/>
                  <a:gd name="connsiteX92" fmla="*/ 1328520 w 1402661"/>
                  <a:gd name="connsiteY92" fmla="*/ 265670 h 781444"/>
                  <a:gd name="connsiteX93" fmla="*/ 1320282 w 1402661"/>
                  <a:gd name="connsiteY93" fmla="*/ 253313 h 781444"/>
                  <a:gd name="connsiteX94" fmla="*/ 1324401 w 1402661"/>
                  <a:gd name="connsiteY94" fmla="*/ 230659 h 781444"/>
                  <a:gd name="connsiteX95" fmla="*/ 1349115 w 1402661"/>
                  <a:gd name="connsiteY95" fmla="*/ 203886 h 781444"/>
                  <a:gd name="connsiteX96" fmla="*/ 1394423 w 1402661"/>
                  <a:gd name="connsiteY96" fmla="*/ 181232 h 781444"/>
                  <a:gd name="connsiteX97" fmla="*/ 1402661 w 1402661"/>
                  <a:gd name="connsiteY97" fmla="*/ 170935 h 781444"/>
                  <a:gd name="connsiteX98" fmla="*/ 1392363 w 1402661"/>
                  <a:gd name="connsiteY98" fmla="*/ 144162 h 781444"/>
                  <a:gd name="connsiteX99" fmla="*/ 1396482 w 1402661"/>
                  <a:gd name="connsiteY99" fmla="*/ 113270 h 781444"/>
                  <a:gd name="connsiteX100" fmla="*/ 1390304 w 1402661"/>
                  <a:gd name="connsiteY100" fmla="*/ 96794 h 781444"/>
                  <a:gd name="connsiteX101" fmla="*/ 1382066 w 1402661"/>
                  <a:gd name="connsiteY101" fmla="*/ 80318 h 781444"/>
                  <a:gd name="connsiteX102" fmla="*/ 1355293 w 1402661"/>
                  <a:gd name="connsiteY102" fmla="*/ 88556 h 781444"/>
                  <a:gd name="connsiteX103" fmla="*/ 1351763 w 1402661"/>
                  <a:gd name="connsiteY103" fmla="*/ 113858 h 781444"/>
                  <a:gd name="connsiteX104" fmla="*/ 1343525 w 1402661"/>
                  <a:gd name="connsiteY104" fmla="*/ 134943 h 781444"/>
                  <a:gd name="connsiteX105" fmla="*/ 1308906 w 1402661"/>
                  <a:gd name="connsiteY105" fmla="*/ 170052 h 781444"/>
                  <a:gd name="connsiteX106" fmla="*/ 1258499 w 1402661"/>
                  <a:gd name="connsiteY106" fmla="*/ 166816 h 781444"/>
                  <a:gd name="connsiteX107" fmla="*/ 1217309 w 1402661"/>
                  <a:gd name="connsiteY107" fmla="*/ 168875 h 781444"/>
                  <a:gd name="connsiteX108" fmla="*/ 1229534 w 1402661"/>
                  <a:gd name="connsiteY108" fmla="*/ 205413 h 781444"/>
                  <a:gd name="connsiteX109" fmla="*/ 1218770 w 1402661"/>
                  <a:gd name="connsiteY109" fmla="*/ 219830 h 781444"/>
                  <a:gd name="connsiteX110" fmla="*/ 1194921 w 1402661"/>
                  <a:gd name="connsiteY110" fmla="*/ 223152 h 781444"/>
                  <a:gd name="connsiteX111" fmla="*/ 1175190 w 1402661"/>
                  <a:gd name="connsiteY111" fmla="*/ 229331 h 781444"/>
                  <a:gd name="connsiteX112" fmla="*/ 1161903 w 1402661"/>
                  <a:gd name="connsiteY112" fmla="*/ 236705 h 781444"/>
                  <a:gd name="connsiteX113" fmla="*/ 1116729 w 1402661"/>
                  <a:gd name="connsiteY113" fmla="*/ 249526 h 781444"/>
                  <a:gd name="connsiteX114" fmla="*/ 1097794 w 1402661"/>
                  <a:gd name="connsiteY114" fmla="*/ 278425 h 781444"/>
                  <a:gd name="connsiteX115" fmla="*/ 1084640 w 1402661"/>
                  <a:gd name="connsiteY115" fmla="*/ 279952 h 781444"/>
                  <a:gd name="connsiteX116" fmla="*/ 1060591 w 1402661"/>
                  <a:gd name="connsiteY116" fmla="*/ 283740 h 781444"/>
                  <a:gd name="connsiteX117" fmla="*/ 1051091 w 1402661"/>
                  <a:gd name="connsiteY117" fmla="*/ 307922 h 781444"/>
                  <a:gd name="connsiteX118" fmla="*/ 1006514 w 1402661"/>
                  <a:gd name="connsiteY118" fmla="*/ 306195 h 781444"/>
                  <a:gd name="connsiteX119" fmla="*/ 1002926 w 1402661"/>
                  <a:gd name="connsiteY119" fmla="*/ 272047 h 781444"/>
                  <a:gd name="connsiteX120" fmla="*/ 997546 w 1402661"/>
                  <a:gd name="connsiteY120" fmla="*/ 234180 h 781444"/>
                  <a:gd name="connsiteX121" fmla="*/ 1016080 w 1402661"/>
                  <a:gd name="connsiteY121" fmla="*/ 202491 h 781444"/>
                  <a:gd name="connsiteX122" fmla="*/ 1015948 w 1402661"/>
                  <a:gd name="connsiteY122" fmla="*/ 179903 h 781444"/>
                  <a:gd name="connsiteX123" fmla="*/ 1007045 w 1402661"/>
                  <a:gd name="connsiteY123" fmla="*/ 192061 h 781444"/>
                  <a:gd name="connsiteX124" fmla="*/ 1001531 w 1402661"/>
                  <a:gd name="connsiteY124" fmla="*/ 164622 h 781444"/>
                  <a:gd name="connsiteX125" fmla="*/ 992497 w 1402661"/>
                  <a:gd name="connsiteY125" fmla="*/ 162032 h 781444"/>
                  <a:gd name="connsiteX126" fmla="*/ 989572 w 1402661"/>
                  <a:gd name="connsiteY126" fmla="*/ 159973 h 781444"/>
                  <a:gd name="connsiteX127" fmla="*/ 974892 w 1402661"/>
                  <a:gd name="connsiteY127" fmla="*/ 194851 h 781444"/>
                  <a:gd name="connsiteX128" fmla="*/ 953158 w 1402661"/>
                  <a:gd name="connsiteY128" fmla="*/ 215809 h 781444"/>
                  <a:gd name="connsiteX129" fmla="*/ 942707 w 1402661"/>
                  <a:gd name="connsiteY129" fmla="*/ 270788 h 781444"/>
                  <a:gd name="connsiteX130" fmla="*/ 923079 w 1402661"/>
                  <a:gd name="connsiteY130" fmla="*/ 275967 h 781444"/>
                  <a:gd name="connsiteX131" fmla="*/ 915058 w 1402661"/>
                  <a:gd name="connsiteY131" fmla="*/ 255914 h 781444"/>
                  <a:gd name="connsiteX132" fmla="*/ 905031 w 1402661"/>
                  <a:gd name="connsiteY132" fmla="*/ 237867 h 781444"/>
                  <a:gd name="connsiteX133" fmla="*/ 915058 w 1402661"/>
                  <a:gd name="connsiteY133" fmla="*/ 219820 h 781444"/>
                  <a:gd name="connsiteX134" fmla="*/ 927523 w 1402661"/>
                  <a:gd name="connsiteY134" fmla="*/ 192128 h 781444"/>
                  <a:gd name="connsiteX135" fmla="*/ 947142 w 1402661"/>
                  <a:gd name="connsiteY135" fmla="*/ 161667 h 781444"/>
                  <a:gd name="connsiteX136" fmla="*/ 959345 w 1402661"/>
                  <a:gd name="connsiteY136" fmla="*/ 125625 h 781444"/>
                  <a:gd name="connsiteX137" fmla="*/ 941076 w 1402661"/>
                  <a:gd name="connsiteY137" fmla="*/ 114134 h 781444"/>
                  <a:gd name="connsiteX138" fmla="*/ 920083 w 1402661"/>
                  <a:gd name="connsiteY138" fmla="*/ 121176 h 781444"/>
                  <a:gd name="connsiteX139" fmla="*/ 891782 w 1402661"/>
                  <a:gd name="connsiteY139" fmla="*/ 83906 h 781444"/>
                  <a:gd name="connsiteX140" fmla="*/ 882747 w 1402661"/>
                  <a:gd name="connsiteY140" fmla="*/ 120777 h 781444"/>
                  <a:gd name="connsiteX141" fmla="*/ 850792 w 1402661"/>
                  <a:gd name="connsiteY141" fmla="*/ 88822 h 781444"/>
                  <a:gd name="connsiteX142" fmla="*/ 820365 w 1402661"/>
                  <a:gd name="connsiteY142" fmla="*/ 87927 h 781444"/>
                  <a:gd name="connsiteX143" fmla="*/ 856905 w 1402661"/>
                  <a:gd name="connsiteY143" fmla="*/ 31325 h 781444"/>
                  <a:gd name="connsiteX144" fmla="*/ 834847 w 1402661"/>
                  <a:gd name="connsiteY144" fmla="*/ 39346 h 781444"/>
                  <a:gd name="connsiteX145" fmla="*/ 811596 w 1402661"/>
                  <a:gd name="connsiteY145" fmla="*/ 32951 h 781444"/>
                  <a:gd name="connsiteX146" fmla="*/ 741574 w 1402661"/>
                  <a:gd name="connsiteY146" fmla="*/ 26772 h 781444"/>
                  <a:gd name="connsiteX147" fmla="*/ 723039 w 1402661"/>
                  <a:gd name="connsiteY147" fmla="*/ 0 h 781444"/>
                  <a:gd name="connsiteX148" fmla="*/ 718920 w 1402661"/>
                  <a:gd name="connsiteY148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207012 w 1402661"/>
                  <a:gd name="connsiteY80" fmla="*/ 467497 h 781444"/>
                  <a:gd name="connsiteX81" fmla="*/ 1194655 w 1402661"/>
                  <a:gd name="connsiteY81" fmla="*/ 428367 h 781444"/>
                  <a:gd name="connsiteX82" fmla="*/ 1182299 w 1402661"/>
                  <a:gd name="connsiteY82" fmla="*/ 372762 h 781444"/>
                  <a:gd name="connsiteX83" fmla="*/ 1209072 w 1402661"/>
                  <a:gd name="connsiteY83" fmla="*/ 399535 h 781444"/>
                  <a:gd name="connsiteX84" fmla="*/ 1217309 w 1402661"/>
                  <a:gd name="connsiteY84" fmla="*/ 378940 h 781444"/>
                  <a:gd name="connsiteX85" fmla="*/ 1207012 w 1402661"/>
                  <a:gd name="connsiteY85" fmla="*/ 335691 h 781444"/>
                  <a:gd name="connsiteX86" fmla="*/ 1227607 w 1402661"/>
                  <a:gd name="connsiteY86" fmla="*/ 360405 h 781444"/>
                  <a:gd name="connsiteX87" fmla="*/ 1244082 w 1402661"/>
                  <a:gd name="connsiteY87" fmla="*/ 306859 h 781444"/>
                  <a:gd name="connsiteX88" fmla="*/ 1244082 w 1402661"/>
                  <a:gd name="connsiteY88" fmla="*/ 306859 h 781444"/>
                  <a:gd name="connsiteX89" fmla="*/ 1270855 w 1402661"/>
                  <a:gd name="connsiteY89" fmla="*/ 288324 h 781444"/>
                  <a:gd name="connsiteX90" fmla="*/ 1301747 w 1402661"/>
                  <a:gd name="connsiteY90" fmla="*/ 288324 h 781444"/>
                  <a:gd name="connsiteX91" fmla="*/ 1328520 w 1402661"/>
                  <a:gd name="connsiteY91" fmla="*/ 282145 h 781444"/>
                  <a:gd name="connsiteX92" fmla="*/ 1349115 w 1402661"/>
                  <a:gd name="connsiteY92" fmla="*/ 267729 h 781444"/>
                  <a:gd name="connsiteX93" fmla="*/ 1328520 w 1402661"/>
                  <a:gd name="connsiteY93" fmla="*/ 265670 h 781444"/>
                  <a:gd name="connsiteX94" fmla="*/ 1320282 w 1402661"/>
                  <a:gd name="connsiteY94" fmla="*/ 253313 h 781444"/>
                  <a:gd name="connsiteX95" fmla="*/ 1324401 w 1402661"/>
                  <a:gd name="connsiteY95" fmla="*/ 230659 h 781444"/>
                  <a:gd name="connsiteX96" fmla="*/ 1349115 w 1402661"/>
                  <a:gd name="connsiteY96" fmla="*/ 203886 h 781444"/>
                  <a:gd name="connsiteX97" fmla="*/ 1394423 w 1402661"/>
                  <a:gd name="connsiteY97" fmla="*/ 181232 h 781444"/>
                  <a:gd name="connsiteX98" fmla="*/ 1402661 w 1402661"/>
                  <a:gd name="connsiteY98" fmla="*/ 170935 h 781444"/>
                  <a:gd name="connsiteX99" fmla="*/ 1392363 w 1402661"/>
                  <a:gd name="connsiteY99" fmla="*/ 144162 h 781444"/>
                  <a:gd name="connsiteX100" fmla="*/ 1396482 w 1402661"/>
                  <a:gd name="connsiteY100" fmla="*/ 113270 h 781444"/>
                  <a:gd name="connsiteX101" fmla="*/ 1390304 w 1402661"/>
                  <a:gd name="connsiteY101" fmla="*/ 96794 h 781444"/>
                  <a:gd name="connsiteX102" fmla="*/ 1382066 w 1402661"/>
                  <a:gd name="connsiteY102" fmla="*/ 80318 h 781444"/>
                  <a:gd name="connsiteX103" fmla="*/ 1355293 w 1402661"/>
                  <a:gd name="connsiteY103" fmla="*/ 88556 h 781444"/>
                  <a:gd name="connsiteX104" fmla="*/ 1351763 w 1402661"/>
                  <a:gd name="connsiteY104" fmla="*/ 113858 h 781444"/>
                  <a:gd name="connsiteX105" fmla="*/ 1343525 w 1402661"/>
                  <a:gd name="connsiteY105" fmla="*/ 134943 h 781444"/>
                  <a:gd name="connsiteX106" fmla="*/ 1308906 w 1402661"/>
                  <a:gd name="connsiteY106" fmla="*/ 170052 h 781444"/>
                  <a:gd name="connsiteX107" fmla="*/ 1258499 w 1402661"/>
                  <a:gd name="connsiteY107" fmla="*/ 166816 h 781444"/>
                  <a:gd name="connsiteX108" fmla="*/ 1217309 w 1402661"/>
                  <a:gd name="connsiteY108" fmla="*/ 168875 h 781444"/>
                  <a:gd name="connsiteX109" fmla="*/ 1229534 w 1402661"/>
                  <a:gd name="connsiteY109" fmla="*/ 205413 h 781444"/>
                  <a:gd name="connsiteX110" fmla="*/ 1218770 w 1402661"/>
                  <a:gd name="connsiteY110" fmla="*/ 219830 h 781444"/>
                  <a:gd name="connsiteX111" fmla="*/ 1194921 w 1402661"/>
                  <a:gd name="connsiteY111" fmla="*/ 223152 h 781444"/>
                  <a:gd name="connsiteX112" fmla="*/ 1175190 w 1402661"/>
                  <a:gd name="connsiteY112" fmla="*/ 229331 h 781444"/>
                  <a:gd name="connsiteX113" fmla="*/ 1161903 w 1402661"/>
                  <a:gd name="connsiteY113" fmla="*/ 236705 h 781444"/>
                  <a:gd name="connsiteX114" fmla="*/ 1116729 w 1402661"/>
                  <a:gd name="connsiteY114" fmla="*/ 249526 h 781444"/>
                  <a:gd name="connsiteX115" fmla="*/ 1097794 w 1402661"/>
                  <a:gd name="connsiteY115" fmla="*/ 278425 h 781444"/>
                  <a:gd name="connsiteX116" fmla="*/ 1084640 w 1402661"/>
                  <a:gd name="connsiteY116" fmla="*/ 279952 h 781444"/>
                  <a:gd name="connsiteX117" fmla="*/ 1060591 w 1402661"/>
                  <a:gd name="connsiteY117" fmla="*/ 283740 h 781444"/>
                  <a:gd name="connsiteX118" fmla="*/ 1051091 w 1402661"/>
                  <a:gd name="connsiteY118" fmla="*/ 307922 h 781444"/>
                  <a:gd name="connsiteX119" fmla="*/ 1006514 w 1402661"/>
                  <a:gd name="connsiteY119" fmla="*/ 306195 h 781444"/>
                  <a:gd name="connsiteX120" fmla="*/ 1002926 w 1402661"/>
                  <a:gd name="connsiteY120" fmla="*/ 272047 h 781444"/>
                  <a:gd name="connsiteX121" fmla="*/ 997546 w 1402661"/>
                  <a:gd name="connsiteY121" fmla="*/ 234180 h 781444"/>
                  <a:gd name="connsiteX122" fmla="*/ 1016080 w 1402661"/>
                  <a:gd name="connsiteY122" fmla="*/ 202491 h 781444"/>
                  <a:gd name="connsiteX123" fmla="*/ 1015948 w 1402661"/>
                  <a:gd name="connsiteY123" fmla="*/ 179903 h 781444"/>
                  <a:gd name="connsiteX124" fmla="*/ 1007045 w 1402661"/>
                  <a:gd name="connsiteY124" fmla="*/ 192061 h 781444"/>
                  <a:gd name="connsiteX125" fmla="*/ 1001531 w 1402661"/>
                  <a:gd name="connsiteY125" fmla="*/ 164622 h 781444"/>
                  <a:gd name="connsiteX126" fmla="*/ 992497 w 1402661"/>
                  <a:gd name="connsiteY126" fmla="*/ 162032 h 781444"/>
                  <a:gd name="connsiteX127" fmla="*/ 989572 w 1402661"/>
                  <a:gd name="connsiteY127" fmla="*/ 159973 h 781444"/>
                  <a:gd name="connsiteX128" fmla="*/ 974892 w 1402661"/>
                  <a:gd name="connsiteY128" fmla="*/ 194851 h 781444"/>
                  <a:gd name="connsiteX129" fmla="*/ 953158 w 1402661"/>
                  <a:gd name="connsiteY129" fmla="*/ 215809 h 781444"/>
                  <a:gd name="connsiteX130" fmla="*/ 942707 w 1402661"/>
                  <a:gd name="connsiteY130" fmla="*/ 270788 h 781444"/>
                  <a:gd name="connsiteX131" fmla="*/ 923079 w 1402661"/>
                  <a:gd name="connsiteY131" fmla="*/ 275967 h 781444"/>
                  <a:gd name="connsiteX132" fmla="*/ 915058 w 1402661"/>
                  <a:gd name="connsiteY132" fmla="*/ 255914 h 781444"/>
                  <a:gd name="connsiteX133" fmla="*/ 905031 w 1402661"/>
                  <a:gd name="connsiteY133" fmla="*/ 237867 h 781444"/>
                  <a:gd name="connsiteX134" fmla="*/ 915058 w 1402661"/>
                  <a:gd name="connsiteY134" fmla="*/ 219820 h 781444"/>
                  <a:gd name="connsiteX135" fmla="*/ 927523 w 1402661"/>
                  <a:gd name="connsiteY135" fmla="*/ 192128 h 781444"/>
                  <a:gd name="connsiteX136" fmla="*/ 947142 w 1402661"/>
                  <a:gd name="connsiteY136" fmla="*/ 161667 h 781444"/>
                  <a:gd name="connsiteX137" fmla="*/ 959345 w 1402661"/>
                  <a:gd name="connsiteY137" fmla="*/ 125625 h 781444"/>
                  <a:gd name="connsiteX138" fmla="*/ 941076 w 1402661"/>
                  <a:gd name="connsiteY138" fmla="*/ 114134 h 781444"/>
                  <a:gd name="connsiteX139" fmla="*/ 920083 w 1402661"/>
                  <a:gd name="connsiteY139" fmla="*/ 121176 h 781444"/>
                  <a:gd name="connsiteX140" fmla="*/ 891782 w 1402661"/>
                  <a:gd name="connsiteY140" fmla="*/ 83906 h 781444"/>
                  <a:gd name="connsiteX141" fmla="*/ 882747 w 1402661"/>
                  <a:gd name="connsiteY141" fmla="*/ 120777 h 781444"/>
                  <a:gd name="connsiteX142" fmla="*/ 850792 w 1402661"/>
                  <a:gd name="connsiteY142" fmla="*/ 88822 h 781444"/>
                  <a:gd name="connsiteX143" fmla="*/ 820365 w 1402661"/>
                  <a:gd name="connsiteY143" fmla="*/ 87927 h 781444"/>
                  <a:gd name="connsiteX144" fmla="*/ 856905 w 1402661"/>
                  <a:gd name="connsiteY144" fmla="*/ 31325 h 781444"/>
                  <a:gd name="connsiteX145" fmla="*/ 834847 w 1402661"/>
                  <a:gd name="connsiteY145" fmla="*/ 39346 h 781444"/>
                  <a:gd name="connsiteX146" fmla="*/ 811596 w 1402661"/>
                  <a:gd name="connsiteY146" fmla="*/ 32951 h 781444"/>
                  <a:gd name="connsiteX147" fmla="*/ 741574 w 1402661"/>
                  <a:gd name="connsiteY147" fmla="*/ 26772 h 781444"/>
                  <a:gd name="connsiteX148" fmla="*/ 723039 w 1402661"/>
                  <a:gd name="connsiteY148" fmla="*/ 0 h 781444"/>
                  <a:gd name="connsiteX149" fmla="*/ 718920 w 1402661"/>
                  <a:gd name="connsiteY149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207012 w 1402661"/>
                  <a:gd name="connsiteY80" fmla="*/ 467497 h 781444"/>
                  <a:gd name="connsiteX81" fmla="*/ 1193789 w 1402661"/>
                  <a:gd name="connsiteY81" fmla="*/ 450424 h 781444"/>
                  <a:gd name="connsiteX82" fmla="*/ 1194655 w 1402661"/>
                  <a:gd name="connsiteY82" fmla="*/ 428367 h 781444"/>
                  <a:gd name="connsiteX83" fmla="*/ 1182299 w 1402661"/>
                  <a:gd name="connsiteY83" fmla="*/ 372762 h 781444"/>
                  <a:gd name="connsiteX84" fmla="*/ 1209072 w 1402661"/>
                  <a:gd name="connsiteY84" fmla="*/ 399535 h 781444"/>
                  <a:gd name="connsiteX85" fmla="*/ 1217309 w 1402661"/>
                  <a:gd name="connsiteY85" fmla="*/ 378940 h 781444"/>
                  <a:gd name="connsiteX86" fmla="*/ 1207012 w 1402661"/>
                  <a:gd name="connsiteY86" fmla="*/ 335691 h 781444"/>
                  <a:gd name="connsiteX87" fmla="*/ 1227607 w 1402661"/>
                  <a:gd name="connsiteY87" fmla="*/ 360405 h 781444"/>
                  <a:gd name="connsiteX88" fmla="*/ 1244082 w 1402661"/>
                  <a:gd name="connsiteY88" fmla="*/ 306859 h 781444"/>
                  <a:gd name="connsiteX89" fmla="*/ 1244082 w 1402661"/>
                  <a:gd name="connsiteY89" fmla="*/ 306859 h 781444"/>
                  <a:gd name="connsiteX90" fmla="*/ 1270855 w 1402661"/>
                  <a:gd name="connsiteY90" fmla="*/ 288324 h 781444"/>
                  <a:gd name="connsiteX91" fmla="*/ 1301747 w 1402661"/>
                  <a:gd name="connsiteY91" fmla="*/ 288324 h 781444"/>
                  <a:gd name="connsiteX92" fmla="*/ 1328520 w 1402661"/>
                  <a:gd name="connsiteY92" fmla="*/ 282145 h 781444"/>
                  <a:gd name="connsiteX93" fmla="*/ 1349115 w 1402661"/>
                  <a:gd name="connsiteY93" fmla="*/ 267729 h 781444"/>
                  <a:gd name="connsiteX94" fmla="*/ 1328520 w 1402661"/>
                  <a:gd name="connsiteY94" fmla="*/ 265670 h 781444"/>
                  <a:gd name="connsiteX95" fmla="*/ 1320282 w 1402661"/>
                  <a:gd name="connsiteY95" fmla="*/ 253313 h 781444"/>
                  <a:gd name="connsiteX96" fmla="*/ 1324401 w 1402661"/>
                  <a:gd name="connsiteY96" fmla="*/ 230659 h 781444"/>
                  <a:gd name="connsiteX97" fmla="*/ 1349115 w 1402661"/>
                  <a:gd name="connsiteY97" fmla="*/ 203886 h 781444"/>
                  <a:gd name="connsiteX98" fmla="*/ 1394423 w 1402661"/>
                  <a:gd name="connsiteY98" fmla="*/ 181232 h 781444"/>
                  <a:gd name="connsiteX99" fmla="*/ 1402661 w 1402661"/>
                  <a:gd name="connsiteY99" fmla="*/ 170935 h 781444"/>
                  <a:gd name="connsiteX100" fmla="*/ 1392363 w 1402661"/>
                  <a:gd name="connsiteY100" fmla="*/ 144162 h 781444"/>
                  <a:gd name="connsiteX101" fmla="*/ 1396482 w 1402661"/>
                  <a:gd name="connsiteY101" fmla="*/ 113270 h 781444"/>
                  <a:gd name="connsiteX102" fmla="*/ 1390304 w 1402661"/>
                  <a:gd name="connsiteY102" fmla="*/ 96794 h 781444"/>
                  <a:gd name="connsiteX103" fmla="*/ 1382066 w 1402661"/>
                  <a:gd name="connsiteY103" fmla="*/ 80318 h 781444"/>
                  <a:gd name="connsiteX104" fmla="*/ 1355293 w 1402661"/>
                  <a:gd name="connsiteY104" fmla="*/ 88556 h 781444"/>
                  <a:gd name="connsiteX105" fmla="*/ 1351763 w 1402661"/>
                  <a:gd name="connsiteY105" fmla="*/ 113858 h 781444"/>
                  <a:gd name="connsiteX106" fmla="*/ 1343525 w 1402661"/>
                  <a:gd name="connsiteY106" fmla="*/ 134943 h 781444"/>
                  <a:gd name="connsiteX107" fmla="*/ 1308906 w 1402661"/>
                  <a:gd name="connsiteY107" fmla="*/ 170052 h 781444"/>
                  <a:gd name="connsiteX108" fmla="*/ 1258499 w 1402661"/>
                  <a:gd name="connsiteY108" fmla="*/ 166816 h 781444"/>
                  <a:gd name="connsiteX109" fmla="*/ 1217309 w 1402661"/>
                  <a:gd name="connsiteY109" fmla="*/ 168875 h 781444"/>
                  <a:gd name="connsiteX110" fmla="*/ 1229534 w 1402661"/>
                  <a:gd name="connsiteY110" fmla="*/ 205413 h 781444"/>
                  <a:gd name="connsiteX111" fmla="*/ 1218770 w 1402661"/>
                  <a:gd name="connsiteY111" fmla="*/ 219830 h 781444"/>
                  <a:gd name="connsiteX112" fmla="*/ 1194921 w 1402661"/>
                  <a:gd name="connsiteY112" fmla="*/ 223152 h 781444"/>
                  <a:gd name="connsiteX113" fmla="*/ 1175190 w 1402661"/>
                  <a:gd name="connsiteY113" fmla="*/ 229331 h 781444"/>
                  <a:gd name="connsiteX114" fmla="*/ 1161903 w 1402661"/>
                  <a:gd name="connsiteY114" fmla="*/ 236705 h 781444"/>
                  <a:gd name="connsiteX115" fmla="*/ 1116729 w 1402661"/>
                  <a:gd name="connsiteY115" fmla="*/ 249526 h 781444"/>
                  <a:gd name="connsiteX116" fmla="*/ 1097794 w 1402661"/>
                  <a:gd name="connsiteY116" fmla="*/ 278425 h 781444"/>
                  <a:gd name="connsiteX117" fmla="*/ 1084640 w 1402661"/>
                  <a:gd name="connsiteY117" fmla="*/ 279952 h 781444"/>
                  <a:gd name="connsiteX118" fmla="*/ 1060591 w 1402661"/>
                  <a:gd name="connsiteY118" fmla="*/ 283740 h 781444"/>
                  <a:gd name="connsiteX119" fmla="*/ 1051091 w 1402661"/>
                  <a:gd name="connsiteY119" fmla="*/ 307922 h 781444"/>
                  <a:gd name="connsiteX120" fmla="*/ 1006514 w 1402661"/>
                  <a:gd name="connsiteY120" fmla="*/ 306195 h 781444"/>
                  <a:gd name="connsiteX121" fmla="*/ 1002926 w 1402661"/>
                  <a:gd name="connsiteY121" fmla="*/ 272047 h 781444"/>
                  <a:gd name="connsiteX122" fmla="*/ 997546 w 1402661"/>
                  <a:gd name="connsiteY122" fmla="*/ 234180 h 781444"/>
                  <a:gd name="connsiteX123" fmla="*/ 1016080 w 1402661"/>
                  <a:gd name="connsiteY123" fmla="*/ 202491 h 781444"/>
                  <a:gd name="connsiteX124" fmla="*/ 1015948 w 1402661"/>
                  <a:gd name="connsiteY124" fmla="*/ 179903 h 781444"/>
                  <a:gd name="connsiteX125" fmla="*/ 1007045 w 1402661"/>
                  <a:gd name="connsiteY125" fmla="*/ 192061 h 781444"/>
                  <a:gd name="connsiteX126" fmla="*/ 1001531 w 1402661"/>
                  <a:gd name="connsiteY126" fmla="*/ 164622 h 781444"/>
                  <a:gd name="connsiteX127" fmla="*/ 992497 w 1402661"/>
                  <a:gd name="connsiteY127" fmla="*/ 162032 h 781444"/>
                  <a:gd name="connsiteX128" fmla="*/ 989572 w 1402661"/>
                  <a:gd name="connsiteY128" fmla="*/ 159973 h 781444"/>
                  <a:gd name="connsiteX129" fmla="*/ 974892 w 1402661"/>
                  <a:gd name="connsiteY129" fmla="*/ 194851 h 781444"/>
                  <a:gd name="connsiteX130" fmla="*/ 953158 w 1402661"/>
                  <a:gd name="connsiteY130" fmla="*/ 215809 h 781444"/>
                  <a:gd name="connsiteX131" fmla="*/ 942707 w 1402661"/>
                  <a:gd name="connsiteY131" fmla="*/ 270788 h 781444"/>
                  <a:gd name="connsiteX132" fmla="*/ 923079 w 1402661"/>
                  <a:gd name="connsiteY132" fmla="*/ 275967 h 781444"/>
                  <a:gd name="connsiteX133" fmla="*/ 915058 w 1402661"/>
                  <a:gd name="connsiteY133" fmla="*/ 255914 h 781444"/>
                  <a:gd name="connsiteX134" fmla="*/ 905031 w 1402661"/>
                  <a:gd name="connsiteY134" fmla="*/ 237867 h 781444"/>
                  <a:gd name="connsiteX135" fmla="*/ 915058 w 1402661"/>
                  <a:gd name="connsiteY135" fmla="*/ 219820 h 781444"/>
                  <a:gd name="connsiteX136" fmla="*/ 927523 w 1402661"/>
                  <a:gd name="connsiteY136" fmla="*/ 192128 h 781444"/>
                  <a:gd name="connsiteX137" fmla="*/ 947142 w 1402661"/>
                  <a:gd name="connsiteY137" fmla="*/ 161667 h 781444"/>
                  <a:gd name="connsiteX138" fmla="*/ 959345 w 1402661"/>
                  <a:gd name="connsiteY138" fmla="*/ 125625 h 781444"/>
                  <a:gd name="connsiteX139" fmla="*/ 941076 w 1402661"/>
                  <a:gd name="connsiteY139" fmla="*/ 114134 h 781444"/>
                  <a:gd name="connsiteX140" fmla="*/ 920083 w 1402661"/>
                  <a:gd name="connsiteY140" fmla="*/ 121176 h 781444"/>
                  <a:gd name="connsiteX141" fmla="*/ 891782 w 1402661"/>
                  <a:gd name="connsiteY141" fmla="*/ 83906 h 781444"/>
                  <a:gd name="connsiteX142" fmla="*/ 882747 w 1402661"/>
                  <a:gd name="connsiteY142" fmla="*/ 120777 h 781444"/>
                  <a:gd name="connsiteX143" fmla="*/ 850792 w 1402661"/>
                  <a:gd name="connsiteY143" fmla="*/ 88822 h 781444"/>
                  <a:gd name="connsiteX144" fmla="*/ 820365 w 1402661"/>
                  <a:gd name="connsiteY144" fmla="*/ 87927 h 781444"/>
                  <a:gd name="connsiteX145" fmla="*/ 856905 w 1402661"/>
                  <a:gd name="connsiteY145" fmla="*/ 31325 h 781444"/>
                  <a:gd name="connsiteX146" fmla="*/ 834847 w 1402661"/>
                  <a:gd name="connsiteY146" fmla="*/ 39346 h 781444"/>
                  <a:gd name="connsiteX147" fmla="*/ 811596 w 1402661"/>
                  <a:gd name="connsiteY147" fmla="*/ 32951 h 781444"/>
                  <a:gd name="connsiteX148" fmla="*/ 741574 w 1402661"/>
                  <a:gd name="connsiteY148" fmla="*/ 26772 h 781444"/>
                  <a:gd name="connsiteX149" fmla="*/ 723039 w 1402661"/>
                  <a:gd name="connsiteY149" fmla="*/ 0 h 781444"/>
                  <a:gd name="connsiteX150" fmla="*/ 718920 w 1402661"/>
                  <a:gd name="connsiteY150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82299 w 1402661"/>
                  <a:gd name="connsiteY84" fmla="*/ 372762 h 781444"/>
                  <a:gd name="connsiteX85" fmla="*/ 1209072 w 1402661"/>
                  <a:gd name="connsiteY85" fmla="*/ 399535 h 781444"/>
                  <a:gd name="connsiteX86" fmla="*/ 1217309 w 1402661"/>
                  <a:gd name="connsiteY86" fmla="*/ 378940 h 781444"/>
                  <a:gd name="connsiteX87" fmla="*/ 1207012 w 1402661"/>
                  <a:gd name="connsiteY87" fmla="*/ 335691 h 781444"/>
                  <a:gd name="connsiteX88" fmla="*/ 1227607 w 1402661"/>
                  <a:gd name="connsiteY88" fmla="*/ 360405 h 781444"/>
                  <a:gd name="connsiteX89" fmla="*/ 1244082 w 1402661"/>
                  <a:gd name="connsiteY89" fmla="*/ 306859 h 781444"/>
                  <a:gd name="connsiteX90" fmla="*/ 1244082 w 1402661"/>
                  <a:gd name="connsiteY90" fmla="*/ 306859 h 781444"/>
                  <a:gd name="connsiteX91" fmla="*/ 1270855 w 1402661"/>
                  <a:gd name="connsiteY91" fmla="*/ 288324 h 781444"/>
                  <a:gd name="connsiteX92" fmla="*/ 1301747 w 1402661"/>
                  <a:gd name="connsiteY92" fmla="*/ 288324 h 781444"/>
                  <a:gd name="connsiteX93" fmla="*/ 1328520 w 1402661"/>
                  <a:gd name="connsiteY93" fmla="*/ 282145 h 781444"/>
                  <a:gd name="connsiteX94" fmla="*/ 1349115 w 1402661"/>
                  <a:gd name="connsiteY94" fmla="*/ 267729 h 781444"/>
                  <a:gd name="connsiteX95" fmla="*/ 1328520 w 1402661"/>
                  <a:gd name="connsiteY95" fmla="*/ 265670 h 781444"/>
                  <a:gd name="connsiteX96" fmla="*/ 1320282 w 1402661"/>
                  <a:gd name="connsiteY96" fmla="*/ 253313 h 781444"/>
                  <a:gd name="connsiteX97" fmla="*/ 1324401 w 1402661"/>
                  <a:gd name="connsiteY97" fmla="*/ 230659 h 781444"/>
                  <a:gd name="connsiteX98" fmla="*/ 1349115 w 1402661"/>
                  <a:gd name="connsiteY98" fmla="*/ 203886 h 781444"/>
                  <a:gd name="connsiteX99" fmla="*/ 1394423 w 1402661"/>
                  <a:gd name="connsiteY99" fmla="*/ 181232 h 781444"/>
                  <a:gd name="connsiteX100" fmla="*/ 1402661 w 1402661"/>
                  <a:gd name="connsiteY100" fmla="*/ 170935 h 781444"/>
                  <a:gd name="connsiteX101" fmla="*/ 1392363 w 1402661"/>
                  <a:gd name="connsiteY101" fmla="*/ 144162 h 781444"/>
                  <a:gd name="connsiteX102" fmla="*/ 1396482 w 1402661"/>
                  <a:gd name="connsiteY102" fmla="*/ 113270 h 781444"/>
                  <a:gd name="connsiteX103" fmla="*/ 1390304 w 1402661"/>
                  <a:gd name="connsiteY103" fmla="*/ 96794 h 781444"/>
                  <a:gd name="connsiteX104" fmla="*/ 1382066 w 1402661"/>
                  <a:gd name="connsiteY104" fmla="*/ 80318 h 781444"/>
                  <a:gd name="connsiteX105" fmla="*/ 1355293 w 1402661"/>
                  <a:gd name="connsiteY105" fmla="*/ 88556 h 781444"/>
                  <a:gd name="connsiteX106" fmla="*/ 1351763 w 1402661"/>
                  <a:gd name="connsiteY106" fmla="*/ 113858 h 781444"/>
                  <a:gd name="connsiteX107" fmla="*/ 1343525 w 1402661"/>
                  <a:gd name="connsiteY107" fmla="*/ 134943 h 781444"/>
                  <a:gd name="connsiteX108" fmla="*/ 1308906 w 1402661"/>
                  <a:gd name="connsiteY108" fmla="*/ 170052 h 781444"/>
                  <a:gd name="connsiteX109" fmla="*/ 1258499 w 1402661"/>
                  <a:gd name="connsiteY109" fmla="*/ 166816 h 781444"/>
                  <a:gd name="connsiteX110" fmla="*/ 1217309 w 1402661"/>
                  <a:gd name="connsiteY110" fmla="*/ 168875 h 781444"/>
                  <a:gd name="connsiteX111" fmla="*/ 1229534 w 1402661"/>
                  <a:gd name="connsiteY111" fmla="*/ 205413 h 781444"/>
                  <a:gd name="connsiteX112" fmla="*/ 1218770 w 1402661"/>
                  <a:gd name="connsiteY112" fmla="*/ 219830 h 781444"/>
                  <a:gd name="connsiteX113" fmla="*/ 1194921 w 1402661"/>
                  <a:gd name="connsiteY113" fmla="*/ 223152 h 781444"/>
                  <a:gd name="connsiteX114" fmla="*/ 1175190 w 1402661"/>
                  <a:gd name="connsiteY114" fmla="*/ 229331 h 781444"/>
                  <a:gd name="connsiteX115" fmla="*/ 1161903 w 1402661"/>
                  <a:gd name="connsiteY115" fmla="*/ 236705 h 781444"/>
                  <a:gd name="connsiteX116" fmla="*/ 1116729 w 1402661"/>
                  <a:gd name="connsiteY116" fmla="*/ 249526 h 781444"/>
                  <a:gd name="connsiteX117" fmla="*/ 1097794 w 1402661"/>
                  <a:gd name="connsiteY117" fmla="*/ 278425 h 781444"/>
                  <a:gd name="connsiteX118" fmla="*/ 1084640 w 1402661"/>
                  <a:gd name="connsiteY118" fmla="*/ 279952 h 781444"/>
                  <a:gd name="connsiteX119" fmla="*/ 1060591 w 1402661"/>
                  <a:gd name="connsiteY119" fmla="*/ 283740 h 781444"/>
                  <a:gd name="connsiteX120" fmla="*/ 1051091 w 1402661"/>
                  <a:gd name="connsiteY120" fmla="*/ 307922 h 781444"/>
                  <a:gd name="connsiteX121" fmla="*/ 1006514 w 1402661"/>
                  <a:gd name="connsiteY121" fmla="*/ 306195 h 781444"/>
                  <a:gd name="connsiteX122" fmla="*/ 1002926 w 1402661"/>
                  <a:gd name="connsiteY122" fmla="*/ 272047 h 781444"/>
                  <a:gd name="connsiteX123" fmla="*/ 997546 w 1402661"/>
                  <a:gd name="connsiteY123" fmla="*/ 234180 h 781444"/>
                  <a:gd name="connsiteX124" fmla="*/ 1016080 w 1402661"/>
                  <a:gd name="connsiteY124" fmla="*/ 202491 h 781444"/>
                  <a:gd name="connsiteX125" fmla="*/ 1015948 w 1402661"/>
                  <a:gd name="connsiteY125" fmla="*/ 179903 h 781444"/>
                  <a:gd name="connsiteX126" fmla="*/ 1007045 w 1402661"/>
                  <a:gd name="connsiteY126" fmla="*/ 192061 h 781444"/>
                  <a:gd name="connsiteX127" fmla="*/ 1001531 w 1402661"/>
                  <a:gd name="connsiteY127" fmla="*/ 164622 h 781444"/>
                  <a:gd name="connsiteX128" fmla="*/ 992497 w 1402661"/>
                  <a:gd name="connsiteY128" fmla="*/ 162032 h 781444"/>
                  <a:gd name="connsiteX129" fmla="*/ 989572 w 1402661"/>
                  <a:gd name="connsiteY129" fmla="*/ 159973 h 781444"/>
                  <a:gd name="connsiteX130" fmla="*/ 974892 w 1402661"/>
                  <a:gd name="connsiteY130" fmla="*/ 194851 h 781444"/>
                  <a:gd name="connsiteX131" fmla="*/ 953158 w 1402661"/>
                  <a:gd name="connsiteY131" fmla="*/ 215809 h 781444"/>
                  <a:gd name="connsiteX132" fmla="*/ 942707 w 1402661"/>
                  <a:gd name="connsiteY132" fmla="*/ 270788 h 781444"/>
                  <a:gd name="connsiteX133" fmla="*/ 923079 w 1402661"/>
                  <a:gd name="connsiteY133" fmla="*/ 275967 h 781444"/>
                  <a:gd name="connsiteX134" fmla="*/ 915058 w 1402661"/>
                  <a:gd name="connsiteY134" fmla="*/ 255914 h 781444"/>
                  <a:gd name="connsiteX135" fmla="*/ 905031 w 1402661"/>
                  <a:gd name="connsiteY135" fmla="*/ 237867 h 781444"/>
                  <a:gd name="connsiteX136" fmla="*/ 915058 w 1402661"/>
                  <a:gd name="connsiteY136" fmla="*/ 219820 h 781444"/>
                  <a:gd name="connsiteX137" fmla="*/ 927523 w 1402661"/>
                  <a:gd name="connsiteY137" fmla="*/ 192128 h 781444"/>
                  <a:gd name="connsiteX138" fmla="*/ 947142 w 1402661"/>
                  <a:gd name="connsiteY138" fmla="*/ 161667 h 781444"/>
                  <a:gd name="connsiteX139" fmla="*/ 959345 w 1402661"/>
                  <a:gd name="connsiteY139" fmla="*/ 125625 h 781444"/>
                  <a:gd name="connsiteX140" fmla="*/ 941076 w 1402661"/>
                  <a:gd name="connsiteY140" fmla="*/ 114134 h 781444"/>
                  <a:gd name="connsiteX141" fmla="*/ 920083 w 1402661"/>
                  <a:gd name="connsiteY141" fmla="*/ 121176 h 781444"/>
                  <a:gd name="connsiteX142" fmla="*/ 891782 w 1402661"/>
                  <a:gd name="connsiteY142" fmla="*/ 83906 h 781444"/>
                  <a:gd name="connsiteX143" fmla="*/ 882747 w 1402661"/>
                  <a:gd name="connsiteY143" fmla="*/ 120777 h 781444"/>
                  <a:gd name="connsiteX144" fmla="*/ 850792 w 1402661"/>
                  <a:gd name="connsiteY144" fmla="*/ 88822 h 781444"/>
                  <a:gd name="connsiteX145" fmla="*/ 820365 w 1402661"/>
                  <a:gd name="connsiteY145" fmla="*/ 87927 h 781444"/>
                  <a:gd name="connsiteX146" fmla="*/ 856905 w 1402661"/>
                  <a:gd name="connsiteY146" fmla="*/ 31325 h 781444"/>
                  <a:gd name="connsiteX147" fmla="*/ 834847 w 1402661"/>
                  <a:gd name="connsiteY147" fmla="*/ 39346 h 781444"/>
                  <a:gd name="connsiteX148" fmla="*/ 811596 w 1402661"/>
                  <a:gd name="connsiteY148" fmla="*/ 32951 h 781444"/>
                  <a:gd name="connsiteX149" fmla="*/ 741574 w 1402661"/>
                  <a:gd name="connsiteY149" fmla="*/ 26772 h 781444"/>
                  <a:gd name="connsiteX150" fmla="*/ 723039 w 1402661"/>
                  <a:gd name="connsiteY150" fmla="*/ 0 h 781444"/>
                  <a:gd name="connsiteX151" fmla="*/ 718920 w 1402661"/>
                  <a:gd name="connsiteY151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82299 w 1402661"/>
                  <a:gd name="connsiteY84" fmla="*/ 372762 h 781444"/>
                  <a:gd name="connsiteX85" fmla="*/ 1199805 w 1402661"/>
                  <a:gd name="connsiteY85" fmla="*/ 384250 h 781444"/>
                  <a:gd name="connsiteX86" fmla="*/ 1209072 w 1402661"/>
                  <a:gd name="connsiteY86" fmla="*/ 399535 h 781444"/>
                  <a:gd name="connsiteX87" fmla="*/ 1217309 w 1402661"/>
                  <a:gd name="connsiteY87" fmla="*/ 378940 h 781444"/>
                  <a:gd name="connsiteX88" fmla="*/ 1207012 w 1402661"/>
                  <a:gd name="connsiteY88" fmla="*/ 335691 h 781444"/>
                  <a:gd name="connsiteX89" fmla="*/ 1227607 w 1402661"/>
                  <a:gd name="connsiteY89" fmla="*/ 360405 h 781444"/>
                  <a:gd name="connsiteX90" fmla="*/ 1244082 w 1402661"/>
                  <a:gd name="connsiteY90" fmla="*/ 306859 h 781444"/>
                  <a:gd name="connsiteX91" fmla="*/ 1244082 w 1402661"/>
                  <a:gd name="connsiteY91" fmla="*/ 306859 h 781444"/>
                  <a:gd name="connsiteX92" fmla="*/ 1270855 w 1402661"/>
                  <a:gd name="connsiteY92" fmla="*/ 288324 h 781444"/>
                  <a:gd name="connsiteX93" fmla="*/ 1301747 w 1402661"/>
                  <a:gd name="connsiteY93" fmla="*/ 288324 h 781444"/>
                  <a:gd name="connsiteX94" fmla="*/ 1328520 w 1402661"/>
                  <a:gd name="connsiteY94" fmla="*/ 282145 h 781444"/>
                  <a:gd name="connsiteX95" fmla="*/ 1349115 w 1402661"/>
                  <a:gd name="connsiteY95" fmla="*/ 267729 h 781444"/>
                  <a:gd name="connsiteX96" fmla="*/ 1328520 w 1402661"/>
                  <a:gd name="connsiteY96" fmla="*/ 265670 h 781444"/>
                  <a:gd name="connsiteX97" fmla="*/ 1320282 w 1402661"/>
                  <a:gd name="connsiteY97" fmla="*/ 253313 h 781444"/>
                  <a:gd name="connsiteX98" fmla="*/ 1324401 w 1402661"/>
                  <a:gd name="connsiteY98" fmla="*/ 230659 h 781444"/>
                  <a:gd name="connsiteX99" fmla="*/ 1349115 w 1402661"/>
                  <a:gd name="connsiteY99" fmla="*/ 203886 h 781444"/>
                  <a:gd name="connsiteX100" fmla="*/ 1394423 w 1402661"/>
                  <a:gd name="connsiteY100" fmla="*/ 181232 h 781444"/>
                  <a:gd name="connsiteX101" fmla="*/ 1402661 w 1402661"/>
                  <a:gd name="connsiteY101" fmla="*/ 170935 h 781444"/>
                  <a:gd name="connsiteX102" fmla="*/ 1392363 w 1402661"/>
                  <a:gd name="connsiteY102" fmla="*/ 144162 h 781444"/>
                  <a:gd name="connsiteX103" fmla="*/ 1396482 w 1402661"/>
                  <a:gd name="connsiteY103" fmla="*/ 113270 h 781444"/>
                  <a:gd name="connsiteX104" fmla="*/ 1390304 w 1402661"/>
                  <a:gd name="connsiteY104" fmla="*/ 96794 h 781444"/>
                  <a:gd name="connsiteX105" fmla="*/ 1382066 w 1402661"/>
                  <a:gd name="connsiteY105" fmla="*/ 80318 h 781444"/>
                  <a:gd name="connsiteX106" fmla="*/ 1355293 w 1402661"/>
                  <a:gd name="connsiteY106" fmla="*/ 88556 h 781444"/>
                  <a:gd name="connsiteX107" fmla="*/ 1351763 w 1402661"/>
                  <a:gd name="connsiteY107" fmla="*/ 113858 h 781444"/>
                  <a:gd name="connsiteX108" fmla="*/ 1343525 w 1402661"/>
                  <a:gd name="connsiteY108" fmla="*/ 134943 h 781444"/>
                  <a:gd name="connsiteX109" fmla="*/ 1308906 w 1402661"/>
                  <a:gd name="connsiteY109" fmla="*/ 170052 h 781444"/>
                  <a:gd name="connsiteX110" fmla="*/ 1258499 w 1402661"/>
                  <a:gd name="connsiteY110" fmla="*/ 166816 h 781444"/>
                  <a:gd name="connsiteX111" fmla="*/ 1217309 w 1402661"/>
                  <a:gd name="connsiteY111" fmla="*/ 168875 h 781444"/>
                  <a:gd name="connsiteX112" fmla="*/ 1229534 w 1402661"/>
                  <a:gd name="connsiteY112" fmla="*/ 205413 h 781444"/>
                  <a:gd name="connsiteX113" fmla="*/ 1218770 w 1402661"/>
                  <a:gd name="connsiteY113" fmla="*/ 219830 h 781444"/>
                  <a:gd name="connsiteX114" fmla="*/ 1194921 w 1402661"/>
                  <a:gd name="connsiteY114" fmla="*/ 223152 h 781444"/>
                  <a:gd name="connsiteX115" fmla="*/ 1175190 w 1402661"/>
                  <a:gd name="connsiteY115" fmla="*/ 229331 h 781444"/>
                  <a:gd name="connsiteX116" fmla="*/ 1161903 w 1402661"/>
                  <a:gd name="connsiteY116" fmla="*/ 236705 h 781444"/>
                  <a:gd name="connsiteX117" fmla="*/ 1116729 w 1402661"/>
                  <a:gd name="connsiteY117" fmla="*/ 249526 h 781444"/>
                  <a:gd name="connsiteX118" fmla="*/ 1097794 w 1402661"/>
                  <a:gd name="connsiteY118" fmla="*/ 278425 h 781444"/>
                  <a:gd name="connsiteX119" fmla="*/ 1084640 w 1402661"/>
                  <a:gd name="connsiteY119" fmla="*/ 279952 h 781444"/>
                  <a:gd name="connsiteX120" fmla="*/ 1060591 w 1402661"/>
                  <a:gd name="connsiteY120" fmla="*/ 283740 h 781444"/>
                  <a:gd name="connsiteX121" fmla="*/ 1051091 w 1402661"/>
                  <a:gd name="connsiteY121" fmla="*/ 307922 h 781444"/>
                  <a:gd name="connsiteX122" fmla="*/ 1006514 w 1402661"/>
                  <a:gd name="connsiteY122" fmla="*/ 306195 h 781444"/>
                  <a:gd name="connsiteX123" fmla="*/ 1002926 w 1402661"/>
                  <a:gd name="connsiteY123" fmla="*/ 272047 h 781444"/>
                  <a:gd name="connsiteX124" fmla="*/ 997546 w 1402661"/>
                  <a:gd name="connsiteY124" fmla="*/ 234180 h 781444"/>
                  <a:gd name="connsiteX125" fmla="*/ 1016080 w 1402661"/>
                  <a:gd name="connsiteY125" fmla="*/ 202491 h 781444"/>
                  <a:gd name="connsiteX126" fmla="*/ 1015948 w 1402661"/>
                  <a:gd name="connsiteY126" fmla="*/ 179903 h 781444"/>
                  <a:gd name="connsiteX127" fmla="*/ 1007045 w 1402661"/>
                  <a:gd name="connsiteY127" fmla="*/ 192061 h 781444"/>
                  <a:gd name="connsiteX128" fmla="*/ 1001531 w 1402661"/>
                  <a:gd name="connsiteY128" fmla="*/ 164622 h 781444"/>
                  <a:gd name="connsiteX129" fmla="*/ 992497 w 1402661"/>
                  <a:gd name="connsiteY129" fmla="*/ 162032 h 781444"/>
                  <a:gd name="connsiteX130" fmla="*/ 989572 w 1402661"/>
                  <a:gd name="connsiteY130" fmla="*/ 159973 h 781444"/>
                  <a:gd name="connsiteX131" fmla="*/ 974892 w 1402661"/>
                  <a:gd name="connsiteY131" fmla="*/ 194851 h 781444"/>
                  <a:gd name="connsiteX132" fmla="*/ 953158 w 1402661"/>
                  <a:gd name="connsiteY132" fmla="*/ 215809 h 781444"/>
                  <a:gd name="connsiteX133" fmla="*/ 942707 w 1402661"/>
                  <a:gd name="connsiteY133" fmla="*/ 270788 h 781444"/>
                  <a:gd name="connsiteX134" fmla="*/ 923079 w 1402661"/>
                  <a:gd name="connsiteY134" fmla="*/ 275967 h 781444"/>
                  <a:gd name="connsiteX135" fmla="*/ 915058 w 1402661"/>
                  <a:gd name="connsiteY135" fmla="*/ 255914 h 781444"/>
                  <a:gd name="connsiteX136" fmla="*/ 905031 w 1402661"/>
                  <a:gd name="connsiteY136" fmla="*/ 237867 h 781444"/>
                  <a:gd name="connsiteX137" fmla="*/ 915058 w 1402661"/>
                  <a:gd name="connsiteY137" fmla="*/ 219820 h 781444"/>
                  <a:gd name="connsiteX138" fmla="*/ 927523 w 1402661"/>
                  <a:gd name="connsiteY138" fmla="*/ 192128 h 781444"/>
                  <a:gd name="connsiteX139" fmla="*/ 947142 w 1402661"/>
                  <a:gd name="connsiteY139" fmla="*/ 161667 h 781444"/>
                  <a:gd name="connsiteX140" fmla="*/ 959345 w 1402661"/>
                  <a:gd name="connsiteY140" fmla="*/ 125625 h 781444"/>
                  <a:gd name="connsiteX141" fmla="*/ 941076 w 1402661"/>
                  <a:gd name="connsiteY141" fmla="*/ 114134 h 781444"/>
                  <a:gd name="connsiteX142" fmla="*/ 920083 w 1402661"/>
                  <a:gd name="connsiteY142" fmla="*/ 121176 h 781444"/>
                  <a:gd name="connsiteX143" fmla="*/ 891782 w 1402661"/>
                  <a:gd name="connsiteY143" fmla="*/ 83906 h 781444"/>
                  <a:gd name="connsiteX144" fmla="*/ 882747 w 1402661"/>
                  <a:gd name="connsiteY144" fmla="*/ 120777 h 781444"/>
                  <a:gd name="connsiteX145" fmla="*/ 850792 w 1402661"/>
                  <a:gd name="connsiteY145" fmla="*/ 88822 h 781444"/>
                  <a:gd name="connsiteX146" fmla="*/ 820365 w 1402661"/>
                  <a:gd name="connsiteY146" fmla="*/ 87927 h 781444"/>
                  <a:gd name="connsiteX147" fmla="*/ 856905 w 1402661"/>
                  <a:gd name="connsiteY147" fmla="*/ 31325 h 781444"/>
                  <a:gd name="connsiteX148" fmla="*/ 834847 w 1402661"/>
                  <a:gd name="connsiteY148" fmla="*/ 39346 h 781444"/>
                  <a:gd name="connsiteX149" fmla="*/ 811596 w 1402661"/>
                  <a:gd name="connsiteY149" fmla="*/ 32951 h 781444"/>
                  <a:gd name="connsiteX150" fmla="*/ 741574 w 1402661"/>
                  <a:gd name="connsiteY150" fmla="*/ 26772 h 781444"/>
                  <a:gd name="connsiteX151" fmla="*/ 723039 w 1402661"/>
                  <a:gd name="connsiteY151" fmla="*/ 0 h 781444"/>
                  <a:gd name="connsiteX152" fmla="*/ 718920 w 1402661"/>
                  <a:gd name="connsiteY152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49115 w 1402661"/>
                  <a:gd name="connsiteY100" fmla="*/ 203886 h 781444"/>
                  <a:gd name="connsiteX101" fmla="*/ 1394423 w 1402661"/>
                  <a:gd name="connsiteY101" fmla="*/ 181232 h 781444"/>
                  <a:gd name="connsiteX102" fmla="*/ 1402661 w 1402661"/>
                  <a:gd name="connsiteY102" fmla="*/ 170935 h 781444"/>
                  <a:gd name="connsiteX103" fmla="*/ 1392363 w 1402661"/>
                  <a:gd name="connsiteY103" fmla="*/ 144162 h 781444"/>
                  <a:gd name="connsiteX104" fmla="*/ 1396482 w 1402661"/>
                  <a:gd name="connsiteY104" fmla="*/ 113270 h 781444"/>
                  <a:gd name="connsiteX105" fmla="*/ 1390304 w 1402661"/>
                  <a:gd name="connsiteY105" fmla="*/ 96794 h 781444"/>
                  <a:gd name="connsiteX106" fmla="*/ 1382066 w 1402661"/>
                  <a:gd name="connsiteY106" fmla="*/ 80318 h 781444"/>
                  <a:gd name="connsiteX107" fmla="*/ 1355293 w 1402661"/>
                  <a:gd name="connsiteY107" fmla="*/ 88556 h 781444"/>
                  <a:gd name="connsiteX108" fmla="*/ 1351763 w 1402661"/>
                  <a:gd name="connsiteY108" fmla="*/ 113858 h 781444"/>
                  <a:gd name="connsiteX109" fmla="*/ 1343525 w 1402661"/>
                  <a:gd name="connsiteY109" fmla="*/ 134943 h 781444"/>
                  <a:gd name="connsiteX110" fmla="*/ 1308906 w 1402661"/>
                  <a:gd name="connsiteY110" fmla="*/ 170052 h 781444"/>
                  <a:gd name="connsiteX111" fmla="*/ 1258499 w 1402661"/>
                  <a:gd name="connsiteY111" fmla="*/ 166816 h 781444"/>
                  <a:gd name="connsiteX112" fmla="*/ 1217309 w 1402661"/>
                  <a:gd name="connsiteY112" fmla="*/ 168875 h 781444"/>
                  <a:gd name="connsiteX113" fmla="*/ 1229534 w 1402661"/>
                  <a:gd name="connsiteY113" fmla="*/ 205413 h 781444"/>
                  <a:gd name="connsiteX114" fmla="*/ 1218770 w 1402661"/>
                  <a:gd name="connsiteY114" fmla="*/ 219830 h 781444"/>
                  <a:gd name="connsiteX115" fmla="*/ 1194921 w 1402661"/>
                  <a:gd name="connsiteY115" fmla="*/ 223152 h 781444"/>
                  <a:gd name="connsiteX116" fmla="*/ 1175190 w 1402661"/>
                  <a:gd name="connsiteY116" fmla="*/ 229331 h 781444"/>
                  <a:gd name="connsiteX117" fmla="*/ 1161903 w 1402661"/>
                  <a:gd name="connsiteY117" fmla="*/ 236705 h 781444"/>
                  <a:gd name="connsiteX118" fmla="*/ 1116729 w 1402661"/>
                  <a:gd name="connsiteY118" fmla="*/ 249526 h 781444"/>
                  <a:gd name="connsiteX119" fmla="*/ 1097794 w 1402661"/>
                  <a:gd name="connsiteY119" fmla="*/ 278425 h 781444"/>
                  <a:gd name="connsiteX120" fmla="*/ 1084640 w 1402661"/>
                  <a:gd name="connsiteY120" fmla="*/ 279952 h 781444"/>
                  <a:gd name="connsiteX121" fmla="*/ 1060591 w 1402661"/>
                  <a:gd name="connsiteY121" fmla="*/ 283740 h 781444"/>
                  <a:gd name="connsiteX122" fmla="*/ 1051091 w 1402661"/>
                  <a:gd name="connsiteY122" fmla="*/ 307922 h 781444"/>
                  <a:gd name="connsiteX123" fmla="*/ 1006514 w 1402661"/>
                  <a:gd name="connsiteY123" fmla="*/ 306195 h 781444"/>
                  <a:gd name="connsiteX124" fmla="*/ 1002926 w 1402661"/>
                  <a:gd name="connsiteY124" fmla="*/ 272047 h 781444"/>
                  <a:gd name="connsiteX125" fmla="*/ 997546 w 1402661"/>
                  <a:gd name="connsiteY125" fmla="*/ 234180 h 781444"/>
                  <a:gd name="connsiteX126" fmla="*/ 1016080 w 1402661"/>
                  <a:gd name="connsiteY126" fmla="*/ 202491 h 781444"/>
                  <a:gd name="connsiteX127" fmla="*/ 1015948 w 1402661"/>
                  <a:gd name="connsiteY127" fmla="*/ 179903 h 781444"/>
                  <a:gd name="connsiteX128" fmla="*/ 1007045 w 1402661"/>
                  <a:gd name="connsiteY128" fmla="*/ 192061 h 781444"/>
                  <a:gd name="connsiteX129" fmla="*/ 1001531 w 1402661"/>
                  <a:gd name="connsiteY129" fmla="*/ 164622 h 781444"/>
                  <a:gd name="connsiteX130" fmla="*/ 992497 w 1402661"/>
                  <a:gd name="connsiteY130" fmla="*/ 162032 h 781444"/>
                  <a:gd name="connsiteX131" fmla="*/ 989572 w 1402661"/>
                  <a:gd name="connsiteY131" fmla="*/ 159973 h 781444"/>
                  <a:gd name="connsiteX132" fmla="*/ 974892 w 1402661"/>
                  <a:gd name="connsiteY132" fmla="*/ 194851 h 781444"/>
                  <a:gd name="connsiteX133" fmla="*/ 953158 w 1402661"/>
                  <a:gd name="connsiteY133" fmla="*/ 215809 h 781444"/>
                  <a:gd name="connsiteX134" fmla="*/ 942707 w 1402661"/>
                  <a:gd name="connsiteY134" fmla="*/ 270788 h 781444"/>
                  <a:gd name="connsiteX135" fmla="*/ 923079 w 1402661"/>
                  <a:gd name="connsiteY135" fmla="*/ 275967 h 781444"/>
                  <a:gd name="connsiteX136" fmla="*/ 915058 w 1402661"/>
                  <a:gd name="connsiteY136" fmla="*/ 255914 h 781444"/>
                  <a:gd name="connsiteX137" fmla="*/ 905031 w 1402661"/>
                  <a:gd name="connsiteY137" fmla="*/ 237867 h 781444"/>
                  <a:gd name="connsiteX138" fmla="*/ 915058 w 1402661"/>
                  <a:gd name="connsiteY138" fmla="*/ 219820 h 781444"/>
                  <a:gd name="connsiteX139" fmla="*/ 927523 w 1402661"/>
                  <a:gd name="connsiteY139" fmla="*/ 192128 h 781444"/>
                  <a:gd name="connsiteX140" fmla="*/ 947142 w 1402661"/>
                  <a:gd name="connsiteY140" fmla="*/ 161667 h 781444"/>
                  <a:gd name="connsiteX141" fmla="*/ 959345 w 1402661"/>
                  <a:gd name="connsiteY141" fmla="*/ 125625 h 781444"/>
                  <a:gd name="connsiteX142" fmla="*/ 941076 w 1402661"/>
                  <a:gd name="connsiteY142" fmla="*/ 114134 h 781444"/>
                  <a:gd name="connsiteX143" fmla="*/ 920083 w 1402661"/>
                  <a:gd name="connsiteY143" fmla="*/ 121176 h 781444"/>
                  <a:gd name="connsiteX144" fmla="*/ 891782 w 1402661"/>
                  <a:gd name="connsiteY144" fmla="*/ 83906 h 781444"/>
                  <a:gd name="connsiteX145" fmla="*/ 882747 w 1402661"/>
                  <a:gd name="connsiteY145" fmla="*/ 120777 h 781444"/>
                  <a:gd name="connsiteX146" fmla="*/ 850792 w 1402661"/>
                  <a:gd name="connsiteY146" fmla="*/ 88822 h 781444"/>
                  <a:gd name="connsiteX147" fmla="*/ 820365 w 1402661"/>
                  <a:gd name="connsiteY147" fmla="*/ 87927 h 781444"/>
                  <a:gd name="connsiteX148" fmla="*/ 856905 w 1402661"/>
                  <a:gd name="connsiteY148" fmla="*/ 31325 h 781444"/>
                  <a:gd name="connsiteX149" fmla="*/ 834847 w 1402661"/>
                  <a:gd name="connsiteY149" fmla="*/ 39346 h 781444"/>
                  <a:gd name="connsiteX150" fmla="*/ 811596 w 1402661"/>
                  <a:gd name="connsiteY150" fmla="*/ 32951 h 781444"/>
                  <a:gd name="connsiteX151" fmla="*/ 741574 w 1402661"/>
                  <a:gd name="connsiteY151" fmla="*/ 26772 h 781444"/>
                  <a:gd name="connsiteX152" fmla="*/ 723039 w 1402661"/>
                  <a:gd name="connsiteY152" fmla="*/ 0 h 781444"/>
                  <a:gd name="connsiteX153" fmla="*/ 718920 w 1402661"/>
                  <a:gd name="connsiteY15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49115 w 1402661"/>
                  <a:gd name="connsiteY100" fmla="*/ 203886 h 781444"/>
                  <a:gd name="connsiteX101" fmla="*/ 1374263 w 1402661"/>
                  <a:gd name="connsiteY101" fmla="*/ 183724 h 781444"/>
                  <a:gd name="connsiteX102" fmla="*/ 1394423 w 1402661"/>
                  <a:gd name="connsiteY102" fmla="*/ 181232 h 781444"/>
                  <a:gd name="connsiteX103" fmla="*/ 1402661 w 1402661"/>
                  <a:gd name="connsiteY103" fmla="*/ 170935 h 781444"/>
                  <a:gd name="connsiteX104" fmla="*/ 1392363 w 1402661"/>
                  <a:gd name="connsiteY104" fmla="*/ 144162 h 781444"/>
                  <a:gd name="connsiteX105" fmla="*/ 1396482 w 1402661"/>
                  <a:gd name="connsiteY105" fmla="*/ 113270 h 781444"/>
                  <a:gd name="connsiteX106" fmla="*/ 1390304 w 1402661"/>
                  <a:gd name="connsiteY106" fmla="*/ 96794 h 781444"/>
                  <a:gd name="connsiteX107" fmla="*/ 1382066 w 1402661"/>
                  <a:gd name="connsiteY107" fmla="*/ 80318 h 781444"/>
                  <a:gd name="connsiteX108" fmla="*/ 1355293 w 1402661"/>
                  <a:gd name="connsiteY108" fmla="*/ 88556 h 781444"/>
                  <a:gd name="connsiteX109" fmla="*/ 1351763 w 1402661"/>
                  <a:gd name="connsiteY109" fmla="*/ 113858 h 781444"/>
                  <a:gd name="connsiteX110" fmla="*/ 1343525 w 1402661"/>
                  <a:gd name="connsiteY110" fmla="*/ 134943 h 781444"/>
                  <a:gd name="connsiteX111" fmla="*/ 1308906 w 1402661"/>
                  <a:gd name="connsiteY111" fmla="*/ 170052 h 781444"/>
                  <a:gd name="connsiteX112" fmla="*/ 1258499 w 1402661"/>
                  <a:gd name="connsiteY112" fmla="*/ 166816 h 781444"/>
                  <a:gd name="connsiteX113" fmla="*/ 1217309 w 1402661"/>
                  <a:gd name="connsiteY113" fmla="*/ 168875 h 781444"/>
                  <a:gd name="connsiteX114" fmla="*/ 1229534 w 1402661"/>
                  <a:gd name="connsiteY114" fmla="*/ 205413 h 781444"/>
                  <a:gd name="connsiteX115" fmla="*/ 1218770 w 1402661"/>
                  <a:gd name="connsiteY115" fmla="*/ 219830 h 781444"/>
                  <a:gd name="connsiteX116" fmla="*/ 1194921 w 1402661"/>
                  <a:gd name="connsiteY116" fmla="*/ 223152 h 781444"/>
                  <a:gd name="connsiteX117" fmla="*/ 1175190 w 1402661"/>
                  <a:gd name="connsiteY117" fmla="*/ 229331 h 781444"/>
                  <a:gd name="connsiteX118" fmla="*/ 1161903 w 1402661"/>
                  <a:gd name="connsiteY118" fmla="*/ 236705 h 781444"/>
                  <a:gd name="connsiteX119" fmla="*/ 1116729 w 1402661"/>
                  <a:gd name="connsiteY119" fmla="*/ 249526 h 781444"/>
                  <a:gd name="connsiteX120" fmla="*/ 1097794 w 1402661"/>
                  <a:gd name="connsiteY120" fmla="*/ 278425 h 781444"/>
                  <a:gd name="connsiteX121" fmla="*/ 1084640 w 1402661"/>
                  <a:gd name="connsiteY121" fmla="*/ 279952 h 781444"/>
                  <a:gd name="connsiteX122" fmla="*/ 1060591 w 1402661"/>
                  <a:gd name="connsiteY122" fmla="*/ 283740 h 781444"/>
                  <a:gd name="connsiteX123" fmla="*/ 1051091 w 1402661"/>
                  <a:gd name="connsiteY123" fmla="*/ 307922 h 781444"/>
                  <a:gd name="connsiteX124" fmla="*/ 1006514 w 1402661"/>
                  <a:gd name="connsiteY124" fmla="*/ 306195 h 781444"/>
                  <a:gd name="connsiteX125" fmla="*/ 1002926 w 1402661"/>
                  <a:gd name="connsiteY125" fmla="*/ 272047 h 781444"/>
                  <a:gd name="connsiteX126" fmla="*/ 997546 w 1402661"/>
                  <a:gd name="connsiteY126" fmla="*/ 234180 h 781444"/>
                  <a:gd name="connsiteX127" fmla="*/ 1016080 w 1402661"/>
                  <a:gd name="connsiteY127" fmla="*/ 202491 h 781444"/>
                  <a:gd name="connsiteX128" fmla="*/ 1015948 w 1402661"/>
                  <a:gd name="connsiteY128" fmla="*/ 179903 h 781444"/>
                  <a:gd name="connsiteX129" fmla="*/ 1007045 w 1402661"/>
                  <a:gd name="connsiteY129" fmla="*/ 192061 h 781444"/>
                  <a:gd name="connsiteX130" fmla="*/ 1001531 w 1402661"/>
                  <a:gd name="connsiteY130" fmla="*/ 164622 h 781444"/>
                  <a:gd name="connsiteX131" fmla="*/ 992497 w 1402661"/>
                  <a:gd name="connsiteY131" fmla="*/ 162032 h 781444"/>
                  <a:gd name="connsiteX132" fmla="*/ 989572 w 1402661"/>
                  <a:gd name="connsiteY132" fmla="*/ 159973 h 781444"/>
                  <a:gd name="connsiteX133" fmla="*/ 974892 w 1402661"/>
                  <a:gd name="connsiteY133" fmla="*/ 194851 h 781444"/>
                  <a:gd name="connsiteX134" fmla="*/ 953158 w 1402661"/>
                  <a:gd name="connsiteY134" fmla="*/ 215809 h 781444"/>
                  <a:gd name="connsiteX135" fmla="*/ 942707 w 1402661"/>
                  <a:gd name="connsiteY135" fmla="*/ 270788 h 781444"/>
                  <a:gd name="connsiteX136" fmla="*/ 923079 w 1402661"/>
                  <a:gd name="connsiteY136" fmla="*/ 275967 h 781444"/>
                  <a:gd name="connsiteX137" fmla="*/ 915058 w 1402661"/>
                  <a:gd name="connsiteY137" fmla="*/ 255914 h 781444"/>
                  <a:gd name="connsiteX138" fmla="*/ 905031 w 1402661"/>
                  <a:gd name="connsiteY138" fmla="*/ 237867 h 781444"/>
                  <a:gd name="connsiteX139" fmla="*/ 915058 w 1402661"/>
                  <a:gd name="connsiteY139" fmla="*/ 219820 h 781444"/>
                  <a:gd name="connsiteX140" fmla="*/ 927523 w 1402661"/>
                  <a:gd name="connsiteY140" fmla="*/ 192128 h 781444"/>
                  <a:gd name="connsiteX141" fmla="*/ 947142 w 1402661"/>
                  <a:gd name="connsiteY141" fmla="*/ 161667 h 781444"/>
                  <a:gd name="connsiteX142" fmla="*/ 959345 w 1402661"/>
                  <a:gd name="connsiteY142" fmla="*/ 125625 h 781444"/>
                  <a:gd name="connsiteX143" fmla="*/ 941076 w 1402661"/>
                  <a:gd name="connsiteY143" fmla="*/ 114134 h 781444"/>
                  <a:gd name="connsiteX144" fmla="*/ 920083 w 1402661"/>
                  <a:gd name="connsiteY144" fmla="*/ 121176 h 781444"/>
                  <a:gd name="connsiteX145" fmla="*/ 891782 w 1402661"/>
                  <a:gd name="connsiteY145" fmla="*/ 83906 h 781444"/>
                  <a:gd name="connsiteX146" fmla="*/ 882747 w 1402661"/>
                  <a:gd name="connsiteY146" fmla="*/ 120777 h 781444"/>
                  <a:gd name="connsiteX147" fmla="*/ 850792 w 1402661"/>
                  <a:gd name="connsiteY147" fmla="*/ 88822 h 781444"/>
                  <a:gd name="connsiteX148" fmla="*/ 820365 w 1402661"/>
                  <a:gd name="connsiteY148" fmla="*/ 87927 h 781444"/>
                  <a:gd name="connsiteX149" fmla="*/ 856905 w 1402661"/>
                  <a:gd name="connsiteY149" fmla="*/ 31325 h 781444"/>
                  <a:gd name="connsiteX150" fmla="*/ 834847 w 1402661"/>
                  <a:gd name="connsiteY150" fmla="*/ 39346 h 781444"/>
                  <a:gd name="connsiteX151" fmla="*/ 811596 w 1402661"/>
                  <a:gd name="connsiteY151" fmla="*/ 32951 h 781444"/>
                  <a:gd name="connsiteX152" fmla="*/ 741574 w 1402661"/>
                  <a:gd name="connsiteY152" fmla="*/ 26772 h 781444"/>
                  <a:gd name="connsiteX153" fmla="*/ 723039 w 1402661"/>
                  <a:gd name="connsiteY153" fmla="*/ 0 h 781444"/>
                  <a:gd name="connsiteX154" fmla="*/ 718920 w 1402661"/>
                  <a:gd name="connsiteY154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32152 w 1402661"/>
                  <a:gd name="connsiteY100" fmla="*/ 213803 h 781444"/>
                  <a:gd name="connsiteX101" fmla="*/ 1349115 w 1402661"/>
                  <a:gd name="connsiteY101" fmla="*/ 203886 h 781444"/>
                  <a:gd name="connsiteX102" fmla="*/ 1374263 w 1402661"/>
                  <a:gd name="connsiteY102" fmla="*/ 183724 h 781444"/>
                  <a:gd name="connsiteX103" fmla="*/ 1394423 w 1402661"/>
                  <a:gd name="connsiteY103" fmla="*/ 181232 h 781444"/>
                  <a:gd name="connsiteX104" fmla="*/ 1402661 w 1402661"/>
                  <a:gd name="connsiteY104" fmla="*/ 170935 h 781444"/>
                  <a:gd name="connsiteX105" fmla="*/ 1392363 w 1402661"/>
                  <a:gd name="connsiteY105" fmla="*/ 144162 h 781444"/>
                  <a:gd name="connsiteX106" fmla="*/ 1396482 w 1402661"/>
                  <a:gd name="connsiteY106" fmla="*/ 113270 h 781444"/>
                  <a:gd name="connsiteX107" fmla="*/ 1390304 w 1402661"/>
                  <a:gd name="connsiteY107" fmla="*/ 96794 h 781444"/>
                  <a:gd name="connsiteX108" fmla="*/ 1382066 w 1402661"/>
                  <a:gd name="connsiteY108" fmla="*/ 80318 h 781444"/>
                  <a:gd name="connsiteX109" fmla="*/ 1355293 w 1402661"/>
                  <a:gd name="connsiteY109" fmla="*/ 88556 h 781444"/>
                  <a:gd name="connsiteX110" fmla="*/ 1351763 w 1402661"/>
                  <a:gd name="connsiteY110" fmla="*/ 113858 h 781444"/>
                  <a:gd name="connsiteX111" fmla="*/ 1343525 w 1402661"/>
                  <a:gd name="connsiteY111" fmla="*/ 134943 h 781444"/>
                  <a:gd name="connsiteX112" fmla="*/ 1308906 w 1402661"/>
                  <a:gd name="connsiteY112" fmla="*/ 170052 h 781444"/>
                  <a:gd name="connsiteX113" fmla="*/ 1258499 w 1402661"/>
                  <a:gd name="connsiteY113" fmla="*/ 166816 h 781444"/>
                  <a:gd name="connsiteX114" fmla="*/ 1217309 w 1402661"/>
                  <a:gd name="connsiteY114" fmla="*/ 168875 h 781444"/>
                  <a:gd name="connsiteX115" fmla="*/ 1229534 w 1402661"/>
                  <a:gd name="connsiteY115" fmla="*/ 205413 h 781444"/>
                  <a:gd name="connsiteX116" fmla="*/ 1218770 w 1402661"/>
                  <a:gd name="connsiteY116" fmla="*/ 219830 h 781444"/>
                  <a:gd name="connsiteX117" fmla="*/ 1194921 w 1402661"/>
                  <a:gd name="connsiteY117" fmla="*/ 223152 h 781444"/>
                  <a:gd name="connsiteX118" fmla="*/ 1175190 w 1402661"/>
                  <a:gd name="connsiteY118" fmla="*/ 229331 h 781444"/>
                  <a:gd name="connsiteX119" fmla="*/ 1161903 w 1402661"/>
                  <a:gd name="connsiteY119" fmla="*/ 236705 h 781444"/>
                  <a:gd name="connsiteX120" fmla="*/ 1116729 w 1402661"/>
                  <a:gd name="connsiteY120" fmla="*/ 249526 h 781444"/>
                  <a:gd name="connsiteX121" fmla="*/ 1097794 w 1402661"/>
                  <a:gd name="connsiteY121" fmla="*/ 278425 h 781444"/>
                  <a:gd name="connsiteX122" fmla="*/ 1084640 w 1402661"/>
                  <a:gd name="connsiteY122" fmla="*/ 279952 h 781444"/>
                  <a:gd name="connsiteX123" fmla="*/ 1060591 w 1402661"/>
                  <a:gd name="connsiteY123" fmla="*/ 283740 h 781444"/>
                  <a:gd name="connsiteX124" fmla="*/ 1051091 w 1402661"/>
                  <a:gd name="connsiteY124" fmla="*/ 307922 h 781444"/>
                  <a:gd name="connsiteX125" fmla="*/ 1006514 w 1402661"/>
                  <a:gd name="connsiteY125" fmla="*/ 306195 h 781444"/>
                  <a:gd name="connsiteX126" fmla="*/ 1002926 w 1402661"/>
                  <a:gd name="connsiteY126" fmla="*/ 272047 h 781444"/>
                  <a:gd name="connsiteX127" fmla="*/ 997546 w 1402661"/>
                  <a:gd name="connsiteY127" fmla="*/ 234180 h 781444"/>
                  <a:gd name="connsiteX128" fmla="*/ 1016080 w 1402661"/>
                  <a:gd name="connsiteY128" fmla="*/ 202491 h 781444"/>
                  <a:gd name="connsiteX129" fmla="*/ 1015948 w 1402661"/>
                  <a:gd name="connsiteY129" fmla="*/ 179903 h 781444"/>
                  <a:gd name="connsiteX130" fmla="*/ 1007045 w 1402661"/>
                  <a:gd name="connsiteY130" fmla="*/ 192061 h 781444"/>
                  <a:gd name="connsiteX131" fmla="*/ 1001531 w 1402661"/>
                  <a:gd name="connsiteY131" fmla="*/ 164622 h 781444"/>
                  <a:gd name="connsiteX132" fmla="*/ 992497 w 1402661"/>
                  <a:gd name="connsiteY132" fmla="*/ 162032 h 781444"/>
                  <a:gd name="connsiteX133" fmla="*/ 989572 w 1402661"/>
                  <a:gd name="connsiteY133" fmla="*/ 159973 h 781444"/>
                  <a:gd name="connsiteX134" fmla="*/ 974892 w 1402661"/>
                  <a:gd name="connsiteY134" fmla="*/ 194851 h 781444"/>
                  <a:gd name="connsiteX135" fmla="*/ 953158 w 1402661"/>
                  <a:gd name="connsiteY135" fmla="*/ 215809 h 781444"/>
                  <a:gd name="connsiteX136" fmla="*/ 942707 w 1402661"/>
                  <a:gd name="connsiteY136" fmla="*/ 270788 h 781444"/>
                  <a:gd name="connsiteX137" fmla="*/ 923079 w 1402661"/>
                  <a:gd name="connsiteY137" fmla="*/ 275967 h 781444"/>
                  <a:gd name="connsiteX138" fmla="*/ 915058 w 1402661"/>
                  <a:gd name="connsiteY138" fmla="*/ 255914 h 781444"/>
                  <a:gd name="connsiteX139" fmla="*/ 905031 w 1402661"/>
                  <a:gd name="connsiteY139" fmla="*/ 237867 h 781444"/>
                  <a:gd name="connsiteX140" fmla="*/ 915058 w 1402661"/>
                  <a:gd name="connsiteY140" fmla="*/ 219820 h 781444"/>
                  <a:gd name="connsiteX141" fmla="*/ 927523 w 1402661"/>
                  <a:gd name="connsiteY141" fmla="*/ 192128 h 781444"/>
                  <a:gd name="connsiteX142" fmla="*/ 947142 w 1402661"/>
                  <a:gd name="connsiteY142" fmla="*/ 161667 h 781444"/>
                  <a:gd name="connsiteX143" fmla="*/ 959345 w 1402661"/>
                  <a:gd name="connsiteY143" fmla="*/ 125625 h 781444"/>
                  <a:gd name="connsiteX144" fmla="*/ 941076 w 1402661"/>
                  <a:gd name="connsiteY144" fmla="*/ 114134 h 781444"/>
                  <a:gd name="connsiteX145" fmla="*/ 920083 w 1402661"/>
                  <a:gd name="connsiteY145" fmla="*/ 121176 h 781444"/>
                  <a:gd name="connsiteX146" fmla="*/ 891782 w 1402661"/>
                  <a:gd name="connsiteY146" fmla="*/ 83906 h 781444"/>
                  <a:gd name="connsiteX147" fmla="*/ 882747 w 1402661"/>
                  <a:gd name="connsiteY147" fmla="*/ 120777 h 781444"/>
                  <a:gd name="connsiteX148" fmla="*/ 850792 w 1402661"/>
                  <a:gd name="connsiteY148" fmla="*/ 88822 h 781444"/>
                  <a:gd name="connsiteX149" fmla="*/ 820365 w 1402661"/>
                  <a:gd name="connsiteY149" fmla="*/ 87927 h 781444"/>
                  <a:gd name="connsiteX150" fmla="*/ 856905 w 1402661"/>
                  <a:gd name="connsiteY150" fmla="*/ 31325 h 781444"/>
                  <a:gd name="connsiteX151" fmla="*/ 834847 w 1402661"/>
                  <a:gd name="connsiteY151" fmla="*/ 39346 h 781444"/>
                  <a:gd name="connsiteX152" fmla="*/ 811596 w 1402661"/>
                  <a:gd name="connsiteY152" fmla="*/ 32951 h 781444"/>
                  <a:gd name="connsiteX153" fmla="*/ 741574 w 1402661"/>
                  <a:gd name="connsiteY153" fmla="*/ 26772 h 781444"/>
                  <a:gd name="connsiteX154" fmla="*/ 723039 w 1402661"/>
                  <a:gd name="connsiteY154" fmla="*/ 0 h 781444"/>
                  <a:gd name="connsiteX155" fmla="*/ 718920 w 1402661"/>
                  <a:gd name="connsiteY155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32152 w 1402661"/>
                  <a:gd name="connsiteY100" fmla="*/ 213803 h 781444"/>
                  <a:gd name="connsiteX101" fmla="*/ 1349115 w 1402661"/>
                  <a:gd name="connsiteY101" fmla="*/ 203886 h 781444"/>
                  <a:gd name="connsiteX102" fmla="*/ 1366242 w 1402661"/>
                  <a:gd name="connsiteY102" fmla="*/ 199766 h 781444"/>
                  <a:gd name="connsiteX103" fmla="*/ 1374263 w 1402661"/>
                  <a:gd name="connsiteY103" fmla="*/ 183724 h 781444"/>
                  <a:gd name="connsiteX104" fmla="*/ 1394423 w 1402661"/>
                  <a:gd name="connsiteY104" fmla="*/ 181232 h 781444"/>
                  <a:gd name="connsiteX105" fmla="*/ 1402661 w 1402661"/>
                  <a:gd name="connsiteY105" fmla="*/ 170935 h 781444"/>
                  <a:gd name="connsiteX106" fmla="*/ 1392363 w 1402661"/>
                  <a:gd name="connsiteY106" fmla="*/ 144162 h 781444"/>
                  <a:gd name="connsiteX107" fmla="*/ 1396482 w 1402661"/>
                  <a:gd name="connsiteY107" fmla="*/ 113270 h 781444"/>
                  <a:gd name="connsiteX108" fmla="*/ 1390304 w 1402661"/>
                  <a:gd name="connsiteY108" fmla="*/ 96794 h 781444"/>
                  <a:gd name="connsiteX109" fmla="*/ 1382066 w 1402661"/>
                  <a:gd name="connsiteY109" fmla="*/ 80318 h 781444"/>
                  <a:gd name="connsiteX110" fmla="*/ 1355293 w 1402661"/>
                  <a:gd name="connsiteY110" fmla="*/ 88556 h 781444"/>
                  <a:gd name="connsiteX111" fmla="*/ 1351763 w 1402661"/>
                  <a:gd name="connsiteY111" fmla="*/ 113858 h 781444"/>
                  <a:gd name="connsiteX112" fmla="*/ 1343525 w 1402661"/>
                  <a:gd name="connsiteY112" fmla="*/ 134943 h 781444"/>
                  <a:gd name="connsiteX113" fmla="*/ 1308906 w 1402661"/>
                  <a:gd name="connsiteY113" fmla="*/ 170052 h 781444"/>
                  <a:gd name="connsiteX114" fmla="*/ 1258499 w 1402661"/>
                  <a:gd name="connsiteY114" fmla="*/ 166816 h 781444"/>
                  <a:gd name="connsiteX115" fmla="*/ 1217309 w 1402661"/>
                  <a:gd name="connsiteY115" fmla="*/ 168875 h 781444"/>
                  <a:gd name="connsiteX116" fmla="*/ 1229534 w 1402661"/>
                  <a:gd name="connsiteY116" fmla="*/ 205413 h 781444"/>
                  <a:gd name="connsiteX117" fmla="*/ 1218770 w 1402661"/>
                  <a:gd name="connsiteY117" fmla="*/ 219830 h 781444"/>
                  <a:gd name="connsiteX118" fmla="*/ 1194921 w 1402661"/>
                  <a:gd name="connsiteY118" fmla="*/ 223152 h 781444"/>
                  <a:gd name="connsiteX119" fmla="*/ 1175190 w 1402661"/>
                  <a:gd name="connsiteY119" fmla="*/ 229331 h 781444"/>
                  <a:gd name="connsiteX120" fmla="*/ 1161903 w 1402661"/>
                  <a:gd name="connsiteY120" fmla="*/ 236705 h 781444"/>
                  <a:gd name="connsiteX121" fmla="*/ 1116729 w 1402661"/>
                  <a:gd name="connsiteY121" fmla="*/ 249526 h 781444"/>
                  <a:gd name="connsiteX122" fmla="*/ 1097794 w 1402661"/>
                  <a:gd name="connsiteY122" fmla="*/ 278425 h 781444"/>
                  <a:gd name="connsiteX123" fmla="*/ 1084640 w 1402661"/>
                  <a:gd name="connsiteY123" fmla="*/ 279952 h 781444"/>
                  <a:gd name="connsiteX124" fmla="*/ 1060591 w 1402661"/>
                  <a:gd name="connsiteY124" fmla="*/ 283740 h 781444"/>
                  <a:gd name="connsiteX125" fmla="*/ 1051091 w 1402661"/>
                  <a:gd name="connsiteY125" fmla="*/ 307922 h 781444"/>
                  <a:gd name="connsiteX126" fmla="*/ 1006514 w 1402661"/>
                  <a:gd name="connsiteY126" fmla="*/ 306195 h 781444"/>
                  <a:gd name="connsiteX127" fmla="*/ 1002926 w 1402661"/>
                  <a:gd name="connsiteY127" fmla="*/ 272047 h 781444"/>
                  <a:gd name="connsiteX128" fmla="*/ 997546 w 1402661"/>
                  <a:gd name="connsiteY128" fmla="*/ 234180 h 781444"/>
                  <a:gd name="connsiteX129" fmla="*/ 1016080 w 1402661"/>
                  <a:gd name="connsiteY129" fmla="*/ 202491 h 781444"/>
                  <a:gd name="connsiteX130" fmla="*/ 1015948 w 1402661"/>
                  <a:gd name="connsiteY130" fmla="*/ 179903 h 781444"/>
                  <a:gd name="connsiteX131" fmla="*/ 1007045 w 1402661"/>
                  <a:gd name="connsiteY131" fmla="*/ 192061 h 781444"/>
                  <a:gd name="connsiteX132" fmla="*/ 1001531 w 1402661"/>
                  <a:gd name="connsiteY132" fmla="*/ 164622 h 781444"/>
                  <a:gd name="connsiteX133" fmla="*/ 992497 w 1402661"/>
                  <a:gd name="connsiteY133" fmla="*/ 162032 h 781444"/>
                  <a:gd name="connsiteX134" fmla="*/ 989572 w 1402661"/>
                  <a:gd name="connsiteY134" fmla="*/ 159973 h 781444"/>
                  <a:gd name="connsiteX135" fmla="*/ 974892 w 1402661"/>
                  <a:gd name="connsiteY135" fmla="*/ 194851 h 781444"/>
                  <a:gd name="connsiteX136" fmla="*/ 953158 w 1402661"/>
                  <a:gd name="connsiteY136" fmla="*/ 215809 h 781444"/>
                  <a:gd name="connsiteX137" fmla="*/ 942707 w 1402661"/>
                  <a:gd name="connsiteY137" fmla="*/ 270788 h 781444"/>
                  <a:gd name="connsiteX138" fmla="*/ 923079 w 1402661"/>
                  <a:gd name="connsiteY138" fmla="*/ 275967 h 781444"/>
                  <a:gd name="connsiteX139" fmla="*/ 915058 w 1402661"/>
                  <a:gd name="connsiteY139" fmla="*/ 255914 h 781444"/>
                  <a:gd name="connsiteX140" fmla="*/ 905031 w 1402661"/>
                  <a:gd name="connsiteY140" fmla="*/ 237867 h 781444"/>
                  <a:gd name="connsiteX141" fmla="*/ 915058 w 1402661"/>
                  <a:gd name="connsiteY141" fmla="*/ 219820 h 781444"/>
                  <a:gd name="connsiteX142" fmla="*/ 927523 w 1402661"/>
                  <a:gd name="connsiteY142" fmla="*/ 192128 h 781444"/>
                  <a:gd name="connsiteX143" fmla="*/ 947142 w 1402661"/>
                  <a:gd name="connsiteY143" fmla="*/ 161667 h 781444"/>
                  <a:gd name="connsiteX144" fmla="*/ 959345 w 1402661"/>
                  <a:gd name="connsiteY144" fmla="*/ 125625 h 781444"/>
                  <a:gd name="connsiteX145" fmla="*/ 941076 w 1402661"/>
                  <a:gd name="connsiteY145" fmla="*/ 114134 h 781444"/>
                  <a:gd name="connsiteX146" fmla="*/ 920083 w 1402661"/>
                  <a:gd name="connsiteY146" fmla="*/ 121176 h 781444"/>
                  <a:gd name="connsiteX147" fmla="*/ 891782 w 1402661"/>
                  <a:gd name="connsiteY147" fmla="*/ 83906 h 781444"/>
                  <a:gd name="connsiteX148" fmla="*/ 882747 w 1402661"/>
                  <a:gd name="connsiteY148" fmla="*/ 120777 h 781444"/>
                  <a:gd name="connsiteX149" fmla="*/ 850792 w 1402661"/>
                  <a:gd name="connsiteY149" fmla="*/ 88822 h 781444"/>
                  <a:gd name="connsiteX150" fmla="*/ 820365 w 1402661"/>
                  <a:gd name="connsiteY150" fmla="*/ 87927 h 781444"/>
                  <a:gd name="connsiteX151" fmla="*/ 856905 w 1402661"/>
                  <a:gd name="connsiteY151" fmla="*/ 31325 h 781444"/>
                  <a:gd name="connsiteX152" fmla="*/ 834847 w 1402661"/>
                  <a:gd name="connsiteY152" fmla="*/ 39346 h 781444"/>
                  <a:gd name="connsiteX153" fmla="*/ 811596 w 1402661"/>
                  <a:gd name="connsiteY153" fmla="*/ 32951 h 781444"/>
                  <a:gd name="connsiteX154" fmla="*/ 741574 w 1402661"/>
                  <a:gd name="connsiteY154" fmla="*/ 26772 h 781444"/>
                  <a:gd name="connsiteX155" fmla="*/ 723039 w 1402661"/>
                  <a:gd name="connsiteY155" fmla="*/ 0 h 781444"/>
                  <a:gd name="connsiteX156" fmla="*/ 718920 w 1402661"/>
                  <a:gd name="connsiteY156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290042 w 1402661"/>
                  <a:gd name="connsiteY94" fmla="*/ 298024 h 781444"/>
                  <a:gd name="connsiteX95" fmla="*/ 1301747 w 1402661"/>
                  <a:gd name="connsiteY95" fmla="*/ 288324 h 781444"/>
                  <a:gd name="connsiteX96" fmla="*/ 1328520 w 1402661"/>
                  <a:gd name="connsiteY96" fmla="*/ 282145 h 781444"/>
                  <a:gd name="connsiteX97" fmla="*/ 1349115 w 1402661"/>
                  <a:gd name="connsiteY97" fmla="*/ 267729 h 781444"/>
                  <a:gd name="connsiteX98" fmla="*/ 1328520 w 1402661"/>
                  <a:gd name="connsiteY98" fmla="*/ 265670 h 781444"/>
                  <a:gd name="connsiteX99" fmla="*/ 1320282 w 1402661"/>
                  <a:gd name="connsiteY99" fmla="*/ 253313 h 781444"/>
                  <a:gd name="connsiteX100" fmla="*/ 1324401 w 1402661"/>
                  <a:gd name="connsiteY100" fmla="*/ 230659 h 781444"/>
                  <a:gd name="connsiteX101" fmla="*/ 1332152 w 1402661"/>
                  <a:gd name="connsiteY101" fmla="*/ 213803 h 781444"/>
                  <a:gd name="connsiteX102" fmla="*/ 1349115 w 1402661"/>
                  <a:gd name="connsiteY102" fmla="*/ 203886 h 781444"/>
                  <a:gd name="connsiteX103" fmla="*/ 1366242 w 1402661"/>
                  <a:gd name="connsiteY103" fmla="*/ 199766 h 781444"/>
                  <a:gd name="connsiteX104" fmla="*/ 1374263 w 1402661"/>
                  <a:gd name="connsiteY104" fmla="*/ 183724 h 781444"/>
                  <a:gd name="connsiteX105" fmla="*/ 1394423 w 1402661"/>
                  <a:gd name="connsiteY105" fmla="*/ 181232 h 781444"/>
                  <a:gd name="connsiteX106" fmla="*/ 1402661 w 1402661"/>
                  <a:gd name="connsiteY106" fmla="*/ 170935 h 781444"/>
                  <a:gd name="connsiteX107" fmla="*/ 1392363 w 1402661"/>
                  <a:gd name="connsiteY107" fmla="*/ 144162 h 781444"/>
                  <a:gd name="connsiteX108" fmla="*/ 1396482 w 1402661"/>
                  <a:gd name="connsiteY108" fmla="*/ 113270 h 781444"/>
                  <a:gd name="connsiteX109" fmla="*/ 1390304 w 1402661"/>
                  <a:gd name="connsiteY109" fmla="*/ 96794 h 781444"/>
                  <a:gd name="connsiteX110" fmla="*/ 1382066 w 1402661"/>
                  <a:gd name="connsiteY110" fmla="*/ 80318 h 781444"/>
                  <a:gd name="connsiteX111" fmla="*/ 1355293 w 1402661"/>
                  <a:gd name="connsiteY111" fmla="*/ 88556 h 781444"/>
                  <a:gd name="connsiteX112" fmla="*/ 1351763 w 1402661"/>
                  <a:gd name="connsiteY112" fmla="*/ 113858 h 781444"/>
                  <a:gd name="connsiteX113" fmla="*/ 1343525 w 1402661"/>
                  <a:gd name="connsiteY113" fmla="*/ 134943 h 781444"/>
                  <a:gd name="connsiteX114" fmla="*/ 1308906 w 1402661"/>
                  <a:gd name="connsiteY114" fmla="*/ 170052 h 781444"/>
                  <a:gd name="connsiteX115" fmla="*/ 1258499 w 1402661"/>
                  <a:gd name="connsiteY115" fmla="*/ 166816 h 781444"/>
                  <a:gd name="connsiteX116" fmla="*/ 1217309 w 1402661"/>
                  <a:gd name="connsiteY116" fmla="*/ 168875 h 781444"/>
                  <a:gd name="connsiteX117" fmla="*/ 1229534 w 1402661"/>
                  <a:gd name="connsiteY117" fmla="*/ 205413 h 781444"/>
                  <a:gd name="connsiteX118" fmla="*/ 1218770 w 1402661"/>
                  <a:gd name="connsiteY118" fmla="*/ 219830 h 781444"/>
                  <a:gd name="connsiteX119" fmla="*/ 1194921 w 1402661"/>
                  <a:gd name="connsiteY119" fmla="*/ 223152 h 781444"/>
                  <a:gd name="connsiteX120" fmla="*/ 1175190 w 1402661"/>
                  <a:gd name="connsiteY120" fmla="*/ 229331 h 781444"/>
                  <a:gd name="connsiteX121" fmla="*/ 1161903 w 1402661"/>
                  <a:gd name="connsiteY121" fmla="*/ 236705 h 781444"/>
                  <a:gd name="connsiteX122" fmla="*/ 1116729 w 1402661"/>
                  <a:gd name="connsiteY122" fmla="*/ 249526 h 781444"/>
                  <a:gd name="connsiteX123" fmla="*/ 1097794 w 1402661"/>
                  <a:gd name="connsiteY123" fmla="*/ 278425 h 781444"/>
                  <a:gd name="connsiteX124" fmla="*/ 1084640 w 1402661"/>
                  <a:gd name="connsiteY124" fmla="*/ 279952 h 781444"/>
                  <a:gd name="connsiteX125" fmla="*/ 1060591 w 1402661"/>
                  <a:gd name="connsiteY125" fmla="*/ 283740 h 781444"/>
                  <a:gd name="connsiteX126" fmla="*/ 1051091 w 1402661"/>
                  <a:gd name="connsiteY126" fmla="*/ 307922 h 781444"/>
                  <a:gd name="connsiteX127" fmla="*/ 1006514 w 1402661"/>
                  <a:gd name="connsiteY127" fmla="*/ 306195 h 781444"/>
                  <a:gd name="connsiteX128" fmla="*/ 1002926 w 1402661"/>
                  <a:gd name="connsiteY128" fmla="*/ 272047 h 781444"/>
                  <a:gd name="connsiteX129" fmla="*/ 997546 w 1402661"/>
                  <a:gd name="connsiteY129" fmla="*/ 234180 h 781444"/>
                  <a:gd name="connsiteX130" fmla="*/ 1016080 w 1402661"/>
                  <a:gd name="connsiteY130" fmla="*/ 202491 h 781444"/>
                  <a:gd name="connsiteX131" fmla="*/ 1015948 w 1402661"/>
                  <a:gd name="connsiteY131" fmla="*/ 179903 h 781444"/>
                  <a:gd name="connsiteX132" fmla="*/ 1007045 w 1402661"/>
                  <a:gd name="connsiteY132" fmla="*/ 192061 h 781444"/>
                  <a:gd name="connsiteX133" fmla="*/ 1001531 w 1402661"/>
                  <a:gd name="connsiteY133" fmla="*/ 164622 h 781444"/>
                  <a:gd name="connsiteX134" fmla="*/ 992497 w 1402661"/>
                  <a:gd name="connsiteY134" fmla="*/ 162032 h 781444"/>
                  <a:gd name="connsiteX135" fmla="*/ 989572 w 1402661"/>
                  <a:gd name="connsiteY135" fmla="*/ 159973 h 781444"/>
                  <a:gd name="connsiteX136" fmla="*/ 974892 w 1402661"/>
                  <a:gd name="connsiteY136" fmla="*/ 194851 h 781444"/>
                  <a:gd name="connsiteX137" fmla="*/ 953158 w 1402661"/>
                  <a:gd name="connsiteY137" fmla="*/ 215809 h 781444"/>
                  <a:gd name="connsiteX138" fmla="*/ 942707 w 1402661"/>
                  <a:gd name="connsiteY138" fmla="*/ 270788 h 781444"/>
                  <a:gd name="connsiteX139" fmla="*/ 923079 w 1402661"/>
                  <a:gd name="connsiteY139" fmla="*/ 275967 h 781444"/>
                  <a:gd name="connsiteX140" fmla="*/ 915058 w 1402661"/>
                  <a:gd name="connsiteY140" fmla="*/ 255914 h 781444"/>
                  <a:gd name="connsiteX141" fmla="*/ 905031 w 1402661"/>
                  <a:gd name="connsiteY141" fmla="*/ 237867 h 781444"/>
                  <a:gd name="connsiteX142" fmla="*/ 915058 w 1402661"/>
                  <a:gd name="connsiteY142" fmla="*/ 219820 h 781444"/>
                  <a:gd name="connsiteX143" fmla="*/ 927523 w 1402661"/>
                  <a:gd name="connsiteY143" fmla="*/ 192128 h 781444"/>
                  <a:gd name="connsiteX144" fmla="*/ 947142 w 1402661"/>
                  <a:gd name="connsiteY144" fmla="*/ 161667 h 781444"/>
                  <a:gd name="connsiteX145" fmla="*/ 959345 w 1402661"/>
                  <a:gd name="connsiteY145" fmla="*/ 125625 h 781444"/>
                  <a:gd name="connsiteX146" fmla="*/ 941076 w 1402661"/>
                  <a:gd name="connsiteY146" fmla="*/ 114134 h 781444"/>
                  <a:gd name="connsiteX147" fmla="*/ 920083 w 1402661"/>
                  <a:gd name="connsiteY147" fmla="*/ 121176 h 781444"/>
                  <a:gd name="connsiteX148" fmla="*/ 891782 w 1402661"/>
                  <a:gd name="connsiteY148" fmla="*/ 83906 h 781444"/>
                  <a:gd name="connsiteX149" fmla="*/ 882747 w 1402661"/>
                  <a:gd name="connsiteY149" fmla="*/ 120777 h 781444"/>
                  <a:gd name="connsiteX150" fmla="*/ 850792 w 1402661"/>
                  <a:gd name="connsiteY150" fmla="*/ 88822 h 781444"/>
                  <a:gd name="connsiteX151" fmla="*/ 820365 w 1402661"/>
                  <a:gd name="connsiteY151" fmla="*/ 87927 h 781444"/>
                  <a:gd name="connsiteX152" fmla="*/ 856905 w 1402661"/>
                  <a:gd name="connsiteY152" fmla="*/ 31325 h 781444"/>
                  <a:gd name="connsiteX153" fmla="*/ 834847 w 1402661"/>
                  <a:gd name="connsiteY153" fmla="*/ 39346 h 781444"/>
                  <a:gd name="connsiteX154" fmla="*/ 811596 w 1402661"/>
                  <a:gd name="connsiteY154" fmla="*/ 32951 h 781444"/>
                  <a:gd name="connsiteX155" fmla="*/ 741574 w 1402661"/>
                  <a:gd name="connsiteY155" fmla="*/ 26772 h 781444"/>
                  <a:gd name="connsiteX156" fmla="*/ 723039 w 1402661"/>
                  <a:gd name="connsiteY156" fmla="*/ 0 h 781444"/>
                  <a:gd name="connsiteX157" fmla="*/ 718920 w 1402661"/>
                  <a:gd name="connsiteY157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10784 w 1402661"/>
                  <a:gd name="connsiteY51" fmla="*/ 630898 h 781444"/>
                  <a:gd name="connsiteX52" fmla="*/ 840428 w 1402661"/>
                  <a:gd name="connsiteY52" fmla="*/ 636372 h 781444"/>
                  <a:gd name="connsiteX53" fmla="*/ 869261 w 1402661"/>
                  <a:gd name="connsiteY53" fmla="*/ 644610 h 781444"/>
                  <a:gd name="connsiteX54" fmla="*/ 893975 w 1402661"/>
                  <a:gd name="connsiteY54" fmla="*/ 646670 h 781444"/>
                  <a:gd name="connsiteX55" fmla="*/ 879558 w 1402661"/>
                  <a:gd name="connsiteY55" fmla="*/ 603421 h 781444"/>
                  <a:gd name="connsiteX56" fmla="*/ 910450 w 1402661"/>
                  <a:gd name="connsiteY56" fmla="*/ 605481 h 781444"/>
                  <a:gd name="connsiteX57" fmla="*/ 926926 w 1402661"/>
                  <a:gd name="connsiteY57" fmla="*/ 611659 h 781444"/>
                  <a:gd name="connsiteX58" fmla="*/ 968115 w 1402661"/>
                  <a:gd name="connsiteY58" fmla="*/ 624016 h 781444"/>
                  <a:gd name="connsiteX59" fmla="*/ 988709 w 1402661"/>
                  <a:gd name="connsiteY59" fmla="*/ 638432 h 781444"/>
                  <a:gd name="connsiteX60" fmla="*/ 1017542 w 1402661"/>
                  <a:gd name="connsiteY60" fmla="*/ 636372 h 781444"/>
                  <a:gd name="connsiteX61" fmla="*/ 1034018 w 1402661"/>
                  <a:gd name="connsiteY61" fmla="*/ 675502 h 781444"/>
                  <a:gd name="connsiteX62" fmla="*/ 1042255 w 1402661"/>
                  <a:gd name="connsiteY62" fmla="*/ 704335 h 781444"/>
                  <a:gd name="connsiteX63" fmla="*/ 1053421 w 1402661"/>
                  <a:gd name="connsiteY63" fmla="*/ 723141 h 781444"/>
                  <a:gd name="connsiteX64" fmla="*/ 1069463 w 1402661"/>
                  <a:gd name="connsiteY64" fmla="*/ 739183 h 781444"/>
                  <a:gd name="connsiteX65" fmla="*/ 1069463 w 1402661"/>
                  <a:gd name="connsiteY65" fmla="*/ 761241 h 781444"/>
                  <a:gd name="connsiteX66" fmla="*/ 1085505 w 1402661"/>
                  <a:gd name="connsiteY66" fmla="*/ 778475 h 781444"/>
                  <a:gd name="connsiteX67" fmla="*/ 1095531 w 1402661"/>
                  <a:gd name="connsiteY67" fmla="*/ 781293 h 781444"/>
                  <a:gd name="connsiteX68" fmla="*/ 1101980 w 1402661"/>
                  <a:gd name="connsiteY68" fmla="*/ 774356 h 781444"/>
                  <a:gd name="connsiteX69" fmla="*/ 1091682 w 1402661"/>
                  <a:gd name="connsiteY69" fmla="*/ 724929 h 781444"/>
                  <a:gd name="connsiteX70" fmla="*/ 1087510 w 1402661"/>
                  <a:gd name="connsiteY70" fmla="*/ 705092 h 781444"/>
                  <a:gd name="connsiteX71" fmla="*/ 1069028 w 1402661"/>
                  <a:gd name="connsiteY71" fmla="*/ 685799 h 781444"/>
                  <a:gd name="connsiteX72" fmla="*/ 1069028 w 1402661"/>
                  <a:gd name="connsiteY72" fmla="*/ 654908 h 781444"/>
                  <a:gd name="connsiteX73" fmla="*/ 1057431 w 1402661"/>
                  <a:gd name="connsiteY73" fmla="*/ 624882 h 781444"/>
                  <a:gd name="connsiteX74" fmla="*/ 1062850 w 1402661"/>
                  <a:gd name="connsiteY74" fmla="*/ 601362 h 781444"/>
                  <a:gd name="connsiteX75" fmla="*/ 1066969 w 1402661"/>
                  <a:gd name="connsiteY75" fmla="*/ 570470 h 781444"/>
                  <a:gd name="connsiteX76" fmla="*/ 1081494 w 1402661"/>
                  <a:gd name="connsiteY76" fmla="*/ 548682 h 781444"/>
                  <a:gd name="connsiteX77" fmla="*/ 1101980 w 1402661"/>
                  <a:gd name="connsiteY77" fmla="*/ 539578 h 781444"/>
                  <a:gd name="connsiteX78" fmla="*/ 1120515 w 1402661"/>
                  <a:gd name="connsiteY78" fmla="*/ 516924 h 781444"/>
                  <a:gd name="connsiteX79" fmla="*/ 1147288 w 1402661"/>
                  <a:gd name="connsiteY79" fmla="*/ 506626 h 781444"/>
                  <a:gd name="connsiteX80" fmla="*/ 1165823 w 1402661"/>
                  <a:gd name="connsiteY80" fmla="*/ 494270 h 781444"/>
                  <a:gd name="connsiteX81" fmla="*/ 1181758 w 1402661"/>
                  <a:gd name="connsiteY81" fmla="*/ 476492 h 781444"/>
                  <a:gd name="connsiteX82" fmla="*/ 1207012 w 1402661"/>
                  <a:gd name="connsiteY82" fmla="*/ 467497 h 781444"/>
                  <a:gd name="connsiteX83" fmla="*/ 1193789 w 1402661"/>
                  <a:gd name="connsiteY83" fmla="*/ 450424 h 781444"/>
                  <a:gd name="connsiteX84" fmla="*/ 1194655 w 1402661"/>
                  <a:gd name="connsiteY84" fmla="*/ 428367 h 781444"/>
                  <a:gd name="connsiteX85" fmla="*/ 1177747 w 1402661"/>
                  <a:gd name="connsiteY85" fmla="*/ 400292 h 781444"/>
                  <a:gd name="connsiteX86" fmla="*/ 1182299 w 1402661"/>
                  <a:gd name="connsiteY86" fmla="*/ 372762 h 781444"/>
                  <a:gd name="connsiteX87" fmla="*/ 1199805 w 1402661"/>
                  <a:gd name="connsiteY87" fmla="*/ 384250 h 781444"/>
                  <a:gd name="connsiteX88" fmla="*/ 1209072 w 1402661"/>
                  <a:gd name="connsiteY88" fmla="*/ 399535 h 781444"/>
                  <a:gd name="connsiteX89" fmla="*/ 1217309 w 1402661"/>
                  <a:gd name="connsiteY89" fmla="*/ 378940 h 781444"/>
                  <a:gd name="connsiteX90" fmla="*/ 1207012 w 1402661"/>
                  <a:gd name="connsiteY90" fmla="*/ 335691 h 781444"/>
                  <a:gd name="connsiteX91" fmla="*/ 1227607 w 1402661"/>
                  <a:gd name="connsiteY91" fmla="*/ 360405 h 781444"/>
                  <a:gd name="connsiteX92" fmla="*/ 1244082 w 1402661"/>
                  <a:gd name="connsiteY92" fmla="*/ 306859 h 781444"/>
                  <a:gd name="connsiteX93" fmla="*/ 1244082 w 1402661"/>
                  <a:gd name="connsiteY93" fmla="*/ 306859 h 781444"/>
                  <a:gd name="connsiteX94" fmla="*/ 1270855 w 1402661"/>
                  <a:gd name="connsiteY94" fmla="*/ 288324 h 781444"/>
                  <a:gd name="connsiteX95" fmla="*/ 1290042 w 1402661"/>
                  <a:gd name="connsiteY95" fmla="*/ 298024 h 781444"/>
                  <a:gd name="connsiteX96" fmla="*/ 1301747 w 1402661"/>
                  <a:gd name="connsiteY96" fmla="*/ 288324 h 781444"/>
                  <a:gd name="connsiteX97" fmla="*/ 1328520 w 1402661"/>
                  <a:gd name="connsiteY97" fmla="*/ 282145 h 781444"/>
                  <a:gd name="connsiteX98" fmla="*/ 1349115 w 1402661"/>
                  <a:gd name="connsiteY98" fmla="*/ 267729 h 781444"/>
                  <a:gd name="connsiteX99" fmla="*/ 1328520 w 1402661"/>
                  <a:gd name="connsiteY99" fmla="*/ 265670 h 781444"/>
                  <a:gd name="connsiteX100" fmla="*/ 1320282 w 1402661"/>
                  <a:gd name="connsiteY100" fmla="*/ 253313 h 781444"/>
                  <a:gd name="connsiteX101" fmla="*/ 1324401 w 1402661"/>
                  <a:gd name="connsiteY101" fmla="*/ 230659 h 781444"/>
                  <a:gd name="connsiteX102" fmla="*/ 1332152 w 1402661"/>
                  <a:gd name="connsiteY102" fmla="*/ 213803 h 781444"/>
                  <a:gd name="connsiteX103" fmla="*/ 1349115 w 1402661"/>
                  <a:gd name="connsiteY103" fmla="*/ 203886 h 781444"/>
                  <a:gd name="connsiteX104" fmla="*/ 1366242 w 1402661"/>
                  <a:gd name="connsiteY104" fmla="*/ 199766 h 781444"/>
                  <a:gd name="connsiteX105" fmla="*/ 1374263 w 1402661"/>
                  <a:gd name="connsiteY105" fmla="*/ 183724 h 781444"/>
                  <a:gd name="connsiteX106" fmla="*/ 1394423 w 1402661"/>
                  <a:gd name="connsiteY106" fmla="*/ 181232 h 781444"/>
                  <a:gd name="connsiteX107" fmla="*/ 1402661 w 1402661"/>
                  <a:gd name="connsiteY107" fmla="*/ 170935 h 781444"/>
                  <a:gd name="connsiteX108" fmla="*/ 1392363 w 1402661"/>
                  <a:gd name="connsiteY108" fmla="*/ 144162 h 781444"/>
                  <a:gd name="connsiteX109" fmla="*/ 1396482 w 1402661"/>
                  <a:gd name="connsiteY109" fmla="*/ 113270 h 781444"/>
                  <a:gd name="connsiteX110" fmla="*/ 1390304 w 1402661"/>
                  <a:gd name="connsiteY110" fmla="*/ 96794 h 781444"/>
                  <a:gd name="connsiteX111" fmla="*/ 1382066 w 1402661"/>
                  <a:gd name="connsiteY111" fmla="*/ 80318 h 781444"/>
                  <a:gd name="connsiteX112" fmla="*/ 1355293 w 1402661"/>
                  <a:gd name="connsiteY112" fmla="*/ 88556 h 781444"/>
                  <a:gd name="connsiteX113" fmla="*/ 1351763 w 1402661"/>
                  <a:gd name="connsiteY113" fmla="*/ 113858 h 781444"/>
                  <a:gd name="connsiteX114" fmla="*/ 1343525 w 1402661"/>
                  <a:gd name="connsiteY114" fmla="*/ 134943 h 781444"/>
                  <a:gd name="connsiteX115" fmla="*/ 1308906 w 1402661"/>
                  <a:gd name="connsiteY115" fmla="*/ 170052 h 781444"/>
                  <a:gd name="connsiteX116" fmla="*/ 1258499 w 1402661"/>
                  <a:gd name="connsiteY116" fmla="*/ 166816 h 781444"/>
                  <a:gd name="connsiteX117" fmla="*/ 1217309 w 1402661"/>
                  <a:gd name="connsiteY117" fmla="*/ 168875 h 781444"/>
                  <a:gd name="connsiteX118" fmla="*/ 1229534 w 1402661"/>
                  <a:gd name="connsiteY118" fmla="*/ 205413 h 781444"/>
                  <a:gd name="connsiteX119" fmla="*/ 1218770 w 1402661"/>
                  <a:gd name="connsiteY119" fmla="*/ 219830 h 781444"/>
                  <a:gd name="connsiteX120" fmla="*/ 1194921 w 1402661"/>
                  <a:gd name="connsiteY120" fmla="*/ 223152 h 781444"/>
                  <a:gd name="connsiteX121" fmla="*/ 1175190 w 1402661"/>
                  <a:gd name="connsiteY121" fmla="*/ 229331 h 781444"/>
                  <a:gd name="connsiteX122" fmla="*/ 1161903 w 1402661"/>
                  <a:gd name="connsiteY122" fmla="*/ 236705 h 781444"/>
                  <a:gd name="connsiteX123" fmla="*/ 1116729 w 1402661"/>
                  <a:gd name="connsiteY123" fmla="*/ 249526 h 781444"/>
                  <a:gd name="connsiteX124" fmla="*/ 1097794 w 1402661"/>
                  <a:gd name="connsiteY124" fmla="*/ 278425 h 781444"/>
                  <a:gd name="connsiteX125" fmla="*/ 1084640 w 1402661"/>
                  <a:gd name="connsiteY125" fmla="*/ 279952 h 781444"/>
                  <a:gd name="connsiteX126" fmla="*/ 1060591 w 1402661"/>
                  <a:gd name="connsiteY126" fmla="*/ 283740 h 781444"/>
                  <a:gd name="connsiteX127" fmla="*/ 1051091 w 1402661"/>
                  <a:gd name="connsiteY127" fmla="*/ 307922 h 781444"/>
                  <a:gd name="connsiteX128" fmla="*/ 1006514 w 1402661"/>
                  <a:gd name="connsiteY128" fmla="*/ 306195 h 781444"/>
                  <a:gd name="connsiteX129" fmla="*/ 1002926 w 1402661"/>
                  <a:gd name="connsiteY129" fmla="*/ 272047 h 781444"/>
                  <a:gd name="connsiteX130" fmla="*/ 997546 w 1402661"/>
                  <a:gd name="connsiteY130" fmla="*/ 234180 h 781444"/>
                  <a:gd name="connsiteX131" fmla="*/ 1016080 w 1402661"/>
                  <a:gd name="connsiteY131" fmla="*/ 202491 h 781444"/>
                  <a:gd name="connsiteX132" fmla="*/ 1015948 w 1402661"/>
                  <a:gd name="connsiteY132" fmla="*/ 179903 h 781444"/>
                  <a:gd name="connsiteX133" fmla="*/ 1007045 w 1402661"/>
                  <a:gd name="connsiteY133" fmla="*/ 192061 h 781444"/>
                  <a:gd name="connsiteX134" fmla="*/ 1001531 w 1402661"/>
                  <a:gd name="connsiteY134" fmla="*/ 164622 h 781444"/>
                  <a:gd name="connsiteX135" fmla="*/ 992497 w 1402661"/>
                  <a:gd name="connsiteY135" fmla="*/ 162032 h 781444"/>
                  <a:gd name="connsiteX136" fmla="*/ 989572 w 1402661"/>
                  <a:gd name="connsiteY136" fmla="*/ 159973 h 781444"/>
                  <a:gd name="connsiteX137" fmla="*/ 974892 w 1402661"/>
                  <a:gd name="connsiteY137" fmla="*/ 194851 h 781444"/>
                  <a:gd name="connsiteX138" fmla="*/ 953158 w 1402661"/>
                  <a:gd name="connsiteY138" fmla="*/ 215809 h 781444"/>
                  <a:gd name="connsiteX139" fmla="*/ 942707 w 1402661"/>
                  <a:gd name="connsiteY139" fmla="*/ 270788 h 781444"/>
                  <a:gd name="connsiteX140" fmla="*/ 923079 w 1402661"/>
                  <a:gd name="connsiteY140" fmla="*/ 275967 h 781444"/>
                  <a:gd name="connsiteX141" fmla="*/ 915058 w 1402661"/>
                  <a:gd name="connsiteY141" fmla="*/ 255914 h 781444"/>
                  <a:gd name="connsiteX142" fmla="*/ 905031 w 1402661"/>
                  <a:gd name="connsiteY142" fmla="*/ 237867 h 781444"/>
                  <a:gd name="connsiteX143" fmla="*/ 915058 w 1402661"/>
                  <a:gd name="connsiteY143" fmla="*/ 219820 h 781444"/>
                  <a:gd name="connsiteX144" fmla="*/ 927523 w 1402661"/>
                  <a:gd name="connsiteY144" fmla="*/ 192128 h 781444"/>
                  <a:gd name="connsiteX145" fmla="*/ 947142 w 1402661"/>
                  <a:gd name="connsiteY145" fmla="*/ 161667 h 781444"/>
                  <a:gd name="connsiteX146" fmla="*/ 959345 w 1402661"/>
                  <a:gd name="connsiteY146" fmla="*/ 125625 h 781444"/>
                  <a:gd name="connsiteX147" fmla="*/ 941076 w 1402661"/>
                  <a:gd name="connsiteY147" fmla="*/ 114134 h 781444"/>
                  <a:gd name="connsiteX148" fmla="*/ 920083 w 1402661"/>
                  <a:gd name="connsiteY148" fmla="*/ 121176 h 781444"/>
                  <a:gd name="connsiteX149" fmla="*/ 891782 w 1402661"/>
                  <a:gd name="connsiteY149" fmla="*/ 83906 h 781444"/>
                  <a:gd name="connsiteX150" fmla="*/ 882747 w 1402661"/>
                  <a:gd name="connsiteY150" fmla="*/ 120777 h 781444"/>
                  <a:gd name="connsiteX151" fmla="*/ 850792 w 1402661"/>
                  <a:gd name="connsiteY151" fmla="*/ 88822 h 781444"/>
                  <a:gd name="connsiteX152" fmla="*/ 820365 w 1402661"/>
                  <a:gd name="connsiteY152" fmla="*/ 87927 h 781444"/>
                  <a:gd name="connsiteX153" fmla="*/ 856905 w 1402661"/>
                  <a:gd name="connsiteY153" fmla="*/ 31325 h 781444"/>
                  <a:gd name="connsiteX154" fmla="*/ 834847 w 1402661"/>
                  <a:gd name="connsiteY154" fmla="*/ 39346 h 781444"/>
                  <a:gd name="connsiteX155" fmla="*/ 811596 w 1402661"/>
                  <a:gd name="connsiteY155" fmla="*/ 32951 h 781444"/>
                  <a:gd name="connsiteX156" fmla="*/ 741574 w 1402661"/>
                  <a:gd name="connsiteY156" fmla="*/ 26772 h 781444"/>
                  <a:gd name="connsiteX157" fmla="*/ 723039 w 1402661"/>
                  <a:gd name="connsiteY157" fmla="*/ 0 h 781444"/>
                  <a:gd name="connsiteX158" fmla="*/ 718920 w 1402661"/>
                  <a:gd name="connsiteY158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68673 w 1402661"/>
                  <a:gd name="connsiteY50" fmla="*/ 638919 h 781444"/>
                  <a:gd name="connsiteX51" fmla="*/ 786882 w 1402661"/>
                  <a:gd name="connsiteY51" fmla="*/ 636372 h 781444"/>
                  <a:gd name="connsiteX52" fmla="*/ 810784 w 1402661"/>
                  <a:gd name="connsiteY52" fmla="*/ 630898 h 781444"/>
                  <a:gd name="connsiteX53" fmla="*/ 840428 w 1402661"/>
                  <a:gd name="connsiteY53" fmla="*/ 636372 h 781444"/>
                  <a:gd name="connsiteX54" fmla="*/ 869261 w 1402661"/>
                  <a:gd name="connsiteY54" fmla="*/ 644610 h 781444"/>
                  <a:gd name="connsiteX55" fmla="*/ 893975 w 1402661"/>
                  <a:gd name="connsiteY55" fmla="*/ 646670 h 781444"/>
                  <a:gd name="connsiteX56" fmla="*/ 879558 w 1402661"/>
                  <a:gd name="connsiteY56" fmla="*/ 603421 h 781444"/>
                  <a:gd name="connsiteX57" fmla="*/ 910450 w 1402661"/>
                  <a:gd name="connsiteY57" fmla="*/ 605481 h 781444"/>
                  <a:gd name="connsiteX58" fmla="*/ 926926 w 1402661"/>
                  <a:gd name="connsiteY58" fmla="*/ 611659 h 781444"/>
                  <a:gd name="connsiteX59" fmla="*/ 968115 w 1402661"/>
                  <a:gd name="connsiteY59" fmla="*/ 624016 h 781444"/>
                  <a:gd name="connsiteX60" fmla="*/ 988709 w 1402661"/>
                  <a:gd name="connsiteY60" fmla="*/ 638432 h 781444"/>
                  <a:gd name="connsiteX61" fmla="*/ 1017542 w 1402661"/>
                  <a:gd name="connsiteY61" fmla="*/ 636372 h 781444"/>
                  <a:gd name="connsiteX62" fmla="*/ 1034018 w 1402661"/>
                  <a:gd name="connsiteY62" fmla="*/ 675502 h 781444"/>
                  <a:gd name="connsiteX63" fmla="*/ 1042255 w 1402661"/>
                  <a:gd name="connsiteY63" fmla="*/ 704335 h 781444"/>
                  <a:gd name="connsiteX64" fmla="*/ 1053421 w 1402661"/>
                  <a:gd name="connsiteY64" fmla="*/ 723141 h 781444"/>
                  <a:gd name="connsiteX65" fmla="*/ 1069463 w 1402661"/>
                  <a:gd name="connsiteY65" fmla="*/ 739183 h 781444"/>
                  <a:gd name="connsiteX66" fmla="*/ 1069463 w 1402661"/>
                  <a:gd name="connsiteY66" fmla="*/ 761241 h 781444"/>
                  <a:gd name="connsiteX67" fmla="*/ 1085505 w 1402661"/>
                  <a:gd name="connsiteY67" fmla="*/ 778475 h 781444"/>
                  <a:gd name="connsiteX68" fmla="*/ 1095531 w 1402661"/>
                  <a:gd name="connsiteY68" fmla="*/ 781293 h 781444"/>
                  <a:gd name="connsiteX69" fmla="*/ 1101980 w 1402661"/>
                  <a:gd name="connsiteY69" fmla="*/ 774356 h 781444"/>
                  <a:gd name="connsiteX70" fmla="*/ 1091682 w 1402661"/>
                  <a:gd name="connsiteY70" fmla="*/ 724929 h 781444"/>
                  <a:gd name="connsiteX71" fmla="*/ 1087510 w 1402661"/>
                  <a:gd name="connsiteY71" fmla="*/ 705092 h 781444"/>
                  <a:gd name="connsiteX72" fmla="*/ 1069028 w 1402661"/>
                  <a:gd name="connsiteY72" fmla="*/ 685799 h 781444"/>
                  <a:gd name="connsiteX73" fmla="*/ 1069028 w 1402661"/>
                  <a:gd name="connsiteY73" fmla="*/ 654908 h 781444"/>
                  <a:gd name="connsiteX74" fmla="*/ 1057431 w 1402661"/>
                  <a:gd name="connsiteY74" fmla="*/ 624882 h 781444"/>
                  <a:gd name="connsiteX75" fmla="*/ 1062850 w 1402661"/>
                  <a:gd name="connsiteY75" fmla="*/ 601362 h 781444"/>
                  <a:gd name="connsiteX76" fmla="*/ 1066969 w 1402661"/>
                  <a:gd name="connsiteY76" fmla="*/ 570470 h 781444"/>
                  <a:gd name="connsiteX77" fmla="*/ 1081494 w 1402661"/>
                  <a:gd name="connsiteY77" fmla="*/ 548682 h 781444"/>
                  <a:gd name="connsiteX78" fmla="*/ 1101980 w 1402661"/>
                  <a:gd name="connsiteY78" fmla="*/ 539578 h 781444"/>
                  <a:gd name="connsiteX79" fmla="*/ 1120515 w 1402661"/>
                  <a:gd name="connsiteY79" fmla="*/ 516924 h 781444"/>
                  <a:gd name="connsiteX80" fmla="*/ 1147288 w 1402661"/>
                  <a:gd name="connsiteY80" fmla="*/ 506626 h 781444"/>
                  <a:gd name="connsiteX81" fmla="*/ 1165823 w 1402661"/>
                  <a:gd name="connsiteY81" fmla="*/ 494270 h 781444"/>
                  <a:gd name="connsiteX82" fmla="*/ 1181758 w 1402661"/>
                  <a:gd name="connsiteY82" fmla="*/ 476492 h 781444"/>
                  <a:gd name="connsiteX83" fmla="*/ 1207012 w 1402661"/>
                  <a:gd name="connsiteY83" fmla="*/ 467497 h 781444"/>
                  <a:gd name="connsiteX84" fmla="*/ 1193789 w 1402661"/>
                  <a:gd name="connsiteY84" fmla="*/ 450424 h 781444"/>
                  <a:gd name="connsiteX85" fmla="*/ 1194655 w 1402661"/>
                  <a:gd name="connsiteY85" fmla="*/ 428367 h 781444"/>
                  <a:gd name="connsiteX86" fmla="*/ 1177747 w 1402661"/>
                  <a:gd name="connsiteY86" fmla="*/ 400292 h 781444"/>
                  <a:gd name="connsiteX87" fmla="*/ 1182299 w 1402661"/>
                  <a:gd name="connsiteY87" fmla="*/ 372762 h 781444"/>
                  <a:gd name="connsiteX88" fmla="*/ 1199805 w 1402661"/>
                  <a:gd name="connsiteY88" fmla="*/ 384250 h 781444"/>
                  <a:gd name="connsiteX89" fmla="*/ 1209072 w 1402661"/>
                  <a:gd name="connsiteY89" fmla="*/ 399535 h 781444"/>
                  <a:gd name="connsiteX90" fmla="*/ 1217309 w 1402661"/>
                  <a:gd name="connsiteY90" fmla="*/ 378940 h 781444"/>
                  <a:gd name="connsiteX91" fmla="*/ 1207012 w 1402661"/>
                  <a:gd name="connsiteY91" fmla="*/ 335691 h 781444"/>
                  <a:gd name="connsiteX92" fmla="*/ 1227607 w 1402661"/>
                  <a:gd name="connsiteY92" fmla="*/ 360405 h 781444"/>
                  <a:gd name="connsiteX93" fmla="*/ 1244082 w 1402661"/>
                  <a:gd name="connsiteY93" fmla="*/ 306859 h 781444"/>
                  <a:gd name="connsiteX94" fmla="*/ 1244082 w 1402661"/>
                  <a:gd name="connsiteY94" fmla="*/ 306859 h 781444"/>
                  <a:gd name="connsiteX95" fmla="*/ 1270855 w 1402661"/>
                  <a:gd name="connsiteY95" fmla="*/ 288324 h 781444"/>
                  <a:gd name="connsiteX96" fmla="*/ 1290042 w 1402661"/>
                  <a:gd name="connsiteY96" fmla="*/ 298024 h 781444"/>
                  <a:gd name="connsiteX97" fmla="*/ 1301747 w 1402661"/>
                  <a:gd name="connsiteY97" fmla="*/ 288324 h 781444"/>
                  <a:gd name="connsiteX98" fmla="*/ 1328520 w 1402661"/>
                  <a:gd name="connsiteY98" fmla="*/ 282145 h 781444"/>
                  <a:gd name="connsiteX99" fmla="*/ 1349115 w 1402661"/>
                  <a:gd name="connsiteY99" fmla="*/ 267729 h 781444"/>
                  <a:gd name="connsiteX100" fmla="*/ 1328520 w 1402661"/>
                  <a:gd name="connsiteY100" fmla="*/ 265670 h 781444"/>
                  <a:gd name="connsiteX101" fmla="*/ 1320282 w 1402661"/>
                  <a:gd name="connsiteY101" fmla="*/ 253313 h 781444"/>
                  <a:gd name="connsiteX102" fmla="*/ 1324401 w 1402661"/>
                  <a:gd name="connsiteY102" fmla="*/ 230659 h 781444"/>
                  <a:gd name="connsiteX103" fmla="*/ 1332152 w 1402661"/>
                  <a:gd name="connsiteY103" fmla="*/ 213803 h 781444"/>
                  <a:gd name="connsiteX104" fmla="*/ 1349115 w 1402661"/>
                  <a:gd name="connsiteY104" fmla="*/ 203886 h 781444"/>
                  <a:gd name="connsiteX105" fmla="*/ 1366242 w 1402661"/>
                  <a:gd name="connsiteY105" fmla="*/ 199766 h 781444"/>
                  <a:gd name="connsiteX106" fmla="*/ 1374263 w 1402661"/>
                  <a:gd name="connsiteY106" fmla="*/ 183724 h 781444"/>
                  <a:gd name="connsiteX107" fmla="*/ 1394423 w 1402661"/>
                  <a:gd name="connsiteY107" fmla="*/ 181232 h 781444"/>
                  <a:gd name="connsiteX108" fmla="*/ 1402661 w 1402661"/>
                  <a:gd name="connsiteY108" fmla="*/ 170935 h 781444"/>
                  <a:gd name="connsiteX109" fmla="*/ 1392363 w 1402661"/>
                  <a:gd name="connsiteY109" fmla="*/ 144162 h 781444"/>
                  <a:gd name="connsiteX110" fmla="*/ 1396482 w 1402661"/>
                  <a:gd name="connsiteY110" fmla="*/ 113270 h 781444"/>
                  <a:gd name="connsiteX111" fmla="*/ 1390304 w 1402661"/>
                  <a:gd name="connsiteY111" fmla="*/ 96794 h 781444"/>
                  <a:gd name="connsiteX112" fmla="*/ 1382066 w 1402661"/>
                  <a:gd name="connsiteY112" fmla="*/ 80318 h 781444"/>
                  <a:gd name="connsiteX113" fmla="*/ 1355293 w 1402661"/>
                  <a:gd name="connsiteY113" fmla="*/ 88556 h 781444"/>
                  <a:gd name="connsiteX114" fmla="*/ 1351763 w 1402661"/>
                  <a:gd name="connsiteY114" fmla="*/ 113858 h 781444"/>
                  <a:gd name="connsiteX115" fmla="*/ 1343525 w 1402661"/>
                  <a:gd name="connsiteY115" fmla="*/ 134943 h 781444"/>
                  <a:gd name="connsiteX116" fmla="*/ 1308906 w 1402661"/>
                  <a:gd name="connsiteY116" fmla="*/ 170052 h 781444"/>
                  <a:gd name="connsiteX117" fmla="*/ 1258499 w 1402661"/>
                  <a:gd name="connsiteY117" fmla="*/ 166816 h 781444"/>
                  <a:gd name="connsiteX118" fmla="*/ 1217309 w 1402661"/>
                  <a:gd name="connsiteY118" fmla="*/ 168875 h 781444"/>
                  <a:gd name="connsiteX119" fmla="*/ 1229534 w 1402661"/>
                  <a:gd name="connsiteY119" fmla="*/ 205413 h 781444"/>
                  <a:gd name="connsiteX120" fmla="*/ 1218770 w 1402661"/>
                  <a:gd name="connsiteY120" fmla="*/ 219830 h 781444"/>
                  <a:gd name="connsiteX121" fmla="*/ 1194921 w 1402661"/>
                  <a:gd name="connsiteY121" fmla="*/ 223152 h 781444"/>
                  <a:gd name="connsiteX122" fmla="*/ 1175190 w 1402661"/>
                  <a:gd name="connsiteY122" fmla="*/ 229331 h 781444"/>
                  <a:gd name="connsiteX123" fmla="*/ 1161903 w 1402661"/>
                  <a:gd name="connsiteY123" fmla="*/ 236705 h 781444"/>
                  <a:gd name="connsiteX124" fmla="*/ 1116729 w 1402661"/>
                  <a:gd name="connsiteY124" fmla="*/ 249526 h 781444"/>
                  <a:gd name="connsiteX125" fmla="*/ 1097794 w 1402661"/>
                  <a:gd name="connsiteY125" fmla="*/ 278425 h 781444"/>
                  <a:gd name="connsiteX126" fmla="*/ 1084640 w 1402661"/>
                  <a:gd name="connsiteY126" fmla="*/ 279952 h 781444"/>
                  <a:gd name="connsiteX127" fmla="*/ 1060591 w 1402661"/>
                  <a:gd name="connsiteY127" fmla="*/ 283740 h 781444"/>
                  <a:gd name="connsiteX128" fmla="*/ 1051091 w 1402661"/>
                  <a:gd name="connsiteY128" fmla="*/ 307922 h 781444"/>
                  <a:gd name="connsiteX129" fmla="*/ 1006514 w 1402661"/>
                  <a:gd name="connsiteY129" fmla="*/ 306195 h 781444"/>
                  <a:gd name="connsiteX130" fmla="*/ 1002926 w 1402661"/>
                  <a:gd name="connsiteY130" fmla="*/ 272047 h 781444"/>
                  <a:gd name="connsiteX131" fmla="*/ 997546 w 1402661"/>
                  <a:gd name="connsiteY131" fmla="*/ 234180 h 781444"/>
                  <a:gd name="connsiteX132" fmla="*/ 1016080 w 1402661"/>
                  <a:gd name="connsiteY132" fmla="*/ 202491 h 781444"/>
                  <a:gd name="connsiteX133" fmla="*/ 1015948 w 1402661"/>
                  <a:gd name="connsiteY133" fmla="*/ 179903 h 781444"/>
                  <a:gd name="connsiteX134" fmla="*/ 1007045 w 1402661"/>
                  <a:gd name="connsiteY134" fmla="*/ 192061 h 781444"/>
                  <a:gd name="connsiteX135" fmla="*/ 1001531 w 1402661"/>
                  <a:gd name="connsiteY135" fmla="*/ 164622 h 781444"/>
                  <a:gd name="connsiteX136" fmla="*/ 992497 w 1402661"/>
                  <a:gd name="connsiteY136" fmla="*/ 162032 h 781444"/>
                  <a:gd name="connsiteX137" fmla="*/ 989572 w 1402661"/>
                  <a:gd name="connsiteY137" fmla="*/ 159973 h 781444"/>
                  <a:gd name="connsiteX138" fmla="*/ 974892 w 1402661"/>
                  <a:gd name="connsiteY138" fmla="*/ 194851 h 781444"/>
                  <a:gd name="connsiteX139" fmla="*/ 953158 w 1402661"/>
                  <a:gd name="connsiteY139" fmla="*/ 215809 h 781444"/>
                  <a:gd name="connsiteX140" fmla="*/ 942707 w 1402661"/>
                  <a:gd name="connsiteY140" fmla="*/ 270788 h 781444"/>
                  <a:gd name="connsiteX141" fmla="*/ 923079 w 1402661"/>
                  <a:gd name="connsiteY141" fmla="*/ 275967 h 781444"/>
                  <a:gd name="connsiteX142" fmla="*/ 915058 w 1402661"/>
                  <a:gd name="connsiteY142" fmla="*/ 255914 h 781444"/>
                  <a:gd name="connsiteX143" fmla="*/ 905031 w 1402661"/>
                  <a:gd name="connsiteY143" fmla="*/ 237867 h 781444"/>
                  <a:gd name="connsiteX144" fmla="*/ 915058 w 1402661"/>
                  <a:gd name="connsiteY144" fmla="*/ 219820 h 781444"/>
                  <a:gd name="connsiteX145" fmla="*/ 927523 w 1402661"/>
                  <a:gd name="connsiteY145" fmla="*/ 192128 h 781444"/>
                  <a:gd name="connsiteX146" fmla="*/ 947142 w 1402661"/>
                  <a:gd name="connsiteY146" fmla="*/ 161667 h 781444"/>
                  <a:gd name="connsiteX147" fmla="*/ 959345 w 1402661"/>
                  <a:gd name="connsiteY147" fmla="*/ 125625 h 781444"/>
                  <a:gd name="connsiteX148" fmla="*/ 941076 w 1402661"/>
                  <a:gd name="connsiteY148" fmla="*/ 114134 h 781444"/>
                  <a:gd name="connsiteX149" fmla="*/ 920083 w 1402661"/>
                  <a:gd name="connsiteY149" fmla="*/ 121176 h 781444"/>
                  <a:gd name="connsiteX150" fmla="*/ 891782 w 1402661"/>
                  <a:gd name="connsiteY150" fmla="*/ 83906 h 781444"/>
                  <a:gd name="connsiteX151" fmla="*/ 882747 w 1402661"/>
                  <a:gd name="connsiteY151" fmla="*/ 120777 h 781444"/>
                  <a:gd name="connsiteX152" fmla="*/ 850792 w 1402661"/>
                  <a:gd name="connsiteY152" fmla="*/ 88822 h 781444"/>
                  <a:gd name="connsiteX153" fmla="*/ 820365 w 1402661"/>
                  <a:gd name="connsiteY153" fmla="*/ 87927 h 781444"/>
                  <a:gd name="connsiteX154" fmla="*/ 856905 w 1402661"/>
                  <a:gd name="connsiteY154" fmla="*/ 31325 h 781444"/>
                  <a:gd name="connsiteX155" fmla="*/ 834847 w 1402661"/>
                  <a:gd name="connsiteY155" fmla="*/ 39346 h 781444"/>
                  <a:gd name="connsiteX156" fmla="*/ 811596 w 1402661"/>
                  <a:gd name="connsiteY156" fmla="*/ 32951 h 781444"/>
                  <a:gd name="connsiteX157" fmla="*/ 741574 w 1402661"/>
                  <a:gd name="connsiteY157" fmla="*/ 26772 h 781444"/>
                  <a:gd name="connsiteX158" fmla="*/ 723039 w 1402661"/>
                  <a:gd name="connsiteY158" fmla="*/ 0 h 781444"/>
                  <a:gd name="connsiteX159" fmla="*/ 718920 w 1402661"/>
                  <a:gd name="connsiteY159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00494 w 1402661"/>
                  <a:gd name="connsiteY48" fmla="*/ 664987 h 781444"/>
                  <a:gd name="connsiteX49" fmla="*/ 723039 w 1402661"/>
                  <a:gd name="connsiteY49" fmla="*/ 652848 h 781444"/>
                  <a:gd name="connsiteX50" fmla="*/ 749812 w 1402661"/>
                  <a:gd name="connsiteY50" fmla="*/ 636372 h 781444"/>
                  <a:gd name="connsiteX51" fmla="*/ 768673 w 1402661"/>
                  <a:gd name="connsiteY51" fmla="*/ 638919 h 781444"/>
                  <a:gd name="connsiteX52" fmla="*/ 786882 w 1402661"/>
                  <a:gd name="connsiteY52" fmla="*/ 636372 h 781444"/>
                  <a:gd name="connsiteX53" fmla="*/ 810784 w 1402661"/>
                  <a:gd name="connsiteY53" fmla="*/ 630898 h 781444"/>
                  <a:gd name="connsiteX54" fmla="*/ 840428 w 1402661"/>
                  <a:gd name="connsiteY54" fmla="*/ 636372 h 781444"/>
                  <a:gd name="connsiteX55" fmla="*/ 869261 w 1402661"/>
                  <a:gd name="connsiteY55" fmla="*/ 644610 h 781444"/>
                  <a:gd name="connsiteX56" fmla="*/ 893975 w 1402661"/>
                  <a:gd name="connsiteY56" fmla="*/ 646670 h 781444"/>
                  <a:gd name="connsiteX57" fmla="*/ 879558 w 1402661"/>
                  <a:gd name="connsiteY57" fmla="*/ 603421 h 781444"/>
                  <a:gd name="connsiteX58" fmla="*/ 910450 w 1402661"/>
                  <a:gd name="connsiteY58" fmla="*/ 605481 h 781444"/>
                  <a:gd name="connsiteX59" fmla="*/ 926926 w 1402661"/>
                  <a:gd name="connsiteY59" fmla="*/ 611659 h 781444"/>
                  <a:gd name="connsiteX60" fmla="*/ 968115 w 1402661"/>
                  <a:gd name="connsiteY60" fmla="*/ 624016 h 781444"/>
                  <a:gd name="connsiteX61" fmla="*/ 988709 w 1402661"/>
                  <a:gd name="connsiteY61" fmla="*/ 638432 h 781444"/>
                  <a:gd name="connsiteX62" fmla="*/ 1017542 w 1402661"/>
                  <a:gd name="connsiteY62" fmla="*/ 636372 h 781444"/>
                  <a:gd name="connsiteX63" fmla="*/ 1034018 w 1402661"/>
                  <a:gd name="connsiteY63" fmla="*/ 675502 h 781444"/>
                  <a:gd name="connsiteX64" fmla="*/ 1042255 w 1402661"/>
                  <a:gd name="connsiteY64" fmla="*/ 704335 h 781444"/>
                  <a:gd name="connsiteX65" fmla="*/ 1053421 w 1402661"/>
                  <a:gd name="connsiteY65" fmla="*/ 723141 h 781444"/>
                  <a:gd name="connsiteX66" fmla="*/ 1069463 w 1402661"/>
                  <a:gd name="connsiteY66" fmla="*/ 739183 h 781444"/>
                  <a:gd name="connsiteX67" fmla="*/ 1069463 w 1402661"/>
                  <a:gd name="connsiteY67" fmla="*/ 761241 h 781444"/>
                  <a:gd name="connsiteX68" fmla="*/ 1085505 w 1402661"/>
                  <a:gd name="connsiteY68" fmla="*/ 778475 h 781444"/>
                  <a:gd name="connsiteX69" fmla="*/ 1095531 w 1402661"/>
                  <a:gd name="connsiteY69" fmla="*/ 781293 h 781444"/>
                  <a:gd name="connsiteX70" fmla="*/ 1101980 w 1402661"/>
                  <a:gd name="connsiteY70" fmla="*/ 774356 h 781444"/>
                  <a:gd name="connsiteX71" fmla="*/ 1091682 w 1402661"/>
                  <a:gd name="connsiteY71" fmla="*/ 724929 h 781444"/>
                  <a:gd name="connsiteX72" fmla="*/ 1087510 w 1402661"/>
                  <a:gd name="connsiteY72" fmla="*/ 705092 h 781444"/>
                  <a:gd name="connsiteX73" fmla="*/ 1069028 w 1402661"/>
                  <a:gd name="connsiteY73" fmla="*/ 685799 h 781444"/>
                  <a:gd name="connsiteX74" fmla="*/ 1069028 w 1402661"/>
                  <a:gd name="connsiteY74" fmla="*/ 654908 h 781444"/>
                  <a:gd name="connsiteX75" fmla="*/ 1057431 w 1402661"/>
                  <a:gd name="connsiteY75" fmla="*/ 624882 h 781444"/>
                  <a:gd name="connsiteX76" fmla="*/ 1062850 w 1402661"/>
                  <a:gd name="connsiteY76" fmla="*/ 601362 h 781444"/>
                  <a:gd name="connsiteX77" fmla="*/ 1066969 w 1402661"/>
                  <a:gd name="connsiteY77" fmla="*/ 570470 h 781444"/>
                  <a:gd name="connsiteX78" fmla="*/ 1081494 w 1402661"/>
                  <a:gd name="connsiteY78" fmla="*/ 548682 h 781444"/>
                  <a:gd name="connsiteX79" fmla="*/ 1101980 w 1402661"/>
                  <a:gd name="connsiteY79" fmla="*/ 539578 h 781444"/>
                  <a:gd name="connsiteX80" fmla="*/ 1120515 w 1402661"/>
                  <a:gd name="connsiteY80" fmla="*/ 516924 h 781444"/>
                  <a:gd name="connsiteX81" fmla="*/ 1147288 w 1402661"/>
                  <a:gd name="connsiteY81" fmla="*/ 506626 h 781444"/>
                  <a:gd name="connsiteX82" fmla="*/ 1165823 w 1402661"/>
                  <a:gd name="connsiteY82" fmla="*/ 494270 h 781444"/>
                  <a:gd name="connsiteX83" fmla="*/ 1181758 w 1402661"/>
                  <a:gd name="connsiteY83" fmla="*/ 476492 h 781444"/>
                  <a:gd name="connsiteX84" fmla="*/ 1207012 w 1402661"/>
                  <a:gd name="connsiteY84" fmla="*/ 467497 h 781444"/>
                  <a:gd name="connsiteX85" fmla="*/ 1193789 w 1402661"/>
                  <a:gd name="connsiteY85" fmla="*/ 450424 h 781444"/>
                  <a:gd name="connsiteX86" fmla="*/ 1194655 w 1402661"/>
                  <a:gd name="connsiteY86" fmla="*/ 428367 h 781444"/>
                  <a:gd name="connsiteX87" fmla="*/ 1177747 w 1402661"/>
                  <a:gd name="connsiteY87" fmla="*/ 400292 h 781444"/>
                  <a:gd name="connsiteX88" fmla="*/ 1182299 w 1402661"/>
                  <a:gd name="connsiteY88" fmla="*/ 372762 h 781444"/>
                  <a:gd name="connsiteX89" fmla="*/ 1199805 w 1402661"/>
                  <a:gd name="connsiteY89" fmla="*/ 384250 h 781444"/>
                  <a:gd name="connsiteX90" fmla="*/ 1209072 w 1402661"/>
                  <a:gd name="connsiteY90" fmla="*/ 399535 h 781444"/>
                  <a:gd name="connsiteX91" fmla="*/ 1217309 w 1402661"/>
                  <a:gd name="connsiteY91" fmla="*/ 378940 h 781444"/>
                  <a:gd name="connsiteX92" fmla="*/ 1207012 w 1402661"/>
                  <a:gd name="connsiteY92" fmla="*/ 335691 h 781444"/>
                  <a:gd name="connsiteX93" fmla="*/ 1227607 w 1402661"/>
                  <a:gd name="connsiteY93" fmla="*/ 360405 h 781444"/>
                  <a:gd name="connsiteX94" fmla="*/ 1244082 w 1402661"/>
                  <a:gd name="connsiteY94" fmla="*/ 306859 h 781444"/>
                  <a:gd name="connsiteX95" fmla="*/ 1244082 w 1402661"/>
                  <a:gd name="connsiteY95" fmla="*/ 306859 h 781444"/>
                  <a:gd name="connsiteX96" fmla="*/ 1270855 w 1402661"/>
                  <a:gd name="connsiteY96" fmla="*/ 288324 h 781444"/>
                  <a:gd name="connsiteX97" fmla="*/ 1290042 w 1402661"/>
                  <a:gd name="connsiteY97" fmla="*/ 298024 h 781444"/>
                  <a:gd name="connsiteX98" fmla="*/ 1301747 w 1402661"/>
                  <a:gd name="connsiteY98" fmla="*/ 288324 h 781444"/>
                  <a:gd name="connsiteX99" fmla="*/ 1328520 w 1402661"/>
                  <a:gd name="connsiteY99" fmla="*/ 282145 h 781444"/>
                  <a:gd name="connsiteX100" fmla="*/ 1349115 w 1402661"/>
                  <a:gd name="connsiteY100" fmla="*/ 267729 h 781444"/>
                  <a:gd name="connsiteX101" fmla="*/ 1328520 w 1402661"/>
                  <a:gd name="connsiteY101" fmla="*/ 265670 h 781444"/>
                  <a:gd name="connsiteX102" fmla="*/ 1320282 w 1402661"/>
                  <a:gd name="connsiteY102" fmla="*/ 253313 h 781444"/>
                  <a:gd name="connsiteX103" fmla="*/ 1324401 w 1402661"/>
                  <a:gd name="connsiteY103" fmla="*/ 230659 h 781444"/>
                  <a:gd name="connsiteX104" fmla="*/ 1332152 w 1402661"/>
                  <a:gd name="connsiteY104" fmla="*/ 213803 h 781444"/>
                  <a:gd name="connsiteX105" fmla="*/ 1349115 w 1402661"/>
                  <a:gd name="connsiteY105" fmla="*/ 203886 h 781444"/>
                  <a:gd name="connsiteX106" fmla="*/ 1366242 w 1402661"/>
                  <a:gd name="connsiteY106" fmla="*/ 199766 h 781444"/>
                  <a:gd name="connsiteX107" fmla="*/ 1374263 w 1402661"/>
                  <a:gd name="connsiteY107" fmla="*/ 183724 h 781444"/>
                  <a:gd name="connsiteX108" fmla="*/ 1394423 w 1402661"/>
                  <a:gd name="connsiteY108" fmla="*/ 181232 h 781444"/>
                  <a:gd name="connsiteX109" fmla="*/ 1402661 w 1402661"/>
                  <a:gd name="connsiteY109" fmla="*/ 170935 h 781444"/>
                  <a:gd name="connsiteX110" fmla="*/ 1392363 w 1402661"/>
                  <a:gd name="connsiteY110" fmla="*/ 144162 h 781444"/>
                  <a:gd name="connsiteX111" fmla="*/ 1396482 w 1402661"/>
                  <a:gd name="connsiteY111" fmla="*/ 113270 h 781444"/>
                  <a:gd name="connsiteX112" fmla="*/ 1390304 w 1402661"/>
                  <a:gd name="connsiteY112" fmla="*/ 96794 h 781444"/>
                  <a:gd name="connsiteX113" fmla="*/ 1382066 w 1402661"/>
                  <a:gd name="connsiteY113" fmla="*/ 80318 h 781444"/>
                  <a:gd name="connsiteX114" fmla="*/ 1355293 w 1402661"/>
                  <a:gd name="connsiteY114" fmla="*/ 88556 h 781444"/>
                  <a:gd name="connsiteX115" fmla="*/ 1351763 w 1402661"/>
                  <a:gd name="connsiteY115" fmla="*/ 113858 h 781444"/>
                  <a:gd name="connsiteX116" fmla="*/ 1343525 w 1402661"/>
                  <a:gd name="connsiteY116" fmla="*/ 134943 h 781444"/>
                  <a:gd name="connsiteX117" fmla="*/ 1308906 w 1402661"/>
                  <a:gd name="connsiteY117" fmla="*/ 170052 h 781444"/>
                  <a:gd name="connsiteX118" fmla="*/ 1258499 w 1402661"/>
                  <a:gd name="connsiteY118" fmla="*/ 166816 h 781444"/>
                  <a:gd name="connsiteX119" fmla="*/ 1217309 w 1402661"/>
                  <a:gd name="connsiteY119" fmla="*/ 168875 h 781444"/>
                  <a:gd name="connsiteX120" fmla="*/ 1229534 w 1402661"/>
                  <a:gd name="connsiteY120" fmla="*/ 205413 h 781444"/>
                  <a:gd name="connsiteX121" fmla="*/ 1218770 w 1402661"/>
                  <a:gd name="connsiteY121" fmla="*/ 219830 h 781444"/>
                  <a:gd name="connsiteX122" fmla="*/ 1194921 w 1402661"/>
                  <a:gd name="connsiteY122" fmla="*/ 223152 h 781444"/>
                  <a:gd name="connsiteX123" fmla="*/ 1175190 w 1402661"/>
                  <a:gd name="connsiteY123" fmla="*/ 229331 h 781444"/>
                  <a:gd name="connsiteX124" fmla="*/ 1161903 w 1402661"/>
                  <a:gd name="connsiteY124" fmla="*/ 236705 h 781444"/>
                  <a:gd name="connsiteX125" fmla="*/ 1116729 w 1402661"/>
                  <a:gd name="connsiteY125" fmla="*/ 249526 h 781444"/>
                  <a:gd name="connsiteX126" fmla="*/ 1097794 w 1402661"/>
                  <a:gd name="connsiteY126" fmla="*/ 278425 h 781444"/>
                  <a:gd name="connsiteX127" fmla="*/ 1084640 w 1402661"/>
                  <a:gd name="connsiteY127" fmla="*/ 279952 h 781444"/>
                  <a:gd name="connsiteX128" fmla="*/ 1060591 w 1402661"/>
                  <a:gd name="connsiteY128" fmla="*/ 283740 h 781444"/>
                  <a:gd name="connsiteX129" fmla="*/ 1051091 w 1402661"/>
                  <a:gd name="connsiteY129" fmla="*/ 307922 h 781444"/>
                  <a:gd name="connsiteX130" fmla="*/ 1006514 w 1402661"/>
                  <a:gd name="connsiteY130" fmla="*/ 306195 h 781444"/>
                  <a:gd name="connsiteX131" fmla="*/ 1002926 w 1402661"/>
                  <a:gd name="connsiteY131" fmla="*/ 272047 h 781444"/>
                  <a:gd name="connsiteX132" fmla="*/ 997546 w 1402661"/>
                  <a:gd name="connsiteY132" fmla="*/ 234180 h 781444"/>
                  <a:gd name="connsiteX133" fmla="*/ 1016080 w 1402661"/>
                  <a:gd name="connsiteY133" fmla="*/ 202491 h 781444"/>
                  <a:gd name="connsiteX134" fmla="*/ 1015948 w 1402661"/>
                  <a:gd name="connsiteY134" fmla="*/ 179903 h 781444"/>
                  <a:gd name="connsiteX135" fmla="*/ 1007045 w 1402661"/>
                  <a:gd name="connsiteY135" fmla="*/ 192061 h 781444"/>
                  <a:gd name="connsiteX136" fmla="*/ 1001531 w 1402661"/>
                  <a:gd name="connsiteY136" fmla="*/ 164622 h 781444"/>
                  <a:gd name="connsiteX137" fmla="*/ 992497 w 1402661"/>
                  <a:gd name="connsiteY137" fmla="*/ 162032 h 781444"/>
                  <a:gd name="connsiteX138" fmla="*/ 989572 w 1402661"/>
                  <a:gd name="connsiteY138" fmla="*/ 159973 h 781444"/>
                  <a:gd name="connsiteX139" fmla="*/ 974892 w 1402661"/>
                  <a:gd name="connsiteY139" fmla="*/ 194851 h 781444"/>
                  <a:gd name="connsiteX140" fmla="*/ 953158 w 1402661"/>
                  <a:gd name="connsiteY140" fmla="*/ 215809 h 781444"/>
                  <a:gd name="connsiteX141" fmla="*/ 942707 w 1402661"/>
                  <a:gd name="connsiteY141" fmla="*/ 270788 h 781444"/>
                  <a:gd name="connsiteX142" fmla="*/ 923079 w 1402661"/>
                  <a:gd name="connsiteY142" fmla="*/ 275967 h 781444"/>
                  <a:gd name="connsiteX143" fmla="*/ 915058 w 1402661"/>
                  <a:gd name="connsiteY143" fmla="*/ 255914 h 781444"/>
                  <a:gd name="connsiteX144" fmla="*/ 905031 w 1402661"/>
                  <a:gd name="connsiteY144" fmla="*/ 237867 h 781444"/>
                  <a:gd name="connsiteX145" fmla="*/ 915058 w 1402661"/>
                  <a:gd name="connsiteY145" fmla="*/ 219820 h 781444"/>
                  <a:gd name="connsiteX146" fmla="*/ 927523 w 1402661"/>
                  <a:gd name="connsiteY146" fmla="*/ 192128 h 781444"/>
                  <a:gd name="connsiteX147" fmla="*/ 947142 w 1402661"/>
                  <a:gd name="connsiteY147" fmla="*/ 161667 h 781444"/>
                  <a:gd name="connsiteX148" fmla="*/ 959345 w 1402661"/>
                  <a:gd name="connsiteY148" fmla="*/ 125625 h 781444"/>
                  <a:gd name="connsiteX149" fmla="*/ 941076 w 1402661"/>
                  <a:gd name="connsiteY149" fmla="*/ 114134 h 781444"/>
                  <a:gd name="connsiteX150" fmla="*/ 920083 w 1402661"/>
                  <a:gd name="connsiteY150" fmla="*/ 121176 h 781444"/>
                  <a:gd name="connsiteX151" fmla="*/ 891782 w 1402661"/>
                  <a:gd name="connsiteY151" fmla="*/ 83906 h 781444"/>
                  <a:gd name="connsiteX152" fmla="*/ 882747 w 1402661"/>
                  <a:gd name="connsiteY152" fmla="*/ 120777 h 781444"/>
                  <a:gd name="connsiteX153" fmla="*/ 850792 w 1402661"/>
                  <a:gd name="connsiteY153" fmla="*/ 88822 h 781444"/>
                  <a:gd name="connsiteX154" fmla="*/ 820365 w 1402661"/>
                  <a:gd name="connsiteY154" fmla="*/ 87927 h 781444"/>
                  <a:gd name="connsiteX155" fmla="*/ 856905 w 1402661"/>
                  <a:gd name="connsiteY155" fmla="*/ 31325 h 781444"/>
                  <a:gd name="connsiteX156" fmla="*/ 834847 w 1402661"/>
                  <a:gd name="connsiteY156" fmla="*/ 39346 h 781444"/>
                  <a:gd name="connsiteX157" fmla="*/ 811596 w 1402661"/>
                  <a:gd name="connsiteY157" fmla="*/ 32951 h 781444"/>
                  <a:gd name="connsiteX158" fmla="*/ 741574 w 1402661"/>
                  <a:gd name="connsiteY158" fmla="*/ 26772 h 781444"/>
                  <a:gd name="connsiteX159" fmla="*/ 723039 w 1402661"/>
                  <a:gd name="connsiteY159" fmla="*/ 0 h 781444"/>
                  <a:gd name="connsiteX160" fmla="*/ 718920 w 1402661"/>
                  <a:gd name="connsiteY160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9558 w 1402661"/>
                  <a:gd name="connsiteY58" fmla="*/ 603421 h 781444"/>
                  <a:gd name="connsiteX59" fmla="*/ 910450 w 1402661"/>
                  <a:gd name="connsiteY59" fmla="*/ 605481 h 781444"/>
                  <a:gd name="connsiteX60" fmla="*/ 926926 w 1402661"/>
                  <a:gd name="connsiteY60" fmla="*/ 611659 h 781444"/>
                  <a:gd name="connsiteX61" fmla="*/ 968115 w 1402661"/>
                  <a:gd name="connsiteY61" fmla="*/ 624016 h 781444"/>
                  <a:gd name="connsiteX62" fmla="*/ 988709 w 1402661"/>
                  <a:gd name="connsiteY62" fmla="*/ 638432 h 781444"/>
                  <a:gd name="connsiteX63" fmla="*/ 1017542 w 1402661"/>
                  <a:gd name="connsiteY63" fmla="*/ 636372 h 781444"/>
                  <a:gd name="connsiteX64" fmla="*/ 1034018 w 1402661"/>
                  <a:gd name="connsiteY64" fmla="*/ 675502 h 781444"/>
                  <a:gd name="connsiteX65" fmla="*/ 1042255 w 1402661"/>
                  <a:gd name="connsiteY65" fmla="*/ 704335 h 781444"/>
                  <a:gd name="connsiteX66" fmla="*/ 1053421 w 1402661"/>
                  <a:gd name="connsiteY66" fmla="*/ 723141 h 781444"/>
                  <a:gd name="connsiteX67" fmla="*/ 1069463 w 1402661"/>
                  <a:gd name="connsiteY67" fmla="*/ 739183 h 781444"/>
                  <a:gd name="connsiteX68" fmla="*/ 1069463 w 1402661"/>
                  <a:gd name="connsiteY68" fmla="*/ 761241 h 781444"/>
                  <a:gd name="connsiteX69" fmla="*/ 1085505 w 1402661"/>
                  <a:gd name="connsiteY69" fmla="*/ 778475 h 781444"/>
                  <a:gd name="connsiteX70" fmla="*/ 1095531 w 1402661"/>
                  <a:gd name="connsiteY70" fmla="*/ 781293 h 781444"/>
                  <a:gd name="connsiteX71" fmla="*/ 1101980 w 1402661"/>
                  <a:gd name="connsiteY71" fmla="*/ 774356 h 781444"/>
                  <a:gd name="connsiteX72" fmla="*/ 1091682 w 1402661"/>
                  <a:gd name="connsiteY72" fmla="*/ 724929 h 781444"/>
                  <a:gd name="connsiteX73" fmla="*/ 1087510 w 1402661"/>
                  <a:gd name="connsiteY73" fmla="*/ 705092 h 781444"/>
                  <a:gd name="connsiteX74" fmla="*/ 1069028 w 1402661"/>
                  <a:gd name="connsiteY74" fmla="*/ 685799 h 781444"/>
                  <a:gd name="connsiteX75" fmla="*/ 1069028 w 1402661"/>
                  <a:gd name="connsiteY75" fmla="*/ 654908 h 781444"/>
                  <a:gd name="connsiteX76" fmla="*/ 1057431 w 1402661"/>
                  <a:gd name="connsiteY76" fmla="*/ 624882 h 781444"/>
                  <a:gd name="connsiteX77" fmla="*/ 1062850 w 1402661"/>
                  <a:gd name="connsiteY77" fmla="*/ 601362 h 781444"/>
                  <a:gd name="connsiteX78" fmla="*/ 1066969 w 1402661"/>
                  <a:gd name="connsiteY78" fmla="*/ 570470 h 781444"/>
                  <a:gd name="connsiteX79" fmla="*/ 1081494 w 1402661"/>
                  <a:gd name="connsiteY79" fmla="*/ 548682 h 781444"/>
                  <a:gd name="connsiteX80" fmla="*/ 1101980 w 1402661"/>
                  <a:gd name="connsiteY80" fmla="*/ 539578 h 781444"/>
                  <a:gd name="connsiteX81" fmla="*/ 1120515 w 1402661"/>
                  <a:gd name="connsiteY81" fmla="*/ 516924 h 781444"/>
                  <a:gd name="connsiteX82" fmla="*/ 1147288 w 1402661"/>
                  <a:gd name="connsiteY82" fmla="*/ 506626 h 781444"/>
                  <a:gd name="connsiteX83" fmla="*/ 1165823 w 1402661"/>
                  <a:gd name="connsiteY83" fmla="*/ 494270 h 781444"/>
                  <a:gd name="connsiteX84" fmla="*/ 1181758 w 1402661"/>
                  <a:gd name="connsiteY84" fmla="*/ 476492 h 781444"/>
                  <a:gd name="connsiteX85" fmla="*/ 1207012 w 1402661"/>
                  <a:gd name="connsiteY85" fmla="*/ 467497 h 781444"/>
                  <a:gd name="connsiteX86" fmla="*/ 1193789 w 1402661"/>
                  <a:gd name="connsiteY86" fmla="*/ 450424 h 781444"/>
                  <a:gd name="connsiteX87" fmla="*/ 1194655 w 1402661"/>
                  <a:gd name="connsiteY87" fmla="*/ 428367 h 781444"/>
                  <a:gd name="connsiteX88" fmla="*/ 1177747 w 1402661"/>
                  <a:gd name="connsiteY88" fmla="*/ 400292 h 781444"/>
                  <a:gd name="connsiteX89" fmla="*/ 1182299 w 1402661"/>
                  <a:gd name="connsiteY89" fmla="*/ 372762 h 781444"/>
                  <a:gd name="connsiteX90" fmla="*/ 1199805 w 1402661"/>
                  <a:gd name="connsiteY90" fmla="*/ 384250 h 781444"/>
                  <a:gd name="connsiteX91" fmla="*/ 1209072 w 1402661"/>
                  <a:gd name="connsiteY91" fmla="*/ 399535 h 781444"/>
                  <a:gd name="connsiteX92" fmla="*/ 1217309 w 1402661"/>
                  <a:gd name="connsiteY92" fmla="*/ 378940 h 781444"/>
                  <a:gd name="connsiteX93" fmla="*/ 1207012 w 1402661"/>
                  <a:gd name="connsiteY93" fmla="*/ 335691 h 781444"/>
                  <a:gd name="connsiteX94" fmla="*/ 1227607 w 1402661"/>
                  <a:gd name="connsiteY94" fmla="*/ 360405 h 781444"/>
                  <a:gd name="connsiteX95" fmla="*/ 1244082 w 1402661"/>
                  <a:gd name="connsiteY95" fmla="*/ 306859 h 781444"/>
                  <a:gd name="connsiteX96" fmla="*/ 1244082 w 1402661"/>
                  <a:gd name="connsiteY96" fmla="*/ 306859 h 781444"/>
                  <a:gd name="connsiteX97" fmla="*/ 1270855 w 1402661"/>
                  <a:gd name="connsiteY97" fmla="*/ 288324 h 781444"/>
                  <a:gd name="connsiteX98" fmla="*/ 1290042 w 1402661"/>
                  <a:gd name="connsiteY98" fmla="*/ 298024 h 781444"/>
                  <a:gd name="connsiteX99" fmla="*/ 1301747 w 1402661"/>
                  <a:gd name="connsiteY99" fmla="*/ 288324 h 781444"/>
                  <a:gd name="connsiteX100" fmla="*/ 1328520 w 1402661"/>
                  <a:gd name="connsiteY100" fmla="*/ 282145 h 781444"/>
                  <a:gd name="connsiteX101" fmla="*/ 1349115 w 1402661"/>
                  <a:gd name="connsiteY101" fmla="*/ 267729 h 781444"/>
                  <a:gd name="connsiteX102" fmla="*/ 1328520 w 1402661"/>
                  <a:gd name="connsiteY102" fmla="*/ 265670 h 781444"/>
                  <a:gd name="connsiteX103" fmla="*/ 1320282 w 1402661"/>
                  <a:gd name="connsiteY103" fmla="*/ 253313 h 781444"/>
                  <a:gd name="connsiteX104" fmla="*/ 1324401 w 1402661"/>
                  <a:gd name="connsiteY104" fmla="*/ 230659 h 781444"/>
                  <a:gd name="connsiteX105" fmla="*/ 1332152 w 1402661"/>
                  <a:gd name="connsiteY105" fmla="*/ 213803 h 781444"/>
                  <a:gd name="connsiteX106" fmla="*/ 1349115 w 1402661"/>
                  <a:gd name="connsiteY106" fmla="*/ 203886 h 781444"/>
                  <a:gd name="connsiteX107" fmla="*/ 1366242 w 1402661"/>
                  <a:gd name="connsiteY107" fmla="*/ 199766 h 781444"/>
                  <a:gd name="connsiteX108" fmla="*/ 1374263 w 1402661"/>
                  <a:gd name="connsiteY108" fmla="*/ 183724 h 781444"/>
                  <a:gd name="connsiteX109" fmla="*/ 1394423 w 1402661"/>
                  <a:gd name="connsiteY109" fmla="*/ 181232 h 781444"/>
                  <a:gd name="connsiteX110" fmla="*/ 1402661 w 1402661"/>
                  <a:gd name="connsiteY110" fmla="*/ 170935 h 781444"/>
                  <a:gd name="connsiteX111" fmla="*/ 1392363 w 1402661"/>
                  <a:gd name="connsiteY111" fmla="*/ 144162 h 781444"/>
                  <a:gd name="connsiteX112" fmla="*/ 1396482 w 1402661"/>
                  <a:gd name="connsiteY112" fmla="*/ 113270 h 781444"/>
                  <a:gd name="connsiteX113" fmla="*/ 1390304 w 1402661"/>
                  <a:gd name="connsiteY113" fmla="*/ 96794 h 781444"/>
                  <a:gd name="connsiteX114" fmla="*/ 1382066 w 1402661"/>
                  <a:gd name="connsiteY114" fmla="*/ 80318 h 781444"/>
                  <a:gd name="connsiteX115" fmla="*/ 1355293 w 1402661"/>
                  <a:gd name="connsiteY115" fmla="*/ 88556 h 781444"/>
                  <a:gd name="connsiteX116" fmla="*/ 1351763 w 1402661"/>
                  <a:gd name="connsiteY116" fmla="*/ 113858 h 781444"/>
                  <a:gd name="connsiteX117" fmla="*/ 1343525 w 1402661"/>
                  <a:gd name="connsiteY117" fmla="*/ 134943 h 781444"/>
                  <a:gd name="connsiteX118" fmla="*/ 1308906 w 1402661"/>
                  <a:gd name="connsiteY118" fmla="*/ 170052 h 781444"/>
                  <a:gd name="connsiteX119" fmla="*/ 1258499 w 1402661"/>
                  <a:gd name="connsiteY119" fmla="*/ 166816 h 781444"/>
                  <a:gd name="connsiteX120" fmla="*/ 1217309 w 1402661"/>
                  <a:gd name="connsiteY120" fmla="*/ 168875 h 781444"/>
                  <a:gd name="connsiteX121" fmla="*/ 1229534 w 1402661"/>
                  <a:gd name="connsiteY121" fmla="*/ 205413 h 781444"/>
                  <a:gd name="connsiteX122" fmla="*/ 1218770 w 1402661"/>
                  <a:gd name="connsiteY122" fmla="*/ 219830 h 781444"/>
                  <a:gd name="connsiteX123" fmla="*/ 1194921 w 1402661"/>
                  <a:gd name="connsiteY123" fmla="*/ 223152 h 781444"/>
                  <a:gd name="connsiteX124" fmla="*/ 1175190 w 1402661"/>
                  <a:gd name="connsiteY124" fmla="*/ 229331 h 781444"/>
                  <a:gd name="connsiteX125" fmla="*/ 1161903 w 1402661"/>
                  <a:gd name="connsiteY125" fmla="*/ 236705 h 781444"/>
                  <a:gd name="connsiteX126" fmla="*/ 1116729 w 1402661"/>
                  <a:gd name="connsiteY126" fmla="*/ 249526 h 781444"/>
                  <a:gd name="connsiteX127" fmla="*/ 1097794 w 1402661"/>
                  <a:gd name="connsiteY127" fmla="*/ 278425 h 781444"/>
                  <a:gd name="connsiteX128" fmla="*/ 1084640 w 1402661"/>
                  <a:gd name="connsiteY128" fmla="*/ 279952 h 781444"/>
                  <a:gd name="connsiteX129" fmla="*/ 1060591 w 1402661"/>
                  <a:gd name="connsiteY129" fmla="*/ 283740 h 781444"/>
                  <a:gd name="connsiteX130" fmla="*/ 1051091 w 1402661"/>
                  <a:gd name="connsiteY130" fmla="*/ 307922 h 781444"/>
                  <a:gd name="connsiteX131" fmla="*/ 1006514 w 1402661"/>
                  <a:gd name="connsiteY131" fmla="*/ 306195 h 781444"/>
                  <a:gd name="connsiteX132" fmla="*/ 1002926 w 1402661"/>
                  <a:gd name="connsiteY132" fmla="*/ 272047 h 781444"/>
                  <a:gd name="connsiteX133" fmla="*/ 997546 w 1402661"/>
                  <a:gd name="connsiteY133" fmla="*/ 234180 h 781444"/>
                  <a:gd name="connsiteX134" fmla="*/ 1016080 w 1402661"/>
                  <a:gd name="connsiteY134" fmla="*/ 202491 h 781444"/>
                  <a:gd name="connsiteX135" fmla="*/ 1015948 w 1402661"/>
                  <a:gd name="connsiteY135" fmla="*/ 179903 h 781444"/>
                  <a:gd name="connsiteX136" fmla="*/ 1007045 w 1402661"/>
                  <a:gd name="connsiteY136" fmla="*/ 192061 h 781444"/>
                  <a:gd name="connsiteX137" fmla="*/ 1001531 w 1402661"/>
                  <a:gd name="connsiteY137" fmla="*/ 164622 h 781444"/>
                  <a:gd name="connsiteX138" fmla="*/ 992497 w 1402661"/>
                  <a:gd name="connsiteY138" fmla="*/ 162032 h 781444"/>
                  <a:gd name="connsiteX139" fmla="*/ 989572 w 1402661"/>
                  <a:gd name="connsiteY139" fmla="*/ 159973 h 781444"/>
                  <a:gd name="connsiteX140" fmla="*/ 974892 w 1402661"/>
                  <a:gd name="connsiteY140" fmla="*/ 194851 h 781444"/>
                  <a:gd name="connsiteX141" fmla="*/ 953158 w 1402661"/>
                  <a:gd name="connsiteY141" fmla="*/ 215809 h 781444"/>
                  <a:gd name="connsiteX142" fmla="*/ 942707 w 1402661"/>
                  <a:gd name="connsiteY142" fmla="*/ 270788 h 781444"/>
                  <a:gd name="connsiteX143" fmla="*/ 923079 w 1402661"/>
                  <a:gd name="connsiteY143" fmla="*/ 275967 h 781444"/>
                  <a:gd name="connsiteX144" fmla="*/ 915058 w 1402661"/>
                  <a:gd name="connsiteY144" fmla="*/ 255914 h 781444"/>
                  <a:gd name="connsiteX145" fmla="*/ 905031 w 1402661"/>
                  <a:gd name="connsiteY145" fmla="*/ 237867 h 781444"/>
                  <a:gd name="connsiteX146" fmla="*/ 915058 w 1402661"/>
                  <a:gd name="connsiteY146" fmla="*/ 219820 h 781444"/>
                  <a:gd name="connsiteX147" fmla="*/ 927523 w 1402661"/>
                  <a:gd name="connsiteY147" fmla="*/ 192128 h 781444"/>
                  <a:gd name="connsiteX148" fmla="*/ 947142 w 1402661"/>
                  <a:gd name="connsiteY148" fmla="*/ 161667 h 781444"/>
                  <a:gd name="connsiteX149" fmla="*/ 959345 w 1402661"/>
                  <a:gd name="connsiteY149" fmla="*/ 125625 h 781444"/>
                  <a:gd name="connsiteX150" fmla="*/ 941076 w 1402661"/>
                  <a:gd name="connsiteY150" fmla="*/ 114134 h 781444"/>
                  <a:gd name="connsiteX151" fmla="*/ 920083 w 1402661"/>
                  <a:gd name="connsiteY151" fmla="*/ 121176 h 781444"/>
                  <a:gd name="connsiteX152" fmla="*/ 891782 w 1402661"/>
                  <a:gd name="connsiteY152" fmla="*/ 83906 h 781444"/>
                  <a:gd name="connsiteX153" fmla="*/ 882747 w 1402661"/>
                  <a:gd name="connsiteY153" fmla="*/ 120777 h 781444"/>
                  <a:gd name="connsiteX154" fmla="*/ 850792 w 1402661"/>
                  <a:gd name="connsiteY154" fmla="*/ 88822 h 781444"/>
                  <a:gd name="connsiteX155" fmla="*/ 820365 w 1402661"/>
                  <a:gd name="connsiteY155" fmla="*/ 87927 h 781444"/>
                  <a:gd name="connsiteX156" fmla="*/ 856905 w 1402661"/>
                  <a:gd name="connsiteY156" fmla="*/ 31325 h 781444"/>
                  <a:gd name="connsiteX157" fmla="*/ 834847 w 1402661"/>
                  <a:gd name="connsiteY157" fmla="*/ 39346 h 781444"/>
                  <a:gd name="connsiteX158" fmla="*/ 811596 w 1402661"/>
                  <a:gd name="connsiteY158" fmla="*/ 32951 h 781444"/>
                  <a:gd name="connsiteX159" fmla="*/ 741574 w 1402661"/>
                  <a:gd name="connsiteY159" fmla="*/ 26772 h 781444"/>
                  <a:gd name="connsiteX160" fmla="*/ 723039 w 1402661"/>
                  <a:gd name="connsiteY160" fmla="*/ 0 h 781444"/>
                  <a:gd name="connsiteX161" fmla="*/ 718920 w 1402661"/>
                  <a:gd name="connsiteY161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68115 w 1402661"/>
                  <a:gd name="connsiteY62" fmla="*/ 624016 h 781444"/>
                  <a:gd name="connsiteX63" fmla="*/ 988709 w 1402661"/>
                  <a:gd name="connsiteY63" fmla="*/ 638432 h 781444"/>
                  <a:gd name="connsiteX64" fmla="*/ 1017542 w 1402661"/>
                  <a:gd name="connsiteY64" fmla="*/ 636372 h 781444"/>
                  <a:gd name="connsiteX65" fmla="*/ 1034018 w 1402661"/>
                  <a:gd name="connsiteY65" fmla="*/ 675502 h 781444"/>
                  <a:gd name="connsiteX66" fmla="*/ 1042255 w 1402661"/>
                  <a:gd name="connsiteY66" fmla="*/ 704335 h 781444"/>
                  <a:gd name="connsiteX67" fmla="*/ 1053421 w 1402661"/>
                  <a:gd name="connsiteY67" fmla="*/ 723141 h 781444"/>
                  <a:gd name="connsiteX68" fmla="*/ 1069463 w 1402661"/>
                  <a:gd name="connsiteY68" fmla="*/ 739183 h 781444"/>
                  <a:gd name="connsiteX69" fmla="*/ 1069463 w 1402661"/>
                  <a:gd name="connsiteY69" fmla="*/ 761241 h 781444"/>
                  <a:gd name="connsiteX70" fmla="*/ 1085505 w 1402661"/>
                  <a:gd name="connsiteY70" fmla="*/ 778475 h 781444"/>
                  <a:gd name="connsiteX71" fmla="*/ 1095531 w 1402661"/>
                  <a:gd name="connsiteY71" fmla="*/ 781293 h 781444"/>
                  <a:gd name="connsiteX72" fmla="*/ 1101980 w 1402661"/>
                  <a:gd name="connsiteY72" fmla="*/ 774356 h 781444"/>
                  <a:gd name="connsiteX73" fmla="*/ 1091682 w 1402661"/>
                  <a:gd name="connsiteY73" fmla="*/ 724929 h 781444"/>
                  <a:gd name="connsiteX74" fmla="*/ 1087510 w 1402661"/>
                  <a:gd name="connsiteY74" fmla="*/ 705092 h 781444"/>
                  <a:gd name="connsiteX75" fmla="*/ 1069028 w 1402661"/>
                  <a:gd name="connsiteY75" fmla="*/ 685799 h 781444"/>
                  <a:gd name="connsiteX76" fmla="*/ 1069028 w 1402661"/>
                  <a:gd name="connsiteY76" fmla="*/ 654908 h 781444"/>
                  <a:gd name="connsiteX77" fmla="*/ 1057431 w 1402661"/>
                  <a:gd name="connsiteY77" fmla="*/ 624882 h 781444"/>
                  <a:gd name="connsiteX78" fmla="*/ 1062850 w 1402661"/>
                  <a:gd name="connsiteY78" fmla="*/ 601362 h 781444"/>
                  <a:gd name="connsiteX79" fmla="*/ 1066969 w 1402661"/>
                  <a:gd name="connsiteY79" fmla="*/ 570470 h 781444"/>
                  <a:gd name="connsiteX80" fmla="*/ 1081494 w 1402661"/>
                  <a:gd name="connsiteY80" fmla="*/ 548682 h 781444"/>
                  <a:gd name="connsiteX81" fmla="*/ 1101980 w 1402661"/>
                  <a:gd name="connsiteY81" fmla="*/ 539578 h 781444"/>
                  <a:gd name="connsiteX82" fmla="*/ 1120515 w 1402661"/>
                  <a:gd name="connsiteY82" fmla="*/ 516924 h 781444"/>
                  <a:gd name="connsiteX83" fmla="*/ 1147288 w 1402661"/>
                  <a:gd name="connsiteY83" fmla="*/ 506626 h 781444"/>
                  <a:gd name="connsiteX84" fmla="*/ 1165823 w 1402661"/>
                  <a:gd name="connsiteY84" fmla="*/ 494270 h 781444"/>
                  <a:gd name="connsiteX85" fmla="*/ 1181758 w 1402661"/>
                  <a:gd name="connsiteY85" fmla="*/ 476492 h 781444"/>
                  <a:gd name="connsiteX86" fmla="*/ 1207012 w 1402661"/>
                  <a:gd name="connsiteY86" fmla="*/ 467497 h 781444"/>
                  <a:gd name="connsiteX87" fmla="*/ 1193789 w 1402661"/>
                  <a:gd name="connsiteY87" fmla="*/ 450424 h 781444"/>
                  <a:gd name="connsiteX88" fmla="*/ 1194655 w 1402661"/>
                  <a:gd name="connsiteY88" fmla="*/ 428367 h 781444"/>
                  <a:gd name="connsiteX89" fmla="*/ 1177747 w 1402661"/>
                  <a:gd name="connsiteY89" fmla="*/ 400292 h 781444"/>
                  <a:gd name="connsiteX90" fmla="*/ 1182299 w 1402661"/>
                  <a:gd name="connsiteY90" fmla="*/ 372762 h 781444"/>
                  <a:gd name="connsiteX91" fmla="*/ 1199805 w 1402661"/>
                  <a:gd name="connsiteY91" fmla="*/ 384250 h 781444"/>
                  <a:gd name="connsiteX92" fmla="*/ 1209072 w 1402661"/>
                  <a:gd name="connsiteY92" fmla="*/ 399535 h 781444"/>
                  <a:gd name="connsiteX93" fmla="*/ 1217309 w 1402661"/>
                  <a:gd name="connsiteY93" fmla="*/ 378940 h 781444"/>
                  <a:gd name="connsiteX94" fmla="*/ 1207012 w 1402661"/>
                  <a:gd name="connsiteY94" fmla="*/ 335691 h 781444"/>
                  <a:gd name="connsiteX95" fmla="*/ 1227607 w 1402661"/>
                  <a:gd name="connsiteY95" fmla="*/ 360405 h 781444"/>
                  <a:gd name="connsiteX96" fmla="*/ 1244082 w 1402661"/>
                  <a:gd name="connsiteY96" fmla="*/ 306859 h 781444"/>
                  <a:gd name="connsiteX97" fmla="*/ 1244082 w 1402661"/>
                  <a:gd name="connsiteY97" fmla="*/ 306859 h 781444"/>
                  <a:gd name="connsiteX98" fmla="*/ 1270855 w 1402661"/>
                  <a:gd name="connsiteY98" fmla="*/ 288324 h 781444"/>
                  <a:gd name="connsiteX99" fmla="*/ 1290042 w 1402661"/>
                  <a:gd name="connsiteY99" fmla="*/ 298024 h 781444"/>
                  <a:gd name="connsiteX100" fmla="*/ 1301747 w 1402661"/>
                  <a:gd name="connsiteY100" fmla="*/ 288324 h 781444"/>
                  <a:gd name="connsiteX101" fmla="*/ 1328520 w 1402661"/>
                  <a:gd name="connsiteY101" fmla="*/ 282145 h 781444"/>
                  <a:gd name="connsiteX102" fmla="*/ 1349115 w 1402661"/>
                  <a:gd name="connsiteY102" fmla="*/ 267729 h 781444"/>
                  <a:gd name="connsiteX103" fmla="*/ 1328520 w 1402661"/>
                  <a:gd name="connsiteY103" fmla="*/ 265670 h 781444"/>
                  <a:gd name="connsiteX104" fmla="*/ 1320282 w 1402661"/>
                  <a:gd name="connsiteY104" fmla="*/ 253313 h 781444"/>
                  <a:gd name="connsiteX105" fmla="*/ 1324401 w 1402661"/>
                  <a:gd name="connsiteY105" fmla="*/ 230659 h 781444"/>
                  <a:gd name="connsiteX106" fmla="*/ 1332152 w 1402661"/>
                  <a:gd name="connsiteY106" fmla="*/ 213803 h 781444"/>
                  <a:gd name="connsiteX107" fmla="*/ 1349115 w 1402661"/>
                  <a:gd name="connsiteY107" fmla="*/ 203886 h 781444"/>
                  <a:gd name="connsiteX108" fmla="*/ 1366242 w 1402661"/>
                  <a:gd name="connsiteY108" fmla="*/ 199766 h 781444"/>
                  <a:gd name="connsiteX109" fmla="*/ 1374263 w 1402661"/>
                  <a:gd name="connsiteY109" fmla="*/ 183724 h 781444"/>
                  <a:gd name="connsiteX110" fmla="*/ 1394423 w 1402661"/>
                  <a:gd name="connsiteY110" fmla="*/ 181232 h 781444"/>
                  <a:gd name="connsiteX111" fmla="*/ 1402661 w 1402661"/>
                  <a:gd name="connsiteY111" fmla="*/ 170935 h 781444"/>
                  <a:gd name="connsiteX112" fmla="*/ 1392363 w 1402661"/>
                  <a:gd name="connsiteY112" fmla="*/ 144162 h 781444"/>
                  <a:gd name="connsiteX113" fmla="*/ 1396482 w 1402661"/>
                  <a:gd name="connsiteY113" fmla="*/ 113270 h 781444"/>
                  <a:gd name="connsiteX114" fmla="*/ 1390304 w 1402661"/>
                  <a:gd name="connsiteY114" fmla="*/ 96794 h 781444"/>
                  <a:gd name="connsiteX115" fmla="*/ 1382066 w 1402661"/>
                  <a:gd name="connsiteY115" fmla="*/ 80318 h 781444"/>
                  <a:gd name="connsiteX116" fmla="*/ 1355293 w 1402661"/>
                  <a:gd name="connsiteY116" fmla="*/ 88556 h 781444"/>
                  <a:gd name="connsiteX117" fmla="*/ 1351763 w 1402661"/>
                  <a:gd name="connsiteY117" fmla="*/ 113858 h 781444"/>
                  <a:gd name="connsiteX118" fmla="*/ 1343525 w 1402661"/>
                  <a:gd name="connsiteY118" fmla="*/ 134943 h 781444"/>
                  <a:gd name="connsiteX119" fmla="*/ 1308906 w 1402661"/>
                  <a:gd name="connsiteY119" fmla="*/ 170052 h 781444"/>
                  <a:gd name="connsiteX120" fmla="*/ 1258499 w 1402661"/>
                  <a:gd name="connsiteY120" fmla="*/ 166816 h 781444"/>
                  <a:gd name="connsiteX121" fmla="*/ 1217309 w 1402661"/>
                  <a:gd name="connsiteY121" fmla="*/ 168875 h 781444"/>
                  <a:gd name="connsiteX122" fmla="*/ 1229534 w 1402661"/>
                  <a:gd name="connsiteY122" fmla="*/ 205413 h 781444"/>
                  <a:gd name="connsiteX123" fmla="*/ 1218770 w 1402661"/>
                  <a:gd name="connsiteY123" fmla="*/ 219830 h 781444"/>
                  <a:gd name="connsiteX124" fmla="*/ 1194921 w 1402661"/>
                  <a:gd name="connsiteY124" fmla="*/ 223152 h 781444"/>
                  <a:gd name="connsiteX125" fmla="*/ 1175190 w 1402661"/>
                  <a:gd name="connsiteY125" fmla="*/ 229331 h 781444"/>
                  <a:gd name="connsiteX126" fmla="*/ 1161903 w 1402661"/>
                  <a:gd name="connsiteY126" fmla="*/ 236705 h 781444"/>
                  <a:gd name="connsiteX127" fmla="*/ 1116729 w 1402661"/>
                  <a:gd name="connsiteY127" fmla="*/ 249526 h 781444"/>
                  <a:gd name="connsiteX128" fmla="*/ 1097794 w 1402661"/>
                  <a:gd name="connsiteY128" fmla="*/ 278425 h 781444"/>
                  <a:gd name="connsiteX129" fmla="*/ 1084640 w 1402661"/>
                  <a:gd name="connsiteY129" fmla="*/ 279952 h 781444"/>
                  <a:gd name="connsiteX130" fmla="*/ 1060591 w 1402661"/>
                  <a:gd name="connsiteY130" fmla="*/ 283740 h 781444"/>
                  <a:gd name="connsiteX131" fmla="*/ 1051091 w 1402661"/>
                  <a:gd name="connsiteY131" fmla="*/ 307922 h 781444"/>
                  <a:gd name="connsiteX132" fmla="*/ 1006514 w 1402661"/>
                  <a:gd name="connsiteY132" fmla="*/ 306195 h 781444"/>
                  <a:gd name="connsiteX133" fmla="*/ 1002926 w 1402661"/>
                  <a:gd name="connsiteY133" fmla="*/ 272047 h 781444"/>
                  <a:gd name="connsiteX134" fmla="*/ 997546 w 1402661"/>
                  <a:gd name="connsiteY134" fmla="*/ 234180 h 781444"/>
                  <a:gd name="connsiteX135" fmla="*/ 1016080 w 1402661"/>
                  <a:gd name="connsiteY135" fmla="*/ 202491 h 781444"/>
                  <a:gd name="connsiteX136" fmla="*/ 1015948 w 1402661"/>
                  <a:gd name="connsiteY136" fmla="*/ 179903 h 781444"/>
                  <a:gd name="connsiteX137" fmla="*/ 1007045 w 1402661"/>
                  <a:gd name="connsiteY137" fmla="*/ 192061 h 781444"/>
                  <a:gd name="connsiteX138" fmla="*/ 1001531 w 1402661"/>
                  <a:gd name="connsiteY138" fmla="*/ 164622 h 781444"/>
                  <a:gd name="connsiteX139" fmla="*/ 992497 w 1402661"/>
                  <a:gd name="connsiteY139" fmla="*/ 162032 h 781444"/>
                  <a:gd name="connsiteX140" fmla="*/ 989572 w 1402661"/>
                  <a:gd name="connsiteY140" fmla="*/ 159973 h 781444"/>
                  <a:gd name="connsiteX141" fmla="*/ 974892 w 1402661"/>
                  <a:gd name="connsiteY141" fmla="*/ 194851 h 781444"/>
                  <a:gd name="connsiteX142" fmla="*/ 953158 w 1402661"/>
                  <a:gd name="connsiteY142" fmla="*/ 215809 h 781444"/>
                  <a:gd name="connsiteX143" fmla="*/ 942707 w 1402661"/>
                  <a:gd name="connsiteY143" fmla="*/ 270788 h 781444"/>
                  <a:gd name="connsiteX144" fmla="*/ 923079 w 1402661"/>
                  <a:gd name="connsiteY144" fmla="*/ 275967 h 781444"/>
                  <a:gd name="connsiteX145" fmla="*/ 915058 w 1402661"/>
                  <a:gd name="connsiteY145" fmla="*/ 255914 h 781444"/>
                  <a:gd name="connsiteX146" fmla="*/ 905031 w 1402661"/>
                  <a:gd name="connsiteY146" fmla="*/ 237867 h 781444"/>
                  <a:gd name="connsiteX147" fmla="*/ 915058 w 1402661"/>
                  <a:gd name="connsiteY147" fmla="*/ 219820 h 781444"/>
                  <a:gd name="connsiteX148" fmla="*/ 927523 w 1402661"/>
                  <a:gd name="connsiteY148" fmla="*/ 192128 h 781444"/>
                  <a:gd name="connsiteX149" fmla="*/ 947142 w 1402661"/>
                  <a:gd name="connsiteY149" fmla="*/ 161667 h 781444"/>
                  <a:gd name="connsiteX150" fmla="*/ 959345 w 1402661"/>
                  <a:gd name="connsiteY150" fmla="*/ 125625 h 781444"/>
                  <a:gd name="connsiteX151" fmla="*/ 941076 w 1402661"/>
                  <a:gd name="connsiteY151" fmla="*/ 114134 h 781444"/>
                  <a:gd name="connsiteX152" fmla="*/ 920083 w 1402661"/>
                  <a:gd name="connsiteY152" fmla="*/ 121176 h 781444"/>
                  <a:gd name="connsiteX153" fmla="*/ 891782 w 1402661"/>
                  <a:gd name="connsiteY153" fmla="*/ 83906 h 781444"/>
                  <a:gd name="connsiteX154" fmla="*/ 882747 w 1402661"/>
                  <a:gd name="connsiteY154" fmla="*/ 120777 h 781444"/>
                  <a:gd name="connsiteX155" fmla="*/ 850792 w 1402661"/>
                  <a:gd name="connsiteY155" fmla="*/ 88822 h 781444"/>
                  <a:gd name="connsiteX156" fmla="*/ 820365 w 1402661"/>
                  <a:gd name="connsiteY156" fmla="*/ 87927 h 781444"/>
                  <a:gd name="connsiteX157" fmla="*/ 856905 w 1402661"/>
                  <a:gd name="connsiteY157" fmla="*/ 31325 h 781444"/>
                  <a:gd name="connsiteX158" fmla="*/ 834847 w 1402661"/>
                  <a:gd name="connsiteY158" fmla="*/ 39346 h 781444"/>
                  <a:gd name="connsiteX159" fmla="*/ 811596 w 1402661"/>
                  <a:gd name="connsiteY159" fmla="*/ 32951 h 781444"/>
                  <a:gd name="connsiteX160" fmla="*/ 741574 w 1402661"/>
                  <a:gd name="connsiteY160" fmla="*/ 26772 h 781444"/>
                  <a:gd name="connsiteX161" fmla="*/ 723039 w 1402661"/>
                  <a:gd name="connsiteY161" fmla="*/ 0 h 781444"/>
                  <a:gd name="connsiteX162" fmla="*/ 718920 w 1402661"/>
                  <a:gd name="connsiteY162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2066 w 1402661"/>
                  <a:gd name="connsiteY116" fmla="*/ 80318 h 781444"/>
                  <a:gd name="connsiteX117" fmla="*/ 1355293 w 1402661"/>
                  <a:gd name="connsiteY117" fmla="*/ 88556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102376 h 781444"/>
                  <a:gd name="connsiteX117" fmla="*/ 1355293 w 1402661"/>
                  <a:gd name="connsiteY117" fmla="*/ 88556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102376 h 781444"/>
                  <a:gd name="connsiteX117" fmla="*/ 1361309 w 1402661"/>
                  <a:gd name="connsiteY117" fmla="*/ 106603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96360 h 781444"/>
                  <a:gd name="connsiteX117" fmla="*/ 1361309 w 1402661"/>
                  <a:gd name="connsiteY117" fmla="*/ 106603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6778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96360 h 781444"/>
                  <a:gd name="connsiteX117" fmla="*/ 1361309 w 1402661"/>
                  <a:gd name="connsiteY117" fmla="*/ 106603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3458 w 1397199"/>
                  <a:gd name="connsiteY0" fmla="*/ 22653 h 781444"/>
                  <a:gd name="connsiteX1" fmla="*/ 56491 w 1397199"/>
                  <a:gd name="connsiteY1" fmla="*/ 20594 h 781444"/>
                  <a:gd name="connsiteX2" fmla="*/ 67385 w 1397199"/>
                  <a:gd name="connsiteY2" fmla="*/ 53383 h 781444"/>
                  <a:gd name="connsiteX3" fmla="*/ 60610 w 1397199"/>
                  <a:gd name="connsiteY3" fmla="*/ 98853 h 781444"/>
                  <a:gd name="connsiteX4" fmla="*/ 44134 w 1397199"/>
                  <a:gd name="connsiteY4" fmla="*/ 67962 h 781444"/>
                  <a:gd name="connsiteX5" fmla="*/ 21316 w 1397199"/>
                  <a:gd name="connsiteY5" fmla="*/ 59724 h 781444"/>
                  <a:gd name="connsiteX6" fmla="*/ 4734 w 1397199"/>
                  <a:gd name="connsiteY6" fmla="*/ 84221 h 781444"/>
                  <a:gd name="connsiteX7" fmla="*/ 1210 w 1397199"/>
                  <a:gd name="connsiteY7" fmla="*/ 105520 h 781444"/>
                  <a:gd name="connsiteX8" fmla="*/ 17578 w 1397199"/>
                  <a:gd name="connsiteY8" fmla="*/ 135924 h 781444"/>
                  <a:gd name="connsiteX9" fmla="*/ 15248 w 1397199"/>
                  <a:gd name="connsiteY9" fmla="*/ 183725 h 781444"/>
                  <a:gd name="connsiteX10" fmla="*/ 19528 w 1397199"/>
                  <a:gd name="connsiteY10" fmla="*/ 210064 h 781444"/>
                  <a:gd name="connsiteX11" fmla="*/ 7064 w 1397199"/>
                  <a:gd name="connsiteY11" fmla="*/ 236837 h 781444"/>
                  <a:gd name="connsiteX12" fmla="*/ 11238 w 1397199"/>
                  <a:gd name="connsiteY12" fmla="*/ 269951 h 781444"/>
                  <a:gd name="connsiteX13" fmla="*/ 13512 w 1397199"/>
                  <a:gd name="connsiteY13" fmla="*/ 292334 h 781444"/>
                  <a:gd name="connsiteX14" fmla="*/ 13243 w 1397199"/>
                  <a:gd name="connsiteY14" fmla="*/ 314067 h 781444"/>
                  <a:gd name="connsiteX15" fmla="*/ 15301 w 1397199"/>
                  <a:gd name="connsiteY15" fmla="*/ 354226 h 781444"/>
                  <a:gd name="connsiteX16" fmla="*/ 35301 w 1397199"/>
                  <a:gd name="connsiteY16" fmla="*/ 378235 h 781444"/>
                  <a:gd name="connsiteX17" fmla="*/ 50529 w 1397199"/>
                  <a:gd name="connsiteY17" fmla="*/ 415685 h 781444"/>
                  <a:gd name="connsiteX18" fmla="*/ 77411 w 1397199"/>
                  <a:gd name="connsiteY18" fmla="*/ 438393 h 781444"/>
                  <a:gd name="connsiteX19" fmla="*/ 93454 w 1397199"/>
                  <a:gd name="connsiteY19" fmla="*/ 458446 h 781444"/>
                  <a:gd name="connsiteX20" fmla="*/ 104022 w 1397199"/>
                  <a:gd name="connsiteY20" fmla="*/ 475464 h 781444"/>
                  <a:gd name="connsiteX21" fmla="*/ 111934 w 1397199"/>
                  <a:gd name="connsiteY21" fmla="*/ 494541 h 781444"/>
                  <a:gd name="connsiteX22" fmla="*/ 125538 w 1397199"/>
                  <a:gd name="connsiteY22" fmla="*/ 510583 h 781444"/>
                  <a:gd name="connsiteX23" fmla="*/ 145047 w 1397199"/>
                  <a:gd name="connsiteY23" fmla="*/ 516598 h 781444"/>
                  <a:gd name="connsiteX24" fmla="*/ 165643 w 1397199"/>
                  <a:gd name="connsiteY24" fmla="*/ 528630 h 781444"/>
                  <a:gd name="connsiteX25" fmla="*/ 179680 w 1397199"/>
                  <a:gd name="connsiteY25" fmla="*/ 546678 h 781444"/>
                  <a:gd name="connsiteX26" fmla="*/ 198593 w 1397199"/>
                  <a:gd name="connsiteY26" fmla="*/ 560172 h 781444"/>
                  <a:gd name="connsiteX27" fmla="*/ 243901 w 1397199"/>
                  <a:gd name="connsiteY27" fmla="*/ 551935 h 781444"/>
                  <a:gd name="connsiteX28" fmla="*/ 278912 w 1397199"/>
                  <a:gd name="connsiteY28" fmla="*/ 572529 h 781444"/>
                  <a:gd name="connsiteX29" fmla="*/ 313923 w 1397199"/>
                  <a:gd name="connsiteY29" fmla="*/ 578708 h 781444"/>
                  <a:gd name="connsiteX30" fmla="*/ 336577 w 1397199"/>
                  <a:gd name="connsiteY30" fmla="*/ 593124 h 781444"/>
                  <a:gd name="connsiteX31" fmla="*/ 367469 w 1397199"/>
                  <a:gd name="connsiteY31" fmla="*/ 589005 h 781444"/>
                  <a:gd name="connsiteX32" fmla="*/ 390123 w 1397199"/>
                  <a:gd name="connsiteY32" fmla="*/ 578708 h 781444"/>
                  <a:gd name="connsiteX33" fmla="*/ 402480 w 1397199"/>
                  <a:gd name="connsiteY33" fmla="*/ 580767 h 781444"/>
                  <a:gd name="connsiteX34" fmla="*/ 429253 w 1397199"/>
                  <a:gd name="connsiteY34" fmla="*/ 572529 h 781444"/>
                  <a:gd name="connsiteX35" fmla="*/ 456026 w 1397199"/>
                  <a:gd name="connsiteY35" fmla="*/ 589005 h 781444"/>
                  <a:gd name="connsiteX36" fmla="*/ 482799 w 1397199"/>
                  <a:gd name="connsiteY36" fmla="*/ 609599 h 781444"/>
                  <a:gd name="connsiteX37" fmla="*/ 499274 w 1397199"/>
                  <a:gd name="connsiteY37" fmla="*/ 628135 h 781444"/>
                  <a:gd name="connsiteX38" fmla="*/ 519869 w 1397199"/>
                  <a:gd name="connsiteY38" fmla="*/ 656967 h 781444"/>
                  <a:gd name="connsiteX39" fmla="*/ 546642 w 1397199"/>
                  <a:gd name="connsiteY39" fmla="*/ 636372 h 781444"/>
                  <a:gd name="connsiteX40" fmla="*/ 565177 w 1397199"/>
                  <a:gd name="connsiteY40" fmla="*/ 634313 h 781444"/>
                  <a:gd name="connsiteX41" fmla="*/ 583712 w 1397199"/>
                  <a:gd name="connsiteY41" fmla="*/ 646670 h 781444"/>
                  <a:gd name="connsiteX42" fmla="*/ 602247 w 1397199"/>
                  <a:gd name="connsiteY42" fmla="*/ 677562 h 781444"/>
                  <a:gd name="connsiteX43" fmla="*/ 616664 w 1397199"/>
                  <a:gd name="connsiteY43" fmla="*/ 694037 h 781444"/>
                  <a:gd name="connsiteX44" fmla="*/ 622842 w 1397199"/>
                  <a:gd name="connsiteY44" fmla="*/ 710513 h 781444"/>
                  <a:gd name="connsiteX45" fmla="*/ 643437 w 1397199"/>
                  <a:gd name="connsiteY45" fmla="*/ 722870 h 781444"/>
                  <a:gd name="connsiteX46" fmla="*/ 666091 w 1397199"/>
                  <a:gd name="connsiteY46" fmla="*/ 739345 h 781444"/>
                  <a:gd name="connsiteX47" fmla="*/ 683001 w 1397199"/>
                  <a:gd name="connsiteY47" fmla="*/ 715119 h 781444"/>
                  <a:gd name="connsiteX48" fmla="*/ 678447 w 1397199"/>
                  <a:gd name="connsiteY48" fmla="*/ 687859 h 781444"/>
                  <a:gd name="connsiteX49" fmla="*/ 695032 w 1397199"/>
                  <a:gd name="connsiteY49" fmla="*/ 664987 h 781444"/>
                  <a:gd name="connsiteX50" fmla="*/ 717577 w 1397199"/>
                  <a:gd name="connsiteY50" fmla="*/ 652848 h 781444"/>
                  <a:gd name="connsiteX51" fmla="*/ 744350 w 1397199"/>
                  <a:gd name="connsiteY51" fmla="*/ 636372 h 781444"/>
                  <a:gd name="connsiteX52" fmla="*/ 763211 w 1397199"/>
                  <a:gd name="connsiteY52" fmla="*/ 638919 h 781444"/>
                  <a:gd name="connsiteX53" fmla="*/ 781420 w 1397199"/>
                  <a:gd name="connsiteY53" fmla="*/ 636372 h 781444"/>
                  <a:gd name="connsiteX54" fmla="*/ 805322 w 1397199"/>
                  <a:gd name="connsiteY54" fmla="*/ 630898 h 781444"/>
                  <a:gd name="connsiteX55" fmla="*/ 834966 w 1397199"/>
                  <a:gd name="connsiteY55" fmla="*/ 636372 h 781444"/>
                  <a:gd name="connsiteX56" fmla="*/ 863799 w 1397199"/>
                  <a:gd name="connsiteY56" fmla="*/ 644610 h 781444"/>
                  <a:gd name="connsiteX57" fmla="*/ 888513 w 1397199"/>
                  <a:gd name="connsiteY57" fmla="*/ 646670 h 781444"/>
                  <a:gd name="connsiteX58" fmla="*/ 869490 w 1397199"/>
                  <a:gd name="connsiteY58" fmla="*/ 622877 h 781444"/>
                  <a:gd name="connsiteX59" fmla="*/ 874096 w 1397199"/>
                  <a:gd name="connsiteY59" fmla="*/ 603421 h 781444"/>
                  <a:gd name="connsiteX60" fmla="*/ 904988 w 1397199"/>
                  <a:gd name="connsiteY60" fmla="*/ 605481 h 781444"/>
                  <a:gd name="connsiteX61" fmla="*/ 921464 w 1397199"/>
                  <a:gd name="connsiteY61" fmla="*/ 611659 h 781444"/>
                  <a:gd name="connsiteX62" fmla="*/ 941680 w 1397199"/>
                  <a:gd name="connsiteY62" fmla="*/ 612850 h 781444"/>
                  <a:gd name="connsiteX63" fmla="*/ 962653 w 1397199"/>
                  <a:gd name="connsiteY63" fmla="*/ 624016 h 781444"/>
                  <a:gd name="connsiteX64" fmla="*/ 983247 w 1397199"/>
                  <a:gd name="connsiteY64" fmla="*/ 638432 h 781444"/>
                  <a:gd name="connsiteX65" fmla="*/ 1012080 w 1397199"/>
                  <a:gd name="connsiteY65" fmla="*/ 636372 h 781444"/>
                  <a:gd name="connsiteX66" fmla="*/ 1028556 w 1397199"/>
                  <a:gd name="connsiteY66" fmla="*/ 675502 h 781444"/>
                  <a:gd name="connsiteX67" fmla="*/ 1036793 w 1397199"/>
                  <a:gd name="connsiteY67" fmla="*/ 704335 h 781444"/>
                  <a:gd name="connsiteX68" fmla="*/ 1047959 w 1397199"/>
                  <a:gd name="connsiteY68" fmla="*/ 723141 h 781444"/>
                  <a:gd name="connsiteX69" fmla="*/ 1064001 w 1397199"/>
                  <a:gd name="connsiteY69" fmla="*/ 739183 h 781444"/>
                  <a:gd name="connsiteX70" fmla="*/ 1064001 w 1397199"/>
                  <a:gd name="connsiteY70" fmla="*/ 761241 h 781444"/>
                  <a:gd name="connsiteX71" fmla="*/ 1080043 w 1397199"/>
                  <a:gd name="connsiteY71" fmla="*/ 778475 h 781444"/>
                  <a:gd name="connsiteX72" fmla="*/ 1090069 w 1397199"/>
                  <a:gd name="connsiteY72" fmla="*/ 781293 h 781444"/>
                  <a:gd name="connsiteX73" fmla="*/ 1096518 w 1397199"/>
                  <a:gd name="connsiteY73" fmla="*/ 774356 h 781444"/>
                  <a:gd name="connsiteX74" fmla="*/ 1086220 w 1397199"/>
                  <a:gd name="connsiteY74" fmla="*/ 724929 h 781444"/>
                  <a:gd name="connsiteX75" fmla="*/ 1082048 w 1397199"/>
                  <a:gd name="connsiteY75" fmla="*/ 705092 h 781444"/>
                  <a:gd name="connsiteX76" fmla="*/ 1063566 w 1397199"/>
                  <a:gd name="connsiteY76" fmla="*/ 685799 h 781444"/>
                  <a:gd name="connsiteX77" fmla="*/ 1063566 w 1397199"/>
                  <a:gd name="connsiteY77" fmla="*/ 654908 h 781444"/>
                  <a:gd name="connsiteX78" fmla="*/ 1051969 w 1397199"/>
                  <a:gd name="connsiteY78" fmla="*/ 624882 h 781444"/>
                  <a:gd name="connsiteX79" fmla="*/ 1057388 w 1397199"/>
                  <a:gd name="connsiteY79" fmla="*/ 601362 h 781444"/>
                  <a:gd name="connsiteX80" fmla="*/ 1061507 w 1397199"/>
                  <a:gd name="connsiteY80" fmla="*/ 570470 h 781444"/>
                  <a:gd name="connsiteX81" fmla="*/ 1076032 w 1397199"/>
                  <a:gd name="connsiteY81" fmla="*/ 548682 h 781444"/>
                  <a:gd name="connsiteX82" fmla="*/ 1096518 w 1397199"/>
                  <a:gd name="connsiteY82" fmla="*/ 539578 h 781444"/>
                  <a:gd name="connsiteX83" fmla="*/ 1115053 w 1397199"/>
                  <a:gd name="connsiteY83" fmla="*/ 516924 h 781444"/>
                  <a:gd name="connsiteX84" fmla="*/ 1141826 w 1397199"/>
                  <a:gd name="connsiteY84" fmla="*/ 506626 h 781444"/>
                  <a:gd name="connsiteX85" fmla="*/ 1160361 w 1397199"/>
                  <a:gd name="connsiteY85" fmla="*/ 494270 h 781444"/>
                  <a:gd name="connsiteX86" fmla="*/ 1176296 w 1397199"/>
                  <a:gd name="connsiteY86" fmla="*/ 476492 h 781444"/>
                  <a:gd name="connsiteX87" fmla="*/ 1201550 w 1397199"/>
                  <a:gd name="connsiteY87" fmla="*/ 467497 h 781444"/>
                  <a:gd name="connsiteX88" fmla="*/ 1188327 w 1397199"/>
                  <a:gd name="connsiteY88" fmla="*/ 450424 h 781444"/>
                  <a:gd name="connsiteX89" fmla="*/ 1189193 w 1397199"/>
                  <a:gd name="connsiteY89" fmla="*/ 428367 h 781444"/>
                  <a:gd name="connsiteX90" fmla="*/ 1172285 w 1397199"/>
                  <a:gd name="connsiteY90" fmla="*/ 400292 h 781444"/>
                  <a:gd name="connsiteX91" fmla="*/ 1176837 w 1397199"/>
                  <a:gd name="connsiteY91" fmla="*/ 372762 h 781444"/>
                  <a:gd name="connsiteX92" fmla="*/ 1194343 w 1397199"/>
                  <a:gd name="connsiteY92" fmla="*/ 384250 h 781444"/>
                  <a:gd name="connsiteX93" fmla="*/ 1203610 w 1397199"/>
                  <a:gd name="connsiteY93" fmla="*/ 399535 h 781444"/>
                  <a:gd name="connsiteX94" fmla="*/ 1211847 w 1397199"/>
                  <a:gd name="connsiteY94" fmla="*/ 378940 h 781444"/>
                  <a:gd name="connsiteX95" fmla="*/ 1201550 w 1397199"/>
                  <a:gd name="connsiteY95" fmla="*/ 335691 h 781444"/>
                  <a:gd name="connsiteX96" fmla="*/ 1222145 w 1397199"/>
                  <a:gd name="connsiteY96" fmla="*/ 360405 h 781444"/>
                  <a:gd name="connsiteX97" fmla="*/ 1238620 w 1397199"/>
                  <a:gd name="connsiteY97" fmla="*/ 306859 h 781444"/>
                  <a:gd name="connsiteX98" fmla="*/ 1238620 w 1397199"/>
                  <a:gd name="connsiteY98" fmla="*/ 306859 h 781444"/>
                  <a:gd name="connsiteX99" fmla="*/ 1265393 w 1397199"/>
                  <a:gd name="connsiteY99" fmla="*/ 288324 h 781444"/>
                  <a:gd name="connsiteX100" fmla="*/ 1284580 w 1397199"/>
                  <a:gd name="connsiteY100" fmla="*/ 298024 h 781444"/>
                  <a:gd name="connsiteX101" fmla="*/ 1296285 w 1397199"/>
                  <a:gd name="connsiteY101" fmla="*/ 288324 h 781444"/>
                  <a:gd name="connsiteX102" fmla="*/ 1323058 w 1397199"/>
                  <a:gd name="connsiteY102" fmla="*/ 282145 h 781444"/>
                  <a:gd name="connsiteX103" fmla="*/ 1343653 w 1397199"/>
                  <a:gd name="connsiteY103" fmla="*/ 267729 h 781444"/>
                  <a:gd name="connsiteX104" fmla="*/ 1323058 w 1397199"/>
                  <a:gd name="connsiteY104" fmla="*/ 265670 h 781444"/>
                  <a:gd name="connsiteX105" fmla="*/ 1314820 w 1397199"/>
                  <a:gd name="connsiteY105" fmla="*/ 253313 h 781444"/>
                  <a:gd name="connsiteX106" fmla="*/ 1318939 w 1397199"/>
                  <a:gd name="connsiteY106" fmla="*/ 230659 h 781444"/>
                  <a:gd name="connsiteX107" fmla="*/ 1326690 w 1397199"/>
                  <a:gd name="connsiteY107" fmla="*/ 213803 h 781444"/>
                  <a:gd name="connsiteX108" fmla="*/ 1343653 w 1397199"/>
                  <a:gd name="connsiteY108" fmla="*/ 203886 h 781444"/>
                  <a:gd name="connsiteX109" fmla="*/ 1360780 w 1397199"/>
                  <a:gd name="connsiteY109" fmla="*/ 199766 h 781444"/>
                  <a:gd name="connsiteX110" fmla="*/ 1368801 w 1397199"/>
                  <a:gd name="connsiteY110" fmla="*/ 183724 h 781444"/>
                  <a:gd name="connsiteX111" fmla="*/ 1388961 w 1397199"/>
                  <a:gd name="connsiteY111" fmla="*/ 181232 h 781444"/>
                  <a:gd name="connsiteX112" fmla="*/ 1397199 w 1397199"/>
                  <a:gd name="connsiteY112" fmla="*/ 170935 h 781444"/>
                  <a:gd name="connsiteX113" fmla="*/ 1386901 w 1397199"/>
                  <a:gd name="connsiteY113" fmla="*/ 144162 h 781444"/>
                  <a:gd name="connsiteX114" fmla="*/ 1391020 w 1397199"/>
                  <a:gd name="connsiteY114" fmla="*/ 113270 h 781444"/>
                  <a:gd name="connsiteX115" fmla="*/ 1384842 w 1397199"/>
                  <a:gd name="connsiteY115" fmla="*/ 96794 h 781444"/>
                  <a:gd name="connsiteX116" fmla="*/ 1374598 w 1397199"/>
                  <a:gd name="connsiteY116" fmla="*/ 96360 h 781444"/>
                  <a:gd name="connsiteX117" fmla="*/ 1355847 w 1397199"/>
                  <a:gd name="connsiteY117" fmla="*/ 106603 h 781444"/>
                  <a:gd name="connsiteX118" fmla="*/ 1346301 w 1397199"/>
                  <a:gd name="connsiteY118" fmla="*/ 113858 h 781444"/>
                  <a:gd name="connsiteX119" fmla="*/ 1338063 w 1397199"/>
                  <a:gd name="connsiteY119" fmla="*/ 134943 h 781444"/>
                  <a:gd name="connsiteX120" fmla="*/ 1303444 w 1397199"/>
                  <a:gd name="connsiteY120" fmla="*/ 170052 h 781444"/>
                  <a:gd name="connsiteX121" fmla="*/ 1253037 w 1397199"/>
                  <a:gd name="connsiteY121" fmla="*/ 166816 h 781444"/>
                  <a:gd name="connsiteX122" fmla="*/ 1211847 w 1397199"/>
                  <a:gd name="connsiteY122" fmla="*/ 168875 h 781444"/>
                  <a:gd name="connsiteX123" fmla="*/ 1224072 w 1397199"/>
                  <a:gd name="connsiteY123" fmla="*/ 205413 h 781444"/>
                  <a:gd name="connsiteX124" fmla="*/ 1213308 w 1397199"/>
                  <a:gd name="connsiteY124" fmla="*/ 219830 h 781444"/>
                  <a:gd name="connsiteX125" fmla="*/ 1189459 w 1397199"/>
                  <a:gd name="connsiteY125" fmla="*/ 223152 h 781444"/>
                  <a:gd name="connsiteX126" fmla="*/ 1169728 w 1397199"/>
                  <a:gd name="connsiteY126" fmla="*/ 229331 h 781444"/>
                  <a:gd name="connsiteX127" fmla="*/ 1156441 w 1397199"/>
                  <a:gd name="connsiteY127" fmla="*/ 236705 h 781444"/>
                  <a:gd name="connsiteX128" fmla="*/ 1111267 w 1397199"/>
                  <a:gd name="connsiteY128" fmla="*/ 249526 h 781444"/>
                  <a:gd name="connsiteX129" fmla="*/ 1092332 w 1397199"/>
                  <a:gd name="connsiteY129" fmla="*/ 278425 h 781444"/>
                  <a:gd name="connsiteX130" fmla="*/ 1079178 w 1397199"/>
                  <a:gd name="connsiteY130" fmla="*/ 279952 h 781444"/>
                  <a:gd name="connsiteX131" fmla="*/ 1055129 w 1397199"/>
                  <a:gd name="connsiteY131" fmla="*/ 283740 h 781444"/>
                  <a:gd name="connsiteX132" fmla="*/ 1045629 w 1397199"/>
                  <a:gd name="connsiteY132" fmla="*/ 307922 h 781444"/>
                  <a:gd name="connsiteX133" fmla="*/ 1001052 w 1397199"/>
                  <a:gd name="connsiteY133" fmla="*/ 306195 h 781444"/>
                  <a:gd name="connsiteX134" fmla="*/ 997464 w 1397199"/>
                  <a:gd name="connsiteY134" fmla="*/ 272047 h 781444"/>
                  <a:gd name="connsiteX135" fmla="*/ 992084 w 1397199"/>
                  <a:gd name="connsiteY135" fmla="*/ 234180 h 781444"/>
                  <a:gd name="connsiteX136" fmla="*/ 1010618 w 1397199"/>
                  <a:gd name="connsiteY136" fmla="*/ 202491 h 781444"/>
                  <a:gd name="connsiteX137" fmla="*/ 1010486 w 1397199"/>
                  <a:gd name="connsiteY137" fmla="*/ 179903 h 781444"/>
                  <a:gd name="connsiteX138" fmla="*/ 1001583 w 1397199"/>
                  <a:gd name="connsiteY138" fmla="*/ 192061 h 781444"/>
                  <a:gd name="connsiteX139" fmla="*/ 996069 w 1397199"/>
                  <a:gd name="connsiteY139" fmla="*/ 164622 h 781444"/>
                  <a:gd name="connsiteX140" fmla="*/ 987035 w 1397199"/>
                  <a:gd name="connsiteY140" fmla="*/ 162032 h 781444"/>
                  <a:gd name="connsiteX141" fmla="*/ 984110 w 1397199"/>
                  <a:gd name="connsiteY141" fmla="*/ 159973 h 781444"/>
                  <a:gd name="connsiteX142" fmla="*/ 969430 w 1397199"/>
                  <a:gd name="connsiteY142" fmla="*/ 194851 h 781444"/>
                  <a:gd name="connsiteX143" fmla="*/ 947696 w 1397199"/>
                  <a:gd name="connsiteY143" fmla="*/ 215809 h 781444"/>
                  <a:gd name="connsiteX144" fmla="*/ 937245 w 1397199"/>
                  <a:gd name="connsiteY144" fmla="*/ 270788 h 781444"/>
                  <a:gd name="connsiteX145" fmla="*/ 917617 w 1397199"/>
                  <a:gd name="connsiteY145" fmla="*/ 275967 h 781444"/>
                  <a:gd name="connsiteX146" fmla="*/ 909596 w 1397199"/>
                  <a:gd name="connsiteY146" fmla="*/ 255914 h 781444"/>
                  <a:gd name="connsiteX147" fmla="*/ 899569 w 1397199"/>
                  <a:gd name="connsiteY147" fmla="*/ 237867 h 781444"/>
                  <a:gd name="connsiteX148" fmla="*/ 909596 w 1397199"/>
                  <a:gd name="connsiteY148" fmla="*/ 219820 h 781444"/>
                  <a:gd name="connsiteX149" fmla="*/ 922061 w 1397199"/>
                  <a:gd name="connsiteY149" fmla="*/ 192128 h 781444"/>
                  <a:gd name="connsiteX150" fmla="*/ 941680 w 1397199"/>
                  <a:gd name="connsiteY150" fmla="*/ 161667 h 781444"/>
                  <a:gd name="connsiteX151" fmla="*/ 953883 w 1397199"/>
                  <a:gd name="connsiteY151" fmla="*/ 125625 h 781444"/>
                  <a:gd name="connsiteX152" fmla="*/ 935614 w 1397199"/>
                  <a:gd name="connsiteY152" fmla="*/ 114134 h 781444"/>
                  <a:gd name="connsiteX153" fmla="*/ 914621 w 1397199"/>
                  <a:gd name="connsiteY153" fmla="*/ 121176 h 781444"/>
                  <a:gd name="connsiteX154" fmla="*/ 886320 w 1397199"/>
                  <a:gd name="connsiteY154" fmla="*/ 83906 h 781444"/>
                  <a:gd name="connsiteX155" fmla="*/ 877285 w 1397199"/>
                  <a:gd name="connsiteY155" fmla="*/ 120777 h 781444"/>
                  <a:gd name="connsiteX156" fmla="*/ 845330 w 1397199"/>
                  <a:gd name="connsiteY156" fmla="*/ 88822 h 781444"/>
                  <a:gd name="connsiteX157" fmla="*/ 814903 w 1397199"/>
                  <a:gd name="connsiteY157" fmla="*/ 87927 h 781444"/>
                  <a:gd name="connsiteX158" fmla="*/ 851443 w 1397199"/>
                  <a:gd name="connsiteY158" fmla="*/ 31325 h 781444"/>
                  <a:gd name="connsiteX159" fmla="*/ 829385 w 1397199"/>
                  <a:gd name="connsiteY159" fmla="*/ 39346 h 781444"/>
                  <a:gd name="connsiteX160" fmla="*/ 806134 w 1397199"/>
                  <a:gd name="connsiteY160" fmla="*/ 32951 h 781444"/>
                  <a:gd name="connsiteX161" fmla="*/ 736112 w 1397199"/>
                  <a:gd name="connsiteY161" fmla="*/ 26772 h 781444"/>
                  <a:gd name="connsiteX162" fmla="*/ 717577 w 1397199"/>
                  <a:gd name="connsiteY162" fmla="*/ 0 h 781444"/>
                  <a:gd name="connsiteX163" fmla="*/ 713458 w 1397199"/>
                  <a:gd name="connsiteY163" fmla="*/ 22653 h 781444"/>
                  <a:gd name="connsiteX0" fmla="*/ 708786 w 1392527"/>
                  <a:gd name="connsiteY0" fmla="*/ 22653 h 781444"/>
                  <a:gd name="connsiteX1" fmla="*/ 51819 w 1392527"/>
                  <a:gd name="connsiteY1" fmla="*/ 20594 h 781444"/>
                  <a:gd name="connsiteX2" fmla="*/ 62713 w 1392527"/>
                  <a:gd name="connsiteY2" fmla="*/ 53383 h 781444"/>
                  <a:gd name="connsiteX3" fmla="*/ 55938 w 1392527"/>
                  <a:gd name="connsiteY3" fmla="*/ 98853 h 781444"/>
                  <a:gd name="connsiteX4" fmla="*/ 39462 w 1392527"/>
                  <a:gd name="connsiteY4" fmla="*/ 67962 h 781444"/>
                  <a:gd name="connsiteX5" fmla="*/ 16644 w 1392527"/>
                  <a:gd name="connsiteY5" fmla="*/ 59724 h 781444"/>
                  <a:gd name="connsiteX6" fmla="*/ 62 w 1392527"/>
                  <a:gd name="connsiteY6" fmla="*/ 84221 h 781444"/>
                  <a:gd name="connsiteX7" fmla="*/ 14586 w 1392527"/>
                  <a:gd name="connsiteY7" fmla="*/ 103515 h 781444"/>
                  <a:gd name="connsiteX8" fmla="*/ 12906 w 1392527"/>
                  <a:gd name="connsiteY8" fmla="*/ 135924 h 781444"/>
                  <a:gd name="connsiteX9" fmla="*/ 10576 w 1392527"/>
                  <a:gd name="connsiteY9" fmla="*/ 183725 h 781444"/>
                  <a:gd name="connsiteX10" fmla="*/ 14856 w 1392527"/>
                  <a:gd name="connsiteY10" fmla="*/ 210064 h 781444"/>
                  <a:gd name="connsiteX11" fmla="*/ 2392 w 1392527"/>
                  <a:gd name="connsiteY11" fmla="*/ 236837 h 781444"/>
                  <a:gd name="connsiteX12" fmla="*/ 6566 w 1392527"/>
                  <a:gd name="connsiteY12" fmla="*/ 269951 h 781444"/>
                  <a:gd name="connsiteX13" fmla="*/ 8840 w 1392527"/>
                  <a:gd name="connsiteY13" fmla="*/ 292334 h 781444"/>
                  <a:gd name="connsiteX14" fmla="*/ 8571 w 1392527"/>
                  <a:gd name="connsiteY14" fmla="*/ 314067 h 781444"/>
                  <a:gd name="connsiteX15" fmla="*/ 10629 w 1392527"/>
                  <a:gd name="connsiteY15" fmla="*/ 354226 h 781444"/>
                  <a:gd name="connsiteX16" fmla="*/ 30629 w 1392527"/>
                  <a:gd name="connsiteY16" fmla="*/ 378235 h 781444"/>
                  <a:gd name="connsiteX17" fmla="*/ 45857 w 1392527"/>
                  <a:gd name="connsiteY17" fmla="*/ 415685 h 781444"/>
                  <a:gd name="connsiteX18" fmla="*/ 72739 w 1392527"/>
                  <a:gd name="connsiteY18" fmla="*/ 438393 h 781444"/>
                  <a:gd name="connsiteX19" fmla="*/ 88782 w 1392527"/>
                  <a:gd name="connsiteY19" fmla="*/ 458446 h 781444"/>
                  <a:gd name="connsiteX20" fmla="*/ 99350 w 1392527"/>
                  <a:gd name="connsiteY20" fmla="*/ 475464 h 781444"/>
                  <a:gd name="connsiteX21" fmla="*/ 107262 w 1392527"/>
                  <a:gd name="connsiteY21" fmla="*/ 494541 h 781444"/>
                  <a:gd name="connsiteX22" fmla="*/ 120866 w 1392527"/>
                  <a:gd name="connsiteY22" fmla="*/ 510583 h 781444"/>
                  <a:gd name="connsiteX23" fmla="*/ 140375 w 1392527"/>
                  <a:gd name="connsiteY23" fmla="*/ 516598 h 781444"/>
                  <a:gd name="connsiteX24" fmla="*/ 160971 w 1392527"/>
                  <a:gd name="connsiteY24" fmla="*/ 528630 h 781444"/>
                  <a:gd name="connsiteX25" fmla="*/ 175008 w 1392527"/>
                  <a:gd name="connsiteY25" fmla="*/ 546678 h 781444"/>
                  <a:gd name="connsiteX26" fmla="*/ 193921 w 1392527"/>
                  <a:gd name="connsiteY26" fmla="*/ 560172 h 781444"/>
                  <a:gd name="connsiteX27" fmla="*/ 239229 w 1392527"/>
                  <a:gd name="connsiteY27" fmla="*/ 551935 h 781444"/>
                  <a:gd name="connsiteX28" fmla="*/ 274240 w 1392527"/>
                  <a:gd name="connsiteY28" fmla="*/ 572529 h 781444"/>
                  <a:gd name="connsiteX29" fmla="*/ 309251 w 1392527"/>
                  <a:gd name="connsiteY29" fmla="*/ 578708 h 781444"/>
                  <a:gd name="connsiteX30" fmla="*/ 331905 w 1392527"/>
                  <a:gd name="connsiteY30" fmla="*/ 593124 h 781444"/>
                  <a:gd name="connsiteX31" fmla="*/ 362797 w 1392527"/>
                  <a:gd name="connsiteY31" fmla="*/ 589005 h 781444"/>
                  <a:gd name="connsiteX32" fmla="*/ 385451 w 1392527"/>
                  <a:gd name="connsiteY32" fmla="*/ 578708 h 781444"/>
                  <a:gd name="connsiteX33" fmla="*/ 397808 w 1392527"/>
                  <a:gd name="connsiteY33" fmla="*/ 580767 h 781444"/>
                  <a:gd name="connsiteX34" fmla="*/ 424581 w 1392527"/>
                  <a:gd name="connsiteY34" fmla="*/ 572529 h 781444"/>
                  <a:gd name="connsiteX35" fmla="*/ 451354 w 1392527"/>
                  <a:gd name="connsiteY35" fmla="*/ 589005 h 781444"/>
                  <a:gd name="connsiteX36" fmla="*/ 478127 w 1392527"/>
                  <a:gd name="connsiteY36" fmla="*/ 609599 h 781444"/>
                  <a:gd name="connsiteX37" fmla="*/ 494602 w 1392527"/>
                  <a:gd name="connsiteY37" fmla="*/ 628135 h 781444"/>
                  <a:gd name="connsiteX38" fmla="*/ 515197 w 1392527"/>
                  <a:gd name="connsiteY38" fmla="*/ 656967 h 781444"/>
                  <a:gd name="connsiteX39" fmla="*/ 541970 w 1392527"/>
                  <a:gd name="connsiteY39" fmla="*/ 636372 h 781444"/>
                  <a:gd name="connsiteX40" fmla="*/ 560505 w 1392527"/>
                  <a:gd name="connsiteY40" fmla="*/ 634313 h 781444"/>
                  <a:gd name="connsiteX41" fmla="*/ 579040 w 1392527"/>
                  <a:gd name="connsiteY41" fmla="*/ 646670 h 781444"/>
                  <a:gd name="connsiteX42" fmla="*/ 597575 w 1392527"/>
                  <a:gd name="connsiteY42" fmla="*/ 677562 h 781444"/>
                  <a:gd name="connsiteX43" fmla="*/ 611992 w 1392527"/>
                  <a:gd name="connsiteY43" fmla="*/ 694037 h 781444"/>
                  <a:gd name="connsiteX44" fmla="*/ 618170 w 1392527"/>
                  <a:gd name="connsiteY44" fmla="*/ 710513 h 781444"/>
                  <a:gd name="connsiteX45" fmla="*/ 638765 w 1392527"/>
                  <a:gd name="connsiteY45" fmla="*/ 722870 h 781444"/>
                  <a:gd name="connsiteX46" fmla="*/ 661419 w 1392527"/>
                  <a:gd name="connsiteY46" fmla="*/ 739345 h 781444"/>
                  <a:gd name="connsiteX47" fmla="*/ 678329 w 1392527"/>
                  <a:gd name="connsiteY47" fmla="*/ 715119 h 781444"/>
                  <a:gd name="connsiteX48" fmla="*/ 673775 w 1392527"/>
                  <a:gd name="connsiteY48" fmla="*/ 687859 h 781444"/>
                  <a:gd name="connsiteX49" fmla="*/ 690360 w 1392527"/>
                  <a:gd name="connsiteY49" fmla="*/ 664987 h 781444"/>
                  <a:gd name="connsiteX50" fmla="*/ 712905 w 1392527"/>
                  <a:gd name="connsiteY50" fmla="*/ 652848 h 781444"/>
                  <a:gd name="connsiteX51" fmla="*/ 739678 w 1392527"/>
                  <a:gd name="connsiteY51" fmla="*/ 636372 h 781444"/>
                  <a:gd name="connsiteX52" fmla="*/ 758539 w 1392527"/>
                  <a:gd name="connsiteY52" fmla="*/ 638919 h 781444"/>
                  <a:gd name="connsiteX53" fmla="*/ 776748 w 1392527"/>
                  <a:gd name="connsiteY53" fmla="*/ 636372 h 781444"/>
                  <a:gd name="connsiteX54" fmla="*/ 800650 w 1392527"/>
                  <a:gd name="connsiteY54" fmla="*/ 630898 h 781444"/>
                  <a:gd name="connsiteX55" fmla="*/ 830294 w 1392527"/>
                  <a:gd name="connsiteY55" fmla="*/ 636372 h 781444"/>
                  <a:gd name="connsiteX56" fmla="*/ 859127 w 1392527"/>
                  <a:gd name="connsiteY56" fmla="*/ 644610 h 781444"/>
                  <a:gd name="connsiteX57" fmla="*/ 883841 w 1392527"/>
                  <a:gd name="connsiteY57" fmla="*/ 646670 h 781444"/>
                  <a:gd name="connsiteX58" fmla="*/ 864818 w 1392527"/>
                  <a:gd name="connsiteY58" fmla="*/ 622877 h 781444"/>
                  <a:gd name="connsiteX59" fmla="*/ 869424 w 1392527"/>
                  <a:gd name="connsiteY59" fmla="*/ 603421 h 781444"/>
                  <a:gd name="connsiteX60" fmla="*/ 900316 w 1392527"/>
                  <a:gd name="connsiteY60" fmla="*/ 605481 h 781444"/>
                  <a:gd name="connsiteX61" fmla="*/ 916792 w 1392527"/>
                  <a:gd name="connsiteY61" fmla="*/ 611659 h 781444"/>
                  <a:gd name="connsiteX62" fmla="*/ 937008 w 1392527"/>
                  <a:gd name="connsiteY62" fmla="*/ 612850 h 781444"/>
                  <a:gd name="connsiteX63" fmla="*/ 957981 w 1392527"/>
                  <a:gd name="connsiteY63" fmla="*/ 624016 h 781444"/>
                  <a:gd name="connsiteX64" fmla="*/ 978575 w 1392527"/>
                  <a:gd name="connsiteY64" fmla="*/ 638432 h 781444"/>
                  <a:gd name="connsiteX65" fmla="*/ 1007408 w 1392527"/>
                  <a:gd name="connsiteY65" fmla="*/ 636372 h 781444"/>
                  <a:gd name="connsiteX66" fmla="*/ 1023884 w 1392527"/>
                  <a:gd name="connsiteY66" fmla="*/ 675502 h 781444"/>
                  <a:gd name="connsiteX67" fmla="*/ 1032121 w 1392527"/>
                  <a:gd name="connsiteY67" fmla="*/ 704335 h 781444"/>
                  <a:gd name="connsiteX68" fmla="*/ 1043287 w 1392527"/>
                  <a:gd name="connsiteY68" fmla="*/ 723141 h 781444"/>
                  <a:gd name="connsiteX69" fmla="*/ 1059329 w 1392527"/>
                  <a:gd name="connsiteY69" fmla="*/ 739183 h 781444"/>
                  <a:gd name="connsiteX70" fmla="*/ 1059329 w 1392527"/>
                  <a:gd name="connsiteY70" fmla="*/ 761241 h 781444"/>
                  <a:gd name="connsiteX71" fmla="*/ 1075371 w 1392527"/>
                  <a:gd name="connsiteY71" fmla="*/ 778475 h 781444"/>
                  <a:gd name="connsiteX72" fmla="*/ 1085397 w 1392527"/>
                  <a:gd name="connsiteY72" fmla="*/ 781293 h 781444"/>
                  <a:gd name="connsiteX73" fmla="*/ 1091846 w 1392527"/>
                  <a:gd name="connsiteY73" fmla="*/ 774356 h 781444"/>
                  <a:gd name="connsiteX74" fmla="*/ 1081548 w 1392527"/>
                  <a:gd name="connsiteY74" fmla="*/ 724929 h 781444"/>
                  <a:gd name="connsiteX75" fmla="*/ 1077376 w 1392527"/>
                  <a:gd name="connsiteY75" fmla="*/ 705092 h 781444"/>
                  <a:gd name="connsiteX76" fmla="*/ 1058894 w 1392527"/>
                  <a:gd name="connsiteY76" fmla="*/ 685799 h 781444"/>
                  <a:gd name="connsiteX77" fmla="*/ 1058894 w 1392527"/>
                  <a:gd name="connsiteY77" fmla="*/ 654908 h 781444"/>
                  <a:gd name="connsiteX78" fmla="*/ 1047297 w 1392527"/>
                  <a:gd name="connsiteY78" fmla="*/ 624882 h 781444"/>
                  <a:gd name="connsiteX79" fmla="*/ 1052716 w 1392527"/>
                  <a:gd name="connsiteY79" fmla="*/ 601362 h 781444"/>
                  <a:gd name="connsiteX80" fmla="*/ 1056835 w 1392527"/>
                  <a:gd name="connsiteY80" fmla="*/ 570470 h 781444"/>
                  <a:gd name="connsiteX81" fmla="*/ 1071360 w 1392527"/>
                  <a:gd name="connsiteY81" fmla="*/ 548682 h 781444"/>
                  <a:gd name="connsiteX82" fmla="*/ 1091846 w 1392527"/>
                  <a:gd name="connsiteY82" fmla="*/ 539578 h 781444"/>
                  <a:gd name="connsiteX83" fmla="*/ 1110381 w 1392527"/>
                  <a:gd name="connsiteY83" fmla="*/ 516924 h 781444"/>
                  <a:gd name="connsiteX84" fmla="*/ 1137154 w 1392527"/>
                  <a:gd name="connsiteY84" fmla="*/ 506626 h 781444"/>
                  <a:gd name="connsiteX85" fmla="*/ 1155689 w 1392527"/>
                  <a:gd name="connsiteY85" fmla="*/ 494270 h 781444"/>
                  <a:gd name="connsiteX86" fmla="*/ 1171624 w 1392527"/>
                  <a:gd name="connsiteY86" fmla="*/ 476492 h 781444"/>
                  <a:gd name="connsiteX87" fmla="*/ 1196878 w 1392527"/>
                  <a:gd name="connsiteY87" fmla="*/ 467497 h 781444"/>
                  <a:gd name="connsiteX88" fmla="*/ 1183655 w 1392527"/>
                  <a:gd name="connsiteY88" fmla="*/ 450424 h 781444"/>
                  <a:gd name="connsiteX89" fmla="*/ 1184521 w 1392527"/>
                  <a:gd name="connsiteY89" fmla="*/ 428367 h 781444"/>
                  <a:gd name="connsiteX90" fmla="*/ 1167613 w 1392527"/>
                  <a:gd name="connsiteY90" fmla="*/ 400292 h 781444"/>
                  <a:gd name="connsiteX91" fmla="*/ 1172165 w 1392527"/>
                  <a:gd name="connsiteY91" fmla="*/ 372762 h 781444"/>
                  <a:gd name="connsiteX92" fmla="*/ 1189671 w 1392527"/>
                  <a:gd name="connsiteY92" fmla="*/ 384250 h 781444"/>
                  <a:gd name="connsiteX93" fmla="*/ 1198938 w 1392527"/>
                  <a:gd name="connsiteY93" fmla="*/ 399535 h 781444"/>
                  <a:gd name="connsiteX94" fmla="*/ 1207175 w 1392527"/>
                  <a:gd name="connsiteY94" fmla="*/ 378940 h 781444"/>
                  <a:gd name="connsiteX95" fmla="*/ 1196878 w 1392527"/>
                  <a:gd name="connsiteY95" fmla="*/ 335691 h 781444"/>
                  <a:gd name="connsiteX96" fmla="*/ 1217473 w 1392527"/>
                  <a:gd name="connsiteY96" fmla="*/ 360405 h 781444"/>
                  <a:gd name="connsiteX97" fmla="*/ 1233948 w 1392527"/>
                  <a:gd name="connsiteY97" fmla="*/ 306859 h 781444"/>
                  <a:gd name="connsiteX98" fmla="*/ 1233948 w 1392527"/>
                  <a:gd name="connsiteY98" fmla="*/ 306859 h 781444"/>
                  <a:gd name="connsiteX99" fmla="*/ 1260721 w 1392527"/>
                  <a:gd name="connsiteY99" fmla="*/ 288324 h 781444"/>
                  <a:gd name="connsiteX100" fmla="*/ 1279908 w 1392527"/>
                  <a:gd name="connsiteY100" fmla="*/ 298024 h 781444"/>
                  <a:gd name="connsiteX101" fmla="*/ 1291613 w 1392527"/>
                  <a:gd name="connsiteY101" fmla="*/ 288324 h 781444"/>
                  <a:gd name="connsiteX102" fmla="*/ 1318386 w 1392527"/>
                  <a:gd name="connsiteY102" fmla="*/ 282145 h 781444"/>
                  <a:gd name="connsiteX103" fmla="*/ 1338981 w 1392527"/>
                  <a:gd name="connsiteY103" fmla="*/ 267729 h 781444"/>
                  <a:gd name="connsiteX104" fmla="*/ 1318386 w 1392527"/>
                  <a:gd name="connsiteY104" fmla="*/ 265670 h 781444"/>
                  <a:gd name="connsiteX105" fmla="*/ 1310148 w 1392527"/>
                  <a:gd name="connsiteY105" fmla="*/ 253313 h 781444"/>
                  <a:gd name="connsiteX106" fmla="*/ 1314267 w 1392527"/>
                  <a:gd name="connsiteY106" fmla="*/ 230659 h 781444"/>
                  <a:gd name="connsiteX107" fmla="*/ 1322018 w 1392527"/>
                  <a:gd name="connsiteY107" fmla="*/ 213803 h 781444"/>
                  <a:gd name="connsiteX108" fmla="*/ 1338981 w 1392527"/>
                  <a:gd name="connsiteY108" fmla="*/ 203886 h 781444"/>
                  <a:gd name="connsiteX109" fmla="*/ 1356108 w 1392527"/>
                  <a:gd name="connsiteY109" fmla="*/ 199766 h 781444"/>
                  <a:gd name="connsiteX110" fmla="*/ 1364129 w 1392527"/>
                  <a:gd name="connsiteY110" fmla="*/ 183724 h 781444"/>
                  <a:gd name="connsiteX111" fmla="*/ 1384289 w 1392527"/>
                  <a:gd name="connsiteY111" fmla="*/ 181232 h 781444"/>
                  <a:gd name="connsiteX112" fmla="*/ 1392527 w 1392527"/>
                  <a:gd name="connsiteY112" fmla="*/ 170935 h 781444"/>
                  <a:gd name="connsiteX113" fmla="*/ 1382229 w 1392527"/>
                  <a:gd name="connsiteY113" fmla="*/ 144162 h 781444"/>
                  <a:gd name="connsiteX114" fmla="*/ 1386348 w 1392527"/>
                  <a:gd name="connsiteY114" fmla="*/ 113270 h 781444"/>
                  <a:gd name="connsiteX115" fmla="*/ 1380170 w 1392527"/>
                  <a:gd name="connsiteY115" fmla="*/ 96794 h 781444"/>
                  <a:gd name="connsiteX116" fmla="*/ 1369926 w 1392527"/>
                  <a:gd name="connsiteY116" fmla="*/ 96360 h 781444"/>
                  <a:gd name="connsiteX117" fmla="*/ 1351175 w 1392527"/>
                  <a:gd name="connsiteY117" fmla="*/ 106603 h 781444"/>
                  <a:gd name="connsiteX118" fmla="*/ 1341629 w 1392527"/>
                  <a:gd name="connsiteY118" fmla="*/ 113858 h 781444"/>
                  <a:gd name="connsiteX119" fmla="*/ 1333391 w 1392527"/>
                  <a:gd name="connsiteY119" fmla="*/ 134943 h 781444"/>
                  <a:gd name="connsiteX120" fmla="*/ 1298772 w 1392527"/>
                  <a:gd name="connsiteY120" fmla="*/ 170052 h 781444"/>
                  <a:gd name="connsiteX121" fmla="*/ 1248365 w 1392527"/>
                  <a:gd name="connsiteY121" fmla="*/ 166816 h 781444"/>
                  <a:gd name="connsiteX122" fmla="*/ 1207175 w 1392527"/>
                  <a:gd name="connsiteY122" fmla="*/ 168875 h 781444"/>
                  <a:gd name="connsiteX123" fmla="*/ 1219400 w 1392527"/>
                  <a:gd name="connsiteY123" fmla="*/ 205413 h 781444"/>
                  <a:gd name="connsiteX124" fmla="*/ 1208636 w 1392527"/>
                  <a:gd name="connsiteY124" fmla="*/ 219830 h 781444"/>
                  <a:gd name="connsiteX125" fmla="*/ 1184787 w 1392527"/>
                  <a:gd name="connsiteY125" fmla="*/ 223152 h 781444"/>
                  <a:gd name="connsiteX126" fmla="*/ 1165056 w 1392527"/>
                  <a:gd name="connsiteY126" fmla="*/ 229331 h 781444"/>
                  <a:gd name="connsiteX127" fmla="*/ 1151769 w 1392527"/>
                  <a:gd name="connsiteY127" fmla="*/ 236705 h 781444"/>
                  <a:gd name="connsiteX128" fmla="*/ 1106595 w 1392527"/>
                  <a:gd name="connsiteY128" fmla="*/ 249526 h 781444"/>
                  <a:gd name="connsiteX129" fmla="*/ 1087660 w 1392527"/>
                  <a:gd name="connsiteY129" fmla="*/ 278425 h 781444"/>
                  <a:gd name="connsiteX130" fmla="*/ 1074506 w 1392527"/>
                  <a:gd name="connsiteY130" fmla="*/ 279952 h 781444"/>
                  <a:gd name="connsiteX131" fmla="*/ 1050457 w 1392527"/>
                  <a:gd name="connsiteY131" fmla="*/ 283740 h 781444"/>
                  <a:gd name="connsiteX132" fmla="*/ 1040957 w 1392527"/>
                  <a:gd name="connsiteY132" fmla="*/ 307922 h 781444"/>
                  <a:gd name="connsiteX133" fmla="*/ 996380 w 1392527"/>
                  <a:gd name="connsiteY133" fmla="*/ 306195 h 781444"/>
                  <a:gd name="connsiteX134" fmla="*/ 992792 w 1392527"/>
                  <a:gd name="connsiteY134" fmla="*/ 272047 h 781444"/>
                  <a:gd name="connsiteX135" fmla="*/ 987412 w 1392527"/>
                  <a:gd name="connsiteY135" fmla="*/ 234180 h 781444"/>
                  <a:gd name="connsiteX136" fmla="*/ 1005946 w 1392527"/>
                  <a:gd name="connsiteY136" fmla="*/ 202491 h 781444"/>
                  <a:gd name="connsiteX137" fmla="*/ 1005814 w 1392527"/>
                  <a:gd name="connsiteY137" fmla="*/ 179903 h 781444"/>
                  <a:gd name="connsiteX138" fmla="*/ 996911 w 1392527"/>
                  <a:gd name="connsiteY138" fmla="*/ 192061 h 781444"/>
                  <a:gd name="connsiteX139" fmla="*/ 991397 w 1392527"/>
                  <a:gd name="connsiteY139" fmla="*/ 164622 h 781444"/>
                  <a:gd name="connsiteX140" fmla="*/ 982363 w 1392527"/>
                  <a:gd name="connsiteY140" fmla="*/ 162032 h 781444"/>
                  <a:gd name="connsiteX141" fmla="*/ 979438 w 1392527"/>
                  <a:gd name="connsiteY141" fmla="*/ 159973 h 781444"/>
                  <a:gd name="connsiteX142" fmla="*/ 964758 w 1392527"/>
                  <a:gd name="connsiteY142" fmla="*/ 194851 h 781444"/>
                  <a:gd name="connsiteX143" fmla="*/ 943024 w 1392527"/>
                  <a:gd name="connsiteY143" fmla="*/ 215809 h 781444"/>
                  <a:gd name="connsiteX144" fmla="*/ 932573 w 1392527"/>
                  <a:gd name="connsiteY144" fmla="*/ 270788 h 781444"/>
                  <a:gd name="connsiteX145" fmla="*/ 912945 w 1392527"/>
                  <a:gd name="connsiteY145" fmla="*/ 275967 h 781444"/>
                  <a:gd name="connsiteX146" fmla="*/ 904924 w 1392527"/>
                  <a:gd name="connsiteY146" fmla="*/ 255914 h 781444"/>
                  <a:gd name="connsiteX147" fmla="*/ 894897 w 1392527"/>
                  <a:gd name="connsiteY147" fmla="*/ 237867 h 781444"/>
                  <a:gd name="connsiteX148" fmla="*/ 904924 w 1392527"/>
                  <a:gd name="connsiteY148" fmla="*/ 219820 h 781444"/>
                  <a:gd name="connsiteX149" fmla="*/ 917389 w 1392527"/>
                  <a:gd name="connsiteY149" fmla="*/ 192128 h 781444"/>
                  <a:gd name="connsiteX150" fmla="*/ 937008 w 1392527"/>
                  <a:gd name="connsiteY150" fmla="*/ 161667 h 781444"/>
                  <a:gd name="connsiteX151" fmla="*/ 949211 w 1392527"/>
                  <a:gd name="connsiteY151" fmla="*/ 125625 h 781444"/>
                  <a:gd name="connsiteX152" fmla="*/ 930942 w 1392527"/>
                  <a:gd name="connsiteY152" fmla="*/ 114134 h 781444"/>
                  <a:gd name="connsiteX153" fmla="*/ 909949 w 1392527"/>
                  <a:gd name="connsiteY153" fmla="*/ 121176 h 781444"/>
                  <a:gd name="connsiteX154" fmla="*/ 881648 w 1392527"/>
                  <a:gd name="connsiteY154" fmla="*/ 83906 h 781444"/>
                  <a:gd name="connsiteX155" fmla="*/ 872613 w 1392527"/>
                  <a:gd name="connsiteY155" fmla="*/ 120777 h 781444"/>
                  <a:gd name="connsiteX156" fmla="*/ 840658 w 1392527"/>
                  <a:gd name="connsiteY156" fmla="*/ 88822 h 781444"/>
                  <a:gd name="connsiteX157" fmla="*/ 810231 w 1392527"/>
                  <a:gd name="connsiteY157" fmla="*/ 87927 h 781444"/>
                  <a:gd name="connsiteX158" fmla="*/ 846771 w 1392527"/>
                  <a:gd name="connsiteY158" fmla="*/ 31325 h 781444"/>
                  <a:gd name="connsiteX159" fmla="*/ 824713 w 1392527"/>
                  <a:gd name="connsiteY159" fmla="*/ 39346 h 781444"/>
                  <a:gd name="connsiteX160" fmla="*/ 801462 w 1392527"/>
                  <a:gd name="connsiteY160" fmla="*/ 32951 h 781444"/>
                  <a:gd name="connsiteX161" fmla="*/ 731440 w 1392527"/>
                  <a:gd name="connsiteY161" fmla="*/ 26772 h 781444"/>
                  <a:gd name="connsiteX162" fmla="*/ 712905 w 1392527"/>
                  <a:gd name="connsiteY162" fmla="*/ 0 h 781444"/>
                  <a:gd name="connsiteX163" fmla="*/ 708786 w 1392527"/>
                  <a:gd name="connsiteY163" fmla="*/ 22653 h 781444"/>
                  <a:gd name="connsiteX0" fmla="*/ 706394 w 1390135"/>
                  <a:gd name="connsiteY0" fmla="*/ 22653 h 781444"/>
                  <a:gd name="connsiteX1" fmla="*/ 49427 w 1390135"/>
                  <a:gd name="connsiteY1" fmla="*/ 20594 h 781444"/>
                  <a:gd name="connsiteX2" fmla="*/ 60321 w 1390135"/>
                  <a:gd name="connsiteY2" fmla="*/ 53383 h 781444"/>
                  <a:gd name="connsiteX3" fmla="*/ 53546 w 1390135"/>
                  <a:gd name="connsiteY3" fmla="*/ 98853 h 781444"/>
                  <a:gd name="connsiteX4" fmla="*/ 37070 w 1390135"/>
                  <a:gd name="connsiteY4" fmla="*/ 67962 h 781444"/>
                  <a:gd name="connsiteX5" fmla="*/ 14252 w 1390135"/>
                  <a:gd name="connsiteY5" fmla="*/ 59724 h 781444"/>
                  <a:gd name="connsiteX6" fmla="*/ 1680 w 1390135"/>
                  <a:gd name="connsiteY6" fmla="*/ 76200 h 781444"/>
                  <a:gd name="connsiteX7" fmla="*/ 12194 w 1390135"/>
                  <a:gd name="connsiteY7" fmla="*/ 103515 h 781444"/>
                  <a:gd name="connsiteX8" fmla="*/ 10514 w 1390135"/>
                  <a:gd name="connsiteY8" fmla="*/ 135924 h 781444"/>
                  <a:gd name="connsiteX9" fmla="*/ 8184 w 1390135"/>
                  <a:gd name="connsiteY9" fmla="*/ 183725 h 781444"/>
                  <a:gd name="connsiteX10" fmla="*/ 12464 w 1390135"/>
                  <a:gd name="connsiteY10" fmla="*/ 210064 h 781444"/>
                  <a:gd name="connsiteX11" fmla="*/ 0 w 1390135"/>
                  <a:gd name="connsiteY11" fmla="*/ 236837 h 781444"/>
                  <a:gd name="connsiteX12" fmla="*/ 4174 w 1390135"/>
                  <a:gd name="connsiteY12" fmla="*/ 269951 h 781444"/>
                  <a:gd name="connsiteX13" fmla="*/ 6448 w 1390135"/>
                  <a:gd name="connsiteY13" fmla="*/ 292334 h 781444"/>
                  <a:gd name="connsiteX14" fmla="*/ 6179 w 1390135"/>
                  <a:gd name="connsiteY14" fmla="*/ 314067 h 781444"/>
                  <a:gd name="connsiteX15" fmla="*/ 8237 w 1390135"/>
                  <a:gd name="connsiteY15" fmla="*/ 354226 h 781444"/>
                  <a:gd name="connsiteX16" fmla="*/ 28237 w 1390135"/>
                  <a:gd name="connsiteY16" fmla="*/ 378235 h 781444"/>
                  <a:gd name="connsiteX17" fmla="*/ 43465 w 1390135"/>
                  <a:gd name="connsiteY17" fmla="*/ 415685 h 781444"/>
                  <a:gd name="connsiteX18" fmla="*/ 70347 w 1390135"/>
                  <a:gd name="connsiteY18" fmla="*/ 438393 h 781444"/>
                  <a:gd name="connsiteX19" fmla="*/ 86390 w 1390135"/>
                  <a:gd name="connsiteY19" fmla="*/ 458446 h 781444"/>
                  <a:gd name="connsiteX20" fmla="*/ 96958 w 1390135"/>
                  <a:gd name="connsiteY20" fmla="*/ 475464 h 781444"/>
                  <a:gd name="connsiteX21" fmla="*/ 104870 w 1390135"/>
                  <a:gd name="connsiteY21" fmla="*/ 494541 h 781444"/>
                  <a:gd name="connsiteX22" fmla="*/ 118474 w 1390135"/>
                  <a:gd name="connsiteY22" fmla="*/ 510583 h 781444"/>
                  <a:gd name="connsiteX23" fmla="*/ 137983 w 1390135"/>
                  <a:gd name="connsiteY23" fmla="*/ 516598 h 781444"/>
                  <a:gd name="connsiteX24" fmla="*/ 158579 w 1390135"/>
                  <a:gd name="connsiteY24" fmla="*/ 528630 h 781444"/>
                  <a:gd name="connsiteX25" fmla="*/ 172616 w 1390135"/>
                  <a:gd name="connsiteY25" fmla="*/ 546678 h 781444"/>
                  <a:gd name="connsiteX26" fmla="*/ 191529 w 1390135"/>
                  <a:gd name="connsiteY26" fmla="*/ 560172 h 781444"/>
                  <a:gd name="connsiteX27" fmla="*/ 236837 w 1390135"/>
                  <a:gd name="connsiteY27" fmla="*/ 551935 h 781444"/>
                  <a:gd name="connsiteX28" fmla="*/ 271848 w 1390135"/>
                  <a:gd name="connsiteY28" fmla="*/ 572529 h 781444"/>
                  <a:gd name="connsiteX29" fmla="*/ 306859 w 1390135"/>
                  <a:gd name="connsiteY29" fmla="*/ 578708 h 781444"/>
                  <a:gd name="connsiteX30" fmla="*/ 329513 w 1390135"/>
                  <a:gd name="connsiteY30" fmla="*/ 593124 h 781444"/>
                  <a:gd name="connsiteX31" fmla="*/ 360405 w 1390135"/>
                  <a:gd name="connsiteY31" fmla="*/ 589005 h 781444"/>
                  <a:gd name="connsiteX32" fmla="*/ 383059 w 1390135"/>
                  <a:gd name="connsiteY32" fmla="*/ 578708 h 781444"/>
                  <a:gd name="connsiteX33" fmla="*/ 395416 w 1390135"/>
                  <a:gd name="connsiteY33" fmla="*/ 580767 h 781444"/>
                  <a:gd name="connsiteX34" fmla="*/ 422189 w 1390135"/>
                  <a:gd name="connsiteY34" fmla="*/ 572529 h 781444"/>
                  <a:gd name="connsiteX35" fmla="*/ 448962 w 1390135"/>
                  <a:gd name="connsiteY35" fmla="*/ 589005 h 781444"/>
                  <a:gd name="connsiteX36" fmla="*/ 475735 w 1390135"/>
                  <a:gd name="connsiteY36" fmla="*/ 609599 h 781444"/>
                  <a:gd name="connsiteX37" fmla="*/ 492210 w 1390135"/>
                  <a:gd name="connsiteY37" fmla="*/ 628135 h 781444"/>
                  <a:gd name="connsiteX38" fmla="*/ 512805 w 1390135"/>
                  <a:gd name="connsiteY38" fmla="*/ 656967 h 781444"/>
                  <a:gd name="connsiteX39" fmla="*/ 539578 w 1390135"/>
                  <a:gd name="connsiteY39" fmla="*/ 636372 h 781444"/>
                  <a:gd name="connsiteX40" fmla="*/ 558113 w 1390135"/>
                  <a:gd name="connsiteY40" fmla="*/ 634313 h 781444"/>
                  <a:gd name="connsiteX41" fmla="*/ 576648 w 1390135"/>
                  <a:gd name="connsiteY41" fmla="*/ 646670 h 781444"/>
                  <a:gd name="connsiteX42" fmla="*/ 595183 w 1390135"/>
                  <a:gd name="connsiteY42" fmla="*/ 677562 h 781444"/>
                  <a:gd name="connsiteX43" fmla="*/ 609600 w 1390135"/>
                  <a:gd name="connsiteY43" fmla="*/ 694037 h 781444"/>
                  <a:gd name="connsiteX44" fmla="*/ 615778 w 1390135"/>
                  <a:gd name="connsiteY44" fmla="*/ 710513 h 781444"/>
                  <a:gd name="connsiteX45" fmla="*/ 636373 w 1390135"/>
                  <a:gd name="connsiteY45" fmla="*/ 722870 h 781444"/>
                  <a:gd name="connsiteX46" fmla="*/ 659027 w 1390135"/>
                  <a:gd name="connsiteY46" fmla="*/ 739345 h 781444"/>
                  <a:gd name="connsiteX47" fmla="*/ 675937 w 1390135"/>
                  <a:gd name="connsiteY47" fmla="*/ 715119 h 781444"/>
                  <a:gd name="connsiteX48" fmla="*/ 671383 w 1390135"/>
                  <a:gd name="connsiteY48" fmla="*/ 687859 h 781444"/>
                  <a:gd name="connsiteX49" fmla="*/ 687968 w 1390135"/>
                  <a:gd name="connsiteY49" fmla="*/ 664987 h 781444"/>
                  <a:gd name="connsiteX50" fmla="*/ 710513 w 1390135"/>
                  <a:gd name="connsiteY50" fmla="*/ 652848 h 781444"/>
                  <a:gd name="connsiteX51" fmla="*/ 737286 w 1390135"/>
                  <a:gd name="connsiteY51" fmla="*/ 636372 h 781444"/>
                  <a:gd name="connsiteX52" fmla="*/ 756147 w 1390135"/>
                  <a:gd name="connsiteY52" fmla="*/ 638919 h 781444"/>
                  <a:gd name="connsiteX53" fmla="*/ 774356 w 1390135"/>
                  <a:gd name="connsiteY53" fmla="*/ 636372 h 781444"/>
                  <a:gd name="connsiteX54" fmla="*/ 798258 w 1390135"/>
                  <a:gd name="connsiteY54" fmla="*/ 630898 h 781444"/>
                  <a:gd name="connsiteX55" fmla="*/ 827902 w 1390135"/>
                  <a:gd name="connsiteY55" fmla="*/ 636372 h 781444"/>
                  <a:gd name="connsiteX56" fmla="*/ 856735 w 1390135"/>
                  <a:gd name="connsiteY56" fmla="*/ 644610 h 781444"/>
                  <a:gd name="connsiteX57" fmla="*/ 881449 w 1390135"/>
                  <a:gd name="connsiteY57" fmla="*/ 646670 h 781444"/>
                  <a:gd name="connsiteX58" fmla="*/ 862426 w 1390135"/>
                  <a:gd name="connsiteY58" fmla="*/ 622877 h 781444"/>
                  <a:gd name="connsiteX59" fmla="*/ 867032 w 1390135"/>
                  <a:gd name="connsiteY59" fmla="*/ 603421 h 781444"/>
                  <a:gd name="connsiteX60" fmla="*/ 897924 w 1390135"/>
                  <a:gd name="connsiteY60" fmla="*/ 605481 h 781444"/>
                  <a:gd name="connsiteX61" fmla="*/ 914400 w 1390135"/>
                  <a:gd name="connsiteY61" fmla="*/ 611659 h 781444"/>
                  <a:gd name="connsiteX62" fmla="*/ 934616 w 1390135"/>
                  <a:gd name="connsiteY62" fmla="*/ 612850 h 781444"/>
                  <a:gd name="connsiteX63" fmla="*/ 955589 w 1390135"/>
                  <a:gd name="connsiteY63" fmla="*/ 624016 h 781444"/>
                  <a:gd name="connsiteX64" fmla="*/ 976183 w 1390135"/>
                  <a:gd name="connsiteY64" fmla="*/ 638432 h 781444"/>
                  <a:gd name="connsiteX65" fmla="*/ 1005016 w 1390135"/>
                  <a:gd name="connsiteY65" fmla="*/ 636372 h 781444"/>
                  <a:gd name="connsiteX66" fmla="*/ 1021492 w 1390135"/>
                  <a:gd name="connsiteY66" fmla="*/ 675502 h 781444"/>
                  <a:gd name="connsiteX67" fmla="*/ 1029729 w 1390135"/>
                  <a:gd name="connsiteY67" fmla="*/ 704335 h 781444"/>
                  <a:gd name="connsiteX68" fmla="*/ 1040895 w 1390135"/>
                  <a:gd name="connsiteY68" fmla="*/ 723141 h 781444"/>
                  <a:gd name="connsiteX69" fmla="*/ 1056937 w 1390135"/>
                  <a:gd name="connsiteY69" fmla="*/ 739183 h 781444"/>
                  <a:gd name="connsiteX70" fmla="*/ 1056937 w 1390135"/>
                  <a:gd name="connsiteY70" fmla="*/ 761241 h 781444"/>
                  <a:gd name="connsiteX71" fmla="*/ 1072979 w 1390135"/>
                  <a:gd name="connsiteY71" fmla="*/ 778475 h 781444"/>
                  <a:gd name="connsiteX72" fmla="*/ 1083005 w 1390135"/>
                  <a:gd name="connsiteY72" fmla="*/ 781293 h 781444"/>
                  <a:gd name="connsiteX73" fmla="*/ 1089454 w 1390135"/>
                  <a:gd name="connsiteY73" fmla="*/ 774356 h 781444"/>
                  <a:gd name="connsiteX74" fmla="*/ 1079156 w 1390135"/>
                  <a:gd name="connsiteY74" fmla="*/ 724929 h 781444"/>
                  <a:gd name="connsiteX75" fmla="*/ 1074984 w 1390135"/>
                  <a:gd name="connsiteY75" fmla="*/ 705092 h 781444"/>
                  <a:gd name="connsiteX76" fmla="*/ 1056502 w 1390135"/>
                  <a:gd name="connsiteY76" fmla="*/ 685799 h 781444"/>
                  <a:gd name="connsiteX77" fmla="*/ 1056502 w 1390135"/>
                  <a:gd name="connsiteY77" fmla="*/ 654908 h 781444"/>
                  <a:gd name="connsiteX78" fmla="*/ 1044905 w 1390135"/>
                  <a:gd name="connsiteY78" fmla="*/ 624882 h 781444"/>
                  <a:gd name="connsiteX79" fmla="*/ 1050324 w 1390135"/>
                  <a:gd name="connsiteY79" fmla="*/ 601362 h 781444"/>
                  <a:gd name="connsiteX80" fmla="*/ 1054443 w 1390135"/>
                  <a:gd name="connsiteY80" fmla="*/ 570470 h 781444"/>
                  <a:gd name="connsiteX81" fmla="*/ 1068968 w 1390135"/>
                  <a:gd name="connsiteY81" fmla="*/ 548682 h 781444"/>
                  <a:gd name="connsiteX82" fmla="*/ 1089454 w 1390135"/>
                  <a:gd name="connsiteY82" fmla="*/ 539578 h 781444"/>
                  <a:gd name="connsiteX83" fmla="*/ 1107989 w 1390135"/>
                  <a:gd name="connsiteY83" fmla="*/ 516924 h 781444"/>
                  <a:gd name="connsiteX84" fmla="*/ 1134762 w 1390135"/>
                  <a:gd name="connsiteY84" fmla="*/ 506626 h 781444"/>
                  <a:gd name="connsiteX85" fmla="*/ 1153297 w 1390135"/>
                  <a:gd name="connsiteY85" fmla="*/ 494270 h 781444"/>
                  <a:gd name="connsiteX86" fmla="*/ 1169232 w 1390135"/>
                  <a:gd name="connsiteY86" fmla="*/ 476492 h 781444"/>
                  <a:gd name="connsiteX87" fmla="*/ 1194486 w 1390135"/>
                  <a:gd name="connsiteY87" fmla="*/ 467497 h 781444"/>
                  <a:gd name="connsiteX88" fmla="*/ 1181263 w 1390135"/>
                  <a:gd name="connsiteY88" fmla="*/ 450424 h 781444"/>
                  <a:gd name="connsiteX89" fmla="*/ 1182129 w 1390135"/>
                  <a:gd name="connsiteY89" fmla="*/ 428367 h 781444"/>
                  <a:gd name="connsiteX90" fmla="*/ 1165221 w 1390135"/>
                  <a:gd name="connsiteY90" fmla="*/ 400292 h 781444"/>
                  <a:gd name="connsiteX91" fmla="*/ 1169773 w 1390135"/>
                  <a:gd name="connsiteY91" fmla="*/ 372762 h 781444"/>
                  <a:gd name="connsiteX92" fmla="*/ 1187279 w 1390135"/>
                  <a:gd name="connsiteY92" fmla="*/ 384250 h 781444"/>
                  <a:gd name="connsiteX93" fmla="*/ 1196546 w 1390135"/>
                  <a:gd name="connsiteY93" fmla="*/ 399535 h 781444"/>
                  <a:gd name="connsiteX94" fmla="*/ 1204783 w 1390135"/>
                  <a:gd name="connsiteY94" fmla="*/ 378940 h 781444"/>
                  <a:gd name="connsiteX95" fmla="*/ 1194486 w 1390135"/>
                  <a:gd name="connsiteY95" fmla="*/ 335691 h 781444"/>
                  <a:gd name="connsiteX96" fmla="*/ 1215081 w 1390135"/>
                  <a:gd name="connsiteY96" fmla="*/ 360405 h 781444"/>
                  <a:gd name="connsiteX97" fmla="*/ 1231556 w 1390135"/>
                  <a:gd name="connsiteY97" fmla="*/ 306859 h 781444"/>
                  <a:gd name="connsiteX98" fmla="*/ 1231556 w 1390135"/>
                  <a:gd name="connsiteY98" fmla="*/ 306859 h 781444"/>
                  <a:gd name="connsiteX99" fmla="*/ 1258329 w 1390135"/>
                  <a:gd name="connsiteY99" fmla="*/ 288324 h 781444"/>
                  <a:gd name="connsiteX100" fmla="*/ 1277516 w 1390135"/>
                  <a:gd name="connsiteY100" fmla="*/ 298024 h 781444"/>
                  <a:gd name="connsiteX101" fmla="*/ 1289221 w 1390135"/>
                  <a:gd name="connsiteY101" fmla="*/ 288324 h 781444"/>
                  <a:gd name="connsiteX102" fmla="*/ 1315994 w 1390135"/>
                  <a:gd name="connsiteY102" fmla="*/ 282145 h 781444"/>
                  <a:gd name="connsiteX103" fmla="*/ 1336589 w 1390135"/>
                  <a:gd name="connsiteY103" fmla="*/ 267729 h 781444"/>
                  <a:gd name="connsiteX104" fmla="*/ 1315994 w 1390135"/>
                  <a:gd name="connsiteY104" fmla="*/ 265670 h 781444"/>
                  <a:gd name="connsiteX105" fmla="*/ 1307756 w 1390135"/>
                  <a:gd name="connsiteY105" fmla="*/ 253313 h 781444"/>
                  <a:gd name="connsiteX106" fmla="*/ 1311875 w 1390135"/>
                  <a:gd name="connsiteY106" fmla="*/ 230659 h 781444"/>
                  <a:gd name="connsiteX107" fmla="*/ 1319626 w 1390135"/>
                  <a:gd name="connsiteY107" fmla="*/ 213803 h 781444"/>
                  <a:gd name="connsiteX108" fmla="*/ 1336589 w 1390135"/>
                  <a:gd name="connsiteY108" fmla="*/ 203886 h 781444"/>
                  <a:gd name="connsiteX109" fmla="*/ 1353716 w 1390135"/>
                  <a:gd name="connsiteY109" fmla="*/ 199766 h 781444"/>
                  <a:gd name="connsiteX110" fmla="*/ 1361737 w 1390135"/>
                  <a:gd name="connsiteY110" fmla="*/ 183724 h 781444"/>
                  <a:gd name="connsiteX111" fmla="*/ 1381897 w 1390135"/>
                  <a:gd name="connsiteY111" fmla="*/ 181232 h 781444"/>
                  <a:gd name="connsiteX112" fmla="*/ 1390135 w 1390135"/>
                  <a:gd name="connsiteY112" fmla="*/ 170935 h 781444"/>
                  <a:gd name="connsiteX113" fmla="*/ 1379837 w 1390135"/>
                  <a:gd name="connsiteY113" fmla="*/ 144162 h 781444"/>
                  <a:gd name="connsiteX114" fmla="*/ 1383956 w 1390135"/>
                  <a:gd name="connsiteY114" fmla="*/ 113270 h 781444"/>
                  <a:gd name="connsiteX115" fmla="*/ 1377778 w 1390135"/>
                  <a:gd name="connsiteY115" fmla="*/ 96794 h 781444"/>
                  <a:gd name="connsiteX116" fmla="*/ 1367534 w 1390135"/>
                  <a:gd name="connsiteY116" fmla="*/ 96360 h 781444"/>
                  <a:gd name="connsiteX117" fmla="*/ 1348783 w 1390135"/>
                  <a:gd name="connsiteY117" fmla="*/ 106603 h 781444"/>
                  <a:gd name="connsiteX118" fmla="*/ 1339237 w 1390135"/>
                  <a:gd name="connsiteY118" fmla="*/ 113858 h 781444"/>
                  <a:gd name="connsiteX119" fmla="*/ 1330999 w 1390135"/>
                  <a:gd name="connsiteY119" fmla="*/ 134943 h 781444"/>
                  <a:gd name="connsiteX120" fmla="*/ 1296380 w 1390135"/>
                  <a:gd name="connsiteY120" fmla="*/ 170052 h 781444"/>
                  <a:gd name="connsiteX121" fmla="*/ 1245973 w 1390135"/>
                  <a:gd name="connsiteY121" fmla="*/ 166816 h 781444"/>
                  <a:gd name="connsiteX122" fmla="*/ 1204783 w 1390135"/>
                  <a:gd name="connsiteY122" fmla="*/ 168875 h 781444"/>
                  <a:gd name="connsiteX123" fmla="*/ 1217008 w 1390135"/>
                  <a:gd name="connsiteY123" fmla="*/ 205413 h 781444"/>
                  <a:gd name="connsiteX124" fmla="*/ 1206244 w 1390135"/>
                  <a:gd name="connsiteY124" fmla="*/ 219830 h 781444"/>
                  <a:gd name="connsiteX125" fmla="*/ 1182395 w 1390135"/>
                  <a:gd name="connsiteY125" fmla="*/ 223152 h 781444"/>
                  <a:gd name="connsiteX126" fmla="*/ 1162664 w 1390135"/>
                  <a:gd name="connsiteY126" fmla="*/ 229331 h 781444"/>
                  <a:gd name="connsiteX127" fmla="*/ 1149377 w 1390135"/>
                  <a:gd name="connsiteY127" fmla="*/ 236705 h 781444"/>
                  <a:gd name="connsiteX128" fmla="*/ 1104203 w 1390135"/>
                  <a:gd name="connsiteY128" fmla="*/ 249526 h 781444"/>
                  <a:gd name="connsiteX129" fmla="*/ 1085268 w 1390135"/>
                  <a:gd name="connsiteY129" fmla="*/ 278425 h 781444"/>
                  <a:gd name="connsiteX130" fmla="*/ 1072114 w 1390135"/>
                  <a:gd name="connsiteY130" fmla="*/ 279952 h 781444"/>
                  <a:gd name="connsiteX131" fmla="*/ 1048065 w 1390135"/>
                  <a:gd name="connsiteY131" fmla="*/ 283740 h 781444"/>
                  <a:gd name="connsiteX132" fmla="*/ 1038565 w 1390135"/>
                  <a:gd name="connsiteY132" fmla="*/ 307922 h 781444"/>
                  <a:gd name="connsiteX133" fmla="*/ 993988 w 1390135"/>
                  <a:gd name="connsiteY133" fmla="*/ 306195 h 781444"/>
                  <a:gd name="connsiteX134" fmla="*/ 990400 w 1390135"/>
                  <a:gd name="connsiteY134" fmla="*/ 272047 h 781444"/>
                  <a:gd name="connsiteX135" fmla="*/ 985020 w 1390135"/>
                  <a:gd name="connsiteY135" fmla="*/ 234180 h 781444"/>
                  <a:gd name="connsiteX136" fmla="*/ 1003554 w 1390135"/>
                  <a:gd name="connsiteY136" fmla="*/ 202491 h 781444"/>
                  <a:gd name="connsiteX137" fmla="*/ 1003422 w 1390135"/>
                  <a:gd name="connsiteY137" fmla="*/ 179903 h 781444"/>
                  <a:gd name="connsiteX138" fmla="*/ 994519 w 1390135"/>
                  <a:gd name="connsiteY138" fmla="*/ 192061 h 781444"/>
                  <a:gd name="connsiteX139" fmla="*/ 989005 w 1390135"/>
                  <a:gd name="connsiteY139" fmla="*/ 164622 h 781444"/>
                  <a:gd name="connsiteX140" fmla="*/ 979971 w 1390135"/>
                  <a:gd name="connsiteY140" fmla="*/ 162032 h 781444"/>
                  <a:gd name="connsiteX141" fmla="*/ 977046 w 1390135"/>
                  <a:gd name="connsiteY141" fmla="*/ 159973 h 781444"/>
                  <a:gd name="connsiteX142" fmla="*/ 962366 w 1390135"/>
                  <a:gd name="connsiteY142" fmla="*/ 194851 h 781444"/>
                  <a:gd name="connsiteX143" fmla="*/ 940632 w 1390135"/>
                  <a:gd name="connsiteY143" fmla="*/ 215809 h 781444"/>
                  <a:gd name="connsiteX144" fmla="*/ 930181 w 1390135"/>
                  <a:gd name="connsiteY144" fmla="*/ 270788 h 781444"/>
                  <a:gd name="connsiteX145" fmla="*/ 910553 w 1390135"/>
                  <a:gd name="connsiteY145" fmla="*/ 275967 h 781444"/>
                  <a:gd name="connsiteX146" fmla="*/ 902532 w 1390135"/>
                  <a:gd name="connsiteY146" fmla="*/ 255914 h 781444"/>
                  <a:gd name="connsiteX147" fmla="*/ 892505 w 1390135"/>
                  <a:gd name="connsiteY147" fmla="*/ 237867 h 781444"/>
                  <a:gd name="connsiteX148" fmla="*/ 902532 w 1390135"/>
                  <a:gd name="connsiteY148" fmla="*/ 219820 h 781444"/>
                  <a:gd name="connsiteX149" fmla="*/ 914997 w 1390135"/>
                  <a:gd name="connsiteY149" fmla="*/ 192128 h 781444"/>
                  <a:gd name="connsiteX150" fmla="*/ 934616 w 1390135"/>
                  <a:gd name="connsiteY150" fmla="*/ 161667 h 781444"/>
                  <a:gd name="connsiteX151" fmla="*/ 946819 w 1390135"/>
                  <a:gd name="connsiteY151" fmla="*/ 125625 h 781444"/>
                  <a:gd name="connsiteX152" fmla="*/ 928550 w 1390135"/>
                  <a:gd name="connsiteY152" fmla="*/ 114134 h 781444"/>
                  <a:gd name="connsiteX153" fmla="*/ 907557 w 1390135"/>
                  <a:gd name="connsiteY153" fmla="*/ 121176 h 781444"/>
                  <a:gd name="connsiteX154" fmla="*/ 879256 w 1390135"/>
                  <a:gd name="connsiteY154" fmla="*/ 83906 h 781444"/>
                  <a:gd name="connsiteX155" fmla="*/ 870221 w 1390135"/>
                  <a:gd name="connsiteY155" fmla="*/ 120777 h 781444"/>
                  <a:gd name="connsiteX156" fmla="*/ 838266 w 1390135"/>
                  <a:gd name="connsiteY156" fmla="*/ 88822 h 781444"/>
                  <a:gd name="connsiteX157" fmla="*/ 807839 w 1390135"/>
                  <a:gd name="connsiteY157" fmla="*/ 87927 h 781444"/>
                  <a:gd name="connsiteX158" fmla="*/ 844379 w 1390135"/>
                  <a:gd name="connsiteY158" fmla="*/ 31325 h 781444"/>
                  <a:gd name="connsiteX159" fmla="*/ 822321 w 1390135"/>
                  <a:gd name="connsiteY159" fmla="*/ 39346 h 781444"/>
                  <a:gd name="connsiteX160" fmla="*/ 799070 w 1390135"/>
                  <a:gd name="connsiteY160" fmla="*/ 32951 h 781444"/>
                  <a:gd name="connsiteX161" fmla="*/ 729048 w 1390135"/>
                  <a:gd name="connsiteY161" fmla="*/ 26772 h 781444"/>
                  <a:gd name="connsiteX162" fmla="*/ 710513 w 1390135"/>
                  <a:gd name="connsiteY162" fmla="*/ 0 h 781444"/>
                  <a:gd name="connsiteX163" fmla="*/ 706394 w 1390135"/>
                  <a:gd name="connsiteY163" fmla="*/ 22653 h 781444"/>
                  <a:gd name="connsiteX0" fmla="*/ 706394 w 1390135"/>
                  <a:gd name="connsiteY0" fmla="*/ 22653 h 781444"/>
                  <a:gd name="connsiteX1" fmla="*/ 49427 w 1390135"/>
                  <a:gd name="connsiteY1" fmla="*/ 20594 h 781444"/>
                  <a:gd name="connsiteX2" fmla="*/ 60321 w 1390135"/>
                  <a:gd name="connsiteY2" fmla="*/ 53383 h 781444"/>
                  <a:gd name="connsiteX3" fmla="*/ 53546 w 1390135"/>
                  <a:gd name="connsiteY3" fmla="*/ 98853 h 781444"/>
                  <a:gd name="connsiteX4" fmla="*/ 41081 w 1390135"/>
                  <a:gd name="connsiteY4" fmla="*/ 53925 h 781444"/>
                  <a:gd name="connsiteX5" fmla="*/ 14252 w 1390135"/>
                  <a:gd name="connsiteY5" fmla="*/ 59724 h 781444"/>
                  <a:gd name="connsiteX6" fmla="*/ 1680 w 1390135"/>
                  <a:gd name="connsiteY6" fmla="*/ 76200 h 781444"/>
                  <a:gd name="connsiteX7" fmla="*/ 12194 w 1390135"/>
                  <a:gd name="connsiteY7" fmla="*/ 103515 h 781444"/>
                  <a:gd name="connsiteX8" fmla="*/ 10514 w 1390135"/>
                  <a:gd name="connsiteY8" fmla="*/ 135924 h 781444"/>
                  <a:gd name="connsiteX9" fmla="*/ 8184 w 1390135"/>
                  <a:gd name="connsiteY9" fmla="*/ 183725 h 781444"/>
                  <a:gd name="connsiteX10" fmla="*/ 12464 w 1390135"/>
                  <a:gd name="connsiteY10" fmla="*/ 210064 h 781444"/>
                  <a:gd name="connsiteX11" fmla="*/ 0 w 1390135"/>
                  <a:gd name="connsiteY11" fmla="*/ 236837 h 781444"/>
                  <a:gd name="connsiteX12" fmla="*/ 4174 w 1390135"/>
                  <a:gd name="connsiteY12" fmla="*/ 269951 h 781444"/>
                  <a:gd name="connsiteX13" fmla="*/ 6448 w 1390135"/>
                  <a:gd name="connsiteY13" fmla="*/ 292334 h 781444"/>
                  <a:gd name="connsiteX14" fmla="*/ 6179 w 1390135"/>
                  <a:gd name="connsiteY14" fmla="*/ 314067 h 781444"/>
                  <a:gd name="connsiteX15" fmla="*/ 8237 w 1390135"/>
                  <a:gd name="connsiteY15" fmla="*/ 354226 h 781444"/>
                  <a:gd name="connsiteX16" fmla="*/ 28237 w 1390135"/>
                  <a:gd name="connsiteY16" fmla="*/ 378235 h 781444"/>
                  <a:gd name="connsiteX17" fmla="*/ 43465 w 1390135"/>
                  <a:gd name="connsiteY17" fmla="*/ 415685 h 781444"/>
                  <a:gd name="connsiteX18" fmla="*/ 70347 w 1390135"/>
                  <a:gd name="connsiteY18" fmla="*/ 438393 h 781444"/>
                  <a:gd name="connsiteX19" fmla="*/ 86390 w 1390135"/>
                  <a:gd name="connsiteY19" fmla="*/ 458446 h 781444"/>
                  <a:gd name="connsiteX20" fmla="*/ 96958 w 1390135"/>
                  <a:gd name="connsiteY20" fmla="*/ 475464 h 781444"/>
                  <a:gd name="connsiteX21" fmla="*/ 104870 w 1390135"/>
                  <a:gd name="connsiteY21" fmla="*/ 494541 h 781444"/>
                  <a:gd name="connsiteX22" fmla="*/ 118474 w 1390135"/>
                  <a:gd name="connsiteY22" fmla="*/ 510583 h 781444"/>
                  <a:gd name="connsiteX23" fmla="*/ 137983 w 1390135"/>
                  <a:gd name="connsiteY23" fmla="*/ 516598 h 781444"/>
                  <a:gd name="connsiteX24" fmla="*/ 158579 w 1390135"/>
                  <a:gd name="connsiteY24" fmla="*/ 528630 h 781444"/>
                  <a:gd name="connsiteX25" fmla="*/ 172616 w 1390135"/>
                  <a:gd name="connsiteY25" fmla="*/ 546678 h 781444"/>
                  <a:gd name="connsiteX26" fmla="*/ 191529 w 1390135"/>
                  <a:gd name="connsiteY26" fmla="*/ 560172 h 781444"/>
                  <a:gd name="connsiteX27" fmla="*/ 236837 w 1390135"/>
                  <a:gd name="connsiteY27" fmla="*/ 551935 h 781444"/>
                  <a:gd name="connsiteX28" fmla="*/ 271848 w 1390135"/>
                  <a:gd name="connsiteY28" fmla="*/ 572529 h 781444"/>
                  <a:gd name="connsiteX29" fmla="*/ 306859 w 1390135"/>
                  <a:gd name="connsiteY29" fmla="*/ 578708 h 781444"/>
                  <a:gd name="connsiteX30" fmla="*/ 329513 w 1390135"/>
                  <a:gd name="connsiteY30" fmla="*/ 593124 h 781444"/>
                  <a:gd name="connsiteX31" fmla="*/ 360405 w 1390135"/>
                  <a:gd name="connsiteY31" fmla="*/ 589005 h 781444"/>
                  <a:gd name="connsiteX32" fmla="*/ 383059 w 1390135"/>
                  <a:gd name="connsiteY32" fmla="*/ 578708 h 781444"/>
                  <a:gd name="connsiteX33" fmla="*/ 395416 w 1390135"/>
                  <a:gd name="connsiteY33" fmla="*/ 580767 h 781444"/>
                  <a:gd name="connsiteX34" fmla="*/ 422189 w 1390135"/>
                  <a:gd name="connsiteY34" fmla="*/ 572529 h 781444"/>
                  <a:gd name="connsiteX35" fmla="*/ 448962 w 1390135"/>
                  <a:gd name="connsiteY35" fmla="*/ 589005 h 781444"/>
                  <a:gd name="connsiteX36" fmla="*/ 475735 w 1390135"/>
                  <a:gd name="connsiteY36" fmla="*/ 609599 h 781444"/>
                  <a:gd name="connsiteX37" fmla="*/ 492210 w 1390135"/>
                  <a:gd name="connsiteY37" fmla="*/ 628135 h 781444"/>
                  <a:gd name="connsiteX38" fmla="*/ 512805 w 1390135"/>
                  <a:gd name="connsiteY38" fmla="*/ 656967 h 781444"/>
                  <a:gd name="connsiteX39" fmla="*/ 539578 w 1390135"/>
                  <a:gd name="connsiteY39" fmla="*/ 636372 h 781444"/>
                  <a:gd name="connsiteX40" fmla="*/ 558113 w 1390135"/>
                  <a:gd name="connsiteY40" fmla="*/ 634313 h 781444"/>
                  <a:gd name="connsiteX41" fmla="*/ 576648 w 1390135"/>
                  <a:gd name="connsiteY41" fmla="*/ 646670 h 781444"/>
                  <a:gd name="connsiteX42" fmla="*/ 595183 w 1390135"/>
                  <a:gd name="connsiteY42" fmla="*/ 677562 h 781444"/>
                  <a:gd name="connsiteX43" fmla="*/ 609600 w 1390135"/>
                  <a:gd name="connsiteY43" fmla="*/ 694037 h 781444"/>
                  <a:gd name="connsiteX44" fmla="*/ 615778 w 1390135"/>
                  <a:gd name="connsiteY44" fmla="*/ 710513 h 781444"/>
                  <a:gd name="connsiteX45" fmla="*/ 636373 w 1390135"/>
                  <a:gd name="connsiteY45" fmla="*/ 722870 h 781444"/>
                  <a:gd name="connsiteX46" fmla="*/ 659027 w 1390135"/>
                  <a:gd name="connsiteY46" fmla="*/ 739345 h 781444"/>
                  <a:gd name="connsiteX47" fmla="*/ 675937 w 1390135"/>
                  <a:gd name="connsiteY47" fmla="*/ 715119 h 781444"/>
                  <a:gd name="connsiteX48" fmla="*/ 671383 w 1390135"/>
                  <a:gd name="connsiteY48" fmla="*/ 687859 h 781444"/>
                  <a:gd name="connsiteX49" fmla="*/ 687968 w 1390135"/>
                  <a:gd name="connsiteY49" fmla="*/ 664987 h 781444"/>
                  <a:gd name="connsiteX50" fmla="*/ 710513 w 1390135"/>
                  <a:gd name="connsiteY50" fmla="*/ 652848 h 781444"/>
                  <a:gd name="connsiteX51" fmla="*/ 737286 w 1390135"/>
                  <a:gd name="connsiteY51" fmla="*/ 636372 h 781444"/>
                  <a:gd name="connsiteX52" fmla="*/ 756147 w 1390135"/>
                  <a:gd name="connsiteY52" fmla="*/ 638919 h 781444"/>
                  <a:gd name="connsiteX53" fmla="*/ 774356 w 1390135"/>
                  <a:gd name="connsiteY53" fmla="*/ 636372 h 781444"/>
                  <a:gd name="connsiteX54" fmla="*/ 798258 w 1390135"/>
                  <a:gd name="connsiteY54" fmla="*/ 630898 h 781444"/>
                  <a:gd name="connsiteX55" fmla="*/ 827902 w 1390135"/>
                  <a:gd name="connsiteY55" fmla="*/ 636372 h 781444"/>
                  <a:gd name="connsiteX56" fmla="*/ 856735 w 1390135"/>
                  <a:gd name="connsiteY56" fmla="*/ 644610 h 781444"/>
                  <a:gd name="connsiteX57" fmla="*/ 881449 w 1390135"/>
                  <a:gd name="connsiteY57" fmla="*/ 646670 h 781444"/>
                  <a:gd name="connsiteX58" fmla="*/ 862426 w 1390135"/>
                  <a:gd name="connsiteY58" fmla="*/ 622877 h 781444"/>
                  <a:gd name="connsiteX59" fmla="*/ 867032 w 1390135"/>
                  <a:gd name="connsiteY59" fmla="*/ 603421 h 781444"/>
                  <a:gd name="connsiteX60" fmla="*/ 897924 w 1390135"/>
                  <a:gd name="connsiteY60" fmla="*/ 605481 h 781444"/>
                  <a:gd name="connsiteX61" fmla="*/ 914400 w 1390135"/>
                  <a:gd name="connsiteY61" fmla="*/ 611659 h 781444"/>
                  <a:gd name="connsiteX62" fmla="*/ 934616 w 1390135"/>
                  <a:gd name="connsiteY62" fmla="*/ 612850 h 781444"/>
                  <a:gd name="connsiteX63" fmla="*/ 955589 w 1390135"/>
                  <a:gd name="connsiteY63" fmla="*/ 624016 h 781444"/>
                  <a:gd name="connsiteX64" fmla="*/ 976183 w 1390135"/>
                  <a:gd name="connsiteY64" fmla="*/ 638432 h 781444"/>
                  <a:gd name="connsiteX65" fmla="*/ 1005016 w 1390135"/>
                  <a:gd name="connsiteY65" fmla="*/ 636372 h 781444"/>
                  <a:gd name="connsiteX66" fmla="*/ 1021492 w 1390135"/>
                  <a:gd name="connsiteY66" fmla="*/ 675502 h 781444"/>
                  <a:gd name="connsiteX67" fmla="*/ 1029729 w 1390135"/>
                  <a:gd name="connsiteY67" fmla="*/ 704335 h 781444"/>
                  <a:gd name="connsiteX68" fmla="*/ 1040895 w 1390135"/>
                  <a:gd name="connsiteY68" fmla="*/ 723141 h 781444"/>
                  <a:gd name="connsiteX69" fmla="*/ 1056937 w 1390135"/>
                  <a:gd name="connsiteY69" fmla="*/ 739183 h 781444"/>
                  <a:gd name="connsiteX70" fmla="*/ 1056937 w 1390135"/>
                  <a:gd name="connsiteY70" fmla="*/ 761241 h 781444"/>
                  <a:gd name="connsiteX71" fmla="*/ 1072979 w 1390135"/>
                  <a:gd name="connsiteY71" fmla="*/ 778475 h 781444"/>
                  <a:gd name="connsiteX72" fmla="*/ 1083005 w 1390135"/>
                  <a:gd name="connsiteY72" fmla="*/ 781293 h 781444"/>
                  <a:gd name="connsiteX73" fmla="*/ 1089454 w 1390135"/>
                  <a:gd name="connsiteY73" fmla="*/ 774356 h 781444"/>
                  <a:gd name="connsiteX74" fmla="*/ 1079156 w 1390135"/>
                  <a:gd name="connsiteY74" fmla="*/ 724929 h 781444"/>
                  <a:gd name="connsiteX75" fmla="*/ 1074984 w 1390135"/>
                  <a:gd name="connsiteY75" fmla="*/ 705092 h 781444"/>
                  <a:gd name="connsiteX76" fmla="*/ 1056502 w 1390135"/>
                  <a:gd name="connsiteY76" fmla="*/ 685799 h 781444"/>
                  <a:gd name="connsiteX77" fmla="*/ 1056502 w 1390135"/>
                  <a:gd name="connsiteY77" fmla="*/ 654908 h 781444"/>
                  <a:gd name="connsiteX78" fmla="*/ 1044905 w 1390135"/>
                  <a:gd name="connsiteY78" fmla="*/ 624882 h 781444"/>
                  <a:gd name="connsiteX79" fmla="*/ 1050324 w 1390135"/>
                  <a:gd name="connsiteY79" fmla="*/ 601362 h 781444"/>
                  <a:gd name="connsiteX80" fmla="*/ 1054443 w 1390135"/>
                  <a:gd name="connsiteY80" fmla="*/ 570470 h 781444"/>
                  <a:gd name="connsiteX81" fmla="*/ 1068968 w 1390135"/>
                  <a:gd name="connsiteY81" fmla="*/ 548682 h 781444"/>
                  <a:gd name="connsiteX82" fmla="*/ 1089454 w 1390135"/>
                  <a:gd name="connsiteY82" fmla="*/ 539578 h 781444"/>
                  <a:gd name="connsiteX83" fmla="*/ 1107989 w 1390135"/>
                  <a:gd name="connsiteY83" fmla="*/ 516924 h 781444"/>
                  <a:gd name="connsiteX84" fmla="*/ 1134762 w 1390135"/>
                  <a:gd name="connsiteY84" fmla="*/ 506626 h 781444"/>
                  <a:gd name="connsiteX85" fmla="*/ 1153297 w 1390135"/>
                  <a:gd name="connsiteY85" fmla="*/ 494270 h 781444"/>
                  <a:gd name="connsiteX86" fmla="*/ 1169232 w 1390135"/>
                  <a:gd name="connsiteY86" fmla="*/ 476492 h 781444"/>
                  <a:gd name="connsiteX87" fmla="*/ 1194486 w 1390135"/>
                  <a:gd name="connsiteY87" fmla="*/ 467497 h 781444"/>
                  <a:gd name="connsiteX88" fmla="*/ 1181263 w 1390135"/>
                  <a:gd name="connsiteY88" fmla="*/ 450424 h 781444"/>
                  <a:gd name="connsiteX89" fmla="*/ 1182129 w 1390135"/>
                  <a:gd name="connsiteY89" fmla="*/ 428367 h 781444"/>
                  <a:gd name="connsiteX90" fmla="*/ 1165221 w 1390135"/>
                  <a:gd name="connsiteY90" fmla="*/ 400292 h 781444"/>
                  <a:gd name="connsiteX91" fmla="*/ 1169773 w 1390135"/>
                  <a:gd name="connsiteY91" fmla="*/ 372762 h 781444"/>
                  <a:gd name="connsiteX92" fmla="*/ 1187279 w 1390135"/>
                  <a:gd name="connsiteY92" fmla="*/ 384250 h 781444"/>
                  <a:gd name="connsiteX93" fmla="*/ 1196546 w 1390135"/>
                  <a:gd name="connsiteY93" fmla="*/ 399535 h 781444"/>
                  <a:gd name="connsiteX94" fmla="*/ 1204783 w 1390135"/>
                  <a:gd name="connsiteY94" fmla="*/ 378940 h 781444"/>
                  <a:gd name="connsiteX95" fmla="*/ 1194486 w 1390135"/>
                  <a:gd name="connsiteY95" fmla="*/ 335691 h 781444"/>
                  <a:gd name="connsiteX96" fmla="*/ 1215081 w 1390135"/>
                  <a:gd name="connsiteY96" fmla="*/ 360405 h 781444"/>
                  <a:gd name="connsiteX97" fmla="*/ 1231556 w 1390135"/>
                  <a:gd name="connsiteY97" fmla="*/ 306859 h 781444"/>
                  <a:gd name="connsiteX98" fmla="*/ 1231556 w 1390135"/>
                  <a:gd name="connsiteY98" fmla="*/ 306859 h 781444"/>
                  <a:gd name="connsiteX99" fmla="*/ 1258329 w 1390135"/>
                  <a:gd name="connsiteY99" fmla="*/ 288324 h 781444"/>
                  <a:gd name="connsiteX100" fmla="*/ 1277516 w 1390135"/>
                  <a:gd name="connsiteY100" fmla="*/ 298024 h 781444"/>
                  <a:gd name="connsiteX101" fmla="*/ 1289221 w 1390135"/>
                  <a:gd name="connsiteY101" fmla="*/ 288324 h 781444"/>
                  <a:gd name="connsiteX102" fmla="*/ 1315994 w 1390135"/>
                  <a:gd name="connsiteY102" fmla="*/ 282145 h 781444"/>
                  <a:gd name="connsiteX103" fmla="*/ 1336589 w 1390135"/>
                  <a:gd name="connsiteY103" fmla="*/ 267729 h 781444"/>
                  <a:gd name="connsiteX104" fmla="*/ 1315994 w 1390135"/>
                  <a:gd name="connsiteY104" fmla="*/ 265670 h 781444"/>
                  <a:gd name="connsiteX105" fmla="*/ 1307756 w 1390135"/>
                  <a:gd name="connsiteY105" fmla="*/ 253313 h 781444"/>
                  <a:gd name="connsiteX106" fmla="*/ 1311875 w 1390135"/>
                  <a:gd name="connsiteY106" fmla="*/ 230659 h 781444"/>
                  <a:gd name="connsiteX107" fmla="*/ 1319626 w 1390135"/>
                  <a:gd name="connsiteY107" fmla="*/ 213803 h 781444"/>
                  <a:gd name="connsiteX108" fmla="*/ 1336589 w 1390135"/>
                  <a:gd name="connsiteY108" fmla="*/ 203886 h 781444"/>
                  <a:gd name="connsiteX109" fmla="*/ 1353716 w 1390135"/>
                  <a:gd name="connsiteY109" fmla="*/ 199766 h 781444"/>
                  <a:gd name="connsiteX110" fmla="*/ 1361737 w 1390135"/>
                  <a:gd name="connsiteY110" fmla="*/ 183724 h 781444"/>
                  <a:gd name="connsiteX111" fmla="*/ 1381897 w 1390135"/>
                  <a:gd name="connsiteY111" fmla="*/ 181232 h 781444"/>
                  <a:gd name="connsiteX112" fmla="*/ 1390135 w 1390135"/>
                  <a:gd name="connsiteY112" fmla="*/ 170935 h 781444"/>
                  <a:gd name="connsiteX113" fmla="*/ 1379837 w 1390135"/>
                  <a:gd name="connsiteY113" fmla="*/ 144162 h 781444"/>
                  <a:gd name="connsiteX114" fmla="*/ 1383956 w 1390135"/>
                  <a:gd name="connsiteY114" fmla="*/ 113270 h 781444"/>
                  <a:gd name="connsiteX115" fmla="*/ 1377778 w 1390135"/>
                  <a:gd name="connsiteY115" fmla="*/ 96794 h 781444"/>
                  <a:gd name="connsiteX116" fmla="*/ 1367534 w 1390135"/>
                  <a:gd name="connsiteY116" fmla="*/ 96360 h 781444"/>
                  <a:gd name="connsiteX117" fmla="*/ 1348783 w 1390135"/>
                  <a:gd name="connsiteY117" fmla="*/ 106603 h 781444"/>
                  <a:gd name="connsiteX118" fmla="*/ 1339237 w 1390135"/>
                  <a:gd name="connsiteY118" fmla="*/ 113858 h 781444"/>
                  <a:gd name="connsiteX119" fmla="*/ 1330999 w 1390135"/>
                  <a:gd name="connsiteY119" fmla="*/ 134943 h 781444"/>
                  <a:gd name="connsiteX120" fmla="*/ 1296380 w 1390135"/>
                  <a:gd name="connsiteY120" fmla="*/ 170052 h 781444"/>
                  <a:gd name="connsiteX121" fmla="*/ 1245973 w 1390135"/>
                  <a:gd name="connsiteY121" fmla="*/ 166816 h 781444"/>
                  <a:gd name="connsiteX122" fmla="*/ 1204783 w 1390135"/>
                  <a:gd name="connsiteY122" fmla="*/ 168875 h 781444"/>
                  <a:gd name="connsiteX123" fmla="*/ 1217008 w 1390135"/>
                  <a:gd name="connsiteY123" fmla="*/ 205413 h 781444"/>
                  <a:gd name="connsiteX124" fmla="*/ 1206244 w 1390135"/>
                  <a:gd name="connsiteY124" fmla="*/ 219830 h 781444"/>
                  <a:gd name="connsiteX125" fmla="*/ 1182395 w 1390135"/>
                  <a:gd name="connsiteY125" fmla="*/ 223152 h 781444"/>
                  <a:gd name="connsiteX126" fmla="*/ 1162664 w 1390135"/>
                  <a:gd name="connsiteY126" fmla="*/ 229331 h 781444"/>
                  <a:gd name="connsiteX127" fmla="*/ 1149377 w 1390135"/>
                  <a:gd name="connsiteY127" fmla="*/ 236705 h 781444"/>
                  <a:gd name="connsiteX128" fmla="*/ 1104203 w 1390135"/>
                  <a:gd name="connsiteY128" fmla="*/ 249526 h 781444"/>
                  <a:gd name="connsiteX129" fmla="*/ 1085268 w 1390135"/>
                  <a:gd name="connsiteY129" fmla="*/ 278425 h 781444"/>
                  <a:gd name="connsiteX130" fmla="*/ 1072114 w 1390135"/>
                  <a:gd name="connsiteY130" fmla="*/ 279952 h 781444"/>
                  <a:gd name="connsiteX131" fmla="*/ 1048065 w 1390135"/>
                  <a:gd name="connsiteY131" fmla="*/ 283740 h 781444"/>
                  <a:gd name="connsiteX132" fmla="*/ 1038565 w 1390135"/>
                  <a:gd name="connsiteY132" fmla="*/ 307922 h 781444"/>
                  <a:gd name="connsiteX133" fmla="*/ 993988 w 1390135"/>
                  <a:gd name="connsiteY133" fmla="*/ 306195 h 781444"/>
                  <a:gd name="connsiteX134" fmla="*/ 990400 w 1390135"/>
                  <a:gd name="connsiteY134" fmla="*/ 272047 h 781444"/>
                  <a:gd name="connsiteX135" fmla="*/ 985020 w 1390135"/>
                  <a:gd name="connsiteY135" fmla="*/ 234180 h 781444"/>
                  <a:gd name="connsiteX136" fmla="*/ 1003554 w 1390135"/>
                  <a:gd name="connsiteY136" fmla="*/ 202491 h 781444"/>
                  <a:gd name="connsiteX137" fmla="*/ 1003422 w 1390135"/>
                  <a:gd name="connsiteY137" fmla="*/ 179903 h 781444"/>
                  <a:gd name="connsiteX138" fmla="*/ 994519 w 1390135"/>
                  <a:gd name="connsiteY138" fmla="*/ 192061 h 781444"/>
                  <a:gd name="connsiteX139" fmla="*/ 989005 w 1390135"/>
                  <a:gd name="connsiteY139" fmla="*/ 164622 h 781444"/>
                  <a:gd name="connsiteX140" fmla="*/ 979971 w 1390135"/>
                  <a:gd name="connsiteY140" fmla="*/ 162032 h 781444"/>
                  <a:gd name="connsiteX141" fmla="*/ 977046 w 1390135"/>
                  <a:gd name="connsiteY141" fmla="*/ 159973 h 781444"/>
                  <a:gd name="connsiteX142" fmla="*/ 962366 w 1390135"/>
                  <a:gd name="connsiteY142" fmla="*/ 194851 h 781444"/>
                  <a:gd name="connsiteX143" fmla="*/ 940632 w 1390135"/>
                  <a:gd name="connsiteY143" fmla="*/ 215809 h 781444"/>
                  <a:gd name="connsiteX144" fmla="*/ 930181 w 1390135"/>
                  <a:gd name="connsiteY144" fmla="*/ 270788 h 781444"/>
                  <a:gd name="connsiteX145" fmla="*/ 910553 w 1390135"/>
                  <a:gd name="connsiteY145" fmla="*/ 275967 h 781444"/>
                  <a:gd name="connsiteX146" fmla="*/ 902532 w 1390135"/>
                  <a:gd name="connsiteY146" fmla="*/ 255914 h 781444"/>
                  <a:gd name="connsiteX147" fmla="*/ 892505 w 1390135"/>
                  <a:gd name="connsiteY147" fmla="*/ 237867 h 781444"/>
                  <a:gd name="connsiteX148" fmla="*/ 902532 w 1390135"/>
                  <a:gd name="connsiteY148" fmla="*/ 219820 h 781444"/>
                  <a:gd name="connsiteX149" fmla="*/ 914997 w 1390135"/>
                  <a:gd name="connsiteY149" fmla="*/ 192128 h 781444"/>
                  <a:gd name="connsiteX150" fmla="*/ 934616 w 1390135"/>
                  <a:gd name="connsiteY150" fmla="*/ 161667 h 781444"/>
                  <a:gd name="connsiteX151" fmla="*/ 946819 w 1390135"/>
                  <a:gd name="connsiteY151" fmla="*/ 125625 h 781444"/>
                  <a:gd name="connsiteX152" fmla="*/ 928550 w 1390135"/>
                  <a:gd name="connsiteY152" fmla="*/ 114134 h 781444"/>
                  <a:gd name="connsiteX153" fmla="*/ 907557 w 1390135"/>
                  <a:gd name="connsiteY153" fmla="*/ 121176 h 781444"/>
                  <a:gd name="connsiteX154" fmla="*/ 879256 w 1390135"/>
                  <a:gd name="connsiteY154" fmla="*/ 83906 h 781444"/>
                  <a:gd name="connsiteX155" fmla="*/ 870221 w 1390135"/>
                  <a:gd name="connsiteY155" fmla="*/ 120777 h 781444"/>
                  <a:gd name="connsiteX156" fmla="*/ 838266 w 1390135"/>
                  <a:gd name="connsiteY156" fmla="*/ 88822 h 781444"/>
                  <a:gd name="connsiteX157" fmla="*/ 807839 w 1390135"/>
                  <a:gd name="connsiteY157" fmla="*/ 87927 h 781444"/>
                  <a:gd name="connsiteX158" fmla="*/ 844379 w 1390135"/>
                  <a:gd name="connsiteY158" fmla="*/ 31325 h 781444"/>
                  <a:gd name="connsiteX159" fmla="*/ 822321 w 1390135"/>
                  <a:gd name="connsiteY159" fmla="*/ 39346 h 781444"/>
                  <a:gd name="connsiteX160" fmla="*/ 799070 w 1390135"/>
                  <a:gd name="connsiteY160" fmla="*/ 32951 h 781444"/>
                  <a:gd name="connsiteX161" fmla="*/ 729048 w 1390135"/>
                  <a:gd name="connsiteY161" fmla="*/ 26772 h 781444"/>
                  <a:gd name="connsiteX162" fmla="*/ 710513 w 1390135"/>
                  <a:gd name="connsiteY162" fmla="*/ 0 h 781444"/>
                  <a:gd name="connsiteX163" fmla="*/ 706394 w 1390135"/>
                  <a:gd name="connsiteY163" fmla="*/ 22653 h 781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</a:cxnLst>
                <a:rect l="l" t="t" r="r" b="b"/>
                <a:pathLst>
                  <a:path w="1390135" h="781444">
                    <a:moveTo>
                      <a:pt x="706394" y="22653"/>
                    </a:moveTo>
                    <a:lnTo>
                      <a:pt x="49427" y="20594"/>
                    </a:lnTo>
                    <a:cubicBezTo>
                      <a:pt x="49698" y="37748"/>
                      <a:pt x="59635" y="40340"/>
                      <a:pt x="60321" y="53383"/>
                    </a:cubicBezTo>
                    <a:cubicBezTo>
                      <a:pt x="61007" y="66426"/>
                      <a:pt x="57087" y="96423"/>
                      <a:pt x="53546" y="98853"/>
                    </a:cubicBezTo>
                    <a:cubicBezTo>
                      <a:pt x="45995" y="91302"/>
                      <a:pt x="48632" y="61476"/>
                      <a:pt x="41081" y="53925"/>
                    </a:cubicBezTo>
                    <a:lnTo>
                      <a:pt x="14252" y="59724"/>
                    </a:lnTo>
                    <a:lnTo>
                      <a:pt x="1680" y="76200"/>
                    </a:lnTo>
                    <a:cubicBezTo>
                      <a:pt x="668" y="83833"/>
                      <a:pt x="8382" y="93561"/>
                      <a:pt x="12194" y="103515"/>
                    </a:cubicBezTo>
                    <a:cubicBezTo>
                      <a:pt x="16006" y="113469"/>
                      <a:pt x="7506" y="122890"/>
                      <a:pt x="10514" y="135924"/>
                    </a:cubicBezTo>
                    <a:cubicBezTo>
                      <a:pt x="13522" y="148958"/>
                      <a:pt x="7859" y="171368"/>
                      <a:pt x="8184" y="183725"/>
                    </a:cubicBezTo>
                    <a:cubicBezTo>
                      <a:pt x="8509" y="196082"/>
                      <a:pt x="14497" y="201212"/>
                      <a:pt x="12464" y="210064"/>
                    </a:cubicBezTo>
                    <a:lnTo>
                      <a:pt x="0" y="236837"/>
                    </a:lnTo>
                    <a:cubicBezTo>
                      <a:pt x="3397" y="247875"/>
                      <a:pt x="777" y="258913"/>
                      <a:pt x="4174" y="269951"/>
                    </a:cubicBezTo>
                    <a:lnTo>
                      <a:pt x="6448" y="292334"/>
                    </a:lnTo>
                    <a:cubicBezTo>
                      <a:pt x="5690" y="301583"/>
                      <a:pt x="6937" y="304818"/>
                      <a:pt x="6179" y="314067"/>
                    </a:cubicBezTo>
                    <a:lnTo>
                      <a:pt x="8237" y="354226"/>
                    </a:lnTo>
                    <a:cubicBezTo>
                      <a:pt x="15572" y="361561"/>
                      <a:pt x="20902" y="370900"/>
                      <a:pt x="28237" y="378235"/>
                    </a:cubicBezTo>
                    <a:lnTo>
                      <a:pt x="43465" y="415685"/>
                    </a:lnTo>
                    <a:cubicBezTo>
                      <a:pt x="51757" y="424591"/>
                      <a:pt x="62055" y="429487"/>
                      <a:pt x="70347" y="438393"/>
                    </a:cubicBezTo>
                    <a:cubicBezTo>
                      <a:pt x="77031" y="443740"/>
                      <a:pt x="79706" y="453099"/>
                      <a:pt x="86390" y="458446"/>
                    </a:cubicBezTo>
                    <a:lnTo>
                      <a:pt x="96958" y="475464"/>
                    </a:lnTo>
                    <a:lnTo>
                      <a:pt x="104870" y="494541"/>
                    </a:lnTo>
                    <a:cubicBezTo>
                      <a:pt x="110741" y="493873"/>
                      <a:pt x="112603" y="511251"/>
                      <a:pt x="118474" y="510583"/>
                    </a:cubicBezTo>
                    <a:lnTo>
                      <a:pt x="137983" y="516598"/>
                    </a:lnTo>
                    <a:cubicBezTo>
                      <a:pt x="144848" y="523951"/>
                      <a:pt x="151714" y="521277"/>
                      <a:pt x="158579" y="528630"/>
                    </a:cubicBezTo>
                    <a:lnTo>
                      <a:pt x="172616" y="546678"/>
                    </a:lnTo>
                    <a:lnTo>
                      <a:pt x="191529" y="560172"/>
                    </a:lnTo>
                    <a:lnTo>
                      <a:pt x="236837" y="551935"/>
                    </a:lnTo>
                    <a:lnTo>
                      <a:pt x="271848" y="572529"/>
                    </a:lnTo>
                    <a:lnTo>
                      <a:pt x="306859" y="578708"/>
                    </a:lnTo>
                    <a:lnTo>
                      <a:pt x="329513" y="593124"/>
                    </a:lnTo>
                    <a:lnTo>
                      <a:pt x="360405" y="589005"/>
                    </a:lnTo>
                    <a:lnTo>
                      <a:pt x="383059" y="578708"/>
                    </a:lnTo>
                    <a:lnTo>
                      <a:pt x="395416" y="580767"/>
                    </a:lnTo>
                    <a:lnTo>
                      <a:pt x="422189" y="572529"/>
                    </a:lnTo>
                    <a:lnTo>
                      <a:pt x="448962" y="589005"/>
                    </a:lnTo>
                    <a:lnTo>
                      <a:pt x="475735" y="609599"/>
                    </a:lnTo>
                    <a:lnTo>
                      <a:pt x="492210" y="628135"/>
                    </a:lnTo>
                    <a:lnTo>
                      <a:pt x="512805" y="656967"/>
                    </a:lnTo>
                    <a:lnTo>
                      <a:pt x="539578" y="636372"/>
                    </a:lnTo>
                    <a:lnTo>
                      <a:pt x="558113" y="634313"/>
                    </a:lnTo>
                    <a:lnTo>
                      <a:pt x="576648" y="646670"/>
                    </a:lnTo>
                    <a:lnTo>
                      <a:pt x="595183" y="677562"/>
                    </a:lnTo>
                    <a:lnTo>
                      <a:pt x="609600" y="694037"/>
                    </a:lnTo>
                    <a:lnTo>
                      <a:pt x="615778" y="710513"/>
                    </a:lnTo>
                    <a:lnTo>
                      <a:pt x="636373" y="722870"/>
                    </a:lnTo>
                    <a:lnTo>
                      <a:pt x="659027" y="739345"/>
                    </a:lnTo>
                    <a:cubicBezTo>
                      <a:pt x="661990" y="731938"/>
                      <a:pt x="672974" y="722526"/>
                      <a:pt x="675937" y="715119"/>
                    </a:cubicBezTo>
                    <a:lnTo>
                      <a:pt x="671383" y="687859"/>
                    </a:lnTo>
                    <a:cubicBezTo>
                      <a:pt x="678248" y="682909"/>
                      <a:pt x="681103" y="669937"/>
                      <a:pt x="687968" y="664987"/>
                    </a:cubicBezTo>
                    <a:lnTo>
                      <a:pt x="710513" y="652848"/>
                    </a:lnTo>
                    <a:lnTo>
                      <a:pt x="737286" y="636372"/>
                    </a:lnTo>
                    <a:cubicBezTo>
                      <a:pt x="743573" y="635884"/>
                      <a:pt x="749860" y="639407"/>
                      <a:pt x="756147" y="638919"/>
                    </a:cubicBezTo>
                    <a:lnTo>
                      <a:pt x="774356" y="636372"/>
                    </a:lnTo>
                    <a:cubicBezTo>
                      <a:pt x="780986" y="636552"/>
                      <a:pt x="791628" y="630718"/>
                      <a:pt x="798258" y="630898"/>
                    </a:cubicBezTo>
                    <a:lnTo>
                      <a:pt x="827902" y="636372"/>
                    </a:lnTo>
                    <a:lnTo>
                      <a:pt x="856735" y="644610"/>
                    </a:lnTo>
                    <a:lnTo>
                      <a:pt x="881449" y="646670"/>
                    </a:lnTo>
                    <a:cubicBezTo>
                      <a:pt x="883400" y="643382"/>
                      <a:pt x="864829" y="630085"/>
                      <a:pt x="862426" y="622877"/>
                    </a:cubicBezTo>
                    <a:cubicBezTo>
                      <a:pt x="860023" y="615669"/>
                      <a:pt x="862118" y="606654"/>
                      <a:pt x="867032" y="603421"/>
                    </a:cubicBezTo>
                    <a:lnTo>
                      <a:pt x="897924" y="605481"/>
                    </a:lnTo>
                    <a:lnTo>
                      <a:pt x="914400" y="611659"/>
                    </a:lnTo>
                    <a:cubicBezTo>
                      <a:pt x="919133" y="614061"/>
                      <a:pt x="929883" y="610448"/>
                      <a:pt x="934616" y="612850"/>
                    </a:cubicBezTo>
                    <a:lnTo>
                      <a:pt x="955589" y="624016"/>
                    </a:lnTo>
                    <a:lnTo>
                      <a:pt x="976183" y="638432"/>
                    </a:lnTo>
                    <a:lnTo>
                      <a:pt x="1005016" y="636372"/>
                    </a:lnTo>
                    <a:lnTo>
                      <a:pt x="1021492" y="675502"/>
                    </a:lnTo>
                    <a:lnTo>
                      <a:pt x="1029729" y="704335"/>
                    </a:lnTo>
                    <a:cubicBezTo>
                      <a:pt x="1032963" y="711272"/>
                      <a:pt x="1036360" y="717333"/>
                      <a:pt x="1040895" y="723141"/>
                    </a:cubicBezTo>
                    <a:cubicBezTo>
                      <a:pt x="1045430" y="728949"/>
                      <a:pt x="1053261" y="733836"/>
                      <a:pt x="1056937" y="739183"/>
                    </a:cubicBezTo>
                    <a:cubicBezTo>
                      <a:pt x="1058942" y="744530"/>
                      <a:pt x="1054932" y="755894"/>
                      <a:pt x="1056937" y="761241"/>
                    </a:cubicBezTo>
                    <a:lnTo>
                      <a:pt x="1072979" y="778475"/>
                    </a:lnTo>
                    <a:cubicBezTo>
                      <a:pt x="1074984" y="777409"/>
                      <a:pt x="1081000" y="782359"/>
                      <a:pt x="1083005" y="781293"/>
                    </a:cubicBezTo>
                    <a:lnTo>
                      <a:pt x="1089454" y="774356"/>
                    </a:lnTo>
                    <a:lnTo>
                      <a:pt x="1079156" y="724929"/>
                    </a:lnTo>
                    <a:cubicBezTo>
                      <a:pt x="1075092" y="718985"/>
                      <a:pt x="1079048" y="711036"/>
                      <a:pt x="1074984" y="705092"/>
                    </a:cubicBezTo>
                    <a:lnTo>
                      <a:pt x="1056502" y="685799"/>
                    </a:lnTo>
                    <a:lnTo>
                      <a:pt x="1056502" y="654908"/>
                    </a:lnTo>
                    <a:cubicBezTo>
                      <a:pt x="1054642" y="644899"/>
                      <a:pt x="1046765" y="634891"/>
                      <a:pt x="1044905" y="624882"/>
                    </a:cubicBezTo>
                    <a:lnTo>
                      <a:pt x="1050324" y="601362"/>
                    </a:lnTo>
                    <a:lnTo>
                      <a:pt x="1054443" y="570470"/>
                    </a:lnTo>
                    <a:cubicBezTo>
                      <a:pt x="1061290" y="564544"/>
                      <a:pt x="1062121" y="554608"/>
                      <a:pt x="1068968" y="548682"/>
                    </a:cubicBezTo>
                    <a:lnTo>
                      <a:pt x="1089454" y="539578"/>
                    </a:lnTo>
                    <a:lnTo>
                      <a:pt x="1107989" y="516924"/>
                    </a:lnTo>
                    <a:lnTo>
                      <a:pt x="1134762" y="506626"/>
                    </a:lnTo>
                    <a:lnTo>
                      <a:pt x="1153297" y="494270"/>
                    </a:lnTo>
                    <a:cubicBezTo>
                      <a:pt x="1159945" y="491018"/>
                      <a:pt x="1162584" y="479744"/>
                      <a:pt x="1169232" y="476492"/>
                    </a:cubicBezTo>
                    <a:lnTo>
                      <a:pt x="1194486" y="467497"/>
                    </a:lnTo>
                    <a:cubicBezTo>
                      <a:pt x="1192752" y="459801"/>
                      <a:pt x="1182997" y="458120"/>
                      <a:pt x="1181263" y="450424"/>
                    </a:cubicBezTo>
                    <a:cubicBezTo>
                      <a:pt x="1181552" y="443072"/>
                      <a:pt x="1181840" y="435719"/>
                      <a:pt x="1182129" y="428367"/>
                    </a:cubicBezTo>
                    <a:cubicBezTo>
                      <a:pt x="1179167" y="418340"/>
                      <a:pt x="1168183" y="410319"/>
                      <a:pt x="1165221" y="400292"/>
                    </a:cubicBezTo>
                    <a:lnTo>
                      <a:pt x="1169773" y="372762"/>
                    </a:lnTo>
                    <a:cubicBezTo>
                      <a:pt x="1173603" y="377928"/>
                      <a:pt x="1183449" y="379084"/>
                      <a:pt x="1187279" y="384250"/>
                    </a:cubicBezTo>
                    <a:lnTo>
                      <a:pt x="1196546" y="399535"/>
                    </a:lnTo>
                    <a:lnTo>
                      <a:pt x="1204783" y="378940"/>
                    </a:lnTo>
                    <a:lnTo>
                      <a:pt x="1194486" y="335691"/>
                    </a:lnTo>
                    <a:lnTo>
                      <a:pt x="1215081" y="360405"/>
                    </a:lnTo>
                    <a:lnTo>
                      <a:pt x="1231556" y="306859"/>
                    </a:lnTo>
                    <a:lnTo>
                      <a:pt x="1231556" y="306859"/>
                    </a:lnTo>
                    <a:lnTo>
                      <a:pt x="1258329" y="288324"/>
                    </a:lnTo>
                    <a:cubicBezTo>
                      <a:pt x="1264056" y="288215"/>
                      <a:pt x="1271789" y="298133"/>
                      <a:pt x="1277516" y="298024"/>
                    </a:cubicBezTo>
                    <a:lnTo>
                      <a:pt x="1289221" y="288324"/>
                    </a:lnTo>
                    <a:lnTo>
                      <a:pt x="1315994" y="282145"/>
                    </a:lnTo>
                    <a:lnTo>
                      <a:pt x="1336589" y="267729"/>
                    </a:lnTo>
                    <a:lnTo>
                      <a:pt x="1315994" y="265670"/>
                    </a:lnTo>
                    <a:lnTo>
                      <a:pt x="1307756" y="253313"/>
                    </a:lnTo>
                    <a:lnTo>
                      <a:pt x="1311875" y="230659"/>
                    </a:lnTo>
                    <a:cubicBezTo>
                      <a:pt x="1316464" y="225709"/>
                      <a:pt x="1315037" y="218753"/>
                      <a:pt x="1319626" y="213803"/>
                    </a:cubicBezTo>
                    <a:lnTo>
                      <a:pt x="1336589" y="203886"/>
                    </a:lnTo>
                    <a:cubicBezTo>
                      <a:pt x="1341268" y="201212"/>
                      <a:pt x="1349525" y="203126"/>
                      <a:pt x="1353716" y="199766"/>
                    </a:cubicBezTo>
                    <a:cubicBezTo>
                      <a:pt x="1357907" y="196406"/>
                      <a:pt x="1356038" y="186479"/>
                      <a:pt x="1361737" y="183724"/>
                    </a:cubicBezTo>
                    <a:lnTo>
                      <a:pt x="1381897" y="181232"/>
                    </a:lnTo>
                    <a:lnTo>
                      <a:pt x="1390135" y="170935"/>
                    </a:lnTo>
                    <a:lnTo>
                      <a:pt x="1379837" y="144162"/>
                    </a:lnTo>
                    <a:lnTo>
                      <a:pt x="1383956" y="113270"/>
                    </a:lnTo>
                    <a:lnTo>
                      <a:pt x="1377778" y="96794"/>
                    </a:lnTo>
                    <a:lnTo>
                      <a:pt x="1367534" y="96360"/>
                    </a:lnTo>
                    <a:lnTo>
                      <a:pt x="1348783" y="106603"/>
                    </a:lnTo>
                    <a:lnTo>
                      <a:pt x="1339237" y="113858"/>
                    </a:lnTo>
                    <a:lnTo>
                      <a:pt x="1330999" y="134943"/>
                    </a:lnTo>
                    <a:lnTo>
                      <a:pt x="1296380" y="170052"/>
                    </a:lnTo>
                    <a:lnTo>
                      <a:pt x="1245973" y="166816"/>
                    </a:lnTo>
                    <a:lnTo>
                      <a:pt x="1204783" y="168875"/>
                    </a:lnTo>
                    <a:cubicBezTo>
                      <a:pt x="1200664" y="173680"/>
                      <a:pt x="1216765" y="196921"/>
                      <a:pt x="1217008" y="205413"/>
                    </a:cubicBezTo>
                    <a:cubicBezTo>
                      <a:pt x="1217251" y="213905"/>
                      <a:pt x="1201638" y="207650"/>
                      <a:pt x="1206244" y="219830"/>
                    </a:cubicBezTo>
                    <a:cubicBezTo>
                      <a:pt x="1200752" y="222576"/>
                      <a:pt x="1189658" y="221569"/>
                      <a:pt x="1182395" y="223152"/>
                    </a:cubicBezTo>
                    <a:cubicBezTo>
                      <a:pt x="1175132" y="224735"/>
                      <a:pt x="1160228" y="221536"/>
                      <a:pt x="1162664" y="229331"/>
                    </a:cubicBezTo>
                    <a:lnTo>
                      <a:pt x="1149377" y="236705"/>
                    </a:lnTo>
                    <a:lnTo>
                      <a:pt x="1104203" y="249526"/>
                    </a:lnTo>
                    <a:cubicBezTo>
                      <a:pt x="1098711" y="255881"/>
                      <a:pt x="1090760" y="272070"/>
                      <a:pt x="1085268" y="278425"/>
                    </a:cubicBezTo>
                    <a:lnTo>
                      <a:pt x="1072114" y="279952"/>
                    </a:lnTo>
                    <a:lnTo>
                      <a:pt x="1048065" y="283740"/>
                    </a:lnTo>
                    <a:cubicBezTo>
                      <a:pt x="1043260" y="285246"/>
                      <a:pt x="1043370" y="306416"/>
                      <a:pt x="1038565" y="307922"/>
                    </a:cubicBezTo>
                    <a:lnTo>
                      <a:pt x="993988" y="306195"/>
                    </a:lnTo>
                    <a:lnTo>
                      <a:pt x="990400" y="272047"/>
                    </a:lnTo>
                    <a:lnTo>
                      <a:pt x="985020" y="234180"/>
                    </a:lnTo>
                    <a:cubicBezTo>
                      <a:pt x="987382" y="212916"/>
                      <a:pt x="1003554" y="216945"/>
                      <a:pt x="1003554" y="202491"/>
                    </a:cubicBezTo>
                    <a:cubicBezTo>
                      <a:pt x="1002181" y="198372"/>
                      <a:pt x="1004795" y="184022"/>
                      <a:pt x="1003422" y="179903"/>
                    </a:cubicBezTo>
                    <a:lnTo>
                      <a:pt x="994519" y="192061"/>
                    </a:lnTo>
                    <a:lnTo>
                      <a:pt x="989005" y="164622"/>
                    </a:lnTo>
                    <a:cubicBezTo>
                      <a:pt x="984200" y="161190"/>
                      <a:pt x="981964" y="162807"/>
                      <a:pt x="979971" y="162032"/>
                    </a:cubicBezTo>
                    <a:cubicBezTo>
                      <a:pt x="977978" y="161257"/>
                      <a:pt x="979980" y="154503"/>
                      <a:pt x="977046" y="159973"/>
                    </a:cubicBezTo>
                    <a:cubicBezTo>
                      <a:pt x="974112" y="165443"/>
                      <a:pt x="967098" y="186213"/>
                      <a:pt x="962366" y="194851"/>
                    </a:cubicBezTo>
                    <a:cubicBezTo>
                      <a:pt x="957634" y="203489"/>
                      <a:pt x="945996" y="203153"/>
                      <a:pt x="940632" y="215809"/>
                    </a:cubicBezTo>
                    <a:cubicBezTo>
                      <a:pt x="935268" y="228465"/>
                      <a:pt x="935194" y="260762"/>
                      <a:pt x="930181" y="270788"/>
                    </a:cubicBezTo>
                    <a:cubicBezTo>
                      <a:pt x="925168" y="280814"/>
                      <a:pt x="915161" y="278446"/>
                      <a:pt x="910553" y="275967"/>
                    </a:cubicBezTo>
                    <a:cubicBezTo>
                      <a:pt x="905945" y="273488"/>
                      <a:pt x="904203" y="262264"/>
                      <a:pt x="902532" y="255914"/>
                    </a:cubicBezTo>
                    <a:cubicBezTo>
                      <a:pt x="900861" y="249564"/>
                      <a:pt x="892505" y="243883"/>
                      <a:pt x="892505" y="237867"/>
                    </a:cubicBezTo>
                    <a:cubicBezTo>
                      <a:pt x="892505" y="231851"/>
                      <a:pt x="900120" y="227443"/>
                      <a:pt x="902532" y="219820"/>
                    </a:cubicBezTo>
                    <a:cubicBezTo>
                      <a:pt x="904944" y="212197"/>
                      <a:pt x="910652" y="201820"/>
                      <a:pt x="914997" y="192128"/>
                    </a:cubicBezTo>
                    <a:cubicBezTo>
                      <a:pt x="919342" y="182436"/>
                      <a:pt x="929312" y="172751"/>
                      <a:pt x="934616" y="161667"/>
                    </a:cubicBezTo>
                    <a:cubicBezTo>
                      <a:pt x="939920" y="150583"/>
                      <a:pt x="946493" y="132544"/>
                      <a:pt x="946819" y="125625"/>
                    </a:cubicBezTo>
                    <a:lnTo>
                      <a:pt x="928550" y="114134"/>
                    </a:lnTo>
                    <a:cubicBezTo>
                      <a:pt x="922372" y="113448"/>
                      <a:pt x="915773" y="126214"/>
                      <a:pt x="907557" y="121176"/>
                    </a:cubicBezTo>
                    <a:cubicBezTo>
                      <a:pt x="899341" y="116138"/>
                      <a:pt x="885479" y="83973"/>
                      <a:pt x="879256" y="83906"/>
                    </a:cubicBezTo>
                    <a:cubicBezTo>
                      <a:pt x="873033" y="83840"/>
                      <a:pt x="877053" y="119958"/>
                      <a:pt x="870221" y="120777"/>
                    </a:cubicBezTo>
                    <a:cubicBezTo>
                      <a:pt x="863389" y="121596"/>
                      <a:pt x="848663" y="94297"/>
                      <a:pt x="838266" y="88822"/>
                    </a:cubicBezTo>
                    <a:cubicBezTo>
                      <a:pt x="827869" y="83347"/>
                      <a:pt x="806820" y="97510"/>
                      <a:pt x="807839" y="87927"/>
                    </a:cubicBezTo>
                    <a:cubicBezTo>
                      <a:pt x="808858" y="78344"/>
                      <a:pt x="841965" y="42096"/>
                      <a:pt x="844379" y="31325"/>
                    </a:cubicBezTo>
                    <a:cubicBezTo>
                      <a:pt x="846793" y="20554"/>
                      <a:pt x="825528" y="44422"/>
                      <a:pt x="822321" y="39346"/>
                    </a:cubicBezTo>
                    <a:cubicBezTo>
                      <a:pt x="819114" y="34270"/>
                      <a:pt x="810939" y="39057"/>
                      <a:pt x="799070" y="32951"/>
                    </a:cubicBezTo>
                    <a:lnTo>
                      <a:pt x="729048" y="26772"/>
                    </a:lnTo>
                    <a:lnTo>
                      <a:pt x="710513" y="0"/>
                    </a:lnTo>
                    <a:lnTo>
                      <a:pt x="706394" y="22653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0" name="Freeform 86">
                <a:extLst>
                  <a:ext uri="{FF2B5EF4-FFF2-40B4-BE49-F238E27FC236}">
                    <a16:creationId xmlns:a16="http://schemas.microsoft.com/office/drawing/2014/main" xmlns="" id="{62499737-90C7-46D1-8622-C55246DA4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820" y="4207942"/>
                <a:ext cx="88174" cy="59778"/>
              </a:xfrm>
              <a:custGeom>
                <a:avLst/>
                <a:gdLst>
                  <a:gd name="T0" fmla="*/ 19 w 59"/>
                  <a:gd name="T1" fmla="*/ 0 h 40"/>
                  <a:gd name="T2" fmla="*/ 19 w 59"/>
                  <a:gd name="T3" fmla="*/ 0 h 40"/>
                  <a:gd name="T4" fmla="*/ 29 w 59"/>
                  <a:gd name="T5" fmla="*/ 4 h 40"/>
                  <a:gd name="T6" fmla="*/ 33 w 59"/>
                  <a:gd name="T7" fmla="*/ 4 h 40"/>
                  <a:gd name="T8" fmla="*/ 36 w 59"/>
                  <a:gd name="T9" fmla="*/ 12 h 40"/>
                  <a:gd name="T10" fmla="*/ 45 w 59"/>
                  <a:gd name="T11" fmla="*/ 9 h 40"/>
                  <a:gd name="T12" fmla="*/ 45 w 59"/>
                  <a:gd name="T13" fmla="*/ 16 h 40"/>
                  <a:gd name="T14" fmla="*/ 50 w 59"/>
                  <a:gd name="T15" fmla="*/ 16 h 40"/>
                  <a:gd name="T16" fmla="*/ 59 w 59"/>
                  <a:gd name="T17" fmla="*/ 23 h 40"/>
                  <a:gd name="T18" fmla="*/ 52 w 59"/>
                  <a:gd name="T19" fmla="*/ 28 h 40"/>
                  <a:gd name="T20" fmla="*/ 45 w 59"/>
                  <a:gd name="T21" fmla="*/ 26 h 40"/>
                  <a:gd name="T22" fmla="*/ 38 w 59"/>
                  <a:gd name="T23" fmla="*/ 28 h 40"/>
                  <a:gd name="T24" fmla="*/ 33 w 59"/>
                  <a:gd name="T25" fmla="*/ 26 h 40"/>
                  <a:gd name="T26" fmla="*/ 31 w 59"/>
                  <a:gd name="T27" fmla="*/ 28 h 40"/>
                  <a:gd name="T28" fmla="*/ 24 w 59"/>
                  <a:gd name="T29" fmla="*/ 30 h 40"/>
                  <a:gd name="T30" fmla="*/ 22 w 59"/>
                  <a:gd name="T31" fmla="*/ 26 h 40"/>
                  <a:gd name="T32" fmla="*/ 17 w 59"/>
                  <a:gd name="T33" fmla="*/ 28 h 40"/>
                  <a:gd name="T34" fmla="*/ 10 w 59"/>
                  <a:gd name="T35" fmla="*/ 40 h 40"/>
                  <a:gd name="T36" fmla="*/ 5 w 59"/>
                  <a:gd name="T37" fmla="*/ 38 h 40"/>
                  <a:gd name="T38" fmla="*/ 5 w 59"/>
                  <a:gd name="T39" fmla="*/ 33 h 40"/>
                  <a:gd name="T40" fmla="*/ 5 w 59"/>
                  <a:gd name="T41" fmla="*/ 28 h 40"/>
                  <a:gd name="T42" fmla="*/ 0 w 59"/>
                  <a:gd name="T43" fmla="*/ 23 h 40"/>
                  <a:gd name="T44" fmla="*/ 5 w 59"/>
                  <a:gd name="T45" fmla="*/ 21 h 40"/>
                  <a:gd name="T46" fmla="*/ 5 w 59"/>
                  <a:gd name="T47" fmla="*/ 14 h 40"/>
                  <a:gd name="T48" fmla="*/ 5 w 59"/>
                  <a:gd name="T49" fmla="*/ 4 h 40"/>
                  <a:gd name="T50" fmla="*/ 5 w 59"/>
                  <a:gd name="T51" fmla="*/ 0 h 40"/>
                  <a:gd name="T52" fmla="*/ 19 w 59"/>
                  <a:gd name="T53" fmla="*/ 0 h 4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254 w 10000"/>
                  <a:gd name="connsiteY13" fmla="*/ 700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847 w 10000"/>
                  <a:gd name="connsiteY20" fmla="*/ 7000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847 w 10000"/>
                  <a:gd name="connsiteY23" fmla="*/ 3500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254 w 10000"/>
                  <a:gd name="connsiteY13" fmla="*/ 700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847 w 10000"/>
                  <a:gd name="connsiteY20" fmla="*/ 7000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254 w 10000"/>
                  <a:gd name="connsiteY13" fmla="*/ 700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7128 w 10000"/>
                  <a:gd name="connsiteY12" fmla="*/ 6500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7347 w 10000"/>
                  <a:gd name="connsiteY12" fmla="*/ 4560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8443 w 10000"/>
                  <a:gd name="connsiteY12" fmla="*/ 3913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000" h="10000">
                    <a:moveTo>
                      <a:pt x="3220" y="0"/>
                    </a:moveTo>
                    <a:lnTo>
                      <a:pt x="3220" y="0"/>
                    </a:lnTo>
                    <a:lnTo>
                      <a:pt x="4915" y="1000"/>
                    </a:lnTo>
                    <a:lnTo>
                      <a:pt x="5593" y="1000"/>
                    </a:lnTo>
                    <a:lnTo>
                      <a:pt x="6102" y="3000"/>
                    </a:lnTo>
                    <a:lnTo>
                      <a:pt x="7627" y="2250"/>
                    </a:lnTo>
                    <a:lnTo>
                      <a:pt x="7627" y="4000"/>
                    </a:lnTo>
                    <a:lnTo>
                      <a:pt x="8475" y="4000"/>
                    </a:lnTo>
                    <a:lnTo>
                      <a:pt x="10000" y="5750"/>
                    </a:lnTo>
                    <a:lnTo>
                      <a:pt x="8814" y="7000"/>
                    </a:lnTo>
                    <a:lnTo>
                      <a:pt x="7627" y="6500"/>
                    </a:lnTo>
                    <a:lnTo>
                      <a:pt x="6441" y="7000"/>
                    </a:lnTo>
                    <a:lnTo>
                      <a:pt x="8443" y="3913"/>
                    </a:lnTo>
                    <a:cubicBezTo>
                      <a:pt x="8476" y="4726"/>
                      <a:pt x="5659" y="8127"/>
                      <a:pt x="5692" y="8940"/>
                    </a:cubicBezTo>
                    <a:lnTo>
                      <a:pt x="4068" y="7500"/>
                    </a:lnTo>
                    <a:lnTo>
                      <a:pt x="3729" y="6500"/>
                    </a:lnTo>
                    <a:lnTo>
                      <a:pt x="2881" y="7000"/>
                    </a:lnTo>
                    <a:lnTo>
                      <a:pt x="1695" y="10000"/>
                    </a:lnTo>
                    <a:lnTo>
                      <a:pt x="847" y="9500"/>
                    </a:lnTo>
                    <a:lnTo>
                      <a:pt x="847" y="8250"/>
                    </a:lnTo>
                    <a:lnTo>
                      <a:pt x="1724" y="6353"/>
                    </a:lnTo>
                    <a:lnTo>
                      <a:pt x="0" y="5750"/>
                    </a:lnTo>
                    <a:lnTo>
                      <a:pt x="847" y="5250"/>
                    </a:lnTo>
                    <a:lnTo>
                      <a:pt x="1505" y="3823"/>
                    </a:lnTo>
                    <a:lnTo>
                      <a:pt x="847" y="1000"/>
                    </a:lnTo>
                    <a:lnTo>
                      <a:pt x="1505" y="970"/>
                    </a:lnTo>
                    <a:lnTo>
                      <a:pt x="322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1" name="Freeform 254">
                <a:extLst>
                  <a:ext uri="{FF2B5EF4-FFF2-40B4-BE49-F238E27FC236}">
                    <a16:creationId xmlns:a16="http://schemas.microsoft.com/office/drawing/2014/main" xmlns="" id="{42D60582-355E-4232-97E2-00E04C28CC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899" y="4147831"/>
                <a:ext cx="38856" cy="14945"/>
              </a:xfrm>
              <a:custGeom>
                <a:avLst/>
                <a:gdLst>
                  <a:gd name="T0" fmla="*/ 26 w 26"/>
                  <a:gd name="T1" fmla="*/ 5 h 10"/>
                  <a:gd name="T2" fmla="*/ 26 w 26"/>
                  <a:gd name="T3" fmla="*/ 5 h 10"/>
                  <a:gd name="T4" fmla="*/ 24 w 26"/>
                  <a:gd name="T5" fmla="*/ 10 h 10"/>
                  <a:gd name="T6" fmla="*/ 9 w 26"/>
                  <a:gd name="T7" fmla="*/ 10 h 10"/>
                  <a:gd name="T8" fmla="*/ 0 w 26"/>
                  <a:gd name="T9" fmla="*/ 10 h 10"/>
                  <a:gd name="T10" fmla="*/ 0 w 26"/>
                  <a:gd name="T11" fmla="*/ 3 h 10"/>
                  <a:gd name="T12" fmla="*/ 2 w 26"/>
                  <a:gd name="T13" fmla="*/ 0 h 10"/>
                  <a:gd name="T14" fmla="*/ 17 w 26"/>
                  <a:gd name="T15" fmla="*/ 0 h 10"/>
                  <a:gd name="T16" fmla="*/ 24 w 26"/>
                  <a:gd name="T17" fmla="*/ 3 h 10"/>
                  <a:gd name="T18" fmla="*/ 26 w 26"/>
                  <a:gd name="T1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0">
                    <a:moveTo>
                      <a:pt x="26" y="5"/>
                    </a:moveTo>
                    <a:lnTo>
                      <a:pt x="26" y="5"/>
                    </a:lnTo>
                    <a:lnTo>
                      <a:pt x="24" y="10"/>
                    </a:lnTo>
                    <a:lnTo>
                      <a:pt x="9" y="10"/>
                    </a:lnTo>
                    <a:lnTo>
                      <a:pt x="0" y="10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17" y="0"/>
                    </a:lnTo>
                    <a:lnTo>
                      <a:pt x="24" y="3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2" name="Freeform 347">
                <a:extLst>
                  <a:ext uri="{FF2B5EF4-FFF2-40B4-BE49-F238E27FC236}">
                    <a16:creationId xmlns:a16="http://schemas.microsoft.com/office/drawing/2014/main" xmlns="" id="{FCD19290-7DBF-4AA3-A7C5-F6DE4DE9E7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6900000">
                <a:off x="499088" y="4161162"/>
                <a:ext cx="31384" cy="50812"/>
              </a:xfrm>
              <a:custGeom>
                <a:avLst/>
                <a:gdLst>
                  <a:gd name="T0" fmla="*/ 21 w 21"/>
                  <a:gd name="T1" fmla="*/ 31 h 34"/>
                  <a:gd name="T2" fmla="*/ 21 w 21"/>
                  <a:gd name="T3" fmla="*/ 31 h 34"/>
                  <a:gd name="T4" fmla="*/ 14 w 21"/>
                  <a:gd name="T5" fmla="*/ 34 h 34"/>
                  <a:gd name="T6" fmla="*/ 9 w 21"/>
                  <a:gd name="T7" fmla="*/ 26 h 34"/>
                  <a:gd name="T8" fmla="*/ 9 w 21"/>
                  <a:gd name="T9" fmla="*/ 22 h 34"/>
                  <a:gd name="T10" fmla="*/ 21 w 21"/>
                  <a:gd name="T11" fmla="*/ 31 h 34"/>
                  <a:gd name="T12" fmla="*/ 9 w 21"/>
                  <a:gd name="T13" fmla="*/ 5 h 34"/>
                  <a:gd name="T14" fmla="*/ 9 w 21"/>
                  <a:gd name="T15" fmla="*/ 5 h 34"/>
                  <a:gd name="T16" fmla="*/ 12 w 21"/>
                  <a:gd name="T17" fmla="*/ 19 h 34"/>
                  <a:gd name="T18" fmla="*/ 7 w 21"/>
                  <a:gd name="T19" fmla="*/ 17 h 34"/>
                  <a:gd name="T20" fmla="*/ 2 w 21"/>
                  <a:gd name="T21" fmla="*/ 17 h 34"/>
                  <a:gd name="T22" fmla="*/ 0 w 21"/>
                  <a:gd name="T23" fmla="*/ 12 h 34"/>
                  <a:gd name="T24" fmla="*/ 0 w 21"/>
                  <a:gd name="T25" fmla="*/ 0 h 34"/>
                  <a:gd name="T26" fmla="*/ 9 w 21"/>
                  <a:gd name="T27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34">
                    <a:moveTo>
                      <a:pt x="21" y="31"/>
                    </a:moveTo>
                    <a:lnTo>
                      <a:pt x="21" y="31"/>
                    </a:lnTo>
                    <a:lnTo>
                      <a:pt x="14" y="34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21" y="31"/>
                    </a:lnTo>
                    <a:moveTo>
                      <a:pt x="9" y="5"/>
                    </a:moveTo>
                    <a:lnTo>
                      <a:pt x="9" y="5"/>
                    </a:lnTo>
                    <a:lnTo>
                      <a:pt x="12" y="19"/>
                    </a:lnTo>
                    <a:lnTo>
                      <a:pt x="7" y="17"/>
                    </a:lnTo>
                    <a:lnTo>
                      <a:pt x="2" y="17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" y="5"/>
                    </a:lnTo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3" name="Freeform 340">
                <a:extLst>
                  <a:ext uri="{FF2B5EF4-FFF2-40B4-BE49-F238E27FC236}">
                    <a16:creationId xmlns:a16="http://schemas.microsoft.com/office/drawing/2014/main" xmlns="" id="{A52EAE9C-E693-48FF-9DFA-7E879777132C}"/>
                  </a:ext>
                </a:extLst>
              </p:cNvPr>
              <p:cNvSpPr/>
              <p:nvPr/>
            </p:nvSpPr>
            <p:spPr>
              <a:xfrm>
                <a:off x="251520" y="2340652"/>
                <a:ext cx="921841" cy="855028"/>
              </a:xfrm>
              <a:custGeom>
                <a:avLst/>
                <a:gdLst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51703 w 926757"/>
                  <a:gd name="connsiteY29" fmla="*/ 724930 h 932935"/>
                  <a:gd name="connsiteX30" fmla="*/ 759143 w 926757"/>
                  <a:gd name="connsiteY30" fmla="*/ 694172 h 932935"/>
                  <a:gd name="connsiteX31" fmla="*/ 780535 w 926757"/>
                  <a:gd name="connsiteY31" fmla="*/ 716692 h 932935"/>
                  <a:gd name="connsiteX32" fmla="*/ 792892 w 926757"/>
                  <a:gd name="connsiteY32" fmla="*/ 724930 h 932935"/>
                  <a:gd name="connsiteX33" fmla="*/ 807308 w 926757"/>
                  <a:gd name="connsiteY33" fmla="*/ 73522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80535 w 926757"/>
                  <a:gd name="connsiteY31" fmla="*/ 716692 h 932935"/>
                  <a:gd name="connsiteX32" fmla="*/ 792892 w 926757"/>
                  <a:gd name="connsiteY32" fmla="*/ 724930 h 932935"/>
                  <a:gd name="connsiteX33" fmla="*/ 807308 w 926757"/>
                  <a:gd name="connsiteY33" fmla="*/ 73522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3522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45525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75022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75022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10746 w 926757"/>
                  <a:gd name="connsiteY49" fmla="*/ 87108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75022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891015 w 926757"/>
                  <a:gd name="connsiteY48" fmla="*/ 854211 h 932935"/>
                  <a:gd name="connsiteX49" fmla="*/ 910746 w 926757"/>
                  <a:gd name="connsiteY49" fmla="*/ 87108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22422 w 921841"/>
                  <a:gd name="connsiteY87" fmla="*/ 862914 h 932935"/>
                  <a:gd name="connsiteX88" fmla="*/ 201827 w 921841"/>
                  <a:gd name="connsiteY88" fmla="*/ 883508 h 932935"/>
                  <a:gd name="connsiteX89" fmla="*/ 162697 w 921841"/>
                  <a:gd name="connsiteY89" fmla="*/ 904103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22422 w 921841"/>
                  <a:gd name="connsiteY87" fmla="*/ 862914 h 932935"/>
                  <a:gd name="connsiteX88" fmla="*/ 201827 w 921841"/>
                  <a:gd name="connsiteY88" fmla="*/ 883508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22422 w 921841"/>
                  <a:gd name="connsiteY87" fmla="*/ 862914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45142 w 921841"/>
                  <a:gd name="connsiteY85" fmla="*/ 816011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84323 h 932935"/>
                  <a:gd name="connsiteX85" fmla="*/ 245142 w 921841"/>
                  <a:gd name="connsiteY85" fmla="*/ 816011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5142 w 921841"/>
                  <a:gd name="connsiteY85" fmla="*/ 816011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6962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6962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61318 w 921841"/>
                  <a:gd name="connsiteY145" fmla="*/ 373094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6962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61318 w 921841"/>
                  <a:gd name="connsiteY145" fmla="*/ 373094 h 932935"/>
                  <a:gd name="connsiteX146" fmla="*/ 44976 w 921841"/>
                  <a:gd name="connsiteY146" fmla="*/ 345591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</a:cxnLst>
                <a:rect l="l" t="t" r="r" b="b"/>
                <a:pathLst>
                  <a:path w="921841" h="932935">
                    <a:moveTo>
                      <a:pt x="298622" y="0"/>
                    </a:moveTo>
                    <a:lnTo>
                      <a:pt x="310978" y="18535"/>
                    </a:lnTo>
                    <a:lnTo>
                      <a:pt x="315097" y="37071"/>
                    </a:lnTo>
                    <a:lnTo>
                      <a:pt x="339811" y="43249"/>
                    </a:lnTo>
                    <a:lnTo>
                      <a:pt x="358346" y="35011"/>
                    </a:lnTo>
                    <a:lnTo>
                      <a:pt x="381000" y="59725"/>
                    </a:lnTo>
                    <a:lnTo>
                      <a:pt x="413951" y="76200"/>
                    </a:lnTo>
                    <a:lnTo>
                      <a:pt x="444843" y="67962"/>
                    </a:lnTo>
                    <a:lnTo>
                      <a:pt x="490151" y="90616"/>
                    </a:lnTo>
                    <a:lnTo>
                      <a:pt x="531341" y="94735"/>
                    </a:lnTo>
                    <a:cubicBezTo>
                      <a:pt x="532714" y="95422"/>
                      <a:pt x="534034" y="96225"/>
                      <a:pt x="535459" y="96795"/>
                    </a:cubicBezTo>
                    <a:cubicBezTo>
                      <a:pt x="537475" y="97601"/>
                      <a:pt x="539696" y="97883"/>
                      <a:pt x="541638" y="98854"/>
                    </a:cubicBezTo>
                    <a:cubicBezTo>
                      <a:pt x="543852" y="99961"/>
                      <a:pt x="545757" y="101600"/>
                      <a:pt x="547816" y="102973"/>
                    </a:cubicBezTo>
                    <a:cubicBezTo>
                      <a:pt x="553308" y="103660"/>
                      <a:pt x="558757" y="105033"/>
                      <a:pt x="564292" y="105033"/>
                    </a:cubicBezTo>
                    <a:cubicBezTo>
                      <a:pt x="566463" y="105033"/>
                      <a:pt x="568494" y="103871"/>
                      <a:pt x="570470" y="102973"/>
                    </a:cubicBezTo>
                    <a:cubicBezTo>
                      <a:pt x="576060" y="100432"/>
                      <a:pt x="581454" y="97481"/>
                      <a:pt x="586946" y="94735"/>
                    </a:cubicBezTo>
                    <a:lnTo>
                      <a:pt x="595184" y="94735"/>
                    </a:lnTo>
                    <a:lnTo>
                      <a:pt x="611659" y="117389"/>
                    </a:lnTo>
                    <a:lnTo>
                      <a:pt x="628135" y="123568"/>
                    </a:lnTo>
                    <a:lnTo>
                      <a:pt x="650789" y="133865"/>
                    </a:lnTo>
                    <a:lnTo>
                      <a:pt x="650789" y="663833"/>
                    </a:lnTo>
                    <a:lnTo>
                      <a:pt x="654908" y="669325"/>
                    </a:lnTo>
                    <a:cubicBezTo>
                      <a:pt x="656967" y="669325"/>
                      <a:pt x="659055" y="668987"/>
                      <a:pt x="661086" y="669325"/>
                    </a:cubicBezTo>
                    <a:cubicBezTo>
                      <a:pt x="666773" y="670273"/>
                      <a:pt x="668697" y="672339"/>
                      <a:pt x="673443" y="675503"/>
                    </a:cubicBezTo>
                    <a:lnTo>
                      <a:pt x="691978" y="687860"/>
                    </a:lnTo>
                    <a:cubicBezTo>
                      <a:pt x="697005" y="689535"/>
                      <a:pt x="700342" y="690045"/>
                      <a:pt x="704335" y="694038"/>
                    </a:cubicBezTo>
                    <a:cubicBezTo>
                      <a:pt x="706085" y="695788"/>
                      <a:pt x="707081" y="698157"/>
                      <a:pt x="708454" y="700216"/>
                    </a:cubicBezTo>
                    <a:cubicBezTo>
                      <a:pt x="719479" y="707566"/>
                      <a:pt x="712882" y="702585"/>
                      <a:pt x="726989" y="716692"/>
                    </a:cubicBezTo>
                    <a:cubicBezTo>
                      <a:pt x="734071" y="723774"/>
                      <a:pt x="737754" y="724400"/>
                      <a:pt x="745524" y="726989"/>
                    </a:cubicBezTo>
                    <a:cubicBezTo>
                      <a:pt x="747584" y="726303"/>
                      <a:pt x="734685" y="720568"/>
                      <a:pt x="736955" y="715098"/>
                    </a:cubicBezTo>
                    <a:cubicBezTo>
                      <a:pt x="739225" y="709628"/>
                      <a:pt x="749012" y="696364"/>
                      <a:pt x="759143" y="694172"/>
                    </a:cubicBezTo>
                    <a:cubicBezTo>
                      <a:pt x="769274" y="691980"/>
                      <a:pt x="792116" y="696818"/>
                      <a:pt x="797741" y="701944"/>
                    </a:cubicBezTo>
                    <a:cubicBezTo>
                      <a:pt x="803366" y="707070"/>
                      <a:pt x="791298" y="717335"/>
                      <a:pt x="792892" y="724930"/>
                    </a:cubicBezTo>
                    <a:cubicBezTo>
                      <a:pt x="794487" y="732526"/>
                      <a:pt x="803963" y="745844"/>
                      <a:pt x="807308" y="747517"/>
                    </a:cubicBezTo>
                    <a:cubicBezTo>
                      <a:pt x="820102" y="753915"/>
                      <a:pt x="810691" y="735260"/>
                      <a:pt x="812660" y="736659"/>
                    </a:cubicBezTo>
                    <a:lnTo>
                      <a:pt x="819665" y="748780"/>
                    </a:lnTo>
                    <a:cubicBezTo>
                      <a:pt x="819665" y="748780"/>
                      <a:pt x="828113" y="771257"/>
                      <a:pt x="832022" y="775022"/>
                    </a:cubicBezTo>
                    <a:cubicBezTo>
                      <a:pt x="835931" y="778787"/>
                      <a:pt x="841058" y="774568"/>
                      <a:pt x="843117" y="771368"/>
                    </a:cubicBezTo>
                    <a:cubicBezTo>
                      <a:pt x="845176" y="768168"/>
                      <a:pt x="843138" y="756353"/>
                      <a:pt x="844378" y="755822"/>
                    </a:cubicBezTo>
                    <a:cubicBezTo>
                      <a:pt x="845618" y="755291"/>
                      <a:pt x="848882" y="763154"/>
                      <a:pt x="850557" y="768179"/>
                    </a:cubicBezTo>
                    <a:cubicBezTo>
                      <a:pt x="854582" y="780252"/>
                      <a:pt x="854793" y="779184"/>
                      <a:pt x="856735" y="790833"/>
                    </a:cubicBezTo>
                    <a:cubicBezTo>
                      <a:pt x="859101" y="805029"/>
                      <a:pt x="858015" y="802855"/>
                      <a:pt x="858989" y="805876"/>
                    </a:cubicBezTo>
                    <a:lnTo>
                      <a:pt x="860854" y="811427"/>
                    </a:lnTo>
                    <a:cubicBezTo>
                      <a:pt x="860854" y="811427"/>
                      <a:pt x="866688" y="819457"/>
                      <a:pt x="869092" y="823784"/>
                    </a:cubicBezTo>
                    <a:cubicBezTo>
                      <a:pt x="870146" y="825682"/>
                      <a:pt x="870465" y="827903"/>
                      <a:pt x="871151" y="829962"/>
                    </a:cubicBezTo>
                    <a:lnTo>
                      <a:pt x="877330" y="834081"/>
                    </a:lnTo>
                    <a:cubicBezTo>
                      <a:pt x="879136" y="835285"/>
                      <a:pt x="881449" y="835454"/>
                      <a:pt x="883508" y="836141"/>
                    </a:cubicBezTo>
                    <a:lnTo>
                      <a:pt x="895865" y="840260"/>
                    </a:lnTo>
                    <a:cubicBezTo>
                      <a:pt x="899984" y="841633"/>
                      <a:pt x="888535" y="849074"/>
                      <a:pt x="891015" y="854211"/>
                    </a:cubicBezTo>
                    <a:cubicBezTo>
                      <a:pt x="893495" y="859348"/>
                      <a:pt x="906627" y="866280"/>
                      <a:pt x="910746" y="871085"/>
                    </a:cubicBezTo>
                    <a:lnTo>
                      <a:pt x="921841" y="906494"/>
                    </a:lnTo>
                    <a:lnTo>
                      <a:pt x="910281" y="912341"/>
                    </a:lnTo>
                    <a:lnTo>
                      <a:pt x="891746" y="895865"/>
                    </a:lnTo>
                    <a:lnTo>
                      <a:pt x="869092" y="862914"/>
                    </a:lnTo>
                    <a:lnTo>
                      <a:pt x="860854" y="840260"/>
                    </a:lnTo>
                    <a:lnTo>
                      <a:pt x="829962" y="807308"/>
                    </a:lnTo>
                    <a:lnTo>
                      <a:pt x="801130" y="778476"/>
                    </a:lnTo>
                    <a:lnTo>
                      <a:pt x="780535" y="770238"/>
                    </a:lnTo>
                    <a:lnTo>
                      <a:pt x="749643" y="759941"/>
                    </a:lnTo>
                    <a:lnTo>
                      <a:pt x="706395" y="739346"/>
                    </a:lnTo>
                    <a:lnTo>
                      <a:pt x="671384" y="710514"/>
                    </a:lnTo>
                    <a:lnTo>
                      <a:pt x="654908" y="704335"/>
                    </a:lnTo>
                    <a:lnTo>
                      <a:pt x="632254" y="685800"/>
                    </a:lnTo>
                    <a:lnTo>
                      <a:pt x="603421" y="673186"/>
                    </a:lnTo>
                    <a:lnTo>
                      <a:pt x="568411" y="677562"/>
                    </a:lnTo>
                    <a:lnTo>
                      <a:pt x="541638" y="659027"/>
                    </a:lnTo>
                    <a:lnTo>
                      <a:pt x="516924" y="644611"/>
                    </a:lnTo>
                    <a:lnTo>
                      <a:pt x="496330" y="640492"/>
                    </a:lnTo>
                    <a:lnTo>
                      <a:pt x="469623" y="644611"/>
                    </a:lnTo>
                    <a:lnTo>
                      <a:pt x="477795" y="675503"/>
                    </a:lnTo>
                    <a:lnTo>
                      <a:pt x="467497" y="687860"/>
                    </a:lnTo>
                    <a:lnTo>
                      <a:pt x="442784" y="698157"/>
                    </a:lnTo>
                    <a:lnTo>
                      <a:pt x="424249" y="708454"/>
                    </a:lnTo>
                    <a:lnTo>
                      <a:pt x="405713" y="720811"/>
                    </a:lnTo>
                    <a:lnTo>
                      <a:pt x="387178" y="722871"/>
                    </a:lnTo>
                    <a:lnTo>
                      <a:pt x="389238" y="702276"/>
                    </a:lnTo>
                    <a:lnTo>
                      <a:pt x="426176" y="659027"/>
                    </a:lnTo>
                    <a:lnTo>
                      <a:pt x="440724" y="605481"/>
                    </a:lnTo>
                    <a:lnTo>
                      <a:pt x="411892" y="624016"/>
                    </a:lnTo>
                    <a:lnTo>
                      <a:pt x="391297" y="650789"/>
                    </a:lnTo>
                    <a:lnTo>
                      <a:pt x="352168" y="700216"/>
                    </a:lnTo>
                    <a:lnTo>
                      <a:pt x="345989" y="733168"/>
                    </a:lnTo>
                    <a:lnTo>
                      <a:pt x="333632" y="762000"/>
                    </a:lnTo>
                    <a:lnTo>
                      <a:pt x="317157" y="784654"/>
                    </a:lnTo>
                    <a:lnTo>
                      <a:pt x="285866" y="801530"/>
                    </a:lnTo>
                    <a:lnTo>
                      <a:pt x="247600" y="823385"/>
                    </a:lnTo>
                    <a:lnTo>
                      <a:pt x="235575" y="841123"/>
                    </a:lnTo>
                    <a:lnTo>
                      <a:pt x="217506" y="848166"/>
                    </a:lnTo>
                    <a:lnTo>
                      <a:pt x="196911" y="868759"/>
                    </a:lnTo>
                    <a:lnTo>
                      <a:pt x="167613" y="877065"/>
                    </a:lnTo>
                    <a:lnTo>
                      <a:pt x="134330" y="895068"/>
                    </a:lnTo>
                    <a:lnTo>
                      <a:pt x="102973" y="916924"/>
                    </a:lnTo>
                    <a:lnTo>
                      <a:pt x="65903" y="932935"/>
                    </a:lnTo>
                    <a:lnTo>
                      <a:pt x="76200" y="924698"/>
                    </a:lnTo>
                    <a:lnTo>
                      <a:pt x="100913" y="906162"/>
                    </a:lnTo>
                    <a:lnTo>
                      <a:pt x="127686" y="881449"/>
                    </a:lnTo>
                    <a:lnTo>
                      <a:pt x="152400" y="869092"/>
                    </a:lnTo>
                    <a:lnTo>
                      <a:pt x="181232" y="856735"/>
                    </a:lnTo>
                    <a:cubicBezTo>
                      <a:pt x="181919" y="855362"/>
                      <a:pt x="182722" y="854041"/>
                      <a:pt x="183292" y="852616"/>
                    </a:cubicBezTo>
                    <a:cubicBezTo>
                      <a:pt x="184098" y="850601"/>
                      <a:pt x="184380" y="848380"/>
                      <a:pt x="185351" y="846438"/>
                    </a:cubicBezTo>
                    <a:cubicBezTo>
                      <a:pt x="191341" y="834458"/>
                      <a:pt x="188909" y="842236"/>
                      <a:pt x="189503" y="840319"/>
                    </a:cubicBezTo>
                    <a:lnTo>
                      <a:pt x="191530" y="834081"/>
                    </a:lnTo>
                    <a:cubicBezTo>
                      <a:pt x="191530" y="834081"/>
                      <a:pt x="199919" y="831725"/>
                      <a:pt x="203886" y="829962"/>
                    </a:cubicBezTo>
                    <a:cubicBezTo>
                      <a:pt x="206148" y="828957"/>
                      <a:pt x="207916" y="827071"/>
                      <a:pt x="210065" y="825843"/>
                    </a:cubicBezTo>
                    <a:cubicBezTo>
                      <a:pt x="225272" y="817154"/>
                      <a:pt x="213587" y="825408"/>
                      <a:pt x="219412" y="821064"/>
                    </a:cubicBezTo>
                    <a:lnTo>
                      <a:pt x="232719" y="811427"/>
                    </a:lnTo>
                    <a:lnTo>
                      <a:pt x="247135" y="797011"/>
                    </a:lnTo>
                    <a:cubicBezTo>
                      <a:pt x="252051" y="792097"/>
                      <a:pt x="251944" y="792474"/>
                      <a:pt x="257432" y="782595"/>
                    </a:cubicBezTo>
                    <a:cubicBezTo>
                      <a:pt x="258486" y="780697"/>
                      <a:pt x="259492" y="778587"/>
                      <a:pt x="259492" y="776416"/>
                    </a:cubicBezTo>
                    <a:cubicBezTo>
                      <a:pt x="259492" y="774245"/>
                      <a:pt x="257762" y="772384"/>
                      <a:pt x="257432" y="770238"/>
                    </a:cubicBezTo>
                    <a:cubicBezTo>
                      <a:pt x="256383" y="763419"/>
                      <a:pt x="256059" y="756508"/>
                      <a:pt x="255373" y="749643"/>
                    </a:cubicBezTo>
                    <a:lnTo>
                      <a:pt x="265670" y="733168"/>
                    </a:lnTo>
                    <a:lnTo>
                      <a:pt x="230659" y="739346"/>
                    </a:lnTo>
                    <a:lnTo>
                      <a:pt x="214184" y="757881"/>
                    </a:lnTo>
                    <a:lnTo>
                      <a:pt x="205946" y="733168"/>
                    </a:lnTo>
                    <a:lnTo>
                      <a:pt x="199768" y="757881"/>
                    </a:lnTo>
                    <a:lnTo>
                      <a:pt x="195649" y="735227"/>
                    </a:lnTo>
                    <a:lnTo>
                      <a:pt x="181232" y="735227"/>
                    </a:lnTo>
                    <a:lnTo>
                      <a:pt x="162697" y="753762"/>
                    </a:lnTo>
                    <a:lnTo>
                      <a:pt x="142103" y="722871"/>
                    </a:lnTo>
                    <a:lnTo>
                      <a:pt x="144162" y="687860"/>
                    </a:lnTo>
                    <a:lnTo>
                      <a:pt x="113270" y="700216"/>
                    </a:lnTo>
                    <a:lnTo>
                      <a:pt x="96795" y="685800"/>
                    </a:lnTo>
                    <a:lnTo>
                      <a:pt x="86497" y="673443"/>
                    </a:lnTo>
                    <a:lnTo>
                      <a:pt x="67962" y="663146"/>
                    </a:lnTo>
                    <a:lnTo>
                      <a:pt x="65903" y="638433"/>
                    </a:lnTo>
                    <a:lnTo>
                      <a:pt x="41189" y="621957"/>
                    </a:lnTo>
                    <a:lnTo>
                      <a:pt x="55605" y="591065"/>
                    </a:lnTo>
                    <a:lnTo>
                      <a:pt x="67962" y="545757"/>
                    </a:lnTo>
                    <a:lnTo>
                      <a:pt x="86497" y="529281"/>
                    </a:lnTo>
                    <a:lnTo>
                      <a:pt x="111211" y="531341"/>
                    </a:lnTo>
                    <a:lnTo>
                      <a:pt x="129746" y="514865"/>
                    </a:lnTo>
                    <a:lnTo>
                      <a:pt x="148281" y="510746"/>
                    </a:lnTo>
                    <a:lnTo>
                      <a:pt x="164757" y="486033"/>
                    </a:lnTo>
                    <a:lnTo>
                      <a:pt x="164757" y="457200"/>
                    </a:lnTo>
                    <a:lnTo>
                      <a:pt x="168876" y="430427"/>
                    </a:lnTo>
                    <a:lnTo>
                      <a:pt x="137984" y="434546"/>
                    </a:lnTo>
                    <a:lnTo>
                      <a:pt x="121508" y="455141"/>
                    </a:lnTo>
                    <a:lnTo>
                      <a:pt x="98854" y="444843"/>
                    </a:lnTo>
                    <a:lnTo>
                      <a:pt x="78259" y="451022"/>
                    </a:lnTo>
                    <a:lnTo>
                      <a:pt x="41189" y="436606"/>
                    </a:lnTo>
                    <a:lnTo>
                      <a:pt x="10297" y="422189"/>
                    </a:lnTo>
                    <a:lnTo>
                      <a:pt x="0" y="381000"/>
                    </a:lnTo>
                    <a:lnTo>
                      <a:pt x="20595" y="368643"/>
                    </a:lnTo>
                    <a:lnTo>
                      <a:pt x="39130" y="368643"/>
                    </a:lnTo>
                    <a:lnTo>
                      <a:pt x="61318" y="373094"/>
                    </a:lnTo>
                    <a:lnTo>
                      <a:pt x="44976" y="345591"/>
                    </a:lnTo>
                    <a:cubicBezTo>
                      <a:pt x="53437" y="337130"/>
                      <a:pt x="62106" y="344798"/>
                      <a:pt x="80319" y="335692"/>
                    </a:cubicBezTo>
                    <a:lnTo>
                      <a:pt x="96795" y="343930"/>
                    </a:lnTo>
                    <a:lnTo>
                      <a:pt x="109151" y="356287"/>
                    </a:lnTo>
                    <a:lnTo>
                      <a:pt x="129746" y="370703"/>
                    </a:lnTo>
                    <a:lnTo>
                      <a:pt x="160638" y="352168"/>
                    </a:lnTo>
                    <a:lnTo>
                      <a:pt x="148281" y="352168"/>
                    </a:lnTo>
                    <a:lnTo>
                      <a:pt x="135924" y="315098"/>
                    </a:lnTo>
                    <a:lnTo>
                      <a:pt x="100913" y="271849"/>
                    </a:lnTo>
                    <a:cubicBezTo>
                      <a:pt x="92620" y="263554"/>
                      <a:pt x="98375" y="268858"/>
                      <a:pt x="82378" y="257433"/>
                    </a:cubicBezTo>
                    <a:lnTo>
                      <a:pt x="59724" y="243016"/>
                    </a:lnTo>
                    <a:lnTo>
                      <a:pt x="37070" y="224481"/>
                    </a:lnTo>
                    <a:lnTo>
                      <a:pt x="30892" y="218303"/>
                    </a:lnTo>
                    <a:cubicBezTo>
                      <a:pt x="26001" y="208523"/>
                      <a:pt x="29998" y="215183"/>
                      <a:pt x="14416" y="201827"/>
                    </a:cubicBezTo>
                    <a:lnTo>
                      <a:pt x="24713" y="164757"/>
                    </a:lnTo>
                    <a:lnTo>
                      <a:pt x="51486" y="170935"/>
                    </a:lnTo>
                    <a:lnTo>
                      <a:pt x="80319" y="170935"/>
                    </a:lnTo>
                    <a:lnTo>
                      <a:pt x="98854" y="162698"/>
                    </a:lnTo>
                    <a:lnTo>
                      <a:pt x="111211" y="158579"/>
                    </a:lnTo>
                    <a:cubicBezTo>
                      <a:pt x="111897" y="158579"/>
                      <a:pt x="112593" y="158692"/>
                      <a:pt x="113270" y="158579"/>
                    </a:cubicBezTo>
                    <a:cubicBezTo>
                      <a:pt x="128924" y="155969"/>
                      <a:pt x="122267" y="158341"/>
                      <a:pt x="133865" y="142103"/>
                    </a:cubicBezTo>
                    <a:lnTo>
                      <a:pt x="133865" y="133865"/>
                    </a:lnTo>
                    <a:cubicBezTo>
                      <a:pt x="133865" y="119411"/>
                      <a:pt x="134168" y="128356"/>
                      <a:pt x="131805" y="107092"/>
                    </a:cubicBezTo>
                    <a:lnTo>
                      <a:pt x="154459" y="74141"/>
                    </a:lnTo>
                    <a:lnTo>
                      <a:pt x="170935" y="61784"/>
                    </a:lnTo>
                    <a:lnTo>
                      <a:pt x="208005" y="45308"/>
                    </a:lnTo>
                    <a:lnTo>
                      <a:pt x="228600" y="39130"/>
                    </a:lnTo>
                    <a:lnTo>
                      <a:pt x="247135" y="28833"/>
                    </a:lnTo>
                    <a:lnTo>
                      <a:pt x="253313" y="22654"/>
                    </a:lnTo>
                    <a:lnTo>
                      <a:pt x="275968" y="8238"/>
                    </a:lnTo>
                    <a:lnTo>
                      <a:pt x="298622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02" name="Freeform 239">
              <a:extLst>
                <a:ext uri="{FF2B5EF4-FFF2-40B4-BE49-F238E27FC236}">
                  <a16:creationId xmlns:a16="http://schemas.microsoft.com/office/drawing/2014/main" xmlns="" id="{9424F609-1157-4271-A367-FDE3BEBB68F2}"/>
                </a:ext>
              </a:extLst>
            </p:cNvPr>
            <p:cNvSpPr/>
            <p:nvPr/>
          </p:nvSpPr>
          <p:spPr>
            <a:xfrm>
              <a:off x="3158647" y="3406677"/>
              <a:ext cx="43661" cy="23328"/>
            </a:xfrm>
            <a:custGeom>
              <a:avLst/>
              <a:gdLst>
                <a:gd name="connsiteX0" fmla="*/ 55490 w 55490"/>
                <a:gd name="connsiteY0" fmla="*/ 22028 h 29648"/>
                <a:gd name="connsiteX1" fmla="*/ 55490 w 55490"/>
                <a:gd name="connsiteY1" fmla="*/ 22028 h 29648"/>
                <a:gd name="connsiteX2" fmla="*/ 42155 w 55490"/>
                <a:gd name="connsiteY2" fmla="*/ 8693 h 29648"/>
                <a:gd name="connsiteX3" fmla="*/ 30725 w 55490"/>
                <a:gd name="connsiteY3" fmla="*/ 4883 h 29648"/>
                <a:gd name="connsiteX4" fmla="*/ 25010 w 55490"/>
                <a:gd name="connsiteY4" fmla="*/ 1073 h 29648"/>
                <a:gd name="connsiteX5" fmla="*/ 2150 w 55490"/>
                <a:gd name="connsiteY5" fmla="*/ 8693 h 29648"/>
                <a:gd name="connsiteX6" fmla="*/ 7865 w 55490"/>
                <a:gd name="connsiteY6" fmla="*/ 12503 h 29648"/>
                <a:gd name="connsiteX7" fmla="*/ 11675 w 55490"/>
                <a:gd name="connsiteY7" fmla="*/ 18218 h 29648"/>
                <a:gd name="connsiteX8" fmla="*/ 23105 w 55490"/>
                <a:gd name="connsiteY8" fmla="*/ 27743 h 29648"/>
                <a:gd name="connsiteX9" fmla="*/ 28820 w 55490"/>
                <a:gd name="connsiteY9" fmla="*/ 29648 h 29648"/>
                <a:gd name="connsiteX10" fmla="*/ 49775 w 55490"/>
                <a:gd name="connsiteY10" fmla="*/ 22028 h 29648"/>
                <a:gd name="connsiteX11" fmla="*/ 55490 w 55490"/>
                <a:gd name="connsiteY11" fmla="*/ 22028 h 2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490" h="29648">
                  <a:moveTo>
                    <a:pt x="55490" y="22028"/>
                  </a:moveTo>
                  <a:lnTo>
                    <a:pt x="55490" y="22028"/>
                  </a:lnTo>
                  <a:cubicBezTo>
                    <a:pt x="51045" y="17583"/>
                    <a:pt x="47323" y="12271"/>
                    <a:pt x="42155" y="8693"/>
                  </a:cubicBezTo>
                  <a:cubicBezTo>
                    <a:pt x="38853" y="6407"/>
                    <a:pt x="34067" y="7111"/>
                    <a:pt x="30725" y="4883"/>
                  </a:cubicBezTo>
                  <a:lnTo>
                    <a:pt x="25010" y="1073"/>
                  </a:lnTo>
                  <a:cubicBezTo>
                    <a:pt x="22839" y="1240"/>
                    <a:pt x="-8339" y="-4418"/>
                    <a:pt x="2150" y="8693"/>
                  </a:cubicBezTo>
                  <a:cubicBezTo>
                    <a:pt x="3580" y="10481"/>
                    <a:pt x="5960" y="11233"/>
                    <a:pt x="7865" y="12503"/>
                  </a:cubicBezTo>
                  <a:cubicBezTo>
                    <a:pt x="9135" y="14408"/>
                    <a:pt x="10209" y="16459"/>
                    <a:pt x="11675" y="18218"/>
                  </a:cubicBezTo>
                  <a:cubicBezTo>
                    <a:pt x="14684" y="21829"/>
                    <a:pt x="18824" y="25602"/>
                    <a:pt x="23105" y="27743"/>
                  </a:cubicBezTo>
                  <a:cubicBezTo>
                    <a:pt x="24901" y="28641"/>
                    <a:pt x="26915" y="29013"/>
                    <a:pt x="28820" y="29648"/>
                  </a:cubicBezTo>
                  <a:cubicBezTo>
                    <a:pt x="44779" y="28052"/>
                    <a:pt x="47453" y="33637"/>
                    <a:pt x="49775" y="22028"/>
                  </a:cubicBezTo>
                  <a:cubicBezTo>
                    <a:pt x="50024" y="20783"/>
                    <a:pt x="54538" y="22028"/>
                    <a:pt x="55490" y="22028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3" name="Freeform 240">
              <a:extLst>
                <a:ext uri="{FF2B5EF4-FFF2-40B4-BE49-F238E27FC236}">
                  <a16:creationId xmlns:a16="http://schemas.microsoft.com/office/drawing/2014/main" xmlns="" id="{FAD6E5AC-B034-491E-919B-F530797CF607}"/>
                </a:ext>
              </a:extLst>
            </p:cNvPr>
            <p:cNvSpPr/>
            <p:nvPr/>
          </p:nvSpPr>
          <p:spPr>
            <a:xfrm>
              <a:off x="3188234" y="3482912"/>
              <a:ext cx="25481" cy="46466"/>
            </a:xfrm>
            <a:custGeom>
              <a:avLst/>
              <a:gdLst>
                <a:gd name="connsiteX0" fmla="*/ 0 w 32385"/>
                <a:gd name="connsiteY0" fmla="*/ 40005 h 59055"/>
                <a:gd name="connsiteX1" fmla="*/ 0 w 32385"/>
                <a:gd name="connsiteY1" fmla="*/ 40005 h 59055"/>
                <a:gd name="connsiteX2" fmla="*/ 11430 w 32385"/>
                <a:gd name="connsiteY2" fmla="*/ 53340 h 59055"/>
                <a:gd name="connsiteX3" fmla="*/ 13335 w 32385"/>
                <a:gd name="connsiteY3" fmla="*/ 59055 h 59055"/>
                <a:gd name="connsiteX4" fmla="*/ 15240 w 32385"/>
                <a:gd name="connsiteY4" fmla="*/ 53340 h 59055"/>
                <a:gd name="connsiteX5" fmla="*/ 26670 w 32385"/>
                <a:gd name="connsiteY5" fmla="*/ 45720 h 59055"/>
                <a:gd name="connsiteX6" fmla="*/ 32385 w 32385"/>
                <a:gd name="connsiteY6" fmla="*/ 41910 h 59055"/>
                <a:gd name="connsiteX7" fmla="*/ 22860 w 32385"/>
                <a:gd name="connsiteY7" fmla="*/ 34290 h 59055"/>
                <a:gd name="connsiteX8" fmla="*/ 19050 w 32385"/>
                <a:gd name="connsiteY8" fmla="*/ 28575 h 59055"/>
                <a:gd name="connsiteX9" fmla="*/ 20955 w 32385"/>
                <a:gd name="connsiteY9" fmla="*/ 20955 h 59055"/>
                <a:gd name="connsiteX10" fmla="*/ 22860 w 32385"/>
                <a:gd name="connsiteY10" fmla="*/ 15240 h 59055"/>
                <a:gd name="connsiteX11" fmla="*/ 20955 w 32385"/>
                <a:gd name="connsiteY11" fmla="*/ 0 h 59055"/>
                <a:gd name="connsiteX12" fmla="*/ 17145 w 32385"/>
                <a:gd name="connsiteY12" fmla="*/ 11430 h 59055"/>
                <a:gd name="connsiteX13" fmla="*/ 13335 w 32385"/>
                <a:gd name="connsiteY13" fmla="*/ 17145 h 59055"/>
                <a:gd name="connsiteX14" fmla="*/ 9525 w 32385"/>
                <a:gd name="connsiteY14" fmla="*/ 28575 h 59055"/>
                <a:gd name="connsiteX15" fmla="*/ 0 w 32385"/>
                <a:gd name="connsiteY15" fmla="*/ 4000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385" h="59055">
                  <a:moveTo>
                    <a:pt x="0" y="40005"/>
                  </a:moveTo>
                  <a:lnTo>
                    <a:pt x="0" y="40005"/>
                  </a:lnTo>
                  <a:cubicBezTo>
                    <a:pt x="3810" y="44450"/>
                    <a:pt x="8073" y="48544"/>
                    <a:pt x="11430" y="53340"/>
                  </a:cubicBezTo>
                  <a:cubicBezTo>
                    <a:pt x="12582" y="54985"/>
                    <a:pt x="11327" y="59055"/>
                    <a:pt x="13335" y="59055"/>
                  </a:cubicBezTo>
                  <a:cubicBezTo>
                    <a:pt x="15343" y="59055"/>
                    <a:pt x="13820" y="54760"/>
                    <a:pt x="15240" y="53340"/>
                  </a:cubicBezTo>
                  <a:cubicBezTo>
                    <a:pt x="18478" y="50102"/>
                    <a:pt x="22860" y="48260"/>
                    <a:pt x="26670" y="45720"/>
                  </a:cubicBezTo>
                  <a:lnTo>
                    <a:pt x="32385" y="41910"/>
                  </a:lnTo>
                  <a:cubicBezTo>
                    <a:pt x="28342" y="29780"/>
                    <a:pt x="34137" y="41808"/>
                    <a:pt x="22860" y="34290"/>
                  </a:cubicBezTo>
                  <a:cubicBezTo>
                    <a:pt x="20955" y="33020"/>
                    <a:pt x="20320" y="30480"/>
                    <a:pt x="19050" y="28575"/>
                  </a:cubicBezTo>
                  <a:cubicBezTo>
                    <a:pt x="19685" y="26035"/>
                    <a:pt x="20236" y="23472"/>
                    <a:pt x="20955" y="20955"/>
                  </a:cubicBezTo>
                  <a:cubicBezTo>
                    <a:pt x="21507" y="19024"/>
                    <a:pt x="22860" y="17248"/>
                    <a:pt x="22860" y="15240"/>
                  </a:cubicBezTo>
                  <a:cubicBezTo>
                    <a:pt x="22860" y="10120"/>
                    <a:pt x="21590" y="5080"/>
                    <a:pt x="20955" y="0"/>
                  </a:cubicBezTo>
                  <a:cubicBezTo>
                    <a:pt x="19685" y="3810"/>
                    <a:pt x="19373" y="8088"/>
                    <a:pt x="17145" y="11430"/>
                  </a:cubicBezTo>
                  <a:cubicBezTo>
                    <a:pt x="15875" y="13335"/>
                    <a:pt x="14265" y="15053"/>
                    <a:pt x="13335" y="17145"/>
                  </a:cubicBezTo>
                  <a:cubicBezTo>
                    <a:pt x="11704" y="20815"/>
                    <a:pt x="11753" y="25233"/>
                    <a:pt x="9525" y="28575"/>
                  </a:cubicBezTo>
                  <a:cubicBezTo>
                    <a:pt x="1553" y="40533"/>
                    <a:pt x="1588" y="38100"/>
                    <a:pt x="0" y="4000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4" name="Freeform 241">
              <a:extLst>
                <a:ext uri="{FF2B5EF4-FFF2-40B4-BE49-F238E27FC236}">
                  <a16:creationId xmlns:a16="http://schemas.microsoft.com/office/drawing/2014/main" xmlns="" id="{29EC9A60-F04D-4EB4-A21B-B25A8D080F9E}"/>
                </a:ext>
              </a:extLst>
            </p:cNvPr>
            <p:cNvSpPr/>
            <p:nvPr/>
          </p:nvSpPr>
          <p:spPr>
            <a:xfrm>
              <a:off x="2813243" y="3294405"/>
              <a:ext cx="18142" cy="15046"/>
            </a:xfrm>
            <a:custGeom>
              <a:avLst/>
              <a:gdLst>
                <a:gd name="connsiteX0" fmla="*/ 5715 w 23057"/>
                <a:gd name="connsiteY0" fmla="*/ 5715 h 19123"/>
                <a:gd name="connsiteX1" fmla="*/ 0 w 23057"/>
                <a:gd name="connsiteY1" fmla="*/ 15240 h 19123"/>
                <a:gd name="connsiteX2" fmla="*/ 5715 w 23057"/>
                <a:gd name="connsiteY2" fmla="*/ 19050 h 19123"/>
                <a:gd name="connsiteX3" fmla="*/ 19050 w 23057"/>
                <a:gd name="connsiteY3" fmla="*/ 17145 h 19123"/>
                <a:gd name="connsiteX4" fmla="*/ 17145 w 23057"/>
                <a:gd name="connsiteY4" fmla="*/ 1905 h 19123"/>
                <a:gd name="connsiteX5" fmla="*/ 9525 w 23057"/>
                <a:gd name="connsiteY5" fmla="*/ 0 h 19123"/>
                <a:gd name="connsiteX6" fmla="*/ 1905 w 23057"/>
                <a:gd name="connsiteY6" fmla="*/ 7620 h 19123"/>
                <a:gd name="connsiteX7" fmla="*/ 5715 w 23057"/>
                <a:gd name="connsiteY7" fmla="*/ 5715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57" h="19123">
                  <a:moveTo>
                    <a:pt x="5715" y="5715"/>
                  </a:moveTo>
                  <a:cubicBezTo>
                    <a:pt x="5398" y="6985"/>
                    <a:pt x="0" y="11537"/>
                    <a:pt x="0" y="15240"/>
                  </a:cubicBezTo>
                  <a:cubicBezTo>
                    <a:pt x="0" y="17530"/>
                    <a:pt x="3437" y="18822"/>
                    <a:pt x="5715" y="19050"/>
                  </a:cubicBezTo>
                  <a:cubicBezTo>
                    <a:pt x="10183" y="19497"/>
                    <a:pt x="14605" y="17780"/>
                    <a:pt x="19050" y="17145"/>
                  </a:cubicBezTo>
                  <a:cubicBezTo>
                    <a:pt x="22481" y="6853"/>
                    <a:pt x="26831" y="6056"/>
                    <a:pt x="17145" y="1905"/>
                  </a:cubicBezTo>
                  <a:cubicBezTo>
                    <a:pt x="14739" y="874"/>
                    <a:pt x="12065" y="635"/>
                    <a:pt x="9525" y="0"/>
                  </a:cubicBezTo>
                  <a:cubicBezTo>
                    <a:pt x="2598" y="2309"/>
                    <a:pt x="3752" y="231"/>
                    <a:pt x="1905" y="7620"/>
                  </a:cubicBezTo>
                  <a:cubicBezTo>
                    <a:pt x="1751" y="8236"/>
                    <a:pt x="6032" y="4445"/>
                    <a:pt x="5715" y="571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05" name="Group 242">
              <a:extLst>
                <a:ext uri="{FF2B5EF4-FFF2-40B4-BE49-F238E27FC236}">
                  <a16:creationId xmlns:a16="http://schemas.microsoft.com/office/drawing/2014/main" xmlns="" id="{1630E36B-0B8C-4210-B284-A91C9E922B84}"/>
                </a:ext>
              </a:extLst>
            </p:cNvPr>
            <p:cNvGrpSpPr/>
            <p:nvPr/>
          </p:nvGrpSpPr>
          <p:grpSpPr>
            <a:xfrm>
              <a:off x="1686141" y="1609372"/>
              <a:ext cx="1656086" cy="2019942"/>
              <a:chOff x="901148" y="927465"/>
              <a:chExt cx="2104786" cy="2730135"/>
            </a:xfrm>
            <a:grpFill/>
          </p:grpSpPr>
          <p:sp>
            <p:nvSpPr>
              <p:cNvPr id="262" name="Freeform 299">
                <a:extLst>
                  <a:ext uri="{FF2B5EF4-FFF2-40B4-BE49-F238E27FC236}">
                    <a16:creationId xmlns:a16="http://schemas.microsoft.com/office/drawing/2014/main" xmlns="" id="{E65F9B3E-8A12-4AA8-B858-9C3C19405A7B}"/>
                  </a:ext>
                </a:extLst>
              </p:cNvPr>
              <p:cNvSpPr/>
              <p:nvPr/>
            </p:nvSpPr>
            <p:spPr>
              <a:xfrm>
                <a:off x="2554013" y="1772816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3" name="Freeform 300">
                <a:extLst>
                  <a:ext uri="{FF2B5EF4-FFF2-40B4-BE49-F238E27FC236}">
                    <a16:creationId xmlns:a16="http://schemas.microsoft.com/office/drawing/2014/main" xmlns="" id="{1EF1A7A3-50C4-4C65-B6CA-58B9D3653C3D}"/>
                  </a:ext>
                </a:extLst>
              </p:cNvPr>
              <p:cNvSpPr/>
              <p:nvPr/>
            </p:nvSpPr>
            <p:spPr>
              <a:xfrm rot="2000545">
                <a:off x="1919338" y="1743651"/>
                <a:ext cx="64378" cy="49784"/>
              </a:xfrm>
              <a:custGeom>
                <a:avLst/>
                <a:gdLst>
                  <a:gd name="connsiteX0" fmla="*/ 23519 w 43368"/>
                  <a:gd name="connsiteY0" fmla="*/ 254 h 49784"/>
                  <a:gd name="connsiteX1" fmla="*/ 13994 w 43368"/>
                  <a:gd name="connsiteY1" fmla="*/ 5969 h 49784"/>
                  <a:gd name="connsiteX2" fmla="*/ 2564 w 43368"/>
                  <a:gd name="connsiteY2" fmla="*/ 13589 h 49784"/>
                  <a:gd name="connsiteX3" fmla="*/ 2564 w 43368"/>
                  <a:gd name="connsiteY3" fmla="*/ 40259 h 49784"/>
                  <a:gd name="connsiteX4" fmla="*/ 4469 w 43368"/>
                  <a:gd name="connsiteY4" fmla="*/ 45974 h 49784"/>
                  <a:gd name="connsiteX5" fmla="*/ 15899 w 43368"/>
                  <a:gd name="connsiteY5" fmla="*/ 49784 h 49784"/>
                  <a:gd name="connsiteX6" fmla="*/ 34949 w 43368"/>
                  <a:gd name="connsiteY6" fmla="*/ 45974 h 49784"/>
                  <a:gd name="connsiteX7" fmla="*/ 40664 w 43368"/>
                  <a:gd name="connsiteY7" fmla="*/ 42164 h 49784"/>
                  <a:gd name="connsiteX8" fmla="*/ 40664 w 43368"/>
                  <a:gd name="connsiteY8" fmla="*/ 17399 h 49784"/>
                  <a:gd name="connsiteX9" fmla="*/ 29234 w 43368"/>
                  <a:gd name="connsiteY9" fmla="*/ 9779 h 49784"/>
                  <a:gd name="connsiteX10" fmla="*/ 31139 w 43368"/>
                  <a:gd name="connsiteY10" fmla="*/ 2159 h 49784"/>
                  <a:gd name="connsiteX11" fmla="*/ 19709 w 43368"/>
                  <a:gd name="connsiteY11" fmla="*/ 2159 h 49784"/>
                  <a:gd name="connsiteX12" fmla="*/ 23519 w 43368"/>
                  <a:gd name="connsiteY12" fmla="*/ 254 h 49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368" h="49784">
                    <a:moveTo>
                      <a:pt x="23519" y="254"/>
                    </a:moveTo>
                    <a:cubicBezTo>
                      <a:pt x="22567" y="889"/>
                      <a:pt x="17118" y="3981"/>
                      <a:pt x="13994" y="5969"/>
                    </a:cubicBezTo>
                    <a:cubicBezTo>
                      <a:pt x="10131" y="8427"/>
                      <a:pt x="2564" y="13589"/>
                      <a:pt x="2564" y="13589"/>
                    </a:cubicBezTo>
                    <a:cubicBezTo>
                      <a:pt x="-1320" y="25241"/>
                      <a:pt x="-358" y="19808"/>
                      <a:pt x="2564" y="40259"/>
                    </a:cubicBezTo>
                    <a:cubicBezTo>
                      <a:pt x="2848" y="42247"/>
                      <a:pt x="2835" y="44807"/>
                      <a:pt x="4469" y="45974"/>
                    </a:cubicBezTo>
                    <a:cubicBezTo>
                      <a:pt x="7737" y="48308"/>
                      <a:pt x="15899" y="49784"/>
                      <a:pt x="15899" y="49784"/>
                    </a:cubicBezTo>
                    <a:cubicBezTo>
                      <a:pt x="20813" y="49082"/>
                      <a:pt x="29629" y="48634"/>
                      <a:pt x="34949" y="45974"/>
                    </a:cubicBezTo>
                    <a:cubicBezTo>
                      <a:pt x="36997" y="44950"/>
                      <a:pt x="38759" y="43434"/>
                      <a:pt x="40664" y="42164"/>
                    </a:cubicBezTo>
                    <a:cubicBezTo>
                      <a:pt x="42745" y="33839"/>
                      <a:pt x="45534" y="26443"/>
                      <a:pt x="40664" y="17399"/>
                    </a:cubicBezTo>
                    <a:cubicBezTo>
                      <a:pt x="38493" y="13367"/>
                      <a:pt x="29234" y="9779"/>
                      <a:pt x="29234" y="9779"/>
                    </a:cubicBezTo>
                    <a:cubicBezTo>
                      <a:pt x="29869" y="7239"/>
                      <a:pt x="32111" y="4590"/>
                      <a:pt x="31139" y="2159"/>
                    </a:cubicBezTo>
                    <a:cubicBezTo>
                      <a:pt x="29292" y="-2459"/>
                      <a:pt x="21556" y="1697"/>
                      <a:pt x="19709" y="2159"/>
                    </a:cubicBezTo>
                    <a:cubicBezTo>
                      <a:pt x="19093" y="2313"/>
                      <a:pt x="24471" y="-381"/>
                      <a:pt x="23519" y="25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4" name="Freeform 301">
                <a:extLst>
                  <a:ext uri="{FF2B5EF4-FFF2-40B4-BE49-F238E27FC236}">
                    <a16:creationId xmlns:a16="http://schemas.microsoft.com/office/drawing/2014/main" xmlns="" id="{F6A7EA8B-39D4-40BA-80EE-D552DBA2CB2E}"/>
                  </a:ext>
                </a:extLst>
              </p:cNvPr>
              <p:cNvSpPr/>
              <p:nvPr/>
            </p:nvSpPr>
            <p:spPr>
              <a:xfrm>
                <a:off x="2116137" y="1708460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5" name="Freeform 302">
                <a:extLst>
                  <a:ext uri="{FF2B5EF4-FFF2-40B4-BE49-F238E27FC236}">
                    <a16:creationId xmlns:a16="http://schemas.microsoft.com/office/drawing/2014/main" xmlns="" id="{C26EAA42-9B88-4532-8076-7A8A424B2EC7}"/>
                  </a:ext>
                </a:extLst>
              </p:cNvPr>
              <p:cNvSpPr/>
              <p:nvPr/>
            </p:nvSpPr>
            <p:spPr>
              <a:xfrm>
                <a:off x="1442659" y="1914382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6" name="Freeform 303">
                <a:extLst>
                  <a:ext uri="{FF2B5EF4-FFF2-40B4-BE49-F238E27FC236}">
                    <a16:creationId xmlns:a16="http://schemas.microsoft.com/office/drawing/2014/main" xmlns="" id="{8DD6EADD-8A6B-4FB9-9185-B6DFED39B964}"/>
                  </a:ext>
                </a:extLst>
              </p:cNvPr>
              <p:cNvSpPr/>
              <p:nvPr/>
            </p:nvSpPr>
            <p:spPr>
              <a:xfrm>
                <a:off x="2443779" y="2761831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7" name="Freeform 304">
                <a:extLst>
                  <a:ext uri="{FF2B5EF4-FFF2-40B4-BE49-F238E27FC236}">
                    <a16:creationId xmlns:a16="http://schemas.microsoft.com/office/drawing/2014/main" xmlns="" id="{4F03CF5E-C88D-4065-8AED-B5671449E32F}"/>
                  </a:ext>
                </a:extLst>
              </p:cNvPr>
              <p:cNvSpPr/>
              <p:nvPr/>
            </p:nvSpPr>
            <p:spPr>
              <a:xfrm>
                <a:off x="2549068" y="2935396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8" name="Freeform 305">
                <a:extLst>
                  <a:ext uri="{FF2B5EF4-FFF2-40B4-BE49-F238E27FC236}">
                    <a16:creationId xmlns:a16="http://schemas.microsoft.com/office/drawing/2014/main" xmlns="" id="{07D16ACE-D78F-46AA-98A0-1A657FBD693A}"/>
                  </a:ext>
                </a:extLst>
              </p:cNvPr>
              <p:cNvSpPr/>
              <p:nvPr/>
            </p:nvSpPr>
            <p:spPr>
              <a:xfrm>
                <a:off x="1912901" y="1417532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9" name="Freeform 224">
                <a:extLst>
                  <a:ext uri="{FF2B5EF4-FFF2-40B4-BE49-F238E27FC236}">
                    <a16:creationId xmlns:a16="http://schemas.microsoft.com/office/drawing/2014/main" xmlns="" id="{6569050C-697D-4608-8876-81FE6E5F209A}"/>
                  </a:ext>
                </a:extLst>
              </p:cNvPr>
              <p:cNvSpPr>
                <a:spLocks/>
              </p:cNvSpPr>
              <p:nvPr/>
            </p:nvSpPr>
            <p:spPr bwMode="auto">
              <a:xfrm rot="1680000">
                <a:off x="1769112" y="1748689"/>
                <a:ext cx="70240" cy="59778"/>
              </a:xfrm>
              <a:custGeom>
                <a:avLst/>
                <a:gdLst>
                  <a:gd name="T0" fmla="*/ 47 w 47"/>
                  <a:gd name="T1" fmla="*/ 35 h 40"/>
                  <a:gd name="T2" fmla="*/ 47 w 47"/>
                  <a:gd name="T3" fmla="*/ 35 h 40"/>
                  <a:gd name="T4" fmla="*/ 42 w 47"/>
                  <a:gd name="T5" fmla="*/ 40 h 40"/>
                  <a:gd name="T6" fmla="*/ 33 w 47"/>
                  <a:gd name="T7" fmla="*/ 35 h 40"/>
                  <a:gd name="T8" fmla="*/ 21 w 47"/>
                  <a:gd name="T9" fmla="*/ 26 h 40"/>
                  <a:gd name="T10" fmla="*/ 11 w 47"/>
                  <a:gd name="T11" fmla="*/ 16 h 40"/>
                  <a:gd name="T12" fmla="*/ 2 w 47"/>
                  <a:gd name="T13" fmla="*/ 4 h 40"/>
                  <a:gd name="T14" fmla="*/ 0 w 47"/>
                  <a:gd name="T15" fmla="*/ 0 h 40"/>
                  <a:gd name="T16" fmla="*/ 4 w 47"/>
                  <a:gd name="T17" fmla="*/ 0 h 40"/>
                  <a:gd name="T18" fmla="*/ 14 w 47"/>
                  <a:gd name="T19" fmla="*/ 4 h 40"/>
                  <a:gd name="T20" fmla="*/ 21 w 47"/>
                  <a:gd name="T21" fmla="*/ 12 h 40"/>
                  <a:gd name="T22" fmla="*/ 26 w 47"/>
                  <a:gd name="T23" fmla="*/ 16 h 40"/>
                  <a:gd name="T24" fmla="*/ 40 w 47"/>
                  <a:gd name="T25" fmla="*/ 26 h 40"/>
                  <a:gd name="T26" fmla="*/ 47 w 47"/>
                  <a:gd name="T27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" h="40">
                    <a:moveTo>
                      <a:pt x="47" y="35"/>
                    </a:moveTo>
                    <a:lnTo>
                      <a:pt x="47" y="35"/>
                    </a:lnTo>
                    <a:lnTo>
                      <a:pt x="42" y="40"/>
                    </a:lnTo>
                    <a:lnTo>
                      <a:pt x="33" y="35"/>
                    </a:lnTo>
                    <a:lnTo>
                      <a:pt x="21" y="26"/>
                    </a:lnTo>
                    <a:lnTo>
                      <a:pt x="11" y="16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4" y="4"/>
                    </a:lnTo>
                    <a:lnTo>
                      <a:pt x="21" y="12"/>
                    </a:lnTo>
                    <a:lnTo>
                      <a:pt x="26" y="16"/>
                    </a:lnTo>
                    <a:lnTo>
                      <a:pt x="40" y="26"/>
                    </a:lnTo>
                    <a:lnTo>
                      <a:pt x="47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0" name="Freeform 307">
                <a:extLst>
                  <a:ext uri="{FF2B5EF4-FFF2-40B4-BE49-F238E27FC236}">
                    <a16:creationId xmlns:a16="http://schemas.microsoft.com/office/drawing/2014/main" xmlns="" id="{08A4C879-005A-470C-BF6D-29450A0E8887}"/>
                  </a:ext>
                </a:extLst>
              </p:cNvPr>
              <p:cNvSpPr/>
              <p:nvPr/>
            </p:nvSpPr>
            <p:spPr>
              <a:xfrm>
                <a:off x="901148" y="2232870"/>
                <a:ext cx="2064026" cy="1424730"/>
              </a:xfrm>
              <a:custGeom>
                <a:avLst/>
                <a:gdLst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716156 w 2064026"/>
                  <a:gd name="connsiteY115" fmla="*/ 74224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45974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716156 w 2064026"/>
                  <a:gd name="connsiteY115" fmla="*/ 74224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3668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3668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85676 w 2064026"/>
                  <a:gd name="connsiteY115" fmla="*/ 71176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1706 w 2064026"/>
                  <a:gd name="connsiteY118" fmla="*/ 781585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1706 w 2064026"/>
                  <a:gd name="connsiteY118" fmla="*/ 781585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17788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96200 h 1424730"/>
                  <a:gd name="connsiteX254" fmla="*/ 172830 w 2064026"/>
                  <a:gd name="connsiteY254" fmla="*/ 104850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96200 h 1424730"/>
                  <a:gd name="connsiteX254" fmla="*/ 232096 w 2064026"/>
                  <a:gd name="connsiteY254" fmla="*/ 113316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32096 w 2064026"/>
                  <a:gd name="connsiteY254" fmla="*/ 113316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32096 w 2064026"/>
                  <a:gd name="connsiteY254" fmla="*/ 113316 h 1424730"/>
                  <a:gd name="connsiteX255" fmla="*/ 156265 w 2064026"/>
                  <a:gd name="connsiteY255" fmla="*/ 142766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32096 w 2064026"/>
                  <a:gd name="connsiteY254" fmla="*/ 113316 h 1424730"/>
                  <a:gd name="connsiteX255" fmla="*/ 147798 w 2064026"/>
                  <a:gd name="connsiteY255" fmla="*/ 163932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74429 w 2064026"/>
                  <a:gd name="connsiteY254" fmla="*/ 79450 h 1424730"/>
                  <a:gd name="connsiteX255" fmla="*/ 147798 w 2064026"/>
                  <a:gd name="connsiteY255" fmla="*/ 163932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32113 w 2064026"/>
                  <a:gd name="connsiteY147" fmla="*/ 1119930 h 1424730"/>
                  <a:gd name="connsiteX148" fmla="*/ 1795669 w 2064026"/>
                  <a:gd name="connsiteY148" fmla="*/ 1123243 h 1424730"/>
                  <a:gd name="connsiteX149" fmla="*/ 1716946 w 2064026"/>
                  <a:gd name="connsiteY149" fmla="*/ 1182878 h 1424730"/>
                  <a:gd name="connsiteX150" fmla="*/ 1645005 w 2064026"/>
                  <a:gd name="connsiteY150" fmla="*/ 1261129 h 1424730"/>
                  <a:gd name="connsiteX151" fmla="*/ 1596569 w 2064026"/>
                  <a:gd name="connsiteY151" fmla="*/ 1317493 h 1424730"/>
                  <a:gd name="connsiteX152" fmla="*/ 1593662 w 2064026"/>
                  <a:gd name="connsiteY152" fmla="*/ 1317638 h 1424730"/>
                  <a:gd name="connsiteX153" fmla="*/ 1593697 w 2064026"/>
                  <a:gd name="connsiteY153" fmla="*/ 1319298 h 1424730"/>
                  <a:gd name="connsiteX154" fmla="*/ 1547191 w 2064026"/>
                  <a:gd name="connsiteY154" fmla="*/ 1348530 h 1424730"/>
                  <a:gd name="connsiteX155" fmla="*/ 1497495 w 2064026"/>
                  <a:gd name="connsiteY155" fmla="*/ 1361782 h 1424730"/>
                  <a:gd name="connsiteX156" fmla="*/ 1490869 w 2064026"/>
                  <a:gd name="connsiteY156" fmla="*/ 1384973 h 1424730"/>
                  <a:gd name="connsiteX157" fmla="*/ 1464365 w 2064026"/>
                  <a:gd name="connsiteY157" fmla="*/ 1398226 h 1424730"/>
                  <a:gd name="connsiteX158" fmla="*/ 1408043 w 2064026"/>
                  <a:gd name="connsiteY158" fmla="*/ 1424730 h 1424730"/>
                  <a:gd name="connsiteX159" fmla="*/ 1404730 w 2064026"/>
                  <a:gd name="connsiteY159" fmla="*/ 1404852 h 1424730"/>
                  <a:gd name="connsiteX160" fmla="*/ 1408481 w 2064026"/>
                  <a:gd name="connsiteY160" fmla="*/ 1404687 h 1424730"/>
                  <a:gd name="connsiteX161" fmla="*/ 1414669 w 2064026"/>
                  <a:gd name="connsiteY161" fmla="*/ 1398226 h 1424730"/>
                  <a:gd name="connsiteX162" fmla="*/ 1417982 w 2064026"/>
                  <a:gd name="connsiteY162" fmla="*/ 1381660 h 1424730"/>
                  <a:gd name="connsiteX163" fmla="*/ 1414669 w 2064026"/>
                  <a:gd name="connsiteY163" fmla="*/ 1371721 h 1424730"/>
                  <a:gd name="connsiteX164" fmla="*/ 1411356 w 2064026"/>
                  <a:gd name="connsiteY164" fmla="*/ 1341904 h 1424730"/>
                  <a:gd name="connsiteX165" fmla="*/ 1437861 w 2064026"/>
                  <a:gd name="connsiteY165" fmla="*/ 1318713 h 1424730"/>
                  <a:gd name="connsiteX166" fmla="*/ 1441174 w 2064026"/>
                  <a:gd name="connsiteY166" fmla="*/ 1295521 h 1424730"/>
                  <a:gd name="connsiteX167" fmla="*/ 1414669 w 2064026"/>
                  <a:gd name="connsiteY167" fmla="*/ 1265704 h 1424730"/>
                  <a:gd name="connsiteX168" fmla="*/ 1378226 w 2064026"/>
                  <a:gd name="connsiteY168" fmla="*/ 1262391 h 1424730"/>
                  <a:gd name="connsiteX169" fmla="*/ 1374293 w 2064026"/>
                  <a:gd name="connsiteY169" fmla="*/ 1258586 h 1424730"/>
                  <a:gd name="connsiteX170" fmla="*/ 1368287 w 2064026"/>
                  <a:gd name="connsiteY170" fmla="*/ 1252452 h 1424730"/>
                  <a:gd name="connsiteX171" fmla="*/ 1358941 w 2064026"/>
                  <a:gd name="connsiteY171" fmla="*/ 1248330 h 1424730"/>
                  <a:gd name="connsiteX172" fmla="*/ 1357896 w 2064026"/>
                  <a:gd name="connsiteY172" fmla="*/ 1248612 h 1424730"/>
                  <a:gd name="connsiteX173" fmla="*/ 1355035 w 2064026"/>
                  <a:gd name="connsiteY173" fmla="*/ 1239200 h 1424730"/>
                  <a:gd name="connsiteX174" fmla="*/ 1345095 w 2064026"/>
                  <a:gd name="connsiteY174" fmla="*/ 1235887 h 1424730"/>
                  <a:gd name="connsiteX175" fmla="*/ 1331843 w 2064026"/>
                  <a:gd name="connsiteY175" fmla="*/ 1219321 h 1424730"/>
                  <a:gd name="connsiteX176" fmla="*/ 1311965 w 2064026"/>
                  <a:gd name="connsiteY176" fmla="*/ 1189504 h 1424730"/>
                  <a:gd name="connsiteX177" fmla="*/ 1292087 w 2064026"/>
                  <a:gd name="connsiteY177" fmla="*/ 1172939 h 1424730"/>
                  <a:gd name="connsiteX178" fmla="*/ 1282148 w 2064026"/>
                  <a:gd name="connsiteY178" fmla="*/ 1169626 h 1424730"/>
                  <a:gd name="connsiteX179" fmla="*/ 1262269 w 2064026"/>
                  <a:gd name="connsiteY179" fmla="*/ 1166313 h 1424730"/>
                  <a:gd name="connsiteX180" fmla="*/ 1252330 w 2064026"/>
                  <a:gd name="connsiteY180" fmla="*/ 1169626 h 1424730"/>
                  <a:gd name="connsiteX181" fmla="*/ 1232452 w 2064026"/>
                  <a:gd name="connsiteY181" fmla="*/ 1176252 h 1424730"/>
                  <a:gd name="connsiteX182" fmla="*/ 1202635 w 2064026"/>
                  <a:gd name="connsiteY182" fmla="*/ 1182878 h 1424730"/>
                  <a:gd name="connsiteX183" fmla="*/ 1196009 w 2064026"/>
                  <a:gd name="connsiteY183" fmla="*/ 1182878 h 1424730"/>
                  <a:gd name="connsiteX184" fmla="*/ 1187992 w 2064026"/>
                  <a:gd name="connsiteY184" fmla="*/ 1182842 h 1424730"/>
                  <a:gd name="connsiteX185" fmla="*/ 1187949 w 2064026"/>
                  <a:gd name="connsiteY185" fmla="*/ 1181714 h 1424730"/>
                  <a:gd name="connsiteX186" fmla="*/ 1117927 w 2064026"/>
                  <a:gd name="connsiteY186" fmla="*/ 1175535 h 1424730"/>
                  <a:gd name="connsiteX187" fmla="*/ 1099392 w 2064026"/>
                  <a:gd name="connsiteY187" fmla="*/ 1148763 h 1424730"/>
                  <a:gd name="connsiteX188" fmla="*/ 1095273 w 2064026"/>
                  <a:gd name="connsiteY188" fmla="*/ 1171416 h 1424730"/>
                  <a:gd name="connsiteX189" fmla="*/ 438306 w 2064026"/>
                  <a:gd name="connsiteY189" fmla="*/ 1169357 h 1424730"/>
                  <a:gd name="connsiteX190" fmla="*/ 441532 w 2064026"/>
                  <a:gd name="connsiteY190" fmla="*/ 1177757 h 1424730"/>
                  <a:gd name="connsiteX191" fmla="*/ 434009 w 2064026"/>
                  <a:gd name="connsiteY191" fmla="*/ 1176252 h 1424730"/>
                  <a:gd name="connsiteX192" fmla="*/ 427382 w 2064026"/>
                  <a:gd name="connsiteY192" fmla="*/ 1169626 h 1424730"/>
                  <a:gd name="connsiteX193" fmla="*/ 417443 w 2064026"/>
                  <a:gd name="connsiteY193" fmla="*/ 1166313 h 1424730"/>
                  <a:gd name="connsiteX194" fmla="*/ 414130 w 2064026"/>
                  <a:gd name="connsiteY194" fmla="*/ 1156373 h 1424730"/>
                  <a:gd name="connsiteX195" fmla="*/ 400405 w 2064026"/>
                  <a:gd name="connsiteY195" fmla="*/ 1150780 h 1424730"/>
                  <a:gd name="connsiteX196" fmla="*/ 394252 w 2064026"/>
                  <a:gd name="connsiteY196" fmla="*/ 1143121 h 1424730"/>
                  <a:gd name="connsiteX197" fmla="*/ 385175 w 2064026"/>
                  <a:gd name="connsiteY197" fmla="*/ 1136396 h 1424730"/>
                  <a:gd name="connsiteX198" fmla="*/ 383685 w 2064026"/>
                  <a:gd name="connsiteY198" fmla="*/ 1135200 h 1424730"/>
                  <a:gd name="connsiteX199" fmla="*/ 381000 w 2064026"/>
                  <a:gd name="connsiteY199" fmla="*/ 1126556 h 1424730"/>
                  <a:gd name="connsiteX200" fmla="*/ 361122 w 2064026"/>
                  <a:gd name="connsiteY200" fmla="*/ 1119930 h 1424730"/>
                  <a:gd name="connsiteX201" fmla="*/ 351182 w 2064026"/>
                  <a:gd name="connsiteY201" fmla="*/ 1103365 h 1424730"/>
                  <a:gd name="connsiteX202" fmla="*/ 327991 w 2064026"/>
                  <a:gd name="connsiteY202" fmla="*/ 1100052 h 1424730"/>
                  <a:gd name="connsiteX203" fmla="*/ 311426 w 2064026"/>
                  <a:gd name="connsiteY203" fmla="*/ 1083487 h 1424730"/>
                  <a:gd name="connsiteX204" fmla="*/ 308113 w 2064026"/>
                  <a:gd name="connsiteY204" fmla="*/ 1073547 h 1424730"/>
                  <a:gd name="connsiteX205" fmla="*/ 298174 w 2064026"/>
                  <a:gd name="connsiteY205" fmla="*/ 1047043 h 1424730"/>
                  <a:gd name="connsiteX206" fmla="*/ 284922 w 2064026"/>
                  <a:gd name="connsiteY206" fmla="*/ 1030478 h 1424730"/>
                  <a:gd name="connsiteX207" fmla="*/ 284922 w 2064026"/>
                  <a:gd name="connsiteY207" fmla="*/ 1010600 h 1424730"/>
                  <a:gd name="connsiteX208" fmla="*/ 265043 w 2064026"/>
                  <a:gd name="connsiteY208" fmla="*/ 994034 h 1424730"/>
                  <a:gd name="connsiteX209" fmla="*/ 284922 w 2064026"/>
                  <a:gd name="connsiteY209" fmla="*/ 977469 h 1424730"/>
                  <a:gd name="connsiteX210" fmla="*/ 245165 w 2064026"/>
                  <a:gd name="connsiteY210" fmla="*/ 977469 h 1424730"/>
                  <a:gd name="connsiteX211" fmla="*/ 255104 w 2064026"/>
                  <a:gd name="connsiteY211" fmla="*/ 937713 h 1424730"/>
                  <a:gd name="connsiteX212" fmla="*/ 254462 w 2064026"/>
                  <a:gd name="connsiteY212" fmla="*/ 936521 h 1424730"/>
                  <a:gd name="connsiteX213" fmla="*/ 260652 w 2064026"/>
                  <a:gd name="connsiteY213" fmla="*/ 942023 h 1424730"/>
                  <a:gd name="connsiteX214" fmla="*/ 272212 w 2064026"/>
                  <a:gd name="connsiteY214" fmla="*/ 936176 h 1424730"/>
                  <a:gd name="connsiteX215" fmla="*/ 261117 w 2064026"/>
                  <a:gd name="connsiteY215" fmla="*/ 900767 h 1424730"/>
                  <a:gd name="connsiteX216" fmla="*/ 241386 w 2064026"/>
                  <a:gd name="connsiteY216" fmla="*/ 883893 h 1424730"/>
                  <a:gd name="connsiteX217" fmla="*/ 246236 w 2064026"/>
                  <a:gd name="connsiteY217" fmla="*/ 869942 h 1424730"/>
                  <a:gd name="connsiteX218" fmla="*/ 233879 w 2064026"/>
                  <a:gd name="connsiteY218" fmla="*/ 865823 h 1424730"/>
                  <a:gd name="connsiteX219" fmla="*/ 227701 w 2064026"/>
                  <a:gd name="connsiteY219" fmla="*/ 863763 h 1424730"/>
                  <a:gd name="connsiteX220" fmla="*/ 221522 w 2064026"/>
                  <a:gd name="connsiteY220" fmla="*/ 859644 h 1424730"/>
                  <a:gd name="connsiteX221" fmla="*/ 219463 w 2064026"/>
                  <a:gd name="connsiteY221" fmla="*/ 853466 h 1424730"/>
                  <a:gd name="connsiteX222" fmla="*/ 211225 w 2064026"/>
                  <a:gd name="connsiteY222" fmla="*/ 841109 h 1424730"/>
                  <a:gd name="connsiteX223" fmla="*/ 209360 w 2064026"/>
                  <a:gd name="connsiteY223" fmla="*/ 835558 h 1424730"/>
                  <a:gd name="connsiteX224" fmla="*/ 208755 w 2064026"/>
                  <a:gd name="connsiteY224" fmla="*/ 832227 h 1424730"/>
                  <a:gd name="connsiteX225" fmla="*/ 207106 w 2064026"/>
                  <a:gd name="connsiteY225" fmla="*/ 820515 h 1424730"/>
                  <a:gd name="connsiteX226" fmla="*/ 200928 w 2064026"/>
                  <a:gd name="connsiteY226" fmla="*/ 797861 h 1424730"/>
                  <a:gd name="connsiteX227" fmla="*/ 194749 w 2064026"/>
                  <a:gd name="connsiteY227" fmla="*/ 785504 h 1424730"/>
                  <a:gd name="connsiteX228" fmla="*/ 193488 w 2064026"/>
                  <a:gd name="connsiteY228" fmla="*/ 801050 h 1424730"/>
                  <a:gd name="connsiteX229" fmla="*/ 182393 w 2064026"/>
                  <a:gd name="connsiteY229" fmla="*/ 804704 h 1424730"/>
                  <a:gd name="connsiteX230" fmla="*/ 170036 w 2064026"/>
                  <a:gd name="connsiteY230" fmla="*/ 778462 h 1424730"/>
                  <a:gd name="connsiteX231" fmla="*/ 163031 w 2064026"/>
                  <a:gd name="connsiteY231" fmla="*/ 766341 h 1424730"/>
                  <a:gd name="connsiteX232" fmla="*/ 163636 w 2064026"/>
                  <a:gd name="connsiteY232" fmla="*/ 778005 h 1424730"/>
                  <a:gd name="connsiteX233" fmla="*/ 157679 w 2064026"/>
                  <a:gd name="connsiteY233" fmla="*/ 777199 h 1424730"/>
                  <a:gd name="connsiteX234" fmla="*/ 143263 w 2064026"/>
                  <a:gd name="connsiteY234" fmla="*/ 754612 h 1424730"/>
                  <a:gd name="connsiteX235" fmla="*/ 148112 w 2064026"/>
                  <a:gd name="connsiteY235" fmla="*/ 731626 h 1424730"/>
                  <a:gd name="connsiteX236" fmla="*/ 109514 w 2064026"/>
                  <a:gd name="connsiteY236" fmla="*/ 723854 h 1424730"/>
                  <a:gd name="connsiteX237" fmla="*/ 87326 w 2064026"/>
                  <a:gd name="connsiteY237" fmla="*/ 744780 h 1424730"/>
                  <a:gd name="connsiteX238" fmla="*/ 95895 w 2064026"/>
                  <a:gd name="connsiteY238" fmla="*/ 756671 h 1424730"/>
                  <a:gd name="connsiteX239" fmla="*/ 77360 w 2064026"/>
                  <a:gd name="connsiteY239" fmla="*/ 746374 h 1424730"/>
                  <a:gd name="connsiteX240" fmla="*/ 58825 w 2064026"/>
                  <a:gd name="connsiteY240" fmla="*/ 729898 h 1424730"/>
                  <a:gd name="connsiteX241" fmla="*/ 54706 w 2064026"/>
                  <a:gd name="connsiteY241" fmla="*/ 723720 h 1424730"/>
                  <a:gd name="connsiteX242" fmla="*/ 42349 w 2064026"/>
                  <a:gd name="connsiteY242" fmla="*/ 717542 h 1424730"/>
                  <a:gd name="connsiteX243" fmla="*/ 23814 w 2064026"/>
                  <a:gd name="connsiteY243" fmla="*/ 705185 h 1424730"/>
                  <a:gd name="connsiteX244" fmla="*/ 11457 w 2064026"/>
                  <a:gd name="connsiteY244" fmla="*/ 699007 h 1424730"/>
                  <a:gd name="connsiteX245" fmla="*/ 5279 w 2064026"/>
                  <a:gd name="connsiteY245" fmla="*/ 699007 h 1424730"/>
                  <a:gd name="connsiteX246" fmla="*/ 1160 w 2064026"/>
                  <a:gd name="connsiteY246" fmla="*/ 693515 h 1424730"/>
                  <a:gd name="connsiteX247" fmla="*/ 1160 w 2064026"/>
                  <a:gd name="connsiteY247" fmla="*/ 163547 h 1424730"/>
                  <a:gd name="connsiteX248" fmla="*/ 0 w 2064026"/>
                  <a:gd name="connsiteY248" fmla="*/ 163020 h 1424730"/>
                  <a:gd name="connsiteX249" fmla="*/ 0 w 2064026"/>
                  <a:gd name="connsiteY249" fmla="*/ 162460 h 1424730"/>
                  <a:gd name="connsiteX250" fmla="*/ 92765 w 2064026"/>
                  <a:gd name="connsiteY250" fmla="*/ 218782 h 1424730"/>
                  <a:gd name="connsiteX251" fmla="*/ 125895 w 2064026"/>
                  <a:gd name="connsiteY251" fmla="*/ 215469 h 1424730"/>
                  <a:gd name="connsiteX252" fmla="*/ 83195 w 2064026"/>
                  <a:gd name="connsiteY252" fmla="*/ 149208 h 1424730"/>
                  <a:gd name="connsiteX253" fmla="*/ 131049 w 2064026"/>
                  <a:gd name="connsiteY253" fmla="*/ 151233 h 1424730"/>
                  <a:gd name="connsiteX254" fmla="*/ 228600 w 2064026"/>
                  <a:gd name="connsiteY254" fmla="*/ 75033 h 1424730"/>
                  <a:gd name="connsiteX255" fmla="*/ 274429 w 2064026"/>
                  <a:gd name="connsiteY255" fmla="*/ 79450 h 1424730"/>
                  <a:gd name="connsiteX256" fmla="*/ 147798 w 2064026"/>
                  <a:gd name="connsiteY256" fmla="*/ 163932 h 1424730"/>
                  <a:gd name="connsiteX257" fmla="*/ 195469 w 2064026"/>
                  <a:gd name="connsiteY257" fmla="*/ 179026 h 1424730"/>
                  <a:gd name="connsiteX258" fmla="*/ 218661 w 2064026"/>
                  <a:gd name="connsiteY258" fmla="*/ 142582 h 1424730"/>
                  <a:gd name="connsiteX259" fmla="*/ 255104 w 2064026"/>
                  <a:gd name="connsiteY259" fmla="*/ 142582 h 1424730"/>
                  <a:gd name="connsiteX260" fmla="*/ 261730 w 2064026"/>
                  <a:gd name="connsiteY260" fmla="*/ 155834 h 1424730"/>
                  <a:gd name="connsiteX261" fmla="*/ 301487 w 2064026"/>
                  <a:gd name="connsiteY261" fmla="*/ 139269 h 1424730"/>
                  <a:gd name="connsiteX262" fmla="*/ 311426 w 2064026"/>
                  <a:gd name="connsiteY262" fmla="*/ 99513 h 1424730"/>
                  <a:gd name="connsiteX263" fmla="*/ 327991 w 2064026"/>
                  <a:gd name="connsiteY263" fmla="*/ 132643 h 1424730"/>
                  <a:gd name="connsiteX264" fmla="*/ 341243 w 2064026"/>
                  <a:gd name="connsiteY264" fmla="*/ 159147 h 1424730"/>
                  <a:gd name="connsiteX265" fmla="*/ 371061 w 2064026"/>
                  <a:gd name="connsiteY265" fmla="*/ 165773 h 1424730"/>
                  <a:gd name="connsiteX266" fmla="*/ 397565 w 2064026"/>
                  <a:gd name="connsiteY266" fmla="*/ 139269 h 1424730"/>
                  <a:gd name="connsiteX267" fmla="*/ 417443 w 2064026"/>
                  <a:gd name="connsiteY267" fmla="*/ 182339 h 1424730"/>
                  <a:gd name="connsiteX268" fmla="*/ 443948 w 2064026"/>
                  <a:gd name="connsiteY268" fmla="*/ 152521 h 1424730"/>
                  <a:gd name="connsiteX269" fmla="*/ 473765 w 2064026"/>
                  <a:gd name="connsiteY269" fmla="*/ 155834 h 1424730"/>
                  <a:gd name="connsiteX270" fmla="*/ 506895 w 2064026"/>
                  <a:gd name="connsiteY270" fmla="*/ 179026 h 1424730"/>
                  <a:gd name="connsiteX271" fmla="*/ 576469 w 2064026"/>
                  <a:gd name="connsiteY271" fmla="*/ 225408 h 1424730"/>
                  <a:gd name="connsiteX272" fmla="*/ 616226 w 2064026"/>
                  <a:gd name="connsiteY272" fmla="*/ 218782 h 1424730"/>
                  <a:gd name="connsiteX273" fmla="*/ 641902 w 2064026"/>
                  <a:gd name="connsiteY273" fmla="*/ 248600 h 1424730"/>
                  <a:gd name="connsiteX274" fmla="*/ 609600 w 2064026"/>
                  <a:gd name="connsiteY274" fmla="*/ 271791 h 1424730"/>
                  <a:gd name="connsiteX275" fmla="*/ 659295 w 2064026"/>
                  <a:gd name="connsiteY275" fmla="*/ 285043 h 1424730"/>
                  <a:gd name="connsiteX276" fmla="*/ 742122 w 2064026"/>
                  <a:gd name="connsiteY276" fmla="*/ 281730 h 1424730"/>
                  <a:gd name="connsiteX277" fmla="*/ 785191 w 2064026"/>
                  <a:gd name="connsiteY277" fmla="*/ 354617 h 1424730"/>
                  <a:gd name="connsiteX278" fmla="*/ 788504 w 2064026"/>
                  <a:gd name="connsiteY278" fmla="*/ 278417 h 1424730"/>
                  <a:gd name="connsiteX279" fmla="*/ 834887 w 2064026"/>
                  <a:gd name="connsiteY279" fmla="*/ 275104 h 1424730"/>
                  <a:gd name="connsiteX280" fmla="*/ 834887 w 2064026"/>
                  <a:gd name="connsiteY280" fmla="*/ 258539 h 1424730"/>
                  <a:gd name="connsiteX281" fmla="*/ 781878 w 2064026"/>
                  <a:gd name="connsiteY281" fmla="*/ 258539 h 1424730"/>
                  <a:gd name="connsiteX282" fmla="*/ 765313 w 2064026"/>
                  <a:gd name="connsiteY282" fmla="*/ 238660 h 1424730"/>
                  <a:gd name="connsiteX283" fmla="*/ 781878 w 2064026"/>
                  <a:gd name="connsiteY283" fmla="*/ 222095 h 1424730"/>
                  <a:gd name="connsiteX284" fmla="*/ 811695 w 2064026"/>
                  <a:gd name="connsiteY284" fmla="*/ 218782 h 1424730"/>
                  <a:gd name="connsiteX285" fmla="*/ 844826 w 2064026"/>
                  <a:gd name="connsiteY285" fmla="*/ 218782 h 1424730"/>
                  <a:gd name="connsiteX286" fmla="*/ 849746 w 2064026"/>
                  <a:gd name="connsiteY286" fmla="*/ 220037 h 1424730"/>
                  <a:gd name="connsiteX287" fmla="*/ 851452 w 2064026"/>
                  <a:gd name="connsiteY287" fmla="*/ 232034 h 1424730"/>
                  <a:gd name="connsiteX288" fmla="*/ 858630 w 2064026"/>
                  <a:gd name="connsiteY288" fmla="*/ 242900 h 1424730"/>
                  <a:gd name="connsiteX289" fmla="*/ 857535 w 2064026"/>
                  <a:gd name="connsiteY289" fmla="*/ 240355 h 1424730"/>
                  <a:gd name="connsiteX290" fmla="*/ 864704 w 2064026"/>
                  <a:gd name="connsiteY290" fmla="*/ 248600 h 1424730"/>
                  <a:gd name="connsiteX291" fmla="*/ 877956 w 2064026"/>
                  <a:gd name="connsiteY291" fmla="*/ 271791 h 1424730"/>
                  <a:gd name="connsiteX292" fmla="*/ 937591 w 2064026"/>
                  <a:gd name="connsiteY292" fmla="*/ 275104 h 1424730"/>
                  <a:gd name="connsiteX293" fmla="*/ 940904 w 2064026"/>
                  <a:gd name="connsiteY293" fmla="*/ 285043 h 1424730"/>
                  <a:gd name="connsiteX294" fmla="*/ 964095 w 2064026"/>
                  <a:gd name="connsiteY294" fmla="*/ 291669 h 1424730"/>
                  <a:gd name="connsiteX295" fmla="*/ 977348 w 2064026"/>
                  <a:gd name="connsiteY295" fmla="*/ 288356 h 1424730"/>
                  <a:gd name="connsiteX296" fmla="*/ 987287 w 2064026"/>
                  <a:gd name="connsiteY296" fmla="*/ 285043 h 1424730"/>
                  <a:gd name="connsiteX297" fmla="*/ 1017104 w 2064026"/>
                  <a:gd name="connsiteY297" fmla="*/ 281730 h 1424730"/>
                  <a:gd name="connsiteX298" fmla="*/ 1030356 w 2064026"/>
                  <a:gd name="connsiteY298" fmla="*/ 248600 h 1424730"/>
                  <a:gd name="connsiteX299" fmla="*/ 1050235 w 2064026"/>
                  <a:gd name="connsiteY299" fmla="*/ 248600 h 1424730"/>
                  <a:gd name="connsiteX300" fmla="*/ 1076739 w 2064026"/>
                  <a:gd name="connsiteY300" fmla="*/ 265165 h 1424730"/>
                  <a:gd name="connsiteX301" fmla="*/ 1089991 w 2064026"/>
                  <a:gd name="connsiteY301" fmla="*/ 338052 h 1424730"/>
                  <a:gd name="connsiteX302" fmla="*/ 1096617 w 2064026"/>
                  <a:gd name="connsiteY302" fmla="*/ 271791 h 1424730"/>
                  <a:gd name="connsiteX303" fmla="*/ 1123122 w 2064026"/>
                  <a:gd name="connsiteY303" fmla="*/ 271791 h 1424730"/>
                  <a:gd name="connsiteX304" fmla="*/ 1116495 w 2064026"/>
                  <a:gd name="connsiteY304" fmla="*/ 185652 h 1424730"/>
                  <a:gd name="connsiteX305" fmla="*/ 1131036 w 2064026"/>
                  <a:gd name="connsiteY305" fmla="*/ 171480 h 1424730"/>
                  <a:gd name="connsiteX306" fmla="*/ 1106556 w 2064026"/>
                  <a:gd name="connsiteY306" fmla="*/ 165773 h 1424730"/>
                  <a:gd name="connsiteX307" fmla="*/ 1099930 w 2064026"/>
                  <a:gd name="connsiteY307" fmla="*/ 155834 h 1424730"/>
                  <a:gd name="connsiteX308" fmla="*/ 1086678 w 2064026"/>
                  <a:gd name="connsiteY308" fmla="*/ 135956 h 1424730"/>
                  <a:gd name="connsiteX309" fmla="*/ 1080052 w 2064026"/>
                  <a:gd name="connsiteY309" fmla="*/ 122704 h 1424730"/>
                  <a:gd name="connsiteX310" fmla="*/ 1073426 w 2064026"/>
                  <a:gd name="connsiteY310" fmla="*/ 99513 h 1424730"/>
                  <a:gd name="connsiteX311" fmla="*/ 1083365 w 2064026"/>
                  <a:gd name="connsiteY311" fmla="*/ 66382 h 1424730"/>
                  <a:gd name="connsiteX312" fmla="*/ 1096617 w 2064026"/>
                  <a:gd name="connsiteY312" fmla="*/ 46504 h 1424730"/>
                  <a:gd name="connsiteX313" fmla="*/ 1099930 w 2064026"/>
                  <a:gd name="connsiteY313" fmla="*/ 10060 h 1424730"/>
                  <a:gd name="connsiteX314" fmla="*/ 1126435 w 2064026"/>
                  <a:gd name="connsiteY314" fmla="*/ 6747 h 1424730"/>
                  <a:gd name="connsiteX315" fmla="*/ 1146313 w 2064026"/>
                  <a:gd name="connsiteY31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88173 w 2064026"/>
                  <a:gd name="connsiteY147" fmla="*/ 1119930 h 1424730"/>
                  <a:gd name="connsiteX148" fmla="*/ 1832113 w 2064026"/>
                  <a:gd name="connsiteY148" fmla="*/ 1119930 h 1424730"/>
                  <a:gd name="connsiteX149" fmla="*/ 1795669 w 2064026"/>
                  <a:gd name="connsiteY149" fmla="*/ 1123243 h 1424730"/>
                  <a:gd name="connsiteX150" fmla="*/ 1716946 w 2064026"/>
                  <a:gd name="connsiteY150" fmla="*/ 1182878 h 1424730"/>
                  <a:gd name="connsiteX151" fmla="*/ 1645005 w 2064026"/>
                  <a:gd name="connsiteY151" fmla="*/ 1261129 h 1424730"/>
                  <a:gd name="connsiteX152" fmla="*/ 1596569 w 2064026"/>
                  <a:gd name="connsiteY152" fmla="*/ 1317493 h 1424730"/>
                  <a:gd name="connsiteX153" fmla="*/ 1593662 w 2064026"/>
                  <a:gd name="connsiteY153" fmla="*/ 1317638 h 1424730"/>
                  <a:gd name="connsiteX154" fmla="*/ 1593697 w 2064026"/>
                  <a:gd name="connsiteY154" fmla="*/ 1319298 h 1424730"/>
                  <a:gd name="connsiteX155" fmla="*/ 1547191 w 2064026"/>
                  <a:gd name="connsiteY155" fmla="*/ 1348530 h 1424730"/>
                  <a:gd name="connsiteX156" fmla="*/ 1497495 w 2064026"/>
                  <a:gd name="connsiteY156" fmla="*/ 1361782 h 1424730"/>
                  <a:gd name="connsiteX157" fmla="*/ 1490869 w 2064026"/>
                  <a:gd name="connsiteY157" fmla="*/ 1384973 h 1424730"/>
                  <a:gd name="connsiteX158" fmla="*/ 1464365 w 2064026"/>
                  <a:gd name="connsiteY158" fmla="*/ 1398226 h 1424730"/>
                  <a:gd name="connsiteX159" fmla="*/ 1408043 w 2064026"/>
                  <a:gd name="connsiteY159" fmla="*/ 1424730 h 1424730"/>
                  <a:gd name="connsiteX160" fmla="*/ 1404730 w 2064026"/>
                  <a:gd name="connsiteY160" fmla="*/ 1404852 h 1424730"/>
                  <a:gd name="connsiteX161" fmla="*/ 1408481 w 2064026"/>
                  <a:gd name="connsiteY161" fmla="*/ 1404687 h 1424730"/>
                  <a:gd name="connsiteX162" fmla="*/ 1414669 w 2064026"/>
                  <a:gd name="connsiteY162" fmla="*/ 1398226 h 1424730"/>
                  <a:gd name="connsiteX163" fmla="*/ 1417982 w 2064026"/>
                  <a:gd name="connsiteY163" fmla="*/ 1381660 h 1424730"/>
                  <a:gd name="connsiteX164" fmla="*/ 1414669 w 2064026"/>
                  <a:gd name="connsiteY164" fmla="*/ 1371721 h 1424730"/>
                  <a:gd name="connsiteX165" fmla="*/ 1411356 w 2064026"/>
                  <a:gd name="connsiteY165" fmla="*/ 1341904 h 1424730"/>
                  <a:gd name="connsiteX166" fmla="*/ 1437861 w 2064026"/>
                  <a:gd name="connsiteY166" fmla="*/ 1318713 h 1424730"/>
                  <a:gd name="connsiteX167" fmla="*/ 1441174 w 2064026"/>
                  <a:gd name="connsiteY167" fmla="*/ 1295521 h 1424730"/>
                  <a:gd name="connsiteX168" fmla="*/ 1414669 w 2064026"/>
                  <a:gd name="connsiteY168" fmla="*/ 1265704 h 1424730"/>
                  <a:gd name="connsiteX169" fmla="*/ 1378226 w 2064026"/>
                  <a:gd name="connsiteY169" fmla="*/ 1262391 h 1424730"/>
                  <a:gd name="connsiteX170" fmla="*/ 1374293 w 2064026"/>
                  <a:gd name="connsiteY170" fmla="*/ 1258586 h 1424730"/>
                  <a:gd name="connsiteX171" fmla="*/ 1368287 w 2064026"/>
                  <a:gd name="connsiteY171" fmla="*/ 1252452 h 1424730"/>
                  <a:gd name="connsiteX172" fmla="*/ 1358941 w 2064026"/>
                  <a:gd name="connsiteY172" fmla="*/ 1248330 h 1424730"/>
                  <a:gd name="connsiteX173" fmla="*/ 1357896 w 2064026"/>
                  <a:gd name="connsiteY173" fmla="*/ 1248612 h 1424730"/>
                  <a:gd name="connsiteX174" fmla="*/ 1355035 w 2064026"/>
                  <a:gd name="connsiteY174" fmla="*/ 1239200 h 1424730"/>
                  <a:gd name="connsiteX175" fmla="*/ 1345095 w 2064026"/>
                  <a:gd name="connsiteY175" fmla="*/ 1235887 h 1424730"/>
                  <a:gd name="connsiteX176" fmla="*/ 1331843 w 2064026"/>
                  <a:gd name="connsiteY176" fmla="*/ 1219321 h 1424730"/>
                  <a:gd name="connsiteX177" fmla="*/ 1311965 w 2064026"/>
                  <a:gd name="connsiteY177" fmla="*/ 1189504 h 1424730"/>
                  <a:gd name="connsiteX178" fmla="*/ 1292087 w 2064026"/>
                  <a:gd name="connsiteY178" fmla="*/ 1172939 h 1424730"/>
                  <a:gd name="connsiteX179" fmla="*/ 1282148 w 2064026"/>
                  <a:gd name="connsiteY179" fmla="*/ 1169626 h 1424730"/>
                  <a:gd name="connsiteX180" fmla="*/ 1262269 w 2064026"/>
                  <a:gd name="connsiteY180" fmla="*/ 1166313 h 1424730"/>
                  <a:gd name="connsiteX181" fmla="*/ 1252330 w 2064026"/>
                  <a:gd name="connsiteY181" fmla="*/ 1169626 h 1424730"/>
                  <a:gd name="connsiteX182" fmla="*/ 1232452 w 2064026"/>
                  <a:gd name="connsiteY182" fmla="*/ 1176252 h 1424730"/>
                  <a:gd name="connsiteX183" fmla="*/ 1202635 w 2064026"/>
                  <a:gd name="connsiteY183" fmla="*/ 1182878 h 1424730"/>
                  <a:gd name="connsiteX184" fmla="*/ 1196009 w 2064026"/>
                  <a:gd name="connsiteY184" fmla="*/ 1182878 h 1424730"/>
                  <a:gd name="connsiteX185" fmla="*/ 1187992 w 2064026"/>
                  <a:gd name="connsiteY185" fmla="*/ 1182842 h 1424730"/>
                  <a:gd name="connsiteX186" fmla="*/ 1187949 w 2064026"/>
                  <a:gd name="connsiteY186" fmla="*/ 1181714 h 1424730"/>
                  <a:gd name="connsiteX187" fmla="*/ 1117927 w 2064026"/>
                  <a:gd name="connsiteY187" fmla="*/ 1175535 h 1424730"/>
                  <a:gd name="connsiteX188" fmla="*/ 1099392 w 2064026"/>
                  <a:gd name="connsiteY188" fmla="*/ 1148763 h 1424730"/>
                  <a:gd name="connsiteX189" fmla="*/ 1095273 w 2064026"/>
                  <a:gd name="connsiteY189" fmla="*/ 1171416 h 1424730"/>
                  <a:gd name="connsiteX190" fmla="*/ 438306 w 2064026"/>
                  <a:gd name="connsiteY190" fmla="*/ 1169357 h 1424730"/>
                  <a:gd name="connsiteX191" fmla="*/ 441532 w 2064026"/>
                  <a:gd name="connsiteY191" fmla="*/ 1177757 h 1424730"/>
                  <a:gd name="connsiteX192" fmla="*/ 434009 w 2064026"/>
                  <a:gd name="connsiteY192" fmla="*/ 1176252 h 1424730"/>
                  <a:gd name="connsiteX193" fmla="*/ 427382 w 2064026"/>
                  <a:gd name="connsiteY193" fmla="*/ 1169626 h 1424730"/>
                  <a:gd name="connsiteX194" fmla="*/ 417443 w 2064026"/>
                  <a:gd name="connsiteY194" fmla="*/ 1166313 h 1424730"/>
                  <a:gd name="connsiteX195" fmla="*/ 414130 w 2064026"/>
                  <a:gd name="connsiteY195" fmla="*/ 1156373 h 1424730"/>
                  <a:gd name="connsiteX196" fmla="*/ 400405 w 2064026"/>
                  <a:gd name="connsiteY196" fmla="*/ 1150780 h 1424730"/>
                  <a:gd name="connsiteX197" fmla="*/ 394252 w 2064026"/>
                  <a:gd name="connsiteY197" fmla="*/ 1143121 h 1424730"/>
                  <a:gd name="connsiteX198" fmla="*/ 385175 w 2064026"/>
                  <a:gd name="connsiteY198" fmla="*/ 1136396 h 1424730"/>
                  <a:gd name="connsiteX199" fmla="*/ 383685 w 2064026"/>
                  <a:gd name="connsiteY199" fmla="*/ 1135200 h 1424730"/>
                  <a:gd name="connsiteX200" fmla="*/ 381000 w 2064026"/>
                  <a:gd name="connsiteY200" fmla="*/ 1126556 h 1424730"/>
                  <a:gd name="connsiteX201" fmla="*/ 361122 w 2064026"/>
                  <a:gd name="connsiteY201" fmla="*/ 1119930 h 1424730"/>
                  <a:gd name="connsiteX202" fmla="*/ 351182 w 2064026"/>
                  <a:gd name="connsiteY202" fmla="*/ 1103365 h 1424730"/>
                  <a:gd name="connsiteX203" fmla="*/ 327991 w 2064026"/>
                  <a:gd name="connsiteY203" fmla="*/ 1100052 h 1424730"/>
                  <a:gd name="connsiteX204" fmla="*/ 311426 w 2064026"/>
                  <a:gd name="connsiteY204" fmla="*/ 1083487 h 1424730"/>
                  <a:gd name="connsiteX205" fmla="*/ 308113 w 2064026"/>
                  <a:gd name="connsiteY205" fmla="*/ 1073547 h 1424730"/>
                  <a:gd name="connsiteX206" fmla="*/ 298174 w 2064026"/>
                  <a:gd name="connsiteY206" fmla="*/ 1047043 h 1424730"/>
                  <a:gd name="connsiteX207" fmla="*/ 284922 w 2064026"/>
                  <a:gd name="connsiteY207" fmla="*/ 1030478 h 1424730"/>
                  <a:gd name="connsiteX208" fmla="*/ 284922 w 2064026"/>
                  <a:gd name="connsiteY208" fmla="*/ 1010600 h 1424730"/>
                  <a:gd name="connsiteX209" fmla="*/ 265043 w 2064026"/>
                  <a:gd name="connsiteY209" fmla="*/ 994034 h 1424730"/>
                  <a:gd name="connsiteX210" fmla="*/ 284922 w 2064026"/>
                  <a:gd name="connsiteY210" fmla="*/ 977469 h 1424730"/>
                  <a:gd name="connsiteX211" fmla="*/ 245165 w 2064026"/>
                  <a:gd name="connsiteY211" fmla="*/ 977469 h 1424730"/>
                  <a:gd name="connsiteX212" fmla="*/ 255104 w 2064026"/>
                  <a:gd name="connsiteY212" fmla="*/ 937713 h 1424730"/>
                  <a:gd name="connsiteX213" fmla="*/ 254462 w 2064026"/>
                  <a:gd name="connsiteY213" fmla="*/ 936521 h 1424730"/>
                  <a:gd name="connsiteX214" fmla="*/ 260652 w 2064026"/>
                  <a:gd name="connsiteY214" fmla="*/ 942023 h 1424730"/>
                  <a:gd name="connsiteX215" fmla="*/ 272212 w 2064026"/>
                  <a:gd name="connsiteY215" fmla="*/ 936176 h 1424730"/>
                  <a:gd name="connsiteX216" fmla="*/ 261117 w 2064026"/>
                  <a:gd name="connsiteY216" fmla="*/ 900767 h 1424730"/>
                  <a:gd name="connsiteX217" fmla="*/ 241386 w 2064026"/>
                  <a:gd name="connsiteY217" fmla="*/ 883893 h 1424730"/>
                  <a:gd name="connsiteX218" fmla="*/ 246236 w 2064026"/>
                  <a:gd name="connsiteY218" fmla="*/ 869942 h 1424730"/>
                  <a:gd name="connsiteX219" fmla="*/ 233879 w 2064026"/>
                  <a:gd name="connsiteY219" fmla="*/ 865823 h 1424730"/>
                  <a:gd name="connsiteX220" fmla="*/ 227701 w 2064026"/>
                  <a:gd name="connsiteY220" fmla="*/ 863763 h 1424730"/>
                  <a:gd name="connsiteX221" fmla="*/ 221522 w 2064026"/>
                  <a:gd name="connsiteY221" fmla="*/ 859644 h 1424730"/>
                  <a:gd name="connsiteX222" fmla="*/ 219463 w 2064026"/>
                  <a:gd name="connsiteY222" fmla="*/ 853466 h 1424730"/>
                  <a:gd name="connsiteX223" fmla="*/ 211225 w 2064026"/>
                  <a:gd name="connsiteY223" fmla="*/ 841109 h 1424730"/>
                  <a:gd name="connsiteX224" fmla="*/ 209360 w 2064026"/>
                  <a:gd name="connsiteY224" fmla="*/ 835558 h 1424730"/>
                  <a:gd name="connsiteX225" fmla="*/ 208755 w 2064026"/>
                  <a:gd name="connsiteY225" fmla="*/ 832227 h 1424730"/>
                  <a:gd name="connsiteX226" fmla="*/ 207106 w 2064026"/>
                  <a:gd name="connsiteY226" fmla="*/ 820515 h 1424730"/>
                  <a:gd name="connsiteX227" fmla="*/ 200928 w 2064026"/>
                  <a:gd name="connsiteY227" fmla="*/ 797861 h 1424730"/>
                  <a:gd name="connsiteX228" fmla="*/ 194749 w 2064026"/>
                  <a:gd name="connsiteY228" fmla="*/ 785504 h 1424730"/>
                  <a:gd name="connsiteX229" fmla="*/ 193488 w 2064026"/>
                  <a:gd name="connsiteY229" fmla="*/ 801050 h 1424730"/>
                  <a:gd name="connsiteX230" fmla="*/ 182393 w 2064026"/>
                  <a:gd name="connsiteY230" fmla="*/ 804704 h 1424730"/>
                  <a:gd name="connsiteX231" fmla="*/ 170036 w 2064026"/>
                  <a:gd name="connsiteY231" fmla="*/ 778462 h 1424730"/>
                  <a:gd name="connsiteX232" fmla="*/ 163031 w 2064026"/>
                  <a:gd name="connsiteY232" fmla="*/ 766341 h 1424730"/>
                  <a:gd name="connsiteX233" fmla="*/ 163636 w 2064026"/>
                  <a:gd name="connsiteY233" fmla="*/ 778005 h 1424730"/>
                  <a:gd name="connsiteX234" fmla="*/ 157679 w 2064026"/>
                  <a:gd name="connsiteY234" fmla="*/ 777199 h 1424730"/>
                  <a:gd name="connsiteX235" fmla="*/ 143263 w 2064026"/>
                  <a:gd name="connsiteY235" fmla="*/ 754612 h 1424730"/>
                  <a:gd name="connsiteX236" fmla="*/ 148112 w 2064026"/>
                  <a:gd name="connsiteY236" fmla="*/ 731626 h 1424730"/>
                  <a:gd name="connsiteX237" fmla="*/ 109514 w 2064026"/>
                  <a:gd name="connsiteY237" fmla="*/ 723854 h 1424730"/>
                  <a:gd name="connsiteX238" fmla="*/ 87326 w 2064026"/>
                  <a:gd name="connsiteY238" fmla="*/ 744780 h 1424730"/>
                  <a:gd name="connsiteX239" fmla="*/ 95895 w 2064026"/>
                  <a:gd name="connsiteY239" fmla="*/ 756671 h 1424730"/>
                  <a:gd name="connsiteX240" fmla="*/ 77360 w 2064026"/>
                  <a:gd name="connsiteY240" fmla="*/ 746374 h 1424730"/>
                  <a:gd name="connsiteX241" fmla="*/ 58825 w 2064026"/>
                  <a:gd name="connsiteY241" fmla="*/ 729898 h 1424730"/>
                  <a:gd name="connsiteX242" fmla="*/ 54706 w 2064026"/>
                  <a:gd name="connsiteY242" fmla="*/ 723720 h 1424730"/>
                  <a:gd name="connsiteX243" fmla="*/ 42349 w 2064026"/>
                  <a:gd name="connsiteY243" fmla="*/ 717542 h 1424730"/>
                  <a:gd name="connsiteX244" fmla="*/ 23814 w 2064026"/>
                  <a:gd name="connsiteY244" fmla="*/ 705185 h 1424730"/>
                  <a:gd name="connsiteX245" fmla="*/ 11457 w 2064026"/>
                  <a:gd name="connsiteY245" fmla="*/ 699007 h 1424730"/>
                  <a:gd name="connsiteX246" fmla="*/ 5279 w 2064026"/>
                  <a:gd name="connsiteY246" fmla="*/ 699007 h 1424730"/>
                  <a:gd name="connsiteX247" fmla="*/ 1160 w 2064026"/>
                  <a:gd name="connsiteY247" fmla="*/ 693515 h 1424730"/>
                  <a:gd name="connsiteX248" fmla="*/ 1160 w 2064026"/>
                  <a:gd name="connsiteY248" fmla="*/ 163547 h 1424730"/>
                  <a:gd name="connsiteX249" fmla="*/ 0 w 2064026"/>
                  <a:gd name="connsiteY249" fmla="*/ 163020 h 1424730"/>
                  <a:gd name="connsiteX250" fmla="*/ 0 w 2064026"/>
                  <a:gd name="connsiteY250" fmla="*/ 162460 h 1424730"/>
                  <a:gd name="connsiteX251" fmla="*/ 92765 w 2064026"/>
                  <a:gd name="connsiteY251" fmla="*/ 218782 h 1424730"/>
                  <a:gd name="connsiteX252" fmla="*/ 125895 w 2064026"/>
                  <a:gd name="connsiteY252" fmla="*/ 215469 h 1424730"/>
                  <a:gd name="connsiteX253" fmla="*/ 83195 w 2064026"/>
                  <a:gd name="connsiteY253" fmla="*/ 149208 h 1424730"/>
                  <a:gd name="connsiteX254" fmla="*/ 131049 w 2064026"/>
                  <a:gd name="connsiteY254" fmla="*/ 151233 h 1424730"/>
                  <a:gd name="connsiteX255" fmla="*/ 228600 w 2064026"/>
                  <a:gd name="connsiteY255" fmla="*/ 75033 h 1424730"/>
                  <a:gd name="connsiteX256" fmla="*/ 274429 w 2064026"/>
                  <a:gd name="connsiteY256" fmla="*/ 79450 h 1424730"/>
                  <a:gd name="connsiteX257" fmla="*/ 147798 w 2064026"/>
                  <a:gd name="connsiteY257" fmla="*/ 163932 h 1424730"/>
                  <a:gd name="connsiteX258" fmla="*/ 195469 w 2064026"/>
                  <a:gd name="connsiteY258" fmla="*/ 179026 h 1424730"/>
                  <a:gd name="connsiteX259" fmla="*/ 218661 w 2064026"/>
                  <a:gd name="connsiteY259" fmla="*/ 142582 h 1424730"/>
                  <a:gd name="connsiteX260" fmla="*/ 255104 w 2064026"/>
                  <a:gd name="connsiteY260" fmla="*/ 142582 h 1424730"/>
                  <a:gd name="connsiteX261" fmla="*/ 261730 w 2064026"/>
                  <a:gd name="connsiteY261" fmla="*/ 155834 h 1424730"/>
                  <a:gd name="connsiteX262" fmla="*/ 301487 w 2064026"/>
                  <a:gd name="connsiteY262" fmla="*/ 139269 h 1424730"/>
                  <a:gd name="connsiteX263" fmla="*/ 311426 w 2064026"/>
                  <a:gd name="connsiteY263" fmla="*/ 99513 h 1424730"/>
                  <a:gd name="connsiteX264" fmla="*/ 327991 w 2064026"/>
                  <a:gd name="connsiteY264" fmla="*/ 132643 h 1424730"/>
                  <a:gd name="connsiteX265" fmla="*/ 341243 w 2064026"/>
                  <a:gd name="connsiteY265" fmla="*/ 159147 h 1424730"/>
                  <a:gd name="connsiteX266" fmla="*/ 371061 w 2064026"/>
                  <a:gd name="connsiteY266" fmla="*/ 165773 h 1424730"/>
                  <a:gd name="connsiteX267" fmla="*/ 397565 w 2064026"/>
                  <a:gd name="connsiteY267" fmla="*/ 139269 h 1424730"/>
                  <a:gd name="connsiteX268" fmla="*/ 417443 w 2064026"/>
                  <a:gd name="connsiteY268" fmla="*/ 182339 h 1424730"/>
                  <a:gd name="connsiteX269" fmla="*/ 443948 w 2064026"/>
                  <a:gd name="connsiteY269" fmla="*/ 152521 h 1424730"/>
                  <a:gd name="connsiteX270" fmla="*/ 473765 w 2064026"/>
                  <a:gd name="connsiteY270" fmla="*/ 155834 h 1424730"/>
                  <a:gd name="connsiteX271" fmla="*/ 506895 w 2064026"/>
                  <a:gd name="connsiteY271" fmla="*/ 179026 h 1424730"/>
                  <a:gd name="connsiteX272" fmla="*/ 576469 w 2064026"/>
                  <a:gd name="connsiteY272" fmla="*/ 225408 h 1424730"/>
                  <a:gd name="connsiteX273" fmla="*/ 616226 w 2064026"/>
                  <a:gd name="connsiteY273" fmla="*/ 218782 h 1424730"/>
                  <a:gd name="connsiteX274" fmla="*/ 641902 w 2064026"/>
                  <a:gd name="connsiteY274" fmla="*/ 248600 h 1424730"/>
                  <a:gd name="connsiteX275" fmla="*/ 609600 w 2064026"/>
                  <a:gd name="connsiteY275" fmla="*/ 271791 h 1424730"/>
                  <a:gd name="connsiteX276" fmla="*/ 659295 w 2064026"/>
                  <a:gd name="connsiteY276" fmla="*/ 285043 h 1424730"/>
                  <a:gd name="connsiteX277" fmla="*/ 742122 w 2064026"/>
                  <a:gd name="connsiteY277" fmla="*/ 281730 h 1424730"/>
                  <a:gd name="connsiteX278" fmla="*/ 785191 w 2064026"/>
                  <a:gd name="connsiteY278" fmla="*/ 354617 h 1424730"/>
                  <a:gd name="connsiteX279" fmla="*/ 788504 w 2064026"/>
                  <a:gd name="connsiteY279" fmla="*/ 278417 h 1424730"/>
                  <a:gd name="connsiteX280" fmla="*/ 834887 w 2064026"/>
                  <a:gd name="connsiteY280" fmla="*/ 275104 h 1424730"/>
                  <a:gd name="connsiteX281" fmla="*/ 834887 w 2064026"/>
                  <a:gd name="connsiteY281" fmla="*/ 258539 h 1424730"/>
                  <a:gd name="connsiteX282" fmla="*/ 781878 w 2064026"/>
                  <a:gd name="connsiteY282" fmla="*/ 258539 h 1424730"/>
                  <a:gd name="connsiteX283" fmla="*/ 765313 w 2064026"/>
                  <a:gd name="connsiteY283" fmla="*/ 238660 h 1424730"/>
                  <a:gd name="connsiteX284" fmla="*/ 781878 w 2064026"/>
                  <a:gd name="connsiteY284" fmla="*/ 222095 h 1424730"/>
                  <a:gd name="connsiteX285" fmla="*/ 811695 w 2064026"/>
                  <a:gd name="connsiteY285" fmla="*/ 218782 h 1424730"/>
                  <a:gd name="connsiteX286" fmla="*/ 844826 w 2064026"/>
                  <a:gd name="connsiteY286" fmla="*/ 218782 h 1424730"/>
                  <a:gd name="connsiteX287" fmla="*/ 849746 w 2064026"/>
                  <a:gd name="connsiteY287" fmla="*/ 220037 h 1424730"/>
                  <a:gd name="connsiteX288" fmla="*/ 851452 w 2064026"/>
                  <a:gd name="connsiteY288" fmla="*/ 232034 h 1424730"/>
                  <a:gd name="connsiteX289" fmla="*/ 858630 w 2064026"/>
                  <a:gd name="connsiteY289" fmla="*/ 242900 h 1424730"/>
                  <a:gd name="connsiteX290" fmla="*/ 857535 w 2064026"/>
                  <a:gd name="connsiteY290" fmla="*/ 240355 h 1424730"/>
                  <a:gd name="connsiteX291" fmla="*/ 864704 w 2064026"/>
                  <a:gd name="connsiteY291" fmla="*/ 248600 h 1424730"/>
                  <a:gd name="connsiteX292" fmla="*/ 877956 w 2064026"/>
                  <a:gd name="connsiteY292" fmla="*/ 271791 h 1424730"/>
                  <a:gd name="connsiteX293" fmla="*/ 937591 w 2064026"/>
                  <a:gd name="connsiteY293" fmla="*/ 275104 h 1424730"/>
                  <a:gd name="connsiteX294" fmla="*/ 940904 w 2064026"/>
                  <a:gd name="connsiteY294" fmla="*/ 285043 h 1424730"/>
                  <a:gd name="connsiteX295" fmla="*/ 964095 w 2064026"/>
                  <a:gd name="connsiteY295" fmla="*/ 291669 h 1424730"/>
                  <a:gd name="connsiteX296" fmla="*/ 977348 w 2064026"/>
                  <a:gd name="connsiteY296" fmla="*/ 288356 h 1424730"/>
                  <a:gd name="connsiteX297" fmla="*/ 987287 w 2064026"/>
                  <a:gd name="connsiteY297" fmla="*/ 285043 h 1424730"/>
                  <a:gd name="connsiteX298" fmla="*/ 1017104 w 2064026"/>
                  <a:gd name="connsiteY298" fmla="*/ 281730 h 1424730"/>
                  <a:gd name="connsiteX299" fmla="*/ 1030356 w 2064026"/>
                  <a:gd name="connsiteY299" fmla="*/ 248600 h 1424730"/>
                  <a:gd name="connsiteX300" fmla="*/ 1050235 w 2064026"/>
                  <a:gd name="connsiteY300" fmla="*/ 248600 h 1424730"/>
                  <a:gd name="connsiteX301" fmla="*/ 1076739 w 2064026"/>
                  <a:gd name="connsiteY301" fmla="*/ 265165 h 1424730"/>
                  <a:gd name="connsiteX302" fmla="*/ 1089991 w 2064026"/>
                  <a:gd name="connsiteY302" fmla="*/ 338052 h 1424730"/>
                  <a:gd name="connsiteX303" fmla="*/ 1096617 w 2064026"/>
                  <a:gd name="connsiteY303" fmla="*/ 271791 h 1424730"/>
                  <a:gd name="connsiteX304" fmla="*/ 1123122 w 2064026"/>
                  <a:gd name="connsiteY304" fmla="*/ 271791 h 1424730"/>
                  <a:gd name="connsiteX305" fmla="*/ 1116495 w 2064026"/>
                  <a:gd name="connsiteY305" fmla="*/ 185652 h 1424730"/>
                  <a:gd name="connsiteX306" fmla="*/ 1131036 w 2064026"/>
                  <a:gd name="connsiteY306" fmla="*/ 171480 h 1424730"/>
                  <a:gd name="connsiteX307" fmla="*/ 1106556 w 2064026"/>
                  <a:gd name="connsiteY307" fmla="*/ 165773 h 1424730"/>
                  <a:gd name="connsiteX308" fmla="*/ 1099930 w 2064026"/>
                  <a:gd name="connsiteY308" fmla="*/ 155834 h 1424730"/>
                  <a:gd name="connsiteX309" fmla="*/ 1086678 w 2064026"/>
                  <a:gd name="connsiteY309" fmla="*/ 135956 h 1424730"/>
                  <a:gd name="connsiteX310" fmla="*/ 1080052 w 2064026"/>
                  <a:gd name="connsiteY310" fmla="*/ 122704 h 1424730"/>
                  <a:gd name="connsiteX311" fmla="*/ 1073426 w 2064026"/>
                  <a:gd name="connsiteY311" fmla="*/ 99513 h 1424730"/>
                  <a:gd name="connsiteX312" fmla="*/ 1083365 w 2064026"/>
                  <a:gd name="connsiteY312" fmla="*/ 66382 h 1424730"/>
                  <a:gd name="connsiteX313" fmla="*/ 1096617 w 2064026"/>
                  <a:gd name="connsiteY313" fmla="*/ 46504 h 1424730"/>
                  <a:gd name="connsiteX314" fmla="*/ 1099930 w 2064026"/>
                  <a:gd name="connsiteY314" fmla="*/ 10060 h 1424730"/>
                  <a:gd name="connsiteX315" fmla="*/ 1126435 w 2064026"/>
                  <a:gd name="connsiteY315" fmla="*/ 6747 h 1424730"/>
                  <a:gd name="connsiteX316" fmla="*/ 1146313 w 2064026"/>
                  <a:gd name="connsiteY31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88173 w 2064026"/>
                  <a:gd name="connsiteY147" fmla="*/ 1119930 h 1424730"/>
                  <a:gd name="connsiteX148" fmla="*/ 1832113 w 2064026"/>
                  <a:gd name="connsiteY148" fmla="*/ 1119930 h 1424730"/>
                  <a:gd name="connsiteX149" fmla="*/ 1795669 w 2064026"/>
                  <a:gd name="connsiteY149" fmla="*/ 1123243 h 1424730"/>
                  <a:gd name="connsiteX150" fmla="*/ 1751815 w 2064026"/>
                  <a:gd name="connsiteY150" fmla="*/ 1150009 h 1424730"/>
                  <a:gd name="connsiteX151" fmla="*/ 1716946 w 2064026"/>
                  <a:gd name="connsiteY151" fmla="*/ 1182878 h 1424730"/>
                  <a:gd name="connsiteX152" fmla="*/ 1645005 w 2064026"/>
                  <a:gd name="connsiteY152" fmla="*/ 1261129 h 1424730"/>
                  <a:gd name="connsiteX153" fmla="*/ 1596569 w 2064026"/>
                  <a:gd name="connsiteY153" fmla="*/ 1317493 h 1424730"/>
                  <a:gd name="connsiteX154" fmla="*/ 1593662 w 2064026"/>
                  <a:gd name="connsiteY154" fmla="*/ 1317638 h 1424730"/>
                  <a:gd name="connsiteX155" fmla="*/ 1593697 w 2064026"/>
                  <a:gd name="connsiteY155" fmla="*/ 1319298 h 1424730"/>
                  <a:gd name="connsiteX156" fmla="*/ 1547191 w 2064026"/>
                  <a:gd name="connsiteY156" fmla="*/ 1348530 h 1424730"/>
                  <a:gd name="connsiteX157" fmla="*/ 1497495 w 2064026"/>
                  <a:gd name="connsiteY157" fmla="*/ 1361782 h 1424730"/>
                  <a:gd name="connsiteX158" fmla="*/ 1490869 w 2064026"/>
                  <a:gd name="connsiteY158" fmla="*/ 1384973 h 1424730"/>
                  <a:gd name="connsiteX159" fmla="*/ 1464365 w 2064026"/>
                  <a:gd name="connsiteY159" fmla="*/ 1398226 h 1424730"/>
                  <a:gd name="connsiteX160" fmla="*/ 1408043 w 2064026"/>
                  <a:gd name="connsiteY160" fmla="*/ 1424730 h 1424730"/>
                  <a:gd name="connsiteX161" fmla="*/ 1404730 w 2064026"/>
                  <a:gd name="connsiteY161" fmla="*/ 1404852 h 1424730"/>
                  <a:gd name="connsiteX162" fmla="*/ 1408481 w 2064026"/>
                  <a:gd name="connsiteY162" fmla="*/ 1404687 h 1424730"/>
                  <a:gd name="connsiteX163" fmla="*/ 1414669 w 2064026"/>
                  <a:gd name="connsiteY163" fmla="*/ 1398226 h 1424730"/>
                  <a:gd name="connsiteX164" fmla="*/ 1417982 w 2064026"/>
                  <a:gd name="connsiteY164" fmla="*/ 1381660 h 1424730"/>
                  <a:gd name="connsiteX165" fmla="*/ 1414669 w 2064026"/>
                  <a:gd name="connsiteY165" fmla="*/ 1371721 h 1424730"/>
                  <a:gd name="connsiteX166" fmla="*/ 1411356 w 2064026"/>
                  <a:gd name="connsiteY166" fmla="*/ 1341904 h 1424730"/>
                  <a:gd name="connsiteX167" fmla="*/ 1437861 w 2064026"/>
                  <a:gd name="connsiteY167" fmla="*/ 1318713 h 1424730"/>
                  <a:gd name="connsiteX168" fmla="*/ 1441174 w 2064026"/>
                  <a:gd name="connsiteY168" fmla="*/ 1295521 h 1424730"/>
                  <a:gd name="connsiteX169" fmla="*/ 1414669 w 2064026"/>
                  <a:gd name="connsiteY169" fmla="*/ 1265704 h 1424730"/>
                  <a:gd name="connsiteX170" fmla="*/ 1378226 w 2064026"/>
                  <a:gd name="connsiteY170" fmla="*/ 1262391 h 1424730"/>
                  <a:gd name="connsiteX171" fmla="*/ 1374293 w 2064026"/>
                  <a:gd name="connsiteY171" fmla="*/ 1258586 h 1424730"/>
                  <a:gd name="connsiteX172" fmla="*/ 1368287 w 2064026"/>
                  <a:gd name="connsiteY172" fmla="*/ 1252452 h 1424730"/>
                  <a:gd name="connsiteX173" fmla="*/ 1358941 w 2064026"/>
                  <a:gd name="connsiteY173" fmla="*/ 1248330 h 1424730"/>
                  <a:gd name="connsiteX174" fmla="*/ 1357896 w 2064026"/>
                  <a:gd name="connsiteY174" fmla="*/ 1248612 h 1424730"/>
                  <a:gd name="connsiteX175" fmla="*/ 1355035 w 2064026"/>
                  <a:gd name="connsiteY175" fmla="*/ 1239200 h 1424730"/>
                  <a:gd name="connsiteX176" fmla="*/ 1345095 w 2064026"/>
                  <a:gd name="connsiteY176" fmla="*/ 1235887 h 1424730"/>
                  <a:gd name="connsiteX177" fmla="*/ 1331843 w 2064026"/>
                  <a:gd name="connsiteY177" fmla="*/ 1219321 h 1424730"/>
                  <a:gd name="connsiteX178" fmla="*/ 1311965 w 2064026"/>
                  <a:gd name="connsiteY178" fmla="*/ 1189504 h 1424730"/>
                  <a:gd name="connsiteX179" fmla="*/ 1292087 w 2064026"/>
                  <a:gd name="connsiteY179" fmla="*/ 1172939 h 1424730"/>
                  <a:gd name="connsiteX180" fmla="*/ 1282148 w 2064026"/>
                  <a:gd name="connsiteY180" fmla="*/ 1169626 h 1424730"/>
                  <a:gd name="connsiteX181" fmla="*/ 1262269 w 2064026"/>
                  <a:gd name="connsiteY181" fmla="*/ 1166313 h 1424730"/>
                  <a:gd name="connsiteX182" fmla="*/ 1252330 w 2064026"/>
                  <a:gd name="connsiteY182" fmla="*/ 1169626 h 1424730"/>
                  <a:gd name="connsiteX183" fmla="*/ 1232452 w 2064026"/>
                  <a:gd name="connsiteY183" fmla="*/ 1176252 h 1424730"/>
                  <a:gd name="connsiteX184" fmla="*/ 1202635 w 2064026"/>
                  <a:gd name="connsiteY184" fmla="*/ 1182878 h 1424730"/>
                  <a:gd name="connsiteX185" fmla="*/ 1196009 w 2064026"/>
                  <a:gd name="connsiteY185" fmla="*/ 1182878 h 1424730"/>
                  <a:gd name="connsiteX186" fmla="*/ 1187992 w 2064026"/>
                  <a:gd name="connsiteY186" fmla="*/ 1182842 h 1424730"/>
                  <a:gd name="connsiteX187" fmla="*/ 1187949 w 2064026"/>
                  <a:gd name="connsiteY187" fmla="*/ 1181714 h 1424730"/>
                  <a:gd name="connsiteX188" fmla="*/ 1117927 w 2064026"/>
                  <a:gd name="connsiteY188" fmla="*/ 1175535 h 1424730"/>
                  <a:gd name="connsiteX189" fmla="*/ 1099392 w 2064026"/>
                  <a:gd name="connsiteY189" fmla="*/ 1148763 h 1424730"/>
                  <a:gd name="connsiteX190" fmla="*/ 1095273 w 2064026"/>
                  <a:gd name="connsiteY190" fmla="*/ 1171416 h 1424730"/>
                  <a:gd name="connsiteX191" fmla="*/ 438306 w 2064026"/>
                  <a:gd name="connsiteY191" fmla="*/ 1169357 h 1424730"/>
                  <a:gd name="connsiteX192" fmla="*/ 441532 w 2064026"/>
                  <a:gd name="connsiteY192" fmla="*/ 1177757 h 1424730"/>
                  <a:gd name="connsiteX193" fmla="*/ 434009 w 2064026"/>
                  <a:gd name="connsiteY193" fmla="*/ 1176252 h 1424730"/>
                  <a:gd name="connsiteX194" fmla="*/ 427382 w 2064026"/>
                  <a:gd name="connsiteY194" fmla="*/ 1169626 h 1424730"/>
                  <a:gd name="connsiteX195" fmla="*/ 417443 w 2064026"/>
                  <a:gd name="connsiteY195" fmla="*/ 1166313 h 1424730"/>
                  <a:gd name="connsiteX196" fmla="*/ 414130 w 2064026"/>
                  <a:gd name="connsiteY196" fmla="*/ 1156373 h 1424730"/>
                  <a:gd name="connsiteX197" fmla="*/ 400405 w 2064026"/>
                  <a:gd name="connsiteY197" fmla="*/ 1150780 h 1424730"/>
                  <a:gd name="connsiteX198" fmla="*/ 394252 w 2064026"/>
                  <a:gd name="connsiteY198" fmla="*/ 1143121 h 1424730"/>
                  <a:gd name="connsiteX199" fmla="*/ 385175 w 2064026"/>
                  <a:gd name="connsiteY199" fmla="*/ 1136396 h 1424730"/>
                  <a:gd name="connsiteX200" fmla="*/ 383685 w 2064026"/>
                  <a:gd name="connsiteY200" fmla="*/ 1135200 h 1424730"/>
                  <a:gd name="connsiteX201" fmla="*/ 381000 w 2064026"/>
                  <a:gd name="connsiteY201" fmla="*/ 1126556 h 1424730"/>
                  <a:gd name="connsiteX202" fmla="*/ 361122 w 2064026"/>
                  <a:gd name="connsiteY202" fmla="*/ 1119930 h 1424730"/>
                  <a:gd name="connsiteX203" fmla="*/ 351182 w 2064026"/>
                  <a:gd name="connsiteY203" fmla="*/ 1103365 h 1424730"/>
                  <a:gd name="connsiteX204" fmla="*/ 327991 w 2064026"/>
                  <a:gd name="connsiteY204" fmla="*/ 1100052 h 1424730"/>
                  <a:gd name="connsiteX205" fmla="*/ 311426 w 2064026"/>
                  <a:gd name="connsiteY205" fmla="*/ 1083487 h 1424730"/>
                  <a:gd name="connsiteX206" fmla="*/ 308113 w 2064026"/>
                  <a:gd name="connsiteY206" fmla="*/ 1073547 h 1424730"/>
                  <a:gd name="connsiteX207" fmla="*/ 298174 w 2064026"/>
                  <a:gd name="connsiteY207" fmla="*/ 1047043 h 1424730"/>
                  <a:gd name="connsiteX208" fmla="*/ 284922 w 2064026"/>
                  <a:gd name="connsiteY208" fmla="*/ 1030478 h 1424730"/>
                  <a:gd name="connsiteX209" fmla="*/ 284922 w 2064026"/>
                  <a:gd name="connsiteY209" fmla="*/ 1010600 h 1424730"/>
                  <a:gd name="connsiteX210" fmla="*/ 265043 w 2064026"/>
                  <a:gd name="connsiteY210" fmla="*/ 994034 h 1424730"/>
                  <a:gd name="connsiteX211" fmla="*/ 284922 w 2064026"/>
                  <a:gd name="connsiteY211" fmla="*/ 977469 h 1424730"/>
                  <a:gd name="connsiteX212" fmla="*/ 245165 w 2064026"/>
                  <a:gd name="connsiteY212" fmla="*/ 977469 h 1424730"/>
                  <a:gd name="connsiteX213" fmla="*/ 255104 w 2064026"/>
                  <a:gd name="connsiteY213" fmla="*/ 937713 h 1424730"/>
                  <a:gd name="connsiteX214" fmla="*/ 254462 w 2064026"/>
                  <a:gd name="connsiteY214" fmla="*/ 936521 h 1424730"/>
                  <a:gd name="connsiteX215" fmla="*/ 260652 w 2064026"/>
                  <a:gd name="connsiteY215" fmla="*/ 942023 h 1424730"/>
                  <a:gd name="connsiteX216" fmla="*/ 272212 w 2064026"/>
                  <a:gd name="connsiteY216" fmla="*/ 936176 h 1424730"/>
                  <a:gd name="connsiteX217" fmla="*/ 261117 w 2064026"/>
                  <a:gd name="connsiteY217" fmla="*/ 900767 h 1424730"/>
                  <a:gd name="connsiteX218" fmla="*/ 241386 w 2064026"/>
                  <a:gd name="connsiteY218" fmla="*/ 883893 h 1424730"/>
                  <a:gd name="connsiteX219" fmla="*/ 246236 w 2064026"/>
                  <a:gd name="connsiteY219" fmla="*/ 869942 h 1424730"/>
                  <a:gd name="connsiteX220" fmla="*/ 233879 w 2064026"/>
                  <a:gd name="connsiteY220" fmla="*/ 865823 h 1424730"/>
                  <a:gd name="connsiteX221" fmla="*/ 227701 w 2064026"/>
                  <a:gd name="connsiteY221" fmla="*/ 863763 h 1424730"/>
                  <a:gd name="connsiteX222" fmla="*/ 221522 w 2064026"/>
                  <a:gd name="connsiteY222" fmla="*/ 859644 h 1424730"/>
                  <a:gd name="connsiteX223" fmla="*/ 219463 w 2064026"/>
                  <a:gd name="connsiteY223" fmla="*/ 853466 h 1424730"/>
                  <a:gd name="connsiteX224" fmla="*/ 211225 w 2064026"/>
                  <a:gd name="connsiteY224" fmla="*/ 841109 h 1424730"/>
                  <a:gd name="connsiteX225" fmla="*/ 209360 w 2064026"/>
                  <a:gd name="connsiteY225" fmla="*/ 835558 h 1424730"/>
                  <a:gd name="connsiteX226" fmla="*/ 208755 w 2064026"/>
                  <a:gd name="connsiteY226" fmla="*/ 832227 h 1424730"/>
                  <a:gd name="connsiteX227" fmla="*/ 207106 w 2064026"/>
                  <a:gd name="connsiteY227" fmla="*/ 820515 h 1424730"/>
                  <a:gd name="connsiteX228" fmla="*/ 200928 w 2064026"/>
                  <a:gd name="connsiteY228" fmla="*/ 797861 h 1424730"/>
                  <a:gd name="connsiteX229" fmla="*/ 194749 w 2064026"/>
                  <a:gd name="connsiteY229" fmla="*/ 785504 h 1424730"/>
                  <a:gd name="connsiteX230" fmla="*/ 193488 w 2064026"/>
                  <a:gd name="connsiteY230" fmla="*/ 801050 h 1424730"/>
                  <a:gd name="connsiteX231" fmla="*/ 182393 w 2064026"/>
                  <a:gd name="connsiteY231" fmla="*/ 804704 h 1424730"/>
                  <a:gd name="connsiteX232" fmla="*/ 170036 w 2064026"/>
                  <a:gd name="connsiteY232" fmla="*/ 778462 h 1424730"/>
                  <a:gd name="connsiteX233" fmla="*/ 163031 w 2064026"/>
                  <a:gd name="connsiteY233" fmla="*/ 766341 h 1424730"/>
                  <a:gd name="connsiteX234" fmla="*/ 163636 w 2064026"/>
                  <a:gd name="connsiteY234" fmla="*/ 778005 h 1424730"/>
                  <a:gd name="connsiteX235" fmla="*/ 157679 w 2064026"/>
                  <a:gd name="connsiteY235" fmla="*/ 777199 h 1424730"/>
                  <a:gd name="connsiteX236" fmla="*/ 143263 w 2064026"/>
                  <a:gd name="connsiteY236" fmla="*/ 754612 h 1424730"/>
                  <a:gd name="connsiteX237" fmla="*/ 148112 w 2064026"/>
                  <a:gd name="connsiteY237" fmla="*/ 731626 h 1424730"/>
                  <a:gd name="connsiteX238" fmla="*/ 109514 w 2064026"/>
                  <a:gd name="connsiteY238" fmla="*/ 723854 h 1424730"/>
                  <a:gd name="connsiteX239" fmla="*/ 87326 w 2064026"/>
                  <a:gd name="connsiteY239" fmla="*/ 744780 h 1424730"/>
                  <a:gd name="connsiteX240" fmla="*/ 95895 w 2064026"/>
                  <a:gd name="connsiteY240" fmla="*/ 756671 h 1424730"/>
                  <a:gd name="connsiteX241" fmla="*/ 77360 w 2064026"/>
                  <a:gd name="connsiteY241" fmla="*/ 746374 h 1424730"/>
                  <a:gd name="connsiteX242" fmla="*/ 58825 w 2064026"/>
                  <a:gd name="connsiteY242" fmla="*/ 729898 h 1424730"/>
                  <a:gd name="connsiteX243" fmla="*/ 54706 w 2064026"/>
                  <a:gd name="connsiteY243" fmla="*/ 723720 h 1424730"/>
                  <a:gd name="connsiteX244" fmla="*/ 42349 w 2064026"/>
                  <a:gd name="connsiteY244" fmla="*/ 717542 h 1424730"/>
                  <a:gd name="connsiteX245" fmla="*/ 23814 w 2064026"/>
                  <a:gd name="connsiteY245" fmla="*/ 705185 h 1424730"/>
                  <a:gd name="connsiteX246" fmla="*/ 11457 w 2064026"/>
                  <a:gd name="connsiteY246" fmla="*/ 699007 h 1424730"/>
                  <a:gd name="connsiteX247" fmla="*/ 5279 w 2064026"/>
                  <a:gd name="connsiteY247" fmla="*/ 699007 h 1424730"/>
                  <a:gd name="connsiteX248" fmla="*/ 1160 w 2064026"/>
                  <a:gd name="connsiteY248" fmla="*/ 693515 h 1424730"/>
                  <a:gd name="connsiteX249" fmla="*/ 1160 w 2064026"/>
                  <a:gd name="connsiteY249" fmla="*/ 163547 h 1424730"/>
                  <a:gd name="connsiteX250" fmla="*/ 0 w 2064026"/>
                  <a:gd name="connsiteY250" fmla="*/ 163020 h 1424730"/>
                  <a:gd name="connsiteX251" fmla="*/ 0 w 2064026"/>
                  <a:gd name="connsiteY251" fmla="*/ 162460 h 1424730"/>
                  <a:gd name="connsiteX252" fmla="*/ 92765 w 2064026"/>
                  <a:gd name="connsiteY252" fmla="*/ 218782 h 1424730"/>
                  <a:gd name="connsiteX253" fmla="*/ 125895 w 2064026"/>
                  <a:gd name="connsiteY253" fmla="*/ 215469 h 1424730"/>
                  <a:gd name="connsiteX254" fmla="*/ 83195 w 2064026"/>
                  <a:gd name="connsiteY254" fmla="*/ 149208 h 1424730"/>
                  <a:gd name="connsiteX255" fmla="*/ 131049 w 2064026"/>
                  <a:gd name="connsiteY255" fmla="*/ 151233 h 1424730"/>
                  <a:gd name="connsiteX256" fmla="*/ 228600 w 2064026"/>
                  <a:gd name="connsiteY256" fmla="*/ 75033 h 1424730"/>
                  <a:gd name="connsiteX257" fmla="*/ 274429 w 2064026"/>
                  <a:gd name="connsiteY257" fmla="*/ 79450 h 1424730"/>
                  <a:gd name="connsiteX258" fmla="*/ 147798 w 2064026"/>
                  <a:gd name="connsiteY258" fmla="*/ 163932 h 1424730"/>
                  <a:gd name="connsiteX259" fmla="*/ 195469 w 2064026"/>
                  <a:gd name="connsiteY259" fmla="*/ 179026 h 1424730"/>
                  <a:gd name="connsiteX260" fmla="*/ 218661 w 2064026"/>
                  <a:gd name="connsiteY260" fmla="*/ 142582 h 1424730"/>
                  <a:gd name="connsiteX261" fmla="*/ 255104 w 2064026"/>
                  <a:gd name="connsiteY261" fmla="*/ 142582 h 1424730"/>
                  <a:gd name="connsiteX262" fmla="*/ 261730 w 2064026"/>
                  <a:gd name="connsiteY262" fmla="*/ 155834 h 1424730"/>
                  <a:gd name="connsiteX263" fmla="*/ 301487 w 2064026"/>
                  <a:gd name="connsiteY263" fmla="*/ 139269 h 1424730"/>
                  <a:gd name="connsiteX264" fmla="*/ 311426 w 2064026"/>
                  <a:gd name="connsiteY264" fmla="*/ 99513 h 1424730"/>
                  <a:gd name="connsiteX265" fmla="*/ 327991 w 2064026"/>
                  <a:gd name="connsiteY265" fmla="*/ 132643 h 1424730"/>
                  <a:gd name="connsiteX266" fmla="*/ 341243 w 2064026"/>
                  <a:gd name="connsiteY266" fmla="*/ 159147 h 1424730"/>
                  <a:gd name="connsiteX267" fmla="*/ 371061 w 2064026"/>
                  <a:gd name="connsiteY267" fmla="*/ 165773 h 1424730"/>
                  <a:gd name="connsiteX268" fmla="*/ 397565 w 2064026"/>
                  <a:gd name="connsiteY268" fmla="*/ 139269 h 1424730"/>
                  <a:gd name="connsiteX269" fmla="*/ 417443 w 2064026"/>
                  <a:gd name="connsiteY269" fmla="*/ 182339 h 1424730"/>
                  <a:gd name="connsiteX270" fmla="*/ 443948 w 2064026"/>
                  <a:gd name="connsiteY270" fmla="*/ 152521 h 1424730"/>
                  <a:gd name="connsiteX271" fmla="*/ 473765 w 2064026"/>
                  <a:gd name="connsiteY271" fmla="*/ 155834 h 1424730"/>
                  <a:gd name="connsiteX272" fmla="*/ 506895 w 2064026"/>
                  <a:gd name="connsiteY272" fmla="*/ 179026 h 1424730"/>
                  <a:gd name="connsiteX273" fmla="*/ 576469 w 2064026"/>
                  <a:gd name="connsiteY273" fmla="*/ 225408 h 1424730"/>
                  <a:gd name="connsiteX274" fmla="*/ 616226 w 2064026"/>
                  <a:gd name="connsiteY274" fmla="*/ 218782 h 1424730"/>
                  <a:gd name="connsiteX275" fmla="*/ 641902 w 2064026"/>
                  <a:gd name="connsiteY275" fmla="*/ 248600 h 1424730"/>
                  <a:gd name="connsiteX276" fmla="*/ 609600 w 2064026"/>
                  <a:gd name="connsiteY276" fmla="*/ 271791 h 1424730"/>
                  <a:gd name="connsiteX277" fmla="*/ 659295 w 2064026"/>
                  <a:gd name="connsiteY277" fmla="*/ 285043 h 1424730"/>
                  <a:gd name="connsiteX278" fmla="*/ 742122 w 2064026"/>
                  <a:gd name="connsiteY278" fmla="*/ 281730 h 1424730"/>
                  <a:gd name="connsiteX279" fmla="*/ 785191 w 2064026"/>
                  <a:gd name="connsiteY279" fmla="*/ 354617 h 1424730"/>
                  <a:gd name="connsiteX280" fmla="*/ 788504 w 2064026"/>
                  <a:gd name="connsiteY280" fmla="*/ 278417 h 1424730"/>
                  <a:gd name="connsiteX281" fmla="*/ 834887 w 2064026"/>
                  <a:gd name="connsiteY281" fmla="*/ 275104 h 1424730"/>
                  <a:gd name="connsiteX282" fmla="*/ 834887 w 2064026"/>
                  <a:gd name="connsiteY282" fmla="*/ 258539 h 1424730"/>
                  <a:gd name="connsiteX283" fmla="*/ 781878 w 2064026"/>
                  <a:gd name="connsiteY283" fmla="*/ 258539 h 1424730"/>
                  <a:gd name="connsiteX284" fmla="*/ 765313 w 2064026"/>
                  <a:gd name="connsiteY284" fmla="*/ 238660 h 1424730"/>
                  <a:gd name="connsiteX285" fmla="*/ 781878 w 2064026"/>
                  <a:gd name="connsiteY285" fmla="*/ 222095 h 1424730"/>
                  <a:gd name="connsiteX286" fmla="*/ 811695 w 2064026"/>
                  <a:gd name="connsiteY286" fmla="*/ 218782 h 1424730"/>
                  <a:gd name="connsiteX287" fmla="*/ 844826 w 2064026"/>
                  <a:gd name="connsiteY287" fmla="*/ 218782 h 1424730"/>
                  <a:gd name="connsiteX288" fmla="*/ 849746 w 2064026"/>
                  <a:gd name="connsiteY288" fmla="*/ 220037 h 1424730"/>
                  <a:gd name="connsiteX289" fmla="*/ 851452 w 2064026"/>
                  <a:gd name="connsiteY289" fmla="*/ 232034 h 1424730"/>
                  <a:gd name="connsiteX290" fmla="*/ 858630 w 2064026"/>
                  <a:gd name="connsiteY290" fmla="*/ 242900 h 1424730"/>
                  <a:gd name="connsiteX291" fmla="*/ 857535 w 2064026"/>
                  <a:gd name="connsiteY291" fmla="*/ 240355 h 1424730"/>
                  <a:gd name="connsiteX292" fmla="*/ 864704 w 2064026"/>
                  <a:gd name="connsiteY292" fmla="*/ 248600 h 1424730"/>
                  <a:gd name="connsiteX293" fmla="*/ 877956 w 2064026"/>
                  <a:gd name="connsiteY293" fmla="*/ 271791 h 1424730"/>
                  <a:gd name="connsiteX294" fmla="*/ 937591 w 2064026"/>
                  <a:gd name="connsiteY294" fmla="*/ 275104 h 1424730"/>
                  <a:gd name="connsiteX295" fmla="*/ 940904 w 2064026"/>
                  <a:gd name="connsiteY295" fmla="*/ 285043 h 1424730"/>
                  <a:gd name="connsiteX296" fmla="*/ 964095 w 2064026"/>
                  <a:gd name="connsiteY296" fmla="*/ 291669 h 1424730"/>
                  <a:gd name="connsiteX297" fmla="*/ 977348 w 2064026"/>
                  <a:gd name="connsiteY297" fmla="*/ 288356 h 1424730"/>
                  <a:gd name="connsiteX298" fmla="*/ 987287 w 2064026"/>
                  <a:gd name="connsiteY298" fmla="*/ 285043 h 1424730"/>
                  <a:gd name="connsiteX299" fmla="*/ 1017104 w 2064026"/>
                  <a:gd name="connsiteY299" fmla="*/ 281730 h 1424730"/>
                  <a:gd name="connsiteX300" fmla="*/ 1030356 w 2064026"/>
                  <a:gd name="connsiteY300" fmla="*/ 248600 h 1424730"/>
                  <a:gd name="connsiteX301" fmla="*/ 1050235 w 2064026"/>
                  <a:gd name="connsiteY301" fmla="*/ 248600 h 1424730"/>
                  <a:gd name="connsiteX302" fmla="*/ 1076739 w 2064026"/>
                  <a:gd name="connsiteY302" fmla="*/ 265165 h 1424730"/>
                  <a:gd name="connsiteX303" fmla="*/ 1089991 w 2064026"/>
                  <a:gd name="connsiteY303" fmla="*/ 338052 h 1424730"/>
                  <a:gd name="connsiteX304" fmla="*/ 1096617 w 2064026"/>
                  <a:gd name="connsiteY304" fmla="*/ 271791 h 1424730"/>
                  <a:gd name="connsiteX305" fmla="*/ 1123122 w 2064026"/>
                  <a:gd name="connsiteY305" fmla="*/ 271791 h 1424730"/>
                  <a:gd name="connsiteX306" fmla="*/ 1116495 w 2064026"/>
                  <a:gd name="connsiteY306" fmla="*/ 185652 h 1424730"/>
                  <a:gd name="connsiteX307" fmla="*/ 1131036 w 2064026"/>
                  <a:gd name="connsiteY307" fmla="*/ 171480 h 1424730"/>
                  <a:gd name="connsiteX308" fmla="*/ 1106556 w 2064026"/>
                  <a:gd name="connsiteY308" fmla="*/ 165773 h 1424730"/>
                  <a:gd name="connsiteX309" fmla="*/ 1099930 w 2064026"/>
                  <a:gd name="connsiteY309" fmla="*/ 155834 h 1424730"/>
                  <a:gd name="connsiteX310" fmla="*/ 1086678 w 2064026"/>
                  <a:gd name="connsiteY310" fmla="*/ 135956 h 1424730"/>
                  <a:gd name="connsiteX311" fmla="*/ 1080052 w 2064026"/>
                  <a:gd name="connsiteY311" fmla="*/ 122704 h 1424730"/>
                  <a:gd name="connsiteX312" fmla="*/ 1073426 w 2064026"/>
                  <a:gd name="connsiteY312" fmla="*/ 99513 h 1424730"/>
                  <a:gd name="connsiteX313" fmla="*/ 1083365 w 2064026"/>
                  <a:gd name="connsiteY313" fmla="*/ 66382 h 1424730"/>
                  <a:gd name="connsiteX314" fmla="*/ 1096617 w 2064026"/>
                  <a:gd name="connsiteY314" fmla="*/ 46504 h 1424730"/>
                  <a:gd name="connsiteX315" fmla="*/ 1099930 w 2064026"/>
                  <a:gd name="connsiteY315" fmla="*/ 10060 h 1424730"/>
                  <a:gd name="connsiteX316" fmla="*/ 1126435 w 2064026"/>
                  <a:gd name="connsiteY316" fmla="*/ 6747 h 1424730"/>
                  <a:gd name="connsiteX317" fmla="*/ 1146313 w 2064026"/>
                  <a:gd name="connsiteY31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88173 w 2064026"/>
                  <a:gd name="connsiteY147" fmla="*/ 1119930 h 1424730"/>
                  <a:gd name="connsiteX148" fmla="*/ 1832113 w 2064026"/>
                  <a:gd name="connsiteY148" fmla="*/ 1119930 h 1424730"/>
                  <a:gd name="connsiteX149" fmla="*/ 1795669 w 2064026"/>
                  <a:gd name="connsiteY149" fmla="*/ 1123243 h 1424730"/>
                  <a:gd name="connsiteX150" fmla="*/ 1777884 w 2064026"/>
                  <a:gd name="connsiteY150" fmla="*/ 1143993 h 1424730"/>
                  <a:gd name="connsiteX151" fmla="*/ 1751815 w 2064026"/>
                  <a:gd name="connsiteY151" fmla="*/ 1150009 h 1424730"/>
                  <a:gd name="connsiteX152" fmla="*/ 1716946 w 2064026"/>
                  <a:gd name="connsiteY152" fmla="*/ 1182878 h 1424730"/>
                  <a:gd name="connsiteX153" fmla="*/ 1645005 w 2064026"/>
                  <a:gd name="connsiteY153" fmla="*/ 1261129 h 1424730"/>
                  <a:gd name="connsiteX154" fmla="*/ 1596569 w 2064026"/>
                  <a:gd name="connsiteY154" fmla="*/ 1317493 h 1424730"/>
                  <a:gd name="connsiteX155" fmla="*/ 1593662 w 2064026"/>
                  <a:gd name="connsiteY155" fmla="*/ 1317638 h 1424730"/>
                  <a:gd name="connsiteX156" fmla="*/ 1593697 w 2064026"/>
                  <a:gd name="connsiteY156" fmla="*/ 1319298 h 1424730"/>
                  <a:gd name="connsiteX157" fmla="*/ 1547191 w 2064026"/>
                  <a:gd name="connsiteY157" fmla="*/ 1348530 h 1424730"/>
                  <a:gd name="connsiteX158" fmla="*/ 1497495 w 2064026"/>
                  <a:gd name="connsiteY158" fmla="*/ 1361782 h 1424730"/>
                  <a:gd name="connsiteX159" fmla="*/ 1490869 w 2064026"/>
                  <a:gd name="connsiteY159" fmla="*/ 1384973 h 1424730"/>
                  <a:gd name="connsiteX160" fmla="*/ 1464365 w 2064026"/>
                  <a:gd name="connsiteY160" fmla="*/ 1398226 h 1424730"/>
                  <a:gd name="connsiteX161" fmla="*/ 1408043 w 2064026"/>
                  <a:gd name="connsiteY161" fmla="*/ 1424730 h 1424730"/>
                  <a:gd name="connsiteX162" fmla="*/ 1404730 w 2064026"/>
                  <a:gd name="connsiteY162" fmla="*/ 1404852 h 1424730"/>
                  <a:gd name="connsiteX163" fmla="*/ 1408481 w 2064026"/>
                  <a:gd name="connsiteY163" fmla="*/ 1404687 h 1424730"/>
                  <a:gd name="connsiteX164" fmla="*/ 1414669 w 2064026"/>
                  <a:gd name="connsiteY164" fmla="*/ 1398226 h 1424730"/>
                  <a:gd name="connsiteX165" fmla="*/ 1417982 w 2064026"/>
                  <a:gd name="connsiteY165" fmla="*/ 1381660 h 1424730"/>
                  <a:gd name="connsiteX166" fmla="*/ 1414669 w 2064026"/>
                  <a:gd name="connsiteY166" fmla="*/ 1371721 h 1424730"/>
                  <a:gd name="connsiteX167" fmla="*/ 1411356 w 2064026"/>
                  <a:gd name="connsiteY167" fmla="*/ 1341904 h 1424730"/>
                  <a:gd name="connsiteX168" fmla="*/ 1437861 w 2064026"/>
                  <a:gd name="connsiteY168" fmla="*/ 1318713 h 1424730"/>
                  <a:gd name="connsiteX169" fmla="*/ 1441174 w 2064026"/>
                  <a:gd name="connsiteY169" fmla="*/ 1295521 h 1424730"/>
                  <a:gd name="connsiteX170" fmla="*/ 1414669 w 2064026"/>
                  <a:gd name="connsiteY170" fmla="*/ 1265704 h 1424730"/>
                  <a:gd name="connsiteX171" fmla="*/ 1378226 w 2064026"/>
                  <a:gd name="connsiteY171" fmla="*/ 1262391 h 1424730"/>
                  <a:gd name="connsiteX172" fmla="*/ 1374293 w 2064026"/>
                  <a:gd name="connsiteY172" fmla="*/ 1258586 h 1424730"/>
                  <a:gd name="connsiteX173" fmla="*/ 1368287 w 2064026"/>
                  <a:gd name="connsiteY173" fmla="*/ 1252452 h 1424730"/>
                  <a:gd name="connsiteX174" fmla="*/ 1358941 w 2064026"/>
                  <a:gd name="connsiteY174" fmla="*/ 1248330 h 1424730"/>
                  <a:gd name="connsiteX175" fmla="*/ 1357896 w 2064026"/>
                  <a:gd name="connsiteY175" fmla="*/ 1248612 h 1424730"/>
                  <a:gd name="connsiteX176" fmla="*/ 1355035 w 2064026"/>
                  <a:gd name="connsiteY176" fmla="*/ 1239200 h 1424730"/>
                  <a:gd name="connsiteX177" fmla="*/ 1345095 w 2064026"/>
                  <a:gd name="connsiteY177" fmla="*/ 1235887 h 1424730"/>
                  <a:gd name="connsiteX178" fmla="*/ 1331843 w 2064026"/>
                  <a:gd name="connsiteY178" fmla="*/ 1219321 h 1424730"/>
                  <a:gd name="connsiteX179" fmla="*/ 1311965 w 2064026"/>
                  <a:gd name="connsiteY179" fmla="*/ 1189504 h 1424730"/>
                  <a:gd name="connsiteX180" fmla="*/ 1292087 w 2064026"/>
                  <a:gd name="connsiteY180" fmla="*/ 1172939 h 1424730"/>
                  <a:gd name="connsiteX181" fmla="*/ 1282148 w 2064026"/>
                  <a:gd name="connsiteY181" fmla="*/ 1169626 h 1424730"/>
                  <a:gd name="connsiteX182" fmla="*/ 1262269 w 2064026"/>
                  <a:gd name="connsiteY182" fmla="*/ 1166313 h 1424730"/>
                  <a:gd name="connsiteX183" fmla="*/ 1252330 w 2064026"/>
                  <a:gd name="connsiteY183" fmla="*/ 1169626 h 1424730"/>
                  <a:gd name="connsiteX184" fmla="*/ 1232452 w 2064026"/>
                  <a:gd name="connsiteY184" fmla="*/ 1176252 h 1424730"/>
                  <a:gd name="connsiteX185" fmla="*/ 1202635 w 2064026"/>
                  <a:gd name="connsiteY185" fmla="*/ 1182878 h 1424730"/>
                  <a:gd name="connsiteX186" fmla="*/ 1196009 w 2064026"/>
                  <a:gd name="connsiteY186" fmla="*/ 1182878 h 1424730"/>
                  <a:gd name="connsiteX187" fmla="*/ 1187992 w 2064026"/>
                  <a:gd name="connsiteY187" fmla="*/ 1182842 h 1424730"/>
                  <a:gd name="connsiteX188" fmla="*/ 1187949 w 2064026"/>
                  <a:gd name="connsiteY188" fmla="*/ 1181714 h 1424730"/>
                  <a:gd name="connsiteX189" fmla="*/ 1117927 w 2064026"/>
                  <a:gd name="connsiteY189" fmla="*/ 1175535 h 1424730"/>
                  <a:gd name="connsiteX190" fmla="*/ 1099392 w 2064026"/>
                  <a:gd name="connsiteY190" fmla="*/ 1148763 h 1424730"/>
                  <a:gd name="connsiteX191" fmla="*/ 1095273 w 2064026"/>
                  <a:gd name="connsiteY191" fmla="*/ 1171416 h 1424730"/>
                  <a:gd name="connsiteX192" fmla="*/ 438306 w 2064026"/>
                  <a:gd name="connsiteY192" fmla="*/ 1169357 h 1424730"/>
                  <a:gd name="connsiteX193" fmla="*/ 441532 w 2064026"/>
                  <a:gd name="connsiteY193" fmla="*/ 1177757 h 1424730"/>
                  <a:gd name="connsiteX194" fmla="*/ 434009 w 2064026"/>
                  <a:gd name="connsiteY194" fmla="*/ 1176252 h 1424730"/>
                  <a:gd name="connsiteX195" fmla="*/ 427382 w 2064026"/>
                  <a:gd name="connsiteY195" fmla="*/ 1169626 h 1424730"/>
                  <a:gd name="connsiteX196" fmla="*/ 417443 w 2064026"/>
                  <a:gd name="connsiteY196" fmla="*/ 1166313 h 1424730"/>
                  <a:gd name="connsiteX197" fmla="*/ 414130 w 2064026"/>
                  <a:gd name="connsiteY197" fmla="*/ 1156373 h 1424730"/>
                  <a:gd name="connsiteX198" fmla="*/ 400405 w 2064026"/>
                  <a:gd name="connsiteY198" fmla="*/ 1150780 h 1424730"/>
                  <a:gd name="connsiteX199" fmla="*/ 394252 w 2064026"/>
                  <a:gd name="connsiteY199" fmla="*/ 1143121 h 1424730"/>
                  <a:gd name="connsiteX200" fmla="*/ 385175 w 2064026"/>
                  <a:gd name="connsiteY200" fmla="*/ 1136396 h 1424730"/>
                  <a:gd name="connsiteX201" fmla="*/ 383685 w 2064026"/>
                  <a:gd name="connsiteY201" fmla="*/ 1135200 h 1424730"/>
                  <a:gd name="connsiteX202" fmla="*/ 381000 w 2064026"/>
                  <a:gd name="connsiteY202" fmla="*/ 1126556 h 1424730"/>
                  <a:gd name="connsiteX203" fmla="*/ 361122 w 2064026"/>
                  <a:gd name="connsiteY203" fmla="*/ 1119930 h 1424730"/>
                  <a:gd name="connsiteX204" fmla="*/ 351182 w 2064026"/>
                  <a:gd name="connsiteY204" fmla="*/ 1103365 h 1424730"/>
                  <a:gd name="connsiteX205" fmla="*/ 327991 w 2064026"/>
                  <a:gd name="connsiteY205" fmla="*/ 1100052 h 1424730"/>
                  <a:gd name="connsiteX206" fmla="*/ 311426 w 2064026"/>
                  <a:gd name="connsiteY206" fmla="*/ 1083487 h 1424730"/>
                  <a:gd name="connsiteX207" fmla="*/ 308113 w 2064026"/>
                  <a:gd name="connsiteY207" fmla="*/ 1073547 h 1424730"/>
                  <a:gd name="connsiteX208" fmla="*/ 298174 w 2064026"/>
                  <a:gd name="connsiteY208" fmla="*/ 1047043 h 1424730"/>
                  <a:gd name="connsiteX209" fmla="*/ 284922 w 2064026"/>
                  <a:gd name="connsiteY209" fmla="*/ 1030478 h 1424730"/>
                  <a:gd name="connsiteX210" fmla="*/ 284922 w 2064026"/>
                  <a:gd name="connsiteY210" fmla="*/ 1010600 h 1424730"/>
                  <a:gd name="connsiteX211" fmla="*/ 265043 w 2064026"/>
                  <a:gd name="connsiteY211" fmla="*/ 994034 h 1424730"/>
                  <a:gd name="connsiteX212" fmla="*/ 284922 w 2064026"/>
                  <a:gd name="connsiteY212" fmla="*/ 977469 h 1424730"/>
                  <a:gd name="connsiteX213" fmla="*/ 245165 w 2064026"/>
                  <a:gd name="connsiteY213" fmla="*/ 977469 h 1424730"/>
                  <a:gd name="connsiteX214" fmla="*/ 255104 w 2064026"/>
                  <a:gd name="connsiteY214" fmla="*/ 937713 h 1424730"/>
                  <a:gd name="connsiteX215" fmla="*/ 254462 w 2064026"/>
                  <a:gd name="connsiteY215" fmla="*/ 936521 h 1424730"/>
                  <a:gd name="connsiteX216" fmla="*/ 260652 w 2064026"/>
                  <a:gd name="connsiteY216" fmla="*/ 942023 h 1424730"/>
                  <a:gd name="connsiteX217" fmla="*/ 272212 w 2064026"/>
                  <a:gd name="connsiteY217" fmla="*/ 936176 h 1424730"/>
                  <a:gd name="connsiteX218" fmla="*/ 261117 w 2064026"/>
                  <a:gd name="connsiteY218" fmla="*/ 900767 h 1424730"/>
                  <a:gd name="connsiteX219" fmla="*/ 241386 w 2064026"/>
                  <a:gd name="connsiteY219" fmla="*/ 883893 h 1424730"/>
                  <a:gd name="connsiteX220" fmla="*/ 246236 w 2064026"/>
                  <a:gd name="connsiteY220" fmla="*/ 869942 h 1424730"/>
                  <a:gd name="connsiteX221" fmla="*/ 233879 w 2064026"/>
                  <a:gd name="connsiteY221" fmla="*/ 865823 h 1424730"/>
                  <a:gd name="connsiteX222" fmla="*/ 227701 w 2064026"/>
                  <a:gd name="connsiteY222" fmla="*/ 863763 h 1424730"/>
                  <a:gd name="connsiteX223" fmla="*/ 221522 w 2064026"/>
                  <a:gd name="connsiteY223" fmla="*/ 859644 h 1424730"/>
                  <a:gd name="connsiteX224" fmla="*/ 219463 w 2064026"/>
                  <a:gd name="connsiteY224" fmla="*/ 853466 h 1424730"/>
                  <a:gd name="connsiteX225" fmla="*/ 211225 w 2064026"/>
                  <a:gd name="connsiteY225" fmla="*/ 841109 h 1424730"/>
                  <a:gd name="connsiteX226" fmla="*/ 209360 w 2064026"/>
                  <a:gd name="connsiteY226" fmla="*/ 835558 h 1424730"/>
                  <a:gd name="connsiteX227" fmla="*/ 208755 w 2064026"/>
                  <a:gd name="connsiteY227" fmla="*/ 832227 h 1424730"/>
                  <a:gd name="connsiteX228" fmla="*/ 207106 w 2064026"/>
                  <a:gd name="connsiteY228" fmla="*/ 820515 h 1424730"/>
                  <a:gd name="connsiteX229" fmla="*/ 200928 w 2064026"/>
                  <a:gd name="connsiteY229" fmla="*/ 797861 h 1424730"/>
                  <a:gd name="connsiteX230" fmla="*/ 194749 w 2064026"/>
                  <a:gd name="connsiteY230" fmla="*/ 785504 h 1424730"/>
                  <a:gd name="connsiteX231" fmla="*/ 193488 w 2064026"/>
                  <a:gd name="connsiteY231" fmla="*/ 801050 h 1424730"/>
                  <a:gd name="connsiteX232" fmla="*/ 182393 w 2064026"/>
                  <a:gd name="connsiteY232" fmla="*/ 804704 h 1424730"/>
                  <a:gd name="connsiteX233" fmla="*/ 170036 w 2064026"/>
                  <a:gd name="connsiteY233" fmla="*/ 778462 h 1424730"/>
                  <a:gd name="connsiteX234" fmla="*/ 163031 w 2064026"/>
                  <a:gd name="connsiteY234" fmla="*/ 766341 h 1424730"/>
                  <a:gd name="connsiteX235" fmla="*/ 163636 w 2064026"/>
                  <a:gd name="connsiteY235" fmla="*/ 778005 h 1424730"/>
                  <a:gd name="connsiteX236" fmla="*/ 157679 w 2064026"/>
                  <a:gd name="connsiteY236" fmla="*/ 777199 h 1424730"/>
                  <a:gd name="connsiteX237" fmla="*/ 143263 w 2064026"/>
                  <a:gd name="connsiteY237" fmla="*/ 754612 h 1424730"/>
                  <a:gd name="connsiteX238" fmla="*/ 148112 w 2064026"/>
                  <a:gd name="connsiteY238" fmla="*/ 731626 h 1424730"/>
                  <a:gd name="connsiteX239" fmla="*/ 109514 w 2064026"/>
                  <a:gd name="connsiteY239" fmla="*/ 723854 h 1424730"/>
                  <a:gd name="connsiteX240" fmla="*/ 87326 w 2064026"/>
                  <a:gd name="connsiteY240" fmla="*/ 744780 h 1424730"/>
                  <a:gd name="connsiteX241" fmla="*/ 95895 w 2064026"/>
                  <a:gd name="connsiteY241" fmla="*/ 756671 h 1424730"/>
                  <a:gd name="connsiteX242" fmla="*/ 77360 w 2064026"/>
                  <a:gd name="connsiteY242" fmla="*/ 746374 h 1424730"/>
                  <a:gd name="connsiteX243" fmla="*/ 58825 w 2064026"/>
                  <a:gd name="connsiteY243" fmla="*/ 729898 h 1424730"/>
                  <a:gd name="connsiteX244" fmla="*/ 54706 w 2064026"/>
                  <a:gd name="connsiteY244" fmla="*/ 723720 h 1424730"/>
                  <a:gd name="connsiteX245" fmla="*/ 42349 w 2064026"/>
                  <a:gd name="connsiteY245" fmla="*/ 717542 h 1424730"/>
                  <a:gd name="connsiteX246" fmla="*/ 23814 w 2064026"/>
                  <a:gd name="connsiteY246" fmla="*/ 705185 h 1424730"/>
                  <a:gd name="connsiteX247" fmla="*/ 11457 w 2064026"/>
                  <a:gd name="connsiteY247" fmla="*/ 699007 h 1424730"/>
                  <a:gd name="connsiteX248" fmla="*/ 5279 w 2064026"/>
                  <a:gd name="connsiteY248" fmla="*/ 699007 h 1424730"/>
                  <a:gd name="connsiteX249" fmla="*/ 1160 w 2064026"/>
                  <a:gd name="connsiteY249" fmla="*/ 693515 h 1424730"/>
                  <a:gd name="connsiteX250" fmla="*/ 1160 w 2064026"/>
                  <a:gd name="connsiteY250" fmla="*/ 163547 h 1424730"/>
                  <a:gd name="connsiteX251" fmla="*/ 0 w 2064026"/>
                  <a:gd name="connsiteY251" fmla="*/ 163020 h 1424730"/>
                  <a:gd name="connsiteX252" fmla="*/ 0 w 2064026"/>
                  <a:gd name="connsiteY252" fmla="*/ 162460 h 1424730"/>
                  <a:gd name="connsiteX253" fmla="*/ 92765 w 2064026"/>
                  <a:gd name="connsiteY253" fmla="*/ 218782 h 1424730"/>
                  <a:gd name="connsiteX254" fmla="*/ 125895 w 2064026"/>
                  <a:gd name="connsiteY254" fmla="*/ 215469 h 1424730"/>
                  <a:gd name="connsiteX255" fmla="*/ 83195 w 2064026"/>
                  <a:gd name="connsiteY255" fmla="*/ 149208 h 1424730"/>
                  <a:gd name="connsiteX256" fmla="*/ 131049 w 2064026"/>
                  <a:gd name="connsiteY256" fmla="*/ 151233 h 1424730"/>
                  <a:gd name="connsiteX257" fmla="*/ 228600 w 2064026"/>
                  <a:gd name="connsiteY257" fmla="*/ 75033 h 1424730"/>
                  <a:gd name="connsiteX258" fmla="*/ 274429 w 2064026"/>
                  <a:gd name="connsiteY258" fmla="*/ 79450 h 1424730"/>
                  <a:gd name="connsiteX259" fmla="*/ 147798 w 2064026"/>
                  <a:gd name="connsiteY259" fmla="*/ 163932 h 1424730"/>
                  <a:gd name="connsiteX260" fmla="*/ 195469 w 2064026"/>
                  <a:gd name="connsiteY260" fmla="*/ 179026 h 1424730"/>
                  <a:gd name="connsiteX261" fmla="*/ 218661 w 2064026"/>
                  <a:gd name="connsiteY261" fmla="*/ 142582 h 1424730"/>
                  <a:gd name="connsiteX262" fmla="*/ 255104 w 2064026"/>
                  <a:gd name="connsiteY262" fmla="*/ 142582 h 1424730"/>
                  <a:gd name="connsiteX263" fmla="*/ 261730 w 2064026"/>
                  <a:gd name="connsiteY263" fmla="*/ 155834 h 1424730"/>
                  <a:gd name="connsiteX264" fmla="*/ 301487 w 2064026"/>
                  <a:gd name="connsiteY264" fmla="*/ 139269 h 1424730"/>
                  <a:gd name="connsiteX265" fmla="*/ 311426 w 2064026"/>
                  <a:gd name="connsiteY265" fmla="*/ 99513 h 1424730"/>
                  <a:gd name="connsiteX266" fmla="*/ 327991 w 2064026"/>
                  <a:gd name="connsiteY266" fmla="*/ 132643 h 1424730"/>
                  <a:gd name="connsiteX267" fmla="*/ 341243 w 2064026"/>
                  <a:gd name="connsiteY267" fmla="*/ 159147 h 1424730"/>
                  <a:gd name="connsiteX268" fmla="*/ 371061 w 2064026"/>
                  <a:gd name="connsiteY268" fmla="*/ 165773 h 1424730"/>
                  <a:gd name="connsiteX269" fmla="*/ 397565 w 2064026"/>
                  <a:gd name="connsiteY269" fmla="*/ 139269 h 1424730"/>
                  <a:gd name="connsiteX270" fmla="*/ 417443 w 2064026"/>
                  <a:gd name="connsiteY270" fmla="*/ 182339 h 1424730"/>
                  <a:gd name="connsiteX271" fmla="*/ 443948 w 2064026"/>
                  <a:gd name="connsiteY271" fmla="*/ 152521 h 1424730"/>
                  <a:gd name="connsiteX272" fmla="*/ 473765 w 2064026"/>
                  <a:gd name="connsiteY272" fmla="*/ 155834 h 1424730"/>
                  <a:gd name="connsiteX273" fmla="*/ 506895 w 2064026"/>
                  <a:gd name="connsiteY273" fmla="*/ 179026 h 1424730"/>
                  <a:gd name="connsiteX274" fmla="*/ 576469 w 2064026"/>
                  <a:gd name="connsiteY274" fmla="*/ 225408 h 1424730"/>
                  <a:gd name="connsiteX275" fmla="*/ 616226 w 2064026"/>
                  <a:gd name="connsiteY275" fmla="*/ 218782 h 1424730"/>
                  <a:gd name="connsiteX276" fmla="*/ 641902 w 2064026"/>
                  <a:gd name="connsiteY276" fmla="*/ 248600 h 1424730"/>
                  <a:gd name="connsiteX277" fmla="*/ 609600 w 2064026"/>
                  <a:gd name="connsiteY277" fmla="*/ 271791 h 1424730"/>
                  <a:gd name="connsiteX278" fmla="*/ 659295 w 2064026"/>
                  <a:gd name="connsiteY278" fmla="*/ 285043 h 1424730"/>
                  <a:gd name="connsiteX279" fmla="*/ 742122 w 2064026"/>
                  <a:gd name="connsiteY279" fmla="*/ 281730 h 1424730"/>
                  <a:gd name="connsiteX280" fmla="*/ 785191 w 2064026"/>
                  <a:gd name="connsiteY280" fmla="*/ 354617 h 1424730"/>
                  <a:gd name="connsiteX281" fmla="*/ 788504 w 2064026"/>
                  <a:gd name="connsiteY281" fmla="*/ 278417 h 1424730"/>
                  <a:gd name="connsiteX282" fmla="*/ 834887 w 2064026"/>
                  <a:gd name="connsiteY282" fmla="*/ 275104 h 1424730"/>
                  <a:gd name="connsiteX283" fmla="*/ 834887 w 2064026"/>
                  <a:gd name="connsiteY283" fmla="*/ 258539 h 1424730"/>
                  <a:gd name="connsiteX284" fmla="*/ 781878 w 2064026"/>
                  <a:gd name="connsiteY284" fmla="*/ 258539 h 1424730"/>
                  <a:gd name="connsiteX285" fmla="*/ 765313 w 2064026"/>
                  <a:gd name="connsiteY285" fmla="*/ 238660 h 1424730"/>
                  <a:gd name="connsiteX286" fmla="*/ 781878 w 2064026"/>
                  <a:gd name="connsiteY286" fmla="*/ 222095 h 1424730"/>
                  <a:gd name="connsiteX287" fmla="*/ 811695 w 2064026"/>
                  <a:gd name="connsiteY287" fmla="*/ 218782 h 1424730"/>
                  <a:gd name="connsiteX288" fmla="*/ 844826 w 2064026"/>
                  <a:gd name="connsiteY288" fmla="*/ 218782 h 1424730"/>
                  <a:gd name="connsiteX289" fmla="*/ 849746 w 2064026"/>
                  <a:gd name="connsiteY289" fmla="*/ 220037 h 1424730"/>
                  <a:gd name="connsiteX290" fmla="*/ 851452 w 2064026"/>
                  <a:gd name="connsiteY290" fmla="*/ 232034 h 1424730"/>
                  <a:gd name="connsiteX291" fmla="*/ 858630 w 2064026"/>
                  <a:gd name="connsiteY291" fmla="*/ 242900 h 1424730"/>
                  <a:gd name="connsiteX292" fmla="*/ 857535 w 2064026"/>
                  <a:gd name="connsiteY292" fmla="*/ 240355 h 1424730"/>
                  <a:gd name="connsiteX293" fmla="*/ 864704 w 2064026"/>
                  <a:gd name="connsiteY293" fmla="*/ 248600 h 1424730"/>
                  <a:gd name="connsiteX294" fmla="*/ 877956 w 2064026"/>
                  <a:gd name="connsiteY294" fmla="*/ 271791 h 1424730"/>
                  <a:gd name="connsiteX295" fmla="*/ 937591 w 2064026"/>
                  <a:gd name="connsiteY295" fmla="*/ 275104 h 1424730"/>
                  <a:gd name="connsiteX296" fmla="*/ 940904 w 2064026"/>
                  <a:gd name="connsiteY296" fmla="*/ 285043 h 1424730"/>
                  <a:gd name="connsiteX297" fmla="*/ 964095 w 2064026"/>
                  <a:gd name="connsiteY297" fmla="*/ 291669 h 1424730"/>
                  <a:gd name="connsiteX298" fmla="*/ 977348 w 2064026"/>
                  <a:gd name="connsiteY298" fmla="*/ 288356 h 1424730"/>
                  <a:gd name="connsiteX299" fmla="*/ 987287 w 2064026"/>
                  <a:gd name="connsiteY299" fmla="*/ 285043 h 1424730"/>
                  <a:gd name="connsiteX300" fmla="*/ 1017104 w 2064026"/>
                  <a:gd name="connsiteY300" fmla="*/ 281730 h 1424730"/>
                  <a:gd name="connsiteX301" fmla="*/ 1030356 w 2064026"/>
                  <a:gd name="connsiteY301" fmla="*/ 248600 h 1424730"/>
                  <a:gd name="connsiteX302" fmla="*/ 1050235 w 2064026"/>
                  <a:gd name="connsiteY302" fmla="*/ 248600 h 1424730"/>
                  <a:gd name="connsiteX303" fmla="*/ 1076739 w 2064026"/>
                  <a:gd name="connsiteY303" fmla="*/ 265165 h 1424730"/>
                  <a:gd name="connsiteX304" fmla="*/ 1089991 w 2064026"/>
                  <a:gd name="connsiteY304" fmla="*/ 338052 h 1424730"/>
                  <a:gd name="connsiteX305" fmla="*/ 1096617 w 2064026"/>
                  <a:gd name="connsiteY305" fmla="*/ 271791 h 1424730"/>
                  <a:gd name="connsiteX306" fmla="*/ 1123122 w 2064026"/>
                  <a:gd name="connsiteY306" fmla="*/ 271791 h 1424730"/>
                  <a:gd name="connsiteX307" fmla="*/ 1116495 w 2064026"/>
                  <a:gd name="connsiteY307" fmla="*/ 185652 h 1424730"/>
                  <a:gd name="connsiteX308" fmla="*/ 1131036 w 2064026"/>
                  <a:gd name="connsiteY308" fmla="*/ 171480 h 1424730"/>
                  <a:gd name="connsiteX309" fmla="*/ 1106556 w 2064026"/>
                  <a:gd name="connsiteY309" fmla="*/ 165773 h 1424730"/>
                  <a:gd name="connsiteX310" fmla="*/ 1099930 w 2064026"/>
                  <a:gd name="connsiteY310" fmla="*/ 155834 h 1424730"/>
                  <a:gd name="connsiteX311" fmla="*/ 1086678 w 2064026"/>
                  <a:gd name="connsiteY311" fmla="*/ 135956 h 1424730"/>
                  <a:gd name="connsiteX312" fmla="*/ 1080052 w 2064026"/>
                  <a:gd name="connsiteY312" fmla="*/ 122704 h 1424730"/>
                  <a:gd name="connsiteX313" fmla="*/ 1073426 w 2064026"/>
                  <a:gd name="connsiteY313" fmla="*/ 99513 h 1424730"/>
                  <a:gd name="connsiteX314" fmla="*/ 1083365 w 2064026"/>
                  <a:gd name="connsiteY314" fmla="*/ 66382 h 1424730"/>
                  <a:gd name="connsiteX315" fmla="*/ 1096617 w 2064026"/>
                  <a:gd name="connsiteY315" fmla="*/ 46504 h 1424730"/>
                  <a:gd name="connsiteX316" fmla="*/ 1099930 w 2064026"/>
                  <a:gd name="connsiteY316" fmla="*/ 10060 h 1424730"/>
                  <a:gd name="connsiteX317" fmla="*/ 1126435 w 2064026"/>
                  <a:gd name="connsiteY317" fmla="*/ 6747 h 1424730"/>
                  <a:gd name="connsiteX318" fmla="*/ 1146313 w 2064026"/>
                  <a:gd name="connsiteY31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46589 w 2064026"/>
                  <a:gd name="connsiteY142" fmla="*/ 1041725 h 1424730"/>
                  <a:gd name="connsiteX143" fmla="*/ 2064026 w 2064026"/>
                  <a:gd name="connsiteY143" fmla="*/ 1060295 h 1424730"/>
                  <a:gd name="connsiteX144" fmla="*/ 2027582 w 2064026"/>
                  <a:gd name="connsiteY144" fmla="*/ 1083487 h 1424730"/>
                  <a:gd name="connsiteX145" fmla="*/ 1981200 w 2064026"/>
                  <a:gd name="connsiteY145" fmla="*/ 1103365 h 1424730"/>
                  <a:gd name="connsiteX146" fmla="*/ 1952341 w 2064026"/>
                  <a:gd name="connsiteY146" fmla="*/ 1109904 h 1424730"/>
                  <a:gd name="connsiteX147" fmla="*/ 1931504 w 2064026"/>
                  <a:gd name="connsiteY147" fmla="*/ 1129869 h 1424730"/>
                  <a:gd name="connsiteX148" fmla="*/ 1888173 w 2064026"/>
                  <a:gd name="connsiteY148" fmla="*/ 1119930 h 1424730"/>
                  <a:gd name="connsiteX149" fmla="*/ 1832113 w 2064026"/>
                  <a:gd name="connsiteY149" fmla="*/ 1119930 h 1424730"/>
                  <a:gd name="connsiteX150" fmla="*/ 1795669 w 2064026"/>
                  <a:gd name="connsiteY150" fmla="*/ 1123243 h 1424730"/>
                  <a:gd name="connsiteX151" fmla="*/ 1777884 w 2064026"/>
                  <a:gd name="connsiteY151" fmla="*/ 1143993 h 1424730"/>
                  <a:gd name="connsiteX152" fmla="*/ 1751815 w 2064026"/>
                  <a:gd name="connsiteY152" fmla="*/ 1150009 h 1424730"/>
                  <a:gd name="connsiteX153" fmla="*/ 1716946 w 2064026"/>
                  <a:gd name="connsiteY153" fmla="*/ 1182878 h 1424730"/>
                  <a:gd name="connsiteX154" fmla="*/ 1645005 w 2064026"/>
                  <a:gd name="connsiteY154" fmla="*/ 1261129 h 1424730"/>
                  <a:gd name="connsiteX155" fmla="*/ 1596569 w 2064026"/>
                  <a:gd name="connsiteY155" fmla="*/ 1317493 h 1424730"/>
                  <a:gd name="connsiteX156" fmla="*/ 1593662 w 2064026"/>
                  <a:gd name="connsiteY156" fmla="*/ 1317638 h 1424730"/>
                  <a:gd name="connsiteX157" fmla="*/ 1593697 w 2064026"/>
                  <a:gd name="connsiteY157" fmla="*/ 1319298 h 1424730"/>
                  <a:gd name="connsiteX158" fmla="*/ 1547191 w 2064026"/>
                  <a:gd name="connsiteY158" fmla="*/ 1348530 h 1424730"/>
                  <a:gd name="connsiteX159" fmla="*/ 1497495 w 2064026"/>
                  <a:gd name="connsiteY159" fmla="*/ 1361782 h 1424730"/>
                  <a:gd name="connsiteX160" fmla="*/ 1490869 w 2064026"/>
                  <a:gd name="connsiteY160" fmla="*/ 1384973 h 1424730"/>
                  <a:gd name="connsiteX161" fmla="*/ 1464365 w 2064026"/>
                  <a:gd name="connsiteY161" fmla="*/ 1398226 h 1424730"/>
                  <a:gd name="connsiteX162" fmla="*/ 1408043 w 2064026"/>
                  <a:gd name="connsiteY162" fmla="*/ 1424730 h 1424730"/>
                  <a:gd name="connsiteX163" fmla="*/ 1404730 w 2064026"/>
                  <a:gd name="connsiteY163" fmla="*/ 1404852 h 1424730"/>
                  <a:gd name="connsiteX164" fmla="*/ 1408481 w 2064026"/>
                  <a:gd name="connsiteY164" fmla="*/ 1404687 h 1424730"/>
                  <a:gd name="connsiteX165" fmla="*/ 1414669 w 2064026"/>
                  <a:gd name="connsiteY165" fmla="*/ 1398226 h 1424730"/>
                  <a:gd name="connsiteX166" fmla="*/ 1417982 w 2064026"/>
                  <a:gd name="connsiteY166" fmla="*/ 1381660 h 1424730"/>
                  <a:gd name="connsiteX167" fmla="*/ 1414669 w 2064026"/>
                  <a:gd name="connsiteY167" fmla="*/ 1371721 h 1424730"/>
                  <a:gd name="connsiteX168" fmla="*/ 1411356 w 2064026"/>
                  <a:gd name="connsiteY168" fmla="*/ 1341904 h 1424730"/>
                  <a:gd name="connsiteX169" fmla="*/ 1437861 w 2064026"/>
                  <a:gd name="connsiteY169" fmla="*/ 1318713 h 1424730"/>
                  <a:gd name="connsiteX170" fmla="*/ 1441174 w 2064026"/>
                  <a:gd name="connsiteY170" fmla="*/ 1295521 h 1424730"/>
                  <a:gd name="connsiteX171" fmla="*/ 1414669 w 2064026"/>
                  <a:gd name="connsiteY171" fmla="*/ 1265704 h 1424730"/>
                  <a:gd name="connsiteX172" fmla="*/ 1378226 w 2064026"/>
                  <a:gd name="connsiteY172" fmla="*/ 1262391 h 1424730"/>
                  <a:gd name="connsiteX173" fmla="*/ 1374293 w 2064026"/>
                  <a:gd name="connsiteY173" fmla="*/ 1258586 h 1424730"/>
                  <a:gd name="connsiteX174" fmla="*/ 1368287 w 2064026"/>
                  <a:gd name="connsiteY174" fmla="*/ 1252452 h 1424730"/>
                  <a:gd name="connsiteX175" fmla="*/ 1358941 w 2064026"/>
                  <a:gd name="connsiteY175" fmla="*/ 1248330 h 1424730"/>
                  <a:gd name="connsiteX176" fmla="*/ 1357896 w 2064026"/>
                  <a:gd name="connsiteY176" fmla="*/ 1248612 h 1424730"/>
                  <a:gd name="connsiteX177" fmla="*/ 1355035 w 2064026"/>
                  <a:gd name="connsiteY177" fmla="*/ 1239200 h 1424730"/>
                  <a:gd name="connsiteX178" fmla="*/ 1345095 w 2064026"/>
                  <a:gd name="connsiteY178" fmla="*/ 1235887 h 1424730"/>
                  <a:gd name="connsiteX179" fmla="*/ 1331843 w 2064026"/>
                  <a:gd name="connsiteY179" fmla="*/ 1219321 h 1424730"/>
                  <a:gd name="connsiteX180" fmla="*/ 1311965 w 2064026"/>
                  <a:gd name="connsiteY180" fmla="*/ 1189504 h 1424730"/>
                  <a:gd name="connsiteX181" fmla="*/ 1292087 w 2064026"/>
                  <a:gd name="connsiteY181" fmla="*/ 1172939 h 1424730"/>
                  <a:gd name="connsiteX182" fmla="*/ 1282148 w 2064026"/>
                  <a:gd name="connsiteY182" fmla="*/ 1169626 h 1424730"/>
                  <a:gd name="connsiteX183" fmla="*/ 1262269 w 2064026"/>
                  <a:gd name="connsiteY183" fmla="*/ 1166313 h 1424730"/>
                  <a:gd name="connsiteX184" fmla="*/ 1252330 w 2064026"/>
                  <a:gd name="connsiteY184" fmla="*/ 1169626 h 1424730"/>
                  <a:gd name="connsiteX185" fmla="*/ 1232452 w 2064026"/>
                  <a:gd name="connsiteY185" fmla="*/ 1176252 h 1424730"/>
                  <a:gd name="connsiteX186" fmla="*/ 1202635 w 2064026"/>
                  <a:gd name="connsiteY186" fmla="*/ 1182878 h 1424730"/>
                  <a:gd name="connsiteX187" fmla="*/ 1196009 w 2064026"/>
                  <a:gd name="connsiteY187" fmla="*/ 1182878 h 1424730"/>
                  <a:gd name="connsiteX188" fmla="*/ 1187992 w 2064026"/>
                  <a:gd name="connsiteY188" fmla="*/ 1182842 h 1424730"/>
                  <a:gd name="connsiteX189" fmla="*/ 1187949 w 2064026"/>
                  <a:gd name="connsiteY189" fmla="*/ 1181714 h 1424730"/>
                  <a:gd name="connsiteX190" fmla="*/ 1117927 w 2064026"/>
                  <a:gd name="connsiteY190" fmla="*/ 1175535 h 1424730"/>
                  <a:gd name="connsiteX191" fmla="*/ 1099392 w 2064026"/>
                  <a:gd name="connsiteY191" fmla="*/ 1148763 h 1424730"/>
                  <a:gd name="connsiteX192" fmla="*/ 1095273 w 2064026"/>
                  <a:gd name="connsiteY192" fmla="*/ 1171416 h 1424730"/>
                  <a:gd name="connsiteX193" fmla="*/ 438306 w 2064026"/>
                  <a:gd name="connsiteY193" fmla="*/ 1169357 h 1424730"/>
                  <a:gd name="connsiteX194" fmla="*/ 441532 w 2064026"/>
                  <a:gd name="connsiteY194" fmla="*/ 1177757 h 1424730"/>
                  <a:gd name="connsiteX195" fmla="*/ 434009 w 2064026"/>
                  <a:gd name="connsiteY195" fmla="*/ 1176252 h 1424730"/>
                  <a:gd name="connsiteX196" fmla="*/ 427382 w 2064026"/>
                  <a:gd name="connsiteY196" fmla="*/ 1169626 h 1424730"/>
                  <a:gd name="connsiteX197" fmla="*/ 417443 w 2064026"/>
                  <a:gd name="connsiteY197" fmla="*/ 1166313 h 1424730"/>
                  <a:gd name="connsiteX198" fmla="*/ 414130 w 2064026"/>
                  <a:gd name="connsiteY198" fmla="*/ 1156373 h 1424730"/>
                  <a:gd name="connsiteX199" fmla="*/ 400405 w 2064026"/>
                  <a:gd name="connsiteY199" fmla="*/ 1150780 h 1424730"/>
                  <a:gd name="connsiteX200" fmla="*/ 394252 w 2064026"/>
                  <a:gd name="connsiteY200" fmla="*/ 1143121 h 1424730"/>
                  <a:gd name="connsiteX201" fmla="*/ 385175 w 2064026"/>
                  <a:gd name="connsiteY201" fmla="*/ 1136396 h 1424730"/>
                  <a:gd name="connsiteX202" fmla="*/ 383685 w 2064026"/>
                  <a:gd name="connsiteY202" fmla="*/ 1135200 h 1424730"/>
                  <a:gd name="connsiteX203" fmla="*/ 381000 w 2064026"/>
                  <a:gd name="connsiteY203" fmla="*/ 1126556 h 1424730"/>
                  <a:gd name="connsiteX204" fmla="*/ 361122 w 2064026"/>
                  <a:gd name="connsiteY204" fmla="*/ 1119930 h 1424730"/>
                  <a:gd name="connsiteX205" fmla="*/ 351182 w 2064026"/>
                  <a:gd name="connsiteY205" fmla="*/ 1103365 h 1424730"/>
                  <a:gd name="connsiteX206" fmla="*/ 327991 w 2064026"/>
                  <a:gd name="connsiteY206" fmla="*/ 1100052 h 1424730"/>
                  <a:gd name="connsiteX207" fmla="*/ 311426 w 2064026"/>
                  <a:gd name="connsiteY207" fmla="*/ 1083487 h 1424730"/>
                  <a:gd name="connsiteX208" fmla="*/ 308113 w 2064026"/>
                  <a:gd name="connsiteY208" fmla="*/ 1073547 h 1424730"/>
                  <a:gd name="connsiteX209" fmla="*/ 298174 w 2064026"/>
                  <a:gd name="connsiteY209" fmla="*/ 1047043 h 1424730"/>
                  <a:gd name="connsiteX210" fmla="*/ 284922 w 2064026"/>
                  <a:gd name="connsiteY210" fmla="*/ 1030478 h 1424730"/>
                  <a:gd name="connsiteX211" fmla="*/ 284922 w 2064026"/>
                  <a:gd name="connsiteY211" fmla="*/ 1010600 h 1424730"/>
                  <a:gd name="connsiteX212" fmla="*/ 265043 w 2064026"/>
                  <a:gd name="connsiteY212" fmla="*/ 994034 h 1424730"/>
                  <a:gd name="connsiteX213" fmla="*/ 284922 w 2064026"/>
                  <a:gd name="connsiteY213" fmla="*/ 977469 h 1424730"/>
                  <a:gd name="connsiteX214" fmla="*/ 245165 w 2064026"/>
                  <a:gd name="connsiteY214" fmla="*/ 977469 h 1424730"/>
                  <a:gd name="connsiteX215" fmla="*/ 255104 w 2064026"/>
                  <a:gd name="connsiteY215" fmla="*/ 937713 h 1424730"/>
                  <a:gd name="connsiteX216" fmla="*/ 254462 w 2064026"/>
                  <a:gd name="connsiteY216" fmla="*/ 936521 h 1424730"/>
                  <a:gd name="connsiteX217" fmla="*/ 260652 w 2064026"/>
                  <a:gd name="connsiteY217" fmla="*/ 942023 h 1424730"/>
                  <a:gd name="connsiteX218" fmla="*/ 272212 w 2064026"/>
                  <a:gd name="connsiteY218" fmla="*/ 936176 h 1424730"/>
                  <a:gd name="connsiteX219" fmla="*/ 261117 w 2064026"/>
                  <a:gd name="connsiteY219" fmla="*/ 900767 h 1424730"/>
                  <a:gd name="connsiteX220" fmla="*/ 241386 w 2064026"/>
                  <a:gd name="connsiteY220" fmla="*/ 883893 h 1424730"/>
                  <a:gd name="connsiteX221" fmla="*/ 246236 w 2064026"/>
                  <a:gd name="connsiteY221" fmla="*/ 869942 h 1424730"/>
                  <a:gd name="connsiteX222" fmla="*/ 233879 w 2064026"/>
                  <a:gd name="connsiteY222" fmla="*/ 865823 h 1424730"/>
                  <a:gd name="connsiteX223" fmla="*/ 227701 w 2064026"/>
                  <a:gd name="connsiteY223" fmla="*/ 863763 h 1424730"/>
                  <a:gd name="connsiteX224" fmla="*/ 221522 w 2064026"/>
                  <a:gd name="connsiteY224" fmla="*/ 859644 h 1424730"/>
                  <a:gd name="connsiteX225" fmla="*/ 219463 w 2064026"/>
                  <a:gd name="connsiteY225" fmla="*/ 853466 h 1424730"/>
                  <a:gd name="connsiteX226" fmla="*/ 211225 w 2064026"/>
                  <a:gd name="connsiteY226" fmla="*/ 841109 h 1424730"/>
                  <a:gd name="connsiteX227" fmla="*/ 209360 w 2064026"/>
                  <a:gd name="connsiteY227" fmla="*/ 835558 h 1424730"/>
                  <a:gd name="connsiteX228" fmla="*/ 208755 w 2064026"/>
                  <a:gd name="connsiteY228" fmla="*/ 832227 h 1424730"/>
                  <a:gd name="connsiteX229" fmla="*/ 207106 w 2064026"/>
                  <a:gd name="connsiteY229" fmla="*/ 820515 h 1424730"/>
                  <a:gd name="connsiteX230" fmla="*/ 200928 w 2064026"/>
                  <a:gd name="connsiteY230" fmla="*/ 797861 h 1424730"/>
                  <a:gd name="connsiteX231" fmla="*/ 194749 w 2064026"/>
                  <a:gd name="connsiteY231" fmla="*/ 785504 h 1424730"/>
                  <a:gd name="connsiteX232" fmla="*/ 193488 w 2064026"/>
                  <a:gd name="connsiteY232" fmla="*/ 801050 h 1424730"/>
                  <a:gd name="connsiteX233" fmla="*/ 182393 w 2064026"/>
                  <a:gd name="connsiteY233" fmla="*/ 804704 h 1424730"/>
                  <a:gd name="connsiteX234" fmla="*/ 170036 w 2064026"/>
                  <a:gd name="connsiteY234" fmla="*/ 778462 h 1424730"/>
                  <a:gd name="connsiteX235" fmla="*/ 163031 w 2064026"/>
                  <a:gd name="connsiteY235" fmla="*/ 766341 h 1424730"/>
                  <a:gd name="connsiteX236" fmla="*/ 163636 w 2064026"/>
                  <a:gd name="connsiteY236" fmla="*/ 778005 h 1424730"/>
                  <a:gd name="connsiteX237" fmla="*/ 157679 w 2064026"/>
                  <a:gd name="connsiteY237" fmla="*/ 777199 h 1424730"/>
                  <a:gd name="connsiteX238" fmla="*/ 143263 w 2064026"/>
                  <a:gd name="connsiteY238" fmla="*/ 754612 h 1424730"/>
                  <a:gd name="connsiteX239" fmla="*/ 148112 w 2064026"/>
                  <a:gd name="connsiteY239" fmla="*/ 731626 h 1424730"/>
                  <a:gd name="connsiteX240" fmla="*/ 109514 w 2064026"/>
                  <a:gd name="connsiteY240" fmla="*/ 723854 h 1424730"/>
                  <a:gd name="connsiteX241" fmla="*/ 87326 w 2064026"/>
                  <a:gd name="connsiteY241" fmla="*/ 744780 h 1424730"/>
                  <a:gd name="connsiteX242" fmla="*/ 95895 w 2064026"/>
                  <a:gd name="connsiteY242" fmla="*/ 756671 h 1424730"/>
                  <a:gd name="connsiteX243" fmla="*/ 77360 w 2064026"/>
                  <a:gd name="connsiteY243" fmla="*/ 746374 h 1424730"/>
                  <a:gd name="connsiteX244" fmla="*/ 58825 w 2064026"/>
                  <a:gd name="connsiteY244" fmla="*/ 729898 h 1424730"/>
                  <a:gd name="connsiteX245" fmla="*/ 54706 w 2064026"/>
                  <a:gd name="connsiteY245" fmla="*/ 723720 h 1424730"/>
                  <a:gd name="connsiteX246" fmla="*/ 42349 w 2064026"/>
                  <a:gd name="connsiteY246" fmla="*/ 717542 h 1424730"/>
                  <a:gd name="connsiteX247" fmla="*/ 23814 w 2064026"/>
                  <a:gd name="connsiteY247" fmla="*/ 705185 h 1424730"/>
                  <a:gd name="connsiteX248" fmla="*/ 11457 w 2064026"/>
                  <a:gd name="connsiteY248" fmla="*/ 699007 h 1424730"/>
                  <a:gd name="connsiteX249" fmla="*/ 5279 w 2064026"/>
                  <a:gd name="connsiteY249" fmla="*/ 699007 h 1424730"/>
                  <a:gd name="connsiteX250" fmla="*/ 1160 w 2064026"/>
                  <a:gd name="connsiteY250" fmla="*/ 693515 h 1424730"/>
                  <a:gd name="connsiteX251" fmla="*/ 1160 w 2064026"/>
                  <a:gd name="connsiteY251" fmla="*/ 163547 h 1424730"/>
                  <a:gd name="connsiteX252" fmla="*/ 0 w 2064026"/>
                  <a:gd name="connsiteY252" fmla="*/ 163020 h 1424730"/>
                  <a:gd name="connsiteX253" fmla="*/ 0 w 2064026"/>
                  <a:gd name="connsiteY253" fmla="*/ 162460 h 1424730"/>
                  <a:gd name="connsiteX254" fmla="*/ 92765 w 2064026"/>
                  <a:gd name="connsiteY254" fmla="*/ 218782 h 1424730"/>
                  <a:gd name="connsiteX255" fmla="*/ 125895 w 2064026"/>
                  <a:gd name="connsiteY255" fmla="*/ 215469 h 1424730"/>
                  <a:gd name="connsiteX256" fmla="*/ 83195 w 2064026"/>
                  <a:gd name="connsiteY256" fmla="*/ 149208 h 1424730"/>
                  <a:gd name="connsiteX257" fmla="*/ 131049 w 2064026"/>
                  <a:gd name="connsiteY257" fmla="*/ 151233 h 1424730"/>
                  <a:gd name="connsiteX258" fmla="*/ 228600 w 2064026"/>
                  <a:gd name="connsiteY258" fmla="*/ 75033 h 1424730"/>
                  <a:gd name="connsiteX259" fmla="*/ 274429 w 2064026"/>
                  <a:gd name="connsiteY259" fmla="*/ 79450 h 1424730"/>
                  <a:gd name="connsiteX260" fmla="*/ 147798 w 2064026"/>
                  <a:gd name="connsiteY260" fmla="*/ 163932 h 1424730"/>
                  <a:gd name="connsiteX261" fmla="*/ 195469 w 2064026"/>
                  <a:gd name="connsiteY261" fmla="*/ 179026 h 1424730"/>
                  <a:gd name="connsiteX262" fmla="*/ 218661 w 2064026"/>
                  <a:gd name="connsiteY262" fmla="*/ 142582 h 1424730"/>
                  <a:gd name="connsiteX263" fmla="*/ 255104 w 2064026"/>
                  <a:gd name="connsiteY263" fmla="*/ 142582 h 1424730"/>
                  <a:gd name="connsiteX264" fmla="*/ 261730 w 2064026"/>
                  <a:gd name="connsiteY264" fmla="*/ 155834 h 1424730"/>
                  <a:gd name="connsiteX265" fmla="*/ 301487 w 2064026"/>
                  <a:gd name="connsiteY265" fmla="*/ 139269 h 1424730"/>
                  <a:gd name="connsiteX266" fmla="*/ 311426 w 2064026"/>
                  <a:gd name="connsiteY266" fmla="*/ 99513 h 1424730"/>
                  <a:gd name="connsiteX267" fmla="*/ 327991 w 2064026"/>
                  <a:gd name="connsiteY267" fmla="*/ 132643 h 1424730"/>
                  <a:gd name="connsiteX268" fmla="*/ 341243 w 2064026"/>
                  <a:gd name="connsiteY268" fmla="*/ 159147 h 1424730"/>
                  <a:gd name="connsiteX269" fmla="*/ 371061 w 2064026"/>
                  <a:gd name="connsiteY269" fmla="*/ 165773 h 1424730"/>
                  <a:gd name="connsiteX270" fmla="*/ 397565 w 2064026"/>
                  <a:gd name="connsiteY270" fmla="*/ 139269 h 1424730"/>
                  <a:gd name="connsiteX271" fmla="*/ 417443 w 2064026"/>
                  <a:gd name="connsiteY271" fmla="*/ 182339 h 1424730"/>
                  <a:gd name="connsiteX272" fmla="*/ 443948 w 2064026"/>
                  <a:gd name="connsiteY272" fmla="*/ 152521 h 1424730"/>
                  <a:gd name="connsiteX273" fmla="*/ 473765 w 2064026"/>
                  <a:gd name="connsiteY273" fmla="*/ 155834 h 1424730"/>
                  <a:gd name="connsiteX274" fmla="*/ 506895 w 2064026"/>
                  <a:gd name="connsiteY274" fmla="*/ 179026 h 1424730"/>
                  <a:gd name="connsiteX275" fmla="*/ 576469 w 2064026"/>
                  <a:gd name="connsiteY275" fmla="*/ 225408 h 1424730"/>
                  <a:gd name="connsiteX276" fmla="*/ 616226 w 2064026"/>
                  <a:gd name="connsiteY276" fmla="*/ 218782 h 1424730"/>
                  <a:gd name="connsiteX277" fmla="*/ 641902 w 2064026"/>
                  <a:gd name="connsiteY277" fmla="*/ 248600 h 1424730"/>
                  <a:gd name="connsiteX278" fmla="*/ 609600 w 2064026"/>
                  <a:gd name="connsiteY278" fmla="*/ 271791 h 1424730"/>
                  <a:gd name="connsiteX279" fmla="*/ 659295 w 2064026"/>
                  <a:gd name="connsiteY279" fmla="*/ 285043 h 1424730"/>
                  <a:gd name="connsiteX280" fmla="*/ 742122 w 2064026"/>
                  <a:gd name="connsiteY280" fmla="*/ 281730 h 1424730"/>
                  <a:gd name="connsiteX281" fmla="*/ 785191 w 2064026"/>
                  <a:gd name="connsiteY281" fmla="*/ 354617 h 1424730"/>
                  <a:gd name="connsiteX282" fmla="*/ 788504 w 2064026"/>
                  <a:gd name="connsiteY282" fmla="*/ 278417 h 1424730"/>
                  <a:gd name="connsiteX283" fmla="*/ 834887 w 2064026"/>
                  <a:gd name="connsiteY283" fmla="*/ 275104 h 1424730"/>
                  <a:gd name="connsiteX284" fmla="*/ 834887 w 2064026"/>
                  <a:gd name="connsiteY284" fmla="*/ 258539 h 1424730"/>
                  <a:gd name="connsiteX285" fmla="*/ 781878 w 2064026"/>
                  <a:gd name="connsiteY285" fmla="*/ 258539 h 1424730"/>
                  <a:gd name="connsiteX286" fmla="*/ 765313 w 2064026"/>
                  <a:gd name="connsiteY286" fmla="*/ 238660 h 1424730"/>
                  <a:gd name="connsiteX287" fmla="*/ 781878 w 2064026"/>
                  <a:gd name="connsiteY287" fmla="*/ 222095 h 1424730"/>
                  <a:gd name="connsiteX288" fmla="*/ 811695 w 2064026"/>
                  <a:gd name="connsiteY288" fmla="*/ 218782 h 1424730"/>
                  <a:gd name="connsiteX289" fmla="*/ 844826 w 2064026"/>
                  <a:gd name="connsiteY289" fmla="*/ 218782 h 1424730"/>
                  <a:gd name="connsiteX290" fmla="*/ 849746 w 2064026"/>
                  <a:gd name="connsiteY290" fmla="*/ 220037 h 1424730"/>
                  <a:gd name="connsiteX291" fmla="*/ 851452 w 2064026"/>
                  <a:gd name="connsiteY291" fmla="*/ 232034 h 1424730"/>
                  <a:gd name="connsiteX292" fmla="*/ 858630 w 2064026"/>
                  <a:gd name="connsiteY292" fmla="*/ 242900 h 1424730"/>
                  <a:gd name="connsiteX293" fmla="*/ 857535 w 2064026"/>
                  <a:gd name="connsiteY293" fmla="*/ 240355 h 1424730"/>
                  <a:gd name="connsiteX294" fmla="*/ 864704 w 2064026"/>
                  <a:gd name="connsiteY294" fmla="*/ 248600 h 1424730"/>
                  <a:gd name="connsiteX295" fmla="*/ 877956 w 2064026"/>
                  <a:gd name="connsiteY295" fmla="*/ 271791 h 1424730"/>
                  <a:gd name="connsiteX296" fmla="*/ 937591 w 2064026"/>
                  <a:gd name="connsiteY296" fmla="*/ 275104 h 1424730"/>
                  <a:gd name="connsiteX297" fmla="*/ 940904 w 2064026"/>
                  <a:gd name="connsiteY297" fmla="*/ 285043 h 1424730"/>
                  <a:gd name="connsiteX298" fmla="*/ 964095 w 2064026"/>
                  <a:gd name="connsiteY298" fmla="*/ 291669 h 1424730"/>
                  <a:gd name="connsiteX299" fmla="*/ 977348 w 2064026"/>
                  <a:gd name="connsiteY299" fmla="*/ 288356 h 1424730"/>
                  <a:gd name="connsiteX300" fmla="*/ 987287 w 2064026"/>
                  <a:gd name="connsiteY300" fmla="*/ 285043 h 1424730"/>
                  <a:gd name="connsiteX301" fmla="*/ 1017104 w 2064026"/>
                  <a:gd name="connsiteY301" fmla="*/ 281730 h 1424730"/>
                  <a:gd name="connsiteX302" fmla="*/ 1030356 w 2064026"/>
                  <a:gd name="connsiteY302" fmla="*/ 248600 h 1424730"/>
                  <a:gd name="connsiteX303" fmla="*/ 1050235 w 2064026"/>
                  <a:gd name="connsiteY303" fmla="*/ 248600 h 1424730"/>
                  <a:gd name="connsiteX304" fmla="*/ 1076739 w 2064026"/>
                  <a:gd name="connsiteY304" fmla="*/ 265165 h 1424730"/>
                  <a:gd name="connsiteX305" fmla="*/ 1089991 w 2064026"/>
                  <a:gd name="connsiteY305" fmla="*/ 338052 h 1424730"/>
                  <a:gd name="connsiteX306" fmla="*/ 1096617 w 2064026"/>
                  <a:gd name="connsiteY306" fmla="*/ 271791 h 1424730"/>
                  <a:gd name="connsiteX307" fmla="*/ 1123122 w 2064026"/>
                  <a:gd name="connsiteY307" fmla="*/ 271791 h 1424730"/>
                  <a:gd name="connsiteX308" fmla="*/ 1116495 w 2064026"/>
                  <a:gd name="connsiteY308" fmla="*/ 185652 h 1424730"/>
                  <a:gd name="connsiteX309" fmla="*/ 1131036 w 2064026"/>
                  <a:gd name="connsiteY309" fmla="*/ 171480 h 1424730"/>
                  <a:gd name="connsiteX310" fmla="*/ 1106556 w 2064026"/>
                  <a:gd name="connsiteY310" fmla="*/ 165773 h 1424730"/>
                  <a:gd name="connsiteX311" fmla="*/ 1099930 w 2064026"/>
                  <a:gd name="connsiteY311" fmla="*/ 155834 h 1424730"/>
                  <a:gd name="connsiteX312" fmla="*/ 1086678 w 2064026"/>
                  <a:gd name="connsiteY312" fmla="*/ 135956 h 1424730"/>
                  <a:gd name="connsiteX313" fmla="*/ 1080052 w 2064026"/>
                  <a:gd name="connsiteY313" fmla="*/ 122704 h 1424730"/>
                  <a:gd name="connsiteX314" fmla="*/ 1073426 w 2064026"/>
                  <a:gd name="connsiteY314" fmla="*/ 99513 h 1424730"/>
                  <a:gd name="connsiteX315" fmla="*/ 1083365 w 2064026"/>
                  <a:gd name="connsiteY315" fmla="*/ 66382 h 1424730"/>
                  <a:gd name="connsiteX316" fmla="*/ 1096617 w 2064026"/>
                  <a:gd name="connsiteY316" fmla="*/ 46504 h 1424730"/>
                  <a:gd name="connsiteX317" fmla="*/ 1099930 w 2064026"/>
                  <a:gd name="connsiteY317" fmla="*/ 10060 h 1424730"/>
                  <a:gd name="connsiteX318" fmla="*/ 1126435 w 2064026"/>
                  <a:gd name="connsiteY318" fmla="*/ 6747 h 1424730"/>
                  <a:gd name="connsiteX319" fmla="*/ 1146313 w 2064026"/>
                  <a:gd name="connsiteY31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58185 w 2064026"/>
                  <a:gd name="connsiteY141" fmla="*/ 1007287 h 1424730"/>
                  <a:gd name="connsiteX142" fmla="*/ 2046589 w 2064026"/>
                  <a:gd name="connsiteY142" fmla="*/ 1041725 h 1424730"/>
                  <a:gd name="connsiteX143" fmla="*/ 2064026 w 2064026"/>
                  <a:gd name="connsiteY143" fmla="*/ 1060295 h 1424730"/>
                  <a:gd name="connsiteX144" fmla="*/ 2027582 w 2064026"/>
                  <a:gd name="connsiteY144" fmla="*/ 1083487 h 1424730"/>
                  <a:gd name="connsiteX145" fmla="*/ 1981200 w 2064026"/>
                  <a:gd name="connsiteY145" fmla="*/ 1103365 h 1424730"/>
                  <a:gd name="connsiteX146" fmla="*/ 1952341 w 2064026"/>
                  <a:gd name="connsiteY146" fmla="*/ 1109904 h 1424730"/>
                  <a:gd name="connsiteX147" fmla="*/ 1931504 w 2064026"/>
                  <a:gd name="connsiteY147" fmla="*/ 1129869 h 1424730"/>
                  <a:gd name="connsiteX148" fmla="*/ 1888173 w 2064026"/>
                  <a:gd name="connsiteY148" fmla="*/ 1119930 h 1424730"/>
                  <a:gd name="connsiteX149" fmla="*/ 1832113 w 2064026"/>
                  <a:gd name="connsiteY149" fmla="*/ 1119930 h 1424730"/>
                  <a:gd name="connsiteX150" fmla="*/ 1795669 w 2064026"/>
                  <a:gd name="connsiteY150" fmla="*/ 1123243 h 1424730"/>
                  <a:gd name="connsiteX151" fmla="*/ 1777884 w 2064026"/>
                  <a:gd name="connsiteY151" fmla="*/ 1143993 h 1424730"/>
                  <a:gd name="connsiteX152" fmla="*/ 1751815 w 2064026"/>
                  <a:gd name="connsiteY152" fmla="*/ 1150009 h 1424730"/>
                  <a:gd name="connsiteX153" fmla="*/ 1716946 w 2064026"/>
                  <a:gd name="connsiteY153" fmla="*/ 1182878 h 1424730"/>
                  <a:gd name="connsiteX154" fmla="*/ 1645005 w 2064026"/>
                  <a:gd name="connsiteY154" fmla="*/ 1261129 h 1424730"/>
                  <a:gd name="connsiteX155" fmla="*/ 1596569 w 2064026"/>
                  <a:gd name="connsiteY155" fmla="*/ 1317493 h 1424730"/>
                  <a:gd name="connsiteX156" fmla="*/ 1593662 w 2064026"/>
                  <a:gd name="connsiteY156" fmla="*/ 1317638 h 1424730"/>
                  <a:gd name="connsiteX157" fmla="*/ 1593697 w 2064026"/>
                  <a:gd name="connsiteY157" fmla="*/ 1319298 h 1424730"/>
                  <a:gd name="connsiteX158" fmla="*/ 1547191 w 2064026"/>
                  <a:gd name="connsiteY158" fmla="*/ 1348530 h 1424730"/>
                  <a:gd name="connsiteX159" fmla="*/ 1497495 w 2064026"/>
                  <a:gd name="connsiteY159" fmla="*/ 1361782 h 1424730"/>
                  <a:gd name="connsiteX160" fmla="*/ 1490869 w 2064026"/>
                  <a:gd name="connsiteY160" fmla="*/ 1384973 h 1424730"/>
                  <a:gd name="connsiteX161" fmla="*/ 1464365 w 2064026"/>
                  <a:gd name="connsiteY161" fmla="*/ 1398226 h 1424730"/>
                  <a:gd name="connsiteX162" fmla="*/ 1408043 w 2064026"/>
                  <a:gd name="connsiteY162" fmla="*/ 1424730 h 1424730"/>
                  <a:gd name="connsiteX163" fmla="*/ 1404730 w 2064026"/>
                  <a:gd name="connsiteY163" fmla="*/ 1404852 h 1424730"/>
                  <a:gd name="connsiteX164" fmla="*/ 1408481 w 2064026"/>
                  <a:gd name="connsiteY164" fmla="*/ 1404687 h 1424730"/>
                  <a:gd name="connsiteX165" fmla="*/ 1414669 w 2064026"/>
                  <a:gd name="connsiteY165" fmla="*/ 1398226 h 1424730"/>
                  <a:gd name="connsiteX166" fmla="*/ 1417982 w 2064026"/>
                  <a:gd name="connsiteY166" fmla="*/ 1381660 h 1424730"/>
                  <a:gd name="connsiteX167" fmla="*/ 1414669 w 2064026"/>
                  <a:gd name="connsiteY167" fmla="*/ 1371721 h 1424730"/>
                  <a:gd name="connsiteX168" fmla="*/ 1411356 w 2064026"/>
                  <a:gd name="connsiteY168" fmla="*/ 1341904 h 1424730"/>
                  <a:gd name="connsiteX169" fmla="*/ 1437861 w 2064026"/>
                  <a:gd name="connsiteY169" fmla="*/ 1318713 h 1424730"/>
                  <a:gd name="connsiteX170" fmla="*/ 1441174 w 2064026"/>
                  <a:gd name="connsiteY170" fmla="*/ 1295521 h 1424730"/>
                  <a:gd name="connsiteX171" fmla="*/ 1414669 w 2064026"/>
                  <a:gd name="connsiteY171" fmla="*/ 1265704 h 1424730"/>
                  <a:gd name="connsiteX172" fmla="*/ 1378226 w 2064026"/>
                  <a:gd name="connsiteY172" fmla="*/ 1262391 h 1424730"/>
                  <a:gd name="connsiteX173" fmla="*/ 1374293 w 2064026"/>
                  <a:gd name="connsiteY173" fmla="*/ 1258586 h 1424730"/>
                  <a:gd name="connsiteX174" fmla="*/ 1368287 w 2064026"/>
                  <a:gd name="connsiteY174" fmla="*/ 1252452 h 1424730"/>
                  <a:gd name="connsiteX175" fmla="*/ 1358941 w 2064026"/>
                  <a:gd name="connsiteY175" fmla="*/ 1248330 h 1424730"/>
                  <a:gd name="connsiteX176" fmla="*/ 1357896 w 2064026"/>
                  <a:gd name="connsiteY176" fmla="*/ 1248612 h 1424730"/>
                  <a:gd name="connsiteX177" fmla="*/ 1355035 w 2064026"/>
                  <a:gd name="connsiteY177" fmla="*/ 1239200 h 1424730"/>
                  <a:gd name="connsiteX178" fmla="*/ 1345095 w 2064026"/>
                  <a:gd name="connsiteY178" fmla="*/ 1235887 h 1424730"/>
                  <a:gd name="connsiteX179" fmla="*/ 1331843 w 2064026"/>
                  <a:gd name="connsiteY179" fmla="*/ 1219321 h 1424730"/>
                  <a:gd name="connsiteX180" fmla="*/ 1311965 w 2064026"/>
                  <a:gd name="connsiteY180" fmla="*/ 1189504 h 1424730"/>
                  <a:gd name="connsiteX181" fmla="*/ 1292087 w 2064026"/>
                  <a:gd name="connsiteY181" fmla="*/ 1172939 h 1424730"/>
                  <a:gd name="connsiteX182" fmla="*/ 1282148 w 2064026"/>
                  <a:gd name="connsiteY182" fmla="*/ 1169626 h 1424730"/>
                  <a:gd name="connsiteX183" fmla="*/ 1262269 w 2064026"/>
                  <a:gd name="connsiteY183" fmla="*/ 1166313 h 1424730"/>
                  <a:gd name="connsiteX184" fmla="*/ 1252330 w 2064026"/>
                  <a:gd name="connsiteY184" fmla="*/ 1169626 h 1424730"/>
                  <a:gd name="connsiteX185" fmla="*/ 1232452 w 2064026"/>
                  <a:gd name="connsiteY185" fmla="*/ 1176252 h 1424730"/>
                  <a:gd name="connsiteX186" fmla="*/ 1202635 w 2064026"/>
                  <a:gd name="connsiteY186" fmla="*/ 1182878 h 1424730"/>
                  <a:gd name="connsiteX187" fmla="*/ 1196009 w 2064026"/>
                  <a:gd name="connsiteY187" fmla="*/ 1182878 h 1424730"/>
                  <a:gd name="connsiteX188" fmla="*/ 1187992 w 2064026"/>
                  <a:gd name="connsiteY188" fmla="*/ 1182842 h 1424730"/>
                  <a:gd name="connsiteX189" fmla="*/ 1187949 w 2064026"/>
                  <a:gd name="connsiteY189" fmla="*/ 1181714 h 1424730"/>
                  <a:gd name="connsiteX190" fmla="*/ 1117927 w 2064026"/>
                  <a:gd name="connsiteY190" fmla="*/ 1175535 h 1424730"/>
                  <a:gd name="connsiteX191" fmla="*/ 1099392 w 2064026"/>
                  <a:gd name="connsiteY191" fmla="*/ 1148763 h 1424730"/>
                  <a:gd name="connsiteX192" fmla="*/ 1095273 w 2064026"/>
                  <a:gd name="connsiteY192" fmla="*/ 1171416 h 1424730"/>
                  <a:gd name="connsiteX193" fmla="*/ 438306 w 2064026"/>
                  <a:gd name="connsiteY193" fmla="*/ 1169357 h 1424730"/>
                  <a:gd name="connsiteX194" fmla="*/ 441532 w 2064026"/>
                  <a:gd name="connsiteY194" fmla="*/ 1177757 h 1424730"/>
                  <a:gd name="connsiteX195" fmla="*/ 434009 w 2064026"/>
                  <a:gd name="connsiteY195" fmla="*/ 1176252 h 1424730"/>
                  <a:gd name="connsiteX196" fmla="*/ 427382 w 2064026"/>
                  <a:gd name="connsiteY196" fmla="*/ 1169626 h 1424730"/>
                  <a:gd name="connsiteX197" fmla="*/ 417443 w 2064026"/>
                  <a:gd name="connsiteY197" fmla="*/ 1166313 h 1424730"/>
                  <a:gd name="connsiteX198" fmla="*/ 414130 w 2064026"/>
                  <a:gd name="connsiteY198" fmla="*/ 1156373 h 1424730"/>
                  <a:gd name="connsiteX199" fmla="*/ 400405 w 2064026"/>
                  <a:gd name="connsiteY199" fmla="*/ 1150780 h 1424730"/>
                  <a:gd name="connsiteX200" fmla="*/ 394252 w 2064026"/>
                  <a:gd name="connsiteY200" fmla="*/ 1143121 h 1424730"/>
                  <a:gd name="connsiteX201" fmla="*/ 385175 w 2064026"/>
                  <a:gd name="connsiteY201" fmla="*/ 1136396 h 1424730"/>
                  <a:gd name="connsiteX202" fmla="*/ 383685 w 2064026"/>
                  <a:gd name="connsiteY202" fmla="*/ 1135200 h 1424730"/>
                  <a:gd name="connsiteX203" fmla="*/ 381000 w 2064026"/>
                  <a:gd name="connsiteY203" fmla="*/ 1126556 h 1424730"/>
                  <a:gd name="connsiteX204" fmla="*/ 361122 w 2064026"/>
                  <a:gd name="connsiteY204" fmla="*/ 1119930 h 1424730"/>
                  <a:gd name="connsiteX205" fmla="*/ 351182 w 2064026"/>
                  <a:gd name="connsiteY205" fmla="*/ 1103365 h 1424730"/>
                  <a:gd name="connsiteX206" fmla="*/ 327991 w 2064026"/>
                  <a:gd name="connsiteY206" fmla="*/ 1100052 h 1424730"/>
                  <a:gd name="connsiteX207" fmla="*/ 311426 w 2064026"/>
                  <a:gd name="connsiteY207" fmla="*/ 1083487 h 1424730"/>
                  <a:gd name="connsiteX208" fmla="*/ 308113 w 2064026"/>
                  <a:gd name="connsiteY208" fmla="*/ 1073547 h 1424730"/>
                  <a:gd name="connsiteX209" fmla="*/ 298174 w 2064026"/>
                  <a:gd name="connsiteY209" fmla="*/ 1047043 h 1424730"/>
                  <a:gd name="connsiteX210" fmla="*/ 284922 w 2064026"/>
                  <a:gd name="connsiteY210" fmla="*/ 1030478 h 1424730"/>
                  <a:gd name="connsiteX211" fmla="*/ 284922 w 2064026"/>
                  <a:gd name="connsiteY211" fmla="*/ 1010600 h 1424730"/>
                  <a:gd name="connsiteX212" fmla="*/ 265043 w 2064026"/>
                  <a:gd name="connsiteY212" fmla="*/ 994034 h 1424730"/>
                  <a:gd name="connsiteX213" fmla="*/ 284922 w 2064026"/>
                  <a:gd name="connsiteY213" fmla="*/ 977469 h 1424730"/>
                  <a:gd name="connsiteX214" fmla="*/ 245165 w 2064026"/>
                  <a:gd name="connsiteY214" fmla="*/ 977469 h 1424730"/>
                  <a:gd name="connsiteX215" fmla="*/ 255104 w 2064026"/>
                  <a:gd name="connsiteY215" fmla="*/ 937713 h 1424730"/>
                  <a:gd name="connsiteX216" fmla="*/ 254462 w 2064026"/>
                  <a:gd name="connsiteY216" fmla="*/ 936521 h 1424730"/>
                  <a:gd name="connsiteX217" fmla="*/ 260652 w 2064026"/>
                  <a:gd name="connsiteY217" fmla="*/ 942023 h 1424730"/>
                  <a:gd name="connsiteX218" fmla="*/ 272212 w 2064026"/>
                  <a:gd name="connsiteY218" fmla="*/ 936176 h 1424730"/>
                  <a:gd name="connsiteX219" fmla="*/ 261117 w 2064026"/>
                  <a:gd name="connsiteY219" fmla="*/ 900767 h 1424730"/>
                  <a:gd name="connsiteX220" fmla="*/ 241386 w 2064026"/>
                  <a:gd name="connsiteY220" fmla="*/ 883893 h 1424730"/>
                  <a:gd name="connsiteX221" fmla="*/ 246236 w 2064026"/>
                  <a:gd name="connsiteY221" fmla="*/ 869942 h 1424730"/>
                  <a:gd name="connsiteX222" fmla="*/ 233879 w 2064026"/>
                  <a:gd name="connsiteY222" fmla="*/ 865823 h 1424730"/>
                  <a:gd name="connsiteX223" fmla="*/ 227701 w 2064026"/>
                  <a:gd name="connsiteY223" fmla="*/ 863763 h 1424730"/>
                  <a:gd name="connsiteX224" fmla="*/ 221522 w 2064026"/>
                  <a:gd name="connsiteY224" fmla="*/ 859644 h 1424730"/>
                  <a:gd name="connsiteX225" fmla="*/ 219463 w 2064026"/>
                  <a:gd name="connsiteY225" fmla="*/ 853466 h 1424730"/>
                  <a:gd name="connsiteX226" fmla="*/ 211225 w 2064026"/>
                  <a:gd name="connsiteY226" fmla="*/ 841109 h 1424730"/>
                  <a:gd name="connsiteX227" fmla="*/ 209360 w 2064026"/>
                  <a:gd name="connsiteY227" fmla="*/ 835558 h 1424730"/>
                  <a:gd name="connsiteX228" fmla="*/ 208755 w 2064026"/>
                  <a:gd name="connsiteY228" fmla="*/ 832227 h 1424730"/>
                  <a:gd name="connsiteX229" fmla="*/ 207106 w 2064026"/>
                  <a:gd name="connsiteY229" fmla="*/ 820515 h 1424730"/>
                  <a:gd name="connsiteX230" fmla="*/ 200928 w 2064026"/>
                  <a:gd name="connsiteY230" fmla="*/ 797861 h 1424730"/>
                  <a:gd name="connsiteX231" fmla="*/ 194749 w 2064026"/>
                  <a:gd name="connsiteY231" fmla="*/ 785504 h 1424730"/>
                  <a:gd name="connsiteX232" fmla="*/ 193488 w 2064026"/>
                  <a:gd name="connsiteY232" fmla="*/ 801050 h 1424730"/>
                  <a:gd name="connsiteX233" fmla="*/ 182393 w 2064026"/>
                  <a:gd name="connsiteY233" fmla="*/ 804704 h 1424730"/>
                  <a:gd name="connsiteX234" fmla="*/ 170036 w 2064026"/>
                  <a:gd name="connsiteY234" fmla="*/ 778462 h 1424730"/>
                  <a:gd name="connsiteX235" fmla="*/ 163031 w 2064026"/>
                  <a:gd name="connsiteY235" fmla="*/ 766341 h 1424730"/>
                  <a:gd name="connsiteX236" fmla="*/ 163636 w 2064026"/>
                  <a:gd name="connsiteY236" fmla="*/ 778005 h 1424730"/>
                  <a:gd name="connsiteX237" fmla="*/ 157679 w 2064026"/>
                  <a:gd name="connsiteY237" fmla="*/ 777199 h 1424730"/>
                  <a:gd name="connsiteX238" fmla="*/ 143263 w 2064026"/>
                  <a:gd name="connsiteY238" fmla="*/ 754612 h 1424730"/>
                  <a:gd name="connsiteX239" fmla="*/ 148112 w 2064026"/>
                  <a:gd name="connsiteY239" fmla="*/ 731626 h 1424730"/>
                  <a:gd name="connsiteX240" fmla="*/ 109514 w 2064026"/>
                  <a:gd name="connsiteY240" fmla="*/ 723854 h 1424730"/>
                  <a:gd name="connsiteX241" fmla="*/ 87326 w 2064026"/>
                  <a:gd name="connsiteY241" fmla="*/ 744780 h 1424730"/>
                  <a:gd name="connsiteX242" fmla="*/ 95895 w 2064026"/>
                  <a:gd name="connsiteY242" fmla="*/ 756671 h 1424730"/>
                  <a:gd name="connsiteX243" fmla="*/ 77360 w 2064026"/>
                  <a:gd name="connsiteY243" fmla="*/ 746374 h 1424730"/>
                  <a:gd name="connsiteX244" fmla="*/ 58825 w 2064026"/>
                  <a:gd name="connsiteY244" fmla="*/ 729898 h 1424730"/>
                  <a:gd name="connsiteX245" fmla="*/ 54706 w 2064026"/>
                  <a:gd name="connsiteY245" fmla="*/ 723720 h 1424730"/>
                  <a:gd name="connsiteX246" fmla="*/ 42349 w 2064026"/>
                  <a:gd name="connsiteY246" fmla="*/ 717542 h 1424730"/>
                  <a:gd name="connsiteX247" fmla="*/ 23814 w 2064026"/>
                  <a:gd name="connsiteY247" fmla="*/ 705185 h 1424730"/>
                  <a:gd name="connsiteX248" fmla="*/ 11457 w 2064026"/>
                  <a:gd name="connsiteY248" fmla="*/ 699007 h 1424730"/>
                  <a:gd name="connsiteX249" fmla="*/ 5279 w 2064026"/>
                  <a:gd name="connsiteY249" fmla="*/ 699007 h 1424730"/>
                  <a:gd name="connsiteX250" fmla="*/ 1160 w 2064026"/>
                  <a:gd name="connsiteY250" fmla="*/ 693515 h 1424730"/>
                  <a:gd name="connsiteX251" fmla="*/ 1160 w 2064026"/>
                  <a:gd name="connsiteY251" fmla="*/ 163547 h 1424730"/>
                  <a:gd name="connsiteX252" fmla="*/ 0 w 2064026"/>
                  <a:gd name="connsiteY252" fmla="*/ 163020 h 1424730"/>
                  <a:gd name="connsiteX253" fmla="*/ 0 w 2064026"/>
                  <a:gd name="connsiteY253" fmla="*/ 162460 h 1424730"/>
                  <a:gd name="connsiteX254" fmla="*/ 92765 w 2064026"/>
                  <a:gd name="connsiteY254" fmla="*/ 218782 h 1424730"/>
                  <a:gd name="connsiteX255" fmla="*/ 125895 w 2064026"/>
                  <a:gd name="connsiteY255" fmla="*/ 215469 h 1424730"/>
                  <a:gd name="connsiteX256" fmla="*/ 83195 w 2064026"/>
                  <a:gd name="connsiteY256" fmla="*/ 149208 h 1424730"/>
                  <a:gd name="connsiteX257" fmla="*/ 131049 w 2064026"/>
                  <a:gd name="connsiteY257" fmla="*/ 151233 h 1424730"/>
                  <a:gd name="connsiteX258" fmla="*/ 228600 w 2064026"/>
                  <a:gd name="connsiteY258" fmla="*/ 75033 h 1424730"/>
                  <a:gd name="connsiteX259" fmla="*/ 274429 w 2064026"/>
                  <a:gd name="connsiteY259" fmla="*/ 79450 h 1424730"/>
                  <a:gd name="connsiteX260" fmla="*/ 147798 w 2064026"/>
                  <a:gd name="connsiteY260" fmla="*/ 163932 h 1424730"/>
                  <a:gd name="connsiteX261" fmla="*/ 195469 w 2064026"/>
                  <a:gd name="connsiteY261" fmla="*/ 179026 h 1424730"/>
                  <a:gd name="connsiteX262" fmla="*/ 218661 w 2064026"/>
                  <a:gd name="connsiteY262" fmla="*/ 142582 h 1424730"/>
                  <a:gd name="connsiteX263" fmla="*/ 255104 w 2064026"/>
                  <a:gd name="connsiteY263" fmla="*/ 142582 h 1424730"/>
                  <a:gd name="connsiteX264" fmla="*/ 261730 w 2064026"/>
                  <a:gd name="connsiteY264" fmla="*/ 155834 h 1424730"/>
                  <a:gd name="connsiteX265" fmla="*/ 301487 w 2064026"/>
                  <a:gd name="connsiteY265" fmla="*/ 139269 h 1424730"/>
                  <a:gd name="connsiteX266" fmla="*/ 311426 w 2064026"/>
                  <a:gd name="connsiteY266" fmla="*/ 99513 h 1424730"/>
                  <a:gd name="connsiteX267" fmla="*/ 327991 w 2064026"/>
                  <a:gd name="connsiteY267" fmla="*/ 132643 h 1424730"/>
                  <a:gd name="connsiteX268" fmla="*/ 341243 w 2064026"/>
                  <a:gd name="connsiteY268" fmla="*/ 159147 h 1424730"/>
                  <a:gd name="connsiteX269" fmla="*/ 371061 w 2064026"/>
                  <a:gd name="connsiteY269" fmla="*/ 165773 h 1424730"/>
                  <a:gd name="connsiteX270" fmla="*/ 397565 w 2064026"/>
                  <a:gd name="connsiteY270" fmla="*/ 139269 h 1424730"/>
                  <a:gd name="connsiteX271" fmla="*/ 417443 w 2064026"/>
                  <a:gd name="connsiteY271" fmla="*/ 182339 h 1424730"/>
                  <a:gd name="connsiteX272" fmla="*/ 443948 w 2064026"/>
                  <a:gd name="connsiteY272" fmla="*/ 152521 h 1424730"/>
                  <a:gd name="connsiteX273" fmla="*/ 473765 w 2064026"/>
                  <a:gd name="connsiteY273" fmla="*/ 155834 h 1424730"/>
                  <a:gd name="connsiteX274" fmla="*/ 506895 w 2064026"/>
                  <a:gd name="connsiteY274" fmla="*/ 179026 h 1424730"/>
                  <a:gd name="connsiteX275" fmla="*/ 576469 w 2064026"/>
                  <a:gd name="connsiteY275" fmla="*/ 225408 h 1424730"/>
                  <a:gd name="connsiteX276" fmla="*/ 616226 w 2064026"/>
                  <a:gd name="connsiteY276" fmla="*/ 218782 h 1424730"/>
                  <a:gd name="connsiteX277" fmla="*/ 641902 w 2064026"/>
                  <a:gd name="connsiteY277" fmla="*/ 248600 h 1424730"/>
                  <a:gd name="connsiteX278" fmla="*/ 609600 w 2064026"/>
                  <a:gd name="connsiteY278" fmla="*/ 271791 h 1424730"/>
                  <a:gd name="connsiteX279" fmla="*/ 659295 w 2064026"/>
                  <a:gd name="connsiteY279" fmla="*/ 285043 h 1424730"/>
                  <a:gd name="connsiteX280" fmla="*/ 742122 w 2064026"/>
                  <a:gd name="connsiteY280" fmla="*/ 281730 h 1424730"/>
                  <a:gd name="connsiteX281" fmla="*/ 785191 w 2064026"/>
                  <a:gd name="connsiteY281" fmla="*/ 354617 h 1424730"/>
                  <a:gd name="connsiteX282" fmla="*/ 788504 w 2064026"/>
                  <a:gd name="connsiteY282" fmla="*/ 278417 h 1424730"/>
                  <a:gd name="connsiteX283" fmla="*/ 834887 w 2064026"/>
                  <a:gd name="connsiteY283" fmla="*/ 275104 h 1424730"/>
                  <a:gd name="connsiteX284" fmla="*/ 834887 w 2064026"/>
                  <a:gd name="connsiteY284" fmla="*/ 258539 h 1424730"/>
                  <a:gd name="connsiteX285" fmla="*/ 781878 w 2064026"/>
                  <a:gd name="connsiteY285" fmla="*/ 258539 h 1424730"/>
                  <a:gd name="connsiteX286" fmla="*/ 765313 w 2064026"/>
                  <a:gd name="connsiteY286" fmla="*/ 238660 h 1424730"/>
                  <a:gd name="connsiteX287" fmla="*/ 781878 w 2064026"/>
                  <a:gd name="connsiteY287" fmla="*/ 222095 h 1424730"/>
                  <a:gd name="connsiteX288" fmla="*/ 811695 w 2064026"/>
                  <a:gd name="connsiteY288" fmla="*/ 218782 h 1424730"/>
                  <a:gd name="connsiteX289" fmla="*/ 844826 w 2064026"/>
                  <a:gd name="connsiteY289" fmla="*/ 218782 h 1424730"/>
                  <a:gd name="connsiteX290" fmla="*/ 849746 w 2064026"/>
                  <a:gd name="connsiteY290" fmla="*/ 220037 h 1424730"/>
                  <a:gd name="connsiteX291" fmla="*/ 851452 w 2064026"/>
                  <a:gd name="connsiteY291" fmla="*/ 232034 h 1424730"/>
                  <a:gd name="connsiteX292" fmla="*/ 858630 w 2064026"/>
                  <a:gd name="connsiteY292" fmla="*/ 242900 h 1424730"/>
                  <a:gd name="connsiteX293" fmla="*/ 857535 w 2064026"/>
                  <a:gd name="connsiteY293" fmla="*/ 240355 h 1424730"/>
                  <a:gd name="connsiteX294" fmla="*/ 864704 w 2064026"/>
                  <a:gd name="connsiteY294" fmla="*/ 248600 h 1424730"/>
                  <a:gd name="connsiteX295" fmla="*/ 877956 w 2064026"/>
                  <a:gd name="connsiteY295" fmla="*/ 271791 h 1424730"/>
                  <a:gd name="connsiteX296" fmla="*/ 937591 w 2064026"/>
                  <a:gd name="connsiteY296" fmla="*/ 275104 h 1424730"/>
                  <a:gd name="connsiteX297" fmla="*/ 940904 w 2064026"/>
                  <a:gd name="connsiteY297" fmla="*/ 285043 h 1424730"/>
                  <a:gd name="connsiteX298" fmla="*/ 964095 w 2064026"/>
                  <a:gd name="connsiteY298" fmla="*/ 291669 h 1424730"/>
                  <a:gd name="connsiteX299" fmla="*/ 977348 w 2064026"/>
                  <a:gd name="connsiteY299" fmla="*/ 288356 h 1424730"/>
                  <a:gd name="connsiteX300" fmla="*/ 987287 w 2064026"/>
                  <a:gd name="connsiteY300" fmla="*/ 285043 h 1424730"/>
                  <a:gd name="connsiteX301" fmla="*/ 1017104 w 2064026"/>
                  <a:gd name="connsiteY301" fmla="*/ 281730 h 1424730"/>
                  <a:gd name="connsiteX302" fmla="*/ 1030356 w 2064026"/>
                  <a:gd name="connsiteY302" fmla="*/ 248600 h 1424730"/>
                  <a:gd name="connsiteX303" fmla="*/ 1050235 w 2064026"/>
                  <a:gd name="connsiteY303" fmla="*/ 248600 h 1424730"/>
                  <a:gd name="connsiteX304" fmla="*/ 1076739 w 2064026"/>
                  <a:gd name="connsiteY304" fmla="*/ 265165 h 1424730"/>
                  <a:gd name="connsiteX305" fmla="*/ 1089991 w 2064026"/>
                  <a:gd name="connsiteY305" fmla="*/ 338052 h 1424730"/>
                  <a:gd name="connsiteX306" fmla="*/ 1096617 w 2064026"/>
                  <a:gd name="connsiteY306" fmla="*/ 271791 h 1424730"/>
                  <a:gd name="connsiteX307" fmla="*/ 1123122 w 2064026"/>
                  <a:gd name="connsiteY307" fmla="*/ 271791 h 1424730"/>
                  <a:gd name="connsiteX308" fmla="*/ 1116495 w 2064026"/>
                  <a:gd name="connsiteY308" fmla="*/ 185652 h 1424730"/>
                  <a:gd name="connsiteX309" fmla="*/ 1131036 w 2064026"/>
                  <a:gd name="connsiteY309" fmla="*/ 171480 h 1424730"/>
                  <a:gd name="connsiteX310" fmla="*/ 1106556 w 2064026"/>
                  <a:gd name="connsiteY310" fmla="*/ 165773 h 1424730"/>
                  <a:gd name="connsiteX311" fmla="*/ 1099930 w 2064026"/>
                  <a:gd name="connsiteY311" fmla="*/ 155834 h 1424730"/>
                  <a:gd name="connsiteX312" fmla="*/ 1086678 w 2064026"/>
                  <a:gd name="connsiteY312" fmla="*/ 135956 h 1424730"/>
                  <a:gd name="connsiteX313" fmla="*/ 1080052 w 2064026"/>
                  <a:gd name="connsiteY313" fmla="*/ 122704 h 1424730"/>
                  <a:gd name="connsiteX314" fmla="*/ 1073426 w 2064026"/>
                  <a:gd name="connsiteY314" fmla="*/ 99513 h 1424730"/>
                  <a:gd name="connsiteX315" fmla="*/ 1083365 w 2064026"/>
                  <a:gd name="connsiteY315" fmla="*/ 66382 h 1424730"/>
                  <a:gd name="connsiteX316" fmla="*/ 1096617 w 2064026"/>
                  <a:gd name="connsiteY316" fmla="*/ 46504 h 1424730"/>
                  <a:gd name="connsiteX317" fmla="*/ 1099930 w 2064026"/>
                  <a:gd name="connsiteY317" fmla="*/ 10060 h 1424730"/>
                  <a:gd name="connsiteX318" fmla="*/ 1126435 w 2064026"/>
                  <a:gd name="connsiteY318" fmla="*/ 6747 h 1424730"/>
                  <a:gd name="connsiteX319" fmla="*/ 1146313 w 2064026"/>
                  <a:gd name="connsiteY31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22526 w 2064026"/>
                  <a:gd name="connsiteY140" fmla="*/ 963519 h 1424730"/>
                  <a:gd name="connsiteX141" fmla="*/ 2017643 w 2064026"/>
                  <a:gd name="connsiteY141" fmla="*/ 990721 h 1424730"/>
                  <a:gd name="connsiteX142" fmla="*/ 2058185 w 2064026"/>
                  <a:gd name="connsiteY142" fmla="*/ 1007287 h 1424730"/>
                  <a:gd name="connsiteX143" fmla="*/ 2046589 w 2064026"/>
                  <a:gd name="connsiteY143" fmla="*/ 1041725 h 1424730"/>
                  <a:gd name="connsiteX144" fmla="*/ 2064026 w 2064026"/>
                  <a:gd name="connsiteY144" fmla="*/ 1060295 h 1424730"/>
                  <a:gd name="connsiteX145" fmla="*/ 2027582 w 2064026"/>
                  <a:gd name="connsiteY145" fmla="*/ 1083487 h 1424730"/>
                  <a:gd name="connsiteX146" fmla="*/ 1981200 w 2064026"/>
                  <a:gd name="connsiteY146" fmla="*/ 1103365 h 1424730"/>
                  <a:gd name="connsiteX147" fmla="*/ 1952341 w 2064026"/>
                  <a:gd name="connsiteY147" fmla="*/ 1109904 h 1424730"/>
                  <a:gd name="connsiteX148" fmla="*/ 1931504 w 2064026"/>
                  <a:gd name="connsiteY148" fmla="*/ 1129869 h 1424730"/>
                  <a:gd name="connsiteX149" fmla="*/ 1888173 w 2064026"/>
                  <a:gd name="connsiteY149" fmla="*/ 1119930 h 1424730"/>
                  <a:gd name="connsiteX150" fmla="*/ 1832113 w 2064026"/>
                  <a:gd name="connsiteY150" fmla="*/ 1119930 h 1424730"/>
                  <a:gd name="connsiteX151" fmla="*/ 1795669 w 2064026"/>
                  <a:gd name="connsiteY151" fmla="*/ 1123243 h 1424730"/>
                  <a:gd name="connsiteX152" fmla="*/ 1777884 w 2064026"/>
                  <a:gd name="connsiteY152" fmla="*/ 1143993 h 1424730"/>
                  <a:gd name="connsiteX153" fmla="*/ 1751815 w 2064026"/>
                  <a:gd name="connsiteY153" fmla="*/ 1150009 h 1424730"/>
                  <a:gd name="connsiteX154" fmla="*/ 1716946 w 2064026"/>
                  <a:gd name="connsiteY154" fmla="*/ 1182878 h 1424730"/>
                  <a:gd name="connsiteX155" fmla="*/ 1645005 w 2064026"/>
                  <a:gd name="connsiteY155" fmla="*/ 1261129 h 1424730"/>
                  <a:gd name="connsiteX156" fmla="*/ 1596569 w 2064026"/>
                  <a:gd name="connsiteY156" fmla="*/ 1317493 h 1424730"/>
                  <a:gd name="connsiteX157" fmla="*/ 1593662 w 2064026"/>
                  <a:gd name="connsiteY157" fmla="*/ 1317638 h 1424730"/>
                  <a:gd name="connsiteX158" fmla="*/ 1593697 w 2064026"/>
                  <a:gd name="connsiteY158" fmla="*/ 1319298 h 1424730"/>
                  <a:gd name="connsiteX159" fmla="*/ 1547191 w 2064026"/>
                  <a:gd name="connsiteY159" fmla="*/ 1348530 h 1424730"/>
                  <a:gd name="connsiteX160" fmla="*/ 1497495 w 2064026"/>
                  <a:gd name="connsiteY160" fmla="*/ 1361782 h 1424730"/>
                  <a:gd name="connsiteX161" fmla="*/ 1490869 w 2064026"/>
                  <a:gd name="connsiteY161" fmla="*/ 1384973 h 1424730"/>
                  <a:gd name="connsiteX162" fmla="*/ 1464365 w 2064026"/>
                  <a:gd name="connsiteY162" fmla="*/ 1398226 h 1424730"/>
                  <a:gd name="connsiteX163" fmla="*/ 1408043 w 2064026"/>
                  <a:gd name="connsiteY163" fmla="*/ 1424730 h 1424730"/>
                  <a:gd name="connsiteX164" fmla="*/ 1404730 w 2064026"/>
                  <a:gd name="connsiteY164" fmla="*/ 1404852 h 1424730"/>
                  <a:gd name="connsiteX165" fmla="*/ 1408481 w 2064026"/>
                  <a:gd name="connsiteY165" fmla="*/ 1404687 h 1424730"/>
                  <a:gd name="connsiteX166" fmla="*/ 1414669 w 2064026"/>
                  <a:gd name="connsiteY166" fmla="*/ 1398226 h 1424730"/>
                  <a:gd name="connsiteX167" fmla="*/ 1417982 w 2064026"/>
                  <a:gd name="connsiteY167" fmla="*/ 1381660 h 1424730"/>
                  <a:gd name="connsiteX168" fmla="*/ 1414669 w 2064026"/>
                  <a:gd name="connsiteY168" fmla="*/ 1371721 h 1424730"/>
                  <a:gd name="connsiteX169" fmla="*/ 1411356 w 2064026"/>
                  <a:gd name="connsiteY169" fmla="*/ 1341904 h 1424730"/>
                  <a:gd name="connsiteX170" fmla="*/ 1437861 w 2064026"/>
                  <a:gd name="connsiteY170" fmla="*/ 1318713 h 1424730"/>
                  <a:gd name="connsiteX171" fmla="*/ 1441174 w 2064026"/>
                  <a:gd name="connsiteY171" fmla="*/ 1295521 h 1424730"/>
                  <a:gd name="connsiteX172" fmla="*/ 1414669 w 2064026"/>
                  <a:gd name="connsiteY172" fmla="*/ 1265704 h 1424730"/>
                  <a:gd name="connsiteX173" fmla="*/ 1378226 w 2064026"/>
                  <a:gd name="connsiteY173" fmla="*/ 1262391 h 1424730"/>
                  <a:gd name="connsiteX174" fmla="*/ 1374293 w 2064026"/>
                  <a:gd name="connsiteY174" fmla="*/ 1258586 h 1424730"/>
                  <a:gd name="connsiteX175" fmla="*/ 1368287 w 2064026"/>
                  <a:gd name="connsiteY175" fmla="*/ 1252452 h 1424730"/>
                  <a:gd name="connsiteX176" fmla="*/ 1358941 w 2064026"/>
                  <a:gd name="connsiteY176" fmla="*/ 1248330 h 1424730"/>
                  <a:gd name="connsiteX177" fmla="*/ 1357896 w 2064026"/>
                  <a:gd name="connsiteY177" fmla="*/ 1248612 h 1424730"/>
                  <a:gd name="connsiteX178" fmla="*/ 1355035 w 2064026"/>
                  <a:gd name="connsiteY178" fmla="*/ 1239200 h 1424730"/>
                  <a:gd name="connsiteX179" fmla="*/ 1345095 w 2064026"/>
                  <a:gd name="connsiteY179" fmla="*/ 1235887 h 1424730"/>
                  <a:gd name="connsiteX180" fmla="*/ 1331843 w 2064026"/>
                  <a:gd name="connsiteY180" fmla="*/ 1219321 h 1424730"/>
                  <a:gd name="connsiteX181" fmla="*/ 1311965 w 2064026"/>
                  <a:gd name="connsiteY181" fmla="*/ 1189504 h 1424730"/>
                  <a:gd name="connsiteX182" fmla="*/ 1292087 w 2064026"/>
                  <a:gd name="connsiteY182" fmla="*/ 1172939 h 1424730"/>
                  <a:gd name="connsiteX183" fmla="*/ 1282148 w 2064026"/>
                  <a:gd name="connsiteY183" fmla="*/ 1169626 h 1424730"/>
                  <a:gd name="connsiteX184" fmla="*/ 1262269 w 2064026"/>
                  <a:gd name="connsiteY184" fmla="*/ 1166313 h 1424730"/>
                  <a:gd name="connsiteX185" fmla="*/ 1252330 w 2064026"/>
                  <a:gd name="connsiteY185" fmla="*/ 1169626 h 1424730"/>
                  <a:gd name="connsiteX186" fmla="*/ 1232452 w 2064026"/>
                  <a:gd name="connsiteY186" fmla="*/ 1176252 h 1424730"/>
                  <a:gd name="connsiteX187" fmla="*/ 1202635 w 2064026"/>
                  <a:gd name="connsiteY187" fmla="*/ 1182878 h 1424730"/>
                  <a:gd name="connsiteX188" fmla="*/ 1196009 w 2064026"/>
                  <a:gd name="connsiteY188" fmla="*/ 1182878 h 1424730"/>
                  <a:gd name="connsiteX189" fmla="*/ 1187992 w 2064026"/>
                  <a:gd name="connsiteY189" fmla="*/ 1182842 h 1424730"/>
                  <a:gd name="connsiteX190" fmla="*/ 1187949 w 2064026"/>
                  <a:gd name="connsiteY190" fmla="*/ 1181714 h 1424730"/>
                  <a:gd name="connsiteX191" fmla="*/ 1117927 w 2064026"/>
                  <a:gd name="connsiteY191" fmla="*/ 1175535 h 1424730"/>
                  <a:gd name="connsiteX192" fmla="*/ 1099392 w 2064026"/>
                  <a:gd name="connsiteY192" fmla="*/ 1148763 h 1424730"/>
                  <a:gd name="connsiteX193" fmla="*/ 1095273 w 2064026"/>
                  <a:gd name="connsiteY193" fmla="*/ 1171416 h 1424730"/>
                  <a:gd name="connsiteX194" fmla="*/ 438306 w 2064026"/>
                  <a:gd name="connsiteY194" fmla="*/ 1169357 h 1424730"/>
                  <a:gd name="connsiteX195" fmla="*/ 441532 w 2064026"/>
                  <a:gd name="connsiteY195" fmla="*/ 1177757 h 1424730"/>
                  <a:gd name="connsiteX196" fmla="*/ 434009 w 2064026"/>
                  <a:gd name="connsiteY196" fmla="*/ 1176252 h 1424730"/>
                  <a:gd name="connsiteX197" fmla="*/ 427382 w 2064026"/>
                  <a:gd name="connsiteY197" fmla="*/ 1169626 h 1424730"/>
                  <a:gd name="connsiteX198" fmla="*/ 417443 w 2064026"/>
                  <a:gd name="connsiteY198" fmla="*/ 1166313 h 1424730"/>
                  <a:gd name="connsiteX199" fmla="*/ 414130 w 2064026"/>
                  <a:gd name="connsiteY199" fmla="*/ 1156373 h 1424730"/>
                  <a:gd name="connsiteX200" fmla="*/ 400405 w 2064026"/>
                  <a:gd name="connsiteY200" fmla="*/ 1150780 h 1424730"/>
                  <a:gd name="connsiteX201" fmla="*/ 394252 w 2064026"/>
                  <a:gd name="connsiteY201" fmla="*/ 1143121 h 1424730"/>
                  <a:gd name="connsiteX202" fmla="*/ 385175 w 2064026"/>
                  <a:gd name="connsiteY202" fmla="*/ 1136396 h 1424730"/>
                  <a:gd name="connsiteX203" fmla="*/ 383685 w 2064026"/>
                  <a:gd name="connsiteY203" fmla="*/ 1135200 h 1424730"/>
                  <a:gd name="connsiteX204" fmla="*/ 381000 w 2064026"/>
                  <a:gd name="connsiteY204" fmla="*/ 1126556 h 1424730"/>
                  <a:gd name="connsiteX205" fmla="*/ 361122 w 2064026"/>
                  <a:gd name="connsiteY205" fmla="*/ 1119930 h 1424730"/>
                  <a:gd name="connsiteX206" fmla="*/ 351182 w 2064026"/>
                  <a:gd name="connsiteY206" fmla="*/ 1103365 h 1424730"/>
                  <a:gd name="connsiteX207" fmla="*/ 327991 w 2064026"/>
                  <a:gd name="connsiteY207" fmla="*/ 1100052 h 1424730"/>
                  <a:gd name="connsiteX208" fmla="*/ 311426 w 2064026"/>
                  <a:gd name="connsiteY208" fmla="*/ 1083487 h 1424730"/>
                  <a:gd name="connsiteX209" fmla="*/ 308113 w 2064026"/>
                  <a:gd name="connsiteY209" fmla="*/ 1073547 h 1424730"/>
                  <a:gd name="connsiteX210" fmla="*/ 298174 w 2064026"/>
                  <a:gd name="connsiteY210" fmla="*/ 1047043 h 1424730"/>
                  <a:gd name="connsiteX211" fmla="*/ 284922 w 2064026"/>
                  <a:gd name="connsiteY211" fmla="*/ 1030478 h 1424730"/>
                  <a:gd name="connsiteX212" fmla="*/ 284922 w 2064026"/>
                  <a:gd name="connsiteY212" fmla="*/ 1010600 h 1424730"/>
                  <a:gd name="connsiteX213" fmla="*/ 265043 w 2064026"/>
                  <a:gd name="connsiteY213" fmla="*/ 994034 h 1424730"/>
                  <a:gd name="connsiteX214" fmla="*/ 284922 w 2064026"/>
                  <a:gd name="connsiteY214" fmla="*/ 977469 h 1424730"/>
                  <a:gd name="connsiteX215" fmla="*/ 245165 w 2064026"/>
                  <a:gd name="connsiteY215" fmla="*/ 977469 h 1424730"/>
                  <a:gd name="connsiteX216" fmla="*/ 255104 w 2064026"/>
                  <a:gd name="connsiteY216" fmla="*/ 937713 h 1424730"/>
                  <a:gd name="connsiteX217" fmla="*/ 254462 w 2064026"/>
                  <a:gd name="connsiteY217" fmla="*/ 936521 h 1424730"/>
                  <a:gd name="connsiteX218" fmla="*/ 260652 w 2064026"/>
                  <a:gd name="connsiteY218" fmla="*/ 942023 h 1424730"/>
                  <a:gd name="connsiteX219" fmla="*/ 272212 w 2064026"/>
                  <a:gd name="connsiteY219" fmla="*/ 936176 h 1424730"/>
                  <a:gd name="connsiteX220" fmla="*/ 261117 w 2064026"/>
                  <a:gd name="connsiteY220" fmla="*/ 900767 h 1424730"/>
                  <a:gd name="connsiteX221" fmla="*/ 241386 w 2064026"/>
                  <a:gd name="connsiteY221" fmla="*/ 883893 h 1424730"/>
                  <a:gd name="connsiteX222" fmla="*/ 246236 w 2064026"/>
                  <a:gd name="connsiteY222" fmla="*/ 869942 h 1424730"/>
                  <a:gd name="connsiteX223" fmla="*/ 233879 w 2064026"/>
                  <a:gd name="connsiteY223" fmla="*/ 865823 h 1424730"/>
                  <a:gd name="connsiteX224" fmla="*/ 227701 w 2064026"/>
                  <a:gd name="connsiteY224" fmla="*/ 863763 h 1424730"/>
                  <a:gd name="connsiteX225" fmla="*/ 221522 w 2064026"/>
                  <a:gd name="connsiteY225" fmla="*/ 859644 h 1424730"/>
                  <a:gd name="connsiteX226" fmla="*/ 219463 w 2064026"/>
                  <a:gd name="connsiteY226" fmla="*/ 853466 h 1424730"/>
                  <a:gd name="connsiteX227" fmla="*/ 211225 w 2064026"/>
                  <a:gd name="connsiteY227" fmla="*/ 841109 h 1424730"/>
                  <a:gd name="connsiteX228" fmla="*/ 209360 w 2064026"/>
                  <a:gd name="connsiteY228" fmla="*/ 835558 h 1424730"/>
                  <a:gd name="connsiteX229" fmla="*/ 208755 w 2064026"/>
                  <a:gd name="connsiteY229" fmla="*/ 832227 h 1424730"/>
                  <a:gd name="connsiteX230" fmla="*/ 207106 w 2064026"/>
                  <a:gd name="connsiteY230" fmla="*/ 820515 h 1424730"/>
                  <a:gd name="connsiteX231" fmla="*/ 200928 w 2064026"/>
                  <a:gd name="connsiteY231" fmla="*/ 797861 h 1424730"/>
                  <a:gd name="connsiteX232" fmla="*/ 194749 w 2064026"/>
                  <a:gd name="connsiteY232" fmla="*/ 785504 h 1424730"/>
                  <a:gd name="connsiteX233" fmla="*/ 193488 w 2064026"/>
                  <a:gd name="connsiteY233" fmla="*/ 801050 h 1424730"/>
                  <a:gd name="connsiteX234" fmla="*/ 182393 w 2064026"/>
                  <a:gd name="connsiteY234" fmla="*/ 804704 h 1424730"/>
                  <a:gd name="connsiteX235" fmla="*/ 170036 w 2064026"/>
                  <a:gd name="connsiteY235" fmla="*/ 778462 h 1424730"/>
                  <a:gd name="connsiteX236" fmla="*/ 163031 w 2064026"/>
                  <a:gd name="connsiteY236" fmla="*/ 766341 h 1424730"/>
                  <a:gd name="connsiteX237" fmla="*/ 163636 w 2064026"/>
                  <a:gd name="connsiteY237" fmla="*/ 778005 h 1424730"/>
                  <a:gd name="connsiteX238" fmla="*/ 157679 w 2064026"/>
                  <a:gd name="connsiteY238" fmla="*/ 777199 h 1424730"/>
                  <a:gd name="connsiteX239" fmla="*/ 143263 w 2064026"/>
                  <a:gd name="connsiteY239" fmla="*/ 754612 h 1424730"/>
                  <a:gd name="connsiteX240" fmla="*/ 148112 w 2064026"/>
                  <a:gd name="connsiteY240" fmla="*/ 731626 h 1424730"/>
                  <a:gd name="connsiteX241" fmla="*/ 109514 w 2064026"/>
                  <a:gd name="connsiteY241" fmla="*/ 723854 h 1424730"/>
                  <a:gd name="connsiteX242" fmla="*/ 87326 w 2064026"/>
                  <a:gd name="connsiteY242" fmla="*/ 744780 h 1424730"/>
                  <a:gd name="connsiteX243" fmla="*/ 95895 w 2064026"/>
                  <a:gd name="connsiteY243" fmla="*/ 756671 h 1424730"/>
                  <a:gd name="connsiteX244" fmla="*/ 77360 w 2064026"/>
                  <a:gd name="connsiteY244" fmla="*/ 746374 h 1424730"/>
                  <a:gd name="connsiteX245" fmla="*/ 58825 w 2064026"/>
                  <a:gd name="connsiteY245" fmla="*/ 729898 h 1424730"/>
                  <a:gd name="connsiteX246" fmla="*/ 54706 w 2064026"/>
                  <a:gd name="connsiteY246" fmla="*/ 723720 h 1424730"/>
                  <a:gd name="connsiteX247" fmla="*/ 42349 w 2064026"/>
                  <a:gd name="connsiteY247" fmla="*/ 717542 h 1424730"/>
                  <a:gd name="connsiteX248" fmla="*/ 23814 w 2064026"/>
                  <a:gd name="connsiteY248" fmla="*/ 705185 h 1424730"/>
                  <a:gd name="connsiteX249" fmla="*/ 11457 w 2064026"/>
                  <a:gd name="connsiteY249" fmla="*/ 699007 h 1424730"/>
                  <a:gd name="connsiteX250" fmla="*/ 5279 w 2064026"/>
                  <a:gd name="connsiteY250" fmla="*/ 699007 h 1424730"/>
                  <a:gd name="connsiteX251" fmla="*/ 1160 w 2064026"/>
                  <a:gd name="connsiteY251" fmla="*/ 693515 h 1424730"/>
                  <a:gd name="connsiteX252" fmla="*/ 1160 w 2064026"/>
                  <a:gd name="connsiteY252" fmla="*/ 163547 h 1424730"/>
                  <a:gd name="connsiteX253" fmla="*/ 0 w 2064026"/>
                  <a:gd name="connsiteY253" fmla="*/ 163020 h 1424730"/>
                  <a:gd name="connsiteX254" fmla="*/ 0 w 2064026"/>
                  <a:gd name="connsiteY254" fmla="*/ 162460 h 1424730"/>
                  <a:gd name="connsiteX255" fmla="*/ 92765 w 2064026"/>
                  <a:gd name="connsiteY255" fmla="*/ 218782 h 1424730"/>
                  <a:gd name="connsiteX256" fmla="*/ 125895 w 2064026"/>
                  <a:gd name="connsiteY256" fmla="*/ 215469 h 1424730"/>
                  <a:gd name="connsiteX257" fmla="*/ 83195 w 2064026"/>
                  <a:gd name="connsiteY257" fmla="*/ 149208 h 1424730"/>
                  <a:gd name="connsiteX258" fmla="*/ 131049 w 2064026"/>
                  <a:gd name="connsiteY258" fmla="*/ 151233 h 1424730"/>
                  <a:gd name="connsiteX259" fmla="*/ 228600 w 2064026"/>
                  <a:gd name="connsiteY259" fmla="*/ 75033 h 1424730"/>
                  <a:gd name="connsiteX260" fmla="*/ 274429 w 2064026"/>
                  <a:gd name="connsiteY260" fmla="*/ 79450 h 1424730"/>
                  <a:gd name="connsiteX261" fmla="*/ 147798 w 2064026"/>
                  <a:gd name="connsiteY261" fmla="*/ 163932 h 1424730"/>
                  <a:gd name="connsiteX262" fmla="*/ 195469 w 2064026"/>
                  <a:gd name="connsiteY262" fmla="*/ 179026 h 1424730"/>
                  <a:gd name="connsiteX263" fmla="*/ 218661 w 2064026"/>
                  <a:gd name="connsiteY263" fmla="*/ 142582 h 1424730"/>
                  <a:gd name="connsiteX264" fmla="*/ 255104 w 2064026"/>
                  <a:gd name="connsiteY264" fmla="*/ 142582 h 1424730"/>
                  <a:gd name="connsiteX265" fmla="*/ 261730 w 2064026"/>
                  <a:gd name="connsiteY265" fmla="*/ 155834 h 1424730"/>
                  <a:gd name="connsiteX266" fmla="*/ 301487 w 2064026"/>
                  <a:gd name="connsiteY266" fmla="*/ 139269 h 1424730"/>
                  <a:gd name="connsiteX267" fmla="*/ 311426 w 2064026"/>
                  <a:gd name="connsiteY267" fmla="*/ 99513 h 1424730"/>
                  <a:gd name="connsiteX268" fmla="*/ 327991 w 2064026"/>
                  <a:gd name="connsiteY268" fmla="*/ 132643 h 1424730"/>
                  <a:gd name="connsiteX269" fmla="*/ 341243 w 2064026"/>
                  <a:gd name="connsiteY269" fmla="*/ 159147 h 1424730"/>
                  <a:gd name="connsiteX270" fmla="*/ 371061 w 2064026"/>
                  <a:gd name="connsiteY270" fmla="*/ 165773 h 1424730"/>
                  <a:gd name="connsiteX271" fmla="*/ 397565 w 2064026"/>
                  <a:gd name="connsiteY271" fmla="*/ 139269 h 1424730"/>
                  <a:gd name="connsiteX272" fmla="*/ 417443 w 2064026"/>
                  <a:gd name="connsiteY272" fmla="*/ 182339 h 1424730"/>
                  <a:gd name="connsiteX273" fmla="*/ 443948 w 2064026"/>
                  <a:gd name="connsiteY273" fmla="*/ 152521 h 1424730"/>
                  <a:gd name="connsiteX274" fmla="*/ 473765 w 2064026"/>
                  <a:gd name="connsiteY274" fmla="*/ 155834 h 1424730"/>
                  <a:gd name="connsiteX275" fmla="*/ 506895 w 2064026"/>
                  <a:gd name="connsiteY275" fmla="*/ 179026 h 1424730"/>
                  <a:gd name="connsiteX276" fmla="*/ 576469 w 2064026"/>
                  <a:gd name="connsiteY276" fmla="*/ 225408 h 1424730"/>
                  <a:gd name="connsiteX277" fmla="*/ 616226 w 2064026"/>
                  <a:gd name="connsiteY277" fmla="*/ 218782 h 1424730"/>
                  <a:gd name="connsiteX278" fmla="*/ 641902 w 2064026"/>
                  <a:gd name="connsiteY278" fmla="*/ 248600 h 1424730"/>
                  <a:gd name="connsiteX279" fmla="*/ 609600 w 2064026"/>
                  <a:gd name="connsiteY279" fmla="*/ 271791 h 1424730"/>
                  <a:gd name="connsiteX280" fmla="*/ 659295 w 2064026"/>
                  <a:gd name="connsiteY280" fmla="*/ 285043 h 1424730"/>
                  <a:gd name="connsiteX281" fmla="*/ 742122 w 2064026"/>
                  <a:gd name="connsiteY281" fmla="*/ 281730 h 1424730"/>
                  <a:gd name="connsiteX282" fmla="*/ 785191 w 2064026"/>
                  <a:gd name="connsiteY282" fmla="*/ 354617 h 1424730"/>
                  <a:gd name="connsiteX283" fmla="*/ 788504 w 2064026"/>
                  <a:gd name="connsiteY283" fmla="*/ 278417 h 1424730"/>
                  <a:gd name="connsiteX284" fmla="*/ 834887 w 2064026"/>
                  <a:gd name="connsiteY284" fmla="*/ 275104 h 1424730"/>
                  <a:gd name="connsiteX285" fmla="*/ 834887 w 2064026"/>
                  <a:gd name="connsiteY285" fmla="*/ 258539 h 1424730"/>
                  <a:gd name="connsiteX286" fmla="*/ 781878 w 2064026"/>
                  <a:gd name="connsiteY286" fmla="*/ 258539 h 1424730"/>
                  <a:gd name="connsiteX287" fmla="*/ 765313 w 2064026"/>
                  <a:gd name="connsiteY287" fmla="*/ 238660 h 1424730"/>
                  <a:gd name="connsiteX288" fmla="*/ 781878 w 2064026"/>
                  <a:gd name="connsiteY288" fmla="*/ 222095 h 1424730"/>
                  <a:gd name="connsiteX289" fmla="*/ 811695 w 2064026"/>
                  <a:gd name="connsiteY289" fmla="*/ 218782 h 1424730"/>
                  <a:gd name="connsiteX290" fmla="*/ 844826 w 2064026"/>
                  <a:gd name="connsiteY290" fmla="*/ 218782 h 1424730"/>
                  <a:gd name="connsiteX291" fmla="*/ 849746 w 2064026"/>
                  <a:gd name="connsiteY291" fmla="*/ 220037 h 1424730"/>
                  <a:gd name="connsiteX292" fmla="*/ 851452 w 2064026"/>
                  <a:gd name="connsiteY292" fmla="*/ 232034 h 1424730"/>
                  <a:gd name="connsiteX293" fmla="*/ 858630 w 2064026"/>
                  <a:gd name="connsiteY293" fmla="*/ 242900 h 1424730"/>
                  <a:gd name="connsiteX294" fmla="*/ 857535 w 2064026"/>
                  <a:gd name="connsiteY294" fmla="*/ 240355 h 1424730"/>
                  <a:gd name="connsiteX295" fmla="*/ 864704 w 2064026"/>
                  <a:gd name="connsiteY295" fmla="*/ 248600 h 1424730"/>
                  <a:gd name="connsiteX296" fmla="*/ 877956 w 2064026"/>
                  <a:gd name="connsiteY296" fmla="*/ 271791 h 1424730"/>
                  <a:gd name="connsiteX297" fmla="*/ 937591 w 2064026"/>
                  <a:gd name="connsiteY297" fmla="*/ 275104 h 1424730"/>
                  <a:gd name="connsiteX298" fmla="*/ 940904 w 2064026"/>
                  <a:gd name="connsiteY298" fmla="*/ 285043 h 1424730"/>
                  <a:gd name="connsiteX299" fmla="*/ 964095 w 2064026"/>
                  <a:gd name="connsiteY299" fmla="*/ 291669 h 1424730"/>
                  <a:gd name="connsiteX300" fmla="*/ 977348 w 2064026"/>
                  <a:gd name="connsiteY300" fmla="*/ 288356 h 1424730"/>
                  <a:gd name="connsiteX301" fmla="*/ 987287 w 2064026"/>
                  <a:gd name="connsiteY301" fmla="*/ 285043 h 1424730"/>
                  <a:gd name="connsiteX302" fmla="*/ 1017104 w 2064026"/>
                  <a:gd name="connsiteY302" fmla="*/ 281730 h 1424730"/>
                  <a:gd name="connsiteX303" fmla="*/ 1030356 w 2064026"/>
                  <a:gd name="connsiteY303" fmla="*/ 248600 h 1424730"/>
                  <a:gd name="connsiteX304" fmla="*/ 1050235 w 2064026"/>
                  <a:gd name="connsiteY304" fmla="*/ 248600 h 1424730"/>
                  <a:gd name="connsiteX305" fmla="*/ 1076739 w 2064026"/>
                  <a:gd name="connsiteY305" fmla="*/ 265165 h 1424730"/>
                  <a:gd name="connsiteX306" fmla="*/ 1089991 w 2064026"/>
                  <a:gd name="connsiteY306" fmla="*/ 338052 h 1424730"/>
                  <a:gd name="connsiteX307" fmla="*/ 1096617 w 2064026"/>
                  <a:gd name="connsiteY307" fmla="*/ 271791 h 1424730"/>
                  <a:gd name="connsiteX308" fmla="*/ 1123122 w 2064026"/>
                  <a:gd name="connsiteY308" fmla="*/ 271791 h 1424730"/>
                  <a:gd name="connsiteX309" fmla="*/ 1116495 w 2064026"/>
                  <a:gd name="connsiteY309" fmla="*/ 185652 h 1424730"/>
                  <a:gd name="connsiteX310" fmla="*/ 1131036 w 2064026"/>
                  <a:gd name="connsiteY310" fmla="*/ 171480 h 1424730"/>
                  <a:gd name="connsiteX311" fmla="*/ 1106556 w 2064026"/>
                  <a:gd name="connsiteY311" fmla="*/ 165773 h 1424730"/>
                  <a:gd name="connsiteX312" fmla="*/ 1099930 w 2064026"/>
                  <a:gd name="connsiteY312" fmla="*/ 155834 h 1424730"/>
                  <a:gd name="connsiteX313" fmla="*/ 1086678 w 2064026"/>
                  <a:gd name="connsiteY313" fmla="*/ 135956 h 1424730"/>
                  <a:gd name="connsiteX314" fmla="*/ 1080052 w 2064026"/>
                  <a:gd name="connsiteY314" fmla="*/ 122704 h 1424730"/>
                  <a:gd name="connsiteX315" fmla="*/ 1073426 w 2064026"/>
                  <a:gd name="connsiteY315" fmla="*/ 99513 h 1424730"/>
                  <a:gd name="connsiteX316" fmla="*/ 1083365 w 2064026"/>
                  <a:gd name="connsiteY316" fmla="*/ 66382 h 1424730"/>
                  <a:gd name="connsiteX317" fmla="*/ 1096617 w 2064026"/>
                  <a:gd name="connsiteY317" fmla="*/ 46504 h 1424730"/>
                  <a:gd name="connsiteX318" fmla="*/ 1099930 w 2064026"/>
                  <a:gd name="connsiteY318" fmla="*/ 10060 h 1424730"/>
                  <a:gd name="connsiteX319" fmla="*/ 1126435 w 2064026"/>
                  <a:gd name="connsiteY319" fmla="*/ 6747 h 1424730"/>
                  <a:gd name="connsiteX320" fmla="*/ 1146313 w 2064026"/>
                  <a:gd name="connsiteY32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22526 w 2064026"/>
                  <a:gd name="connsiteY140" fmla="*/ 963519 h 1424730"/>
                  <a:gd name="connsiteX141" fmla="*/ 2017643 w 2064026"/>
                  <a:gd name="connsiteY141" fmla="*/ 990721 h 1424730"/>
                  <a:gd name="connsiteX142" fmla="*/ 2042578 w 2064026"/>
                  <a:gd name="connsiteY142" fmla="*/ 991593 h 1424730"/>
                  <a:gd name="connsiteX143" fmla="*/ 2058185 w 2064026"/>
                  <a:gd name="connsiteY143" fmla="*/ 1007287 h 1424730"/>
                  <a:gd name="connsiteX144" fmla="*/ 2046589 w 2064026"/>
                  <a:gd name="connsiteY144" fmla="*/ 1041725 h 1424730"/>
                  <a:gd name="connsiteX145" fmla="*/ 2064026 w 2064026"/>
                  <a:gd name="connsiteY145" fmla="*/ 1060295 h 1424730"/>
                  <a:gd name="connsiteX146" fmla="*/ 2027582 w 2064026"/>
                  <a:gd name="connsiteY146" fmla="*/ 1083487 h 1424730"/>
                  <a:gd name="connsiteX147" fmla="*/ 1981200 w 2064026"/>
                  <a:gd name="connsiteY147" fmla="*/ 1103365 h 1424730"/>
                  <a:gd name="connsiteX148" fmla="*/ 1952341 w 2064026"/>
                  <a:gd name="connsiteY148" fmla="*/ 1109904 h 1424730"/>
                  <a:gd name="connsiteX149" fmla="*/ 1931504 w 2064026"/>
                  <a:gd name="connsiteY149" fmla="*/ 1129869 h 1424730"/>
                  <a:gd name="connsiteX150" fmla="*/ 1888173 w 2064026"/>
                  <a:gd name="connsiteY150" fmla="*/ 1119930 h 1424730"/>
                  <a:gd name="connsiteX151" fmla="*/ 1832113 w 2064026"/>
                  <a:gd name="connsiteY151" fmla="*/ 1119930 h 1424730"/>
                  <a:gd name="connsiteX152" fmla="*/ 1795669 w 2064026"/>
                  <a:gd name="connsiteY152" fmla="*/ 1123243 h 1424730"/>
                  <a:gd name="connsiteX153" fmla="*/ 1777884 w 2064026"/>
                  <a:gd name="connsiteY153" fmla="*/ 1143993 h 1424730"/>
                  <a:gd name="connsiteX154" fmla="*/ 1751815 w 2064026"/>
                  <a:gd name="connsiteY154" fmla="*/ 1150009 h 1424730"/>
                  <a:gd name="connsiteX155" fmla="*/ 1716946 w 2064026"/>
                  <a:gd name="connsiteY155" fmla="*/ 1182878 h 1424730"/>
                  <a:gd name="connsiteX156" fmla="*/ 1645005 w 2064026"/>
                  <a:gd name="connsiteY156" fmla="*/ 1261129 h 1424730"/>
                  <a:gd name="connsiteX157" fmla="*/ 1596569 w 2064026"/>
                  <a:gd name="connsiteY157" fmla="*/ 1317493 h 1424730"/>
                  <a:gd name="connsiteX158" fmla="*/ 1593662 w 2064026"/>
                  <a:gd name="connsiteY158" fmla="*/ 1317638 h 1424730"/>
                  <a:gd name="connsiteX159" fmla="*/ 1593697 w 2064026"/>
                  <a:gd name="connsiteY159" fmla="*/ 1319298 h 1424730"/>
                  <a:gd name="connsiteX160" fmla="*/ 1547191 w 2064026"/>
                  <a:gd name="connsiteY160" fmla="*/ 1348530 h 1424730"/>
                  <a:gd name="connsiteX161" fmla="*/ 1497495 w 2064026"/>
                  <a:gd name="connsiteY161" fmla="*/ 1361782 h 1424730"/>
                  <a:gd name="connsiteX162" fmla="*/ 1490869 w 2064026"/>
                  <a:gd name="connsiteY162" fmla="*/ 1384973 h 1424730"/>
                  <a:gd name="connsiteX163" fmla="*/ 1464365 w 2064026"/>
                  <a:gd name="connsiteY163" fmla="*/ 1398226 h 1424730"/>
                  <a:gd name="connsiteX164" fmla="*/ 1408043 w 2064026"/>
                  <a:gd name="connsiteY164" fmla="*/ 1424730 h 1424730"/>
                  <a:gd name="connsiteX165" fmla="*/ 1404730 w 2064026"/>
                  <a:gd name="connsiteY165" fmla="*/ 1404852 h 1424730"/>
                  <a:gd name="connsiteX166" fmla="*/ 1408481 w 2064026"/>
                  <a:gd name="connsiteY166" fmla="*/ 1404687 h 1424730"/>
                  <a:gd name="connsiteX167" fmla="*/ 1414669 w 2064026"/>
                  <a:gd name="connsiteY167" fmla="*/ 1398226 h 1424730"/>
                  <a:gd name="connsiteX168" fmla="*/ 1417982 w 2064026"/>
                  <a:gd name="connsiteY168" fmla="*/ 1381660 h 1424730"/>
                  <a:gd name="connsiteX169" fmla="*/ 1414669 w 2064026"/>
                  <a:gd name="connsiteY169" fmla="*/ 1371721 h 1424730"/>
                  <a:gd name="connsiteX170" fmla="*/ 1411356 w 2064026"/>
                  <a:gd name="connsiteY170" fmla="*/ 1341904 h 1424730"/>
                  <a:gd name="connsiteX171" fmla="*/ 1437861 w 2064026"/>
                  <a:gd name="connsiteY171" fmla="*/ 1318713 h 1424730"/>
                  <a:gd name="connsiteX172" fmla="*/ 1441174 w 2064026"/>
                  <a:gd name="connsiteY172" fmla="*/ 1295521 h 1424730"/>
                  <a:gd name="connsiteX173" fmla="*/ 1414669 w 2064026"/>
                  <a:gd name="connsiteY173" fmla="*/ 1265704 h 1424730"/>
                  <a:gd name="connsiteX174" fmla="*/ 1378226 w 2064026"/>
                  <a:gd name="connsiteY174" fmla="*/ 1262391 h 1424730"/>
                  <a:gd name="connsiteX175" fmla="*/ 1374293 w 2064026"/>
                  <a:gd name="connsiteY175" fmla="*/ 1258586 h 1424730"/>
                  <a:gd name="connsiteX176" fmla="*/ 1368287 w 2064026"/>
                  <a:gd name="connsiteY176" fmla="*/ 1252452 h 1424730"/>
                  <a:gd name="connsiteX177" fmla="*/ 1358941 w 2064026"/>
                  <a:gd name="connsiteY177" fmla="*/ 1248330 h 1424730"/>
                  <a:gd name="connsiteX178" fmla="*/ 1357896 w 2064026"/>
                  <a:gd name="connsiteY178" fmla="*/ 1248612 h 1424730"/>
                  <a:gd name="connsiteX179" fmla="*/ 1355035 w 2064026"/>
                  <a:gd name="connsiteY179" fmla="*/ 1239200 h 1424730"/>
                  <a:gd name="connsiteX180" fmla="*/ 1345095 w 2064026"/>
                  <a:gd name="connsiteY180" fmla="*/ 1235887 h 1424730"/>
                  <a:gd name="connsiteX181" fmla="*/ 1331843 w 2064026"/>
                  <a:gd name="connsiteY181" fmla="*/ 1219321 h 1424730"/>
                  <a:gd name="connsiteX182" fmla="*/ 1311965 w 2064026"/>
                  <a:gd name="connsiteY182" fmla="*/ 1189504 h 1424730"/>
                  <a:gd name="connsiteX183" fmla="*/ 1292087 w 2064026"/>
                  <a:gd name="connsiteY183" fmla="*/ 1172939 h 1424730"/>
                  <a:gd name="connsiteX184" fmla="*/ 1282148 w 2064026"/>
                  <a:gd name="connsiteY184" fmla="*/ 1169626 h 1424730"/>
                  <a:gd name="connsiteX185" fmla="*/ 1262269 w 2064026"/>
                  <a:gd name="connsiteY185" fmla="*/ 1166313 h 1424730"/>
                  <a:gd name="connsiteX186" fmla="*/ 1252330 w 2064026"/>
                  <a:gd name="connsiteY186" fmla="*/ 1169626 h 1424730"/>
                  <a:gd name="connsiteX187" fmla="*/ 1232452 w 2064026"/>
                  <a:gd name="connsiteY187" fmla="*/ 1176252 h 1424730"/>
                  <a:gd name="connsiteX188" fmla="*/ 1202635 w 2064026"/>
                  <a:gd name="connsiteY188" fmla="*/ 1182878 h 1424730"/>
                  <a:gd name="connsiteX189" fmla="*/ 1196009 w 2064026"/>
                  <a:gd name="connsiteY189" fmla="*/ 1182878 h 1424730"/>
                  <a:gd name="connsiteX190" fmla="*/ 1187992 w 2064026"/>
                  <a:gd name="connsiteY190" fmla="*/ 1182842 h 1424730"/>
                  <a:gd name="connsiteX191" fmla="*/ 1187949 w 2064026"/>
                  <a:gd name="connsiteY191" fmla="*/ 1181714 h 1424730"/>
                  <a:gd name="connsiteX192" fmla="*/ 1117927 w 2064026"/>
                  <a:gd name="connsiteY192" fmla="*/ 1175535 h 1424730"/>
                  <a:gd name="connsiteX193" fmla="*/ 1099392 w 2064026"/>
                  <a:gd name="connsiteY193" fmla="*/ 1148763 h 1424730"/>
                  <a:gd name="connsiteX194" fmla="*/ 1095273 w 2064026"/>
                  <a:gd name="connsiteY194" fmla="*/ 1171416 h 1424730"/>
                  <a:gd name="connsiteX195" fmla="*/ 438306 w 2064026"/>
                  <a:gd name="connsiteY195" fmla="*/ 1169357 h 1424730"/>
                  <a:gd name="connsiteX196" fmla="*/ 441532 w 2064026"/>
                  <a:gd name="connsiteY196" fmla="*/ 1177757 h 1424730"/>
                  <a:gd name="connsiteX197" fmla="*/ 434009 w 2064026"/>
                  <a:gd name="connsiteY197" fmla="*/ 1176252 h 1424730"/>
                  <a:gd name="connsiteX198" fmla="*/ 427382 w 2064026"/>
                  <a:gd name="connsiteY198" fmla="*/ 1169626 h 1424730"/>
                  <a:gd name="connsiteX199" fmla="*/ 417443 w 2064026"/>
                  <a:gd name="connsiteY199" fmla="*/ 1166313 h 1424730"/>
                  <a:gd name="connsiteX200" fmla="*/ 414130 w 2064026"/>
                  <a:gd name="connsiteY200" fmla="*/ 1156373 h 1424730"/>
                  <a:gd name="connsiteX201" fmla="*/ 400405 w 2064026"/>
                  <a:gd name="connsiteY201" fmla="*/ 1150780 h 1424730"/>
                  <a:gd name="connsiteX202" fmla="*/ 394252 w 2064026"/>
                  <a:gd name="connsiteY202" fmla="*/ 1143121 h 1424730"/>
                  <a:gd name="connsiteX203" fmla="*/ 385175 w 2064026"/>
                  <a:gd name="connsiteY203" fmla="*/ 1136396 h 1424730"/>
                  <a:gd name="connsiteX204" fmla="*/ 383685 w 2064026"/>
                  <a:gd name="connsiteY204" fmla="*/ 1135200 h 1424730"/>
                  <a:gd name="connsiteX205" fmla="*/ 381000 w 2064026"/>
                  <a:gd name="connsiteY205" fmla="*/ 1126556 h 1424730"/>
                  <a:gd name="connsiteX206" fmla="*/ 361122 w 2064026"/>
                  <a:gd name="connsiteY206" fmla="*/ 1119930 h 1424730"/>
                  <a:gd name="connsiteX207" fmla="*/ 351182 w 2064026"/>
                  <a:gd name="connsiteY207" fmla="*/ 1103365 h 1424730"/>
                  <a:gd name="connsiteX208" fmla="*/ 327991 w 2064026"/>
                  <a:gd name="connsiteY208" fmla="*/ 1100052 h 1424730"/>
                  <a:gd name="connsiteX209" fmla="*/ 311426 w 2064026"/>
                  <a:gd name="connsiteY209" fmla="*/ 1083487 h 1424730"/>
                  <a:gd name="connsiteX210" fmla="*/ 308113 w 2064026"/>
                  <a:gd name="connsiteY210" fmla="*/ 1073547 h 1424730"/>
                  <a:gd name="connsiteX211" fmla="*/ 298174 w 2064026"/>
                  <a:gd name="connsiteY211" fmla="*/ 1047043 h 1424730"/>
                  <a:gd name="connsiteX212" fmla="*/ 284922 w 2064026"/>
                  <a:gd name="connsiteY212" fmla="*/ 1030478 h 1424730"/>
                  <a:gd name="connsiteX213" fmla="*/ 284922 w 2064026"/>
                  <a:gd name="connsiteY213" fmla="*/ 1010600 h 1424730"/>
                  <a:gd name="connsiteX214" fmla="*/ 265043 w 2064026"/>
                  <a:gd name="connsiteY214" fmla="*/ 994034 h 1424730"/>
                  <a:gd name="connsiteX215" fmla="*/ 284922 w 2064026"/>
                  <a:gd name="connsiteY215" fmla="*/ 977469 h 1424730"/>
                  <a:gd name="connsiteX216" fmla="*/ 245165 w 2064026"/>
                  <a:gd name="connsiteY216" fmla="*/ 977469 h 1424730"/>
                  <a:gd name="connsiteX217" fmla="*/ 255104 w 2064026"/>
                  <a:gd name="connsiteY217" fmla="*/ 937713 h 1424730"/>
                  <a:gd name="connsiteX218" fmla="*/ 254462 w 2064026"/>
                  <a:gd name="connsiteY218" fmla="*/ 936521 h 1424730"/>
                  <a:gd name="connsiteX219" fmla="*/ 260652 w 2064026"/>
                  <a:gd name="connsiteY219" fmla="*/ 942023 h 1424730"/>
                  <a:gd name="connsiteX220" fmla="*/ 272212 w 2064026"/>
                  <a:gd name="connsiteY220" fmla="*/ 936176 h 1424730"/>
                  <a:gd name="connsiteX221" fmla="*/ 261117 w 2064026"/>
                  <a:gd name="connsiteY221" fmla="*/ 900767 h 1424730"/>
                  <a:gd name="connsiteX222" fmla="*/ 241386 w 2064026"/>
                  <a:gd name="connsiteY222" fmla="*/ 883893 h 1424730"/>
                  <a:gd name="connsiteX223" fmla="*/ 246236 w 2064026"/>
                  <a:gd name="connsiteY223" fmla="*/ 869942 h 1424730"/>
                  <a:gd name="connsiteX224" fmla="*/ 233879 w 2064026"/>
                  <a:gd name="connsiteY224" fmla="*/ 865823 h 1424730"/>
                  <a:gd name="connsiteX225" fmla="*/ 227701 w 2064026"/>
                  <a:gd name="connsiteY225" fmla="*/ 863763 h 1424730"/>
                  <a:gd name="connsiteX226" fmla="*/ 221522 w 2064026"/>
                  <a:gd name="connsiteY226" fmla="*/ 859644 h 1424730"/>
                  <a:gd name="connsiteX227" fmla="*/ 219463 w 2064026"/>
                  <a:gd name="connsiteY227" fmla="*/ 853466 h 1424730"/>
                  <a:gd name="connsiteX228" fmla="*/ 211225 w 2064026"/>
                  <a:gd name="connsiteY228" fmla="*/ 841109 h 1424730"/>
                  <a:gd name="connsiteX229" fmla="*/ 209360 w 2064026"/>
                  <a:gd name="connsiteY229" fmla="*/ 835558 h 1424730"/>
                  <a:gd name="connsiteX230" fmla="*/ 208755 w 2064026"/>
                  <a:gd name="connsiteY230" fmla="*/ 832227 h 1424730"/>
                  <a:gd name="connsiteX231" fmla="*/ 207106 w 2064026"/>
                  <a:gd name="connsiteY231" fmla="*/ 820515 h 1424730"/>
                  <a:gd name="connsiteX232" fmla="*/ 200928 w 2064026"/>
                  <a:gd name="connsiteY232" fmla="*/ 797861 h 1424730"/>
                  <a:gd name="connsiteX233" fmla="*/ 194749 w 2064026"/>
                  <a:gd name="connsiteY233" fmla="*/ 785504 h 1424730"/>
                  <a:gd name="connsiteX234" fmla="*/ 193488 w 2064026"/>
                  <a:gd name="connsiteY234" fmla="*/ 801050 h 1424730"/>
                  <a:gd name="connsiteX235" fmla="*/ 182393 w 2064026"/>
                  <a:gd name="connsiteY235" fmla="*/ 804704 h 1424730"/>
                  <a:gd name="connsiteX236" fmla="*/ 170036 w 2064026"/>
                  <a:gd name="connsiteY236" fmla="*/ 778462 h 1424730"/>
                  <a:gd name="connsiteX237" fmla="*/ 163031 w 2064026"/>
                  <a:gd name="connsiteY237" fmla="*/ 766341 h 1424730"/>
                  <a:gd name="connsiteX238" fmla="*/ 163636 w 2064026"/>
                  <a:gd name="connsiteY238" fmla="*/ 778005 h 1424730"/>
                  <a:gd name="connsiteX239" fmla="*/ 157679 w 2064026"/>
                  <a:gd name="connsiteY239" fmla="*/ 777199 h 1424730"/>
                  <a:gd name="connsiteX240" fmla="*/ 143263 w 2064026"/>
                  <a:gd name="connsiteY240" fmla="*/ 754612 h 1424730"/>
                  <a:gd name="connsiteX241" fmla="*/ 148112 w 2064026"/>
                  <a:gd name="connsiteY241" fmla="*/ 731626 h 1424730"/>
                  <a:gd name="connsiteX242" fmla="*/ 109514 w 2064026"/>
                  <a:gd name="connsiteY242" fmla="*/ 723854 h 1424730"/>
                  <a:gd name="connsiteX243" fmla="*/ 87326 w 2064026"/>
                  <a:gd name="connsiteY243" fmla="*/ 744780 h 1424730"/>
                  <a:gd name="connsiteX244" fmla="*/ 95895 w 2064026"/>
                  <a:gd name="connsiteY244" fmla="*/ 756671 h 1424730"/>
                  <a:gd name="connsiteX245" fmla="*/ 77360 w 2064026"/>
                  <a:gd name="connsiteY245" fmla="*/ 746374 h 1424730"/>
                  <a:gd name="connsiteX246" fmla="*/ 58825 w 2064026"/>
                  <a:gd name="connsiteY246" fmla="*/ 729898 h 1424730"/>
                  <a:gd name="connsiteX247" fmla="*/ 54706 w 2064026"/>
                  <a:gd name="connsiteY247" fmla="*/ 723720 h 1424730"/>
                  <a:gd name="connsiteX248" fmla="*/ 42349 w 2064026"/>
                  <a:gd name="connsiteY248" fmla="*/ 717542 h 1424730"/>
                  <a:gd name="connsiteX249" fmla="*/ 23814 w 2064026"/>
                  <a:gd name="connsiteY249" fmla="*/ 705185 h 1424730"/>
                  <a:gd name="connsiteX250" fmla="*/ 11457 w 2064026"/>
                  <a:gd name="connsiteY250" fmla="*/ 699007 h 1424730"/>
                  <a:gd name="connsiteX251" fmla="*/ 5279 w 2064026"/>
                  <a:gd name="connsiteY251" fmla="*/ 699007 h 1424730"/>
                  <a:gd name="connsiteX252" fmla="*/ 1160 w 2064026"/>
                  <a:gd name="connsiteY252" fmla="*/ 693515 h 1424730"/>
                  <a:gd name="connsiteX253" fmla="*/ 1160 w 2064026"/>
                  <a:gd name="connsiteY253" fmla="*/ 163547 h 1424730"/>
                  <a:gd name="connsiteX254" fmla="*/ 0 w 2064026"/>
                  <a:gd name="connsiteY254" fmla="*/ 163020 h 1424730"/>
                  <a:gd name="connsiteX255" fmla="*/ 0 w 2064026"/>
                  <a:gd name="connsiteY255" fmla="*/ 162460 h 1424730"/>
                  <a:gd name="connsiteX256" fmla="*/ 92765 w 2064026"/>
                  <a:gd name="connsiteY256" fmla="*/ 218782 h 1424730"/>
                  <a:gd name="connsiteX257" fmla="*/ 125895 w 2064026"/>
                  <a:gd name="connsiteY257" fmla="*/ 215469 h 1424730"/>
                  <a:gd name="connsiteX258" fmla="*/ 83195 w 2064026"/>
                  <a:gd name="connsiteY258" fmla="*/ 149208 h 1424730"/>
                  <a:gd name="connsiteX259" fmla="*/ 131049 w 2064026"/>
                  <a:gd name="connsiteY259" fmla="*/ 151233 h 1424730"/>
                  <a:gd name="connsiteX260" fmla="*/ 228600 w 2064026"/>
                  <a:gd name="connsiteY260" fmla="*/ 75033 h 1424730"/>
                  <a:gd name="connsiteX261" fmla="*/ 274429 w 2064026"/>
                  <a:gd name="connsiteY261" fmla="*/ 79450 h 1424730"/>
                  <a:gd name="connsiteX262" fmla="*/ 147798 w 2064026"/>
                  <a:gd name="connsiteY262" fmla="*/ 163932 h 1424730"/>
                  <a:gd name="connsiteX263" fmla="*/ 195469 w 2064026"/>
                  <a:gd name="connsiteY263" fmla="*/ 179026 h 1424730"/>
                  <a:gd name="connsiteX264" fmla="*/ 218661 w 2064026"/>
                  <a:gd name="connsiteY264" fmla="*/ 142582 h 1424730"/>
                  <a:gd name="connsiteX265" fmla="*/ 255104 w 2064026"/>
                  <a:gd name="connsiteY265" fmla="*/ 142582 h 1424730"/>
                  <a:gd name="connsiteX266" fmla="*/ 261730 w 2064026"/>
                  <a:gd name="connsiteY266" fmla="*/ 155834 h 1424730"/>
                  <a:gd name="connsiteX267" fmla="*/ 301487 w 2064026"/>
                  <a:gd name="connsiteY267" fmla="*/ 139269 h 1424730"/>
                  <a:gd name="connsiteX268" fmla="*/ 311426 w 2064026"/>
                  <a:gd name="connsiteY268" fmla="*/ 99513 h 1424730"/>
                  <a:gd name="connsiteX269" fmla="*/ 327991 w 2064026"/>
                  <a:gd name="connsiteY269" fmla="*/ 132643 h 1424730"/>
                  <a:gd name="connsiteX270" fmla="*/ 341243 w 2064026"/>
                  <a:gd name="connsiteY270" fmla="*/ 159147 h 1424730"/>
                  <a:gd name="connsiteX271" fmla="*/ 371061 w 2064026"/>
                  <a:gd name="connsiteY271" fmla="*/ 165773 h 1424730"/>
                  <a:gd name="connsiteX272" fmla="*/ 397565 w 2064026"/>
                  <a:gd name="connsiteY272" fmla="*/ 139269 h 1424730"/>
                  <a:gd name="connsiteX273" fmla="*/ 417443 w 2064026"/>
                  <a:gd name="connsiteY273" fmla="*/ 182339 h 1424730"/>
                  <a:gd name="connsiteX274" fmla="*/ 443948 w 2064026"/>
                  <a:gd name="connsiteY274" fmla="*/ 152521 h 1424730"/>
                  <a:gd name="connsiteX275" fmla="*/ 473765 w 2064026"/>
                  <a:gd name="connsiteY275" fmla="*/ 155834 h 1424730"/>
                  <a:gd name="connsiteX276" fmla="*/ 506895 w 2064026"/>
                  <a:gd name="connsiteY276" fmla="*/ 179026 h 1424730"/>
                  <a:gd name="connsiteX277" fmla="*/ 576469 w 2064026"/>
                  <a:gd name="connsiteY277" fmla="*/ 225408 h 1424730"/>
                  <a:gd name="connsiteX278" fmla="*/ 616226 w 2064026"/>
                  <a:gd name="connsiteY278" fmla="*/ 218782 h 1424730"/>
                  <a:gd name="connsiteX279" fmla="*/ 641902 w 2064026"/>
                  <a:gd name="connsiteY279" fmla="*/ 248600 h 1424730"/>
                  <a:gd name="connsiteX280" fmla="*/ 609600 w 2064026"/>
                  <a:gd name="connsiteY280" fmla="*/ 271791 h 1424730"/>
                  <a:gd name="connsiteX281" fmla="*/ 659295 w 2064026"/>
                  <a:gd name="connsiteY281" fmla="*/ 285043 h 1424730"/>
                  <a:gd name="connsiteX282" fmla="*/ 742122 w 2064026"/>
                  <a:gd name="connsiteY282" fmla="*/ 281730 h 1424730"/>
                  <a:gd name="connsiteX283" fmla="*/ 785191 w 2064026"/>
                  <a:gd name="connsiteY283" fmla="*/ 354617 h 1424730"/>
                  <a:gd name="connsiteX284" fmla="*/ 788504 w 2064026"/>
                  <a:gd name="connsiteY284" fmla="*/ 278417 h 1424730"/>
                  <a:gd name="connsiteX285" fmla="*/ 834887 w 2064026"/>
                  <a:gd name="connsiteY285" fmla="*/ 275104 h 1424730"/>
                  <a:gd name="connsiteX286" fmla="*/ 834887 w 2064026"/>
                  <a:gd name="connsiteY286" fmla="*/ 258539 h 1424730"/>
                  <a:gd name="connsiteX287" fmla="*/ 781878 w 2064026"/>
                  <a:gd name="connsiteY287" fmla="*/ 258539 h 1424730"/>
                  <a:gd name="connsiteX288" fmla="*/ 765313 w 2064026"/>
                  <a:gd name="connsiteY288" fmla="*/ 238660 h 1424730"/>
                  <a:gd name="connsiteX289" fmla="*/ 781878 w 2064026"/>
                  <a:gd name="connsiteY289" fmla="*/ 222095 h 1424730"/>
                  <a:gd name="connsiteX290" fmla="*/ 811695 w 2064026"/>
                  <a:gd name="connsiteY290" fmla="*/ 218782 h 1424730"/>
                  <a:gd name="connsiteX291" fmla="*/ 844826 w 2064026"/>
                  <a:gd name="connsiteY291" fmla="*/ 218782 h 1424730"/>
                  <a:gd name="connsiteX292" fmla="*/ 849746 w 2064026"/>
                  <a:gd name="connsiteY292" fmla="*/ 220037 h 1424730"/>
                  <a:gd name="connsiteX293" fmla="*/ 851452 w 2064026"/>
                  <a:gd name="connsiteY293" fmla="*/ 232034 h 1424730"/>
                  <a:gd name="connsiteX294" fmla="*/ 858630 w 2064026"/>
                  <a:gd name="connsiteY294" fmla="*/ 242900 h 1424730"/>
                  <a:gd name="connsiteX295" fmla="*/ 857535 w 2064026"/>
                  <a:gd name="connsiteY295" fmla="*/ 240355 h 1424730"/>
                  <a:gd name="connsiteX296" fmla="*/ 864704 w 2064026"/>
                  <a:gd name="connsiteY296" fmla="*/ 248600 h 1424730"/>
                  <a:gd name="connsiteX297" fmla="*/ 877956 w 2064026"/>
                  <a:gd name="connsiteY297" fmla="*/ 271791 h 1424730"/>
                  <a:gd name="connsiteX298" fmla="*/ 937591 w 2064026"/>
                  <a:gd name="connsiteY298" fmla="*/ 275104 h 1424730"/>
                  <a:gd name="connsiteX299" fmla="*/ 940904 w 2064026"/>
                  <a:gd name="connsiteY299" fmla="*/ 285043 h 1424730"/>
                  <a:gd name="connsiteX300" fmla="*/ 964095 w 2064026"/>
                  <a:gd name="connsiteY300" fmla="*/ 291669 h 1424730"/>
                  <a:gd name="connsiteX301" fmla="*/ 977348 w 2064026"/>
                  <a:gd name="connsiteY301" fmla="*/ 288356 h 1424730"/>
                  <a:gd name="connsiteX302" fmla="*/ 987287 w 2064026"/>
                  <a:gd name="connsiteY302" fmla="*/ 285043 h 1424730"/>
                  <a:gd name="connsiteX303" fmla="*/ 1017104 w 2064026"/>
                  <a:gd name="connsiteY303" fmla="*/ 281730 h 1424730"/>
                  <a:gd name="connsiteX304" fmla="*/ 1030356 w 2064026"/>
                  <a:gd name="connsiteY304" fmla="*/ 248600 h 1424730"/>
                  <a:gd name="connsiteX305" fmla="*/ 1050235 w 2064026"/>
                  <a:gd name="connsiteY305" fmla="*/ 248600 h 1424730"/>
                  <a:gd name="connsiteX306" fmla="*/ 1076739 w 2064026"/>
                  <a:gd name="connsiteY306" fmla="*/ 265165 h 1424730"/>
                  <a:gd name="connsiteX307" fmla="*/ 1089991 w 2064026"/>
                  <a:gd name="connsiteY307" fmla="*/ 338052 h 1424730"/>
                  <a:gd name="connsiteX308" fmla="*/ 1096617 w 2064026"/>
                  <a:gd name="connsiteY308" fmla="*/ 271791 h 1424730"/>
                  <a:gd name="connsiteX309" fmla="*/ 1123122 w 2064026"/>
                  <a:gd name="connsiteY309" fmla="*/ 271791 h 1424730"/>
                  <a:gd name="connsiteX310" fmla="*/ 1116495 w 2064026"/>
                  <a:gd name="connsiteY310" fmla="*/ 185652 h 1424730"/>
                  <a:gd name="connsiteX311" fmla="*/ 1131036 w 2064026"/>
                  <a:gd name="connsiteY311" fmla="*/ 171480 h 1424730"/>
                  <a:gd name="connsiteX312" fmla="*/ 1106556 w 2064026"/>
                  <a:gd name="connsiteY312" fmla="*/ 165773 h 1424730"/>
                  <a:gd name="connsiteX313" fmla="*/ 1099930 w 2064026"/>
                  <a:gd name="connsiteY313" fmla="*/ 155834 h 1424730"/>
                  <a:gd name="connsiteX314" fmla="*/ 1086678 w 2064026"/>
                  <a:gd name="connsiteY314" fmla="*/ 135956 h 1424730"/>
                  <a:gd name="connsiteX315" fmla="*/ 1080052 w 2064026"/>
                  <a:gd name="connsiteY315" fmla="*/ 122704 h 1424730"/>
                  <a:gd name="connsiteX316" fmla="*/ 1073426 w 2064026"/>
                  <a:gd name="connsiteY316" fmla="*/ 99513 h 1424730"/>
                  <a:gd name="connsiteX317" fmla="*/ 1083365 w 2064026"/>
                  <a:gd name="connsiteY317" fmla="*/ 66382 h 1424730"/>
                  <a:gd name="connsiteX318" fmla="*/ 1096617 w 2064026"/>
                  <a:gd name="connsiteY318" fmla="*/ 46504 h 1424730"/>
                  <a:gd name="connsiteX319" fmla="*/ 1099930 w 2064026"/>
                  <a:gd name="connsiteY319" fmla="*/ 10060 h 1424730"/>
                  <a:gd name="connsiteX320" fmla="*/ 1126435 w 2064026"/>
                  <a:gd name="connsiteY320" fmla="*/ 6747 h 1424730"/>
                  <a:gd name="connsiteX321" fmla="*/ 1146313 w 2064026"/>
                  <a:gd name="connsiteY32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8495 w 2064026"/>
                  <a:gd name="connsiteY130" fmla="*/ 768747 h 1424730"/>
                  <a:gd name="connsiteX131" fmla="*/ 1921565 w 2064026"/>
                  <a:gd name="connsiteY131" fmla="*/ 838321 h 1424730"/>
                  <a:gd name="connsiteX132" fmla="*/ 1921565 w 2064026"/>
                  <a:gd name="connsiteY132" fmla="*/ 871452 h 1424730"/>
                  <a:gd name="connsiteX133" fmla="*/ 1938130 w 2064026"/>
                  <a:gd name="connsiteY133" fmla="*/ 904582 h 1424730"/>
                  <a:gd name="connsiteX134" fmla="*/ 1951382 w 2064026"/>
                  <a:gd name="connsiteY134" fmla="*/ 921147 h 1424730"/>
                  <a:gd name="connsiteX135" fmla="*/ 1938130 w 2064026"/>
                  <a:gd name="connsiteY135" fmla="*/ 954278 h 1424730"/>
                  <a:gd name="connsiteX136" fmla="*/ 1905000 w 2064026"/>
                  <a:gd name="connsiteY136" fmla="*/ 984095 h 1424730"/>
                  <a:gd name="connsiteX137" fmla="*/ 1918252 w 2064026"/>
                  <a:gd name="connsiteY137" fmla="*/ 990721 h 1424730"/>
                  <a:gd name="connsiteX138" fmla="*/ 1951382 w 2064026"/>
                  <a:gd name="connsiteY138" fmla="*/ 960904 h 1424730"/>
                  <a:gd name="connsiteX139" fmla="*/ 1977887 w 2064026"/>
                  <a:gd name="connsiteY139" fmla="*/ 934400 h 1424730"/>
                  <a:gd name="connsiteX140" fmla="*/ 2001078 w 2064026"/>
                  <a:gd name="connsiteY140" fmla="*/ 947652 h 1424730"/>
                  <a:gd name="connsiteX141" fmla="*/ 2022526 w 2064026"/>
                  <a:gd name="connsiteY141" fmla="*/ 963519 h 1424730"/>
                  <a:gd name="connsiteX142" fmla="*/ 2017643 w 2064026"/>
                  <a:gd name="connsiteY142" fmla="*/ 990721 h 1424730"/>
                  <a:gd name="connsiteX143" fmla="*/ 2042578 w 2064026"/>
                  <a:gd name="connsiteY143" fmla="*/ 991593 h 1424730"/>
                  <a:gd name="connsiteX144" fmla="*/ 2058185 w 2064026"/>
                  <a:gd name="connsiteY144" fmla="*/ 1007287 h 1424730"/>
                  <a:gd name="connsiteX145" fmla="*/ 2046589 w 2064026"/>
                  <a:gd name="connsiteY145" fmla="*/ 1041725 h 1424730"/>
                  <a:gd name="connsiteX146" fmla="*/ 2064026 w 2064026"/>
                  <a:gd name="connsiteY146" fmla="*/ 1060295 h 1424730"/>
                  <a:gd name="connsiteX147" fmla="*/ 2027582 w 2064026"/>
                  <a:gd name="connsiteY147" fmla="*/ 1083487 h 1424730"/>
                  <a:gd name="connsiteX148" fmla="*/ 1981200 w 2064026"/>
                  <a:gd name="connsiteY148" fmla="*/ 1103365 h 1424730"/>
                  <a:gd name="connsiteX149" fmla="*/ 1952341 w 2064026"/>
                  <a:gd name="connsiteY149" fmla="*/ 1109904 h 1424730"/>
                  <a:gd name="connsiteX150" fmla="*/ 1931504 w 2064026"/>
                  <a:gd name="connsiteY150" fmla="*/ 1129869 h 1424730"/>
                  <a:gd name="connsiteX151" fmla="*/ 1888173 w 2064026"/>
                  <a:gd name="connsiteY151" fmla="*/ 1119930 h 1424730"/>
                  <a:gd name="connsiteX152" fmla="*/ 1832113 w 2064026"/>
                  <a:gd name="connsiteY152" fmla="*/ 1119930 h 1424730"/>
                  <a:gd name="connsiteX153" fmla="*/ 1795669 w 2064026"/>
                  <a:gd name="connsiteY153" fmla="*/ 1123243 h 1424730"/>
                  <a:gd name="connsiteX154" fmla="*/ 1777884 w 2064026"/>
                  <a:gd name="connsiteY154" fmla="*/ 1143993 h 1424730"/>
                  <a:gd name="connsiteX155" fmla="*/ 1751815 w 2064026"/>
                  <a:gd name="connsiteY155" fmla="*/ 1150009 h 1424730"/>
                  <a:gd name="connsiteX156" fmla="*/ 1716946 w 2064026"/>
                  <a:gd name="connsiteY156" fmla="*/ 1182878 h 1424730"/>
                  <a:gd name="connsiteX157" fmla="*/ 1645005 w 2064026"/>
                  <a:gd name="connsiteY157" fmla="*/ 1261129 h 1424730"/>
                  <a:gd name="connsiteX158" fmla="*/ 1596569 w 2064026"/>
                  <a:gd name="connsiteY158" fmla="*/ 1317493 h 1424730"/>
                  <a:gd name="connsiteX159" fmla="*/ 1593662 w 2064026"/>
                  <a:gd name="connsiteY159" fmla="*/ 1317638 h 1424730"/>
                  <a:gd name="connsiteX160" fmla="*/ 1593697 w 2064026"/>
                  <a:gd name="connsiteY160" fmla="*/ 1319298 h 1424730"/>
                  <a:gd name="connsiteX161" fmla="*/ 1547191 w 2064026"/>
                  <a:gd name="connsiteY161" fmla="*/ 1348530 h 1424730"/>
                  <a:gd name="connsiteX162" fmla="*/ 1497495 w 2064026"/>
                  <a:gd name="connsiteY162" fmla="*/ 1361782 h 1424730"/>
                  <a:gd name="connsiteX163" fmla="*/ 1490869 w 2064026"/>
                  <a:gd name="connsiteY163" fmla="*/ 1384973 h 1424730"/>
                  <a:gd name="connsiteX164" fmla="*/ 1464365 w 2064026"/>
                  <a:gd name="connsiteY164" fmla="*/ 1398226 h 1424730"/>
                  <a:gd name="connsiteX165" fmla="*/ 1408043 w 2064026"/>
                  <a:gd name="connsiteY165" fmla="*/ 1424730 h 1424730"/>
                  <a:gd name="connsiteX166" fmla="*/ 1404730 w 2064026"/>
                  <a:gd name="connsiteY166" fmla="*/ 1404852 h 1424730"/>
                  <a:gd name="connsiteX167" fmla="*/ 1408481 w 2064026"/>
                  <a:gd name="connsiteY167" fmla="*/ 1404687 h 1424730"/>
                  <a:gd name="connsiteX168" fmla="*/ 1414669 w 2064026"/>
                  <a:gd name="connsiteY168" fmla="*/ 1398226 h 1424730"/>
                  <a:gd name="connsiteX169" fmla="*/ 1417982 w 2064026"/>
                  <a:gd name="connsiteY169" fmla="*/ 1381660 h 1424730"/>
                  <a:gd name="connsiteX170" fmla="*/ 1414669 w 2064026"/>
                  <a:gd name="connsiteY170" fmla="*/ 1371721 h 1424730"/>
                  <a:gd name="connsiteX171" fmla="*/ 1411356 w 2064026"/>
                  <a:gd name="connsiteY171" fmla="*/ 1341904 h 1424730"/>
                  <a:gd name="connsiteX172" fmla="*/ 1437861 w 2064026"/>
                  <a:gd name="connsiteY172" fmla="*/ 1318713 h 1424730"/>
                  <a:gd name="connsiteX173" fmla="*/ 1441174 w 2064026"/>
                  <a:gd name="connsiteY173" fmla="*/ 1295521 h 1424730"/>
                  <a:gd name="connsiteX174" fmla="*/ 1414669 w 2064026"/>
                  <a:gd name="connsiteY174" fmla="*/ 1265704 h 1424730"/>
                  <a:gd name="connsiteX175" fmla="*/ 1378226 w 2064026"/>
                  <a:gd name="connsiteY175" fmla="*/ 1262391 h 1424730"/>
                  <a:gd name="connsiteX176" fmla="*/ 1374293 w 2064026"/>
                  <a:gd name="connsiteY176" fmla="*/ 1258586 h 1424730"/>
                  <a:gd name="connsiteX177" fmla="*/ 1368287 w 2064026"/>
                  <a:gd name="connsiteY177" fmla="*/ 1252452 h 1424730"/>
                  <a:gd name="connsiteX178" fmla="*/ 1358941 w 2064026"/>
                  <a:gd name="connsiteY178" fmla="*/ 1248330 h 1424730"/>
                  <a:gd name="connsiteX179" fmla="*/ 1357896 w 2064026"/>
                  <a:gd name="connsiteY179" fmla="*/ 1248612 h 1424730"/>
                  <a:gd name="connsiteX180" fmla="*/ 1355035 w 2064026"/>
                  <a:gd name="connsiteY180" fmla="*/ 1239200 h 1424730"/>
                  <a:gd name="connsiteX181" fmla="*/ 1345095 w 2064026"/>
                  <a:gd name="connsiteY181" fmla="*/ 1235887 h 1424730"/>
                  <a:gd name="connsiteX182" fmla="*/ 1331843 w 2064026"/>
                  <a:gd name="connsiteY182" fmla="*/ 1219321 h 1424730"/>
                  <a:gd name="connsiteX183" fmla="*/ 1311965 w 2064026"/>
                  <a:gd name="connsiteY183" fmla="*/ 1189504 h 1424730"/>
                  <a:gd name="connsiteX184" fmla="*/ 1292087 w 2064026"/>
                  <a:gd name="connsiteY184" fmla="*/ 1172939 h 1424730"/>
                  <a:gd name="connsiteX185" fmla="*/ 1282148 w 2064026"/>
                  <a:gd name="connsiteY185" fmla="*/ 1169626 h 1424730"/>
                  <a:gd name="connsiteX186" fmla="*/ 1262269 w 2064026"/>
                  <a:gd name="connsiteY186" fmla="*/ 1166313 h 1424730"/>
                  <a:gd name="connsiteX187" fmla="*/ 1252330 w 2064026"/>
                  <a:gd name="connsiteY187" fmla="*/ 1169626 h 1424730"/>
                  <a:gd name="connsiteX188" fmla="*/ 1232452 w 2064026"/>
                  <a:gd name="connsiteY188" fmla="*/ 1176252 h 1424730"/>
                  <a:gd name="connsiteX189" fmla="*/ 1202635 w 2064026"/>
                  <a:gd name="connsiteY189" fmla="*/ 1182878 h 1424730"/>
                  <a:gd name="connsiteX190" fmla="*/ 1196009 w 2064026"/>
                  <a:gd name="connsiteY190" fmla="*/ 1182878 h 1424730"/>
                  <a:gd name="connsiteX191" fmla="*/ 1187992 w 2064026"/>
                  <a:gd name="connsiteY191" fmla="*/ 1182842 h 1424730"/>
                  <a:gd name="connsiteX192" fmla="*/ 1187949 w 2064026"/>
                  <a:gd name="connsiteY192" fmla="*/ 1181714 h 1424730"/>
                  <a:gd name="connsiteX193" fmla="*/ 1117927 w 2064026"/>
                  <a:gd name="connsiteY193" fmla="*/ 1175535 h 1424730"/>
                  <a:gd name="connsiteX194" fmla="*/ 1099392 w 2064026"/>
                  <a:gd name="connsiteY194" fmla="*/ 1148763 h 1424730"/>
                  <a:gd name="connsiteX195" fmla="*/ 1095273 w 2064026"/>
                  <a:gd name="connsiteY195" fmla="*/ 1171416 h 1424730"/>
                  <a:gd name="connsiteX196" fmla="*/ 438306 w 2064026"/>
                  <a:gd name="connsiteY196" fmla="*/ 1169357 h 1424730"/>
                  <a:gd name="connsiteX197" fmla="*/ 441532 w 2064026"/>
                  <a:gd name="connsiteY197" fmla="*/ 1177757 h 1424730"/>
                  <a:gd name="connsiteX198" fmla="*/ 434009 w 2064026"/>
                  <a:gd name="connsiteY198" fmla="*/ 1176252 h 1424730"/>
                  <a:gd name="connsiteX199" fmla="*/ 427382 w 2064026"/>
                  <a:gd name="connsiteY199" fmla="*/ 1169626 h 1424730"/>
                  <a:gd name="connsiteX200" fmla="*/ 417443 w 2064026"/>
                  <a:gd name="connsiteY200" fmla="*/ 1166313 h 1424730"/>
                  <a:gd name="connsiteX201" fmla="*/ 414130 w 2064026"/>
                  <a:gd name="connsiteY201" fmla="*/ 1156373 h 1424730"/>
                  <a:gd name="connsiteX202" fmla="*/ 400405 w 2064026"/>
                  <a:gd name="connsiteY202" fmla="*/ 1150780 h 1424730"/>
                  <a:gd name="connsiteX203" fmla="*/ 394252 w 2064026"/>
                  <a:gd name="connsiteY203" fmla="*/ 1143121 h 1424730"/>
                  <a:gd name="connsiteX204" fmla="*/ 385175 w 2064026"/>
                  <a:gd name="connsiteY204" fmla="*/ 1136396 h 1424730"/>
                  <a:gd name="connsiteX205" fmla="*/ 383685 w 2064026"/>
                  <a:gd name="connsiteY205" fmla="*/ 1135200 h 1424730"/>
                  <a:gd name="connsiteX206" fmla="*/ 381000 w 2064026"/>
                  <a:gd name="connsiteY206" fmla="*/ 1126556 h 1424730"/>
                  <a:gd name="connsiteX207" fmla="*/ 361122 w 2064026"/>
                  <a:gd name="connsiteY207" fmla="*/ 1119930 h 1424730"/>
                  <a:gd name="connsiteX208" fmla="*/ 351182 w 2064026"/>
                  <a:gd name="connsiteY208" fmla="*/ 1103365 h 1424730"/>
                  <a:gd name="connsiteX209" fmla="*/ 327991 w 2064026"/>
                  <a:gd name="connsiteY209" fmla="*/ 1100052 h 1424730"/>
                  <a:gd name="connsiteX210" fmla="*/ 311426 w 2064026"/>
                  <a:gd name="connsiteY210" fmla="*/ 1083487 h 1424730"/>
                  <a:gd name="connsiteX211" fmla="*/ 308113 w 2064026"/>
                  <a:gd name="connsiteY211" fmla="*/ 1073547 h 1424730"/>
                  <a:gd name="connsiteX212" fmla="*/ 298174 w 2064026"/>
                  <a:gd name="connsiteY212" fmla="*/ 1047043 h 1424730"/>
                  <a:gd name="connsiteX213" fmla="*/ 284922 w 2064026"/>
                  <a:gd name="connsiteY213" fmla="*/ 1030478 h 1424730"/>
                  <a:gd name="connsiteX214" fmla="*/ 284922 w 2064026"/>
                  <a:gd name="connsiteY214" fmla="*/ 1010600 h 1424730"/>
                  <a:gd name="connsiteX215" fmla="*/ 265043 w 2064026"/>
                  <a:gd name="connsiteY215" fmla="*/ 994034 h 1424730"/>
                  <a:gd name="connsiteX216" fmla="*/ 284922 w 2064026"/>
                  <a:gd name="connsiteY216" fmla="*/ 977469 h 1424730"/>
                  <a:gd name="connsiteX217" fmla="*/ 245165 w 2064026"/>
                  <a:gd name="connsiteY217" fmla="*/ 977469 h 1424730"/>
                  <a:gd name="connsiteX218" fmla="*/ 255104 w 2064026"/>
                  <a:gd name="connsiteY218" fmla="*/ 937713 h 1424730"/>
                  <a:gd name="connsiteX219" fmla="*/ 254462 w 2064026"/>
                  <a:gd name="connsiteY219" fmla="*/ 936521 h 1424730"/>
                  <a:gd name="connsiteX220" fmla="*/ 260652 w 2064026"/>
                  <a:gd name="connsiteY220" fmla="*/ 942023 h 1424730"/>
                  <a:gd name="connsiteX221" fmla="*/ 272212 w 2064026"/>
                  <a:gd name="connsiteY221" fmla="*/ 936176 h 1424730"/>
                  <a:gd name="connsiteX222" fmla="*/ 261117 w 2064026"/>
                  <a:gd name="connsiteY222" fmla="*/ 900767 h 1424730"/>
                  <a:gd name="connsiteX223" fmla="*/ 241386 w 2064026"/>
                  <a:gd name="connsiteY223" fmla="*/ 883893 h 1424730"/>
                  <a:gd name="connsiteX224" fmla="*/ 246236 w 2064026"/>
                  <a:gd name="connsiteY224" fmla="*/ 869942 h 1424730"/>
                  <a:gd name="connsiteX225" fmla="*/ 233879 w 2064026"/>
                  <a:gd name="connsiteY225" fmla="*/ 865823 h 1424730"/>
                  <a:gd name="connsiteX226" fmla="*/ 227701 w 2064026"/>
                  <a:gd name="connsiteY226" fmla="*/ 863763 h 1424730"/>
                  <a:gd name="connsiteX227" fmla="*/ 221522 w 2064026"/>
                  <a:gd name="connsiteY227" fmla="*/ 859644 h 1424730"/>
                  <a:gd name="connsiteX228" fmla="*/ 219463 w 2064026"/>
                  <a:gd name="connsiteY228" fmla="*/ 853466 h 1424730"/>
                  <a:gd name="connsiteX229" fmla="*/ 211225 w 2064026"/>
                  <a:gd name="connsiteY229" fmla="*/ 841109 h 1424730"/>
                  <a:gd name="connsiteX230" fmla="*/ 209360 w 2064026"/>
                  <a:gd name="connsiteY230" fmla="*/ 835558 h 1424730"/>
                  <a:gd name="connsiteX231" fmla="*/ 208755 w 2064026"/>
                  <a:gd name="connsiteY231" fmla="*/ 832227 h 1424730"/>
                  <a:gd name="connsiteX232" fmla="*/ 207106 w 2064026"/>
                  <a:gd name="connsiteY232" fmla="*/ 820515 h 1424730"/>
                  <a:gd name="connsiteX233" fmla="*/ 200928 w 2064026"/>
                  <a:gd name="connsiteY233" fmla="*/ 797861 h 1424730"/>
                  <a:gd name="connsiteX234" fmla="*/ 194749 w 2064026"/>
                  <a:gd name="connsiteY234" fmla="*/ 785504 h 1424730"/>
                  <a:gd name="connsiteX235" fmla="*/ 193488 w 2064026"/>
                  <a:gd name="connsiteY235" fmla="*/ 801050 h 1424730"/>
                  <a:gd name="connsiteX236" fmla="*/ 182393 w 2064026"/>
                  <a:gd name="connsiteY236" fmla="*/ 804704 h 1424730"/>
                  <a:gd name="connsiteX237" fmla="*/ 170036 w 2064026"/>
                  <a:gd name="connsiteY237" fmla="*/ 778462 h 1424730"/>
                  <a:gd name="connsiteX238" fmla="*/ 163031 w 2064026"/>
                  <a:gd name="connsiteY238" fmla="*/ 766341 h 1424730"/>
                  <a:gd name="connsiteX239" fmla="*/ 163636 w 2064026"/>
                  <a:gd name="connsiteY239" fmla="*/ 778005 h 1424730"/>
                  <a:gd name="connsiteX240" fmla="*/ 157679 w 2064026"/>
                  <a:gd name="connsiteY240" fmla="*/ 777199 h 1424730"/>
                  <a:gd name="connsiteX241" fmla="*/ 143263 w 2064026"/>
                  <a:gd name="connsiteY241" fmla="*/ 754612 h 1424730"/>
                  <a:gd name="connsiteX242" fmla="*/ 148112 w 2064026"/>
                  <a:gd name="connsiteY242" fmla="*/ 731626 h 1424730"/>
                  <a:gd name="connsiteX243" fmla="*/ 109514 w 2064026"/>
                  <a:gd name="connsiteY243" fmla="*/ 723854 h 1424730"/>
                  <a:gd name="connsiteX244" fmla="*/ 87326 w 2064026"/>
                  <a:gd name="connsiteY244" fmla="*/ 744780 h 1424730"/>
                  <a:gd name="connsiteX245" fmla="*/ 95895 w 2064026"/>
                  <a:gd name="connsiteY245" fmla="*/ 756671 h 1424730"/>
                  <a:gd name="connsiteX246" fmla="*/ 77360 w 2064026"/>
                  <a:gd name="connsiteY246" fmla="*/ 746374 h 1424730"/>
                  <a:gd name="connsiteX247" fmla="*/ 58825 w 2064026"/>
                  <a:gd name="connsiteY247" fmla="*/ 729898 h 1424730"/>
                  <a:gd name="connsiteX248" fmla="*/ 54706 w 2064026"/>
                  <a:gd name="connsiteY248" fmla="*/ 723720 h 1424730"/>
                  <a:gd name="connsiteX249" fmla="*/ 42349 w 2064026"/>
                  <a:gd name="connsiteY249" fmla="*/ 717542 h 1424730"/>
                  <a:gd name="connsiteX250" fmla="*/ 23814 w 2064026"/>
                  <a:gd name="connsiteY250" fmla="*/ 705185 h 1424730"/>
                  <a:gd name="connsiteX251" fmla="*/ 11457 w 2064026"/>
                  <a:gd name="connsiteY251" fmla="*/ 699007 h 1424730"/>
                  <a:gd name="connsiteX252" fmla="*/ 5279 w 2064026"/>
                  <a:gd name="connsiteY252" fmla="*/ 699007 h 1424730"/>
                  <a:gd name="connsiteX253" fmla="*/ 1160 w 2064026"/>
                  <a:gd name="connsiteY253" fmla="*/ 693515 h 1424730"/>
                  <a:gd name="connsiteX254" fmla="*/ 1160 w 2064026"/>
                  <a:gd name="connsiteY254" fmla="*/ 163547 h 1424730"/>
                  <a:gd name="connsiteX255" fmla="*/ 0 w 2064026"/>
                  <a:gd name="connsiteY255" fmla="*/ 163020 h 1424730"/>
                  <a:gd name="connsiteX256" fmla="*/ 0 w 2064026"/>
                  <a:gd name="connsiteY256" fmla="*/ 162460 h 1424730"/>
                  <a:gd name="connsiteX257" fmla="*/ 92765 w 2064026"/>
                  <a:gd name="connsiteY257" fmla="*/ 218782 h 1424730"/>
                  <a:gd name="connsiteX258" fmla="*/ 125895 w 2064026"/>
                  <a:gd name="connsiteY258" fmla="*/ 215469 h 1424730"/>
                  <a:gd name="connsiteX259" fmla="*/ 83195 w 2064026"/>
                  <a:gd name="connsiteY259" fmla="*/ 149208 h 1424730"/>
                  <a:gd name="connsiteX260" fmla="*/ 131049 w 2064026"/>
                  <a:gd name="connsiteY260" fmla="*/ 151233 h 1424730"/>
                  <a:gd name="connsiteX261" fmla="*/ 228600 w 2064026"/>
                  <a:gd name="connsiteY261" fmla="*/ 75033 h 1424730"/>
                  <a:gd name="connsiteX262" fmla="*/ 274429 w 2064026"/>
                  <a:gd name="connsiteY262" fmla="*/ 79450 h 1424730"/>
                  <a:gd name="connsiteX263" fmla="*/ 147798 w 2064026"/>
                  <a:gd name="connsiteY263" fmla="*/ 163932 h 1424730"/>
                  <a:gd name="connsiteX264" fmla="*/ 195469 w 2064026"/>
                  <a:gd name="connsiteY264" fmla="*/ 179026 h 1424730"/>
                  <a:gd name="connsiteX265" fmla="*/ 218661 w 2064026"/>
                  <a:gd name="connsiteY265" fmla="*/ 142582 h 1424730"/>
                  <a:gd name="connsiteX266" fmla="*/ 255104 w 2064026"/>
                  <a:gd name="connsiteY266" fmla="*/ 142582 h 1424730"/>
                  <a:gd name="connsiteX267" fmla="*/ 261730 w 2064026"/>
                  <a:gd name="connsiteY267" fmla="*/ 155834 h 1424730"/>
                  <a:gd name="connsiteX268" fmla="*/ 301487 w 2064026"/>
                  <a:gd name="connsiteY268" fmla="*/ 139269 h 1424730"/>
                  <a:gd name="connsiteX269" fmla="*/ 311426 w 2064026"/>
                  <a:gd name="connsiteY269" fmla="*/ 99513 h 1424730"/>
                  <a:gd name="connsiteX270" fmla="*/ 327991 w 2064026"/>
                  <a:gd name="connsiteY270" fmla="*/ 132643 h 1424730"/>
                  <a:gd name="connsiteX271" fmla="*/ 341243 w 2064026"/>
                  <a:gd name="connsiteY271" fmla="*/ 159147 h 1424730"/>
                  <a:gd name="connsiteX272" fmla="*/ 371061 w 2064026"/>
                  <a:gd name="connsiteY272" fmla="*/ 165773 h 1424730"/>
                  <a:gd name="connsiteX273" fmla="*/ 397565 w 2064026"/>
                  <a:gd name="connsiteY273" fmla="*/ 139269 h 1424730"/>
                  <a:gd name="connsiteX274" fmla="*/ 417443 w 2064026"/>
                  <a:gd name="connsiteY274" fmla="*/ 182339 h 1424730"/>
                  <a:gd name="connsiteX275" fmla="*/ 443948 w 2064026"/>
                  <a:gd name="connsiteY275" fmla="*/ 152521 h 1424730"/>
                  <a:gd name="connsiteX276" fmla="*/ 473765 w 2064026"/>
                  <a:gd name="connsiteY276" fmla="*/ 155834 h 1424730"/>
                  <a:gd name="connsiteX277" fmla="*/ 506895 w 2064026"/>
                  <a:gd name="connsiteY277" fmla="*/ 179026 h 1424730"/>
                  <a:gd name="connsiteX278" fmla="*/ 576469 w 2064026"/>
                  <a:gd name="connsiteY278" fmla="*/ 225408 h 1424730"/>
                  <a:gd name="connsiteX279" fmla="*/ 616226 w 2064026"/>
                  <a:gd name="connsiteY279" fmla="*/ 218782 h 1424730"/>
                  <a:gd name="connsiteX280" fmla="*/ 641902 w 2064026"/>
                  <a:gd name="connsiteY280" fmla="*/ 248600 h 1424730"/>
                  <a:gd name="connsiteX281" fmla="*/ 609600 w 2064026"/>
                  <a:gd name="connsiteY281" fmla="*/ 271791 h 1424730"/>
                  <a:gd name="connsiteX282" fmla="*/ 659295 w 2064026"/>
                  <a:gd name="connsiteY282" fmla="*/ 285043 h 1424730"/>
                  <a:gd name="connsiteX283" fmla="*/ 742122 w 2064026"/>
                  <a:gd name="connsiteY283" fmla="*/ 281730 h 1424730"/>
                  <a:gd name="connsiteX284" fmla="*/ 785191 w 2064026"/>
                  <a:gd name="connsiteY284" fmla="*/ 354617 h 1424730"/>
                  <a:gd name="connsiteX285" fmla="*/ 788504 w 2064026"/>
                  <a:gd name="connsiteY285" fmla="*/ 278417 h 1424730"/>
                  <a:gd name="connsiteX286" fmla="*/ 834887 w 2064026"/>
                  <a:gd name="connsiteY286" fmla="*/ 275104 h 1424730"/>
                  <a:gd name="connsiteX287" fmla="*/ 834887 w 2064026"/>
                  <a:gd name="connsiteY287" fmla="*/ 258539 h 1424730"/>
                  <a:gd name="connsiteX288" fmla="*/ 781878 w 2064026"/>
                  <a:gd name="connsiteY288" fmla="*/ 258539 h 1424730"/>
                  <a:gd name="connsiteX289" fmla="*/ 765313 w 2064026"/>
                  <a:gd name="connsiteY289" fmla="*/ 238660 h 1424730"/>
                  <a:gd name="connsiteX290" fmla="*/ 781878 w 2064026"/>
                  <a:gd name="connsiteY290" fmla="*/ 222095 h 1424730"/>
                  <a:gd name="connsiteX291" fmla="*/ 811695 w 2064026"/>
                  <a:gd name="connsiteY291" fmla="*/ 218782 h 1424730"/>
                  <a:gd name="connsiteX292" fmla="*/ 844826 w 2064026"/>
                  <a:gd name="connsiteY292" fmla="*/ 218782 h 1424730"/>
                  <a:gd name="connsiteX293" fmla="*/ 849746 w 2064026"/>
                  <a:gd name="connsiteY293" fmla="*/ 220037 h 1424730"/>
                  <a:gd name="connsiteX294" fmla="*/ 851452 w 2064026"/>
                  <a:gd name="connsiteY294" fmla="*/ 232034 h 1424730"/>
                  <a:gd name="connsiteX295" fmla="*/ 858630 w 2064026"/>
                  <a:gd name="connsiteY295" fmla="*/ 242900 h 1424730"/>
                  <a:gd name="connsiteX296" fmla="*/ 857535 w 2064026"/>
                  <a:gd name="connsiteY296" fmla="*/ 240355 h 1424730"/>
                  <a:gd name="connsiteX297" fmla="*/ 864704 w 2064026"/>
                  <a:gd name="connsiteY297" fmla="*/ 248600 h 1424730"/>
                  <a:gd name="connsiteX298" fmla="*/ 877956 w 2064026"/>
                  <a:gd name="connsiteY298" fmla="*/ 271791 h 1424730"/>
                  <a:gd name="connsiteX299" fmla="*/ 937591 w 2064026"/>
                  <a:gd name="connsiteY299" fmla="*/ 275104 h 1424730"/>
                  <a:gd name="connsiteX300" fmla="*/ 940904 w 2064026"/>
                  <a:gd name="connsiteY300" fmla="*/ 285043 h 1424730"/>
                  <a:gd name="connsiteX301" fmla="*/ 964095 w 2064026"/>
                  <a:gd name="connsiteY301" fmla="*/ 291669 h 1424730"/>
                  <a:gd name="connsiteX302" fmla="*/ 977348 w 2064026"/>
                  <a:gd name="connsiteY302" fmla="*/ 288356 h 1424730"/>
                  <a:gd name="connsiteX303" fmla="*/ 987287 w 2064026"/>
                  <a:gd name="connsiteY303" fmla="*/ 285043 h 1424730"/>
                  <a:gd name="connsiteX304" fmla="*/ 1017104 w 2064026"/>
                  <a:gd name="connsiteY304" fmla="*/ 281730 h 1424730"/>
                  <a:gd name="connsiteX305" fmla="*/ 1030356 w 2064026"/>
                  <a:gd name="connsiteY305" fmla="*/ 248600 h 1424730"/>
                  <a:gd name="connsiteX306" fmla="*/ 1050235 w 2064026"/>
                  <a:gd name="connsiteY306" fmla="*/ 248600 h 1424730"/>
                  <a:gd name="connsiteX307" fmla="*/ 1076739 w 2064026"/>
                  <a:gd name="connsiteY307" fmla="*/ 265165 h 1424730"/>
                  <a:gd name="connsiteX308" fmla="*/ 1089991 w 2064026"/>
                  <a:gd name="connsiteY308" fmla="*/ 338052 h 1424730"/>
                  <a:gd name="connsiteX309" fmla="*/ 1096617 w 2064026"/>
                  <a:gd name="connsiteY309" fmla="*/ 271791 h 1424730"/>
                  <a:gd name="connsiteX310" fmla="*/ 1123122 w 2064026"/>
                  <a:gd name="connsiteY310" fmla="*/ 271791 h 1424730"/>
                  <a:gd name="connsiteX311" fmla="*/ 1116495 w 2064026"/>
                  <a:gd name="connsiteY311" fmla="*/ 185652 h 1424730"/>
                  <a:gd name="connsiteX312" fmla="*/ 1131036 w 2064026"/>
                  <a:gd name="connsiteY312" fmla="*/ 171480 h 1424730"/>
                  <a:gd name="connsiteX313" fmla="*/ 1106556 w 2064026"/>
                  <a:gd name="connsiteY313" fmla="*/ 165773 h 1424730"/>
                  <a:gd name="connsiteX314" fmla="*/ 1099930 w 2064026"/>
                  <a:gd name="connsiteY314" fmla="*/ 155834 h 1424730"/>
                  <a:gd name="connsiteX315" fmla="*/ 1086678 w 2064026"/>
                  <a:gd name="connsiteY315" fmla="*/ 135956 h 1424730"/>
                  <a:gd name="connsiteX316" fmla="*/ 1080052 w 2064026"/>
                  <a:gd name="connsiteY316" fmla="*/ 122704 h 1424730"/>
                  <a:gd name="connsiteX317" fmla="*/ 1073426 w 2064026"/>
                  <a:gd name="connsiteY317" fmla="*/ 99513 h 1424730"/>
                  <a:gd name="connsiteX318" fmla="*/ 1083365 w 2064026"/>
                  <a:gd name="connsiteY318" fmla="*/ 66382 h 1424730"/>
                  <a:gd name="connsiteX319" fmla="*/ 1096617 w 2064026"/>
                  <a:gd name="connsiteY319" fmla="*/ 46504 h 1424730"/>
                  <a:gd name="connsiteX320" fmla="*/ 1099930 w 2064026"/>
                  <a:gd name="connsiteY320" fmla="*/ 10060 h 1424730"/>
                  <a:gd name="connsiteX321" fmla="*/ 1126435 w 2064026"/>
                  <a:gd name="connsiteY321" fmla="*/ 6747 h 1424730"/>
                  <a:gd name="connsiteX322" fmla="*/ 1146313 w 2064026"/>
                  <a:gd name="connsiteY32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921565 w 2064026"/>
                  <a:gd name="connsiteY132" fmla="*/ 838321 h 1424730"/>
                  <a:gd name="connsiteX133" fmla="*/ 1921565 w 2064026"/>
                  <a:gd name="connsiteY133" fmla="*/ 871452 h 1424730"/>
                  <a:gd name="connsiteX134" fmla="*/ 1938130 w 2064026"/>
                  <a:gd name="connsiteY134" fmla="*/ 904582 h 1424730"/>
                  <a:gd name="connsiteX135" fmla="*/ 1951382 w 2064026"/>
                  <a:gd name="connsiteY135" fmla="*/ 921147 h 1424730"/>
                  <a:gd name="connsiteX136" fmla="*/ 1938130 w 2064026"/>
                  <a:gd name="connsiteY136" fmla="*/ 954278 h 1424730"/>
                  <a:gd name="connsiteX137" fmla="*/ 1905000 w 2064026"/>
                  <a:gd name="connsiteY137" fmla="*/ 984095 h 1424730"/>
                  <a:gd name="connsiteX138" fmla="*/ 1918252 w 2064026"/>
                  <a:gd name="connsiteY138" fmla="*/ 990721 h 1424730"/>
                  <a:gd name="connsiteX139" fmla="*/ 1951382 w 2064026"/>
                  <a:gd name="connsiteY139" fmla="*/ 960904 h 1424730"/>
                  <a:gd name="connsiteX140" fmla="*/ 1977887 w 2064026"/>
                  <a:gd name="connsiteY140" fmla="*/ 934400 h 1424730"/>
                  <a:gd name="connsiteX141" fmla="*/ 2001078 w 2064026"/>
                  <a:gd name="connsiteY141" fmla="*/ 947652 h 1424730"/>
                  <a:gd name="connsiteX142" fmla="*/ 2022526 w 2064026"/>
                  <a:gd name="connsiteY142" fmla="*/ 963519 h 1424730"/>
                  <a:gd name="connsiteX143" fmla="*/ 2017643 w 2064026"/>
                  <a:gd name="connsiteY143" fmla="*/ 990721 h 1424730"/>
                  <a:gd name="connsiteX144" fmla="*/ 2042578 w 2064026"/>
                  <a:gd name="connsiteY144" fmla="*/ 991593 h 1424730"/>
                  <a:gd name="connsiteX145" fmla="*/ 2058185 w 2064026"/>
                  <a:gd name="connsiteY145" fmla="*/ 1007287 h 1424730"/>
                  <a:gd name="connsiteX146" fmla="*/ 2046589 w 2064026"/>
                  <a:gd name="connsiteY146" fmla="*/ 1041725 h 1424730"/>
                  <a:gd name="connsiteX147" fmla="*/ 2064026 w 2064026"/>
                  <a:gd name="connsiteY147" fmla="*/ 1060295 h 1424730"/>
                  <a:gd name="connsiteX148" fmla="*/ 2027582 w 2064026"/>
                  <a:gd name="connsiteY148" fmla="*/ 1083487 h 1424730"/>
                  <a:gd name="connsiteX149" fmla="*/ 1981200 w 2064026"/>
                  <a:gd name="connsiteY149" fmla="*/ 1103365 h 1424730"/>
                  <a:gd name="connsiteX150" fmla="*/ 1952341 w 2064026"/>
                  <a:gd name="connsiteY150" fmla="*/ 1109904 h 1424730"/>
                  <a:gd name="connsiteX151" fmla="*/ 1931504 w 2064026"/>
                  <a:gd name="connsiteY151" fmla="*/ 1129869 h 1424730"/>
                  <a:gd name="connsiteX152" fmla="*/ 1888173 w 2064026"/>
                  <a:gd name="connsiteY152" fmla="*/ 1119930 h 1424730"/>
                  <a:gd name="connsiteX153" fmla="*/ 1832113 w 2064026"/>
                  <a:gd name="connsiteY153" fmla="*/ 1119930 h 1424730"/>
                  <a:gd name="connsiteX154" fmla="*/ 1795669 w 2064026"/>
                  <a:gd name="connsiteY154" fmla="*/ 1123243 h 1424730"/>
                  <a:gd name="connsiteX155" fmla="*/ 1777884 w 2064026"/>
                  <a:gd name="connsiteY155" fmla="*/ 1143993 h 1424730"/>
                  <a:gd name="connsiteX156" fmla="*/ 1751815 w 2064026"/>
                  <a:gd name="connsiteY156" fmla="*/ 1150009 h 1424730"/>
                  <a:gd name="connsiteX157" fmla="*/ 1716946 w 2064026"/>
                  <a:gd name="connsiteY157" fmla="*/ 1182878 h 1424730"/>
                  <a:gd name="connsiteX158" fmla="*/ 1645005 w 2064026"/>
                  <a:gd name="connsiteY158" fmla="*/ 1261129 h 1424730"/>
                  <a:gd name="connsiteX159" fmla="*/ 1596569 w 2064026"/>
                  <a:gd name="connsiteY159" fmla="*/ 1317493 h 1424730"/>
                  <a:gd name="connsiteX160" fmla="*/ 1593662 w 2064026"/>
                  <a:gd name="connsiteY160" fmla="*/ 1317638 h 1424730"/>
                  <a:gd name="connsiteX161" fmla="*/ 1593697 w 2064026"/>
                  <a:gd name="connsiteY161" fmla="*/ 1319298 h 1424730"/>
                  <a:gd name="connsiteX162" fmla="*/ 1547191 w 2064026"/>
                  <a:gd name="connsiteY162" fmla="*/ 1348530 h 1424730"/>
                  <a:gd name="connsiteX163" fmla="*/ 1497495 w 2064026"/>
                  <a:gd name="connsiteY163" fmla="*/ 1361782 h 1424730"/>
                  <a:gd name="connsiteX164" fmla="*/ 1490869 w 2064026"/>
                  <a:gd name="connsiteY164" fmla="*/ 1384973 h 1424730"/>
                  <a:gd name="connsiteX165" fmla="*/ 1464365 w 2064026"/>
                  <a:gd name="connsiteY165" fmla="*/ 1398226 h 1424730"/>
                  <a:gd name="connsiteX166" fmla="*/ 1408043 w 2064026"/>
                  <a:gd name="connsiteY166" fmla="*/ 1424730 h 1424730"/>
                  <a:gd name="connsiteX167" fmla="*/ 1404730 w 2064026"/>
                  <a:gd name="connsiteY167" fmla="*/ 1404852 h 1424730"/>
                  <a:gd name="connsiteX168" fmla="*/ 1408481 w 2064026"/>
                  <a:gd name="connsiteY168" fmla="*/ 1404687 h 1424730"/>
                  <a:gd name="connsiteX169" fmla="*/ 1414669 w 2064026"/>
                  <a:gd name="connsiteY169" fmla="*/ 1398226 h 1424730"/>
                  <a:gd name="connsiteX170" fmla="*/ 1417982 w 2064026"/>
                  <a:gd name="connsiteY170" fmla="*/ 1381660 h 1424730"/>
                  <a:gd name="connsiteX171" fmla="*/ 1414669 w 2064026"/>
                  <a:gd name="connsiteY171" fmla="*/ 1371721 h 1424730"/>
                  <a:gd name="connsiteX172" fmla="*/ 1411356 w 2064026"/>
                  <a:gd name="connsiteY172" fmla="*/ 1341904 h 1424730"/>
                  <a:gd name="connsiteX173" fmla="*/ 1437861 w 2064026"/>
                  <a:gd name="connsiteY173" fmla="*/ 1318713 h 1424730"/>
                  <a:gd name="connsiteX174" fmla="*/ 1441174 w 2064026"/>
                  <a:gd name="connsiteY174" fmla="*/ 1295521 h 1424730"/>
                  <a:gd name="connsiteX175" fmla="*/ 1414669 w 2064026"/>
                  <a:gd name="connsiteY175" fmla="*/ 1265704 h 1424730"/>
                  <a:gd name="connsiteX176" fmla="*/ 1378226 w 2064026"/>
                  <a:gd name="connsiteY176" fmla="*/ 1262391 h 1424730"/>
                  <a:gd name="connsiteX177" fmla="*/ 1374293 w 2064026"/>
                  <a:gd name="connsiteY177" fmla="*/ 1258586 h 1424730"/>
                  <a:gd name="connsiteX178" fmla="*/ 1368287 w 2064026"/>
                  <a:gd name="connsiteY178" fmla="*/ 1252452 h 1424730"/>
                  <a:gd name="connsiteX179" fmla="*/ 1358941 w 2064026"/>
                  <a:gd name="connsiteY179" fmla="*/ 1248330 h 1424730"/>
                  <a:gd name="connsiteX180" fmla="*/ 1357896 w 2064026"/>
                  <a:gd name="connsiteY180" fmla="*/ 1248612 h 1424730"/>
                  <a:gd name="connsiteX181" fmla="*/ 1355035 w 2064026"/>
                  <a:gd name="connsiteY181" fmla="*/ 1239200 h 1424730"/>
                  <a:gd name="connsiteX182" fmla="*/ 1345095 w 2064026"/>
                  <a:gd name="connsiteY182" fmla="*/ 1235887 h 1424730"/>
                  <a:gd name="connsiteX183" fmla="*/ 1331843 w 2064026"/>
                  <a:gd name="connsiteY183" fmla="*/ 1219321 h 1424730"/>
                  <a:gd name="connsiteX184" fmla="*/ 1311965 w 2064026"/>
                  <a:gd name="connsiteY184" fmla="*/ 1189504 h 1424730"/>
                  <a:gd name="connsiteX185" fmla="*/ 1292087 w 2064026"/>
                  <a:gd name="connsiteY185" fmla="*/ 1172939 h 1424730"/>
                  <a:gd name="connsiteX186" fmla="*/ 1282148 w 2064026"/>
                  <a:gd name="connsiteY186" fmla="*/ 1169626 h 1424730"/>
                  <a:gd name="connsiteX187" fmla="*/ 1262269 w 2064026"/>
                  <a:gd name="connsiteY187" fmla="*/ 1166313 h 1424730"/>
                  <a:gd name="connsiteX188" fmla="*/ 1252330 w 2064026"/>
                  <a:gd name="connsiteY188" fmla="*/ 1169626 h 1424730"/>
                  <a:gd name="connsiteX189" fmla="*/ 1232452 w 2064026"/>
                  <a:gd name="connsiteY189" fmla="*/ 1176252 h 1424730"/>
                  <a:gd name="connsiteX190" fmla="*/ 1202635 w 2064026"/>
                  <a:gd name="connsiteY190" fmla="*/ 1182878 h 1424730"/>
                  <a:gd name="connsiteX191" fmla="*/ 1196009 w 2064026"/>
                  <a:gd name="connsiteY191" fmla="*/ 1182878 h 1424730"/>
                  <a:gd name="connsiteX192" fmla="*/ 1187992 w 2064026"/>
                  <a:gd name="connsiteY192" fmla="*/ 1182842 h 1424730"/>
                  <a:gd name="connsiteX193" fmla="*/ 1187949 w 2064026"/>
                  <a:gd name="connsiteY193" fmla="*/ 1181714 h 1424730"/>
                  <a:gd name="connsiteX194" fmla="*/ 1117927 w 2064026"/>
                  <a:gd name="connsiteY194" fmla="*/ 1175535 h 1424730"/>
                  <a:gd name="connsiteX195" fmla="*/ 1099392 w 2064026"/>
                  <a:gd name="connsiteY195" fmla="*/ 1148763 h 1424730"/>
                  <a:gd name="connsiteX196" fmla="*/ 1095273 w 2064026"/>
                  <a:gd name="connsiteY196" fmla="*/ 1171416 h 1424730"/>
                  <a:gd name="connsiteX197" fmla="*/ 438306 w 2064026"/>
                  <a:gd name="connsiteY197" fmla="*/ 1169357 h 1424730"/>
                  <a:gd name="connsiteX198" fmla="*/ 441532 w 2064026"/>
                  <a:gd name="connsiteY198" fmla="*/ 1177757 h 1424730"/>
                  <a:gd name="connsiteX199" fmla="*/ 434009 w 2064026"/>
                  <a:gd name="connsiteY199" fmla="*/ 1176252 h 1424730"/>
                  <a:gd name="connsiteX200" fmla="*/ 427382 w 2064026"/>
                  <a:gd name="connsiteY200" fmla="*/ 1169626 h 1424730"/>
                  <a:gd name="connsiteX201" fmla="*/ 417443 w 2064026"/>
                  <a:gd name="connsiteY201" fmla="*/ 1166313 h 1424730"/>
                  <a:gd name="connsiteX202" fmla="*/ 414130 w 2064026"/>
                  <a:gd name="connsiteY202" fmla="*/ 1156373 h 1424730"/>
                  <a:gd name="connsiteX203" fmla="*/ 400405 w 2064026"/>
                  <a:gd name="connsiteY203" fmla="*/ 1150780 h 1424730"/>
                  <a:gd name="connsiteX204" fmla="*/ 394252 w 2064026"/>
                  <a:gd name="connsiteY204" fmla="*/ 1143121 h 1424730"/>
                  <a:gd name="connsiteX205" fmla="*/ 385175 w 2064026"/>
                  <a:gd name="connsiteY205" fmla="*/ 1136396 h 1424730"/>
                  <a:gd name="connsiteX206" fmla="*/ 383685 w 2064026"/>
                  <a:gd name="connsiteY206" fmla="*/ 1135200 h 1424730"/>
                  <a:gd name="connsiteX207" fmla="*/ 381000 w 2064026"/>
                  <a:gd name="connsiteY207" fmla="*/ 1126556 h 1424730"/>
                  <a:gd name="connsiteX208" fmla="*/ 361122 w 2064026"/>
                  <a:gd name="connsiteY208" fmla="*/ 1119930 h 1424730"/>
                  <a:gd name="connsiteX209" fmla="*/ 351182 w 2064026"/>
                  <a:gd name="connsiteY209" fmla="*/ 1103365 h 1424730"/>
                  <a:gd name="connsiteX210" fmla="*/ 327991 w 2064026"/>
                  <a:gd name="connsiteY210" fmla="*/ 1100052 h 1424730"/>
                  <a:gd name="connsiteX211" fmla="*/ 311426 w 2064026"/>
                  <a:gd name="connsiteY211" fmla="*/ 1083487 h 1424730"/>
                  <a:gd name="connsiteX212" fmla="*/ 308113 w 2064026"/>
                  <a:gd name="connsiteY212" fmla="*/ 1073547 h 1424730"/>
                  <a:gd name="connsiteX213" fmla="*/ 298174 w 2064026"/>
                  <a:gd name="connsiteY213" fmla="*/ 1047043 h 1424730"/>
                  <a:gd name="connsiteX214" fmla="*/ 284922 w 2064026"/>
                  <a:gd name="connsiteY214" fmla="*/ 1030478 h 1424730"/>
                  <a:gd name="connsiteX215" fmla="*/ 284922 w 2064026"/>
                  <a:gd name="connsiteY215" fmla="*/ 1010600 h 1424730"/>
                  <a:gd name="connsiteX216" fmla="*/ 265043 w 2064026"/>
                  <a:gd name="connsiteY216" fmla="*/ 994034 h 1424730"/>
                  <a:gd name="connsiteX217" fmla="*/ 284922 w 2064026"/>
                  <a:gd name="connsiteY217" fmla="*/ 977469 h 1424730"/>
                  <a:gd name="connsiteX218" fmla="*/ 245165 w 2064026"/>
                  <a:gd name="connsiteY218" fmla="*/ 977469 h 1424730"/>
                  <a:gd name="connsiteX219" fmla="*/ 255104 w 2064026"/>
                  <a:gd name="connsiteY219" fmla="*/ 937713 h 1424730"/>
                  <a:gd name="connsiteX220" fmla="*/ 254462 w 2064026"/>
                  <a:gd name="connsiteY220" fmla="*/ 936521 h 1424730"/>
                  <a:gd name="connsiteX221" fmla="*/ 260652 w 2064026"/>
                  <a:gd name="connsiteY221" fmla="*/ 942023 h 1424730"/>
                  <a:gd name="connsiteX222" fmla="*/ 272212 w 2064026"/>
                  <a:gd name="connsiteY222" fmla="*/ 936176 h 1424730"/>
                  <a:gd name="connsiteX223" fmla="*/ 261117 w 2064026"/>
                  <a:gd name="connsiteY223" fmla="*/ 900767 h 1424730"/>
                  <a:gd name="connsiteX224" fmla="*/ 241386 w 2064026"/>
                  <a:gd name="connsiteY224" fmla="*/ 883893 h 1424730"/>
                  <a:gd name="connsiteX225" fmla="*/ 246236 w 2064026"/>
                  <a:gd name="connsiteY225" fmla="*/ 869942 h 1424730"/>
                  <a:gd name="connsiteX226" fmla="*/ 233879 w 2064026"/>
                  <a:gd name="connsiteY226" fmla="*/ 865823 h 1424730"/>
                  <a:gd name="connsiteX227" fmla="*/ 227701 w 2064026"/>
                  <a:gd name="connsiteY227" fmla="*/ 863763 h 1424730"/>
                  <a:gd name="connsiteX228" fmla="*/ 221522 w 2064026"/>
                  <a:gd name="connsiteY228" fmla="*/ 859644 h 1424730"/>
                  <a:gd name="connsiteX229" fmla="*/ 219463 w 2064026"/>
                  <a:gd name="connsiteY229" fmla="*/ 853466 h 1424730"/>
                  <a:gd name="connsiteX230" fmla="*/ 211225 w 2064026"/>
                  <a:gd name="connsiteY230" fmla="*/ 841109 h 1424730"/>
                  <a:gd name="connsiteX231" fmla="*/ 209360 w 2064026"/>
                  <a:gd name="connsiteY231" fmla="*/ 835558 h 1424730"/>
                  <a:gd name="connsiteX232" fmla="*/ 208755 w 2064026"/>
                  <a:gd name="connsiteY232" fmla="*/ 832227 h 1424730"/>
                  <a:gd name="connsiteX233" fmla="*/ 207106 w 2064026"/>
                  <a:gd name="connsiteY233" fmla="*/ 820515 h 1424730"/>
                  <a:gd name="connsiteX234" fmla="*/ 200928 w 2064026"/>
                  <a:gd name="connsiteY234" fmla="*/ 797861 h 1424730"/>
                  <a:gd name="connsiteX235" fmla="*/ 194749 w 2064026"/>
                  <a:gd name="connsiteY235" fmla="*/ 785504 h 1424730"/>
                  <a:gd name="connsiteX236" fmla="*/ 193488 w 2064026"/>
                  <a:gd name="connsiteY236" fmla="*/ 801050 h 1424730"/>
                  <a:gd name="connsiteX237" fmla="*/ 182393 w 2064026"/>
                  <a:gd name="connsiteY237" fmla="*/ 804704 h 1424730"/>
                  <a:gd name="connsiteX238" fmla="*/ 170036 w 2064026"/>
                  <a:gd name="connsiteY238" fmla="*/ 778462 h 1424730"/>
                  <a:gd name="connsiteX239" fmla="*/ 163031 w 2064026"/>
                  <a:gd name="connsiteY239" fmla="*/ 766341 h 1424730"/>
                  <a:gd name="connsiteX240" fmla="*/ 163636 w 2064026"/>
                  <a:gd name="connsiteY240" fmla="*/ 778005 h 1424730"/>
                  <a:gd name="connsiteX241" fmla="*/ 157679 w 2064026"/>
                  <a:gd name="connsiteY241" fmla="*/ 777199 h 1424730"/>
                  <a:gd name="connsiteX242" fmla="*/ 143263 w 2064026"/>
                  <a:gd name="connsiteY242" fmla="*/ 754612 h 1424730"/>
                  <a:gd name="connsiteX243" fmla="*/ 148112 w 2064026"/>
                  <a:gd name="connsiteY243" fmla="*/ 731626 h 1424730"/>
                  <a:gd name="connsiteX244" fmla="*/ 109514 w 2064026"/>
                  <a:gd name="connsiteY244" fmla="*/ 723854 h 1424730"/>
                  <a:gd name="connsiteX245" fmla="*/ 87326 w 2064026"/>
                  <a:gd name="connsiteY245" fmla="*/ 744780 h 1424730"/>
                  <a:gd name="connsiteX246" fmla="*/ 95895 w 2064026"/>
                  <a:gd name="connsiteY246" fmla="*/ 756671 h 1424730"/>
                  <a:gd name="connsiteX247" fmla="*/ 77360 w 2064026"/>
                  <a:gd name="connsiteY247" fmla="*/ 746374 h 1424730"/>
                  <a:gd name="connsiteX248" fmla="*/ 58825 w 2064026"/>
                  <a:gd name="connsiteY248" fmla="*/ 729898 h 1424730"/>
                  <a:gd name="connsiteX249" fmla="*/ 54706 w 2064026"/>
                  <a:gd name="connsiteY249" fmla="*/ 723720 h 1424730"/>
                  <a:gd name="connsiteX250" fmla="*/ 42349 w 2064026"/>
                  <a:gd name="connsiteY250" fmla="*/ 717542 h 1424730"/>
                  <a:gd name="connsiteX251" fmla="*/ 23814 w 2064026"/>
                  <a:gd name="connsiteY251" fmla="*/ 705185 h 1424730"/>
                  <a:gd name="connsiteX252" fmla="*/ 11457 w 2064026"/>
                  <a:gd name="connsiteY252" fmla="*/ 699007 h 1424730"/>
                  <a:gd name="connsiteX253" fmla="*/ 5279 w 2064026"/>
                  <a:gd name="connsiteY253" fmla="*/ 699007 h 1424730"/>
                  <a:gd name="connsiteX254" fmla="*/ 1160 w 2064026"/>
                  <a:gd name="connsiteY254" fmla="*/ 693515 h 1424730"/>
                  <a:gd name="connsiteX255" fmla="*/ 1160 w 2064026"/>
                  <a:gd name="connsiteY255" fmla="*/ 163547 h 1424730"/>
                  <a:gd name="connsiteX256" fmla="*/ 0 w 2064026"/>
                  <a:gd name="connsiteY256" fmla="*/ 163020 h 1424730"/>
                  <a:gd name="connsiteX257" fmla="*/ 0 w 2064026"/>
                  <a:gd name="connsiteY257" fmla="*/ 162460 h 1424730"/>
                  <a:gd name="connsiteX258" fmla="*/ 92765 w 2064026"/>
                  <a:gd name="connsiteY258" fmla="*/ 218782 h 1424730"/>
                  <a:gd name="connsiteX259" fmla="*/ 125895 w 2064026"/>
                  <a:gd name="connsiteY259" fmla="*/ 215469 h 1424730"/>
                  <a:gd name="connsiteX260" fmla="*/ 83195 w 2064026"/>
                  <a:gd name="connsiteY260" fmla="*/ 149208 h 1424730"/>
                  <a:gd name="connsiteX261" fmla="*/ 131049 w 2064026"/>
                  <a:gd name="connsiteY261" fmla="*/ 151233 h 1424730"/>
                  <a:gd name="connsiteX262" fmla="*/ 228600 w 2064026"/>
                  <a:gd name="connsiteY262" fmla="*/ 75033 h 1424730"/>
                  <a:gd name="connsiteX263" fmla="*/ 274429 w 2064026"/>
                  <a:gd name="connsiteY263" fmla="*/ 79450 h 1424730"/>
                  <a:gd name="connsiteX264" fmla="*/ 147798 w 2064026"/>
                  <a:gd name="connsiteY264" fmla="*/ 163932 h 1424730"/>
                  <a:gd name="connsiteX265" fmla="*/ 195469 w 2064026"/>
                  <a:gd name="connsiteY265" fmla="*/ 179026 h 1424730"/>
                  <a:gd name="connsiteX266" fmla="*/ 218661 w 2064026"/>
                  <a:gd name="connsiteY266" fmla="*/ 142582 h 1424730"/>
                  <a:gd name="connsiteX267" fmla="*/ 255104 w 2064026"/>
                  <a:gd name="connsiteY267" fmla="*/ 142582 h 1424730"/>
                  <a:gd name="connsiteX268" fmla="*/ 261730 w 2064026"/>
                  <a:gd name="connsiteY268" fmla="*/ 155834 h 1424730"/>
                  <a:gd name="connsiteX269" fmla="*/ 301487 w 2064026"/>
                  <a:gd name="connsiteY269" fmla="*/ 139269 h 1424730"/>
                  <a:gd name="connsiteX270" fmla="*/ 311426 w 2064026"/>
                  <a:gd name="connsiteY270" fmla="*/ 99513 h 1424730"/>
                  <a:gd name="connsiteX271" fmla="*/ 327991 w 2064026"/>
                  <a:gd name="connsiteY271" fmla="*/ 132643 h 1424730"/>
                  <a:gd name="connsiteX272" fmla="*/ 341243 w 2064026"/>
                  <a:gd name="connsiteY272" fmla="*/ 159147 h 1424730"/>
                  <a:gd name="connsiteX273" fmla="*/ 371061 w 2064026"/>
                  <a:gd name="connsiteY273" fmla="*/ 165773 h 1424730"/>
                  <a:gd name="connsiteX274" fmla="*/ 397565 w 2064026"/>
                  <a:gd name="connsiteY274" fmla="*/ 139269 h 1424730"/>
                  <a:gd name="connsiteX275" fmla="*/ 417443 w 2064026"/>
                  <a:gd name="connsiteY275" fmla="*/ 182339 h 1424730"/>
                  <a:gd name="connsiteX276" fmla="*/ 443948 w 2064026"/>
                  <a:gd name="connsiteY276" fmla="*/ 152521 h 1424730"/>
                  <a:gd name="connsiteX277" fmla="*/ 473765 w 2064026"/>
                  <a:gd name="connsiteY277" fmla="*/ 155834 h 1424730"/>
                  <a:gd name="connsiteX278" fmla="*/ 506895 w 2064026"/>
                  <a:gd name="connsiteY278" fmla="*/ 179026 h 1424730"/>
                  <a:gd name="connsiteX279" fmla="*/ 576469 w 2064026"/>
                  <a:gd name="connsiteY279" fmla="*/ 225408 h 1424730"/>
                  <a:gd name="connsiteX280" fmla="*/ 616226 w 2064026"/>
                  <a:gd name="connsiteY280" fmla="*/ 218782 h 1424730"/>
                  <a:gd name="connsiteX281" fmla="*/ 641902 w 2064026"/>
                  <a:gd name="connsiteY281" fmla="*/ 248600 h 1424730"/>
                  <a:gd name="connsiteX282" fmla="*/ 609600 w 2064026"/>
                  <a:gd name="connsiteY282" fmla="*/ 271791 h 1424730"/>
                  <a:gd name="connsiteX283" fmla="*/ 659295 w 2064026"/>
                  <a:gd name="connsiteY283" fmla="*/ 285043 h 1424730"/>
                  <a:gd name="connsiteX284" fmla="*/ 742122 w 2064026"/>
                  <a:gd name="connsiteY284" fmla="*/ 281730 h 1424730"/>
                  <a:gd name="connsiteX285" fmla="*/ 785191 w 2064026"/>
                  <a:gd name="connsiteY285" fmla="*/ 354617 h 1424730"/>
                  <a:gd name="connsiteX286" fmla="*/ 788504 w 2064026"/>
                  <a:gd name="connsiteY286" fmla="*/ 278417 h 1424730"/>
                  <a:gd name="connsiteX287" fmla="*/ 834887 w 2064026"/>
                  <a:gd name="connsiteY287" fmla="*/ 275104 h 1424730"/>
                  <a:gd name="connsiteX288" fmla="*/ 834887 w 2064026"/>
                  <a:gd name="connsiteY288" fmla="*/ 258539 h 1424730"/>
                  <a:gd name="connsiteX289" fmla="*/ 781878 w 2064026"/>
                  <a:gd name="connsiteY289" fmla="*/ 258539 h 1424730"/>
                  <a:gd name="connsiteX290" fmla="*/ 765313 w 2064026"/>
                  <a:gd name="connsiteY290" fmla="*/ 238660 h 1424730"/>
                  <a:gd name="connsiteX291" fmla="*/ 781878 w 2064026"/>
                  <a:gd name="connsiteY291" fmla="*/ 222095 h 1424730"/>
                  <a:gd name="connsiteX292" fmla="*/ 811695 w 2064026"/>
                  <a:gd name="connsiteY292" fmla="*/ 218782 h 1424730"/>
                  <a:gd name="connsiteX293" fmla="*/ 844826 w 2064026"/>
                  <a:gd name="connsiteY293" fmla="*/ 218782 h 1424730"/>
                  <a:gd name="connsiteX294" fmla="*/ 849746 w 2064026"/>
                  <a:gd name="connsiteY294" fmla="*/ 220037 h 1424730"/>
                  <a:gd name="connsiteX295" fmla="*/ 851452 w 2064026"/>
                  <a:gd name="connsiteY295" fmla="*/ 232034 h 1424730"/>
                  <a:gd name="connsiteX296" fmla="*/ 858630 w 2064026"/>
                  <a:gd name="connsiteY296" fmla="*/ 242900 h 1424730"/>
                  <a:gd name="connsiteX297" fmla="*/ 857535 w 2064026"/>
                  <a:gd name="connsiteY297" fmla="*/ 240355 h 1424730"/>
                  <a:gd name="connsiteX298" fmla="*/ 864704 w 2064026"/>
                  <a:gd name="connsiteY298" fmla="*/ 248600 h 1424730"/>
                  <a:gd name="connsiteX299" fmla="*/ 877956 w 2064026"/>
                  <a:gd name="connsiteY299" fmla="*/ 271791 h 1424730"/>
                  <a:gd name="connsiteX300" fmla="*/ 937591 w 2064026"/>
                  <a:gd name="connsiteY300" fmla="*/ 275104 h 1424730"/>
                  <a:gd name="connsiteX301" fmla="*/ 940904 w 2064026"/>
                  <a:gd name="connsiteY301" fmla="*/ 285043 h 1424730"/>
                  <a:gd name="connsiteX302" fmla="*/ 964095 w 2064026"/>
                  <a:gd name="connsiteY302" fmla="*/ 291669 h 1424730"/>
                  <a:gd name="connsiteX303" fmla="*/ 977348 w 2064026"/>
                  <a:gd name="connsiteY303" fmla="*/ 288356 h 1424730"/>
                  <a:gd name="connsiteX304" fmla="*/ 987287 w 2064026"/>
                  <a:gd name="connsiteY304" fmla="*/ 285043 h 1424730"/>
                  <a:gd name="connsiteX305" fmla="*/ 1017104 w 2064026"/>
                  <a:gd name="connsiteY305" fmla="*/ 281730 h 1424730"/>
                  <a:gd name="connsiteX306" fmla="*/ 1030356 w 2064026"/>
                  <a:gd name="connsiteY306" fmla="*/ 248600 h 1424730"/>
                  <a:gd name="connsiteX307" fmla="*/ 1050235 w 2064026"/>
                  <a:gd name="connsiteY307" fmla="*/ 248600 h 1424730"/>
                  <a:gd name="connsiteX308" fmla="*/ 1076739 w 2064026"/>
                  <a:gd name="connsiteY308" fmla="*/ 265165 h 1424730"/>
                  <a:gd name="connsiteX309" fmla="*/ 1089991 w 2064026"/>
                  <a:gd name="connsiteY309" fmla="*/ 338052 h 1424730"/>
                  <a:gd name="connsiteX310" fmla="*/ 1096617 w 2064026"/>
                  <a:gd name="connsiteY310" fmla="*/ 271791 h 1424730"/>
                  <a:gd name="connsiteX311" fmla="*/ 1123122 w 2064026"/>
                  <a:gd name="connsiteY311" fmla="*/ 271791 h 1424730"/>
                  <a:gd name="connsiteX312" fmla="*/ 1116495 w 2064026"/>
                  <a:gd name="connsiteY312" fmla="*/ 185652 h 1424730"/>
                  <a:gd name="connsiteX313" fmla="*/ 1131036 w 2064026"/>
                  <a:gd name="connsiteY313" fmla="*/ 171480 h 1424730"/>
                  <a:gd name="connsiteX314" fmla="*/ 1106556 w 2064026"/>
                  <a:gd name="connsiteY314" fmla="*/ 165773 h 1424730"/>
                  <a:gd name="connsiteX315" fmla="*/ 1099930 w 2064026"/>
                  <a:gd name="connsiteY315" fmla="*/ 155834 h 1424730"/>
                  <a:gd name="connsiteX316" fmla="*/ 1086678 w 2064026"/>
                  <a:gd name="connsiteY316" fmla="*/ 135956 h 1424730"/>
                  <a:gd name="connsiteX317" fmla="*/ 1080052 w 2064026"/>
                  <a:gd name="connsiteY317" fmla="*/ 122704 h 1424730"/>
                  <a:gd name="connsiteX318" fmla="*/ 1073426 w 2064026"/>
                  <a:gd name="connsiteY318" fmla="*/ 99513 h 1424730"/>
                  <a:gd name="connsiteX319" fmla="*/ 1083365 w 2064026"/>
                  <a:gd name="connsiteY319" fmla="*/ 66382 h 1424730"/>
                  <a:gd name="connsiteX320" fmla="*/ 1096617 w 2064026"/>
                  <a:gd name="connsiteY320" fmla="*/ 46504 h 1424730"/>
                  <a:gd name="connsiteX321" fmla="*/ 1099930 w 2064026"/>
                  <a:gd name="connsiteY321" fmla="*/ 10060 h 1424730"/>
                  <a:gd name="connsiteX322" fmla="*/ 1126435 w 2064026"/>
                  <a:gd name="connsiteY322" fmla="*/ 6747 h 1424730"/>
                  <a:gd name="connsiteX323" fmla="*/ 1146313 w 2064026"/>
                  <a:gd name="connsiteY32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921565 w 2064026"/>
                  <a:gd name="connsiteY133" fmla="*/ 838321 h 1424730"/>
                  <a:gd name="connsiteX134" fmla="*/ 1921565 w 2064026"/>
                  <a:gd name="connsiteY134" fmla="*/ 871452 h 1424730"/>
                  <a:gd name="connsiteX135" fmla="*/ 1938130 w 2064026"/>
                  <a:gd name="connsiteY135" fmla="*/ 904582 h 1424730"/>
                  <a:gd name="connsiteX136" fmla="*/ 1951382 w 2064026"/>
                  <a:gd name="connsiteY136" fmla="*/ 921147 h 1424730"/>
                  <a:gd name="connsiteX137" fmla="*/ 1938130 w 2064026"/>
                  <a:gd name="connsiteY137" fmla="*/ 954278 h 1424730"/>
                  <a:gd name="connsiteX138" fmla="*/ 1905000 w 2064026"/>
                  <a:gd name="connsiteY138" fmla="*/ 984095 h 1424730"/>
                  <a:gd name="connsiteX139" fmla="*/ 1918252 w 2064026"/>
                  <a:gd name="connsiteY139" fmla="*/ 990721 h 1424730"/>
                  <a:gd name="connsiteX140" fmla="*/ 1951382 w 2064026"/>
                  <a:gd name="connsiteY140" fmla="*/ 960904 h 1424730"/>
                  <a:gd name="connsiteX141" fmla="*/ 1977887 w 2064026"/>
                  <a:gd name="connsiteY141" fmla="*/ 934400 h 1424730"/>
                  <a:gd name="connsiteX142" fmla="*/ 2001078 w 2064026"/>
                  <a:gd name="connsiteY142" fmla="*/ 947652 h 1424730"/>
                  <a:gd name="connsiteX143" fmla="*/ 2022526 w 2064026"/>
                  <a:gd name="connsiteY143" fmla="*/ 963519 h 1424730"/>
                  <a:gd name="connsiteX144" fmla="*/ 2017643 w 2064026"/>
                  <a:gd name="connsiteY144" fmla="*/ 990721 h 1424730"/>
                  <a:gd name="connsiteX145" fmla="*/ 2042578 w 2064026"/>
                  <a:gd name="connsiteY145" fmla="*/ 991593 h 1424730"/>
                  <a:gd name="connsiteX146" fmla="*/ 2058185 w 2064026"/>
                  <a:gd name="connsiteY146" fmla="*/ 1007287 h 1424730"/>
                  <a:gd name="connsiteX147" fmla="*/ 2046589 w 2064026"/>
                  <a:gd name="connsiteY147" fmla="*/ 1041725 h 1424730"/>
                  <a:gd name="connsiteX148" fmla="*/ 2064026 w 2064026"/>
                  <a:gd name="connsiteY148" fmla="*/ 1060295 h 1424730"/>
                  <a:gd name="connsiteX149" fmla="*/ 2027582 w 2064026"/>
                  <a:gd name="connsiteY149" fmla="*/ 1083487 h 1424730"/>
                  <a:gd name="connsiteX150" fmla="*/ 1981200 w 2064026"/>
                  <a:gd name="connsiteY150" fmla="*/ 1103365 h 1424730"/>
                  <a:gd name="connsiteX151" fmla="*/ 1952341 w 2064026"/>
                  <a:gd name="connsiteY151" fmla="*/ 1109904 h 1424730"/>
                  <a:gd name="connsiteX152" fmla="*/ 1931504 w 2064026"/>
                  <a:gd name="connsiteY152" fmla="*/ 1129869 h 1424730"/>
                  <a:gd name="connsiteX153" fmla="*/ 1888173 w 2064026"/>
                  <a:gd name="connsiteY153" fmla="*/ 1119930 h 1424730"/>
                  <a:gd name="connsiteX154" fmla="*/ 1832113 w 2064026"/>
                  <a:gd name="connsiteY154" fmla="*/ 1119930 h 1424730"/>
                  <a:gd name="connsiteX155" fmla="*/ 1795669 w 2064026"/>
                  <a:gd name="connsiteY155" fmla="*/ 1123243 h 1424730"/>
                  <a:gd name="connsiteX156" fmla="*/ 1777884 w 2064026"/>
                  <a:gd name="connsiteY156" fmla="*/ 1143993 h 1424730"/>
                  <a:gd name="connsiteX157" fmla="*/ 1751815 w 2064026"/>
                  <a:gd name="connsiteY157" fmla="*/ 1150009 h 1424730"/>
                  <a:gd name="connsiteX158" fmla="*/ 1716946 w 2064026"/>
                  <a:gd name="connsiteY158" fmla="*/ 1182878 h 1424730"/>
                  <a:gd name="connsiteX159" fmla="*/ 1645005 w 2064026"/>
                  <a:gd name="connsiteY159" fmla="*/ 1261129 h 1424730"/>
                  <a:gd name="connsiteX160" fmla="*/ 1596569 w 2064026"/>
                  <a:gd name="connsiteY160" fmla="*/ 1317493 h 1424730"/>
                  <a:gd name="connsiteX161" fmla="*/ 1593662 w 2064026"/>
                  <a:gd name="connsiteY161" fmla="*/ 1317638 h 1424730"/>
                  <a:gd name="connsiteX162" fmla="*/ 1593697 w 2064026"/>
                  <a:gd name="connsiteY162" fmla="*/ 1319298 h 1424730"/>
                  <a:gd name="connsiteX163" fmla="*/ 1547191 w 2064026"/>
                  <a:gd name="connsiteY163" fmla="*/ 1348530 h 1424730"/>
                  <a:gd name="connsiteX164" fmla="*/ 1497495 w 2064026"/>
                  <a:gd name="connsiteY164" fmla="*/ 1361782 h 1424730"/>
                  <a:gd name="connsiteX165" fmla="*/ 1490869 w 2064026"/>
                  <a:gd name="connsiteY165" fmla="*/ 1384973 h 1424730"/>
                  <a:gd name="connsiteX166" fmla="*/ 1464365 w 2064026"/>
                  <a:gd name="connsiteY166" fmla="*/ 1398226 h 1424730"/>
                  <a:gd name="connsiteX167" fmla="*/ 1408043 w 2064026"/>
                  <a:gd name="connsiteY167" fmla="*/ 1424730 h 1424730"/>
                  <a:gd name="connsiteX168" fmla="*/ 1404730 w 2064026"/>
                  <a:gd name="connsiteY168" fmla="*/ 1404852 h 1424730"/>
                  <a:gd name="connsiteX169" fmla="*/ 1408481 w 2064026"/>
                  <a:gd name="connsiteY169" fmla="*/ 1404687 h 1424730"/>
                  <a:gd name="connsiteX170" fmla="*/ 1414669 w 2064026"/>
                  <a:gd name="connsiteY170" fmla="*/ 1398226 h 1424730"/>
                  <a:gd name="connsiteX171" fmla="*/ 1417982 w 2064026"/>
                  <a:gd name="connsiteY171" fmla="*/ 1381660 h 1424730"/>
                  <a:gd name="connsiteX172" fmla="*/ 1414669 w 2064026"/>
                  <a:gd name="connsiteY172" fmla="*/ 1371721 h 1424730"/>
                  <a:gd name="connsiteX173" fmla="*/ 1411356 w 2064026"/>
                  <a:gd name="connsiteY173" fmla="*/ 1341904 h 1424730"/>
                  <a:gd name="connsiteX174" fmla="*/ 1437861 w 2064026"/>
                  <a:gd name="connsiteY174" fmla="*/ 1318713 h 1424730"/>
                  <a:gd name="connsiteX175" fmla="*/ 1441174 w 2064026"/>
                  <a:gd name="connsiteY175" fmla="*/ 1295521 h 1424730"/>
                  <a:gd name="connsiteX176" fmla="*/ 1414669 w 2064026"/>
                  <a:gd name="connsiteY176" fmla="*/ 1265704 h 1424730"/>
                  <a:gd name="connsiteX177" fmla="*/ 1378226 w 2064026"/>
                  <a:gd name="connsiteY177" fmla="*/ 1262391 h 1424730"/>
                  <a:gd name="connsiteX178" fmla="*/ 1374293 w 2064026"/>
                  <a:gd name="connsiteY178" fmla="*/ 1258586 h 1424730"/>
                  <a:gd name="connsiteX179" fmla="*/ 1368287 w 2064026"/>
                  <a:gd name="connsiteY179" fmla="*/ 1252452 h 1424730"/>
                  <a:gd name="connsiteX180" fmla="*/ 1358941 w 2064026"/>
                  <a:gd name="connsiteY180" fmla="*/ 1248330 h 1424730"/>
                  <a:gd name="connsiteX181" fmla="*/ 1357896 w 2064026"/>
                  <a:gd name="connsiteY181" fmla="*/ 1248612 h 1424730"/>
                  <a:gd name="connsiteX182" fmla="*/ 1355035 w 2064026"/>
                  <a:gd name="connsiteY182" fmla="*/ 1239200 h 1424730"/>
                  <a:gd name="connsiteX183" fmla="*/ 1345095 w 2064026"/>
                  <a:gd name="connsiteY183" fmla="*/ 1235887 h 1424730"/>
                  <a:gd name="connsiteX184" fmla="*/ 1331843 w 2064026"/>
                  <a:gd name="connsiteY184" fmla="*/ 1219321 h 1424730"/>
                  <a:gd name="connsiteX185" fmla="*/ 1311965 w 2064026"/>
                  <a:gd name="connsiteY185" fmla="*/ 1189504 h 1424730"/>
                  <a:gd name="connsiteX186" fmla="*/ 1292087 w 2064026"/>
                  <a:gd name="connsiteY186" fmla="*/ 1172939 h 1424730"/>
                  <a:gd name="connsiteX187" fmla="*/ 1282148 w 2064026"/>
                  <a:gd name="connsiteY187" fmla="*/ 1169626 h 1424730"/>
                  <a:gd name="connsiteX188" fmla="*/ 1262269 w 2064026"/>
                  <a:gd name="connsiteY188" fmla="*/ 1166313 h 1424730"/>
                  <a:gd name="connsiteX189" fmla="*/ 1252330 w 2064026"/>
                  <a:gd name="connsiteY189" fmla="*/ 1169626 h 1424730"/>
                  <a:gd name="connsiteX190" fmla="*/ 1232452 w 2064026"/>
                  <a:gd name="connsiteY190" fmla="*/ 1176252 h 1424730"/>
                  <a:gd name="connsiteX191" fmla="*/ 1202635 w 2064026"/>
                  <a:gd name="connsiteY191" fmla="*/ 1182878 h 1424730"/>
                  <a:gd name="connsiteX192" fmla="*/ 1196009 w 2064026"/>
                  <a:gd name="connsiteY192" fmla="*/ 1182878 h 1424730"/>
                  <a:gd name="connsiteX193" fmla="*/ 1187992 w 2064026"/>
                  <a:gd name="connsiteY193" fmla="*/ 1182842 h 1424730"/>
                  <a:gd name="connsiteX194" fmla="*/ 1187949 w 2064026"/>
                  <a:gd name="connsiteY194" fmla="*/ 1181714 h 1424730"/>
                  <a:gd name="connsiteX195" fmla="*/ 1117927 w 2064026"/>
                  <a:gd name="connsiteY195" fmla="*/ 1175535 h 1424730"/>
                  <a:gd name="connsiteX196" fmla="*/ 1099392 w 2064026"/>
                  <a:gd name="connsiteY196" fmla="*/ 1148763 h 1424730"/>
                  <a:gd name="connsiteX197" fmla="*/ 1095273 w 2064026"/>
                  <a:gd name="connsiteY197" fmla="*/ 1171416 h 1424730"/>
                  <a:gd name="connsiteX198" fmla="*/ 438306 w 2064026"/>
                  <a:gd name="connsiteY198" fmla="*/ 1169357 h 1424730"/>
                  <a:gd name="connsiteX199" fmla="*/ 441532 w 2064026"/>
                  <a:gd name="connsiteY199" fmla="*/ 1177757 h 1424730"/>
                  <a:gd name="connsiteX200" fmla="*/ 434009 w 2064026"/>
                  <a:gd name="connsiteY200" fmla="*/ 1176252 h 1424730"/>
                  <a:gd name="connsiteX201" fmla="*/ 427382 w 2064026"/>
                  <a:gd name="connsiteY201" fmla="*/ 1169626 h 1424730"/>
                  <a:gd name="connsiteX202" fmla="*/ 417443 w 2064026"/>
                  <a:gd name="connsiteY202" fmla="*/ 1166313 h 1424730"/>
                  <a:gd name="connsiteX203" fmla="*/ 414130 w 2064026"/>
                  <a:gd name="connsiteY203" fmla="*/ 1156373 h 1424730"/>
                  <a:gd name="connsiteX204" fmla="*/ 400405 w 2064026"/>
                  <a:gd name="connsiteY204" fmla="*/ 1150780 h 1424730"/>
                  <a:gd name="connsiteX205" fmla="*/ 394252 w 2064026"/>
                  <a:gd name="connsiteY205" fmla="*/ 1143121 h 1424730"/>
                  <a:gd name="connsiteX206" fmla="*/ 385175 w 2064026"/>
                  <a:gd name="connsiteY206" fmla="*/ 1136396 h 1424730"/>
                  <a:gd name="connsiteX207" fmla="*/ 383685 w 2064026"/>
                  <a:gd name="connsiteY207" fmla="*/ 1135200 h 1424730"/>
                  <a:gd name="connsiteX208" fmla="*/ 381000 w 2064026"/>
                  <a:gd name="connsiteY208" fmla="*/ 1126556 h 1424730"/>
                  <a:gd name="connsiteX209" fmla="*/ 361122 w 2064026"/>
                  <a:gd name="connsiteY209" fmla="*/ 1119930 h 1424730"/>
                  <a:gd name="connsiteX210" fmla="*/ 351182 w 2064026"/>
                  <a:gd name="connsiteY210" fmla="*/ 1103365 h 1424730"/>
                  <a:gd name="connsiteX211" fmla="*/ 327991 w 2064026"/>
                  <a:gd name="connsiteY211" fmla="*/ 1100052 h 1424730"/>
                  <a:gd name="connsiteX212" fmla="*/ 311426 w 2064026"/>
                  <a:gd name="connsiteY212" fmla="*/ 1083487 h 1424730"/>
                  <a:gd name="connsiteX213" fmla="*/ 308113 w 2064026"/>
                  <a:gd name="connsiteY213" fmla="*/ 1073547 h 1424730"/>
                  <a:gd name="connsiteX214" fmla="*/ 298174 w 2064026"/>
                  <a:gd name="connsiteY214" fmla="*/ 1047043 h 1424730"/>
                  <a:gd name="connsiteX215" fmla="*/ 284922 w 2064026"/>
                  <a:gd name="connsiteY215" fmla="*/ 1030478 h 1424730"/>
                  <a:gd name="connsiteX216" fmla="*/ 284922 w 2064026"/>
                  <a:gd name="connsiteY216" fmla="*/ 1010600 h 1424730"/>
                  <a:gd name="connsiteX217" fmla="*/ 265043 w 2064026"/>
                  <a:gd name="connsiteY217" fmla="*/ 994034 h 1424730"/>
                  <a:gd name="connsiteX218" fmla="*/ 284922 w 2064026"/>
                  <a:gd name="connsiteY218" fmla="*/ 977469 h 1424730"/>
                  <a:gd name="connsiteX219" fmla="*/ 245165 w 2064026"/>
                  <a:gd name="connsiteY219" fmla="*/ 977469 h 1424730"/>
                  <a:gd name="connsiteX220" fmla="*/ 255104 w 2064026"/>
                  <a:gd name="connsiteY220" fmla="*/ 937713 h 1424730"/>
                  <a:gd name="connsiteX221" fmla="*/ 254462 w 2064026"/>
                  <a:gd name="connsiteY221" fmla="*/ 936521 h 1424730"/>
                  <a:gd name="connsiteX222" fmla="*/ 260652 w 2064026"/>
                  <a:gd name="connsiteY222" fmla="*/ 942023 h 1424730"/>
                  <a:gd name="connsiteX223" fmla="*/ 272212 w 2064026"/>
                  <a:gd name="connsiteY223" fmla="*/ 936176 h 1424730"/>
                  <a:gd name="connsiteX224" fmla="*/ 261117 w 2064026"/>
                  <a:gd name="connsiteY224" fmla="*/ 900767 h 1424730"/>
                  <a:gd name="connsiteX225" fmla="*/ 241386 w 2064026"/>
                  <a:gd name="connsiteY225" fmla="*/ 883893 h 1424730"/>
                  <a:gd name="connsiteX226" fmla="*/ 246236 w 2064026"/>
                  <a:gd name="connsiteY226" fmla="*/ 869942 h 1424730"/>
                  <a:gd name="connsiteX227" fmla="*/ 233879 w 2064026"/>
                  <a:gd name="connsiteY227" fmla="*/ 865823 h 1424730"/>
                  <a:gd name="connsiteX228" fmla="*/ 227701 w 2064026"/>
                  <a:gd name="connsiteY228" fmla="*/ 863763 h 1424730"/>
                  <a:gd name="connsiteX229" fmla="*/ 221522 w 2064026"/>
                  <a:gd name="connsiteY229" fmla="*/ 859644 h 1424730"/>
                  <a:gd name="connsiteX230" fmla="*/ 219463 w 2064026"/>
                  <a:gd name="connsiteY230" fmla="*/ 853466 h 1424730"/>
                  <a:gd name="connsiteX231" fmla="*/ 211225 w 2064026"/>
                  <a:gd name="connsiteY231" fmla="*/ 841109 h 1424730"/>
                  <a:gd name="connsiteX232" fmla="*/ 209360 w 2064026"/>
                  <a:gd name="connsiteY232" fmla="*/ 835558 h 1424730"/>
                  <a:gd name="connsiteX233" fmla="*/ 208755 w 2064026"/>
                  <a:gd name="connsiteY233" fmla="*/ 832227 h 1424730"/>
                  <a:gd name="connsiteX234" fmla="*/ 207106 w 2064026"/>
                  <a:gd name="connsiteY234" fmla="*/ 820515 h 1424730"/>
                  <a:gd name="connsiteX235" fmla="*/ 200928 w 2064026"/>
                  <a:gd name="connsiteY235" fmla="*/ 797861 h 1424730"/>
                  <a:gd name="connsiteX236" fmla="*/ 194749 w 2064026"/>
                  <a:gd name="connsiteY236" fmla="*/ 785504 h 1424730"/>
                  <a:gd name="connsiteX237" fmla="*/ 193488 w 2064026"/>
                  <a:gd name="connsiteY237" fmla="*/ 801050 h 1424730"/>
                  <a:gd name="connsiteX238" fmla="*/ 182393 w 2064026"/>
                  <a:gd name="connsiteY238" fmla="*/ 804704 h 1424730"/>
                  <a:gd name="connsiteX239" fmla="*/ 170036 w 2064026"/>
                  <a:gd name="connsiteY239" fmla="*/ 778462 h 1424730"/>
                  <a:gd name="connsiteX240" fmla="*/ 163031 w 2064026"/>
                  <a:gd name="connsiteY240" fmla="*/ 766341 h 1424730"/>
                  <a:gd name="connsiteX241" fmla="*/ 163636 w 2064026"/>
                  <a:gd name="connsiteY241" fmla="*/ 778005 h 1424730"/>
                  <a:gd name="connsiteX242" fmla="*/ 157679 w 2064026"/>
                  <a:gd name="connsiteY242" fmla="*/ 777199 h 1424730"/>
                  <a:gd name="connsiteX243" fmla="*/ 143263 w 2064026"/>
                  <a:gd name="connsiteY243" fmla="*/ 754612 h 1424730"/>
                  <a:gd name="connsiteX244" fmla="*/ 148112 w 2064026"/>
                  <a:gd name="connsiteY244" fmla="*/ 731626 h 1424730"/>
                  <a:gd name="connsiteX245" fmla="*/ 109514 w 2064026"/>
                  <a:gd name="connsiteY245" fmla="*/ 723854 h 1424730"/>
                  <a:gd name="connsiteX246" fmla="*/ 87326 w 2064026"/>
                  <a:gd name="connsiteY246" fmla="*/ 744780 h 1424730"/>
                  <a:gd name="connsiteX247" fmla="*/ 95895 w 2064026"/>
                  <a:gd name="connsiteY247" fmla="*/ 756671 h 1424730"/>
                  <a:gd name="connsiteX248" fmla="*/ 77360 w 2064026"/>
                  <a:gd name="connsiteY248" fmla="*/ 746374 h 1424730"/>
                  <a:gd name="connsiteX249" fmla="*/ 58825 w 2064026"/>
                  <a:gd name="connsiteY249" fmla="*/ 729898 h 1424730"/>
                  <a:gd name="connsiteX250" fmla="*/ 54706 w 2064026"/>
                  <a:gd name="connsiteY250" fmla="*/ 723720 h 1424730"/>
                  <a:gd name="connsiteX251" fmla="*/ 42349 w 2064026"/>
                  <a:gd name="connsiteY251" fmla="*/ 717542 h 1424730"/>
                  <a:gd name="connsiteX252" fmla="*/ 23814 w 2064026"/>
                  <a:gd name="connsiteY252" fmla="*/ 705185 h 1424730"/>
                  <a:gd name="connsiteX253" fmla="*/ 11457 w 2064026"/>
                  <a:gd name="connsiteY253" fmla="*/ 699007 h 1424730"/>
                  <a:gd name="connsiteX254" fmla="*/ 5279 w 2064026"/>
                  <a:gd name="connsiteY254" fmla="*/ 699007 h 1424730"/>
                  <a:gd name="connsiteX255" fmla="*/ 1160 w 2064026"/>
                  <a:gd name="connsiteY255" fmla="*/ 693515 h 1424730"/>
                  <a:gd name="connsiteX256" fmla="*/ 1160 w 2064026"/>
                  <a:gd name="connsiteY256" fmla="*/ 163547 h 1424730"/>
                  <a:gd name="connsiteX257" fmla="*/ 0 w 2064026"/>
                  <a:gd name="connsiteY257" fmla="*/ 163020 h 1424730"/>
                  <a:gd name="connsiteX258" fmla="*/ 0 w 2064026"/>
                  <a:gd name="connsiteY258" fmla="*/ 162460 h 1424730"/>
                  <a:gd name="connsiteX259" fmla="*/ 92765 w 2064026"/>
                  <a:gd name="connsiteY259" fmla="*/ 218782 h 1424730"/>
                  <a:gd name="connsiteX260" fmla="*/ 125895 w 2064026"/>
                  <a:gd name="connsiteY260" fmla="*/ 215469 h 1424730"/>
                  <a:gd name="connsiteX261" fmla="*/ 83195 w 2064026"/>
                  <a:gd name="connsiteY261" fmla="*/ 149208 h 1424730"/>
                  <a:gd name="connsiteX262" fmla="*/ 131049 w 2064026"/>
                  <a:gd name="connsiteY262" fmla="*/ 151233 h 1424730"/>
                  <a:gd name="connsiteX263" fmla="*/ 228600 w 2064026"/>
                  <a:gd name="connsiteY263" fmla="*/ 75033 h 1424730"/>
                  <a:gd name="connsiteX264" fmla="*/ 274429 w 2064026"/>
                  <a:gd name="connsiteY264" fmla="*/ 79450 h 1424730"/>
                  <a:gd name="connsiteX265" fmla="*/ 147798 w 2064026"/>
                  <a:gd name="connsiteY265" fmla="*/ 163932 h 1424730"/>
                  <a:gd name="connsiteX266" fmla="*/ 195469 w 2064026"/>
                  <a:gd name="connsiteY266" fmla="*/ 179026 h 1424730"/>
                  <a:gd name="connsiteX267" fmla="*/ 218661 w 2064026"/>
                  <a:gd name="connsiteY267" fmla="*/ 142582 h 1424730"/>
                  <a:gd name="connsiteX268" fmla="*/ 255104 w 2064026"/>
                  <a:gd name="connsiteY268" fmla="*/ 142582 h 1424730"/>
                  <a:gd name="connsiteX269" fmla="*/ 261730 w 2064026"/>
                  <a:gd name="connsiteY269" fmla="*/ 155834 h 1424730"/>
                  <a:gd name="connsiteX270" fmla="*/ 301487 w 2064026"/>
                  <a:gd name="connsiteY270" fmla="*/ 139269 h 1424730"/>
                  <a:gd name="connsiteX271" fmla="*/ 311426 w 2064026"/>
                  <a:gd name="connsiteY271" fmla="*/ 99513 h 1424730"/>
                  <a:gd name="connsiteX272" fmla="*/ 327991 w 2064026"/>
                  <a:gd name="connsiteY272" fmla="*/ 132643 h 1424730"/>
                  <a:gd name="connsiteX273" fmla="*/ 341243 w 2064026"/>
                  <a:gd name="connsiteY273" fmla="*/ 159147 h 1424730"/>
                  <a:gd name="connsiteX274" fmla="*/ 371061 w 2064026"/>
                  <a:gd name="connsiteY274" fmla="*/ 165773 h 1424730"/>
                  <a:gd name="connsiteX275" fmla="*/ 397565 w 2064026"/>
                  <a:gd name="connsiteY275" fmla="*/ 139269 h 1424730"/>
                  <a:gd name="connsiteX276" fmla="*/ 417443 w 2064026"/>
                  <a:gd name="connsiteY276" fmla="*/ 182339 h 1424730"/>
                  <a:gd name="connsiteX277" fmla="*/ 443948 w 2064026"/>
                  <a:gd name="connsiteY277" fmla="*/ 152521 h 1424730"/>
                  <a:gd name="connsiteX278" fmla="*/ 473765 w 2064026"/>
                  <a:gd name="connsiteY278" fmla="*/ 155834 h 1424730"/>
                  <a:gd name="connsiteX279" fmla="*/ 506895 w 2064026"/>
                  <a:gd name="connsiteY279" fmla="*/ 179026 h 1424730"/>
                  <a:gd name="connsiteX280" fmla="*/ 576469 w 2064026"/>
                  <a:gd name="connsiteY280" fmla="*/ 225408 h 1424730"/>
                  <a:gd name="connsiteX281" fmla="*/ 616226 w 2064026"/>
                  <a:gd name="connsiteY281" fmla="*/ 218782 h 1424730"/>
                  <a:gd name="connsiteX282" fmla="*/ 641902 w 2064026"/>
                  <a:gd name="connsiteY282" fmla="*/ 248600 h 1424730"/>
                  <a:gd name="connsiteX283" fmla="*/ 609600 w 2064026"/>
                  <a:gd name="connsiteY283" fmla="*/ 271791 h 1424730"/>
                  <a:gd name="connsiteX284" fmla="*/ 659295 w 2064026"/>
                  <a:gd name="connsiteY284" fmla="*/ 285043 h 1424730"/>
                  <a:gd name="connsiteX285" fmla="*/ 742122 w 2064026"/>
                  <a:gd name="connsiteY285" fmla="*/ 281730 h 1424730"/>
                  <a:gd name="connsiteX286" fmla="*/ 785191 w 2064026"/>
                  <a:gd name="connsiteY286" fmla="*/ 354617 h 1424730"/>
                  <a:gd name="connsiteX287" fmla="*/ 788504 w 2064026"/>
                  <a:gd name="connsiteY287" fmla="*/ 278417 h 1424730"/>
                  <a:gd name="connsiteX288" fmla="*/ 834887 w 2064026"/>
                  <a:gd name="connsiteY288" fmla="*/ 275104 h 1424730"/>
                  <a:gd name="connsiteX289" fmla="*/ 834887 w 2064026"/>
                  <a:gd name="connsiteY289" fmla="*/ 258539 h 1424730"/>
                  <a:gd name="connsiteX290" fmla="*/ 781878 w 2064026"/>
                  <a:gd name="connsiteY290" fmla="*/ 258539 h 1424730"/>
                  <a:gd name="connsiteX291" fmla="*/ 765313 w 2064026"/>
                  <a:gd name="connsiteY291" fmla="*/ 238660 h 1424730"/>
                  <a:gd name="connsiteX292" fmla="*/ 781878 w 2064026"/>
                  <a:gd name="connsiteY292" fmla="*/ 222095 h 1424730"/>
                  <a:gd name="connsiteX293" fmla="*/ 811695 w 2064026"/>
                  <a:gd name="connsiteY293" fmla="*/ 218782 h 1424730"/>
                  <a:gd name="connsiteX294" fmla="*/ 844826 w 2064026"/>
                  <a:gd name="connsiteY294" fmla="*/ 218782 h 1424730"/>
                  <a:gd name="connsiteX295" fmla="*/ 849746 w 2064026"/>
                  <a:gd name="connsiteY295" fmla="*/ 220037 h 1424730"/>
                  <a:gd name="connsiteX296" fmla="*/ 851452 w 2064026"/>
                  <a:gd name="connsiteY296" fmla="*/ 232034 h 1424730"/>
                  <a:gd name="connsiteX297" fmla="*/ 858630 w 2064026"/>
                  <a:gd name="connsiteY297" fmla="*/ 242900 h 1424730"/>
                  <a:gd name="connsiteX298" fmla="*/ 857535 w 2064026"/>
                  <a:gd name="connsiteY298" fmla="*/ 240355 h 1424730"/>
                  <a:gd name="connsiteX299" fmla="*/ 864704 w 2064026"/>
                  <a:gd name="connsiteY299" fmla="*/ 248600 h 1424730"/>
                  <a:gd name="connsiteX300" fmla="*/ 877956 w 2064026"/>
                  <a:gd name="connsiteY300" fmla="*/ 271791 h 1424730"/>
                  <a:gd name="connsiteX301" fmla="*/ 937591 w 2064026"/>
                  <a:gd name="connsiteY301" fmla="*/ 275104 h 1424730"/>
                  <a:gd name="connsiteX302" fmla="*/ 940904 w 2064026"/>
                  <a:gd name="connsiteY302" fmla="*/ 285043 h 1424730"/>
                  <a:gd name="connsiteX303" fmla="*/ 964095 w 2064026"/>
                  <a:gd name="connsiteY303" fmla="*/ 291669 h 1424730"/>
                  <a:gd name="connsiteX304" fmla="*/ 977348 w 2064026"/>
                  <a:gd name="connsiteY304" fmla="*/ 288356 h 1424730"/>
                  <a:gd name="connsiteX305" fmla="*/ 987287 w 2064026"/>
                  <a:gd name="connsiteY305" fmla="*/ 285043 h 1424730"/>
                  <a:gd name="connsiteX306" fmla="*/ 1017104 w 2064026"/>
                  <a:gd name="connsiteY306" fmla="*/ 281730 h 1424730"/>
                  <a:gd name="connsiteX307" fmla="*/ 1030356 w 2064026"/>
                  <a:gd name="connsiteY307" fmla="*/ 248600 h 1424730"/>
                  <a:gd name="connsiteX308" fmla="*/ 1050235 w 2064026"/>
                  <a:gd name="connsiteY308" fmla="*/ 248600 h 1424730"/>
                  <a:gd name="connsiteX309" fmla="*/ 1076739 w 2064026"/>
                  <a:gd name="connsiteY309" fmla="*/ 265165 h 1424730"/>
                  <a:gd name="connsiteX310" fmla="*/ 1089991 w 2064026"/>
                  <a:gd name="connsiteY310" fmla="*/ 338052 h 1424730"/>
                  <a:gd name="connsiteX311" fmla="*/ 1096617 w 2064026"/>
                  <a:gd name="connsiteY311" fmla="*/ 271791 h 1424730"/>
                  <a:gd name="connsiteX312" fmla="*/ 1123122 w 2064026"/>
                  <a:gd name="connsiteY312" fmla="*/ 271791 h 1424730"/>
                  <a:gd name="connsiteX313" fmla="*/ 1116495 w 2064026"/>
                  <a:gd name="connsiteY313" fmla="*/ 185652 h 1424730"/>
                  <a:gd name="connsiteX314" fmla="*/ 1131036 w 2064026"/>
                  <a:gd name="connsiteY314" fmla="*/ 171480 h 1424730"/>
                  <a:gd name="connsiteX315" fmla="*/ 1106556 w 2064026"/>
                  <a:gd name="connsiteY315" fmla="*/ 165773 h 1424730"/>
                  <a:gd name="connsiteX316" fmla="*/ 1099930 w 2064026"/>
                  <a:gd name="connsiteY316" fmla="*/ 155834 h 1424730"/>
                  <a:gd name="connsiteX317" fmla="*/ 1086678 w 2064026"/>
                  <a:gd name="connsiteY317" fmla="*/ 135956 h 1424730"/>
                  <a:gd name="connsiteX318" fmla="*/ 1080052 w 2064026"/>
                  <a:gd name="connsiteY318" fmla="*/ 122704 h 1424730"/>
                  <a:gd name="connsiteX319" fmla="*/ 1073426 w 2064026"/>
                  <a:gd name="connsiteY319" fmla="*/ 99513 h 1424730"/>
                  <a:gd name="connsiteX320" fmla="*/ 1083365 w 2064026"/>
                  <a:gd name="connsiteY320" fmla="*/ 66382 h 1424730"/>
                  <a:gd name="connsiteX321" fmla="*/ 1096617 w 2064026"/>
                  <a:gd name="connsiteY321" fmla="*/ 46504 h 1424730"/>
                  <a:gd name="connsiteX322" fmla="*/ 1099930 w 2064026"/>
                  <a:gd name="connsiteY322" fmla="*/ 10060 h 1424730"/>
                  <a:gd name="connsiteX323" fmla="*/ 1126435 w 2064026"/>
                  <a:gd name="connsiteY323" fmla="*/ 6747 h 1424730"/>
                  <a:gd name="connsiteX324" fmla="*/ 1146313 w 2064026"/>
                  <a:gd name="connsiteY32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894189 w 2064026"/>
                  <a:gd name="connsiteY133" fmla="*/ 817135 h 1424730"/>
                  <a:gd name="connsiteX134" fmla="*/ 1921565 w 2064026"/>
                  <a:gd name="connsiteY134" fmla="*/ 838321 h 1424730"/>
                  <a:gd name="connsiteX135" fmla="*/ 1921565 w 2064026"/>
                  <a:gd name="connsiteY135" fmla="*/ 871452 h 1424730"/>
                  <a:gd name="connsiteX136" fmla="*/ 1938130 w 2064026"/>
                  <a:gd name="connsiteY136" fmla="*/ 904582 h 1424730"/>
                  <a:gd name="connsiteX137" fmla="*/ 1951382 w 2064026"/>
                  <a:gd name="connsiteY137" fmla="*/ 921147 h 1424730"/>
                  <a:gd name="connsiteX138" fmla="*/ 1938130 w 2064026"/>
                  <a:gd name="connsiteY138" fmla="*/ 954278 h 1424730"/>
                  <a:gd name="connsiteX139" fmla="*/ 1905000 w 2064026"/>
                  <a:gd name="connsiteY139" fmla="*/ 984095 h 1424730"/>
                  <a:gd name="connsiteX140" fmla="*/ 1918252 w 2064026"/>
                  <a:gd name="connsiteY140" fmla="*/ 990721 h 1424730"/>
                  <a:gd name="connsiteX141" fmla="*/ 1951382 w 2064026"/>
                  <a:gd name="connsiteY141" fmla="*/ 960904 h 1424730"/>
                  <a:gd name="connsiteX142" fmla="*/ 1977887 w 2064026"/>
                  <a:gd name="connsiteY142" fmla="*/ 934400 h 1424730"/>
                  <a:gd name="connsiteX143" fmla="*/ 2001078 w 2064026"/>
                  <a:gd name="connsiteY143" fmla="*/ 947652 h 1424730"/>
                  <a:gd name="connsiteX144" fmla="*/ 2022526 w 2064026"/>
                  <a:gd name="connsiteY144" fmla="*/ 963519 h 1424730"/>
                  <a:gd name="connsiteX145" fmla="*/ 2017643 w 2064026"/>
                  <a:gd name="connsiteY145" fmla="*/ 990721 h 1424730"/>
                  <a:gd name="connsiteX146" fmla="*/ 2042578 w 2064026"/>
                  <a:gd name="connsiteY146" fmla="*/ 991593 h 1424730"/>
                  <a:gd name="connsiteX147" fmla="*/ 2058185 w 2064026"/>
                  <a:gd name="connsiteY147" fmla="*/ 1007287 h 1424730"/>
                  <a:gd name="connsiteX148" fmla="*/ 2046589 w 2064026"/>
                  <a:gd name="connsiteY148" fmla="*/ 1041725 h 1424730"/>
                  <a:gd name="connsiteX149" fmla="*/ 2064026 w 2064026"/>
                  <a:gd name="connsiteY149" fmla="*/ 1060295 h 1424730"/>
                  <a:gd name="connsiteX150" fmla="*/ 2027582 w 2064026"/>
                  <a:gd name="connsiteY150" fmla="*/ 1083487 h 1424730"/>
                  <a:gd name="connsiteX151" fmla="*/ 1981200 w 2064026"/>
                  <a:gd name="connsiteY151" fmla="*/ 1103365 h 1424730"/>
                  <a:gd name="connsiteX152" fmla="*/ 1952341 w 2064026"/>
                  <a:gd name="connsiteY152" fmla="*/ 1109904 h 1424730"/>
                  <a:gd name="connsiteX153" fmla="*/ 1931504 w 2064026"/>
                  <a:gd name="connsiteY153" fmla="*/ 1129869 h 1424730"/>
                  <a:gd name="connsiteX154" fmla="*/ 1888173 w 2064026"/>
                  <a:gd name="connsiteY154" fmla="*/ 1119930 h 1424730"/>
                  <a:gd name="connsiteX155" fmla="*/ 1832113 w 2064026"/>
                  <a:gd name="connsiteY155" fmla="*/ 1119930 h 1424730"/>
                  <a:gd name="connsiteX156" fmla="*/ 1795669 w 2064026"/>
                  <a:gd name="connsiteY156" fmla="*/ 1123243 h 1424730"/>
                  <a:gd name="connsiteX157" fmla="*/ 1777884 w 2064026"/>
                  <a:gd name="connsiteY157" fmla="*/ 1143993 h 1424730"/>
                  <a:gd name="connsiteX158" fmla="*/ 1751815 w 2064026"/>
                  <a:gd name="connsiteY158" fmla="*/ 1150009 h 1424730"/>
                  <a:gd name="connsiteX159" fmla="*/ 1716946 w 2064026"/>
                  <a:gd name="connsiteY159" fmla="*/ 1182878 h 1424730"/>
                  <a:gd name="connsiteX160" fmla="*/ 1645005 w 2064026"/>
                  <a:gd name="connsiteY160" fmla="*/ 1261129 h 1424730"/>
                  <a:gd name="connsiteX161" fmla="*/ 1596569 w 2064026"/>
                  <a:gd name="connsiteY161" fmla="*/ 1317493 h 1424730"/>
                  <a:gd name="connsiteX162" fmla="*/ 1593662 w 2064026"/>
                  <a:gd name="connsiteY162" fmla="*/ 1317638 h 1424730"/>
                  <a:gd name="connsiteX163" fmla="*/ 1593697 w 2064026"/>
                  <a:gd name="connsiteY163" fmla="*/ 1319298 h 1424730"/>
                  <a:gd name="connsiteX164" fmla="*/ 1547191 w 2064026"/>
                  <a:gd name="connsiteY164" fmla="*/ 1348530 h 1424730"/>
                  <a:gd name="connsiteX165" fmla="*/ 1497495 w 2064026"/>
                  <a:gd name="connsiteY165" fmla="*/ 1361782 h 1424730"/>
                  <a:gd name="connsiteX166" fmla="*/ 1490869 w 2064026"/>
                  <a:gd name="connsiteY166" fmla="*/ 1384973 h 1424730"/>
                  <a:gd name="connsiteX167" fmla="*/ 1464365 w 2064026"/>
                  <a:gd name="connsiteY167" fmla="*/ 1398226 h 1424730"/>
                  <a:gd name="connsiteX168" fmla="*/ 1408043 w 2064026"/>
                  <a:gd name="connsiteY168" fmla="*/ 1424730 h 1424730"/>
                  <a:gd name="connsiteX169" fmla="*/ 1404730 w 2064026"/>
                  <a:gd name="connsiteY169" fmla="*/ 1404852 h 1424730"/>
                  <a:gd name="connsiteX170" fmla="*/ 1408481 w 2064026"/>
                  <a:gd name="connsiteY170" fmla="*/ 1404687 h 1424730"/>
                  <a:gd name="connsiteX171" fmla="*/ 1414669 w 2064026"/>
                  <a:gd name="connsiteY171" fmla="*/ 1398226 h 1424730"/>
                  <a:gd name="connsiteX172" fmla="*/ 1417982 w 2064026"/>
                  <a:gd name="connsiteY172" fmla="*/ 1381660 h 1424730"/>
                  <a:gd name="connsiteX173" fmla="*/ 1414669 w 2064026"/>
                  <a:gd name="connsiteY173" fmla="*/ 1371721 h 1424730"/>
                  <a:gd name="connsiteX174" fmla="*/ 1411356 w 2064026"/>
                  <a:gd name="connsiteY174" fmla="*/ 1341904 h 1424730"/>
                  <a:gd name="connsiteX175" fmla="*/ 1437861 w 2064026"/>
                  <a:gd name="connsiteY175" fmla="*/ 1318713 h 1424730"/>
                  <a:gd name="connsiteX176" fmla="*/ 1441174 w 2064026"/>
                  <a:gd name="connsiteY176" fmla="*/ 1295521 h 1424730"/>
                  <a:gd name="connsiteX177" fmla="*/ 1414669 w 2064026"/>
                  <a:gd name="connsiteY177" fmla="*/ 1265704 h 1424730"/>
                  <a:gd name="connsiteX178" fmla="*/ 1378226 w 2064026"/>
                  <a:gd name="connsiteY178" fmla="*/ 1262391 h 1424730"/>
                  <a:gd name="connsiteX179" fmla="*/ 1374293 w 2064026"/>
                  <a:gd name="connsiteY179" fmla="*/ 1258586 h 1424730"/>
                  <a:gd name="connsiteX180" fmla="*/ 1368287 w 2064026"/>
                  <a:gd name="connsiteY180" fmla="*/ 1252452 h 1424730"/>
                  <a:gd name="connsiteX181" fmla="*/ 1358941 w 2064026"/>
                  <a:gd name="connsiteY181" fmla="*/ 1248330 h 1424730"/>
                  <a:gd name="connsiteX182" fmla="*/ 1357896 w 2064026"/>
                  <a:gd name="connsiteY182" fmla="*/ 1248612 h 1424730"/>
                  <a:gd name="connsiteX183" fmla="*/ 1355035 w 2064026"/>
                  <a:gd name="connsiteY183" fmla="*/ 1239200 h 1424730"/>
                  <a:gd name="connsiteX184" fmla="*/ 1345095 w 2064026"/>
                  <a:gd name="connsiteY184" fmla="*/ 1235887 h 1424730"/>
                  <a:gd name="connsiteX185" fmla="*/ 1331843 w 2064026"/>
                  <a:gd name="connsiteY185" fmla="*/ 1219321 h 1424730"/>
                  <a:gd name="connsiteX186" fmla="*/ 1311965 w 2064026"/>
                  <a:gd name="connsiteY186" fmla="*/ 1189504 h 1424730"/>
                  <a:gd name="connsiteX187" fmla="*/ 1292087 w 2064026"/>
                  <a:gd name="connsiteY187" fmla="*/ 1172939 h 1424730"/>
                  <a:gd name="connsiteX188" fmla="*/ 1282148 w 2064026"/>
                  <a:gd name="connsiteY188" fmla="*/ 1169626 h 1424730"/>
                  <a:gd name="connsiteX189" fmla="*/ 1262269 w 2064026"/>
                  <a:gd name="connsiteY189" fmla="*/ 1166313 h 1424730"/>
                  <a:gd name="connsiteX190" fmla="*/ 1252330 w 2064026"/>
                  <a:gd name="connsiteY190" fmla="*/ 1169626 h 1424730"/>
                  <a:gd name="connsiteX191" fmla="*/ 1232452 w 2064026"/>
                  <a:gd name="connsiteY191" fmla="*/ 1176252 h 1424730"/>
                  <a:gd name="connsiteX192" fmla="*/ 1202635 w 2064026"/>
                  <a:gd name="connsiteY192" fmla="*/ 1182878 h 1424730"/>
                  <a:gd name="connsiteX193" fmla="*/ 1196009 w 2064026"/>
                  <a:gd name="connsiteY193" fmla="*/ 1182878 h 1424730"/>
                  <a:gd name="connsiteX194" fmla="*/ 1187992 w 2064026"/>
                  <a:gd name="connsiteY194" fmla="*/ 1182842 h 1424730"/>
                  <a:gd name="connsiteX195" fmla="*/ 1187949 w 2064026"/>
                  <a:gd name="connsiteY195" fmla="*/ 1181714 h 1424730"/>
                  <a:gd name="connsiteX196" fmla="*/ 1117927 w 2064026"/>
                  <a:gd name="connsiteY196" fmla="*/ 1175535 h 1424730"/>
                  <a:gd name="connsiteX197" fmla="*/ 1099392 w 2064026"/>
                  <a:gd name="connsiteY197" fmla="*/ 1148763 h 1424730"/>
                  <a:gd name="connsiteX198" fmla="*/ 1095273 w 2064026"/>
                  <a:gd name="connsiteY198" fmla="*/ 1171416 h 1424730"/>
                  <a:gd name="connsiteX199" fmla="*/ 438306 w 2064026"/>
                  <a:gd name="connsiteY199" fmla="*/ 1169357 h 1424730"/>
                  <a:gd name="connsiteX200" fmla="*/ 441532 w 2064026"/>
                  <a:gd name="connsiteY200" fmla="*/ 1177757 h 1424730"/>
                  <a:gd name="connsiteX201" fmla="*/ 434009 w 2064026"/>
                  <a:gd name="connsiteY201" fmla="*/ 1176252 h 1424730"/>
                  <a:gd name="connsiteX202" fmla="*/ 427382 w 2064026"/>
                  <a:gd name="connsiteY202" fmla="*/ 1169626 h 1424730"/>
                  <a:gd name="connsiteX203" fmla="*/ 417443 w 2064026"/>
                  <a:gd name="connsiteY203" fmla="*/ 1166313 h 1424730"/>
                  <a:gd name="connsiteX204" fmla="*/ 414130 w 2064026"/>
                  <a:gd name="connsiteY204" fmla="*/ 1156373 h 1424730"/>
                  <a:gd name="connsiteX205" fmla="*/ 400405 w 2064026"/>
                  <a:gd name="connsiteY205" fmla="*/ 1150780 h 1424730"/>
                  <a:gd name="connsiteX206" fmla="*/ 394252 w 2064026"/>
                  <a:gd name="connsiteY206" fmla="*/ 1143121 h 1424730"/>
                  <a:gd name="connsiteX207" fmla="*/ 385175 w 2064026"/>
                  <a:gd name="connsiteY207" fmla="*/ 1136396 h 1424730"/>
                  <a:gd name="connsiteX208" fmla="*/ 383685 w 2064026"/>
                  <a:gd name="connsiteY208" fmla="*/ 1135200 h 1424730"/>
                  <a:gd name="connsiteX209" fmla="*/ 381000 w 2064026"/>
                  <a:gd name="connsiteY209" fmla="*/ 1126556 h 1424730"/>
                  <a:gd name="connsiteX210" fmla="*/ 361122 w 2064026"/>
                  <a:gd name="connsiteY210" fmla="*/ 1119930 h 1424730"/>
                  <a:gd name="connsiteX211" fmla="*/ 351182 w 2064026"/>
                  <a:gd name="connsiteY211" fmla="*/ 1103365 h 1424730"/>
                  <a:gd name="connsiteX212" fmla="*/ 327991 w 2064026"/>
                  <a:gd name="connsiteY212" fmla="*/ 1100052 h 1424730"/>
                  <a:gd name="connsiteX213" fmla="*/ 311426 w 2064026"/>
                  <a:gd name="connsiteY213" fmla="*/ 1083487 h 1424730"/>
                  <a:gd name="connsiteX214" fmla="*/ 308113 w 2064026"/>
                  <a:gd name="connsiteY214" fmla="*/ 1073547 h 1424730"/>
                  <a:gd name="connsiteX215" fmla="*/ 298174 w 2064026"/>
                  <a:gd name="connsiteY215" fmla="*/ 1047043 h 1424730"/>
                  <a:gd name="connsiteX216" fmla="*/ 284922 w 2064026"/>
                  <a:gd name="connsiteY216" fmla="*/ 1030478 h 1424730"/>
                  <a:gd name="connsiteX217" fmla="*/ 284922 w 2064026"/>
                  <a:gd name="connsiteY217" fmla="*/ 1010600 h 1424730"/>
                  <a:gd name="connsiteX218" fmla="*/ 265043 w 2064026"/>
                  <a:gd name="connsiteY218" fmla="*/ 994034 h 1424730"/>
                  <a:gd name="connsiteX219" fmla="*/ 284922 w 2064026"/>
                  <a:gd name="connsiteY219" fmla="*/ 977469 h 1424730"/>
                  <a:gd name="connsiteX220" fmla="*/ 245165 w 2064026"/>
                  <a:gd name="connsiteY220" fmla="*/ 977469 h 1424730"/>
                  <a:gd name="connsiteX221" fmla="*/ 255104 w 2064026"/>
                  <a:gd name="connsiteY221" fmla="*/ 937713 h 1424730"/>
                  <a:gd name="connsiteX222" fmla="*/ 254462 w 2064026"/>
                  <a:gd name="connsiteY222" fmla="*/ 936521 h 1424730"/>
                  <a:gd name="connsiteX223" fmla="*/ 260652 w 2064026"/>
                  <a:gd name="connsiteY223" fmla="*/ 942023 h 1424730"/>
                  <a:gd name="connsiteX224" fmla="*/ 272212 w 2064026"/>
                  <a:gd name="connsiteY224" fmla="*/ 936176 h 1424730"/>
                  <a:gd name="connsiteX225" fmla="*/ 261117 w 2064026"/>
                  <a:gd name="connsiteY225" fmla="*/ 900767 h 1424730"/>
                  <a:gd name="connsiteX226" fmla="*/ 241386 w 2064026"/>
                  <a:gd name="connsiteY226" fmla="*/ 883893 h 1424730"/>
                  <a:gd name="connsiteX227" fmla="*/ 246236 w 2064026"/>
                  <a:gd name="connsiteY227" fmla="*/ 869942 h 1424730"/>
                  <a:gd name="connsiteX228" fmla="*/ 233879 w 2064026"/>
                  <a:gd name="connsiteY228" fmla="*/ 865823 h 1424730"/>
                  <a:gd name="connsiteX229" fmla="*/ 227701 w 2064026"/>
                  <a:gd name="connsiteY229" fmla="*/ 863763 h 1424730"/>
                  <a:gd name="connsiteX230" fmla="*/ 221522 w 2064026"/>
                  <a:gd name="connsiteY230" fmla="*/ 859644 h 1424730"/>
                  <a:gd name="connsiteX231" fmla="*/ 219463 w 2064026"/>
                  <a:gd name="connsiteY231" fmla="*/ 853466 h 1424730"/>
                  <a:gd name="connsiteX232" fmla="*/ 211225 w 2064026"/>
                  <a:gd name="connsiteY232" fmla="*/ 841109 h 1424730"/>
                  <a:gd name="connsiteX233" fmla="*/ 209360 w 2064026"/>
                  <a:gd name="connsiteY233" fmla="*/ 835558 h 1424730"/>
                  <a:gd name="connsiteX234" fmla="*/ 208755 w 2064026"/>
                  <a:gd name="connsiteY234" fmla="*/ 832227 h 1424730"/>
                  <a:gd name="connsiteX235" fmla="*/ 207106 w 2064026"/>
                  <a:gd name="connsiteY235" fmla="*/ 820515 h 1424730"/>
                  <a:gd name="connsiteX236" fmla="*/ 200928 w 2064026"/>
                  <a:gd name="connsiteY236" fmla="*/ 797861 h 1424730"/>
                  <a:gd name="connsiteX237" fmla="*/ 194749 w 2064026"/>
                  <a:gd name="connsiteY237" fmla="*/ 785504 h 1424730"/>
                  <a:gd name="connsiteX238" fmla="*/ 193488 w 2064026"/>
                  <a:gd name="connsiteY238" fmla="*/ 801050 h 1424730"/>
                  <a:gd name="connsiteX239" fmla="*/ 182393 w 2064026"/>
                  <a:gd name="connsiteY239" fmla="*/ 804704 h 1424730"/>
                  <a:gd name="connsiteX240" fmla="*/ 170036 w 2064026"/>
                  <a:gd name="connsiteY240" fmla="*/ 778462 h 1424730"/>
                  <a:gd name="connsiteX241" fmla="*/ 163031 w 2064026"/>
                  <a:gd name="connsiteY241" fmla="*/ 766341 h 1424730"/>
                  <a:gd name="connsiteX242" fmla="*/ 163636 w 2064026"/>
                  <a:gd name="connsiteY242" fmla="*/ 778005 h 1424730"/>
                  <a:gd name="connsiteX243" fmla="*/ 157679 w 2064026"/>
                  <a:gd name="connsiteY243" fmla="*/ 777199 h 1424730"/>
                  <a:gd name="connsiteX244" fmla="*/ 143263 w 2064026"/>
                  <a:gd name="connsiteY244" fmla="*/ 754612 h 1424730"/>
                  <a:gd name="connsiteX245" fmla="*/ 148112 w 2064026"/>
                  <a:gd name="connsiteY245" fmla="*/ 731626 h 1424730"/>
                  <a:gd name="connsiteX246" fmla="*/ 109514 w 2064026"/>
                  <a:gd name="connsiteY246" fmla="*/ 723854 h 1424730"/>
                  <a:gd name="connsiteX247" fmla="*/ 87326 w 2064026"/>
                  <a:gd name="connsiteY247" fmla="*/ 744780 h 1424730"/>
                  <a:gd name="connsiteX248" fmla="*/ 95895 w 2064026"/>
                  <a:gd name="connsiteY248" fmla="*/ 756671 h 1424730"/>
                  <a:gd name="connsiteX249" fmla="*/ 77360 w 2064026"/>
                  <a:gd name="connsiteY249" fmla="*/ 746374 h 1424730"/>
                  <a:gd name="connsiteX250" fmla="*/ 58825 w 2064026"/>
                  <a:gd name="connsiteY250" fmla="*/ 729898 h 1424730"/>
                  <a:gd name="connsiteX251" fmla="*/ 54706 w 2064026"/>
                  <a:gd name="connsiteY251" fmla="*/ 723720 h 1424730"/>
                  <a:gd name="connsiteX252" fmla="*/ 42349 w 2064026"/>
                  <a:gd name="connsiteY252" fmla="*/ 717542 h 1424730"/>
                  <a:gd name="connsiteX253" fmla="*/ 23814 w 2064026"/>
                  <a:gd name="connsiteY253" fmla="*/ 705185 h 1424730"/>
                  <a:gd name="connsiteX254" fmla="*/ 11457 w 2064026"/>
                  <a:gd name="connsiteY254" fmla="*/ 699007 h 1424730"/>
                  <a:gd name="connsiteX255" fmla="*/ 5279 w 2064026"/>
                  <a:gd name="connsiteY255" fmla="*/ 699007 h 1424730"/>
                  <a:gd name="connsiteX256" fmla="*/ 1160 w 2064026"/>
                  <a:gd name="connsiteY256" fmla="*/ 693515 h 1424730"/>
                  <a:gd name="connsiteX257" fmla="*/ 1160 w 2064026"/>
                  <a:gd name="connsiteY257" fmla="*/ 163547 h 1424730"/>
                  <a:gd name="connsiteX258" fmla="*/ 0 w 2064026"/>
                  <a:gd name="connsiteY258" fmla="*/ 163020 h 1424730"/>
                  <a:gd name="connsiteX259" fmla="*/ 0 w 2064026"/>
                  <a:gd name="connsiteY259" fmla="*/ 162460 h 1424730"/>
                  <a:gd name="connsiteX260" fmla="*/ 92765 w 2064026"/>
                  <a:gd name="connsiteY260" fmla="*/ 218782 h 1424730"/>
                  <a:gd name="connsiteX261" fmla="*/ 125895 w 2064026"/>
                  <a:gd name="connsiteY261" fmla="*/ 215469 h 1424730"/>
                  <a:gd name="connsiteX262" fmla="*/ 83195 w 2064026"/>
                  <a:gd name="connsiteY262" fmla="*/ 149208 h 1424730"/>
                  <a:gd name="connsiteX263" fmla="*/ 131049 w 2064026"/>
                  <a:gd name="connsiteY263" fmla="*/ 151233 h 1424730"/>
                  <a:gd name="connsiteX264" fmla="*/ 228600 w 2064026"/>
                  <a:gd name="connsiteY264" fmla="*/ 75033 h 1424730"/>
                  <a:gd name="connsiteX265" fmla="*/ 274429 w 2064026"/>
                  <a:gd name="connsiteY265" fmla="*/ 79450 h 1424730"/>
                  <a:gd name="connsiteX266" fmla="*/ 147798 w 2064026"/>
                  <a:gd name="connsiteY266" fmla="*/ 163932 h 1424730"/>
                  <a:gd name="connsiteX267" fmla="*/ 195469 w 2064026"/>
                  <a:gd name="connsiteY267" fmla="*/ 179026 h 1424730"/>
                  <a:gd name="connsiteX268" fmla="*/ 218661 w 2064026"/>
                  <a:gd name="connsiteY268" fmla="*/ 142582 h 1424730"/>
                  <a:gd name="connsiteX269" fmla="*/ 255104 w 2064026"/>
                  <a:gd name="connsiteY269" fmla="*/ 142582 h 1424730"/>
                  <a:gd name="connsiteX270" fmla="*/ 261730 w 2064026"/>
                  <a:gd name="connsiteY270" fmla="*/ 155834 h 1424730"/>
                  <a:gd name="connsiteX271" fmla="*/ 301487 w 2064026"/>
                  <a:gd name="connsiteY271" fmla="*/ 139269 h 1424730"/>
                  <a:gd name="connsiteX272" fmla="*/ 311426 w 2064026"/>
                  <a:gd name="connsiteY272" fmla="*/ 99513 h 1424730"/>
                  <a:gd name="connsiteX273" fmla="*/ 327991 w 2064026"/>
                  <a:gd name="connsiteY273" fmla="*/ 132643 h 1424730"/>
                  <a:gd name="connsiteX274" fmla="*/ 341243 w 2064026"/>
                  <a:gd name="connsiteY274" fmla="*/ 159147 h 1424730"/>
                  <a:gd name="connsiteX275" fmla="*/ 371061 w 2064026"/>
                  <a:gd name="connsiteY275" fmla="*/ 165773 h 1424730"/>
                  <a:gd name="connsiteX276" fmla="*/ 397565 w 2064026"/>
                  <a:gd name="connsiteY276" fmla="*/ 139269 h 1424730"/>
                  <a:gd name="connsiteX277" fmla="*/ 417443 w 2064026"/>
                  <a:gd name="connsiteY277" fmla="*/ 182339 h 1424730"/>
                  <a:gd name="connsiteX278" fmla="*/ 443948 w 2064026"/>
                  <a:gd name="connsiteY278" fmla="*/ 152521 h 1424730"/>
                  <a:gd name="connsiteX279" fmla="*/ 473765 w 2064026"/>
                  <a:gd name="connsiteY279" fmla="*/ 155834 h 1424730"/>
                  <a:gd name="connsiteX280" fmla="*/ 506895 w 2064026"/>
                  <a:gd name="connsiteY280" fmla="*/ 179026 h 1424730"/>
                  <a:gd name="connsiteX281" fmla="*/ 576469 w 2064026"/>
                  <a:gd name="connsiteY281" fmla="*/ 225408 h 1424730"/>
                  <a:gd name="connsiteX282" fmla="*/ 616226 w 2064026"/>
                  <a:gd name="connsiteY282" fmla="*/ 218782 h 1424730"/>
                  <a:gd name="connsiteX283" fmla="*/ 641902 w 2064026"/>
                  <a:gd name="connsiteY283" fmla="*/ 248600 h 1424730"/>
                  <a:gd name="connsiteX284" fmla="*/ 609600 w 2064026"/>
                  <a:gd name="connsiteY284" fmla="*/ 271791 h 1424730"/>
                  <a:gd name="connsiteX285" fmla="*/ 659295 w 2064026"/>
                  <a:gd name="connsiteY285" fmla="*/ 285043 h 1424730"/>
                  <a:gd name="connsiteX286" fmla="*/ 742122 w 2064026"/>
                  <a:gd name="connsiteY286" fmla="*/ 281730 h 1424730"/>
                  <a:gd name="connsiteX287" fmla="*/ 785191 w 2064026"/>
                  <a:gd name="connsiteY287" fmla="*/ 354617 h 1424730"/>
                  <a:gd name="connsiteX288" fmla="*/ 788504 w 2064026"/>
                  <a:gd name="connsiteY288" fmla="*/ 278417 h 1424730"/>
                  <a:gd name="connsiteX289" fmla="*/ 834887 w 2064026"/>
                  <a:gd name="connsiteY289" fmla="*/ 275104 h 1424730"/>
                  <a:gd name="connsiteX290" fmla="*/ 834887 w 2064026"/>
                  <a:gd name="connsiteY290" fmla="*/ 258539 h 1424730"/>
                  <a:gd name="connsiteX291" fmla="*/ 781878 w 2064026"/>
                  <a:gd name="connsiteY291" fmla="*/ 258539 h 1424730"/>
                  <a:gd name="connsiteX292" fmla="*/ 765313 w 2064026"/>
                  <a:gd name="connsiteY292" fmla="*/ 238660 h 1424730"/>
                  <a:gd name="connsiteX293" fmla="*/ 781878 w 2064026"/>
                  <a:gd name="connsiteY293" fmla="*/ 222095 h 1424730"/>
                  <a:gd name="connsiteX294" fmla="*/ 811695 w 2064026"/>
                  <a:gd name="connsiteY294" fmla="*/ 218782 h 1424730"/>
                  <a:gd name="connsiteX295" fmla="*/ 844826 w 2064026"/>
                  <a:gd name="connsiteY295" fmla="*/ 218782 h 1424730"/>
                  <a:gd name="connsiteX296" fmla="*/ 849746 w 2064026"/>
                  <a:gd name="connsiteY296" fmla="*/ 220037 h 1424730"/>
                  <a:gd name="connsiteX297" fmla="*/ 851452 w 2064026"/>
                  <a:gd name="connsiteY297" fmla="*/ 232034 h 1424730"/>
                  <a:gd name="connsiteX298" fmla="*/ 858630 w 2064026"/>
                  <a:gd name="connsiteY298" fmla="*/ 242900 h 1424730"/>
                  <a:gd name="connsiteX299" fmla="*/ 857535 w 2064026"/>
                  <a:gd name="connsiteY299" fmla="*/ 240355 h 1424730"/>
                  <a:gd name="connsiteX300" fmla="*/ 864704 w 2064026"/>
                  <a:gd name="connsiteY300" fmla="*/ 248600 h 1424730"/>
                  <a:gd name="connsiteX301" fmla="*/ 877956 w 2064026"/>
                  <a:gd name="connsiteY301" fmla="*/ 271791 h 1424730"/>
                  <a:gd name="connsiteX302" fmla="*/ 937591 w 2064026"/>
                  <a:gd name="connsiteY302" fmla="*/ 275104 h 1424730"/>
                  <a:gd name="connsiteX303" fmla="*/ 940904 w 2064026"/>
                  <a:gd name="connsiteY303" fmla="*/ 285043 h 1424730"/>
                  <a:gd name="connsiteX304" fmla="*/ 964095 w 2064026"/>
                  <a:gd name="connsiteY304" fmla="*/ 291669 h 1424730"/>
                  <a:gd name="connsiteX305" fmla="*/ 977348 w 2064026"/>
                  <a:gd name="connsiteY305" fmla="*/ 288356 h 1424730"/>
                  <a:gd name="connsiteX306" fmla="*/ 987287 w 2064026"/>
                  <a:gd name="connsiteY306" fmla="*/ 285043 h 1424730"/>
                  <a:gd name="connsiteX307" fmla="*/ 1017104 w 2064026"/>
                  <a:gd name="connsiteY307" fmla="*/ 281730 h 1424730"/>
                  <a:gd name="connsiteX308" fmla="*/ 1030356 w 2064026"/>
                  <a:gd name="connsiteY308" fmla="*/ 248600 h 1424730"/>
                  <a:gd name="connsiteX309" fmla="*/ 1050235 w 2064026"/>
                  <a:gd name="connsiteY309" fmla="*/ 248600 h 1424730"/>
                  <a:gd name="connsiteX310" fmla="*/ 1076739 w 2064026"/>
                  <a:gd name="connsiteY310" fmla="*/ 265165 h 1424730"/>
                  <a:gd name="connsiteX311" fmla="*/ 1089991 w 2064026"/>
                  <a:gd name="connsiteY311" fmla="*/ 338052 h 1424730"/>
                  <a:gd name="connsiteX312" fmla="*/ 1096617 w 2064026"/>
                  <a:gd name="connsiteY312" fmla="*/ 271791 h 1424730"/>
                  <a:gd name="connsiteX313" fmla="*/ 1123122 w 2064026"/>
                  <a:gd name="connsiteY313" fmla="*/ 271791 h 1424730"/>
                  <a:gd name="connsiteX314" fmla="*/ 1116495 w 2064026"/>
                  <a:gd name="connsiteY314" fmla="*/ 185652 h 1424730"/>
                  <a:gd name="connsiteX315" fmla="*/ 1131036 w 2064026"/>
                  <a:gd name="connsiteY315" fmla="*/ 171480 h 1424730"/>
                  <a:gd name="connsiteX316" fmla="*/ 1106556 w 2064026"/>
                  <a:gd name="connsiteY316" fmla="*/ 165773 h 1424730"/>
                  <a:gd name="connsiteX317" fmla="*/ 1099930 w 2064026"/>
                  <a:gd name="connsiteY317" fmla="*/ 155834 h 1424730"/>
                  <a:gd name="connsiteX318" fmla="*/ 1086678 w 2064026"/>
                  <a:gd name="connsiteY318" fmla="*/ 135956 h 1424730"/>
                  <a:gd name="connsiteX319" fmla="*/ 1080052 w 2064026"/>
                  <a:gd name="connsiteY319" fmla="*/ 122704 h 1424730"/>
                  <a:gd name="connsiteX320" fmla="*/ 1073426 w 2064026"/>
                  <a:gd name="connsiteY320" fmla="*/ 99513 h 1424730"/>
                  <a:gd name="connsiteX321" fmla="*/ 1083365 w 2064026"/>
                  <a:gd name="connsiteY321" fmla="*/ 66382 h 1424730"/>
                  <a:gd name="connsiteX322" fmla="*/ 1096617 w 2064026"/>
                  <a:gd name="connsiteY322" fmla="*/ 46504 h 1424730"/>
                  <a:gd name="connsiteX323" fmla="*/ 1099930 w 2064026"/>
                  <a:gd name="connsiteY323" fmla="*/ 10060 h 1424730"/>
                  <a:gd name="connsiteX324" fmla="*/ 1126435 w 2064026"/>
                  <a:gd name="connsiteY324" fmla="*/ 6747 h 1424730"/>
                  <a:gd name="connsiteX325" fmla="*/ 1146313 w 2064026"/>
                  <a:gd name="connsiteY32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888173 w 2064026"/>
                  <a:gd name="connsiteY133" fmla="*/ 791067 h 1424730"/>
                  <a:gd name="connsiteX134" fmla="*/ 1894189 w 2064026"/>
                  <a:gd name="connsiteY134" fmla="*/ 817135 h 1424730"/>
                  <a:gd name="connsiteX135" fmla="*/ 1921565 w 2064026"/>
                  <a:gd name="connsiteY135" fmla="*/ 838321 h 1424730"/>
                  <a:gd name="connsiteX136" fmla="*/ 1921565 w 2064026"/>
                  <a:gd name="connsiteY136" fmla="*/ 871452 h 1424730"/>
                  <a:gd name="connsiteX137" fmla="*/ 1938130 w 2064026"/>
                  <a:gd name="connsiteY137" fmla="*/ 904582 h 1424730"/>
                  <a:gd name="connsiteX138" fmla="*/ 1951382 w 2064026"/>
                  <a:gd name="connsiteY138" fmla="*/ 921147 h 1424730"/>
                  <a:gd name="connsiteX139" fmla="*/ 1938130 w 2064026"/>
                  <a:gd name="connsiteY139" fmla="*/ 954278 h 1424730"/>
                  <a:gd name="connsiteX140" fmla="*/ 1905000 w 2064026"/>
                  <a:gd name="connsiteY140" fmla="*/ 984095 h 1424730"/>
                  <a:gd name="connsiteX141" fmla="*/ 1918252 w 2064026"/>
                  <a:gd name="connsiteY141" fmla="*/ 990721 h 1424730"/>
                  <a:gd name="connsiteX142" fmla="*/ 1951382 w 2064026"/>
                  <a:gd name="connsiteY142" fmla="*/ 960904 h 1424730"/>
                  <a:gd name="connsiteX143" fmla="*/ 1977887 w 2064026"/>
                  <a:gd name="connsiteY143" fmla="*/ 934400 h 1424730"/>
                  <a:gd name="connsiteX144" fmla="*/ 2001078 w 2064026"/>
                  <a:gd name="connsiteY144" fmla="*/ 947652 h 1424730"/>
                  <a:gd name="connsiteX145" fmla="*/ 2022526 w 2064026"/>
                  <a:gd name="connsiteY145" fmla="*/ 963519 h 1424730"/>
                  <a:gd name="connsiteX146" fmla="*/ 2017643 w 2064026"/>
                  <a:gd name="connsiteY146" fmla="*/ 990721 h 1424730"/>
                  <a:gd name="connsiteX147" fmla="*/ 2042578 w 2064026"/>
                  <a:gd name="connsiteY147" fmla="*/ 991593 h 1424730"/>
                  <a:gd name="connsiteX148" fmla="*/ 2058185 w 2064026"/>
                  <a:gd name="connsiteY148" fmla="*/ 1007287 h 1424730"/>
                  <a:gd name="connsiteX149" fmla="*/ 2046589 w 2064026"/>
                  <a:gd name="connsiteY149" fmla="*/ 1041725 h 1424730"/>
                  <a:gd name="connsiteX150" fmla="*/ 2064026 w 2064026"/>
                  <a:gd name="connsiteY150" fmla="*/ 1060295 h 1424730"/>
                  <a:gd name="connsiteX151" fmla="*/ 2027582 w 2064026"/>
                  <a:gd name="connsiteY151" fmla="*/ 1083487 h 1424730"/>
                  <a:gd name="connsiteX152" fmla="*/ 1981200 w 2064026"/>
                  <a:gd name="connsiteY152" fmla="*/ 1103365 h 1424730"/>
                  <a:gd name="connsiteX153" fmla="*/ 1952341 w 2064026"/>
                  <a:gd name="connsiteY153" fmla="*/ 1109904 h 1424730"/>
                  <a:gd name="connsiteX154" fmla="*/ 1931504 w 2064026"/>
                  <a:gd name="connsiteY154" fmla="*/ 1129869 h 1424730"/>
                  <a:gd name="connsiteX155" fmla="*/ 1888173 w 2064026"/>
                  <a:gd name="connsiteY155" fmla="*/ 1119930 h 1424730"/>
                  <a:gd name="connsiteX156" fmla="*/ 1832113 w 2064026"/>
                  <a:gd name="connsiteY156" fmla="*/ 1119930 h 1424730"/>
                  <a:gd name="connsiteX157" fmla="*/ 1795669 w 2064026"/>
                  <a:gd name="connsiteY157" fmla="*/ 1123243 h 1424730"/>
                  <a:gd name="connsiteX158" fmla="*/ 1777884 w 2064026"/>
                  <a:gd name="connsiteY158" fmla="*/ 1143993 h 1424730"/>
                  <a:gd name="connsiteX159" fmla="*/ 1751815 w 2064026"/>
                  <a:gd name="connsiteY159" fmla="*/ 1150009 h 1424730"/>
                  <a:gd name="connsiteX160" fmla="*/ 1716946 w 2064026"/>
                  <a:gd name="connsiteY160" fmla="*/ 1182878 h 1424730"/>
                  <a:gd name="connsiteX161" fmla="*/ 1645005 w 2064026"/>
                  <a:gd name="connsiteY161" fmla="*/ 1261129 h 1424730"/>
                  <a:gd name="connsiteX162" fmla="*/ 1596569 w 2064026"/>
                  <a:gd name="connsiteY162" fmla="*/ 1317493 h 1424730"/>
                  <a:gd name="connsiteX163" fmla="*/ 1593662 w 2064026"/>
                  <a:gd name="connsiteY163" fmla="*/ 1317638 h 1424730"/>
                  <a:gd name="connsiteX164" fmla="*/ 1593697 w 2064026"/>
                  <a:gd name="connsiteY164" fmla="*/ 1319298 h 1424730"/>
                  <a:gd name="connsiteX165" fmla="*/ 1547191 w 2064026"/>
                  <a:gd name="connsiteY165" fmla="*/ 1348530 h 1424730"/>
                  <a:gd name="connsiteX166" fmla="*/ 1497495 w 2064026"/>
                  <a:gd name="connsiteY166" fmla="*/ 1361782 h 1424730"/>
                  <a:gd name="connsiteX167" fmla="*/ 1490869 w 2064026"/>
                  <a:gd name="connsiteY167" fmla="*/ 1384973 h 1424730"/>
                  <a:gd name="connsiteX168" fmla="*/ 1464365 w 2064026"/>
                  <a:gd name="connsiteY168" fmla="*/ 1398226 h 1424730"/>
                  <a:gd name="connsiteX169" fmla="*/ 1408043 w 2064026"/>
                  <a:gd name="connsiteY169" fmla="*/ 1424730 h 1424730"/>
                  <a:gd name="connsiteX170" fmla="*/ 1404730 w 2064026"/>
                  <a:gd name="connsiteY170" fmla="*/ 1404852 h 1424730"/>
                  <a:gd name="connsiteX171" fmla="*/ 1408481 w 2064026"/>
                  <a:gd name="connsiteY171" fmla="*/ 1404687 h 1424730"/>
                  <a:gd name="connsiteX172" fmla="*/ 1414669 w 2064026"/>
                  <a:gd name="connsiteY172" fmla="*/ 1398226 h 1424730"/>
                  <a:gd name="connsiteX173" fmla="*/ 1417982 w 2064026"/>
                  <a:gd name="connsiteY173" fmla="*/ 1381660 h 1424730"/>
                  <a:gd name="connsiteX174" fmla="*/ 1414669 w 2064026"/>
                  <a:gd name="connsiteY174" fmla="*/ 1371721 h 1424730"/>
                  <a:gd name="connsiteX175" fmla="*/ 1411356 w 2064026"/>
                  <a:gd name="connsiteY175" fmla="*/ 1341904 h 1424730"/>
                  <a:gd name="connsiteX176" fmla="*/ 1437861 w 2064026"/>
                  <a:gd name="connsiteY176" fmla="*/ 1318713 h 1424730"/>
                  <a:gd name="connsiteX177" fmla="*/ 1441174 w 2064026"/>
                  <a:gd name="connsiteY177" fmla="*/ 1295521 h 1424730"/>
                  <a:gd name="connsiteX178" fmla="*/ 1414669 w 2064026"/>
                  <a:gd name="connsiteY178" fmla="*/ 1265704 h 1424730"/>
                  <a:gd name="connsiteX179" fmla="*/ 1378226 w 2064026"/>
                  <a:gd name="connsiteY179" fmla="*/ 1262391 h 1424730"/>
                  <a:gd name="connsiteX180" fmla="*/ 1374293 w 2064026"/>
                  <a:gd name="connsiteY180" fmla="*/ 1258586 h 1424730"/>
                  <a:gd name="connsiteX181" fmla="*/ 1368287 w 2064026"/>
                  <a:gd name="connsiteY181" fmla="*/ 1252452 h 1424730"/>
                  <a:gd name="connsiteX182" fmla="*/ 1358941 w 2064026"/>
                  <a:gd name="connsiteY182" fmla="*/ 1248330 h 1424730"/>
                  <a:gd name="connsiteX183" fmla="*/ 1357896 w 2064026"/>
                  <a:gd name="connsiteY183" fmla="*/ 1248612 h 1424730"/>
                  <a:gd name="connsiteX184" fmla="*/ 1355035 w 2064026"/>
                  <a:gd name="connsiteY184" fmla="*/ 1239200 h 1424730"/>
                  <a:gd name="connsiteX185" fmla="*/ 1345095 w 2064026"/>
                  <a:gd name="connsiteY185" fmla="*/ 1235887 h 1424730"/>
                  <a:gd name="connsiteX186" fmla="*/ 1331843 w 2064026"/>
                  <a:gd name="connsiteY186" fmla="*/ 1219321 h 1424730"/>
                  <a:gd name="connsiteX187" fmla="*/ 1311965 w 2064026"/>
                  <a:gd name="connsiteY187" fmla="*/ 1189504 h 1424730"/>
                  <a:gd name="connsiteX188" fmla="*/ 1292087 w 2064026"/>
                  <a:gd name="connsiteY188" fmla="*/ 1172939 h 1424730"/>
                  <a:gd name="connsiteX189" fmla="*/ 1282148 w 2064026"/>
                  <a:gd name="connsiteY189" fmla="*/ 1169626 h 1424730"/>
                  <a:gd name="connsiteX190" fmla="*/ 1262269 w 2064026"/>
                  <a:gd name="connsiteY190" fmla="*/ 1166313 h 1424730"/>
                  <a:gd name="connsiteX191" fmla="*/ 1252330 w 2064026"/>
                  <a:gd name="connsiteY191" fmla="*/ 1169626 h 1424730"/>
                  <a:gd name="connsiteX192" fmla="*/ 1232452 w 2064026"/>
                  <a:gd name="connsiteY192" fmla="*/ 1176252 h 1424730"/>
                  <a:gd name="connsiteX193" fmla="*/ 1202635 w 2064026"/>
                  <a:gd name="connsiteY193" fmla="*/ 1182878 h 1424730"/>
                  <a:gd name="connsiteX194" fmla="*/ 1196009 w 2064026"/>
                  <a:gd name="connsiteY194" fmla="*/ 1182878 h 1424730"/>
                  <a:gd name="connsiteX195" fmla="*/ 1187992 w 2064026"/>
                  <a:gd name="connsiteY195" fmla="*/ 1182842 h 1424730"/>
                  <a:gd name="connsiteX196" fmla="*/ 1187949 w 2064026"/>
                  <a:gd name="connsiteY196" fmla="*/ 1181714 h 1424730"/>
                  <a:gd name="connsiteX197" fmla="*/ 1117927 w 2064026"/>
                  <a:gd name="connsiteY197" fmla="*/ 1175535 h 1424730"/>
                  <a:gd name="connsiteX198" fmla="*/ 1099392 w 2064026"/>
                  <a:gd name="connsiteY198" fmla="*/ 1148763 h 1424730"/>
                  <a:gd name="connsiteX199" fmla="*/ 1095273 w 2064026"/>
                  <a:gd name="connsiteY199" fmla="*/ 1171416 h 1424730"/>
                  <a:gd name="connsiteX200" fmla="*/ 438306 w 2064026"/>
                  <a:gd name="connsiteY200" fmla="*/ 1169357 h 1424730"/>
                  <a:gd name="connsiteX201" fmla="*/ 441532 w 2064026"/>
                  <a:gd name="connsiteY201" fmla="*/ 1177757 h 1424730"/>
                  <a:gd name="connsiteX202" fmla="*/ 434009 w 2064026"/>
                  <a:gd name="connsiteY202" fmla="*/ 1176252 h 1424730"/>
                  <a:gd name="connsiteX203" fmla="*/ 427382 w 2064026"/>
                  <a:gd name="connsiteY203" fmla="*/ 1169626 h 1424730"/>
                  <a:gd name="connsiteX204" fmla="*/ 417443 w 2064026"/>
                  <a:gd name="connsiteY204" fmla="*/ 1166313 h 1424730"/>
                  <a:gd name="connsiteX205" fmla="*/ 414130 w 2064026"/>
                  <a:gd name="connsiteY205" fmla="*/ 1156373 h 1424730"/>
                  <a:gd name="connsiteX206" fmla="*/ 400405 w 2064026"/>
                  <a:gd name="connsiteY206" fmla="*/ 1150780 h 1424730"/>
                  <a:gd name="connsiteX207" fmla="*/ 394252 w 2064026"/>
                  <a:gd name="connsiteY207" fmla="*/ 1143121 h 1424730"/>
                  <a:gd name="connsiteX208" fmla="*/ 385175 w 2064026"/>
                  <a:gd name="connsiteY208" fmla="*/ 1136396 h 1424730"/>
                  <a:gd name="connsiteX209" fmla="*/ 383685 w 2064026"/>
                  <a:gd name="connsiteY209" fmla="*/ 1135200 h 1424730"/>
                  <a:gd name="connsiteX210" fmla="*/ 381000 w 2064026"/>
                  <a:gd name="connsiteY210" fmla="*/ 1126556 h 1424730"/>
                  <a:gd name="connsiteX211" fmla="*/ 361122 w 2064026"/>
                  <a:gd name="connsiteY211" fmla="*/ 1119930 h 1424730"/>
                  <a:gd name="connsiteX212" fmla="*/ 351182 w 2064026"/>
                  <a:gd name="connsiteY212" fmla="*/ 1103365 h 1424730"/>
                  <a:gd name="connsiteX213" fmla="*/ 327991 w 2064026"/>
                  <a:gd name="connsiteY213" fmla="*/ 1100052 h 1424730"/>
                  <a:gd name="connsiteX214" fmla="*/ 311426 w 2064026"/>
                  <a:gd name="connsiteY214" fmla="*/ 1083487 h 1424730"/>
                  <a:gd name="connsiteX215" fmla="*/ 308113 w 2064026"/>
                  <a:gd name="connsiteY215" fmla="*/ 1073547 h 1424730"/>
                  <a:gd name="connsiteX216" fmla="*/ 298174 w 2064026"/>
                  <a:gd name="connsiteY216" fmla="*/ 1047043 h 1424730"/>
                  <a:gd name="connsiteX217" fmla="*/ 284922 w 2064026"/>
                  <a:gd name="connsiteY217" fmla="*/ 1030478 h 1424730"/>
                  <a:gd name="connsiteX218" fmla="*/ 284922 w 2064026"/>
                  <a:gd name="connsiteY218" fmla="*/ 1010600 h 1424730"/>
                  <a:gd name="connsiteX219" fmla="*/ 265043 w 2064026"/>
                  <a:gd name="connsiteY219" fmla="*/ 994034 h 1424730"/>
                  <a:gd name="connsiteX220" fmla="*/ 284922 w 2064026"/>
                  <a:gd name="connsiteY220" fmla="*/ 977469 h 1424730"/>
                  <a:gd name="connsiteX221" fmla="*/ 245165 w 2064026"/>
                  <a:gd name="connsiteY221" fmla="*/ 977469 h 1424730"/>
                  <a:gd name="connsiteX222" fmla="*/ 255104 w 2064026"/>
                  <a:gd name="connsiteY222" fmla="*/ 937713 h 1424730"/>
                  <a:gd name="connsiteX223" fmla="*/ 254462 w 2064026"/>
                  <a:gd name="connsiteY223" fmla="*/ 936521 h 1424730"/>
                  <a:gd name="connsiteX224" fmla="*/ 260652 w 2064026"/>
                  <a:gd name="connsiteY224" fmla="*/ 942023 h 1424730"/>
                  <a:gd name="connsiteX225" fmla="*/ 272212 w 2064026"/>
                  <a:gd name="connsiteY225" fmla="*/ 936176 h 1424730"/>
                  <a:gd name="connsiteX226" fmla="*/ 261117 w 2064026"/>
                  <a:gd name="connsiteY226" fmla="*/ 900767 h 1424730"/>
                  <a:gd name="connsiteX227" fmla="*/ 241386 w 2064026"/>
                  <a:gd name="connsiteY227" fmla="*/ 883893 h 1424730"/>
                  <a:gd name="connsiteX228" fmla="*/ 246236 w 2064026"/>
                  <a:gd name="connsiteY228" fmla="*/ 869942 h 1424730"/>
                  <a:gd name="connsiteX229" fmla="*/ 233879 w 2064026"/>
                  <a:gd name="connsiteY229" fmla="*/ 865823 h 1424730"/>
                  <a:gd name="connsiteX230" fmla="*/ 227701 w 2064026"/>
                  <a:gd name="connsiteY230" fmla="*/ 863763 h 1424730"/>
                  <a:gd name="connsiteX231" fmla="*/ 221522 w 2064026"/>
                  <a:gd name="connsiteY231" fmla="*/ 859644 h 1424730"/>
                  <a:gd name="connsiteX232" fmla="*/ 219463 w 2064026"/>
                  <a:gd name="connsiteY232" fmla="*/ 853466 h 1424730"/>
                  <a:gd name="connsiteX233" fmla="*/ 211225 w 2064026"/>
                  <a:gd name="connsiteY233" fmla="*/ 841109 h 1424730"/>
                  <a:gd name="connsiteX234" fmla="*/ 209360 w 2064026"/>
                  <a:gd name="connsiteY234" fmla="*/ 835558 h 1424730"/>
                  <a:gd name="connsiteX235" fmla="*/ 208755 w 2064026"/>
                  <a:gd name="connsiteY235" fmla="*/ 832227 h 1424730"/>
                  <a:gd name="connsiteX236" fmla="*/ 207106 w 2064026"/>
                  <a:gd name="connsiteY236" fmla="*/ 820515 h 1424730"/>
                  <a:gd name="connsiteX237" fmla="*/ 200928 w 2064026"/>
                  <a:gd name="connsiteY237" fmla="*/ 797861 h 1424730"/>
                  <a:gd name="connsiteX238" fmla="*/ 194749 w 2064026"/>
                  <a:gd name="connsiteY238" fmla="*/ 785504 h 1424730"/>
                  <a:gd name="connsiteX239" fmla="*/ 193488 w 2064026"/>
                  <a:gd name="connsiteY239" fmla="*/ 801050 h 1424730"/>
                  <a:gd name="connsiteX240" fmla="*/ 182393 w 2064026"/>
                  <a:gd name="connsiteY240" fmla="*/ 804704 h 1424730"/>
                  <a:gd name="connsiteX241" fmla="*/ 170036 w 2064026"/>
                  <a:gd name="connsiteY241" fmla="*/ 778462 h 1424730"/>
                  <a:gd name="connsiteX242" fmla="*/ 163031 w 2064026"/>
                  <a:gd name="connsiteY242" fmla="*/ 766341 h 1424730"/>
                  <a:gd name="connsiteX243" fmla="*/ 163636 w 2064026"/>
                  <a:gd name="connsiteY243" fmla="*/ 778005 h 1424730"/>
                  <a:gd name="connsiteX244" fmla="*/ 157679 w 2064026"/>
                  <a:gd name="connsiteY244" fmla="*/ 777199 h 1424730"/>
                  <a:gd name="connsiteX245" fmla="*/ 143263 w 2064026"/>
                  <a:gd name="connsiteY245" fmla="*/ 754612 h 1424730"/>
                  <a:gd name="connsiteX246" fmla="*/ 148112 w 2064026"/>
                  <a:gd name="connsiteY246" fmla="*/ 731626 h 1424730"/>
                  <a:gd name="connsiteX247" fmla="*/ 109514 w 2064026"/>
                  <a:gd name="connsiteY247" fmla="*/ 723854 h 1424730"/>
                  <a:gd name="connsiteX248" fmla="*/ 87326 w 2064026"/>
                  <a:gd name="connsiteY248" fmla="*/ 744780 h 1424730"/>
                  <a:gd name="connsiteX249" fmla="*/ 95895 w 2064026"/>
                  <a:gd name="connsiteY249" fmla="*/ 756671 h 1424730"/>
                  <a:gd name="connsiteX250" fmla="*/ 77360 w 2064026"/>
                  <a:gd name="connsiteY250" fmla="*/ 746374 h 1424730"/>
                  <a:gd name="connsiteX251" fmla="*/ 58825 w 2064026"/>
                  <a:gd name="connsiteY251" fmla="*/ 729898 h 1424730"/>
                  <a:gd name="connsiteX252" fmla="*/ 54706 w 2064026"/>
                  <a:gd name="connsiteY252" fmla="*/ 723720 h 1424730"/>
                  <a:gd name="connsiteX253" fmla="*/ 42349 w 2064026"/>
                  <a:gd name="connsiteY253" fmla="*/ 717542 h 1424730"/>
                  <a:gd name="connsiteX254" fmla="*/ 23814 w 2064026"/>
                  <a:gd name="connsiteY254" fmla="*/ 705185 h 1424730"/>
                  <a:gd name="connsiteX255" fmla="*/ 11457 w 2064026"/>
                  <a:gd name="connsiteY255" fmla="*/ 699007 h 1424730"/>
                  <a:gd name="connsiteX256" fmla="*/ 5279 w 2064026"/>
                  <a:gd name="connsiteY256" fmla="*/ 699007 h 1424730"/>
                  <a:gd name="connsiteX257" fmla="*/ 1160 w 2064026"/>
                  <a:gd name="connsiteY257" fmla="*/ 693515 h 1424730"/>
                  <a:gd name="connsiteX258" fmla="*/ 1160 w 2064026"/>
                  <a:gd name="connsiteY258" fmla="*/ 163547 h 1424730"/>
                  <a:gd name="connsiteX259" fmla="*/ 0 w 2064026"/>
                  <a:gd name="connsiteY259" fmla="*/ 163020 h 1424730"/>
                  <a:gd name="connsiteX260" fmla="*/ 0 w 2064026"/>
                  <a:gd name="connsiteY260" fmla="*/ 162460 h 1424730"/>
                  <a:gd name="connsiteX261" fmla="*/ 92765 w 2064026"/>
                  <a:gd name="connsiteY261" fmla="*/ 218782 h 1424730"/>
                  <a:gd name="connsiteX262" fmla="*/ 125895 w 2064026"/>
                  <a:gd name="connsiteY262" fmla="*/ 215469 h 1424730"/>
                  <a:gd name="connsiteX263" fmla="*/ 83195 w 2064026"/>
                  <a:gd name="connsiteY263" fmla="*/ 149208 h 1424730"/>
                  <a:gd name="connsiteX264" fmla="*/ 131049 w 2064026"/>
                  <a:gd name="connsiteY264" fmla="*/ 151233 h 1424730"/>
                  <a:gd name="connsiteX265" fmla="*/ 228600 w 2064026"/>
                  <a:gd name="connsiteY265" fmla="*/ 75033 h 1424730"/>
                  <a:gd name="connsiteX266" fmla="*/ 274429 w 2064026"/>
                  <a:gd name="connsiteY266" fmla="*/ 79450 h 1424730"/>
                  <a:gd name="connsiteX267" fmla="*/ 147798 w 2064026"/>
                  <a:gd name="connsiteY267" fmla="*/ 163932 h 1424730"/>
                  <a:gd name="connsiteX268" fmla="*/ 195469 w 2064026"/>
                  <a:gd name="connsiteY268" fmla="*/ 179026 h 1424730"/>
                  <a:gd name="connsiteX269" fmla="*/ 218661 w 2064026"/>
                  <a:gd name="connsiteY269" fmla="*/ 142582 h 1424730"/>
                  <a:gd name="connsiteX270" fmla="*/ 255104 w 2064026"/>
                  <a:gd name="connsiteY270" fmla="*/ 142582 h 1424730"/>
                  <a:gd name="connsiteX271" fmla="*/ 261730 w 2064026"/>
                  <a:gd name="connsiteY271" fmla="*/ 155834 h 1424730"/>
                  <a:gd name="connsiteX272" fmla="*/ 301487 w 2064026"/>
                  <a:gd name="connsiteY272" fmla="*/ 139269 h 1424730"/>
                  <a:gd name="connsiteX273" fmla="*/ 311426 w 2064026"/>
                  <a:gd name="connsiteY273" fmla="*/ 99513 h 1424730"/>
                  <a:gd name="connsiteX274" fmla="*/ 327991 w 2064026"/>
                  <a:gd name="connsiteY274" fmla="*/ 132643 h 1424730"/>
                  <a:gd name="connsiteX275" fmla="*/ 341243 w 2064026"/>
                  <a:gd name="connsiteY275" fmla="*/ 159147 h 1424730"/>
                  <a:gd name="connsiteX276" fmla="*/ 371061 w 2064026"/>
                  <a:gd name="connsiteY276" fmla="*/ 165773 h 1424730"/>
                  <a:gd name="connsiteX277" fmla="*/ 397565 w 2064026"/>
                  <a:gd name="connsiteY277" fmla="*/ 139269 h 1424730"/>
                  <a:gd name="connsiteX278" fmla="*/ 417443 w 2064026"/>
                  <a:gd name="connsiteY278" fmla="*/ 182339 h 1424730"/>
                  <a:gd name="connsiteX279" fmla="*/ 443948 w 2064026"/>
                  <a:gd name="connsiteY279" fmla="*/ 152521 h 1424730"/>
                  <a:gd name="connsiteX280" fmla="*/ 473765 w 2064026"/>
                  <a:gd name="connsiteY280" fmla="*/ 155834 h 1424730"/>
                  <a:gd name="connsiteX281" fmla="*/ 506895 w 2064026"/>
                  <a:gd name="connsiteY281" fmla="*/ 179026 h 1424730"/>
                  <a:gd name="connsiteX282" fmla="*/ 576469 w 2064026"/>
                  <a:gd name="connsiteY282" fmla="*/ 225408 h 1424730"/>
                  <a:gd name="connsiteX283" fmla="*/ 616226 w 2064026"/>
                  <a:gd name="connsiteY283" fmla="*/ 218782 h 1424730"/>
                  <a:gd name="connsiteX284" fmla="*/ 641902 w 2064026"/>
                  <a:gd name="connsiteY284" fmla="*/ 248600 h 1424730"/>
                  <a:gd name="connsiteX285" fmla="*/ 609600 w 2064026"/>
                  <a:gd name="connsiteY285" fmla="*/ 271791 h 1424730"/>
                  <a:gd name="connsiteX286" fmla="*/ 659295 w 2064026"/>
                  <a:gd name="connsiteY286" fmla="*/ 285043 h 1424730"/>
                  <a:gd name="connsiteX287" fmla="*/ 742122 w 2064026"/>
                  <a:gd name="connsiteY287" fmla="*/ 281730 h 1424730"/>
                  <a:gd name="connsiteX288" fmla="*/ 785191 w 2064026"/>
                  <a:gd name="connsiteY288" fmla="*/ 354617 h 1424730"/>
                  <a:gd name="connsiteX289" fmla="*/ 788504 w 2064026"/>
                  <a:gd name="connsiteY289" fmla="*/ 278417 h 1424730"/>
                  <a:gd name="connsiteX290" fmla="*/ 834887 w 2064026"/>
                  <a:gd name="connsiteY290" fmla="*/ 275104 h 1424730"/>
                  <a:gd name="connsiteX291" fmla="*/ 834887 w 2064026"/>
                  <a:gd name="connsiteY291" fmla="*/ 258539 h 1424730"/>
                  <a:gd name="connsiteX292" fmla="*/ 781878 w 2064026"/>
                  <a:gd name="connsiteY292" fmla="*/ 258539 h 1424730"/>
                  <a:gd name="connsiteX293" fmla="*/ 765313 w 2064026"/>
                  <a:gd name="connsiteY293" fmla="*/ 238660 h 1424730"/>
                  <a:gd name="connsiteX294" fmla="*/ 781878 w 2064026"/>
                  <a:gd name="connsiteY294" fmla="*/ 222095 h 1424730"/>
                  <a:gd name="connsiteX295" fmla="*/ 811695 w 2064026"/>
                  <a:gd name="connsiteY295" fmla="*/ 218782 h 1424730"/>
                  <a:gd name="connsiteX296" fmla="*/ 844826 w 2064026"/>
                  <a:gd name="connsiteY296" fmla="*/ 218782 h 1424730"/>
                  <a:gd name="connsiteX297" fmla="*/ 849746 w 2064026"/>
                  <a:gd name="connsiteY297" fmla="*/ 220037 h 1424730"/>
                  <a:gd name="connsiteX298" fmla="*/ 851452 w 2064026"/>
                  <a:gd name="connsiteY298" fmla="*/ 232034 h 1424730"/>
                  <a:gd name="connsiteX299" fmla="*/ 858630 w 2064026"/>
                  <a:gd name="connsiteY299" fmla="*/ 242900 h 1424730"/>
                  <a:gd name="connsiteX300" fmla="*/ 857535 w 2064026"/>
                  <a:gd name="connsiteY300" fmla="*/ 240355 h 1424730"/>
                  <a:gd name="connsiteX301" fmla="*/ 864704 w 2064026"/>
                  <a:gd name="connsiteY301" fmla="*/ 248600 h 1424730"/>
                  <a:gd name="connsiteX302" fmla="*/ 877956 w 2064026"/>
                  <a:gd name="connsiteY302" fmla="*/ 271791 h 1424730"/>
                  <a:gd name="connsiteX303" fmla="*/ 937591 w 2064026"/>
                  <a:gd name="connsiteY303" fmla="*/ 275104 h 1424730"/>
                  <a:gd name="connsiteX304" fmla="*/ 940904 w 2064026"/>
                  <a:gd name="connsiteY304" fmla="*/ 285043 h 1424730"/>
                  <a:gd name="connsiteX305" fmla="*/ 964095 w 2064026"/>
                  <a:gd name="connsiteY305" fmla="*/ 291669 h 1424730"/>
                  <a:gd name="connsiteX306" fmla="*/ 977348 w 2064026"/>
                  <a:gd name="connsiteY306" fmla="*/ 288356 h 1424730"/>
                  <a:gd name="connsiteX307" fmla="*/ 987287 w 2064026"/>
                  <a:gd name="connsiteY307" fmla="*/ 285043 h 1424730"/>
                  <a:gd name="connsiteX308" fmla="*/ 1017104 w 2064026"/>
                  <a:gd name="connsiteY308" fmla="*/ 281730 h 1424730"/>
                  <a:gd name="connsiteX309" fmla="*/ 1030356 w 2064026"/>
                  <a:gd name="connsiteY309" fmla="*/ 248600 h 1424730"/>
                  <a:gd name="connsiteX310" fmla="*/ 1050235 w 2064026"/>
                  <a:gd name="connsiteY310" fmla="*/ 248600 h 1424730"/>
                  <a:gd name="connsiteX311" fmla="*/ 1076739 w 2064026"/>
                  <a:gd name="connsiteY311" fmla="*/ 265165 h 1424730"/>
                  <a:gd name="connsiteX312" fmla="*/ 1089991 w 2064026"/>
                  <a:gd name="connsiteY312" fmla="*/ 338052 h 1424730"/>
                  <a:gd name="connsiteX313" fmla="*/ 1096617 w 2064026"/>
                  <a:gd name="connsiteY313" fmla="*/ 271791 h 1424730"/>
                  <a:gd name="connsiteX314" fmla="*/ 1123122 w 2064026"/>
                  <a:gd name="connsiteY314" fmla="*/ 271791 h 1424730"/>
                  <a:gd name="connsiteX315" fmla="*/ 1116495 w 2064026"/>
                  <a:gd name="connsiteY315" fmla="*/ 185652 h 1424730"/>
                  <a:gd name="connsiteX316" fmla="*/ 1131036 w 2064026"/>
                  <a:gd name="connsiteY316" fmla="*/ 171480 h 1424730"/>
                  <a:gd name="connsiteX317" fmla="*/ 1106556 w 2064026"/>
                  <a:gd name="connsiteY317" fmla="*/ 165773 h 1424730"/>
                  <a:gd name="connsiteX318" fmla="*/ 1099930 w 2064026"/>
                  <a:gd name="connsiteY318" fmla="*/ 155834 h 1424730"/>
                  <a:gd name="connsiteX319" fmla="*/ 1086678 w 2064026"/>
                  <a:gd name="connsiteY319" fmla="*/ 135956 h 1424730"/>
                  <a:gd name="connsiteX320" fmla="*/ 1080052 w 2064026"/>
                  <a:gd name="connsiteY320" fmla="*/ 122704 h 1424730"/>
                  <a:gd name="connsiteX321" fmla="*/ 1073426 w 2064026"/>
                  <a:gd name="connsiteY321" fmla="*/ 99513 h 1424730"/>
                  <a:gd name="connsiteX322" fmla="*/ 1083365 w 2064026"/>
                  <a:gd name="connsiteY322" fmla="*/ 66382 h 1424730"/>
                  <a:gd name="connsiteX323" fmla="*/ 1096617 w 2064026"/>
                  <a:gd name="connsiteY323" fmla="*/ 46504 h 1424730"/>
                  <a:gd name="connsiteX324" fmla="*/ 1099930 w 2064026"/>
                  <a:gd name="connsiteY324" fmla="*/ 10060 h 1424730"/>
                  <a:gd name="connsiteX325" fmla="*/ 1126435 w 2064026"/>
                  <a:gd name="connsiteY325" fmla="*/ 6747 h 1424730"/>
                  <a:gd name="connsiteX326" fmla="*/ 1146313 w 2064026"/>
                  <a:gd name="connsiteY32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888173 w 2064026"/>
                  <a:gd name="connsiteY133" fmla="*/ 791067 h 1424730"/>
                  <a:gd name="connsiteX134" fmla="*/ 1894189 w 2064026"/>
                  <a:gd name="connsiteY134" fmla="*/ 817135 h 1424730"/>
                  <a:gd name="connsiteX135" fmla="*/ 1918252 w 2064026"/>
                  <a:gd name="connsiteY135" fmla="*/ 823151 h 1424730"/>
                  <a:gd name="connsiteX136" fmla="*/ 1921565 w 2064026"/>
                  <a:gd name="connsiteY136" fmla="*/ 838321 h 1424730"/>
                  <a:gd name="connsiteX137" fmla="*/ 1921565 w 2064026"/>
                  <a:gd name="connsiteY137" fmla="*/ 871452 h 1424730"/>
                  <a:gd name="connsiteX138" fmla="*/ 1938130 w 2064026"/>
                  <a:gd name="connsiteY138" fmla="*/ 904582 h 1424730"/>
                  <a:gd name="connsiteX139" fmla="*/ 1951382 w 2064026"/>
                  <a:gd name="connsiteY139" fmla="*/ 921147 h 1424730"/>
                  <a:gd name="connsiteX140" fmla="*/ 1938130 w 2064026"/>
                  <a:gd name="connsiteY140" fmla="*/ 954278 h 1424730"/>
                  <a:gd name="connsiteX141" fmla="*/ 1905000 w 2064026"/>
                  <a:gd name="connsiteY141" fmla="*/ 984095 h 1424730"/>
                  <a:gd name="connsiteX142" fmla="*/ 1918252 w 2064026"/>
                  <a:gd name="connsiteY142" fmla="*/ 990721 h 1424730"/>
                  <a:gd name="connsiteX143" fmla="*/ 1951382 w 2064026"/>
                  <a:gd name="connsiteY143" fmla="*/ 960904 h 1424730"/>
                  <a:gd name="connsiteX144" fmla="*/ 1977887 w 2064026"/>
                  <a:gd name="connsiteY144" fmla="*/ 934400 h 1424730"/>
                  <a:gd name="connsiteX145" fmla="*/ 2001078 w 2064026"/>
                  <a:gd name="connsiteY145" fmla="*/ 947652 h 1424730"/>
                  <a:gd name="connsiteX146" fmla="*/ 2022526 w 2064026"/>
                  <a:gd name="connsiteY146" fmla="*/ 963519 h 1424730"/>
                  <a:gd name="connsiteX147" fmla="*/ 2017643 w 2064026"/>
                  <a:gd name="connsiteY147" fmla="*/ 990721 h 1424730"/>
                  <a:gd name="connsiteX148" fmla="*/ 2042578 w 2064026"/>
                  <a:gd name="connsiteY148" fmla="*/ 991593 h 1424730"/>
                  <a:gd name="connsiteX149" fmla="*/ 2058185 w 2064026"/>
                  <a:gd name="connsiteY149" fmla="*/ 1007287 h 1424730"/>
                  <a:gd name="connsiteX150" fmla="*/ 2046589 w 2064026"/>
                  <a:gd name="connsiteY150" fmla="*/ 1041725 h 1424730"/>
                  <a:gd name="connsiteX151" fmla="*/ 2064026 w 2064026"/>
                  <a:gd name="connsiteY151" fmla="*/ 1060295 h 1424730"/>
                  <a:gd name="connsiteX152" fmla="*/ 2027582 w 2064026"/>
                  <a:gd name="connsiteY152" fmla="*/ 1083487 h 1424730"/>
                  <a:gd name="connsiteX153" fmla="*/ 1981200 w 2064026"/>
                  <a:gd name="connsiteY153" fmla="*/ 1103365 h 1424730"/>
                  <a:gd name="connsiteX154" fmla="*/ 1952341 w 2064026"/>
                  <a:gd name="connsiteY154" fmla="*/ 1109904 h 1424730"/>
                  <a:gd name="connsiteX155" fmla="*/ 1931504 w 2064026"/>
                  <a:gd name="connsiteY155" fmla="*/ 1129869 h 1424730"/>
                  <a:gd name="connsiteX156" fmla="*/ 1888173 w 2064026"/>
                  <a:gd name="connsiteY156" fmla="*/ 1119930 h 1424730"/>
                  <a:gd name="connsiteX157" fmla="*/ 1832113 w 2064026"/>
                  <a:gd name="connsiteY157" fmla="*/ 1119930 h 1424730"/>
                  <a:gd name="connsiteX158" fmla="*/ 1795669 w 2064026"/>
                  <a:gd name="connsiteY158" fmla="*/ 1123243 h 1424730"/>
                  <a:gd name="connsiteX159" fmla="*/ 1777884 w 2064026"/>
                  <a:gd name="connsiteY159" fmla="*/ 1143993 h 1424730"/>
                  <a:gd name="connsiteX160" fmla="*/ 1751815 w 2064026"/>
                  <a:gd name="connsiteY160" fmla="*/ 1150009 h 1424730"/>
                  <a:gd name="connsiteX161" fmla="*/ 1716946 w 2064026"/>
                  <a:gd name="connsiteY161" fmla="*/ 1182878 h 1424730"/>
                  <a:gd name="connsiteX162" fmla="*/ 1645005 w 2064026"/>
                  <a:gd name="connsiteY162" fmla="*/ 1261129 h 1424730"/>
                  <a:gd name="connsiteX163" fmla="*/ 1596569 w 2064026"/>
                  <a:gd name="connsiteY163" fmla="*/ 1317493 h 1424730"/>
                  <a:gd name="connsiteX164" fmla="*/ 1593662 w 2064026"/>
                  <a:gd name="connsiteY164" fmla="*/ 1317638 h 1424730"/>
                  <a:gd name="connsiteX165" fmla="*/ 1593697 w 2064026"/>
                  <a:gd name="connsiteY165" fmla="*/ 1319298 h 1424730"/>
                  <a:gd name="connsiteX166" fmla="*/ 1547191 w 2064026"/>
                  <a:gd name="connsiteY166" fmla="*/ 1348530 h 1424730"/>
                  <a:gd name="connsiteX167" fmla="*/ 1497495 w 2064026"/>
                  <a:gd name="connsiteY167" fmla="*/ 1361782 h 1424730"/>
                  <a:gd name="connsiteX168" fmla="*/ 1490869 w 2064026"/>
                  <a:gd name="connsiteY168" fmla="*/ 1384973 h 1424730"/>
                  <a:gd name="connsiteX169" fmla="*/ 1464365 w 2064026"/>
                  <a:gd name="connsiteY169" fmla="*/ 1398226 h 1424730"/>
                  <a:gd name="connsiteX170" fmla="*/ 1408043 w 2064026"/>
                  <a:gd name="connsiteY170" fmla="*/ 1424730 h 1424730"/>
                  <a:gd name="connsiteX171" fmla="*/ 1404730 w 2064026"/>
                  <a:gd name="connsiteY171" fmla="*/ 1404852 h 1424730"/>
                  <a:gd name="connsiteX172" fmla="*/ 1408481 w 2064026"/>
                  <a:gd name="connsiteY172" fmla="*/ 1404687 h 1424730"/>
                  <a:gd name="connsiteX173" fmla="*/ 1414669 w 2064026"/>
                  <a:gd name="connsiteY173" fmla="*/ 1398226 h 1424730"/>
                  <a:gd name="connsiteX174" fmla="*/ 1417982 w 2064026"/>
                  <a:gd name="connsiteY174" fmla="*/ 1381660 h 1424730"/>
                  <a:gd name="connsiteX175" fmla="*/ 1414669 w 2064026"/>
                  <a:gd name="connsiteY175" fmla="*/ 1371721 h 1424730"/>
                  <a:gd name="connsiteX176" fmla="*/ 1411356 w 2064026"/>
                  <a:gd name="connsiteY176" fmla="*/ 1341904 h 1424730"/>
                  <a:gd name="connsiteX177" fmla="*/ 1437861 w 2064026"/>
                  <a:gd name="connsiteY177" fmla="*/ 1318713 h 1424730"/>
                  <a:gd name="connsiteX178" fmla="*/ 1441174 w 2064026"/>
                  <a:gd name="connsiteY178" fmla="*/ 1295521 h 1424730"/>
                  <a:gd name="connsiteX179" fmla="*/ 1414669 w 2064026"/>
                  <a:gd name="connsiteY179" fmla="*/ 1265704 h 1424730"/>
                  <a:gd name="connsiteX180" fmla="*/ 1378226 w 2064026"/>
                  <a:gd name="connsiteY180" fmla="*/ 1262391 h 1424730"/>
                  <a:gd name="connsiteX181" fmla="*/ 1374293 w 2064026"/>
                  <a:gd name="connsiteY181" fmla="*/ 1258586 h 1424730"/>
                  <a:gd name="connsiteX182" fmla="*/ 1368287 w 2064026"/>
                  <a:gd name="connsiteY182" fmla="*/ 1252452 h 1424730"/>
                  <a:gd name="connsiteX183" fmla="*/ 1358941 w 2064026"/>
                  <a:gd name="connsiteY183" fmla="*/ 1248330 h 1424730"/>
                  <a:gd name="connsiteX184" fmla="*/ 1357896 w 2064026"/>
                  <a:gd name="connsiteY184" fmla="*/ 1248612 h 1424730"/>
                  <a:gd name="connsiteX185" fmla="*/ 1355035 w 2064026"/>
                  <a:gd name="connsiteY185" fmla="*/ 1239200 h 1424730"/>
                  <a:gd name="connsiteX186" fmla="*/ 1345095 w 2064026"/>
                  <a:gd name="connsiteY186" fmla="*/ 1235887 h 1424730"/>
                  <a:gd name="connsiteX187" fmla="*/ 1331843 w 2064026"/>
                  <a:gd name="connsiteY187" fmla="*/ 1219321 h 1424730"/>
                  <a:gd name="connsiteX188" fmla="*/ 1311965 w 2064026"/>
                  <a:gd name="connsiteY188" fmla="*/ 1189504 h 1424730"/>
                  <a:gd name="connsiteX189" fmla="*/ 1292087 w 2064026"/>
                  <a:gd name="connsiteY189" fmla="*/ 1172939 h 1424730"/>
                  <a:gd name="connsiteX190" fmla="*/ 1282148 w 2064026"/>
                  <a:gd name="connsiteY190" fmla="*/ 1169626 h 1424730"/>
                  <a:gd name="connsiteX191" fmla="*/ 1262269 w 2064026"/>
                  <a:gd name="connsiteY191" fmla="*/ 1166313 h 1424730"/>
                  <a:gd name="connsiteX192" fmla="*/ 1252330 w 2064026"/>
                  <a:gd name="connsiteY192" fmla="*/ 1169626 h 1424730"/>
                  <a:gd name="connsiteX193" fmla="*/ 1232452 w 2064026"/>
                  <a:gd name="connsiteY193" fmla="*/ 1176252 h 1424730"/>
                  <a:gd name="connsiteX194" fmla="*/ 1202635 w 2064026"/>
                  <a:gd name="connsiteY194" fmla="*/ 1182878 h 1424730"/>
                  <a:gd name="connsiteX195" fmla="*/ 1196009 w 2064026"/>
                  <a:gd name="connsiteY195" fmla="*/ 1182878 h 1424730"/>
                  <a:gd name="connsiteX196" fmla="*/ 1187992 w 2064026"/>
                  <a:gd name="connsiteY196" fmla="*/ 1182842 h 1424730"/>
                  <a:gd name="connsiteX197" fmla="*/ 1187949 w 2064026"/>
                  <a:gd name="connsiteY197" fmla="*/ 1181714 h 1424730"/>
                  <a:gd name="connsiteX198" fmla="*/ 1117927 w 2064026"/>
                  <a:gd name="connsiteY198" fmla="*/ 1175535 h 1424730"/>
                  <a:gd name="connsiteX199" fmla="*/ 1099392 w 2064026"/>
                  <a:gd name="connsiteY199" fmla="*/ 1148763 h 1424730"/>
                  <a:gd name="connsiteX200" fmla="*/ 1095273 w 2064026"/>
                  <a:gd name="connsiteY200" fmla="*/ 1171416 h 1424730"/>
                  <a:gd name="connsiteX201" fmla="*/ 438306 w 2064026"/>
                  <a:gd name="connsiteY201" fmla="*/ 1169357 h 1424730"/>
                  <a:gd name="connsiteX202" fmla="*/ 441532 w 2064026"/>
                  <a:gd name="connsiteY202" fmla="*/ 1177757 h 1424730"/>
                  <a:gd name="connsiteX203" fmla="*/ 434009 w 2064026"/>
                  <a:gd name="connsiteY203" fmla="*/ 1176252 h 1424730"/>
                  <a:gd name="connsiteX204" fmla="*/ 427382 w 2064026"/>
                  <a:gd name="connsiteY204" fmla="*/ 1169626 h 1424730"/>
                  <a:gd name="connsiteX205" fmla="*/ 417443 w 2064026"/>
                  <a:gd name="connsiteY205" fmla="*/ 1166313 h 1424730"/>
                  <a:gd name="connsiteX206" fmla="*/ 414130 w 2064026"/>
                  <a:gd name="connsiteY206" fmla="*/ 1156373 h 1424730"/>
                  <a:gd name="connsiteX207" fmla="*/ 400405 w 2064026"/>
                  <a:gd name="connsiteY207" fmla="*/ 1150780 h 1424730"/>
                  <a:gd name="connsiteX208" fmla="*/ 394252 w 2064026"/>
                  <a:gd name="connsiteY208" fmla="*/ 1143121 h 1424730"/>
                  <a:gd name="connsiteX209" fmla="*/ 385175 w 2064026"/>
                  <a:gd name="connsiteY209" fmla="*/ 1136396 h 1424730"/>
                  <a:gd name="connsiteX210" fmla="*/ 383685 w 2064026"/>
                  <a:gd name="connsiteY210" fmla="*/ 1135200 h 1424730"/>
                  <a:gd name="connsiteX211" fmla="*/ 381000 w 2064026"/>
                  <a:gd name="connsiteY211" fmla="*/ 1126556 h 1424730"/>
                  <a:gd name="connsiteX212" fmla="*/ 361122 w 2064026"/>
                  <a:gd name="connsiteY212" fmla="*/ 1119930 h 1424730"/>
                  <a:gd name="connsiteX213" fmla="*/ 351182 w 2064026"/>
                  <a:gd name="connsiteY213" fmla="*/ 1103365 h 1424730"/>
                  <a:gd name="connsiteX214" fmla="*/ 327991 w 2064026"/>
                  <a:gd name="connsiteY214" fmla="*/ 1100052 h 1424730"/>
                  <a:gd name="connsiteX215" fmla="*/ 311426 w 2064026"/>
                  <a:gd name="connsiteY215" fmla="*/ 1083487 h 1424730"/>
                  <a:gd name="connsiteX216" fmla="*/ 308113 w 2064026"/>
                  <a:gd name="connsiteY216" fmla="*/ 1073547 h 1424730"/>
                  <a:gd name="connsiteX217" fmla="*/ 298174 w 2064026"/>
                  <a:gd name="connsiteY217" fmla="*/ 1047043 h 1424730"/>
                  <a:gd name="connsiteX218" fmla="*/ 284922 w 2064026"/>
                  <a:gd name="connsiteY218" fmla="*/ 1030478 h 1424730"/>
                  <a:gd name="connsiteX219" fmla="*/ 284922 w 2064026"/>
                  <a:gd name="connsiteY219" fmla="*/ 1010600 h 1424730"/>
                  <a:gd name="connsiteX220" fmla="*/ 265043 w 2064026"/>
                  <a:gd name="connsiteY220" fmla="*/ 994034 h 1424730"/>
                  <a:gd name="connsiteX221" fmla="*/ 284922 w 2064026"/>
                  <a:gd name="connsiteY221" fmla="*/ 977469 h 1424730"/>
                  <a:gd name="connsiteX222" fmla="*/ 245165 w 2064026"/>
                  <a:gd name="connsiteY222" fmla="*/ 977469 h 1424730"/>
                  <a:gd name="connsiteX223" fmla="*/ 255104 w 2064026"/>
                  <a:gd name="connsiteY223" fmla="*/ 937713 h 1424730"/>
                  <a:gd name="connsiteX224" fmla="*/ 254462 w 2064026"/>
                  <a:gd name="connsiteY224" fmla="*/ 936521 h 1424730"/>
                  <a:gd name="connsiteX225" fmla="*/ 260652 w 2064026"/>
                  <a:gd name="connsiteY225" fmla="*/ 942023 h 1424730"/>
                  <a:gd name="connsiteX226" fmla="*/ 272212 w 2064026"/>
                  <a:gd name="connsiteY226" fmla="*/ 936176 h 1424730"/>
                  <a:gd name="connsiteX227" fmla="*/ 261117 w 2064026"/>
                  <a:gd name="connsiteY227" fmla="*/ 900767 h 1424730"/>
                  <a:gd name="connsiteX228" fmla="*/ 241386 w 2064026"/>
                  <a:gd name="connsiteY228" fmla="*/ 883893 h 1424730"/>
                  <a:gd name="connsiteX229" fmla="*/ 246236 w 2064026"/>
                  <a:gd name="connsiteY229" fmla="*/ 869942 h 1424730"/>
                  <a:gd name="connsiteX230" fmla="*/ 233879 w 2064026"/>
                  <a:gd name="connsiteY230" fmla="*/ 865823 h 1424730"/>
                  <a:gd name="connsiteX231" fmla="*/ 227701 w 2064026"/>
                  <a:gd name="connsiteY231" fmla="*/ 863763 h 1424730"/>
                  <a:gd name="connsiteX232" fmla="*/ 221522 w 2064026"/>
                  <a:gd name="connsiteY232" fmla="*/ 859644 h 1424730"/>
                  <a:gd name="connsiteX233" fmla="*/ 219463 w 2064026"/>
                  <a:gd name="connsiteY233" fmla="*/ 853466 h 1424730"/>
                  <a:gd name="connsiteX234" fmla="*/ 211225 w 2064026"/>
                  <a:gd name="connsiteY234" fmla="*/ 841109 h 1424730"/>
                  <a:gd name="connsiteX235" fmla="*/ 209360 w 2064026"/>
                  <a:gd name="connsiteY235" fmla="*/ 835558 h 1424730"/>
                  <a:gd name="connsiteX236" fmla="*/ 208755 w 2064026"/>
                  <a:gd name="connsiteY236" fmla="*/ 832227 h 1424730"/>
                  <a:gd name="connsiteX237" fmla="*/ 207106 w 2064026"/>
                  <a:gd name="connsiteY237" fmla="*/ 820515 h 1424730"/>
                  <a:gd name="connsiteX238" fmla="*/ 200928 w 2064026"/>
                  <a:gd name="connsiteY238" fmla="*/ 797861 h 1424730"/>
                  <a:gd name="connsiteX239" fmla="*/ 194749 w 2064026"/>
                  <a:gd name="connsiteY239" fmla="*/ 785504 h 1424730"/>
                  <a:gd name="connsiteX240" fmla="*/ 193488 w 2064026"/>
                  <a:gd name="connsiteY240" fmla="*/ 801050 h 1424730"/>
                  <a:gd name="connsiteX241" fmla="*/ 182393 w 2064026"/>
                  <a:gd name="connsiteY241" fmla="*/ 804704 h 1424730"/>
                  <a:gd name="connsiteX242" fmla="*/ 170036 w 2064026"/>
                  <a:gd name="connsiteY242" fmla="*/ 778462 h 1424730"/>
                  <a:gd name="connsiteX243" fmla="*/ 163031 w 2064026"/>
                  <a:gd name="connsiteY243" fmla="*/ 766341 h 1424730"/>
                  <a:gd name="connsiteX244" fmla="*/ 163636 w 2064026"/>
                  <a:gd name="connsiteY244" fmla="*/ 778005 h 1424730"/>
                  <a:gd name="connsiteX245" fmla="*/ 157679 w 2064026"/>
                  <a:gd name="connsiteY245" fmla="*/ 777199 h 1424730"/>
                  <a:gd name="connsiteX246" fmla="*/ 143263 w 2064026"/>
                  <a:gd name="connsiteY246" fmla="*/ 754612 h 1424730"/>
                  <a:gd name="connsiteX247" fmla="*/ 148112 w 2064026"/>
                  <a:gd name="connsiteY247" fmla="*/ 731626 h 1424730"/>
                  <a:gd name="connsiteX248" fmla="*/ 109514 w 2064026"/>
                  <a:gd name="connsiteY248" fmla="*/ 723854 h 1424730"/>
                  <a:gd name="connsiteX249" fmla="*/ 87326 w 2064026"/>
                  <a:gd name="connsiteY249" fmla="*/ 744780 h 1424730"/>
                  <a:gd name="connsiteX250" fmla="*/ 95895 w 2064026"/>
                  <a:gd name="connsiteY250" fmla="*/ 756671 h 1424730"/>
                  <a:gd name="connsiteX251" fmla="*/ 77360 w 2064026"/>
                  <a:gd name="connsiteY251" fmla="*/ 746374 h 1424730"/>
                  <a:gd name="connsiteX252" fmla="*/ 58825 w 2064026"/>
                  <a:gd name="connsiteY252" fmla="*/ 729898 h 1424730"/>
                  <a:gd name="connsiteX253" fmla="*/ 54706 w 2064026"/>
                  <a:gd name="connsiteY253" fmla="*/ 723720 h 1424730"/>
                  <a:gd name="connsiteX254" fmla="*/ 42349 w 2064026"/>
                  <a:gd name="connsiteY254" fmla="*/ 717542 h 1424730"/>
                  <a:gd name="connsiteX255" fmla="*/ 23814 w 2064026"/>
                  <a:gd name="connsiteY255" fmla="*/ 705185 h 1424730"/>
                  <a:gd name="connsiteX256" fmla="*/ 11457 w 2064026"/>
                  <a:gd name="connsiteY256" fmla="*/ 699007 h 1424730"/>
                  <a:gd name="connsiteX257" fmla="*/ 5279 w 2064026"/>
                  <a:gd name="connsiteY257" fmla="*/ 699007 h 1424730"/>
                  <a:gd name="connsiteX258" fmla="*/ 1160 w 2064026"/>
                  <a:gd name="connsiteY258" fmla="*/ 693515 h 1424730"/>
                  <a:gd name="connsiteX259" fmla="*/ 1160 w 2064026"/>
                  <a:gd name="connsiteY259" fmla="*/ 163547 h 1424730"/>
                  <a:gd name="connsiteX260" fmla="*/ 0 w 2064026"/>
                  <a:gd name="connsiteY260" fmla="*/ 163020 h 1424730"/>
                  <a:gd name="connsiteX261" fmla="*/ 0 w 2064026"/>
                  <a:gd name="connsiteY261" fmla="*/ 162460 h 1424730"/>
                  <a:gd name="connsiteX262" fmla="*/ 92765 w 2064026"/>
                  <a:gd name="connsiteY262" fmla="*/ 218782 h 1424730"/>
                  <a:gd name="connsiteX263" fmla="*/ 125895 w 2064026"/>
                  <a:gd name="connsiteY263" fmla="*/ 215469 h 1424730"/>
                  <a:gd name="connsiteX264" fmla="*/ 83195 w 2064026"/>
                  <a:gd name="connsiteY264" fmla="*/ 149208 h 1424730"/>
                  <a:gd name="connsiteX265" fmla="*/ 131049 w 2064026"/>
                  <a:gd name="connsiteY265" fmla="*/ 151233 h 1424730"/>
                  <a:gd name="connsiteX266" fmla="*/ 228600 w 2064026"/>
                  <a:gd name="connsiteY266" fmla="*/ 75033 h 1424730"/>
                  <a:gd name="connsiteX267" fmla="*/ 274429 w 2064026"/>
                  <a:gd name="connsiteY267" fmla="*/ 79450 h 1424730"/>
                  <a:gd name="connsiteX268" fmla="*/ 147798 w 2064026"/>
                  <a:gd name="connsiteY268" fmla="*/ 163932 h 1424730"/>
                  <a:gd name="connsiteX269" fmla="*/ 195469 w 2064026"/>
                  <a:gd name="connsiteY269" fmla="*/ 179026 h 1424730"/>
                  <a:gd name="connsiteX270" fmla="*/ 218661 w 2064026"/>
                  <a:gd name="connsiteY270" fmla="*/ 142582 h 1424730"/>
                  <a:gd name="connsiteX271" fmla="*/ 255104 w 2064026"/>
                  <a:gd name="connsiteY271" fmla="*/ 142582 h 1424730"/>
                  <a:gd name="connsiteX272" fmla="*/ 261730 w 2064026"/>
                  <a:gd name="connsiteY272" fmla="*/ 155834 h 1424730"/>
                  <a:gd name="connsiteX273" fmla="*/ 301487 w 2064026"/>
                  <a:gd name="connsiteY273" fmla="*/ 139269 h 1424730"/>
                  <a:gd name="connsiteX274" fmla="*/ 311426 w 2064026"/>
                  <a:gd name="connsiteY274" fmla="*/ 99513 h 1424730"/>
                  <a:gd name="connsiteX275" fmla="*/ 327991 w 2064026"/>
                  <a:gd name="connsiteY275" fmla="*/ 132643 h 1424730"/>
                  <a:gd name="connsiteX276" fmla="*/ 341243 w 2064026"/>
                  <a:gd name="connsiteY276" fmla="*/ 159147 h 1424730"/>
                  <a:gd name="connsiteX277" fmla="*/ 371061 w 2064026"/>
                  <a:gd name="connsiteY277" fmla="*/ 165773 h 1424730"/>
                  <a:gd name="connsiteX278" fmla="*/ 397565 w 2064026"/>
                  <a:gd name="connsiteY278" fmla="*/ 139269 h 1424730"/>
                  <a:gd name="connsiteX279" fmla="*/ 417443 w 2064026"/>
                  <a:gd name="connsiteY279" fmla="*/ 182339 h 1424730"/>
                  <a:gd name="connsiteX280" fmla="*/ 443948 w 2064026"/>
                  <a:gd name="connsiteY280" fmla="*/ 152521 h 1424730"/>
                  <a:gd name="connsiteX281" fmla="*/ 473765 w 2064026"/>
                  <a:gd name="connsiteY281" fmla="*/ 155834 h 1424730"/>
                  <a:gd name="connsiteX282" fmla="*/ 506895 w 2064026"/>
                  <a:gd name="connsiteY282" fmla="*/ 179026 h 1424730"/>
                  <a:gd name="connsiteX283" fmla="*/ 576469 w 2064026"/>
                  <a:gd name="connsiteY283" fmla="*/ 225408 h 1424730"/>
                  <a:gd name="connsiteX284" fmla="*/ 616226 w 2064026"/>
                  <a:gd name="connsiteY284" fmla="*/ 218782 h 1424730"/>
                  <a:gd name="connsiteX285" fmla="*/ 641902 w 2064026"/>
                  <a:gd name="connsiteY285" fmla="*/ 248600 h 1424730"/>
                  <a:gd name="connsiteX286" fmla="*/ 609600 w 2064026"/>
                  <a:gd name="connsiteY286" fmla="*/ 271791 h 1424730"/>
                  <a:gd name="connsiteX287" fmla="*/ 659295 w 2064026"/>
                  <a:gd name="connsiteY287" fmla="*/ 285043 h 1424730"/>
                  <a:gd name="connsiteX288" fmla="*/ 742122 w 2064026"/>
                  <a:gd name="connsiteY288" fmla="*/ 281730 h 1424730"/>
                  <a:gd name="connsiteX289" fmla="*/ 785191 w 2064026"/>
                  <a:gd name="connsiteY289" fmla="*/ 354617 h 1424730"/>
                  <a:gd name="connsiteX290" fmla="*/ 788504 w 2064026"/>
                  <a:gd name="connsiteY290" fmla="*/ 278417 h 1424730"/>
                  <a:gd name="connsiteX291" fmla="*/ 834887 w 2064026"/>
                  <a:gd name="connsiteY291" fmla="*/ 275104 h 1424730"/>
                  <a:gd name="connsiteX292" fmla="*/ 834887 w 2064026"/>
                  <a:gd name="connsiteY292" fmla="*/ 258539 h 1424730"/>
                  <a:gd name="connsiteX293" fmla="*/ 781878 w 2064026"/>
                  <a:gd name="connsiteY293" fmla="*/ 258539 h 1424730"/>
                  <a:gd name="connsiteX294" fmla="*/ 765313 w 2064026"/>
                  <a:gd name="connsiteY294" fmla="*/ 238660 h 1424730"/>
                  <a:gd name="connsiteX295" fmla="*/ 781878 w 2064026"/>
                  <a:gd name="connsiteY295" fmla="*/ 222095 h 1424730"/>
                  <a:gd name="connsiteX296" fmla="*/ 811695 w 2064026"/>
                  <a:gd name="connsiteY296" fmla="*/ 218782 h 1424730"/>
                  <a:gd name="connsiteX297" fmla="*/ 844826 w 2064026"/>
                  <a:gd name="connsiteY297" fmla="*/ 218782 h 1424730"/>
                  <a:gd name="connsiteX298" fmla="*/ 849746 w 2064026"/>
                  <a:gd name="connsiteY298" fmla="*/ 220037 h 1424730"/>
                  <a:gd name="connsiteX299" fmla="*/ 851452 w 2064026"/>
                  <a:gd name="connsiteY299" fmla="*/ 232034 h 1424730"/>
                  <a:gd name="connsiteX300" fmla="*/ 858630 w 2064026"/>
                  <a:gd name="connsiteY300" fmla="*/ 242900 h 1424730"/>
                  <a:gd name="connsiteX301" fmla="*/ 857535 w 2064026"/>
                  <a:gd name="connsiteY301" fmla="*/ 240355 h 1424730"/>
                  <a:gd name="connsiteX302" fmla="*/ 864704 w 2064026"/>
                  <a:gd name="connsiteY302" fmla="*/ 248600 h 1424730"/>
                  <a:gd name="connsiteX303" fmla="*/ 877956 w 2064026"/>
                  <a:gd name="connsiteY303" fmla="*/ 271791 h 1424730"/>
                  <a:gd name="connsiteX304" fmla="*/ 937591 w 2064026"/>
                  <a:gd name="connsiteY304" fmla="*/ 275104 h 1424730"/>
                  <a:gd name="connsiteX305" fmla="*/ 940904 w 2064026"/>
                  <a:gd name="connsiteY305" fmla="*/ 285043 h 1424730"/>
                  <a:gd name="connsiteX306" fmla="*/ 964095 w 2064026"/>
                  <a:gd name="connsiteY306" fmla="*/ 291669 h 1424730"/>
                  <a:gd name="connsiteX307" fmla="*/ 977348 w 2064026"/>
                  <a:gd name="connsiteY307" fmla="*/ 288356 h 1424730"/>
                  <a:gd name="connsiteX308" fmla="*/ 987287 w 2064026"/>
                  <a:gd name="connsiteY308" fmla="*/ 285043 h 1424730"/>
                  <a:gd name="connsiteX309" fmla="*/ 1017104 w 2064026"/>
                  <a:gd name="connsiteY309" fmla="*/ 281730 h 1424730"/>
                  <a:gd name="connsiteX310" fmla="*/ 1030356 w 2064026"/>
                  <a:gd name="connsiteY310" fmla="*/ 248600 h 1424730"/>
                  <a:gd name="connsiteX311" fmla="*/ 1050235 w 2064026"/>
                  <a:gd name="connsiteY311" fmla="*/ 248600 h 1424730"/>
                  <a:gd name="connsiteX312" fmla="*/ 1076739 w 2064026"/>
                  <a:gd name="connsiteY312" fmla="*/ 265165 h 1424730"/>
                  <a:gd name="connsiteX313" fmla="*/ 1089991 w 2064026"/>
                  <a:gd name="connsiteY313" fmla="*/ 338052 h 1424730"/>
                  <a:gd name="connsiteX314" fmla="*/ 1096617 w 2064026"/>
                  <a:gd name="connsiteY314" fmla="*/ 271791 h 1424730"/>
                  <a:gd name="connsiteX315" fmla="*/ 1123122 w 2064026"/>
                  <a:gd name="connsiteY315" fmla="*/ 271791 h 1424730"/>
                  <a:gd name="connsiteX316" fmla="*/ 1116495 w 2064026"/>
                  <a:gd name="connsiteY316" fmla="*/ 185652 h 1424730"/>
                  <a:gd name="connsiteX317" fmla="*/ 1131036 w 2064026"/>
                  <a:gd name="connsiteY317" fmla="*/ 171480 h 1424730"/>
                  <a:gd name="connsiteX318" fmla="*/ 1106556 w 2064026"/>
                  <a:gd name="connsiteY318" fmla="*/ 165773 h 1424730"/>
                  <a:gd name="connsiteX319" fmla="*/ 1099930 w 2064026"/>
                  <a:gd name="connsiteY319" fmla="*/ 155834 h 1424730"/>
                  <a:gd name="connsiteX320" fmla="*/ 1086678 w 2064026"/>
                  <a:gd name="connsiteY320" fmla="*/ 135956 h 1424730"/>
                  <a:gd name="connsiteX321" fmla="*/ 1080052 w 2064026"/>
                  <a:gd name="connsiteY321" fmla="*/ 122704 h 1424730"/>
                  <a:gd name="connsiteX322" fmla="*/ 1073426 w 2064026"/>
                  <a:gd name="connsiteY322" fmla="*/ 99513 h 1424730"/>
                  <a:gd name="connsiteX323" fmla="*/ 1083365 w 2064026"/>
                  <a:gd name="connsiteY323" fmla="*/ 66382 h 1424730"/>
                  <a:gd name="connsiteX324" fmla="*/ 1096617 w 2064026"/>
                  <a:gd name="connsiteY324" fmla="*/ 46504 h 1424730"/>
                  <a:gd name="connsiteX325" fmla="*/ 1099930 w 2064026"/>
                  <a:gd name="connsiteY325" fmla="*/ 10060 h 1424730"/>
                  <a:gd name="connsiteX326" fmla="*/ 1126435 w 2064026"/>
                  <a:gd name="connsiteY326" fmla="*/ 6747 h 1424730"/>
                  <a:gd name="connsiteX327" fmla="*/ 1146313 w 2064026"/>
                  <a:gd name="connsiteY32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52939 w 2064026"/>
                  <a:gd name="connsiteY75" fmla="*/ 782000 h 1424730"/>
                  <a:gd name="connsiteX76" fmla="*/ 1159565 w 2064026"/>
                  <a:gd name="connsiteY76" fmla="*/ 835008 h 1424730"/>
                  <a:gd name="connsiteX77" fmla="*/ 1176130 w 2064026"/>
                  <a:gd name="connsiteY77" fmla="*/ 841634 h 1424730"/>
                  <a:gd name="connsiteX78" fmla="*/ 1225826 w 2064026"/>
                  <a:gd name="connsiteY78" fmla="*/ 838321 h 1424730"/>
                  <a:gd name="connsiteX79" fmla="*/ 1245704 w 2064026"/>
                  <a:gd name="connsiteY79" fmla="*/ 864826 h 1424730"/>
                  <a:gd name="connsiteX80" fmla="*/ 1318591 w 2064026"/>
                  <a:gd name="connsiteY80" fmla="*/ 914521 h 1424730"/>
                  <a:gd name="connsiteX81" fmla="*/ 1345095 w 2064026"/>
                  <a:gd name="connsiteY81" fmla="*/ 917834 h 1424730"/>
                  <a:gd name="connsiteX82" fmla="*/ 1381539 w 2064026"/>
                  <a:gd name="connsiteY82" fmla="*/ 914521 h 1424730"/>
                  <a:gd name="connsiteX83" fmla="*/ 1414669 w 2064026"/>
                  <a:gd name="connsiteY83" fmla="*/ 934400 h 1424730"/>
                  <a:gd name="connsiteX84" fmla="*/ 1414669 w 2064026"/>
                  <a:gd name="connsiteY84" fmla="*/ 970843 h 1424730"/>
                  <a:gd name="connsiteX85" fmla="*/ 1427922 w 2064026"/>
                  <a:gd name="connsiteY85" fmla="*/ 1027165 h 1424730"/>
                  <a:gd name="connsiteX86" fmla="*/ 1447800 w 2064026"/>
                  <a:gd name="connsiteY86" fmla="*/ 1060295 h 1424730"/>
                  <a:gd name="connsiteX87" fmla="*/ 1477617 w 2064026"/>
                  <a:gd name="connsiteY87" fmla="*/ 1080173 h 1424730"/>
                  <a:gd name="connsiteX88" fmla="*/ 1504122 w 2064026"/>
                  <a:gd name="connsiteY88" fmla="*/ 1053669 h 1424730"/>
                  <a:gd name="connsiteX89" fmla="*/ 1500809 w 2064026"/>
                  <a:gd name="connsiteY89" fmla="*/ 1007287 h 1424730"/>
                  <a:gd name="connsiteX90" fmla="*/ 1480930 w 2064026"/>
                  <a:gd name="connsiteY90" fmla="*/ 954278 h 1424730"/>
                  <a:gd name="connsiteX91" fmla="*/ 1533939 w 2064026"/>
                  <a:gd name="connsiteY91" fmla="*/ 921147 h 1424730"/>
                  <a:gd name="connsiteX92" fmla="*/ 1557130 w 2064026"/>
                  <a:gd name="connsiteY92" fmla="*/ 864826 h 1424730"/>
                  <a:gd name="connsiteX93" fmla="*/ 1557117 w 2064026"/>
                  <a:gd name="connsiteY93" fmla="*/ 857327 h 1424730"/>
                  <a:gd name="connsiteX94" fmla="*/ 1553817 w 2064026"/>
                  <a:gd name="connsiteY94" fmla="*/ 831695 h 1424730"/>
                  <a:gd name="connsiteX95" fmla="*/ 1550504 w 2064026"/>
                  <a:gd name="connsiteY95" fmla="*/ 795252 h 1424730"/>
                  <a:gd name="connsiteX96" fmla="*/ 1538660 w 2064026"/>
                  <a:gd name="connsiteY96" fmla="*/ 786224 h 1424730"/>
                  <a:gd name="connsiteX97" fmla="*/ 1517788 w 2064026"/>
                  <a:gd name="connsiteY97" fmla="*/ 775373 h 1424730"/>
                  <a:gd name="connsiteX98" fmla="*/ 1532117 w 2064026"/>
                  <a:gd name="connsiteY98" fmla="*/ 759305 h 1424730"/>
                  <a:gd name="connsiteX99" fmla="*/ 1534933 w 2064026"/>
                  <a:gd name="connsiteY99" fmla="*/ 749366 h 1424730"/>
                  <a:gd name="connsiteX100" fmla="*/ 1527313 w 2064026"/>
                  <a:gd name="connsiteY100" fmla="*/ 689234 h 1424730"/>
                  <a:gd name="connsiteX101" fmla="*/ 1524000 w 2064026"/>
                  <a:gd name="connsiteY101" fmla="*/ 666043 h 1424730"/>
                  <a:gd name="connsiteX102" fmla="*/ 1514061 w 2064026"/>
                  <a:gd name="connsiteY102" fmla="*/ 613034 h 1424730"/>
                  <a:gd name="connsiteX103" fmla="*/ 1517374 w 2064026"/>
                  <a:gd name="connsiteY103" fmla="*/ 603095 h 1424730"/>
                  <a:gd name="connsiteX104" fmla="*/ 1527313 w 2064026"/>
                  <a:gd name="connsiteY104" fmla="*/ 606408 h 1424730"/>
                  <a:gd name="connsiteX105" fmla="*/ 1553817 w 2064026"/>
                  <a:gd name="connsiteY105" fmla="*/ 609721 h 1424730"/>
                  <a:gd name="connsiteX106" fmla="*/ 1583635 w 2064026"/>
                  <a:gd name="connsiteY106" fmla="*/ 616347 h 1424730"/>
                  <a:gd name="connsiteX107" fmla="*/ 1633330 w 2064026"/>
                  <a:gd name="connsiteY107" fmla="*/ 603095 h 1424730"/>
                  <a:gd name="connsiteX108" fmla="*/ 1643269 w 2064026"/>
                  <a:gd name="connsiteY108" fmla="*/ 609721 h 1424730"/>
                  <a:gd name="connsiteX109" fmla="*/ 1653209 w 2064026"/>
                  <a:gd name="connsiteY109" fmla="*/ 646165 h 1424730"/>
                  <a:gd name="connsiteX110" fmla="*/ 1663270 w 2064026"/>
                  <a:gd name="connsiteY110" fmla="*/ 652958 h 1424730"/>
                  <a:gd name="connsiteX111" fmla="*/ 1662413 w 2064026"/>
                  <a:gd name="connsiteY111" fmla="*/ 651435 h 1424730"/>
                  <a:gd name="connsiteX112" fmla="*/ 1673087 w 2064026"/>
                  <a:gd name="connsiteY112" fmla="*/ 656104 h 1424730"/>
                  <a:gd name="connsiteX113" fmla="*/ 1685556 w 2064026"/>
                  <a:gd name="connsiteY113" fmla="*/ 664962 h 1424730"/>
                  <a:gd name="connsiteX114" fmla="*/ 1696278 w 2064026"/>
                  <a:gd name="connsiteY114" fmla="*/ 669356 h 1424730"/>
                  <a:gd name="connsiteX115" fmla="*/ 1715245 w 2064026"/>
                  <a:gd name="connsiteY115" fmla="*/ 691719 h 1424730"/>
                  <a:gd name="connsiteX116" fmla="*/ 1699011 w 2064026"/>
                  <a:gd name="connsiteY116" fmla="*/ 707953 h 1424730"/>
                  <a:gd name="connsiteX117" fmla="*/ 1720877 w 2064026"/>
                  <a:gd name="connsiteY117" fmla="*/ 709775 h 1424730"/>
                  <a:gd name="connsiteX118" fmla="*/ 1732722 w 2064026"/>
                  <a:gd name="connsiteY118" fmla="*/ 750691 h 1424730"/>
                  <a:gd name="connsiteX119" fmla="*/ 1723611 w 2064026"/>
                  <a:gd name="connsiteY119" fmla="*/ 764440 h 1424730"/>
                  <a:gd name="connsiteX120" fmla="*/ 1742578 w 2064026"/>
                  <a:gd name="connsiteY120" fmla="*/ 765352 h 1424730"/>
                  <a:gd name="connsiteX121" fmla="*/ 1761071 w 2064026"/>
                  <a:gd name="connsiteY121" fmla="*/ 785671 h 1424730"/>
                  <a:gd name="connsiteX122" fmla="*/ 1758350 w 2064026"/>
                  <a:gd name="connsiteY122" fmla="*/ 788821 h 1424730"/>
                  <a:gd name="connsiteX123" fmla="*/ 1772478 w 2064026"/>
                  <a:gd name="connsiteY123" fmla="*/ 791939 h 1424730"/>
                  <a:gd name="connsiteX124" fmla="*/ 1792356 w 2064026"/>
                  <a:gd name="connsiteY124" fmla="*/ 778687 h 1424730"/>
                  <a:gd name="connsiteX125" fmla="*/ 1805609 w 2064026"/>
                  <a:gd name="connsiteY125" fmla="*/ 765434 h 1424730"/>
                  <a:gd name="connsiteX126" fmla="*/ 1808922 w 2064026"/>
                  <a:gd name="connsiteY126" fmla="*/ 755495 h 1424730"/>
                  <a:gd name="connsiteX127" fmla="*/ 1815548 w 2064026"/>
                  <a:gd name="connsiteY127" fmla="*/ 745556 h 1424730"/>
                  <a:gd name="connsiteX128" fmla="*/ 1828800 w 2064026"/>
                  <a:gd name="connsiteY128" fmla="*/ 725678 h 1424730"/>
                  <a:gd name="connsiteX129" fmla="*/ 1842052 w 2064026"/>
                  <a:gd name="connsiteY129" fmla="*/ 699173 h 1424730"/>
                  <a:gd name="connsiteX130" fmla="*/ 1848068 w 2064026"/>
                  <a:gd name="connsiteY130" fmla="*/ 728904 h 1424730"/>
                  <a:gd name="connsiteX131" fmla="*/ 1874136 w 2064026"/>
                  <a:gd name="connsiteY131" fmla="*/ 748956 h 1424730"/>
                  <a:gd name="connsiteX132" fmla="*/ 1878495 w 2064026"/>
                  <a:gd name="connsiteY132" fmla="*/ 768747 h 1424730"/>
                  <a:gd name="connsiteX133" fmla="*/ 1896194 w 2064026"/>
                  <a:gd name="connsiteY133" fmla="*/ 779035 h 1424730"/>
                  <a:gd name="connsiteX134" fmla="*/ 1888173 w 2064026"/>
                  <a:gd name="connsiteY134" fmla="*/ 791067 h 1424730"/>
                  <a:gd name="connsiteX135" fmla="*/ 1894189 w 2064026"/>
                  <a:gd name="connsiteY135" fmla="*/ 817135 h 1424730"/>
                  <a:gd name="connsiteX136" fmla="*/ 1918252 w 2064026"/>
                  <a:gd name="connsiteY136" fmla="*/ 823151 h 1424730"/>
                  <a:gd name="connsiteX137" fmla="*/ 1921565 w 2064026"/>
                  <a:gd name="connsiteY137" fmla="*/ 838321 h 1424730"/>
                  <a:gd name="connsiteX138" fmla="*/ 1921565 w 2064026"/>
                  <a:gd name="connsiteY138" fmla="*/ 871452 h 1424730"/>
                  <a:gd name="connsiteX139" fmla="*/ 1938130 w 2064026"/>
                  <a:gd name="connsiteY139" fmla="*/ 904582 h 1424730"/>
                  <a:gd name="connsiteX140" fmla="*/ 1951382 w 2064026"/>
                  <a:gd name="connsiteY140" fmla="*/ 921147 h 1424730"/>
                  <a:gd name="connsiteX141" fmla="*/ 1938130 w 2064026"/>
                  <a:gd name="connsiteY141" fmla="*/ 954278 h 1424730"/>
                  <a:gd name="connsiteX142" fmla="*/ 1905000 w 2064026"/>
                  <a:gd name="connsiteY142" fmla="*/ 984095 h 1424730"/>
                  <a:gd name="connsiteX143" fmla="*/ 1918252 w 2064026"/>
                  <a:gd name="connsiteY143" fmla="*/ 990721 h 1424730"/>
                  <a:gd name="connsiteX144" fmla="*/ 1951382 w 2064026"/>
                  <a:gd name="connsiteY144" fmla="*/ 960904 h 1424730"/>
                  <a:gd name="connsiteX145" fmla="*/ 1977887 w 2064026"/>
                  <a:gd name="connsiteY145" fmla="*/ 934400 h 1424730"/>
                  <a:gd name="connsiteX146" fmla="*/ 2001078 w 2064026"/>
                  <a:gd name="connsiteY146" fmla="*/ 947652 h 1424730"/>
                  <a:gd name="connsiteX147" fmla="*/ 2022526 w 2064026"/>
                  <a:gd name="connsiteY147" fmla="*/ 963519 h 1424730"/>
                  <a:gd name="connsiteX148" fmla="*/ 2017643 w 2064026"/>
                  <a:gd name="connsiteY148" fmla="*/ 990721 h 1424730"/>
                  <a:gd name="connsiteX149" fmla="*/ 2042578 w 2064026"/>
                  <a:gd name="connsiteY149" fmla="*/ 991593 h 1424730"/>
                  <a:gd name="connsiteX150" fmla="*/ 2058185 w 2064026"/>
                  <a:gd name="connsiteY150" fmla="*/ 1007287 h 1424730"/>
                  <a:gd name="connsiteX151" fmla="*/ 2046589 w 2064026"/>
                  <a:gd name="connsiteY151" fmla="*/ 1041725 h 1424730"/>
                  <a:gd name="connsiteX152" fmla="*/ 2064026 w 2064026"/>
                  <a:gd name="connsiteY152" fmla="*/ 1060295 h 1424730"/>
                  <a:gd name="connsiteX153" fmla="*/ 2027582 w 2064026"/>
                  <a:gd name="connsiteY153" fmla="*/ 1083487 h 1424730"/>
                  <a:gd name="connsiteX154" fmla="*/ 1981200 w 2064026"/>
                  <a:gd name="connsiteY154" fmla="*/ 1103365 h 1424730"/>
                  <a:gd name="connsiteX155" fmla="*/ 1952341 w 2064026"/>
                  <a:gd name="connsiteY155" fmla="*/ 1109904 h 1424730"/>
                  <a:gd name="connsiteX156" fmla="*/ 1931504 w 2064026"/>
                  <a:gd name="connsiteY156" fmla="*/ 1129869 h 1424730"/>
                  <a:gd name="connsiteX157" fmla="*/ 1888173 w 2064026"/>
                  <a:gd name="connsiteY157" fmla="*/ 1119930 h 1424730"/>
                  <a:gd name="connsiteX158" fmla="*/ 1832113 w 2064026"/>
                  <a:gd name="connsiteY158" fmla="*/ 1119930 h 1424730"/>
                  <a:gd name="connsiteX159" fmla="*/ 1795669 w 2064026"/>
                  <a:gd name="connsiteY159" fmla="*/ 1123243 h 1424730"/>
                  <a:gd name="connsiteX160" fmla="*/ 1777884 w 2064026"/>
                  <a:gd name="connsiteY160" fmla="*/ 1143993 h 1424730"/>
                  <a:gd name="connsiteX161" fmla="*/ 1751815 w 2064026"/>
                  <a:gd name="connsiteY161" fmla="*/ 1150009 h 1424730"/>
                  <a:gd name="connsiteX162" fmla="*/ 1716946 w 2064026"/>
                  <a:gd name="connsiteY162" fmla="*/ 1182878 h 1424730"/>
                  <a:gd name="connsiteX163" fmla="*/ 1645005 w 2064026"/>
                  <a:gd name="connsiteY163" fmla="*/ 1261129 h 1424730"/>
                  <a:gd name="connsiteX164" fmla="*/ 1596569 w 2064026"/>
                  <a:gd name="connsiteY164" fmla="*/ 1317493 h 1424730"/>
                  <a:gd name="connsiteX165" fmla="*/ 1593662 w 2064026"/>
                  <a:gd name="connsiteY165" fmla="*/ 1317638 h 1424730"/>
                  <a:gd name="connsiteX166" fmla="*/ 1593697 w 2064026"/>
                  <a:gd name="connsiteY166" fmla="*/ 1319298 h 1424730"/>
                  <a:gd name="connsiteX167" fmla="*/ 1547191 w 2064026"/>
                  <a:gd name="connsiteY167" fmla="*/ 1348530 h 1424730"/>
                  <a:gd name="connsiteX168" fmla="*/ 1497495 w 2064026"/>
                  <a:gd name="connsiteY168" fmla="*/ 1361782 h 1424730"/>
                  <a:gd name="connsiteX169" fmla="*/ 1490869 w 2064026"/>
                  <a:gd name="connsiteY169" fmla="*/ 1384973 h 1424730"/>
                  <a:gd name="connsiteX170" fmla="*/ 1464365 w 2064026"/>
                  <a:gd name="connsiteY170" fmla="*/ 1398226 h 1424730"/>
                  <a:gd name="connsiteX171" fmla="*/ 1408043 w 2064026"/>
                  <a:gd name="connsiteY171" fmla="*/ 1424730 h 1424730"/>
                  <a:gd name="connsiteX172" fmla="*/ 1404730 w 2064026"/>
                  <a:gd name="connsiteY172" fmla="*/ 1404852 h 1424730"/>
                  <a:gd name="connsiteX173" fmla="*/ 1408481 w 2064026"/>
                  <a:gd name="connsiteY173" fmla="*/ 1404687 h 1424730"/>
                  <a:gd name="connsiteX174" fmla="*/ 1414669 w 2064026"/>
                  <a:gd name="connsiteY174" fmla="*/ 1398226 h 1424730"/>
                  <a:gd name="connsiteX175" fmla="*/ 1417982 w 2064026"/>
                  <a:gd name="connsiteY175" fmla="*/ 1381660 h 1424730"/>
                  <a:gd name="connsiteX176" fmla="*/ 1414669 w 2064026"/>
                  <a:gd name="connsiteY176" fmla="*/ 1371721 h 1424730"/>
                  <a:gd name="connsiteX177" fmla="*/ 1411356 w 2064026"/>
                  <a:gd name="connsiteY177" fmla="*/ 1341904 h 1424730"/>
                  <a:gd name="connsiteX178" fmla="*/ 1437861 w 2064026"/>
                  <a:gd name="connsiteY178" fmla="*/ 1318713 h 1424730"/>
                  <a:gd name="connsiteX179" fmla="*/ 1441174 w 2064026"/>
                  <a:gd name="connsiteY179" fmla="*/ 1295521 h 1424730"/>
                  <a:gd name="connsiteX180" fmla="*/ 1414669 w 2064026"/>
                  <a:gd name="connsiteY180" fmla="*/ 1265704 h 1424730"/>
                  <a:gd name="connsiteX181" fmla="*/ 1378226 w 2064026"/>
                  <a:gd name="connsiteY181" fmla="*/ 1262391 h 1424730"/>
                  <a:gd name="connsiteX182" fmla="*/ 1374293 w 2064026"/>
                  <a:gd name="connsiteY182" fmla="*/ 1258586 h 1424730"/>
                  <a:gd name="connsiteX183" fmla="*/ 1368287 w 2064026"/>
                  <a:gd name="connsiteY183" fmla="*/ 1252452 h 1424730"/>
                  <a:gd name="connsiteX184" fmla="*/ 1358941 w 2064026"/>
                  <a:gd name="connsiteY184" fmla="*/ 1248330 h 1424730"/>
                  <a:gd name="connsiteX185" fmla="*/ 1357896 w 2064026"/>
                  <a:gd name="connsiteY185" fmla="*/ 1248612 h 1424730"/>
                  <a:gd name="connsiteX186" fmla="*/ 1355035 w 2064026"/>
                  <a:gd name="connsiteY186" fmla="*/ 1239200 h 1424730"/>
                  <a:gd name="connsiteX187" fmla="*/ 1345095 w 2064026"/>
                  <a:gd name="connsiteY187" fmla="*/ 1235887 h 1424730"/>
                  <a:gd name="connsiteX188" fmla="*/ 1331843 w 2064026"/>
                  <a:gd name="connsiteY188" fmla="*/ 1219321 h 1424730"/>
                  <a:gd name="connsiteX189" fmla="*/ 1311965 w 2064026"/>
                  <a:gd name="connsiteY189" fmla="*/ 1189504 h 1424730"/>
                  <a:gd name="connsiteX190" fmla="*/ 1292087 w 2064026"/>
                  <a:gd name="connsiteY190" fmla="*/ 1172939 h 1424730"/>
                  <a:gd name="connsiteX191" fmla="*/ 1282148 w 2064026"/>
                  <a:gd name="connsiteY191" fmla="*/ 1169626 h 1424730"/>
                  <a:gd name="connsiteX192" fmla="*/ 1262269 w 2064026"/>
                  <a:gd name="connsiteY192" fmla="*/ 1166313 h 1424730"/>
                  <a:gd name="connsiteX193" fmla="*/ 1252330 w 2064026"/>
                  <a:gd name="connsiteY193" fmla="*/ 1169626 h 1424730"/>
                  <a:gd name="connsiteX194" fmla="*/ 1232452 w 2064026"/>
                  <a:gd name="connsiteY194" fmla="*/ 1176252 h 1424730"/>
                  <a:gd name="connsiteX195" fmla="*/ 1202635 w 2064026"/>
                  <a:gd name="connsiteY195" fmla="*/ 1182878 h 1424730"/>
                  <a:gd name="connsiteX196" fmla="*/ 1196009 w 2064026"/>
                  <a:gd name="connsiteY196" fmla="*/ 1182878 h 1424730"/>
                  <a:gd name="connsiteX197" fmla="*/ 1187992 w 2064026"/>
                  <a:gd name="connsiteY197" fmla="*/ 1182842 h 1424730"/>
                  <a:gd name="connsiteX198" fmla="*/ 1187949 w 2064026"/>
                  <a:gd name="connsiteY198" fmla="*/ 1181714 h 1424730"/>
                  <a:gd name="connsiteX199" fmla="*/ 1117927 w 2064026"/>
                  <a:gd name="connsiteY199" fmla="*/ 1175535 h 1424730"/>
                  <a:gd name="connsiteX200" fmla="*/ 1099392 w 2064026"/>
                  <a:gd name="connsiteY200" fmla="*/ 1148763 h 1424730"/>
                  <a:gd name="connsiteX201" fmla="*/ 1095273 w 2064026"/>
                  <a:gd name="connsiteY201" fmla="*/ 1171416 h 1424730"/>
                  <a:gd name="connsiteX202" fmla="*/ 438306 w 2064026"/>
                  <a:gd name="connsiteY202" fmla="*/ 1169357 h 1424730"/>
                  <a:gd name="connsiteX203" fmla="*/ 441532 w 2064026"/>
                  <a:gd name="connsiteY203" fmla="*/ 1177757 h 1424730"/>
                  <a:gd name="connsiteX204" fmla="*/ 434009 w 2064026"/>
                  <a:gd name="connsiteY204" fmla="*/ 1176252 h 1424730"/>
                  <a:gd name="connsiteX205" fmla="*/ 427382 w 2064026"/>
                  <a:gd name="connsiteY205" fmla="*/ 1169626 h 1424730"/>
                  <a:gd name="connsiteX206" fmla="*/ 417443 w 2064026"/>
                  <a:gd name="connsiteY206" fmla="*/ 1166313 h 1424730"/>
                  <a:gd name="connsiteX207" fmla="*/ 414130 w 2064026"/>
                  <a:gd name="connsiteY207" fmla="*/ 1156373 h 1424730"/>
                  <a:gd name="connsiteX208" fmla="*/ 400405 w 2064026"/>
                  <a:gd name="connsiteY208" fmla="*/ 1150780 h 1424730"/>
                  <a:gd name="connsiteX209" fmla="*/ 394252 w 2064026"/>
                  <a:gd name="connsiteY209" fmla="*/ 1143121 h 1424730"/>
                  <a:gd name="connsiteX210" fmla="*/ 385175 w 2064026"/>
                  <a:gd name="connsiteY210" fmla="*/ 1136396 h 1424730"/>
                  <a:gd name="connsiteX211" fmla="*/ 383685 w 2064026"/>
                  <a:gd name="connsiteY211" fmla="*/ 1135200 h 1424730"/>
                  <a:gd name="connsiteX212" fmla="*/ 381000 w 2064026"/>
                  <a:gd name="connsiteY212" fmla="*/ 1126556 h 1424730"/>
                  <a:gd name="connsiteX213" fmla="*/ 361122 w 2064026"/>
                  <a:gd name="connsiteY213" fmla="*/ 1119930 h 1424730"/>
                  <a:gd name="connsiteX214" fmla="*/ 351182 w 2064026"/>
                  <a:gd name="connsiteY214" fmla="*/ 1103365 h 1424730"/>
                  <a:gd name="connsiteX215" fmla="*/ 327991 w 2064026"/>
                  <a:gd name="connsiteY215" fmla="*/ 1100052 h 1424730"/>
                  <a:gd name="connsiteX216" fmla="*/ 311426 w 2064026"/>
                  <a:gd name="connsiteY216" fmla="*/ 1083487 h 1424730"/>
                  <a:gd name="connsiteX217" fmla="*/ 308113 w 2064026"/>
                  <a:gd name="connsiteY217" fmla="*/ 1073547 h 1424730"/>
                  <a:gd name="connsiteX218" fmla="*/ 298174 w 2064026"/>
                  <a:gd name="connsiteY218" fmla="*/ 1047043 h 1424730"/>
                  <a:gd name="connsiteX219" fmla="*/ 284922 w 2064026"/>
                  <a:gd name="connsiteY219" fmla="*/ 1030478 h 1424730"/>
                  <a:gd name="connsiteX220" fmla="*/ 284922 w 2064026"/>
                  <a:gd name="connsiteY220" fmla="*/ 1010600 h 1424730"/>
                  <a:gd name="connsiteX221" fmla="*/ 265043 w 2064026"/>
                  <a:gd name="connsiteY221" fmla="*/ 994034 h 1424730"/>
                  <a:gd name="connsiteX222" fmla="*/ 284922 w 2064026"/>
                  <a:gd name="connsiteY222" fmla="*/ 977469 h 1424730"/>
                  <a:gd name="connsiteX223" fmla="*/ 245165 w 2064026"/>
                  <a:gd name="connsiteY223" fmla="*/ 977469 h 1424730"/>
                  <a:gd name="connsiteX224" fmla="*/ 255104 w 2064026"/>
                  <a:gd name="connsiteY224" fmla="*/ 937713 h 1424730"/>
                  <a:gd name="connsiteX225" fmla="*/ 254462 w 2064026"/>
                  <a:gd name="connsiteY225" fmla="*/ 936521 h 1424730"/>
                  <a:gd name="connsiteX226" fmla="*/ 260652 w 2064026"/>
                  <a:gd name="connsiteY226" fmla="*/ 942023 h 1424730"/>
                  <a:gd name="connsiteX227" fmla="*/ 272212 w 2064026"/>
                  <a:gd name="connsiteY227" fmla="*/ 936176 h 1424730"/>
                  <a:gd name="connsiteX228" fmla="*/ 261117 w 2064026"/>
                  <a:gd name="connsiteY228" fmla="*/ 900767 h 1424730"/>
                  <a:gd name="connsiteX229" fmla="*/ 241386 w 2064026"/>
                  <a:gd name="connsiteY229" fmla="*/ 883893 h 1424730"/>
                  <a:gd name="connsiteX230" fmla="*/ 246236 w 2064026"/>
                  <a:gd name="connsiteY230" fmla="*/ 869942 h 1424730"/>
                  <a:gd name="connsiteX231" fmla="*/ 233879 w 2064026"/>
                  <a:gd name="connsiteY231" fmla="*/ 865823 h 1424730"/>
                  <a:gd name="connsiteX232" fmla="*/ 227701 w 2064026"/>
                  <a:gd name="connsiteY232" fmla="*/ 863763 h 1424730"/>
                  <a:gd name="connsiteX233" fmla="*/ 221522 w 2064026"/>
                  <a:gd name="connsiteY233" fmla="*/ 859644 h 1424730"/>
                  <a:gd name="connsiteX234" fmla="*/ 219463 w 2064026"/>
                  <a:gd name="connsiteY234" fmla="*/ 853466 h 1424730"/>
                  <a:gd name="connsiteX235" fmla="*/ 211225 w 2064026"/>
                  <a:gd name="connsiteY235" fmla="*/ 841109 h 1424730"/>
                  <a:gd name="connsiteX236" fmla="*/ 209360 w 2064026"/>
                  <a:gd name="connsiteY236" fmla="*/ 835558 h 1424730"/>
                  <a:gd name="connsiteX237" fmla="*/ 208755 w 2064026"/>
                  <a:gd name="connsiteY237" fmla="*/ 832227 h 1424730"/>
                  <a:gd name="connsiteX238" fmla="*/ 207106 w 2064026"/>
                  <a:gd name="connsiteY238" fmla="*/ 820515 h 1424730"/>
                  <a:gd name="connsiteX239" fmla="*/ 200928 w 2064026"/>
                  <a:gd name="connsiteY239" fmla="*/ 797861 h 1424730"/>
                  <a:gd name="connsiteX240" fmla="*/ 194749 w 2064026"/>
                  <a:gd name="connsiteY240" fmla="*/ 785504 h 1424730"/>
                  <a:gd name="connsiteX241" fmla="*/ 193488 w 2064026"/>
                  <a:gd name="connsiteY241" fmla="*/ 801050 h 1424730"/>
                  <a:gd name="connsiteX242" fmla="*/ 182393 w 2064026"/>
                  <a:gd name="connsiteY242" fmla="*/ 804704 h 1424730"/>
                  <a:gd name="connsiteX243" fmla="*/ 170036 w 2064026"/>
                  <a:gd name="connsiteY243" fmla="*/ 778462 h 1424730"/>
                  <a:gd name="connsiteX244" fmla="*/ 163031 w 2064026"/>
                  <a:gd name="connsiteY244" fmla="*/ 766341 h 1424730"/>
                  <a:gd name="connsiteX245" fmla="*/ 163636 w 2064026"/>
                  <a:gd name="connsiteY245" fmla="*/ 778005 h 1424730"/>
                  <a:gd name="connsiteX246" fmla="*/ 157679 w 2064026"/>
                  <a:gd name="connsiteY246" fmla="*/ 777199 h 1424730"/>
                  <a:gd name="connsiteX247" fmla="*/ 143263 w 2064026"/>
                  <a:gd name="connsiteY247" fmla="*/ 754612 h 1424730"/>
                  <a:gd name="connsiteX248" fmla="*/ 148112 w 2064026"/>
                  <a:gd name="connsiteY248" fmla="*/ 731626 h 1424730"/>
                  <a:gd name="connsiteX249" fmla="*/ 109514 w 2064026"/>
                  <a:gd name="connsiteY249" fmla="*/ 723854 h 1424730"/>
                  <a:gd name="connsiteX250" fmla="*/ 87326 w 2064026"/>
                  <a:gd name="connsiteY250" fmla="*/ 744780 h 1424730"/>
                  <a:gd name="connsiteX251" fmla="*/ 95895 w 2064026"/>
                  <a:gd name="connsiteY251" fmla="*/ 756671 h 1424730"/>
                  <a:gd name="connsiteX252" fmla="*/ 77360 w 2064026"/>
                  <a:gd name="connsiteY252" fmla="*/ 746374 h 1424730"/>
                  <a:gd name="connsiteX253" fmla="*/ 58825 w 2064026"/>
                  <a:gd name="connsiteY253" fmla="*/ 729898 h 1424730"/>
                  <a:gd name="connsiteX254" fmla="*/ 54706 w 2064026"/>
                  <a:gd name="connsiteY254" fmla="*/ 723720 h 1424730"/>
                  <a:gd name="connsiteX255" fmla="*/ 42349 w 2064026"/>
                  <a:gd name="connsiteY255" fmla="*/ 717542 h 1424730"/>
                  <a:gd name="connsiteX256" fmla="*/ 23814 w 2064026"/>
                  <a:gd name="connsiteY256" fmla="*/ 705185 h 1424730"/>
                  <a:gd name="connsiteX257" fmla="*/ 11457 w 2064026"/>
                  <a:gd name="connsiteY257" fmla="*/ 699007 h 1424730"/>
                  <a:gd name="connsiteX258" fmla="*/ 5279 w 2064026"/>
                  <a:gd name="connsiteY258" fmla="*/ 699007 h 1424730"/>
                  <a:gd name="connsiteX259" fmla="*/ 1160 w 2064026"/>
                  <a:gd name="connsiteY259" fmla="*/ 693515 h 1424730"/>
                  <a:gd name="connsiteX260" fmla="*/ 1160 w 2064026"/>
                  <a:gd name="connsiteY260" fmla="*/ 163547 h 1424730"/>
                  <a:gd name="connsiteX261" fmla="*/ 0 w 2064026"/>
                  <a:gd name="connsiteY261" fmla="*/ 163020 h 1424730"/>
                  <a:gd name="connsiteX262" fmla="*/ 0 w 2064026"/>
                  <a:gd name="connsiteY262" fmla="*/ 162460 h 1424730"/>
                  <a:gd name="connsiteX263" fmla="*/ 92765 w 2064026"/>
                  <a:gd name="connsiteY263" fmla="*/ 218782 h 1424730"/>
                  <a:gd name="connsiteX264" fmla="*/ 125895 w 2064026"/>
                  <a:gd name="connsiteY264" fmla="*/ 215469 h 1424730"/>
                  <a:gd name="connsiteX265" fmla="*/ 83195 w 2064026"/>
                  <a:gd name="connsiteY265" fmla="*/ 149208 h 1424730"/>
                  <a:gd name="connsiteX266" fmla="*/ 131049 w 2064026"/>
                  <a:gd name="connsiteY266" fmla="*/ 151233 h 1424730"/>
                  <a:gd name="connsiteX267" fmla="*/ 228600 w 2064026"/>
                  <a:gd name="connsiteY267" fmla="*/ 75033 h 1424730"/>
                  <a:gd name="connsiteX268" fmla="*/ 274429 w 2064026"/>
                  <a:gd name="connsiteY268" fmla="*/ 79450 h 1424730"/>
                  <a:gd name="connsiteX269" fmla="*/ 147798 w 2064026"/>
                  <a:gd name="connsiteY269" fmla="*/ 163932 h 1424730"/>
                  <a:gd name="connsiteX270" fmla="*/ 195469 w 2064026"/>
                  <a:gd name="connsiteY270" fmla="*/ 179026 h 1424730"/>
                  <a:gd name="connsiteX271" fmla="*/ 218661 w 2064026"/>
                  <a:gd name="connsiteY271" fmla="*/ 142582 h 1424730"/>
                  <a:gd name="connsiteX272" fmla="*/ 255104 w 2064026"/>
                  <a:gd name="connsiteY272" fmla="*/ 142582 h 1424730"/>
                  <a:gd name="connsiteX273" fmla="*/ 261730 w 2064026"/>
                  <a:gd name="connsiteY273" fmla="*/ 155834 h 1424730"/>
                  <a:gd name="connsiteX274" fmla="*/ 301487 w 2064026"/>
                  <a:gd name="connsiteY274" fmla="*/ 139269 h 1424730"/>
                  <a:gd name="connsiteX275" fmla="*/ 311426 w 2064026"/>
                  <a:gd name="connsiteY275" fmla="*/ 99513 h 1424730"/>
                  <a:gd name="connsiteX276" fmla="*/ 327991 w 2064026"/>
                  <a:gd name="connsiteY276" fmla="*/ 132643 h 1424730"/>
                  <a:gd name="connsiteX277" fmla="*/ 341243 w 2064026"/>
                  <a:gd name="connsiteY277" fmla="*/ 159147 h 1424730"/>
                  <a:gd name="connsiteX278" fmla="*/ 371061 w 2064026"/>
                  <a:gd name="connsiteY278" fmla="*/ 165773 h 1424730"/>
                  <a:gd name="connsiteX279" fmla="*/ 397565 w 2064026"/>
                  <a:gd name="connsiteY279" fmla="*/ 139269 h 1424730"/>
                  <a:gd name="connsiteX280" fmla="*/ 417443 w 2064026"/>
                  <a:gd name="connsiteY280" fmla="*/ 182339 h 1424730"/>
                  <a:gd name="connsiteX281" fmla="*/ 443948 w 2064026"/>
                  <a:gd name="connsiteY281" fmla="*/ 152521 h 1424730"/>
                  <a:gd name="connsiteX282" fmla="*/ 473765 w 2064026"/>
                  <a:gd name="connsiteY282" fmla="*/ 155834 h 1424730"/>
                  <a:gd name="connsiteX283" fmla="*/ 506895 w 2064026"/>
                  <a:gd name="connsiteY283" fmla="*/ 179026 h 1424730"/>
                  <a:gd name="connsiteX284" fmla="*/ 576469 w 2064026"/>
                  <a:gd name="connsiteY284" fmla="*/ 225408 h 1424730"/>
                  <a:gd name="connsiteX285" fmla="*/ 616226 w 2064026"/>
                  <a:gd name="connsiteY285" fmla="*/ 218782 h 1424730"/>
                  <a:gd name="connsiteX286" fmla="*/ 641902 w 2064026"/>
                  <a:gd name="connsiteY286" fmla="*/ 248600 h 1424730"/>
                  <a:gd name="connsiteX287" fmla="*/ 609600 w 2064026"/>
                  <a:gd name="connsiteY287" fmla="*/ 271791 h 1424730"/>
                  <a:gd name="connsiteX288" fmla="*/ 659295 w 2064026"/>
                  <a:gd name="connsiteY288" fmla="*/ 285043 h 1424730"/>
                  <a:gd name="connsiteX289" fmla="*/ 742122 w 2064026"/>
                  <a:gd name="connsiteY289" fmla="*/ 281730 h 1424730"/>
                  <a:gd name="connsiteX290" fmla="*/ 785191 w 2064026"/>
                  <a:gd name="connsiteY290" fmla="*/ 354617 h 1424730"/>
                  <a:gd name="connsiteX291" fmla="*/ 788504 w 2064026"/>
                  <a:gd name="connsiteY291" fmla="*/ 278417 h 1424730"/>
                  <a:gd name="connsiteX292" fmla="*/ 834887 w 2064026"/>
                  <a:gd name="connsiteY292" fmla="*/ 275104 h 1424730"/>
                  <a:gd name="connsiteX293" fmla="*/ 834887 w 2064026"/>
                  <a:gd name="connsiteY293" fmla="*/ 258539 h 1424730"/>
                  <a:gd name="connsiteX294" fmla="*/ 781878 w 2064026"/>
                  <a:gd name="connsiteY294" fmla="*/ 258539 h 1424730"/>
                  <a:gd name="connsiteX295" fmla="*/ 765313 w 2064026"/>
                  <a:gd name="connsiteY295" fmla="*/ 238660 h 1424730"/>
                  <a:gd name="connsiteX296" fmla="*/ 781878 w 2064026"/>
                  <a:gd name="connsiteY296" fmla="*/ 222095 h 1424730"/>
                  <a:gd name="connsiteX297" fmla="*/ 811695 w 2064026"/>
                  <a:gd name="connsiteY297" fmla="*/ 218782 h 1424730"/>
                  <a:gd name="connsiteX298" fmla="*/ 844826 w 2064026"/>
                  <a:gd name="connsiteY298" fmla="*/ 218782 h 1424730"/>
                  <a:gd name="connsiteX299" fmla="*/ 849746 w 2064026"/>
                  <a:gd name="connsiteY299" fmla="*/ 220037 h 1424730"/>
                  <a:gd name="connsiteX300" fmla="*/ 851452 w 2064026"/>
                  <a:gd name="connsiteY300" fmla="*/ 232034 h 1424730"/>
                  <a:gd name="connsiteX301" fmla="*/ 858630 w 2064026"/>
                  <a:gd name="connsiteY301" fmla="*/ 242900 h 1424730"/>
                  <a:gd name="connsiteX302" fmla="*/ 857535 w 2064026"/>
                  <a:gd name="connsiteY302" fmla="*/ 240355 h 1424730"/>
                  <a:gd name="connsiteX303" fmla="*/ 864704 w 2064026"/>
                  <a:gd name="connsiteY303" fmla="*/ 248600 h 1424730"/>
                  <a:gd name="connsiteX304" fmla="*/ 877956 w 2064026"/>
                  <a:gd name="connsiteY304" fmla="*/ 271791 h 1424730"/>
                  <a:gd name="connsiteX305" fmla="*/ 937591 w 2064026"/>
                  <a:gd name="connsiteY305" fmla="*/ 275104 h 1424730"/>
                  <a:gd name="connsiteX306" fmla="*/ 940904 w 2064026"/>
                  <a:gd name="connsiteY306" fmla="*/ 285043 h 1424730"/>
                  <a:gd name="connsiteX307" fmla="*/ 964095 w 2064026"/>
                  <a:gd name="connsiteY307" fmla="*/ 291669 h 1424730"/>
                  <a:gd name="connsiteX308" fmla="*/ 977348 w 2064026"/>
                  <a:gd name="connsiteY308" fmla="*/ 288356 h 1424730"/>
                  <a:gd name="connsiteX309" fmla="*/ 987287 w 2064026"/>
                  <a:gd name="connsiteY309" fmla="*/ 285043 h 1424730"/>
                  <a:gd name="connsiteX310" fmla="*/ 1017104 w 2064026"/>
                  <a:gd name="connsiteY310" fmla="*/ 281730 h 1424730"/>
                  <a:gd name="connsiteX311" fmla="*/ 1030356 w 2064026"/>
                  <a:gd name="connsiteY311" fmla="*/ 248600 h 1424730"/>
                  <a:gd name="connsiteX312" fmla="*/ 1050235 w 2064026"/>
                  <a:gd name="connsiteY312" fmla="*/ 248600 h 1424730"/>
                  <a:gd name="connsiteX313" fmla="*/ 1076739 w 2064026"/>
                  <a:gd name="connsiteY313" fmla="*/ 265165 h 1424730"/>
                  <a:gd name="connsiteX314" fmla="*/ 1089991 w 2064026"/>
                  <a:gd name="connsiteY314" fmla="*/ 338052 h 1424730"/>
                  <a:gd name="connsiteX315" fmla="*/ 1096617 w 2064026"/>
                  <a:gd name="connsiteY315" fmla="*/ 271791 h 1424730"/>
                  <a:gd name="connsiteX316" fmla="*/ 1123122 w 2064026"/>
                  <a:gd name="connsiteY316" fmla="*/ 271791 h 1424730"/>
                  <a:gd name="connsiteX317" fmla="*/ 1116495 w 2064026"/>
                  <a:gd name="connsiteY317" fmla="*/ 185652 h 1424730"/>
                  <a:gd name="connsiteX318" fmla="*/ 1131036 w 2064026"/>
                  <a:gd name="connsiteY318" fmla="*/ 171480 h 1424730"/>
                  <a:gd name="connsiteX319" fmla="*/ 1106556 w 2064026"/>
                  <a:gd name="connsiteY319" fmla="*/ 165773 h 1424730"/>
                  <a:gd name="connsiteX320" fmla="*/ 1099930 w 2064026"/>
                  <a:gd name="connsiteY320" fmla="*/ 155834 h 1424730"/>
                  <a:gd name="connsiteX321" fmla="*/ 1086678 w 2064026"/>
                  <a:gd name="connsiteY321" fmla="*/ 135956 h 1424730"/>
                  <a:gd name="connsiteX322" fmla="*/ 1080052 w 2064026"/>
                  <a:gd name="connsiteY322" fmla="*/ 122704 h 1424730"/>
                  <a:gd name="connsiteX323" fmla="*/ 1073426 w 2064026"/>
                  <a:gd name="connsiteY323" fmla="*/ 99513 h 1424730"/>
                  <a:gd name="connsiteX324" fmla="*/ 1083365 w 2064026"/>
                  <a:gd name="connsiteY324" fmla="*/ 66382 h 1424730"/>
                  <a:gd name="connsiteX325" fmla="*/ 1096617 w 2064026"/>
                  <a:gd name="connsiteY325" fmla="*/ 46504 h 1424730"/>
                  <a:gd name="connsiteX326" fmla="*/ 1099930 w 2064026"/>
                  <a:gd name="connsiteY326" fmla="*/ 10060 h 1424730"/>
                  <a:gd name="connsiteX327" fmla="*/ 1126435 w 2064026"/>
                  <a:gd name="connsiteY327" fmla="*/ 6747 h 1424730"/>
                  <a:gd name="connsiteX328" fmla="*/ 1146313 w 2064026"/>
                  <a:gd name="connsiteY32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58955 w 2064026"/>
                  <a:gd name="connsiteY75" fmla="*/ 788016 h 1424730"/>
                  <a:gd name="connsiteX76" fmla="*/ 1159565 w 2064026"/>
                  <a:gd name="connsiteY76" fmla="*/ 835008 h 1424730"/>
                  <a:gd name="connsiteX77" fmla="*/ 1176130 w 2064026"/>
                  <a:gd name="connsiteY77" fmla="*/ 841634 h 1424730"/>
                  <a:gd name="connsiteX78" fmla="*/ 1225826 w 2064026"/>
                  <a:gd name="connsiteY78" fmla="*/ 838321 h 1424730"/>
                  <a:gd name="connsiteX79" fmla="*/ 1245704 w 2064026"/>
                  <a:gd name="connsiteY79" fmla="*/ 864826 h 1424730"/>
                  <a:gd name="connsiteX80" fmla="*/ 1318591 w 2064026"/>
                  <a:gd name="connsiteY80" fmla="*/ 914521 h 1424730"/>
                  <a:gd name="connsiteX81" fmla="*/ 1345095 w 2064026"/>
                  <a:gd name="connsiteY81" fmla="*/ 917834 h 1424730"/>
                  <a:gd name="connsiteX82" fmla="*/ 1381539 w 2064026"/>
                  <a:gd name="connsiteY82" fmla="*/ 914521 h 1424730"/>
                  <a:gd name="connsiteX83" fmla="*/ 1414669 w 2064026"/>
                  <a:gd name="connsiteY83" fmla="*/ 934400 h 1424730"/>
                  <a:gd name="connsiteX84" fmla="*/ 1414669 w 2064026"/>
                  <a:gd name="connsiteY84" fmla="*/ 970843 h 1424730"/>
                  <a:gd name="connsiteX85" fmla="*/ 1427922 w 2064026"/>
                  <a:gd name="connsiteY85" fmla="*/ 1027165 h 1424730"/>
                  <a:gd name="connsiteX86" fmla="*/ 1447800 w 2064026"/>
                  <a:gd name="connsiteY86" fmla="*/ 1060295 h 1424730"/>
                  <a:gd name="connsiteX87" fmla="*/ 1477617 w 2064026"/>
                  <a:gd name="connsiteY87" fmla="*/ 1080173 h 1424730"/>
                  <a:gd name="connsiteX88" fmla="*/ 1504122 w 2064026"/>
                  <a:gd name="connsiteY88" fmla="*/ 1053669 h 1424730"/>
                  <a:gd name="connsiteX89" fmla="*/ 1500809 w 2064026"/>
                  <a:gd name="connsiteY89" fmla="*/ 1007287 h 1424730"/>
                  <a:gd name="connsiteX90" fmla="*/ 1480930 w 2064026"/>
                  <a:gd name="connsiteY90" fmla="*/ 954278 h 1424730"/>
                  <a:gd name="connsiteX91" fmla="*/ 1533939 w 2064026"/>
                  <a:gd name="connsiteY91" fmla="*/ 921147 h 1424730"/>
                  <a:gd name="connsiteX92" fmla="*/ 1557130 w 2064026"/>
                  <a:gd name="connsiteY92" fmla="*/ 864826 h 1424730"/>
                  <a:gd name="connsiteX93" fmla="*/ 1557117 w 2064026"/>
                  <a:gd name="connsiteY93" fmla="*/ 857327 h 1424730"/>
                  <a:gd name="connsiteX94" fmla="*/ 1553817 w 2064026"/>
                  <a:gd name="connsiteY94" fmla="*/ 831695 h 1424730"/>
                  <a:gd name="connsiteX95" fmla="*/ 1550504 w 2064026"/>
                  <a:gd name="connsiteY95" fmla="*/ 795252 h 1424730"/>
                  <a:gd name="connsiteX96" fmla="*/ 1538660 w 2064026"/>
                  <a:gd name="connsiteY96" fmla="*/ 786224 h 1424730"/>
                  <a:gd name="connsiteX97" fmla="*/ 1517788 w 2064026"/>
                  <a:gd name="connsiteY97" fmla="*/ 775373 h 1424730"/>
                  <a:gd name="connsiteX98" fmla="*/ 1532117 w 2064026"/>
                  <a:gd name="connsiteY98" fmla="*/ 759305 h 1424730"/>
                  <a:gd name="connsiteX99" fmla="*/ 1534933 w 2064026"/>
                  <a:gd name="connsiteY99" fmla="*/ 749366 h 1424730"/>
                  <a:gd name="connsiteX100" fmla="*/ 1527313 w 2064026"/>
                  <a:gd name="connsiteY100" fmla="*/ 689234 h 1424730"/>
                  <a:gd name="connsiteX101" fmla="*/ 1524000 w 2064026"/>
                  <a:gd name="connsiteY101" fmla="*/ 666043 h 1424730"/>
                  <a:gd name="connsiteX102" fmla="*/ 1514061 w 2064026"/>
                  <a:gd name="connsiteY102" fmla="*/ 613034 h 1424730"/>
                  <a:gd name="connsiteX103" fmla="*/ 1517374 w 2064026"/>
                  <a:gd name="connsiteY103" fmla="*/ 603095 h 1424730"/>
                  <a:gd name="connsiteX104" fmla="*/ 1527313 w 2064026"/>
                  <a:gd name="connsiteY104" fmla="*/ 606408 h 1424730"/>
                  <a:gd name="connsiteX105" fmla="*/ 1553817 w 2064026"/>
                  <a:gd name="connsiteY105" fmla="*/ 609721 h 1424730"/>
                  <a:gd name="connsiteX106" fmla="*/ 1583635 w 2064026"/>
                  <a:gd name="connsiteY106" fmla="*/ 616347 h 1424730"/>
                  <a:gd name="connsiteX107" fmla="*/ 1633330 w 2064026"/>
                  <a:gd name="connsiteY107" fmla="*/ 603095 h 1424730"/>
                  <a:gd name="connsiteX108" fmla="*/ 1643269 w 2064026"/>
                  <a:gd name="connsiteY108" fmla="*/ 609721 h 1424730"/>
                  <a:gd name="connsiteX109" fmla="*/ 1653209 w 2064026"/>
                  <a:gd name="connsiteY109" fmla="*/ 646165 h 1424730"/>
                  <a:gd name="connsiteX110" fmla="*/ 1663270 w 2064026"/>
                  <a:gd name="connsiteY110" fmla="*/ 652958 h 1424730"/>
                  <a:gd name="connsiteX111" fmla="*/ 1662413 w 2064026"/>
                  <a:gd name="connsiteY111" fmla="*/ 651435 h 1424730"/>
                  <a:gd name="connsiteX112" fmla="*/ 1673087 w 2064026"/>
                  <a:gd name="connsiteY112" fmla="*/ 656104 h 1424730"/>
                  <a:gd name="connsiteX113" fmla="*/ 1685556 w 2064026"/>
                  <a:gd name="connsiteY113" fmla="*/ 664962 h 1424730"/>
                  <a:gd name="connsiteX114" fmla="*/ 1696278 w 2064026"/>
                  <a:gd name="connsiteY114" fmla="*/ 669356 h 1424730"/>
                  <a:gd name="connsiteX115" fmla="*/ 1715245 w 2064026"/>
                  <a:gd name="connsiteY115" fmla="*/ 691719 h 1424730"/>
                  <a:gd name="connsiteX116" fmla="*/ 1699011 w 2064026"/>
                  <a:gd name="connsiteY116" fmla="*/ 707953 h 1424730"/>
                  <a:gd name="connsiteX117" fmla="*/ 1720877 w 2064026"/>
                  <a:gd name="connsiteY117" fmla="*/ 709775 h 1424730"/>
                  <a:gd name="connsiteX118" fmla="*/ 1732722 w 2064026"/>
                  <a:gd name="connsiteY118" fmla="*/ 750691 h 1424730"/>
                  <a:gd name="connsiteX119" fmla="*/ 1723611 w 2064026"/>
                  <a:gd name="connsiteY119" fmla="*/ 764440 h 1424730"/>
                  <a:gd name="connsiteX120" fmla="*/ 1742578 w 2064026"/>
                  <a:gd name="connsiteY120" fmla="*/ 765352 h 1424730"/>
                  <a:gd name="connsiteX121" fmla="*/ 1761071 w 2064026"/>
                  <a:gd name="connsiteY121" fmla="*/ 785671 h 1424730"/>
                  <a:gd name="connsiteX122" fmla="*/ 1758350 w 2064026"/>
                  <a:gd name="connsiteY122" fmla="*/ 788821 h 1424730"/>
                  <a:gd name="connsiteX123" fmla="*/ 1772478 w 2064026"/>
                  <a:gd name="connsiteY123" fmla="*/ 791939 h 1424730"/>
                  <a:gd name="connsiteX124" fmla="*/ 1792356 w 2064026"/>
                  <a:gd name="connsiteY124" fmla="*/ 778687 h 1424730"/>
                  <a:gd name="connsiteX125" fmla="*/ 1805609 w 2064026"/>
                  <a:gd name="connsiteY125" fmla="*/ 765434 h 1424730"/>
                  <a:gd name="connsiteX126" fmla="*/ 1808922 w 2064026"/>
                  <a:gd name="connsiteY126" fmla="*/ 755495 h 1424730"/>
                  <a:gd name="connsiteX127" fmla="*/ 1815548 w 2064026"/>
                  <a:gd name="connsiteY127" fmla="*/ 745556 h 1424730"/>
                  <a:gd name="connsiteX128" fmla="*/ 1828800 w 2064026"/>
                  <a:gd name="connsiteY128" fmla="*/ 725678 h 1424730"/>
                  <a:gd name="connsiteX129" fmla="*/ 1842052 w 2064026"/>
                  <a:gd name="connsiteY129" fmla="*/ 699173 h 1424730"/>
                  <a:gd name="connsiteX130" fmla="*/ 1848068 w 2064026"/>
                  <a:gd name="connsiteY130" fmla="*/ 728904 h 1424730"/>
                  <a:gd name="connsiteX131" fmla="*/ 1874136 w 2064026"/>
                  <a:gd name="connsiteY131" fmla="*/ 748956 h 1424730"/>
                  <a:gd name="connsiteX132" fmla="*/ 1878495 w 2064026"/>
                  <a:gd name="connsiteY132" fmla="*/ 768747 h 1424730"/>
                  <a:gd name="connsiteX133" fmla="*/ 1896194 w 2064026"/>
                  <a:gd name="connsiteY133" fmla="*/ 779035 h 1424730"/>
                  <a:gd name="connsiteX134" fmla="*/ 1888173 w 2064026"/>
                  <a:gd name="connsiteY134" fmla="*/ 791067 h 1424730"/>
                  <a:gd name="connsiteX135" fmla="*/ 1894189 w 2064026"/>
                  <a:gd name="connsiteY135" fmla="*/ 817135 h 1424730"/>
                  <a:gd name="connsiteX136" fmla="*/ 1918252 w 2064026"/>
                  <a:gd name="connsiteY136" fmla="*/ 823151 h 1424730"/>
                  <a:gd name="connsiteX137" fmla="*/ 1921565 w 2064026"/>
                  <a:gd name="connsiteY137" fmla="*/ 838321 h 1424730"/>
                  <a:gd name="connsiteX138" fmla="*/ 1921565 w 2064026"/>
                  <a:gd name="connsiteY138" fmla="*/ 871452 h 1424730"/>
                  <a:gd name="connsiteX139" fmla="*/ 1938130 w 2064026"/>
                  <a:gd name="connsiteY139" fmla="*/ 904582 h 1424730"/>
                  <a:gd name="connsiteX140" fmla="*/ 1951382 w 2064026"/>
                  <a:gd name="connsiteY140" fmla="*/ 921147 h 1424730"/>
                  <a:gd name="connsiteX141" fmla="*/ 1938130 w 2064026"/>
                  <a:gd name="connsiteY141" fmla="*/ 954278 h 1424730"/>
                  <a:gd name="connsiteX142" fmla="*/ 1905000 w 2064026"/>
                  <a:gd name="connsiteY142" fmla="*/ 984095 h 1424730"/>
                  <a:gd name="connsiteX143" fmla="*/ 1918252 w 2064026"/>
                  <a:gd name="connsiteY143" fmla="*/ 990721 h 1424730"/>
                  <a:gd name="connsiteX144" fmla="*/ 1951382 w 2064026"/>
                  <a:gd name="connsiteY144" fmla="*/ 960904 h 1424730"/>
                  <a:gd name="connsiteX145" fmla="*/ 1977887 w 2064026"/>
                  <a:gd name="connsiteY145" fmla="*/ 934400 h 1424730"/>
                  <a:gd name="connsiteX146" fmla="*/ 2001078 w 2064026"/>
                  <a:gd name="connsiteY146" fmla="*/ 947652 h 1424730"/>
                  <a:gd name="connsiteX147" fmla="*/ 2022526 w 2064026"/>
                  <a:gd name="connsiteY147" fmla="*/ 963519 h 1424730"/>
                  <a:gd name="connsiteX148" fmla="*/ 2017643 w 2064026"/>
                  <a:gd name="connsiteY148" fmla="*/ 990721 h 1424730"/>
                  <a:gd name="connsiteX149" fmla="*/ 2042578 w 2064026"/>
                  <a:gd name="connsiteY149" fmla="*/ 991593 h 1424730"/>
                  <a:gd name="connsiteX150" fmla="*/ 2058185 w 2064026"/>
                  <a:gd name="connsiteY150" fmla="*/ 1007287 h 1424730"/>
                  <a:gd name="connsiteX151" fmla="*/ 2046589 w 2064026"/>
                  <a:gd name="connsiteY151" fmla="*/ 1041725 h 1424730"/>
                  <a:gd name="connsiteX152" fmla="*/ 2064026 w 2064026"/>
                  <a:gd name="connsiteY152" fmla="*/ 1060295 h 1424730"/>
                  <a:gd name="connsiteX153" fmla="*/ 2027582 w 2064026"/>
                  <a:gd name="connsiteY153" fmla="*/ 1083487 h 1424730"/>
                  <a:gd name="connsiteX154" fmla="*/ 1981200 w 2064026"/>
                  <a:gd name="connsiteY154" fmla="*/ 1103365 h 1424730"/>
                  <a:gd name="connsiteX155" fmla="*/ 1952341 w 2064026"/>
                  <a:gd name="connsiteY155" fmla="*/ 1109904 h 1424730"/>
                  <a:gd name="connsiteX156" fmla="*/ 1931504 w 2064026"/>
                  <a:gd name="connsiteY156" fmla="*/ 1129869 h 1424730"/>
                  <a:gd name="connsiteX157" fmla="*/ 1888173 w 2064026"/>
                  <a:gd name="connsiteY157" fmla="*/ 1119930 h 1424730"/>
                  <a:gd name="connsiteX158" fmla="*/ 1832113 w 2064026"/>
                  <a:gd name="connsiteY158" fmla="*/ 1119930 h 1424730"/>
                  <a:gd name="connsiteX159" fmla="*/ 1795669 w 2064026"/>
                  <a:gd name="connsiteY159" fmla="*/ 1123243 h 1424730"/>
                  <a:gd name="connsiteX160" fmla="*/ 1777884 w 2064026"/>
                  <a:gd name="connsiteY160" fmla="*/ 1143993 h 1424730"/>
                  <a:gd name="connsiteX161" fmla="*/ 1751815 w 2064026"/>
                  <a:gd name="connsiteY161" fmla="*/ 1150009 h 1424730"/>
                  <a:gd name="connsiteX162" fmla="*/ 1716946 w 2064026"/>
                  <a:gd name="connsiteY162" fmla="*/ 1182878 h 1424730"/>
                  <a:gd name="connsiteX163" fmla="*/ 1645005 w 2064026"/>
                  <a:gd name="connsiteY163" fmla="*/ 1261129 h 1424730"/>
                  <a:gd name="connsiteX164" fmla="*/ 1596569 w 2064026"/>
                  <a:gd name="connsiteY164" fmla="*/ 1317493 h 1424730"/>
                  <a:gd name="connsiteX165" fmla="*/ 1593662 w 2064026"/>
                  <a:gd name="connsiteY165" fmla="*/ 1317638 h 1424730"/>
                  <a:gd name="connsiteX166" fmla="*/ 1593697 w 2064026"/>
                  <a:gd name="connsiteY166" fmla="*/ 1319298 h 1424730"/>
                  <a:gd name="connsiteX167" fmla="*/ 1547191 w 2064026"/>
                  <a:gd name="connsiteY167" fmla="*/ 1348530 h 1424730"/>
                  <a:gd name="connsiteX168" fmla="*/ 1497495 w 2064026"/>
                  <a:gd name="connsiteY168" fmla="*/ 1361782 h 1424730"/>
                  <a:gd name="connsiteX169" fmla="*/ 1490869 w 2064026"/>
                  <a:gd name="connsiteY169" fmla="*/ 1384973 h 1424730"/>
                  <a:gd name="connsiteX170" fmla="*/ 1464365 w 2064026"/>
                  <a:gd name="connsiteY170" fmla="*/ 1398226 h 1424730"/>
                  <a:gd name="connsiteX171" fmla="*/ 1408043 w 2064026"/>
                  <a:gd name="connsiteY171" fmla="*/ 1424730 h 1424730"/>
                  <a:gd name="connsiteX172" fmla="*/ 1404730 w 2064026"/>
                  <a:gd name="connsiteY172" fmla="*/ 1404852 h 1424730"/>
                  <a:gd name="connsiteX173" fmla="*/ 1408481 w 2064026"/>
                  <a:gd name="connsiteY173" fmla="*/ 1404687 h 1424730"/>
                  <a:gd name="connsiteX174" fmla="*/ 1414669 w 2064026"/>
                  <a:gd name="connsiteY174" fmla="*/ 1398226 h 1424730"/>
                  <a:gd name="connsiteX175" fmla="*/ 1417982 w 2064026"/>
                  <a:gd name="connsiteY175" fmla="*/ 1381660 h 1424730"/>
                  <a:gd name="connsiteX176" fmla="*/ 1414669 w 2064026"/>
                  <a:gd name="connsiteY176" fmla="*/ 1371721 h 1424730"/>
                  <a:gd name="connsiteX177" fmla="*/ 1411356 w 2064026"/>
                  <a:gd name="connsiteY177" fmla="*/ 1341904 h 1424730"/>
                  <a:gd name="connsiteX178" fmla="*/ 1437861 w 2064026"/>
                  <a:gd name="connsiteY178" fmla="*/ 1318713 h 1424730"/>
                  <a:gd name="connsiteX179" fmla="*/ 1441174 w 2064026"/>
                  <a:gd name="connsiteY179" fmla="*/ 1295521 h 1424730"/>
                  <a:gd name="connsiteX180" fmla="*/ 1414669 w 2064026"/>
                  <a:gd name="connsiteY180" fmla="*/ 1265704 h 1424730"/>
                  <a:gd name="connsiteX181" fmla="*/ 1378226 w 2064026"/>
                  <a:gd name="connsiteY181" fmla="*/ 1262391 h 1424730"/>
                  <a:gd name="connsiteX182" fmla="*/ 1374293 w 2064026"/>
                  <a:gd name="connsiteY182" fmla="*/ 1258586 h 1424730"/>
                  <a:gd name="connsiteX183" fmla="*/ 1368287 w 2064026"/>
                  <a:gd name="connsiteY183" fmla="*/ 1252452 h 1424730"/>
                  <a:gd name="connsiteX184" fmla="*/ 1358941 w 2064026"/>
                  <a:gd name="connsiteY184" fmla="*/ 1248330 h 1424730"/>
                  <a:gd name="connsiteX185" fmla="*/ 1357896 w 2064026"/>
                  <a:gd name="connsiteY185" fmla="*/ 1248612 h 1424730"/>
                  <a:gd name="connsiteX186" fmla="*/ 1355035 w 2064026"/>
                  <a:gd name="connsiteY186" fmla="*/ 1239200 h 1424730"/>
                  <a:gd name="connsiteX187" fmla="*/ 1345095 w 2064026"/>
                  <a:gd name="connsiteY187" fmla="*/ 1235887 h 1424730"/>
                  <a:gd name="connsiteX188" fmla="*/ 1331843 w 2064026"/>
                  <a:gd name="connsiteY188" fmla="*/ 1219321 h 1424730"/>
                  <a:gd name="connsiteX189" fmla="*/ 1311965 w 2064026"/>
                  <a:gd name="connsiteY189" fmla="*/ 1189504 h 1424730"/>
                  <a:gd name="connsiteX190" fmla="*/ 1292087 w 2064026"/>
                  <a:gd name="connsiteY190" fmla="*/ 1172939 h 1424730"/>
                  <a:gd name="connsiteX191" fmla="*/ 1282148 w 2064026"/>
                  <a:gd name="connsiteY191" fmla="*/ 1169626 h 1424730"/>
                  <a:gd name="connsiteX192" fmla="*/ 1262269 w 2064026"/>
                  <a:gd name="connsiteY192" fmla="*/ 1166313 h 1424730"/>
                  <a:gd name="connsiteX193" fmla="*/ 1252330 w 2064026"/>
                  <a:gd name="connsiteY193" fmla="*/ 1169626 h 1424730"/>
                  <a:gd name="connsiteX194" fmla="*/ 1232452 w 2064026"/>
                  <a:gd name="connsiteY194" fmla="*/ 1176252 h 1424730"/>
                  <a:gd name="connsiteX195" fmla="*/ 1202635 w 2064026"/>
                  <a:gd name="connsiteY195" fmla="*/ 1182878 h 1424730"/>
                  <a:gd name="connsiteX196" fmla="*/ 1196009 w 2064026"/>
                  <a:gd name="connsiteY196" fmla="*/ 1182878 h 1424730"/>
                  <a:gd name="connsiteX197" fmla="*/ 1187992 w 2064026"/>
                  <a:gd name="connsiteY197" fmla="*/ 1182842 h 1424730"/>
                  <a:gd name="connsiteX198" fmla="*/ 1187949 w 2064026"/>
                  <a:gd name="connsiteY198" fmla="*/ 1181714 h 1424730"/>
                  <a:gd name="connsiteX199" fmla="*/ 1117927 w 2064026"/>
                  <a:gd name="connsiteY199" fmla="*/ 1175535 h 1424730"/>
                  <a:gd name="connsiteX200" fmla="*/ 1099392 w 2064026"/>
                  <a:gd name="connsiteY200" fmla="*/ 1148763 h 1424730"/>
                  <a:gd name="connsiteX201" fmla="*/ 1095273 w 2064026"/>
                  <a:gd name="connsiteY201" fmla="*/ 1171416 h 1424730"/>
                  <a:gd name="connsiteX202" fmla="*/ 438306 w 2064026"/>
                  <a:gd name="connsiteY202" fmla="*/ 1169357 h 1424730"/>
                  <a:gd name="connsiteX203" fmla="*/ 441532 w 2064026"/>
                  <a:gd name="connsiteY203" fmla="*/ 1177757 h 1424730"/>
                  <a:gd name="connsiteX204" fmla="*/ 434009 w 2064026"/>
                  <a:gd name="connsiteY204" fmla="*/ 1176252 h 1424730"/>
                  <a:gd name="connsiteX205" fmla="*/ 427382 w 2064026"/>
                  <a:gd name="connsiteY205" fmla="*/ 1169626 h 1424730"/>
                  <a:gd name="connsiteX206" fmla="*/ 417443 w 2064026"/>
                  <a:gd name="connsiteY206" fmla="*/ 1166313 h 1424730"/>
                  <a:gd name="connsiteX207" fmla="*/ 414130 w 2064026"/>
                  <a:gd name="connsiteY207" fmla="*/ 1156373 h 1424730"/>
                  <a:gd name="connsiteX208" fmla="*/ 400405 w 2064026"/>
                  <a:gd name="connsiteY208" fmla="*/ 1150780 h 1424730"/>
                  <a:gd name="connsiteX209" fmla="*/ 394252 w 2064026"/>
                  <a:gd name="connsiteY209" fmla="*/ 1143121 h 1424730"/>
                  <a:gd name="connsiteX210" fmla="*/ 385175 w 2064026"/>
                  <a:gd name="connsiteY210" fmla="*/ 1136396 h 1424730"/>
                  <a:gd name="connsiteX211" fmla="*/ 383685 w 2064026"/>
                  <a:gd name="connsiteY211" fmla="*/ 1135200 h 1424730"/>
                  <a:gd name="connsiteX212" fmla="*/ 381000 w 2064026"/>
                  <a:gd name="connsiteY212" fmla="*/ 1126556 h 1424730"/>
                  <a:gd name="connsiteX213" fmla="*/ 361122 w 2064026"/>
                  <a:gd name="connsiteY213" fmla="*/ 1119930 h 1424730"/>
                  <a:gd name="connsiteX214" fmla="*/ 351182 w 2064026"/>
                  <a:gd name="connsiteY214" fmla="*/ 1103365 h 1424730"/>
                  <a:gd name="connsiteX215" fmla="*/ 327991 w 2064026"/>
                  <a:gd name="connsiteY215" fmla="*/ 1100052 h 1424730"/>
                  <a:gd name="connsiteX216" fmla="*/ 311426 w 2064026"/>
                  <a:gd name="connsiteY216" fmla="*/ 1083487 h 1424730"/>
                  <a:gd name="connsiteX217" fmla="*/ 308113 w 2064026"/>
                  <a:gd name="connsiteY217" fmla="*/ 1073547 h 1424730"/>
                  <a:gd name="connsiteX218" fmla="*/ 298174 w 2064026"/>
                  <a:gd name="connsiteY218" fmla="*/ 1047043 h 1424730"/>
                  <a:gd name="connsiteX219" fmla="*/ 284922 w 2064026"/>
                  <a:gd name="connsiteY219" fmla="*/ 1030478 h 1424730"/>
                  <a:gd name="connsiteX220" fmla="*/ 284922 w 2064026"/>
                  <a:gd name="connsiteY220" fmla="*/ 1010600 h 1424730"/>
                  <a:gd name="connsiteX221" fmla="*/ 265043 w 2064026"/>
                  <a:gd name="connsiteY221" fmla="*/ 994034 h 1424730"/>
                  <a:gd name="connsiteX222" fmla="*/ 284922 w 2064026"/>
                  <a:gd name="connsiteY222" fmla="*/ 977469 h 1424730"/>
                  <a:gd name="connsiteX223" fmla="*/ 245165 w 2064026"/>
                  <a:gd name="connsiteY223" fmla="*/ 977469 h 1424730"/>
                  <a:gd name="connsiteX224" fmla="*/ 255104 w 2064026"/>
                  <a:gd name="connsiteY224" fmla="*/ 937713 h 1424730"/>
                  <a:gd name="connsiteX225" fmla="*/ 254462 w 2064026"/>
                  <a:gd name="connsiteY225" fmla="*/ 936521 h 1424730"/>
                  <a:gd name="connsiteX226" fmla="*/ 260652 w 2064026"/>
                  <a:gd name="connsiteY226" fmla="*/ 942023 h 1424730"/>
                  <a:gd name="connsiteX227" fmla="*/ 272212 w 2064026"/>
                  <a:gd name="connsiteY227" fmla="*/ 936176 h 1424730"/>
                  <a:gd name="connsiteX228" fmla="*/ 261117 w 2064026"/>
                  <a:gd name="connsiteY228" fmla="*/ 900767 h 1424730"/>
                  <a:gd name="connsiteX229" fmla="*/ 241386 w 2064026"/>
                  <a:gd name="connsiteY229" fmla="*/ 883893 h 1424730"/>
                  <a:gd name="connsiteX230" fmla="*/ 246236 w 2064026"/>
                  <a:gd name="connsiteY230" fmla="*/ 869942 h 1424730"/>
                  <a:gd name="connsiteX231" fmla="*/ 233879 w 2064026"/>
                  <a:gd name="connsiteY231" fmla="*/ 865823 h 1424730"/>
                  <a:gd name="connsiteX232" fmla="*/ 227701 w 2064026"/>
                  <a:gd name="connsiteY232" fmla="*/ 863763 h 1424730"/>
                  <a:gd name="connsiteX233" fmla="*/ 221522 w 2064026"/>
                  <a:gd name="connsiteY233" fmla="*/ 859644 h 1424730"/>
                  <a:gd name="connsiteX234" fmla="*/ 219463 w 2064026"/>
                  <a:gd name="connsiteY234" fmla="*/ 853466 h 1424730"/>
                  <a:gd name="connsiteX235" fmla="*/ 211225 w 2064026"/>
                  <a:gd name="connsiteY235" fmla="*/ 841109 h 1424730"/>
                  <a:gd name="connsiteX236" fmla="*/ 209360 w 2064026"/>
                  <a:gd name="connsiteY236" fmla="*/ 835558 h 1424730"/>
                  <a:gd name="connsiteX237" fmla="*/ 208755 w 2064026"/>
                  <a:gd name="connsiteY237" fmla="*/ 832227 h 1424730"/>
                  <a:gd name="connsiteX238" fmla="*/ 207106 w 2064026"/>
                  <a:gd name="connsiteY238" fmla="*/ 820515 h 1424730"/>
                  <a:gd name="connsiteX239" fmla="*/ 200928 w 2064026"/>
                  <a:gd name="connsiteY239" fmla="*/ 797861 h 1424730"/>
                  <a:gd name="connsiteX240" fmla="*/ 194749 w 2064026"/>
                  <a:gd name="connsiteY240" fmla="*/ 785504 h 1424730"/>
                  <a:gd name="connsiteX241" fmla="*/ 193488 w 2064026"/>
                  <a:gd name="connsiteY241" fmla="*/ 801050 h 1424730"/>
                  <a:gd name="connsiteX242" fmla="*/ 182393 w 2064026"/>
                  <a:gd name="connsiteY242" fmla="*/ 804704 h 1424730"/>
                  <a:gd name="connsiteX243" fmla="*/ 170036 w 2064026"/>
                  <a:gd name="connsiteY243" fmla="*/ 778462 h 1424730"/>
                  <a:gd name="connsiteX244" fmla="*/ 163031 w 2064026"/>
                  <a:gd name="connsiteY244" fmla="*/ 766341 h 1424730"/>
                  <a:gd name="connsiteX245" fmla="*/ 163636 w 2064026"/>
                  <a:gd name="connsiteY245" fmla="*/ 778005 h 1424730"/>
                  <a:gd name="connsiteX246" fmla="*/ 157679 w 2064026"/>
                  <a:gd name="connsiteY246" fmla="*/ 777199 h 1424730"/>
                  <a:gd name="connsiteX247" fmla="*/ 143263 w 2064026"/>
                  <a:gd name="connsiteY247" fmla="*/ 754612 h 1424730"/>
                  <a:gd name="connsiteX248" fmla="*/ 148112 w 2064026"/>
                  <a:gd name="connsiteY248" fmla="*/ 731626 h 1424730"/>
                  <a:gd name="connsiteX249" fmla="*/ 109514 w 2064026"/>
                  <a:gd name="connsiteY249" fmla="*/ 723854 h 1424730"/>
                  <a:gd name="connsiteX250" fmla="*/ 87326 w 2064026"/>
                  <a:gd name="connsiteY250" fmla="*/ 744780 h 1424730"/>
                  <a:gd name="connsiteX251" fmla="*/ 95895 w 2064026"/>
                  <a:gd name="connsiteY251" fmla="*/ 756671 h 1424730"/>
                  <a:gd name="connsiteX252" fmla="*/ 77360 w 2064026"/>
                  <a:gd name="connsiteY252" fmla="*/ 746374 h 1424730"/>
                  <a:gd name="connsiteX253" fmla="*/ 58825 w 2064026"/>
                  <a:gd name="connsiteY253" fmla="*/ 729898 h 1424730"/>
                  <a:gd name="connsiteX254" fmla="*/ 54706 w 2064026"/>
                  <a:gd name="connsiteY254" fmla="*/ 723720 h 1424730"/>
                  <a:gd name="connsiteX255" fmla="*/ 42349 w 2064026"/>
                  <a:gd name="connsiteY255" fmla="*/ 717542 h 1424730"/>
                  <a:gd name="connsiteX256" fmla="*/ 23814 w 2064026"/>
                  <a:gd name="connsiteY256" fmla="*/ 705185 h 1424730"/>
                  <a:gd name="connsiteX257" fmla="*/ 11457 w 2064026"/>
                  <a:gd name="connsiteY257" fmla="*/ 699007 h 1424730"/>
                  <a:gd name="connsiteX258" fmla="*/ 5279 w 2064026"/>
                  <a:gd name="connsiteY258" fmla="*/ 699007 h 1424730"/>
                  <a:gd name="connsiteX259" fmla="*/ 1160 w 2064026"/>
                  <a:gd name="connsiteY259" fmla="*/ 693515 h 1424730"/>
                  <a:gd name="connsiteX260" fmla="*/ 1160 w 2064026"/>
                  <a:gd name="connsiteY260" fmla="*/ 163547 h 1424730"/>
                  <a:gd name="connsiteX261" fmla="*/ 0 w 2064026"/>
                  <a:gd name="connsiteY261" fmla="*/ 163020 h 1424730"/>
                  <a:gd name="connsiteX262" fmla="*/ 0 w 2064026"/>
                  <a:gd name="connsiteY262" fmla="*/ 162460 h 1424730"/>
                  <a:gd name="connsiteX263" fmla="*/ 92765 w 2064026"/>
                  <a:gd name="connsiteY263" fmla="*/ 218782 h 1424730"/>
                  <a:gd name="connsiteX264" fmla="*/ 125895 w 2064026"/>
                  <a:gd name="connsiteY264" fmla="*/ 215469 h 1424730"/>
                  <a:gd name="connsiteX265" fmla="*/ 83195 w 2064026"/>
                  <a:gd name="connsiteY265" fmla="*/ 149208 h 1424730"/>
                  <a:gd name="connsiteX266" fmla="*/ 131049 w 2064026"/>
                  <a:gd name="connsiteY266" fmla="*/ 151233 h 1424730"/>
                  <a:gd name="connsiteX267" fmla="*/ 228600 w 2064026"/>
                  <a:gd name="connsiteY267" fmla="*/ 75033 h 1424730"/>
                  <a:gd name="connsiteX268" fmla="*/ 274429 w 2064026"/>
                  <a:gd name="connsiteY268" fmla="*/ 79450 h 1424730"/>
                  <a:gd name="connsiteX269" fmla="*/ 147798 w 2064026"/>
                  <a:gd name="connsiteY269" fmla="*/ 163932 h 1424730"/>
                  <a:gd name="connsiteX270" fmla="*/ 195469 w 2064026"/>
                  <a:gd name="connsiteY270" fmla="*/ 179026 h 1424730"/>
                  <a:gd name="connsiteX271" fmla="*/ 218661 w 2064026"/>
                  <a:gd name="connsiteY271" fmla="*/ 142582 h 1424730"/>
                  <a:gd name="connsiteX272" fmla="*/ 255104 w 2064026"/>
                  <a:gd name="connsiteY272" fmla="*/ 142582 h 1424730"/>
                  <a:gd name="connsiteX273" fmla="*/ 261730 w 2064026"/>
                  <a:gd name="connsiteY273" fmla="*/ 155834 h 1424730"/>
                  <a:gd name="connsiteX274" fmla="*/ 301487 w 2064026"/>
                  <a:gd name="connsiteY274" fmla="*/ 139269 h 1424730"/>
                  <a:gd name="connsiteX275" fmla="*/ 311426 w 2064026"/>
                  <a:gd name="connsiteY275" fmla="*/ 99513 h 1424730"/>
                  <a:gd name="connsiteX276" fmla="*/ 327991 w 2064026"/>
                  <a:gd name="connsiteY276" fmla="*/ 132643 h 1424730"/>
                  <a:gd name="connsiteX277" fmla="*/ 341243 w 2064026"/>
                  <a:gd name="connsiteY277" fmla="*/ 159147 h 1424730"/>
                  <a:gd name="connsiteX278" fmla="*/ 371061 w 2064026"/>
                  <a:gd name="connsiteY278" fmla="*/ 165773 h 1424730"/>
                  <a:gd name="connsiteX279" fmla="*/ 397565 w 2064026"/>
                  <a:gd name="connsiteY279" fmla="*/ 139269 h 1424730"/>
                  <a:gd name="connsiteX280" fmla="*/ 417443 w 2064026"/>
                  <a:gd name="connsiteY280" fmla="*/ 182339 h 1424730"/>
                  <a:gd name="connsiteX281" fmla="*/ 443948 w 2064026"/>
                  <a:gd name="connsiteY281" fmla="*/ 152521 h 1424730"/>
                  <a:gd name="connsiteX282" fmla="*/ 473765 w 2064026"/>
                  <a:gd name="connsiteY282" fmla="*/ 155834 h 1424730"/>
                  <a:gd name="connsiteX283" fmla="*/ 506895 w 2064026"/>
                  <a:gd name="connsiteY283" fmla="*/ 179026 h 1424730"/>
                  <a:gd name="connsiteX284" fmla="*/ 576469 w 2064026"/>
                  <a:gd name="connsiteY284" fmla="*/ 225408 h 1424730"/>
                  <a:gd name="connsiteX285" fmla="*/ 616226 w 2064026"/>
                  <a:gd name="connsiteY285" fmla="*/ 218782 h 1424730"/>
                  <a:gd name="connsiteX286" fmla="*/ 641902 w 2064026"/>
                  <a:gd name="connsiteY286" fmla="*/ 248600 h 1424730"/>
                  <a:gd name="connsiteX287" fmla="*/ 609600 w 2064026"/>
                  <a:gd name="connsiteY287" fmla="*/ 271791 h 1424730"/>
                  <a:gd name="connsiteX288" fmla="*/ 659295 w 2064026"/>
                  <a:gd name="connsiteY288" fmla="*/ 285043 h 1424730"/>
                  <a:gd name="connsiteX289" fmla="*/ 742122 w 2064026"/>
                  <a:gd name="connsiteY289" fmla="*/ 281730 h 1424730"/>
                  <a:gd name="connsiteX290" fmla="*/ 785191 w 2064026"/>
                  <a:gd name="connsiteY290" fmla="*/ 354617 h 1424730"/>
                  <a:gd name="connsiteX291" fmla="*/ 788504 w 2064026"/>
                  <a:gd name="connsiteY291" fmla="*/ 278417 h 1424730"/>
                  <a:gd name="connsiteX292" fmla="*/ 834887 w 2064026"/>
                  <a:gd name="connsiteY292" fmla="*/ 275104 h 1424730"/>
                  <a:gd name="connsiteX293" fmla="*/ 834887 w 2064026"/>
                  <a:gd name="connsiteY293" fmla="*/ 258539 h 1424730"/>
                  <a:gd name="connsiteX294" fmla="*/ 781878 w 2064026"/>
                  <a:gd name="connsiteY294" fmla="*/ 258539 h 1424730"/>
                  <a:gd name="connsiteX295" fmla="*/ 765313 w 2064026"/>
                  <a:gd name="connsiteY295" fmla="*/ 238660 h 1424730"/>
                  <a:gd name="connsiteX296" fmla="*/ 781878 w 2064026"/>
                  <a:gd name="connsiteY296" fmla="*/ 222095 h 1424730"/>
                  <a:gd name="connsiteX297" fmla="*/ 811695 w 2064026"/>
                  <a:gd name="connsiteY297" fmla="*/ 218782 h 1424730"/>
                  <a:gd name="connsiteX298" fmla="*/ 844826 w 2064026"/>
                  <a:gd name="connsiteY298" fmla="*/ 218782 h 1424730"/>
                  <a:gd name="connsiteX299" fmla="*/ 849746 w 2064026"/>
                  <a:gd name="connsiteY299" fmla="*/ 220037 h 1424730"/>
                  <a:gd name="connsiteX300" fmla="*/ 851452 w 2064026"/>
                  <a:gd name="connsiteY300" fmla="*/ 232034 h 1424730"/>
                  <a:gd name="connsiteX301" fmla="*/ 858630 w 2064026"/>
                  <a:gd name="connsiteY301" fmla="*/ 242900 h 1424730"/>
                  <a:gd name="connsiteX302" fmla="*/ 857535 w 2064026"/>
                  <a:gd name="connsiteY302" fmla="*/ 240355 h 1424730"/>
                  <a:gd name="connsiteX303" fmla="*/ 864704 w 2064026"/>
                  <a:gd name="connsiteY303" fmla="*/ 248600 h 1424730"/>
                  <a:gd name="connsiteX304" fmla="*/ 877956 w 2064026"/>
                  <a:gd name="connsiteY304" fmla="*/ 271791 h 1424730"/>
                  <a:gd name="connsiteX305" fmla="*/ 937591 w 2064026"/>
                  <a:gd name="connsiteY305" fmla="*/ 275104 h 1424730"/>
                  <a:gd name="connsiteX306" fmla="*/ 940904 w 2064026"/>
                  <a:gd name="connsiteY306" fmla="*/ 285043 h 1424730"/>
                  <a:gd name="connsiteX307" fmla="*/ 964095 w 2064026"/>
                  <a:gd name="connsiteY307" fmla="*/ 291669 h 1424730"/>
                  <a:gd name="connsiteX308" fmla="*/ 977348 w 2064026"/>
                  <a:gd name="connsiteY308" fmla="*/ 288356 h 1424730"/>
                  <a:gd name="connsiteX309" fmla="*/ 987287 w 2064026"/>
                  <a:gd name="connsiteY309" fmla="*/ 285043 h 1424730"/>
                  <a:gd name="connsiteX310" fmla="*/ 1017104 w 2064026"/>
                  <a:gd name="connsiteY310" fmla="*/ 281730 h 1424730"/>
                  <a:gd name="connsiteX311" fmla="*/ 1030356 w 2064026"/>
                  <a:gd name="connsiteY311" fmla="*/ 248600 h 1424730"/>
                  <a:gd name="connsiteX312" fmla="*/ 1050235 w 2064026"/>
                  <a:gd name="connsiteY312" fmla="*/ 248600 h 1424730"/>
                  <a:gd name="connsiteX313" fmla="*/ 1076739 w 2064026"/>
                  <a:gd name="connsiteY313" fmla="*/ 265165 h 1424730"/>
                  <a:gd name="connsiteX314" fmla="*/ 1089991 w 2064026"/>
                  <a:gd name="connsiteY314" fmla="*/ 338052 h 1424730"/>
                  <a:gd name="connsiteX315" fmla="*/ 1096617 w 2064026"/>
                  <a:gd name="connsiteY315" fmla="*/ 271791 h 1424730"/>
                  <a:gd name="connsiteX316" fmla="*/ 1123122 w 2064026"/>
                  <a:gd name="connsiteY316" fmla="*/ 271791 h 1424730"/>
                  <a:gd name="connsiteX317" fmla="*/ 1116495 w 2064026"/>
                  <a:gd name="connsiteY317" fmla="*/ 185652 h 1424730"/>
                  <a:gd name="connsiteX318" fmla="*/ 1131036 w 2064026"/>
                  <a:gd name="connsiteY318" fmla="*/ 171480 h 1424730"/>
                  <a:gd name="connsiteX319" fmla="*/ 1106556 w 2064026"/>
                  <a:gd name="connsiteY319" fmla="*/ 165773 h 1424730"/>
                  <a:gd name="connsiteX320" fmla="*/ 1099930 w 2064026"/>
                  <a:gd name="connsiteY320" fmla="*/ 155834 h 1424730"/>
                  <a:gd name="connsiteX321" fmla="*/ 1086678 w 2064026"/>
                  <a:gd name="connsiteY321" fmla="*/ 135956 h 1424730"/>
                  <a:gd name="connsiteX322" fmla="*/ 1080052 w 2064026"/>
                  <a:gd name="connsiteY322" fmla="*/ 122704 h 1424730"/>
                  <a:gd name="connsiteX323" fmla="*/ 1073426 w 2064026"/>
                  <a:gd name="connsiteY323" fmla="*/ 99513 h 1424730"/>
                  <a:gd name="connsiteX324" fmla="*/ 1083365 w 2064026"/>
                  <a:gd name="connsiteY324" fmla="*/ 66382 h 1424730"/>
                  <a:gd name="connsiteX325" fmla="*/ 1096617 w 2064026"/>
                  <a:gd name="connsiteY325" fmla="*/ 46504 h 1424730"/>
                  <a:gd name="connsiteX326" fmla="*/ 1099930 w 2064026"/>
                  <a:gd name="connsiteY326" fmla="*/ 10060 h 1424730"/>
                  <a:gd name="connsiteX327" fmla="*/ 1126435 w 2064026"/>
                  <a:gd name="connsiteY327" fmla="*/ 6747 h 1424730"/>
                  <a:gd name="connsiteX328" fmla="*/ 1146313 w 2064026"/>
                  <a:gd name="connsiteY32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59565 w 2064026"/>
                  <a:gd name="connsiteY77" fmla="*/ 835008 h 1424730"/>
                  <a:gd name="connsiteX78" fmla="*/ 1176130 w 2064026"/>
                  <a:gd name="connsiteY78" fmla="*/ 841634 h 1424730"/>
                  <a:gd name="connsiteX79" fmla="*/ 1225826 w 2064026"/>
                  <a:gd name="connsiteY79" fmla="*/ 838321 h 1424730"/>
                  <a:gd name="connsiteX80" fmla="*/ 1245704 w 2064026"/>
                  <a:gd name="connsiteY80" fmla="*/ 864826 h 1424730"/>
                  <a:gd name="connsiteX81" fmla="*/ 1318591 w 2064026"/>
                  <a:gd name="connsiteY81" fmla="*/ 914521 h 1424730"/>
                  <a:gd name="connsiteX82" fmla="*/ 1345095 w 2064026"/>
                  <a:gd name="connsiteY82" fmla="*/ 917834 h 1424730"/>
                  <a:gd name="connsiteX83" fmla="*/ 1381539 w 2064026"/>
                  <a:gd name="connsiteY83" fmla="*/ 914521 h 1424730"/>
                  <a:gd name="connsiteX84" fmla="*/ 1414669 w 2064026"/>
                  <a:gd name="connsiteY84" fmla="*/ 934400 h 1424730"/>
                  <a:gd name="connsiteX85" fmla="*/ 1414669 w 2064026"/>
                  <a:gd name="connsiteY85" fmla="*/ 970843 h 1424730"/>
                  <a:gd name="connsiteX86" fmla="*/ 1427922 w 2064026"/>
                  <a:gd name="connsiteY86" fmla="*/ 1027165 h 1424730"/>
                  <a:gd name="connsiteX87" fmla="*/ 1447800 w 2064026"/>
                  <a:gd name="connsiteY87" fmla="*/ 1060295 h 1424730"/>
                  <a:gd name="connsiteX88" fmla="*/ 1477617 w 2064026"/>
                  <a:gd name="connsiteY88" fmla="*/ 1080173 h 1424730"/>
                  <a:gd name="connsiteX89" fmla="*/ 1504122 w 2064026"/>
                  <a:gd name="connsiteY89" fmla="*/ 1053669 h 1424730"/>
                  <a:gd name="connsiteX90" fmla="*/ 1500809 w 2064026"/>
                  <a:gd name="connsiteY90" fmla="*/ 1007287 h 1424730"/>
                  <a:gd name="connsiteX91" fmla="*/ 1480930 w 2064026"/>
                  <a:gd name="connsiteY91" fmla="*/ 954278 h 1424730"/>
                  <a:gd name="connsiteX92" fmla="*/ 1533939 w 2064026"/>
                  <a:gd name="connsiteY92" fmla="*/ 921147 h 1424730"/>
                  <a:gd name="connsiteX93" fmla="*/ 1557130 w 2064026"/>
                  <a:gd name="connsiteY93" fmla="*/ 864826 h 1424730"/>
                  <a:gd name="connsiteX94" fmla="*/ 1557117 w 2064026"/>
                  <a:gd name="connsiteY94" fmla="*/ 857327 h 1424730"/>
                  <a:gd name="connsiteX95" fmla="*/ 1553817 w 2064026"/>
                  <a:gd name="connsiteY95" fmla="*/ 831695 h 1424730"/>
                  <a:gd name="connsiteX96" fmla="*/ 1550504 w 2064026"/>
                  <a:gd name="connsiteY96" fmla="*/ 795252 h 1424730"/>
                  <a:gd name="connsiteX97" fmla="*/ 1538660 w 2064026"/>
                  <a:gd name="connsiteY97" fmla="*/ 786224 h 1424730"/>
                  <a:gd name="connsiteX98" fmla="*/ 1517788 w 2064026"/>
                  <a:gd name="connsiteY98" fmla="*/ 775373 h 1424730"/>
                  <a:gd name="connsiteX99" fmla="*/ 1532117 w 2064026"/>
                  <a:gd name="connsiteY99" fmla="*/ 759305 h 1424730"/>
                  <a:gd name="connsiteX100" fmla="*/ 1534933 w 2064026"/>
                  <a:gd name="connsiteY100" fmla="*/ 749366 h 1424730"/>
                  <a:gd name="connsiteX101" fmla="*/ 1527313 w 2064026"/>
                  <a:gd name="connsiteY101" fmla="*/ 689234 h 1424730"/>
                  <a:gd name="connsiteX102" fmla="*/ 1524000 w 2064026"/>
                  <a:gd name="connsiteY102" fmla="*/ 666043 h 1424730"/>
                  <a:gd name="connsiteX103" fmla="*/ 1514061 w 2064026"/>
                  <a:gd name="connsiteY103" fmla="*/ 613034 h 1424730"/>
                  <a:gd name="connsiteX104" fmla="*/ 1517374 w 2064026"/>
                  <a:gd name="connsiteY104" fmla="*/ 603095 h 1424730"/>
                  <a:gd name="connsiteX105" fmla="*/ 1527313 w 2064026"/>
                  <a:gd name="connsiteY105" fmla="*/ 606408 h 1424730"/>
                  <a:gd name="connsiteX106" fmla="*/ 1553817 w 2064026"/>
                  <a:gd name="connsiteY106" fmla="*/ 609721 h 1424730"/>
                  <a:gd name="connsiteX107" fmla="*/ 1583635 w 2064026"/>
                  <a:gd name="connsiteY107" fmla="*/ 616347 h 1424730"/>
                  <a:gd name="connsiteX108" fmla="*/ 1633330 w 2064026"/>
                  <a:gd name="connsiteY108" fmla="*/ 603095 h 1424730"/>
                  <a:gd name="connsiteX109" fmla="*/ 1643269 w 2064026"/>
                  <a:gd name="connsiteY109" fmla="*/ 609721 h 1424730"/>
                  <a:gd name="connsiteX110" fmla="*/ 1653209 w 2064026"/>
                  <a:gd name="connsiteY110" fmla="*/ 646165 h 1424730"/>
                  <a:gd name="connsiteX111" fmla="*/ 1663270 w 2064026"/>
                  <a:gd name="connsiteY111" fmla="*/ 652958 h 1424730"/>
                  <a:gd name="connsiteX112" fmla="*/ 1662413 w 2064026"/>
                  <a:gd name="connsiteY112" fmla="*/ 651435 h 1424730"/>
                  <a:gd name="connsiteX113" fmla="*/ 1673087 w 2064026"/>
                  <a:gd name="connsiteY113" fmla="*/ 656104 h 1424730"/>
                  <a:gd name="connsiteX114" fmla="*/ 1685556 w 2064026"/>
                  <a:gd name="connsiteY114" fmla="*/ 664962 h 1424730"/>
                  <a:gd name="connsiteX115" fmla="*/ 1696278 w 2064026"/>
                  <a:gd name="connsiteY115" fmla="*/ 669356 h 1424730"/>
                  <a:gd name="connsiteX116" fmla="*/ 1715245 w 2064026"/>
                  <a:gd name="connsiteY116" fmla="*/ 691719 h 1424730"/>
                  <a:gd name="connsiteX117" fmla="*/ 1699011 w 2064026"/>
                  <a:gd name="connsiteY117" fmla="*/ 707953 h 1424730"/>
                  <a:gd name="connsiteX118" fmla="*/ 1720877 w 2064026"/>
                  <a:gd name="connsiteY118" fmla="*/ 709775 h 1424730"/>
                  <a:gd name="connsiteX119" fmla="*/ 1732722 w 2064026"/>
                  <a:gd name="connsiteY119" fmla="*/ 750691 h 1424730"/>
                  <a:gd name="connsiteX120" fmla="*/ 1723611 w 2064026"/>
                  <a:gd name="connsiteY120" fmla="*/ 764440 h 1424730"/>
                  <a:gd name="connsiteX121" fmla="*/ 1742578 w 2064026"/>
                  <a:gd name="connsiteY121" fmla="*/ 765352 h 1424730"/>
                  <a:gd name="connsiteX122" fmla="*/ 1761071 w 2064026"/>
                  <a:gd name="connsiteY122" fmla="*/ 785671 h 1424730"/>
                  <a:gd name="connsiteX123" fmla="*/ 1758350 w 2064026"/>
                  <a:gd name="connsiteY123" fmla="*/ 788821 h 1424730"/>
                  <a:gd name="connsiteX124" fmla="*/ 1772478 w 2064026"/>
                  <a:gd name="connsiteY124" fmla="*/ 791939 h 1424730"/>
                  <a:gd name="connsiteX125" fmla="*/ 1792356 w 2064026"/>
                  <a:gd name="connsiteY125" fmla="*/ 778687 h 1424730"/>
                  <a:gd name="connsiteX126" fmla="*/ 1805609 w 2064026"/>
                  <a:gd name="connsiteY126" fmla="*/ 765434 h 1424730"/>
                  <a:gd name="connsiteX127" fmla="*/ 1808922 w 2064026"/>
                  <a:gd name="connsiteY127" fmla="*/ 755495 h 1424730"/>
                  <a:gd name="connsiteX128" fmla="*/ 1815548 w 2064026"/>
                  <a:gd name="connsiteY128" fmla="*/ 745556 h 1424730"/>
                  <a:gd name="connsiteX129" fmla="*/ 1828800 w 2064026"/>
                  <a:gd name="connsiteY129" fmla="*/ 725678 h 1424730"/>
                  <a:gd name="connsiteX130" fmla="*/ 1842052 w 2064026"/>
                  <a:gd name="connsiteY130" fmla="*/ 699173 h 1424730"/>
                  <a:gd name="connsiteX131" fmla="*/ 1848068 w 2064026"/>
                  <a:gd name="connsiteY131" fmla="*/ 728904 h 1424730"/>
                  <a:gd name="connsiteX132" fmla="*/ 1874136 w 2064026"/>
                  <a:gd name="connsiteY132" fmla="*/ 748956 h 1424730"/>
                  <a:gd name="connsiteX133" fmla="*/ 1878495 w 2064026"/>
                  <a:gd name="connsiteY133" fmla="*/ 768747 h 1424730"/>
                  <a:gd name="connsiteX134" fmla="*/ 1896194 w 2064026"/>
                  <a:gd name="connsiteY134" fmla="*/ 779035 h 1424730"/>
                  <a:gd name="connsiteX135" fmla="*/ 1888173 w 2064026"/>
                  <a:gd name="connsiteY135" fmla="*/ 791067 h 1424730"/>
                  <a:gd name="connsiteX136" fmla="*/ 1894189 w 2064026"/>
                  <a:gd name="connsiteY136" fmla="*/ 817135 h 1424730"/>
                  <a:gd name="connsiteX137" fmla="*/ 1918252 w 2064026"/>
                  <a:gd name="connsiteY137" fmla="*/ 823151 h 1424730"/>
                  <a:gd name="connsiteX138" fmla="*/ 1921565 w 2064026"/>
                  <a:gd name="connsiteY138" fmla="*/ 838321 h 1424730"/>
                  <a:gd name="connsiteX139" fmla="*/ 1921565 w 2064026"/>
                  <a:gd name="connsiteY139" fmla="*/ 871452 h 1424730"/>
                  <a:gd name="connsiteX140" fmla="*/ 1938130 w 2064026"/>
                  <a:gd name="connsiteY140" fmla="*/ 904582 h 1424730"/>
                  <a:gd name="connsiteX141" fmla="*/ 1951382 w 2064026"/>
                  <a:gd name="connsiteY141" fmla="*/ 921147 h 1424730"/>
                  <a:gd name="connsiteX142" fmla="*/ 1938130 w 2064026"/>
                  <a:gd name="connsiteY142" fmla="*/ 954278 h 1424730"/>
                  <a:gd name="connsiteX143" fmla="*/ 1905000 w 2064026"/>
                  <a:gd name="connsiteY143" fmla="*/ 984095 h 1424730"/>
                  <a:gd name="connsiteX144" fmla="*/ 1918252 w 2064026"/>
                  <a:gd name="connsiteY144" fmla="*/ 990721 h 1424730"/>
                  <a:gd name="connsiteX145" fmla="*/ 1951382 w 2064026"/>
                  <a:gd name="connsiteY145" fmla="*/ 960904 h 1424730"/>
                  <a:gd name="connsiteX146" fmla="*/ 1977887 w 2064026"/>
                  <a:gd name="connsiteY146" fmla="*/ 934400 h 1424730"/>
                  <a:gd name="connsiteX147" fmla="*/ 2001078 w 2064026"/>
                  <a:gd name="connsiteY147" fmla="*/ 947652 h 1424730"/>
                  <a:gd name="connsiteX148" fmla="*/ 2022526 w 2064026"/>
                  <a:gd name="connsiteY148" fmla="*/ 963519 h 1424730"/>
                  <a:gd name="connsiteX149" fmla="*/ 2017643 w 2064026"/>
                  <a:gd name="connsiteY149" fmla="*/ 990721 h 1424730"/>
                  <a:gd name="connsiteX150" fmla="*/ 2042578 w 2064026"/>
                  <a:gd name="connsiteY150" fmla="*/ 991593 h 1424730"/>
                  <a:gd name="connsiteX151" fmla="*/ 2058185 w 2064026"/>
                  <a:gd name="connsiteY151" fmla="*/ 1007287 h 1424730"/>
                  <a:gd name="connsiteX152" fmla="*/ 2046589 w 2064026"/>
                  <a:gd name="connsiteY152" fmla="*/ 1041725 h 1424730"/>
                  <a:gd name="connsiteX153" fmla="*/ 2064026 w 2064026"/>
                  <a:gd name="connsiteY153" fmla="*/ 1060295 h 1424730"/>
                  <a:gd name="connsiteX154" fmla="*/ 2027582 w 2064026"/>
                  <a:gd name="connsiteY154" fmla="*/ 1083487 h 1424730"/>
                  <a:gd name="connsiteX155" fmla="*/ 1981200 w 2064026"/>
                  <a:gd name="connsiteY155" fmla="*/ 1103365 h 1424730"/>
                  <a:gd name="connsiteX156" fmla="*/ 1952341 w 2064026"/>
                  <a:gd name="connsiteY156" fmla="*/ 1109904 h 1424730"/>
                  <a:gd name="connsiteX157" fmla="*/ 1931504 w 2064026"/>
                  <a:gd name="connsiteY157" fmla="*/ 1129869 h 1424730"/>
                  <a:gd name="connsiteX158" fmla="*/ 1888173 w 2064026"/>
                  <a:gd name="connsiteY158" fmla="*/ 1119930 h 1424730"/>
                  <a:gd name="connsiteX159" fmla="*/ 1832113 w 2064026"/>
                  <a:gd name="connsiteY159" fmla="*/ 1119930 h 1424730"/>
                  <a:gd name="connsiteX160" fmla="*/ 1795669 w 2064026"/>
                  <a:gd name="connsiteY160" fmla="*/ 1123243 h 1424730"/>
                  <a:gd name="connsiteX161" fmla="*/ 1777884 w 2064026"/>
                  <a:gd name="connsiteY161" fmla="*/ 1143993 h 1424730"/>
                  <a:gd name="connsiteX162" fmla="*/ 1751815 w 2064026"/>
                  <a:gd name="connsiteY162" fmla="*/ 1150009 h 1424730"/>
                  <a:gd name="connsiteX163" fmla="*/ 1716946 w 2064026"/>
                  <a:gd name="connsiteY163" fmla="*/ 1182878 h 1424730"/>
                  <a:gd name="connsiteX164" fmla="*/ 1645005 w 2064026"/>
                  <a:gd name="connsiteY164" fmla="*/ 1261129 h 1424730"/>
                  <a:gd name="connsiteX165" fmla="*/ 1596569 w 2064026"/>
                  <a:gd name="connsiteY165" fmla="*/ 1317493 h 1424730"/>
                  <a:gd name="connsiteX166" fmla="*/ 1593662 w 2064026"/>
                  <a:gd name="connsiteY166" fmla="*/ 1317638 h 1424730"/>
                  <a:gd name="connsiteX167" fmla="*/ 1593697 w 2064026"/>
                  <a:gd name="connsiteY167" fmla="*/ 1319298 h 1424730"/>
                  <a:gd name="connsiteX168" fmla="*/ 1547191 w 2064026"/>
                  <a:gd name="connsiteY168" fmla="*/ 1348530 h 1424730"/>
                  <a:gd name="connsiteX169" fmla="*/ 1497495 w 2064026"/>
                  <a:gd name="connsiteY169" fmla="*/ 1361782 h 1424730"/>
                  <a:gd name="connsiteX170" fmla="*/ 1490869 w 2064026"/>
                  <a:gd name="connsiteY170" fmla="*/ 1384973 h 1424730"/>
                  <a:gd name="connsiteX171" fmla="*/ 1464365 w 2064026"/>
                  <a:gd name="connsiteY171" fmla="*/ 1398226 h 1424730"/>
                  <a:gd name="connsiteX172" fmla="*/ 1408043 w 2064026"/>
                  <a:gd name="connsiteY172" fmla="*/ 1424730 h 1424730"/>
                  <a:gd name="connsiteX173" fmla="*/ 1404730 w 2064026"/>
                  <a:gd name="connsiteY173" fmla="*/ 1404852 h 1424730"/>
                  <a:gd name="connsiteX174" fmla="*/ 1408481 w 2064026"/>
                  <a:gd name="connsiteY174" fmla="*/ 1404687 h 1424730"/>
                  <a:gd name="connsiteX175" fmla="*/ 1414669 w 2064026"/>
                  <a:gd name="connsiteY175" fmla="*/ 1398226 h 1424730"/>
                  <a:gd name="connsiteX176" fmla="*/ 1417982 w 2064026"/>
                  <a:gd name="connsiteY176" fmla="*/ 1381660 h 1424730"/>
                  <a:gd name="connsiteX177" fmla="*/ 1414669 w 2064026"/>
                  <a:gd name="connsiteY177" fmla="*/ 1371721 h 1424730"/>
                  <a:gd name="connsiteX178" fmla="*/ 1411356 w 2064026"/>
                  <a:gd name="connsiteY178" fmla="*/ 1341904 h 1424730"/>
                  <a:gd name="connsiteX179" fmla="*/ 1437861 w 2064026"/>
                  <a:gd name="connsiteY179" fmla="*/ 1318713 h 1424730"/>
                  <a:gd name="connsiteX180" fmla="*/ 1441174 w 2064026"/>
                  <a:gd name="connsiteY180" fmla="*/ 1295521 h 1424730"/>
                  <a:gd name="connsiteX181" fmla="*/ 1414669 w 2064026"/>
                  <a:gd name="connsiteY181" fmla="*/ 1265704 h 1424730"/>
                  <a:gd name="connsiteX182" fmla="*/ 1378226 w 2064026"/>
                  <a:gd name="connsiteY182" fmla="*/ 1262391 h 1424730"/>
                  <a:gd name="connsiteX183" fmla="*/ 1374293 w 2064026"/>
                  <a:gd name="connsiteY183" fmla="*/ 1258586 h 1424730"/>
                  <a:gd name="connsiteX184" fmla="*/ 1368287 w 2064026"/>
                  <a:gd name="connsiteY184" fmla="*/ 1252452 h 1424730"/>
                  <a:gd name="connsiteX185" fmla="*/ 1358941 w 2064026"/>
                  <a:gd name="connsiteY185" fmla="*/ 1248330 h 1424730"/>
                  <a:gd name="connsiteX186" fmla="*/ 1357896 w 2064026"/>
                  <a:gd name="connsiteY186" fmla="*/ 1248612 h 1424730"/>
                  <a:gd name="connsiteX187" fmla="*/ 1355035 w 2064026"/>
                  <a:gd name="connsiteY187" fmla="*/ 1239200 h 1424730"/>
                  <a:gd name="connsiteX188" fmla="*/ 1345095 w 2064026"/>
                  <a:gd name="connsiteY188" fmla="*/ 1235887 h 1424730"/>
                  <a:gd name="connsiteX189" fmla="*/ 1331843 w 2064026"/>
                  <a:gd name="connsiteY189" fmla="*/ 1219321 h 1424730"/>
                  <a:gd name="connsiteX190" fmla="*/ 1311965 w 2064026"/>
                  <a:gd name="connsiteY190" fmla="*/ 1189504 h 1424730"/>
                  <a:gd name="connsiteX191" fmla="*/ 1292087 w 2064026"/>
                  <a:gd name="connsiteY191" fmla="*/ 1172939 h 1424730"/>
                  <a:gd name="connsiteX192" fmla="*/ 1282148 w 2064026"/>
                  <a:gd name="connsiteY192" fmla="*/ 1169626 h 1424730"/>
                  <a:gd name="connsiteX193" fmla="*/ 1262269 w 2064026"/>
                  <a:gd name="connsiteY193" fmla="*/ 1166313 h 1424730"/>
                  <a:gd name="connsiteX194" fmla="*/ 1252330 w 2064026"/>
                  <a:gd name="connsiteY194" fmla="*/ 1169626 h 1424730"/>
                  <a:gd name="connsiteX195" fmla="*/ 1232452 w 2064026"/>
                  <a:gd name="connsiteY195" fmla="*/ 1176252 h 1424730"/>
                  <a:gd name="connsiteX196" fmla="*/ 1202635 w 2064026"/>
                  <a:gd name="connsiteY196" fmla="*/ 1182878 h 1424730"/>
                  <a:gd name="connsiteX197" fmla="*/ 1196009 w 2064026"/>
                  <a:gd name="connsiteY197" fmla="*/ 1182878 h 1424730"/>
                  <a:gd name="connsiteX198" fmla="*/ 1187992 w 2064026"/>
                  <a:gd name="connsiteY198" fmla="*/ 1182842 h 1424730"/>
                  <a:gd name="connsiteX199" fmla="*/ 1187949 w 2064026"/>
                  <a:gd name="connsiteY199" fmla="*/ 1181714 h 1424730"/>
                  <a:gd name="connsiteX200" fmla="*/ 1117927 w 2064026"/>
                  <a:gd name="connsiteY200" fmla="*/ 1175535 h 1424730"/>
                  <a:gd name="connsiteX201" fmla="*/ 1099392 w 2064026"/>
                  <a:gd name="connsiteY201" fmla="*/ 1148763 h 1424730"/>
                  <a:gd name="connsiteX202" fmla="*/ 1095273 w 2064026"/>
                  <a:gd name="connsiteY202" fmla="*/ 1171416 h 1424730"/>
                  <a:gd name="connsiteX203" fmla="*/ 438306 w 2064026"/>
                  <a:gd name="connsiteY203" fmla="*/ 1169357 h 1424730"/>
                  <a:gd name="connsiteX204" fmla="*/ 441532 w 2064026"/>
                  <a:gd name="connsiteY204" fmla="*/ 1177757 h 1424730"/>
                  <a:gd name="connsiteX205" fmla="*/ 434009 w 2064026"/>
                  <a:gd name="connsiteY205" fmla="*/ 1176252 h 1424730"/>
                  <a:gd name="connsiteX206" fmla="*/ 427382 w 2064026"/>
                  <a:gd name="connsiteY206" fmla="*/ 1169626 h 1424730"/>
                  <a:gd name="connsiteX207" fmla="*/ 417443 w 2064026"/>
                  <a:gd name="connsiteY207" fmla="*/ 1166313 h 1424730"/>
                  <a:gd name="connsiteX208" fmla="*/ 414130 w 2064026"/>
                  <a:gd name="connsiteY208" fmla="*/ 1156373 h 1424730"/>
                  <a:gd name="connsiteX209" fmla="*/ 400405 w 2064026"/>
                  <a:gd name="connsiteY209" fmla="*/ 1150780 h 1424730"/>
                  <a:gd name="connsiteX210" fmla="*/ 394252 w 2064026"/>
                  <a:gd name="connsiteY210" fmla="*/ 1143121 h 1424730"/>
                  <a:gd name="connsiteX211" fmla="*/ 385175 w 2064026"/>
                  <a:gd name="connsiteY211" fmla="*/ 1136396 h 1424730"/>
                  <a:gd name="connsiteX212" fmla="*/ 383685 w 2064026"/>
                  <a:gd name="connsiteY212" fmla="*/ 1135200 h 1424730"/>
                  <a:gd name="connsiteX213" fmla="*/ 381000 w 2064026"/>
                  <a:gd name="connsiteY213" fmla="*/ 1126556 h 1424730"/>
                  <a:gd name="connsiteX214" fmla="*/ 361122 w 2064026"/>
                  <a:gd name="connsiteY214" fmla="*/ 1119930 h 1424730"/>
                  <a:gd name="connsiteX215" fmla="*/ 351182 w 2064026"/>
                  <a:gd name="connsiteY215" fmla="*/ 1103365 h 1424730"/>
                  <a:gd name="connsiteX216" fmla="*/ 327991 w 2064026"/>
                  <a:gd name="connsiteY216" fmla="*/ 1100052 h 1424730"/>
                  <a:gd name="connsiteX217" fmla="*/ 311426 w 2064026"/>
                  <a:gd name="connsiteY217" fmla="*/ 1083487 h 1424730"/>
                  <a:gd name="connsiteX218" fmla="*/ 308113 w 2064026"/>
                  <a:gd name="connsiteY218" fmla="*/ 1073547 h 1424730"/>
                  <a:gd name="connsiteX219" fmla="*/ 298174 w 2064026"/>
                  <a:gd name="connsiteY219" fmla="*/ 1047043 h 1424730"/>
                  <a:gd name="connsiteX220" fmla="*/ 284922 w 2064026"/>
                  <a:gd name="connsiteY220" fmla="*/ 1030478 h 1424730"/>
                  <a:gd name="connsiteX221" fmla="*/ 284922 w 2064026"/>
                  <a:gd name="connsiteY221" fmla="*/ 1010600 h 1424730"/>
                  <a:gd name="connsiteX222" fmla="*/ 265043 w 2064026"/>
                  <a:gd name="connsiteY222" fmla="*/ 994034 h 1424730"/>
                  <a:gd name="connsiteX223" fmla="*/ 284922 w 2064026"/>
                  <a:gd name="connsiteY223" fmla="*/ 977469 h 1424730"/>
                  <a:gd name="connsiteX224" fmla="*/ 245165 w 2064026"/>
                  <a:gd name="connsiteY224" fmla="*/ 977469 h 1424730"/>
                  <a:gd name="connsiteX225" fmla="*/ 255104 w 2064026"/>
                  <a:gd name="connsiteY225" fmla="*/ 937713 h 1424730"/>
                  <a:gd name="connsiteX226" fmla="*/ 254462 w 2064026"/>
                  <a:gd name="connsiteY226" fmla="*/ 936521 h 1424730"/>
                  <a:gd name="connsiteX227" fmla="*/ 260652 w 2064026"/>
                  <a:gd name="connsiteY227" fmla="*/ 942023 h 1424730"/>
                  <a:gd name="connsiteX228" fmla="*/ 272212 w 2064026"/>
                  <a:gd name="connsiteY228" fmla="*/ 936176 h 1424730"/>
                  <a:gd name="connsiteX229" fmla="*/ 261117 w 2064026"/>
                  <a:gd name="connsiteY229" fmla="*/ 900767 h 1424730"/>
                  <a:gd name="connsiteX230" fmla="*/ 241386 w 2064026"/>
                  <a:gd name="connsiteY230" fmla="*/ 883893 h 1424730"/>
                  <a:gd name="connsiteX231" fmla="*/ 246236 w 2064026"/>
                  <a:gd name="connsiteY231" fmla="*/ 869942 h 1424730"/>
                  <a:gd name="connsiteX232" fmla="*/ 233879 w 2064026"/>
                  <a:gd name="connsiteY232" fmla="*/ 865823 h 1424730"/>
                  <a:gd name="connsiteX233" fmla="*/ 227701 w 2064026"/>
                  <a:gd name="connsiteY233" fmla="*/ 863763 h 1424730"/>
                  <a:gd name="connsiteX234" fmla="*/ 221522 w 2064026"/>
                  <a:gd name="connsiteY234" fmla="*/ 859644 h 1424730"/>
                  <a:gd name="connsiteX235" fmla="*/ 219463 w 2064026"/>
                  <a:gd name="connsiteY235" fmla="*/ 853466 h 1424730"/>
                  <a:gd name="connsiteX236" fmla="*/ 211225 w 2064026"/>
                  <a:gd name="connsiteY236" fmla="*/ 841109 h 1424730"/>
                  <a:gd name="connsiteX237" fmla="*/ 209360 w 2064026"/>
                  <a:gd name="connsiteY237" fmla="*/ 835558 h 1424730"/>
                  <a:gd name="connsiteX238" fmla="*/ 208755 w 2064026"/>
                  <a:gd name="connsiteY238" fmla="*/ 832227 h 1424730"/>
                  <a:gd name="connsiteX239" fmla="*/ 207106 w 2064026"/>
                  <a:gd name="connsiteY239" fmla="*/ 820515 h 1424730"/>
                  <a:gd name="connsiteX240" fmla="*/ 200928 w 2064026"/>
                  <a:gd name="connsiteY240" fmla="*/ 797861 h 1424730"/>
                  <a:gd name="connsiteX241" fmla="*/ 194749 w 2064026"/>
                  <a:gd name="connsiteY241" fmla="*/ 785504 h 1424730"/>
                  <a:gd name="connsiteX242" fmla="*/ 193488 w 2064026"/>
                  <a:gd name="connsiteY242" fmla="*/ 801050 h 1424730"/>
                  <a:gd name="connsiteX243" fmla="*/ 182393 w 2064026"/>
                  <a:gd name="connsiteY243" fmla="*/ 804704 h 1424730"/>
                  <a:gd name="connsiteX244" fmla="*/ 170036 w 2064026"/>
                  <a:gd name="connsiteY244" fmla="*/ 778462 h 1424730"/>
                  <a:gd name="connsiteX245" fmla="*/ 163031 w 2064026"/>
                  <a:gd name="connsiteY245" fmla="*/ 766341 h 1424730"/>
                  <a:gd name="connsiteX246" fmla="*/ 163636 w 2064026"/>
                  <a:gd name="connsiteY246" fmla="*/ 778005 h 1424730"/>
                  <a:gd name="connsiteX247" fmla="*/ 157679 w 2064026"/>
                  <a:gd name="connsiteY247" fmla="*/ 777199 h 1424730"/>
                  <a:gd name="connsiteX248" fmla="*/ 143263 w 2064026"/>
                  <a:gd name="connsiteY248" fmla="*/ 754612 h 1424730"/>
                  <a:gd name="connsiteX249" fmla="*/ 148112 w 2064026"/>
                  <a:gd name="connsiteY249" fmla="*/ 731626 h 1424730"/>
                  <a:gd name="connsiteX250" fmla="*/ 109514 w 2064026"/>
                  <a:gd name="connsiteY250" fmla="*/ 723854 h 1424730"/>
                  <a:gd name="connsiteX251" fmla="*/ 87326 w 2064026"/>
                  <a:gd name="connsiteY251" fmla="*/ 744780 h 1424730"/>
                  <a:gd name="connsiteX252" fmla="*/ 95895 w 2064026"/>
                  <a:gd name="connsiteY252" fmla="*/ 756671 h 1424730"/>
                  <a:gd name="connsiteX253" fmla="*/ 77360 w 2064026"/>
                  <a:gd name="connsiteY253" fmla="*/ 746374 h 1424730"/>
                  <a:gd name="connsiteX254" fmla="*/ 58825 w 2064026"/>
                  <a:gd name="connsiteY254" fmla="*/ 729898 h 1424730"/>
                  <a:gd name="connsiteX255" fmla="*/ 54706 w 2064026"/>
                  <a:gd name="connsiteY255" fmla="*/ 723720 h 1424730"/>
                  <a:gd name="connsiteX256" fmla="*/ 42349 w 2064026"/>
                  <a:gd name="connsiteY256" fmla="*/ 717542 h 1424730"/>
                  <a:gd name="connsiteX257" fmla="*/ 23814 w 2064026"/>
                  <a:gd name="connsiteY257" fmla="*/ 705185 h 1424730"/>
                  <a:gd name="connsiteX258" fmla="*/ 11457 w 2064026"/>
                  <a:gd name="connsiteY258" fmla="*/ 699007 h 1424730"/>
                  <a:gd name="connsiteX259" fmla="*/ 5279 w 2064026"/>
                  <a:gd name="connsiteY259" fmla="*/ 699007 h 1424730"/>
                  <a:gd name="connsiteX260" fmla="*/ 1160 w 2064026"/>
                  <a:gd name="connsiteY260" fmla="*/ 693515 h 1424730"/>
                  <a:gd name="connsiteX261" fmla="*/ 1160 w 2064026"/>
                  <a:gd name="connsiteY261" fmla="*/ 163547 h 1424730"/>
                  <a:gd name="connsiteX262" fmla="*/ 0 w 2064026"/>
                  <a:gd name="connsiteY262" fmla="*/ 163020 h 1424730"/>
                  <a:gd name="connsiteX263" fmla="*/ 0 w 2064026"/>
                  <a:gd name="connsiteY263" fmla="*/ 162460 h 1424730"/>
                  <a:gd name="connsiteX264" fmla="*/ 92765 w 2064026"/>
                  <a:gd name="connsiteY264" fmla="*/ 218782 h 1424730"/>
                  <a:gd name="connsiteX265" fmla="*/ 125895 w 2064026"/>
                  <a:gd name="connsiteY265" fmla="*/ 215469 h 1424730"/>
                  <a:gd name="connsiteX266" fmla="*/ 83195 w 2064026"/>
                  <a:gd name="connsiteY266" fmla="*/ 149208 h 1424730"/>
                  <a:gd name="connsiteX267" fmla="*/ 131049 w 2064026"/>
                  <a:gd name="connsiteY267" fmla="*/ 151233 h 1424730"/>
                  <a:gd name="connsiteX268" fmla="*/ 228600 w 2064026"/>
                  <a:gd name="connsiteY268" fmla="*/ 75033 h 1424730"/>
                  <a:gd name="connsiteX269" fmla="*/ 274429 w 2064026"/>
                  <a:gd name="connsiteY269" fmla="*/ 79450 h 1424730"/>
                  <a:gd name="connsiteX270" fmla="*/ 147798 w 2064026"/>
                  <a:gd name="connsiteY270" fmla="*/ 163932 h 1424730"/>
                  <a:gd name="connsiteX271" fmla="*/ 195469 w 2064026"/>
                  <a:gd name="connsiteY271" fmla="*/ 179026 h 1424730"/>
                  <a:gd name="connsiteX272" fmla="*/ 218661 w 2064026"/>
                  <a:gd name="connsiteY272" fmla="*/ 142582 h 1424730"/>
                  <a:gd name="connsiteX273" fmla="*/ 255104 w 2064026"/>
                  <a:gd name="connsiteY273" fmla="*/ 142582 h 1424730"/>
                  <a:gd name="connsiteX274" fmla="*/ 261730 w 2064026"/>
                  <a:gd name="connsiteY274" fmla="*/ 155834 h 1424730"/>
                  <a:gd name="connsiteX275" fmla="*/ 301487 w 2064026"/>
                  <a:gd name="connsiteY275" fmla="*/ 139269 h 1424730"/>
                  <a:gd name="connsiteX276" fmla="*/ 311426 w 2064026"/>
                  <a:gd name="connsiteY276" fmla="*/ 99513 h 1424730"/>
                  <a:gd name="connsiteX277" fmla="*/ 327991 w 2064026"/>
                  <a:gd name="connsiteY277" fmla="*/ 132643 h 1424730"/>
                  <a:gd name="connsiteX278" fmla="*/ 341243 w 2064026"/>
                  <a:gd name="connsiteY278" fmla="*/ 159147 h 1424730"/>
                  <a:gd name="connsiteX279" fmla="*/ 371061 w 2064026"/>
                  <a:gd name="connsiteY279" fmla="*/ 165773 h 1424730"/>
                  <a:gd name="connsiteX280" fmla="*/ 397565 w 2064026"/>
                  <a:gd name="connsiteY280" fmla="*/ 139269 h 1424730"/>
                  <a:gd name="connsiteX281" fmla="*/ 417443 w 2064026"/>
                  <a:gd name="connsiteY281" fmla="*/ 182339 h 1424730"/>
                  <a:gd name="connsiteX282" fmla="*/ 443948 w 2064026"/>
                  <a:gd name="connsiteY282" fmla="*/ 152521 h 1424730"/>
                  <a:gd name="connsiteX283" fmla="*/ 473765 w 2064026"/>
                  <a:gd name="connsiteY283" fmla="*/ 155834 h 1424730"/>
                  <a:gd name="connsiteX284" fmla="*/ 506895 w 2064026"/>
                  <a:gd name="connsiteY284" fmla="*/ 179026 h 1424730"/>
                  <a:gd name="connsiteX285" fmla="*/ 576469 w 2064026"/>
                  <a:gd name="connsiteY285" fmla="*/ 225408 h 1424730"/>
                  <a:gd name="connsiteX286" fmla="*/ 616226 w 2064026"/>
                  <a:gd name="connsiteY286" fmla="*/ 218782 h 1424730"/>
                  <a:gd name="connsiteX287" fmla="*/ 641902 w 2064026"/>
                  <a:gd name="connsiteY287" fmla="*/ 248600 h 1424730"/>
                  <a:gd name="connsiteX288" fmla="*/ 609600 w 2064026"/>
                  <a:gd name="connsiteY288" fmla="*/ 271791 h 1424730"/>
                  <a:gd name="connsiteX289" fmla="*/ 659295 w 2064026"/>
                  <a:gd name="connsiteY289" fmla="*/ 285043 h 1424730"/>
                  <a:gd name="connsiteX290" fmla="*/ 742122 w 2064026"/>
                  <a:gd name="connsiteY290" fmla="*/ 281730 h 1424730"/>
                  <a:gd name="connsiteX291" fmla="*/ 785191 w 2064026"/>
                  <a:gd name="connsiteY291" fmla="*/ 354617 h 1424730"/>
                  <a:gd name="connsiteX292" fmla="*/ 788504 w 2064026"/>
                  <a:gd name="connsiteY292" fmla="*/ 278417 h 1424730"/>
                  <a:gd name="connsiteX293" fmla="*/ 834887 w 2064026"/>
                  <a:gd name="connsiteY293" fmla="*/ 275104 h 1424730"/>
                  <a:gd name="connsiteX294" fmla="*/ 834887 w 2064026"/>
                  <a:gd name="connsiteY294" fmla="*/ 258539 h 1424730"/>
                  <a:gd name="connsiteX295" fmla="*/ 781878 w 2064026"/>
                  <a:gd name="connsiteY295" fmla="*/ 258539 h 1424730"/>
                  <a:gd name="connsiteX296" fmla="*/ 765313 w 2064026"/>
                  <a:gd name="connsiteY296" fmla="*/ 238660 h 1424730"/>
                  <a:gd name="connsiteX297" fmla="*/ 781878 w 2064026"/>
                  <a:gd name="connsiteY297" fmla="*/ 222095 h 1424730"/>
                  <a:gd name="connsiteX298" fmla="*/ 811695 w 2064026"/>
                  <a:gd name="connsiteY298" fmla="*/ 218782 h 1424730"/>
                  <a:gd name="connsiteX299" fmla="*/ 844826 w 2064026"/>
                  <a:gd name="connsiteY299" fmla="*/ 218782 h 1424730"/>
                  <a:gd name="connsiteX300" fmla="*/ 849746 w 2064026"/>
                  <a:gd name="connsiteY300" fmla="*/ 220037 h 1424730"/>
                  <a:gd name="connsiteX301" fmla="*/ 851452 w 2064026"/>
                  <a:gd name="connsiteY301" fmla="*/ 232034 h 1424730"/>
                  <a:gd name="connsiteX302" fmla="*/ 858630 w 2064026"/>
                  <a:gd name="connsiteY302" fmla="*/ 242900 h 1424730"/>
                  <a:gd name="connsiteX303" fmla="*/ 857535 w 2064026"/>
                  <a:gd name="connsiteY303" fmla="*/ 240355 h 1424730"/>
                  <a:gd name="connsiteX304" fmla="*/ 864704 w 2064026"/>
                  <a:gd name="connsiteY304" fmla="*/ 248600 h 1424730"/>
                  <a:gd name="connsiteX305" fmla="*/ 877956 w 2064026"/>
                  <a:gd name="connsiteY305" fmla="*/ 271791 h 1424730"/>
                  <a:gd name="connsiteX306" fmla="*/ 937591 w 2064026"/>
                  <a:gd name="connsiteY306" fmla="*/ 275104 h 1424730"/>
                  <a:gd name="connsiteX307" fmla="*/ 940904 w 2064026"/>
                  <a:gd name="connsiteY307" fmla="*/ 285043 h 1424730"/>
                  <a:gd name="connsiteX308" fmla="*/ 964095 w 2064026"/>
                  <a:gd name="connsiteY308" fmla="*/ 291669 h 1424730"/>
                  <a:gd name="connsiteX309" fmla="*/ 977348 w 2064026"/>
                  <a:gd name="connsiteY309" fmla="*/ 288356 h 1424730"/>
                  <a:gd name="connsiteX310" fmla="*/ 987287 w 2064026"/>
                  <a:gd name="connsiteY310" fmla="*/ 285043 h 1424730"/>
                  <a:gd name="connsiteX311" fmla="*/ 1017104 w 2064026"/>
                  <a:gd name="connsiteY311" fmla="*/ 281730 h 1424730"/>
                  <a:gd name="connsiteX312" fmla="*/ 1030356 w 2064026"/>
                  <a:gd name="connsiteY312" fmla="*/ 248600 h 1424730"/>
                  <a:gd name="connsiteX313" fmla="*/ 1050235 w 2064026"/>
                  <a:gd name="connsiteY313" fmla="*/ 248600 h 1424730"/>
                  <a:gd name="connsiteX314" fmla="*/ 1076739 w 2064026"/>
                  <a:gd name="connsiteY314" fmla="*/ 265165 h 1424730"/>
                  <a:gd name="connsiteX315" fmla="*/ 1089991 w 2064026"/>
                  <a:gd name="connsiteY315" fmla="*/ 338052 h 1424730"/>
                  <a:gd name="connsiteX316" fmla="*/ 1096617 w 2064026"/>
                  <a:gd name="connsiteY316" fmla="*/ 271791 h 1424730"/>
                  <a:gd name="connsiteX317" fmla="*/ 1123122 w 2064026"/>
                  <a:gd name="connsiteY317" fmla="*/ 271791 h 1424730"/>
                  <a:gd name="connsiteX318" fmla="*/ 1116495 w 2064026"/>
                  <a:gd name="connsiteY318" fmla="*/ 185652 h 1424730"/>
                  <a:gd name="connsiteX319" fmla="*/ 1131036 w 2064026"/>
                  <a:gd name="connsiteY319" fmla="*/ 171480 h 1424730"/>
                  <a:gd name="connsiteX320" fmla="*/ 1106556 w 2064026"/>
                  <a:gd name="connsiteY320" fmla="*/ 165773 h 1424730"/>
                  <a:gd name="connsiteX321" fmla="*/ 1099930 w 2064026"/>
                  <a:gd name="connsiteY321" fmla="*/ 155834 h 1424730"/>
                  <a:gd name="connsiteX322" fmla="*/ 1086678 w 2064026"/>
                  <a:gd name="connsiteY322" fmla="*/ 135956 h 1424730"/>
                  <a:gd name="connsiteX323" fmla="*/ 1080052 w 2064026"/>
                  <a:gd name="connsiteY323" fmla="*/ 122704 h 1424730"/>
                  <a:gd name="connsiteX324" fmla="*/ 1073426 w 2064026"/>
                  <a:gd name="connsiteY324" fmla="*/ 99513 h 1424730"/>
                  <a:gd name="connsiteX325" fmla="*/ 1083365 w 2064026"/>
                  <a:gd name="connsiteY325" fmla="*/ 66382 h 1424730"/>
                  <a:gd name="connsiteX326" fmla="*/ 1096617 w 2064026"/>
                  <a:gd name="connsiteY326" fmla="*/ 46504 h 1424730"/>
                  <a:gd name="connsiteX327" fmla="*/ 1099930 w 2064026"/>
                  <a:gd name="connsiteY327" fmla="*/ 10060 h 1424730"/>
                  <a:gd name="connsiteX328" fmla="*/ 1126435 w 2064026"/>
                  <a:gd name="connsiteY328" fmla="*/ 6747 h 1424730"/>
                  <a:gd name="connsiteX329" fmla="*/ 1146313 w 2064026"/>
                  <a:gd name="connsiteY32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25826 w 2064026"/>
                  <a:gd name="connsiteY80" fmla="*/ 838321 h 1424730"/>
                  <a:gd name="connsiteX81" fmla="*/ 1245704 w 2064026"/>
                  <a:gd name="connsiteY81" fmla="*/ 864826 h 1424730"/>
                  <a:gd name="connsiteX82" fmla="*/ 1318591 w 2064026"/>
                  <a:gd name="connsiteY82" fmla="*/ 914521 h 1424730"/>
                  <a:gd name="connsiteX83" fmla="*/ 1345095 w 2064026"/>
                  <a:gd name="connsiteY83" fmla="*/ 917834 h 1424730"/>
                  <a:gd name="connsiteX84" fmla="*/ 1381539 w 2064026"/>
                  <a:gd name="connsiteY84" fmla="*/ 914521 h 1424730"/>
                  <a:gd name="connsiteX85" fmla="*/ 1414669 w 2064026"/>
                  <a:gd name="connsiteY85" fmla="*/ 934400 h 1424730"/>
                  <a:gd name="connsiteX86" fmla="*/ 1414669 w 2064026"/>
                  <a:gd name="connsiteY86" fmla="*/ 970843 h 1424730"/>
                  <a:gd name="connsiteX87" fmla="*/ 1427922 w 2064026"/>
                  <a:gd name="connsiteY87" fmla="*/ 1027165 h 1424730"/>
                  <a:gd name="connsiteX88" fmla="*/ 1447800 w 2064026"/>
                  <a:gd name="connsiteY88" fmla="*/ 1060295 h 1424730"/>
                  <a:gd name="connsiteX89" fmla="*/ 1477617 w 2064026"/>
                  <a:gd name="connsiteY89" fmla="*/ 1080173 h 1424730"/>
                  <a:gd name="connsiteX90" fmla="*/ 1504122 w 2064026"/>
                  <a:gd name="connsiteY90" fmla="*/ 1053669 h 1424730"/>
                  <a:gd name="connsiteX91" fmla="*/ 1500809 w 2064026"/>
                  <a:gd name="connsiteY91" fmla="*/ 1007287 h 1424730"/>
                  <a:gd name="connsiteX92" fmla="*/ 1480930 w 2064026"/>
                  <a:gd name="connsiteY92" fmla="*/ 954278 h 1424730"/>
                  <a:gd name="connsiteX93" fmla="*/ 1533939 w 2064026"/>
                  <a:gd name="connsiteY93" fmla="*/ 921147 h 1424730"/>
                  <a:gd name="connsiteX94" fmla="*/ 1557130 w 2064026"/>
                  <a:gd name="connsiteY94" fmla="*/ 864826 h 1424730"/>
                  <a:gd name="connsiteX95" fmla="*/ 1557117 w 2064026"/>
                  <a:gd name="connsiteY95" fmla="*/ 857327 h 1424730"/>
                  <a:gd name="connsiteX96" fmla="*/ 1553817 w 2064026"/>
                  <a:gd name="connsiteY96" fmla="*/ 831695 h 1424730"/>
                  <a:gd name="connsiteX97" fmla="*/ 1550504 w 2064026"/>
                  <a:gd name="connsiteY97" fmla="*/ 795252 h 1424730"/>
                  <a:gd name="connsiteX98" fmla="*/ 1538660 w 2064026"/>
                  <a:gd name="connsiteY98" fmla="*/ 786224 h 1424730"/>
                  <a:gd name="connsiteX99" fmla="*/ 1517788 w 2064026"/>
                  <a:gd name="connsiteY99" fmla="*/ 775373 h 1424730"/>
                  <a:gd name="connsiteX100" fmla="*/ 1532117 w 2064026"/>
                  <a:gd name="connsiteY100" fmla="*/ 759305 h 1424730"/>
                  <a:gd name="connsiteX101" fmla="*/ 1534933 w 2064026"/>
                  <a:gd name="connsiteY101" fmla="*/ 749366 h 1424730"/>
                  <a:gd name="connsiteX102" fmla="*/ 1527313 w 2064026"/>
                  <a:gd name="connsiteY102" fmla="*/ 689234 h 1424730"/>
                  <a:gd name="connsiteX103" fmla="*/ 1524000 w 2064026"/>
                  <a:gd name="connsiteY103" fmla="*/ 666043 h 1424730"/>
                  <a:gd name="connsiteX104" fmla="*/ 1514061 w 2064026"/>
                  <a:gd name="connsiteY104" fmla="*/ 613034 h 1424730"/>
                  <a:gd name="connsiteX105" fmla="*/ 1517374 w 2064026"/>
                  <a:gd name="connsiteY105" fmla="*/ 603095 h 1424730"/>
                  <a:gd name="connsiteX106" fmla="*/ 1527313 w 2064026"/>
                  <a:gd name="connsiteY106" fmla="*/ 606408 h 1424730"/>
                  <a:gd name="connsiteX107" fmla="*/ 1553817 w 2064026"/>
                  <a:gd name="connsiteY107" fmla="*/ 609721 h 1424730"/>
                  <a:gd name="connsiteX108" fmla="*/ 1583635 w 2064026"/>
                  <a:gd name="connsiteY108" fmla="*/ 616347 h 1424730"/>
                  <a:gd name="connsiteX109" fmla="*/ 1633330 w 2064026"/>
                  <a:gd name="connsiteY109" fmla="*/ 603095 h 1424730"/>
                  <a:gd name="connsiteX110" fmla="*/ 1643269 w 2064026"/>
                  <a:gd name="connsiteY110" fmla="*/ 609721 h 1424730"/>
                  <a:gd name="connsiteX111" fmla="*/ 1653209 w 2064026"/>
                  <a:gd name="connsiteY111" fmla="*/ 646165 h 1424730"/>
                  <a:gd name="connsiteX112" fmla="*/ 1663270 w 2064026"/>
                  <a:gd name="connsiteY112" fmla="*/ 652958 h 1424730"/>
                  <a:gd name="connsiteX113" fmla="*/ 1662413 w 2064026"/>
                  <a:gd name="connsiteY113" fmla="*/ 651435 h 1424730"/>
                  <a:gd name="connsiteX114" fmla="*/ 1673087 w 2064026"/>
                  <a:gd name="connsiteY114" fmla="*/ 656104 h 1424730"/>
                  <a:gd name="connsiteX115" fmla="*/ 1685556 w 2064026"/>
                  <a:gd name="connsiteY115" fmla="*/ 664962 h 1424730"/>
                  <a:gd name="connsiteX116" fmla="*/ 1696278 w 2064026"/>
                  <a:gd name="connsiteY116" fmla="*/ 669356 h 1424730"/>
                  <a:gd name="connsiteX117" fmla="*/ 1715245 w 2064026"/>
                  <a:gd name="connsiteY117" fmla="*/ 691719 h 1424730"/>
                  <a:gd name="connsiteX118" fmla="*/ 1699011 w 2064026"/>
                  <a:gd name="connsiteY118" fmla="*/ 707953 h 1424730"/>
                  <a:gd name="connsiteX119" fmla="*/ 1720877 w 2064026"/>
                  <a:gd name="connsiteY119" fmla="*/ 709775 h 1424730"/>
                  <a:gd name="connsiteX120" fmla="*/ 1732722 w 2064026"/>
                  <a:gd name="connsiteY120" fmla="*/ 750691 h 1424730"/>
                  <a:gd name="connsiteX121" fmla="*/ 1723611 w 2064026"/>
                  <a:gd name="connsiteY121" fmla="*/ 764440 h 1424730"/>
                  <a:gd name="connsiteX122" fmla="*/ 1742578 w 2064026"/>
                  <a:gd name="connsiteY122" fmla="*/ 765352 h 1424730"/>
                  <a:gd name="connsiteX123" fmla="*/ 1761071 w 2064026"/>
                  <a:gd name="connsiteY123" fmla="*/ 785671 h 1424730"/>
                  <a:gd name="connsiteX124" fmla="*/ 1758350 w 2064026"/>
                  <a:gd name="connsiteY124" fmla="*/ 788821 h 1424730"/>
                  <a:gd name="connsiteX125" fmla="*/ 1772478 w 2064026"/>
                  <a:gd name="connsiteY125" fmla="*/ 791939 h 1424730"/>
                  <a:gd name="connsiteX126" fmla="*/ 1792356 w 2064026"/>
                  <a:gd name="connsiteY126" fmla="*/ 778687 h 1424730"/>
                  <a:gd name="connsiteX127" fmla="*/ 1805609 w 2064026"/>
                  <a:gd name="connsiteY127" fmla="*/ 765434 h 1424730"/>
                  <a:gd name="connsiteX128" fmla="*/ 1808922 w 2064026"/>
                  <a:gd name="connsiteY128" fmla="*/ 755495 h 1424730"/>
                  <a:gd name="connsiteX129" fmla="*/ 1815548 w 2064026"/>
                  <a:gd name="connsiteY129" fmla="*/ 745556 h 1424730"/>
                  <a:gd name="connsiteX130" fmla="*/ 1828800 w 2064026"/>
                  <a:gd name="connsiteY130" fmla="*/ 725678 h 1424730"/>
                  <a:gd name="connsiteX131" fmla="*/ 1842052 w 2064026"/>
                  <a:gd name="connsiteY131" fmla="*/ 699173 h 1424730"/>
                  <a:gd name="connsiteX132" fmla="*/ 1848068 w 2064026"/>
                  <a:gd name="connsiteY132" fmla="*/ 728904 h 1424730"/>
                  <a:gd name="connsiteX133" fmla="*/ 1874136 w 2064026"/>
                  <a:gd name="connsiteY133" fmla="*/ 748956 h 1424730"/>
                  <a:gd name="connsiteX134" fmla="*/ 1878495 w 2064026"/>
                  <a:gd name="connsiteY134" fmla="*/ 768747 h 1424730"/>
                  <a:gd name="connsiteX135" fmla="*/ 1896194 w 2064026"/>
                  <a:gd name="connsiteY135" fmla="*/ 779035 h 1424730"/>
                  <a:gd name="connsiteX136" fmla="*/ 1888173 w 2064026"/>
                  <a:gd name="connsiteY136" fmla="*/ 791067 h 1424730"/>
                  <a:gd name="connsiteX137" fmla="*/ 1894189 w 2064026"/>
                  <a:gd name="connsiteY137" fmla="*/ 817135 h 1424730"/>
                  <a:gd name="connsiteX138" fmla="*/ 1918252 w 2064026"/>
                  <a:gd name="connsiteY138" fmla="*/ 823151 h 1424730"/>
                  <a:gd name="connsiteX139" fmla="*/ 1921565 w 2064026"/>
                  <a:gd name="connsiteY139" fmla="*/ 838321 h 1424730"/>
                  <a:gd name="connsiteX140" fmla="*/ 1921565 w 2064026"/>
                  <a:gd name="connsiteY140" fmla="*/ 871452 h 1424730"/>
                  <a:gd name="connsiteX141" fmla="*/ 1938130 w 2064026"/>
                  <a:gd name="connsiteY141" fmla="*/ 904582 h 1424730"/>
                  <a:gd name="connsiteX142" fmla="*/ 1951382 w 2064026"/>
                  <a:gd name="connsiteY142" fmla="*/ 921147 h 1424730"/>
                  <a:gd name="connsiteX143" fmla="*/ 1938130 w 2064026"/>
                  <a:gd name="connsiteY143" fmla="*/ 954278 h 1424730"/>
                  <a:gd name="connsiteX144" fmla="*/ 1905000 w 2064026"/>
                  <a:gd name="connsiteY144" fmla="*/ 984095 h 1424730"/>
                  <a:gd name="connsiteX145" fmla="*/ 1918252 w 2064026"/>
                  <a:gd name="connsiteY145" fmla="*/ 990721 h 1424730"/>
                  <a:gd name="connsiteX146" fmla="*/ 1951382 w 2064026"/>
                  <a:gd name="connsiteY146" fmla="*/ 960904 h 1424730"/>
                  <a:gd name="connsiteX147" fmla="*/ 1977887 w 2064026"/>
                  <a:gd name="connsiteY147" fmla="*/ 934400 h 1424730"/>
                  <a:gd name="connsiteX148" fmla="*/ 2001078 w 2064026"/>
                  <a:gd name="connsiteY148" fmla="*/ 947652 h 1424730"/>
                  <a:gd name="connsiteX149" fmla="*/ 2022526 w 2064026"/>
                  <a:gd name="connsiteY149" fmla="*/ 963519 h 1424730"/>
                  <a:gd name="connsiteX150" fmla="*/ 2017643 w 2064026"/>
                  <a:gd name="connsiteY150" fmla="*/ 990721 h 1424730"/>
                  <a:gd name="connsiteX151" fmla="*/ 2042578 w 2064026"/>
                  <a:gd name="connsiteY151" fmla="*/ 991593 h 1424730"/>
                  <a:gd name="connsiteX152" fmla="*/ 2058185 w 2064026"/>
                  <a:gd name="connsiteY152" fmla="*/ 1007287 h 1424730"/>
                  <a:gd name="connsiteX153" fmla="*/ 2046589 w 2064026"/>
                  <a:gd name="connsiteY153" fmla="*/ 1041725 h 1424730"/>
                  <a:gd name="connsiteX154" fmla="*/ 2064026 w 2064026"/>
                  <a:gd name="connsiteY154" fmla="*/ 1060295 h 1424730"/>
                  <a:gd name="connsiteX155" fmla="*/ 2027582 w 2064026"/>
                  <a:gd name="connsiteY155" fmla="*/ 1083487 h 1424730"/>
                  <a:gd name="connsiteX156" fmla="*/ 1981200 w 2064026"/>
                  <a:gd name="connsiteY156" fmla="*/ 1103365 h 1424730"/>
                  <a:gd name="connsiteX157" fmla="*/ 1952341 w 2064026"/>
                  <a:gd name="connsiteY157" fmla="*/ 1109904 h 1424730"/>
                  <a:gd name="connsiteX158" fmla="*/ 1931504 w 2064026"/>
                  <a:gd name="connsiteY158" fmla="*/ 1129869 h 1424730"/>
                  <a:gd name="connsiteX159" fmla="*/ 1888173 w 2064026"/>
                  <a:gd name="connsiteY159" fmla="*/ 1119930 h 1424730"/>
                  <a:gd name="connsiteX160" fmla="*/ 1832113 w 2064026"/>
                  <a:gd name="connsiteY160" fmla="*/ 1119930 h 1424730"/>
                  <a:gd name="connsiteX161" fmla="*/ 1795669 w 2064026"/>
                  <a:gd name="connsiteY161" fmla="*/ 1123243 h 1424730"/>
                  <a:gd name="connsiteX162" fmla="*/ 1777884 w 2064026"/>
                  <a:gd name="connsiteY162" fmla="*/ 1143993 h 1424730"/>
                  <a:gd name="connsiteX163" fmla="*/ 1751815 w 2064026"/>
                  <a:gd name="connsiteY163" fmla="*/ 1150009 h 1424730"/>
                  <a:gd name="connsiteX164" fmla="*/ 1716946 w 2064026"/>
                  <a:gd name="connsiteY164" fmla="*/ 1182878 h 1424730"/>
                  <a:gd name="connsiteX165" fmla="*/ 1645005 w 2064026"/>
                  <a:gd name="connsiteY165" fmla="*/ 1261129 h 1424730"/>
                  <a:gd name="connsiteX166" fmla="*/ 1596569 w 2064026"/>
                  <a:gd name="connsiteY166" fmla="*/ 1317493 h 1424730"/>
                  <a:gd name="connsiteX167" fmla="*/ 1593662 w 2064026"/>
                  <a:gd name="connsiteY167" fmla="*/ 1317638 h 1424730"/>
                  <a:gd name="connsiteX168" fmla="*/ 1593697 w 2064026"/>
                  <a:gd name="connsiteY168" fmla="*/ 1319298 h 1424730"/>
                  <a:gd name="connsiteX169" fmla="*/ 1547191 w 2064026"/>
                  <a:gd name="connsiteY169" fmla="*/ 1348530 h 1424730"/>
                  <a:gd name="connsiteX170" fmla="*/ 1497495 w 2064026"/>
                  <a:gd name="connsiteY170" fmla="*/ 1361782 h 1424730"/>
                  <a:gd name="connsiteX171" fmla="*/ 1490869 w 2064026"/>
                  <a:gd name="connsiteY171" fmla="*/ 1384973 h 1424730"/>
                  <a:gd name="connsiteX172" fmla="*/ 1464365 w 2064026"/>
                  <a:gd name="connsiteY172" fmla="*/ 1398226 h 1424730"/>
                  <a:gd name="connsiteX173" fmla="*/ 1408043 w 2064026"/>
                  <a:gd name="connsiteY173" fmla="*/ 1424730 h 1424730"/>
                  <a:gd name="connsiteX174" fmla="*/ 1404730 w 2064026"/>
                  <a:gd name="connsiteY174" fmla="*/ 1404852 h 1424730"/>
                  <a:gd name="connsiteX175" fmla="*/ 1408481 w 2064026"/>
                  <a:gd name="connsiteY175" fmla="*/ 1404687 h 1424730"/>
                  <a:gd name="connsiteX176" fmla="*/ 1414669 w 2064026"/>
                  <a:gd name="connsiteY176" fmla="*/ 1398226 h 1424730"/>
                  <a:gd name="connsiteX177" fmla="*/ 1417982 w 2064026"/>
                  <a:gd name="connsiteY177" fmla="*/ 1381660 h 1424730"/>
                  <a:gd name="connsiteX178" fmla="*/ 1414669 w 2064026"/>
                  <a:gd name="connsiteY178" fmla="*/ 1371721 h 1424730"/>
                  <a:gd name="connsiteX179" fmla="*/ 1411356 w 2064026"/>
                  <a:gd name="connsiteY179" fmla="*/ 1341904 h 1424730"/>
                  <a:gd name="connsiteX180" fmla="*/ 1437861 w 2064026"/>
                  <a:gd name="connsiteY180" fmla="*/ 1318713 h 1424730"/>
                  <a:gd name="connsiteX181" fmla="*/ 1441174 w 2064026"/>
                  <a:gd name="connsiteY181" fmla="*/ 1295521 h 1424730"/>
                  <a:gd name="connsiteX182" fmla="*/ 1414669 w 2064026"/>
                  <a:gd name="connsiteY182" fmla="*/ 1265704 h 1424730"/>
                  <a:gd name="connsiteX183" fmla="*/ 1378226 w 2064026"/>
                  <a:gd name="connsiteY183" fmla="*/ 1262391 h 1424730"/>
                  <a:gd name="connsiteX184" fmla="*/ 1374293 w 2064026"/>
                  <a:gd name="connsiteY184" fmla="*/ 1258586 h 1424730"/>
                  <a:gd name="connsiteX185" fmla="*/ 1368287 w 2064026"/>
                  <a:gd name="connsiteY185" fmla="*/ 1252452 h 1424730"/>
                  <a:gd name="connsiteX186" fmla="*/ 1358941 w 2064026"/>
                  <a:gd name="connsiteY186" fmla="*/ 1248330 h 1424730"/>
                  <a:gd name="connsiteX187" fmla="*/ 1357896 w 2064026"/>
                  <a:gd name="connsiteY187" fmla="*/ 1248612 h 1424730"/>
                  <a:gd name="connsiteX188" fmla="*/ 1355035 w 2064026"/>
                  <a:gd name="connsiteY188" fmla="*/ 1239200 h 1424730"/>
                  <a:gd name="connsiteX189" fmla="*/ 1345095 w 2064026"/>
                  <a:gd name="connsiteY189" fmla="*/ 1235887 h 1424730"/>
                  <a:gd name="connsiteX190" fmla="*/ 1331843 w 2064026"/>
                  <a:gd name="connsiteY190" fmla="*/ 1219321 h 1424730"/>
                  <a:gd name="connsiteX191" fmla="*/ 1311965 w 2064026"/>
                  <a:gd name="connsiteY191" fmla="*/ 1189504 h 1424730"/>
                  <a:gd name="connsiteX192" fmla="*/ 1292087 w 2064026"/>
                  <a:gd name="connsiteY192" fmla="*/ 1172939 h 1424730"/>
                  <a:gd name="connsiteX193" fmla="*/ 1282148 w 2064026"/>
                  <a:gd name="connsiteY193" fmla="*/ 1169626 h 1424730"/>
                  <a:gd name="connsiteX194" fmla="*/ 1262269 w 2064026"/>
                  <a:gd name="connsiteY194" fmla="*/ 1166313 h 1424730"/>
                  <a:gd name="connsiteX195" fmla="*/ 1252330 w 2064026"/>
                  <a:gd name="connsiteY195" fmla="*/ 1169626 h 1424730"/>
                  <a:gd name="connsiteX196" fmla="*/ 1232452 w 2064026"/>
                  <a:gd name="connsiteY196" fmla="*/ 1176252 h 1424730"/>
                  <a:gd name="connsiteX197" fmla="*/ 1202635 w 2064026"/>
                  <a:gd name="connsiteY197" fmla="*/ 1182878 h 1424730"/>
                  <a:gd name="connsiteX198" fmla="*/ 1196009 w 2064026"/>
                  <a:gd name="connsiteY198" fmla="*/ 1182878 h 1424730"/>
                  <a:gd name="connsiteX199" fmla="*/ 1187992 w 2064026"/>
                  <a:gd name="connsiteY199" fmla="*/ 1182842 h 1424730"/>
                  <a:gd name="connsiteX200" fmla="*/ 1187949 w 2064026"/>
                  <a:gd name="connsiteY200" fmla="*/ 1181714 h 1424730"/>
                  <a:gd name="connsiteX201" fmla="*/ 1117927 w 2064026"/>
                  <a:gd name="connsiteY201" fmla="*/ 1175535 h 1424730"/>
                  <a:gd name="connsiteX202" fmla="*/ 1099392 w 2064026"/>
                  <a:gd name="connsiteY202" fmla="*/ 1148763 h 1424730"/>
                  <a:gd name="connsiteX203" fmla="*/ 1095273 w 2064026"/>
                  <a:gd name="connsiteY203" fmla="*/ 1171416 h 1424730"/>
                  <a:gd name="connsiteX204" fmla="*/ 438306 w 2064026"/>
                  <a:gd name="connsiteY204" fmla="*/ 1169357 h 1424730"/>
                  <a:gd name="connsiteX205" fmla="*/ 441532 w 2064026"/>
                  <a:gd name="connsiteY205" fmla="*/ 1177757 h 1424730"/>
                  <a:gd name="connsiteX206" fmla="*/ 434009 w 2064026"/>
                  <a:gd name="connsiteY206" fmla="*/ 1176252 h 1424730"/>
                  <a:gd name="connsiteX207" fmla="*/ 427382 w 2064026"/>
                  <a:gd name="connsiteY207" fmla="*/ 1169626 h 1424730"/>
                  <a:gd name="connsiteX208" fmla="*/ 417443 w 2064026"/>
                  <a:gd name="connsiteY208" fmla="*/ 1166313 h 1424730"/>
                  <a:gd name="connsiteX209" fmla="*/ 414130 w 2064026"/>
                  <a:gd name="connsiteY209" fmla="*/ 1156373 h 1424730"/>
                  <a:gd name="connsiteX210" fmla="*/ 400405 w 2064026"/>
                  <a:gd name="connsiteY210" fmla="*/ 1150780 h 1424730"/>
                  <a:gd name="connsiteX211" fmla="*/ 394252 w 2064026"/>
                  <a:gd name="connsiteY211" fmla="*/ 1143121 h 1424730"/>
                  <a:gd name="connsiteX212" fmla="*/ 385175 w 2064026"/>
                  <a:gd name="connsiteY212" fmla="*/ 1136396 h 1424730"/>
                  <a:gd name="connsiteX213" fmla="*/ 383685 w 2064026"/>
                  <a:gd name="connsiteY213" fmla="*/ 1135200 h 1424730"/>
                  <a:gd name="connsiteX214" fmla="*/ 381000 w 2064026"/>
                  <a:gd name="connsiteY214" fmla="*/ 1126556 h 1424730"/>
                  <a:gd name="connsiteX215" fmla="*/ 361122 w 2064026"/>
                  <a:gd name="connsiteY215" fmla="*/ 1119930 h 1424730"/>
                  <a:gd name="connsiteX216" fmla="*/ 351182 w 2064026"/>
                  <a:gd name="connsiteY216" fmla="*/ 1103365 h 1424730"/>
                  <a:gd name="connsiteX217" fmla="*/ 327991 w 2064026"/>
                  <a:gd name="connsiteY217" fmla="*/ 1100052 h 1424730"/>
                  <a:gd name="connsiteX218" fmla="*/ 311426 w 2064026"/>
                  <a:gd name="connsiteY218" fmla="*/ 1083487 h 1424730"/>
                  <a:gd name="connsiteX219" fmla="*/ 308113 w 2064026"/>
                  <a:gd name="connsiteY219" fmla="*/ 1073547 h 1424730"/>
                  <a:gd name="connsiteX220" fmla="*/ 298174 w 2064026"/>
                  <a:gd name="connsiteY220" fmla="*/ 1047043 h 1424730"/>
                  <a:gd name="connsiteX221" fmla="*/ 284922 w 2064026"/>
                  <a:gd name="connsiteY221" fmla="*/ 1030478 h 1424730"/>
                  <a:gd name="connsiteX222" fmla="*/ 284922 w 2064026"/>
                  <a:gd name="connsiteY222" fmla="*/ 1010600 h 1424730"/>
                  <a:gd name="connsiteX223" fmla="*/ 265043 w 2064026"/>
                  <a:gd name="connsiteY223" fmla="*/ 994034 h 1424730"/>
                  <a:gd name="connsiteX224" fmla="*/ 284922 w 2064026"/>
                  <a:gd name="connsiteY224" fmla="*/ 977469 h 1424730"/>
                  <a:gd name="connsiteX225" fmla="*/ 245165 w 2064026"/>
                  <a:gd name="connsiteY225" fmla="*/ 977469 h 1424730"/>
                  <a:gd name="connsiteX226" fmla="*/ 255104 w 2064026"/>
                  <a:gd name="connsiteY226" fmla="*/ 937713 h 1424730"/>
                  <a:gd name="connsiteX227" fmla="*/ 254462 w 2064026"/>
                  <a:gd name="connsiteY227" fmla="*/ 936521 h 1424730"/>
                  <a:gd name="connsiteX228" fmla="*/ 260652 w 2064026"/>
                  <a:gd name="connsiteY228" fmla="*/ 942023 h 1424730"/>
                  <a:gd name="connsiteX229" fmla="*/ 272212 w 2064026"/>
                  <a:gd name="connsiteY229" fmla="*/ 936176 h 1424730"/>
                  <a:gd name="connsiteX230" fmla="*/ 261117 w 2064026"/>
                  <a:gd name="connsiteY230" fmla="*/ 900767 h 1424730"/>
                  <a:gd name="connsiteX231" fmla="*/ 241386 w 2064026"/>
                  <a:gd name="connsiteY231" fmla="*/ 883893 h 1424730"/>
                  <a:gd name="connsiteX232" fmla="*/ 246236 w 2064026"/>
                  <a:gd name="connsiteY232" fmla="*/ 869942 h 1424730"/>
                  <a:gd name="connsiteX233" fmla="*/ 233879 w 2064026"/>
                  <a:gd name="connsiteY233" fmla="*/ 865823 h 1424730"/>
                  <a:gd name="connsiteX234" fmla="*/ 227701 w 2064026"/>
                  <a:gd name="connsiteY234" fmla="*/ 863763 h 1424730"/>
                  <a:gd name="connsiteX235" fmla="*/ 221522 w 2064026"/>
                  <a:gd name="connsiteY235" fmla="*/ 859644 h 1424730"/>
                  <a:gd name="connsiteX236" fmla="*/ 219463 w 2064026"/>
                  <a:gd name="connsiteY236" fmla="*/ 853466 h 1424730"/>
                  <a:gd name="connsiteX237" fmla="*/ 211225 w 2064026"/>
                  <a:gd name="connsiteY237" fmla="*/ 841109 h 1424730"/>
                  <a:gd name="connsiteX238" fmla="*/ 209360 w 2064026"/>
                  <a:gd name="connsiteY238" fmla="*/ 835558 h 1424730"/>
                  <a:gd name="connsiteX239" fmla="*/ 208755 w 2064026"/>
                  <a:gd name="connsiteY239" fmla="*/ 832227 h 1424730"/>
                  <a:gd name="connsiteX240" fmla="*/ 207106 w 2064026"/>
                  <a:gd name="connsiteY240" fmla="*/ 820515 h 1424730"/>
                  <a:gd name="connsiteX241" fmla="*/ 200928 w 2064026"/>
                  <a:gd name="connsiteY241" fmla="*/ 797861 h 1424730"/>
                  <a:gd name="connsiteX242" fmla="*/ 194749 w 2064026"/>
                  <a:gd name="connsiteY242" fmla="*/ 785504 h 1424730"/>
                  <a:gd name="connsiteX243" fmla="*/ 193488 w 2064026"/>
                  <a:gd name="connsiteY243" fmla="*/ 801050 h 1424730"/>
                  <a:gd name="connsiteX244" fmla="*/ 182393 w 2064026"/>
                  <a:gd name="connsiteY244" fmla="*/ 804704 h 1424730"/>
                  <a:gd name="connsiteX245" fmla="*/ 170036 w 2064026"/>
                  <a:gd name="connsiteY245" fmla="*/ 778462 h 1424730"/>
                  <a:gd name="connsiteX246" fmla="*/ 163031 w 2064026"/>
                  <a:gd name="connsiteY246" fmla="*/ 766341 h 1424730"/>
                  <a:gd name="connsiteX247" fmla="*/ 163636 w 2064026"/>
                  <a:gd name="connsiteY247" fmla="*/ 778005 h 1424730"/>
                  <a:gd name="connsiteX248" fmla="*/ 157679 w 2064026"/>
                  <a:gd name="connsiteY248" fmla="*/ 777199 h 1424730"/>
                  <a:gd name="connsiteX249" fmla="*/ 143263 w 2064026"/>
                  <a:gd name="connsiteY249" fmla="*/ 754612 h 1424730"/>
                  <a:gd name="connsiteX250" fmla="*/ 148112 w 2064026"/>
                  <a:gd name="connsiteY250" fmla="*/ 731626 h 1424730"/>
                  <a:gd name="connsiteX251" fmla="*/ 109514 w 2064026"/>
                  <a:gd name="connsiteY251" fmla="*/ 723854 h 1424730"/>
                  <a:gd name="connsiteX252" fmla="*/ 87326 w 2064026"/>
                  <a:gd name="connsiteY252" fmla="*/ 744780 h 1424730"/>
                  <a:gd name="connsiteX253" fmla="*/ 95895 w 2064026"/>
                  <a:gd name="connsiteY253" fmla="*/ 756671 h 1424730"/>
                  <a:gd name="connsiteX254" fmla="*/ 77360 w 2064026"/>
                  <a:gd name="connsiteY254" fmla="*/ 746374 h 1424730"/>
                  <a:gd name="connsiteX255" fmla="*/ 58825 w 2064026"/>
                  <a:gd name="connsiteY255" fmla="*/ 729898 h 1424730"/>
                  <a:gd name="connsiteX256" fmla="*/ 54706 w 2064026"/>
                  <a:gd name="connsiteY256" fmla="*/ 723720 h 1424730"/>
                  <a:gd name="connsiteX257" fmla="*/ 42349 w 2064026"/>
                  <a:gd name="connsiteY257" fmla="*/ 717542 h 1424730"/>
                  <a:gd name="connsiteX258" fmla="*/ 23814 w 2064026"/>
                  <a:gd name="connsiteY258" fmla="*/ 705185 h 1424730"/>
                  <a:gd name="connsiteX259" fmla="*/ 11457 w 2064026"/>
                  <a:gd name="connsiteY259" fmla="*/ 699007 h 1424730"/>
                  <a:gd name="connsiteX260" fmla="*/ 5279 w 2064026"/>
                  <a:gd name="connsiteY260" fmla="*/ 699007 h 1424730"/>
                  <a:gd name="connsiteX261" fmla="*/ 1160 w 2064026"/>
                  <a:gd name="connsiteY261" fmla="*/ 693515 h 1424730"/>
                  <a:gd name="connsiteX262" fmla="*/ 1160 w 2064026"/>
                  <a:gd name="connsiteY262" fmla="*/ 163547 h 1424730"/>
                  <a:gd name="connsiteX263" fmla="*/ 0 w 2064026"/>
                  <a:gd name="connsiteY263" fmla="*/ 163020 h 1424730"/>
                  <a:gd name="connsiteX264" fmla="*/ 0 w 2064026"/>
                  <a:gd name="connsiteY264" fmla="*/ 162460 h 1424730"/>
                  <a:gd name="connsiteX265" fmla="*/ 92765 w 2064026"/>
                  <a:gd name="connsiteY265" fmla="*/ 218782 h 1424730"/>
                  <a:gd name="connsiteX266" fmla="*/ 125895 w 2064026"/>
                  <a:gd name="connsiteY266" fmla="*/ 215469 h 1424730"/>
                  <a:gd name="connsiteX267" fmla="*/ 83195 w 2064026"/>
                  <a:gd name="connsiteY267" fmla="*/ 149208 h 1424730"/>
                  <a:gd name="connsiteX268" fmla="*/ 131049 w 2064026"/>
                  <a:gd name="connsiteY268" fmla="*/ 151233 h 1424730"/>
                  <a:gd name="connsiteX269" fmla="*/ 228600 w 2064026"/>
                  <a:gd name="connsiteY269" fmla="*/ 75033 h 1424730"/>
                  <a:gd name="connsiteX270" fmla="*/ 274429 w 2064026"/>
                  <a:gd name="connsiteY270" fmla="*/ 79450 h 1424730"/>
                  <a:gd name="connsiteX271" fmla="*/ 147798 w 2064026"/>
                  <a:gd name="connsiteY271" fmla="*/ 163932 h 1424730"/>
                  <a:gd name="connsiteX272" fmla="*/ 195469 w 2064026"/>
                  <a:gd name="connsiteY272" fmla="*/ 179026 h 1424730"/>
                  <a:gd name="connsiteX273" fmla="*/ 218661 w 2064026"/>
                  <a:gd name="connsiteY273" fmla="*/ 142582 h 1424730"/>
                  <a:gd name="connsiteX274" fmla="*/ 255104 w 2064026"/>
                  <a:gd name="connsiteY274" fmla="*/ 142582 h 1424730"/>
                  <a:gd name="connsiteX275" fmla="*/ 261730 w 2064026"/>
                  <a:gd name="connsiteY275" fmla="*/ 155834 h 1424730"/>
                  <a:gd name="connsiteX276" fmla="*/ 301487 w 2064026"/>
                  <a:gd name="connsiteY276" fmla="*/ 139269 h 1424730"/>
                  <a:gd name="connsiteX277" fmla="*/ 311426 w 2064026"/>
                  <a:gd name="connsiteY277" fmla="*/ 99513 h 1424730"/>
                  <a:gd name="connsiteX278" fmla="*/ 327991 w 2064026"/>
                  <a:gd name="connsiteY278" fmla="*/ 132643 h 1424730"/>
                  <a:gd name="connsiteX279" fmla="*/ 341243 w 2064026"/>
                  <a:gd name="connsiteY279" fmla="*/ 159147 h 1424730"/>
                  <a:gd name="connsiteX280" fmla="*/ 371061 w 2064026"/>
                  <a:gd name="connsiteY280" fmla="*/ 165773 h 1424730"/>
                  <a:gd name="connsiteX281" fmla="*/ 397565 w 2064026"/>
                  <a:gd name="connsiteY281" fmla="*/ 139269 h 1424730"/>
                  <a:gd name="connsiteX282" fmla="*/ 417443 w 2064026"/>
                  <a:gd name="connsiteY282" fmla="*/ 182339 h 1424730"/>
                  <a:gd name="connsiteX283" fmla="*/ 443948 w 2064026"/>
                  <a:gd name="connsiteY283" fmla="*/ 152521 h 1424730"/>
                  <a:gd name="connsiteX284" fmla="*/ 473765 w 2064026"/>
                  <a:gd name="connsiteY284" fmla="*/ 155834 h 1424730"/>
                  <a:gd name="connsiteX285" fmla="*/ 506895 w 2064026"/>
                  <a:gd name="connsiteY285" fmla="*/ 179026 h 1424730"/>
                  <a:gd name="connsiteX286" fmla="*/ 576469 w 2064026"/>
                  <a:gd name="connsiteY286" fmla="*/ 225408 h 1424730"/>
                  <a:gd name="connsiteX287" fmla="*/ 616226 w 2064026"/>
                  <a:gd name="connsiteY287" fmla="*/ 218782 h 1424730"/>
                  <a:gd name="connsiteX288" fmla="*/ 641902 w 2064026"/>
                  <a:gd name="connsiteY288" fmla="*/ 248600 h 1424730"/>
                  <a:gd name="connsiteX289" fmla="*/ 609600 w 2064026"/>
                  <a:gd name="connsiteY289" fmla="*/ 271791 h 1424730"/>
                  <a:gd name="connsiteX290" fmla="*/ 659295 w 2064026"/>
                  <a:gd name="connsiteY290" fmla="*/ 285043 h 1424730"/>
                  <a:gd name="connsiteX291" fmla="*/ 742122 w 2064026"/>
                  <a:gd name="connsiteY291" fmla="*/ 281730 h 1424730"/>
                  <a:gd name="connsiteX292" fmla="*/ 785191 w 2064026"/>
                  <a:gd name="connsiteY292" fmla="*/ 354617 h 1424730"/>
                  <a:gd name="connsiteX293" fmla="*/ 788504 w 2064026"/>
                  <a:gd name="connsiteY293" fmla="*/ 278417 h 1424730"/>
                  <a:gd name="connsiteX294" fmla="*/ 834887 w 2064026"/>
                  <a:gd name="connsiteY294" fmla="*/ 275104 h 1424730"/>
                  <a:gd name="connsiteX295" fmla="*/ 834887 w 2064026"/>
                  <a:gd name="connsiteY295" fmla="*/ 258539 h 1424730"/>
                  <a:gd name="connsiteX296" fmla="*/ 781878 w 2064026"/>
                  <a:gd name="connsiteY296" fmla="*/ 258539 h 1424730"/>
                  <a:gd name="connsiteX297" fmla="*/ 765313 w 2064026"/>
                  <a:gd name="connsiteY297" fmla="*/ 238660 h 1424730"/>
                  <a:gd name="connsiteX298" fmla="*/ 781878 w 2064026"/>
                  <a:gd name="connsiteY298" fmla="*/ 222095 h 1424730"/>
                  <a:gd name="connsiteX299" fmla="*/ 811695 w 2064026"/>
                  <a:gd name="connsiteY299" fmla="*/ 218782 h 1424730"/>
                  <a:gd name="connsiteX300" fmla="*/ 844826 w 2064026"/>
                  <a:gd name="connsiteY300" fmla="*/ 218782 h 1424730"/>
                  <a:gd name="connsiteX301" fmla="*/ 849746 w 2064026"/>
                  <a:gd name="connsiteY301" fmla="*/ 220037 h 1424730"/>
                  <a:gd name="connsiteX302" fmla="*/ 851452 w 2064026"/>
                  <a:gd name="connsiteY302" fmla="*/ 232034 h 1424730"/>
                  <a:gd name="connsiteX303" fmla="*/ 858630 w 2064026"/>
                  <a:gd name="connsiteY303" fmla="*/ 242900 h 1424730"/>
                  <a:gd name="connsiteX304" fmla="*/ 857535 w 2064026"/>
                  <a:gd name="connsiteY304" fmla="*/ 240355 h 1424730"/>
                  <a:gd name="connsiteX305" fmla="*/ 864704 w 2064026"/>
                  <a:gd name="connsiteY305" fmla="*/ 248600 h 1424730"/>
                  <a:gd name="connsiteX306" fmla="*/ 877956 w 2064026"/>
                  <a:gd name="connsiteY306" fmla="*/ 271791 h 1424730"/>
                  <a:gd name="connsiteX307" fmla="*/ 937591 w 2064026"/>
                  <a:gd name="connsiteY307" fmla="*/ 275104 h 1424730"/>
                  <a:gd name="connsiteX308" fmla="*/ 940904 w 2064026"/>
                  <a:gd name="connsiteY308" fmla="*/ 285043 h 1424730"/>
                  <a:gd name="connsiteX309" fmla="*/ 964095 w 2064026"/>
                  <a:gd name="connsiteY309" fmla="*/ 291669 h 1424730"/>
                  <a:gd name="connsiteX310" fmla="*/ 977348 w 2064026"/>
                  <a:gd name="connsiteY310" fmla="*/ 288356 h 1424730"/>
                  <a:gd name="connsiteX311" fmla="*/ 987287 w 2064026"/>
                  <a:gd name="connsiteY311" fmla="*/ 285043 h 1424730"/>
                  <a:gd name="connsiteX312" fmla="*/ 1017104 w 2064026"/>
                  <a:gd name="connsiteY312" fmla="*/ 281730 h 1424730"/>
                  <a:gd name="connsiteX313" fmla="*/ 1030356 w 2064026"/>
                  <a:gd name="connsiteY313" fmla="*/ 248600 h 1424730"/>
                  <a:gd name="connsiteX314" fmla="*/ 1050235 w 2064026"/>
                  <a:gd name="connsiteY314" fmla="*/ 248600 h 1424730"/>
                  <a:gd name="connsiteX315" fmla="*/ 1076739 w 2064026"/>
                  <a:gd name="connsiteY315" fmla="*/ 265165 h 1424730"/>
                  <a:gd name="connsiteX316" fmla="*/ 1089991 w 2064026"/>
                  <a:gd name="connsiteY316" fmla="*/ 338052 h 1424730"/>
                  <a:gd name="connsiteX317" fmla="*/ 1096617 w 2064026"/>
                  <a:gd name="connsiteY317" fmla="*/ 271791 h 1424730"/>
                  <a:gd name="connsiteX318" fmla="*/ 1123122 w 2064026"/>
                  <a:gd name="connsiteY318" fmla="*/ 271791 h 1424730"/>
                  <a:gd name="connsiteX319" fmla="*/ 1116495 w 2064026"/>
                  <a:gd name="connsiteY319" fmla="*/ 185652 h 1424730"/>
                  <a:gd name="connsiteX320" fmla="*/ 1131036 w 2064026"/>
                  <a:gd name="connsiteY320" fmla="*/ 171480 h 1424730"/>
                  <a:gd name="connsiteX321" fmla="*/ 1106556 w 2064026"/>
                  <a:gd name="connsiteY321" fmla="*/ 165773 h 1424730"/>
                  <a:gd name="connsiteX322" fmla="*/ 1099930 w 2064026"/>
                  <a:gd name="connsiteY322" fmla="*/ 155834 h 1424730"/>
                  <a:gd name="connsiteX323" fmla="*/ 1086678 w 2064026"/>
                  <a:gd name="connsiteY323" fmla="*/ 135956 h 1424730"/>
                  <a:gd name="connsiteX324" fmla="*/ 1080052 w 2064026"/>
                  <a:gd name="connsiteY324" fmla="*/ 122704 h 1424730"/>
                  <a:gd name="connsiteX325" fmla="*/ 1073426 w 2064026"/>
                  <a:gd name="connsiteY325" fmla="*/ 99513 h 1424730"/>
                  <a:gd name="connsiteX326" fmla="*/ 1083365 w 2064026"/>
                  <a:gd name="connsiteY326" fmla="*/ 66382 h 1424730"/>
                  <a:gd name="connsiteX327" fmla="*/ 1096617 w 2064026"/>
                  <a:gd name="connsiteY327" fmla="*/ 46504 h 1424730"/>
                  <a:gd name="connsiteX328" fmla="*/ 1099930 w 2064026"/>
                  <a:gd name="connsiteY328" fmla="*/ 10060 h 1424730"/>
                  <a:gd name="connsiteX329" fmla="*/ 1126435 w 2064026"/>
                  <a:gd name="connsiteY329" fmla="*/ 6747 h 1424730"/>
                  <a:gd name="connsiteX330" fmla="*/ 1146313 w 2064026"/>
                  <a:gd name="connsiteY33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318591 w 2064026"/>
                  <a:gd name="connsiteY83" fmla="*/ 914521 h 1424730"/>
                  <a:gd name="connsiteX84" fmla="*/ 1345095 w 2064026"/>
                  <a:gd name="connsiteY84" fmla="*/ 917834 h 1424730"/>
                  <a:gd name="connsiteX85" fmla="*/ 1381539 w 2064026"/>
                  <a:gd name="connsiteY85" fmla="*/ 914521 h 1424730"/>
                  <a:gd name="connsiteX86" fmla="*/ 1414669 w 2064026"/>
                  <a:gd name="connsiteY86" fmla="*/ 934400 h 1424730"/>
                  <a:gd name="connsiteX87" fmla="*/ 1414669 w 2064026"/>
                  <a:gd name="connsiteY87" fmla="*/ 970843 h 1424730"/>
                  <a:gd name="connsiteX88" fmla="*/ 1427922 w 2064026"/>
                  <a:gd name="connsiteY88" fmla="*/ 1027165 h 1424730"/>
                  <a:gd name="connsiteX89" fmla="*/ 1447800 w 2064026"/>
                  <a:gd name="connsiteY89" fmla="*/ 1060295 h 1424730"/>
                  <a:gd name="connsiteX90" fmla="*/ 1477617 w 2064026"/>
                  <a:gd name="connsiteY90" fmla="*/ 1080173 h 1424730"/>
                  <a:gd name="connsiteX91" fmla="*/ 1504122 w 2064026"/>
                  <a:gd name="connsiteY91" fmla="*/ 1053669 h 1424730"/>
                  <a:gd name="connsiteX92" fmla="*/ 1500809 w 2064026"/>
                  <a:gd name="connsiteY92" fmla="*/ 1007287 h 1424730"/>
                  <a:gd name="connsiteX93" fmla="*/ 1480930 w 2064026"/>
                  <a:gd name="connsiteY93" fmla="*/ 954278 h 1424730"/>
                  <a:gd name="connsiteX94" fmla="*/ 1533939 w 2064026"/>
                  <a:gd name="connsiteY94" fmla="*/ 921147 h 1424730"/>
                  <a:gd name="connsiteX95" fmla="*/ 1557130 w 2064026"/>
                  <a:gd name="connsiteY95" fmla="*/ 864826 h 1424730"/>
                  <a:gd name="connsiteX96" fmla="*/ 1557117 w 2064026"/>
                  <a:gd name="connsiteY96" fmla="*/ 857327 h 1424730"/>
                  <a:gd name="connsiteX97" fmla="*/ 1553817 w 2064026"/>
                  <a:gd name="connsiteY97" fmla="*/ 831695 h 1424730"/>
                  <a:gd name="connsiteX98" fmla="*/ 1550504 w 2064026"/>
                  <a:gd name="connsiteY98" fmla="*/ 795252 h 1424730"/>
                  <a:gd name="connsiteX99" fmla="*/ 1538660 w 2064026"/>
                  <a:gd name="connsiteY99" fmla="*/ 786224 h 1424730"/>
                  <a:gd name="connsiteX100" fmla="*/ 1517788 w 2064026"/>
                  <a:gd name="connsiteY100" fmla="*/ 775373 h 1424730"/>
                  <a:gd name="connsiteX101" fmla="*/ 1532117 w 2064026"/>
                  <a:gd name="connsiteY101" fmla="*/ 759305 h 1424730"/>
                  <a:gd name="connsiteX102" fmla="*/ 1534933 w 2064026"/>
                  <a:gd name="connsiteY102" fmla="*/ 749366 h 1424730"/>
                  <a:gd name="connsiteX103" fmla="*/ 1527313 w 2064026"/>
                  <a:gd name="connsiteY103" fmla="*/ 689234 h 1424730"/>
                  <a:gd name="connsiteX104" fmla="*/ 1524000 w 2064026"/>
                  <a:gd name="connsiteY104" fmla="*/ 666043 h 1424730"/>
                  <a:gd name="connsiteX105" fmla="*/ 1514061 w 2064026"/>
                  <a:gd name="connsiteY105" fmla="*/ 613034 h 1424730"/>
                  <a:gd name="connsiteX106" fmla="*/ 1517374 w 2064026"/>
                  <a:gd name="connsiteY106" fmla="*/ 603095 h 1424730"/>
                  <a:gd name="connsiteX107" fmla="*/ 1527313 w 2064026"/>
                  <a:gd name="connsiteY107" fmla="*/ 606408 h 1424730"/>
                  <a:gd name="connsiteX108" fmla="*/ 1553817 w 2064026"/>
                  <a:gd name="connsiteY108" fmla="*/ 609721 h 1424730"/>
                  <a:gd name="connsiteX109" fmla="*/ 1583635 w 2064026"/>
                  <a:gd name="connsiteY109" fmla="*/ 616347 h 1424730"/>
                  <a:gd name="connsiteX110" fmla="*/ 1633330 w 2064026"/>
                  <a:gd name="connsiteY110" fmla="*/ 603095 h 1424730"/>
                  <a:gd name="connsiteX111" fmla="*/ 1643269 w 2064026"/>
                  <a:gd name="connsiteY111" fmla="*/ 609721 h 1424730"/>
                  <a:gd name="connsiteX112" fmla="*/ 1653209 w 2064026"/>
                  <a:gd name="connsiteY112" fmla="*/ 646165 h 1424730"/>
                  <a:gd name="connsiteX113" fmla="*/ 1663270 w 2064026"/>
                  <a:gd name="connsiteY113" fmla="*/ 652958 h 1424730"/>
                  <a:gd name="connsiteX114" fmla="*/ 1662413 w 2064026"/>
                  <a:gd name="connsiteY114" fmla="*/ 651435 h 1424730"/>
                  <a:gd name="connsiteX115" fmla="*/ 1673087 w 2064026"/>
                  <a:gd name="connsiteY115" fmla="*/ 656104 h 1424730"/>
                  <a:gd name="connsiteX116" fmla="*/ 1685556 w 2064026"/>
                  <a:gd name="connsiteY116" fmla="*/ 664962 h 1424730"/>
                  <a:gd name="connsiteX117" fmla="*/ 1696278 w 2064026"/>
                  <a:gd name="connsiteY117" fmla="*/ 669356 h 1424730"/>
                  <a:gd name="connsiteX118" fmla="*/ 1715245 w 2064026"/>
                  <a:gd name="connsiteY118" fmla="*/ 691719 h 1424730"/>
                  <a:gd name="connsiteX119" fmla="*/ 1699011 w 2064026"/>
                  <a:gd name="connsiteY119" fmla="*/ 707953 h 1424730"/>
                  <a:gd name="connsiteX120" fmla="*/ 1720877 w 2064026"/>
                  <a:gd name="connsiteY120" fmla="*/ 709775 h 1424730"/>
                  <a:gd name="connsiteX121" fmla="*/ 1732722 w 2064026"/>
                  <a:gd name="connsiteY121" fmla="*/ 750691 h 1424730"/>
                  <a:gd name="connsiteX122" fmla="*/ 1723611 w 2064026"/>
                  <a:gd name="connsiteY122" fmla="*/ 764440 h 1424730"/>
                  <a:gd name="connsiteX123" fmla="*/ 1742578 w 2064026"/>
                  <a:gd name="connsiteY123" fmla="*/ 765352 h 1424730"/>
                  <a:gd name="connsiteX124" fmla="*/ 1761071 w 2064026"/>
                  <a:gd name="connsiteY124" fmla="*/ 785671 h 1424730"/>
                  <a:gd name="connsiteX125" fmla="*/ 1758350 w 2064026"/>
                  <a:gd name="connsiteY125" fmla="*/ 788821 h 1424730"/>
                  <a:gd name="connsiteX126" fmla="*/ 1772478 w 2064026"/>
                  <a:gd name="connsiteY126" fmla="*/ 791939 h 1424730"/>
                  <a:gd name="connsiteX127" fmla="*/ 1792356 w 2064026"/>
                  <a:gd name="connsiteY127" fmla="*/ 778687 h 1424730"/>
                  <a:gd name="connsiteX128" fmla="*/ 1805609 w 2064026"/>
                  <a:gd name="connsiteY128" fmla="*/ 765434 h 1424730"/>
                  <a:gd name="connsiteX129" fmla="*/ 1808922 w 2064026"/>
                  <a:gd name="connsiteY129" fmla="*/ 755495 h 1424730"/>
                  <a:gd name="connsiteX130" fmla="*/ 1815548 w 2064026"/>
                  <a:gd name="connsiteY130" fmla="*/ 745556 h 1424730"/>
                  <a:gd name="connsiteX131" fmla="*/ 1828800 w 2064026"/>
                  <a:gd name="connsiteY131" fmla="*/ 725678 h 1424730"/>
                  <a:gd name="connsiteX132" fmla="*/ 1842052 w 2064026"/>
                  <a:gd name="connsiteY132" fmla="*/ 699173 h 1424730"/>
                  <a:gd name="connsiteX133" fmla="*/ 1848068 w 2064026"/>
                  <a:gd name="connsiteY133" fmla="*/ 728904 h 1424730"/>
                  <a:gd name="connsiteX134" fmla="*/ 1874136 w 2064026"/>
                  <a:gd name="connsiteY134" fmla="*/ 748956 h 1424730"/>
                  <a:gd name="connsiteX135" fmla="*/ 1878495 w 2064026"/>
                  <a:gd name="connsiteY135" fmla="*/ 768747 h 1424730"/>
                  <a:gd name="connsiteX136" fmla="*/ 1896194 w 2064026"/>
                  <a:gd name="connsiteY136" fmla="*/ 779035 h 1424730"/>
                  <a:gd name="connsiteX137" fmla="*/ 1888173 w 2064026"/>
                  <a:gd name="connsiteY137" fmla="*/ 791067 h 1424730"/>
                  <a:gd name="connsiteX138" fmla="*/ 1894189 w 2064026"/>
                  <a:gd name="connsiteY138" fmla="*/ 817135 h 1424730"/>
                  <a:gd name="connsiteX139" fmla="*/ 1918252 w 2064026"/>
                  <a:gd name="connsiteY139" fmla="*/ 823151 h 1424730"/>
                  <a:gd name="connsiteX140" fmla="*/ 1921565 w 2064026"/>
                  <a:gd name="connsiteY140" fmla="*/ 838321 h 1424730"/>
                  <a:gd name="connsiteX141" fmla="*/ 1921565 w 2064026"/>
                  <a:gd name="connsiteY141" fmla="*/ 871452 h 1424730"/>
                  <a:gd name="connsiteX142" fmla="*/ 1938130 w 2064026"/>
                  <a:gd name="connsiteY142" fmla="*/ 904582 h 1424730"/>
                  <a:gd name="connsiteX143" fmla="*/ 1951382 w 2064026"/>
                  <a:gd name="connsiteY143" fmla="*/ 921147 h 1424730"/>
                  <a:gd name="connsiteX144" fmla="*/ 1938130 w 2064026"/>
                  <a:gd name="connsiteY144" fmla="*/ 954278 h 1424730"/>
                  <a:gd name="connsiteX145" fmla="*/ 1905000 w 2064026"/>
                  <a:gd name="connsiteY145" fmla="*/ 984095 h 1424730"/>
                  <a:gd name="connsiteX146" fmla="*/ 1918252 w 2064026"/>
                  <a:gd name="connsiteY146" fmla="*/ 990721 h 1424730"/>
                  <a:gd name="connsiteX147" fmla="*/ 1951382 w 2064026"/>
                  <a:gd name="connsiteY147" fmla="*/ 960904 h 1424730"/>
                  <a:gd name="connsiteX148" fmla="*/ 1977887 w 2064026"/>
                  <a:gd name="connsiteY148" fmla="*/ 934400 h 1424730"/>
                  <a:gd name="connsiteX149" fmla="*/ 2001078 w 2064026"/>
                  <a:gd name="connsiteY149" fmla="*/ 947652 h 1424730"/>
                  <a:gd name="connsiteX150" fmla="*/ 2022526 w 2064026"/>
                  <a:gd name="connsiteY150" fmla="*/ 963519 h 1424730"/>
                  <a:gd name="connsiteX151" fmla="*/ 2017643 w 2064026"/>
                  <a:gd name="connsiteY151" fmla="*/ 990721 h 1424730"/>
                  <a:gd name="connsiteX152" fmla="*/ 2042578 w 2064026"/>
                  <a:gd name="connsiteY152" fmla="*/ 991593 h 1424730"/>
                  <a:gd name="connsiteX153" fmla="*/ 2058185 w 2064026"/>
                  <a:gd name="connsiteY153" fmla="*/ 1007287 h 1424730"/>
                  <a:gd name="connsiteX154" fmla="*/ 2046589 w 2064026"/>
                  <a:gd name="connsiteY154" fmla="*/ 1041725 h 1424730"/>
                  <a:gd name="connsiteX155" fmla="*/ 2064026 w 2064026"/>
                  <a:gd name="connsiteY155" fmla="*/ 1060295 h 1424730"/>
                  <a:gd name="connsiteX156" fmla="*/ 2027582 w 2064026"/>
                  <a:gd name="connsiteY156" fmla="*/ 1083487 h 1424730"/>
                  <a:gd name="connsiteX157" fmla="*/ 1981200 w 2064026"/>
                  <a:gd name="connsiteY157" fmla="*/ 1103365 h 1424730"/>
                  <a:gd name="connsiteX158" fmla="*/ 1952341 w 2064026"/>
                  <a:gd name="connsiteY158" fmla="*/ 1109904 h 1424730"/>
                  <a:gd name="connsiteX159" fmla="*/ 1931504 w 2064026"/>
                  <a:gd name="connsiteY159" fmla="*/ 1129869 h 1424730"/>
                  <a:gd name="connsiteX160" fmla="*/ 1888173 w 2064026"/>
                  <a:gd name="connsiteY160" fmla="*/ 1119930 h 1424730"/>
                  <a:gd name="connsiteX161" fmla="*/ 1832113 w 2064026"/>
                  <a:gd name="connsiteY161" fmla="*/ 1119930 h 1424730"/>
                  <a:gd name="connsiteX162" fmla="*/ 1795669 w 2064026"/>
                  <a:gd name="connsiteY162" fmla="*/ 1123243 h 1424730"/>
                  <a:gd name="connsiteX163" fmla="*/ 1777884 w 2064026"/>
                  <a:gd name="connsiteY163" fmla="*/ 1143993 h 1424730"/>
                  <a:gd name="connsiteX164" fmla="*/ 1751815 w 2064026"/>
                  <a:gd name="connsiteY164" fmla="*/ 1150009 h 1424730"/>
                  <a:gd name="connsiteX165" fmla="*/ 1716946 w 2064026"/>
                  <a:gd name="connsiteY165" fmla="*/ 1182878 h 1424730"/>
                  <a:gd name="connsiteX166" fmla="*/ 1645005 w 2064026"/>
                  <a:gd name="connsiteY166" fmla="*/ 1261129 h 1424730"/>
                  <a:gd name="connsiteX167" fmla="*/ 1596569 w 2064026"/>
                  <a:gd name="connsiteY167" fmla="*/ 1317493 h 1424730"/>
                  <a:gd name="connsiteX168" fmla="*/ 1593662 w 2064026"/>
                  <a:gd name="connsiteY168" fmla="*/ 1317638 h 1424730"/>
                  <a:gd name="connsiteX169" fmla="*/ 1593697 w 2064026"/>
                  <a:gd name="connsiteY169" fmla="*/ 1319298 h 1424730"/>
                  <a:gd name="connsiteX170" fmla="*/ 1547191 w 2064026"/>
                  <a:gd name="connsiteY170" fmla="*/ 1348530 h 1424730"/>
                  <a:gd name="connsiteX171" fmla="*/ 1497495 w 2064026"/>
                  <a:gd name="connsiteY171" fmla="*/ 1361782 h 1424730"/>
                  <a:gd name="connsiteX172" fmla="*/ 1490869 w 2064026"/>
                  <a:gd name="connsiteY172" fmla="*/ 1384973 h 1424730"/>
                  <a:gd name="connsiteX173" fmla="*/ 1464365 w 2064026"/>
                  <a:gd name="connsiteY173" fmla="*/ 1398226 h 1424730"/>
                  <a:gd name="connsiteX174" fmla="*/ 1408043 w 2064026"/>
                  <a:gd name="connsiteY174" fmla="*/ 1424730 h 1424730"/>
                  <a:gd name="connsiteX175" fmla="*/ 1404730 w 2064026"/>
                  <a:gd name="connsiteY175" fmla="*/ 1404852 h 1424730"/>
                  <a:gd name="connsiteX176" fmla="*/ 1408481 w 2064026"/>
                  <a:gd name="connsiteY176" fmla="*/ 1404687 h 1424730"/>
                  <a:gd name="connsiteX177" fmla="*/ 1414669 w 2064026"/>
                  <a:gd name="connsiteY177" fmla="*/ 1398226 h 1424730"/>
                  <a:gd name="connsiteX178" fmla="*/ 1417982 w 2064026"/>
                  <a:gd name="connsiteY178" fmla="*/ 1381660 h 1424730"/>
                  <a:gd name="connsiteX179" fmla="*/ 1414669 w 2064026"/>
                  <a:gd name="connsiteY179" fmla="*/ 1371721 h 1424730"/>
                  <a:gd name="connsiteX180" fmla="*/ 1411356 w 2064026"/>
                  <a:gd name="connsiteY180" fmla="*/ 1341904 h 1424730"/>
                  <a:gd name="connsiteX181" fmla="*/ 1437861 w 2064026"/>
                  <a:gd name="connsiteY181" fmla="*/ 1318713 h 1424730"/>
                  <a:gd name="connsiteX182" fmla="*/ 1441174 w 2064026"/>
                  <a:gd name="connsiteY182" fmla="*/ 1295521 h 1424730"/>
                  <a:gd name="connsiteX183" fmla="*/ 1414669 w 2064026"/>
                  <a:gd name="connsiteY183" fmla="*/ 1265704 h 1424730"/>
                  <a:gd name="connsiteX184" fmla="*/ 1378226 w 2064026"/>
                  <a:gd name="connsiteY184" fmla="*/ 1262391 h 1424730"/>
                  <a:gd name="connsiteX185" fmla="*/ 1374293 w 2064026"/>
                  <a:gd name="connsiteY185" fmla="*/ 1258586 h 1424730"/>
                  <a:gd name="connsiteX186" fmla="*/ 1368287 w 2064026"/>
                  <a:gd name="connsiteY186" fmla="*/ 1252452 h 1424730"/>
                  <a:gd name="connsiteX187" fmla="*/ 1358941 w 2064026"/>
                  <a:gd name="connsiteY187" fmla="*/ 1248330 h 1424730"/>
                  <a:gd name="connsiteX188" fmla="*/ 1357896 w 2064026"/>
                  <a:gd name="connsiteY188" fmla="*/ 1248612 h 1424730"/>
                  <a:gd name="connsiteX189" fmla="*/ 1355035 w 2064026"/>
                  <a:gd name="connsiteY189" fmla="*/ 1239200 h 1424730"/>
                  <a:gd name="connsiteX190" fmla="*/ 1345095 w 2064026"/>
                  <a:gd name="connsiteY190" fmla="*/ 1235887 h 1424730"/>
                  <a:gd name="connsiteX191" fmla="*/ 1331843 w 2064026"/>
                  <a:gd name="connsiteY191" fmla="*/ 1219321 h 1424730"/>
                  <a:gd name="connsiteX192" fmla="*/ 1311965 w 2064026"/>
                  <a:gd name="connsiteY192" fmla="*/ 1189504 h 1424730"/>
                  <a:gd name="connsiteX193" fmla="*/ 1292087 w 2064026"/>
                  <a:gd name="connsiteY193" fmla="*/ 1172939 h 1424730"/>
                  <a:gd name="connsiteX194" fmla="*/ 1282148 w 2064026"/>
                  <a:gd name="connsiteY194" fmla="*/ 1169626 h 1424730"/>
                  <a:gd name="connsiteX195" fmla="*/ 1262269 w 2064026"/>
                  <a:gd name="connsiteY195" fmla="*/ 1166313 h 1424730"/>
                  <a:gd name="connsiteX196" fmla="*/ 1252330 w 2064026"/>
                  <a:gd name="connsiteY196" fmla="*/ 1169626 h 1424730"/>
                  <a:gd name="connsiteX197" fmla="*/ 1232452 w 2064026"/>
                  <a:gd name="connsiteY197" fmla="*/ 1176252 h 1424730"/>
                  <a:gd name="connsiteX198" fmla="*/ 1202635 w 2064026"/>
                  <a:gd name="connsiteY198" fmla="*/ 1182878 h 1424730"/>
                  <a:gd name="connsiteX199" fmla="*/ 1196009 w 2064026"/>
                  <a:gd name="connsiteY199" fmla="*/ 1182878 h 1424730"/>
                  <a:gd name="connsiteX200" fmla="*/ 1187992 w 2064026"/>
                  <a:gd name="connsiteY200" fmla="*/ 1182842 h 1424730"/>
                  <a:gd name="connsiteX201" fmla="*/ 1187949 w 2064026"/>
                  <a:gd name="connsiteY201" fmla="*/ 1181714 h 1424730"/>
                  <a:gd name="connsiteX202" fmla="*/ 1117927 w 2064026"/>
                  <a:gd name="connsiteY202" fmla="*/ 1175535 h 1424730"/>
                  <a:gd name="connsiteX203" fmla="*/ 1099392 w 2064026"/>
                  <a:gd name="connsiteY203" fmla="*/ 1148763 h 1424730"/>
                  <a:gd name="connsiteX204" fmla="*/ 1095273 w 2064026"/>
                  <a:gd name="connsiteY204" fmla="*/ 1171416 h 1424730"/>
                  <a:gd name="connsiteX205" fmla="*/ 438306 w 2064026"/>
                  <a:gd name="connsiteY205" fmla="*/ 1169357 h 1424730"/>
                  <a:gd name="connsiteX206" fmla="*/ 441532 w 2064026"/>
                  <a:gd name="connsiteY206" fmla="*/ 1177757 h 1424730"/>
                  <a:gd name="connsiteX207" fmla="*/ 434009 w 2064026"/>
                  <a:gd name="connsiteY207" fmla="*/ 1176252 h 1424730"/>
                  <a:gd name="connsiteX208" fmla="*/ 427382 w 2064026"/>
                  <a:gd name="connsiteY208" fmla="*/ 1169626 h 1424730"/>
                  <a:gd name="connsiteX209" fmla="*/ 417443 w 2064026"/>
                  <a:gd name="connsiteY209" fmla="*/ 1166313 h 1424730"/>
                  <a:gd name="connsiteX210" fmla="*/ 414130 w 2064026"/>
                  <a:gd name="connsiteY210" fmla="*/ 1156373 h 1424730"/>
                  <a:gd name="connsiteX211" fmla="*/ 400405 w 2064026"/>
                  <a:gd name="connsiteY211" fmla="*/ 1150780 h 1424730"/>
                  <a:gd name="connsiteX212" fmla="*/ 394252 w 2064026"/>
                  <a:gd name="connsiteY212" fmla="*/ 1143121 h 1424730"/>
                  <a:gd name="connsiteX213" fmla="*/ 385175 w 2064026"/>
                  <a:gd name="connsiteY213" fmla="*/ 1136396 h 1424730"/>
                  <a:gd name="connsiteX214" fmla="*/ 383685 w 2064026"/>
                  <a:gd name="connsiteY214" fmla="*/ 1135200 h 1424730"/>
                  <a:gd name="connsiteX215" fmla="*/ 381000 w 2064026"/>
                  <a:gd name="connsiteY215" fmla="*/ 1126556 h 1424730"/>
                  <a:gd name="connsiteX216" fmla="*/ 361122 w 2064026"/>
                  <a:gd name="connsiteY216" fmla="*/ 1119930 h 1424730"/>
                  <a:gd name="connsiteX217" fmla="*/ 351182 w 2064026"/>
                  <a:gd name="connsiteY217" fmla="*/ 1103365 h 1424730"/>
                  <a:gd name="connsiteX218" fmla="*/ 327991 w 2064026"/>
                  <a:gd name="connsiteY218" fmla="*/ 1100052 h 1424730"/>
                  <a:gd name="connsiteX219" fmla="*/ 311426 w 2064026"/>
                  <a:gd name="connsiteY219" fmla="*/ 1083487 h 1424730"/>
                  <a:gd name="connsiteX220" fmla="*/ 308113 w 2064026"/>
                  <a:gd name="connsiteY220" fmla="*/ 1073547 h 1424730"/>
                  <a:gd name="connsiteX221" fmla="*/ 298174 w 2064026"/>
                  <a:gd name="connsiteY221" fmla="*/ 1047043 h 1424730"/>
                  <a:gd name="connsiteX222" fmla="*/ 284922 w 2064026"/>
                  <a:gd name="connsiteY222" fmla="*/ 1030478 h 1424730"/>
                  <a:gd name="connsiteX223" fmla="*/ 284922 w 2064026"/>
                  <a:gd name="connsiteY223" fmla="*/ 1010600 h 1424730"/>
                  <a:gd name="connsiteX224" fmla="*/ 265043 w 2064026"/>
                  <a:gd name="connsiteY224" fmla="*/ 994034 h 1424730"/>
                  <a:gd name="connsiteX225" fmla="*/ 284922 w 2064026"/>
                  <a:gd name="connsiteY225" fmla="*/ 977469 h 1424730"/>
                  <a:gd name="connsiteX226" fmla="*/ 245165 w 2064026"/>
                  <a:gd name="connsiteY226" fmla="*/ 977469 h 1424730"/>
                  <a:gd name="connsiteX227" fmla="*/ 255104 w 2064026"/>
                  <a:gd name="connsiteY227" fmla="*/ 937713 h 1424730"/>
                  <a:gd name="connsiteX228" fmla="*/ 254462 w 2064026"/>
                  <a:gd name="connsiteY228" fmla="*/ 936521 h 1424730"/>
                  <a:gd name="connsiteX229" fmla="*/ 260652 w 2064026"/>
                  <a:gd name="connsiteY229" fmla="*/ 942023 h 1424730"/>
                  <a:gd name="connsiteX230" fmla="*/ 272212 w 2064026"/>
                  <a:gd name="connsiteY230" fmla="*/ 936176 h 1424730"/>
                  <a:gd name="connsiteX231" fmla="*/ 261117 w 2064026"/>
                  <a:gd name="connsiteY231" fmla="*/ 900767 h 1424730"/>
                  <a:gd name="connsiteX232" fmla="*/ 241386 w 2064026"/>
                  <a:gd name="connsiteY232" fmla="*/ 883893 h 1424730"/>
                  <a:gd name="connsiteX233" fmla="*/ 246236 w 2064026"/>
                  <a:gd name="connsiteY233" fmla="*/ 869942 h 1424730"/>
                  <a:gd name="connsiteX234" fmla="*/ 233879 w 2064026"/>
                  <a:gd name="connsiteY234" fmla="*/ 865823 h 1424730"/>
                  <a:gd name="connsiteX235" fmla="*/ 227701 w 2064026"/>
                  <a:gd name="connsiteY235" fmla="*/ 863763 h 1424730"/>
                  <a:gd name="connsiteX236" fmla="*/ 221522 w 2064026"/>
                  <a:gd name="connsiteY236" fmla="*/ 859644 h 1424730"/>
                  <a:gd name="connsiteX237" fmla="*/ 219463 w 2064026"/>
                  <a:gd name="connsiteY237" fmla="*/ 853466 h 1424730"/>
                  <a:gd name="connsiteX238" fmla="*/ 211225 w 2064026"/>
                  <a:gd name="connsiteY238" fmla="*/ 841109 h 1424730"/>
                  <a:gd name="connsiteX239" fmla="*/ 209360 w 2064026"/>
                  <a:gd name="connsiteY239" fmla="*/ 835558 h 1424730"/>
                  <a:gd name="connsiteX240" fmla="*/ 208755 w 2064026"/>
                  <a:gd name="connsiteY240" fmla="*/ 832227 h 1424730"/>
                  <a:gd name="connsiteX241" fmla="*/ 207106 w 2064026"/>
                  <a:gd name="connsiteY241" fmla="*/ 820515 h 1424730"/>
                  <a:gd name="connsiteX242" fmla="*/ 200928 w 2064026"/>
                  <a:gd name="connsiteY242" fmla="*/ 797861 h 1424730"/>
                  <a:gd name="connsiteX243" fmla="*/ 194749 w 2064026"/>
                  <a:gd name="connsiteY243" fmla="*/ 785504 h 1424730"/>
                  <a:gd name="connsiteX244" fmla="*/ 193488 w 2064026"/>
                  <a:gd name="connsiteY244" fmla="*/ 801050 h 1424730"/>
                  <a:gd name="connsiteX245" fmla="*/ 182393 w 2064026"/>
                  <a:gd name="connsiteY245" fmla="*/ 804704 h 1424730"/>
                  <a:gd name="connsiteX246" fmla="*/ 170036 w 2064026"/>
                  <a:gd name="connsiteY246" fmla="*/ 778462 h 1424730"/>
                  <a:gd name="connsiteX247" fmla="*/ 163031 w 2064026"/>
                  <a:gd name="connsiteY247" fmla="*/ 766341 h 1424730"/>
                  <a:gd name="connsiteX248" fmla="*/ 163636 w 2064026"/>
                  <a:gd name="connsiteY248" fmla="*/ 778005 h 1424730"/>
                  <a:gd name="connsiteX249" fmla="*/ 157679 w 2064026"/>
                  <a:gd name="connsiteY249" fmla="*/ 777199 h 1424730"/>
                  <a:gd name="connsiteX250" fmla="*/ 143263 w 2064026"/>
                  <a:gd name="connsiteY250" fmla="*/ 754612 h 1424730"/>
                  <a:gd name="connsiteX251" fmla="*/ 148112 w 2064026"/>
                  <a:gd name="connsiteY251" fmla="*/ 731626 h 1424730"/>
                  <a:gd name="connsiteX252" fmla="*/ 109514 w 2064026"/>
                  <a:gd name="connsiteY252" fmla="*/ 723854 h 1424730"/>
                  <a:gd name="connsiteX253" fmla="*/ 87326 w 2064026"/>
                  <a:gd name="connsiteY253" fmla="*/ 744780 h 1424730"/>
                  <a:gd name="connsiteX254" fmla="*/ 95895 w 2064026"/>
                  <a:gd name="connsiteY254" fmla="*/ 756671 h 1424730"/>
                  <a:gd name="connsiteX255" fmla="*/ 77360 w 2064026"/>
                  <a:gd name="connsiteY255" fmla="*/ 746374 h 1424730"/>
                  <a:gd name="connsiteX256" fmla="*/ 58825 w 2064026"/>
                  <a:gd name="connsiteY256" fmla="*/ 729898 h 1424730"/>
                  <a:gd name="connsiteX257" fmla="*/ 54706 w 2064026"/>
                  <a:gd name="connsiteY257" fmla="*/ 723720 h 1424730"/>
                  <a:gd name="connsiteX258" fmla="*/ 42349 w 2064026"/>
                  <a:gd name="connsiteY258" fmla="*/ 717542 h 1424730"/>
                  <a:gd name="connsiteX259" fmla="*/ 23814 w 2064026"/>
                  <a:gd name="connsiteY259" fmla="*/ 705185 h 1424730"/>
                  <a:gd name="connsiteX260" fmla="*/ 11457 w 2064026"/>
                  <a:gd name="connsiteY260" fmla="*/ 699007 h 1424730"/>
                  <a:gd name="connsiteX261" fmla="*/ 5279 w 2064026"/>
                  <a:gd name="connsiteY261" fmla="*/ 699007 h 1424730"/>
                  <a:gd name="connsiteX262" fmla="*/ 1160 w 2064026"/>
                  <a:gd name="connsiteY262" fmla="*/ 693515 h 1424730"/>
                  <a:gd name="connsiteX263" fmla="*/ 1160 w 2064026"/>
                  <a:gd name="connsiteY263" fmla="*/ 163547 h 1424730"/>
                  <a:gd name="connsiteX264" fmla="*/ 0 w 2064026"/>
                  <a:gd name="connsiteY264" fmla="*/ 163020 h 1424730"/>
                  <a:gd name="connsiteX265" fmla="*/ 0 w 2064026"/>
                  <a:gd name="connsiteY265" fmla="*/ 162460 h 1424730"/>
                  <a:gd name="connsiteX266" fmla="*/ 92765 w 2064026"/>
                  <a:gd name="connsiteY266" fmla="*/ 218782 h 1424730"/>
                  <a:gd name="connsiteX267" fmla="*/ 125895 w 2064026"/>
                  <a:gd name="connsiteY267" fmla="*/ 215469 h 1424730"/>
                  <a:gd name="connsiteX268" fmla="*/ 83195 w 2064026"/>
                  <a:gd name="connsiteY268" fmla="*/ 149208 h 1424730"/>
                  <a:gd name="connsiteX269" fmla="*/ 131049 w 2064026"/>
                  <a:gd name="connsiteY269" fmla="*/ 151233 h 1424730"/>
                  <a:gd name="connsiteX270" fmla="*/ 228600 w 2064026"/>
                  <a:gd name="connsiteY270" fmla="*/ 75033 h 1424730"/>
                  <a:gd name="connsiteX271" fmla="*/ 274429 w 2064026"/>
                  <a:gd name="connsiteY271" fmla="*/ 79450 h 1424730"/>
                  <a:gd name="connsiteX272" fmla="*/ 147798 w 2064026"/>
                  <a:gd name="connsiteY272" fmla="*/ 163932 h 1424730"/>
                  <a:gd name="connsiteX273" fmla="*/ 195469 w 2064026"/>
                  <a:gd name="connsiteY273" fmla="*/ 179026 h 1424730"/>
                  <a:gd name="connsiteX274" fmla="*/ 218661 w 2064026"/>
                  <a:gd name="connsiteY274" fmla="*/ 142582 h 1424730"/>
                  <a:gd name="connsiteX275" fmla="*/ 255104 w 2064026"/>
                  <a:gd name="connsiteY275" fmla="*/ 142582 h 1424730"/>
                  <a:gd name="connsiteX276" fmla="*/ 261730 w 2064026"/>
                  <a:gd name="connsiteY276" fmla="*/ 155834 h 1424730"/>
                  <a:gd name="connsiteX277" fmla="*/ 301487 w 2064026"/>
                  <a:gd name="connsiteY277" fmla="*/ 139269 h 1424730"/>
                  <a:gd name="connsiteX278" fmla="*/ 311426 w 2064026"/>
                  <a:gd name="connsiteY278" fmla="*/ 99513 h 1424730"/>
                  <a:gd name="connsiteX279" fmla="*/ 327991 w 2064026"/>
                  <a:gd name="connsiteY279" fmla="*/ 132643 h 1424730"/>
                  <a:gd name="connsiteX280" fmla="*/ 341243 w 2064026"/>
                  <a:gd name="connsiteY280" fmla="*/ 159147 h 1424730"/>
                  <a:gd name="connsiteX281" fmla="*/ 371061 w 2064026"/>
                  <a:gd name="connsiteY281" fmla="*/ 165773 h 1424730"/>
                  <a:gd name="connsiteX282" fmla="*/ 397565 w 2064026"/>
                  <a:gd name="connsiteY282" fmla="*/ 139269 h 1424730"/>
                  <a:gd name="connsiteX283" fmla="*/ 417443 w 2064026"/>
                  <a:gd name="connsiteY283" fmla="*/ 182339 h 1424730"/>
                  <a:gd name="connsiteX284" fmla="*/ 443948 w 2064026"/>
                  <a:gd name="connsiteY284" fmla="*/ 152521 h 1424730"/>
                  <a:gd name="connsiteX285" fmla="*/ 473765 w 2064026"/>
                  <a:gd name="connsiteY285" fmla="*/ 155834 h 1424730"/>
                  <a:gd name="connsiteX286" fmla="*/ 506895 w 2064026"/>
                  <a:gd name="connsiteY286" fmla="*/ 179026 h 1424730"/>
                  <a:gd name="connsiteX287" fmla="*/ 576469 w 2064026"/>
                  <a:gd name="connsiteY287" fmla="*/ 225408 h 1424730"/>
                  <a:gd name="connsiteX288" fmla="*/ 616226 w 2064026"/>
                  <a:gd name="connsiteY288" fmla="*/ 218782 h 1424730"/>
                  <a:gd name="connsiteX289" fmla="*/ 641902 w 2064026"/>
                  <a:gd name="connsiteY289" fmla="*/ 248600 h 1424730"/>
                  <a:gd name="connsiteX290" fmla="*/ 609600 w 2064026"/>
                  <a:gd name="connsiteY290" fmla="*/ 271791 h 1424730"/>
                  <a:gd name="connsiteX291" fmla="*/ 659295 w 2064026"/>
                  <a:gd name="connsiteY291" fmla="*/ 285043 h 1424730"/>
                  <a:gd name="connsiteX292" fmla="*/ 742122 w 2064026"/>
                  <a:gd name="connsiteY292" fmla="*/ 281730 h 1424730"/>
                  <a:gd name="connsiteX293" fmla="*/ 785191 w 2064026"/>
                  <a:gd name="connsiteY293" fmla="*/ 354617 h 1424730"/>
                  <a:gd name="connsiteX294" fmla="*/ 788504 w 2064026"/>
                  <a:gd name="connsiteY294" fmla="*/ 278417 h 1424730"/>
                  <a:gd name="connsiteX295" fmla="*/ 834887 w 2064026"/>
                  <a:gd name="connsiteY295" fmla="*/ 275104 h 1424730"/>
                  <a:gd name="connsiteX296" fmla="*/ 834887 w 2064026"/>
                  <a:gd name="connsiteY296" fmla="*/ 258539 h 1424730"/>
                  <a:gd name="connsiteX297" fmla="*/ 781878 w 2064026"/>
                  <a:gd name="connsiteY297" fmla="*/ 258539 h 1424730"/>
                  <a:gd name="connsiteX298" fmla="*/ 765313 w 2064026"/>
                  <a:gd name="connsiteY298" fmla="*/ 238660 h 1424730"/>
                  <a:gd name="connsiteX299" fmla="*/ 781878 w 2064026"/>
                  <a:gd name="connsiteY299" fmla="*/ 222095 h 1424730"/>
                  <a:gd name="connsiteX300" fmla="*/ 811695 w 2064026"/>
                  <a:gd name="connsiteY300" fmla="*/ 218782 h 1424730"/>
                  <a:gd name="connsiteX301" fmla="*/ 844826 w 2064026"/>
                  <a:gd name="connsiteY301" fmla="*/ 218782 h 1424730"/>
                  <a:gd name="connsiteX302" fmla="*/ 849746 w 2064026"/>
                  <a:gd name="connsiteY302" fmla="*/ 220037 h 1424730"/>
                  <a:gd name="connsiteX303" fmla="*/ 851452 w 2064026"/>
                  <a:gd name="connsiteY303" fmla="*/ 232034 h 1424730"/>
                  <a:gd name="connsiteX304" fmla="*/ 858630 w 2064026"/>
                  <a:gd name="connsiteY304" fmla="*/ 242900 h 1424730"/>
                  <a:gd name="connsiteX305" fmla="*/ 857535 w 2064026"/>
                  <a:gd name="connsiteY305" fmla="*/ 240355 h 1424730"/>
                  <a:gd name="connsiteX306" fmla="*/ 864704 w 2064026"/>
                  <a:gd name="connsiteY306" fmla="*/ 248600 h 1424730"/>
                  <a:gd name="connsiteX307" fmla="*/ 877956 w 2064026"/>
                  <a:gd name="connsiteY307" fmla="*/ 271791 h 1424730"/>
                  <a:gd name="connsiteX308" fmla="*/ 937591 w 2064026"/>
                  <a:gd name="connsiteY308" fmla="*/ 275104 h 1424730"/>
                  <a:gd name="connsiteX309" fmla="*/ 940904 w 2064026"/>
                  <a:gd name="connsiteY309" fmla="*/ 285043 h 1424730"/>
                  <a:gd name="connsiteX310" fmla="*/ 964095 w 2064026"/>
                  <a:gd name="connsiteY310" fmla="*/ 291669 h 1424730"/>
                  <a:gd name="connsiteX311" fmla="*/ 977348 w 2064026"/>
                  <a:gd name="connsiteY311" fmla="*/ 288356 h 1424730"/>
                  <a:gd name="connsiteX312" fmla="*/ 987287 w 2064026"/>
                  <a:gd name="connsiteY312" fmla="*/ 285043 h 1424730"/>
                  <a:gd name="connsiteX313" fmla="*/ 1017104 w 2064026"/>
                  <a:gd name="connsiteY313" fmla="*/ 281730 h 1424730"/>
                  <a:gd name="connsiteX314" fmla="*/ 1030356 w 2064026"/>
                  <a:gd name="connsiteY314" fmla="*/ 248600 h 1424730"/>
                  <a:gd name="connsiteX315" fmla="*/ 1050235 w 2064026"/>
                  <a:gd name="connsiteY315" fmla="*/ 248600 h 1424730"/>
                  <a:gd name="connsiteX316" fmla="*/ 1076739 w 2064026"/>
                  <a:gd name="connsiteY316" fmla="*/ 265165 h 1424730"/>
                  <a:gd name="connsiteX317" fmla="*/ 1089991 w 2064026"/>
                  <a:gd name="connsiteY317" fmla="*/ 338052 h 1424730"/>
                  <a:gd name="connsiteX318" fmla="*/ 1096617 w 2064026"/>
                  <a:gd name="connsiteY318" fmla="*/ 271791 h 1424730"/>
                  <a:gd name="connsiteX319" fmla="*/ 1123122 w 2064026"/>
                  <a:gd name="connsiteY319" fmla="*/ 271791 h 1424730"/>
                  <a:gd name="connsiteX320" fmla="*/ 1116495 w 2064026"/>
                  <a:gd name="connsiteY320" fmla="*/ 185652 h 1424730"/>
                  <a:gd name="connsiteX321" fmla="*/ 1131036 w 2064026"/>
                  <a:gd name="connsiteY321" fmla="*/ 171480 h 1424730"/>
                  <a:gd name="connsiteX322" fmla="*/ 1106556 w 2064026"/>
                  <a:gd name="connsiteY322" fmla="*/ 165773 h 1424730"/>
                  <a:gd name="connsiteX323" fmla="*/ 1099930 w 2064026"/>
                  <a:gd name="connsiteY323" fmla="*/ 155834 h 1424730"/>
                  <a:gd name="connsiteX324" fmla="*/ 1086678 w 2064026"/>
                  <a:gd name="connsiteY324" fmla="*/ 135956 h 1424730"/>
                  <a:gd name="connsiteX325" fmla="*/ 1080052 w 2064026"/>
                  <a:gd name="connsiteY325" fmla="*/ 122704 h 1424730"/>
                  <a:gd name="connsiteX326" fmla="*/ 1073426 w 2064026"/>
                  <a:gd name="connsiteY326" fmla="*/ 99513 h 1424730"/>
                  <a:gd name="connsiteX327" fmla="*/ 1083365 w 2064026"/>
                  <a:gd name="connsiteY327" fmla="*/ 66382 h 1424730"/>
                  <a:gd name="connsiteX328" fmla="*/ 1096617 w 2064026"/>
                  <a:gd name="connsiteY328" fmla="*/ 46504 h 1424730"/>
                  <a:gd name="connsiteX329" fmla="*/ 1099930 w 2064026"/>
                  <a:gd name="connsiteY329" fmla="*/ 10060 h 1424730"/>
                  <a:gd name="connsiteX330" fmla="*/ 1126435 w 2064026"/>
                  <a:gd name="connsiteY330" fmla="*/ 6747 h 1424730"/>
                  <a:gd name="connsiteX331" fmla="*/ 1146313 w 2064026"/>
                  <a:gd name="connsiteY33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81539 w 2064026"/>
                  <a:gd name="connsiteY86" fmla="*/ 914521 h 1424730"/>
                  <a:gd name="connsiteX87" fmla="*/ 1414669 w 2064026"/>
                  <a:gd name="connsiteY87" fmla="*/ 934400 h 1424730"/>
                  <a:gd name="connsiteX88" fmla="*/ 1414669 w 2064026"/>
                  <a:gd name="connsiteY88" fmla="*/ 970843 h 1424730"/>
                  <a:gd name="connsiteX89" fmla="*/ 1427922 w 2064026"/>
                  <a:gd name="connsiteY89" fmla="*/ 1027165 h 1424730"/>
                  <a:gd name="connsiteX90" fmla="*/ 1447800 w 2064026"/>
                  <a:gd name="connsiteY90" fmla="*/ 1060295 h 1424730"/>
                  <a:gd name="connsiteX91" fmla="*/ 1477617 w 2064026"/>
                  <a:gd name="connsiteY91" fmla="*/ 1080173 h 1424730"/>
                  <a:gd name="connsiteX92" fmla="*/ 1504122 w 2064026"/>
                  <a:gd name="connsiteY92" fmla="*/ 1053669 h 1424730"/>
                  <a:gd name="connsiteX93" fmla="*/ 1500809 w 2064026"/>
                  <a:gd name="connsiteY93" fmla="*/ 1007287 h 1424730"/>
                  <a:gd name="connsiteX94" fmla="*/ 1480930 w 2064026"/>
                  <a:gd name="connsiteY94" fmla="*/ 954278 h 1424730"/>
                  <a:gd name="connsiteX95" fmla="*/ 1533939 w 2064026"/>
                  <a:gd name="connsiteY95" fmla="*/ 921147 h 1424730"/>
                  <a:gd name="connsiteX96" fmla="*/ 1557130 w 2064026"/>
                  <a:gd name="connsiteY96" fmla="*/ 864826 h 1424730"/>
                  <a:gd name="connsiteX97" fmla="*/ 1557117 w 2064026"/>
                  <a:gd name="connsiteY97" fmla="*/ 857327 h 1424730"/>
                  <a:gd name="connsiteX98" fmla="*/ 1553817 w 2064026"/>
                  <a:gd name="connsiteY98" fmla="*/ 831695 h 1424730"/>
                  <a:gd name="connsiteX99" fmla="*/ 1550504 w 2064026"/>
                  <a:gd name="connsiteY99" fmla="*/ 795252 h 1424730"/>
                  <a:gd name="connsiteX100" fmla="*/ 1538660 w 2064026"/>
                  <a:gd name="connsiteY100" fmla="*/ 786224 h 1424730"/>
                  <a:gd name="connsiteX101" fmla="*/ 1517788 w 2064026"/>
                  <a:gd name="connsiteY101" fmla="*/ 775373 h 1424730"/>
                  <a:gd name="connsiteX102" fmla="*/ 1532117 w 2064026"/>
                  <a:gd name="connsiteY102" fmla="*/ 759305 h 1424730"/>
                  <a:gd name="connsiteX103" fmla="*/ 1534933 w 2064026"/>
                  <a:gd name="connsiteY103" fmla="*/ 749366 h 1424730"/>
                  <a:gd name="connsiteX104" fmla="*/ 1527313 w 2064026"/>
                  <a:gd name="connsiteY104" fmla="*/ 689234 h 1424730"/>
                  <a:gd name="connsiteX105" fmla="*/ 1524000 w 2064026"/>
                  <a:gd name="connsiteY105" fmla="*/ 666043 h 1424730"/>
                  <a:gd name="connsiteX106" fmla="*/ 1514061 w 2064026"/>
                  <a:gd name="connsiteY106" fmla="*/ 613034 h 1424730"/>
                  <a:gd name="connsiteX107" fmla="*/ 1517374 w 2064026"/>
                  <a:gd name="connsiteY107" fmla="*/ 603095 h 1424730"/>
                  <a:gd name="connsiteX108" fmla="*/ 1527313 w 2064026"/>
                  <a:gd name="connsiteY108" fmla="*/ 606408 h 1424730"/>
                  <a:gd name="connsiteX109" fmla="*/ 1553817 w 2064026"/>
                  <a:gd name="connsiteY109" fmla="*/ 609721 h 1424730"/>
                  <a:gd name="connsiteX110" fmla="*/ 1583635 w 2064026"/>
                  <a:gd name="connsiteY110" fmla="*/ 616347 h 1424730"/>
                  <a:gd name="connsiteX111" fmla="*/ 1633330 w 2064026"/>
                  <a:gd name="connsiteY111" fmla="*/ 603095 h 1424730"/>
                  <a:gd name="connsiteX112" fmla="*/ 1643269 w 2064026"/>
                  <a:gd name="connsiteY112" fmla="*/ 609721 h 1424730"/>
                  <a:gd name="connsiteX113" fmla="*/ 1653209 w 2064026"/>
                  <a:gd name="connsiteY113" fmla="*/ 646165 h 1424730"/>
                  <a:gd name="connsiteX114" fmla="*/ 1663270 w 2064026"/>
                  <a:gd name="connsiteY114" fmla="*/ 652958 h 1424730"/>
                  <a:gd name="connsiteX115" fmla="*/ 1662413 w 2064026"/>
                  <a:gd name="connsiteY115" fmla="*/ 651435 h 1424730"/>
                  <a:gd name="connsiteX116" fmla="*/ 1673087 w 2064026"/>
                  <a:gd name="connsiteY116" fmla="*/ 656104 h 1424730"/>
                  <a:gd name="connsiteX117" fmla="*/ 1685556 w 2064026"/>
                  <a:gd name="connsiteY117" fmla="*/ 664962 h 1424730"/>
                  <a:gd name="connsiteX118" fmla="*/ 1696278 w 2064026"/>
                  <a:gd name="connsiteY118" fmla="*/ 669356 h 1424730"/>
                  <a:gd name="connsiteX119" fmla="*/ 1715245 w 2064026"/>
                  <a:gd name="connsiteY119" fmla="*/ 691719 h 1424730"/>
                  <a:gd name="connsiteX120" fmla="*/ 1699011 w 2064026"/>
                  <a:gd name="connsiteY120" fmla="*/ 707953 h 1424730"/>
                  <a:gd name="connsiteX121" fmla="*/ 1720877 w 2064026"/>
                  <a:gd name="connsiteY121" fmla="*/ 709775 h 1424730"/>
                  <a:gd name="connsiteX122" fmla="*/ 1732722 w 2064026"/>
                  <a:gd name="connsiteY122" fmla="*/ 750691 h 1424730"/>
                  <a:gd name="connsiteX123" fmla="*/ 1723611 w 2064026"/>
                  <a:gd name="connsiteY123" fmla="*/ 764440 h 1424730"/>
                  <a:gd name="connsiteX124" fmla="*/ 1742578 w 2064026"/>
                  <a:gd name="connsiteY124" fmla="*/ 765352 h 1424730"/>
                  <a:gd name="connsiteX125" fmla="*/ 1761071 w 2064026"/>
                  <a:gd name="connsiteY125" fmla="*/ 785671 h 1424730"/>
                  <a:gd name="connsiteX126" fmla="*/ 1758350 w 2064026"/>
                  <a:gd name="connsiteY126" fmla="*/ 788821 h 1424730"/>
                  <a:gd name="connsiteX127" fmla="*/ 1772478 w 2064026"/>
                  <a:gd name="connsiteY127" fmla="*/ 791939 h 1424730"/>
                  <a:gd name="connsiteX128" fmla="*/ 1792356 w 2064026"/>
                  <a:gd name="connsiteY128" fmla="*/ 778687 h 1424730"/>
                  <a:gd name="connsiteX129" fmla="*/ 1805609 w 2064026"/>
                  <a:gd name="connsiteY129" fmla="*/ 765434 h 1424730"/>
                  <a:gd name="connsiteX130" fmla="*/ 1808922 w 2064026"/>
                  <a:gd name="connsiteY130" fmla="*/ 755495 h 1424730"/>
                  <a:gd name="connsiteX131" fmla="*/ 1815548 w 2064026"/>
                  <a:gd name="connsiteY131" fmla="*/ 745556 h 1424730"/>
                  <a:gd name="connsiteX132" fmla="*/ 1828800 w 2064026"/>
                  <a:gd name="connsiteY132" fmla="*/ 725678 h 1424730"/>
                  <a:gd name="connsiteX133" fmla="*/ 1842052 w 2064026"/>
                  <a:gd name="connsiteY133" fmla="*/ 699173 h 1424730"/>
                  <a:gd name="connsiteX134" fmla="*/ 1848068 w 2064026"/>
                  <a:gd name="connsiteY134" fmla="*/ 728904 h 1424730"/>
                  <a:gd name="connsiteX135" fmla="*/ 1874136 w 2064026"/>
                  <a:gd name="connsiteY135" fmla="*/ 748956 h 1424730"/>
                  <a:gd name="connsiteX136" fmla="*/ 1878495 w 2064026"/>
                  <a:gd name="connsiteY136" fmla="*/ 768747 h 1424730"/>
                  <a:gd name="connsiteX137" fmla="*/ 1896194 w 2064026"/>
                  <a:gd name="connsiteY137" fmla="*/ 779035 h 1424730"/>
                  <a:gd name="connsiteX138" fmla="*/ 1888173 w 2064026"/>
                  <a:gd name="connsiteY138" fmla="*/ 791067 h 1424730"/>
                  <a:gd name="connsiteX139" fmla="*/ 1894189 w 2064026"/>
                  <a:gd name="connsiteY139" fmla="*/ 817135 h 1424730"/>
                  <a:gd name="connsiteX140" fmla="*/ 1918252 w 2064026"/>
                  <a:gd name="connsiteY140" fmla="*/ 823151 h 1424730"/>
                  <a:gd name="connsiteX141" fmla="*/ 1921565 w 2064026"/>
                  <a:gd name="connsiteY141" fmla="*/ 838321 h 1424730"/>
                  <a:gd name="connsiteX142" fmla="*/ 1921565 w 2064026"/>
                  <a:gd name="connsiteY142" fmla="*/ 871452 h 1424730"/>
                  <a:gd name="connsiteX143" fmla="*/ 1938130 w 2064026"/>
                  <a:gd name="connsiteY143" fmla="*/ 904582 h 1424730"/>
                  <a:gd name="connsiteX144" fmla="*/ 1951382 w 2064026"/>
                  <a:gd name="connsiteY144" fmla="*/ 921147 h 1424730"/>
                  <a:gd name="connsiteX145" fmla="*/ 1938130 w 2064026"/>
                  <a:gd name="connsiteY145" fmla="*/ 954278 h 1424730"/>
                  <a:gd name="connsiteX146" fmla="*/ 1905000 w 2064026"/>
                  <a:gd name="connsiteY146" fmla="*/ 984095 h 1424730"/>
                  <a:gd name="connsiteX147" fmla="*/ 1918252 w 2064026"/>
                  <a:gd name="connsiteY147" fmla="*/ 990721 h 1424730"/>
                  <a:gd name="connsiteX148" fmla="*/ 1951382 w 2064026"/>
                  <a:gd name="connsiteY148" fmla="*/ 960904 h 1424730"/>
                  <a:gd name="connsiteX149" fmla="*/ 1977887 w 2064026"/>
                  <a:gd name="connsiteY149" fmla="*/ 934400 h 1424730"/>
                  <a:gd name="connsiteX150" fmla="*/ 2001078 w 2064026"/>
                  <a:gd name="connsiteY150" fmla="*/ 947652 h 1424730"/>
                  <a:gd name="connsiteX151" fmla="*/ 2022526 w 2064026"/>
                  <a:gd name="connsiteY151" fmla="*/ 963519 h 1424730"/>
                  <a:gd name="connsiteX152" fmla="*/ 2017643 w 2064026"/>
                  <a:gd name="connsiteY152" fmla="*/ 990721 h 1424730"/>
                  <a:gd name="connsiteX153" fmla="*/ 2042578 w 2064026"/>
                  <a:gd name="connsiteY153" fmla="*/ 991593 h 1424730"/>
                  <a:gd name="connsiteX154" fmla="*/ 2058185 w 2064026"/>
                  <a:gd name="connsiteY154" fmla="*/ 1007287 h 1424730"/>
                  <a:gd name="connsiteX155" fmla="*/ 2046589 w 2064026"/>
                  <a:gd name="connsiteY155" fmla="*/ 1041725 h 1424730"/>
                  <a:gd name="connsiteX156" fmla="*/ 2064026 w 2064026"/>
                  <a:gd name="connsiteY156" fmla="*/ 1060295 h 1424730"/>
                  <a:gd name="connsiteX157" fmla="*/ 2027582 w 2064026"/>
                  <a:gd name="connsiteY157" fmla="*/ 1083487 h 1424730"/>
                  <a:gd name="connsiteX158" fmla="*/ 1981200 w 2064026"/>
                  <a:gd name="connsiteY158" fmla="*/ 1103365 h 1424730"/>
                  <a:gd name="connsiteX159" fmla="*/ 1952341 w 2064026"/>
                  <a:gd name="connsiteY159" fmla="*/ 1109904 h 1424730"/>
                  <a:gd name="connsiteX160" fmla="*/ 1931504 w 2064026"/>
                  <a:gd name="connsiteY160" fmla="*/ 1129869 h 1424730"/>
                  <a:gd name="connsiteX161" fmla="*/ 1888173 w 2064026"/>
                  <a:gd name="connsiteY161" fmla="*/ 1119930 h 1424730"/>
                  <a:gd name="connsiteX162" fmla="*/ 1832113 w 2064026"/>
                  <a:gd name="connsiteY162" fmla="*/ 1119930 h 1424730"/>
                  <a:gd name="connsiteX163" fmla="*/ 1795669 w 2064026"/>
                  <a:gd name="connsiteY163" fmla="*/ 1123243 h 1424730"/>
                  <a:gd name="connsiteX164" fmla="*/ 1777884 w 2064026"/>
                  <a:gd name="connsiteY164" fmla="*/ 1143993 h 1424730"/>
                  <a:gd name="connsiteX165" fmla="*/ 1751815 w 2064026"/>
                  <a:gd name="connsiteY165" fmla="*/ 1150009 h 1424730"/>
                  <a:gd name="connsiteX166" fmla="*/ 1716946 w 2064026"/>
                  <a:gd name="connsiteY166" fmla="*/ 1182878 h 1424730"/>
                  <a:gd name="connsiteX167" fmla="*/ 1645005 w 2064026"/>
                  <a:gd name="connsiteY167" fmla="*/ 1261129 h 1424730"/>
                  <a:gd name="connsiteX168" fmla="*/ 1596569 w 2064026"/>
                  <a:gd name="connsiteY168" fmla="*/ 1317493 h 1424730"/>
                  <a:gd name="connsiteX169" fmla="*/ 1593662 w 2064026"/>
                  <a:gd name="connsiteY169" fmla="*/ 1317638 h 1424730"/>
                  <a:gd name="connsiteX170" fmla="*/ 1593697 w 2064026"/>
                  <a:gd name="connsiteY170" fmla="*/ 1319298 h 1424730"/>
                  <a:gd name="connsiteX171" fmla="*/ 1547191 w 2064026"/>
                  <a:gd name="connsiteY171" fmla="*/ 1348530 h 1424730"/>
                  <a:gd name="connsiteX172" fmla="*/ 1497495 w 2064026"/>
                  <a:gd name="connsiteY172" fmla="*/ 1361782 h 1424730"/>
                  <a:gd name="connsiteX173" fmla="*/ 1490869 w 2064026"/>
                  <a:gd name="connsiteY173" fmla="*/ 1384973 h 1424730"/>
                  <a:gd name="connsiteX174" fmla="*/ 1464365 w 2064026"/>
                  <a:gd name="connsiteY174" fmla="*/ 1398226 h 1424730"/>
                  <a:gd name="connsiteX175" fmla="*/ 1408043 w 2064026"/>
                  <a:gd name="connsiteY175" fmla="*/ 1424730 h 1424730"/>
                  <a:gd name="connsiteX176" fmla="*/ 1404730 w 2064026"/>
                  <a:gd name="connsiteY176" fmla="*/ 1404852 h 1424730"/>
                  <a:gd name="connsiteX177" fmla="*/ 1408481 w 2064026"/>
                  <a:gd name="connsiteY177" fmla="*/ 1404687 h 1424730"/>
                  <a:gd name="connsiteX178" fmla="*/ 1414669 w 2064026"/>
                  <a:gd name="connsiteY178" fmla="*/ 1398226 h 1424730"/>
                  <a:gd name="connsiteX179" fmla="*/ 1417982 w 2064026"/>
                  <a:gd name="connsiteY179" fmla="*/ 1381660 h 1424730"/>
                  <a:gd name="connsiteX180" fmla="*/ 1414669 w 2064026"/>
                  <a:gd name="connsiteY180" fmla="*/ 1371721 h 1424730"/>
                  <a:gd name="connsiteX181" fmla="*/ 1411356 w 2064026"/>
                  <a:gd name="connsiteY181" fmla="*/ 1341904 h 1424730"/>
                  <a:gd name="connsiteX182" fmla="*/ 1437861 w 2064026"/>
                  <a:gd name="connsiteY182" fmla="*/ 1318713 h 1424730"/>
                  <a:gd name="connsiteX183" fmla="*/ 1441174 w 2064026"/>
                  <a:gd name="connsiteY183" fmla="*/ 1295521 h 1424730"/>
                  <a:gd name="connsiteX184" fmla="*/ 1414669 w 2064026"/>
                  <a:gd name="connsiteY184" fmla="*/ 1265704 h 1424730"/>
                  <a:gd name="connsiteX185" fmla="*/ 1378226 w 2064026"/>
                  <a:gd name="connsiteY185" fmla="*/ 1262391 h 1424730"/>
                  <a:gd name="connsiteX186" fmla="*/ 1374293 w 2064026"/>
                  <a:gd name="connsiteY186" fmla="*/ 1258586 h 1424730"/>
                  <a:gd name="connsiteX187" fmla="*/ 1368287 w 2064026"/>
                  <a:gd name="connsiteY187" fmla="*/ 1252452 h 1424730"/>
                  <a:gd name="connsiteX188" fmla="*/ 1358941 w 2064026"/>
                  <a:gd name="connsiteY188" fmla="*/ 1248330 h 1424730"/>
                  <a:gd name="connsiteX189" fmla="*/ 1357896 w 2064026"/>
                  <a:gd name="connsiteY189" fmla="*/ 1248612 h 1424730"/>
                  <a:gd name="connsiteX190" fmla="*/ 1355035 w 2064026"/>
                  <a:gd name="connsiteY190" fmla="*/ 1239200 h 1424730"/>
                  <a:gd name="connsiteX191" fmla="*/ 1345095 w 2064026"/>
                  <a:gd name="connsiteY191" fmla="*/ 1235887 h 1424730"/>
                  <a:gd name="connsiteX192" fmla="*/ 1331843 w 2064026"/>
                  <a:gd name="connsiteY192" fmla="*/ 1219321 h 1424730"/>
                  <a:gd name="connsiteX193" fmla="*/ 1311965 w 2064026"/>
                  <a:gd name="connsiteY193" fmla="*/ 1189504 h 1424730"/>
                  <a:gd name="connsiteX194" fmla="*/ 1292087 w 2064026"/>
                  <a:gd name="connsiteY194" fmla="*/ 1172939 h 1424730"/>
                  <a:gd name="connsiteX195" fmla="*/ 1282148 w 2064026"/>
                  <a:gd name="connsiteY195" fmla="*/ 1169626 h 1424730"/>
                  <a:gd name="connsiteX196" fmla="*/ 1262269 w 2064026"/>
                  <a:gd name="connsiteY196" fmla="*/ 1166313 h 1424730"/>
                  <a:gd name="connsiteX197" fmla="*/ 1252330 w 2064026"/>
                  <a:gd name="connsiteY197" fmla="*/ 1169626 h 1424730"/>
                  <a:gd name="connsiteX198" fmla="*/ 1232452 w 2064026"/>
                  <a:gd name="connsiteY198" fmla="*/ 1176252 h 1424730"/>
                  <a:gd name="connsiteX199" fmla="*/ 1202635 w 2064026"/>
                  <a:gd name="connsiteY199" fmla="*/ 1182878 h 1424730"/>
                  <a:gd name="connsiteX200" fmla="*/ 1196009 w 2064026"/>
                  <a:gd name="connsiteY200" fmla="*/ 1182878 h 1424730"/>
                  <a:gd name="connsiteX201" fmla="*/ 1187992 w 2064026"/>
                  <a:gd name="connsiteY201" fmla="*/ 1182842 h 1424730"/>
                  <a:gd name="connsiteX202" fmla="*/ 1187949 w 2064026"/>
                  <a:gd name="connsiteY202" fmla="*/ 1181714 h 1424730"/>
                  <a:gd name="connsiteX203" fmla="*/ 1117927 w 2064026"/>
                  <a:gd name="connsiteY203" fmla="*/ 1175535 h 1424730"/>
                  <a:gd name="connsiteX204" fmla="*/ 1099392 w 2064026"/>
                  <a:gd name="connsiteY204" fmla="*/ 1148763 h 1424730"/>
                  <a:gd name="connsiteX205" fmla="*/ 1095273 w 2064026"/>
                  <a:gd name="connsiteY205" fmla="*/ 1171416 h 1424730"/>
                  <a:gd name="connsiteX206" fmla="*/ 438306 w 2064026"/>
                  <a:gd name="connsiteY206" fmla="*/ 1169357 h 1424730"/>
                  <a:gd name="connsiteX207" fmla="*/ 441532 w 2064026"/>
                  <a:gd name="connsiteY207" fmla="*/ 1177757 h 1424730"/>
                  <a:gd name="connsiteX208" fmla="*/ 434009 w 2064026"/>
                  <a:gd name="connsiteY208" fmla="*/ 1176252 h 1424730"/>
                  <a:gd name="connsiteX209" fmla="*/ 427382 w 2064026"/>
                  <a:gd name="connsiteY209" fmla="*/ 1169626 h 1424730"/>
                  <a:gd name="connsiteX210" fmla="*/ 417443 w 2064026"/>
                  <a:gd name="connsiteY210" fmla="*/ 1166313 h 1424730"/>
                  <a:gd name="connsiteX211" fmla="*/ 414130 w 2064026"/>
                  <a:gd name="connsiteY211" fmla="*/ 1156373 h 1424730"/>
                  <a:gd name="connsiteX212" fmla="*/ 400405 w 2064026"/>
                  <a:gd name="connsiteY212" fmla="*/ 1150780 h 1424730"/>
                  <a:gd name="connsiteX213" fmla="*/ 394252 w 2064026"/>
                  <a:gd name="connsiteY213" fmla="*/ 1143121 h 1424730"/>
                  <a:gd name="connsiteX214" fmla="*/ 385175 w 2064026"/>
                  <a:gd name="connsiteY214" fmla="*/ 1136396 h 1424730"/>
                  <a:gd name="connsiteX215" fmla="*/ 383685 w 2064026"/>
                  <a:gd name="connsiteY215" fmla="*/ 1135200 h 1424730"/>
                  <a:gd name="connsiteX216" fmla="*/ 381000 w 2064026"/>
                  <a:gd name="connsiteY216" fmla="*/ 1126556 h 1424730"/>
                  <a:gd name="connsiteX217" fmla="*/ 361122 w 2064026"/>
                  <a:gd name="connsiteY217" fmla="*/ 1119930 h 1424730"/>
                  <a:gd name="connsiteX218" fmla="*/ 351182 w 2064026"/>
                  <a:gd name="connsiteY218" fmla="*/ 1103365 h 1424730"/>
                  <a:gd name="connsiteX219" fmla="*/ 327991 w 2064026"/>
                  <a:gd name="connsiteY219" fmla="*/ 1100052 h 1424730"/>
                  <a:gd name="connsiteX220" fmla="*/ 311426 w 2064026"/>
                  <a:gd name="connsiteY220" fmla="*/ 1083487 h 1424730"/>
                  <a:gd name="connsiteX221" fmla="*/ 308113 w 2064026"/>
                  <a:gd name="connsiteY221" fmla="*/ 1073547 h 1424730"/>
                  <a:gd name="connsiteX222" fmla="*/ 298174 w 2064026"/>
                  <a:gd name="connsiteY222" fmla="*/ 1047043 h 1424730"/>
                  <a:gd name="connsiteX223" fmla="*/ 284922 w 2064026"/>
                  <a:gd name="connsiteY223" fmla="*/ 1030478 h 1424730"/>
                  <a:gd name="connsiteX224" fmla="*/ 284922 w 2064026"/>
                  <a:gd name="connsiteY224" fmla="*/ 1010600 h 1424730"/>
                  <a:gd name="connsiteX225" fmla="*/ 265043 w 2064026"/>
                  <a:gd name="connsiteY225" fmla="*/ 994034 h 1424730"/>
                  <a:gd name="connsiteX226" fmla="*/ 284922 w 2064026"/>
                  <a:gd name="connsiteY226" fmla="*/ 977469 h 1424730"/>
                  <a:gd name="connsiteX227" fmla="*/ 245165 w 2064026"/>
                  <a:gd name="connsiteY227" fmla="*/ 977469 h 1424730"/>
                  <a:gd name="connsiteX228" fmla="*/ 255104 w 2064026"/>
                  <a:gd name="connsiteY228" fmla="*/ 937713 h 1424730"/>
                  <a:gd name="connsiteX229" fmla="*/ 254462 w 2064026"/>
                  <a:gd name="connsiteY229" fmla="*/ 936521 h 1424730"/>
                  <a:gd name="connsiteX230" fmla="*/ 260652 w 2064026"/>
                  <a:gd name="connsiteY230" fmla="*/ 942023 h 1424730"/>
                  <a:gd name="connsiteX231" fmla="*/ 272212 w 2064026"/>
                  <a:gd name="connsiteY231" fmla="*/ 936176 h 1424730"/>
                  <a:gd name="connsiteX232" fmla="*/ 261117 w 2064026"/>
                  <a:gd name="connsiteY232" fmla="*/ 900767 h 1424730"/>
                  <a:gd name="connsiteX233" fmla="*/ 241386 w 2064026"/>
                  <a:gd name="connsiteY233" fmla="*/ 883893 h 1424730"/>
                  <a:gd name="connsiteX234" fmla="*/ 246236 w 2064026"/>
                  <a:gd name="connsiteY234" fmla="*/ 869942 h 1424730"/>
                  <a:gd name="connsiteX235" fmla="*/ 233879 w 2064026"/>
                  <a:gd name="connsiteY235" fmla="*/ 865823 h 1424730"/>
                  <a:gd name="connsiteX236" fmla="*/ 227701 w 2064026"/>
                  <a:gd name="connsiteY236" fmla="*/ 863763 h 1424730"/>
                  <a:gd name="connsiteX237" fmla="*/ 221522 w 2064026"/>
                  <a:gd name="connsiteY237" fmla="*/ 859644 h 1424730"/>
                  <a:gd name="connsiteX238" fmla="*/ 219463 w 2064026"/>
                  <a:gd name="connsiteY238" fmla="*/ 853466 h 1424730"/>
                  <a:gd name="connsiteX239" fmla="*/ 211225 w 2064026"/>
                  <a:gd name="connsiteY239" fmla="*/ 841109 h 1424730"/>
                  <a:gd name="connsiteX240" fmla="*/ 209360 w 2064026"/>
                  <a:gd name="connsiteY240" fmla="*/ 835558 h 1424730"/>
                  <a:gd name="connsiteX241" fmla="*/ 208755 w 2064026"/>
                  <a:gd name="connsiteY241" fmla="*/ 832227 h 1424730"/>
                  <a:gd name="connsiteX242" fmla="*/ 207106 w 2064026"/>
                  <a:gd name="connsiteY242" fmla="*/ 820515 h 1424730"/>
                  <a:gd name="connsiteX243" fmla="*/ 200928 w 2064026"/>
                  <a:gd name="connsiteY243" fmla="*/ 797861 h 1424730"/>
                  <a:gd name="connsiteX244" fmla="*/ 194749 w 2064026"/>
                  <a:gd name="connsiteY244" fmla="*/ 785504 h 1424730"/>
                  <a:gd name="connsiteX245" fmla="*/ 193488 w 2064026"/>
                  <a:gd name="connsiteY245" fmla="*/ 801050 h 1424730"/>
                  <a:gd name="connsiteX246" fmla="*/ 182393 w 2064026"/>
                  <a:gd name="connsiteY246" fmla="*/ 804704 h 1424730"/>
                  <a:gd name="connsiteX247" fmla="*/ 170036 w 2064026"/>
                  <a:gd name="connsiteY247" fmla="*/ 778462 h 1424730"/>
                  <a:gd name="connsiteX248" fmla="*/ 163031 w 2064026"/>
                  <a:gd name="connsiteY248" fmla="*/ 766341 h 1424730"/>
                  <a:gd name="connsiteX249" fmla="*/ 163636 w 2064026"/>
                  <a:gd name="connsiteY249" fmla="*/ 778005 h 1424730"/>
                  <a:gd name="connsiteX250" fmla="*/ 157679 w 2064026"/>
                  <a:gd name="connsiteY250" fmla="*/ 777199 h 1424730"/>
                  <a:gd name="connsiteX251" fmla="*/ 143263 w 2064026"/>
                  <a:gd name="connsiteY251" fmla="*/ 754612 h 1424730"/>
                  <a:gd name="connsiteX252" fmla="*/ 148112 w 2064026"/>
                  <a:gd name="connsiteY252" fmla="*/ 731626 h 1424730"/>
                  <a:gd name="connsiteX253" fmla="*/ 109514 w 2064026"/>
                  <a:gd name="connsiteY253" fmla="*/ 723854 h 1424730"/>
                  <a:gd name="connsiteX254" fmla="*/ 87326 w 2064026"/>
                  <a:gd name="connsiteY254" fmla="*/ 744780 h 1424730"/>
                  <a:gd name="connsiteX255" fmla="*/ 95895 w 2064026"/>
                  <a:gd name="connsiteY255" fmla="*/ 756671 h 1424730"/>
                  <a:gd name="connsiteX256" fmla="*/ 77360 w 2064026"/>
                  <a:gd name="connsiteY256" fmla="*/ 746374 h 1424730"/>
                  <a:gd name="connsiteX257" fmla="*/ 58825 w 2064026"/>
                  <a:gd name="connsiteY257" fmla="*/ 729898 h 1424730"/>
                  <a:gd name="connsiteX258" fmla="*/ 54706 w 2064026"/>
                  <a:gd name="connsiteY258" fmla="*/ 723720 h 1424730"/>
                  <a:gd name="connsiteX259" fmla="*/ 42349 w 2064026"/>
                  <a:gd name="connsiteY259" fmla="*/ 717542 h 1424730"/>
                  <a:gd name="connsiteX260" fmla="*/ 23814 w 2064026"/>
                  <a:gd name="connsiteY260" fmla="*/ 705185 h 1424730"/>
                  <a:gd name="connsiteX261" fmla="*/ 11457 w 2064026"/>
                  <a:gd name="connsiteY261" fmla="*/ 699007 h 1424730"/>
                  <a:gd name="connsiteX262" fmla="*/ 5279 w 2064026"/>
                  <a:gd name="connsiteY262" fmla="*/ 699007 h 1424730"/>
                  <a:gd name="connsiteX263" fmla="*/ 1160 w 2064026"/>
                  <a:gd name="connsiteY263" fmla="*/ 693515 h 1424730"/>
                  <a:gd name="connsiteX264" fmla="*/ 1160 w 2064026"/>
                  <a:gd name="connsiteY264" fmla="*/ 163547 h 1424730"/>
                  <a:gd name="connsiteX265" fmla="*/ 0 w 2064026"/>
                  <a:gd name="connsiteY265" fmla="*/ 163020 h 1424730"/>
                  <a:gd name="connsiteX266" fmla="*/ 0 w 2064026"/>
                  <a:gd name="connsiteY266" fmla="*/ 162460 h 1424730"/>
                  <a:gd name="connsiteX267" fmla="*/ 92765 w 2064026"/>
                  <a:gd name="connsiteY267" fmla="*/ 218782 h 1424730"/>
                  <a:gd name="connsiteX268" fmla="*/ 125895 w 2064026"/>
                  <a:gd name="connsiteY268" fmla="*/ 215469 h 1424730"/>
                  <a:gd name="connsiteX269" fmla="*/ 83195 w 2064026"/>
                  <a:gd name="connsiteY269" fmla="*/ 149208 h 1424730"/>
                  <a:gd name="connsiteX270" fmla="*/ 131049 w 2064026"/>
                  <a:gd name="connsiteY270" fmla="*/ 151233 h 1424730"/>
                  <a:gd name="connsiteX271" fmla="*/ 228600 w 2064026"/>
                  <a:gd name="connsiteY271" fmla="*/ 75033 h 1424730"/>
                  <a:gd name="connsiteX272" fmla="*/ 274429 w 2064026"/>
                  <a:gd name="connsiteY272" fmla="*/ 79450 h 1424730"/>
                  <a:gd name="connsiteX273" fmla="*/ 147798 w 2064026"/>
                  <a:gd name="connsiteY273" fmla="*/ 163932 h 1424730"/>
                  <a:gd name="connsiteX274" fmla="*/ 195469 w 2064026"/>
                  <a:gd name="connsiteY274" fmla="*/ 179026 h 1424730"/>
                  <a:gd name="connsiteX275" fmla="*/ 218661 w 2064026"/>
                  <a:gd name="connsiteY275" fmla="*/ 142582 h 1424730"/>
                  <a:gd name="connsiteX276" fmla="*/ 255104 w 2064026"/>
                  <a:gd name="connsiteY276" fmla="*/ 142582 h 1424730"/>
                  <a:gd name="connsiteX277" fmla="*/ 261730 w 2064026"/>
                  <a:gd name="connsiteY277" fmla="*/ 155834 h 1424730"/>
                  <a:gd name="connsiteX278" fmla="*/ 301487 w 2064026"/>
                  <a:gd name="connsiteY278" fmla="*/ 139269 h 1424730"/>
                  <a:gd name="connsiteX279" fmla="*/ 311426 w 2064026"/>
                  <a:gd name="connsiteY279" fmla="*/ 99513 h 1424730"/>
                  <a:gd name="connsiteX280" fmla="*/ 327991 w 2064026"/>
                  <a:gd name="connsiteY280" fmla="*/ 132643 h 1424730"/>
                  <a:gd name="connsiteX281" fmla="*/ 341243 w 2064026"/>
                  <a:gd name="connsiteY281" fmla="*/ 159147 h 1424730"/>
                  <a:gd name="connsiteX282" fmla="*/ 371061 w 2064026"/>
                  <a:gd name="connsiteY282" fmla="*/ 165773 h 1424730"/>
                  <a:gd name="connsiteX283" fmla="*/ 397565 w 2064026"/>
                  <a:gd name="connsiteY283" fmla="*/ 139269 h 1424730"/>
                  <a:gd name="connsiteX284" fmla="*/ 417443 w 2064026"/>
                  <a:gd name="connsiteY284" fmla="*/ 182339 h 1424730"/>
                  <a:gd name="connsiteX285" fmla="*/ 443948 w 2064026"/>
                  <a:gd name="connsiteY285" fmla="*/ 152521 h 1424730"/>
                  <a:gd name="connsiteX286" fmla="*/ 473765 w 2064026"/>
                  <a:gd name="connsiteY286" fmla="*/ 155834 h 1424730"/>
                  <a:gd name="connsiteX287" fmla="*/ 506895 w 2064026"/>
                  <a:gd name="connsiteY287" fmla="*/ 179026 h 1424730"/>
                  <a:gd name="connsiteX288" fmla="*/ 576469 w 2064026"/>
                  <a:gd name="connsiteY288" fmla="*/ 225408 h 1424730"/>
                  <a:gd name="connsiteX289" fmla="*/ 616226 w 2064026"/>
                  <a:gd name="connsiteY289" fmla="*/ 218782 h 1424730"/>
                  <a:gd name="connsiteX290" fmla="*/ 641902 w 2064026"/>
                  <a:gd name="connsiteY290" fmla="*/ 248600 h 1424730"/>
                  <a:gd name="connsiteX291" fmla="*/ 609600 w 2064026"/>
                  <a:gd name="connsiteY291" fmla="*/ 271791 h 1424730"/>
                  <a:gd name="connsiteX292" fmla="*/ 659295 w 2064026"/>
                  <a:gd name="connsiteY292" fmla="*/ 285043 h 1424730"/>
                  <a:gd name="connsiteX293" fmla="*/ 742122 w 2064026"/>
                  <a:gd name="connsiteY293" fmla="*/ 281730 h 1424730"/>
                  <a:gd name="connsiteX294" fmla="*/ 785191 w 2064026"/>
                  <a:gd name="connsiteY294" fmla="*/ 354617 h 1424730"/>
                  <a:gd name="connsiteX295" fmla="*/ 788504 w 2064026"/>
                  <a:gd name="connsiteY295" fmla="*/ 278417 h 1424730"/>
                  <a:gd name="connsiteX296" fmla="*/ 834887 w 2064026"/>
                  <a:gd name="connsiteY296" fmla="*/ 275104 h 1424730"/>
                  <a:gd name="connsiteX297" fmla="*/ 834887 w 2064026"/>
                  <a:gd name="connsiteY297" fmla="*/ 258539 h 1424730"/>
                  <a:gd name="connsiteX298" fmla="*/ 781878 w 2064026"/>
                  <a:gd name="connsiteY298" fmla="*/ 258539 h 1424730"/>
                  <a:gd name="connsiteX299" fmla="*/ 765313 w 2064026"/>
                  <a:gd name="connsiteY299" fmla="*/ 238660 h 1424730"/>
                  <a:gd name="connsiteX300" fmla="*/ 781878 w 2064026"/>
                  <a:gd name="connsiteY300" fmla="*/ 222095 h 1424730"/>
                  <a:gd name="connsiteX301" fmla="*/ 811695 w 2064026"/>
                  <a:gd name="connsiteY301" fmla="*/ 218782 h 1424730"/>
                  <a:gd name="connsiteX302" fmla="*/ 844826 w 2064026"/>
                  <a:gd name="connsiteY302" fmla="*/ 218782 h 1424730"/>
                  <a:gd name="connsiteX303" fmla="*/ 849746 w 2064026"/>
                  <a:gd name="connsiteY303" fmla="*/ 220037 h 1424730"/>
                  <a:gd name="connsiteX304" fmla="*/ 851452 w 2064026"/>
                  <a:gd name="connsiteY304" fmla="*/ 232034 h 1424730"/>
                  <a:gd name="connsiteX305" fmla="*/ 858630 w 2064026"/>
                  <a:gd name="connsiteY305" fmla="*/ 242900 h 1424730"/>
                  <a:gd name="connsiteX306" fmla="*/ 857535 w 2064026"/>
                  <a:gd name="connsiteY306" fmla="*/ 240355 h 1424730"/>
                  <a:gd name="connsiteX307" fmla="*/ 864704 w 2064026"/>
                  <a:gd name="connsiteY307" fmla="*/ 248600 h 1424730"/>
                  <a:gd name="connsiteX308" fmla="*/ 877956 w 2064026"/>
                  <a:gd name="connsiteY308" fmla="*/ 271791 h 1424730"/>
                  <a:gd name="connsiteX309" fmla="*/ 937591 w 2064026"/>
                  <a:gd name="connsiteY309" fmla="*/ 275104 h 1424730"/>
                  <a:gd name="connsiteX310" fmla="*/ 940904 w 2064026"/>
                  <a:gd name="connsiteY310" fmla="*/ 285043 h 1424730"/>
                  <a:gd name="connsiteX311" fmla="*/ 964095 w 2064026"/>
                  <a:gd name="connsiteY311" fmla="*/ 291669 h 1424730"/>
                  <a:gd name="connsiteX312" fmla="*/ 977348 w 2064026"/>
                  <a:gd name="connsiteY312" fmla="*/ 288356 h 1424730"/>
                  <a:gd name="connsiteX313" fmla="*/ 987287 w 2064026"/>
                  <a:gd name="connsiteY313" fmla="*/ 285043 h 1424730"/>
                  <a:gd name="connsiteX314" fmla="*/ 1017104 w 2064026"/>
                  <a:gd name="connsiteY314" fmla="*/ 281730 h 1424730"/>
                  <a:gd name="connsiteX315" fmla="*/ 1030356 w 2064026"/>
                  <a:gd name="connsiteY315" fmla="*/ 248600 h 1424730"/>
                  <a:gd name="connsiteX316" fmla="*/ 1050235 w 2064026"/>
                  <a:gd name="connsiteY316" fmla="*/ 248600 h 1424730"/>
                  <a:gd name="connsiteX317" fmla="*/ 1076739 w 2064026"/>
                  <a:gd name="connsiteY317" fmla="*/ 265165 h 1424730"/>
                  <a:gd name="connsiteX318" fmla="*/ 1089991 w 2064026"/>
                  <a:gd name="connsiteY318" fmla="*/ 338052 h 1424730"/>
                  <a:gd name="connsiteX319" fmla="*/ 1096617 w 2064026"/>
                  <a:gd name="connsiteY319" fmla="*/ 271791 h 1424730"/>
                  <a:gd name="connsiteX320" fmla="*/ 1123122 w 2064026"/>
                  <a:gd name="connsiteY320" fmla="*/ 271791 h 1424730"/>
                  <a:gd name="connsiteX321" fmla="*/ 1116495 w 2064026"/>
                  <a:gd name="connsiteY321" fmla="*/ 185652 h 1424730"/>
                  <a:gd name="connsiteX322" fmla="*/ 1131036 w 2064026"/>
                  <a:gd name="connsiteY322" fmla="*/ 171480 h 1424730"/>
                  <a:gd name="connsiteX323" fmla="*/ 1106556 w 2064026"/>
                  <a:gd name="connsiteY323" fmla="*/ 165773 h 1424730"/>
                  <a:gd name="connsiteX324" fmla="*/ 1099930 w 2064026"/>
                  <a:gd name="connsiteY324" fmla="*/ 155834 h 1424730"/>
                  <a:gd name="connsiteX325" fmla="*/ 1086678 w 2064026"/>
                  <a:gd name="connsiteY325" fmla="*/ 135956 h 1424730"/>
                  <a:gd name="connsiteX326" fmla="*/ 1080052 w 2064026"/>
                  <a:gd name="connsiteY326" fmla="*/ 122704 h 1424730"/>
                  <a:gd name="connsiteX327" fmla="*/ 1073426 w 2064026"/>
                  <a:gd name="connsiteY327" fmla="*/ 99513 h 1424730"/>
                  <a:gd name="connsiteX328" fmla="*/ 1083365 w 2064026"/>
                  <a:gd name="connsiteY328" fmla="*/ 66382 h 1424730"/>
                  <a:gd name="connsiteX329" fmla="*/ 1096617 w 2064026"/>
                  <a:gd name="connsiteY329" fmla="*/ 46504 h 1424730"/>
                  <a:gd name="connsiteX330" fmla="*/ 1099930 w 2064026"/>
                  <a:gd name="connsiteY330" fmla="*/ 10060 h 1424730"/>
                  <a:gd name="connsiteX331" fmla="*/ 1126435 w 2064026"/>
                  <a:gd name="connsiteY331" fmla="*/ 6747 h 1424730"/>
                  <a:gd name="connsiteX332" fmla="*/ 1146313 w 2064026"/>
                  <a:gd name="connsiteY33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14669 w 2064026"/>
                  <a:gd name="connsiteY88" fmla="*/ 934400 h 1424730"/>
                  <a:gd name="connsiteX89" fmla="*/ 1414669 w 2064026"/>
                  <a:gd name="connsiteY89" fmla="*/ 970843 h 1424730"/>
                  <a:gd name="connsiteX90" fmla="*/ 1427922 w 2064026"/>
                  <a:gd name="connsiteY90" fmla="*/ 1027165 h 1424730"/>
                  <a:gd name="connsiteX91" fmla="*/ 1447800 w 2064026"/>
                  <a:gd name="connsiteY91" fmla="*/ 1060295 h 1424730"/>
                  <a:gd name="connsiteX92" fmla="*/ 1477617 w 2064026"/>
                  <a:gd name="connsiteY92" fmla="*/ 1080173 h 1424730"/>
                  <a:gd name="connsiteX93" fmla="*/ 1504122 w 2064026"/>
                  <a:gd name="connsiteY93" fmla="*/ 1053669 h 1424730"/>
                  <a:gd name="connsiteX94" fmla="*/ 1500809 w 2064026"/>
                  <a:gd name="connsiteY94" fmla="*/ 1007287 h 1424730"/>
                  <a:gd name="connsiteX95" fmla="*/ 1480930 w 2064026"/>
                  <a:gd name="connsiteY95" fmla="*/ 954278 h 1424730"/>
                  <a:gd name="connsiteX96" fmla="*/ 1533939 w 2064026"/>
                  <a:gd name="connsiteY96" fmla="*/ 921147 h 1424730"/>
                  <a:gd name="connsiteX97" fmla="*/ 1557130 w 2064026"/>
                  <a:gd name="connsiteY97" fmla="*/ 864826 h 1424730"/>
                  <a:gd name="connsiteX98" fmla="*/ 1557117 w 2064026"/>
                  <a:gd name="connsiteY98" fmla="*/ 857327 h 1424730"/>
                  <a:gd name="connsiteX99" fmla="*/ 1553817 w 2064026"/>
                  <a:gd name="connsiteY99" fmla="*/ 831695 h 1424730"/>
                  <a:gd name="connsiteX100" fmla="*/ 1550504 w 2064026"/>
                  <a:gd name="connsiteY100" fmla="*/ 795252 h 1424730"/>
                  <a:gd name="connsiteX101" fmla="*/ 1538660 w 2064026"/>
                  <a:gd name="connsiteY101" fmla="*/ 786224 h 1424730"/>
                  <a:gd name="connsiteX102" fmla="*/ 1517788 w 2064026"/>
                  <a:gd name="connsiteY102" fmla="*/ 775373 h 1424730"/>
                  <a:gd name="connsiteX103" fmla="*/ 1532117 w 2064026"/>
                  <a:gd name="connsiteY103" fmla="*/ 759305 h 1424730"/>
                  <a:gd name="connsiteX104" fmla="*/ 1534933 w 2064026"/>
                  <a:gd name="connsiteY104" fmla="*/ 749366 h 1424730"/>
                  <a:gd name="connsiteX105" fmla="*/ 1527313 w 2064026"/>
                  <a:gd name="connsiteY105" fmla="*/ 689234 h 1424730"/>
                  <a:gd name="connsiteX106" fmla="*/ 1524000 w 2064026"/>
                  <a:gd name="connsiteY106" fmla="*/ 666043 h 1424730"/>
                  <a:gd name="connsiteX107" fmla="*/ 1514061 w 2064026"/>
                  <a:gd name="connsiteY107" fmla="*/ 613034 h 1424730"/>
                  <a:gd name="connsiteX108" fmla="*/ 1517374 w 2064026"/>
                  <a:gd name="connsiteY108" fmla="*/ 603095 h 1424730"/>
                  <a:gd name="connsiteX109" fmla="*/ 1527313 w 2064026"/>
                  <a:gd name="connsiteY109" fmla="*/ 606408 h 1424730"/>
                  <a:gd name="connsiteX110" fmla="*/ 1553817 w 2064026"/>
                  <a:gd name="connsiteY110" fmla="*/ 609721 h 1424730"/>
                  <a:gd name="connsiteX111" fmla="*/ 1583635 w 2064026"/>
                  <a:gd name="connsiteY111" fmla="*/ 616347 h 1424730"/>
                  <a:gd name="connsiteX112" fmla="*/ 1633330 w 2064026"/>
                  <a:gd name="connsiteY112" fmla="*/ 603095 h 1424730"/>
                  <a:gd name="connsiteX113" fmla="*/ 1643269 w 2064026"/>
                  <a:gd name="connsiteY113" fmla="*/ 609721 h 1424730"/>
                  <a:gd name="connsiteX114" fmla="*/ 1653209 w 2064026"/>
                  <a:gd name="connsiteY114" fmla="*/ 646165 h 1424730"/>
                  <a:gd name="connsiteX115" fmla="*/ 1663270 w 2064026"/>
                  <a:gd name="connsiteY115" fmla="*/ 652958 h 1424730"/>
                  <a:gd name="connsiteX116" fmla="*/ 1662413 w 2064026"/>
                  <a:gd name="connsiteY116" fmla="*/ 651435 h 1424730"/>
                  <a:gd name="connsiteX117" fmla="*/ 1673087 w 2064026"/>
                  <a:gd name="connsiteY117" fmla="*/ 656104 h 1424730"/>
                  <a:gd name="connsiteX118" fmla="*/ 1685556 w 2064026"/>
                  <a:gd name="connsiteY118" fmla="*/ 664962 h 1424730"/>
                  <a:gd name="connsiteX119" fmla="*/ 1696278 w 2064026"/>
                  <a:gd name="connsiteY119" fmla="*/ 669356 h 1424730"/>
                  <a:gd name="connsiteX120" fmla="*/ 1715245 w 2064026"/>
                  <a:gd name="connsiteY120" fmla="*/ 691719 h 1424730"/>
                  <a:gd name="connsiteX121" fmla="*/ 1699011 w 2064026"/>
                  <a:gd name="connsiteY121" fmla="*/ 707953 h 1424730"/>
                  <a:gd name="connsiteX122" fmla="*/ 1720877 w 2064026"/>
                  <a:gd name="connsiteY122" fmla="*/ 709775 h 1424730"/>
                  <a:gd name="connsiteX123" fmla="*/ 1732722 w 2064026"/>
                  <a:gd name="connsiteY123" fmla="*/ 750691 h 1424730"/>
                  <a:gd name="connsiteX124" fmla="*/ 1723611 w 2064026"/>
                  <a:gd name="connsiteY124" fmla="*/ 764440 h 1424730"/>
                  <a:gd name="connsiteX125" fmla="*/ 1742578 w 2064026"/>
                  <a:gd name="connsiteY125" fmla="*/ 765352 h 1424730"/>
                  <a:gd name="connsiteX126" fmla="*/ 1761071 w 2064026"/>
                  <a:gd name="connsiteY126" fmla="*/ 785671 h 1424730"/>
                  <a:gd name="connsiteX127" fmla="*/ 1758350 w 2064026"/>
                  <a:gd name="connsiteY127" fmla="*/ 788821 h 1424730"/>
                  <a:gd name="connsiteX128" fmla="*/ 1772478 w 2064026"/>
                  <a:gd name="connsiteY128" fmla="*/ 791939 h 1424730"/>
                  <a:gd name="connsiteX129" fmla="*/ 1792356 w 2064026"/>
                  <a:gd name="connsiteY129" fmla="*/ 778687 h 1424730"/>
                  <a:gd name="connsiteX130" fmla="*/ 1805609 w 2064026"/>
                  <a:gd name="connsiteY130" fmla="*/ 765434 h 1424730"/>
                  <a:gd name="connsiteX131" fmla="*/ 1808922 w 2064026"/>
                  <a:gd name="connsiteY131" fmla="*/ 755495 h 1424730"/>
                  <a:gd name="connsiteX132" fmla="*/ 1815548 w 2064026"/>
                  <a:gd name="connsiteY132" fmla="*/ 745556 h 1424730"/>
                  <a:gd name="connsiteX133" fmla="*/ 1828800 w 2064026"/>
                  <a:gd name="connsiteY133" fmla="*/ 725678 h 1424730"/>
                  <a:gd name="connsiteX134" fmla="*/ 1842052 w 2064026"/>
                  <a:gd name="connsiteY134" fmla="*/ 699173 h 1424730"/>
                  <a:gd name="connsiteX135" fmla="*/ 1848068 w 2064026"/>
                  <a:gd name="connsiteY135" fmla="*/ 728904 h 1424730"/>
                  <a:gd name="connsiteX136" fmla="*/ 1874136 w 2064026"/>
                  <a:gd name="connsiteY136" fmla="*/ 748956 h 1424730"/>
                  <a:gd name="connsiteX137" fmla="*/ 1878495 w 2064026"/>
                  <a:gd name="connsiteY137" fmla="*/ 768747 h 1424730"/>
                  <a:gd name="connsiteX138" fmla="*/ 1896194 w 2064026"/>
                  <a:gd name="connsiteY138" fmla="*/ 779035 h 1424730"/>
                  <a:gd name="connsiteX139" fmla="*/ 1888173 w 2064026"/>
                  <a:gd name="connsiteY139" fmla="*/ 791067 h 1424730"/>
                  <a:gd name="connsiteX140" fmla="*/ 1894189 w 2064026"/>
                  <a:gd name="connsiteY140" fmla="*/ 817135 h 1424730"/>
                  <a:gd name="connsiteX141" fmla="*/ 1918252 w 2064026"/>
                  <a:gd name="connsiteY141" fmla="*/ 823151 h 1424730"/>
                  <a:gd name="connsiteX142" fmla="*/ 1921565 w 2064026"/>
                  <a:gd name="connsiteY142" fmla="*/ 838321 h 1424730"/>
                  <a:gd name="connsiteX143" fmla="*/ 1921565 w 2064026"/>
                  <a:gd name="connsiteY143" fmla="*/ 871452 h 1424730"/>
                  <a:gd name="connsiteX144" fmla="*/ 1938130 w 2064026"/>
                  <a:gd name="connsiteY144" fmla="*/ 904582 h 1424730"/>
                  <a:gd name="connsiteX145" fmla="*/ 1951382 w 2064026"/>
                  <a:gd name="connsiteY145" fmla="*/ 921147 h 1424730"/>
                  <a:gd name="connsiteX146" fmla="*/ 1938130 w 2064026"/>
                  <a:gd name="connsiteY146" fmla="*/ 954278 h 1424730"/>
                  <a:gd name="connsiteX147" fmla="*/ 1905000 w 2064026"/>
                  <a:gd name="connsiteY147" fmla="*/ 984095 h 1424730"/>
                  <a:gd name="connsiteX148" fmla="*/ 1918252 w 2064026"/>
                  <a:gd name="connsiteY148" fmla="*/ 990721 h 1424730"/>
                  <a:gd name="connsiteX149" fmla="*/ 1951382 w 2064026"/>
                  <a:gd name="connsiteY149" fmla="*/ 960904 h 1424730"/>
                  <a:gd name="connsiteX150" fmla="*/ 1977887 w 2064026"/>
                  <a:gd name="connsiteY150" fmla="*/ 934400 h 1424730"/>
                  <a:gd name="connsiteX151" fmla="*/ 2001078 w 2064026"/>
                  <a:gd name="connsiteY151" fmla="*/ 947652 h 1424730"/>
                  <a:gd name="connsiteX152" fmla="*/ 2022526 w 2064026"/>
                  <a:gd name="connsiteY152" fmla="*/ 963519 h 1424730"/>
                  <a:gd name="connsiteX153" fmla="*/ 2017643 w 2064026"/>
                  <a:gd name="connsiteY153" fmla="*/ 990721 h 1424730"/>
                  <a:gd name="connsiteX154" fmla="*/ 2042578 w 2064026"/>
                  <a:gd name="connsiteY154" fmla="*/ 991593 h 1424730"/>
                  <a:gd name="connsiteX155" fmla="*/ 2058185 w 2064026"/>
                  <a:gd name="connsiteY155" fmla="*/ 1007287 h 1424730"/>
                  <a:gd name="connsiteX156" fmla="*/ 2046589 w 2064026"/>
                  <a:gd name="connsiteY156" fmla="*/ 1041725 h 1424730"/>
                  <a:gd name="connsiteX157" fmla="*/ 2064026 w 2064026"/>
                  <a:gd name="connsiteY157" fmla="*/ 1060295 h 1424730"/>
                  <a:gd name="connsiteX158" fmla="*/ 2027582 w 2064026"/>
                  <a:gd name="connsiteY158" fmla="*/ 1083487 h 1424730"/>
                  <a:gd name="connsiteX159" fmla="*/ 1981200 w 2064026"/>
                  <a:gd name="connsiteY159" fmla="*/ 1103365 h 1424730"/>
                  <a:gd name="connsiteX160" fmla="*/ 1952341 w 2064026"/>
                  <a:gd name="connsiteY160" fmla="*/ 1109904 h 1424730"/>
                  <a:gd name="connsiteX161" fmla="*/ 1931504 w 2064026"/>
                  <a:gd name="connsiteY161" fmla="*/ 1129869 h 1424730"/>
                  <a:gd name="connsiteX162" fmla="*/ 1888173 w 2064026"/>
                  <a:gd name="connsiteY162" fmla="*/ 1119930 h 1424730"/>
                  <a:gd name="connsiteX163" fmla="*/ 1832113 w 2064026"/>
                  <a:gd name="connsiteY163" fmla="*/ 1119930 h 1424730"/>
                  <a:gd name="connsiteX164" fmla="*/ 1795669 w 2064026"/>
                  <a:gd name="connsiteY164" fmla="*/ 1123243 h 1424730"/>
                  <a:gd name="connsiteX165" fmla="*/ 1777884 w 2064026"/>
                  <a:gd name="connsiteY165" fmla="*/ 1143993 h 1424730"/>
                  <a:gd name="connsiteX166" fmla="*/ 1751815 w 2064026"/>
                  <a:gd name="connsiteY166" fmla="*/ 1150009 h 1424730"/>
                  <a:gd name="connsiteX167" fmla="*/ 1716946 w 2064026"/>
                  <a:gd name="connsiteY167" fmla="*/ 1182878 h 1424730"/>
                  <a:gd name="connsiteX168" fmla="*/ 1645005 w 2064026"/>
                  <a:gd name="connsiteY168" fmla="*/ 1261129 h 1424730"/>
                  <a:gd name="connsiteX169" fmla="*/ 1596569 w 2064026"/>
                  <a:gd name="connsiteY169" fmla="*/ 1317493 h 1424730"/>
                  <a:gd name="connsiteX170" fmla="*/ 1593662 w 2064026"/>
                  <a:gd name="connsiteY170" fmla="*/ 1317638 h 1424730"/>
                  <a:gd name="connsiteX171" fmla="*/ 1593697 w 2064026"/>
                  <a:gd name="connsiteY171" fmla="*/ 1319298 h 1424730"/>
                  <a:gd name="connsiteX172" fmla="*/ 1547191 w 2064026"/>
                  <a:gd name="connsiteY172" fmla="*/ 1348530 h 1424730"/>
                  <a:gd name="connsiteX173" fmla="*/ 1497495 w 2064026"/>
                  <a:gd name="connsiteY173" fmla="*/ 1361782 h 1424730"/>
                  <a:gd name="connsiteX174" fmla="*/ 1490869 w 2064026"/>
                  <a:gd name="connsiteY174" fmla="*/ 1384973 h 1424730"/>
                  <a:gd name="connsiteX175" fmla="*/ 1464365 w 2064026"/>
                  <a:gd name="connsiteY175" fmla="*/ 1398226 h 1424730"/>
                  <a:gd name="connsiteX176" fmla="*/ 1408043 w 2064026"/>
                  <a:gd name="connsiteY176" fmla="*/ 1424730 h 1424730"/>
                  <a:gd name="connsiteX177" fmla="*/ 1404730 w 2064026"/>
                  <a:gd name="connsiteY177" fmla="*/ 1404852 h 1424730"/>
                  <a:gd name="connsiteX178" fmla="*/ 1408481 w 2064026"/>
                  <a:gd name="connsiteY178" fmla="*/ 1404687 h 1424730"/>
                  <a:gd name="connsiteX179" fmla="*/ 1414669 w 2064026"/>
                  <a:gd name="connsiteY179" fmla="*/ 1398226 h 1424730"/>
                  <a:gd name="connsiteX180" fmla="*/ 1417982 w 2064026"/>
                  <a:gd name="connsiteY180" fmla="*/ 1381660 h 1424730"/>
                  <a:gd name="connsiteX181" fmla="*/ 1414669 w 2064026"/>
                  <a:gd name="connsiteY181" fmla="*/ 1371721 h 1424730"/>
                  <a:gd name="connsiteX182" fmla="*/ 1411356 w 2064026"/>
                  <a:gd name="connsiteY182" fmla="*/ 1341904 h 1424730"/>
                  <a:gd name="connsiteX183" fmla="*/ 1437861 w 2064026"/>
                  <a:gd name="connsiteY183" fmla="*/ 1318713 h 1424730"/>
                  <a:gd name="connsiteX184" fmla="*/ 1441174 w 2064026"/>
                  <a:gd name="connsiteY184" fmla="*/ 1295521 h 1424730"/>
                  <a:gd name="connsiteX185" fmla="*/ 1414669 w 2064026"/>
                  <a:gd name="connsiteY185" fmla="*/ 1265704 h 1424730"/>
                  <a:gd name="connsiteX186" fmla="*/ 1378226 w 2064026"/>
                  <a:gd name="connsiteY186" fmla="*/ 1262391 h 1424730"/>
                  <a:gd name="connsiteX187" fmla="*/ 1374293 w 2064026"/>
                  <a:gd name="connsiteY187" fmla="*/ 1258586 h 1424730"/>
                  <a:gd name="connsiteX188" fmla="*/ 1368287 w 2064026"/>
                  <a:gd name="connsiteY188" fmla="*/ 1252452 h 1424730"/>
                  <a:gd name="connsiteX189" fmla="*/ 1358941 w 2064026"/>
                  <a:gd name="connsiteY189" fmla="*/ 1248330 h 1424730"/>
                  <a:gd name="connsiteX190" fmla="*/ 1357896 w 2064026"/>
                  <a:gd name="connsiteY190" fmla="*/ 1248612 h 1424730"/>
                  <a:gd name="connsiteX191" fmla="*/ 1355035 w 2064026"/>
                  <a:gd name="connsiteY191" fmla="*/ 1239200 h 1424730"/>
                  <a:gd name="connsiteX192" fmla="*/ 1345095 w 2064026"/>
                  <a:gd name="connsiteY192" fmla="*/ 1235887 h 1424730"/>
                  <a:gd name="connsiteX193" fmla="*/ 1331843 w 2064026"/>
                  <a:gd name="connsiteY193" fmla="*/ 1219321 h 1424730"/>
                  <a:gd name="connsiteX194" fmla="*/ 1311965 w 2064026"/>
                  <a:gd name="connsiteY194" fmla="*/ 1189504 h 1424730"/>
                  <a:gd name="connsiteX195" fmla="*/ 1292087 w 2064026"/>
                  <a:gd name="connsiteY195" fmla="*/ 1172939 h 1424730"/>
                  <a:gd name="connsiteX196" fmla="*/ 1282148 w 2064026"/>
                  <a:gd name="connsiteY196" fmla="*/ 1169626 h 1424730"/>
                  <a:gd name="connsiteX197" fmla="*/ 1262269 w 2064026"/>
                  <a:gd name="connsiteY197" fmla="*/ 1166313 h 1424730"/>
                  <a:gd name="connsiteX198" fmla="*/ 1252330 w 2064026"/>
                  <a:gd name="connsiteY198" fmla="*/ 1169626 h 1424730"/>
                  <a:gd name="connsiteX199" fmla="*/ 1232452 w 2064026"/>
                  <a:gd name="connsiteY199" fmla="*/ 1176252 h 1424730"/>
                  <a:gd name="connsiteX200" fmla="*/ 1202635 w 2064026"/>
                  <a:gd name="connsiteY200" fmla="*/ 1182878 h 1424730"/>
                  <a:gd name="connsiteX201" fmla="*/ 1196009 w 2064026"/>
                  <a:gd name="connsiteY201" fmla="*/ 1182878 h 1424730"/>
                  <a:gd name="connsiteX202" fmla="*/ 1187992 w 2064026"/>
                  <a:gd name="connsiteY202" fmla="*/ 1182842 h 1424730"/>
                  <a:gd name="connsiteX203" fmla="*/ 1187949 w 2064026"/>
                  <a:gd name="connsiteY203" fmla="*/ 1181714 h 1424730"/>
                  <a:gd name="connsiteX204" fmla="*/ 1117927 w 2064026"/>
                  <a:gd name="connsiteY204" fmla="*/ 1175535 h 1424730"/>
                  <a:gd name="connsiteX205" fmla="*/ 1099392 w 2064026"/>
                  <a:gd name="connsiteY205" fmla="*/ 1148763 h 1424730"/>
                  <a:gd name="connsiteX206" fmla="*/ 1095273 w 2064026"/>
                  <a:gd name="connsiteY206" fmla="*/ 1171416 h 1424730"/>
                  <a:gd name="connsiteX207" fmla="*/ 438306 w 2064026"/>
                  <a:gd name="connsiteY207" fmla="*/ 1169357 h 1424730"/>
                  <a:gd name="connsiteX208" fmla="*/ 441532 w 2064026"/>
                  <a:gd name="connsiteY208" fmla="*/ 1177757 h 1424730"/>
                  <a:gd name="connsiteX209" fmla="*/ 434009 w 2064026"/>
                  <a:gd name="connsiteY209" fmla="*/ 1176252 h 1424730"/>
                  <a:gd name="connsiteX210" fmla="*/ 427382 w 2064026"/>
                  <a:gd name="connsiteY210" fmla="*/ 1169626 h 1424730"/>
                  <a:gd name="connsiteX211" fmla="*/ 417443 w 2064026"/>
                  <a:gd name="connsiteY211" fmla="*/ 1166313 h 1424730"/>
                  <a:gd name="connsiteX212" fmla="*/ 414130 w 2064026"/>
                  <a:gd name="connsiteY212" fmla="*/ 1156373 h 1424730"/>
                  <a:gd name="connsiteX213" fmla="*/ 400405 w 2064026"/>
                  <a:gd name="connsiteY213" fmla="*/ 1150780 h 1424730"/>
                  <a:gd name="connsiteX214" fmla="*/ 394252 w 2064026"/>
                  <a:gd name="connsiteY214" fmla="*/ 1143121 h 1424730"/>
                  <a:gd name="connsiteX215" fmla="*/ 385175 w 2064026"/>
                  <a:gd name="connsiteY215" fmla="*/ 1136396 h 1424730"/>
                  <a:gd name="connsiteX216" fmla="*/ 383685 w 2064026"/>
                  <a:gd name="connsiteY216" fmla="*/ 1135200 h 1424730"/>
                  <a:gd name="connsiteX217" fmla="*/ 381000 w 2064026"/>
                  <a:gd name="connsiteY217" fmla="*/ 1126556 h 1424730"/>
                  <a:gd name="connsiteX218" fmla="*/ 361122 w 2064026"/>
                  <a:gd name="connsiteY218" fmla="*/ 1119930 h 1424730"/>
                  <a:gd name="connsiteX219" fmla="*/ 351182 w 2064026"/>
                  <a:gd name="connsiteY219" fmla="*/ 1103365 h 1424730"/>
                  <a:gd name="connsiteX220" fmla="*/ 327991 w 2064026"/>
                  <a:gd name="connsiteY220" fmla="*/ 1100052 h 1424730"/>
                  <a:gd name="connsiteX221" fmla="*/ 311426 w 2064026"/>
                  <a:gd name="connsiteY221" fmla="*/ 1083487 h 1424730"/>
                  <a:gd name="connsiteX222" fmla="*/ 308113 w 2064026"/>
                  <a:gd name="connsiteY222" fmla="*/ 1073547 h 1424730"/>
                  <a:gd name="connsiteX223" fmla="*/ 298174 w 2064026"/>
                  <a:gd name="connsiteY223" fmla="*/ 1047043 h 1424730"/>
                  <a:gd name="connsiteX224" fmla="*/ 284922 w 2064026"/>
                  <a:gd name="connsiteY224" fmla="*/ 1030478 h 1424730"/>
                  <a:gd name="connsiteX225" fmla="*/ 284922 w 2064026"/>
                  <a:gd name="connsiteY225" fmla="*/ 1010600 h 1424730"/>
                  <a:gd name="connsiteX226" fmla="*/ 265043 w 2064026"/>
                  <a:gd name="connsiteY226" fmla="*/ 994034 h 1424730"/>
                  <a:gd name="connsiteX227" fmla="*/ 284922 w 2064026"/>
                  <a:gd name="connsiteY227" fmla="*/ 977469 h 1424730"/>
                  <a:gd name="connsiteX228" fmla="*/ 245165 w 2064026"/>
                  <a:gd name="connsiteY228" fmla="*/ 977469 h 1424730"/>
                  <a:gd name="connsiteX229" fmla="*/ 255104 w 2064026"/>
                  <a:gd name="connsiteY229" fmla="*/ 937713 h 1424730"/>
                  <a:gd name="connsiteX230" fmla="*/ 254462 w 2064026"/>
                  <a:gd name="connsiteY230" fmla="*/ 936521 h 1424730"/>
                  <a:gd name="connsiteX231" fmla="*/ 260652 w 2064026"/>
                  <a:gd name="connsiteY231" fmla="*/ 942023 h 1424730"/>
                  <a:gd name="connsiteX232" fmla="*/ 272212 w 2064026"/>
                  <a:gd name="connsiteY232" fmla="*/ 936176 h 1424730"/>
                  <a:gd name="connsiteX233" fmla="*/ 261117 w 2064026"/>
                  <a:gd name="connsiteY233" fmla="*/ 900767 h 1424730"/>
                  <a:gd name="connsiteX234" fmla="*/ 241386 w 2064026"/>
                  <a:gd name="connsiteY234" fmla="*/ 883893 h 1424730"/>
                  <a:gd name="connsiteX235" fmla="*/ 246236 w 2064026"/>
                  <a:gd name="connsiteY235" fmla="*/ 869942 h 1424730"/>
                  <a:gd name="connsiteX236" fmla="*/ 233879 w 2064026"/>
                  <a:gd name="connsiteY236" fmla="*/ 865823 h 1424730"/>
                  <a:gd name="connsiteX237" fmla="*/ 227701 w 2064026"/>
                  <a:gd name="connsiteY237" fmla="*/ 863763 h 1424730"/>
                  <a:gd name="connsiteX238" fmla="*/ 221522 w 2064026"/>
                  <a:gd name="connsiteY238" fmla="*/ 859644 h 1424730"/>
                  <a:gd name="connsiteX239" fmla="*/ 219463 w 2064026"/>
                  <a:gd name="connsiteY239" fmla="*/ 853466 h 1424730"/>
                  <a:gd name="connsiteX240" fmla="*/ 211225 w 2064026"/>
                  <a:gd name="connsiteY240" fmla="*/ 841109 h 1424730"/>
                  <a:gd name="connsiteX241" fmla="*/ 209360 w 2064026"/>
                  <a:gd name="connsiteY241" fmla="*/ 835558 h 1424730"/>
                  <a:gd name="connsiteX242" fmla="*/ 208755 w 2064026"/>
                  <a:gd name="connsiteY242" fmla="*/ 832227 h 1424730"/>
                  <a:gd name="connsiteX243" fmla="*/ 207106 w 2064026"/>
                  <a:gd name="connsiteY243" fmla="*/ 820515 h 1424730"/>
                  <a:gd name="connsiteX244" fmla="*/ 200928 w 2064026"/>
                  <a:gd name="connsiteY244" fmla="*/ 797861 h 1424730"/>
                  <a:gd name="connsiteX245" fmla="*/ 194749 w 2064026"/>
                  <a:gd name="connsiteY245" fmla="*/ 785504 h 1424730"/>
                  <a:gd name="connsiteX246" fmla="*/ 193488 w 2064026"/>
                  <a:gd name="connsiteY246" fmla="*/ 801050 h 1424730"/>
                  <a:gd name="connsiteX247" fmla="*/ 182393 w 2064026"/>
                  <a:gd name="connsiteY247" fmla="*/ 804704 h 1424730"/>
                  <a:gd name="connsiteX248" fmla="*/ 170036 w 2064026"/>
                  <a:gd name="connsiteY248" fmla="*/ 778462 h 1424730"/>
                  <a:gd name="connsiteX249" fmla="*/ 163031 w 2064026"/>
                  <a:gd name="connsiteY249" fmla="*/ 766341 h 1424730"/>
                  <a:gd name="connsiteX250" fmla="*/ 163636 w 2064026"/>
                  <a:gd name="connsiteY250" fmla="*/ 778005 h 1424730"/>
                  <a:gd name="connsiteX251" fmla="*/ 157679 w 2064026"/>
                  <a:gd name="connsiteY251" fmla="*/ 777199 h 1424730"/>
                  <a:gd name="connsiteX252" fmla="*/ 143263 w 2064026"/>
                  <a:gd name="connsiteY252" fmla="*/ 754612 h 1424730"/>
                  <a:gd name="connsiteX253" fmla="*/ 148112 w 2064026"/>
                  <a:gd name="connsiteY253" fmla="*/ 731626 h 1424730"/>
                  <a:gd name="connsiteX254" fmla="*/ 109514 w 2064026"/>
                  <a:gd name="connsiteY254" fmla="*/ 723854 h 1424730"/>
                  <a:gd name="connsiteX255" fmla="*/ 87326 w 2064026"/>
                  <a:gd name="connsiteY255" fmla="*/ 744780 h 1424730"/>
                  <a:gd name="connsiteX256" fmla="*/ 95895 w 2064026"/>
                  <a:gd name="connsiteY256" fmla="*/ 756671 h 1424730"/>
                  <a:gd name="connsiteX257" fmla="*/ 77360 w 2064026"/>
                  <a:gd name="connsiteY257" fmla="*/ 746374 h 1424730"/>
                  <a:gd name="connsiteX258" fmla="*/ 58825 w 2064026"/>
                  <a:gd name="connsiteY258" fmla="*/ 729898 h 1424730"/>
                  <a:gd name="connsiteX259" fmla="*/ 54706 w 2064026"/>
                  <a:gd name="connsiteY259" fmla="*/ 723720 h 1424730"/>
                  <a:gd name="connsiteX260" fmla="*/ 42349 w 2064026"/>
                  <a:gd name="connsiteY260" fmla="*/ 717542 h 1424730"/>
                  <a:gd name="connsiteX261" fmla="*/ 23814 w 2064026"/>
                  <a:gd name="connsiteY261" fmla="*/ 705185 h 1424730"/>
                  <a:gd name="connsiteX262" fmla="*/ 11457 w 2064026"/>
                  <a:gd name="connsiteY262" fmla="*/ 699007 h 1424730"/>
                  <a:gd name="connsiteX263" fmla="*/ 5279 w 2064026"/>
                  <a:gd name="connsiteY263" fmla="*/ 699007 h 1424730"/>
                  <a:gd name="connsiteX264" fmla="*/ 1160 w 2064026"/>
                  <a:gd name="connsiteY264" fmla="*/ 693515 h 1424730"/>
                  <a:gd name="connsiteX265" fmla="*/ 1160 w 2064026"/>
                  <a:gd name="connsiteY265" fmla="*/ 163547 h 1424730"/>
                  <a:gd name="connsiteX266" fmla="*/ 0 w 2064026"/>
                  <a:gd name="connsiteY266" fmla="*/ 163020 h 1424730"/>
                  <a:gd name="connsiteX267" fmla="*/ 0 w 2064026"/>
                  <a:gd name="connsiteY267" fmla="*/ 162460 h 1424730"/>
                  <a:gd name="connsiteX268" fmla="*/ 92765 w 2064026"/>
                  <a:gd name="connsiteY268" fmla="*/ 218782 h 1424730"/>
                  <a:gd name="connsiteX269" fmla="*/ 125895 w 2064026"/>
                  <a:gd name="connsiteY269" fmla="*/ 215469 h 1424730"/>
                  <a:gd name="connsiteX270" fmla="*/ 83195 w 2064026"/>
                  <a:gd name="connsiteY270" fmla="*/ 149208 h 1424730"/>
                  <a:gd name="connsiteX271" fmla="*/ 131049 w 2064026"/>
                  <a:gd name="connsiteY271" fmla="*/ 151233 h 1424730"/>
                  <a:gd name="connsiteX272" fmla="*/ 228600 w 2064026"/>
                  <a:gd name="connsiteY272" fmla="*/ 75033 h 1424730"/>
                  <a:gd name="connsiteX273" fmla="*/ 274429 w 2064026"/>
                  <a:gd name="connsiteY273" fmla="*/ 79450 h 1424730"/>
                  <a:gd name="connsiteX274" fmla="*/ 147798 w 2064026"/>
                  <a:gd name="connsiteY274" fmla="*/ 163932 h 1424730"/>
                  <a:gd name="connsiteX275" fmla="*/ 195469 w 2064026"/>
                  <a:gd name="connsiteY275" fmla="*/ 179026 h 1424730"/>
                  <a:gd name="connsiteX276" fmla="*/ 218661 w 2064026"/>
                  <a:gd name="connsiteY276" fmla="*/ 142582 h 1424730"/>
                  <a:gd name="connsiteX277" fmla="*/ 255104 w 2064026"/>
                  <a:gd name="connsiteY277" fmla="*/ 142582 h 1424730"/>
                  <a:gd name="connsiteX278" fmla="*/ 261730 w 2064026"/>
                  <a:gd name="connsiteY278" fmla="*/ 155834 h 1424730"/>
                  <a:gd name="connsiteX279" fmla="*/ 301487 w 2064026"/>
                  <a:gd name="connsiteY279" fmla="*/ 139269 h 1424730"/>
                  <a:gd name="connsiteX280" fmla="*/ 311426 w 2064026"/>
                  <a:gd name="connsiteY280" fmla="*/ 99513 h 1424730"/>
                  <a:gd name="connsiteX281" fmla="*/ 327991 w 2064026"/>
                  <a:gd name="connsiteY281" fmla="*/ 132643 h 1424730"/>
                  <a:gd name="connsiteX282" fmla="*/ 341243 w 2064026"/>
                  <a:gd name="connsiteY282" fmla="*/ 159147 h 1424730"/>
                  <a:gd name="connsiteX283" fmla="*/ 371061 w 2064026"/>
                  <a:gd name="connsiteY283" fmla="*/ 165773 h 1424730"/>
                  <a:gd name="connsiteX284" fmla="*/ 397565 w 2064026"/>
                  <a:gd name="connsiteY284" fmla="*/ 139269 h 1424730"/>
                  <a:gd name="connsiteX285" fmla="*/ 417443 w 2064026"/>
                  <a:gd name="connsiteY285" fmla="*/ 182339 h 1424730"/>
                  <a:gd name="connsiteX286" fmla="*/ 443948 w 2064026"/>
                  <a:gd name="connsiteY286" fmla="*/ 152521 h 1424730"/>
                  <a:gd name="connsiteX287" fmla="*/ 473765 w 2064026"/>
                  <a:gd name="connsiteY287" fmla="*/ 155834 h 1424730"/>
                  <a:gd name="connsiteX288" fmla="*/ 506895 w 2064026"/>
                  <a:gd name="connsiteY288" fmla="*/ 179026 h 1424730"/>
                  <a:gd name="connsiteX289" fmla="*/ 576469 w 2064026"/>
                  <a:gd name="connsiteY289" fmla="*/ 225408 h 1424730"/>
                  <a:gd name="connsiteX290" fmla="*/ 616226 w 2064026"/>
                  <a:gd name="connsiteY290" fmla="*/ 218782 h 1424730"/>
                  <a:gd name="connsiteX291" fmla="*/ 641902 w 2064026"/>
                  <a:gd name="connsiteY291" fmla="*/ 248600 h 1424730"/>
                  <a:gd name="connsiteX292" fmla="*/ 609600 w 2064026"/>
                  <a:gd name="connsiteY292" fmla="*/ 271791 h 1424730"/>
                  <a:gd name="connsiteX293" fmla="*/ 659295 w 2064026"/>
                  <a:gd name="connsiteY293" fmla="*/ 285043 h 1424730"/>
                  <a:gd name="connsiteX294" fmla="*/ 742122 w 2064026"/>
                  <a:gd name="connsiteY294" fmla="*/ 281730 h 1424730"/>
                  <a:gd name="connsiteX295" fmla="*/ 785191 w 2064026"/>
                  <a:gd name="connsiteY295" fmla="*/ 354617 h 1424730"/>
                  <a:gd name="connsiteX296" fmla="*/ 788504 w 2064026"/>
                  <a:gd name="connsiteY296" fmla="*/ 278417 h 1424730"/>
                  <a:gd name="connsiteX297" fmla="*/ 834887 w 2064026"/>
                  <a:gd name="connsiteY297" fmla="*/ 275104 h 1424730"/>
                  <a:gd name="connsiteX298" fmla="*/ 834887 w 2064026"/>
                  <a:gd name="connsiteY298" fmla="*/ 258539 h 1424730"/>
                  <a:gd name="connsiteX299" fmla="*/ 781878 w 2064026"/>
                  <a:gd name="connsiteY299" fmla="*/ 258539 h 1424730"/>
                  <a:gd name="connsiteX300" fmla="*/ 765313 w 2064026"/>
                  <a:gd name="connsiteY300" fmla="*/ 238660 h 1424730"/>
                  <a:gd name="connsiteX301" fmla="*/ 781878 w 2064026"/>
                  <a:gd name="connsiteY301" fmla="*/ 222095 h 1424730"/>
                  <a:gd name="connsiteX302" fmla="*/ 811695 w 2064026"/>
                  <a:gd name="connsiteY302" fmla="*/ 218782 h 1424730"/>
                  <a:gd name="connsiteX303" fmla="*/ 844826 w 2064026"/>
                  <a:gd name="connsiteY303" fmla="*/ 218782 h 1424730"/>
                  <a:gd name="connsiteX304" fmla="*/ 849746 w 2064026"/>
                  <a:gd name="connsiteY304" fmla="*/ 220037 h 1424730"/>
                  <a:gd name="connsiteX305" fmla="*/ 851452 w 2064026"/>
                  <a:gd name="connsiteY305" fmla="*/ 232034 h 1424730"/>
                  <a:gd name="connsiteX306" fmla="*/ 858630 w 2064026"/>
                  <a:gd name="connsiteY306" fmla="*/ 242900 h 1424730"/>
                  <a:gd name="connsiteX307" fmla="*/ 857535 w 2064026"/>
                  <a:gd name="connsiteY307" fmla="*/ 240355 h 1424730"/>
                  <a:gd name="connsiteX308" fmla="*/ 864704 w 2064026"/>
                  <a:gd name="connsiteY308" fmla="*/ 248600 h 1424730"/>
                  <a:gd name="connsiteX309" fmla="*/ 877956 w 2064026"/>
                  <a:gd name="connsiteY309" fmla="*/ 271791 h 1424730"/>
                  <a:gd name="connsiteX310" fmla="*/ 937591 w 2064026"/>
                  <a:gd name="connsiteY310" fmla="*/ 275104 h 1424730"/>
                  <a:gd name="connsiteX311" fmla="*/ 940904 w 2064026"/>
                  <a:gd name="connsiteY311" fmla="*/ 285043 h 1424730"/>
                  <a:gd name="connsiteX312" fmla="*/ 964095 w 2064026"/>
                  <a:gd name="connsiteY312" fmla="*/ 291669 h 1424730"/>
                  <a:gd name="connsiteX313" fmla="*/ 977348 w 2064026"/>
                  <a:gd name="connsiteY313" fmla="*/ 288356 h 1424730"/>
                  <a:gd name="connsiteX314" fmla="*/ 987287 w 2064026"/>
                  <a:gd name="connsiteY314" fmla="*/ 285043 h 1424730"/>
                  <a:gd name="connsiteX315" fmla="*/ 1017104 w 2064026"/>
                  <a:gd name="connsiteY315" fmla="*/ 281730 h 1424730"/>
                  <a:gd name="connsiteX316" fmla="*/ 1030356 w 2064026"/>
                  <a:gd name="connsiteY316" fmla="*/ 248600 h 1424730"/>
                  <a:gd name="connsiteX317" fmla="*/ 1050235 w 2064026"/>
                  <a:gd name="connsiteY317" fmla="*/ 248600 h 1424730"/>
                  <a:gd name="connsiteX318" fmla="*/ 1076739 w 2064026"/>
                  <a:gd name="connsiteY318" fmla="*/ 265165 h 1424730"/>
                  <a:gd name="connsiteX319" fmla="*/ 1089991 w 2064026"/>
                  <a:gd name="connsiteY319" fmla="*/ 338052 h 1424730"/>
                  <a:gd name="connsiteX320" fmla="*/ 1096617 w 2064026"/>
                  <a:gd name="connsiteY320" fmla="*/ 271791 h 1424730"/>
                  <a:gd name="connsiteX321" fmla="*/ 1123122 w 2064026"/>
                  <a:gd name="connsiteY321" fmla="*/ 271791 h 1424730"/>
                  <a:gd name="connsiteX322" fmla="*/ 1116495 w 2064026"/>
                  <a:gd name="connsiteY322" fmla="*/ 185652 h 1424730"/>
                  <a:gd name="connsiteX323" fmla="*/ 1131036 w 2064026"/>
                  <a:gd name="connsiteY323" fmla="*/ 171480 h 1424730"/>
                  <a:gd name="connsiteX324" fmla="*/ 1106556 w 2064026"/>
                  <a:gd name="connsiteY324" fmla="*/ 165773 h 1424730"/>
                  <a:gd name="connsiteX325" fmla="*/ 1099930 w 2064026"/>
                  <a:gd name="connsiteY325" fmla="*/ 155834 h 1424730"/>
                  <a:gd name="connsiteX326" fmla="*/ 1086678 w 2064026"/>
                  <a:gd name="connsiteY326" fmla="*/ 135956 h 1424730"/>
                  <a:gd name="connsiteX327" fmla="*/ 1080052 w 2064026"/>
                  <a:gd name="connsiteY327" fmla="*/ 122704 h 1424730"/>
                  <a:gd name="connsiteX328" fmla="*/ 1073426 w 2064026"/>
                  <a:gd name="connsiteY328" fmla="*/ 99513 h 1424730"/>
                  <a:gd name="connsiteX329" fmla="*/ 1083365 w 2064026"/>
                  <a:gd name="connsiteY329" fmla="*/ 66382 h 1424730"/>
                  <a:gd name="connsiteX330" fmla="*/ 1096617 w 2064026"/>
                  <a:gd name="connsiteY330" fmla="*/ 46504 h 1424730"/>
                  <a:gd name="connsiteX331" fmla="*/ 1099930 w 2064026"/>
                  <a:gd name="connsiteY331" fmla="*/ 10060 h 1424730"/>
                  <a:gd name="connsiteX332" fmla="*/ 1126435 w 2064026"/>
                  <a:gd name="connsiteY332" fmla="*/ 6747 h 1424730"/>
                  <a:gd name="connsiteX333" fmla="*/ 1146313 w 2064026"/>
                  <a:gd name="connsiteY33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504122 w 2064026"/>
                  <a:gd name="connsiteY94" fmla="*/ 1053669 h 1424730"/>
                  <a:gd name="connsiteX95" fmla="*/ 1500809 w 2064026"/>
                  <a:gd name="connsiteY95" fmla="*/ 1007287 h 1424730"/>
                  <a:gd name="connsiteX96" fmla="*/ 1480930 w 2064026"/>
                  <a:gd name="connsiteY96" fmla="*/ 954278 h 1424730"/>
                  <a:gd name="connsiteX97" fmla="*/ 1533939 w 2064026"/>
                  <a:gd name="connsiteY97" fmla="*/ 921147 h 1424730"/>
                  <a:gd name="connsiteX98" fmla="*/ 1557130 w 2064026"/>
                  <a:gd name="connsiteY98" fmla="*/ 864826 h 1424730"/>
                  <a:gd name="connsiteX99" fmla="*/ 1557117 w 2064026"/>
                  <a:gd name="connsiteY99" fmla="*/ 857327 h 1424730"/>
                  <a:gd name="connsiteX100" fmla="*/ 1553817 w 2064026"/>
                  <a:gd name="connsiteY100" fmla="*/ 831695 h 1424730"/>
                  <a:gd name="connsiteX101" fmla="*/ 1550504 w 2064026"/>
                  <a:gd name="connsiteY101" fmla="*/ 795252 h 1424730"/>
                  <a:gd name="connsiteX102" fmla="*/ 1538660 w 2064026"/>
                  <a:gd name="connsiteY102" fmla="*/ 786224 h 1424730"/>
                  <a:gd name="connsiteX103" fmla="*/ 1517788 w 2064026"/>
                  <a:gd name="connsiteY103" fmla="*/ 775373 h 1424730"/>
                  <a:gd name="connsiteX104" fmla="*/ 1532117 w 2064026"/>
                  <a:gd name="connsiteY104" fmla="*/ 759305 h 1424730"/>
                  <a:gd name="connsiteX105" fmla="*/ 1534933 w 2064026"/>
                  <a:gd name="connsiteY105" fmla="*/ 749366 h 1424730"/>
                  <a:gd name="connsiteX106" fmla="*/ 1527313 w 2064026"/>
                  <a:gd name="connsiteY106" fmla="*/ 689234 h 1424730"/>
                  <a:gd name="connsiteX107" fmla="*/ 1524000 w 2064026"/>
                  <a:gd name="connsiteY107" fmla="*/ 666043 h 1424730"/>
                  <a:gd name="connsiteX108" fmla="*/ 1514061 w 2064026"/>
                  <a:gd name="connsiteY108" fmla="*/ 613034 h 1424730"/>
                  <a:gd name="connsiteX109" fmla="*/ 1517374 w 2064026"/>
                  <a:gd name="connsiteY109" fmla="*/ 603095 h 1424730"/>
                  <a:gd name="connsiteX110" fmla="*/ 1527313 w 2064026"/>
                  <a:gd name="connsiteY110" fmla="*/ 606408 h 1424730"/>
                  <a:gd name="connsiteX111" fmla="*/ 1553817 w 2064026"/>
                  <a:gd name="connsiteY111" fmla="*/ 609721 h 1424730"/>
                  <a:gd name="connsiteX112" fmla="*/ 1583635 w 2064026"/>
                  <a:gd name="connsiteY112" fmla="*/ 616347 h 1424730"/>
                  <a:gd name="connsiteX113" fmla="*/ 1633330 w 2064026"/>
                  <a:gd name="connsiteY113" fmla="*/ 603095 h 1424730"/>
                  <a:gd name="connsiteX114" fmla="*/ 1643269 w 2064026"/>
                  <a:gd name="connsiteY114" fmla="*/ 609721 h 1424730"/>
                  <a:gd name="connsiteX115" fmla="*/ 1653209 w 2064026"/>
                  <a:gd name="connsiteY115" fmla="*/ 646165 h 1424730"/>
                  <a:gd name="connsiteX116" fmla="*/ 1663270 w 2064026"/>
                  <a:gd name="connsiteY116" fmla="*/ 652958 h 1424730"/>
                  <a:gd name="connsiteX117" fmla="*/ 1662413 w 2064026"/>
                  <a:gd name="connsiteY117" fmla="*/ 651435 h 1424730"/>
                  <a:gd name="connsiteX118" fmla="*/ 1673087 w 2064026"/>
                  <a:gd name="connsiteY118" fmla="*/ 656104 h 1424730"/>
                  <a:gd name="connsiteX119" fmla="*/ 1685556 w 2064026"/>
                  <a:gd name="connsiteY119" fmla="*/ 664962 h 1424730"/>
                  <a:gd name="connsiteX120" fmla="*/ 1696278 w 2064026"/>
                  <a:gd name="connsiteY120" fmla="*/ 669356 h 1424730"/>
                  <a:gd name="connsiteX121" fmla="*/ 1715245 w 2064026"/>
                  <a:gd name="connsiteY121" fmla="*/ 691719 h 1424730"/>
                  <a:gd name="connsiteX122" fmla="*/ 1699011 w 2064026"/>
                  <a:gd name="connsiteY122" fmla="*/ 707953 h 1424730"/>
                  <a:gd name="connsiteX123" fmla="*/ 1720877 w 2064026"/>
                  <a:gd name="connsiteY123" fmla="*/ 709775 h 1424730"/>
                  <a:gd name="connsiteX124" fmla="*/ 1732722 w 2064026"/>
                  <a:gd name="connsiteY124" fmla="*/ 750691 h 1424730"/>
                  <a:gd name="connsiteX125" fmla="*/ 1723611 w 2064026"/>
                  <a:gd name="connsiteY125" fmla="*/ 764440 h 1424730"/>
                  <a:gd name="connsiteX126" fmla="*/ 1742578 w 2064026"/>
                  <a:gd name="connsiteY126" fmla="*/ 765352 h 1424730"/>
                  <a:gd name="connsiteX127" fmla="*/ 1761071 w 2064026"/>
                  <a:gd name="connsiteY127" fmla="*/ 785671 h 1424730"/>
                  <a:gd name="connsiteX128" fmla="*/ 1758350 w 2064026"/>
                  <a:gd name="connsiteY128" fmla="*/ 788821 h 1424730"/>
                  <a:gd name="connsiteX129" fmla="*/ 1772478 w 2064026"/>
                  <a:gd name="connsiteY129" fmla="*/ 791939 h 1424730"/>
                  <a:gd name="connsiteX130" fmla="*/ 1792356 w 2064026"/>
                  <a:gd name="connsiteY130" fmla="*/ 778687 h 1424730"/>
                  <a:gd name="connsiteX131" fmla="*/ 1805609 w 2064026"/>
                  <a:gd name="connsiteY131" fmla="*/ 765434 h 1424730"/>
                  <a:gd name="connsiteX132" fmla="*/ 1808922 w 2064026"/>
                  <a:gd name="connsiteY132" fmla="*/ 755495 h 1424730"/>
                  <a:gd name="connsiteX133" fmla="*/ 1815548 w 2064026"/>
                  <a:gd name="connsiteY133" fmla="*/ 745556 h 1424730"/>
                  <a:gd name="connsiteX134" fmla="*/ 1828800 w 2064026"/>
                  <a:gd name="connsiteY134" fmla="*/ 725678 h 1424730"/>
                  <a:gd name="connsiteX135" fmla="*/ 1842052 w 2064026"/>
                  <a:gd name="connsiteY135" fmla="*/ 699173 h 1424730"/>
                  <a:gd name="connsiteX136" fmla="*/ 1848068 w 2064026"/>
                  <a:gd name="connsiteY136" fmla="*/ 728904 h 1424730"/>
                  <a:gd name="connsiteX137" fmla="*/ 1874136 w 2064026"/>
                  <a:gd name="connsiteY137" fmla="*/ 748956 h 1424730"/>
                  <a:gd name="connsiteX138" fmla="*/ 1878495 w 2064026"/>
                  <a:gd name="connsiteY138" fmla="*/ 768747 h 1424730"/>
                  <a:gd name="connsiteX139" fmla="*/ 1896194 w 2064026"/>
                  <a:gd name="connsiteY139" fmla="*/ 779035 h 1424730"/>
                  <a:gd name="connsiteX140" fmla="*/ 1888173 w 2064026"/>
                  <a:gd name="connsiteY140" fmla="*/ 791067 h 1424730"/>
                  <a:gd name="connsiteX141" fmla="*/ 1894189 w 2064026"/>
                  <a:gd name="connsiteY141" fmla="*/ 817135 h 1424730"/>
                  <a:gd name="connsiteX142" fmla="*/ 1918252 w 2064026"/>
                  <a:gd name="connsiteY142" fmla="*/ 823151 h 1424730"/>
                  <a:gd name="connsiteX143" fmla="*/ 1921565 w 2064026"/>
                  <a:gd name="connsiteY143" fmla="*/ 838321 h 1424730"/>
                  <a:gd name="connsiteX144" fmla="*/ 1921565 w 2064026"/>
                  <a:gd name="connsiteY144" fmla="*/ 871452 h 1424730"/>
                  <a:gd name="connsiteX145" fmla="*/ 1938130 w 2064026"/>
                  <a:gd name="connsiteY145" fmla="*/ 904582 h 1424730"/>
                  <a:gd name="connsiteX146" fmla="*/ 1951382 w 2064026"/>
                  <a:gd name="connsiteY146" fmla="*/ 921147 h 1424730"/>
                  <a:gd name="connsiteX147" fmla="*/ 1938130 w 2064026"/>
                  <a:gd name="connsiteY147" fmla="*/ 954278 h 1424730"/>
                  <a:gd name="connsiteX148" fmla="*/ 1905000 w 2064026"/>
                  <a:gd name="connsiteY148" fmla="*/ 984095 h 1424730"/>
                  <a:gd name="connsiteX149" fmla="*/ 1918252 w 2064026"/>
                  <a:gd name="connsiteY149" fmla="*/ 990721 h 1424730"/>
                  <a:gd name="connsiteX150" fmla="*/ 1951382 w 2064026"/>
                  <a:gd name="connsiteY150" fmla="*/ 960904 h 1424730"/>
                  <a:gd name="connsiteX151" fmla="*/ 1977887 w 2064026"/>
                  <a:gd name="connsiteY151" fmla="*/ 934400 h 1424730"/>
                  <a:gd name="connsiteX152" fmla="*/ 2001078 w 2064026"/>
                  <a:gd name="connsiteY152" fmla="*/ 947652 h 1424730"/>
                  <a:gd name="connsiteX153" fmla="*/ 2022526 w 2064026"/>
                  <a:gd name="connsiteY153" fmla="*/ 963519 h 1424730"/>
                  <a:gd name="connsiteX154" fmla="*/ 2017643 w 2064026"/>
                  <a:gd name="connsiteY154" fmla="*/ 990721 h 1424730"/>
                  <a:gd name="connsiteX155" fmla="*/ 2042578 w 2064026"/>
                  <a:gd name="connsiteY155" fmla="*/ 991593 h 1424730"/>
                  <a:gd name="connsiteX156" fmla="*/ 2058185 w 2064026"/>
                  <a:gd name="connsiteY156" fmla="*/ 1007287 h 1424730"/>
                  <a:gd name="connsiteX157" fmla="*/ 2046589 w 2064026"/>
                  <a:gd name="connsiteY157" fmla="*/ 1041725 h 1424730"/>
                  <a:gd name="connsiteX158" fmla="*/ 2064026 w 2064026"/>
                  <a:gd name="connsiteY158" fmla="*/ 1060295 h 1424730"/>
                  <a:gd name="connsiteX159" fmla="*/ 2027582 w 2064026"/>
                  <a:gd name="connsiteY159" fmla="*/ 1083487 h 1424730"/>
                  <a:gd name="connsiteX160" fmla="*/ 1981200 w 2064026"/>
                  <a:gd name="connsiteY160" fmla="*/ 1103365 h 1424730"/>
                  <a:gd name="connsiteX161" fmla="*/ 1952341 w 2064026"/>
                  <a:gd name="connsiteY161" fmla="*/ 1109904 h 1424730"/>
                  <a:gd name="connsiteX162" fmla="*/ 1931504 w 2064026"/>
                  <a:gd name="connsiteY162" fmla="*/ 1129869 h 1424730"/>
                  <a:gd name="connsiteX163" fmla="*/ 1888173 w 2064026"/>
                  <a:gd name="connsiteY163" fmla="*/ 1119930 h 1424730"/>
                  <a:gd name="connsiteX164" fmla="*/ 1832113 w 2064026"/>
                  <a:gd name="connsiteY164" fmla="*/ 1119930 h 1424730"/>
                  <a:gd name="connsiteX165" fmla="*/ 1795669 w 2064026"/>
                  <a:gd name="connsiteY165" fmla="*/ 1123243 h 1424730"/>
                  <a:gd name="connsiteX166" fmla="*/ 1777884 w 2064026"/>
                  <a:gd name="connsiteY166" fmla="*/ 1143993 h 1424730"/>
                  <a:gd name="connsiteX167" fmla="*/ 1751815 w 2064026"/>
                  <a:gd name="connsiteY167" fmla="*/ 1150009 h 1424730"/>
                  <a:gd name="connsiteX168" fmla="*/ 1716946 w 2064026"/>
                  <a:gd name="connsiteY168" fmla="*/ 1182878 h 1424730"/>
                  <a:gd name="connsiteX169" fmla="*/ 1645005 w 2064026"/>
                  <a:gd name="connsiteY169" fmla="*/ 1261129 h 1424730"/>
                  <a:gd name="connsiteX170" fmla="*/ 1596569 w 2064026"/>
                  <a:gd name="connsiteY170" fmla="*/ 1317493 h 1424730"/>
                  <a:gd name="connsiteX171" fmla="*/ 1593662 w 2064026"/>
                  <a:gd name="connsiteY171" fmla="*/ 1317638 h 1424730"/>
                  <a:gd name="connsiteX172" fmla="*/ 1593697 w 2064026"/>
                  <a:gd name="connsiteY172" fmla="*/ 1319298 h 1424730"/>
                  <a:gd name="connsiteX173" fmla="*/ 1547191 w 2064026"/>
                  <a:gd name="connsiteY173" fmla="*/ 1348530 h 1424730"/>
                  <a:gd name="connsiteX174" fmla="*/ 1497495 w 2064026"/>
                  <a:gd name="connsiteY174" fmla="*/ 1361782 h 1424730"/>
                  <a:gd name="connsiteX175" fmla="*/ 1490869 w 2064026"/>
                  <a:gd name="connsiteY175" fmla="*/ 1384973 h 1424730"/>
                  <a:gd name="connsiteX176" fmla="*/ 1464365 w 2064026"/>
                  <a:gd name="connsiteY176" fmla="*/ 1398226 h 1424730"/>
                  <a:gd name="connsiteX177" fmla="*/ 1408043 w 2064026"/>
                  <a:gd name="connsiteY177" fmla="*/ 1424730 h 1424730"/>
                  <a:gd name="connsiteX178" fmla="*/ 1404730 w 2064026"/>
                  <a:gd name="connsiteY178" fmla="*/ 1404852 h 1424730"/>
                  <a:gd name="connsiteX179" fmla="*/ 1408481 w 2064026"/>
                  <a:gd name="connsiteY179" fmla="*/ 1404687 h 1424730"/>
                  <a:gd name="connsiteX180" fmla="*/ 1414669 w 2064026"/>
                  <a:gd name="connsiteY180" fmla="*/ 1398226 h 1424730"/>
                  <a:gd name="connsiteX181" fmla="*/ 1417982 w 2064026"/>
                  <a:gd name="connsiteY181" fmla="*/ 1381660 h 1424730"/>
                  <a:gd name="connsiteX182" fmla="*/ 1414669 w 2064026"/>
                  <a:gd name="connsiteY182" fmla="*/ 1371721 h 1424730"/>
                  <a:gd name="connsiteX183" fmla="*/ 1411356 w 2064026"/>
                  <a:gd name="connsiteY183" fmla="*/ 1341904 h 1424730"/>
                  <a:gd name="connsiteX184" fmla="*/ 1437861 w 2064026"/>
                  <a:gd name="connsiteY184" fmla="*/ 1318713 h 1424730"/>
                  <a:gd name="connsiteX185" fmla="*/ 1441174 w 2064026"/>
                  <a:gd name="connsiteY185" fmla="*/ 1295521 h 1424730"/>
                  <a:gd name="connsiteX186" fmla="*/ 1414669 w 2064026"/>
                  <a:gd name="connsiteY186" fmla="*/ 1265704 h 1424730"/>
                  <a:gd name="connsiteX187" fmla="*/ 1378226 w 2064026"/>
                  <a:gd name="connsiteY187" fmla="*/ 1262391 h 1424730"/>
                  <a:gd name="connsiteX188" fmla="*/ 1374293 w 2064026"/>
                  <a:gd name="connsiteY188" fmla="*/ 1258586 h 1424730"/>
                  <a:gd name="connsiteX189" fmla="*/ 1368287 w 2064026"/>
                  <a:gd name="connsiteY189" fmla="*/ 1252452 h 1424730"/>
                  <a:gd name="connsiteX190" fmla="*/ 1358941 w 2064026"/>
                  <a:gd name="connsiteY190" fmla="*/ 1248330 h 1424730"/>
                  <a:gd name="connsiteX191" fmla="*/ 1357896 w 2064026"/>
                  <a:gd name="connsiteY191" fmla="*/ 1248612 h 1424730"/>
                  <a:gd name="connsiteX192" fmla="*/ 1355035 w 2064026"/>
                  <a:gd name="connsiteY192" fmla="*/ 1239200 h 1424730"/>
                  <a:gd name="connsiteX193" fmla="*/ 1345095 w 2064026"/>
                  <a:gd name="connsiteY193" fmla="*/ 1235887 h 1424730"/>
                  <a:gd name="connsiteX194" fmla="*/ 1331843 w 2064026"/>
                  <a:gd name="connsiteY194" fmla="*/ 1219321 h 1424730"/>
                  <a:gd name="connsiteX195" fmla="*/ 1311965 w 2064026"/>
                  <a:gd name="connsiteY195" fmla="*/ 1189504 h 1424730"/>
                  <a:gd name="connsiteX196" fmla="*/ 1292087 w 2064026"/>
                  <a:gd name="connsiteY196" fmla="*/ 1172939 h 1424730"/>
                  <a:gd name="connsiteX197" fmla="*/ 1282148 w 2064026"/>
                  <a:gd name="connsiteY197" fmla="*/ 1169626 h 1424730"/>
                  <a:gd name="connsiteX198" fmla="*/ 1262269 w 2064026"/>
                  <a:gd name="connsiteY198" fmla="*/ 1166313 h 1424730"/>
                  <a:gd name="connsiteX199" fmla="*/ 1252330 w 2064026"/>
                  <a:gd name="connsiteY199" fmla="*/ 1169626 h 1424730"/>
                  <a:gd name="connsiteX200" fmla="*/ 1232452 w 2064026"/>
                  <a:gd name="connsiteY200" fmla="*/ 1176252 h 1424730"/>
                  <a:gd name="connsiteX201" fmla="*/ 1202635 w 2064026"/>
                  <a:gd name="connsiteY201" fmla="*/ 1182878 h 1424730"/>
                  <a:gd name="connsiteX202" fmla="*/ 1196009 w 2064026"/>
                  <a:gd name="connsiteY202" fmla="*/ 1182878 h 1424730"/>
                  <a:gd name="connsiteX203" fmla="*/ 1187992 w 2064026"/>
                  <a:gd name="connsiteY203" fmla="*/ 1182842 h 1424730"/>
                  <a:gd name="connsiteX204" fmla="*/ 1187949 w 2064026"/>
                  <a:gd name="connsiteY204" fmla="*/ 1181714 h 1424730"/>
                  <a:gd name="connsiteX205" fmla="*/ 1117927 w 2064026"/>
                  <a:gd name="connsiteY205" fmla="*/ 1175535 h 1424730"/>
                  <a:gd name="connsiteX206" fmla="*/ 1099392 w 2064026"/>
                  <a:gd name="connsiteY206" fmla="*/ 1148763 h 1424730"/>
                  <a:gd name="connsiteX207" fmla="*/ 1095273 w 2064026"/>
                  <a:gd name="connsiteY207" fmla="*/ 1171416 h 1424730"/>
                  <a:gd name="connsiteX208" fmla="*/ 438306 w 2064026"/>
                  <a:gd name="connsiteY208" fmla="*/ 1169357 h 1424730"/>
                  <a:gd name="connsiteX209" fmla="*/ 441532 w 2064026"/>
                  <a:gd name="connsiteY209" fmla="*/ 1177757 h 1424730"/>
                  <a:gd name="connsiteX210" fmla="*/ 434009 w 2064026"/>
                  <a:gd name="connsiteY210" fmla="*/ 1176252 h 1424730"/>
                  <a:gd name="connsiteX211" fmla="*/ 427382 w 2064026"/>
                  <a:gd name="connsiteY211" fmla="*/ 1169626 h 1424730"/>
                  <a:gd name="connsiteX212" fmla="*/ 417443 w 2064026"/>
                  <a:gd name="connsiteY212" fmla="*/ 1166313 h 1424730"/>
                  <a:gd name="connsiteX213" fmla="*/ 414130 w 2064026"/>
                  <a:gd name="connsiteY213" fmla="*/ 1156373 h 1424730"/>
                  <a:gd name="connsiteX214" fmla="*/ 400405 w 2064026"/>
                  <a:gd name="connsiteY214" fmla="*/ 1150780 h 1424730"/>
                  <a:gd name="connsiteX215" fmla="*/ 394252 w 2064026"/>
                  <a:gd name="connsiteY215" fmla="*/ 1143121 h 1424730"/>
                  <a:gd name="connsiteX216" fmla="*/ 385175 w 2064026"/>
                  <a:gd name="connsiteY216" fmla="*/ 1136396 h 1424730"/>
                  <a:gd name="connsiteX217" fmla="*/ 383685 w 2064026"/>
                  <a:gd name="connsiteY217" fmla="*/ 1135200 h 1424730"/>
                  <a:gd name="connsiteX218" fmla="*/ 381000 w 2064026"/>
                  <a:gd name="connsiteY218" fmla="*/ 1126556 h 1424730"/>
                  <a:gd name="connsiteX219" fmla="*/ 361122 w 2064026"/>
                  <a:gd name="connsiteY219" fmla="*/ 1119930 h 1424730"/>
                  <a:gd name="connsiteX220" fmla="*/ 351182 w 2064026"/>
                  <a:gd name="connsiteY220" fmla="*/ 1103365 h 1424730"/>
                  <a:gd name="connsiteX221" fmla="*/ 327991 w 2064026"/>
                  <a:gd name="connsiteY221" fmla="*/ 1100052 h 1424730"/>
                  <a:gd name="connsiteX222" fmla="*/ 311426 w 2064026"/>
                  <a:gd name="connsiteY222" fmla="*/ 1083487 h 1424730"/>
                  <a:gd name="connsiteX223" fmla="*/ 308113 w 2064026"/>
                  <a:gd name="connsiteY223" fmla="*/ 1073547 h 1424730"/>
                  <a:gd name="connsiteX224" fmla="*/ 298174 w 2064026"/>
                  <a:gd name="connsiteY224" fmla="*/ 1047043 h 1424730"/>
                  <a:gd name="connsiteX225" fmla="*/ 284922 w 2064026"/>
                  <a:gd name="connsiteY225" fmla="*/ 1030478 h 1424730"/>
                  <a:gd name="connsiteX226" fmla="*/ 284922 w 2064026"/>
                  <a:gd name="connsiteY226" fmla="*/ 1010600 h 1424730"/>
                  <a:gd name="connsiteX227" fmla="*/ 265043 w 2064026"/>
                  <a:gd name="connsiteY227" fmla="*/ 994034 h 1424730"/>
                  <a:gd name="connsiteX228" fmla="*/ 284922 w 2064026"/>
                  <a:gd name="connsiteY228" fmla="*/ 977469 h 1424730"/>
                  <a:gd name="connsiteX229" fmla="*/ 245165 w 2064026"/>
                  <a:gd name="connsiteY229" fmla="*/ 977469 h 1424730"/>
                  <a:gd name="connsiteX230" fmla="*/ 255104 w 2064026"/>
                  <a:gd name="connsiteY230" fmla="*/ 937713 h 1424730"/>
                  <a:gd name="connsiteX231" fmla="*/ 254462 w 2064026"/>
                  <a:gd name="connsiteY231" fmla="*/ 936521 h 1424730"/>
                  <a:gd name="connsiteX232" fmla="*/ 260652 w 2064026"/>
                  <a:gd name="connsiteY232" fmla="*/ 942023 h 1424730"/>
                  <a:gd name="connsiteX233" fmla="*/ 272212 w 2064026"/>
                  <a:gd name="connsiteY233" fmla="*/ 936176 h 1424730"/>
                  <a:gd name="connsiteX234" fmla="*/ 261117 w 2064026"/>
                  <a:gd name="connsiteY234" fmla="*/ 900767 h 1424730"/>
                  <a:gd name="connsiteX235" fmla="*/ 241386 w 2064026"/>
                  <a:gd name="connsiteY235" fmla="*/ 883893 h 1424730"/>
                  <a:gd name="connsiteX236" fmla="*/ 246236 w 2064026"/>
                  <a:gd name="connsiteY236" fmla="*/ 869942 h 1424730"/>
                  <a:gd name="connsiteX237" fmla="*/ 233879 w 2064026"/>
                  <a:gd name="connsiteY237" fmla="*/ 865823 h 1424730"/>
                  <a:gd name="connsiteX238" fmla="*/ 227701 w 2064026"/>
                  <a:gd name="connsiteY238" fmla="*/ 863763 h 1424730"/>
                  <a:gd name="connsiteX239" fmla="*/ 221522 w 2064026"/>
                  <a:gd name="connsiteY239" fmla="*/ 859644 h 1424730"/>
                  <a:gd name="connsiteX240" fmla="*/ 219463 w 2064026"/>
                  <a:gd name="connsiteY240" fmla="*/ 853466 h 1424730"/>
                  <a:gd name="connsiteX241" fmla="*/ 211225 w 2064026"/>
                  <a:gd name="connsiteY241" fmla="*/ 841109 h 1424730"/>
                  <a:gd name="connsiteX242" fmla="*/ 209360 w 2064026"/>
                  <a:gd name="connsiteY242" fmla="*/ 835558 h 1424730"/>
                  <a:gd name="connsiteX243" fmla="*/ 208755 w 2064026"/>
                  <a:gd name="connsiteY243" fmla="*/ 832227 h 1424730"/>
                  <a:gd name="connsiteX244" fmla="*/ 207106 w 2064026"/>
                  <a:gd name="connsiteY244" fmla="*/ 820515 h 1424730"/>
                  <a:gd name="connsiteX245" fmla="*/ 200928 w 2064026"/>
                  <a:gd name="connsiteY245" fmla="*/ 797861 h 1424730"/>
                  <a:gd name="connsiteX246" fmla="*/ 194749 w 2064026"/>
                  <a:gd name="connsiteY246" fmla="*/ 785504 h 1424730"/>
                  <a:gd name="connsiteX247" fmla="*/ 193488 w 2064026"/>
                  <a:gd name="connsiteY247" fmla="*/ 801050 h 1424730"/>
                  <a:gd name="connsiteX248" fmla="*/ 182393 w 2064026"/>
                  <a:gd name="connsiteY248" fmla="*/ 804704 h 1424730"/>
                  <a:gd name="connsiteX249" fmla="*/ 170036 w 2064026"/>
                  <a:gd name="connsiteY249" fmla="*/ 778462 h 1424730"/>
                  <a:gd name="connsiteX250" fmla="*/ 163031 w 2064026"/>
                  <a:gd name="connsiteY250" fmla="*/ 766341 h 1424730"/>
                  <a:gd name="connsiteX251" fmla="*/ 163636 w 2064026"/>
                  <a:gd name="connsiteY251" fmla="*/ 778005 h 1424730"/>
                  <a:gd name="connsiteX252" fmla="*/ 157679 w 2064026"/>
                  <a:gd name="connsiteY252" fmla="*/ 777199 h 1424730"/>
                  <a:gd name="connsiteX253" fmla="*/ 143263 w 2064026"/>
                  <a:gd name="connsiteY253" fmla="*/ 754612 h 1424730"/>
                  <a:gd name="connsiteX254" fmla="*/ 148112 w 2064026"/>
                  <a:gd name="connsiteY254" fmla="*/ 731626 h 1424730"/>
                  <a:gd name="connsiteX255" fmla="*/ 109514 w 2064026"/>
                  <a:gd name="connsiteY255" fmla="*/ 723854 h 1424730"/>
                  <a:gd name="connsiteX256" fmla="*/ 87326 w 2064026"/>
                  <a:gd name="connsiteY256" fmla="*/ 744780 h 1424730"/>
                  <a:gd name="connsiteX257" fmla="*/ 95895 w 2064026"/>
                  <a:gd name="connsiteY257" fmla="*/ 756671 h 1424730"/>
                  <a:gd name="connsiteX258" fmla="*/ 77360 w 2064026"/>
                  <a:gd name="connsiteY258" fmla="*/ 746374 h 1424730"/>
                  <a:gd name="connsiteX259" fmla="*/ 58825 w 2064026"/>
                  <a:gd name="connsiteY259" fmla="*/ 729898 h 1424730"/>
                  <a:gd name="connsiteX260" fmla="*/ 54706 w 2064026"/>
                  <a:gd name="connsiteY260" fmla="*/ 723720 h 1424730"/>
                  <a:gd name="connsiteX261" fmla="*/ 42349 w 2064026"/>
                  <a:gd name="connsiteY261" fmla="*/ 717542 h 1424730"/>
                  <a:gd name="connsiteX262" fmla="*/ 23814 w 2064026"/>
                  <a:gd name="connsiteY262" fmla="*/ 705185 h 1424730"/>
                  <a:gd name="connsiteX263" fmla="*/ 11457 w 2064026"/>
                  <a:gd name="connsiteY263" fmla="*/ 699007 h 1424730"/>
                  <a:gd name="connsiteX264" fmla="*/ 5279 w 2064026"/>
                  <a:gd name="connsiteY264" fmla="*/ 699007 h 1424730"/>
                  <a:gd name="connsiteX265" fmla="*/ 1160 w 2064026"/>
                  <a:gd name="connsiteY265" fmla="*/ 693515 h 1424730"/>
                  <a:gd name="connsiteX266" fmla="*/ 1160 w 2064026"/>
                  <a:gd name="connsiteY266" fmla="*/ 163547 h 1424730"/>
                  <a:gd name="connsiteX267" fmla="*/ 0 w 2064026"/>
                  <a:gd name="connsiteY267" fmla="*/ 163020 h 1424730"/>
                  <a:gd name="connsiteX268" fmla="*/ 0 w 2064026"/>
                  <a:gd name="connsiteY268" fmla="*/ 162460 h 1424730"/>
                  <a:gd name="connsiteX269" fmla="*/ 92765 w 2064026"/>
                  <a:gd name="connsiteY269" fmla="*/ 218782 h 1424730"/>
                  <a:gd name="connsiteX270" fmla="*/ 125895 w 2064026"/>
                  <a:gd name="connsiteY270" fmla="*/ 215469 h 1424730"/>
                  <a:gd name="connsiteX271" fmla="*/ 83195 w 2064026"/>
                  <a:gd name="connsiteY271" fmla="*/ 149208 h 1424730"/>
                  <a:gd name="connsiteX272" fmla="*/ 131049 w 2064026"/>
                  <a:gd name="connsiteY272" fmla="*/ 151233 h 1424730"/>
                  <a:gd name="connsiteX273" fmla="*/ 228600 w 2064026"/>
                  <a:gd name="connsiteY273" fmla="*/ 75033 h 1424730"/>
                  <a:gd name="connsiteX274" fmla="*/ 274429 w 2064026"/>
                  <a:gd name="connsiteY274" fmla="*/ 79450 h 1424730"/>
                  <a:gd name="connsiteX275" fmla="*/ 147798 w 2064026"/>
                  <a:gd name="connsiteY275" fmla="*/ 163932 h 1424730"/>
                  <a:gd name="connsiteX276" fmla="*/ 195469 w 2064026"/>
                  <a:gd name="connsiteY276" fmla="*/ 179026 h 1424730"/>
                  <a:gd name="connsiteX277" fmla="*/ 218661 w 2064026"/>
                  <a:gd name="connsiteY277" fmla="*/ 142582 h 1424730"/>
                  <a:gd name="connsiteX278" fmla="*/ 255104 w 2064026"/>
                  <a:gd name="connsiteY278" fmla="*/ 142582 h 1424730"/>
                  <a:gd name="connsiteX279" fmla="*/ 261730 w 2064026"/>
                  <a:gd name="connsiteY279" fmla="*/ 155834 h 1424730"/>
                  <a:gd name="connsiteX280" fmla="*/ 301487 w 2064026"/>
                  <a:gd name="connsiteY280" fmla="*/ 139269 h 1424730"/>
                  <a:gd name="connsiteX281" fmla="*/ 311426 w 2064026"/>
                  <a:gd name="connsiteY281" fmla="*/ 99513 h 1424730"/>
                  <a:gd name="connsiteX282" fmla="*/ 327991 w 2064026"/>
                  <a:gd name="connsiteY282" fmla="*/ 132643 h 1424730"/>
                  <a:gd name="connsiteX283" fmla="*/ 341243 w 2064026"/>
                  <a:gd name="connsiteY283" fmla="*/ 159147 h 1424730"/>
                  <a:gd name="connsiteX284" fmla="*/ 371061 w 2064026"/>
                  <a:gd name="connsiteY284" fmla="*/ 165773 h 1424730"/>
                  <a:gd name="connsiteX285" fmla="*/ 397565 w 2064026"/>
                  <a:gd name="connsiteY285" fmla="*/ 139269 h 1424730"/>
                  <a:gd name="connsiteX286" fmla="*/ 417443 w 2064026"/>
                  <a:gd name="connsiteY286" fmla="*/ 182339 h 1424730"/>
                  <a:gd name="connsiteX287" fmla="*/ 443948 w 2064026"/>
                  <a:gd name="connsiteY287" fmla="*/ 152521 h 1424730"/>
                  <a:gd name="connsiteX288" fmla="*/ 473765 w 2064026"/>
                  <a:gd name="connsiteY288" fmla="*/ 155834 h 1424730"/>
                  <a:gd name="connsiteX289" fmla="*/ 506895 w 2064026"/>
                  <a:gd name="connsiteY289" fmla="*/ 179026 h 1424730"/>
                  <a:gd name="connsiteX290" fmla="*/ 576469 w 2064026"/>
                  <a:gd name="connsiteY290" fmla="*/ 225408 h 1424730"/>
                  <a:gd name="connsiteX291" fmla="*/ 616226 w 2064026"/>
                  <a:gd name="connsiteY291" fmla="*/ 218782 h 1424730"/>
                  <a:gd name="connsiteX292" fmla="*/ 641902 w 2064026"/>
                  <a:gd name="connsiteY292" fmla="*/ 248600 h 1424730"/>
                  <a:gd name="connsiteX293" fmla="*/ 609600 w 2064026"/>
                  <a:gd name="connsiteY293" fmla="*/ 271791 h 1424730"/>
                  <a:gd name="connsiteX294" fmla="*/ 659295 w 2064026"/>
                  <a:gd name="connsiteY294" fmla="*/ 285043 h 1424730"/>
                  <a:gd name="connsiteX295" fmla="*/ 742122 w 2064026"/>
                  <a:gd name="connsiteY295" fmla="*/ 281730 h 1424730"/>
                  <a:gd name="connsiteX296" fmla="*/ 785191 w 2064026"/>
                  <a:gd name="connsiteY296" fmla="*/ 354617 h 1424730"/>
                  <a:gd name="connsiteX297" fmla="*/ 788504 w 2064026"/>
                  <a:gd name="connsiteY297" fmla="*/ 278417 h 1424730"/>
                  <a:gd name="connsiteX298" fmla="*/ 834887 w 2064026"/>
                  <a:gd name="connsiteY298" fmla="*/ 275104 h 1424730"/>
                  <a:gd name="connsiteX299" fmla="*/ 834887 w 2064026"/>
                  <a:gd name="connsiteY299" fmla="*/ 258539 h 1424730"/>
                  <a:gd name="connsiteX300" fmla="*/ 781878 w 2064026"/>
                  <a:gd name="connsiteY300" fmla="*/ 258539 h 1424730"/>
                  <a:gd name="connsiteX301" fmla="*/ 765313 w 2064026"/>
                  <a:gd name="connsiteY301" fmla="*/ 238660 h 1424730"/>
                  <a:gd name="connsiteX302" fmla="*/ 781878 w 2064026"/>
                  <a:gd name="connsiteY302" fmla="*/ 222095 h 1424730"/>
                  <a:gd name="connsiteX303" fmla="*/ 811695 w 2064026"/>
                  <a:gd name="connsiteY303" fmla="*/ 218782 h 1424730"/>
                  <a:gd name="connsiteX304" fmla="*/ 844826 w 2064026"/>
                  <a:gd name="connsiteY304" fmla="*/ 218782 h 1424730"/>
                  <a:gd name="connsiteX305" fmla="*/ 849746 w 2064026"/>
                  <a:gd name="connsiteY305" fmla="*/ 220037 h 1424730"/>
                  <a:gd name="connsiteX306" fmla="*/ 851452 w 2064026"/>
                  <a:gd name="connsiteY306" fmla="*/ 232034 h 1424730"/>
                  <a:gd name="connsiteX307" fmla="*/ 858630 w 2064026"/>
                  <a:gd name="connsiteY307" fmla="*/ 242900 h 1424730"/>
                  <a:gd name="connsiteX308" fmla="*/ 857535 w 2064026"/>
                  <a:gd name="connsiteY308" fmla="*/ 240355 h 1424730"/>
                  <a:gd name="connsiteX309" fmla="*/ 864704 w 2064026"/>
                  <a:gd name="connsiteY309" fmla="*/ 248600 h 1424730"/>
                  <a:gd name="connsiteX310" fmla="*/ 877956 w 2064026"/>
                  <a:gd name="connsiteY310" fmla="*/ 271791 h 1424730"/>
                  <a:gd name="connsiteX311" fmla="*/ 937591 w 2064026"/>
                  <a:gd name="connsiteY311" fmla="*/ 275104 h 1424730"/>
                  <a:gd name="connsiteX312" fmla="*/ 940904 w 2064026"/>
                  <a:gd name="connsiteY312" fmla="*/ 285043 h 1424730"/>
                  <a:gd name="connsiteX313" fmla="*/ 964095 w 2064026"/>
                  <a:gd name="connsiteY313" fmla="*/ 291669 h 1424730"/>
                  <a:gd name="connsiteX314" fmla="*/ 977348 w 2064026"/>
                  <a:gd name="connsiteY314" fmla="*/ 288356 h 1424730"/>
                  <a:gd name="connsiteX315" fmla="*/ 987287 w 2064026"/>
                  <a:gd name="connsiteY315" fmla="*/ 285043 h 1424730"/>
                  <a:gd name="connsiteX316" fmla="*/ 1017104 w 2064026"/>
                  <a:gd name="connsiteY316" fmla="*/ 281730 h 1424730"/>
                  <a:gd name="connsiteX317" fmla="*/ 1030356 w 2064026"/>
                  <a:gd name="connsiteY317" fmla="*/ 248600 h 1424730"/>
                  <a:gd name="connsiteX318" fmla="*/ 1050235 w 2064026"/>
                  <a:gd name="connsiteY318" fmla="*/ 248600 h 1424730"/>
                  <a:gd name="connsiteX319" fmla="*/ 1076739 w 2064026"/>
                  <a:gd name="connsiteY319" fmla="*/ 265165 h 1424730"/>
                  <a:gd name="connsiteX320" fmla="*/ 1089991 w 2064026"/>
                  <a:gd name="connsiteY320" fmla="*/ 338052 h 1424730"/>
                  <a:gd name="connsiteX321" fmla="*/ 1096617 w 2064026"/>
                  <a:gd name="connsiteY321" fmla="*/ 271791 h 1424730"/>
                  <a:gd name="connsiteX322" fmla="*/ 1123122 w 2064026"/>
                  <a:gd name="connsiteY322" fmla="*/ 271791 h 1424730"/>
                  <a:gd name="connsiteX323" fmla="*/ 1116495 w 2064026"/>
                  <a:gd name="connsiteY323" fmla="*/ 185652 h 1424730"/>
                  <a:gd name="connsiteX324" fmla="*/ 1131036 w 2064026"/>
                  <a:gd name="connsiteY324" fmla="*/ 171480 h 1424730"/>
                  <a:gd name="connsiteX325" fmla="*/ 1106556 w 2064026"/>
                  <a:gd name="connsiteY325" fmla="*/ 165773 h 1424730"/>
                  <a:gd name="connsiteX326" fmla="*/ 1099930 w 2064026"/>
                  <a:gd name="connsiteY326" fmla="*/ 155834 h 1424730"/>
                  <a:gd name="connsiteX327" fmla="*/ 1086678 w 2064026"/>
                  <a:gd name="connsiteY327" fmla="*/ 135956 h 1424730"/>
                  <a:gd name="connsiteX328" fmla="*/ 1080052 w 2064026"/>
                  <a:gd name="connsiteY328" fmla="*/ 122704 h 1424730"/>
                  <a:gd name="connsiteX329" fmla="*/ 1073426 w 2064026"/>
                  <a:gd name="connsiteY329" fmla="*/ 99513 h 1424730"/>
                  <a:gd name="connsiteX330" fmla="*/ 1083365 w 2064026"/>
                  <a:gd name="connsiteY330" fmla="*/ 66382 h 1424730"/>
                  <a:gd name="connsiteX331" fmla="*/ 1096617 w 2064026"/>
                  <a:gd name="connsiteY331" fmla="*/ 46504 h 1424730"/>
                  <a:gd name="connsiteX332" fmla="*/ 1099930 w 2064026"/>
                  <a:gd name="connsiteY332" fmla="*/ 10060 h 1424730"/>
                  <a:gd name="connsiteX333" fmla="*/ 1126435 w 2064026"/>
                  <a:gd name="connsiteY333" fmla="*/ 6747 h 1424730"/>
                  <a:gd name="connsiteX334" fmla="*/ 1146313 w 2064026"/>
                  <a:gd name="connsiteY33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504122 w 2064026"/>
                  <a:gd name="connsiteY94" fmla="*/ 1053669 h 1424730"/>
                  <a:gd name="connsiteX95" fmla="*/ 1500809 w 2064026"/>
                  <a:gd name="connsiteY95" fmla="*/ 1007287 h 1424730"/>
                  <a:gd name="connsiteX96" fmla="*/ 1483110 w 2064026"/>
                  <a:gd name="connsiteY96" fmla="*/ 983572 h 1424730"/>
                  <a:gd name="connsiteX97" fmla="*/ 1480930 w 2064026"/>
                  <a:gd name="connsiteY97" fmla="*/ 954278 h 1424730"/>
                  <a:gd name="connsiteX98" fmla="*/ 1533939 w 2064026"/>
                  <a:gd name="connsiteY98" fmla="*/ 921147 h 1424730"/>
                  <a:gd name="connsiteX99" fmla="*/ 1557130 w 2064026"/>
                  <a:gd name="connsiteY99" fmla="*/ 864826 h 1424730"/>
                  <a:gd name="connsiteX100" fmla="*/ 1557117 w 2064026"/>
                  <a:gd name="connsiteY100" fmla="*/ 857327 h 1424730"/>
                  <a:gd name="connsiteX101" fmla="*/ 1553817 w 2064026"/>
                  <a:gd name="connsiteY101" fmla="*/ 831695 h 1424730"/>
                  <a:gd name="connsiteX102" fmla="*/ 1550504 w 2064026"/>
                  <a:gd name="connsiteY102" fmla="*/ 795252 h 1424730"/>
                  <a:gd name="connsiteX103" fmla="*/ 1538660 w 2064026"/>
                  <a:gd name="connsiteY103" fmla="*/ 786224 h 1424730"/>
                  <a:gd name="connsiteX104" fmla="*/ 1517788 w 2064026"/>
                  <a:gd name="connsiteY104" fmla="*/ 775373 h 1424730"/>
                  <a:gd name="connsiteX105" fmla="*/ 1532117 w 2064026"/>
                  <a:gd name="connsiteY105" fmla="*/ 759305 h 1424730"/>
                  <a:gd name="connsiteX106" fmla="*/ 1534933 w 2064026"/>
                  <a:gd name="connsiteY106" fmla="*/ 749366 h 1424730"/>
                  <a:gd name="connsiteX107" fmla="*/ 1527313 w 2064026"/>
                  <a:gd name="connsiteY107" fmla="*/ 689234 h 1424730"/>
                  <a:gd name="connsiteX108" fmla="*/ 1524000 w 2064026"/>
                  <a:gd name="connsiteY108" fmla="*/ 666043 h 1424730"/>
                  <a:gd name="connsiteX109" fmla="*/ 1514061 w 2064026"/>
                  <a:gd name="connsiteY109" fmla="*/ 613034 h 1424730"/>
                  <a:gd name="connsiteX110" fmla="*/ 1517374 w 2064026"/>
                  <a:gd name="connsiteY110" fmla="*/ 603095 h 1424730"/>
                  <a:gd name="connsiteX111" fmla="*/ 1527313 w 2064026"/>
                  <a:gd name="connsiteY111" fmla="*/ 606408 h 1424730"/>
                  <a:gd name="connsiteX112" fmla="*/ 1553817 w 2064026"/>
                  <a:gd name="connsiteY112" fmla="*/ 609721 h 1424730"/>
                  <a:gd name="connsiteX113" fmla="*/ 1583635 w 2064026"/>
                  <a:gd name="connsiteY113" fmla="*/ 616347 h 1424730"/>
                  <a:gd name="connsiteX114" fmla="*/ 1633330 w 2064026"/>
                  <a:gd name="connsiteY114" fmla="*/ 603095 h 1424730"/>
                  <a:gd name="connsiteX115" fmla="*/ 1643269 w 2064026"/>
                  <a:gd name="connsiteY115" fmla="*/ 609721 h 1424730"/>
                  <a:gd name="connsiteX116" fmla="*/ 1653209 w 2064026"/>
                  <a:gd name="connsiteY116" fmla="*/ 646165 h 1424730"/>
                  <a:gd name="connsiteX117" fmla="*/ 1663270 w 2064026"/>
                  <a:gd name="connsiteY117" fmla="*/ 652958 h 1424730"/>
                  <a:gd name="connsiteX118" fmla="*/ 1662413 w 2064026"/>
                  <a:gd name="connsiteY118" fmla="*/ 651435 h 1424730"/>
                  <a:gd name="connsiteX119" fmla="*/ 1673087 w 2064026"/>
                  <a:gd name="connsiteY119" fmla="*/ 656104 h 1424730"/>
                  <a:gd name="connsiteX120" fmla="*/ 1685556 w 2064026"/>
                  <a:gd name="connsiteY120" fmla="*/ 664962 h 1424730"/>
                  <a:gd name="connsiteX121" fmla="*/ 1696278 w 2064026"/>
                  <a:gd name="connsiteY121" fmla="*/ 669356 h 1424730"/>
                  <a:gd name="connsiteX122" fmla="*/ 1715245 w 2064026"/>
                  <a:gd name="connsiteY122" fmla="*/ 691719 h 1424730"/>
                  <a:gd name="connsiteX123" fmla="*/ 1699011 w 2064026"/>
                  <a:gd name="connsiteY123" fmla="*/ 707953 h 1424730"/>
                  <a:gd name="connsiteX124" fmla="*/ 1720877 w 2064026"/>
                  <a:gd name="connsiteY124" fmla="*/ 709775 h 1424730"/>
                  <a:gd name="connsiteX125" fmla="*/ 1732722 w 2064026"/>
                  <a:gd name="connsiteY125" fmla="*/ 750691 h 1424730"/>
                  <a:gd name="connsiteX126" fmla="*/ 1723611 w 2064026"/>
                  <a:gd name="connsiteY126" fmla="*/ 764440 h 1424730"/>
                  <a:gd name="connsiteX127" fmla="*/ 1742578 w 2064026"/>
                  <a:gd name="connsiteY127" fmla="*/ 765352 h 1424730"/>
                  <a:gd name="connsiteX128" fmla="*/ 1761071 w 2064026"/>
                  <a:gd name="connsiteY128" fmla="*/ 785671 h 1424730"/>
                  <a:gd name="connsiteX129" fmla="*/ 1758350 w 2064026"/>
                  <a:gd name="connsiteY129" fmla="*/ 788821 h 1424730"/>
                  <a:gd name="connsiteX130" fmla="*/ 1772478 w 2064026"/>
                  <a:gd name="connsiteY130" fmla="*/ 791939 h 1424730"/>
                  <a:gd name="connsiteX131" fmla="*/ 1792356 w 2064026"/>
                  <a:gd name="connsiteY131" fmla="*/ 778687 h 1424730"/>
                  <a:gd name="connsiteX132" fmla="*/ 1805609 w 2064026"/>
                  <a:gd name="connsiteY132" fmla="*/ 765434 h 1424730"/>
                  <a:gd name="connsiteX133" fmla="*/ 1808922 w 2064026"/>
                  <a:gd name="connsiteY133" fmla="*/ 755495 h 1424730"/>
                  <a:gd name="connsiteX134" fmla="*/ 1815548 w 2064026"/>
                  <a:gd name="connsiteY134" fmla="*/ 745556 h 1424730"/>
                  <a:gd name="connsiteX135" fmla="*/ 1828800 w 2064026"/>
                  <a:gd name="connsiteY135" fmla="*/ 725678 h 1424730"/>
                  <a:gd name="connsiteX136" fmla="*/ 1842052 w 2064026"/>
                  <a:gd name="connsiteY136" fmla="*/ 699173 h 1424730"/>
                  <a:gd name="connsiteX137" fmla="*/ 1848068 w 2064026"/>
                  <a:gd name="connsiteY137" fmla="*/ 728904 h 1424730"/>
                  <a:gd name="connsiteX138" fmla="*/ 1874136 w 2064026"/>
                  <a:gd name="connsiteY138" fmla="*/ 748956 h 1424730"/>
                  <a:gd name="connsiteX139" fmla="*/ 1878495 w 2064026"/>
                  <a:gd name="connsiteY139" fmla="*/ 768747 h 1424730"/>
                  <a:gd name="connsiteX140" fmla="*/ 1896194 w 2064026"/>
                  <a:gd name="connsiteY140" fmla="*/ 779035 h 1424730"/>
                  <a:gd name="connsiteX141" fmla="*/ 1888173 w 2064026"/>
                  <a:gd name="connsiteY141" fmla="*/ 791067 h 1424730"/>
                  <a:gd name="connsiteX142" fmla="*/ 1894189 w 2064026"/>
                  <a:gd name="connsiteY142" fmla="*/ 817135 h 1424730"/>
                  <a:gd name="connsiteX143" fmla="*/ 1918252 w 2064026"/>
                  <a:gd name="connsiteY143" fmla="*/ 823151 h 1424730"/>
                  <a:gd name="connsiteX144" fmla="*/ 1921565 w 2064026"/>
                  <a:gd name="connsiteY144" fmla="*/ 838321 h 1424730"/>
                  <a:gd name="connsiteX145" fmla="*/ 1921565 w 2064026"/>
                  <a:gd name="connsiteY145" fmla="*/ 871452 h 1424730"/>
                  <a:gd name="connsiteX146" fmla="*/ 1938130 w 2064026"/>
                  <a:gd name="connsiteY146" fmla="*/ 904582 h 1424730"/>
                  <a:gd name="connsiteX147" fmla="*/ 1951382 w 2064026"/>
                  <a:gd name="connsiteY147" fmla="*/ 921147 h 1424730"/>
                  <a:gd name="connsiteX148" fmla="*/ 1938130 w 2064026"/>
                  <a:gd name="connsiteY148" fmla="*/ 954278 h 1424730"/>
                  <a:gd name="connsiteX149" fmla="*/ 1905000 w 2064026"/>
                  <a:gd name="connsiteY149" fmla="*/ 984095 h 1424730"/>
                  <a:gd name="connsiteX150" fmla="*/ 1918252 w 2064026"/>
                  <a:gd name="connsiteY150" fmla="*/ 990721 h 1424730"/>
                  <a:gd name="connsiteX151" fmla="*/ 1951382 w 2064026"/>
                  <a:gd name="connsiteY151" fmla="*/ 960904 h 1424730"/>
                  <a:gd name="connsiteX152" fmla="*/ 1977887 w 2064026"/>
                  <a:gd name="connsiteY152" fmla="*/ 934400 h 1424730"/>
                  <a:gd name="connsiteX153" fmla="*/ 2001078 w 2064026"/>
                  <a:gd name="connsiteY153" fmla="*/ 947652 h 1424730"/>
                  <a:gd name="connsiteX154" fmla="*/ 2022526 w 2064026"/>
                  <a:gd name="connsiteY154" fmla="*/ 963519 h 1424730"/>
                  <a:gd name="connsiteX155" fmla="*/ 2017643 w 2064026"/>
                  <a:gd name="connsiteY155" fmla="*/ 990721 h 1424730"/>
                  <a:gd name="connsiteX156" fmla="*/ 2042578 w 2064026"/>
                  <a:gd name="connsiteY156" fmla="*/ 991593 h 1424730"/>
                  <a:gd name="connsiteX157" fmla="*/ 2058185 w 2064026"/>
                  <a:gd name="connsiteY157" fmla="*/ 1007287 h 1424730"/>
                  <a:gd name="connsiteX158" fmla="*/ 2046589 w 2064026"/>
                  <a:gd name="connsiteY158" fmla="*/ 1041725 h 1424730"/>
                  <a:gd name="connsiteX159" fmla="*/ 2064026 w 2064026"/>
                  <a:gd name="connsiteY159" fmla="*/ 1060295 h 1424730"/>
                  <a:gd name="connsiteX160" fmla="*/ 2027582 w 2064026"/>
                  <a:gd name="connsiteY160" fmla="*/ 1083487 h 1424730"/>
                  <a:gd name="connsiteX161" fmla="*/ 1981200 w 2064026"/>
                  <a:gd name="connsiteY161" fmla="*/ 1103365 h 1424730"/>
                  <a:gd name="connsiteX162" fmla="*/ 1952341 w 2064026"/>
                  <a:gd name="connsiteY162" fmla="*/ 1109904 h 1424730"/>
                  <a:gd name="connsiteX163" fmla="*/ 1931504 w 2064026"/>
                  <a:gd name="connsiteY163" fmla="*/ 1129869 h 1424730"/>
                  <a:gd name="connsiteX164" fmla="*/ 1888173 w 2064026"/>
                  <a:gd name="connsiteY164" fmla="*/ 1119930 h 1424730"/>
                  <a:gd name="connsiteX165" fmla="*/ 1832113 w 2064026"/>
                  <a:gd name="connsiteY165" fmla="*/ 1119930 h 1424730"/>
                  <a:gd name="connsiteX166" fmla="*/ 1795669 w 2064026"/>
                  <a:gd name="connsiteY166" fmla="*/ 1123243 h 1424730"/>
                  <a:gd name="connsiteX167" fmla="*/ 1777884 w 2064026"/>
                  <a:gd name="connsiteY167" fmla="*/ 1143993 h 1424730"/>
                  <a:gd name="connsiteX168" fmla="*/ 1751815 w 2064026"/>
                  <a:gd name="connsiteY168" fmla="*/ 1150009 h 1424730"/>
                  <a:gd name="connsiteX169" fmla="*/ 1716946 w 2064026"/>
                  <a:gd name="connsiteY169" fmla="*/ 1182878 h 1424730"/>
                  <a:gd name="connsiteX170" fmla="*/ 1645005 w 2064026"/>
                  <a:gd name="connsiteY170" fmla="*/ 1261129 h 1424730"/>
                  <a:gd name="connsiteX171" fmla="*/ 1596569 w 2064026"/>
                  <a:gd name="connsiteY171" fmla="*/ 1317493 h 1424730"/>
                  <a:gd name="connsiteX172" fmla="*/ 1593662 w 2064026"/>
                  <a:gd name="connsiteY172" fmla="*/ 1317638 h 1424730"/>
                  <a:gd name="connsiteX173" fmla="*/ 1593697 w 2064026"/>
                  <a:gd name="connsiteY173" fmla="*/ 1319298 h 1424730"/>
                  <a:gd name="connsiteX174" fmla="*/ 1547191 w 2064026"/>
                  <a:gd name="connsiteY174" fmla="*/ 1348530 h 1424730"/>
                  <a:gd name="connsiteX175" fmla="*/ 1497495 w 2064026"/>
                  <a:gd name="connsiteY175" fmla="*/ 1361782 h 1424730"/>
                  <a:gd name="connsiteX176" fmla="*/ 1490869 w 2064026"/>
                  <a:gd name="connsiteY176" fmla="*/ 1384973 h 1424730"/>
                  <a:gd name="connsiteX177" fmla="*/ 1464365 w 2064026"/>
                  <a:gd name="connsiteY177" fmla="*/ 1398226 h 1424730"/>
                  <a:gd name="connsiteX178" fmla="*/ 1408043 w 2064026"/>
                  <a:gd name="connsiteY178" fmla="*/ 1424730 h 1424730"/>
                  <a:gd name="connsiteX179" fmla="*/ 1404730 w 2064026"/>
                  <a:gd name="connsiteY179" fmla="*/ 1404852 h 1424730"/>
                  <a:gd name="connsiteX180" fmla="*/ 1408481 w 2064026"/>
                  <a:gd name="connsiteY180" fmla="*/ 1404687 h 1424730"/>
                  <a:gd name="connsiteX181" fmla="*/ 1414669 w 2064026"/>
                  <a:gd name="connsiteY181" fmla="*/ 1398226 h 1424730"/>
                  <a:gd name="connsiteX182" fmla="*/ 1417982 w 2064026"/>
                  <a:gd name="connsiteY182" fmla="*/ 1381660 h 1424730"/>
                  <a:gd name="connsiteX183" fmla="*/ 1414669 w 2064026"/>
                  <a:gd name="connsiteY183" fmla="*/ 1371721 h 1424730"/>
                  <a:gd name="connsiteX184" fmla="*/ 1411356 w 2064026"/>
                  <a:gd name="connsiteY184" fmla="*/ 1341904 h 1424730"/>
                  <a:gd name="connsiteX185" fmla="*/ 1437861 w 2064026"/>
                  <a:gd name="connsiteY185" fmla="*/ 1318713 h 1424730"/>
                  <a:gd name="connsiteX186" fmla="*/ 1441174 w 2064026"/>
                  <a:gd name="connsiteY186" fmla="*/ 1295521 h 1424730"/>
                  <a:gd name="connsiteX187" fmla="*/ 1414669 w 2064026"/>
                  <a:gd name="connsiteY187" fmla="*/ 1265704 h 1424730"/>
                  <a:gd name="connsiteX188" fmla="*/ 1378226 w 2064026"/>
                  <a:gd name="connsiteY188" fmla="*/ 1262391 h 1424730"/>
                  <a:gd name="connsiteX189" fmla="*/ 1374293 w 2064026"/>
                  <a:gd name="connsiteY189" fmla="*/ 1258586 h 1424730"/>
                  <a:gd name="connsiteX190" fmla="*/ 1368287 w 2064026"/>
                  <a:gd name="connsiteY190" fmla="*/ 1252452 h 1424730"/>
                  <a:gd name="connsiteX191" fmla="*/ 1358941 w 2064026"/>
                  <a:gd name="connsiteY191" fmla="*/ 1248330 h 1424730"/>
                  <a:gd name="connsiteX192" fmla="*/ 1357896 w 2064026"/>
                  <a:gd name="connsiteY192" fmla="*/ 1248612 h 1424730"/>
                  <a:gd name="connsiteX193" fmla="*/ 1355035 w 2064026"/>
                  <a:gd name="connsiteY193" fmla="*/ 1239200 h 1424730"/>
                  <a:gd name="connsiteX194" fmla="*/ 1345095 w 2064026"/>
                  <a:gd name="connsiteY194" fmla="*/ 1235887 h 1424730"/>
                  <a:gd name="connsiteX195" fmla="*/ 1331843 w 2064026"/>
                  <a:gd name="connsiteY195" fmla="*/ 1219321 h 1424730"/>
                  <a:gd name="connsiteX196" fmla="*/ 1311965 w 2064026"/>
                  <a:gd name="connsiteY196" fmla="*/ 1189504 h 1424730"/>
                  <a:gd name="connsiteX197" fmla="*/ 1292087 w 2064026"/>
                  <a:gd name="connsiteY197" fmla="*/ 1172939 h 1424730"/>
                  <a:gd name="connsiteX198" fmla="*/ 1282148 w 2064026"/>
                  <a:gd name="connsiteY198" fmla="*/ 1169626 h 1424730"/>
                  <a:gd name="connsiteX199" fmla="*/ 1262269 w 2064026"/>
                  <a:gd name="connsiteY199" fmla="*/ 1166313 h 1424730"/>
                  <a:gd name="connsiteX200" fmla="*/ 1252330 w 2064026"/>
                  <a:gd name="connsiteY200" fmla="*/ 1169626 h 1424730"/>
                  <a:gd name="connsiteX201" fmla="*/ 1232452 w 2064026"/>
                  <a:gd name="connsiteY201" fmla="*/ 1176252 h 1424730"/>
                  <a:gd name="connsiteX202" fmla="*/ 1202635 w 2064026"/>
                  <a:gd name="connsiteY202" fmla="*/ 1182878 h 1424730"/>
                  <a:gd name="connsiteX203" fmla="*/ 1196009 w 2064026"/>
                  <a:gd name="connsiteY203" fmla="*/ 1182878 h 1424730"/>
                  <a:gd name="connsiteX204" fmla="*/ 1187992 w 2064026"/>
                  <a:gd name="connsiteY204" fmla="*/ 1182842 h 1424730"/>
                  <a:gd name="connsiteX205" fmla="*/ 1187949 w 2064026"/>
                  <a:gd name="connsiteY205" fmla="*/ 1181714 h 1424730"/>
                  <a:gd name="connsiteX206" fmla="*/ 1117927 w 2064026"/>
                  <a:gd name="connsiteY206" fmla="*/ 1175535 h 1424730"/>
                  <a:gd name="connsiteX207" fmla="*/ 1099392 w 2064026"/>
                  <a:gd name="connsiteY207" fmla="*/ 1148763 h 1424730"/>
                  <a:gd name="connsiteX208" fmla="*/ 1095273 w 2064026"/>
                  <a:gd name="connsiteY208" fmla="*/ 1171416 h 1424730"/>
                  <a:gd name="connsiteX209" fmla="*/ 438306 w 2064026"/>
                  <a:gd name="connsiteY209" fmla="*/ 1169357 h 1424730"/>
                  <a:gd name="connsiteX210" fmla="*/ 441532 w 2064026"/>
                  <a:gd name="connsiteY210" fmla="*/ 1177757 h 1424730"/>
                  <a:gd name="connsiteX211" fmla="*/ 434009 w 2064026"/>
                  <a:gd name="connsiteY211" fmla="*/ 1176252 h 1424730"/>
                  <a:gd name="connsiteX212" fmla="*/ 427382 w 2064026"/>
                  <a:gd name="connsiteY212" fmla="*/ 1169626 h 1424730"/>
                  <a:gd name="connsiteX213" fmla="*/ 417443 w 2064026"/>
                  <a:gd name="connsiteY213" fmla="*/ 1166313 h 1424730"/>
                  <a:gd name="connsiteX214" fmla="*/ 414130 w 2064026"/>
                  <a:gd name="connsiteY214" fmla="*/ 1156373 h 1424730"/>
                  <a:gd name="connsiteX215" fmla="*/ 400405 w 2064026"/>
                  <a:gd name="connsiteY215" fmla="*/ 1150780 h 1424730"/>
                  <a:gd name="connsiteX216" fmla="*/ 394252 w 2064026"/>
                  <a:gd name="connsiteY216" fmla="*/ 1143121 h 1424730"/>
                  <a:gd name="connsiteX217" fmla="*/ 385175 w 2064026"/>
                  <a:gd name="connsiteY217" fmla="*/ 1136396 h 1424730"/>
                  <a:gd name="connsiteX218" fmla="*/ 383685 w 2064026"/>
                  <a:gd name="connsiteY218" fmla="*/ 1135200 h 1424730"/>
                  <a:gd name="connsiteX219" fmla="*/ 381000 w 2064026"/>
                  <a:gd name="connsiteY219" fmla="*/ 1126556 h 1424730"/>
                  <a:gd name="connsiteX220" fmla="*/ 361122 w 2064026"/>
                  <a:gd name="connsiteY220" fmla="*/ 1119930 h 1424730"/>
                  <a:gd name="connsiteX221" fmla="*/ 351182 w 2064026"/>
                  <a:gd name="connsiteY221" fmla="*/ 1103365 h 1424730"/>
                  <a:gd name="connsiteX222" fmla="*/ 327991 w 2064026"/>
                  <a:gd name="connsiteY222" fmla="*/ 1100052 h 1424730"/>
                  <a:gd name="connsiteX223" fmla="*/ 311426 w 2064026"/>
                  <a:gd name="connsiteY223" fmla="*/ 1083487 h 1424730"/>
                  <a:gd name="connsiteX224" fmla="*/ 308113 w 2064026"/>
                  <a:gd name="connsiteY224" fmla="*/ 1073547 h 1424730"/>
                  <a:gd name="connsiteX225" fmla="*/ 298174 w 2064026"/>
                  <a:gd name="connsiteY225" fmla="*/ 1047043 h 1424730"/>
                  <a:gd name="connsiteX226" fmla="*/ 284922 w 2064026"/>
                  <a:gd name="connsiteY226" fmla="*/ 1030478 h 1424730"/>
                  <a:gd name="connsiteX227" fmla="*/ 284922 w 2064026"/>
                  <a:gd name="connsiteY227" fmla="*/ 1010600 h 1424730"/>
                  <a:gd name="connsiteX228" fmla="*/ 265043 w 2064026"/>
                  <a:gd name="connsiteY228" fmla="*/ 994034 h 1424730"/>
                  <a:gd name="connsiteX229" fmla="*/ 284922 w 2064026"/>
                  <a:gd name="connsiteY229" fmla="*/ 977469 h 1424730"/>
                  <a:gd name="connsiteX230" fmla="*/ 245165 w 2064026"/>
                  <a:gd name="connsiteY230" fmla="*/ 977469 h 1424730"/>
                  <a:gd name="connsiteX231" fmla="*/ 255104 w 2064026"/>
                  <a:gd name="connsiteY231" fmla="*/ 937713 h 1424730"/>
                  <a:gd name="connsiteX232" fmla="*/ 254462 w 2064026"/>
                  <a:gd name="connsiteY232" fmla="*/ 936521 h 1424730"/>
                  <a:gd name="connsiteX233" fmla="*/ 260652 w 2064026"/>
                  <a:gd name="connsiteY233" fmla="*/ 942023 h 1424730"/>
                  <a:gd name="connsiteX234" fmla="*/ 272212 w 2064026"/>
                  <a:gd name="connsiteY234" fmla="*/ 936176 h 1424730"/>
                  <a:gd name="connsiteX235" fmla="*/ 261117 w 2064026"/>
                  <a:gd name="connsiteY235" fmla="*/ 900767 h 1424730"/>
                  <a:gd name="connsiteX236" fmla="*/ 241386 w 2064026"/>
                  <a:gd name="connsiteY236" fmla="*/ 883893 h 1424730"/>
                  <a:gd name="connsiteX237" fmla="*/ 246236 w 2064026"/>
                  <a:gd name="connsiteY237" fmla="*/ 869942 h 1424730"/>
                  <a:gd name="connsiteX238" fmla="*/ 233879 w 2064026"/>
                  <a:gd name="connsiteY238" fmla="*/ 865823 h 1424730"/>
                  <a:gd name="connsiteX239" fmla="*/ 227701 w 2064026"/>
                  <a:gd name="connsiteY239" fmla="*/ 863763 h 1424730"/>
                  <a:gd name="connsiteX240" fmla="*/ 221522 w 2064026"/>
                  <a:gd name="connsiteY240" fmla="*/ 859644 h 1424730"/>
                  <a:gd name="connsiteX241" fmla="*/ 219463 w 2064026"/>
                  <a:gd name="connsiteY241" fmla="*/ 853466 h 1424730"/>
                  <a:gd name="connsiteX242" fmla="*/ 211225 w 2064026"/>
                  <a:gd name="connsiteY242" fmla="*/ 841109 h 1424730"/>
                  <a:gd name="connsiteX243" fmla="*/ 209360 w 2064026"/>
                  <a:gd name="connsiteY243" fmla="*/ 835558 h 1424730"/>
                  <a:gd name="connsiteX244" fmla="*/ 208755 w 2064026"/>
                  <a:gd name="connsiteY244" fmla="*/ 832227 h 1424730"/>
                  <a:gd name="connsiteX245" fmla="*/ 207106 w 2064026"/>
                  <a:gd name="connsiteY245" fmla="*/ 820515 h 1424730"/>
                  <a:gd name="connsiteX246" fmla="*/ 200928 w 2064026"/>
                  <a:gd name="connsiteY246" fmla="*/ 797861 h 1424730"/>
                  <a:gd name="connsiteX247" fmla="*/ 194749 w 2064026"/>
                  <a:gd name="connsiteY247" fmla="*/ 785504 h 1424730"/>
                  <a:gd name="connsiteX248" fmla="*/ 193488 w 2064026"/>
                  <a:gd name="connsiteY248" fmla="*/ 801050 h 1424730"/>
                  <a:gd name="connsiteX249" fmla="*/ 182393 w 2064026"/>
                  <a:gd name="connsiteY249" fmla="*/ 804704 h 1424730"/>
                  <a:gd name="connsiteX250" fmla="*/ 170036 w 2064026"/>
                  <a:gd name="connsiteY250" fmla="*/ 778462 h 1424730"/>
                  <a:gd name="connsiteX251" fmla="*/ 163031 w 2064026"/>
                  <a:gd name="connsiteY251" fmla="*/ 766341 h 1424730"/>
                  <a:gd name="connsiteX252" fmla="*/ 163636 w 2064026"/>
                  <a:gd name="connsiteY252" fmla="*/ 778005 h 1424730"/>
                  <a:gd name="connsiteX253" fmla="*/ 157679 w 2064026"/>
                  <a:gd name="connsiteY253" fmla="*/ 777199 h 1424730"/>
                  <a:gd name="connsiteX254" fmla="*/ 143263 w 2064026"/>
                  <a:gd name="connsiteY254" fmla="*/ 754612 h 1424730"/>
                  <a:gd name="connsiteX255" fmla="*/ 148112 w 2064026"/>
                  <a:gd name="connsiteY255" fmla="*/ 731626 h 1424730"/>
                  <a:gd name="connsiteX256" fmla="*/ 109514 w 2064026"/>
                  <a:gd name="connsiteY256" fmla="*/ 723854 h 1424730"/>
                  <a:gd name="connsiteX257" fmla="*/ 87326 w 2064026"/>
                  <a:gd name="connsiteY257" fmla="*/ 744780 h 1424730"/>
                  <a:gd name="connsiteX258" fmla="*/ 95895 w 2064026"/>
                  <a:gd name="connsiteY258" fmla="*/ 756671 h 1424730"/>
                  <a:gd name="connsiteX259" fmla="*/ 77360 w 2064026"/>
                  <a:gd name="connsiteY259" fmla="*/ 746374 h 1424730"/>
                  <a:gd name="connsiteX260" fmla="*/ 58825 w 2064026"/>
                  <a:gd name="connsiteY260" fmla="*/ 729898 h 1424730"/>
                  <a:gd name="connsiteX261" fmla="*/ 54706 w 2064026"/>
                  <a:gd name="connsiteY261" fmla="*/ 723720 h 1424730"/>
                  <a:gd name="connsiteX262" fmla="*/ 42349 w 2064026"/>
                  <a:gd name="connsiteY262" fmla="*/ 717542 h 1424730"/>
                  <a:gd name="connsiteX263" fmla="*/ 23814 w 2064026"/>
                  <a:gd name="connsiteY263" fmla="*/ 705185 h 1424730"/>
                  <a:gd name="connsiteX264" fmla="*/ 11457 w 2064026"/>
                  <a:gd name="connsiteY264" fmla="*/ 699007 h 1424730"/>
                  <a:gd name="connsiteX265" fmla="*/ 5279 w 2064026"/>
                  <a:gd name="connsiteY265" fmla="*/ 699007 h 1424730"/>
                  <a:gd name="connsiteX266" fmla="*/ 1160 w 2064026"/>
                  <a:gd name="connsiteY266" fmla="*/ 693515 h 1424730"/>
                  <a:gd name="connsiteX267" fmla="*/ 1160 w 2064026"/>
                  <a:gd name="connsiteY267" fmla="*/ 163547 h 1424730"/>
                  <a:gd name="connsiteX268" fmla="*/ 0 w 2064026"/>
                  <a:gd name="connsiteY268" fmla="*/ 163020 h 1424730"/>
                  <a:gd name="connsiteX269" fmla="*/ 0 w 2064026"/>
                  <a:gd name="connsiteY269" fmla="*/ 162460 h 1424730"/>
                  <a:gd name="connsiteX270" fmla="*/ 92765 w 2064026"/>
                  <a:gd name="connsiteY270" fmla="*/ 218782 h 1424730"/>
                  <a:gd name="connsiteX271" fmla="*/ 125895 w 2064026"/>
                  <a:gd name="connsiteY271" fmla="*/ 215469 h 1424730"/>
                  <a:gd name="connsiteX272" fmla="*/ 83195 w 2064026"/>
                  <a:gd name="connsiteY272" fmla="*/ 149208 h 1424730"/>
                  <a:gd name="connsiteX273" fmla="*/ 131049 w 2064026"/>
                  <a:gd name="connsiteY273" fmla="*/ 151233 h 1424730"/>
                  <a:gd name="connsiteX274" fmla="*/ 228600 w 2064026"/>
                  <a:gd name="connsiteY274" fmla="*/ 75033 h 1424730"/>
                  <a:gd name="connsiteX275" fmla="*/ 274429 w 2064026"/>
                  <a:gd name="connsiteY275" fmla="*/ 79450 h 1424730"/>
                  <a:gd name="connsiteX276" fmla="*/ 147798 w 2064026"/>
                  <a:gd name="connsiteY276" fmla="*/ 163932 h 1424730"/>
                  <a:gd name="connsiteX277" fmla="*/ 195469 w 2064026"/>
                  <a:gd name="connsiteY277" fmla="*/ 179026 h 1424730"/>
                  <a:gd name="connsiteX278" fmla="*/ 218661 w 2064026"/>
                  <a:gd name="connsiteY278" fmla="*/ 142582 h 1424730"/>
                  <a:gd name="connsiteX279" fmla="*/ 255104 w 2064026"/>
                  <a:gd name="connsiteY279" fmla="*/ 142582 h 1424730"/>
                  <a:gd name="connsiteX280" fmla="*/ 261730 w 2064026"/>
                  <a:gd name="connsiteY280" fmla="*/ 155834 h 1424730"/>
                  <a:gd name="connsiteX281" fmla="*/ 301487 w 2064026"/>
                  <a:gd name="connsiteY281" fmla="*/ 139269 h 1424730"/>
                  <a:gd name="connsiteX282" fmla="*/ 311426 w 2064026"/>
                  <a:gd name="connsiteY282" fmla="*/ 99513 h 1424730"/>
                  <a:gd name="connsiteX283" fmla="*/ 327991 w 2064026"/>
                  <a:gd name="connsiteY283" fmla="*/ 132643 h 1424730"/>
                  <a:gd name="connsiteX284" fmla="*/ 341243 w 2064026"/>
                  <a:gd name="connsiteY284" fmla="*/ 159147 h 1424730"/>
                  <a:gd name="connsiteX285" fmla="*/ 371061 w 2064026"/>
                  <a:gd name="connsiteY285" fmla="*/ 165773 h 1424730"/>
                  <a:gd name="connsiteX286" fmla="*/ 397565 w 2064026"/>
                  <a:gd name="connsiteY286" fmla="*/ 139269 h 1424730"/>
                  <a:gd name="connsiteX287" fmla="*/ 417443 w 2064026"/>
                  <a:gd name="connsiteY287" fmla="*/ 182339 h 1424730"/>
                  <a:gd name="connsiteX288" fmla="*/ 443948 w 2064026"/>
                  <a:gd name="connsiteY288" fmla="*/ 152521 h 1424730"/>
                  <a:gd name="connsiteX289" fmla="*/ 473765 w 2064026"/>
                  <a:gd name="connsiteY289" fmla="*/ 155834 h 1424730"/>
                  <a:gd name="connsiteX290" fmla="*/ 506895 w 2064026"/>
                  <a:gd name="connsiteY290" fmla="*/ 179026 h 1424730"/>
                  <a:gd name="connsiteX291" fmla="*/ 576469 w 2064026"/>
                  <a:gd name="connsiteY291" fmla="*/ 225408 h 1424730"/>
                  <a:gd name="connsiteX292" fmla="*/ 616226 w 2064026"/>
                  <a:gd name="connsiteY292" fmla="*/ 218782 h 1424730"/>
                  <a:gd name="connsiteX293" fmla="*/ 641902 w 2064026"/>
                  <a:gd name="connsiteY293" fmla="*/ 248600 h 1424730"/>
                  <a:gd name="connsiteX294" fmla="*/ 609600 w 2064026"/>
                  <a:gd name="connsiteY294" fmla="*/ 271791 h 1424730"/>
                  <a:gd name="connsiteX295" fmla="*/ 659295 w 2064026"/>
                  <a:gd name="connsiteY295" fmla="*/ 285043 h 1424730"/>
                  <a:gd name="connsiteX296" fmla="*/ 742122 w 2064026"/>
                  <a:gd name="connsiteY296" fmla="*/ 281730 h 1424730"/>
                  <a:gd name="connsiteX297" fmla="*/ 785191 w 2064026"/>
                  <a:gd name="connsiteY297" fmla="*/ 354617 h 1424730"/>
                  <a:gd name="connsiteX298" fmla="*/ 788504 w 2064026"/>
                  <a:gd name="connsiteY298" fmla="*/ 278417 h 1424730"/>
                  <a:gd name="connsiteX299" fmla="*/ 834887 w 2064026"/>
                  <a:gd name="connsiteY299" fmla="*/ 275104 h 1424730"/>
                  <a:gd name="connsiteX300" fmla="*/ 834887 w 2064026"/>
                  <a:gd name="connsiteY300" fmla="*/ 258539 h 1424730"/>
                  <a:gd name="connsiteX301" fmla="*/ 781878 w 2064026"/>
                  <a:gd name="connsiteY301" fmla="*/ 258539 h 1424730"/>
                  <a:gd name="connsiteX302" fmla="*/ 765313 w 2064026"/>
                  <a:gd name="connsiteY302" fmla="*/ 238660 h 1424730"/>
                  <a:gd name="connsiteX303" fmla="*/ 781878 w 2064026"/>
                  <a:gd name="connsiteY303" fmla="*/ 222095 h 1424730"/>
                  <a:gd name="connsiteX304" fmla="*/ 811695 w 2064026"/>
                  <a:gd name="connsiteY304" fmla="*/ 218782 h 1424730"/>
                  <a:gd name="connsiteX305" fmla="*/ 844826 w 2064026"/>
                  <a:gd name="connsiteY305" fmla="*/ 218782 h 1424730"/>
                  <a:gd name="connsiteX306" fmla="*/ 849746 w 2064026"/>
                  <a:gd name="connsiteY306" fmla="*/ 220037 h 1424730"/>
                  <a:gd name="connsiteX307" fmla="*/ 851452 w 2064026"/>
                  <a:gd name="connsiteY307" fmla="*/ 232034 h 1424730"/>
                  <a:gd name="connsiteX308" fmla="*/ 858630 w 2064026"/>
                  <a:gd name="connsiteY308" fmla="*/ 242900 h 1424730"/>
                  <a:gd name="connsiteX309" fmla="*/ 857535 w 2064026"/>
                  <a:gd name="connsiteY309" fmla="*/ 240355 h 1424730"/>
                  <a:gd name="connsiteX310" fmla="*/ 864704 w 2064026"/>
                  <a:gd name="connsiteY310" fmla="*/ 248600 h 1424730"/>
                  <a:gd name="connsiteX311" fmla="*/ 877956 w 2064026"/>
                  <a:gd name="connsiteY311" fmla="*/ 271791 h 1424730"/>
                  <a:gd name="connsiteX312" fmla="*/ 937591 w 2064026"/>
                  <a:gd name="connsiteY312" fmla="*/ 275104 h 1424730"/>
                  <a:gd name="connsiteX313" fmla="*/ 940904 w 2064026"/>
                  <a:gd name="connsiteY313" fmla="*/ 285043 h 1424730"/>
                  <a:gd name="connsiteX314" fmla="*/ 964095 w 2064026"/>
                  <a:gd name="connsiteY314" fmla="*/ 291669 h 1424730"/>
                  <a:gd name="connsiteX315" fmla="*/ 977348 w 2064026"/>
                  <a:gd name="connsiteY315" fmla="*/ 288356 h 1424730"/>
                  <a:gd name="connsiteX316" fmla="*/ 987287 w 2064026"/>
                  <a:gd name="connsiteY316" fmla="*/ 285043 h 1424730"/>
                  <a:gd name="connsiteX317" fmla="*/ 1017104 w 2064026"/>
                  <a:gd name="connsiteY317" fmla="*/ 281730 h 1424730"/>
                  <a:gd name="connsiteX318" fmla="*/ 1030356 w 2064026"/>
                  <a:gd name="connsiteY318" fmla="*/ 248600 h 1424730"/>
                  <a:gd name="connsiteX319" fmla="*/ 1050235 w 2064026"/>
                  <a:gd name="connsiteY319" fmla="*/ 248600 h 1424730"/>
                  <a:gd name="connsiteX320" fmla="*/ 1076739 w 2064026"/>
                  <a:gd name="connsiteY320" fmla="*/ 265165 h 1424730"/>
                  <a:gd name="connsiteX321" fmla="*/ 1089991 w 2064026"/>
                  <a:gd name="connsiteY321" fmla="*/ 338052 h 1424730"/>
                  <a:gd name="connsiteX322" fmla="*/ 1096617 w 2064026"/>
                  <a:gd name="connsiteY322" fmla="*/ 271791 h 1424730"/>
                  <a:gd name="connsiteX323" fmla="*/ 1123122 w 2064026"/>
                  <a:gd name="connsiteY323" fmla="*/ 271791 h 1424730"/>
                  <a:gd name="connsiteX324" fmla="*/ 1116495 w 2064026"/>
                  <a:gd name="connsiteY324" fmla="*/ 185652 h 1424730"/>
                  <a:gd name="connsiteX325" fmla="*/ 1131036 w 2064026"/>
                  <a:gd name="connsiteY325" fmla="*/ 171480 h 1424730"/>
                  <a:gd name="connsiteX326" fmla="*/ 1106556 w 2064026"/>
                  <a:gd name="connsiteY326" fmla="*/ 165773 h 1424730"/>
                  <a:gd name="connsiteX327" fmla="*/ 1099930 w 2064026"/>
                  <a:gd name="connsiteY327" fmla="*/ 155834 h 1424730"/>
                  <a:gd name="connsiteX328" fmla="*/ 1086678 w 2064026"/>
                  <a:gd name="connsiteY328" fmla="*/ 135956 h 1424730"/>
                  <a:gd name="connsiteX329" fmla="*/ 1080052 w 2064026"/>
                  <a:gd name="connsiteY329" fmla="*/ 122704 h 1424730"/>
                  <a:gd name="connsiteX330" fmla="*/ 1073426 w 2064026"/>
                  <a:gd name="connsiteY330" fmla="*/ 99513 h 1424730"/>
                  <a:gd name="connsiteX331" fmla="*/ 1083365 w 2064026"/>
                  <a:gd name="connsiteY331" fmla="*/ 66382 h 1424730"/>
                  <a:gd name="connsiteX332" fmla="*/ 1096617 w 2064026"/>
                  <a:gd name="connsiteY332" fmla="*/ 46504 h 1424730"/>
                  <a:gd name="connsiteX333" fmla="*/ 1099930 w 2064026"/>
                  <a:gd name="connsiteY333" fmla="*/ 10060 h 1424730"/>
                  <a:gd name="connsiteX334" fmla="*/ 1126435 w 2064026"/>
                  <a:gd name="connsiteY334" fmla="*/ 6747 h 1424730"/>
                  <a:gd name="connsiteX335" fmla="*/ 1146313 w 2064026"/>
                  <a:gd name="connsiteY33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504122 w 2064026"/>
                  <a:gd name="connsiteY94" fmla="*/ 1053669 h 1424730"/>
                  <a:gd name="connsiteX95" fmla="*/ 1491131 w 2064026"/>
                  <a:gd name="connsiteY95" fmla="*/ 1037714 h 1424730"/>
                  <a:gd name="connsiteX96" fmla="*/ 1500809 w 2064026"/>
                  <a:gd name="connsiteY96" fmla="*/ 1007287 h 1424730"/>
                  <a:gd name="connsiteX97" fmla="*/ 1483110 w 2064026"/>
                  <a:gd name="connsiteY97" fmla="*/ 983572 h 1424730"/>
                  <a:gd name="connsiteX98" fmla="*/ 1480930 w 2064026"/>
                  <a:gd name="connsiteY98" fmla="*/ 954278 h 1424730"/>
                  <a:gd name="connsiteX99" fmla="*/ 1533939 w 2064026"/>
                  <a:gd name="connsiteY99" fmla="*/ 921147 h 1424730"/>
                  <a:gd name="connsiteX100" fmla="*/ 1557130 w 2064026"/>
                  <a:gd name="connsiteY100" fmla="*/ 864826 h 1424730"/>
                  <a:gd name="connsiteX101" fmla="*/ 1557117 w 2064026"/>
                  <a:gd name="connsiteY101" fmla="*/ 857327 h 1424730"/>
                  <a:gd name="connsiteX102" fmla="*/ 1553817 w 2064026"/>
                  <a:gd name="connsiteY102" fmla="*/ 831695 h 1424730"/>
                  <a:gd name="connsiteX103" fmla="*/ 1550504 w 2064026"/>
                  <a:gd name="connsiteY103" fmla="*/ 795252 h 1424730"/>
                  <a:gd name="connsiteX104" fmla="*/ 1538660 w 2064026"/>
                  <a:gd name="connsiteY104" fmla="*/ 786224 h 1424730"/>
                  <a:gd name="connsiteX105" fmla="*/ 1517788 w 2064026"/>
                  <a:gd name="connsiteY105" fmla="*/ 775373 h 1424730"/>
                  <a:gd name="connsiteX106" fmla="*/ 1532117 w 2064026"/>
                  <a:gd name="connsiteY106" fmla="*/ 759305 h 1424730"/>
                  <a:gd name="connsiteX107" fmla="*/ 1534933 w 2064026"/>
                  <a:gd name="connsiteY107" fmla="*/ 749366 h 1424730"/>
                  <a:gd name="connsiteX108" fmla="*/ 1527313 w 2064026"/>
                  <a:gd name="connsiteY108" fmla="*/ 689234 h 1424730"/>
                  <a:gd name="connsiteX109" fmla="*/ 1524000 w 2064026"/>
                  <a:gd name="connsiteY109" fmla="*/ 666043 h 1424730"/>
                  <a:gd name="connsiteX110" fmla="*/ 1514061 w 2064026"/>
                  <a:gd name="connsiteY110" fmla="*/ 613034 h 1424730"/>
                  <a:gd name="connsiteX111" fmla="*/ 1517374 w 2064026"/>
                  <a:gd name="connsiteY111" fmla="*/ 603095 h 1424730"/>
                  <a:gd name="connsiteX112" fmla="*/ 1527313 w 2064026"/>
                  <a:gd name="connsiteY112" fmla="*/ 606408 h 1424730"/>
                  <a:gd name="connsiteX113" fmla="*/ 1553817 w 2064026"/>
                  <a:gd name="connsiteY113" fmla="*/ 609721 h 1424730"/>
                  <a:gd name="connsiteX114" fmla="*/ 1583635 w 2064026"/>
                  <a:gd name="connsiteY114" fmla="*/ 616347 h 1424730"/>
                  <a:gd name="connsiteX115" fmla="*/ 1633330 w 2064026"/>
                  <a:gd name="connsiteY115" fmla="*/ 603095 h 1424730"/>
                  <a:gd name="connsiteX116" fmla="*/ 1643269 w 2064026"/>
                  <a:gd name="connsiteY116" fmla="*/ 609721 h 1424730"/>
                  <a:gd name="connsiteX117" fmla="*/ 1653209 w 2064026"/>
                  <a:gd name="connsiteY117" fmla="*/ 646165 h 1424730"/>
                  <a:gd name="connsiteX118" fmla="*/ 1663270 w 2064026"/>
                  <a:gd name="connsiteY118" fmla="*/ 652958 h 1424730"/>
                  <a:gd name="connsiteX119" fmla="*/ 1662413 w 2064026"/>
                  <a:gd name="connsiteY119" fmla="*/ 651435 h 1424730"/>
                  <a:gd name="connsiteX120" fmla="*/ 1673087 w 2064026"/>
                  <a:gd name="connsiteY120" fmla="*/ 656104 h 1424730"/>
                  <a:gd name="connsiteX121" fmla="*/ 1685556 w 2064026"/>
                  <a:gd name="connsiteY121" fmla="*/ 664962 h 1424730"/>
                  <a:gd name="connsiteX122" fmla="*/ 1696278 w 2064026"/>
                  <a:gd name="connsiteY122" fmla="*/ 669356 h 1424730"/>
                  <a:gd name="connsiteX123" fmla="*/ 1715245 w 2064026"/>
                  <a:gd name="connsiteY123" fmla="*/ 691719 h 1424730"/>
                  <a:gd name="connsiteX124" fmla="*/ 1699011 w 2064026"/>
                  <a:gd name="connsiteY124" fmla="*/ 707953 h 1424730"/>
                  <a:gd name="connsiteX125" fmla="*/ 1720877 w 2064026"/>
                  <a:gd name="connsiteY125" fmla="*/ 709775 h 1424730"/>
                  <a:gd name="connsiteX126" fmla="*/ 1732722 w 2064026"/>
                  <a:gd name="connsiteY126" fmla="*/ 750691 h 1424730"/>
                  <a:gd name="connsiteX127" fmla="*/ 1723611 w 2064026"/>
                  <a:gd name="connsiteY127" fmla="*/ 764440 h 1424730"/>
                  <a:gd name="connsiteX128" fmla="*/ 1742578 w 2064026"/>
                  <a:gd name="connsiteY128" fmla="*/ 765352 h 1424730"/>
                  <a:gd name="connsiteX129" fmla="*/ 1761071 w 2064026"/>
                  <a:gd name="connsiteY129" fmla="*/ 785671 h 1424730"/>
                  <a:gd name="connsiteX130" fmla="*/ 1758350 w 2064026"/>
                  <a:gd name="connsiteY130" fmla="*/ 788821 h 1424730"/>
                  <a:gd name="connsiteX131" fmla="*/ 1772478 w 2064026"/>
                  <a:gd name="connsiteY131" fmla="*/ 791939 h 1424730"/>
                  <a:gd name="connsiteX132" fmla="*/ 1792356 w 2064026"/>
                  <a:gd name="connsiteY132" fmla="*/ 778687 h 1424730"/>
                  <a:gd name="connsiteX133" fmla="*/ 1805609 w 2064026"/>
                  <a:gd name="connsiteY133" fmla="*/ 765434 h 1424730"/>
                  <a:gd name="connsiteX134" fmla="*/ 1808922 w 2064026"/>
                  <a:gd name="connsiteY134" fmla="*/ 755495 h 1424730"/>
                  <a:gd name="connsiteX135" fmla="*/ 1815548 w 2064026"/>
                  <a:gd name="connsiteY135" fmla="*/ 745556 h 1424730"/>
                  <a:gd name="connsiteX136" fmla="*/ 1828800 w 2064026"/>
                  <a:gd name="connsiteY136" fmla="*/ 725678 h 1424730"/>
                  <a:gd name="connsiteX137" fmla="*/ 1842052 w 2064026"/>
                  <a:gd name="connsiteY137" fmla="*/ 699173 h 1424730"/>
                  <a:gd name="connsiteX138" fmla="*/ 1848068 w 2064026"/>
                  <a:gd name="connsiteY138" fmla="*/ 728904 h 1424730"/>
                  <a:gd name="connsiteX139" fmla="*/ 1874136 w 2064026"/>
                  <a:gd name="connsiteY139" fmla="*/ 748956 h 1424730"/>
                  <a:gd name="connsiteX140" fmla="*/ 1878495 w 2064026"/>
                  <a:gd name="connsiteY140" fmla="*/ 768747 h 1424730"/>
                  <a:gd name="connsiteX141" fmla="*/ 1896194 w 2064026"/>
                  <a:gd name="connsiteY141" fmla="*/ 779035 h 1424730"/>
                  <a:gd name="connsiteX142" fmla="*/ 1888173 w 2064026"/>
                  <a:gd name="connsiteY142" fmla="*/ 791067 h 1424730"/>
                  <a:gd name="connsiteX143" fmla="*/ 1894189 w 2064026"/>
                  <a:gd name="connsiteY143" fmla="*/ 817135 h 1424730"/>
                  <a:gd name="connsiteX144" fmla="*/ 1918252 w 2064026"/>
                  <a:gd name="connsiteY144" fmla="*/ 823151 h 1424730"/>
                  <a:gd name="connsiteX145" fmla="*/ 1921565 w 2064026"/>
                  <a:gd name="connsiteY145" fmla="*/ 838321 h 1424730"/>
                  <a:gd name="connsiteX146" fmla="*/ 1921565 w 2064026"/>
                  <a:gd name="connsiteY146" fmla="*/ 871452 h 1424730"/>
                  <a:gd name="connsiteX147" fmla="*/ 1938130 w 2064026"/>
                  <a:gd name="connsiteY147" fmla="*/ 904582 h 1424730"/>
                  <a:gd name="connsiteX148" fmla="*/ 1951382 w 2064026"/>
                  <a:gd name="connsiteY148" fmla="*/ 921147 h 1424730"/>
                  <a:gd name="connsiteX149" fmla="*/ 1938130 w 2064026"/>
                  <a:gd name="connsiteY149" fmla="*/ 954278 h 1424730"/>
                  <a:gd name="connsiteX150" fmla="*/ 1905000 w 2064026"/>
                  <a:gd name="connsiteY150" fmla="*/ 984095 h 1424730"/>
                  <a:gd name="connsiteX151" fmla="*/ 1918252 w 2064026"/>
                  <a:gd name="connsiteY151" fmla="*/ 990721 h 1424730"/>
                  <a:gd name="connsiteX152" fmla="*/ 1951382 w 2064026"/>
                  <a:gd name="connsiteY152" fmla="*/ 960904 h 1424730"/>
                  <a:gd name="connsiteX153" fmla="*/ 1977887 w 2064026"/>
                  <a:gd name="connsiteY153" fmla="*/ 934400 h 1424730"/>
                  <a:gd name="connsiteX154" fmla="*/ 2001078 w 2064026"/>
                  <a:gd name="connsiteY154" fmla="*/ 947652 h 1424730"/>
                  <a:gd name="connsiteX155" fmla="*/ 2022526 w 2064026"/>
                  <a:gd name="connsiteY155" fmla="*/ 963519 h 1424730"/>
                  <a:gd name="connsiteX156" fmla="*/ 2017643 w 2064026"/>
                  <a:gd name="connsiteY156" fmla="*/ 990721 h 1424730"/>
                  <a:gd name="connsiteX157" fmla="*/ 2042578 w 2064026"/>
                  <a:gd name="connsiteY157" fmla="*/ 991593 h 1424730"/>
                  <a:gd name="connsiteX158" fmla="*/ 2058185 w 2064026"/>
                  <a:gd name="connsiteY158" fmla="*/ 1007287 h 1424730"/>
                  <a:gd name="connsiteX159" fmla="*/ 2046589 w 2064026"/>
                  <a:gd name="connsiteY159" fmla="*/ 1041725 h 1424730"/>
                  <a:gd name="connsiteX160" fmla="*/ 2064026 w 2064026"/>
                  <a:gd name="connsiteY160" fmla="*/ 1060295 h 1424730"/>
                  <a:gd name="connsiteX161" fmla="*/ 2027582 w 2064026"/>
                  <a:gd name="connsiteY161" fmla="*/ 1083487 h 1424730"/>
                  <a:gd name="connsiteX162" fmla="*/ 1981200 w 2064026"/>
                  <a:gd name="connsiteY162" fmla="*/ 1103365 h 1424730"/>
                  <a:gd name="connsiteX163" fmla="*/ 1952341 w 2064026"/>
                  <a:gd name="connsiteY163" fmla="*/ 1109904 h 1424730"/>
                  <a:gd name="connsiteX164" fmla="*/ 1931504 w 2064026"/>
                  <a:gd name="connsiteY164" fmla="*/ 1129869 h 1424730"/>
                  <a:gd name="connsiteX165" fmla="*/ 1888173 w 2064026"/>
                  <a:gd name="connsiteY165" fmla="*/ 1119930 h 1424730"/>
                  <a:gd name="connsiteX166" fmla="*/ 1832113 w 2064026"/>
                  <a:gd name="connsiteY166" fmla="*/ 1119930 h 1424730"/>
                  <a:gd name="connsiteX167" fmla="*/ 1795669 w 2064026"/>
                  <a:gd name="connsiteY167" fmla="*/ 1123243 h 1424730"/>
                  <a:gd name="connsiteX168" fmla="*/ 1777884 w 2064026"/>
                  <a:gd name="connsiteY168" fmla="*/ 1143993 h 1424730"/>
                  <a:gd name="connsiteX169" fmla="*/ 1751815 w 2064026"/>
                  <a:gd name="connsiteY169" fmla="*/ 1150009 h 1424730"/>
                  <a:gd name="connsiteX170" fmla="*/ 1716946 w 2064026"/>
                  <a:gd name="connsiteY170" fmla="*/ 1182878 h 1424730"/>
                  <a:gd name="connsiteX171" fmla="*/ 1645005 w 2064026"/>
                  <a:gd name="connsiteY171" fmla="*/ 1261129 h 1424730"/>
                  <a:gd name="connsiteX172" fmla="*/ 1596569 w 2064026"/>
                  <a:gd name="connsiteY172" fmla="*/ 1317493 h 1424730"/>
                  <a:gd name="connsiteX173" fmla="*/ 1593662 w 2064026"/>
                  <a:gd name="connsiteY173" fmla="*/ 1317638 h 1424730"/>
                  <a:gd name="connsiteX174" fmla="*/ 1593697 w 2064026"/>
                  <a:gd name="connsiteY174" fmla="*/ 1319298 h 1424730"/>
                  <a:gd name="connsiteX175" fmla="*/ 1547191 w 2064026"/>
                  <a:gd name="connsiteY175" fmla="*/ 1348530 h 1424730"/>
                  <a:gd name="connsiteX176" fmla="*/ 1497495 w 2064026"/>
                  <a:gd name="connsiteY176" fmla="*/ 1361782 h 1424730"/>
                  <a:gd name="connsiteX177" fmla="*/ 1490869 w 2064026"/>
                  <a:gd name="connsiteY177" fmla="*/ 1384973 h 1424730"/>
                  <a:gd name="connsiteX178" fmla="*/ 1464365 w 2064026"/>
                  <a:gd name="connsiteY178" fmla="*/ 1398226 h 1424730"/>
                  <a:gd name="connsiteX179" fmla="*/ 1408043 w 2064026"/>
                  <a:gd name="connsiteY179" fmla="*/ 1424730 h 1424730"/>
                  <a:gd name="connsiteX180" fmla="*/ 1404730 w 2064026"/>
                  <a:gd name="connsiteY180" fmla="*/ 1404852 h 1424730"/>
                  <a:gd name="connsiteX181" fmla="*/ 1408481 w 2064026"/>
                  <a:gd name="connsiteY181" fmla="*/ 1404687 h 1424730"/>
                  <a:gd name="connsiteX182" fmla="*/ 1414669 w 2064026"/>
                  <a:gd name="connsiteY182" fmla="*/ 1398226 h 1424730"/>
                  <a:gd name="connsiteX183" fmla="*/ 1417982 w 2064026"/>
                  <a:gd name="connsiteY183" fmla="*/ 1381660 h 1424730"/>
                  <a:gd name="connsiteX184" fmla="*/ 1414669 w 2064026"/>
                  <a:gd name="connsiteY184" fmla="*/ 1371721 h 1424730"/>
                  <a:gd name="connsiteX185" fmla="*/ 1411356 w 2064026"/>
                  <a:gd name="connsiteY185" fmla="*/ 1341904 h 1424730"/>
                  <a:gd name="connsiteX186" fmla="*/ 1437861 w 2064026"/>
                  <a:gd name="connsiteY186" fmla="*/ 1318713 h 1424730"/>
                  <a:gd name="connsiteX187" fmla="*/ 1441174 w 2064026"/>
                  <a:gd name="connsiteY187" fmla="*/ 1295521 h 1424730"/>
                  <a:gd name="connsiteX188" fmla="*/ 1414669 w 2064026"/>
                  <a:gd name="connsiteY188" fmla="*/ 1265704 h 1424730"/>
                  <a:gd name="connsiteX189" fmla="*/ 1378226 w 2064026"/>
                  <a:gd name="connsiteY189" fmla="*/ 1262391 h 1424730"/>
                  <a:gd name="connsiteX190" fmla="*/ 1374293 w 2064026"/>
                  <a:gd name="connsiteY190" fmla="*/ 1258586 h 1424730"/>
                  <a:gd name="connsiteX191" fmla="*/ 1368287 w 2064026"/>
                  <a:gd name="connsiteY191" fmla="*/ 1252452 h 1424730"/>
                  <a:gd name="connsiteX192" fmla="*/ 1358941 w 2064026"/>
                  <a:gd name="connsiteY192" fmla="*/ 1248330 h 1424730"/>
                  <a:gd name="connsiteX193" fmla="*/ 1357896 w 2064026"/>
                  <a:gd name="connsiteY193" fmla="*/ 1248612 h 1424730"/>
                  <a:gd name="connsiteX194" fmla="*/ 1355035 w 2064026"/>
                  <a:gd name="connsiteY194" fmla="*/ 1239200 h 1424730"/>
                  <a:gd name="connsiteX195" fmla="*/ 1345095 w 2064026"/>
                  <a:gd name="connsiteY195" fmla="*/ 1235887 h 1424730"/>
                  <a:gd name="connsiteX196" fmla="*/ 1331843 w 2064026"/>
                  <a:gd name="connsiteY196" fmla="*/ 1219321 h 1424730"/>
                  <a:gd name="connsiteX197" fmla="*/ 1311965 w 2064026"/>
                  <a:gd name="connsiteY197" fmla="*/ 1189504 h 1424730"/>
                  <a:gd name="connsiteX198" fmla="*/ 1292087 w 2064026"/>
                  <a:gd name="connsiteY198" fmla="*/ 1172939 h 1424730"/>
                  <a:gd name="connsiteX199" fmla="*/ 1282148 w 2064026"/>
                  <a:gd name="connsiteY199" fmla="*/ 1169626 h 1424730"/>
                  <a:gd name="connsiteX200" fmla="*/ 1262269 w 2064026"/>
                  <a:gd name="connsiteY200" fmla="*/ 1166313 h 1424730"/>
                  <a:gd name="connsiteX201" fmla="*/ 1252330 w 2064026"/>
                  <a:gd name="connsiteY201" fmla="*/ 1169626 h 1424730"/>
                  <a:gd name="connsiteX202" fmla="*/ 1232452 w 2064026"/>
                  <a:gd name="connsiteY202" fmla="*/ 1176252 h 1424730"/>
                  <a:gd name="connsiteX203" fmla="*/ 1202635 w 2064026"/>
                  <a:gd name="connsiteY203" fmla="*/ 1182878 h 1424730"/>
                  <a:gd name="connsiteX204" fmla="*/ 1196009 w 2064026"/>
                  <a:gd name="connsiteY204" fmla="*/ 1182878 h 1424730"/>
                  <a:gd name="connsiteX205" fmla="*/ 1187992 w 2064026"/>
                  <a:gd name="connsiteY205" fmla="*/ 1182842 h 1424730"/>
                  <a:gd name="connsiteX206" fmla="*/ 1187949 w 2064026"/>
                  <a:gd name="connsiteY206" fmla="*/ 1181714 h 1424730"/>
                  <a:gd name="connsiteX207" fmla="*/ 1117927 w 2064026"/>
                  <a:gd name="connsiteY207" fmla="*/ 1175535 h 1424730"/>
                  <a:gd name="connsiteX208" fmla="*/ 1099392 w 2064026"/>
                  <a:gd name="connsiteY208" fmla="*/ 1148763 h 1424730"/>
                  <a:gd name="connsiteX209" fmla="*/ 1095273 w 2064026"/>
                  <a:gd name="connsiteY209" fmla="*/ 1171416 h 1424730"/>
                  <a:gd name="connsiteX210" fmla="*/ 438306 w 2064026"/>
                  <a:gd name="connsiteY210" fmla="*/ 1169357 h 1424730"/>
                  <a:gd name="connsiteX211" fmla="*/ 441532 w 2064026"/>
                  <a:gd name="connsiteY211" fmla="*/ 1177757 h 1424730"/>
                  <a:gd name="connsiteX212" fmla="*/ 434009 w 2064026"/>
                  <a:gd name="connsiteY212" fmla="*/ 1176252 h 1424730"/>
                  <a:gd name="connsiteX213" fmla="*/ 427382 w 2064026"/>
                  <a:gd name="connsiteY213" fmla="*/ 1169626 h 1424730"/>
                  <a:gd name="connsiteX214" fmla="*/ 417443 w 2064026"/>
                  <a:gd name="connsiteY214" fmla="*/ 1166313 h 1424730"/>
                  <a:gd name="connsiteX215" fmla="*/ 414130 w 2064026"/>
                  <a:gd name="connsiteY215" fmla="*/ 1156373 h 1424730"/>
                  <a:gd name="connsiteX216" fmla="*/ 400405 w 2064026"/>
                  <a:gd name="connsiteY216" fmla="*/ 1150780 h 1424730"/>
                  <a:gd name="connsiteX217" fmla="*/ 394252 w 2064026"/>
                  <a:gd name="connsiteY217" fmla="*/ 1143121 h 1424730"/>
                  <a:gd name="connsiteX218" fmla="*/ 385175 w 2064026"/>
                  <a:gd name="connsiteY218" fmla="*/ 1136396 h 1424730"/>
                  <a:gd name="connsiteX219" fmla="*/ 383685 w 2064026"/>
                  <a:gd name="connsiteY219" fmla="*/ 1135200 h 1424730"/>
                  <a:gd name="connsiteX220" fmla="*/ 381000 w 2064026"/>
                  <a:gd name="connsiteY220" fmla="*/ 1126556 h 1424730"/>
                  <a:gd name="connsiteX221" fmla="*/ 361122 w 2064026"/>
                  <a:gd name="connsiteY221" fmla="*/ 1119930 h 1424730"/>
                  <a:gd name="connsiteX222" fmla="*/ 351182 w 2064026"/>
                  <a:gd name="connsiteY222" fmla="*/ 1103365 h 1424730"/>
                  <a:gd name="connsiteX223" fmla="*/ 327991 w 2064026"/>
                  <a:gd name="connsiteY223" fmla="*/ 1100052 h 1424730"/>
                  <a:gd name="connsiteX224" fmla="*/ 311426 w 2064026"/>
                  <a:gd name="connsiteY224" fmla="*/ 1083487 h 1424730"/>
                  <a:gd name="connsiteX225" fmla="*/ 308113 w 2064026"/>
                  <a:gd name="connsiteY225" fmla="*/ 1073547 h 1424730"/>
                  <a:gd name="connsiteX226" fmla="*/ 298174 w 2064026"/>
                  <a:gd name="connsiteY226" fmla="*/ 1047043 h 1424730"/>
                  <a:gd name="connsiteX227" fmla="*/ 284922 w 2064026"/>
                  <a:gd name="connsiteY227" fmla="*/ 1030478 h 1424730"/>
                  <a:gd name="connsiteX228" fmla="*/ 284922 w 2064026"/>
                  <a:gd name="connsiteY228" fmla="*/ 1010600 h 1424730"/>
                  <a:gd name="connsiteX229" fmla="*/ 265043 w 2064026"/>
                  <a:gd name="connsiteY229" fmla="*/ 994034 h 1424730"/>
                  <a:gd name="connsiteX230" fmla="*/ 284922 w 2064026"/>
                  <a:gd name="connsiteY230" fmla="*/ 977469 h 1424730"/>
                  <a:gd name="connsiteX231" fmla="*/ 245165 w 2064026"/>
                  <a:gd name="connsiteY231" fmla="*/ 977469 h 1424730"/>
                  <a:gd name="connsiteX232" fmla="*/ 255104 w 2064026"/>
                  <a:gd name="connsiteY232" fmla="*/ 937713 h 1424730"/>
                  <a:gd name="connsiteX233" fmla="*/ 254462 w 2064026"/>
                  <a:gd name="connsiteY233" fmla="*/ 936521 h 1424730"/>
                  <a:gd name="connsiteX234" fmla="*/ 260652 w 2064026"/>
                  <a:gd name="connsiteY234" fmla="*/ 942023 h 1424730"/>
                  <a:gd name="connsiteX235" fmla="*/ 272212 w 2064026"/>
                  <a:gd name="connsiteY235" fmla="*/ 936176 h 1424730"/>
                  <a:gd name="connsiteX236" fmla="*/ 261117 w 2064026"/>
                  <a:gd name="connsiteY236" fmla="*/ 900767 h 1424730"/>
                  <a:gd name="connsiteX237" fmla="*/ 241386 w 2064026"/>
                  <a:gd name="connsiteY237" fmla="*/ 883893 h 1424730"/>
                  <a:gd name="connsiteX238" fmla="*/ 246236 w 2064026"/>
                  <a:gd name="connsiteY238" fmla="*/ 869942 h 1424730"/>
                  <a:gd name="connsiteX239" fmla="*/ 233879 w 2064026"/>
                  <a:gd name="connsiteY239" fmla="*/ 865823 h 1424730"/>
                  <a:gd name="connsiteX240" fmla="*/ 227701 w 2064026"/>
                  <a:gd name="connsiteY240" fmla="*/ 863763 h 1424730"/>
                  <a:gd name="connsiteX241" fmla="*/ 221522 w 2064026"/>
                  <a:gd name="connsiteY241" fmla="*/ 859644 h 1424730"/>
                  <a:gd name="connsiteX242" fmla="*/ 219463 w 2064026"/>
                  <a:gd name="connsiteY242" fmla="*/ 853466 h 1424730"/>
                  <a:gd name="connsiteX243" fmla="*/ 211225 w 2064026"/>
                  <a:gd name="connsiteY243" fmla="*/ 841109 h 1424730"/>
                  <a:gd name="connsiteX244" fmla="*/ 209360 w 2064026"/>
                  <a:gd name="connsiteY244" fmla="*/ 835558 h 1424730"/>
                  <a:gd name="connsiteX245" fmla="*/ 208755 w 2064026"/>
                  <a:gd name="connsiteY245" fmla="*/ 832227 h 1424730"/>
                  <a:gd name="connsiteX246" fmla="*/ 207106 w 2064026"/>
                  <a:gd name="connsiteY246" fmla="*/ 820515 h 1424730"/>
                  <a:gd name="connsiteX247" fmla="*/ 200928 w 2064026"/>
                  <a:gd name="connsiteY247" fmla="*/ 797861 h 1424730"/>
                  <a:gd name="connsiteX248" fmla="*/ 194749 w 2064026"/>
                  <a:gd name="connsiteY248" fmla="*/ 785504 h 1424730"/>
                  <a:gd name="connsiteX249" fmla="*/ 193488 w 2064026"/>
                  <a:gd name="connsiteY249" fmla="*/ 801050 h 1424730"/>
                  <a:gd name="connsiteX250" fmla="*/ 182393 w 2064026"/>
                  <a:gd name="connsiteY250" fmla="*/ 804704 h 1424730"/>
                  <a:gd name="connsiteX251" fmla="*/ 170036 w 2064026"/>
                  <a:gd name="connsiteY251" fmla="*/ 778462 h 1424730"/>
                  <a:gd name="connsiteX252" fmla="*/ 163031 w 2064026"/>
                  <a:gd name="connsiteY252" fmla="*/ 766341 h 1424730"/>
                  <a:gd name="connsiteX253" fmla="*/ 163636 w 2064026"/>
                  <a:gd name="connsiteY253" fmla="*/ 778005 h 1424730"/>
                  <a:gd name="connsiteX254" fmla="*/ 157679 w 2064026"/>
                  <a:gd name="connsiteY254" fmla="*/ 777199 h 1424730"/>
                  <a:gd name="connsiteX255" fmla="*/ 143263 w 2064026"/>
                  <a:gd name="connsiteY255" fmla="*/ 754612 h 1424730"/>
                  <a:gd name="connsiteX256" fmla="*/ 148112 w 2064026"/>
                  <a:gd name="connsiteY256" fmla="*/ 731626 h 1424730"/>
                  <a:gd name="connsiteX257" fmla="*/ 109514 w 2064026"/>
                  <a:gd name="connsiteY257" fmla="*/ 723854 h 1424730"/>
                  <a:gd name="connsiteX258" fmla="*/ 87326 w 2064026"/>
                  <a:gd name="connsiteY258" fmla="*/ 744780 h 1424730"/>
                  <a:gd name="connsiteX259" fmla="*/ 95895 w 2064026"/>
                  <a:gd name="connsiteY259" fmla="*/ 756671 h 1424730"/>
                  <a:gd name="connsiteX260" fmla="*/ 77360 w 2064026"/>
                  <a:gd name="connsiteY260" fmla="*/ 746374 h 1424730"/>
                  <a:gd name="connsiteX261" fmla="*/ 58825 w 2064026"/>
                  <a:gd name="connsiteY261" fmla="*/ 729898 h 1424730"/>
                  <a:gd name="connsiteX262" fmla="*/ 54706 w 2064026"/>
                  <a:gd name="connsiteY262" fmla="*/ 723720 h 1424730"/>
                  <a:gd name="connsiteX263" fmla="*/ 42349 w 2064026"/>
                  <a:gd name="connsiteY263" fmla="*/ 717542 h 1424730"/>
                  <a:gd name="connsiteX264" fmla="*/ 23814 w 2064026"/>
                  <a:gd name="connsiteY264" fmla="*/ 705185 h 1424730"/>
                  <a:gd name="connsiteX265" fmla="*/ 11457 w 2064026"/>
                  <a:gd name="connsiteY265" fmla="*/ 699007 h 1424730"/>
                  <a:gd name="connsiteX266" fmla="*/ 5279 w 2064026"/>
                  <a:gd name="connsiteY266" fmla="*/ 699007 h 1424730"/>
                  <a:gd name="connsiteX267" fmla="*/ 1160 w 2064026"/>
                  <a:gd name="connsiteY267" fmla="*/ 693515 h 1424730"/>
                  <a:gd name="connsiteX268" fmla="*/ 1160 w 2064026"/>
                  <a:gd name="connsiteY268" fmla="*/ 163547 h 1424730"/>
                  <a:gd name="connsiteX269" fmla="*/ 0 w 2064026"/>
                  <a:gd name="connsiteY269" fmla="*/ 163020 h 1424730"/>
                  <a:gd name="connsiteX270" fmla="*/ 0 w 2064026"/>
                  <a:gd name="connsiteY270" fmla="*/ 162460 h 1424730"/>
                  <a:gd name="connsiteX271" fmla="*/ 92765 w 2064026"/>
                  <a:gd name="connsiteY271" fmla="*/ 218782 h 1424730"/>
                  <a:gd name="connsiteX272" fmla="*/ 125895 w 2064026"/>
                  <a:gd name="connsiteY272" fmla="*/ 215469 h 1424730"/>
                  <a:gd name="connsiteX273" fmla="*/ 83195 w 2064026"/>
                  <a:gd name="connsiteY273" fmla="*/ 149208 h 1424730"/>
                  <a:gd name="connsiteX274" fmla="*/ 131049 w 2064026"/>
                  <a:gd name="connsiteY274" fmla="*/ 151233 h 1424730"/>
                  <a:gd name="connsiteX275" fmla="*/ 228600 w 2064026"/>
                  <a:gd name="connsiteY275" fmla="*/ 75033 h 1424730"/>
                  <a:gd name="connsiteX276" fmla="*/ 274429 w 2064026"/>
                  <a:gd name="connsiteY276" fmla="*/ 79450 h 1424730"/>
                  <a:gd name="connsiteX277" fmla="*/ 147798 w 2064026"/>
                  <a:gd name="connsiteY277" fmla="*/ 163932 h 1424730"/>
                  <a:gd name="connsiteX278" fmla="*/ 195469 w 2064026"/>
                  <a:gd name="connsiteY278" fmla="*/ 179026 h 1424730"/>
                  <a:gd name="connsiteX279" fmla="*/ 218661 w 2064026"/>
                  <a:gd name="connsiteY279" fmla="*/ 142582 h 1424730"/>
                  <a:gd name="connsiteX280" fmla="*/ 255104 w 2064026"/>
                  <a:gd name="connsiteY280" fmla="*/ 142582 h 1424730"/>
                  <a:gd name="connsiteX281" fmla="*/ 261730 w 2064026"/>
                  <a:gd name="connsiteY281" fmla="*/ 155834 h 1424730"/>
                  <a:gd name="connsiteX282" fmla="*/ 301487 w 2064026"/>
                  <a:gd name="connsiteY282" fmla="*/ 139269 h 1424730"/>
                  <a:gd name="connsiteX283" fmla="*/ 311426 w 2064026"/>
                  <a:gd name="connsiteY283" fmla="*/ 99513 h 1424730"/>
                  <a:gd name="connsiteX284" fmla="*/ 327991 w 2064026"/>
                  <a:gd name="connsiteY284" fmla="*/ 132643 h 1424730"/>
                  <a:gd name="connsiteX285" fmla="*/ 341243 w 2064026"/>
                  <a:gd name="connsiteY285" fmla="*/ 159147 h 1424730"/>
                  <a:gd name="connsiteX286" fmla="*/ 371061 w 2064026"/>
                  <a:gd name="connsiteY286" fmla="*/ 165773 h 1424730"/>
                  <a:gd name="connsiteX287" fmla="*/ 397565 w 2064026"/>
                  <a:gd name="connsiteY287" fmla="*/ 139269 h 1424730"/>
                  <a:gd name="connsiteX288" fmla="*/ 417443 w 2064026"/>
                  <a:gd name="connsiteY288" fmla="*/ 182339 h 1424730"/>
                  <a:gd name="connsiteX289" fmla="*/ 443948 w 2064026"/>
                  <a:gd name="connsiteY289" fmla="*/ 152521 h 1424730"/>
                  <a:gd name="connsiteX290" fmla="*/ 473765 w 2064026"/>
                  <a:gd name="connsiteY290" fmla="*/ 155834 h 1424730"/>
                  <a:gd name="connsiteX291" fmla="*/ 506895 w 2064026"/>
                  <a:gd name="connsiteY291" fmla="*/ 179026 h 1424730"/>
                  <a:gd name="connsiteX292" fmla="*/ 576469 w 2064026"/>
                  <a:gd name="connsiteY292" fmla="*/ 225408 h 1424730"/>
                  <a:gd name="connsiteX293" fmla="*/ 616226 w 2064026"/>
                  <a:gd name="connsiteY293" fmla="*/ 218782 h 1424730"/>
                  <a:gd name="connsiteX294" fmla="*/ 641902 w 2064026"/>
                  <a:gd name="connsiteY294" fmla="*/ 248600 h 1424730"/>
                  <a:gd name="connsiteX295" fmla="*/ 609600 w 2064026"/>
                  <a:gd name="connsiteY295" fmla="*/ 271791 h 1424730"/>
                  <a:gd name="connsiteX296" fmla="*/ 659295 w 2064026"/>
                  <a:gd name="connsiteY296" fmla="*/ 285043 h 1424730"/>
                  <a:gd name="connsiteX297" fmla="*/ 742122 w 2064026"/>
                  <a:gd name="connsiteY297" fmla="*/ 281730 h 1424730"/>
                  <a:gd name="connsiteX298" fmla="*/ 785191 w 2064026"/>
                  <a:gd name="connsiteY298" fmla="*/ 354617 h 1424730"/>
                  <a:gd name="connsiteX299" fmla="*/ 788504 w 2064026"/>
                  <a:gd name="connsiteY299" fmla="*/ 278417 h 1424730"/>
                  <a:gd name="connsiteX300" fmla="*/ 834887 w 2064026"/>
                  <a:gd name="connsiteY300" fmla="*/ 275104 h 1424730"/>
                  <a:gd name="connsiteX301" fmla="*/ 834887 w 2064026"/>
                  <a:gd name="connsiteY301" fmla="*/ 258539 h 1424730"/>
                  <a:gd name="connsiteX302" fmla="*/ 781878 w 2064026"/>
                  <a:gd name="connsiteY302" fmla="*/ 258539 h 1424730"/>
                  <a:gd name="connsiteX303" fmla="*/ 765313 w 2064026"/>
                  <a:gd name="connsiteY303" fmla="*/ 238660 h 1424730"/>
                  <a:gd name="connsiteX304" fmla="*/ 781878 w 2064026"/>
                  <a:gd name="connsiteY304" fmla="*/ 222095 h 1424730"/>
                  <a:gd name="connsiteX305" fmla="*/ 811695 w 2064026"/>
                  <a:gd name="connsiteY305" fmla="*/ 218782 h 1424730"/>
                  <a:gd name="connsiteX306" fmla="*/ 844826 w 2064026"/>
                  <a:gd name="connsiteY306" fmla="*/ 218782 h 1424730"/>
                  <a:gd name="connsiteX307" fmla="*/ 849746 w 2064026"/>
                  <a:gd name="connsiteY307" fmla="*/ 220037 h 1424730"/>
                  <a:gd name="connsiteX308" fmla="*/ 851452 w 2064026"/>
                  <a:gd name="connsiteY308" fmla="*/ 232034 h 1424730"/>
                  <a:gd name="connsiteX309" fmla="*/ 858630 w 2064026"/>
                  <a:gd name="connsiteY309" fmla="*/ 242900 h 1424730"/>
                  <a:gd name="connsiteX310" fmla="*/ 857535 w 2064026"/>
                  <a:gd name="connsiteY310" fmla="*/ 240355 h 1424730"/>
                  <a:gd name="connsiteX311" fmla="*/ 864704 w 2064026"/>
                  <a:gd name="connsiteY311" fmla="*/ 248600 h 1424730"/>
                  <a:gd name="connsiteX312" fmla="*/ 877956 w 2064026"/>
                  <a:gd name="connsiteY312" fmla="*/ 271791 h 1424730"/>
                  <a:gd name="connsiteX313" fmla="*/ 937591 w 2064026"/>
                  <a:gd name="connsiteY313" fmla="*/ 275104 h 1424730"/>
                  <a:gd name="connsiteX314" fmla="*/ 940904 w 2064026"/>
                  <a:gd name="connsiteY314" fmla="*/ 285043 h 1424730"/>
                  <a:gd name="connsiteX315" fmla="*/ 964095 w 2064026"/>
                  <a:gd name="connsiteY315" fmla="*/ 291669 h 1424730"/>
                  <a:gd name="connsiteX316" fmla="*/ 977348 w 2064026"/>
                  <a:gd name="connsiteY316" fmla="*/ 288356 h 1424730"/>
                  <a:gd name="connsiteX317" fmla="*/ 987287 w 2064026"/>
                  <a:gd name="connsiteY317" fmla="*/ 285043 h 1424730"/>
                  <a:gd name="connsiteX318" fmla="*/ 1017104 w 2064026"/>
                  <a:gd name="connsiteY318" fmla="*/ 281730 h 1424730"/>
                  <a:gd name="connsiteX319" fmla="*/ 1030356 w 2064026"/>
                  <a:gd name="connsiteY319" fmla="*/ 248600 h 1424730"/>
                  <a:gd name="connsiteX320" fmla="*/ 1050235 w 2064026"/>
                  <a:gd name="connsiteY320" fmla="*/ 248600 h 1424730"/>
                  <a:gd name="connsiteX321" fmla="*/ 1076739 w 2064026"/>
                  <a:gd name="connsiteY321" fmla="*/ 265165 h 1424730"/>
                  <a:gd name="connsiteX322" fmla="*/ 1089991 w 2064026"/>
                  <a:gd name="connsiteY322" fmla="*/ 338052 h 1424730"/>
                  <a:gd name="connsiteX323" fmla="*/ 1096617 w 2064026"/>
                  <a:gd name="connsiteY323" fmla="*/ 271791 h 1424730"/>
                  <a:gd name="connsiteX324" fmla="*/ 1123122 w 2064026"/>
                  <a:gd name="connsiteY324" fmla="*/ 271791 h 1424730"/>
                  <a:gd name="connsiteX325" fmla="*/ 1116495 w 2064026"/>
                  <a:gd name="connsiteY325" fmla="*/ 185652 h 1424730"/>
                  <a:gd name="connsiteX326" fmla="*/ 1131036 w 2064026"/>
                  <a:gd name="connsiteY326" fmla="*/ 171480 h 1424730"/>
                  <a:gd name="connsiteX327" fmla="*/ 1106556 w 2064026"/>
                  <a:gd name="connsiteY327" fmla="*/ 165773 h 1424730"/>
                  <a:gd name="connsiteX328" fmla="*/ 1099930 w 2064026"/>
                  <a:gd name="connsiteY328" fmla="*/ 155834 h 1424730"/>
                  <a:gd name="connsiteX329" fmla="*/ 1086678 w 2064026"/>
                  <a:gd name="connsiteY329" fmla="*/ 135956 h 1424730"/>
                  <a:gd name="connsiteX330" fmla="*/ 1080052 w 2064026"/>
                  <a:gd name="connsiteY330" fmla="*/ 122704 h 1424730"/>
                  <a:gd name="connsiteX331" fmla="*/ 1073426 w 2064026"/>
                  <a:gd name="connsiteY331" fmla="*/ 99513 h 1424730"/>
                  <a:gd name="connsiteX332" fmla="*/ 1083365 w 2064026"/>
                  <a:gd name="connsiteY332" fmla="*/ 66382 h 1424730"/>
                  <a:gd name="connsiteX333" fmla="*/ 1096617 w 2064026"/>
                  <a:gd name="connsiteY333" fmla="*/ 46504 h 1424730"/>
                  <a:gd name="connsiteX334" fmla="*/ 1099930 w 2064026"/>
                  <a:gd name="connsiteY334" fmla="*/ 10060 h 1424730"/>
                  <a:gd name="connsiteX335" fmla="*/ 1126435 w 2064026"/>
                  <a:gd name="connsiteY335" fmla="*/ 6747 h 1424730"/>
                  <a:gd name="connsiteX336" fmla="*/ 1146313 w 2064026"/>
                  <a:gd name="connsiteY33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499152 w 2064026"/>
                  <a:gd name="connsiteY94" fmla="*/ 1073809 h 1424730"/>
                  <a:gd name="connsiteX95" fmla="*/ 1504122 w 2064026"/>
                  <a:gd name="connsiteY95" fmla="*/ 1053669 h 1424730"/>
                  <a:gd name="connsiteX96" fmla="*/ 1491131 w 2064026"/>
                  <a:gd name="connsiteY96" fmla="*/ 1037714 h 1424730"/>
                  <a:gd name="connsiteX97" fmla="*/ 1500809 w 2064026"/>
                  <a:gd name="connsiteY97" fmla="*/ 1007287 h 1424730"/>
                  <a:gd name="connsiteX98" fmla="*/ 1483110 w 2064026"/>
                  <a:gd name="connsiteY98" fmla="*/ 983572 h 1424730"/>
                  <a:gd name="connsiteX99" fmla="*/ 1480930 w 2064026"/>
                  <a:gd name="connsiteY99" fmla="*/ 954278 h 1424730"/>
                  <a:gd name="connsiteX100" fmla="*/ 1533939 w 2064026"/>
                  <a:gd name="connsiteY100" fmla="*/ 921147 h 1424730"/>
                  <a:gd name="connsiteX101" fmla="*/ 1557130 w 2064026"/>
                  <a:gd name="connsiteY101" fmla="*/ 864826 h 1424730"/>
                  <a:gd name="connsiteX102" fmla="*/ 1557117 w 2064026"/>
                  <a:gd name="connsiteY102" fmla="*/ 857327 h 1424730"/>
                  <a:gd name="connsiteX103" fmla="*/ 1553817 w 2064026"/>
                  <a:gd name="connsiteY103" fmla="*/ 831695 h 1424730"/>
                  <a:gd name="connsiteX104" fmla="*/ 1550504 w 2064026"/>
                  <a:gd name="connsiteY104" fmla="*/ 795252 h 1424730"/>
                  <a:gd name="connsiteX105" fmla="*/ 1538660 w 2064026"/>
                  <a:gd name="connsiteY105" fmla="*/ 786224 h 1424730"/>
                  <a:gd name="connsiteX106" fmla="*/ 1517788 w 2064026"/>
                  <a:gd name="connsiteY106" fmla="*/ 775373 h 1424730"/>
                  <a:gd name="connsiteX107" fmla="*/ 1532117 w 2064026"/>
                  <a:gd name="connsiteY107" fmla="*/ 759305 h 1424730"/>
                  <a:gd name="connsiteX108" fmla="*/ 1534933 w 2064026"/>
                  <a:gd name="connsiteY108" fmla="*/ 749366 h 1424730"/>
                  <a:gd name="connsiteX109" fmla="*/ 1527313 w 2064026"/>
                  <a:gd name="connsiteY109" fmla="*/ 689234 h 1424730"/>
                  <a:gd name="connsiteX110" fmla="*/ 1524000 w 2064026"/>
                  <a:gd name="connsiteY110" fmla="*/ 666043 h 1424730"/>
                  <a:gd name="connsiteX111" fmla="*/ 1514061 w 2064026"/>
                  <a:gd name="connsiteY111" fmla="*/ 613034 h 1424730"/>
                  <a:gd name="connsiteX112" fmla="*/ 1517374 w 2064026"/>
                  <a:gd name="connsiteY112" fmla="*/ 603095 h 1424730"/>
                  <a:gd name="connsiteX113" fmla="*/ 1527313 w 2064026"/>
                  <a:gd name="connsiteY113" fmla="*/ 606408 h 1424730"/>
                  <a:gd name="connsiteX114" fmla="*/ 1553817 w 2064026"/>
                  <a:gd name="connsiteY114" fmla="*/ 609721 h 1424730"/>
                  <a:gd name="connsiteX115" fmla="*/ 1583635 w 2064026"/>
                  <a:gd name="connsiteY115" fmla="*/ 616347 h 1424730"/>
                  <a:gd name="connsiteX116" fmla="*/ 1633330 w 2064026"/>
                  <a:gd name="connsiteY116" fmla="*/ 603095 h 1424730"/>
                  <a:gd name="connsiteX117" fmla="*/ 1643269 w 2064026"/>
                  <a:gd name="connsiteY117" fmla="*/ 609721 h 1424730"/>
                  <a:gd name="connsiteX118" fmla="*/ 1653209 w 2064026"/>
                  <a:gd name="connsiteY118" fmla="*/ 646165 h 1424730"/>
                  <a:gd name="connsiteX119" fmla="*/ 1663270 w 2064026"/>
                  <a:gd name="connsiteY119" fmla="*/ 652958 h 1424730"/>
                  <a:gd name="connsiteX120" fmla="*/ 1662413 w 2064026"/>
                  <a:gd name="connsiteY120" fmla="*/ 651435 h 1424730"/>
                  <a:gd name="connsiteX121" fmla="*/ 1673087 w 2064026"/>
                  <a:gd name="connsiteY121" fmla="*/ 656104 h 1424730"/>
                  <a:gd name="connsiteX122" fmla="*/ 1685556 w 2064026"/>
                  <a:gd name="connsiteY122" fmla="*/ 664962 h 1424730"/>
                  <a:gd name="connsiteX123" fmla="*/ 1696278 w 2064026"/>
                  <a:gd name="connsiteY123" fmla="*/ 669356 h 1424730"/>
                  <a:gd name="connsiteX124" fmla="*/ 1715245 w 2064026"/>
                  <a:gd name="connsiteY124" fmla="*/ 691719 h 1424730"/>
                  <a:gd name="connsiteX125" fmla="*/ 1699011 w 2064026"/>
                  <a:gd name="connsiteY125" fmla="*/ 707953 h 1424730"/>
                  <a:gd name="connsiteX126" fmla="*/ 1720877 w 2064026"/>
                  <a:gd name="connsiteY126" fmla="*/ 709775 h 1424730"/>
                  <a:gd name="connsiteX127" fmla="*/ 1732722 w 2064026"/>
                  <a:gd name="connsiteY127" fmla="*/ 750691 h 1424730"/>
                  <a:gd name="connsiteX128" fmla="*/ 1723611 w 2064026"/>
                  <a:gd name="connsiteY128" fmla="*/ 764440 h 1424730"/>
                  <a:gd name="connsiteX129" fmla="*/ 1742578 w 2064026"/>
                  <a:gd name="connsiteY129" fmla="*/ 765352 h 1424730"/>
                  <a:gd name="connsiteX130" fmla="*/ 1761071 w 2064026"/>
                  <a:gd name="connsiteY130" fmla="*/ 785671 h 1424730"/>
                  <a:gd name="connsiteX131" fmla="*/ 1758350 w 2064026"/>
                  <a:gd name="connsiteY131" fmla="*/ 788821 h 1424730"/>
                  <a:gd name="connsiteX132" fmla="*/ 1772478 w 2064026"/>
                  <a:gd name="connsiteY132" fmla="*/ 791939 h 1424730"/>
                  <a:gd name="connsiteX133" fmla="*/ 1792356 w 2064026"/>
                  <a:gd name="connsiteY133" fmla="*/ 778687 h 1424730"/>
                  <a:gd name="connsiteX134" fmla="*/ 1805609 w 2064026"/>
                  <a:gd name="connsiteY134" fmla="*/ 765434 h 1424730"/>
                  <a:gd name="connsiteX135" fmla="*/ 1808922 w 2064026"/>
                  <a:gd name="connsiteY135" fmla="*/ 755495 h 1424730"/>
                  <a:gd name="connsiteX136" fmla="*/ 1815548 w 2064026"/>
                  <a:gd name="connsiteY136" fmla="*/ 745556 h 1424730"/>
                  <a:gd name="connsiteX137" fmla="*/ 1828800 w 2064026"/>
                  <a:gd name="connsiteY137" fmla="*/ 725678 h 1424730"/>
                  <a:gd name="connsiteX138" fmla="*/ 1842052 w 2064026"/>
                  <a:gd name="connsiteY138" fmla="*/ 699173 h 1424730"/>
                  <a:gd name="connsiteX139" fmla="*/ 1848068 w 2064026"/>
                  <a:gd name="connsiteY139" fmla="*/ 728904 h 1424730"/>
                  <a:gd name="connsiteX140" fmla="*/ 1874136 w 2064026"/>
                  <a:gd name="connsiteY140" fmla="*/ 748956 h 1424730"/>
                  <a:gd name="connsiteX141" fmla="*/ 1878495 w 2064026"/>
                  <a:gd name="connsiteY141" fmla="*/ 768747 h 1424730"/>
                  <a:gd name="connsiteX142" fmla="*/ 1896194 w 2064026"/>
                  <a:gd name="connsiteY142" fmla="*/ 779035 h 1424730"/>
                  <a:gd name="connsiteX143" fmla="*/ 1888173 w 2064026"/>
                  <a:gd name="connsiteY143" fmla="*/ 791067 h 1424730"/>
                  <a:gd name="connsiteX144" fmla="*/ 1894189 w 2064026"/>
                  <a:gd name="connsiteY144" fmla="*/ 817135 h 1424730"/>
                  <a:gd name="connsiteX145" fmla="*/ 1918252 w 2064026"/>
                  <a:gd name="connsiteY145" fmla="*/ 823151 h 1424730"/>
                  <a:gd name="connsiteX146" fmla="*/ 1921565 w 2064026"/>
                  <a:gd name="connsiteY146" fmla="*/ 838321 h 1424730"/>
                  <a:gd name="connsiteX147" fmla="*/ 1921565 w 2064026"/>
                  <a:gd name="connsiteY147" fmla="*/ 871452 h 1424730"/>
                  <a:gd name="connsiteX148" fmla="*/ 1938130 w 2064026"/>
                  <a:gd name="connsiteY148" fmla="*/ 904582 h 1424730"/>
                  <a:gd name="connsiteX149" fmla="*/ 1951382 w 2064026"/>
                  <a:gd name="connsiteY149" fmla="*/ 921147 h 1424730"/>
                  <a:gd name="connsiteX150" fmla="*/ 1938130 w 2064026"/>
                  <a:gd name="connsiteY150" fmla="*/ 954278 h 1424730"/>
                  <a:gd name="connsiteX151" fmla="*/ 1905000 w 2064026"/>
                  <a:gd name="connsiteY151" fmla="*/ 984095 h 1424730"/>
                  <a:gd name="connsiteX152" fmla="*/ 1918252 w 2064026"/>
                  <a:gd name="connsiteY152" fmla="*/ 990721 h 1424730"/>
                  <a:gd name="connsiteX153" fmla="*/ 1951382 w 2064026"/>
                  <a:gd name="connsiteY153" fmla="*/ 960904 h 1424730"/>
                  <a:gd name="connsiteX154" fmla="*/ 1977887 w 2064026"/>
                  <a:gd name="connsiteY154" fmla="*/ 934400 h 1424730"/>
                  <a:gd name="connsiteX155" fmla="*/ 2001078 w 2064026"/>
                  <a:gd name="connsiteY155" fmla="*/ 947652 h 1424730"/>
                  <a:gd name="connsiteX156" fmla="*/ 2022526 w 2064026"/>
                  <a:gd name="connsiteY156" fmla="*/ 963519 h 1424730"/>
                  <a:gd name="connsiteX157" fmla="*/ 2017643 w 2064026"/>
                  <a:gd name="connsiteY157" fmla="*/ 990721 h 1424730"/>
                  <a:gd name="connsiteX158" fmla="*/ 2042578 w 2064026"/>
                  <a:gd name="connsiteY158" fmla="*/ 991593 h 1424730"/>
                  <a:gd name="connsiteX159" fmla="*/ 2058185 w 2064026"/>
                  <a:gd name="connsiteY159" fmla="*/ 1007287 h 1424730"/>
                  <a:gd name="connsiteX160" fmla="*/ 2046589 w 2064026"/>
                  <a:gd name="connsiteY160" fmla="*/ 1041725 h 1424730"/>
                  <a:gd name="connsiteX161" fmla="*/ 2064026 w 2064026"/>
                  <a:gd name="connsiteY161" fmla="*/ 1060295 h 1424730"/>
                  <a:gd name="connsiteX162" fmla="*/ 2027582 w 2064026"/>
                  <a:gd name="connsiteY162" fmla="*/ 1083487 h 1424730"/>
                  <a:gd name="connsiteX163" fmla="*/ 1981200 w 2064026"/>
                  <a:gd name="connsiteY163" fmla="*/ 1103365 h 1424730"/>
                  <a:gd name="connsiteX164" fmla="*/ 1952341 w 2064026"/>
                  <a:gd name="connsiteY164" fmla="*/ 1109904 h 1424730"/>
                  <a:gd name="connsiteX165" fmla="*/ 1931504 w 2064026"/>
                  <a:gd name="connsiteY165" fmla="*/ 1129869 h 1424730"/>
                  <a:gd name="connsiteX166" fmla="*/ 1888173 w 2064026"/>
                  <a:gd name="connsiteY166" fmla="*/ 1119930 h 1424730"/>
                  <a:gd name="connsiteX167" fmla="*/ 1832113 w 2064026"/>
                  <a:gd name="connsiteY167" fmla="*/ 1119930 h 1424730"/>
                  <a:gd name="connsiteX168" fmla="*/ 1795669 w 2064026"/>
                  <a:gd name="connsiteY168" fmla="*/ 1123243 h 1424730"/>
                  <a:gd name="connsiteX169" fmla="*/ 1777884 w 2064026"/>
                  <a:gd name="connsiteY169" fmla="*/ 1143993 h 1424730"/>
                  <a:gd name="connsiteX170" fmla="*/ 1751815 w 2064026"/>
                  <a:gd name="connsiteY170" fmla="*/ 1150009 h 1424730"/>
                  <a:gd name="connsiteX171" fmla="*/ 1716946 w 2064026"/>
                  <a:gd name="connsiteY171" fmla="*/ 1182878 h 1424730"/>
                  <a:gd name="connsiteX172" fmla="*/ 1645005 w 2064026"/>
                  <a:gd name="connsiteY172" fmla="*/ 1261129 h 1424730"/>
                  <a:gd name="connsiteX173" fmla="*/ 1596569 w 2064026"/>
                  <a:gd name="connsiteY173" fmla="*/ 1317493 h 1424730"/>
                  <a:gd name="connsiteX174" fmla="*/ 1593662 w 2064026"/>
                  <a:gd name="connsiteY174" fmla="*/ 1317638 h 1424730"/>
                  <a:gd name="connsiteX175" fmla="*/ 1593697 w 2064026"/>
                  <a:gd name="connsiteY175" fmla="*/ 1319298 h 1424730"/>
                  <a:gd name="connsiteX176" fmla="*/ 1547191 w 2064026"/>
                  <a:gd name="connsiteY176" fmla="*/ 1348530 h 1424730"/>
                  <a:gd name="connsiteX177" fmla="*/ 1497495 w 2064026"/>
                  <a:gd name="connsiteY177" fmla="*/ 1361782 h 1424730"/>
                  <a:gd name="connsiteX178" fmla="*/ 1490869 w 2064026"/>
                  <a:gd name="connsiteY178" fmla="*/ 1384973 h 1424730"/>
                  <a:gd name="connsiteX179" fmla="*/ 1464365 w 2064026"/>
                  <a:gd name="connsiteY179" fmla="*/ 1398226 h 1424730"/>
                  <a:gd name="connsiteX180" fmla="*/ 1408043 w 2064026"/>
                  <a:gd name="connsiteY180" fmla="*/ 1424730 h 1424730"/>
                  <a:gd name="connsiteX181" fmla="*/ 1404730 w 2064026"/>
                  <a:gd name="connsiteY181" fmla="*/ 1404852 h 1424730"/>
                  <a:gd name="connsiteX182" fmla="*/ 1408481 w 2064026"/>
                  <a:gd name="connsiteY182" fmla="*/ 1404687 h 1424730"/>
                  <a:gd name="connsiteX183" fmla="*/ 1414669 w 2064026"/>
                  <a:gd name="connsiteY183" fmla="*/ 1398226 h 1424730"/>
                  <a:gd name="connsiteX184" fmla="*/ 1417982 w 2064026"/>
                  <a:gd name="connsiteY184" fmla="*/ 1381660 h 1424730"/>
                  <a:gd name="connsiteX185" fmla="*/ 1414669 w 2064026"/>
                  <a:gd name="connsiteY185" fmla="*/ 1371721 h 1424730"/>
                  <a:gd name="connsiteX186" fmla="*/ 1411356 w 2064026"/>
                  <a:gd name="connsiteY186" fmla="*/ 1341904 h 1424730"/>
                  <a:gd name="connsiteX187" fmla="*/ 1437861 w 2064026"/>
                  <a:gd name="connsiteY187" fmla="*/ 1318713 h 1424730"/>
                  <a:gd name="connsiteX188" fmla="*/ 1441174 w 2064026"/>
                  <a:gd name="connsiteY188" fmla="*/ 1295521 h 1424730"/>
                  <a:gd name="connsiteX189" fmla="*/ 1414669 w 2064026"/>
                  <a:gd name="connsiteY189" fmla="*/ 1265704 h 1424730"/>
                  <a:gd name="connsiteX190" fmla="*/ 1378226 w 2064026"/>
                  <a:gd name="connsiteY190" fmla="*/ 1262391 h 1424730"/>
                  <a:gd name="connsiteX191" fmla="*/ 1374293 w 2064026"/>
                  <a:gd name="connsiteY191" fmla="*/ 1258586 h 1424730"/>
                  <a:gd name="connsiteX192" fmla="*/ 1368287 w 2064026"/>
                  <a:gd name="connsiteY192" fmla="*/ 1252452 h 1424730"/>
                  <a:gd name="connsiteX193" fmla="*/ 1358941 w 2064026"/>
                  <a:gd name="connsiteY193" fmla="*/ 1248330 h 1424730"/>
                  <a:gd name="connsiteX194" fmla="*/ 1357896 w 2064026"/>
                  <a:gd name="connsiteY194" fmla="*/ 1248612 h 1424730"/>
                  <a:gd name="connsiteX195" fmla="*/ 1355035 w 2064026"/>
                  <a:gd name="connsiteY195" fmla="*/ 1239200 h 1424730"/>
                  <a:gd name="connsiteX196" fmla="*/ 1345095 w 2064026"/>
                  <a:gd name="connsiteY196" fmla="*/ 1235887 h 1424730"/>
                  <a:gd name="connsiteX197" fmla="*/ 1331843 w 2064026"/>
                  <a:gd name="connsiteY197" fmla="*/ 1219321 h 1424730"/>
                  <a:gd name="connsiteX198" fmla="*/ 1311965 w 2064026"/>
                  <a:gd name="connsiteY198" fmla="*/ 1189504 h 1424730"/>
                  <a:gd name="connsiteX199" fmla="*/ 1292087 w 2064026"/>
                  <a:gd name="connsiteY199" fmla="*/ 1172939 h 1424730"/>
                  <a:gd name="connsiteX200" fmla="*/ 1282148 w 2064026"/>
                  <a:gd name="connsiteY200" fmla="*/ 1169626 h 1424730"/>
                  <a:gd name="connsiteX201" fmla="*/ 1262269 w 2064026"/>
                  <a:gd name="connsiteY201" fmla="*/ 1166313 h 1424730"/>
                  <a:gd name="connsiteX202" fmla="*/ 1252330 w 2064026"/>
                  <a:gd name="connsiteY202" fmla="*/ 1169626 h 1424730"/>
                  <a:gd name="connsiteX203" fmla="*/ 1232452 w 2064026"/>
                  <a:gd name="connsiteY203" fmla="*/ 1176252 h 1424730"/>
                  <a:gd name="connsiteX204" fmla="*/ 1202635 w 2064026"/>
                  <a:gd name="connsiteY204" fmla="*/ 1182878 h 1424730"/>
                  <a:gd name="connsiteX205" fmla="*/ 1196009 w 2064026"/>
                  <a:gd name="connsiteY205" fmla="*/ 1182878 h 1424730"/>
                  <a:gd name="connsiteX206" fmla="*/ 1187992 w 2064026"/>
                  <a:gd name="connsiteY206" fmla="*/ 1182842 h 1424730"/>
                  <a:gd name="connsiteX207" fmla="*/ 1187949 w 2064026"/>
                  <a:gd name="connsiteY207" fmla="*/ 1181714 h 1424730"/>
                  <a:gd name="connsiteX208" fmla="*/ 1117927 w 2064026"/>
                  <a:gd name="connsiteY208" fmla="*/ 1175535 h 1424730"/>
                  <a:gd name="connsiteX209" fmla="*/ 1099392 w 2064026"/>
                  <a:gd name="connsiteY209" fmla="*/ 1148763 h 1424730"/>
                  <a:gd name="connsiteX210" fmla="*/ 1095273 w 2064026"/>
                  <a:gd name="connsiteY210" fmla="*/ 1171416 h 1424730"/>
                  <a:gd name="connsiteX211" fmla="*/ 438306 w 2064026"/>
                  <a:gd name="connsiteY211" fmla="*/ 1169357 h 1424730"/>
                  <a:gd name="connsiteX212" fmla="*/ 441532 w 2064026"/>
                  <a:gd name="connsiteY212" fmla="*/ 1177757 h 1424730"/>
                  <a:gd name="connsiteX213" fmla="*/ 434009 w 2064026"/>
                  <a:gd name="connsiteY213" fmla="*/ 1176252 h 1424730"/>
                  <a:gd name="connsiteX214" fmla="*/ 427382 w 2064026"/>
                  <a:gd name="connsiteY214" fmla="*/ 1169626 h 1424730"/>
                  <a:gd name="connsiteX215" fmla="*/ 417443 w 2064026"/>
                  <a:gd name="connsiteY215" fmla="*/ 1166313 h 1424730"/>
                  <a:gd name="connsiteX216" fmla="*/ 414130 w 2064026"/>
                  <a:gd name="connsiteY216" fmla="*/ 1156373 h 1424730"/>
                  <a:gd name="connsiteX217" fmla="*/ 400405 w 2064026"/>
                  <a:gd name="connsiteY217" fmla="*/ 1150780 h 1424730"/>
                  <a:gd name="connsiteX218" fmla="*/ 394252 w 2064026"/>
                  <a:gd name="connsiteY218" fmla="*/ 1143121 h 1424730"/>
                  <a:gd name="connsiteX219" fmla="*/ 385175 w 2064026"/>
                  <a:gd name="connsiteY219" fmla="*/ 1136396 h 1424730"/>
                  <a:gd name="connsiteX220" fmla="*/ 383685 w 2064026"/>
                  <a:gd name="connsiteY220" fmla="*/ 1135200 h 1424730"/>
                  <a:gd name="connsiteX221" fmla="*/ 381000 w 2064026"/>
                  <a:gd name="connsiteY221" fmla="*/ 1126556 h 1424730"/>
                  <a:gd name="connsiteX222" fmla="*/ 361122 w 2064026"/>
                  <a:gd name="connsiteY222" fmla="*/ 1119930 h 1424730"/>
                  <a:gd name="connsiteX223" fmla="*/ 351182 w 2064026"/>
                  <a:gd name="connsiteY223" fmla="*/ 1103365 h 1424730"/>
                  <a:gd name="connsiteX224" fmla="*/ 327991 w 2064026"/>
                  <a:gd name="connsiteY224" fmla="*/ 1100052 h 1424730"/>
                  <a:gd name="connsiteX225" fmla="*/ 311426 w 2064026"/>
                  <a:gd name="connsiteY225" fmla="*/ 1083487 h 1424730"/>
                  <a:gd name="connsiteX226" fmla="*/ 308113 w 2064026"/>
                  <a:gd name="connsiteY226" fmla="*/ 1073547 h 1424730"/>
                  <a:gd name="connsiteX227" fmla="*/ 298174 w 2064026"/>
                  <a:gd name="connsiteY227" fmla="*/ 1047043 h 1424730"/>
                  <a:gd name="connsiteX228" fmla="*/ 284922 w 2064026"/>
                  <a:gd name="connsiteY228" fmla="*/ 1030478 h 1424730"/>
                  <a:gd name="connsiteX229" fmla="*/ 284922 w 2064026"/>
                  <a:gd name="connsiteY229" fmla="*/ 1010600 h 1424730"/>
                  <a:gd name="connsiteX230" fmla="*/ 265043 w 2064026"/>
                  <a:gd name="connsiteY230" fmla="*/ 994034 h 1424730"/>
                  <a:gd name="connsiteX231" fmla="*/ 284922 w 2064026"/>
                  <a:gd name="connsiteY231" fmla="*/ 977469 h 1424730"/>
                  <a:gd name="connsiteX232" fmla="*/ 245165 w 2064026"/>
                  <a:gd name="connsiteY232" fmla="*/ 977469 h 1424730"/>
                  <a:gd name="connsiteX233" fmla="*/ 255104 w 2064026"/>
                  <a:gd name="connsiteY233" fmla="*/ 937713 h 1424730"/>
                  <a:gd name="connsiteX234" fmla="*/ 254462 w 2064026"/>
                  <a:gd name="connsiteY234" fmla="*/ 936521 h 1424730"/>
                  <a:gd name="connsiteX235" fmla="*/ 260652 w 2064026"/>
                  <a:gd name="connsiteY235" fmla="*/ 942023 h 1424730"/>
                  <a:gd name="connsiteX236" fmla="*/ 272212 w 2064026"/>
                  <a:gd name="connsiteY236" fmla="*/ 936176 h 1424730"/>
                  <a:gd name="connsiteX237" fmla="*/ 261117 w 2064026"/>
                  <a:gd name="connsiteY237" fmla="*/ 900767 h 1424730"/>
                  <a:gd name="connsiteX238" fmla="*/ 241386 w 2064026"/>
                  <a:gd name="connsiteY238" fmla="*/ 883893 h 1424730"/>
                  <a:gd name="connsiteX239" fmla="*/ 246236 w 2064026"/>
                  <a:gd name="connsiteY239" fmla="*/ 869942 h 1424730"/>
                  <a:gd name="connsiteX240" fmla="*/ 233879 w 2064026"/>
                  <a:gd name="connsiteY240" fmla="*/ 865823 h 1424730"/>
                  <a:gd name="connsiteX241" fmla="*/ 227701 w 2064026"/>
                  <a:gd name="connsiteY241" fmla="*/ 863763 h 1424730"/>
                  <a:gd name="connsiteX242" fmla="*/ 221522 w 2064026"/>
                  <a:gd name="connsiteY242" fmla="*/ 859644 h 1424730"/>
                  <a:gd name="connsiteX243" fmla="*/ 219463 w 2064026"/>
                  <a:gd name="connsiteY243" fmla="*/ 853466 h 1424730"/>
                  <a:gd name="connsiteX244" fmla="*/ 211225 w 2064026"/>
                  <a:gd name="connsiteY244" fmla="*/ 841109 h 1424730"/>
                  <a:gd name="connsiteX245" fmla="*/ 209360 w 2064026"/>
                  <a:gd name="connsiteY245" fmla="*/ 835558 h 1424730"/>
                  <a:gd name="connsiteX246" fmla="*/ 208755 w 2064026"/>
                  <a:gd name="connsiteY246" fmla="*/ 832227 h 1424730"/>
                  <a:gd name="connsiteX247" fmla="*/ 207106 w 2064026"/>
                  <a:gd name="connsiteY247" fmla="*/ 820515 h 1424730"/>
                  <a:gd name="connsiteX248" fmla="*/ 200928 w 2064026"/>
                  <a:gd name="connsiteY248" fmla="*/ 797861 h 1424730"/>
                  <a:gd name="connsiteX249" fmla="*/ 194749 w 2064026"/>
                  <a:gd name="connsiteY249" fmla="*/ 785504 h 1424730"/>
                  <a:gd name="connsiteX250" fmla="*/ 193488 w 2064026"/>
                  <a:gd name="connsiteY250" fmla="*/ 801050 h 1424730"/>
                  <a:gd name="connsiteX251" fmla="*/ 182393 w 2064026"/>
                  <a:gd name="connsiteY251" fmla="*/ 804704 h 1424730"/>
                  <a:gd name="connsiteX252" fmla="*/ 170036 w 2064026"/>
                  <a:gd name="connsiteY252" fmla="*/ 778462 h 1424730"/>
                  <a:gd name="connsiteX253" fmla="*/ 163031 w 2064026"/>
                  <a:gd name="connsiteY253" fmla="*/ 766341 h 1424730"/>
                  <a:gd name="connsiteX254" fmla="*/ 163636 w 2064026"/>
                  <a:gd name="connsiteY254" fmla="*/ 778005 h 1424730"/>
                  <a:gd name="connsiteX255" fmla="*/ 157679 w 2064026"/>
                  <a:gd name="connsiteY255" fmla="*/ 777199 h 1424730"/>
                  <a:gd name="connsiteX256" fmla="*/ 143263 w 2064026"/>
                  <a:gd name="connsiteY256" fmla="*/ 754612 h 1424730"/>
                  <a:gd name="connsiteX257" fmla="*/ 148112 w 2064026"/>
                  <a:gd name="connsiteY257" fmla="*/ 731626 h 1424730"/>
                  <a:gd name="connsiteX258" fmla="*/ 109514 w 2064026"/>
                  <a:gd name="connsiteY258" fmla="*/ 723854 h 1424730"/>
                  <a:gd name="connsiteX259" fmla="*/ 87326 w 2064026"/>
                  <a:gd name="connsiteY259" fmla="*/ 744780 h 1424730"/>
                  <a:gd name="connsiteX260" fmla="*/ 95895 w 2064026"/>
                  <a:gd name="connsiteY260" fmla="*/ 756671 h 1424730"/>
                  <a:gd name="connsiteX261" fmla="*/ 77360 w 2064026"/>
                  <a:gd name="connsiteY261" fmla="*/ 746374 h 1424730"/>
                  <a:gd name="connsiteX262" fmla="*/ 58825 w 2064026"/>
                  <a:gd name="connsiteY262" fmla="*/ 729898 h 1424730"/>
                  <a:gd name="connsiteX263" fmla="*/ 54706 w 2064026"/>
                  <a:gd name="connsiteY263" fmla="*/ 723720 h 1424730"/>
                  <a:gd name="connsiteX264" fmla="*/ 42349 w 2064026"/>
                  <a:gd name="connsiteY264" fmla="*/ 717542 h 1424730"/>
                  <a:gd name="connsiteX265" fmla="*/ 23814 w 2064026"/>
                  <a:gd name="connsiteY265" fmla="*/ 705185 h 1424730"/>
                  <a:gd name="connsiteX266" fmla="*/ 11457 w 2064026"/>
                  <a:gd name="connsiteY266" fmla="*/ 699007 h 1424730"/>
                  <a:gd name="connsiteX267" fmla="*/ 5279 w 2064026"/>
                  <a:gd name="connsiteY267" fmla="*/ 699007 h 1424730"/>
                  <a:gd name="connsiteX268" fmla="*/ 1160 w 2064026"/>
                  <a:gd name="connsiteY268" fmla="*/ 693515 h 1424730"/>
                  <a:gd name="connsiteX269" fmla="*/ 1160 w 2064026"/>
                  <a:gd name="connsiteY269" fmla="*/ 163547 h 1424730"/>
                  <a:gd name="connsiteX270" fmla="*/ 0 w 2064026"/>
                  <a:gd name="connsiteY270" fmla="*/ 163020 h 1424730"/>
                  <a:gd name="connsiteX271" fmla="*/ 0 w 2064026"/>
                  <a:gd name="connsiteY271" fmla="*/ 162460 h 1424730"/>
                  <a:gd name="connsiteX272" fmla="*/ 92765 w 2064026"/>
                  <a:gd name="connsiteY272" fmla="*/ 218782 h 1424730"/>
                  <a:gd name="connsiteX273" fmla="*/ 125895 w 2064026"/>
                  <a:gd name="connsiteY273" fmla="*/ 215469 h 1424730"/>
                  <a:gd name="connsiteX274" fmla="*/ 83195 w 2064026"/>
                  <a:gd name="connsiteY274" fmla="*/ 149208 h 1424730"/>
                  <a:gd name="connsiteX275" fmla="*/ 131049 w 2064026"/>
                  <a:gd name="connsiteY275" fmla="*/ 151233 h 1424730"/>
                  <a:gd name="connsiteX276" fmla="*/ 228600 w 2064026"/>
                  <a:gd name="connsiteY276" fmla="*/ 75033 h 1424730"/>
                  <a:gd name="connsiteX277" fmla="*/ 274429 w 2064026"/>
                  <a:gd name="connsiteY277" fmla="*/ 79450 h 1424730"/>
                  <a:gd name="connsiteX278" fmla="*/ 147798 w 2064026"/>
                  <a:gd name="connsiteY278" fmla="*/ 163932 h 1424730"/>
                  <a:gd name="connsiteX279" fmla="*/ 195469 w 2064026"/>
                  <a:gd name="connsiteY279" fmla="*/ 179026 h 1424730"/>
                  <a:gd name="connsiteX280" fmla="*/ 218661 w 2064026"/>
                  <a:gd name="connsiteY280" fmla="*/ 142582 h 1424730"/>
                  <a:gd name="connsiteX281" fmla="*/ 255104 w 2064026"/>
                  <a:gd name="connsiteY281" fmla="*/ 142582 h 1424730"/>
                  <a:gd name="connsiteX282" fmla="*/ 261730 w 2064026"/>
                  <a:gd name="connsiteY282" fmla="*/ 155834 h 1424730"/>
                  <a:gd name="connsiteX283" fmla="*/ 301487 w 2064026"/>
                  <a:gd name="connsiteY283" fmla="*/ 139269 h 1424730"/>
                  <a:gd name="connsiteX284" fmla="*/ 311426 w 2064026"/>
                  <a:gd name="connsiteY284" fmla="*/ 99513 h 1424730"/>
                  <a:gd name="connsiteX285" fmla="*/ 327991 w 2064026"/>
                  <a:gd name="connsiteY285" fmla="*/ 132643 h 1424730"/>
                  <a:gd name="connsiteX286" fmla="*/ 341243 w 2064026"/>
                  <a:gd name="connsiteY286" fmla="*/ 159147 h 1424730"/>
                  <a:gd name="connsiteX287" fmla="*/ 371061 w 2064026"/>
                  <a:gd name="connsiteY287" fmla="*/ 165773 h 1424730"/>
                  <a:gd name="connsiteX288" fmla="*/ 397565 w 2064026"/>
                  <a:gd name="connsiteY288" fmla="*/ 139269 h 1424730"/>
                  <a:gd name="connsiteX289" fmla="*/ 417443 w 2064026"/>
                  <a:gd name="connsiteY289" fmla="*/ 182339 h 1424730"/>
                  <a:gd name="connsiteX290" fmla="*/ 443948 w 2064026"/>
                  <a:gd name="connsiteY290" fmla="*/ 152521 h 1424730"/>
                  <a:gd name="connsiteX291" fmla="*/ 473765 w 2064026"/>
                  <a:gd name="connsiteY291" fmla="*/ 155834 h 1424730"/>
                  <a:gd name="connsiteX292" fmla="*/ 506895 w 2064026"/>
                  <a:gd name="connsiteY292" fmla="*/ 179026 h 1424730"/>
                  <a:gd name="connsiteX293" fmla="*/ 576469 w 2064026"/>
                  <a:gd name="connsiteY293" fmla="*/ 225408 h 1424730"/>
                  <a:gd name="connsiteX294" fmla="*/ 616226 w 2064026"/>
                  <a:gd name="connsiteY294" fmla="*/ 218782 h 1424730"/>
                  <a:gd name="connsiteX295" fmla="*/ 641902 w 2064026"/>
                  <a:gd name="connsiteY295" fmla="*/ 248600 h 1424730"/>
                  <a:gd name="connsiteX296" fmla="*/ 609600 w 2064026"/>
                  <a:gd name="connsiteY296" fmla="*/ 271791 h 1424730"/>
                  <a:gd name="connsiteX297" fmla="*/ 659295 w 2064026"/>
                  <a:gd name="connsiteY297" fmla="*/ 285043 h 1424730"/>
                  <a:gd name="connsiteX298" fmla="*/ 742122 w 2064026"/>
                  <a:gd name="connsiteY298" fmla="*/ 281730 h 1424730"/>
                  <a:gd name="connsiteX299" fmla="*/ 785191 w 2064026"/>
                  <a:gd name="connsiteY299" fmla="*/ 354617 h 1424730"/>
                  <a:gd name="connsiteX300" fmla="*/ 788504 w 2064026"/>
                  <a:gd name="connsiteY300" fmla="*/ 278417 h 1424730"/>
                  <a:gd name="connsiteX301" fmla="*/ 834887 w 2064026"/>
                  <a:gd name="connsiteY301" fmla="*/ 275104 h 1424730"/>
                  <a:gd name="connsiteX302" fmla="*/ 834887 w 2064026"/>
                  <a:gd name="connsiteY302" fmla="*/ 258539 h 1424730"/>
                  <a:gd name="connsiteX303" fmla="*/ 781878 w 2064026"/>
                  <a:gd name="connsiteY303" fmla="*/ 258539 h 1424730"/>
                  <a:gd name="connsiteX304" fmla="*/ 765313 w 2064026"/>
                  <a:gd name="connsiteY304" fmla="*/ 238660 h 1424730"/>
                  <a:gd name="connsiteX305" fmla="*/ 781878 w 2064026"/>
                  <a:gd name="connsiteY305" fmla="*/ 222095 h 1424730"/>
                  <a:gd name="connsiteX306" fmla="*/ 811695 w 2064026"/>
                  <a:gd name="connsiteY306" fmla="*/ 218782 h 1424730"/>
                  <a:gd name="connsiteX307" fmla="*/ 844826 w 2064026"/>
                  <a:gd name="connsiteY307" fmla="*/ 218782 h 1424730"/>
                  <a:gd name="connsiteX308" fmla="*/ 849746 w 2064026"/>
                  <a:gd name="connsiteY308" fmla="*/ 220037 h 1424730"/>
                  <a:gd name="connsiteX309" fmla="*/ 851452 w 2064026"/>
                  <a:gd name="connsiteY309" fmla="*/ 232034 h 1424730"/>
                  <a:gd name="connsiteX310" fmla="*/ 858630 w 2064026"/>
                  <a:gd name="connsiteY310" fmla="*/ 242900 h 1424730"/>
                  <a:gd name="connsiteX311" fmla="*/ 857535 w 2064026"/>
                  <a:gd name="connsiteY311" fmla="*/ 240355 h 1424730"/>
                  <a:gd name="connsiteX312" fmla="*/ 864704 w 2064026"/>
                  <a:gd name="connsiteY312" fmla="*/ 248600 h 1424730"/>
                  <a:gd name="connsiteX313" fmla="*/ 877956 w 2064026"/>
                  <a:gd name="connsiteY313" fmla="*/ 271791 h 1424730"/>
                  <a:gd name="connsiteX314" fmla="*/ 937591 w 2064026"/>
                  <a:gd name="connsiteY314" fmla="*/ 275104 h 1424730"/>
                  <a:gd name="connsiteX315" fmla="*/ 940904 w 2064026"/>
                  <a:gd name="connsiteY315" fmla="*/ 285043 h 1424730"/>
                  <a:gd name="connsiteX316" fmla="*/ 964095 w 2064026"/>
                  <a:gd name="connsiteY316" fmla="*/ 291669 h 1424730"/>
                  <a:gd name="connsiteX317" fmla="*/ 977348 w 2064026"/>
                  <a:gd name="connsiteY317" fmla="*/ 288356 h 1424730"/>
                  <a:gd name="connsiteX318" fmla="*/ 987287 w 2064026"/>
                  <a:gd name="connsiteY318" fmla="*/ 285043 h 1424730"/>
                  <a:gd name="connsiteX319" fmla="*/ 1017104 w 2064026"/>
                  <a:gd name="connsiteY319" fmla="*/ 281730 h 1424730"/>
                  <a:gd name="connsiteX320" fmla="*/ 1030356 w 2064026"/>
                  <a:gd name="connsiteY320" fmla="*/ 248600 h 1424730"/>
                  <a:gd name="connsiteX321" fmla="*/ 1050235 w 2064026"/>
                  <a:gd name="connsiteY321" fmla="*/ 248600 h 1424730"/>
                  <a:gd name="connsiteX322" fmla="*/ 1076739 w 2064026"/>
                  <a:gd name="connsiteY322" fmla="*/ 265165 h 1424730"/>
                  <a:gd name="connsiteX323" fmla="*/ 1089991 w 2064026"/>
                  <a:gd name="connsiteY323" fmla="*/ 338052 h 1424730"/>
                  <a:gd name="connsiteX324" fmla="*/ 1096617 w 2064026"/>
                  <a:gd name="connsiteY324" fmla="*/ 271791 h 1424730"/>
                  <a:gd name="connsiteX325" fmla="*/ 1123122 w 2064026"/>
                  <a:gd name="connsiteY325" fmla="*/ 271791 h 1424730"/>
                  <a:gd name="connsiteX326" fmla="*/ 1116495 w 2064026"/>
                  <a:gd name="connsiteY326" fmla="*/ 185652 h 1424730"/>
                  <a:gd name="connsiteX327" fmla="*/ 1131036 w 2064026"/>
                  <a:gd name="connsiteY327" fmla="*/ 171480 h 1424730"/>
                  <a:gd name="connsiteX328" fmla="*/ 1106556 w 2064026"/>
                  <a:gd name="connsiteY328" fmla="*/ 165773 h 1424730"/>
                  <a:gd name="connsiteX329" fmla="*/ 1099930 w 2064026"/>
                  <a:gd name="connsiteY329" fmla="*/ 155834 h 1424730"/>
                  <a:gd name="connsiteX330" fmla="*/ 1086678 w 2064026"/>
                  <a:gd name="connsiteY330" fmla="*/ 135956 h 1424730"/>
                  <a:gd name="connsiteX331" fmla="*/ 1080052 w 2064026"/>
                  <a:gd name="connsiteY331" fmla="*/ 122704 h 1424730"/>
                  <a:gd name="connsiteX332" fmla="*/ 1073426 w 2064026"/>
                  <a:gd name="connsiteY332" fmla="*/ 99513 h 1424730"/>
                  <a:gd name="connsiteX333" fmla="*/ 1083365 w 2064026"/>
                  <a:gd name="connsiteY333" fmla="*/ 66382 h 1424730"/>
                  <a:gd name="connsiteX334" fmla="*/ 1096617 w 2064026"/>
                  <a:gd name="connsiteY334" fmla="*/ 46504 h 1424730"/>
                  <a:gd name="connsiteX335" fmla="*/ 1099930 w 2064026"/>
                  <a:gd name="connsiteY335" fmla="*/ 10060 h 1424730"/>
                  <a:gd name="connsiteX336" fmla="*/ 1126435 w 2064026"/>
                  <a:gd name="connsiteY336" fmla="*/ 6747 h 1424730"/>
                  <a:gd name="connsiteX337" fmla="*/ 1146313 w 2064026"/>
                  <a:gd name="connsiteY33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57041 w 2064026"/>
                  <a:gd name="connsiteY93" fmla="*/ 1075814 h 1424730"/>
                  <a:gd name="connsiteX94" fmla="*/ 1477617 w 2064026"/>
                  <a:gd name="connsiteY94" fmla="*/ 1080173 h 1424730"/>
                  <a:gd name="connsiteX95" fmla="*/ 1499152 w 2064026"/>
                  <a:gd name="connsiteY95" fmla="*/ 1073809 h 1424730"/>
                  <a:gd name="connsiteX96" fmla="*/ 1504122 w 2064026"/>
                  <a:gd name="connsiteY96" fmla="*/ 1053669 h 1424730"/>
                  <a:gd name="connsiteX97" fmla="*/ 1491131 w 2064026"/>
                  <a:gd name="connsiteY97" fmla="*/ 1037714 h 1424730"/>
                  <a:gd name="connsiteX98" fmla="*/ 1500809 w 2064026"/>
                  <a:gd name="connsiteY98" fmla="*/ 1007287 h 1424730"/>
                  <a:gd name="connsiteX99" fmla="*/ 1483110 w 2064026"/>
                  <a:gd name="connsiteY99" fmla="*/ 983572 h 1424730"/>
                  <a:gd name="connsiteX100" fmla="*/ 1480930 w 2064026"/>
                  <a:gd name="connsiteY100" fmla="*/ 954278 h 1424730"/>
                  <a:gd name="connsiteX101" fmla="*/ 1533939 w 2064026"/>
                  <a:gd name="connsiteY101" fmla="*/ 921147 h 1424730"/>
                  <a:gd name="connsiteX102" fmla="*/ 1557130 w 2064026"/>
                  <a:gd name="connsiteY102" fmla="*/ 864826 h 1424730"/>
                  <a:gd name="connsiteX103" fmla="*/ 1557117 w 2064026"/>
                  <a:gd name="connsiteY103" fmla="*/ 857327 h 1424730"/>
                  <a:gd name="connsiteX104" fmla="*/ 1553817 w 2064026"/>
                  <a:gd name="connsiteY104" fmla="*/ 831695 h 1424730"/>
                  <a:gd name="connsiteX105" fmla="*/ 1550504 w 2064026"/>
                  <a:gd name="connsiteY105" fmla="*/ 795252 h 1424730"/>
                  <a:gd name="connsiteX106" fmla="*/ 1538660 w 2064026"/>
                  <a:gd name="connsiteY106" fmla="*/ 786224 h 1424730"/>
                  <a:gd name="connsiteX107" fmla="*/ 1517788 w 2064026"/>
                  <a:gd name="connsiteY107" fmla="*/ 775373 h 1424730"/>
                  <a:gd name="connsiteX108" fmla="*/ 1532117 w 2064026"/>
                  <a:gd name="connsiteY108" fmla="*/ 759305 h 1424730"/>
                  <a:gd name="connsiteX109" fmla="*/ 1534933 w 2064026"/>
                  <a:gd name="connsiteY109" fmla="*/ 749366 h 1424730"/>
                  <a:gd name="connsiteX110" fmla="*/ 1527313 w 2064026"/>
                  <a:gd name="connsiteY110" fmla="*/ 689234 h 1424730"/>
                  <a:gd name="connsiteX111" fmla="*/ 1524000 w 2064026"/>
                  <a:gd name="connsiteY111" fmla="*/ 666043 h 1424730"/>
                  <a:gd name="connsiteX112" fmla="*/ 1514061 w 2064026"/>
                  <a:gd name="connsiteY112" fmla="*/ 613034 h 1424730"/>
                  <a:gd name="connsiteX113" fmla="*/ 1517374 w 2064026"/>
                  <a:gd name="connsiteY113" fmla="*/ 603095 h 1424730"/>
                  <a:gd name="connsiteX114" fmla="*/ 1527313 w 2064026"/>
                  <a:gd name="connsiteY114" fmla="*/ 606408 h 1424730"/>
                  <a:gd name="connsiteX115" fmla="*/ 1553817 w 2064026"/>
                  <a:gd name="connsiteY115" fmla="*/ 609721 h 1424730"/>
                  <a:gd name="connsiteX116" fmla="*/ 1583635 w 2064026"/>
                  <a:gd name="connsiteY116" fmla="*/ 616347 h 1424730"/>
                  <a:gd name="connsiteX117" fmla="*/ 1633330 w 2064026"/>
                  <a:gd name="connsiteY117" fmla="*/ 603095 h 1424730"/>
                  <a:gd name="connsiteX118" fmla="*/ 1643269 w 2064026"/>
                  <a:gd name="connsiteY118" fmla="*/ 609721 h 1424730"/>
                  <a:gd name="connsiteX119" fmla="*/ 1653209 w 2064026"/>
                  <a:gd name="connsiteY119" fmla="*/ 646165 h 1424730"/>
                  <a:gd name="connsiteX120" fmla="*/ 1663270 w 2064026"/>
                  <a:gd name="connsiteY120" fmla="*/ 652958 h 1424730"/>
                  <a:gd name="connsiteX121" fmla="*/ 1662413 w 2064026"/>
                  <a:gd name="connsiteY121" fmla="*/ 651435 h 1424730"/>
                  <a:gd name="connsiteX122" fmla="*/ 1673087 w 2064026"/>
                  <a:gd name="connsiteY122" fmla="*/ 656104 h 1424730"/>
                  <a:gd name="connsiteX123" fmla="*/ 1685556 w 2064026"/>
                  <a:gd name="connsiteY123" fmla="*/ 664962 h 1424730"/>
                  <a:gd name="connsiteX124" fmla="*/ 1696278 w 2064026"/>
                  <a:gd name="connsiteY124" fmla="*/ 669356 h 1424730"/>
                  <a:gd name="connsiteX125" fmla="*/ 1715245 w 2064026"/>
                  <a:gd name="connsiteY125" fmla="*/ 691719 h 1424730"/>
                  <a:gd name="connsiteX126" fmla="*/ 1699011 w 2064026"/>
                  <a:gd name="connsiteY126" fmla="*/ 707953 h 1424730"/>
                  <a:gd name="connsiteX127" fmla="*/ 1720877 w 2064026"/>
                  <a:gd name="connsiteY127" fmla="*/ 709775 h 1424730"/>
                  <a:gd name="connsiteX128" fmla="*/ 1732722 w 2064026"/>
                  <a:gd name="connsiteY128" fmla="*/ 750691 h 1424730"/>
                  <a:gd name="connsiteX129" fmla="*/ 1723611 w 2064026"/>
                  <a:gd name="connsiteY129" fmla="*/ 764440 h 1424730"/>
                  <a:gd name="connsiteX130" fmla="*/ 1742578 w 2064026"/>
                  <a:gd name="connsiteY130" fmla="*/ 765352 h 1424730"/>
                  <a:gd name="connsiteX131" fmla="*/ 1761071 w 2064026"/>
                  <a:gd name="connsiteY131" fmla="*/ 785671 h 1424730"/>
                  <a:gd name="connsiteX132" fmla="*/ 1758350 w 2064026"/>
                  <a:gd name="connsiteY132" fmla="*/ 788821 h 1424730"/>
                  <a:gd name="connsiteX133" fmla="*/ 1772478 w 2064026"/>
                  <a:gd name="connsiteY133" fmla="*/ 791939 h 1424730"/>
                  <a:gd name="connsiteX134" fmla="*/ 1792356 w 2064026"/>
                  <a:gd name="connsiteY134" fmla="*/ 778687 h 1424730"/>
                  <a:gd name="connsiteX135" fmla="*/ 1805609 w 2064026"/>
                  <a:gd name="connsiteY135" fmla="*/ 765434 h 1424730"/>
                  <a:gd name="connsiteX136" fmla="*/ 1808922 w 2064026"/>
                  <a:gd name="connsiteY136" fmla="*/ 755495 h 1424730"/>
                  <a:gd name="connsiteX137" fmla="*/ 1815548 w 2064026"/>
                  <a:gd name="connsiteY137" fmla="*/ 745556 h 1424730"/>
                  <a:gd name="connsiteX138" fmla="*/ 1828800 w 2064026"/>
                  <a:gd name="connsiteY138" fmla="*/ 725678 h 1424730"/>
                  <a:gd name="connsiteX139" fmla="*/ 1842052 w 2064026"/>
                  <a:gd name="connsiteY139" fmla="*/ 699173 h 1424730"/>
                  <a:gd name="connsiteX140" fmla="*/ 1848068 w 2064026"/>
                  <a:gd name="connsiteY140" fmla="*/ 728904 h 1424730"/>
                  <a:gd name="connsiteX141" fmla="*/ 1874136 w 2064026"/>
                  <a:gd name="connsiteY141" fmla="*/ 748956 h 1424730"/>
                  <a:gd name="connsiteX142" fmla="*/ 1878495 w 2064026"/>
                  <a:gd name="connsiteY142" fmla="*/ 768747 h 1424730"/>
                  <a:gd name="connsiteX143" fmla="*/ 1896194 w 2064026"/>
                  <a:gd name="connsiteY143" fmla="*/ 779035 h 1424730"/>
                  <a:gd name="connsiteX144" fmla="*/ 1888173 w 2064026"/>
                  <a:gd name="connsiteY144" fmla="*/ 791067 h 1424730"/>
                  <a:gd name="connsiteX145" fmla="*/ 1894189 w 2064026"/>
                  <a:gd name="connsiteY145" fmla="*/ 817135 h 1424730"/>
                  <a:gd name="connsiteX146" fmla="*/ 1918252 w 2064026"/>
                  <a:gd name="connsiteY146" fmla="*/ 823151 h 1424730"/>
                  <a:gd name="connsiteX147" fmla="*/ 1921565 w 2064026"/>
                  <a:gd name="connsiteY147" fmla="*/ 838321 h 1424730"/>
                  <a:gd name="connsiteX148" fmla="*/ 1921565 w 2064026"/>
                  <a:gd name="connsiteY148" fmla="*/ 871452 h 1424730"/>
                  <a:gd name="connsiteX149" fmla="*/ 1938130 w 2064026"/>
                  <a:gd name="connsiteY149" fmla="*/ 904582 h 1424730"/>
                  <a:gd name="connsiteX150" fmla="*/ 1951382 w 2064026"/>
                  <a:gd name="connsiteY150" fmla="*/ 921147 h 1424730"/>
                  <a:gd name="connsiteX151" fmla="*/ 1938130 w 2064026"/>
                  <a:gd name="connsiteY151" fmla="*/ 954278 h 1424730"/>
                  <a:gd name="connsiteX152" fmla="*/ 1905000 w 2064026"/>
                  <a:gd name="connsiteY152" fmla="*/ 984095 h 1424730"/>
                  <a:gd name="connsiteX153" fmla="*/ 1918252 w 2064026"/>
                  <a:gd name="connsiteY153" fmla="*/ 990721 h 1424730"/>
                  <a:gd name="connsiteX154" fmla="*/ 1951382 w 2064026"/>
                  <a:gd name="connsiteY154" fmla="*/ 960904 h 1424730"/>
                  <a:gd name="connsiteX155" fmla="*/ 1977887 w 2064026"/>
                  <a:gd name="connsiteY155" fmla="*/ 934400 h 1424730"/>
                  <a:gd name="connsiteX156" fmla="*/ 2001078 w 2064026"/>
                  <a:gd name="connsiteY156" fmla="*/ 947652 h 1424730"/>
                  <a:gd name="connsiteX157" fmla="*/ 2022526 w 2064026"/>
                  <a:gd name="connsiteY157" fmla="*/ 963519 h 1424730"/>
                  <a:gd name="connsiteX158" fmla="*/ 2017643 w 2064026"/>
                  <a:gd name="connsiteY158" fmla="*/ 990721 h 1424730"/>
                  <a:gd name="connsiteX159" fmla="*/ 2042578 w 2064026"/>
                  <a:gd name="connsiteY159" fmla="*/ 991593 h 1424730"/>
                  <a:gd name="connsiteX160" fmla="*/ 2058185 w 2064026"/>
                  <a:gd name="connsiteY160" fmla="*/ 1007287 h 1424730"/>
                  <a:gd name="connsiteX161" fmla="*/ 2046589 w 2064026"/>
                  <a:gd name="connsiteY161" fmla="*/ 1041725 h 1424730"/>
                  <a:gd name="connsiteX162" fmla="*/ 2064026 w 2064026"/>
                  <a:gd name="connsiteY162" fmla="*/ 1060295 h 1424730"/>
                  <a:gd name="connsiteX163" fmla="*/ 2027582 w 2064026"/>
                  <a:gd name="connsiteY163" fmla="*/ 1083487 h 1424730"/>
                  <a:gd name="connsiteX164" fmla="*/ 1981200 w 2064026"/>
                  <a:gd name="connsiteY164" fmla="*/ 1103365 h 1424730"/>
                  <a:gd name="connsiteX165" fmla="*/ 1952341 w 2064026"/>
                  <a:gd name="connsiteY165" fmla="*/ 1109904 h 1424730"/>
                  <a:gd name="connsiteX166" fmla="*/ 1931504 w 2064026"/>
                  <a:gd name="connsiteY166" fmla="*/ 1129869 h 1424730"/>
                  <a:gd name="connsiteX167" fmla="*/ 1888173 w 2064026"/>
                  <a:gd name="connsiteY167" fmla="*/ 1119930 h 1424730"/>
                  <a:gd name="connsiteX168" fmla="*/ 1832113 w 2064026"/>
                  <a:gd name="connsiteY168" fmla="*/ 1119930 h 1424730"/>
                  <a:gd name="connsiteX169" fmla="*/ 1795669 w 2064026"/>
                  <a:gd name="connsiteY169" fmla="*/ 1123243 h 1424730"/>
                  <a:gd name="connsiteX170" fmla="*/ 1777884 w 2064026"/>
                  <a:gd name="connsiteY170" fmla="*/ 1143993 h 1424730"/>
                  <a:gd name="connsiteX171" fmla="*/ 1751815 w 2064026"/>
                  <a:gd name="connsiteY171" fmla="*/ 1150009 h 1424730"/>
                  <a:gd name="connsiteX172" fmla="*/ 1716946 w 2064026"/>
                  <a:gd name="connsiteY172" fmla="*/ 1182878 h 1424730"/>
                  <a:gd name="connsiteX173" fmla="*/ 1645005 w 2064026"/>
                  <a:gd name="connsiteY173" fmla="*/ 1261129 h 1424730"/>
                  <a:gd name="connsiteX174" fmla="*/ 1596569 w 2064026"/>
                  <a:gd name="connsiteY174" fmla="*/ 1317493 h 1424730"/>
                  <a:gd name="connsiteX175" fmla="*/ 1593662 w 2064026"/>
                  <a:gd name="connsiteY175" fmla="*/ 1317638 h 1424730"/>
                  <a:gd name="connsiteX176" fmla="*/ 1593697 w 2064026"/>
                  <a:gd name="connsiteY176" fmla="*/ 1319298 h 1424730"/>
                  <a:gd name="connsiteX177" fmla="*/ 1547191 w 2064026"/>
                  <a:gd name="connsiteY177" fmla="*/ 1348530 h 1424730"/>
                  <a:gd name="connsiteX178" fmla="*/ 1497495 w 2064026"/>
                  <a:gd name="connsiteY178" fmla="*/ 1361782 h 1424730"/>
                  <a:gd name="connsiteX179" fmla="*/ 1490869 w 2064026"/>
                  <a:gd name="connsiteY179" fmla="*/ 1384973 h 1424730"/>
                  <a:gd name="connsiteX180" fmla="*/ 1464365 w 2064026"/>
                  <a:gd name="connsiteY180" fmla="*/ 1398226 h 1424730"/>
                  <a:gd name="connsiteX181" fmla="*/ 1408043 w 2064026"/>
                  <a:gd name="connsiteY181" fmla="*/ 1424730 h 1424730"/>
                  <a:gd name="connsiteX182" fmla="*/ 1404730 w 2064026"/>
                  <a:gd name="connsiteY182" fmla="*/ 1404852 h 1424730"/>
                  <a:gd name="connsiteX183" fmla="*/ 1408481 w 2064026"/>
                  <a:gd name="connsiteY183" fmla="*/ 1404687 h 1424730"/>
                  <a:gd name="connsiteX184" fmla="*/ 1414669 w 2064026"/>
                  <a:gd name="connsiteY184" fmla="*/ 1398226 h 1424730"/>
                  <a:gd name="connsiteX185" fmla="*/ 1417982 w 2064026"/>
                  <a:gd name="connsiteY185" fmla="*/ 1381660 h 1424730"/>
                  <a:gd name="connsiteX186" fmla="*/ 1414669 w 2064026"/>
                  <a:gd name="connsiteY186" fmla="*/ 1371721 h 1424730"/>
                  <a:gd name="connsiteX187" fmla="*/ 1411356 w 2064026"/>
                  <a:gd name="connsiteY187" fmla="*/ 1341904 h 1424730"/>
                  <a:gd name="connsiteX188" fmla="*/ 1437861 w 2064026"/>
                  <a:gd name="connsiteY188" fmla="*/ 1318713 h 1424730"/>
                  <a:gd name="connsiteX189" fmla="*/ 1441174 w 2064026"/>
                  <a:gd name="connsiteY189" fmla="*/ 1295521 h 1424730"/>
                  <a:gd name="connsiteX190" fmla="*/ 1414669 w 2064026"/>
                  <a:gd name="connsiteY190" fmla="*/ 1265704 h 1424730"/>
                  <a:gd name="connsiteX191" fmla="*/ 1378226 w 2064026"/>
                  <a:gd name="connsiteY191" fmla="*/ 1262391 h 1424730"/>
                  <a:gd name="connsiteX192" fmla="*/ 1374293 w 2064026"/>
                  <a:gd name="connsiteY192" fmla="*/ 1258586 h 1424730"/>
                  <a:gd name="connsiteX193" fmla="*/ 1368287 w 2064026"/>
                  <a:gd name="connsiteY193" fmla="*/ 1252452 h 1424730"/>
                  <a:gd name="connsiteX194" fmla="*/ 1358941 w 2064026"/>
                  <a:gd name="connsiteY194" fmla="*/ 1248330 h 1424730"/>
                  <a:gd name="connsiteX195" fmla="*/ 1357896 w 2064026"/>
                  <a:gd name="connsiteY195" fmla="*/ 1248612 h 1424730"/>
                  <a:gd name="connsiteX196" fmla="*/ 1355035 w 2064026"/>
                  <a:gd name="connsiteY196" fmla="*/ 1239200 h 1424730"/>
                  <a:gd name="connsiteX197" fmla="*/ 1345095 w 2064026"/>
                  <a:gd name="connsiteY197" fmla="*/ 1235887 h 1424730"/>
                  <a:gd name="connsiteX198" fmla="*/ 1331843 w 2064026"/>
                  <a:gd name="connsiteY198" fmla="*/ 1219321 h 1424730"/>
                  <a:gd name="connsiteX199" fmla="*/ 1311965 w 2064026"/>
                  <a:gd name="connsiteY199" fmla="*/ 1189504 h 1424730"/>
                  <a:gd name="connsiteX200" fmla="*/ 1292087 w 2064026"/>
                  <a:gd name="connsiteY200" fmla="*/ 1172939 h 1424730"/>
                  <a:gd name="connsiteX201" fmla="*/ 1282148 w 2064026"/>
                  <a:gd name="connsiteY201" fmla="*/ 1169626 h 1424730"/>
                  <a:gd name="connsiteX202" fmla="*/ 1262269 w 2064026"/>
                  <a:gd name="connsiteY202" fmla="*/ 1166313 h 1424730"/>
                  <a:gd name="connsiteX203" fmla="*/ 1252330 w 2064026"/>
                  <a:gd name="connsiteY203" fmla="*/ 1169626 h 1424730"/>
                  <a:gd name="connsiteX204" fmla="*/ 1232452 w 2064026"/>
                  <a:gd name="connsiteY204" fmla="*/ 1176252 h 1424730"/>
                  <a:gd name="connsiteX205" fmla="*/ 1202635 w 2064026"/>
                  <a:gd name="connsiteY205" fmla="*/ 1182878 h 1424730"/>
                  <a:gd name="connsiteX206" fmla="*/ 1196009 w 2064026"/>
                  <a:gd name="connsiteY206" fmla="*/ 1182878 h 1424730"/>
                  <a:gd name="connsiteX207" fmla="*/ 1187992 w 2064026"/>
                  <a:gd name="connsiteY207" fmla="*/ 1182842 h 1424730"/>
                  <a:gd name="connsiteX208" fmla="*/ 1187949 w 2064026"/>
                  <a:gd name="connsiteY208" fmla="*/ 1181714 h 1424730"/>
                  <a:gd name="connsiteX209" fmla="*/ 1117927 w 2064026"/>
                  <a:gd name="connsiteY209" fmla="*/ 1175535 h 1424730"/>
                  <a:gd name="connsiteX210" fmla="*/ 1099392 w 2064026"/>
                  <a:gd name="connsiteY210" fmla="*/ 1148763 h 1424730"/>
                  <a:gd name="connsiteX211" fmla="*/ 1095273 w 2064026"/>
                  <a:gd name="connsiteY211" fmla="*/ 1171416 h 1424730"/>
                  <a:gd name="connsiteX212" fmla="*/ 438306 w 2064026"/>
                  <a:gd name="connsiteY212" fmla="*/ 1169357 h 1424730"/>
                  <a:gd name="connsiteX213" fmla="*/ 441532 w 2064026"/>
                  <a:gd name="connsiteY213" fmla="*/ 1177757 h 1424730"/>
                  <a:gd name="connsiteX214" fmla="*/ 434009 w 2064026"/>
                  <a:gd name="connsiteY214" fmla="*/ 1176252 h 1424730"/>
                  <a:gd name="connsiteX215" fmla="*/ 427382 w 2064026"/>
                  <a:gd name="connsiteY215" fmla="*/ 1169626 h 1424730"/>
                  <a:gd name="connsiteX216" fmla="*/ 417443 w 2064026"/>
                  <a:gd name="connsiteY216" fmla="*/ 1166313 h 1424730"/>
                  <a:gd name="connsiteX217" fmla="*/ 414130 w 2064026"/>
                  <a:gd name="connsiteY217" fmla="*/ 1156373 h 1424730"/>
                  <a:gd name="connsiteX218" fmla="*/ 400405 w 2064026"/>
                  <a:gd name="connsiteY218" fmla="*/ 1150780 h 1424730"/>
                  <a:gd name="connsiteX219" fmla="*/ 394252 w 2064026"/>
                  <a:gd name="connsiteY219" fmla="*/ 1143121 h 1424730"/>
                  <a:gd name="connsiteX220" fmla="*/ 385175 w 2064026"/>
                  <a:gd name="connsiteY220" fmla="*/ 1136396 h 1424730"/>
                  <a:gd name="connsiteX221" fmla="*/ 383685 w 2064026"/>
                  <a:gd name="connsiteY221" fmla="*/ 1135200 h 1424730"/>
                  <a:gd name="connsiteX222" fmla="*/ 381000 w 2064026"/>
                  <a:gd name="connsiteY222" fmla="*/ 1126556 h 1424730"/>
                  <a:gd name="connsiteX223" fmla="*/ 361122 w 2064026"/>
                  <a:gd name="connsiteY223" fmla="*/ 1119930 h 1424730"/>
                  <a:gd name="connsiteX224" fmla="*/ 351182 w 2064026"/>
                  <a:gd name="connsiteY224" fmla="*/ 1103365 h 1424730"/>
                  <a:gd name="connsiteX225" fmla="*/ 327991 w 2064026"/>
                  <a:gd name="connsiteY225" fmla="*/ 1100052 h 1424730"/>
                  <a:gd name="connsiteX226" fmla="*/ 311426 w 2064026"/>
                  <a:gd name="connsiteY226" fmla="*/ 1083487 h 1424730"/>
                  <a:gd name="connsiteX227" fmla="*/ 308113 w 2064026"/>
                  <a:gd name="connsiteY227" fmla="*/ 1073547 h 1424730"/>
                  <a:gd name="connsiteX228" fmla="*/ 298174 w 2064026"/>
                  <a:gd name="connsiteY228" fmla="*/ 1047043 h 1424730"/>
                  <a:gd name="connsiteX229" fmla="*/ 284922 w 2064026"/>
                  <a:gd name="connsiteY229" fmla="*/ 1030478 h 1424730"/>
                  <a:gd name="connsiteX230" fmla="*/ 284922 w 2064026"/>
                  <a:gd name="connsiteY230" fmla="*/ 1010600 h 1424730"/>
                  <a:gd name="connsiteX231" fmla="*/ 265043 w 2064026"/>
                  <a:gd name="connsiteY231" fmla="*/ 994034 h 1424730"/>
                  <a:gd name="connsiteX232" fmla="*/ 284922 w 2064026"/>
                  <a:gd name="connsiteY232" fmla="*/ 977469 h 1424730"/>
                  <a:gd name="connsiteX233" fmla="*/ 245165 w 2064026"/>
                  <a:gd name="connsiteY233" fmla="*/ 977469 h 1424730"/>
                  <a:gd name="connsiteX234" fmla="*/ 255104 w 2064026"/>
                  <a:gd name="connsiteY234" fmla="*/ 937713 h 1424730"/>
                  <a:gd name="connsiteX235" fmla="*/ 254462 w 2064026"/>
                  <a:gd name="connsiteY235" fmla="*/ 936521 h 1424730"/>
                  <a:gd name="connsiteX236" fmla="*/ 260652 w 2064026"/>
                  <a:gd name="connsiteY236" fmla="*/ 942023 h 1424730"/>
                  <a:gd name="connsiteX237" fmla="*/ 272212 w 2064026"/>
                  <a:gd name="connsiteY237" fmla="*/ 936176 h 1424730"/>
                  <a:gd name="connsiteX238" fmla="*/ 261117 w 2064026"/>
                  <a:gd name="connsiteY238" fmla="*/ 900767 h 1424730"/>
                  <a:gd name="connsiteX239" fmla="*/ 241386 w 2064026"/>
                  <a:gd name="connsiteY239" fmla="*/ 883893 h 1424730"/>
                  <a:gd name="connsiteX240" fmla="*/ 246236 w 2064026"/>
                  <a:gd name="connsiteY240" fmla="*/ 869942 h 1424730"/>
                  <a:gd name="connsiteX241" fmla="*/ 233879 w 2064026"/>
                  <a:gd name="connsiteY241" fmla="*/ 865823 h 1424730"/>
                  <a:gd name="connsiteX242" fmla="*/ 227701 w 2064026"/>
                  <a:gd name="connsiteY242" fmla="*/ 863763 h 1424730"/>
                  <a:gd name="connsiteX243" fmla="*/ 221522 w 2064026"/>
                  <a:gd name="connsiteY243" fmla="*/ 859644 h 1424730"/>
                  <a:gd name="connsiteX244" fmla="*/ 219463 w 2064026"/>
                  <a:gd name="connsiteY244" fmla="*/ 853466 h 1424730"/>
                  <a:gd name="connsiteX245" fmla="*/ 211225 w 2064026"/>
                  <a:gd name="connsiteY245" fmla="*/ 841109 h 1424730"/>
                  <a:gd name="connsiteX246" fmla="*/ 209360 w 2064026"/>
                  <a:gd name="connsiteY246" fmla="*/ 835558 h 1424730"/>
                  <a:gd name="connsiteX247" fmla="*/ 208755 w 2064026"/>
                  <a:gd name="connsiteY247" fmla="*/ 832227 h 1424730"/>
                  <a:gd name="connsiteX248" fmla="*/ 207106 w 2064026"/>
                  <a:gd name="connsiteY248" fmla="*/ 820515 h 1424730"/>
                  <a:gd name="connsiteX249" fmla="*/ 200928 w 2064026"/>
                  <a:gd name="connsiteY249" fmla="*/ 797861 h 1424730"/>
                  <a:gd name="connsiteX250" fmla="*/ 194749 w 2064026"/>
                  <a:gd name="connsiteY250" fmla="*/ 785504 h 1424730"/>
                  <a:gd name="connsiteX251" fmla="*/ 193488 w 2064026"/>
                  <a:gd name="connsiteY251" fmla="*/ 801050 h 1424730"/>
                  <a:gd name="connsiteX252" fmla="*/ 182393 w 2064026"/>
                  <a:gd name="connsiteY252" fmla="*/ 804704 h 1424730"/>
                  <a:gd name="connsiteX253" fmla="*/ 170036 w 2064026"/>
                  <a:gd name="connsiteY253" fmla="*/ 778462 h 1424730"/>
                  <a:gd name="connsiteX254" fmla="*/ 163031 w 2064026"/>
                  <a:gd name="connsiteY254" fmla="*/ 766341 h 1424730"/>
                  <a:gd name="connsiteX255" fmla="*/ 163636 w 2064026"/>
                  <a:gd name="connsiteY255" fmla="*/ 778005 h 1424730"/>
                  <a:gd name="connsiteX256" fmla="*/ 157679 w 2064026"/>
                  <a:gd name="connsiteY256" fmla="*/ 777199 h 1424730"/>
                  <a:gd name="connsiteX257" fmla="*/ 143263 w 2064026"/>
                  <a:gd name="connsiteY257" fmla="*/ 754612 h 1424730"/>
                  <a:gd name="connsiteX258" fmla="*/ 148112 w 2064026"/>
                  <a:gd name="connsiteY258" fmla="*/ 731626 h 1424730"/>
                  <a:gd name="connsiteX259" fmla="*/ 109514 w 2064026"/>
                  <a:gd name="connsiteY259" fmla="*/ 723854 h 1424730"/>
                  <a:gd name="connsiteX260" fmla="*/ 87326 w 2064026"/>
                  <a:gd name="connsiteY260" fmla="*/ 744780 h 1424730"/>
                  <a:gd name="connsiteX261" fmla="*/ 95895 w 2064026"/>
                  <a:gd name="connsiteY261" fmla="*/ 756671 h 1424730"/>
                  <a:gd name="connsiteX262" fmla="*/ 77360 w 2064026"/>
                  <a:gd name="connsiteY262" fmla="*/ 746374 h 1424730"/>
                  <a:gd name="connsiteX263" fmla="*/ 58825 w 2064026"/>
                  <a:gd name="connsiteY263" fmla="*/ 729898 h 1424730"/>
                  <a:gd name="connsiteX264" fmla="*/ 54706 w 2064026"/>
                  <a:gd name="connsiteY264" fmla="*/ 723720 h 1424730"/>
                  <a:gd name="connsiteX265" fmla="*/ 42349 w 2064026"/>
                  <a:gd name="connsiteY265" fmla="*/ 717542 h 1424730"/>
                  <a:gd name="connsiteX266" fmla="*/ 23814 w 2064026"/>
                  <a:gd name="connsiteY266" fmla="*/ 705185 h 1424730"/>
                  <a:gd name="connsiteX267" fmla="*/ 11457 w 2064026"/>
                  <a:gd name="connsiteY267" fmla="*/ 699007 h 1424730"/>
                  <a:gd name="connsiteX268" fmla="*/ 5279 w 2064026"/>
                  <a:gd name="connsiteY268" fmla="*/ 699007 h 1424730"/>
                  <a:gd name="connsiteX269" fmla="*/ 1160 w 2064026"/>
                  <a:gd name="connsiteY269" fmla="*/ 693515 h 1424730"/>
                  <a:gd name="connsiteX270" fmla="*/ 1160 w 2064026"/>
                  <a:gd name="connsiteY270" fmla="*/ 163547 h 1424730"/>
                  <a:gd name="connsiteX271" fmla="*/ 0 w 2064026"/>
                  <a:gd name="connsiteY271" fmla="*/ 163020 h 1424730"/>
                  <a:gd name="connsiteX272" fmla="*/ 0 w 2064026"/>
                  <a:gd name="connsiteY272" fmla="*/ 162460 h 1424730"/>
                  <a:gd name="connsiteX273" fmla="*/ 92765 w 2064026"/>
                  <a:gd name="connsiteY273" fmla="*/ 218782 h 1424730"/>
                  <a:gd name="connsiteX274" fmla="*/ 125895 w 2064026"/>
                  <a:gd name="connsiteY274" fmla="*/ 215469 h 1424730"/>
                  <a:gd name="connsiteX275" fmla="*/ 83195 w 2064026"/>
                  <a:gd name="connsiteY275" fmla="*/ 149208 h 1424730"/>
                  <a:gd name="connsiteX276" fmla="*/ 131049 w 2064026"/>
                  <a:gd name="connsiteY276" fmla="*/ 151233 h 1424730"/>
                  <a:gd name="connsiteX277" fmla="*/ 228600 w 2064026"/>
                  <a:gd name="connsiteY277" fmla="*/ 75033 h 1424730"/>
                  <a:gd name="connsiteX278" fmla="*/ 274429 w 2064026"/>
                  <a:gd name="connsiteY278" fmla="*/ 79450 h 1424730"/>
                  <a:gd name="connsiteX279" fmla="*/ 147798 w 2064026"/>
                  <a:gd name="connsiteY279" fmla="*/ 163932 h 1424730"/>
                  <a:gd name="connsiteX280" fmla="*/ 195469 w 2064026"/>
                  <a:gd name="connsiteY280" fmla="*/ 179026 h 1424730"/>
                  <a:gd name="connsiteX281" fmla="*/ 218661 w 2064026"/>
                  <a:gd name="connsiteY281" fmla="*/ 142582 h 1424730"/>
                  <a:gd name="connsiteX282" fmla="*/ 255104 w 2064026"/>
                  <a:gd name="connsiteY282" fmla="*/ 142582 h 1424730"/>
                  <a:gd name="connsiteX283" fmla="*/ 261730 w 2064026"/>
                  <a:gd name="connsiteY283" fmla="*/ 155834 h 1424730"/>
                  <a:gd name="connsiteX284" fmla="*/ 301487 w 2064026"/>
                  <a:gd name="connsiteY284" fmla="*/ 139269 h 1424730"/>
                  <a:gd name="connsiteX285" fmla="*/ 311426 w 2064026"/>
                  <a:gd name="connsiteY285" fmla="*/ 99513 h 1424730"/>
                  <a:gd name="connsiteX286" fmla="*/ 327991 w 2064026"/>
                  <a:gd name="connsiteY286" fmla="*/ 132643 h 1424730"/>
                  <a:gd name="connsiteX287" fmla="*/ 341243 w 2064026"/>
                  <a:gd name="connsiteY287" fmla="*/ 159147 h 1424730"/>
                  <a:gd name="connsiteX288" fmla="*/ 371061 w 2064026"/>
                  <a:gd name="connsiteY288" fmla="*/ 165773 h 1424730"/>
                  <a:gd name="connsiteX289" fmla="*/ 397565 w 2064026"/>
                  <a:gd name="connsiteY289" fmla="*/ 139269 h 1424730"/>
                  <a:gd name="connsiteX290" fmla="*/ 417443 w 2064026"/>
                  <a:gd name="connsiteY290" fmla="*/ 182339 h 1424730"/>
                  <a:gd name="connsiteX291" fmla="*/ 443948 w 2064026"/>
                  <a:gd name="connsiteY291" fmla="*/ 152521 h 1424730"/>
                  <a:gd name="connsiteX292" fmla="*/ 473765 w 2064026"/>
                  <a:gd name="connsiteY292" fmla="*/ 155834 h 1424730"/>
                  <a:gd name="connsiteX293" fmla="*/ 506895 w 2064026"/>
                  <a:gd name="connsiteY293" fmla="*/ 179026 h 1424730"/>
                  <a:gd name="connsiteX294" fmla="*/ 576469 w 2064026"/>
                  <a:gd name="connsiteY294" fmla="*/ 225408 h 1424730"/>
                  <a:gd name="connsiteX295" fmla="*/ 616226 w 2064026"/>
                  <a:gd name="connsiteY295" fmla="*/ 218782 h 1424730"/>
                  <a:gd name="connsiteX296" fmla="*/ 641902 w 2064026"/>
                  <a:gd name="connsiteY296" fmla="*/ 248600 h 1424730"/>
                  <a:gd name="connsiteX297" fmla="*/ 609600 w 2064026"/>
                  <a:gd name="connsiteY297" fmla="*/ 271791 h 1424730"/>
                  <a:gd name="connsiteX298" fmla="*/ 659295 w 2064026"/>
                  <a:gd name="connsiteY298" fmla="*/ 285043 h 1424730"/>
                  <a:gd name="connsiteX299" fmla="*/ 742122 w 2064026"/>
                  <a:gd name="connsiteY299" fmla="*/ 281730 h 1424730"/>
                  <a:gd name="connsiteX300" fmla="*/ 785191 w 2064026"/>
                  <a:gd name="connsiteY300" fmla="*/ 354617 h 1424730"/>
                  <a:gd name="connsiteX301" fmla="*/ 788504 w 2064026"/>
                  <a:gd name="connsiteY301" fmla="*/ 278417 h 1424730"/>
                  <a:gd name="connsiteX302" fmla="*/ 834887 w 2064026"/>
                  <a:gd name="connsiteY302" fmla="*/ 275104 h 1424730"/>
                  <a:gd name="connsiteX303" fmla="*/ 834887 w 2064026"/>
                  <a:gd name="connsiteY303" fmla="*/ 258539 h 1424730"/>
                  <a:gd name="connsiteX304" fmla="*/ 781878 w 2064026"/>
                  <a:gd name="connsiteY304" fmla="*/ 258539 h 1424730"/>
                  <a:gd name="connsiteX305" fmla="*/ 765313 w 2064026"/>
                  <a:gd name="connsiteY305" fmla="*/ 238660 h 1424730"/>
                  <a:gd name="connsiteX306" fmla="*/ 781878 w 2064026"/>
                  <a:gd name="connsiteY306" fmla="*/ 222095 h 1424730"/>
                  <a:gd name="connsiteX307" fmla="*/ 811695 w 2064026"/>
                  <a:gd name="connsiteY307" fmla="*/ 218782 h 1424730"/>
                  <a:gd name="connsiteX308" fmla="*/ 844826 w 2064026"/>
                  <a:gd name="connsiteY308" fmla="*/ 218782 h 1424730"/>
                  <a:gd name="connsiteX309" fmla="*/ 849746 w 2064026"/>
                  <a:gd name="connsiteY309" fmla="*/ 220037 h 1424730"/>
                  <a:gd name="connsiteX310" fmla="*/ 851452 w 2064026"/>
                  <a:gd name="connsiteY310" fmla="*/ 232034 h 1424730"/>
                  <a:gd name="connsiteX311" fmla="*/ 858630 w 2064026"/>
                  <a:gd name="connsiteY311" fmla="*/ 242900 h 1424730"/>
                  <a:gd name="connsiteX312" fmla="*/ 857535 w 2064026"/>
                  <a:gd name="connsiteY312" fmla="*/ 240355 h 1424730"/>
                  <a:gd name="connsiteX313" fmla="*/ 864704 w 2064026"/>
                  <a:gd name="connsiteY313" fmla="*/ 248600 h 1424730"/>
                  <a:gd name="connsiteX314" fmla="*/ 877956 w 2064026"/>
                  <a:gd name="connsiteY314" fmla="*/ 271791 h 1424730"/>
                  <a:gd name="connsiteX315" fmla="*/ 937591 w 2064026"/>
                  <a:gd name="connsiteY315" fmla="*/ 275104 h 1424730"/>
                  <a:gd name="connsiteX316" fmla="*/ 940904 w 2064026"/>
                  <a:gd name="connsiteY316" fmla="*/ 285043 h 1424730"/>
                  <a:gd name="connsiteX317" fmla="*/ 964095 w 2064026"/>
                  <a:gd name="connsiteY317" fmla="*/ 291669 h 1424730"/>
                  <a:gd name="connsiteX318" fmla="*/ 977348 w 2064026"/>
                  <a:gd name="connsiteY318" fmla="*/ 288356 h 1424730"/>
                  <a:gd name="connsiteX319" fmla="*/ 987287 w 2064026"/>
                  <a:gd name="connsiteY319" fmla="*/ 285043 h 1424730"/>
                  <a:gd name="connsiteX320" fmla="*/ 1017104 w 2064026"/>
                  <a:gd name="connsiteY320" fmla="*/ 281730 h 1424730"/>
                  <a:gd name="connsiteX321" fmla="*/ 1030356 w 2064026"/>
                  <a:gd name="connsiteY321" fmla="*/ 248600 h 1424730"/>
                  <a:gd name="connsiteX322" fmla="*/ 1050235 w 2064026"/>
                  <a:gd name="connsiteY322" fmla="*/ 248600 h 1424730"/>
                  <a:gd name="connsiteX323" fmla="*/ 1076739 w 2064026"/>
                  <a:gd name="connsiteY323" fmla="*/ 265165 h 1424730"/>
                  <a:gd name="connsiteX324" fmla="*/ 1089991 w 2064026"/>
                  <a:gd name="connsiteY324" fmla="*/ 338052 h 1424730"/>
                  <a:gd name="connsiteX325" fmla="*/ 1096617 w 2064026"/>
                  <a:gd name="connsiteY325" fmla="*/ 271791 h 1424730"/>
                  <a:gd name="connsiteX326" fmla="*/ 1123122 w 2064026"/>
                  <a:gd name="connsiteY326" fmla="*/ 271791 h 1424730"/>
                  <a:gd name="connsiteX327" fmla="*/ 1116495 w 2064026"/>
                  <a:gd name="connsiteY327" fmla="*/ 185652 h 1424730"/>
                  <a:gd name="connsiteX328" fmla="*/ 1131036 w 2064026"/>
                  <a:gd name="connsiteY328" fmla="*/ 171480 h 1424730"/>
                  <a:gd name="connsiteX329" fmla="*/ 1106556 w 2064026"/>
                  <a:gd name="connsiteY329" fmla="*/ 165773 h 1424730"/>
                  <a:gd name="connsiteX330" fmla="*/ 1099930 w 2064026"/>
                  <a:gd name="connsiteY330" fmla="*/ 155834 h 1424730"/>
                  <a:gd name="connsiteX331" fmla="*/ 1086678 w 2064026"/>
                  <a:gd name="connsiteY331" fmla="*/ 135956 h 1424730"/>
                  <a:gd name="connsiteX332" fmla="*/ 1080052 w 2064026"/>
                  <a:gd name="connsiteY332" fmla="*/ 122704 h 1424730"/>
                  <a:gd name="connsiteX333" fmla="*/ 1073426 w 2064026"/>
                  <a:gd name="connsiteY333" fmla="*/ 99513 h 1424730"/>
                  <a:gd name="connsiteX334" fmla="*/ 1083365 w 2064026"/>
                  <a:gd name="connsiteY334" fmla="*/ 66382 h 1424730"/>
                  <a:gd name="connsiteX335" fmla="*/ 1096617 w 2064026"/>
                  <a:gd name="connsiteY335" fmla="*/ 46504 h 1424730"/>
                  <a:gd name="connsiteX336" fmla="*/ 1099930 w 2064026"/>
                  <a:gd name="connsiteY336" fmla="*/ 10060 h 1424730"/>
                  <a:gd name="connsiteX337" fmla="*/ 1126435 w 2064026"/>
                  <a:gd name="connsiteY337" fmla="*/ 6747 h 1424730"/>
                  <a:gd name="connsiteX338" fmla="*/ 1146313 w 2064026"/>
                  <a:gd name="connsiteY33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30973 w 2064026"/>
                  <a:gd name="connsiteY92" fmla="*/ 1049746 h 1424730"/>
                  <a:gd name="connsiteX93" fmla="*/ 1447800 w 2064026"/>
                  <a:gd name="connsiteY93" fmla="*/ 1060295 h 1424730"/>
                  <a:gd name="connsiteX94" fmla="*/ 1457041 w 2064026"/>
                  <a:gd name="connsiteY94" fmla="*/ 1075814 h 1424730"/>
                  <a:gd name="connsiteX95" fmla="*/ 1477617 w 2064026"/>
                  <a:gd name="connsiteY95" fmla="*/ 1080173 h 1424730"/>
                  <a:gd name="connsiteX96" fmla="*/ 1499152 w 2064026"/>
                  <a:gd name="connsiteY96" fmla="*/ 1073809 h 1424730"/>
                  <a:gd name="connsiteX97" fmla="*/ 1504122 w 2064026"/>
                  <a:gd name="connsiteY97" fmla="*/ 1053669 h 1424730"/>
                  <a:gd name="connsiteX98" fmla="*/ 1491131 w 2064026"/>
                  <a:gd name="connsiteY98" fmla="*/ 1037714 h 1424730"/>
                  <a:gd name="connsiteX99" fmla="*/ 1500809 w 2064026"/>
                  <a:gd name="connsiteY99" fmla="*/ 1007287 h 1424730"/>
                  <a:gd name="connsiteX100" fmla="*/ 1483110 w 2064026"/>
                  <a:gd name="connsiteY100" fmla="*/ 983572 h 1424730"/>
                  <a:gd name="connsiteX101" fmla="*/ 1480930 w 2064026"/>
                  <a:gd name="connsiteY101" fmla="*/ 954278 h 1424730"/>
                  <a:gd name="connsiteX102" fmla="*/ 1533939 w 2064026"/>
                  <a:gd name="connsiteY102" fmla="*/ 921147 h 1424730"/>
                  <a:gd name="connsiteX103" fmla="*/ 1557130 w 2064026"/>
                  <a:gd name="connsiteY103" fmla="*/ 864826 h 1424730"/>
                  <a:gd name="connsiteX104" fmla="*/ 1557117 w 2064026"/>
                  <a:gd name="connsiteY104" fmla="*/ 857327 h 1424730"/>
                  <a:gd name="connsiteX105" fmla="*/ 1553817 w 2064026"/>
                  <a:gd name="connsiteY105" fmla="*/ 831695 h 1424730"/>
                  <a:gd name="connsiteX106" fmla="*/ 1550504 w 2064026"/>
                  <a:gd name="connsiteY106" fmla="*/ 795252 h 1424730"/>
                  <a:gd name="connsiteX107" fmla="*/ 1538660 w 2064026"/>
                  <a:gd name="connsiteY107" fmla="*/ 786224 h 1424730"/>
                  <a:gd name="connsiteX108" fmla="*/ 1517788 w 2064026"/>
                  <a:gd name="connsiteY108" fmla="*/ 775373 h 1424730"/>
                  <a:gd name="connsiteX109" fmla="*/ 1532117 w 2064026"/>
                  <a:gd name="connsiteY109" fmla="*/ 759305 h 1424730"/>
                  <a:gd name="connsiteX110" fmla="*/ 1534933 w 2064026"/>
                  <a:gd name="connsiteY110" fmla="*/ 749366 h 1424730"/>
                  <a:gd name="connsiteX111" fmla="*/ 1527313 w 2064026"/>
                  <a:gd name="connsiteY111" fmla="*/ 689234 h 1424730"/>
                  <a:gd name="connsiteX112" fmla="*/ 1524000 w 2064026"/>
                  <a:gd name="connsiteY112" fmla="*/ 666043 h 1424730"/>
                  <a:gd name="connsiteX113" fmla="*/ 1514061 w 2064026"/>
                  <a:gd name="connsiteY113" fmla="*/ 613034 h 1424730"/>
                  <a:gd name="connsiteX114" fmla="*/ 1517374 w 2064026"/>
                  <a:gd name="connsiteY114" fmla="*/ 603095 h 1424730"/>
                  <a:gd name="connsiteX115" fmla="*/ 1527313 w 2064026"/>
                  <a:gd name="connsiteY115" fmla="*/ 606408 h 1424730"/>
                  <a:gd name="connsiteX116" fmla="*/ 1553817 w 2064026"/>
                  <a:gd name="connsiteY116" fmla="*/ 609721 h 1424730"/>
                  <a:gd name="connsiteX117" fmla="*/ 1583635 w 2064026"/>
                  <a:gd name="connsiteY117" fmla="*/ 616347 h 1424730"/>
                  <a:gd name="connsiteX118" fmla="*/ 1633330 w 2064026"/>
                  <a:gd name="connsiteY118" fmla="*/ 603095 h 1424730"/>
                  <a:gd name="connsiteX119" fmla="*/ 1643269 w 2064026"/>
                  <a:gd name="connsiteY119" fmla="*/ 609721 h 1424730"/>
                  <a:gd name="connsiteX120" fmla="*/ 1653209 w 2064026"/>
                  <a:gd name="connsiteY120" fmla="*/ 646165 h 1424730"/>
                  <a:gd name="connsiteX121" fmla="*/ 1663270 w 2064026"/>
                  <a:gd name="connsiteY121" fmla="*/ 652958 h 1424730"/>
                  <a:gd name="connsiteX122" fmla="*/ 1662413 w 2064026"/>
                  <a:gd name="connsiteY122" fmla="*/ 651435 h 1424730"/>
                  <a:gd name="connsiteX123" fmla="*/ 1673087 w 2064026"/>
                  <a:gd name="connsiteY123" fmla="*/ 656104 h 1424730"/>
                  <a:gd name="connsiteX124" fmla="*/ 1685556 w 2064026"/>
                  <a:gd name="connsiteY124" fmla="*/ 664962 h 1424730"/>
                  <a:gd name="connsiteX125" fmla="*/ 1696278 w 2064026"/>
                  <a:gd name="connsiteY125" fmla="*/ 669356 h 1424730"/>
                  <a:gd name="connsiteX126" fmla="*/ 1715245 w 2064026"/>
                  <a:gd name="connsiteY126" fmla="*/ 691719 h 1424730"/>
                  <a:gd name="connsiteX127" fmla="*/ 1699011 w 2064026"/>
                  <a:gd name="connsiteY127" fmla="*/ 707953 h 1424730"/>
                  <a:gd name="connsiteX128" fmla="*/ 1720877 w 2064026"/>
                  <a:gd name="connsiteY128" fmla="*/ 709775 h 1424730"/>
                  <a:gd name="connsiteX129" fmla="*/ 1732722 w 2064026"/>
                  <a:gd name="connsiteY129" fmla="*/ 750691 h 1424730"/>
                  <a:gd name="connsiteX130" fmla="*/ 1723611 w 2064026"/>
                  <a:gd name="connsiteY130" fmla="*/ 764440 h 1424730"/>
                  <a:gd name="connsiteX131" fmla="*/ 1742578 w 2064026"/>
                  <a:gd name="connsiteY131" fmla="*/ 765352 h 1424730"/>
                  <a:gd name="connsiteX132" fmla="*/ 1761071 w 2064026"/>
                  <a:gd name="connsiteY132" fmla="*/ 785671 h 1424730"/>
                  <a:gd name="connsiteX133" fmla="*/ 1758350 w 2064026"/>
                  <a:gd name="connsiteY133" fmla="*/ 788821 h 1424730"/>
                  <a:gd name="connsiteX134" fmla="*/ 1772478 w 2064026"/>
                  <a:gd name="connsiteY134" fmla="*/ 791939 h 1424730"/>
                  <a:gd name="connsiteX135" fmla="*/ 1792356 w 2064026"/>
                  <a:gd name="connsiteY135" fmla="*/ 778687 h 1424730"/>
                  <a:gd name="connsiteX136" fmla="*/ 1805609 w 2064026"/>
                  <a:gd name="connsiteY136" fmla="*/ 765434 h 1424730"/>
                  <a:gd name="connsiteX137" fmla="*/ 1808922 w 2064026"/>
                  <a:gd name="connsiteY137" fmla="*/ 755495 h 1424730"/>
                  <a:gd name="connsiteX138" fmla="*/ 1815548 w 2064026"/>
                  <a:gd name="connsiteY138" fmla="*/ 745556 h 1424730"/>
                  <a:gd name="connsiteX139" fmla="*/ 1828800 w 2064026"/>
                  <a:gd name="connsiteY139" fmla="*/ 725678 h 1424730"/>
                  <a:gd name="connsiteX140" fmla="*/ 1842052 w 2064026"/>
                  <a:gd name="connsiteY140" fmla="*/ 699173 h 1424730"/>
                  <a:gd name="connsiteX141" fmla="*/ 1848068 w 2064026"/>
                  <a:gd name="connsiteY141" fmla="*/ 728904 h 1424730"/>
                  <a:gd name="connsiteX142" fmla="*/ 1874136 w 2064026"/>
                  <a:gd name="connsiteY142" fmla="*/ 748956 h 1424730"/>
                  <a:gd name="connsiteX143" fmla="*/ 1878495 w 2064026"/>
                  <a:gd name="connsiteY143" fmla="*/ 768747 h 1424730"/>
                  <a:gd name="connsiteX144" fmla="*/ 1896194 w 2064026"/>
                  <a:gd name="connsiteY144" fmla="*/ 779035 h 1424730"/>
                  <a:gd name="connsiteX145" fmla="*/ 1888173 w 2064026"/>
                  <a:gd name="connsiteY145" fmla="*/ 791067 h 1424730"/>
                  <a:gd name="connsiteX146" fmla="*/ 1894189 w 2064026"/>
                  <a:gd name="connsiteY146" fmla="*/ 817135 h 1424730"/>
                  <a:gd name="connsiteX147" fmla="*/ 1918252 w 2064026"/>
                  <a:gd name="connsiteY147" fmla="*/ 823151 h 1424730"/>
                  <a:gd name="connsiteX148" fmla="*/ 1921565 w 2064026"/>
                  <a:gd name="connsiteY148" fmla="*/ 838321 h 1424730"/>
                  <a:gd name="connsiteX149" fmla="*/ 1921565 w 2064026"/>
                  <a:gd name="connsiteY149" fmla="*/ 871452 h 1424730"/>
                  <a:gd name="connsiteX150" fmla="*/ 1938130 w 2064026"/>
                  <a:gd name="connsiteY150" fmla="*/ 904582 h 1424730"/>
                  <a:gd name="connsiteX151" fmla="*/ 1951382 w 2064026"/>
                  <a:gd name="connsiteY151" fmla="*/ 921147 h 1424730"/>
                  <a:gd name="connsiteX152" fmla="*/ 1938130 w 2064026"/>
                  <a:gd name="connsiteY152" fmla="*/ 954278 h 1424730"/>
                  <a:gd name="connsiteX153" fmla="*/ 1905000 w 2064026"/>
                  <a:gd name="connsiteY153" fmla="*/ 984095 h 1424730"/>
                  <a:gd name="connsiteX154" fmla="*/ 1918252 w 2064026"/>
                  <a:gd name="connsiteY154" fmla="*/ 990721 h 1424730"/>
                  <a:gd name="connsiteX155" fmla="*/ 1951382 w 2064026"/>
                  <a:gd name="connsiteY155" fmla="*/ 960904 h 1424730"/>
                  <a:gd name="connsiteX156" fmla="*/ 1977887 w 2064026"/>
                  <a:gd name="connsiteY156" fmla="*/ 934400 h 1424730"/>
                  <a:gd name="connsiteX157" fmla="*/ 2001078 w 2064026"/>
                  <a:gd name="connsiteY157" fmla="*/ 947652 h 1424730"/>
                  <a:gd name="connsiteX158" fmla="*/ 2022526 w 2064026"/>
                  <a:gd name="connsiteY158" fmla="*/ 963519 h 1424730"/>
                  <a:gd name="connsiteX159" fmla="*/ 2017643 w 2064026"/>
                  <a:gd name="connsiteY159" fmla="*/ 990721 h 1424730"/>
                  <a:gd name="connsiteX160" fmla="*/ 2042578 w 2064026"/>
                  <a:gd name="connsiteY160" fmla="*/ 991593 h 1424730"/>
                  <a:gd name="connsiteX161" fmla="*/ 2058185 w 2064026"/>
                  <a:gd name="connsiteY161" fmla="*/ 1007287 h 1424730"/>
                  <a:gd name="connsiteX162" fmla="*/ 2046589 w 2064026"/>
                  <a:gd name="connsiteY162" fmla="*/ 1041725 h 1424730"/>
                  <a:gd name="connsiteX163" fmla="*/ 2064026 w 2064026"/>
                  <a:gd name="connsiteY163" fmla="*/ 1060295 h 1424730"/>
                  <a:gd name="connsiteX164" fmla="*/ 2027582 w 2064026"/>
                  <a:gd name="connsiteY164" fmla="*/ 1083487 h 1424730"/>
                  <a:gd name="connsiteX165" fmla="*/ 1981200 w 2064026"/>
                  <a:gd name="connsiteY165" fmla="*/ 1103365 h 1424730"/>
                  <a:gd name="connsiteX166" fmla="*/ 1952341 w 2064026"/>
                  <a:gd name="connsiteY166" fmla="*/ 1109904 h 1424730"/>
                  <a:gd name="connsiteX167" fmla="*/ 1931504 w 2064026"/>
                  <a:gd name="connsiteY167" fmla="*/ 1129869 h 1424730"/>
                  <a:gd name="connsiteX168" fmla="*/ 1888173 w 2064026"/>
                  <a:gd name="connsiteY168" fmla="*/ 1119930 h 1424730"/>
                  <a:gd name="connsiteX169" fmla="*/ 1832113 w 2064026"/>
                  <a:gd name="connsiteY169" fmla="*/ 1119930 h 1424730"/>
                  <a:gd name="connsiteX170" fmla="*/ 1795669 w 2064026"/>
                  <a:gd name="connsiteY170" fmla="*/ 1123243 h 1424730"/>
                  <a:gd name="connsiteX171" fmla="*/ 1777884 w 2064026"/>
                  <a:gd name="connsiteY171" fmla="*/ 1143993 h 1424730"/>
                  <a:gd name="connsiteX172" fmla="*/ 1751815 w 2064026"/>
                  <a:gd name="connsiteY172" fmla="*/ 1150009 h 1424730"/>
                  <a:gd name="connsiteX173" fmla="*/ 1716946 w 2064026"/>
                  <a:gd name="connsiteY173" fmla="*/ 1182878 h 1424730"/>
                  <a:gd name="connsiteX174" fmla="*/ 1645005 w 2064026"/>
                  <a:gd name="connsiteY174" fmla="*/ 1261129 h 1424730"/>
                  <a:gd name="connsiteX175" fmla="*/ 1596569 w 2064026"/>
                  <a:gd name="connsiteY175" fmla="*/ 1317493 h 1424730"/>
                  <a:gd name="connsiteX176" fmla="*/ 1593662 w 2064026"/>
                  <a:gd name="connsiteY176" fmla="*/ 1317638 h 1424730"/>
                  <a:gd name="connsiteX177" fmla="*/ 1593697 w 2064026"/>
                  <a:gd name="connsiteY177" fmla="*/ 1319298 h 1424730"/>
                  <a:gd name="connsiteX178" fmla="*/ 1547191 w 2064026"/>
                  <a:gd name="connsiteY178" fmla="*/ 1348530 h 1424730"/>
                  <a:gd name="connsiteX179" fmla="*/ 1497495 w 2064026"/>
                  <a:gd name="connsiteY179" fmla="*/ 1361782 h 1424730"/>
                  <a:gd name="connsiteX180" fmla="*/ 1490869 w 2064026"/>
                  <a:gd name="connsiteY180" fmla="*/ 1384973 h 1424730"/>
                  <a:gd name="connsiteX181" fmla="*/ 1464365 w 2064026"/>
                  <a:gd name="connsiteY181" fmla="*/ 1398226 h 1424730"/>
                  <a:gd name="connsiteX182" fmla="*/ 1408043 w 2064026"/>
                  <a:gd name="connsiteY182" fmla="*/ 1424730 h 1424730"/>
                  <a:gd name="connsiteX183" fmla="*/ 1404730 w 2064026"/>
                  <a:gd name="connsiteY183" fmla="*/ 1404852 h 1424730"/>
                  <a:gd name="connsiteX184" fmla="*/ 1408481 w 2064026"/>
                  <a:gd name="connsiteY184" fmla="*/ 1404687 h 1424730"/>
                  <a:gd name="connsiteX185" fmla="*/ 1414669 w 2064026"/>
                  <a:gd name="connsiteY185" fmla="*/ 1398226 h 1424730"/>
                  <a:gd name="connsiteX186" fmla="*/ 1417982 w 2064026"/>
                  <a:gd name="connsiteY186" fmla="*/ 1381660 h 1424730"/>
                  <a:gd name="connsiteX187" fmla="*/ 1414669 w 2064026"/>
                  <a:gd name="connsiteY187" fmla="*/ 1371721 h 1424730"/>
                  <a:gd name="connsiteX188" fmla="*/ 1411356 w 2064026"/>
                  <a:gd name="connsiteY188" fmla="*/ 1341904 h 1424730"/>
                  <a:gd name="connsiteX189" fmla="*/ 1437861 w 2064026"/>
                  <a:gd name="connsiteY189" fmla="*/ 1318713 h 1424730"/>
                  <a:gd name="connsiteX190" fmla="*/ 1441174 w 2064026"/>
                  <a:gd name="connsiteY190" fmla="*/ 1295521 h 1424730"/>
                  <a:gd name="connsiteX191" fmla="*/ 1414669 w 2064026"/>
                  <a:gd name="connsiteY191" fmla="*/ 1265704 h 1424730"/>
                  <a:gd name="connsiteX192" fmla="*/ 1378226 w 2064026"/>
                  <a:gd name="connsiteY192" fmla="*/ 1262391 h 1424730"/>
                  <a:gd name="connsiteX193" fmla="*/ 1374293 w 2064026"/>
                  <a:gd name="connsiteY193" fmla="*/ 1258586 h 1424730"/>
                  <a:gd name="connsiteX194" fmla="*/ 1368287 w 2064026"/>
                  <a:gd name="connsiteY194" fmla="*/ 1252452 h 1424730"/>
                  <a:gd name="connsiteX195" fmla="*/ 1358941 w 2064026"/>
                  <a:gd name="connsiteY195" fmla="*/ 1248330 h 1424730"/>
                  <a:gd name="connsiteX196" fmla="*/ 1357896 w 2064026"/>
                  <a:gd name="connsiteY196" fmla="*/ 1248612 h 1424730"/>
                  <a:gd name="connsiteX197" fmla="*/ 1355035 w 2064026"/>
                  <a:gd name="connsiteY197" fmla="*/ 1239200 h 1424730"/>
                  <a:gd name="connsiteX198" fmla="*/ 1345095 w 2064026"/>
                  <a:gd name="connsiteY198" fmla="*/ 1235887 h 1424730"/>
                  <a:gd name="connsiteX199" fmla="*/ 1331843 w 2064026"/>
                  <a:gd name="connsiteY199" fmla="*/ 1219321 h 1424730"/>
                  <a:gd name="connsiteX200" fmla="*/ 1311965 w 2064026"/>
                  <a:gd name="connsiteY200" fmla="*/ 1189504 h 1424730"/>
                  <a:gd name="connsiteX201" fmla="*/ 1292087 w 2064026"/>
                  <a:gd name="connsiteY201" fmla="*/ 1172939 h 1424730"/>
                  <a:gd name="connsiteX202" fmla="*/ 1282148 w 2064026"/>
                  <a:gd name="connsiteY202" fmla="*/ 1169626 h 1424730"/>
                  <a:gd name="connsiteX203" fmla="*/ 1262269 w 2064026"/>
                  <a:gd name="connsiteY203" fmla="*/ 1166313 h 1424730"/>
                  <a:gd name="connsiteX204" fmla="*/ 1252330 w 2064026"/>
                  <a:gd name="connsiteY204" fmla="*/ 1169626 h 1424730"/>
                  <a:gd name="connsiteX205" fmla="*/ 1232452 w 2064026"/>
                  <a:gd name="connsiteY205" fmla="*/ 1176252 h 1424730"/>
                  <a:gd name="connsiteX206" fmla="*/ 1202635 w 2064026"/>
                  <a:gd name="connsiteY206" fmla="*/ 1182878 h 1424730"/>
                  <a:gd name="connsiteX207" fmla="*/ 1196009 w 2064026"/>
                  <a:gd name="connsiteY207" fmla="*/ 1182878 h 1424730"/>
                  <a:gd name="connsiteX208" fmla="*/ 1187992 w 2064026"/>
                  <a:gd name="connsiteY208" fmla="*/ 1182842 h 1424730"/>
                  <a:gd name="connsiteX209" fmla="*/ 1187949 w 2064026"/>
                  <a:gd name="connsiteY209" fmla="*/ 1181714 h 1424730"/>
                  <a:gd name="connsiteX210" fmla="*/ 1117927 w 2064026"/>
                  <a:gd name="connsiteY210" fmla="*/ 1175535 h 1424730"/>
                  <a:gd name="connsiteX211" fmla="*/ 1099392 w 2064026"/>
                  <a:gd name="connsiteY211" fmla="*/ 1148763 h 1424730"/>
                  <a:gd name="connsiteX212" fmla="*/ 1095273 w 2064026"/>
                  <a:gd name="connsiteY212" fmla="*/ 1171416 h 1424730"/>
                  <a:gd name="connsiteX213" fmla="*/ 438306 w 2064026"/>
                  <a:gd name="connsiteY213" fmla="*/ 1169357 h 1424730"/>
                  <a:gd name="connsiteX214" fmla="*/ 441532 w 2064026"/>
                  <a:gd name="connsiteY214" fmla="*/ 1177757 h 1424730"/>
                  <a:gd name="connsiteX215" fmla="*/ 434009 w 2064026"/>
                  <a:gd name="connsiteY215" fmla="*/ 1176252 h 1424730"/>
                  <a:gd name="connsiteX216" fmla="*/ 427382 w 2064026"/>
                  <a:gd name="connsiteY216" fmla="*/ 1169626 h 1424730"/>
                  <a:gd name="connsiteX217" fmla="*/ 417443 w 2064026"/>
                  <a:gd name="connsiteY217" fmla="*/ 1166313 h 1424730"/>
                  <a:gd name="connsiteX218" fmla="*/ 414130 w 2064026"/>
                  <a:gd name="connsiteY218" fmla="*/ 1156373 h 1424730"/>
                  <a:gd name="connsiteX219" fmla="*/ 400405 w 2064026"/>
                  <a:gd name="connsiteY219" fmla="*/ 1150780 h 1424730"/>
                  <a:gd name="connsiteX220" fmla="*/ 394252 w 2064026"/>
                  <a:gd name="connsiteY220" fmla="*/ 1143121 h 1424730"/>
                  <a:gd name="connsiteX221" fmla="*/ 385175 w 2064026"/>
                  <a:gd name="connsiteY221" fmla="*/ 1136396 h 1424730"/>
                  <a:gd name="connsiteX222" fmla="*/ 383685 w 2064026"/>
                  <a:gd name="connsiteY222" fmla="*/ 1135200 h 1424730"/>
                  <a:gd name="connsiteX223" fmla="*/ 381000 w 2064026"/>
                  <a:gd name="connsiteY223" fmla="*/ 1126556 h 1424730"/>
                  <a:gd name="connsiteX224" fmla="*/ 361122 w 2064026"/>
                  <a:gd name="connsiteY224" fmla="*/ 1119930 h 1424730"/>
                  <a:gd name="connsiteX225" fmla="*/ 351182 w 2064026"/>
                  <a:gd name="connsiteY225" fmla="*/ 1103365 h 1424730"/>
                  <a:gd name="connsiteX226" fmla="*/ 327991 w 2064026"/>
                  <a:gd name="connsiteY226" fmla="*/ 1100052 h 1424730"/>
                  <a:gd name="connsiteX227" fmla="*/ 311426 w 2064026"/>
                  <a:gd name="connsiteY227" fmla="*/ 1083487 h 1424730"/>
                  <a:gd name="connsiteX228" fmla="*/ 308113 w 2064026"/>
                  <a:gd name="connsiteY228" fmla="*/ 1073547 h 1424730"/>
                  <a:gd name="connsiteX229" fmla="*/ 298174 w 2064026"/>
                  <a:gd name="connsiteY229" fmla="*/ 1047043 h 1424730"/>
                  <a:gd name="connsiteX230" fmla="*/ 284922 w 2064026"/>
                  <a:gd name="connsiteY230" fmla="*/ 1030478 h 1424730"/>
                  <a:gd name="connsiteX231" fmla="*/ 284922 w 2064026"/>
                  <a:gd name="connsiteY231" fmla="*/ 1010600 h 1424730"/>
                  <a:gd name="connsiteX232" fmla="*/ 265043 w 2064026"/>
                  <a:gd name="connsiteY232" fmla="*/ 994034 h 1424730"/>
                  <a:gd name="connsiteX233" fmla="*/ 284922 w 2064026"/>
                  <a:gd name="connsiteY233" fmla="*/ 977469 h 1424730"/>
                  <a:gd name="connsiteX234" fmla="*/ 245165 w 2064026"/>
                  <a:gd name="connsiteY234" fmla="*/ 977469 h 1424730"/>
                  <a:gd name="connsiteX235" fmla="*/ 255104 w 2064026"/>
                  <a:gd name="connsiteY235" fmla="*/ 937713 h 1424730"/>
                  <a:gd name="connsiteX236" fmla="*/ 254462 w 2064026"/>
                  <a:gd name="connsiteY236" fmla="*/ 936521 h 1424730"/>
                  <a:gd name="connsiteX237" fmla="*/ 260652 w 2064026"/>
                  <a:gd name="connsiteY237" fmla="*/ 942023 h 1424730"/>
                  <a:gd name="connsiteX238" fmla="*/ 272212 w 2064026"/>
                  <a:gd name="connsiteY238" fmla="*/ 936176 h 1424730"/>
                  <a:gd name="connsiteX239" fmla="*/ 261117 w 2064026"/>
                  <a:gd name="connsiteY239" fmla="*/ 900767 h 1424730"/>
                  <a:gd name="connsiteX240" fmla="*/ 241386 w 2064026"/>
                  <a:gd name="connsiteY240" fmla="*/ 883893 h 1424730"/>
                  <a:gd name="connsiteX241" fmla="*/ 246236 w 2064026"/>
                  <a:gd name="connsiteY241" fmla="*/ 869942 h 1424730"/>
                  <a:gd name="connsiteX242" fmla="*/ 233879 w 2064026"/>
                  <a:gd name="connsiteY242" fmla="*/ 865823 h 1424730"/>
                  <a:gd name="connsiteX243" fmla="*/ 227701 w 2064026"/>
                  <a:gd name="connsiteY243" fmla="*/ 863763 h 1424730"/>
                  <a:gd name="connsiteX244" fmla="*/ 221522 w 2064026"/>
                  <a:gd name="connsiteY244" fmla="*/ 859644 h 1424730"/>
                  <a:gd name="connsiteX245" fmla="*/ 219463 w 2064026"/>
                  <a:gd name="connsiteY245" fmla="*/ 853466 h 1424730"/>
                  <a:gd name="connsiteX246" fmla="*/ 211225 w 2064026"/>
                  <a:gd name="connsiteY246" fmla="*/ 841109 h 1424730"/>
                  <a:gd name="connsiteX247" fmla="*/ 209360 w 2064026"/>
                  <a:gd name="connsiteY247" fmla="*/ 835558 h 1424730"/>
                  <a:gd name="connsiteX248" fmla="*/ 208755 w 2064026"/>
                  <a:gd name="connsiteY248" fmla="*/ 832227 h 1424730"/>
                  <a:gd name="connsiteX249" fmla="*/ 207106 w 2064026"/>
                  <a:gd name="connsiteY249" fmla="*/ 820515 h 1424730"/>
                  <a:gd name="connsiteX250" fmla="*/ 200928 w 2064026"/>
                  <a:gd name="connsiteY250" fmla="*/ 797861 h 1424730"/>
                  <a:gd name="connsiteX251" fmla="*/ 194749 w 2064026"/>
                  <a:gd name="connsiteY251" fmla="*/ 785504 h 1424730"/>
                  <a:gd name="connsiteX252" fmla="*/ 193488 w 2064026"/>
                  <a:gd name="connsiteY252" fmla="*/ 801050 h 1424730"/>
                  <a:gd name="connsiteX253" fmla="*/ 182393 w 2064026"/>
                  <a:gd name="connsiteY253" fmla="*/ 804704 h 1424730"/>
                  <a:gd name="connsiteX254" fmla="*/ 170036 w 2064026"/>
                  <a:gd name="connsiteY254" fmla="*/ 778462 h 1424730"/>
                  <a:gd name="connsiteX255" fmla="*/ 163031 w 2064026"/>
                  <a:gd name="connsiteY255" fmla="*/ 766341 h 1424730"/>
                  <a:gd name="connsiteX256" fmla="*/ 163636 w 2064026"/>
                  <a:gd name="connsiteY256" fmla="*/ 778005 h 1424730"/>
                  <a:gd name="connsiteX257" fmla="*/ 157679 w 2064026"/>
                  <a:gd name="connsiteY257" fmla="*/ 777199 h 1424730"/>
                  <a:gd name="connsiteX258" fmla="*/ 143263 w 2064026"/>
                  <a:gd name="connsiteY258" fmla="*/ 754612 h 1424730"/>
                  <a:gd name="connsiteX259" fmla="*/ 148112 w 2064026"/>
                  <a:gd name="connsiteY259" fmla="*/ 731626 h 1424730"/>
                  <a:gd name="connsiteX260" fmla="*/ 109514 w 2064026"/>
                  <a:gd name="connsiteY260" fmla="*/ 723854 h 1424730"/>
                  <a:gd name="connsiteX261" fmla="*/ 87326 w 2064026"/>
                  <a:gd name="connsiteY261" fmla="*/ 744780 h 1424730"/>
                  <a:gd name="connsiteX262" fmla="*/ 95895 w 2064026"/>
                  <a:gd name="connsiteY262" fmla="*/ 756671 h 1424730"/>
                  <a:gd name="connsiteX263" fmla="*/ 77360 w 2064026"/>
                  <a:gd name="connsiteY263" fmla="*/ 746374 h 1424730"/>
                  <a:gd name="connsiteX264" fmla="*/ 58825 w 2064026"/>
                  <a:gd name="connsiteY264" fmla="*/ 729898 h 1424730"/>
                  <a:gd name="connsiteX265" fmla="*/ 54706 w 2064026"/>
                  <a:gd name="connsiteY265" fmla="*/ 723720 h 1424730"/>
                  <a:gd name="connsiteX266" fmla="*/ 42349 w 2064026"/>
                  <a:gd name="connsiteY266" fmla="*/ 717542 h 1424730"/>
                  <a:gd name="connsiteX267" fmla="*/ 23814 w 2064026"/>
                  <a:gd name="connsiteY267" fmla="*/ 705185 h 1424730"/>
                  <a:gd name="connsiteX268" fmla="*/ 11457 w 2064026"/>
                  <a:gd name="connsiteY268" fmla="*/ 699007 h 1424730"/>
                  <a:gd name="connsiteX269" fmla="*/ 5279 w 2064026"/>
                  <a:gd name="connsiteY269" fmla="*/ 699007 h 1424730"/>
                  <a:gd name="connsiteX270" fmla="*/ 1160 w 2064026"/>
                  <a:gd name="connsiteY270" fmla="*/ 693515 h 1424730"/>
                  <a:gd name="connsiteX271" fmla="*/ 1160 w 2064026"/>
                  <a:gd name="connsiteY271" fmla="*/ 163547 h 1424730"/>
                  <a:gd name="connsiteX272" fmla="*/ 0 w 2064026"/>
                  <a:gd name="connsiteY272" fmla="*/ 163020 h 1424730"/>
                  <a:gd name="connsiteX273" fmla="*/ 0 w 2064026"/>
                  <a:gd name="connsiteY273" fmla="*/ 162460 h 1424730"/>
                  <a:gd name="connsiteX274" fmla="*/ 92765 w 2064026"/>
                  <a:gd name="connsiteY274" fmla="*/ 218782 h 1424730"/>
                  <a:gd name="connsiteX275" fmla="*/ 125895 w 2064026"/>
                  <a:gd name="connsiteY275" fmla="*/ 215469 h 1424730"/>
                  <a:gd name="connsiteX276" fmla="*/ 83195 w 2064026"/>
                  <a:gd name="connsiteY276" fmla="*/ 149208 h 1424730"/>
                  <a:gd name="connsiteX277" fmla="*/ 131049 w 2064026"/>
                  <a:gd name="connsiteY277" fmla="*/ 151233 h 1424730"/>
                  <a:gd name="connsiteX278" fmla="*/ 228600 w 2064026"/>
                  <a:gd name="connsiteY278" fmla="*/ 75033 h 1424730"/>
                  <a:gd name="connsiteX279" fmla="*/ 274429 w 2064026"/>
                  <a:gd name="connsiteY279" fmla="*/ 79450 h 1424730"/>
                  <a:gd name="connsiteX280" fmla="*/ 147798 w 2064026"/>
                  <a:gd name="connsiteY280" fmla="*/ 163932 h 1424730"/>
                  <a:gd name="connsiteX281" fmla="*/ 195469 w 2064026"/>
                  <a:gd name="connsiteY281" fmla="*/ 179026 h 1424730"/>
                  <a:gd name="connsiteX282" fmla="*/ 218661 w 2064026"/>
                  <a:gd name="connsiteY282" fmla="*/ 142582 h 1424730"/>
                  <a:gd name="connsiteX283" fmla="*/ 255104 w 2064026"/>
                  <a:gd name="connsiteY283" fmla="*/ 142582 h 1424730"/>
                  <a:gd name="connsiteX284" fmla="*/ 261730 w 2064026"/>
                  <a:gd name="connsiteY284" fmla="*/ 155834 h 1424730"/>
                  <a:gd name="connsiteX285" fmla="*/ 301487 w 2064026"/>
                  <a:gd name="connsiteY285" fmla="*/ 139269 h 1424730"/>
                  <a:gd name="connsiteX286" fmla="*/ 311426 w 2064026"/>
                  <a:gd name="connsiteY286" fmla="*/ 99513 h 1424730"/>
                  <a:gd name="connsiteX287" fmla="*/ 327991 w 2064026"/>
                  <a:gd name="connsiteY287" fmla="*/ 132643 h 1424730"/>
                  <a:gd name="connsiteX288" fmla="*/ 341243 w 2064026"/>
                  <a:gd name="connsiteY288" fmla="*/ 159147 h 1424730"/>
                  <a:gd name="connsiteX289" fmla="*/ 371061 w 2064026"/>
                  <a:gd name="connsiteY289" fmla="*/ 165773 h 1424730"/>
                  <a:gd name="connsiteX290" fmla="*/ 397565 w 2064026"/>
                  <a:gd name="connsiteY290" fmla="*/ 139269 h 1424730"/>
                  <a:gd name="connsiteX291" fmla="*/ 417443 w 2064026"/>
                  <a:gd name="connsiteY291" fmla="*/ 182339 h 1424730"/>
                  <a:gd name="connsiteX292" fmla="*/ 443948 w 2064026"/>
                  <a:gd name="connsiteY292" fmla="*/ 152521 h 1424730"/>
                  <a:gd name="connsiteX293" fmla="*/ 473765 w 2064026"/>
                  <a:gd name="connsiteY293" fmla="*/ 155834 h 1424730"/>
                  <a:gd name="connsiteX294" fmla="*/ 506895 w 2064026"/>
                  <a:gd name="connsiteY294" fmla="*/ 179026 h 1424730"/>
                  <a:gd name="connsiteX295" fmla="*/ 576469 w 2064026"/>
                  <a:gd name="connsiteY295" fmla="*/ 225408 h 1424730"/>
                  <a:gd name="connsiteX296" fmla="*/ 616226 w 2064026"/>
                  <a:gd name="connsiteY296" fmla="*/ 218782 h 1424730"/>
                  <a:gd name="connsiteX297" fmla="*/ 641902 w 2064026"/>
                  <a:gd name="connsiteY297" fmla="*/ 248600 h 1424730"/>
                  <a:gd name="connsiteX298" fmla="*/ 609600 w 2064026"/>
                  <a:gd name="connsiteY298" fmla="*/ 271791 h 1424730"/>
                  <a:gd name="connsiteX299" fmla="*/ 659295 w 2064026"/>
                  <a:gd name="connsiteY299" fmla="*/ 285043 h 1424730"/>
                  <a:gd name="connsiteX300" fmla="*/ 742122 w 2064026"/>
                  <a:gd name="connsiteY300" fmla="*/ 281730 h 1424730"/>
                  <a:gd name="connsiteX301" fmla="*/ 785191 w 2064026"/>
                  <a:gd name="connsiteY301" fmla="*/ 354617 h 1424730"/>
                  <a:gd name="connsiteX302" fmla="*/ 788504 w 2064026"/>
                  <a:gd name="connsiteY302" fmla="*/ 278417 h 1424730"/>
                  <a:gd name="connsiteX303" fmla="*/ 834887 w 2064026"/>
                  <a:gd name="connsiteY303" fmla="*/ 275104 h 1424730"/>
                  <a:gd name="connsiteX304" fmla="*/ 834887 w 2064026"/>
                  <a:gd name="connsiteY304" fmla="*/ 258539 h 1424730"/>
                  <a:gd name="connsiteX305" fmla="*/ 781878 w 2064026"/>
                  <a:gd name="connsiteY305" fmla="*/ 258539 h 1424730"/>
                  <a:gd name="connsiteX306" fmla="*/ 765313 w 2064026"/>
                  <a:gd name="connsiteY306" fmla="*/ 238660 h 1424730"/>
                  <a:gd name="connsiteX307" fmla="*/ 781878 w 2064026"/>
                  <a:gd name="connsiteY307" fmla="*/ 222095 h 1424730"/>
                  <a:gd name="connsiteX308" fmla="*/ 811695 w 2064026"/>
                  <a:gd name="connsiteY308" fmla="*/ 218782 h 1424730"/>
                  <a:gd name="connsiteX309" fmla="*/ 844826 w 2064026"/>
                  <a:gd name="connsiteY309" fmla="*/ 218782 h 1424730"/>
                  <a:gd name="connsiteX310" fmla="*/ 849746 w 2064026"/>
                  <a:gd name="connsiteY310" fmla="*/ 220037 h 1424730"/>
                  <a:gd name="connsiteX311" fmla="*/ 851452 w 2064026"/>
                  <a:gd name="connsiteY311" fmla="*/ 232034 h 1424730"/>
                  <a:gd name="connsiteX312" fmla="*/ 858630 w 2064026"/>
                  <a:gd name="connsiteY312" fmla="*/ 242900 h 1424730"/>
                  <a:gd name="connsiteX313" fmla="*/ 857535 w 2064026"/>
                  <a:gd name="connsiteY313" fmla="*/ 240355 h 1424730"/>
                  <a:gd name="connsiteX314" fmla="*/ 864704 w 2064026"/>
                  <a:gd name="connsiteY314" fmla="*/ 248600 h 1424730"/>
                  <a:gd name="connsiteX315" fmla="*/ 877956 w 2064026"/>
                  <a:gd name="connsiteY315" fmla="*/ 271791 h 1424730"/>
                  <a:gd name="connsiteX316" fmla="*/ 937591 w 2064026"/>
                  <a:gd name="connsiteY316" fmla="*/ 275104 h 1424730"/>
                  <a:gd name="connsiteX317" fmla="*/ 940904 w 2064026"/>
                  <a:gd name="connsiteY317" fmla="*/ 285043 h 1424730"/>
                  <a:gd name="connsiteX318" fmla="*/ 964095 w 2064026"/>
                  <a:gd name="connsiteY318" fmla="*/ 291669 h 1424730"/>
                  <a:gd name="connsiteX319" fmla="*/ 977348 w 2064026"/>
                  <a:gd name="connsiteY319" fmla="*/ 288356 h 1424730"/>
                  <a:gd name="connsiteX320" fmla="*/ 987287 w 2064026"/>
                  <a:gd name="connsiteY320" fmla="*/ 285043 h 1424730"/>
                  <a:gd name="connsiteX321" fmla="*/ 1017104 w 2064026"/>
                  <a:gd name="connsiteY321" fmla="*/ 281730 h 1424730"/>
                  <a:gd name="connsiteX322" fmla="*/ 1030356 w 2064026"/>
                  <a:gd name="connsiteY322" fmla="*/ 248600 h 1424730"/>
                  <a:gd name="connsiteX323" fmla="*/ 1050235 w 2064026"/>
                  <a:gd name="connsiteY323" fmla="*/ 248600 h 1424730"/>
                  <a:gd name="connsiteX324" fmla="*/ 1076739 w 2064026"/>
                  <a:gd name="connsiteY324" fmla="*/ 265165 h 1424730"/>
                  <a:gd name="connsiteX325" fmla="*/ 1089991 w 2064026"/>
                  <a:gd name="connsiteY325" fmla="*/ 338052 h 1424730"/>
                  <a:gd name="connsiteX326" fmla="*/ 1096617 w 2064026"/>
                  <a:gd name="connsiteY326" fmla="*/ 271791 h 1424730"/>
                  <a:gd name="connsiteX327" fmla="*/ 1123122 w 2064026"/>
                  <a:gd name="connsiteY327" fmla="*/ 271791 h 1424730"/>
                  <a:gd name="connsiteX328" fmla="*/ 1116495 w 2064026"/>
                  <a:gd name="connsiteY328" fmla="*/ 185652 h 1424730"/>
                  <a:gd name="connsiteX329" fmla="*/ 1131036 w 2064026"/>
                  <a:gd name="connsiteY329" fmla="*/ 171480 h 1424730"/>
                  <a:gd name="connsiteX330" fmla="*/ 1106556 w 2064026"/>
                  <a:gd name="connsiteY330" fmla="*/ 165773 h 1424730"/>
                  <a:gd name="connsiteX331" fmla="*/ 1099930 w 2064026"/>
                  <a:gd name="connsiteY331" fmla="*/ 155834 h 1424730"/>
                  <a:gd name="connsiteX332" fmla="*/ 1086678 w 2064026"/>
                  <a:gd name="connsiteY332" fmla="*/ 135956 h 1424730"/>
                  <a:gd name="connsiteX333" fmla="*/ 1080052 w 2064026"/>
                  <a:gd name="connsiteY333" fmla="*/ 122704 h 1424730"/>
                  <a:gd name="connsiteX334" fmla="*/ 1073426 w 2064026"/>
                  <a:gd name="connsiteY334" fmla="*/ 99513 h 1424730"/>
                  <a:gd name="connsiteX335" fmla="*/ 1083365 w 2064026"/>
                  <a:gd name="connsiteY335" fmla="*/ 66382 h 1424730"/>
                  <a:gd name="connsiteX336" fmla="*/ 1096617 w 2064026"/>
                  <a:gd name="connsiteY336" fmla="*/ 46504 h 1424730"/>
                  <a:gd name="connsiteX337" fmla="*/ 1099930 w 2064026"/>
                  <a:gd name="connsiteY337" fmla="*/ 10060 h 1424730"/>
                  <a:gd name="connsiteX338" fmla="*/ 1126435 w 2064026"/>
                  <a:gd name="connsiteY338" fmla="*/ 6747 h 1424730"/>
                  <a:gd name="connsiteX339" fmla="*/ 1146313 w 2064026"/>
                  <a:gd name="connsiteY33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33939 w 2064026"/>
                  <a:gd name="connsiteY103" fmla="*/ 921147 h 1424730"/>
                  <a:gd name="connsiteX104" fmla="*/ 1557130 w 2064026"/>
                  <a:gd name="connsiteY104" fmla="*/ 864826 h 1424730"/>
                  <a:gd name="connsiteX105" fmla="*/ 1557117 w 2064026"/>
                  <a:gd name="connsiteY105" fmla="*/ 857327 h 1424730"/>
                  <a:gd name="connsiteX106" fmla="*/ 1553817 w 2064026"/>
                  <a:gd name="connsiteY106" fmla="*/ 831695 h 1424730"/>
                  <a:gd name="connsiteX107" fmla="*/ 1550504 w 2064026"/>
                  <a:gd name="connsiteY107" fmla="*/ 795252 h 1424730"/>
                  <a:gd name="connsiteX108" fmla="*/ 1538660 w 2064026"/>
                  <a:gd name="connsiteY108" fmla="*/ 786224 h 1424730"/>
                  <a:gd name="connsiteX109" fmla="*/ 1517788 w 2064026"/>
                  <a:gd name="connsiteY109" fmla="*/ 775373 h 1424730"/>
                  <a:gd name="connsiteX110" fmla="*/ 1532117 w 2064026"/>
                  <a:gd name="connsiteY110" fmla="*/ 759305 h 1424730"/>
                  <a:gd name="connsiteX111" fmla="*/ 1534933 w 2064026"/>
                  <a:gd name="connsiteY111" fmla="*/ 749366 h 1424730"/>
                  <a:gd name="connsiteX112" fmla="*/ 1527313 w 2064026"/>
                  <a:gd name="connsiteY112" fmla="*/ 689234 h 1424730"/>
                  <a:gd name="connsiteX113" fmla="*/ 1524000 w 2064026"/>
                  <a:gd name="connsiteY113" fmla="*/ 666043 h 1424730"/>
                  <a:gd name="connsiteX114" fmla="*/ 1514061 w 2064026"/>
                  <a:gd name="connsiteY114" fmla="*/ 613034 h 1424730"/>
                  <a:gd name="connsiteX115" fmla="*/ 1517374 w 2064026"/>
                  <a:gd name="connsiteY115" fmla="*/ 603095 h 1424730"/>
                  <a:gd name="connsiteX116" fmla="*/ 1527313 w 2064026"/>
                  <a:gd name="connsiteY116" fmla="*/ 606408 h 1424730"/>
                  <a:gd name="connsiteX117" fmla="*/ 1553817 w 2064026"/>
                  <a:gd name="connsiteY117" fmla="*/ 609721 h 1424730"/>
                  <a:gd name="connsiteX118" fmla="*/ 1583635 w 2064026"/>
                  <a:gd name="connsiteY118" fmla="*/ 616347 h 1424730"/>
                  <a:gd name="connsiteX119" fmla="*/ 1633330 w 2064026"/>
                  <a:gd name="connsiteY119" fmla="*/ 603095 h 1424730"/>
                  <a:gd name="connsiteX120" fmla="*/ 1643269 w 2064026"/>
                  <a:gd name="connsiteY120" fmla="*/ 609721 h 1424730"/>
                  <a:gd name="connsiteX121" fmla="*/ 1653209 w 2064026"/>
                  <a:gd name="connsiteY121" fmla="*/ 646165 h 1424730"/>
                  <a:gd name="connsiteX122" fmla="*/ 1663270 w 2064026"/>
                  <a:gd name="connsiteY122" fmla="*/ 652958 h 1424730"/>
                  <a:gd name="connsiteX123" fmla="*/ 1662413 w 2064026"/>
                  <a:gd name="connsiteY123" fmla="*/ 651435 h 1424730"/>
                  <a:gd name="connsiteX124" fmla="*/ 1673087 w 2064026"/>
                  <a:gd name="connsiteY124" fmla="*/ 656104 h 1424730"/>
                  <a:gd name="connsiteX125" fmla="*/ 1685556 w 2064026"/>
                  <a:gd name="connsiteY125" fmla="*/ 664962 h 1424730"/>
                  <a:gd name="connsiteX126" fmla="*/ 1696278 w 2064026"/>
                  <a:gd name="connsiteY126" fmla="*/ 669356 h 1424730"/>
                  <a:gd name="connsiteX127" fmla="*/ 1715245 w 2064026"/>
                  <a:gd name="connsiteY127" fmla="*/ 691719 h 1424730"/>
                  <a:gd name="connsiteX128" fmla="*/ 1699011 w 2064026"/>
                  <a:gd name="connsiteY128" fmla="*/ 707953 h 1424730"/>
                  <a:gd name="connsiteX129" fmla="*/ 1720877 w 2064026"/>
                  <a:gd name="connsiteY129" fmla="*/ 709775 h 1424730"/>
                  <a:gd name="connsiteX130" fmla="*/ 1732722 w 2064026"/>
                  <a:gd name="connsiteY130" fmla="*/ 750691 h 1424730"/>
                  <a:gd name="connsiteX131" fmla="*/ 1723611 w 2064026"/>
                  <a:gd name="connsiteY131" fmla="*/ 764440 h 1424730"/>
                  <a:gd name="connsiteX132" fmla="*/ 1742578 w 2064026"/>
                  <a:gd name="connsiteY132" fmla="*/ 765352 h 1424730"/>
                  <a:gd name="connsiteX133" fmla="*/ 1761071 w 2064026"/>
                  <a:gd name="connsiteY133" fmla="*/ 785671 h 1424730"/>
                  <a:gd name="connsiteX134" fmla="*/ 1758350 w 2064026"/>
                  <a:gd name="connsiteY134" fmla="*/ 788821 h 1424730"/>
                  <a:gd name="connsiteX135" fmla="*/ 1772478 w 2064026"/>
                  <a:gd name="connsiteY135" fmla="*/ 791939 h 1424730"/>
                  <a:gd name="connsiteX136" fmla="*/ 1792356 w 2064026"/>
                  <a:gd name="connsiteY136" fmla="*/ 778687 h 1424730"/>
                  <a:gd name="connsiteX137" fmla="*/ 1805609 w 2064026"/>
                  <a:gd name="connsiteY137" fmla="*/ 765434 h 1424730"/>
                  <a:gd name="connsiteX138" fmla="*/ 1808922 w 2064026"/>
                  <a:gd name="connsiteY138" fmla="*/ 755495 h 1424730"/>
                  <a:gd name="connsiteX139" fmla="*/ 1815548 w 2064026"/>
                  <a:gd name="connsiteY139" fmla="*/ 745556 h 1424730"/>
                  <a:gd name="connsiteX140" fmla="*/ 1828800 w 2064026"/>
                  <a:gd name="connsiteY140" fmla="*/ 725678 h 1424730"/>
                  <a:gd name="connsiteX141" fmla="*/ 1842052 w 2064026"/>
                  <a:gd name="connsiteY141" fmla="*/ 699173 h 1424730"/>
                  <a:gd name="connsiteX142" fmla="*/ 1848068 w 2064026"/>
                  <a:gd name="connsiteY142" fmla="*/ 728904 h 1424730"/>
                  <a:gd name="connsiteX143" fmla="*/ 1874136 w 2064026"/>
                  <a:gd name="connsiteY143" fmla="*/ 748956 h 1424730"/>
                  <a:gd name="connsiteX144" fmla="*/ 1878495 w 2064026"/>
                  <a:gd name="connsiteY144" fmla="*/ 768747 h 1424730"/>
                  <a:gd name="connsiteX145" fmla="*/ 1896194 w 2064026"/>
                  <a:gd name="connsiteY145" fmla="*/ 779035 h 1424730"/>
                  <a:gd name="connsiteX146" fmla="*/ 1888173 w 2064026"/>
                  <a:gd name="connsiteY146" fmla="*/ 791067 h 1424730"/>
                  <a:gd name="connsiteX147" fmla="*/ 1894189 w 2064026"/>
                  <a:gd name="connsiteY147" fmla="*/ 817135 h 1424730"/>
                  <a:gd name="connsiteX148" fmla="*/ 1918252 w 2064026"/>
                  <a:gd name="connsiteY148" fmla="*/ 823151 h 1424730"/>
                  <a:gd name="connsiteX149" fmla="*/ 1921565 w 2064026"/>
                  <a:gd name="connsiteY149" fmla="*/ 838321 h 1424730"/>
                  <a:gd name="connsiteX150" fmla="*/ 1921565 w 2064026"/>
                  <a:gd name="connsiteY150" fmla="*/ 871452 h 1424730"/>
                  <a:gd name="connsiteX151" fmla="*/ 1938130 w 2064026"/>
                  <a:gd name="connsiteY151" fmla="*/ 904582 h 1424730"/>
                  <a:gd name="connsiteX152" fmla="*/ 1951382 w 2064026"/>
                  <a:gd name="connsiteY152" fmla="*/ 921147 h 1424730"/>
                  <a:gd name="connsiteX153" fmla="*/ 1938130 w 2064026"/>
                  <a:gd name="connsiteY153" fmla="*/ 954278 h 1424730"/>
                  <a:gd name="connsiteX154" fmla="*/ 1905000 w 2064026"/>
                  <a:gd name="connsiteY154" fmla="*/ 984095 h 1424730"/>
                  <a:gd name="connsiteX155" fmla="*/ 1918252 w 2064026"/>
                  <a:gd name="connsiteY155" fmla="*/ 990721 h 1424730"/>
                  <a:gd name="connsiteX156" fmla="*/ 1951382 w 2064026"/>
                  <a:gd name="connsiteY156" fmla="*/ 960904 h 1424730"/>
                  <a:gd name="connsiteX157" fmla="*/ 1977887 w 2064026"/>
                  <a:gd name="connsiteY157" fmla="*/ 934400 h 1424730"/>
                  <a:gd name="connsiteX158" fmla="*/ 2001078 w 2064026"/>
                  <a:gd name="connsiteY158" fmla="*/ 947652 h 1424730"/>
                  <a:gd name="connsiteX159" fmla="*/ 2022526 w 2064026"/>
                  <a:gd name="connsiteY159" fmla="*/ 963519 h 1424730"/>
                  <a:gd name="connsiteX160" fmla="*/ 2017643 w 2064026"/>
                  <a:gd name="connsiteY160" fmla="*/ 990721 h 1424730"/>
                  <a:gd name="connsiteX161" fmla="*/ 2042578 w 2064026"/>
                  <a:gd name="connsiteY161" fmla="*/ 991593 h 1424730"/>
                  <a:gd name="connsiteX162" fmla="*/ 2058185 w 2064026"/>
                  <a:gd name="connsiteY162" fmla="*/ 1007287 h 1424730"/>
                  <a:gd name="connsiteX163" fmla="*/ 2046589 w 2064026"/>
                  <a:gd name="connsiteY163" fmla="*/ 1041725 h 1424730"/>
                  <a:gd name="connsiteX164" fmla="*/ 2064026 w 2064026"/>
                  <a:gd name="connsiteY164" fmla="*/ 1060295 h 1424730"/>
                  <a:gd name="connsiteX165" fmla="*/ 2027582 w 2064026"/>
                  <a:gd name="connsiteY165" fmla="*/ 1083487 h 1424730"/>
                  <a:gd name="connsiteX166" fmla="*/ 1981200 w 2064026"/>
                  <a:gd name="connsiteY166" fmla="*/ 1103365 h 1424730"/>
                  <a:gd name="connsiteX167" fmla="*/ 1952341 w 2064026"/>
                  <a:gd name="connsiteY167" fmla="*/ 1109904 h 1424730"/>
                  <a:gd name="connsiteX168" fmla="*/ 1931504 w 2064026"/>
                  <a:gd name="connsiteY168" fmla="*/ 1129869 h 1424730"/>
                  <a:gd name="connsiteX169" fmla="*/ 1888173 w 2064026"/>
                  <a:gd name="connsiteY169" fmla="*/ 1119930 h 1424730"/>
                  <a:gd name="connsiteX170" fmla="*/ 1832113 w 2064026"/>
                  <a:gd name="connsiteY170" fmla="*/ 1119930 h 1424730"/>
                  <a:gd name="connsiteX171" fmla="*/ 1795669 w 2064026"/>
                  <a:gd name="connsiteY171" fmla="*/ 1123243 h 1424730"/>
                  <a:gd name="connsiteX172" fmla="*/ 1777884 w 2064026"/>
                  <a:gd name="connsiteY172" fmla="*/ 1143993 h 1424730"/>
                  <a:gd name="connsiteX173" fmla="*/ 1751815 w 2064026"/>
                  <a:gd name="connsiteY173" fmla="*/ 1150009 h 1424730"/>
                  <a:gd name="connsiteX174" fmla="*/ 1716946 w 2064026"/>
                  <a:gd name="connsiteY174" fmla="*/ 1182878 h 1424730"/>
                  <a:gd name="connsiteX175" fmla="*/ 1645005 w 2064026"/>
                  <a:gd name="connsiteY175" fmla="*/ 1261129 h 1424730"/>
                  <a:gd name="connsiteX176" fmla="*/ 1596569 w 2064026"/>
                  <a:gd name="connsiteY176" fmla="*/ 1317493 h 1424730"/>
                  <a:gd name="connsiteX177" fmla="*/ 1593662 w 2064026"/>
                  <a:gd name="connsiteY177" fmla="*/ 1317638 h 1424730"/>
                  <a:gd name="connsiteX178" fmla="*/ 1593697 w 2064026"/>
                  <a:gd name="connsiteY178" fmla="*/ 1319298 h 1424730"/>
                  <a:gd name="connsiteX179" fmla="*/ 1547191 w 2064026"/>
                  <a:gd name="connsiteY179" fmla="*/ 1348530 h 1424730"/>
                  <a:gd name="connsiteX180" fmla="*/ 1497495 w 2064026"/>
                  <a:gd name="connsiteY180" fmla="*/ 1361782 h 1424730"/>
                  <a:gd name="connsiteX181" fmla="*/ 1490869 w 2064026"/>
                  <a:gd name="connsiteY181" fmla="*/ 1384973 h 1424730"/>
                  <a:gd name="connsiteX182" fmla="*/ 1464365 w 2064026"/>
                  <a:gd name="connsiteY182" fmla="*/ 1398226 h 1424730"/>
                  <a:gd name="connsiteX183" fmla="*/ 1408043 w 2064026"/>
                  <a:gd name="connsiteY183" fmla="*/ 1424730 h 1424730"/>
                  <a:gd name="connsiteX184" fmla="*/ 1404730 w 2064026"/>
                  <a:gd name="connsiteY184" fmla="*/ 1404852 h 1424730"/>
                  <a:gd name="connsiteX185" fmla="*/ 1408481 w 2064026"/>
                  <a:gd name="connsiteY185" fmla="*/ 1404687 h 1424730"/>
                  <a:gd name="connsiteX186" fmla="*/ 1414669 w 2064026"/>
                  <a:gd name="connsiteY186" fmla="*/ 1398226 h 1424730"/>
                  <a:gd name="connsiteX187" fmla="*/ 1417982 w 2064026"/>
                  <a:gd name="connsiteY187" fmla="*/ 1381660 h 1424730"/>
                  <a:gd name="connsiteX188" fmla="*/ 1414669 w 2064026"/>
                  <a:gd name="connsiteY188" fmla="*/ 1371721 h 1424730"/>
                  <a:gd name="connsiteX189" fmla="*/ 1411356 w 2064026"/>
                  <a:gd name="connsiteY189" fmla="*/ 1341904 h 1424730"/>
                  <a:gd name="connsiteX190" fmla="*/ 1437861 w 2064026"/>
                  <a:gd name="connsiteY190" fmla="*/ 1318713 h 1424730"/>
                  <a:gd name="connsiteX191" fmla="*/ 1441174 w 2064026"/>
                  <a:gd name="connsiteY191" fmla="*/ 1295521 h 1424730"/>
                  <a:gd name="connsiteX192" fmla="*/ 1414669 w 2064026"/>
                  <a:gd name="connsiteY192" fmla="*/ 1265704 h 1424730"/>
                  <a:gd name="connsiteX193" fmla="*/ 1378226 w 2064026"/>
                  <a:gd name="connsiteY193" fmla="*/ 1262391 h 1424730"/>
                  <a:gd name="connsiteX194" fmla="*/ 1374293 w 2064026"/>
                  <a:gd name="connsiteY194" fmla="*/ 1258586 h 1424730"/>
                  <a:gd name="connsiteX195" fmla="*/ 1368287 w 2064026"/>
                  <a:gd name="connsiteY195" fmla="*/ 1252452 h 1424730"/>
                  <a:gd name="connsiteX196" fmla="*/ 1358941 w 2064026"/>
                  <a:gd name="connsiteY196" fmla="*/ 1248330 h 1424730"/>
                  <a:gd name="connsiteX197" fmla="*/ 1357896 w 2064026"/>
                  <a:gd name="connsiteY197" fmla="*/ 1248612 h 1424730"/>
                  <a:gd name="connsiteX198" fmla="*/ 1355035 w 2064026"/>
                  <a:gd name="connsiteY198" fmla="*/ 1239200 h 1424730"/>
                  <a:gd name="connsiteX199" fmla="*/ 1345095 w 2064026"/>
                  <a:gd name="connsiteY199" fmla="*/ 1235887 h 1424730"/>
                  <a:gd name="connsiteX200" fmla="*/ 1331843 w 2064026"/>
                  <a:gd name="connsiteY200" fmla="*/ 1219321 h 1424730"/>
                  <a:gd name="connsiteX201" fmla="*/ 1311965 w 2064026"/>
                  <a:gd name="connsiteY201" fmla="*/ 1189504 h 1424730"/>
                  <a:gd name="connsiteX202" fmla="*/ 1292087 w 2064026"/>
                  <a:gd name="connsiteY202" fmla="*/ 1172939 h 1424730"/>
                  <a:gd name="connsiteX203" fmla="*/ 1282148 w 2064026"/>
                  <a:gd name="connsiteY203" fmla="*/ 1169626 h 1424730"/>
                  <a:gd name="connsiteX204" fmla="*/ 1262269 w 2064026"/>
                  <a:gd name="connsiteY204" fmla="*/ 1166313 h 1424730"/>
                  <a:gd name="connsiteX205" fmla="*/ 1252330 w 2064026"/>
                  <a:gd name="connsiteY205" fmla="*/ 1169626 h 1424730"/>
                  <a:gd name="connsiteX206" fmla="*/ 1232452 w 2064026"/>
                  <a:gd name="connsiteY206" fmla="*/ 1176252 h 1424730"/>
                  <a:gd name="connsiteX207" fmla="*/ 1202635 w 2064026"/>
                  <a:gd name="connsiteY207" fmla="*/ 1182878 h 1424730"/>
                  <a:gd name="connsiteX208" fmla="*/ 1196009 w 2064026"/>
                  <a:gd name="connsiteY208" fmla="*/ 1182878 h 1424730"/>
                  <a:gd name="connsiteX209" fmla="*/ 1187992 w 2064026"/>
                  <a:gd name="connsiteY209" fmla="*/ 1182842 h 1424730"/>
                  <a:gd name="connsiteX210" fmla="*/ 1187949 w 2064026"/>
                  <a:gd name="connsiteY210" fmla="*/ 1181714 h 1424730"/>
                  <a:gd name="connsiteX211" fmla="*/ 1117927 w 2064026"/>
                  <a:gd name="connsiteY211" fmla="*/ 1175535 h 1424730"/>
                  <a:gd name="connsiteX212" fmla="*/ 1099392 w 2064026"/>
                  <a:gd name="connsiteY212" fmla="*/ 1148763 h 1424730"/>
                  <a:gd name="connsiteX213" fmla="*/ 1095273 w 2064026"/>
                  <a:gd name="connsiteY213" fmla="*/ 1171416 h 1424730"/>
                  <a:gd name="connsiteX214" fmla="*/ 438306 w 2064026"/>
                  <a:gd name="connsiteY214" fmla="*/ 1169357 h 1424730"/>
                  <a:gd name="connsiteX215" fmla="*/ 441532 w 2064026"/>
                  <a:gd name="connsiteY215" fmla="*/ 1177757 h 1424730"/>
                  <a:gd name="connsiteX216" fmla="*/ 434009 w 2064026"/>
                  <a:gd name="connsiteY216" fmla="*/ 1176252 h 1424730"/>
                  <a:gd name="connsiteX217" fmla="*/ 427382 w 2064026"/>
                  <a:gd name="connsiteY217" fmla="*/ 1169626 h 1424730"/>
                  <a:gd name="connsiteX218" fmla="*/ 417443 w 2064026"/>
                  <a:gd name="connsiteY218" fmla="*/ 1166313 h 1424730"/>
                  <a:gd name="connsiteX219" fmla="*/ 414130 w 2064026"/>
                  <a:gd name="connsiteY219" fmla="*/ 1156373 h 1424730"/>
                  <a:gd name="connsiteX220" fmla="*/ 400405 w 2064026"/>
                  <a:gd name="connsiteY220" fmla="*/ 1150780 h 1424730"/>
                  <a:gd name="connsiteX221" fmla="*/ 394252 w 2064026"/>
                  <a:gd name="connsiteY221" fmla="*/ 1143121 h 1424730"/>
                  <a:gd name="connsiteX222" fmla="*/ 385175 w 2064026"/>
                  <a:gd name="connsiteY222" fmla="*/ 1136396 h 1424730"/>
                  <a:gd name="connsiteX223" fmla="*/ 383685 w 2064026"/>
                  <a:gd name="connsiteY223" fmla="*/ 1135200 h 1424730"/>
                  <a:gd name="connsiteX224" fmla="*/ 381000 w 2064026"/>
                  <a:gd name="connsiteY224" fmla="*/ 1126556 h 1424730"/>
                  <a:gd name="connsiteX225" fmla="*/ 361122 w 2064026"/>
                  <a:gd name="connsiteY225" fmla="*/ 1119930 h 1424730"/>
                  <a:gd name="connsiteX226" fmla="*/ 351182 w 2064026"/>
                  <a:gd name="connsiteY226" fmla="*/ 1103365 h 1424730"/>
                  <a:gd name="connsiteX227" fmla="*/ 327991 w 2064026"/>
                  <a:gd name="connsiteY227" fmla="*/ 1100052 h 1424730"/>
                  <a:gd name="connsiteX228" fmla="*/ 311426 w 2064026"/>
                  <a:gd name="connsiteY228" fmla="*/ 1083487 h 1424730"/>
                  <a:gd name="connsiteX229" fmla="*/ 308113 w 2064026"/>
                  <a:gd name="connsiteY229" fmla="*/ 1073547 h 1424730"/>
                  <a:gd name="connsiteX230" fmla="*/ 298174 w 2064026"/>
                  <a:gd name="connsiteY230" fmla="*/ 1047043 h 1424730"/>
                  <a:gd name="connsiteX231" fmla="*/ 284922 w 2064026"/>
                  <a:gd name="connsiteY231" fmla="*/ 1030478 h 1424730"/>
                  <a:gd name="connsiteX232" fmla="*/ 284922 w 2064026"/>
                  <a:gd name="connsiteY232" fmla="*/ 1010600 h 1424730"/>
                  <a:gd name="connsiteX233" fmla="*/ 265043 w 2064026"/>
                  <a:gd name="connsiteY233" fmla="*/ 994034 h 1424730"/>
                  <a:gd name="connsiteX234" fmla="*/ 284922 w 2064026"/>
                  <a:gd name="connsiteY234" fmla="*/ 977469 h 1424730"/>
                  <a:gd name="connsiteX235" fmla="*/ 245165 w 2064026"/>
                  <a:gd name="connsiteY235" fmla="*/ 977469 h 1424730"/>
                  <a:gd name="connsiteX236" fmla="*/ 255104 w 2064026"/>
                  <a:gd name="connsiteY236" fmla="*/ 937713 h 1424730"/>
                  <a:gd name="connsiteX237" fmla="*/ 254462 w 2064026"/>
                  <a:gd name="connsiteY237" fmla="*/ 936521 h 1424730"/>
                  <a:gd name="connsiteX238" fmla="*/ 260652 w 2064026"/>
                  <a:gd name="connsiteY238" fmla="*/ 942023 h 1424730"/>
                  <a:gd name="connsiteX239" fmla="*/ 272212 w 2064026"/>
                  <a:gd name="connsiteY239" fmla="*/ 936176 h 1424730"/>
                  <a:gd name="connsiteX240" fmla="*/ 261117 w 2064026"/>
                  <a:gd name="connsiteY240" fmla="*/ 900767 h 1424730"/>
                  <a:gd name="connsiteX241" fmla="*/ 241386 w 2064026"/>
                  <a:gd name="connsiteY241" fmla="*/ 883893 h 1424730"/>
                  <a:gd name="connsiteX242" fmla="*/ 246236 w 2064026"/>
                  <a:gd name="connsiteY242" fmla="*/ 869942 h 1424730"/>
                  <a:gd name="connsiteX243" fmla="*/ 233879 w 2064026"/>
                  <a:gd name="connsiteY243" fmla="*/ 865823 h 1424730"/>
                  <a:gd name="connsiteX244" fmla="*/ 227701 w 2064026"/>
                  <a:gd name="connsiteY244" fmla="*/ 863763 h 1424730"/>
                  <a:gd name="connsiteX245" fmla="*/ 221522 w 2064026"/>
                  <a:gd name="connsiteY245" fmla="*/ 859644 h 1424730"/>
                  <a:gd name="connsiteX246" fmla="*/ 219463 w 2064026"/>
                  <a:gd name="connsiteY246" fmla="*/ 853466 h 1424730"/>
                  <a:gd name="connsiteX247" fmla="*/ 211225 w 2064026"/>
                  <a:gd name="connsiteY247" fmla="*/ 841109 h 1424730"/>
                  <a:gd name="connsiteX248" fmla="*/ 209360 w 2064026"/>
                  <a:gd name="connsiteY248" fmla="*/ 835558 h 1424730"/>
                  <a:gd name="connsiteX249" fmla="*/ 208755 w 2064026"/>
                  <a:gd name="connsiteY249" fmla="*/ 832227 h 1424730"/>
                  <a:gd name="connsiteX250" fmla="*/ 207106 w 2064026"/>
                  <a:gd name="connsiteY250" fmla="*/ 820515 h 1424730"/>
                  <a:gd name="connsiteX251" fmla="*/ 200928 w 2064026"/>
                  <a:gd name="connsiteY251" fmla="*/ 797861 h 1424730"/>
                  <a:gd name="connsiteX252" fmla="*/ 194749 w 2064026"/>
                  <a:gd name="connsiteY252" fmla="*/ 785504 h 1424730"/>
                  <a:gd name="connsiteX253" fmla="*/ 193488 w 2064026"/>
                  <a:gd name="connsiteY253" fmla="*/ 801050 h 1424730"/>
                  <a:gd name="connsiteX254" fmla="*/ 182393 w 2064026"/>
                  <a:gd name="connsiteY254" fmla="*/ 804704 h 1424730"/>
                  <a:gd name="connsiteX255" fmla="*/ 170036 w 2064026"/>
                  <a:gd name="connsiteY255" fmla="*/ 778462 h 1424730"/>
                  <a:gd name="connsiteX256" fmla="*/ 163031 w 2064026"/>
                  <a:gd name="connsiteY256" fmla="*/ 766341 h 1424730"/>
                  <a:gd name="connsiteX257" fmla="*/ 163636 w 2064026"/>
                  <a:gd name="connsiteY257" fmla="*/ 778005 h 1424730"/>
                  <a:gd name="connsiteX258" fmla="*/ 157679 w 2064026"/>
                  <a:gd name="connsiteY258" fmla="*/ 777199 h 1424730"/>
                  <a:gd name="connsiteX259" fmla="*/ 143263 w 2064026"/>
                  <a:gd name="connsiteY259" fmla="*/ 754612 h 1424730"/>
                  <a:gd name="connsiteX260" fmla="*/ 148112 w 2064026"/>
                  <a:gd name="connsiteY260" fmla="*/ 731626 h 1424730"/>
                  <a:gd name="connsiteX261" fmla="*/ 109514 w 2064026"/>
                  <a:gd name="connsiteY261" fmla="*/ 723854 h 1424730"/>
                  <a:gd name="connsiteX262" fmla="*/ 87326 w 2064026"/>
                  <a:gd name="connsiteY262" fmla="*/ 744780 h 1424730"/>
                  <a:gd name="connsiteX263" fmla="*/ 95895 w 2064026"/>
                  <a:gd name="connsiteY263" fmla="*/ 756671 h 1424730"/>
                  <a:gd name="connsiteX264" fmla="*/ 77360 w 2064026"/>
                  <a:gd name="connsiteY264" fmla="*/ 746374 h 1424730"/>
                  <a:gd name="connsiteX265" fmla="*/ 58825 w 2064026"/>
                  <a:gd name="connsiteY265" fmla="*/ 729898 h 1424730"/>
                  <a:gd name="connsiteX266" fmla="*/ 54706 w 2064026"/>
                  <a:gd name="connsiteY266" fmla="*/ 723720 h 1424730"/>
                  <a:gd name="connsiteX267" fmla="*/ 42349 w 2064026"/>
                  <a:gd name="connsiteY267" fmla="*/ 717542 h 1424730"/>
                  <a:gd name="connsiteX268" fmla="*/ 23814 w 2064026"/>
                  <a:gd name="connsiteY268" fmla="*/ 705185 h 1424730"/>
                  <a:gd name="connsiteX269" fmla="*/ 11457 w 2064026"/>
                  <a:gd name="connsiteY269" fmla="*/ 699007 h 1424730"/>
                  <a:gd name="connsiteX270" fmla="*/ 5279 w 2064026"/>
                  <a:gd name="connsiteY270" fmla="*/ 699007 h 1424730"/>
                  <a:gd name="connsiteX271" fmla="*/ 1160 w 2064026"/>
                  <a:gd name="connsiteY271" fmla="*/ 693515 h 1424730"/>
                  <a:gd name="connsiteX272" fmla="*/ 1160 w 2064026"/>
                  <a:gd name="connsiteY272" fmla="*/ 163547 h 1424730"/>
                  <a:gd name="connsiteX273" fmla="*/ 0 w 2064026"/>
                  <a:gd name="connsiteY273" fmla="*/ 163020 h 1424730"/>
                  <a:gd name="connsiteX274" fmla="*/ 0 w 2064026"/>
                  <a:gd name="connsiteY274" fmla="*/ 162460 h 1424730"/>
                  <a:gd name="connsiteX275" fmla="*/ 92765 w 2064026"/>
                  <a:gd name="connsiteY275" fmla="*/ 218782 h 1424730"/>
                  <a:gd name="connsiteX276" fmla="*/ 125895 w 2064026"/>
                  <a:gd name="connsiteY276" fmla="*/ 215469 h 1424730"/>
                  <a:gd name="connsiteX277" fmla="*/ 83195 w 2064026"/>
                  <a:gd name="connsiteY277" fmla="*/ 149208 h 1424730"/>
                  <a:gd name="connsiteX278" fmla="*/ 131049 w 2064026"/>
                  <a:gd name="connsiteY278" fmla="*/ 151233 h 1424730"/>
                  <a:gd name="connsiteX279" fmla="*/ 228600 w 2064026"/>
                  <a:gd name="connsiteY279" fmla="*/ 75033 h 1424730"/>
                  <a:gd name="connsiteX280" fmla="*/ 274429 w 2064026"/>
                  <a:gd name="connsiteY280" fmla="*/ 79450 h 1424730"/>
                  <a:gd name="connsiteX281" fmla="*/ 147798 w 2064026"/>
                  <a:gd name="connsiteY281" fmla="*/ 163932 h 1424730"/>
                  <a:gd name="connsiteX282" fmla="*/ 195469 w 2064026"/>
                  <a:gd name="connsiteY282" fmla="*/ 179026 h 1424730"/>
                  <a:gd name="connsiteX283" fmla="*/ 218661 w 2064026"/>
                  <a:gd name="connsiteY283" fmla="*/ 142582 h 1424730"/>
                  <a:gd name="connsiteX284" fmla="*/ 255104 w 2064026"/>
                  <a:gd name="connsiteY284" fmla="*/ 142582 h 1424730"/>
                  <a:gd name="connsiteX285" fmla="*/ 261730 w 2064026"/>
                  <a:gd name="connsiteY285" fmla="*/ 155834 h 1424730"/>
                  <a:gd name="connsiteX286" fmla="*/ 301487 w 2064026"/>
                  <a:gd name="connsiteY286" fmla="*/ 139269 h 1424730"/>
                  <a:gd name="connsiteX287" fmla="*/ 311426 w 2064026"/>
                  <a:gd name="connsiteY287" fmla="*/ 99513 h 1424730"/>
                  <a:gd name="connsiteX288" fmla="*/ 327991 w 2064026"/>
                  <a:gd name="connsiteY288" fmla="*/ 132643 h 1424730"/>
                  <a:gd name="connsiteX289" fmla="*/ 341243 w 2064026"/>
                  <a:gd name="connsiteY289" fmla="*/ 159147 h 1424730"/>
                  <a:gd name="connsiteX290" fmla="*/ 371061 w 2064026"/>
                  <a:gd name="connsiteY290" fmla="*/ 165773 h 1424730"/>
                  <a:gd name="connsiteX291" fmla="*/ 397565 w 2064026"/>
                  <a:gd name="connsiteY291" fmla="*/ 139269 h 1424730"/>
                  <a:gd name="connsiteX292" fmla="*/ 417443 w 2064026"/>
                  <a:gd name="connsiteY292" fmla="*/ 182339 h 1424730"/>
                  <a:gd name="connsiteX293" fmla="*/ 443948 w 2064026"/>
                  <a:gd name="connsiteY293" fmla="*/ 152521 h 1424730"/>
                  <a:gd name="connsiteX294" fmla="*/ 473765 w 2064026"/>
                  <a:gd name="connsiteY294" fmla="*/ 155834 h 1424730"/>
                  <a:gd name="connsiteX295" fmla="*/ 506895 w 2064026"/>
                  <a:gd name="connsiteY295" fmla="*/ 179026 h 1424730"/>
                  <a:gd name="connsiteX296" fmla="*/ 576469 w 2064026"/>
                  <a:gd name="connsiteY296" fmla="*/ 225408 h 1424730"/>
                  <a:gd name="connsiteX297" fmla="*/ 616226 w 2064026"/>
                  <a:gd name="connsiteY297" fmla="*/ 218782 h 1424730"/>
                  <a:gd name="connsiteX298" fmla="*/ 641902 w 2064026"/>
                  <a:gd name="connsiteY298" fmla="*/ 248600 h 1424730"/>
                  <a:gd name="connsiteX299" fmla="*/ 609600 w 2064026"/>
                  <a:gd name="connsiteY299" fmla="*/ 271791 h 1424730"/>
                  <a:gd name="connsiteX300" fmla="*/ 659295 w 2064026"/>
                  <a:gd name="connsiteY300" fmla="*/ 285043 h 1424730"/>
                  <a:gd name="connsiteX301" fmla="*/ 742122 w 2064026"/>
                  <a:gd name="connsiteY301" fmla="*/ 281730 h 1424730"/>
                  <a:gd name="connsiteX302" fmla="*/ 785191 w 2064026"/>
                  <a:gd name="connsiteY302" fmla="*/ 354617 h 1424730"/>
                  <a:gd name="connsiteX303" fmla="*/ 788504 w 2064026"/>
                  <a:gd name="connsiteY303" fmla="*/ 278417 h 1424730"/>
                  <a:gd name="connsiteX304" fmla="*/ 834887 w 2064026"/>
                  <a:gd name="connsiteY304" fmla="*/ 275104 h 1424730"/>
                  <a:gd name="connsiteX305" fmla="*/ 834887 w 2064026"/>
                  <a:gd name="connsiteY305" fmla="*/ 258539 h 1424730"/>
                  <a:gd name="connsiteX306" fmla="*/ 781878 w 2064026"/>
                  <a:gd name="connsiteY306" fmla="*/ 258539 h 1424730"/>
                  <a:gd name="connsiteX307" fmla="*/ 765313 w 2064026"/>
                  <a:gd name="connsiteY307" fmla="*/ 238660 h 1424730"/>
                  <a:gd name="connsiteX308" fmla="*/ 781878 w 2064026"/>
                  <a:gd name="connsiteY308" fmla="*/ 222095 h 1424730"/>
                  <a:gd name="connsiteX309" fmla="*/ 811695 w 2064026"/>
                  <a:gd name="connsiteY309" fmla="*/ 218782 h 1424730"/>
                  <a:gd name="connsiteX310" fmla="*/ 844826 w 2064026"/>
                  <a:gd name="connsiteY310" fmla="*/ 218782 h 1424730"/>
                  <a:gd name="connsiteX311" fmla="*/ 849746 w 2064026"/>
                  <a:gd name="connsiteY311" fmla="*/ 220037 h 1424730"/>
                  <a:gd name="connsiteX312" fmla="*/ 851452 w 2064026"/>
                  <a:gd name="connsiteY312" fmla="*/ 232034 h 1424730"/>
                  <a:gd name="connsiteX313" fmla="*/ 858630 w 2064026"/>
                  <a:gd name="connsiteY313" fmla="*/ 242900 h 1424730"/>
                  <a:gd name="connsiteX314" fmla="*/ 857535 w 2064026"/>
                  <a:gd name="connsiteY314" fmla="*/ 240355 h 1424730"/>
                  <a:gd name="connsiteX315" fmla="*/ 864704 w 2064026"/>
                  <a:gd name="connsiteY315" fmla="*/ 248600 h 1424730"/>
                  <a:gd name="connsiteX316" fmla="*/ 877956 w 2064026"/>
                  <a:gd name="connsiteY316" fmla="*/ 271791 h 1424730"/>
                  <a:gd name="connsiteX317" fmla="*/ 937591 w 2064026"/>
                  <a:gd name="connsiteY317" fmla="*/ 275104 h 1424730"/>
                  <a:gd name="connsiteX318" fmla="*/ 940904 w 2064026"/>
                  <a:gd name="connsiteY318" fmla="*/ 285043 h 1424730"/>
                  <a:gd name="connsiteX319" fmla="*/ 964095 w 2064026"/>
                  <a:gd name="connsiteY319" fmla="*/ 291669 h 1424730"/>
                  <a:gd name="connsiteX320" fmla="*/ 977348 w 2064026"/>
                  <a:gd name="connsiteY320" fmla="*/ 288356 h 1424730"/>
                  <a:gd name="connsiteX321" fmla="*/ 987287 w 2064026"/>
                  <a:gd name="connsiteY321" fmla="*/ 285043 h 1424730"/>
                  <a:gd name="connsiteX322" fmla="*/ 1017104 w 2064026"/>
                  <a:gd name="connsiteY322" fmla="*/ 281730 h 1424730"/>
                  <a:gd name="connsiteX323" fmla="*/ 1030356 w 2064026"/>
                  <a:gd name="connsiteY323" fmla="*/ 248600 h 1424730"/>
                  <a:gd name="connsiteX324" fmla="*/ 1050235 w 2064026"/>
                  <a:gd name="connsiteY324" fmla="*/ 248600 h 1424730"/>
                  <a:gd name="connsiteX325" fmla="*/ 1076739 w 2064026"/>
                  <a:gd name="connsiteY325" fmla="*/ 265165 h 1424730"/>
                  <a:gd name="connsiteX326" fmla="*/ 1089991 w 2064026"/>
                  <a:gd name="connsiteY326" fmla="*/ 338052 h 1424730"/>
                  <a:gd name="connsiteX327" fmla="*/ 1096617 w 2064026"/>
                  <a:gd name="connsiteY327" fmla="*/ 271791 h 1424730"/>
                  <a:gd name="connsiteX328" fmla="*/ 1123122 w 2064026"/>
                  <a:gd name="connsiteY328" fmla="*/ 271791 h 1424730"/>
                  <a:gd name="connsiteX329" fmla="*/ 1116495 w 2064026"/>
                  <a:gd name="connsiteY329" fmla="*/ 185652 h 1424730"/>
                  <a:gd name="connsiteX330" fmla="*/ 1131036 w 2064026"/>
                  <a:gd name="connsiteY330" fmla="*/ 171480 h 1424730"/>
                  <a:gd name="connsiteX331" fmla="*/ 1106556 w 2064026"/>
                  <a:gd name="connsiteY331" fmla="*/ 165773 h 1424730"/>
                  <a:gd name="connsiteX332" fmla="*/ 1099930 w 2064026"/>
                  <a:gd name="connsiteY332" fmla="*/ 155834 h 1424730"/>
                  <a:gd name="connsiteX333" fmla="*/ 1086678 w 2064026"/>
                  <a:gd name="connsiteY333" fmla="*/ 135956 h 1424730"/>
                  <a:gd name="connsiteX334" fmla="*/ 1080052 w 2064026"/>
                  <a:gd name="connsiteY334" fmla="*/ 122704 h 1424730"/>
                  <a:gd name="connsiteX335" fmla="*/ 1073426 w 2064026"/>
                  <a:gd name="connsiteY335" fmla="*/ 99513 h 1424730"/>
                  <a:gd name="connsiteX336" fmla="*/ 1083365 w 2064026"/>
                  <a:gd name="connsiteY336" fmla="*/ 66382 h 1424730"/>
                  <a:gd name="connsiteX337" fmla="*/ 1096617 w 2064026"/>
                  <a:gd name="connsiteY337" fmla="*/ 46504 h 1424730"/>
                  <a:gd name="connsiteX338" fmla="*/ 1099930 w 2064026"/>
                  <a:gd name="connsiteY338" fmla="*/ 10060 h 1424730"/>
                  <a:gd name="connsiteX339" fmla="*/ 1126435 w 2064026"/>
                  <a:gd name="connsiteY339" fmla="*/ 6747 h 1424730"/>
                  <a:gd name="connsiteX340" fmla="*/ 1146313 w 2064026"/>
                  <a:gd name="connsiteY34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7130 w 2064026"/>
                  <a:gd name="connsiteY105" fmla="*/ 864826 h 1424730"/>
                  <a:gd name="connsiteX106" fmla="*/ 1557117 w 2064026"/>
                  <a:gd name="connsiteY106" fmla="*/ 857327 h 1424730"/>
                  <a:gd name="connsiteX107" fmla="*/ 1553817 w 2064026"/>
                  <a:gd name="connsiteY107" fmla="*/ 831695 h 1424730"/>
                  <a:gd name="connsiteX108" fmla="*/ 1550504 w 2064026"/>
                  <a:gd name="connsiteY108" fmla="*/ 795252 h 1424730"/>
                  <a:gd name="connsiteX109" fmla="*/ 1538660 w 2064026"/>
                  <a:gd name="connsiteY109" fmla="*/ 786224 h 1424730"/>
                  <a:gd name="connsiteX110" fmla="*/ 1517788 w 2064026"/>
                  <a:gd name="connsiteY110" fmla="*/ 775373 h 1424730"/>
                  <a:gd name="connsiteX111" fmla="*/ 1532117 w 2064026"/>
                  <a:gd name="connsiteY111" fmla="*/ 759305 h 1424730"/>
                  <a:gd name="connsiteX112" fmla="*/ 1534933 w 2064026"/>
                  <a:gd name="connsiteY112" fmla="*/ 749366 h 1424730"/>
                  <a:gd name="connsiteX113" fmla="*/ 1527313 w 2064026"/>
                  <a:gd name="connsiteY113" fmla="*/ 689234 h 1424730"/>
                  <a:gd name="connsiteX114" fmla="*/ 1524000 w 2064026"/>
                  <a:gd name="connsiteY114" fmla="*/ 666043 h 1424730"/>
                  <a:gd name="connsiteX115" fmla="*/ 1514061 w 2064026"/>
                  <a:gd name="connsiteY115" fmla="*/ 613034 h 1424730"/>
                  <a:gd name="connsiteX116" fmla="*/ 1517374 w 2064026"/>
                  <a:gd name="connsiteY116" fmla="*/ 603095 h 1424730"/>
                  <a:gd name="connsiteX117" fmla="*/ 1527313 w 2064026"/>
                  <a:gd name="connsiteY117" fmla="*/ 606408 h 1424730"/>
                  <a:gd name="connsiteX118" fmla="*/ 1553817 w 2064026"/>
                  <a:gd name="connsiteY118" fmla="*/ 609721 h 1424730"/>
                  <a:gd name="connsiteX119" fmla="*/ 1583635 w 2064026"/>
                  <a:gd name="connsiteY119" fmla="*/ 616347 h 1424730"/>
                  <a:gd name="connsiteX120" fmla="*/ 1633330 w 2064026"/>
                  <a:gd name="connsiteY120" fmla="*/ 603095 h 1424730"/>
                  <a:gd name="connsiteX121" fmla="*/ 1643269 w 2064026"/>
                  <a:gd name="connsiteY121" fmla="*/ 609721 h 1424730"/>
                  <a:gd name="connsiteX122" fmla="*/ 1653209 w 2064026"/>
                  <a:gd name="connsiteY122" fmla="*/ 646165 h 1424730"/>
                  <a:gd name="connsiteX123" fmla="*/ 1663270 w 2064026"/>
                  <a:gd name="connsiteY123" fmla="*/ 652958 h 1424730"/>
                  <a:gd name="connsiteX124" fmla="*/ 1662413 w 2064026"/>
                  <a:gd name="connsiteY124" fmla="*/ 651435 h 1424730"/>
                  <a:gd name="connsiteX125" fmla="*/ 1673087 w 2064026"/>
                  <a:gd name="connsiteY125" fmla="*/ 656104 h 1424730"/>
                  <a:gd name="connsiteX126" fmla="*/ 1685556 w 2064026"/>
                  <a:gd name="connsiteY126" fmla="*/ 664962 h 1424730"/>
                  <a:gd name="connsiteX127" fmla="*/ 1696278 w 2064026"/>
                  <a:gd name="connsiteY127" fmla="*/ 669356 h 1424730"/>
                  <a:gd name="connsiteX128" fmla="*/ 1715245 w 2064026"/>
                  <a:gd name="connsiteY128" fmla="*/ 691719 h 1424730"/>
                  <a:gd name="connsiteX129" fmla="*/ 1699011 w 2064026"/>
                  <a:gd name="connsiteY129" fmla="*/ 707953 h 1424730"/>
                  <a:gd name="connsiteX130" fmla="*/ 1720877 w 2064026"/>
                  <a:gd name="connsiteY130" fmla="*/ 709775 h 1424730"/>
                  <a:gd name="connsiteX131" fmla="*/ 1732722 w 2064026"/>
                  <a:gd name="connsiteY131" fmla="*/ 750691 h 1424730"/>
                  <a:gd name="connsiteX132" fmla="*/ 1723611 w 2064026"/>
                  <a:gd name="connsiteY132" fmla="*/ 764440 h 1424730"/>
                  <a:gd name="connsiteX133" fmla="*/ 1742578 w 2064026"/>
                  <a:gd name="connsiteY133" fmla="*/ 765352 h 1424730"/>
                  <a:gd name="connsiteX134" fmla="*/ 1761071 w 2064026"/>
                  <a:gd name="connsiteY134" fmla="*/ 785671 h 1424730"/>
                  <a:gd name="connsiteX135" fmla="*/ 1758350 w 2064026"/>
                  <a:gd name="connsiteY135" fmla="*/ 788821 h 1424730"/>
                  <a:gd name="connsiteX136" fmla="*/ 1772478 w 2064026"/>
                  <a:gd name="connsiteY136" fmla="*/ 791939 h 1424730"/>
                  <a:gd name="connsiteX137" fmla="*/ 1792356 w 2064026"/>
                  <a:gd name="connsiteY137" fmla="*/ 778687 h 1424730"/>
                  <a:gd name="connsiteX138" fmla="*/ 1805609 w 2064026"/>
                  <a:gd name="connsiteY138" fmla="*/ 765434 h 1424730"/>
                  <a:gd name="connsiteX139" fmla="*/ 1808922 w 2064026"/>
                  <a:gd name="connsiteY139" fmla="*/ 755495 h 1424730"/>
                  <a:gd name="connsiteX140" fmla="*/ 1815548 w 2064026"/>
                  <a:gd name="connsiteY140" fmla="*/ 745556 h 1424730"/>
                  <a:gd name="connsiteX141" fmla="*/ 1828800 w 2064026"/>
                  <a:gd name="connsiteY141" fmla="*/ 725678 h 1424730"/>
                  <a:gd name="connsiteX142" fmla="*/ 1842052 w 2064026"/>
                  <a:gd name="connsiteY142" fmla="*/ 699173 h 1424730"/>
                  <a:gd name="connsiteX143" fmla="*/ 1848068 w 2064026"/>
                  <a:gd name="connsiteY143" fmla="*/ 728904 h 1424730"/>
                  <a:gd name="connsiteX144" fmla="*/ 1874136 w 2064026"/>
                  <a:gd name="connsiteY144" fmla="*/ 748956 h 1424730"/>
                  <a:gd name="connsiteX145" fmla="*/ 1878495 w 2064026"/>
                  <a:gd name="connsiteY145" fmla="*/ 768747 h 1424730"/>
                  <a:gd name="connsiteX146" fmla="*/ 1896194 w 2064026"/>
                  <a:gd name="connsiteY146" fmla="*/ 779035 h 1424730"/>
                  <a:gd name="connsiteX147" fmla="*/ 1888173 w 2064026"/>
                  <a:gd name="connsiteY147" fmla="*/ 791067 h 1424730"/>
                  <a:gd name="connsiteX148" fmla="*/ 1894189 w 2064026"/>
                  <a:gd name="connsiteY148" fmla="*/ 817135 h 1424730"/>
                  <a:gd name="connsiteX149" fmla="*/ 1918252 w 2064026"/>
                  <a:gd name="connsiteY149" fmla="*/ 823151 h 1424730"/>
                  <a:gd name="connsiteX150" fmla="*/ 1921565 w 2064026"/>
                  <a:gd name="connsiteY150" fmla="*/ 838321 h 1424730"/>
                  <a:gd name="connsiteX151" fmla="*/ 1921565 w 2064026"/>
                  <a:gd name="connsiteY151" fmla="*/ 871452 h 1424730"/>
                  <a:gd name="connsiteX152" fmla="*/ 1938130 w 2064026"/>
                  <a:gd name="connsiteY152" fmla="*/ 904582 h 1424730"/>
                  <a:gd name="connsiteX153" fmla="*/ 1951382 w 2064026"/>
                  <a:gd name="connsiteY153" fmla="*/ 921147 h 1424730"/>
                  <a:gd name="connsiteX154" fmla="*/ 1938130 w 2064026"/>
                  <a:gd name="connsiteY154" fmla="*/ 954278 h 1424730"/>
                  <a:gd name="connsiteX155" fmla="*/ 1905000 w 2064026"/>
                  <a:gd name="connsiteY155" fmla="*/ 984095 h 1424730"/>
                  <a:gd name="connsiteX156" fmla="*/ 1918252 w 2064026"/>
                  <a:gd name="connsiteY156" fmla="*/ 990721 h 1424730"/>
                  <a:gd name="connsiteX157" fmla="*/ 1951382 w 2064026"/>
                  <a:gd name="connsiteY157" fmla="*/ 960904 h 1424730"/>
                  <a:gd name="connsiteX158" fmla="*/ 1977887 w 2064026"/>
                  <a:gd name="connsiteY158" fmla="*/ 934400 h 1424730"/>
                  <a:gd name="connsiteX159" fmla="*/ 2001078 w 2064026"/>
                  <a:gd name="connsiteY159" fmla="*/ 947652 h 1424730"/>
                  <a:gd name="connsiteX160" fmla="*/ 2022526 w 2064026"/>
                  <a:gd name="connsiteY160" fmla="*/ 963519 h 1424730"/>
                  <a:gd name="connsiteX161" fmla="*/ 2017643 w 2064026"/>
                  <a:gd name="connsiteY161" fmla="*/ 990721 h 1424730"/>
                  <a:gd name="connsiteX162" fmla="*/ 2042578 w 2064026"/>
                  <a:gd name="connsiteY162" fmla="*/ 991593 h 1424730"/>
                  <a:gd name="connsiteX163" fmla="*/ 2058185 w 2064026"/>
                  <a:gd name="connsiteY163" fmla="*/ 1007287 h 1424730"/>
                  <a:gd name="connsiteX164" fmla="*/ 2046589 w 2064026"/>
                  <a:gd name="connsiteY164" fmla="*/ 1041725 h 1424730"/>
                  <a:gd name="connsiteX165" fmla="*/ 2064026 w 2064026"/>
                  <a:gd name="connsiteY165" fmla="*/ 1060295 h 1424730"/>
                  <a:gd name="connsiteX166" fmla="*/ 2027582 w 2064026"/>
                  <a:gd name="connsiteY166" fmla="*/ 1083487 h 1424730"/>
                  <a:gd name="connsiteX167" fmla="*/ 1981200 w 2064026"/>
                  <a:gd name="connsiteY167" fmla="*/ 1103365 h 1424730"/>
                  <a:gd name="connsiteX168" fmla="*/ 1952341 w 2064026"/>
                  <a:gd name="connsiteY168" fmla="*/ 1109904 h 1424730"/>
                  <a:gd name="connsiteX169" fmla="*/ 1931504 w 2064026"/>
                  <a:gd name="connsiteY169" fmla="*/ 1129869 h 1424730"/>
                  <a:gd name="connsiteX170" fmla="*/ 1888173 w 2064026"/>
                  <a:gd name="connsiteY170" fmla="*/ 1119930 h 1424730"/>
                  <a:gd name="connsiteX171" fmla="*/ 1832113 w 2064026"/>
                  <a:gd name="connsiteY171" fmla="*/ 1119930 h 1424730"/>
                  <a:gd name="connsiteX172" fmla="*/ 1795669 w 2064026"/>
                  <a:gd name="connsiteY172" fmla="*/ 1123243 h 1424730"/>
                  <a:gd name="connsiteX173" fmla="*/ 1777884 w 2064026"/>
                  <a:gd name="connsiteY173" fmla="*/ 1143993 h 1424730"/>
                  <a:gd name="connsiteX174" fmla="*/ 1751815 w 2064026"/>
                  <a:gd name="connsiteY174" fmla="*/ 1150009 h 1424730"/>
                  <a:gd name="connsiteX175" fmla="*/ 1716946 w 2064026"/>
                  <a:gd name="connsiteY175" fmla="*/ 1182878 h 1424730"/>
                  <a:gd name="connsiteX176" fmla="*/ 1645005 w 2064026"/>
                  <a:gd name="connsiteY176" fmla="*/ 1261129 h 1424730"/>
                  <a:gd name="connsiteX177" fmla="*/ 1596569 w 2064026"/>
                  <a:gd name="connsiteY177" fmla="*/ 1317493 h 1424730"/>
                  <a:gd name="connsiteX178" fmla="*/ 1593662 w 2064026"/>
                  <a:gd name="connsiteY178" fmla="*/ 1317638 h 1424730"/>
                  <a:gd name="connsiteX179" fmla="*/ 1593697 w 2064026"/>
                  <a:gd name="connsiteY179" fmla="*/ 1319298 h 1424730"/>
                  <a:gd name="connsiteX180" fmla="*/ 1547191 w 2064026"/>
                  <a:gd name="connsiteY180" fmla="*/ 1348530 h 1424730"/>
                  <a:gd name="connsiteX181" fmla="*/ 1497495 w 2064026"/>
                  <a:gd name="connsiteY181" fmla="*/ 1361782 h 1424730"/>
                  <a:gd name="connsiteX182" fmla="*/ 1490869 w 2064026"/>
                  <a:gd name="connsiteY182" fmla="*/ 1384973 h 1424730"/>
                  <a:gd name="connsiteX183" fmla="*/ 1464365 w 2064026"/>
                  <a:gd name="connsiteY183" fmla="*/ 1398226 h 1424730"/>
                  <a:gd name="connsiteX184" fmla="*/ 1408043 w 2064026"/>
                  <a:gd name="connsiteY184" fmla="*/ 1424730 h 1424730"/>
                  <a:gd name="connsiteX185" fmla="*/ 1404730 w 2064026"/>
                  <a:gd name="connsiteY185" fmla="*/ 1404852 h 1424730"/>
                  <a:gd name="connsiteX186" fmla="*/ 1408481 w 2064026"/>
                  <a:gd name="connsiteY186" fmla="*/ 1404687 h 1424730"/>
                  <a:gd name="connsiteX187" fmla="*/ 1414669 w 2064026"/>
                  <a:gd name="connsiteY187" fmla="*/ 1398226 h 1424730"/>
                  <a:gd name="connsiteX188" fmla="*/ 1417982 w 2064026"/>
                  <a:gd name="connsiteY188" fmla="*/ 1381660 h 1424730"/>
                  <a:gd name="connsiteX189" fmla="*/ 1414669 w 2064026"/>
                  <a:gd name="connsiteY189" fmla="*/ 1371721 h 1424730"/>
                  <a:gd name="connsiteX190" fmla="*/ 1411356 w 2064026"/>
                  <a:gd name="connsiteY190" fmla="*/ 1341904 h 1424730"/>
                  <a:gd name="connsiteX191" fmla="*/ 1437861 w 2064026"/>
                  <a:gd name="connsiteY191" fmla="*/ 1318713 h 1424730"/>
                  <a:gd name="connsiteX192" fmla="*/ 1441174 w 2064026"/>
                  <a:gd name="connsiteY192" fmla="*/ 1295521 h 1424730"/>
                  <a:gd name="connsiteX193" fmla="*/ 1414669 w 2064026"/>
                  <a:gd name="connsiteY193" fmla="*/ 1265704 h 1424730"/>
                  <a:gd name="connsiteX194" fmla="*/ 1378226 w 2064026"/>
                  <a:gd name="connsiteY194" fmla="*/ 1262391 h 1424730"/>
                  <a:gd name="connsiteX195" fmla="*/ 1374293 w 2064026"/>
                  <a:gd name="connsiteY195" fmla="*/ 1258586 h 1424730"/>
                  <a:gd name="connsiteX196" fmla="*/ 1368287 w 2064026"/>
                  <a:gd name="connsiteY196" fmla="*/ 1252452 h 1424730"/>
                  <a:gd name="connsiteX197" fmla="*/ 1358941 w 2064026"/>
                  <a:gd name="connsiteY197" fmla="*/ 1248330 h 1424730"/>
                  <a:gd name="connsiteX198" fmla="*/ 1357896 w 2064026"/>
                  <a:gd name="connsiteY198" fmla="*/ 1248612 h 1424730"/>
                  <a:gd name="connsiteX199" fmla="*/ 1355035 w 2064026"/>
                  <a:gd name="connsiteY199" fmla="*/ 1239200 h 1424730"/>
                  <a:gd name="connsiteX200" fmla="*/ 1345095 w 2064026"/>
                  <a:gd name="connsiteY200" fmla="*/ 1235887 h 1424730"/>
                  <a:gd name="connsiteX201" fmla="*/ 1331843 w 2064026"/>
                  <a:gd name="connsiteY201" fmla="*/ 1219321 h 1424730"/>
                  <a:gd name="connsiteX202" fmla="*/ 1311965 w 2064026"/>
                  <a:gd name="connsiteY202" fmla="*/ 1189504 h 1424730"/>
                  <a:gd name="connsiteX203" fmla="*/ 1292087 w 2064026"/>
                  <a:gd name="connsiteY203" fmla="*/ 1172939 h 1424730"/>
                  <a:gd name="connsiteX204" fmla="*/ 1282148 w 2064026"/>
                  <a:gd name="connsiteY204" fmla="*/ 1169626 h 1424730"/>
                  <a:gd name="connsiteX205" fmla="*/ 1262269 w 2064026"/>
                  <a:gd name="connsiteY205" fmla="*/ 1166313 h 1424730"/>
                  <a:gd name="connsiteX206" fmla="*/ 1252330 w 2064026"/>
                  <a:gd name="connsiteY206" fmla="*/ 1169626 h 1424730"/>
                  <a:gd name="connsiteX207" fmla="*/ 1232452 w 2064026"/>
                  <a:gd name="connsiteY207" fmla="*/ 1176252 h 1424730"/>
                  <a:gd name="connsiteX208" fmla="*/ 1202635 w 2064026"/>
                  <a:gd name="connsiteY208" fmla="*/ 1182878 h 1424730"/>
                  <a:gd name="connsiteX209" fmla="*/ 1196009 w 2064026"/>
                  <a:gd name="connsiteY209" fmla="*/ 1182878 h 1424730"/>
                  <a:gd name="connsiteX210" fmla="*/ 1187992 w 2064026"/>
                  <a:gd name="connsiteY210" fmla="*/ 1182842 h 1424730"/>
                  <a:gd name="connsiteX211" fmla="*/ 1187949 w 2064026"/>
                  <a:gd name="connsiteY211" fmla="*/ 1181714 h 1424730"/>
                  <a:gd name="connsiteX212" fmla="*/ 1117927 w 2064026"/>
                  <a:gd name="connsiteY212" fmla="*/ 1175535 h 1424730"/>
                  <a:gd name="connsiteX213" fmla="*/ 1099392 w 2064026"/>
                  <a:gd name="connsiteY213" fmla="*/ 1148763 h 1424730"/>
                  <a:gd name="connsiteX214" fmla="*/ 1095273 w 2064026"/>
                  <a:gd name="connsiteY214" fmla="*/ 1171416 h 1424730"/>
                  <a:gd name="connsiteX215" fmla="*/ 438306 w 2064026"/>
                  <a:gd name="connsiteY215" fmla="*/ 1169357 h 1424730"/>
                  <a:gd name="connsiteX216" fmla="*/ 441532 w 2064026"/>
                  <a:gd name="connsiteY216" fmla="*/ 1177757 h 1424730"/>
                  <a:gd name="connsiteX217" fmla="*/ 434009 w 2064026"/>
                  <a:gd name="connsiteY217" fmla="*/ 1176252 h 1424730"/>
                  <a:gd name="connsiteX218" fmla="*/ 427382 w 2064026"/>
                  <a:gd name="connsiteY218" fmla="*/ 1169626 h 1424730"/>
                  <a:gd name="connsiteX219" fmla="*/ 417443 w 2064026"/>
                  <a:gd name="connsiteY219" fmla="*/ 1166313 h 1424730"/>
                  <a:gd name="connsiteX220" fmla="*/ 414130 w 2064026"/>
                  <a:gd name="connsiteY220" fmla="*/ 1156373 h 1424730"/>
                  <a:gd name="connsiteX221" fmla="*/ 400405 w 2064026"/>
                  <a:gd name="connsiteY221" fmla="*/ 1150780 h 1424730"/>
                  <a:gd name="connsiteX222" fmla="*/ 394252 w 2064026"/>
                  <a:gd name="connsiteY222" fmla="*/ 1143121 h 1424730"/>
                  <a:gd name="connsiteX223" fmla="*/ 385175 w 2064026"/>
                  <a:gd name="connsiteY223" fmla="*/ 1136396 h 1424730"/>
                  <a:gd name="connsiteX224" fmla="*/ 383685 w 2064026"/>
                  <a:gd name="connsiteY224" fmla="*/ 1135200 h 1424730"/>
                  <a:gd name="connsiteX225" fmla="*/ 381000 w 2064026"/>
                  <a:gd name="connsiteY225" fmla="*/ 1126556 h 1424730"/>
                  <a:gd name="connsiteX226" fmla="*/ 361122 w 2064026"/>
                  <a:gd name="connsiteY226" fmla="*/ 1119930 h 1424730"/>
                  <a:gd name="connsiteX227" fmla="*/ 351182 w 2064026"/>
                  <a:gd name="connsiteY227" fmla="*/ 1103365 h 1424730"/>
                  <a:gd name="connsiteX228" fmla="*/ 327991 w 2064026"/>
                  <a:gd name="connsiteY228" fmla="*/ 1100052 h 1424730"/>
                  <a:gd name="connsiteX229" fmla="*/ 311426 w 2064026"/>
                  <a:gd name="connsiteY229" fmla="*/ 1083487 h 1424730"/>
                  <a:gd name="connsiteX230" fmla="*/ 308113 w 2064026"/>
                  <a:gd name="connsiteY230" fmla="*/ 1073547 h 1424730"/>
                  <a:gd name="connsiteX231" fmla="*/ 298174 w 2064026"/>
                  <a:gd name="connsiteY231" fmla="*/ 1047043 h 1424730"/>
                  <a:gd name="connsiteX232" fmla="*/ 284922 w 2064026"/>
                  <a:gd name="connsiteY232" fmla="*/ 1030478 h 1424730"/>
                  <a:gd name="connsiteX233" fmla="*/ 284922 w 2064026"/>
                  <a:gd name="connsiteY233" fmla="*/ 1010600 h 1424730"/>
                  <a:gd name="connsiteX234" fmla="*/ 265043 w 2064026"/>
                  <a:gd name="connsiteY234" fmla="*/ 994034 h 1424730"/>
                  <a:gd name="connsiteX235" fmla="*/ 284922 w 2064026"/>
                  <a:gd name="connsiteY235" fmla="*/ 977469 h 1424730"/>
                  <a:gd name="connsiteX236" fmla="*/ 245165 w 2064026"/>
                  <a:gd name="connsiteY236" fmla="*/ 977469 h 1424730"/>
                  <a:gd name="connsiteX237" fmla="*/ 255104 w 2064026"/>
                  <a:gd name="connsiteY237" fmla="*/ 937713 h 1424730"/>
                  <a:gd name="connsiteX238" fmla="*/ 254462 w 2064026"/>
                  <a:gd name="connsiteY238" fmla="*/ 936521 h 1424730"/>
                  <a:gd name="connsiteX239" fmla="*/ 260652 w 2064026"/>
                  <a:gd name="connsiteY239" fmla="*/ 942023 h 1424730"/>
                  <a:gd name="connsiteX240" fmla="*/ 272212 w 2064026"/>
                  <a:gd name="connsiteY240" fmla="*/ 936176 h 1424730"/>
                  <a:gd name="connsiteX241" fmla="*/ 261117 w 2064026"/>
                  <a:gd name="connsiteY241" fmla="*/ 900767 h 1424730"/>
                  <a:gd name="connsiteX242" fmla="*/ 241386 w 2064026"/>
                  <a:gd name="connsiteY242" fmla="*/ 883893 h 1424730"/>
                  <a:gd name="connsiteX243" fmla="*/ 246236 w 2064026"/>
                  <a:gd name="connsiteY243" fmla="*/ 869942 h 1424730"/>
                  <a:gd name="connsiteX244" fmla="*/ 233879 w 2064026"/>
                  <a:gd name="connsiteY244" fmla="*/ 865823 h 1424730"/>
                  <a:gd name="connsiteX245" fmla="*/ 227701 w 2064026"/>
                  <a:gd name="connsiteY245" fmla="*/ 863763 h 1424730"/>
                  <a:gd name="connsiteX246" fmla="*/ 221522 w 2064026"/>
                  <a:gd name="connsiteY246" fmla="*/ 859644 h 1424730"/>
                  <a:gd name="connsiteX247" fmla="*/ 219463 w 2064026"/>
                  <a:gd name="connsiteY247" fmla="*/ 853466 h 1424730"/>
                  <a:gd name="connsiteX248" fmla="*/ 211225 w 2064026"/>
                  <a:gd name="connsiteY248" fmla="*/ 841109 h 1424730"/>
                  <a:gd name="connsiteX249" fmla="*/ 209360 w 2064026"/>
                  <a:gd name="connsiteY249" fmla="*/ 835558 h 1424730"/>
                  <a:gd name="connsiteX250" fmla="*/ 208755 w 2064026"/>
                  <a:gd name="connsiteY250" fmla="*/ 832227 h 1424730"/>
                  <a:gd name="connsiteX251" fmla="*/ 207106 w 2064026"/>
                  <a:gd name="connsiteY251" fmla="*/ 820515 h 1424730"/>
                  <a:gd name="connsiteX252" fmla="*/ 200928 w 2064026"/>
                  <a:gd name="connsiteY252" fmla="*/ 797861 h 1424730"/>
                  <a:gd name="connsiteX253" fmla="*/ 194749 w 2064026"/>
                  <a:gd name="connsiteY253" fmla="*/ 785504 h 1424730"/>
                  <a:gd name="connsiteX254" fmla="*/ 193488 w 2064026"/>
                  <a:gd name="connsiteY254" fmla="*/ 801050 h 1424730"/>
                  <a:gd name="connsiteX255" fmla="*/ 182393 w 2064026"/>
                  <a:gd name="connsiteY255" fmla="*/ 804704 h 1424730"/>
                  <a:gd name="connsiteX256" fmla="*/ 170036 w 2064026"/>
                  <a:gd name="connsiteY256" fmla="*/ 778462 h 1424730"/>
                  <a:gd name="connsiteX257" fmla="*/ 163031 w 2064026"/>
                  <a:gd name="connsiteY257" fmla="*/ 766341 h 1424730"/>
                  <a:gd name="connsiteX258" fmla="*/ 163636 w 2064026"/>
                  <a:gd name="connsiteY258" fmla="*/ 778005 h 1424730"/>
                  <a:gd name="connsiteX259" fmla="*/ 157679 w 2064026"/>
                  <a:gd name="connsiteY259" fmla="*/ 777199 h 1424730"/>
                  <a:gd name="connsiteX260" fmla="*/ 143263 w 2064026"/>
                  <a:gd name="connsiteY260" fmla="*/ 754612 h 1424730"/>
                  <a:gd name="connsiteX261" fmla="*/ 148112 w 2064026"/>
                  <a:gd name="connsiteY261" fmla="*/ 731626 h 1424730"/>
                  <a:gd name="connsiteX262" fmla="*/ 109514 w 2064026"/>
                  <a:gd name="connsiteY262" fmla="*/ 723854 h 1424730"/>
                  <a:gd name="connsiteX263" fmla="*/ 87326 w 2064026"/>
                  <a:gd name="connsiteY263" fmla="*/ 744780 h 1424730"/>
                  <a:gd name="connsiteX264" fmla="*/ 95895 w 2064026"/>
                  <a:gd name="connsiteY264" fmla="*/ 756671 h 1424730"/>
                  <a:gd name="connsiteX265" fmla="*/ 77360 w 2064026"/>
                  <a:gd name="connsiteY265" fmla="*/ 746374 h 1424730"/>
                  <a:gd name="connsiteX266" fmla="*/ 58825 w 2064026"/>
                  <a:gd name="connsiteY266" fmla="*/ 729898 h 1424730"/>
                  <a:gd name="connsiteX267" fmla="*/ 54706 w 2064026"/>
                  <a:gd name="connsiteY267" fmla="*/ 723720 h 1424730"/>
                  <a:gd name="connsiteX268" fmla="*/ 42349 w 2064026"/>
                  <a:gd name="connsiteY268" fmla="*/ 717542 h 1424730"/>
                  <a:gd name="connsiteX269" fmla="*/ 23814 w 2064026"/>
                  <a:gd name="connsiteY269" fmla="*/ 705185 h 1424730"/>
                  <a:gd name="connsiteX270" fmla="*/ 11457 w 2064026"/>
                  <a:gd name="connsiteY270" fmla="*/ 699007 h 1424730"/>
                  <a:gd name="connsiteX271" fmla="*/ 5279 w 2064026"/>
                  <a:gd name="connsiteY271" fmla="*/ 699007 h 1424730"/>
                  <a:gd name="connsiteX272" fmla="*/ 1160 w 2064026"/>
                  <a:gd name="connsiteY272" fmla="*/ 693515 h 1424730"/>
                  <a:gd name="connsiteX273" fmla="*/ 1160 w 2064026"/>
                  <a:gd name="connsiteY273" fmla="*/ 163547 h 1424730"/>
                  <a:gd name="connsiteX274" fmla="*/ 0 w 2064026"/>
                  <a:gd name="connsiteY274" fmla="*/ 163020 h 1424730"/>
                  <a:gd name="connsiteX275" fmla="*/ 0 w 2064026"/>
                  <a:gd name="connsiteY275" fmla="*/ 162460 h 1424730"/>
                  <a:gd name="connsiteX276" fmla="*/ 92765 w 2064026"/>
                  <a:gd name="connsiteY276" fmla="*/ 218782 h 1424730"/>
                  <a:gd name="connsiteX277" fmla="*/ 125895 w 2064026"/>
                  <a:gd name="connsiteY277" fmla="*/ 215469 h 1424730"/>
                  <a:gd name="connsiteX278" fmla="*/ 83195 w 2064026"/>
                  <a:gd name="connsiteY278" fmla="*/ 149208 h 1424730"/>
                  <a:gd name="connsiteX279" fmla="*/ 131049 w 2064026"/>
                  <a:gd name="connsiteY279" fmla="*/ 151233 h 1424730"/>
                  <a:gd name="connsiteX280" fmla="*/ 228600 w 2064026"/>
                  <a:gd name="connsiteY280" fmla="*/ 75033 h 1424730"/>
                  <a:gd name="connsiteX281" fmla="*/ 274429 w 2064026"/>
                  <a:gd name="connsiteY281" fmla="*/ 79450 h 1424730"/>
                  <a:gd name="connsiteX282" fmla="*/ 147798 w 2064026"/>
                  <a:gd name="connsiteY282" fmla="*/ 163932 h 1424730"/>
                  <a:gd name="connsiteX283" fmla="*/ 195469 w 2064026"/>
                  <a:gd name="connsiteY283" fmla="*/ 179026 h 1424730"/>
                  <a:gd name="connsiteX284" fmla="*/ 218661 w 2064026"/>
                  <a:gd name="connsiteY284" fmla="*/ 142582 h 1424730"/>
                  <a:gd name="connsiteX285" fmla="*/ 255104 w 2064026"/>
                  <a:gd name="connsiteY285" fmla="*/ 142582 h 1424730"/>
                  <a:gd name="connsiteX286" fmla="*/ 261730 w 2064026"/>
                  <a:gd name="connsiteY286" fmla="*/ 155834 h 1424730"/>
                  <a:gd name="connsiteX287" fmla="*/ 301487 w 2064026"/>
                  <a:gd name="connsiteY287" fmla="*/ 139269 h 1424730"/>
                  <a:gd name="connsiteX288" fmla="*/ 311426 w 2064026"/>
                  <a:gd name="connsiteY288" fmla="*/ 99513 h 1424730"/>
                  <a:gd name="connsiteX289" fmla="*/ 327991 w 2064026"/>
                  <a:gd name="connsiteY289" fmla="*/ 132643 h 1424730"/>
                  <a:gd name="connsiteX290" fmla="*/ 341243 w 2064026"/>
                  <a:gd name="connsiteY290" fmla="*/ 159147 h 1424730"/>
                  <a:gd name="connsiteX291" fmla="*/ 371061 w 2064026"/>
                  <a:gd name="connsiteY291" fmla="*/ 165773 h 1424730"/>
                  <a:gd name="connsiteX292" fmla="*/ 397565 w 2064026"/>
                  <a:gd name="connsiteY292" fmla="*/ 139269 h 1424730"/>
                  <a:gd name="connsiteX293" fmla="*/ 417443 w 2064026"/>
                  <a:gd name="connsiteY293" fmla="*/ 182339 h 1424730"/>
                  <a:gd name="connsiteX294" fmla="*/ 443948 w 2064026"/>
                  <a:gd name="connsiteY294" fmla="*/ 152521 h 1424730"/>
                  <a:gd name="connsiteX295" fmla="*/ 473765 w 2064026"/>
                  <a:gd name="connsiteY295" fmla="*/ 155834 h 1424730"/>
                  <a:gd name="connsiteX296" fmla="*/ 506895 w 2064026"/>
                  <a:gd name="connsiteY296" fmla="*/ 179026 h 1424730"/>
                  <a:gd name="connsiteX297" fmla="*/ 576469 w 2064026"/>
                  <a:gd name="connsiteY297" fmla="*/ 225408 h 1424730"/>
                  <a:gd name="connsiteX298" fmla="*/ 616226 w 2064026"/>
                  <a:gd name="connsiteY298" fmla="*/ 218782 h 1424730"/>
                  <a:gd name="connsiteX299" fmla="*/ 641902 w 2064026"/>
                  <a:gd name="connsiteY299" fmla="*/ 248600 h 1424730"/>
                  <a:gd name="connsiteX300" fmla="*/ 609600 w 2064026"/>
                  <a:gd name="connsiteY300" fmla="*/ 271791 h 1424730"/>
                  <a:gd name="connsiteX301" fmla="*/ 659295 w 2064026"/>
                  <a:gd name="connsiteY301" fmla="*/ 285043 h 1424730"/>
                  <a:gd name="connsiteX302" fmla="*/ 742122 w 2064026"/>
                  <a:gd name="connsiteY302" fmla="*/ 281730 h 1424730"/>
                  <a:gd name="connsiteX303" fmla="*/ 785191 w 2064026"/>
                  <a:gd name="connsiteY303" fmla="*/ 354617 h 1424730"/>
                  <a:gd name="connsiteX304" fmla="*/ 788504 w 2064026"/>
                  <a:gd name="connsiteY304" fmla="*/ 278417 h 1424730"/>
                  <a:gd name="connsiteX305" fmla="*/ 834887 w 2064026"/>
                  <a:gd name="connsiteY305" fmla="*/ 275104 h 1424730"/>
                  <a:gd name="connsiteX306" fmla="*/ 834887 w 2064026"/>
                  <a:gd name="connsiteY306" fmla="*/ 258539 h 1424730"/>
                  <a:gd name="connsiteX307" fmla="*/ 781878 w 2064026"/>
                  <a:gd name="connsiteY307" fmla="*/ 258539 h 1424730"/>
                  <a:gd name="connsiteX308" fmla="*/ 765313 w 2064026"/>
                  <a:gd name="connsiteY308" fmla="*/ 238660 h 1424730"/>
                  <a:gd name="connsiteX309" fmla="*/ 781878 w 2064026"/>
                  <a:gd name="connsiteY309" fmla="*/ 222095 h 1424730"/>
                  <a:gd name="connsiteX310" fmla="*/ 811695 w 2064026"/>
                  <a:gd name="connsiteY310" fmla="*/ 218782 h 1424730"/>
                  <a:gd name="connsiteX311" fmla="*/ 844826 w 2064026"/>
                  <a:gd name="connsiteY311" fmla="*/ 218782 h 1424730"/>
                  <a:gd name="connsiteX312" fmla="*/ 849746 w 2064026"/>
                  <a:gd name="connsiteY312" fmla="*/ 220037 h 1424730"/>
                  <a:gd name="connsiteX313" fmla="*/ 851452 w 2064026"/>
                  <a:gd name="connsiteY313" fmla="*/ 232034 h 1424730"/>
                  <a:gd name="connsiteX314" fmla="*/ 858630 w 2064026"/>
                  <a:gd name="connsiteY314" fmla="*/ 242900 h 1424730"/>
                  <a:gd name="connsiteX315" fmla="*/ 857535 w 2064026"/>
                  <a:gd name="connsiteY315" fmla="*/ 240355 h 1424730"/>
                  <a:gd name="connsiteX316" fmla="*/ 864704 w 2064026"/>
                  <a:gd name="connsiteY316" fmla="*/ 248600 h 1424730"/>
                  <a:gd name="connsiteX317" fmla="*/ 877956 w 2064026"/>
                  <a:gd name="connsiteY317" fmla="*/ 271791 h 1424730"/>
                  <a:gd name="connsiteX318" fmla="*/ 937591 w 2064026"/>
                  <a:gd name="connsiteY318" fmla="*/ 275104 h 1424730"/>
                  <a:gd name="connsiteX319" fmla="*/ 940904 w 2064026"/>
                  <a:gd name="connsiteY319" fmla="*/ 285043 h 1424730"/>
                  <a:gd name="connsiteX320" fmla="*/ 964095 w 2064026"/>
                  <a:gd name="connsiteY320" fmla="*/ 291669 h 1424730"/>
                  <a:gd name="connsiteX321" fmla="*/ 977348 w 2064026"/>
                  <a:gd name="connsiteY321" fmla="*/ 288356 h 1424730"/>
                  <a:gd name="connsiteX322" fmla="*/ 987287 w 2064026"/>
                  <a:gd name="connsiteY322" fmla="*/ 285043 h 1424730"/>
                  <a:gd name="connsiteX323" fmla="*/ 1017104 w 2064026"/>
                  <a:gd name="connsiteY323" fmla="*/ 281730 h 1424730"/>
                  <a:gd name="connsiteX324" fmla="*/ 1030356 w 2064026"/>
                  <a:gd name="connsiteY324" fmla="*/ 248600 h 1424730"/>
                  <a:gd name="connsiteX325" fmla="*/ 1050235 w 2064026"/>
                  <a:gd name="connsiteY325" fmla="*/ 248600 h 1424730"/>
                  <a:gd name="connsiteX326" fmla="*/ 1076739 w 2064026"/>
                  <a:gd name="connsiteY326" fmla="*/ 265165 h 1424730"/>
                  <a:gd name="connsiteX327" fmla="*/ 1089991 w 2064026"/>
                  <a:gd name="connsiteY327" fmla="*/ 338052 h 1424730"/>
                  <a:gd name="connsiteX328" fmla="*/ 1096617 w 2064026"/>
                  <a:gd name="connsiteY328" fmla="*/ 271791 h 1424730"/>
                  <a:gd name="connsiteX329" fmla="*/ 1123122 w 2064026"/>
                  <a:gd name="connsiteY329" fmla="*/ 271791 h 1424730"/>
                  <a:gd name="connsiteX330" fmla="*/ 1116495 w 2064026"/>
                  <a:gd name="connsiteY330" fmla="*/ 185652 h 1424730"/>
                  <a:gd name="connsiteX331" fmla="*/ 1131036 w 2064026"/>
                  <a:gd name="connsiteY331" fmla="*/ 171480 h 1424730"/>
                  <a:gd name="connsiteX332" fmla="*/ 1106556 w 2064026"/>
                  <a:gd name="connsiteY332" fmla="*/ 165773 h 1424730"/>
                  <a:gd name="connsiteX333" fmla="*/ 1099930 w 2064026"/>
                  <a:gd name="connsiteY333" fmla="*/ 155834 h 1424730"/>
                  <a:gd name="connsiteX334" fmla="*/ 1086678 w 2064026"/>
                  <a:gd name="connsiteY334" fmla="*/ 135956 h 1424730"/>
                  <a:gd name="connsiteX335" fmla="*/ 1080052 w 2064026"/>
                  <a:gd name="connsiteY335" fmla="*/ 122704 h 1424730"/>
                  <a:gd name="connsiteX336" fmla="*/ 1073426 w 2064026"/>
                  <a:gd name="connsiteY336" fmla="*/ 99513 h 1424730"/>
                  <a:gd name="connsiteX337" fmla="*/ 1083365 w 2064026"/>
                  <a:gd name="connsiteY337" fmla="*/ 66382 h 1424730"/>
                  <a:gd name="connsiteX338" fmla="*/ 1096617 w 2064026"/>
                  <a:gd name="connsiteY338" fmla="*/ 46504 h 1424730"/>
                  <a:gd name="connsiteX339" fmla="*/ 1099930 w 2064026"/>
                  <a:gd name="connsiteY339" fmla="*/ 10060 h 1424730"/>
                  <a:gd name="connsiteX340" fmla="*/ 1126435 w 2064026"/>
                  <a:gd name="connsiteY340" fmla="*/ 6747 h 1424730"/>
                  <a:gd name="connsiteX341" fmla="*/ 1146313 w 2064026"/>
                  <a:gd name="connsiteY34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1289 w 2064026"/>
                  <a:gd name="connsiteY105" fmla="*/ 895341 h 1424730"/>
                  <a:gd name="connsiteX106" fmla="*/ 1557130 w 2064026"/>
                  <a:gd name="connsiteY106" fmla="*/ 864826 h 1424730"/>
                  <a:gd name="connsiteX107" fmla="*/ 1557117 w 2064026"/>
                  <a:gd name="connsiteY107" fmla="*/ 857327 h 1424730"/>
                  <a:gd name="connsiteX108" fmla="*/ 1553817 w 2064026"/>
                  <a:gd name="connsiteY108" fmla="*/ 831695 h 1424730"/>
                  <a:gd name="connsiteX109" fmla="*/ 1550504 w 2064026"/>
                  <a:gd name="connsiteY109" fmla="*/ 795252 h 1424730"/>
                  <a:gd name="connsiteX110" fmla="*/ 1538660 w 2064026"/>
                  <a:gd name="connsiteY110" fmla="*/ 786224 h 1424730"/>
                  <a:gd name="connsiteX111" fmla="*/ 1517788 w 2064026"/>
                  <a:gd name="connsiteY111" fmla="*/ 775373 h 1424730"/>
                  <a:gd name="connsiteX112" fmla="*/ 1532117 w 2064026"/>
                  <a:gd name="connsiteY112" fmla="*/ 759305 h 1424730"/>
                  <a:gd name="connsiteX113" fmla="*/ 1534933 w 2064026"/>
                  <a:gd name="connsiteY113" fmla="*/ 749366 h 1424730"/>
                  <a:gd name="connsiteX114" fmla="*/ 1527313 w 2064026"/>
                  <a:gd name="connsiteY114" fmla="*/ 689234 h 1424730"/>
                  <a:gd name="connsiteX115" fmla="*/ 1524000 w 2064026"/>
                  <a:gd name="connsiteY115" fmla="*/ 666043 h 1424730"/>
                  <a:gd name="connsiteX116" fmla="*/ 1514061 w 2064026"/>
                  <a:gd name="connsiteY116" fmla="*/ 613034 h 1424730"/>
                  <a:gd name="connsiteX117" fmla="*/ 1517374 w 2064026"/>
                  <a:gd name="connsiteY117" fmla="*/ 603095 h 1424730"/>
                  <a:gd name="connsiteX118" fmla="*/ 1527313 w 2064026"/>
                  <a:gd name="connsiteY118" fmla="*/ 606408 h 1424730"/>
                  <a:gd name="connsiteX119" fmla="*/ 1553817 w 2064026"/>
                  <a:gd name="connsiteY119" fmla="*/ 609721 h 1424730"/>
                  <a:gd name="connsiteX120" fmla="*/ 1583635 w 2064026"/>
                  <a:gd name="connsiteY120" fmla="*/ 616347 h 1424730"/>
                  <a:gd name="connsiteX121" fmla="*/ 1633330 w 2064026"/>
                  <a:gd name="connsiteY121" fmla="*/ 603095 h 1424730"/>
                  <a:gd name="connsiteX122" fmla="*/ 1643269 w 2064026"/>
                  <a:gd name="connsiteY122" fmla="*/ 609721 h 1424730"/>
                  <a:gd name="connsiteX123" fmla="*/ 1653209 w 2064026"/>
                  <a:gd name="connsiteY123" fmla="*/ 646165 h 1424730"/>
                  <a:gd name="connsiteX124" fmla="*/ 1663270 w 2064026"/>
                  <a:gd name="connsiteY124" fmla="*/ 652958 h 1424730"/>
                  <a:gd name="connsiteX125" fmla="*/ 1662413 w 2064026"/>
                  <a:gd name="connsiteY125" fmla="*/ 651435 h 1424730"/>
                  <a:gd name="connsiteX126" fmla="*/ 1673087 w 2064026"/>
                  <a:gd name="connsiteY126" fmla="*/ 656104 h 1424730"/>
                  <a:gd name="connsiteX127" fmla="*/ 1685556 w 2064026"/>
                  <a:gd name="connsiteY127" fmla="*/ 664962 h 1424730"/>
                  <a:gd name="connsiteX128" fmla="*/ 1696278 w 2064026"/>
                  <a:gd name="connsiteY128" fmla="*/ 669356 h 1424730"/>
                  <a:gd name="connsiteX129" fmla="*/ 1715245 w 2064026"/>
                  <a:gd name="connsiteY129" fmla="*/ 691719 h 1424730"/>
                  <a:gd name="connsiteX130" fmla="*/ 1699011 w 2064026"/>
                  <a:gd name="connsiteY130" fmla="*/ 707953 h 1424730"/>
                  <a:gd name="connsiteX131" fmla="*/ 1720877 w 2064026"/>
                  <a:gd name="connsiteY131" fmla="*/ 709775 h 1424730"/>
                  <a:gd name="connsiteX132" fmla="*/ 1732722 w 2064026"/>
                  <a:gd name="connsiteY132" fmla="*/ 750691 h 1424730"/>
                  <a:gd name="connsiteX133" fmla="*/ 1723611 w 2064026"/>
                  <a:gd name="connsiteY133" fmla="*/ 764440 h 1424730"/>
                  <a:gd name="connsiteX134" fmla="*/ 1742578 w 2064026"/>
                  <a:gd name="connsiteY134" fmla="*/ 765352 h 1424730"/>
                  <a:gd name="connsiteX135" fmla="*/ 1761071 w 2064026"/>
                  <a:gd name="connsiteY135" fmla="*/ 785671 h 1424730"/>
                  <a:gd name="connsiteX136" fmla="*/ 1758350 w 2064026"/>
                  <a:gd name="connsiteY136" fmla="*/ 788821 h 1424730"/>
                  <a:gd name="connsiteX137" fmla="*/ 1772478 w 2064026"/>
                  <a:gd name="connsiteY137" fmla="*/ 791939 h 1424730"/>
                  <a:gd name="connsiteX138" fmla="*/ 1792356 w 2064026"/>
                  <a:gd name="connsiteY138" fmla="*/ 778687 h 1424730"/>
                  <a:gd name="connsiteX139" fmla="*/ 1805609 w 2064026"/>
                  <a:gd name="connsiteY139" fmla="*/ 765434 h 1424730"/>
                  <a:gd name="connsiteX140" fmla="*/ 1808922 w 2064026"/>
                  <a:gd name="connsiteY140" fmla="*/ 755495 h 1424730"/>
                  <a:gd name="connsiteX141" fmla="*/ 1815548 w 2064026"/>
                  <a:gd name="connsiteY141" fmla="*/ 745556 h 1424730"/>
                  <a:gd name="connsiteX142" fmla="*/ 1828800 w 2064026"/>
                  <a:gd name="connsiteY142" fmla="*/ 725678 h 1424730"/>
                  <a:gd name="connsiteX143" fmla="*/ 1842052 w 2064026"/>
                  <a:gd name="connsiteY143" fmla="*/ 699173 h 1424730"/>
                  <a:gd name="connsiteX144" fmla="*/ 1848068 w 2064026"/>
                  <a:gd name="connsiteY144" fmla="*/ 728904 h 1424730"/>
                  <a:gd name="connsiteX145" fmla="*/ 1874136 w 2064026"/>
                  <a:gd name="connsiteY145" fmla="*/ 748956 h 1424730"/>
                  <a:gd name="connsiteX146" fmla="*/ 1878495 w 2064026"/>
                  <a:gd name="connsiteY146" fmla="*/ 768747 h 1424730"/>
                  <a:gd name="connsiteX147" fmla="*/ 1896194 w 2064026"/>
                  <a:gd name="connsiteY147" fmla="*/ 779035 h 1424730"/>
                  <a:gd name="connsiteX148" fmla="*/ 1888173 w 2064026"/>
                  <a:gd name="connsiteY148" fmla="*/ 791067 h 1424730"/>
                  <a:gd name="connsiteX149" fmla="*/ 1894189 w 2064026"/>
                  <a:gd name="connsiteY149" fmla="*/ 817135 h 1424730"/>
                  <a:gd name="connsiteX150" fmla="*/ 1918252 w 2064026"/>
                  <a:gd name="connsiteY150" fmla="*/ 823151 h 1424730"/>
                  <a:gd name="connsiteX151" fmla="*/ 1921565 w 2064026"/>
                  <a:gd name="connsiteY151" fmla="*/ 838321 h 1424730"/>
                  <a:gd name="connsiteX152" fmla="*/ 1921565 w 2064026"/>
                  <a:gd name="connsiteY152" fmla="*/ 871452 h 1424730"/>
                  <a:gd name="connsiteX153" fmla="*/ 1938130 w 2064026"/>
                  <a:gd name="connsiteY153" fmla="*/ 904582 h 1424730"/>
                  <a:gd name="connsiteX154" fmla="*/ 1951382 w 2064026"/>
                  <a:gd name="connsiteY154" fmla="*/ 921147 h 1424730"/>
                  <a:gd name="connsiteX155" fmla="*/ 1938130 w 2064026"/>
                  <a:gd name="connsiteY155" fmla="*/ 954278 h 1424730"/>
                  <a:gd name="connsiteX156" fmla="*/ 1905000 w 2064026"/>
                  <a:gd name="connsiteY156" fmla="*/ 984095 h 1424730"/>
                  <a:gd name="connsiteX157" fmla="*/ 1918252 w 2064026"/>
                  <a:gd name="connsiteY157" fmla="*/ 990721 h 1424730"/>
                  <a:gd name="connsiteX158" fmla="*/ 1951382 w 2064026"/>
                  <a:gd name="connsiteY158" fmla="*/ 960904 h 1424730"/>
                  <a:gd name="connsiteX159" fmla="*/ 1977887 w 2064026"/>
                  <a:gd name="connsiteY159" fmla="*/ 934400 h 1424730"/>
                  <a:gd name="connsiteX160" fmla="*/ 2001078 w 2064026"/>
                  <a:gd name="connsiteY160" fmla="*/ 947652 h 1424730"/>
                  <a:gd name="connsiteX161" fmla="*/ 2022526 w 2064026"/>
                  <a:gd name="connsiteY161" fmla="*/ 963519 h 1424730"/>
                  <a:gd name="connsiteX162" fmla="*/ 2017643 w 2064026"/>
                  <a:gd name="connsiteY162" fmla="*/ 990721 h 1424730"/>
                  <a:gd name="connsiteX163" fmla="*/ 2042578 w 2064026"/>
                  <a:gd name="connsiteY163" fmla="*/ 991593 h 1424730"/>
                  <a:gd name="connsiteX164" fmla="*/ 2058185 w 2064026"/>
                  <a:gd name="connsiteY164" fmla="*/ 1007287 h 1424730"/>
                  <a:gd name="connsiteX165" fmla="*/ 2046589 w 2064026"/>
                  <a:gd name="connsiteY165" fmla="*/ 1041725 h 1424730"/>
                  <a:gd name="connsiteX166" fmla="*/ 2064026 w 2064026"/>
                  <a:gd name="connsiteY166" fmla="*/ 1060295 h 1424730"/>
                  <a:gd name="connsiteX167" fmla="*/ 2027582 w 2064026"/>
                  <a:gd name="connsiteY167" fmla="*/ 1083487 h 1424730"/>
                  <a:gd name="connsiteX168" fmla="*/ 1981200 w 2064026"/>
                  <a:gd name="connsiteY168" fmla="*/ 1103365 h 1424730"/>
                  <a:gd name="connsiteX169" fmla="*/ 1952341 w 2064026"/>
                  <a:gd name="connsiteY169" fmla="*/ 1109904 h 1424730"/>
                  <a:gd name="connsiteX170" fmla="*/ 1931504 w 2064026"/>
                  <a:gd name="connsiteY170" fmla="*/ 1129869 h 1424730"/>
                  <a:gd name="connsiteX171" fmla="*/ 1888173 w 2064026"/>
                  <a:gd name="connsiteY171" fmla="*/ 1119930 h 1424730"/>
                  <a:gd name="connsiteX172" fmla="*/ 1832113 w 2064026"/>
                  <a:gd name="connsiteY172" fmla="*/ 1119930 h 1424730"/>
                  <a:gd name="connsiteX173" fmla="*/ 1795669 w 2064026"/>
                  <a:gd name="connsiteY173" fmla="*/ 1123243 h 1424730"/>
                  <a:gd name="connsiteX174" fmla="*/ 1777884 w 2064026"/>
                  <a:gd name="connsiteY174" fmla="*/ 1143993 h 1424730"/>
                  <a:gd name="connsiteX175" fmla="*/ 1751815 w 2064026"/>
                  <a:gd name="connsiteY175" fmla="*/ 1150009 h 1424730"/>
                  <a:gd name="connsiteX176" fmla="*/ 1716946 w 2064026"/>
                  <a:gd name="connsiteY176" fmla="*/ 1182878 h 1424730"/>
                  <a:gd name="connsiteX177" fmla="*/ 1645005 w 2064026"/>
                  <a:gd name="connsiteY177" fmla="*/ 1261129 h 1424730"/>
                  <a:gd name="connsiteX178" fmla="*/ 1596569 w 2064026"/>
                  <a:gd name="connsiteY178" fmla="*/ 1317493 h 1424730"/>
                  <a:gd name="connsiteX179" fmla="*/ 1593662 w 2064026"/>
                  <a:gd name="connsiteY179" fmla="*/ 1317638 h 1424730"/>
                  <a:gd name="connsiteX180" fmla="*/ 1593697 w 2064026"/>
                  <a:gd name="connsiteY180" fmla="*/ 1319298 h 1424730"/>
                  <a:gd name="connsiteX181" fmla="*/ 1547191 w 2064026"/>
                  <a:gd name="connsiteY181" fmla="*/ 1348530 h 1424730"/>
                  <a:gd name="connsiteX182" fmla="*/ 1497495 w 2064026"/>
                  <a:gd name="connsiteY182" fmla="*/ 1361782 h 1424730"/>
                  <a:gd name="connsiteX183" fmla="*/ 1490869 w 2064026"/>
                  <a:gd name="connsiteY183" fmla="*/ 1384973 h 1424730"/>
                  <a:gd name="connsiteX184" fmla="*/ 1464365 w 2064026"/>
                  <a:gd name="connsiteY184" fmla="*/ 1398226 h 1424730"/>
                  <a:gd name="connsiteX185" fmla="*/ 1408043 w 2064026"/>
                  <a:gd name="connsiteY185" fmla="*/ 1424730 h 1424730"/>
                  <a:gd name="connsiteX186" fmla="*/ 1404730 w 2064026"/>
                  <a:gd name="connsiteY186" fmla="*/ 1404852 h 1424730"/>
                  <a:gd name="connsiteX187" fmla="*/ 1408481 w 2064026"/>
                  <a:gd name="connsiteY187" fmla="*/ 1404687 h 1424730"/>
                  <a:gd name="connsiteX188" fmla="*/ 1414669 w 2064026"/>
                  <a:gd name="connsiteY188" fmla="*/ 1398226 h 1424730"/>
                  <a:gd name="connsiteX189" fmla="*/ 1417982 w 2064026"/>
                  <a:gd name="connsiteY189" fmla="*/ 1381660 h 1424730"/>
                  <a:gd name="connsiteX190" fmla="*/ 1414669 w 2064026"/>
                  <a:gd name="connsiteY190" fmla="*/ 1371721 h 1424730"/>
                  <a:gd name="connsiteX191" fmla="*/ 1411356 w 2064026"/>
                  <a:gd name="connsiteY191" fmla="*/ 1341904 h 1424730"/>
                  <a:gd name="connsiteX192" fmla="*/ 1437861 w 2064026"/>
                  <a:gd name="connsiteY192" fmla="*/ 1318713 h 1424730"/>
                  <a:gd name="connsiteX193" fmla="*/ 1441174 w 2064026"/>
                  <a:gd name="connsiteY193" fmla="*/ 1295521 h 1424730"/>
                  <a:gd name="connsiteX194" fmla="*/ 1414669 w 2064026"/>
                  <a:gd name="connsiteY194" fmla="*/ 1265704 h 1424730"/>
                  <a:gd name="connsiteX195" fmla="*/ 1378226 w 2064026"/>
                  <a:gd name="connsiteY195" fmla="*/ 1262391 h 1424730"/>
                  <a:gd name="connsiteX196" fmla="*/ 1374293 w 2064026"/>
                  <a:gd name="connsiteY196" fmla="*/ 1258586 h 1424730"/>
                  <a:gd name="connsiteX197" fmla="*/ 1368287 w 2064026"/>
                  <a:gd name="connsiteY197" fmla="*/ 1252452 h 1424730"/>
                  <a:gd name="connsiteX198" fmla="*/ 1358941 w 2064026"/>
                  <a:gd name="connsiteY198" fmla="*/ 1248330 h 1424730"/>
                  <a:gd name="connsiteX199" fmla="*/ 1357896 w 2064026"/>
                  <a:gd name="connsiteY199" fmla="*/ 1248612 h 1424730"/>
                  <a:gd name="connsiteX200" fmla="*/ 1355035 w 2064026"/>
                  <a:gd name="connsiteY200" fmla="*/ 1239200 h 1424730"/>
                  <a:gd name="connsiteX201" fmla="*/ 1345095 w 2064026"/>
                  <a:gd name="connsiteY201" fmla="*/ 1235887 h 1424730"/>
                  <a:gd name="connsiteX202" fmla="*/ 1331843 w 2064026"/>
                  <a:gd name="connsiteY202" fmla="*/ 1219321 h 1424730"/>
                  <a:gd name="connsiteX203" fmla="*/ 1311965 w 2064026"/>
                  <a:gd name="connsiteY203" fmla="*/ 1189504 h 1424730"/>
                  <a:gd name="connsiteX204" fmla="*/ 1292087 w 2064026"/>
                  <a:gd name="connsiteY204" fmla="*/ 1172939 h 1424730"/>
                  <a:gd name="connsiteX205" fmla="*/ 1282148 w 2064026"/>
                  <a:gd name="connsiteY205" fmla="*/ 1169626 h 1424730"/>
                  <a:gd name="connsiteX206" fmla="*/ 1262269 w 2064026"/>
                  <a:gd name="connsiteY206" fmla="*/ 1166313 h 1424730"/>
                  <a:gd name="connsiteX207" fmla="*/ 1252330 w 2064026"/>
                  <a:gd name="connsiteY207" fmla="*/ 1169626 h 1424730"/>
                  <a:gd name="connsiteX208" fmla="*/ 1232452 w 2064026"/>
                  <a:gd name="connsiteY208" fmla="*/ 1176252 h 1424730"/>
                  <a:gd name="connsiteX209" fmla="*/ 1202635 w 2064026"/>
                  <a:gd name="connsiteY209" fmla="*/ 1182878 h 1424730"/>
                  <a:gd name="connsiteX210" fmla="*/ 1196009 w 2064026"/>
                  <a:gd name="connsiteY210" fmla="*/ 1182878 h 1424730"/>
                  <a:gd name="connsiteX211" fmla="*/ 1187992 w 2064026"/>
                  <a:gd name="connsiteY211" fmla="*/ 1182842 h 1424730"/>
                  <a:gd name="connsiteX212" fmla="*/ 1187949 w 2064026"/>
                  <a:gd name="connsiteY212" fmla="*/ 1181714 h 1424730"/>
                  <a:gd name="connsiteX213" fmla="*/ 1117927 w 2064026"/>
                  <a:gd name="connsiteY213" fmla="*/ 1175535 h 1424730"/>
                  <a:gd name="connsiteX214" fmla="*/ 1099392 w 2064026"/>
                  <a:gd name="connsiteY214" fmla="*/ 1148763 h 1424730"/>
                  <a:gd name="connsiteX215" fmla="*/ 1095273 w 2064026"/>
                  <a:gd name="connsiteY215" fmla="*/ 1171416 h 1424730"/>
                  <a:gd name="connsiteX216" fmla="*/ 438306 w 2064026"/>
                  <a:gd name="connsiteY216" fmla="*/ 1169357 h 1424730"/>
                  <a:gd name="connsiteX217" fmla="*/ 441532 w 2064026"/>
                  <a:gd name="connsiteY217" fmla="*/ 1177757 h 1424730"/>
                  <a:gd name="connsiteX218" fmla="*/ 434009 w 2064026"/>
                  <a:gd name="connsiteY218" fmla="*/ 1176252 h 1424730"/>
                  <a:gd name="connsiteX219" fmla="*/ 427382 w 2064026"/>
                  <a:gd name="connsiteY219" fmla="*/ 1169626 h 1424730"/>
                  <a:gd name="connsiteX220" fmla="*/ 417443 w 2064026"/>
                  <a:gd name="connsiteY220" fmla="*/ 1166313 h 1424730"/>
                  <a:gd name="connsiteX221" fmla="*/ 414130 w 2064026"/>
                  <a:gd name="connsiteY221" fmla="*/ 1156373 h 1424730"/>
                  <a:gd name="connsiteX222" fmla="*/ 400405 w 2064026"/>
                  <a:gd name="connsiteY222" fmla="*/ 1150780 h 1424730"/>
                  <a:gd name="connsiteX223" fmla="*/ 394252 w 2064026"/>
                  <a:gd name="connsiteY223" fmla="*/ 1143121 h 1424730"/>
                  <a:gd name="connsiteX224" fmla="*/ 385175 w 2064026"/>
                  <a:gd name="connsiteY224" fmla="*/ 1136396 h 1424730"/>
                  <a:gd name="connsiteX225" fmla="*/ 383685 w 2064026"/>
                  <a:gd name="connsiteY225" fmla="*/ 1135200 h 1424730"/>
                  <a:gd name="connsiteX226" fmla="*/ 381000 w 2064026"/>
                  <a:gd name="connsiteY226" fmla="*/ 1126556 h 1424730"/>
                  <a:gd name="connsiteX227" fmla="*/ 361122 w 2064026"/>
                  <a:gd name="connsiteY227" fmla="*/ 1119930 h 1424730"/>
                  <a:gd name="connsiteX228" fmla="*/ 351182 w 2064026"/>
                  <a:gd name="connsiteY228" fmla="*/ 1103365 h 1424730"/>
                  <a:gd name="connsiteX229" fmla="*/ 327991 w 2064026"/>
                  <a:gd name="connsiteY229" fmla="*/ 1100052 h 1424730"/>
                  <a:gd name="connsiteX230" fmla="*/ 311426 w 2064026"/>
                  <a:gd name="connsiteY230" fmla="*/ 1083487 h 1424730"/>
                  <a:gd name="connsiteX231" fmla="*/ 308113 w 2064026"/>
                  <a:gd name="connsiteY231" fmla="*/ 1073547 h 1424730"/>
                  <a:gd name="connsiteX232" fmla="*/ 298174 w 2064026"/>
                  <a:gd name="connsiteY232" fmla="*/ 1047043 h 1424730"/>
                  <a:gd name="connsiteX233" fmla="*/ 284922 w 2064026"/>
                  <a:gd name="connsiteY233" fmla="*/ 1030478 h 1424730"/>
                  <a:gd name="connsiteX234" fmla="*/ 284922 w 2064026"/>
                  <a:gd name="connsiteY234" fmla="*/ 1010600 h 1424730"/>
                  <a:gd name="connsiteX235" fmla="*/ 265043 w 2064026"/>
                  <a:gd name="connsiteY235" fmla="*/ 994034 h 1424730"/>
                  <a:gd name="connsiteX236" fmla="*/ 284922 w 2064026"/>
                  <a:gd name="connsiteY236" fmla="*/ 977469 h 1424730"/>
                  <a:gd name="connsiteX237" fmla="*/ 245165 w 2064026"/>
                  <a:gd name="connsiteY237" fmla="*/ 977469 h 1424730"/>
                  <a:gd name="connsiteX238" fmla="*/ 255104 w 2064026"/>
                  <a:gd name="connsiteY238" fmla="*/ 937713 h 1424730"/>
                  <a:gd name="connsiteX239" fmla="*/ 254462 w 2064026"/>
                  <a:gd name="connsiteY239" fmla="*/ 936521 h 1424730"/>
                  <a:gd name="connsiteX240" fmla="*/ 260652 w 2064026"/>
                  <a:gd name="connsiteY240" fmla="*/ 942023 h 1424730"/>
                  <a:gd name="connsiteX241" fmla="*/ 272212 w 2064026"/>
                  <a:gd name="connsiteY241" fmla="*/ 936176 h 1424730"/>
                  <a:gd name="connsiteX242" fmla="*/ 261117 w 2064026"/>
                  <a:gd name="connsiteY242" fmla="*/ 900767 h 1424730"/>
                  <a:gd name="connsiteX243" fmla="*/ 241386 w 2064026"/>
                  <a:gd name="connsiteY243" fmla="*/ 883893 h 1424730"/>
                  <a:gd name="connsiteX244" fmla="*/ 246236 w 2064026"/>
                  <a:gd name="connsiteY244" fmla="*/ 869942 h 1424730"/>
                  <a:gd name="connsiteX245" fmla="*/ 233879 w 2064026"/>
                  <a:gd name="connsiteY245" fmla="*/ 865823 h 1424730"/>
                  <a:gd name="connsiteX246" fmla="*/ 227701 w 2064026"/>
                  <a:gd name="connsiteY246" fmla="*/ 863763 h 1424730"/>
                  <a:gd name="connsiteX247" fmla="*/ 221522 w 2064026"/>
                  <a:gd name="connsiteY247" fmla="*/ 859644 h 1424730"/>
                  <a:gd name="connsiteX248" fmla="*/ 219463 w 2064026"/>
                  <a:gd name="connsiteY248" fmla="*/ 853466 h 1424730"/>
                  <a:gd name="connsiteX249" fmla="*/ 211225 w 2064026"/>
                  <a:gd name="connsiteY249" fmla="*/ 841109 h 1424730"/>
                  <a:gd name="connsiteX250" fmla="*/ 209360 w 2064026"/>
                  <a:gd name="connsiteY250" fmla="*/ 835558 h 1424730"/>
                  <a:gd name="connsiteX251" fmla="*/ 208755 w 2064026"/>
                  <a:gd name="connsiteY251" fmla="*/ 832227 h 1424730"/>
                  <a:gd name="connsiteX252" fmla="*/ 207106 w 2064026"/>
                  <a:gd name="connsiteY252" fmla="*/ 820515 h 1424730"/>
                  <a:gd name="connsiteX253" fmla="*/ 200928 w 2064026"/>
                  <a:gd name="connsiteY253" fmla="*/ 797861 h 1424730"/>
                  <a:gd name="connsiteX254" fmla="*/ 194749 w 2064026"/>
                  <a:gd name="connsiteY254" fmla="*/ 785504 h 1424730"/>
                  <a:gd name="connsiteX255" fmla="*/ 193488 w 2064026"/>
                  <a:gd name="connsiteY255" fmla="*/ 801050 h 1424730"/>
                  <a:gd name="connsiteX256" fmla="*/ 182393 w 2064026"/>
                  <a:gd name="connsiteY256" fmla="*/ 804704 h 1424730"/>
                  <a:gd name="connsiteX257" fmla="*/ 170036 w 2064026"/>
                  <a:gd name="connsiteY257" fmla="*/ 778462 h 1424730"/>
                  <a:gd name="connsiteX258" fmla="*/ 163031 w 2064026"/>
                  <a:gd name="connsiteY258" fmla="*/ 766341 h 1424730"/>
                  <a:gd name="connsiteX259" fmla="*/ 163636 w 2064026"/>
                  <a:gd name="connsiteY259" fmla="*/ 778005 h 1424730"/>
                  <a:gd name="connsiteX260" fmla="*/ 157679 w 2064026"/>
                  <a:gd name="connsiteY260" fmla="*/ 777199 h 1424730"/>
                  <a:gd name="connsiteX261" fmla="*/ 143263 w 2064026"/>
                  <a:gd name="connsiteY261" fmla="*/ 754612 h 1424730"/>
                  <a:gd name="connsiteX262" fmla="*/ 148112 w 2064026"/>
                  <a:gd name="connsiteY262" fmla="*/ 731626 h 1424730"/>
                  <a:gd name="connsiteX263" fmla="*/ 109514 w 2064026"/>
                  <a:gd name="connsiteY263" fmla="*/ 723854 h 1424730"/>
                  <a:gd name="connsiteX264" fmla="*/ 87326 w 2064026"/>
                  <a:gd name="connsiteY264" fmla="*/ 744780 h 1424730"/>
                  <a:gd name="connsiteX265" fmla="*/ 95895 w 2064026"/>
                  <a:gd name="connsiteY265" fmla="*/ 756671 h 1424730"/>
                  <a:gd name="connsiteX266" fmla="*/ 77360 w 2064026"/>
                  <a:gd name="connsiteY266" fmla="*/ 746374 h 1424730"/>
                  <a:gd name="connsiteX267" fmla="*/ 58825 w 2064026"/>
                  <a:gd name="connsiteY267" fmla="*/ 729898 h 1424730"/>
                  <a:gd name="connsiteX268" fmla="*/ 54706 w 2064026"/>
                  <a:gd name="connsiteY268" fmla="*/ 723720 h 1424730"/>
                  <a:gd name="connsiteX269" fmla="*/ 42349 w 2064026"/>
                  <a:gd name="connsiteY269" fmla="*/ 717542 h 1424730"/>
                  <a:gd name="connsiteX270" fmla="*/ 23814 w 2064026"/>
                  <a:gd name="connsiteY270" fmla="*/ 705185 h 1424730"/>
                  <a:gd name="connsiteX271" fmla="*/ 11457 w 2064026"/>
                  <a:gd name="connsiteY271" fmla="*/ 699007 h 1424730"/>
                  <a:gd name="connsiteX272" fmla="*/ 5279 w 2064026"/>
                  <a:gd name="connsiteY272" fmla="*/ 699007 h 1424730"/>
                  <a:gd name="connsiteX273" fmla="*/ 1160 w 2064026"/>
                  <a:gd name="connsiteY273" fmla="*/ 693515 h 1424730"/>
                  <a:gd name="connsiteX274" fmla="*/ 1160 w 2064026"/>
                  <a:gd name="connsiteY274" fmla="*/ 163547 h 1424730"/>
                  <a:gd name="connsiteX275" fmla="*/ 0 w 2064026"/>
                  <a:gd name="connsiteY275" fmla="*/ 163020 h 1424730"/>
                  <a:gd name="connsiteX276" fmla="*/ 0 w 2064026"/>
                  <a:gd name="connsiteY276" fmla="*/ 162460 h 1424730"/>
                  <a:gd name="connsiteX277" fmla="*/ 92765 w 2064026"/>
                  <a:gd name="connsiteY277" fmla="*/ 218782 h 1424730"/>
                  <a:gd name="connsiteX278" fmla="*/ 125895 w 2064026"/>
                  <a:gd name="connsiteY278" fmla="*/ 215469 h 1424730"/>
                  <a:gd name="connsiteX279" fmla="*/ 83195 w 2064026"/>
                  <a:gd name="connsiteY279" fmla="*/ 149208 h 1424730"/>
                  <a:gd name="connsiteX280" fmla="*/ 131049 w 2064026"/>
                  <a:gd name="connsiteY280" fmla="*/ 151233 h 1424730"/>
                  <a:gd name="connsiteX281" fmla="*/ 228600 w 2064026"/>
                  <a:gd name="connsiteY281" fmla="*/ 75033 h 1424730"/>
                  <a:gd name="connsiteX282" fmla="*/ 274429 w 2064026"/>
                  <a:gd name="connsiteY282" fmla="*/ 79450 h 1424730"/>
                  <a:gd name="connsiteX283" fmla="*/ 147798 w 2064026"/>
                  <a:gd name="connsiteY283" fmla="*/ 163932 h 1424730"/>
                  <a:gd name="connsiteX284" fmla="*/ 195469 w 2064026"/>
                  <a:gd name="connsiteY284" fmla="*/ 179026 h 1424730"/>
                  <a:gd name="connsiteX285" fmla="*/ 218661 w 2064026"/>
                  <a:gd name="connsiteY285" fmla="*/ 142582 h 1424730"/>
                  <a:gd name="connsiteX286" fmla="*/ 255104 w 2064026"/>
                  <a:gd name="connsiteY286" fmla="*/ 142582 h 1424730"/>
                  <a:gd name="connsiteX287" fmla="*/ 261730 w 2064026"/>
                  <a:gd name="connsiteY287" fmla="*/ 155834 h 1424730"/>
                  <a:gd name="connsiteX288" fmla="*/ 301487 w 2064026"/>
                  <a:gd name="connsiteY288" fmla="*/ 139269 h 1424730"/>
                  <a:gd name="connsiteX289" fmla="*/ 311426 w 2064026"/>
                  <a:gd name="connsiteY289" fmla="*/ 99513 h 1424730"/>
                  <a:gd name="connsiteX290" fmla="*/ 327991 w 2064026"/>
                  <a:gd name="connsiteY290" fmla="*/ 132643 h 1424730"/>
                  <a:gd name="connsiteX291" fmla="*/ 341243 w 2064026"/>
                  <a:gd name="connsiteY291" fmla="*/ 159147 h 1424730"/>
                  <a:gd name="connsiteX292" fmla="*/ 371061 w 2064026"/>
                  <a:gd name="connsiteY292" fmla="*/ 165773 h 1424730"/>
                  <a:gd name="connsiteX293" fmla="*/ 397565 w 2064026"/>
                  <a:gd name="connsiteY293" fmla="*/ 139269 h 1424730"/>
                  <a:gd name="connsiteX294" fmla="*/ 417443 w 2064026"/>
                  <a:gd name="connsiteY294" fmla="*/ 182339 h 1424730"/>
                  <a:gd name="connsiteX295" fmla="*/ 443948 w 2064026"/>
                  <a:gd name="connsiteY295" fmla="*/ 152521 h 1424730"/>
                  <a:gd name="connsiteX296" fmla="*/ 473765 w 2064026"/>
                  <a:gd name="connsiteY296" fmla="*/ 155834 h 1424730"/>
                  <a:gd name="connsiteX297" fmla="*/ 506895 w 2064026"/>
                  <a:gd name="connsiteY297" fmla="*/ 179026 h 1424730"/>
                  <a:gd name="connsiteX298" fmla="*/ 576469 w 2064026"/>
                  <a:gd name="connsiteY298" fmla="*/ 225408 h 1424730"/>
                  <a:gd name="connsiteX299" fmla="*/ 616226 w 2064026"/>
                  <a:gd name="connsiteY299" fmla="*/ 218782 h 1424730"/>
                  <a:gd name="connsiteX300" fmla="*/ 641902 w 2064026"/>
                  <a:gd name="connsiteY300" fmla="*/ 248600 h 1424730"/>
                  <a:gd name="connsiteX301" fmla="*/ 609600 w 2064026"/>
                  <a:gd name="connsiteY301" fmla="*/ 271791 h 1424730"/>
                  <a:gd name="connsiteX302" fmla="*/ 659295 w 2064026"/>
                  <a:gd name="connsiteY302" fmla="*/ 285043 h 1424730"/>
                  <a:gd name="connsiteX303" fmla="*/ 742122 w 2064026"/>
                  <a:gd name="connsiteY303" fmla="*/ 281730 h 1424730"/>
                  <a:gd name="connsiteX304" fmla="*/ 785191 w 2064026"/>
                  <a:gd name="connsiteY304" fmla="*/ 354617 h 1424730"/>
                  <a:gd name="connsiteX305" fmla="*/ 788504 w 2064026"/>
                  <a:gd name="connsiteY305" fmla="*/ 278417 h 1424730"/>
                  <a:gd name="connsiteX306" fmla="*/ 834887 w 2064026"/>
                  <a:gd name="connsiteY306" fmla="*/ 275104 h 1424730"/>
                  <a:gd name="connsiteX307" fmla="*/ 834887 w 2064026"/>
                  <a:gd name="connsiteY307" fmla="*/ 258539 h 1424730"/>
                  <a:gd name="connsiteX308" fmla="*/ 781878 w 2064026"/>
                  <a:gd name="connsiteY308" fmla="*/ 258539 h 1424730"/>
                  <a:gd name="connsiteX309" fmla="*/ 765313 w 2064026"/>
                  <a:gd name="connsiteY309" fmla="*/ 238660 h 1424730"/>
                  <a:gd name="connsiteX310" fmla="*/ 781878 w 2064026"/>
                  <a:gd name="connsiteY310" fmla="*/ 222095 h 1424730"/>
                  <a:gd name="connsiteX311" fmla="*/ 811695 w 2064026"/>
                  <a:gd name="connsiteY311" fmla="*/ 218782 h 1424730"/>
                  <a:gd name="connsiteX312" fmla="*/ 844826 w 2064026"/>
                  <a:gd name="connsiteY312" fmla="*/ 218782 h 1424730"/>
                  <a:gd name="connsiteX313" fmla="*/ 849746 w 2064026"/>
                  <a:gd name="connsiteY313" fmla="*/ 220037 h 1424730"/>
                  <a:gd name="connsiteX314" fmla="*/ 851452 w 2064026"/>
                  <a:gd name="connsiteY314" fmla="*/ 232034 h 1424730"/>
                  <a:gd name="connsiteX315" fmla="*/ 858630 w 2064026"/>
                  <a:gd name="connsiteY315" fmla="*/ 242900 h 1424730"/>
                  <a:gd name="connsiteX316" fmla="*/ 857535 w 2064026"/>
                  <a:gd name="connsiteY316" fmla="*/ 240355 h 1424730"/>
                  <a:gd name="connsiteX317" fmla="*/ 864704 w 2064026"/>
                  <a:gd name="connsiteY317" fmla="*/ 248600 h 1424730"/>
                  <a:gd name="connsiteX318" fmla="*/ 877956 w 2064026"/>
                  <a:gd name="connsiteY318" fmla="*/ 271791 h 1424730"/>
                  <a:gd name="connsiteX319" fmla="*/ 937591 w 2064026"/>
                  <a:gd name="connsiteY319" fmla="*/ 275104 h 1424730"/>
                  <a:gd name="connsiteX320" fmla="*/ 940904 w 2064026"/>
                  <a:gd name="connsiteY320" fmla="*/ 285043 h 1424730"/>
                  <a:gd name="connsiteX321" fmla="*/ 964095 w 2064026"/>
                  <a:gd name="connsiteY321" fmla="*/ 291669 h 1424730"/>
                  <a:gd name="connsiteX322" fmla="*/ 977348 w 2064026"/>
                  <a:gd name="connsiteY322" fmla="*/ 288356 h 1424730"/>
                  <a:gd name="connsiteX323" fmla="*/ 987287 w 2064026"/>
                  <a:gd name="connsiteY323" fmla="*/ 285043 h 1424730"/>
                  <a:gd name="connsiteX324" fmla="*/ 1017104 w 2064026"/>
                  <a:gd name="connsiteY324" fmla="*/ 281730 h 1424730"/>
                  <a:gd name="connsiteX325" fmla="*/ 1030356 w 2064026"/>
                  <a:gd name="connsiteY325" fmla="*/ 248600 h 1424730"/>
                  <a:gd name="connsiteX326" fmla="*/ 1050235 w 2064026"/>
                  <a:gd name="connsiteY326" fmla="*/ 248600 h 1424730"/>
                  <a:gd name="connsiteX327" fmla="*/ 1076739 w 2064026"/>
                  <a:gd name="connsiteY327" fmla="*/ 265165 h 1424730"/>
                  <a:gd name="connsiteX328" fmla="*/ 1089991 w 2064026"/>
                  <a:gd name="connsiteY328" fmla="*/ 338052 h 1424730"/>
                  <a:gd name="connsiteX329" fmla="*/ 1096617 w 2064026"/>
                  <a:gd name="connsiteY329" fmla="*/ 271791 h 1424730"/>
                  <a:gd name="connsiteX330" fmla="*/ 1123122 w 2064026"/>
                  <a:gd name="connsiteY330" fmla="*/ 271791 h 1424730"/>
                  <a:gd name="connsiteX331" fmla="*/ 1116495 w 2064026"/>
                  <a:gd name="connsiteY331" fmla="*/ 185652 h 1424730"/>
                  <a:gd name="connsiteX332" fmla="*/ 1131036 w 2064026"/>
                  <a:gd name="connsiteY332" fmla="*/ 171480 h 1424730"/>
                  <a:gd name="connsiteX333" fmla="*/ 1106556 w 2064026"/>
                  <a:gd name="connsiteY333" fmla="*/ 165773 h 1424730"/>
                  <a:gd name="connsiteX334" fmla="*/ 1099930 w 2064026"/>
                  <a:gd name="connsiteY334" fmla="*/ 155834 h 1424730"/>
                  <a:gd name="connsiteX335" fmla="*/ 1086678 w 2064026"/>
                  <a:gd name="connsiteY335" fmla="*/ 135956 h 1424730"/>
                  <a:gd name="connsiteX336" fmla="*/ 1080052 w 2064026"/>
                  <a:gd name="connsiteY336" fmla="*/ 122704 h 1424730"/>
                  <a:gd name="connsiteX337" fmla="*/ 1073426 w 2064026"/>
                  <a:gd name="connsiteY337" fmla="*/ 99513 h 1424730"/>
                  <a:gd name="connsiteX338" fmla="*/ 1083365 w 2064026"/>
                  <a:gd name="connsiteY338" fmla="*/ 66382 h 1424730"/>
                  <a:gd name="connsiteX339" fmla="*/ 1096617 w 2064026"/>
                  <a:gd name="connsiteY339" fmla="*/ 46504 h 1424730"/>
                  <a:gd name="connsiteX340" fmla="*/ 1099930 w 2064026"/>
                  <a:gd name="connsiteY340" fmla="*/ 10060 h 1424730"/>
                  <a:gd name="connsiteX341" fmla="*/ 1126435 w 2064026"/>
                  <a:gd name="connsiteY341" fmla="*/ 6747 h 1424730"/>
                  <a:gd name="connsiteX342" fmla="*/ 1146313 w 2064026"/>
                  <a:gd name="connsiteY34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1289 w 2064026"/>
                  <a:gd name="connsiteY105" fmla="*/ 895341 h 1424730"/>
                  <a:gd name="connsiteX106" fmla="*/ 1557130 w 2064026"/>
                  <a:gd name="connsiteY106" fmla="*/ 864826 h 1424730"/>
                  <a:gd name="connsiteX107" fmla="*/ 1557117 w 2064026"/>
                  <a:gd name="connsiteY107" fmla="*/ 857327 h 1424730"/>
                  <a:gd name="connsiteX108" fmla="*/ 1553817 w 2064026"/>
                  <a:gd name="connsiteY108" fmla="*/ 831695 h 1424730"/>
                  <a:gd name="connsiteX109" fmla="*/ 1550504 w 2064026"/>
                  <a:gd name="connsiteY109" fmla="*/ 795252 h 1424730"/>
                  <a:gd name="connsiteX110" fmla="*/ 1538660 w 2064026"/>
                  <a:gd name="connsiteY110" fmla="*/ 786224 h 1424730"/>
                  <a:gd name="connsiteX111" fmla="*/ 1517788 w 2064026"/>
                  <a:gd name="connsiteY111" fmla="*/ 775373 h 1424730"/>
                  <a:gd name="connsiteX112" fmla="*/ 1532117 w 2064026"/>
                  <a:gd name="connsiteY112" fmla="*/ 759305 h 1424730"/>
                  <a:gd name="connsiteX113" fmla="*/ 1534933 w 2064026"/>
                  <a:gd name="connsiteY113" fmla="*/ 749366 h 1424730"/>
                  <a:gd name="connsiteX114" fmla="*/ 1537252 w 2064026"/>
                  <a:gd name="connsiteY114" fmla="*/ 716872 h 1424730"/>
                  <a:gd name="connsiteX115" fmla="*/ 1527313 w 2064026"/>
                  <a:gd name="connsiteY115" fmla="*/ 689234 h 1424730"/>
                  <a:gd name="connsiteX116" fmla="*/ 1524000 w 2064026"/>
                  <a:gd name="connsiteY116" fmla="*/ 666043 h 1424730"/>
                  <a:gd name="connsiteX117" fmla="*/ 1514061 w 2064026"/>
                  <a:gd name="connsiteY117" fmla="*/ 613034 h 1424730"/>
                  <a:gd name="connsiteX118" fmla="*/ 1517374 w 2064026"/>
                  <a:gd name="connsiteY118" fmla="*/ 603095 h 1424730"/>
                  <a:gd name="connsiteX119" fmla="*/ 1527313 w 2064026"/>
                  <a:gd name="connsiteY119" fmla="*/ 606408 h 1424730"/>
                  <a:gd name="connsiteX120" fmla="*/ 1553817 w 2064026"/>
                  <a:gd name="connsiteY120" fmla="*/ 609721 h 1424730"/>
                  <a:gd name="connsiteX121" fmla="*/ 1583635 w 2064026"/>
                  <a:gd name="connsiteY121" fmla="*/ 616347 h 1424730"/>
                  <a:gd name="connsiteX122" fmla="*/ 1633330 w 2064026"/>
                  <a:gd name="connsiteY122" fmla="*/ 603095 h 1424730"/>
                  <a:gd name="connsiteX123" fmla="*/ 1643269 w 2064026"/>
                  <a:gd name="connsiteY123" fmla="*/ 609721 h 1424730"/>
                  <a:gd name="connsiteX124" fmla="*/ 1653209 w 2064026"/>
                  <a:gd name="connsiteY124" fmla="*/ 646165 h 1424730"/>
                  <a:gd name="connsiteX125" fmla="*/ 1663270 w 2064026"/>
                  <a:gd name="connsiteY125" fmla="*/ 652958 h 1424730"/>
                  <a:gd name="connsiteX126" fmla="*/ 1662413 w 2064026"/>
                  <a:gd name="connsiteY126" fmla="*/ 651435 h 1424730"/>
                  <a:gd name="connsiteX127" fmla="*/ 1673087 w 2064026"/>
                  <a:gd name="connsiteY127" fmla="*/ 656104 h 1424730"/>
                  <a:gd name="connsiteX128" fmla="*/ 1685556 w 2064026"/>
                  <a:gd name="connsiteY128" fmla="*/ 664962 h 1424730"/>
                  <a:gd name="connsiteX129" fmla="*/ 1696278 w 2064026"/>
                  <a:gd name="connsiteY129" fmla="*/ 669356 h 1424730"/>
                  <a:gd name="connsiteX130" fmla="*/ 1715245 w 2064026"/>
                  <a:gd name="connsiteY130" fmla="*/ 691719 h 1424730"/>
                  <a:gd name="connsiteX131" fmla="*/ 1699011 w 2064026"/>
                  <a:gd name="connsiteY131" fmla="*/ 707953 h 1424730"/>
                  <a:gd name="connsiteX132" fmla="*/ 1720877 w 2064026"/>
                  <a:gd name="connsiteY132" fmla="*/ 709775 h 1424730"/>
                  <a:gd name="connsiteX133" fmla="*/ 1732722 w 2064026"/>
                  <a:gd name="connsiteY133" fmla="*/ 750691 h 1424730"/>
                  <a:gd name="connsiteX134" fmla="*/ 1723611 w 2064026"/>
                  <a:gd name="connsiteY134" fmla="*/ 764440 h 1424730"/>
                  <a:gd name="connsiteX135" fmla="*/ 1742578 w 2064026"/>
                  <a:gd name="connsiteY135" fmla="*/ 765352 h 1424730"/>
                  <a:gd name="connsiteX136" fmla="*/ 1761071 w 2064026"/>
                  <a:gd name="connsiteY136" fmla="*/ 785671 h 1424730"/>
                  <a:gd name="connsiteX137" fmla="*/ 1758350 w 2064026"/>
                  <a:gd name="connsiteY137" fmla="*/ 788821 h 1424730"/>
                  <a:gd name="connsiteX138" fmla="*/ 1772478 w 2064026"/>
                  <a:gd name="connsiteY138" fmla="*/ 791939 h 1424730"/>
                  <a:gd name="connsiteX139" fmla="*/ 1792356 w 2064026"/>
                  <a:gd name="connsiteY139" fmla="*/ 778687 h 1424730"/>
                  <a:gd name="connsiteX140" fmla="*/ 1805609 w 2064026"/>
                  <a:gd name="connsiteY140" fmla="*/ 765434 h 1424730"/>
                  <a:gd name="connsiteX141" fmla="*/ 1808922 w 2064026"/>
                  <a:gd name="connsiteY141" fmla="*/ 755495 h 1424730"/>
                  <a:gd name="connsiteX142" fmla="*/ 1815548 w 2064026"/>
                  <a:gd name="connsiteY142" fmla="*/ 745556 h 1424730"/>
                  <a:gd name="connsiteX143" fmla="*/ 1828800 w 2064026"/>
                  <a:gd name="connsiteY143" fmla="*/ 725678 h 1424730"/>
                  <a:gd name="connsiteX144" fmla="*/ 1842052 w 2064026"/>
                  <a:gd name="connsiteY144" fmla="*/ 699173 h 1424730"/>
                  <a:gd name="connsiteX145" fmla="*/ 1848068 w 2064026"/>
                  <a:gd name="connsiteY145" fmla="*/ 728904 h 1424730"/>
                  <a:gd name="connsiteX146" fmla="*/ 1874136 w 2064026"/>
                  <a:gd name="connsiteY146" fmla="*/ 748956 h 1424730"/>
                  <a:gd name="connsiteX147" fmla="*/ 1878495 w 2064026"/>
                  <a:gd name="connsiteY147" fmla="*/ 768747 h 1424730"/>
                  <a:gd name="connsiteX148" fmla="*/ 1896194 w 2064026"/>
                  <a:gd name="connsiteY148" fmla="*/ 779035 h 1424730"/>
                  <a:gd name="connsiteX149" fmla="*/ 1888173 w 2064026"/>
                  <a:gd name="connsiteY149" fmla="*/ 791067 h 1424730"/>
                  <a:gd name="connsiteX150" fmla="*/ 1894189 w 2064026"/>
                  <a:gd name="connsiteY150" fmla="*/ 817135 h 1424730"/>
                  <a:gd name="connsiteX151" fmla="*/ 1918252 w 2064026"/>
                  <a:gd name="connsiteY151" fmla="*/ 823151 h 1424730"/>
                  <a:gd name="connsiteX152" fmla="*/ 1921565 w 2064026"/>
                  <a:gd name="connsiteY152" fmla="*/ 838321 h 1424730"/>
                  <a:gd name="connsiteX153" fmla="*/ 1921565 w 2064026"/>
                  <a:gd name="connsiteY153" fmla="*/ 871452 h 1424730"/>
                  <a:gd name="connsiteX154" fmla="*/ 1938130 w 2064026"/>
                  <a:gd name="connsiteY154" fmla="*/ 904582 h 1424730"/>
                  <a:gd name="connsiteX155" fmla="*/ 1951382 w 2064026"/>
                  <a:gd name="connsiteY155" fmla="*/ 921147 h 1424730"/>
                  <a:gd name="connsiteX156" fmla="*/ 1938130 w 2064026"/>
                  <a:gd name="connsiteY156" fmla="*/ 954278 h 1424730"/>
                  <a:gd name="connsiteX157" fmla="*/ 1905000 w 2064026"/>
                  <a:gd name="connsiteY157" fmla="*/ 984095 h 1424730"/>
                  <a:gd name="connsiteX158" fmla="*/ 1918252 w 2064026"/>
                  <a:gd name="connsiteY158" fmla="*/ 990721 h 1424730"/>
                  <a:gd name="connsiteX159" fmla="*/ 1951382 w 2064026"/>
                  <a:gd name="connsiteY159" fmla="*/ 960904 h 1424730"/>
                  <a:gd name="connsiteX160" fmla="*/ 1977887 w 2064026"/>
                  <a:gd name="connsiteY160" fmla="*/ 934400 h 1424730"/>
                  <a:gd name="connsiteX161" fmla="*/ 2001078 w 2064026"/>
                  <a:gd name="connsiteY161" fmla="*/ 947652 h 1424730"/>
                  <a:gd name="connsiteX162" fmla="*/ 2022526 w 2064026"/>
                  <a:gd name="connsiteY162" fmla="*/ 963519 h 1424730"/>
                  <a:gd name="connsiteX163" fmla="*/ 2017643 w 2064026"/>
                  <a:gd name="connsiteY163" fmla="*/ 990721 h 1424730"/>
                  <a:gd name="connsiteX164" fmla="*/ 2042578 w 2064026"/>
                  <a:gd name="connsiteY164" fmla="*/ 991593 h 1424730"/>
                  <a:gd name="connsiteX165" fmla="*/ 2058185 w 2064026"/>
                  <a:gd name="connsiteY165" fmla="*/ 1007287 h 1424730"/>
                  <a:gd name="connsiteX166" fmla="*/ 2046589 w 2064026"/>
                  <a:gd name="connsiteY166" fmla="*/ 1041725 h 1424730"/>
                  <a:gd name="connsiteX167" fmla="*/ 2064026 w 2064026"/>
                  <a:gd name="connsiteY167" fmla="*/ 1060295 h 1424730"/>
                  <a:gd name="connsiteX168" fmla="*/ 2027582 w 2064026"/>
                  <a:gd name="connsiteY168" fmla="*/ 1083487 h 1424730"/>
                  <a:gd name="connsiteX169" fmla="*/ 1981200 w 2064026"/>
                  <a:gd name="connsiteY169" fmla="*/ 1103365 h 1424730"/>
                  <a:gd name="connsiteX170" fmla="*/ 1952341 w 2064026"/>
                  <a:gd name="connsiteY170" fmla="*/ 1109904 h 1424730"/>
                  <a:gd name="connsiteX171" fmla="*/ 1931504 w 2064026"/>
                  <a:gd name="connsiteY171" fmla="*/ 1129869 h 1424730"/>
                  <a:gd name="connsiteX172" fmla="*/ 1888173 w 2064026"/>
                  <a:gd name="connsiteY172" fmla="*/ 1119930 h 1424730"/>
                  <a:gd name="connsiteX173" fmla="*/ 1832113 w 2064026"/>
                  <a:gd name="connsiteY173" fmla="*/ 1119930 h 1424730"/>
                  <a:gd name="connsiteX174" fmla="*/ 1795669 w 2064026"/>
                  <a:gd name="connsiteY174" fmla="*/ 1123243 h 1424730"/>
                  <a:gd name="connsiteX175" fmla="*/ 1777884 w 2064026"/>
                  <a:gd name="connsiteY175" fmla="*/ 1143993 h 1424730"/>
                  <a:gd name="connsiteX176" fmla="*/ 1751815 w 2064026"/>
                  <a:gd name="connsiteY176" fmla="*/ 1150009 h 1424730"/>
                  <a:gd name="connsiteX177" fmla="*/ 1716946 w 2064026"/>
                  <a:gd name="connsiteY177" fmla="*/ 1182878 h 1424730"/>
                  <a:gd name="connsiteX178" fmla="*/ 1645005 w 2064026"/>
                  <a:gd name="connsiteY178" fmla="*/ 1261129 h 1424730"/>
                  <a:gd name="connsiteX179" fmla="*/ 1596569 w 2064026"/>
                  <a:gd name="connsiteY179" fmla="*/ 1317493 h 1424730"/>
                  <a:gd name="connsiteX180" fmla="*/ 1593662 w 2064026"/>
                  <a:gd name="connsiteY180" fmla="*/ 1317638 h 1424730"/>
                  <a:gd name="connsiteX181" fmla="*/ 1593697 w 2064026"/>
                  <a:gd name="connsiteY181" fmla="*/ 1319298 h 1424730"/>
                  <a:gd name="connsiteX182" fmla="*/ 1547191 w 2064026"/>
                  <a:gd name="connsiteY182" fmla="*/ 1348530 h 1424730"/>
                  <a:gd name="connsiteX183" fmla="*/ 1497495 w 2064026"/>
                  <a:gd name="connsiteY183" fmla="*/ 1361782 h 1424730"/>
                  <a:gd name="connsiteX184" fmla="*/ 1490869 w 2064026"/>
                  <a:gd name="connsiteY184" fmla="*/ 1384973 h 1424730"/>
                  <a:gd name="connsiteX185" fmla="*/ 1464365 w 2064026"/>
                  <a:gd name="connsiteY185" fmla="*/ 1398226 h 1424730"/>
                  <a:gd name="connsiteX186" fmla="*/ 1408043 w 2064026"/>
                  <a:gd name="connsiteY186" fmla="*/ 1424730 h 1424730"/>
                  <a:gd name="connsiteX187" fmla="*/ 1404730 w 2064026"/>
                  <a:gd name="connsiteY187" fmla="*/ 1404852 h 1424730"/>
                  <a:gd name="connsiteX188" fmla="*/ 1408481 w 2064026"/>
                  <a:gd name="connsiteY188" fmla="*/ 1404687 h 1424730"/>
                  <a:gd name="connsiteX189" fmla="*/ 1414669 w 2064026"/>
                  <a:gd name="connsiteY189" fmla="*/ 1398226 h 1424730"/>
                  <a:gd name="connsiteX190" fmla="*/ 1417982 w 2064026"/>
                  <a:gd name="connsiteY190" fmla="*/ 1381660 h 1424730"/>
                  <a:gd name="connsiteX191" fmla="*/ 1414669 w 2064026"/>
                  <a:gd name="connsiteY191" fmla="*/ 1371721 h 1424730"/>
                  <a:gd name="connsiteX192" fmla="*/ 1411356 w 2064026"/>
                  <a:gd name="connsiteY192" fmla="*/ 1341904 h 1424730"/>
                  <a:gd name="connsiteX193" fmla="*/ 1437861 w 2064026"/>
                  <a:gd name="connsiteY193" fmla="*/ 1318713 h 1424730"/>
                  <a:gd name="connsiteX194" fmla="*/ 1441174 w 2064026"/>
                  <a:gd name="connsiteY194" fmla="*/ 1295521 h 1424730"/>
                  <a:gd name="connsiteX195" fmla="*/ 1414669 w 2064026"/>
                  <a:gd name="connsiteY195" fmla="*/ 1265704 h 1424730"/>
                  <a:gd name="connsiteX196" fmla="*/ 1378226 w 2064026"/>
                  <a:gd name="connsiteY196" fmla="*/ 1262391 h 1424730"/>
                  <a:gd name="connsiteX197" fmla="*/ 1374293 w 2064026"/>
                  <a:gd name="connsiteY197" fmla="*/ 1258586 h 1424730"/>
                  <a:gd name="connsiteX198" fmla="*/ 1368287 w 2064026"/>
                  <a:gd name="connsiteY198" fmla="*/ 1252452 h 1424730"/>
                  <a:gd name="connsiteX199" fmla="*/ 1358941 w 2064026"/>
                  <a:gd name="connsiteY199" fmla="*/ 1248330 h 1424730"/>
                  <a:gd name="connsiteX200" fmla="*/ 1357896 w 2064026"/>
                  <a:gd name="connsiteY200" fmla="*/ 1248612 h 1424730"/>
                  <a:gd name="connsiteX201" fmla="*/ 1355035 w 2064026"/>
                  <a:gd name="connsiteY201" fmla="*/ 1239200 h 1424730"/>
                  <a:gd name="connsiteX202" fmla="*/ 1345095 w 2064026"/>
                  <a:gd name="connsiteY202" fmla="*/ 1235887 h 1424730"/>
                  <a:gd name="connsiteX203" fmla="*/ 1331843 w 2064026"/>
                  <a:gd name="connsiteY203" fmla="*/ 1219321 h 1424730"/>
                  <a:gd name="connsiteX204" fmla="*/ 1311965 w 2064026"/>
                  <a:gd name="connsiteY204" fmla="*/ 1189504 h 1424730"/>
                  <a:gd name="connsiteX205" fmla="*/ 1292087 w 2064026"/>
                  <a:gd name="connsiteY205" fmla="*/ 1172939 h 1424730"/>
                  <a:gd name="connsiteX206" fmla="*/ 1282148 w 2064026"/>
                  <a:gd name="connsiteY206" fmla="*/ 1169626 h 1424730"/>
                  <a:gd name="connsiteX207" fmla="*/ 1262269 w 2064026"/>
                  <a:gd name="connsiteY207" fmla="*/ 1166313 h 1424730"/>
                  <a:gd name="connsiteX208" fmla="*/ 1252330 w 2064026"/>
                  <a:gd name="connsiteY208" fmla="*/ 1169626 h 1424730"/>
                  <a:gd name="connsiteX209" fmla="*/ 1232452 w 2064026"/>
                  <a:gd name="connsiteY209" fmla="*/ 1176252 h 1424730"/>
                  <a:gd name="connsiteX210" fmla="*/ 1202635 w 2064026"/>
                  <a:gd name="connsiteY210" fmla="*/ 1182878 h 1424730"/>
                  <a:gd name="connsiteX211" fmla="*/ 1196009 w 2064026"/>
                  <a:gd name="connsiteY211" fmla="*/ 1182878 h 1424730"/>
                  <a:gd name="connsiteX212" fmla="*/ 1187992 w 2064026"/>
                  <a:gd name="connsiteY212" fmla="*/ 1182842 h 1424730"/>
                  <a:gd name="connsiteX213" fmla="*/ 1187949 w 2064026"/>
                  <a:gd name="connsiteY213" fmla="*/ 1181714 h 1424730"/>
                  <a:gd name="connsiteX214" fmla="*/ 1117927 w 2064026"/>
                  <a:gd name="connsiteY214" fmla="*/ 1175535 h 1424730"/>
                  <a:gd name="connsiteX215" fmla="*/ 1099392 w 2064026"/>
                  <a:gd name="connsiteY215" fmla="*/ 1148763 h 1424730"/>
                  <a:gd name="connsiteX216" fmla="*/ 1095273 w 2064026"/>
                  <a:gd name="connsiteY216" fmla="*/ 1171416 h 1424730"/>
                  <a:gd name="connsiteX217" fmla="*/ 438306 w 2064026"/>
                  <a:gd name="connsiteY217" fmla="*/ 1169357 h 1424730"/>
                  <a:gd name="connsiteX218" fmla="*/ 441532 w 2064026"/>
                  <a:gd name="connsiteY218" fmla="*/ 1177757 h 1424730"/>
                  <a:gd name="connsiteX219" fmla="*/ 434009 w 2064026"/>
                  <a:gd name="connsiteY219" fmla="*/ 1176252 h 1424730"/>
                  <a:gd name="connsiteX220" fmla="*/ 427382 w 2064026"/>
                  <a:gd name="connsiteY220" fmla="*/ 1169626 h 1424730"/>
                  <a:gd name="connsiteX221" fmla="*/ 417443 w 2064026"/>
                  <a:gd name="connsiteY221" fmla="*/ 1166313 h 1424730"/>
                  <a:gd name="connsiteX222" fmla="*/ 414130 w 2064026"/>
                  <a:gd name="connsiteY222" fmla="*/ 1156373 h 1424730"/>
                  <a:gd name="connsiteX223" fmla="*/ 400405 w 2064026"/>
                  <a:gd name="connsiteY223" fmla="*/ 1150780 h 1424730"/>
                  <a:gd name="connsiteX224" fmla="*/ 394252 w 2064026"/>
                  <a:gd name="connsiteY224" fmla="*/ 1143121 h 1424730"/>
                  <a:gd name="connsiteX225" fmla="*/ 385175 w 2064026"/>
                  <a:gd name="connsiteY225" fmla="*/ 1136396 h 1424730"/>
                  <a:gd name="connsiteX226" fmla="*/ 383685 w 2064026"/>
                  <a:gd name="connsiteY226" fmla="*/ 1135200 h 1424730"/>
                  <a:gd name="connsiteX227" fmla="*/ 381000 w 2064026"/>
                  <a:gd name="connsiteY227" fmla="*/ 1126556 h 1424730"/>
                  <a:gd name="connsiteX228" fmla="*/ 361122 w 2064026"/>
                  <a:gd name="connsiteY228" fmla="*/ 1119930 h 1424730"/>
                  <a:gd name="connsiteX229" fmla="*/ 351182 w 2064026"/>
                  <a:gd name="connsiteY229" fmla="*/ 1103365 h 1424730"/>
                  <a:gd name="connsiteX230" fmla="*/ 327991 w 2064026"/>
                  <a:gd name="connsiteY230" fmla="*/ 1100052 h 1424730"/>
                  <a:gd name="connsiteX231" fmla="*/ 311426 w 2064026"/>
                  <a:gd name="connsiteY231" fmla="*/ 1083487 h 1424730"/>
                  <a:gd name="connsiteX232" fmla="*/ 308113 w 2064026"/>
                  <a:gd name="connsiteY232" fmla="*/ 1073547 h 1424730"/>
                  <a:gd name="connsiteX233" fmla="*/ 298174 w 2064026"/>
                  <a:gd name="connsiteY233" fmla="*/ 1047043 h 1424730"/>
                  <a:gd name="connsiteX234" fmla="*/ 284922 w 2064026"/>
                  <a:gd name="connsiteY234" fmla="*/ 1030478 h 1424730"/>
                  <a:gd name="connsiteX235" fmla="*/ 284922 w 2064026"/>
                  <a:gd name="connsiteY235" fmla="*/ 1010600 h 1424730"/>
                  <a:gd name="connsiteX236" fmla="*/ 265043 w 2064026"/>
                  <a:gd name="connsiteY236" fmla="*/ 994034 h 1424730"/>
                  <a:gd name="connsiteX237" fmla="*/ 284922 w 2064026"/>
                  <a:gd name="connsiteY237" fmla="*/ 977469 h 1424730"/>
                  <a:gd name="connsiteX238" fmla="*/ 245165 w 2064026"/>
                  <a:gd name="connsiteY238" fmla="*/ 977469 h 1424730"/>
                  <a:gd name="connsiteX239" fmla="*/ 255104 w 2064026"/>
                  <a:gd name="connsiteY239" fmla="*/ 937713 h 1424730"/>
                  <a:gd name="connsiteX240" fmla="*/ 254462 w 2064026"/>
                  <a:gd name="connsiteY240" fmla="*/ 936521 h 1424730"/>
                  <a:gd name="connsiteX241" fmla="*/ 260652 w 2064026"/>
                  <a:gd name="connsiteY241" fmla="*/ 942023 h 1424730"/>
                  <a:gd name="connsiteX242" fmla="*/ 272212 w 2064026"/>
                  <a:gd name="connsiteY242" fmla="*/ 936176 h 1424730"/>
                  <a:gd name="connsiteX243" fmla="*/ 261117 w 2064026"/>
                  <a:gd name="connsiteY243" fmla="*/ 900767 h 1424730"/>
                  <a:gd name="connsiteX244" fmla="*/ 241386 w 2064026"/>
                  <a:gd name="connsiteY244" fmla="*/ 883893 h 1424730"/>
                  <a:gd name="connsiteX245" fmla="*/ 246236 w 2064026"/>
                  <a:gd name="connsiteY245" fmla="*/ 869942 h 1424730"/>
                  <a:gd name="connsiteX246" fmla="*/ 233879 w 2064026"/>
                  <a:gd name="connsiteY246" fmla="*/ 865823 h 1424730"/>
                  <a:gd name="connsiteX247" fmla="*/ 227701 w 2064026"/>
                  <a:gd name="connsiteY247" fmla="*/ 863763 h 1424730"/>
                  <a:gd name="connsiteX248" fmla="*/ 221522 w 2064026"/>
                  <a:gd name="connsiteY248" fmla="*/ 859644 h 1424730"/>
                  <a:gd name="connsiteX249" fmla="*/ 219463 w 2064026"/>
                  <a:gd name="connsiteY249" fmla="*/ 853466 h 1424730"/>
                  <a:gd name="connsiteX250" fmla="*/ 211225 w 2064026"/>
                  <a:gd name="connsiteY250" fmla="*/ 841109 h 1424730"/>
                  <a:gd name="connsiteX251" fmla="*/ 209360 w 2064026"/>
                  <a:gd name="connsiteY251" fmla="*/ 835558 h 1424730"/>
                  <a:gd name="connsiteX252" fmla="*/ 208755 w 2064026"/>
                  <a:gd name="connsiteY252" fmla="*/ 832227 h 1424730"/>
                  <a:gd name="connsiteX253" fmla="*/ 207106 w 2064026"/>
                  <a:gd name="connsiteY253" fmla="*/ 820515 h 1424730"/>
                  <a:gd name="connsiteX254" fmla="*/ 200928 w 2064026"/>
                  <a:gd name="connsiteY254" fmla="*/ 797861 h 1424730"/>
                  <a:gd name="connsiteX255" fmla="*/ 194749 w 2064026"/>
                  <a:gd name="connsiteY255" fmla="*/ 785504 h 1424730"/>
                  <a:gd name="connsiteX256" fmla="*/ 193488 w 2064026"/>
                  <a:gd name="connsiteY256" fmla="*/ 801050 h 1424730"/>
                  <a:gd name="connsiteX257" fmla="*/ 182393 w 2064026"/>
                  <a:gd name="connsiteY257" fmla="*/ 804704 h 1424730"/>
                  <a:gd name="connsiteX258" fmla="*/ 170036 w 2064026"/>
                  <a:gd name="connsiteY258" fmla="*/ 778462 h 1424730"/>
                  <a:gd name="connsiteX259" fmla="*/ 163031 w 2064026"/>
                  <a:gd name="connsiteY259" fmla="*/ 766341 h 1424730"/>
                  <a:gd name="connsiteX260" fmla="*/ 163636 w 2064026"/>
                  <a:gd name="connsiteY260" fmla="*/ 778005 h 1424730"/>
                  <a:gd name="connsiteX261" fmla="*/ 157679 w 2064026"/>
                  <a:gd name="connsiteY261" fmla="*/ 777199 h 1424730"/>
                  <a:gd name="connsiteX262" fmla="*/ 143263 w 2064026"/>
                  <a:gd name="connsiteY262" fmla="*/ 754612 h 1424730"/>
                  <a:gd name="connsiteX263" fmla="*/ 148112 w 2064026"/>
                  <a:gd name="connsiteY263" fmla="*/ 731626 h 1424730"/>
                  <a:gd name="connsiteX264" fmla="*/ 109514 w 2064026"/>
                  <a:gd name="connsiteY264" fmla="*/ 723854 h 1424730"/>
                  <a:gd name="connsiteX265" fmla="*/ 87326 w 2064026"/>
                  <a:gd name="connsiteY265" fmla="*/ 744780 h 1424730"/>
                  <a:gd name="connsiteX266" fmla="*/ 95895 w 2064026"/>
                  <a:gd name="connsiteY266" fmla="*/ 756671 h 1424730"/>
                  <a:gd name="connsiteX267" fmla="*/ 77360 w 2064026"/>
                  <a:gd name="connsiteY267" fmla="*/ 746374 h 1424730"/>
                  <a:gd name="connsiteX268" fmla="*/ 58825 w 2064026"/>
                  <a:gd name="connsiteY268" fmla="*/ 729898 h 1424730"/>
                  <a:gd name="connsiteX269" fmla="*/ 54706 w 2064026"/>
                  <a:gd name="connsiteY269" fmla="*/ 723720 h 1424730"/>
                  <a:gd name="connsiteX270" fmla="*/ 42349 w 2064026"/>
                  <a:gd name="connsiteY270" fmla="*/ 717542 h 1424730"/>
                  <a:gd name="connsiteX271" fmla="*/ 23814 w 2064026"/>
                  <a:gd name="connsiteY271" fmla="*/ 705185 h 1424730"/>
                  <a:gd name="connsiteX272" fmla="*/ 11457 w 2064026"/>
                  <a:gd name="connsiteY272" fmla="*/ 699007 h 1424730"/>
                  <a:gd name="connsiteX273" fmla="*/ 5279 w 2064026"/>
                  <a:gd name="connsiteY273" fmla="*/ 699007 h 1424730"/>
                  <a:gd name="connsiteX274" fmla="*/ 1160 w 2064026"/>
                  <a:gd name="connsiteY274" fmla="*/ 693515 h 1424730"/>
                  <a:gd name="connsiteX275" fmla="*/ 1160 w 2064026"/>
                  <a:gd name="connsiteY275" fmla="*/ 163547 h 1424730"/>
                  <a:gd name="connsiteX276" fmla="*/ 0 w 2064026"/>
                  <a:gd name="connsiteY276" fmla="*/ 163020 h 1424730"/>
                  <a:gd name="connsiteX277" fmla="*/ 0 w 2064026"/>
                  <a:gd name="connsiteY277" fmla="*/ 162460 h 1424730"/>
                  <a:gd name="connsiteX278" fmla="*/ 92765 w 2064026"/>
                  <a:gd name="connsiteY278" fmla="*/ 218782 h 1424730"/>
                  <a:gd name="connsiteX279" fmla="*/ 125895 w 2064026"/>
                  <a:gd name="connsiteY279" fmla="*/ 215469 h 1424730"/>
                  <a:gd name="connsiteX280" fmla="*/ 83195 w 2064026"/>
                  <a:gd name="connsiteY280" fmla="*/ 149208 h 1424730"/>
                  <a:gd name="connsiteX281" fmla="*/ 131049 w 2064026"/>
                  <a:gd name="connsiteY281" fmla="*/ 151233 h 1424730"/>
                  <a:gd name="connsiteX282" fmla="*/ 228600 w 2064026"/>
                  <a:gd name="connsiteY282" fmla="*/ 75033 h 1424730"/>
                  <a:gd name="connsiteX283" fmla="*/ 274429 w 2064026"/>
                  <a:gd name="connsiteY283" fmla="*/ 79450 h 1424730"/>
                  <a:gd name="connsiteX284" fmla="*/ 147798 w 2064026"/>
                  <a:gd name="connsiteY284" fmla="*/ 163932 h 1424730"/>
                  <a:gd name="connsiteX285" fmla="*/ 195469 w 2064026"/>
                  <a:gd name="connsiteY285" fmla="*/ 179026 h 1424730"/>
                  <a:gd name="connsiteX286" fmla="*/ 218661 w 2064026"/>
                  <a:gd name="connsiteY286" fmla="*/ 142582 h 1424730"/>
                  <a:gd name="connsiteX287" fmla="*/ 255104 w 2064026"/>
                  <a:gd name="connsiteY287" fmla="*/ 142582 h 1424730"/>
                  <a:gd name="connsiteX288" fmla="*/ 261730 w 2064026"/>
                  <a:gd name="connsiteY288" fmla="*/ 155834 h 1424730"/>
                  <a:gd name="connsiteX289" fmla="*/ 301487 w 2064026"/>
                  <a:gd name="connsiteY289" fmla="*/ 139269 h 1424730"/>
                  <a:gd name="connsiteX290" fmla="*/ 311426 w 2064026"/>
                  <a:gd name="connsiteY290" fmla="*/ 99513 h 1424730"/>
                  <a:gd name="connsiteX291" fmla="*/ 327991 w 2064026"/>
                  <a:gd name="connsiteY291" fmla="*/ 132643 h 1424730"/>
                  <a:gd name="connsiteX292" fmla="*/ 341243 w 2064026"/>
                  <a:gd name="connsiteY292" fmla="*/ 159147 h 1424730"/>
                  <a:gd name="connsiteX293" fmla="*/ 371061 w 2064026"/>
                  <a:gd name="connsiteY293" fmla="*/ 165773 h 1424730"/>
                  <a:gd name="connsiteX294" fmla="*/ 397565 w 2064026"/>
                  <a:gd name="connsiteY294" fmla="*/ 139269 h 1424730"/>
                  <a:gd name="connsiteX295" fmla="*/ 417443 w 2064026"/>
                  <a:gd name="connsiteY295" fmla="*/ 182339 h 1424730"/>
                  <a:gd name="connsiteX296" fmla="*/ 443948 w 2064026"/>
                  <a:gd name="connsiteY296" fmla="*/ 152521 h 1424730"/>
                  <a:gd name="connsiteX297" fmla="*/ 473765 w 2064026"/>
                  <a:gd name="connsiteY297" fmla="*/ 155834 h 1424730"/>
                  <a:gd name="connsiteX298" fmla="*/ 506895 w 2064026"/>
                  <a:gd name="connsiteY298" fmla="*/ 179026 h 1424730"/>
                  <a:gd name="connsiteX299" fmla="*/ 576469 w 2064026"/>
                  <a:gd name="connsiteY299" fmla="*/ 225408 h 1424730"/>
                  <a:gd name="connsiteX300" fmla="*/ 616226 w 2064026"/>
                  <a:gd name="connsiteY300" fmla="*/ 218782 h 1424730"/>
                  <a:gd name="connsiteX301" fmla="*/ 641902 w 2064026"/>
                  <a:gd name="connsiteY301" fmla="*/ 248600 h 1424730"/>
                  <a:gd name="connsiteX302" fmla="*/ 609600 w 2064026"/>
                  <a:gd name="connsiteY302" fmla="*/ 271791 h 1424730"/>
                  <a:gd name="connsiteX303" fmla="*/ 659295 w 2064026"/>
                  <a:gd name="connsiteY303" fmla="*/ 285043 h 1424730"/>
                  <a:gd name="connsiteX304" fmla="*/ 742122 w 2064026"/>
                  <a:gd name="connsiteY304" fmla="*/ 281730 h 1424730"/>
                  <a:gd name="connsiteX305" fmla="*/ 785191 w 2064026"/>
                  <a:gd name="connsiteY305" fmla="*/ 354617 h 1424730"/>
                  <a:gd name="connsiteX306" fmla="*/ 788504 w 2064026"/>
                  <a:gd name="connsiteY306" fmla="*/ 278417 h 1424730"/>
                  <a:gd name="connsiteX307" fmla="*/ 834887 w 2064026"/>
                  <a:gd name="connsiteY307" fmla="*/ 275104 h 1424730"/>
                  <a:gd name="connsiteX308" fmla="*/ 834887 w 2064026"/>
                  <a:gd name="connsiteY308" fmla="*/ 258539 h 1424730"/>
                  <a:gd name="connsiteX309" fmla="*/ 781878 w 2064026"/>
                  <a:gd name="connsiteY309" fmla="*/ 258539 h 1424730"/>
                  <a:gd name="connsiteX310" fmla="*/ 765313 w 2064026"/>
                  <a:gd name="connsiteY310" fmla="*/ 238660 h 1424730"/>
                  <a:gd name="connsiteX311" fmla="*/ 781878 w 2064026"/>
                  <a:gd name="connsiteY311" fmla="*/ 222095 h 1424730"/>
                  <a:gd name="connsiteX312" fmla="*/ 811695 w 2064026"/>
                  <a:gd name="connsiteY312" fmla="*/ 218782 h 1424730"/>
                  <a:gd name="connsiteX313" fmla="*/ 844826 w 2064026"/>
                  <a:gd name="connsiteY313" fmla="*/ 218782 h 1424730"/>
                  <a:gd name="connsiteX314" fmla="*/ 849746 w 2064026"/>
                  <a:gd name="connsiteY314" fmla="*/ 220037 h 1424730"/>
                  <a:gd name="connsiteX315" fmla="*/ 851452 w 2064026"/>
                  <a:gd name="connsiteY315" fmla="*/ 232034 h 1424730"/>
                  <a:gd name="connsiteX316" fmla="*/ 858630 w 2064026"/>
                  <a:gd name="connsiteY316" fmla="*/ 242900 h 1424730"/>
                  <a:gd name="connsiteX317" fmla="*/ 857535 w 2064026"/>
                  <a:gd name="connsiteY317" fmla="*/ 240355 h 1424730"/>
                  <a:gd name="connsiteX318" fmla="*/ 864704 w 2064026"/>
                  <a:gd name="connsiteY318" fmla="*/ 248600 h 1424730"/>
                  <a:gd name="connsiteX319" fmla="*/ 877956 w 2064026"/>
                  <a:gd name="connsiteY319" fmla="*/ 271791 h 1424730"/>
                  <a:gd name="connsiteX320" fmla="*/ 937591 w 2064026"/>
                  <a:gd name="connsiteY320" fmla="*/ 275104 h 1424730"/>
                  <a:gd name="connsiteX321" fmla="*/ 940904 w 2064026"/>
                  <a:gd name="connsiteY321" fmla="*/ 285043 h 1424730"/>
                  <a:gd name="connsiteX322" fmla="*/ 964095 w 2064026"/>
                  <a:gd name="connsiteY322" fmla="*/ 291669 h 1424730"/>
                  <a:gd name="connsiteX323" fmla="*/ 977348 w 2064026"/>
                  <a:gd name="connsiteY323" fmla="*/ 288356 h 1424730"/>
                  <a:gd name="connsiteX324" fmla="*/ 987287 w 2064026"/>
                  <a:gd name="connsiteY324" fmla="*/ 285043 h 1424730"/>
                  <a:gd name="connsiteX325" fmla="*/ 1017104 w 2064026"/>
                  <a:gd name="connsiteY325" fmla="*/ 281730 h 1424730"/>
                  <a:gd name="connsiteX326" fmla="*/ 1030356 w 2064026"/>
                  <a:gd name="connsiteY326" fmla="*/ 248600 h 1424730"/>
                  <a:gd name="connsiteX327" fmla="*/ 1050235 w 2064026"/>
                  <a:gd name="connsiteY327" fmla="*/ 248600 h 1424730"/>
                  <a:gd name="connsiteX328" fmla="*/ 1076739 w 2064026"/>
                  <a:gd name="connsiteY328" fmla="*/ 265165 h 1424730"/>
                  <a:gd name="connsiteX329" fmla="*/ 1089991 w 2064026"/>
                  <a:gd name="connsiteY329" fmla="*/ 338052 h 1424730"/>
                  <a:gd name="connsiteX330" fmla="*/ 1096617 w 2064026"/>
                  <a:gd name="connsiteY330" fmla="*/ 271791 h 1424730"/>
                  <a:gd name="connsiteX331" fmla="*/ 1123122 w 2064026"/>
                  <a:gd name="connsiteY331" fmla="*/ 271791 h 1424730"/>
                  <a:gd name="connsiteX332" fmla="*/ 1116495 w 2064026"/>
                  <a:gd name="connsiteY332" fmla="*/ 185652 h 1424730"/>
                  <a:gd name="connsiteX333" fmla="*/ 1131036 w 2064026"/>
                  <a:gd name="connsiteY333" fmla="*/ 171480 h 1424730"/>
                  <a:gd name="connsiteX334" fmla="*/ 1106556 w 2064026"/>
                  <a:gd name="connsiteY334" fmla="*/ 165773 h 1424730"/>
                  <a:gd name="connsiteX335" fmla="*/ 1099930 w 2064026"/>
                  <a:gd name="connsiteY335" fmla="*/ 155834 h 1424730"/>
                  <a:gd name="connsiteX336" fmla="*/ 1086678 w 2064026"/>
                  <a:gd name="connsiteY336" fmla="*/ 135956 h 1424730"/>
                  <a:gd name="connsiteX337" fmla="*/ 1080052 w 2064026"/>
                  <a:gd name="connsiteY337" fmla="*/ 122704 h 1424730"/>
                  <a:gd name="connsiteX338" fmla="*/ 1073426 w 2064026"/>
                  <a:gd name="connsiteY338" fmla="*/ 99513 h 1424730"/>
                  <a:gd name="connsiteX339" fmla="*/ 1083365 w 2064026"/>
                  <a:gd name="connsiteY339" fmla="*/ 66382 h 1424730"/>
                  <a:gd name="connsiteX340" fmla="*/ 1096617 w 2064026"/>
                  <a:gd name="connsiteY340" fmla="*/ 46504 h 1424730"/>
                  <a:gd name="connsiteX341" fmla="*/ 1099930 w 2064026"/>
                  <a:gd name="connsiteY341" fmla="*/ 10060 h 1424730"/>
                  <a:gd name="connsiteX342" fmla="*/ 1126435 w 2064026"/>
                  <a:gd name="connsiteY342" fmla="*/ 6747 h 1424730"/>
                  <a:gd name="connsiteX343" fmla="*/ 1146313 w 2064026"/>
                  <a:gd name="connsiteY34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1289 w 2064026"/>
                  <a:gd name="connsiteY105" fmla="*/ 895341 h 1424730"/>
                  <a:gd name="connsiteX106" fmla="*/ 1557130 w 2064026"/>
                  <a:gd name="connsiteY106" fmla="*/ 864826 h 1424730"/>
                  <a:gd name="connsiteX107" fmla="*/ 1557117 w 2064026"/>
                  <a:gd name="connsiteY107" fmla="*/ 857327 h 1424730"/>
                  <a:gd name="connsiteX108" fmla="*/ 1553817 w 2064026"/>
                  <a:gd name="connsiteY108" fmla="*/ 831695 h 1424730"/>
                  <a:gd name="connsiteX109" fmla="*/ 1550504 w 2064026"/>
                  <a:gd name="connsiteY109" fmla="*/ 795252 h 1424730"/>
                  <a:gd name="connsiteX110" fmla="*/ 1538660 w 2064026"/>
                  <a:gd name="connsiteY110" fmla="*/ 786224 h 1424730"/>
                  <a:gd name="connsiteX111" fmla="*/ 1517788 w 2064026"/>
                  <a:gd name="connsiteY111" fmla="*/ 775373 h 1424730"/>
                  <a:gd name="connsiteX112" fmla="*/ 1532117 w 2064026"/>
                  <a:gd name="connsiteY112" fmla="*/ 759305 h 1424730"/>
                  <a:gd name="connsiteX113" fmla="*/ 1534933 w 2064026"/>
                  <a:gd name="connsiteY113" fmla="*/ 749366 h 1424730"/>
                  <a:gd name="connsiteX114" fmla="*/ 1537252 w 2064026"/>
                  <a:gd name="connsiteY114" fmla="*/ 716872 h 1424730"/>
                  <a:gd name="connsiteX115" fmla="*/ 1527313 w 2064026"/>
                  <a:gd name="connsiteY115" fmla="*/ 689234 h 1424730"/>
                  <a:gd name="connsiteX116" fmla="*/ 1524000 w 2064026"/>
                  <a:gd name="connsiteY116" fmla="*/ 666043 h 1424730"/>
                  <a:gd name="connsiteX117" fmla="*/ 1514061 w 2064026"/>
                  <a:gd name="connsiteY117" fmla="*/ 613034 h 1424730"/>
                  <a:gd name="connsiteX118" fmla="*/ 1517374 w 2064026"/>
                  <a:gd name="connsiteY118" fmla="*/ 603095 h 1424730"/>
                  <a:gd name="connsiteX119" fmla="*/ 1527313 w 2064026"/>
                  <a:gd name="connsiteY119" fmla="*/ 606408 h 1424730"/>
                  <a:gd name="connsiteX120" fmla="*/ 1553817 w 2064026"/>
                  <a:gd name="connsiteY120" fmla="*/ 609721 h 1424730"/>
                  <a:gd name="connsiteX121" fmla="*/ 1583635 w 2064026"/>
                  <a:gd name="connsiteY121" fmla="*/ 616347 h 1424730"/>
                  <a:gd name="connsiteX122" fmla="*/ 1613452 w 2064026"/>
                  <a:gd name="connsiteY122" fmla="*/ 612598 h 1424730"/>
                  <a:gd name="connsiteX123" fmla="*/ 1633330 w 2064026"/>
                  <a:gd name="connsiteY123" fmla="*/ 603095 h 1424730"/>
                  <a:gd name="connsiteX124" fmla="*/ 1643269 w 2064026"/>
                  <a:gd name="connsiteY124" fmla="*/ 609721 h 1424730"/>
                  <a:gd name="connsiteX125" fmla="*/ 1653209 w 2064026"/>
                  <a:gd name="connsiteY125" fmla="*/ 646165 h 1424730"/>
                  <a:gd name="connsiteX126" fmla="*/ 1663270 w 2064026"/>
                  <a:gd name="connsiteY126" fmla="*/ 652958 h 1424730"/>
                  <a:gd name="connsiteX127" fmla="*/ 1662413 w 2064026"/>
                  <a:gd name="connsiteY127" fmla="*/ 651435 h 1424730"/>
                  <a:gd name="connsiteX128" fmla="*/ 1673087 w 2064026"/>
                  <a:gd name="connsiteY128" fmla="*/ 656104 h 1424730"/>
                  <a:gd name="connsiteX129" fmla="*/ 1685556 w 2064026"/>
                  <a:gd name="connsiteY129" fmla="*/ 664962 h 1424730"/>
                  <a:gd name="connsiteX130" fmla="*/ 1696278 w 2064026"/>
                  <a:gd name="connsiteY130" fmla="*/ 669356 h 1424730"/>
                  <a:gd name="connsiteX131" fmla="*/ 1715245 w 2064026"/>
                  <a:gd name="connsiteY131" fmla="*/ 691719 h 1424730"/>
                  <a:gd name="connsiteX132" fmla="*/ 1699011 w 2064026"/>
                  <a:gd name="connsiteY132" fmla="*/ 707953 h 1424730"/>
                  <a:gd name="connsiteX133" fmla="*/ 1720877 w 2064026"/>
                  <a:gd name="connsiteY133" fmla="*/ 709775 h 1424730"/>
                  <a:gd name="connsiteX134" fmla="*/ 1732722 w 2064026"/>
                  <a:gd name="connsiteY134" fmla="*/ 750691 h 1424730"/>
                  <a:gd name="connsiteX135" fmla="*/ 1723611 w 2064026"/>
                  <a:gd name="connsiteY135" fmla="*/ 764440 h 1424730"/>
                  <a:gd name="connsiteX136" fmla="*/ 1742578 w 2064026"/>
                  <a:gd name="connsiteY136" fmla="*/ 765352 h 1424730"/>
                  <a:gd name="connsiteX137" fmla="*/ 1761071 w 2064026"/>
                  <a:gd name="connsiteY137" fmla="*/ 785671 h 1424730"/>
                  <a:gd name="connsiteX138" fmla="*/ 1758350 w 2064026"/>
                  <a:gd name="connsiteY138" fmla="*/ 788821 h 1424730"/>
                  <a:gd name="connsiteX139" fmla="*/ 1772478 w 2064026"/>
                  <a:gd name="connsiteY139" fmla="*/ 791939 h 1424730"/>
                  <a:gd name="connsiteX140" fmla="*/ 1792356 w 2064026"/>
                  <a:gd name="connsiteY140" fmla="*/ 778687 h 1424730"/>
                  <a:gd name="connsiteX141" fmla="*/ 1805609 w 2064026"/>
                  <a:gd name="connsiteY141" fmla="*/ 765434 h 1424730"/>
                  <a:gd name="connsiteX142" fmla="*/ 1808922 w 2064026"/>
                  <a:gd name="connsiteY142" fmla="*/ 755495 h 1424730"/>
                  <a:gd name="connsiteX143" fmla="*/ 1815548 w 2064026"/>
                  <a:gd name="connsiteY143" fmla="*/ 745556 h 1424730"/>
                  <a:gd name="connsiteX144" fmla="*/ 1828800 w 2064026"/>
                  <a:gd name="connsiteY144" fmla="*/ 725678 h 1424730"/>
                  <a:gd name="connsiteX145" fmla="*/ 1842052 w 2064026"/>
                  <a:gd name="connsiteY145" fmla="*/ 699173 h 1424730"/>
                  <a:gd name="connsiteX146" fmla="*/ 1848068 w 2064026"/>
                  <a:gd name="connsiteY146" fmla="*/ 728904 h 1424730"/>
                  <a:gd name="connsiteX147" fmla="*/ 1874136 w 2064026"/>
                  <a:gd name="connsiteY147" fmla="*/ 748956 h 1424730"/>
                  <a:gd name="connsiteX148" fmla="*/ 1878495 w 2064026"/>
                  <a:gd name="connsiteY148" fmla="*/ 768747 h 1424730"/>
                  <a:gd name="connsiteX149" fmla="*/ 1896194 w 2064026"/>
                  <a:gd name="connsiteY149" fmla="*/ 779035 h 1424730"/>
                  <a:gd name="connsiteX150" fmla="*/ 1888173 w 2064026"/>
                  <a:gd name="connsiteY150" fmla="*/ 791067 h 1424730"/>
                  <a:gd name="connsiteX151" fmla="*/ 1894189 w 2064026"/>
                  <a:gd name="connsiteY151" fmla="*/ 817135 h 1424730"/>
                  <a:gd name="connsiteX152" fmla="*/ 1918252 w 2064026"/>
                  <a:gd name="connsiteY152" fmla="*/ 823151 h 1424730"/>
                  <a:gd name="connsiteX153" fmla="*/ 1921565 w 2064026"/>
                  <a:gd name="connsiteY153" fmla="*/ 838321 h 1424730"/>
                  <a:gd name="connsiteX154" fmla="*/ 1921565 w 2064026"/>
                  <a:gd name="connsiteY154" fmla="*/ 871452 h 1424730"/>
                  <a:gd name="connsiteX155" fmla="*/ 1938130 w 2064026"/>
                  <a:gd name="connsiteY155" fmla="*/ 904582 h 1424730"/>
                  <a:gd name="connsiteX156" fmla="*/ 1951382 w 2064026"/>
                  <a:gd name="connsiteY156" fmla="*/ 921147 h 1424730"/>
                  <a:gd name="connsiteX157" fmla="*/ 1938130 w 2064026"/>
                  <a:gd name="connsiteY157" fmla="*/ 954278 h 1424730"/>
                  <a:gd name="connsiteX158" fmla="*/ 1905000 w 2064026"/>
                  <a:gd name="connsiteY158" fmla="*/ 984095 h 1424730"/>
                  <a:gd name="connsiteX159" fmla="*/ 1918252 w 2064026"/>
                  <a:gd name="connsiteY159" fmla="*/ 990721 h 1424730"/>
                  <a:gd name="connsiteX160" fmla="*/ 1951382 w 2064026"/>
                  <a:gd name="connsiteY160" fmla="*/ 960904 h 1424730"/>
                  <a:gd name="connsiteX161" fmla="*/ 1977887 w 2064026"/>
                  <a:gd name="connsiteY161" fmla="*/ 934400 h 1424730"/>
                  <a:gd name="connsiteX162" fmla="*/ 2001078 w 2064026"/>
                  <a:gd name="connsiteY162" fmla="*/ 947652 h 1424730"/>
                  <a:gd name="connsiteX163" fmla="*/ 2022526 w 2064026"/>
                  <a:gd name="connsiteY163" fmla="*/ 963519 h 1424730"/>
                  <a:gd name="connsiteX164" fmla="*/ 2017643 w 2064026"/>
                  <a:gd name="connsiteY164" fmla="*/ 990721 h 1424730"/>
                  <a:gd name="connsiteX165" fmla="*/ 2042578 w 2064026"/>
                  <a:gd name="connsiteY165" fmla="*/ 991593 h 1424730"/>
                  <a:gd name="connsiteX166" fmla="*/ 2058185 w 2064026"/>
                  <a:gd name="connsiteY166" fmla="*/ 1007287 h 1424730"/>
                  <a:gd name="connsiteX167" fmla="*/ 2046589 w 2064026"/>
                  <a:gd name="connsiteY167" fmla="*/ 1041725 h 1424730"/>
                  <a:gd name="connsiteX168" fmla="*/ 2064026 w 2064026"/>
                  <a:gd name="connsiteY168" fmla="*/ 1060295 h 1424730"/>
                  <a:gd name="connsiteX169" fmla="*/ 2027582 w 2064026"/>
                  <a:gd name="connsiteY169" fmla="*/ 1083487 h 1424730"/>
                  <a:gd name="connsiteX170" fmla="*/ 1981200 w 2064026"/>
                  <a:gd name="connsiteY170" fmla="*/ 1103365 h 1424730"/>
                  <a:gd name="connsiteX171" fmla="*/ 1952341 w 2064026"/>
                  <a:gd name="connsiteY171" fmla="*/ 1109904 h 1424730"/>
                  <a:gd name="connsiteX172" fmla="*/ 1931504 w 2064026"/>
                  <a:gd name="connsiteY172" fmla="*/ 1129869 h 1424730"/>
                  <a:gd name="connsiteX173" fmla="*/ 1888173 w 2064026"/>
                  <a:gd name="connsiteY173" fmla="*/ 1119930 h 1424730"/>
                  <a:gd name="connsiteX174" fmla="*/ 1832113 w 2064026"/>
                  <a:gd name="connsiteY174" fmla="*/ 1119930 h 1424730"/>
                  <a:gd name="connsiteX175" fmla="*/ 1795669 w 2064026"/>
                  <a:gd name="connsiteY175" fmla="*/ 1123243 h 1424730"/>
                  <a:gd name="connsiteX176" fmla="*/ 1777884 w 2064026"/>
                  <a:gd name="connsiteY176" fmla="*/ 1143993 h 1424730"/>
                  <a:gd name="connsiteX177" fmla="*/ 1751815 w 2064026"/>
                  <a:gd name="connsiteY177" fmla="*/ 1150009 h 1424730"/>
                  <a:gd name="connsiteX178" fmla="*/ 1716946 w 2064026"/>
                  <a:gd name="connsiteY178" fmla="*/ 1182878 h 1424730"/>
                  <a:gd name="connsiteX179" fmla="*/ 1645005 w 2064026"/>
                  <a:gd name="connsiteY179" fmla="*/ 1261129 h 1424730"/>
                  <a:gd name="connsiteX180" fmla="*/ 1596569 w 2064026"/>
                  <a:gd name="connsiteY180" fmla="*/ 1317493 h 1424730"/>
                  <a:gd name="connsiteX181" fmla="*/ 1593662 w 2064026"/>
                  <a:gd name="connsiteY181" fmla="*/ 1317638 h 1424730"/>
                  <a:gd name="connsiteX182" fmla="*/ 1593697 w 2064026"/>
                  <a:gd name="connsiteY182" fmla="*/ 1319298 h 1424730"/>
                  <a:gd name="connsiteX183" fmla="*/ 1547191 w 2064026"/>
                  <a:gd name="connsiteY183" fmla="*/ 1348530 h 1424730"/>
                  <a:gd name="connsiteX184" fmla="*/ 1497495 w 2064026"/>
                  <a:gd name="connsiteY184" fmla="*/ 1361782 h 1424730"/>
                  <a:gd name="connsiteX185" fmla="*/ 1490869 w 2064026"/>
                  <a:gd name="connsiteY185" fmla="*/ 1384973 h 1424730"/>
                  <a:gd name="connsiteX186" fmla="*/ 1464365 w 2064026"/>
                  <a:gd name="connsiteY186" fmla="*/ 1398226 h 1424730"/>
                  <a:gd name="connsiteX187" fmla="*/ 1408043 w 2064026"/>
                  <a:gd name="connsiteY187" fmla="*/ 1424730 h 1424730"/>
                  <a:gd name="connsiteX188" fmla="*/ 1404730 w 2064026"/>
                  <a:gd name="connsiteY188" fmla="*/ 1404852 h 1424730"/>
                  <a:gd name="connsiteX189" fmla="*/ 1408481 w 2064026"/>
                  <a:gd name="connsiteY189" fmla="*/ 1404687 h 1424730"/>
                  <a:gd name="connsiteX190" fmla="*/ 1414669 w 2064026"/>
                  <a:gd name="connsiteY190" fmla="*/ 1398226 h 1424730"/>
                  <a:gd name="connsiteX191" fmla="*/ 1417982 w 2064026"/>
                  <a:gd name="connsiteY191" fmla="*/ 1381660 h 1424730"/>
                  <a:gd name="connsiteX192" fmla="*/ 1414669 w 2064026"/>
                  <a:gd name="connsiteY192" fmla="*/ 1371721 h 1424730"/>
                  <a:gd name="connsiteX193" fmla="*/ 1411356 w 2064026"/>
                  <a:gd name="connsiteY193" fmla="*/ 1341904 h 1424730"/>
                  <a:gd name="connsiteX194" fmla="*/ 1437861 w 2064026"/>
                  <a:gd name="connsiteY194" fmla="*/ 1318713 h 1424730"/>
                  <a:gd name="connsiteX195" fmla="*/ 1441174 w 2064026"/>
                  <a:gd name="connsiteY195" fmla="*/ 1295521 h 1424730"/>
                  <a:gd name="connsiteX196" fmla="*/ 1414669 w 2064026"/>
                  <a:gd name="connsiteY196" fmla="*/ 1265704 h 1424730"/>
                  <a:gd name="connsiteX197" fmla="*/ 1378226 w 2064026"/>
                  <a:gd name="connsiteY197" fmla="*/ 1262391 h 1424730"/>
                  <a:gd name="connsiteX198" fmla="*/ 1374293 w 2064026"/>
                  <a:gd name="connsiteY198" fmla="*/ 1258586 h 1424730"/>
                  <a:gd name="connsiteX199" fmla="*/ 1368287 w 2064026"/>
                  <a:gd name="connsiteY199" fmla="*/ 1252452 h 1424730"/>
                  <a:gd name="connsiteX200" fmla="*/ 1358941 w 2064026"/>
                  <a:gd name="connsiteY200" fmla="*/ 1248330 h 1424730"/>
                  <a:gd name="connsiteX201" fmla="*/ 1357896 w 2064026"/>
                  <a:gd name="connsiteY201" fmla="*/ 1248612 h 1424730"/>
                  <a:gd name="connsiteX202" fmla="*/ 1355035 w 2064026"/>
                  <a:gd name="connsiteY202" fmla="*/ 1239200 h 1424730"/>
                  <a:gd name="connsiteX203" fmla="*/ 1345095 w 2064026"/>
                  <a:gd name="connsiteY203" fmla="*/ 1235887 h 1424730"/>
                  <a:gd name="connsiteX204" fmla="*/ 1331843 w 2064026"/>
                  <a:gd name="connsiteY204" fmla="*/ 1219321 h 1424730"/>
                  <a:gd name="connsiteX205" fmla="*/ 1311965 w 2064026"/>
                  <a:gd name="connsiteY205" fmla="*/ 1189504 h 1424730"/>
                  <a:gd name="connsiteX206" fmla="*/ 1292087 w 2064026"/>
                  <a:gd name="connsiteY206" fmla="*/ 1172939 h 1424730"/>
                  <a:gd name="connsiteX207" fmla="*/ 1282148 w 2064026"/>
                  <a:gd name="connsiteY207" fmla="*/ 1169626 h 1424730"/>
                  <a:gd name="connsiteX208" fmla="*/ 1262269 w 2064026"/>
                  <a:gd name="connsiteY208" fmla="*/ 1166313 h 1424730"/>
                  <a:gd name="connsiteX209" fmla="*/ 1252330 w 2064026"/>
                  <a:gd name="connsiteY209" fmla="*/ 1169626 h 1424730"/>
                  <a:gd name="connsiteX210" fmla="*/ 1232452 w 2064026"/>
                  <a:gd name="connsiteY210" fmla="*/ 1176252 h 1424730"/>
                  <a:gd name="connsiteX211" fmla="*/ 1202635 w 2064026"/>
                  <a:gd name="connsiteY211" fmla="*/ 1182878 h 1424730"/>
                  <a:gd name="connsiteX212" fmla="*/ 1196009 w 2064026"/>
                  <a:gd name="connsiteY212" fmla="*/ 1182878 h 1424730"/>
                  <a:gd name="connsiteX213" fmla="*/ 1187992 w 2064026"/>
                  <a:gd name="connsiteY213" fmla="*/ 1182842 h 1424730"/>
                  <a:gd name="connsiteX214" fmla="*/ 1187949 w 2064026"/>
                  <a:gd name="connsiteY214" fmla="*/ 1181714 h 1424730"/>
                  <a:gd name="connsiteX215" fmla="*/ 1117927 w 2064026"/>
                  <a:gd name="connsiteY215" fmla="*/ 1175535 h 1424730"/>
                  <a:gd name="connsiteX216" fmla="*/ 1099392 w 2064026"/>
                  <a:gd name="connsiteY216" fmla="*/ 1148763 h 1424730"/>
                  <a:gd name="connsiteX217" fmla="*/ 1095273 w 2064026"/>
                  <a:gd name="connsiteY217" fmla="*/ 1171416 h 1424730"/>
                  <a:gd name="connsiteX218" fmla="*/ 438306 w 2064026"/>
                  <a:gd name="connsiteY218" fmla="*/ 1169357 h 1424730"/>
                  <a:gd name="connsiteX219" fmla="*/ 441532 w 2064026"/>
                  <a:gd name="connsiteY219" fmla="*/ 1177757 h 1424730"/>
                  <a:gd name="connsiteX220" fmla="*/ 434009 w 2064026"/>
                  <a:gd name="connsiteY220" fmla="*/ 1176252 h 1424730"/>
                  <a:gd name="connsiteX221" fmla="*/ 427382 w 2064026"/>
                  <a:gd name="connsiteY221" fmla="*/ 1169626 h 1424730"/>
                  <a:gd name="connsiteX222" fmla="*/ 417443 w 2064026"/>
                  <a:gd name="connsiteY222" fmla="*/ 1166313 h 1424730"/>
                  <a:gd name="connsiteX223" fmla="*/ 414130 w 2064026"/>
                  <a:gd name="connsiteY223" fmla="*/ 1156373 h 1424730"/>
                  <a:gd name="connsiteX224" fmla="*/ 400405 w 2064026"/>
                  <a:gd name="connsiteY224" fmla="*/ 1150780 h 1424730"/>
                  <a:gd name="connsiteX225" fmla="*/ 394252 w 2064026"/>
                  <a:gd name="connsiteY225" fmla="*/ 1143121 h 1424730"/>
                  <a:gd name="connsiteX226" fmla="*/ 385175 w 2064026"/>
                  <a:gd name="connsiteY226" fmla="*/ 1136396 h 1424730"/>
                  <a:gd name="connsiteX227" fmla="*/ 383685 w 2064026"/>
                  <a:gd name="connsiteY227" fmla="*/ 1135200 h 1424730"/>
                  <a:gd name="connsiteX228" fmla="*/ 381000 w 2064026"/>
                  <a:gd name="connsiteY228" fmla="*/ 1126556 h 1424730"/>
                  <a:gd name="connsiteX229" fmla="*/ 361122 w 2064026"/>
                  <a:gd name="connsiteY229" fmla="*/ 1119930 h 1424730"/>
                  <a:gd name="connsiteX230" fmla="*/ 351182 w 2064026"/>
                  <a:gd name="connsiteY230" fmla="*/ 1103365 h 1424730"/>
                  <a:gd name="connsiteX231" fmla="*/ 327991 w 2064026"/>
                  <a:gd name="connsiteY231" fmla="*/ 1100052 h 1424730"/>
                  <a:gd name="connsiteX232" fmla="*/ 311426 w 2064026"/>
                  <a:gd name="connsiteY232" fmla="*/ 1083487 h 1424730"/>
                  <a:gd name="connsiteX233" fmla="*/ 308113 w 2064026"/>
                  <a:gd name="connsiteY233" fmla="*/ 1073547 h 1424730"/>
                  <a:gd name="connsiteX234" fmla="*/ 298174 w 2064026"/>
                  <a:gd name="connsiteY234" fmla="*/ 1047043 h 1424730"/>
                  <a:gd name="connsiteX235" fmla="*/ 284922 w 2064026"/>
                  <a:gd name="connsiteY235" fmla="*/ 1030478 h 1424730"/>
                  <a:gd name="connsiteX236" fmla="*/ 284922 w 2064026"/>
                  <a:gd name="connsiteY236" fmla="*/ 1010600 h 1424730"/>
                  <a:gd name="connsiteX237" fmla="*/ 265043 w 2064026"/>
                  <a:gd name="connsiteY237" fmla="*/ 994034 h 1424730"/>
                  <a:gd name="connsiteX238" fmla="*/ 284922 w 2064026"/>
                  <a:gd name="connsiteY238" fmla="*/ 977469 h 1424730"/>
                  <a:gd name="connsiteX239" fmla="*/ 245165 w 2064026"/>
                  <a:gd name="connsiteY239" fmla="*/ 977469 h 1424730"/>
                  <a:gd name="connsiteX240" fmla="*/ 255104 w 2064026"/>
                  <a:gd name="connsiteY240" fmla="*/ 937713 h 1424730"/>
                  <a:gd name="connsiteX241" fmla="*/ 254462 w 2064026"/>
                  <a:gd name="connsiteY241" fmla="*/ 936521 h 1424730"/>
                  <a:gd name="connsiteX242" fmla="*/ 260652 w 2064026"/>
                  <a:gd name="connsiteY242" fmla="*/ 942023 h 1424730"/>
                  <a:gd name="connsiteX243" fmla="*/ 272212 w 2064026"/>
                  <a:gd name="connsiteY243" fmla="*/ 936176 h 1424730"/>
                  <a:gd name="connsiteX244" fmla="*/ 261117 w 2064026"/>
                  <a:gd name="connsiteY244" fmla="*/ 900767 h 1424730"/>
                  <a:gd name="connsiteX245" fmla="*/ 241386 w 2064026"/>
                  <a:gd name="connsiteY245" fmla="*/ 883893 h 1424730"/>
                  <a:gd name="connsiteX246" fmla="*/ 246236 w 2064026"/>
                  <a:gd name="connsiteY246" fmla="*/ 869942 h 1424730"/>
                  <a:gd name="connsiteX247" fmla="*/ 233879 w 2064026"/>
                  <a:gd name="connsiteY247" fmla="*/ 865823 h 1424730"/>
                  <a:gd name="connsiteX248" fmla="*/ 227701 w 2064026"/>
                  <a:gd name="connsiteY248" fmla="*/ 863763 h 1424730"/>
                  <a:gd name="connsiteX249" fmla="*/ 221522 w 2064026"/>
                  <a:gd name="connsiteY249" fmla="*/ 859644 h 1424730"/>
                  <a:gd name="connsiteX250" fmla="*/ 219463 w 2064026"/>
                  <a:gd name="connsiteY250" fmla="*/ 853466 h 1424730"/>
                  <a:gd name="connsiteX251" fmla="*/ 211225 w 2064026"/>
                  <a:gd name="connsiteY251" fmla="*/ 841109 h 1424730"/>
                  <a:gd name="connsiteX252" fmla="*/ 209360 w 2064026"/>
                  <a:gd name="connsiteY252" fmla="*/ 835558 h 1424730"/>
                  <a:gd name="connsiteX253" fmla="*/ 208755 w 2064026"/>
                  <a:gd name="connsiteY253" fmla="*/ 832227 h 1424730"/>
                  <a:gd name="connsiteX254" fmla="*/ 207106 w 2064026"/>
                  <a:gd name="connsiteY254" fmla="*/ 820515 h 1424730"/>
                  <a:gd name="connsiteX255" fmla="*/ 200928 w 2064026"/>
                  <a:gd name="connsiteY255" fmla="*/ 797861 h 1424730"/>
                  <a:gd name="connsiteX256" fmla="*/ 194749 w 2064026"/>
                  <a:gd name="connsiteY256" fmla="*/ 785504 h 1424730"/>
                  <a:gd name="connsiteX257" fmla="*/ 193488 w 2064026"/>
                  <a:gd name="connsiteY257" fmla="*/ 801050 h 1424730"/>
                  <a:gd name="connsiteX258" fmla="*/ 182393 w 2064026"/>
                  <a:gd name="connsiteY258" fmla="*/ 804704 h 1424730"/>
                  <a:gd name="connsiteX259" fmla="*/ 170036 w 2064026"/>
                  <a:gd name="connsiteY259" fmla="*/ 778462 h 1424730"/>
                  <a:gd name="connsiteX260" fmla="*/ 163031 w 2064026"/>
                  <a:gd name="connsiteY260" fmla="*/ 766341 h 1424730"/>
                  <a:gd name="connsiteX261" fmla="*/ 163636 w 2064026"/>
                  <a:gd name="connsiteY261" fmla="*/ 778005 h 1424730"/>
                  <a:gd name="connsiteX262" fmla="*/ 157679 w 2064026"/>
                  <a:gd name="connsiteY262" fmla="*/ 777199 h 1424730"/>
                  <a:gd name="connsiteX263" fmla="*/ 143263 w 2064026"/>
                  <a:gd name="connsiteY263" fmla="*/ 754612 h 1424730"/>
                  <a:gd name="connsiteX264" fmla="*/ 148112 w 2064026"/>
                  <a:gd name="connsiteY264" fmla="*/ 731626 h 1424730"/>
                  <a:gd name="connsiteX265" fmla="*/ 109514 w 2064026"/>
                  <a:gd name="connsiteY265" fmla="*/ 723854 h 1424730"/>
                  <a:gd name="connsiteX266" fmla="*/ 87326 w 2064026"/>
                  <a:gd name="connsiteY266" fmla="*/ 744780 h 1424730"/>
                  <a:gd name="connsiteX267" fmla="*/ 95895 w 2064026"/>
                  <a:gd name="connsiteY267" fmla="*/ 756671 h 1424730"/>
                  <a:gd name="connsiteX268" fmla="*/ 77360 w 2064026"/>
                  <a:gd name="connsiteY268" fmla="*/ 746374 h 1424730"/>
                  <a:gd name="connsiteX269" fmla="*/ 58825 w 2064026"/>
                  <a:gd name="connsiteY269" fmla="*/ 729898 h 1424730"/>
                  <a:gd name="connsiteX270" fmla="*/ 54706 w 2064026"/>
                  <a:gd name="connsiteY270" fmla="*/ 723720 h 1424730"/>
                  <a:gd name="connsiteX271" fmla="*/ 42349 w 2064026"/>
                  <a:gd name="connsiteY271" fmla="*/ 717542 h 1424730"/>
                  <a:gd name="connsiteX272" fmla="*/ 23814 w 2064026"/>
                  <a:gd name="connsiteY272" fmla="*/ 705185 h 1424730"/>
                  <a:gd name="connsiteX273" fmla="*/ 11457 w 2064026"/>
                  <a:gd name="connsiteY273" fmla="*/ 699007 h 1424730"/>
                  <a:gd name="connsiteX274" fmla="*/ 5279 w 2064026"/>
                  <a:gd name="connsiteY274" fmla="*/ 699007 h 1424730"/>
                  <a:gd name="connsiteX275" fmla="*/ 1160 w 2064026"/>
                  <a:gd name="connsiteY275" fmla="*/ 693515 h 1424730"/>
                  <a:gd name="connsiteX276" fmla="*/ 1160 w 2064026"/>
                  <a:gd name="connsiteY276" fmla="*/ 163547 h 1424730"/>
                  <a:gd name="connsiteX277" fmla="*/ 0 w 2064026"/>
                  <a:gd name="connsiteY277" fmla="*/ 163020 h 1424730"/>
                  <a:gd name="connsiteX278" fmla="*/ 0 w 2064026"/>
                  <a:gd name="connsiteY278" fmla="*/ 162460 h 1424730"/>
                  <a:gd name="connsiteX279" fmla="*/ 92765 w 2064026"/>
                  <a:gd name="connsiteY279" fmla="*/ 218782 h 1424730"/>
                  <a:gd name="connsiteX280" fmla="*/ 125895 w 2064026"/>
                  <a:gd name="connsiteY280" fmla="*/ 215469 h 1424730"/>
                  <a:gd name="connsiteX281" fmla="*/ 83195 w 2064026"/>
                  <a:gd name="connsiteY281" fmla="*/ 149208 h 1424730"/>
                  <a:gd name="connsiteX282" fmla="*/ 131049 w 2064026"/>
                  <a:gd name="connsiteY282" fmla="*/ 151233 h 1424730"/>
                  <a:gd name="connsiteX283" fmla="*/ 228600 w 2064026"/>
                  <a:gd name="connsiteY283" fmla="*/ 75033 h 1424730"/>
                  <a:gd name="connsiteX284" fmla="*/ 274429 w 2064026"/>
                  <a:gd name="connsiteY284" fmla="*/ 79450 h 1424730"/>
                  <a:gd name="connsiteX285" fmla="*/ 147798 w 2064026"/>
                  <a:gd name="connsiteY285" fmla="*/ 163932 h 1424730"/>
                  <a:gd name="connsiteX286" fmla="*/ 195469 w 2064026"/>
                  <a:gd name="connsiteY286" fmla="*/ 179026 h 1424730"/>
                  <a:gd name="connsiteX287" fmla="*/ 218661 w 2064026"/>
                  <a:gd name="connsiteY287" fmla="*/ 142582 h 1424730"/>
                  <a:gd name="connsiteX288" fmla="*/ 255104 w 2064026"/>
                  <a:gd name="connsiteY288" fmla="*/ 142582 h 1424730"/>
                  <a:gd name="connsiteX289" fmla="*/ 261730 w 2064026"/>
                  <a:gd name="connsiteY289" fmla="*/ 155834 h 1424730"/>
                  <a:gd name="connsiteX290" fmla="*/ 301487 w 2064026"/>
                  <a:gd name="connsiteY290" fmla="*/ 139269 h 1424730"/>
                  <a:gd name="connsiteX291" fmla="*/ 311426 w 2064026"/>
                  <a:gd name="connsiteY291" fmla="*/ 99513 h 1424730"/>
                  <a:gd name="connsiteX292" fmla="*/ 327991 w 2064026"/>
                  <a:gd name="connsiteY292" fmla="*/ 132643 h 1424730"/>
                  <a:gd name="connsiteX293" fmla="*/ 341243 w 2064026"/>
                  <a:gd name="connsiteY293" fmla="*/ 159147 h 1424730"/>
                  <a:gd name="connsiteX294" fmla="*/ 371061 w 2064026"/>
                  <a:gd name="connsiteY294" fmla="*/ 165773 h 1424730"/>
                  <a:gd name="connsiteX295" fmla="*/ 397565 w 2064026"/>
                  <a:gd name="connsiteY295" fmla="*/ 139269 h 1424730"/>
                  <a:gd name="connsiteX296" fmla="*/ 417443 w 2064026"/>
                  <a:gd name="connsiteY296" fmla="*/ 182339 h 1424730"/>
                  <a:gd name="connsiteX297" fmla="*/ 443948 w 2064026"/>
                  <a:gd name="connsiteY297" fmla="*/ 152521 h 1424730"/>
                  <a:gd name="connsiteX298" fmla="*/ 473765 w 2064026"/>
                  <a:gd name="connsiteY298" fmla="*/ 155834 h 1424730"/>
                  <a:gd name="connsiteX299" fmla="*/ 506895 w 2064026"/>
                  <a:gd name="connsiteY299" fmla="*/ 179026 h 1424730"/>
                  <a:gd name="connsiteX300" fmla="*/ 576469 w 2064026"/>
                  <a:gd name="connsiteY300" fmla="*/ 225408 h 1424730"/>
                  <a:gd name="connsiteX301" fmla="*/ 616226 w 2064026"/>
                  <a:gd name="connsiteY301" fmla="*/ 218782 h 1424730"/>
                  <a:gd name="connsiteX302" fmla="*/ 641902 w 2064026"/>
                  <a:gd name="connsiteY302" fmla="*/ 248600 h 1424730"/>
                  <a:gd name="connsiteX303" fmla="*/ 609600 w 2064026"/>
                  <a:gd name="connsiteY303" fmla="*/ 271791 h 1424730"/>
                  <a:gd name="connsiteX304" fmla="*/ 659295 w 2064026"/>
                  <a:gd name="connsiteY304" fmla="*/ 285043 h 1424730"/>
                  <a:gd name="connsiteX305" fmla="*/ 742122 w 2064026"/>
                  <a:gd name="connsiteY305" fmla="*/ 281730 h 1424730"/>
                  <a:gd name="connsiteX306" fmla="*/ 785191 w 2064026"/>
                  <a:gd name="connsiteY306" fmla="*/ 354617 h 1424730"/>
                  <a:gd name="connsiteX307" fmla="*/ 788504 w 2064026"/>
                  <a:gd name="connsiteY307" fmla="*/ 278417 h 1424730"/>
                  <a:gd name="connsiteX308" fmla="*/ 834887 w 2064026"/>
                  <a:gd name="connsiteY308" fmla="*/ 275104 h 1424730"/>
                  <a:gd name="connsiteX309" fmla="*/ 834887 w 2064026"/>
                  <a:gd name="connsiteY309" fmla="*/ 258539 h 1424730"/>
                  <a:gd name="connsiteX310" fmla="*/ 781878 w 2064026"/>
                  <a:gd name="connsiteY310" fmla="*/ 258539 h 1424730"/>
                  <a:gd name="connsiteX311" fmla="*/ 765313 w 2064026"/>
                  <a:gd name="connsiteY311" fmla="*/ 238660 h 1424730"/>
                  <a:gd name="connsiteX312" fmla="*/ 781878 w 2064026"/>
                  <a:gd name="connsiteY312" fmla="*/ 222095 h 1424730"/>
                  <a:gd name="connsiteX313" fmla="*/ 811695 w 2064026"/>
                  <a:gd name="connsiteY313" fmla="*/ 218782 h 1424730"/>
                  <a:gd name="connsiteX314" fmla="*/ 844826 w 2064026"/>
                  <a:gd name="connsiteY314" fmla="*/ 218782 h 1424730"/>
                  <a:gd name="connsiteX315" fmla="*/ 849746 w 2064026"/>
                  <a:gd name="connsiteY315" fmla="*/ 220037 h 1424730"/>
                  <a:gd name="connsiteX316" fmla="*/ 851452 w 2064026"/>
                  <a:gd name="connsiteY316" fmla="*/ 232034 h 1424730"/>
                  <a:gd name="connsiteX317" fmla="*/ 858630 w 2064026"/>
                  <a:gd name="connsiteY317" fmla="*/ 242900 h 1424730"/>
                  <a:gd name="connsiteX318" fmla="*/ 857535 w 2064026"/>
                  <a:gd name="connsiteY318" fmla="*/ 240355 h 1424730"/>
                  <a:gd name="connsiteX319" fmla="*/ 864704 w 2064026"/>
                  <a:gd name="connsiteY319" fmla="*/ 248600 h 1424730"/>
                  <a:gd name="connsiteX320" fmla="*/ 877956 w 2064026"/>
                  <a:gd name="connsiteY320" fmla="*/ 271791 h 1424730"/>
                  <a:gd name="connsiteX321" fmla="*/ 937591 w 2064026"/>
                  <a:gd name="connsiteY321" fmla="*/ 275104 h 1424730"/>
                  <a:gd name="connsiteX322" fmla="*/ 940904 w 2064026"/>
                  <a:gd name="connsiteY322" fmla="*/ 285043 h 1424730"/>
                  <a:gd name="connsiteX323" fmla="*/ 964095 w 2064026"/>
                  <a:gd name="connsiteY323" fmla="*/ 291669 h 1424730"/>
                  <a:gd name="connsiteX324" fmla="*/ 977348 w 2064026"/>
                  <a:gd name="connsiteY324" fmla="*/ 288356 h 1424730"/>
                  <a:gd name="connsiteX325" fmla="*/ 987287 w 2064026"/>
                  <a:gd name="connsiteY325" fmla="*/ 285043 h 1424730"/>
                  <a:gd name="connsiteX326" fmla="*/ 1017104 w 2064026"/>
                  <a:gd name="connsiteY326" fmla="*/ 281730 h 1424730"/>
                  <a:gd name="connsiteX327" fmla="*/ 1030356 w 2064026"/>
                  <a:gd name="connsiteY327" fmla="*/ 248600 h 1424730"/>
                  <a:gd name="connsiteX328" fmla="*/ 1050235 w 2064026"/>
                  <a:gd name="connsiteY328" fmla="*/ 248600 h 1424730"/>
                  <a:gd name="connsiteX329" fmla="*/ 1076739 w 2064026"/>
                  <a:gd name="connsiteY329" fmla="*/ 265165 h 1424730"/>
                  <a:gd name="connsiteX330" fmla="*/ 1089991 w 2064026"/>
                  <a:gd name="connsiteY330" fmla="*/ 338052 h 1424730"/>
                  <a:gd name="connsiteX331" fmla="*/ 1096617 w 2064026"/>
                  <a:gd name="connsiteY331" fmla="*/ 271791 h 1424730"/>
                  <a:gd name="connsiteX332" fmla="*/ 1123122 w 2064026"/>
                  <a:gd name="connsiteY332" fmla="*/ 271791 h 1424730"/>
                  <a:gd name="connsiteX333" fmla="*/ 1116495 w 2064026"/>
                  <a:gd name="connsiteY333" fmla="*/ 185652 h 1424730"/>
                  <a:gd name="connsiteX334" fmla="*/ 1131036 w 2064026"/>
                  <a:gd name="connsiteY334" fmla="*/ 171480 h 1424730"/>
                  <a:gd name="connsiteX335" fmla="*/ 1106556 w 2064026"/>
                  <a:gd name="connsiteY335" fmla="*/ 165773 h 1424730"/>
                  <a:gd name="connsiteX336" fmla="*/ 1099930 w 2064026"/>
                  <a:gd name="connsiteY336" fmla="*/ 155834 h 1424730"/>
                  <a:gd name="connsiteX337" fmla="*/ 1086678 w 2064026"/>
                  <a:gd name="connsiteY337" fmla="*/ 135956 h 1424730"/>
                  <a:gd name="connsiteX338" fmla="*/ 1080052 w 2064026"/>
                  <a:gd name="connsiteY338" fmla="*/ 122704 h 1424730"/>
                  <a:gd name="connsiteX339" fmla="*/ 1073426 w 2064026"/>
                  <a:gd name="connsiteY339" fmla="*/ 99513 h 1424730"/>
                  <a:gd name="connsiteX340" fmla="*/ 1083365 w 2064026"/>
                  <a:gd name="connsiteY340" fmla="*/ 66382 h 1424730"/>
                  <a:gd name="connsiteX341" fmla="*/ 1096617 w 2064026"/>
                  <a:gd name="connsiteY341" fmla="*/ 46504 h 1424730"/>
                  <a:gd name="connsiteX342" fmla="*/ 1099930 w 2064026"/>
                  <a:gd name="connsiteY342" fmla="*/ 10060 h 1424730"/>
                  <a:gd name="connsiteX343" fmla="*/ 1126435 w 2064026"/>
                  <a:gd name="connsiteY343" fmla="*/ 6747 h 1424730"/>
                  <a:gd name="connsiteX344" fmla="*/ 1146313 w 2064026"/>
                  <a:gd name="connsiteY34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76305 w 2064026"/>
                  <a:gd name="connsiteY68" fmla="*/ 552441 h 1424730"/>
                  <a:gd name="connsiteX69" fmla="*/ 1192695 w 2064026"/>
                  <a:gd name="connsiteY69" fmla="*/ 569965 h 1424730"/>
                  <a:gd name="connsiteX70" fmla="*/ 1152939 w 2064026"/>
                  <a:gd name="connsiteY70" fmla="*/ 599782 h 1424730"/>
                  <a:gd name="connsiteX71" fmla="*/ 1103243 w 2064026"/>
                  <a:gd name="connsiteY71" fmla="*/ 652791 h 1424730"/>
                  <a:gd name="connsiteX72" fmla="*/ 1106556 w 2064026"/>
                  <a:gd name="connsiteY72" fmla="*/ 669356 h 1424730"/>
                  <a:gd name="connsiteX73" fmla="*/ 1113182 w 2064026"/>
                  <a:gd name="connsiteY73" fmla="*/ 705800 h 1424730"/>
                  <a:gd name="connsiteX74" fmla="*/ 1126435 w 2064026"/>
                  <a:gd name="connsiteY74" fmla="*/ 755495 h 1424730"/>
                  <a:gd name="connsiteX75" fmla="*/ 1126173 w 2064026"/>
                  <a:gd name="connsiteY75" fmla="*/ 779035 h 1424730"/>
                  <a:gd name="connsiteX76" fmla="*/ 1136199 w 2064026"/>
                  <a:gd name="connsiteY76" fmla="*/ 797083 h 1424730"/>
                  <a:gd name="connsiteX77" fmla="*/ 1158955 w 2064026"/>
                  <a:gd name="connsiteY77" fmla="*/ 788016 h 1424730"/>
                  <a:gd name="connsiteX78" fmla="*/ 1170289 w 2064026"/>
                  <a:gd name="connsiteY78" fmla="*/ 821146 h 1424730"/>
                  <a:gd name="connsiteX79" fmla="*/ 1159565 w 2064026"/>
                  <a:gd name="connsiteY79" fmla="*/ 835008 h 1424730"/>
                  <a:gd name="connsiteX80" fmla="*/ 1176130 w 2064026"/>
                  <a:gd name="connsiteY80" fmla="*/ 841634 h 1424730"/>
                  <a:gd name="connsiteX81" fmla="*/ 1202373 w 2064026"/>
                  <a:gd name="connsiteY81" fmla="*/ 833177 h 1424730"/>
                  <a:gd name="connsiteX82" fmla="*/ 1225826 w 2064026"/>
                  <a:gd name="connsiteY82" fmla="*/ 838321 h 1424730"/>
                  <a:gd name="connsiteX83" fmla="*/ 1245704 w 2064026"/>
                  <a:gd name="connsiteY83" fmla="*/ 864826 h 1424730"/>
                  <a:gd name="connsiteX84" fmla="*/ 1288599 w 2064026"/>
                  <a:gd name="connsiteY84" fmla="*/ 885314 h 1424730"/>
                  <a:gd name="connsiteX85" fmla="*/ 1318591 w 2064026"/>
                  <a:gd name="connsiteY85" fmla="*/ 914521 h 1424730"/>
                  <a:gd name="connsiteX86" fmla="*/ 1345095 w 2064026"/>
                  <a:gd name="connsiteY86" fmla="*/ 917834 h 1424730"/>
                  <a:gd name="connsiteX87" fmla="*/ 1364799 w 2064026"/>
                  <a:gd name="connsiteY87" fmla="*/ 907372 h 1424730"/>
                  <a:gd name="connsiteX88" fmla="*/ 1381539 w 2064026"/>
                  <a:gd name="connsiteY88" fmla="*/ 914521 h 1424730"/>
                  <a:gd name="connsiteX89" fmla="*/ 1404905 w 2064026"/>
                  <a:gd name="connsiteY89" fmla="*/ 917398 h 1424730"/>
                  <a:gd name="connsiteX90" fmla="*/ 1414669 w 2064026"/>
                  <a:gd name="connsiteY90" fmla="*/ 934400 h 1424730"/>
                  <a:gd name="connsiteX91" fmla="*/ 1414669 w 2064026"/>
                  <a:gd name="connsiteY91" fmla="*/ 970843 h 1424730"/>
                  <a:gd name="connsiteX92" fmla="*/ 1412926 w 2064026"/>
                  <a:gd name="connsiteY92" fmla="*/ 997609 h 1424730"/>
                  <a:gd name="connsiteX93" fmla="*/ 1427922 w 2064026"/>
                  <a:gd name="connsiteY93" fmla="*/ 1027165 h 1424730"/>
                  <a:gd name="connsiteX94" fmla="*/ 1430973 w 2064026"/>
                  <a:gd name="connsiteY94" fmla="*/ 1049746 h 1424730"/>
                  <a:gd name="connsiteX95" fmla="*/ 1447800 w 2064026"/>
                  <a:gd name="connsiteY95" fmla="*/ 1060295 h 1424730"/>
                  <a:gd name="connsiteX96" fmla="*/ 1457041 w 2064026"/>
                  <a:gd name="connsiteY96" fmla="*/ 1075814 h 1424730"/>
                  <a:gd name="connsiteX97" fmla="*/ 1477617 w 2064026"/>
                  <a:gd name="connsiteY97" fmla="*/ 1080173 h 1424730"/>
                  <a:gd name="connsiteX98" fmla="*/ 1499152 w 2064026"/>
                  <a:gd name="connsiteY98" fmla="*/ 1073809 h 1424730"/>
                  <a:gd name="connsiteX99" fmla="*/ 1504122 w 2064026"/>
                  <a:gd name="connsiteY99" fmla="*/ 1053669 h 1424730"/>
                  <a:gd name="connsiteX100" fmla="*/ 1491131 w 2064026"/>
                  <a:gd name="connsiteY100" fmla="*/ 1037714 h 1424730"/>
                  <a:gd name="connsiteX101" fmla="*/ 1500809 w 2064026"/>
                  <a:gd name="connsiteY101" fmla="*/ 1007287 h 1424730"/>
                  <a:gd name="connsiteX102" fmla="*/ 1483110 w 2064026"/>
                  <a:gd name="connsiteY102" fmla="*/ 983572 h 1424730"/>
                  <a:gd name="connsiteX103" fmla="*/ 1480930 w 2064026"/>
                  <a:gd name="connsiteY103" fmla="*/ 954278 h 1424730"/>
                  <a:gd name="connsiteX104" fmla="*/ 1511184 w 2064026"/>
                  <a:gd name="connsiteY104" fmla="*/ 943467 h 1424730"/>
                  <a:gd name="connsiteX105" fmla="*/ 1533939 w 2064026"/>
                  <a:gd name="connsiteY105" fmla="*/ 921147 h 1424730"/>
                  <a:gd name="connsiteX106" fmla="*/ 1551289 w 2064026"/>
                  <a:gd name="connsiteY106" fmla="*/ 895341 h 1424730"/>
                  <a:gd name="connsiteX107" fmla="*/ 1557130 w 2064026"/>
                  <a:gd name="connsiteY107" fmla="*/ 864826 h 1424730"/>
                  <a:gd name="connsiteX108" fmla="*/ 1557117 w 2064026"/>
                  <a:gd name="connsiteY108" fmla="*/ 857327 h 1424730"/>
                  <a:gd name="connsiteX109" fmla="*/ 1553817 w 2064026"/>
                  <a:gd name="connsiteY109" fmla="*/ 831695 h 1424730"/>
                  <a:gd name="connsiteX110" fmla="*/ 1550504 w 2064026"/>
                  <a:gd name="connsiteY110" fmla="*/ 795252 h 1424730"/>
                  <a:gd name="connsiteX111" fmla="*/ 1538660 w 2064026"/>
                  <a:gd name="connsiteY111" fmla="*/ 786224 h 1424730"/>
                  <a:gd name="connsiteX112" fmla="*/ 1517788 w 2064026"/>
                  <a:gd name="connsiteY112" fmla="*/ 775373 h 1424730"/>
                  <a:gd name="connsiteX113" fmla="*/ 1532117 w 2064026"/>
                  <a:gd name="connsiteY113" fmla="*/ 759305 h 1424730"/>
                  <a:gd name="connsiteX114" fmla="*/ 1534933 w 2064026"/>
                  <a:gd name="connsiteY114" fmla="*/ 749366 h 1424730"/>
                  <a:gd name="connsiteX115" fmla="*/ 1537252 w 2064026"/>
                  <a:gd name="connsiteY115" fmla="*/ 716872 h 1424730"/>
                  <a:gd name="connsiteX116" fmla="*/ 1527313 w 2064026"/>
                  <a:gd name="connsiteY116" fmla="*/ 689234 h 1424730"/>
                  <a:gd name="connsiteX117" fmla="*/ 1524000 w 2064026"/>
                  <a:gd name="connsiteY117" fmla="*/ 666043 h 1424730"/>
                  <a:gd name="connsiteX118" fmla="*/ 1514061 w 2064026"/>
                  <a:gd name="connsiteY118" fmla="*/ 613034 h 1424730"/>
                  <a:gd name="connsiteX119" fmla="*/ 1517374 w 2064026"/>
                  <a:gd name="connsiteY119" fmla="*/ 603095 h 1424730"/>
                  <a:gd name="connsiteX120" fmla="*/ 1527313 w 2064026"/>
                  <a:gd name="connsiteY120" fmla="*/ 606408 h 1424730"/>
                  <a:gd name="connsiteX121" fmla="*/ 1553817 w 2064026"/>
                  <a:gd name="connsiteY121" fmla="*/ 609721 h 1424730"/>
                  <a:gd name="connsiteX122" fmla="*/ 1583635 w 2064026"/>
                  <a:gd name="connsiteY122" fmla="*/ 616347 h 1424730"/>
                  <a:gd name="connsiteX123" fmla="*/ 1613452 w 2064026"/>
                  <a:gd name="connsiteY123" fmla="*/ 612598 h 1424730"/>
                  <a:gd name="connsiteX124" fmla="*/ 1633330 w 2064026"/>
                  <a:gd name="connsiteY124" fmla="*/ 603095 h 1424730"/>
                  <a:gd name="connsiteX125" fmla="*/ 1643269 w 2064026"/>
                  <a:gd name="connsiteY125" fmla="*/ 609721 h 1424730"/>
                  <a:gd name="connsiteX126" fmla="*/ 1653209 w 2064026"/>
                  <a:gd name="connsiteY126" fmla="*/ 646165 h 1424730"/>
                  <a:gd name="connsiteX127" fmla="*/ 1663270 w 2064026"/>
                  <a:gd name="connsiteY127" fmla="*/ 652958 h 1424730"/>
                  <a:gd name="connsiteX128" fmla="*/ 1662413 w 2064026"/>
                  <a:gd name="connsiteY128" fmla="*/ 651435 h 1424730"/>
                  <a:gd name="connsiteX129" fmla="*/ 1673087 w 2064026"/>
                  <a:gd name="connsiteY129" fmla="*/ 656104 h 1424730"/>
                  <a:gd name="connsiteX130" fmla="*/ 1685556 w 2064026"/>
                  <a:gd name="connsiteY130" fmla="*/ 664962 h 1424730"/>
                  <a:gd name="connsiteX131" fmla="*/ 1696278 w 2064026"/>
                  <a:gd name="connsiteY131" fmla="*/ 669356 h 1424730"/>
                  <a:gd name="connsiteX132" fmla="*/ 1715245 w 2064026"/>
                  <a:gd name="connsiteY132" fmla="*/ 691719 h 1424730"/>
                  <a:gd name="connsiteX133" fmla="*/ 1699011 w 2064026"/>
                  <a:gd name="connsiteY133" fmla="*/ 707953 h 1424730"/>
                  <a:gd name="connsiteX134" fmla="*/ 1720877 w 2064026"/>
                  <a:gd name="connsiteY134" fmla="*/ 709775 h 1424730"/>
                  <a:gd name="connsiteX135" fmla="*/ 1732722 w 2064026"/>
                  <a:gd name="connsiteY135" fmla="*/ 750691 h 1424730"/>
                  <a:gd name="connsiteX136" fmla="*/ 1723611 w 2064026"/>
                  <a:gd name="connsiteY136" fmla="*/ 764440 h 1424730"/>
                  <a:gd name="connsiteX137" fmla="*/ 1742578 w 2064026"/>
                  <a:gd name="connsiteY137" fmla="*/ 765352 h 1424730"/>
                  <a:gd name="connsiteX138" fmla="*/ 1761071 w 2064026"/>
                  <a:gd name="connsiteY138" fmla="*/ 785671 h 1424730"/>
                  <a:gd name="connsiteX139" fmla="*/ 1758350 w 2064026"/>
                  <a:gd name="connsiteY139" fmla="*/ 788821 h 1424730"/>
                  <a:gd name="connsiteX140" fmla="*/ 1772478 w 2064026"/>
                  <a:gd name="connsiteY140" fmla="*/ 791939 h 1424730"/>
                  <a:gd name="connsiteX141" fmla="*/ 1792356 w 2064026"/>
                  <a:gd name="connsiteY141" fmla="*/ 778687 h 1424730"/>
                  <a:gd name="connsiteX142" fmla="*/ 1805609 w 2064026"/>
                  <a:gd name="connsiteY142" fmla="*/ 765434 h 1424730"/>
                  <a:gd name="connsiteX143" fmla="*/ 1808922 w 2064026"/>
                  <a:gd name="connsiteY143" fmla="*/ 755495 h 1424730"/>
                  <a:gd name="connsiteX144" fmla="*/ 1815548 w 2064026"/>
                  <a:gd name="connsiteY144" fmla="*/ 745556 h 1424730"/>
                  <a:gd name="connsiteX145" fmla="*/ 1828800 w 2064026"/>
                  <a:gd name="connsiteY145" fmla="*/ 725678 h 1424730"/>
                  <a:gd name="connsiteX146" fmla="*/ 1842052 w 2064026"/>
                  <a:gd name="connsiteY146" fmla="*/ 699173 h 1424730"/>
                  <a:gd name="connsiteX147" fmla="*/ 1848068 w 2064026"/>
                  <a:gd name="connsiteY147" fmla="*/ 728904 h 1424730"/>
                  <a:gd name="connsiteX148" fmla="*/ 1874136 w 2064026"/>
                  <a:gd name="connsiteY148" fmla="*/ 748956 h 1424730"/>
                  <a:gd name="connsiteX149" fmla="*/ 1878495 w 2064026"/>
                  <a:gd name="connsiteY149" fmla="*/ 768747 h 1424730"/>
                  <a:gd name="connsiteX150" fmla="*/ 1896194 w 2064026"/>
                  <a:gd name="connsiteY150" fmla="*/ 779035 h 1424730"/>
                  <a:gd name="connsiteX151" fmla="*/ 1888173 w 2064026"/>
                  <a:gd name="connsiteY151" fmla="*/ 791067 h 1424730"/>
                  <a:gd name="connsiteX152" fmla="*/ 1894189 w 2064026"/>
                  <a:gd name="connsiteY152" fmla="*/ 817135 h 1424730"/>
                  <a:gd name="connsiteX153" fmla="*/ 1918252 w 2064026"/>
                  <a:gd name="connsiteY153" fmla="*/ 823151 h 1424730"/>
                  <a:gd name="connsiteX154" fmla="*/ 1921565 w 2064026"/>
                  <a:gd name="connsiteY154" fmla="*/ 838321 h 1424730"/>
                  <a:gd name="connsiteX155" fmla="*/ 1921565 w 2064026"/>
                  <a:gd name="connsiteY155" fmla="*/ 871452 h 1424730"/>
                  <a:gd name="connsiteX156" fmla="*/ 1938130 w 2064026"/>
                  <a:gd name="connsiteY156" fmla="*/ 904582 h 1424730"/>
                  <a:gd name="connsiteX157" fmla="*/ 1951382 w 2064026"/>
                  <a:gd name="connsiteY157" fmla="*/ 921147 h 1424730"/>
                  <a:gd name="connsiteX158" fmla="*/ 1938130 w 2064026"/>
                  <a:gd name="connsiteY158" fmla="*/ 954278 h 1424730"/>
                  <a:gd name="connsiteX159" fmla="*/ 1905000 w 2064026"/>
                  <a:gd name="connsiteY159" fmla="*/ 984095 h 1424730"/>
                  <a:gd name="connsiteX160" fmla="*/ 1918252 w 2064026"/>
                  <a:gd name="connsiteY160" fmla="*/ 990721 h 1424730"/>
                  <a:gd name="connsiteX161" fmla="*/ 1951382 w 2064026"/>
                  <a:gd name="connsiteY161" fmla="*/ 960904 h 1424730"/>
                  <a:gd name="connsiteX162" fmla="*/ 1977887 w 2064026"/>
                  <a:gd name="connsiteY162" fmla="*/ 934400 h 1424730"/>
                  <a:gd name="connsiteX163" fmla="*/ 2001078 w 2064026"/>
                  <a:gd name="connsiteY163" fmla="*/ 947652 h 1424730"/>
                  <a:gd name="connsiteX164" fmla="*/ 2022526 w 2064026"/>
                  <a:gd name="connsiteY164" fmla="*/ 963519 h 1424730"/>
                  <a:gd name="connsiteX165" fmla="*/ 2017643 w 2064026"/>
                  <a:gd name="connsiteY165" fmla="*/ 990721 h 1424730"/>
                  <a:gd name="connsiteX166" fmla="*/ 2042578 w 2064026"/>
                  <a:gd name="connsiteY166" fmla="*/ 991593 h 1424730"/>
                  <a:gd name="connsiteX167" fmla="*/ 2058185 w 2064026"/>
                  <a:gd name="connsiteY167" fmla="*/ 1007287 h 1424730"/>
                  <a:gd name="connsiteX168" fmla="*/ 2046589 w 2064026"/>
                  <a:gd name="connsiteY168" fmla="*/ 1041725 h 1424730"/>
                  <a:gd name="connsiteX169" fmla="*/ 2064026 w 2064026"/>
                  <a:gd name="connsiteY169" fmla="*/ 1060295 h 1424730"/>
                  <a:gd name="connsiteX170" fmla="*/ 2027582 w 2064026"/>
                  <a:gd name="connsiteY170" fmla="*/ 1083487 h 1424730"/>
                  <a:gd name="connsiteX171" fmla="*/ 1981200 w 2064026"/>
                  <a:gd name="connsiteY171" fmla="*/ 1103365 h 1424730"/>
                  <a:gd name="connsiteX172" fmla="*/ 1952341 w 2064026"/>
                  <a:gd name="connsiteY172" fmla="*/ 1109904 h 1424730"/>
                  <a:gd name="connsiteX173" fmla="*/ 1931504 w 2064026"/>
                  <a:gd name="connsiteY173" fmla="*/ 1129869 h 1424730"/>
                  <a:gd name="connsiteX174" fmla="*/ 1888173 w 2064026"/>
                  <a:gd name="connsiteY174" fmla="*/ 1119930 h 1424730"/>
                  <a:gd name="connsiteX175" fmla="*/ 1832113 w 2064026"/>
                  <a:gd name="connsiteY175" fmla="*/ 1119930 h 1424730"/>
                  <a:gd name="connsiteX176" fmla="*/ 1795669 w 2064026"/>
                  <a:gd name="connsiteY176" fmla="*/ 1123243 h 1424730"/>
                  <a:gd name="connsiteX177" fmla="*/ 1777884 w 2064026"/>
                  <a:gd name="connsiteY177" fmla="*/ 1143993 h 1424730"/>
                  <a:gd name="connsiteX178" fmla="*/ 1751815 w 2064026"/>
                  <a:gd name="connsiteY178" fmla="*/ 1150009 h 1424730"/>
                  <a:gd name="connsiteX179" fmla="*/ 1716946 w 2064026"/>
                  <a:gd name="connsiteY179" fmla="*/ 1182878 h 1424730"/>
                  <a:gd name="connsiteX180" fmla="*/ 1645005 w 2064026"/>
                  <a:gd name="connsiteY180" fmla="*/ 1261129 h 1424730"/>
                  <a:gd name="connsiteX181" fmla="*/ 1596569 w 2064026"/>
                  <a:gd name="connsiteY181" fmla="*/ 1317493 h 1424730"/>
                  <a:gd name="connsiteX182" fmla="*/ 1593662 w 2064026"/>
                  <a:gd name="connsiteY182" fmla="*/ 1317638 h 1424730"/>
                  <a:gd name="connsiteX183" fmla="*/ 1593697 w 2064026"/>
                  <a:gd name="connsiteY183" fmla="*/ 1319298 h 1424730"/>
                  <a:gd name="connsiteX184" fmla="*/ 1547191 w 2064026"/>
                  <a:gd name="connsiteY184" fmla="*/ 1348530 h 1424730"/>
                  <a:gd name="connsiteX185" fmla="*/ 1497495 w 2064026"/>
                  <a:gd name="connsiteY185" fmla="*/ 1361782 h 1424730"/>
                  <a:gd name="connsiteX186" fmla="*/ 1490869 w 2064026"/>
                  <a:gd name="connsiteY186" fmla="*/ 1384973 h 1424730"/>
                  <a:gd name="connsiteX187" fmla="*/ 1464365 w 2064026"/>
                  <a:gd name="connsiteY187" fmla="*/ 1398226 h 1424730"/>
                  <a:gd name="connsiteX188" fmla="*/ 1408043 w 2064026"/>
                  <a:gd name="connsiteY188" fmla="*/ 1424730 h 1424730"/>
                  <a:gd name="connsiteX189" fmla="*/ 1404730 w 2064026"/>
                  <a:gd name="connsiteY189" fmla="*/ 1404852 h 1424730"/>
                  <a:gd name="connsiteX190" fmla="*/ 1408481 w 2064026"/>
                  <a:gd name="connsiteY190" fmla="*/ 1404687 h 1424730"/>
                  <a:gd name="connsiteX191" fmla="*/ 1414669 w 2064026"/>
                  <a:gd name="connsiteY191" fmla="*/ 1398226 h 1424730"/>
                  <a:gd name="connsiteX192" fmla="*/ 1417982 w 2064026"/>
                  <a:gd name="connsiteY192" fmla="*/ 1381660 h 1424730"/>
                  <a:gd name="connsiteX193" fmla="*/ 1414669 w 2064026"/>
                  <a:gd name="connsiteY193" fmla="*/ 1371721 h 1424730"/>
                  <a:gd name="connsiteX194" fmla="*/ 1411356 w 2064026"/>
                  <a:gd name="connsiteY194" fmla="*/ 1341904 h 1424730"/>
                  <a:gd name="connsiteX195" fmla="*/ 1437861 w 2064026"/>
                  <a:gd name="connsiteY195" fmla="*/ 1318713 h 1424730"/>
                  <a:gd name="connsiteX196" fmla="*/ 1441174 w 2064026"/>
                  <a:gd name="connsiteY196" fmla="*/ 1295521 h 1424730"/>
                  <a:gd name="connsiteX197" fmla="*/ 1414669 w 2064026"/>
                  <a:gd name="connsiteY197" fmla="*/ 1265704 h 1424730"/>
                  <a:gd name="connsiteX198" fmla="*/ 1378226 w 2064026"/>
                  <a:gd name="connsiteY198" fmla="*/ 1262391 h 1424730"/>
                  <a:gd name="connsiteX199" fmla="*/ 1374293 w 2064026"/>
                  <a:gd name="connsiteY199" fmla="*/ 1258586 h 1424730"/>
                  <a:gd name="connsiteX200" fmla="*/ 1368287 w 2064026"/>
                  <a:gd name="connsiteY200" fmla="*/ 1252452 h 1424730"/>
                  <a:gd name="connsiteX201" fmla="*/ 1358941 w 2064026"/>
                  <a:gd name="connsiteY201" fmla="*/ 1248330 h 1424730"/>
                  <a:gd name="connsiteX202" fmla="*/ 1357896 w 2064026"/>
                  <a:gd name="connsiteY202" fmla="*/ 1248612 h 1424730"/>
                  <a:gd name="connsiteX203" fmla="*/ 1355035 w 2064026"/>
                  <a:gd name="connsiteY203" fmla="*/ 1239200 h 1424730"/>
                  <a:gd name="connsiteX204" fmla="*/ 1345095 w 2064026"/>
                  <a:gd name="connsiteY204" fmla="*/ 1235887 h 1424730"/>
                  <a:gd name="connsiteX205" fmla="*/ 1331843 w 2064026"/>
                  <a:gd name="connsiteY205" fmla="*/ 1219321 h 1424730"/>
                  <a:gd name="connsiteX206" fmla="*/ 1311965 w 2064026"/>
                  <a:gd name="connsiteY206" fmla="*/ 1189504 h 1424730"/>
                  <a:gd name="connsiteX207" fmla="*/ 1292087 w 2064026"/>
                  <a:gd name="connsiteY207" fmla="*/ 1172939 h 1424730"/>
                  <a:gd name="connsiteX208" fmla="*/ 1282148 w 2064026"/>
                  <a:gd name="connsiteY208" fmla="*/ 1169626 h 1424730"/>
                  <a:gd name="connsiteX209" fmla="*/ 1262269 w 2064026"/>
                  <a:gd name="connsiteY209" fmla="*/ 1166313 h 1424730"/>
                  <a:gd name="connsiteX210" fmla="*/ 1252330 w 2064026"/>
                  <a:gd name="connsiteY210" fmla="*/ 1169626 h 1424730"/>
                  <a:gd name="connsiteX211" fmla="*/ 1232452 w 2064026"/>
                  <a:gd name="connsiteY211" fmla="*/ 1176252 h 1424730"/>
                  <a:gd name="connsiteX212" fmla="*/ 1202635 w 2064026"/>
                  <a:gd name="connsiteY212" fmla="*/ 1182878 h 1424730"/>
                  <a:gd name="connsiteX213" fmla="*/ 1196009 w 2064026"/>
                  <a:gd name="connsiteY213" fmla="*/ 1182878 h 1424730"/>
                  <a:gd name="connsiteX214" fmla="*/ 1187992 w 2064026"/>
                  <a:gd name="connsiteY214" fmla="*/ 1182842 h 1424730"/>
                  <a:gd name="connsiteX215" fmla="*/ 1187949 w 2064026"/>
                  <a:gd name="connsiteY215" fmla="*/ 1181714 h 1424730"/>
                  <a:gd name="connsiteX216" fmla="*/ 1117927 w 2064026"/>
                  <a:gd name="connsiteY216" fmla="*/ 1175535 h 1424730"/>
                  <a:gd name="connsiteX217" fmla="*/ 1099392 w 2064026"/>
                  <a:gd name="connsiteY217" fmla="*/ 1148763 h 1424730"/>
                  <a:gd name="connsiteX218" fmla="*/ 1095273 w 2064026"/>
                  <a:gd name="connsiteY218" fmla="*/ 1171416 h 1424730"/>
                  <a:gd name="connsiteX219" fmla="*/ 438306 w 2064026"/>
                  <a:gd name="connsiteY219" fmla="*/ 1169357 h 1424730"/>
                  <a:gd name="connsiteX220" fmla="*/ 441532 w 2064026"/>
                  <a:gd name="connsiteY220" fmla="*/ 1177757 h 1424730"/>
                  <a:gd name="connsiteX221" fmla="*/ 434009 w 2064026"/>
                  <a:gd name="connsiteY221" fmla="*/ 1176252 h 1424730"/>
                  <a:gd name="connsiteX222" fmla="*/ 427382 w 2064026"/>
                  <a:gd name="connsiteY222" fmla="*/ 1169626 h 1424730"/>
                  <a:gd name="connsiteX223" fmla="*/ 417443 w 2064026"/>
                  <a:gd name="connsiteY223" fmla="*/ 1166313 h 1424730"/>
                  <a:gd name="connsiteX224" fmla="*/ 414130 w 2064026"/>
                  <a:gd name="connsiteY224" fmla="*/ 1156373 h 1424730"/>
                  <a:gd name="connsiteX225" fmla="*/ 400405 w 2064026"/>
                  <a:gd name="connsiteY225" fmla="*/ 1150780 h 1424730"/>
                  <a:gd name="connsiteX226" fmla="*/ 394252 w 2064026"/>
                  <a:gd name="connsiteY226" fmla="*/ 1143121 h 1424730"/>
                  <a:gd name="connsiteX227" fmla="*/ 385175 w 2064026"/>
                  <a:gd name="connsiteY227" fmla="*/ 1136396 h 1424730"/>
                  <a:gd name="connsiteX228" fmla="*/ 383685 w 2064026"/>
                  <a:gd name="connsiteY228" fmla="*/ 1135200 h 1424730"/>
                  <a:gd name="connsiteX229" fmla="*/ 381000 w 2064026"/>
                  <a:gd name="connsiteY229" fmla="*/ 1126556 h 1424730"/>
                  <a:gd name="connsiteX230" fmla="*/ 361122 w 2064026"/>
                  <a:gd name="connsiteY230" fmla="*/ 1119930 h 1424730"/>
                  <a:gd name="connsiteX231" fmla="*/ 351182 w 2064026"/>
                  <a:gd name="connsiteY231" fmla="*/ 1103365 h 1424730"/>
                  <a:gd name="connsiteX232" fmla="*/ 327991 w 2064026"/>
                  <a:gd name="connsiteY232" fmla="*/ 1100052 h 1424730"/>
                  <a:gd name="connsiteX233" fmla="*/ 311426 w 2064026"/>
                  <a:gd name="connsiteY233" fmla="*/ 1083487 h 1424730"/>
                  <a:gd name="connsiteX234" fmla="*/ 308113 w 2064026"/>
                  <a:gd name="connsiteY234" fmla="*/ 1073547 h 1424730"/>
                  <a:gd name="connsiteX235" fmla="*/ 298174 w 2064026"/>
                  <a:gd name="connsiteY235" fmla="*/ 1047043 h 1424730"/>
                  <a:gd name="connsiteX236" fmla="*/ 284922 w 2064026"/>
                  <a:gd name="connsiteY236" fmla="*/ 1030478 h 1424730"/>
                  <a:gd name="connsiteX237" fmla="*/ 284922 w 2064026"/>
                  <a:gd name="connsiteY237" fmla="*/ 1010600 h 1424730"/>
                  <a:gd name="connsiteX238" fmla="*/ 265043 w 2064026"/>
                  <a:gd name="connsiteY238" fmla="*/ 994034 h 1424730"/>
                  <a:gd name="connsiteX239" fmla="*/ 284922 w 2064026"/>
                  <a:gd name="connsiteY239" fmla="*/ 977469 h 1424730"/>
                  <a:gd name="connsiteX240" fmla="*/ 245165 w 2064026"/>
                  <a:gd name="connsiteY240" fmla="*/ 977469 h 1424730"/>
                  <a:gd name="connsiteX241" fmla="*/ 255104 w 2064026"/>
                  <a:gd name="connsiteY241" fmla="*/ 937713 h 1424730"/>
                  <a:gd name="connsiteX242" fmla="*/ 254462 w 2064026"/>
                  <a:gd name="connsiteY242" fmla="*/ 936521 h 1424730"/>
                  <a:gd name="connsiteX243" fmla="*/ 260652 w 2064026"/>
                  <a:gd name="connsiteY243" fmla="*/ 942023 h 1424730"/>
                  <a:gd name="connsiteX244" fmla="*/ 272212 w 2064026"/>
                  <a:gd name="connsiteY244" fmla="*/ 936176 h 1424730"/>
                  <a:gd name="connsiteX245" fmla="*/ 261117 w 2064026"/>
                  <a:gd name="connsiteY245" fmla="*/ 900767 h 1424730"/>
                  <a:gd name="connsiteX246" fmla="*/ 241386 w 2064026"/>
                  <a:gd name="connsiteY246" fmla="*/ 883893 h 1424730"/>
                  <a:gd name="connsiteX247" fmla="*/ 246236 w 2064026"/>
                  <a:gd name="connsiteY247" fmla="*/ 869942 h 1424730"/>
                  <a:gd name="connsiteX248" fmla="*/ 233879 w 2064026"/>
                  <a:gd name="connsiteY248" fmla="*/ 865823 h 1424730"/>
                  <a:gd name="connsiteX249" fmla="*/ 227701 w 2064026"/>
                  <a:gd name="connsiteY249" fmla="*/ 863763 h 1424730"/>
                  <a:gd name="connsiteX250" fmla="*/ 221522 w 2064026"/>
                  <a:gd name="connsiteY250" fmla="*/ 859644 h 1424730"/>
                  <a:gd name="connsiteX251" fmla="*/ 219463 w 2064026"/>
                  <a:gd name="connsiteY251" fmla="*/ 853466 h 1424730"/>
                  <a:gd name="connsiteX252" fmla="*/ 211225 w 2064026"/>
                  <a:gd name="connsiteY252" fmla="*/ 841109 h 1424730"/>
                  <a:gd name="connsiteX253" fmla="*/ 209360 w 2064026"/>
                  <a:gd name="connsiteY253" fmla="*/ 835558 h 1424730"/>
                  <a:gd name="connsiteX254" fmla="*/ 208755 w 2064026"/>
                  <a:gd name="connsiteY254" fmla="*/ 832227 h 1424730"/>
                  <a:gd name="connsiteX255" fmla="*/ 207106 w 2064026"/>
                  <a:gd name="connsiteY255" fmla="*/ 820515 h 1424730"/>
                  <a:gd name="connsiteX256" fmla="*/ 200928 w 2064026"/>
                  <a:gd name="connsiteY256" fmla="*/ 797861 h 1424730"/>
                  <a:gd name="connsiteX257" fmla="*/ 194749 w 2064026"/>
                  <a:gd name="connsiteY257" fmla="*/ 785504 h 1424730"/>
                  <a:gd name="connsiteX258" fmla="*/ 193488 w 2064026"/>
                  <a:gd name="connsiteY258" fmla="*/ 801050 h 1424730"/>
                  <a:gd name="connsiteX259" fmla="*/ 182393 w 2064026"/>
                  <a:gd name="connsiteY259" fmla="*/ 804704 h 1424730"/>
                  <a:gd name="connsiteX260" fmla="*/ 170036 w 2064026"/>
                  <a:gd name="connsiteY260" fmla="*/ 778462 h 1424730"/>
                  <a:gd name="connsiteX261" fmla="*/ 163031 w 2064026"/>
                  <a:gd name="connsiteY261" fmla="*/ 766341 h 1424730"/>
                  <a:gd name="connsiteX262" fmla="*/ 163636 w 2064026"/>
                  <a:gd name="connsiteY262" fmla="*/ 778005 h 1424730"/>
                  <a:gd name="connsiteX263" fmla="*/ 157679 w 2064026"/>
                  <a:gd name="connsiteY263" fmla="*/ 777199 h 1424730"/>
                  <a:gd name="connsiteX264" fmla="*/ 143263 w 2064026"/>
                  <a:gd name="connsiteY264" fmla="*/ 754612 h 1424730"/>
                  <a:gd name="connsiteX265" fmla="*/ 148112 w 2064026"/>
                  <a:gd name="connsiteY265" fmla="*/ 731626 h 1424730"/>
                  <a:gd name="connsiteX266" fmla="*/ 109514 w 2064026"/>
                  <a:gd name="connsiteY266" fmla="*/ 723854 h 1424730"/>
                  <a:gd name="connsiteX267" fmla="*/ 87326 w 2064026"/>
                  <a:gd name="connsiteY267" fmla="*/ 744780 h 1424730"/>
                  <a:gd name="connsiteX268" fmla="*/ 95895 w 2064026"/>
                  <a:gd name="connsiteY268" fmla="*/ 756671 h 1424730"/>
                  <a:gd name="connsiteX269" fmla="*/ 77360 w 2064026"/>
                  <a:gd name="connsiteY269" fmla="*/ 746374 h 1424730"/>
                  <a:gd name="connsiteX270" fmla="*/ 58825 w 2064026"/>
                  <a:gd name="connsiteY270" fmla="*/ 729898 h 1424730"/>
                  <a:gd name="connsiteX271" fmla="*/ 54706 w 2064026"/>
                  <a:gd name="connsiteY271" fmla="*/ 723720 h 1424730"/>
                  <a:gd name="connsiteX272" fmla="*/ 42349 w 2064026"/>
                  <a:gd name="connsiteY272" fmla="*/ 717542 h 1424730"/>
                  <a:gd name="connsiteX273" fmla="*/ 23814 w 2064026"/>
                  <a:gd name="connsiteY273" fmla="*/ 705185 h 1424730"/>
                  <a:gd name="connsiteX274" fmla="*/ 11457 w 2064026"/>
                  <a:gd name="connsiteY274" fmla="*/ 699007 h 1424730"/>
                  <a:gd name="connsiteX275" fmla="*/ 5279 w 2064026"/>
                  <a:gd name="connsiteY275" fmla="*/ 699007 h 1424730"/>
                  <a:gd name="connsiteX276" fmla="*/ 1160 w 2064026"/>
                  <a:gd name="connsiteY276" fmla="*/ 693515 h 1424730"/>
                  <a:gd name="connsiteX277" fmla="*/ 1160 w 2064026"/>
                  <a:gd name="connsiteY277" fmla="*/ 163547 h 1424730"/>
                  <a:gd name="connsiteX278" fmla="*/ 0 w 2064026"/>
                  <a:gd name="connsiteY278" fmla="*/ 163020 h 1424730"/>
                  <a:gd name="connsiteX279" fmla="*/ 0 w 2064026"/>
                  <a:gd name="connsiteY279" fmla="*/ 162460 h 1424730"/>
                  <a:gd name="connsiteX280" fmla="*/ 92765 w 2064026"/>
                  <a:gd name="connsiteY280" fmla="*/ 218782 h 1424730"/>
                  <a:gd name="connsiteX281" fmla="*/ 125895 w 2064026"/>
                  <a:gd name="connsiteY281" fmla="*/ 215469 h 1424730"/>
                  <a:gd name="connsiteX282" fmla="*/ 83195 w 2064026"/>
                  <a:gd name="connsiteY282" fmla="*/ 149208 h 1424730"/>
                  <a:gd name="connsiteX283" fmla="*/ 131049 w 2064026"/>
                  <a:gd name="connsiteY283" fmla="*/ 151233 h 1424730"/>
                  <a:gd name="connsiteX284" fmla="*/ 228600 w 2064026"/>
                  <a:gd name="connsiteY284" fmla="*/ 75033 h 1424730"/>
                  <a:gd name="connsiteX285" fmla="*/ 274429 w 2064026"/>
                  <a:gd name="connsiteY285" fmla="*/ 79450 h 1424730"/>
                  <a:gd name="connsiteX286" fmla="*/ 147798 w 2064026"/>
                  <a:gd name="connsiteY286" fmla="*/ 163932 h 1424730"/>
                  <a:gd name="connsiteX287" fmla="*/ 195469 w 2064026"/>
                  <a:gd name="connsiteY287" fmla="*/ 179026 h 1424730"/>
                  <a:gd name="connsiteX288" fmla="*/ 218661 w 2064026"/>
                  <a:gd name="connsiteY288" fmla="*/ 142582 h 1424730"/>
                  <a:gd name="connsiteX289" fmla="*/ 255104 w 2064026"/>
                  <a:gd name="connsiteY289" fmla="*/ 142582 h 1424730"/>
                  <a:gd name="connsiteX290" fmla="*/ 261730 w 2064026"/>
                  <a:gd name="connsiteY290" fmla="*/ 155834 h 1424730"/>
                  <a:gd name="connsiteX291" fmla="*/ 301487 w 2064026"/>
                  <a:gd name="connsiteY291" fmla="*/ 139269 h 1424730"/>
                  <a:gd name="connsiteX292" fmla="*/ 311426 w 2064026"/>
                  <a:gd name="connsiteY292" fmla="*/ 99513 h 1424730"/>
                  <a:gd name="connsiteX293" fmla="*/ 327991 w 2064026"/>
                  <a:gd name="connsiteY293" fmla="*/ 132643 h 1424730"/>
                  <a:gd name="connsiteX294" fmla="*/ 341243 w 2064026"/>
                  <a:gd name="connsiteY294" fmla="*/ 159147 h 1424730"/>
                  <a:gd name="connsiteX295" fmla="*/ 371061 w 2064026"/>
                  <a:gd name="connsiteY295" fmla="*/ 165773 h 1424730"/>
                  <a:gd name="connsiteX296" fmla="*/ 397565 w 2064026"/>
                  <a:gd name="connsiteY296" fmla="*/ 139269 h 1424730"/>
                  <a:gd name="connsiteX297" fmla="*/ 417443 w 2064026"/>
                  <a:gd name="connsiteY297" fmla="*/ 182339 h 1424730"/>
                  <a:gd name="connsiteX298" fmla="*/ 443948 w 2064026"/>
                  <a:gd name="connsiteY298" fmla="*/ 152521 h 1424730"/>
                  <a:gd name="connsiteX299" fmla="*/ 473765 w 2064026"/>
                  <a:gd name="connsiteY299" fmla="*/ 155834 h 1424730"/>
                  <a:gd name="connsiteX300" fmla="*/ 506895 w 2064026"/>
                  <a:gd name="connsiteY300" fmla="*/ 179026 h 1424730"/>
                  <a:gd name="connsiteX301" fmla="*/ 576469 w 2064026"/>
                  <a:gd name="connsiteY301" fmla="*/ 225408 h 1424730"/>
                  <a:gd name="connsiteX302" fmla="*/ 616226 w 2064026"/>
                  <a:gd name="connsiteY302" fmla="*/ 218782 h 1424730"/>
                  <a:gd name="connsiteX303" fmla="*/ 641902 w 2064026"/>
                  <a:gd name="connsiteY303" fmla="*/ 248600 h 1424730"/>
                  <a:gd name="connsiteX304" fmla="*/ 609600 w 2064026"/>
                  <a:gd name="connsiteY304" fmla="*/ 271791 h 1424730"/>
                  <a:gd name="connsiteX305" fmla="*/ 659295 w 2064026"/>
                  <a:gd name="connsiteY305" fmla="*/ 285043 h 1424730"/>
                  <a:gd name="connsiteX306" fmla="*/ 742122 w 2064026"/>
                  <a:gd name="connsiteY306" fmla="*/ 281730 h 1424730"/>
                  <a:gd name="connsiteX307" fmla="*/ 785191 w 2064026"/>
                  <a:gd name="connsiteY307" fmla="*/ 354617 h 1424730"/>
                  <a:gd name="connsiteX308" fmla="*/ 788504 w 2064026"/>
                  <a:gd name="connsiteY308" fmla="*/ 278417 h 1424730"/>
                  <a:gd name="connsiteX309" fmla="*/ 834887 w 2064026"/>
                  <a:gd name="connsiteY309" fmla="*/ 275104 h 1424730"/>
                  <a:gd name="connsiteX310" fmla="*/ 834887 w 2064026"/>
                  <a:gd name="connsiteY310" fmla="*/ 258539 h 1424730"/>
                  <a:gd name="connsiteX311" fmla="*/ 781878 w 2064026"/>
                  <a:gd name="connsiteY311" fmla="*/ 258539 h 1424730"/>
                  <a:gd name="connsiteX312" fmla="*/ 765313 w 2064026"/>
                  <a:gd name="connsiteY312" fmla="*/ 238660 h 1424730"/>
                  <a:gd name="connsiteX313" fmla="*/ 781878 w 2064026"/>
                  <a:gd name="connsiteY313" fmla="*/ 222095 h 1424730"/>
                  <a:gd name="connsiteX314" fmla="*/ 811695 w 2064026"/>
                  <a:gd name="connsiteY314" fmla="*/ 218782 h 1424730"/>
                  <a:gd name="connsiteX315" fmla="*/ 844826 w 2064026"/>
                  <a:gd name="connsiteY315" fmla="*/ 218782 h 1424730"/>
                  <a:gd name="connsiteX316" fmla="*/ 849746 w 2064026"/>
                  <a:gd name="connsiteY316" fmla="*/ 220037 h 1424730"/>
                  <a:gd name="connsiteX317" fmla="*/ 851452 w 2064026"/>
                  <a:gd name="connsiteY317" fmla="*/ 232034 h 1424730"/>
                  <a:gd name="connsiteX318" fmla="*/ 858630 w 2064026"/>
                  <a:gd name="connsiteY318" fmla="*/ 242900 h 1424730"/>
                  <a:gd name="connsiteX319" fmla="*/ 857535 w 2064026"/>
                  <a:gd name="connsiteY319" fmla="*/ 240355 h 1424730"/>
                  <a:gd name="connsiteX320" fmla="*/ 864704 w 2064026"/>
                  <a:gd name="connsiteY320" fmla="*/ 248600 h 1424730"/>
                  <a:gd name="connsiteX321" fmla="*/ 877956 w 2064026"/>
                  <a:gd name="connsiteY321" fmla="*/ 271791 h 1424730"/>
                  <a:gd name="connsiteX322" fmla="*/ 937591 w 2064026"/>
                  <a:gd name="connsiteY322" fmla="*/ 275104 h 1424730"/>
                  <a:gd name="connsiteX323" fmla="*/ 940904 w 2064026"/>
                  <a:gd name="connsiteY323" fmla="*/ 285043 h 1424730"/>
                  <a:gd name="connsiteX324" fmla="*/ 964095 w 2064026"/>
                  <a:gd name="connsiteY324" fmla="*/ 291669 h 1424730"/>
                  <a:gd name="connsiteX325" fmla="*/ 977348 w 2064026"/>
                  <a:gd name="connsiteY325" fmla="*/ 288356 h 1424730"/>
                  <a:gd name="connsiteX326" fmla="*/ 987287 w 2064026"/>
                  <a:gd name="connsiteY326" fmla="*/ 285043 h 1424730"/>
                  <a:gd name="connsiteX327" fmla="*/ 1017104 w 2064026"/>
                  <a:gd name="connsiteY327" fmla="*/ 281730 h 1424730"/>
                  <a:gd name="connsiteX328" fmla="*/ 1030356 w 2064026"/>
                  <a:gd name="connsiteY328" fmla="*/ 248600 h 1424730"/>
                  <a:gd name="connsiteX329" fmla="*/ 1050235 w 2064026"/>
                  <a:gd name="connsiteY329" fmla="*/ 248600 h 1424730"/>
                  <a:gd name="connsiteX330" fmla="*/ 1076739 w 2064026"/>
                  <a:gd name="connsiteY330" fmla="*/ 265165 h 1424730"/>
                  <a:gd name="connsiteX331" fmla="*/ 1089991 w 2064026"/>
                  <a:gd name="connsiteY331" fmla="*/ 338052 h 1424730"/>
                  <a:gd name="connsiteX332" fmla="*/ 1096617 w 2064026"/>
                  <a:gd name="connsiteY332" fmla="*/ 271791 h 1424730"/>
                  <a:gd name="connsiteX333" fmla="*/ 1123122 w 2064026"/>
                  <a:gd name="connsiteY333" fmla="*/ 271791 h 1424730"/>
                  <a:gd name="connsiteX334" fmla="*/ 1116495 w 2064026"/>
                  <a:gd name="connsiteY334" fmla="*/ 185652 h 1424730"/>
                  <a:gd name="connsiteX335" fmla="*/ 1131036 w 2064026"/>
                  <a:gd name="connsiteY335" fmla="*/ 171480 h 1424730"/>
                  <a:gd name="connsiteX336" fmla="*/ 1106556 w 2064026"/>
                  <a:gd name="connsiteY336" fmla="*/ 165773 h 1424730"/>
                  <a:gd name="connsiteX337" fmla="*/ 1099930 w 2064026"/>
                  <a:gd name="connsiteY337" fmla="*/ 155834 h 1424730"/>
                  <a:gd name="connsiteX338" fmla="*/ 1086678 w 2064026"/>
                  <a:gd name="connsiteY338" fmla="*/ 135956 h 1424730"/>
                  <a:gd name="connsiteX339" fmla="*/ 1080052 w 2064026"/>
                  <a:gd name="connsiteY339" fmla="*/ 122704 h 1424730"/>
                  <a:gd name="connsiteX340" fmla="*/ 1073426 w 2064026"/>
                  <a:gd name="connsiteY340" fmla="*/ 99513 h 1424730"/>
                  <a:gd name="connsiteX341" fmla="*/ 1083365 w 2064026"/>
                  <a:gd name="connsiteY341" fmla="*/ 66382 h 1424730"/>
                  <a:gd name="connsiteX342" fmla="*/ 1096617 w 2064026"/>
                  <a:gd name="connsiteY342" fmla="*/ 46504 h 1424730"/>
                  <a:gd name="connsiteX343" fmla="*/ 1099930 w 2064026"/>
                  <a:gd name="connsiteY343" fmla="*/ 10060 h 1424730"/>
                  <a:gd name="connsiteX344" fmla="*/ 1126435 w 2064026"/>
                  <a:gd name="connsiteY344" fmla="*/ 6747 h 1424730"/>
                  <a:gd name="connsiteX345" fmla="*/ 1146313 w 2064026"/>
                  <a:gd name="connsiteY34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6305 w 2064026"/>
                  <a:gd name="connsiteY67" fmla="*/ 432125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52939 w 2064026"/>
                  <a:gd name="connsiteY71" fmla="*/ 599782 h 1424730"/>
                  <a:gd name="connsiteX72" fmla="*/ 1103243 w 2064026"/>
                  <a:gd name="connsiteY72" fmla="*/ 652791 h 1424730"/>
                  <a:gd name="connsiteX73" fmla="*/ 1106556 w 2064026"/>
                  <a:gd name="connsiteY73" fmla="*/ 669356 h 1424730"/>
                  <a:gd name="connsiteX74" fmla="*/ 1113182 w 2064026"/>
                  <a:gd name="connsiteY74" fmla="*/ 705800 h 1424730"/>
                  <a:gd name="connsiteX75" fmla="*/ 1126435 w 2064026"/>
                  <a:gd name="connsiteY75" fmla="*/ 755495 h 1424730"/>
                  <a:gd name="connsiteX76" fmla="*/ 1126173 w 2064026"/>
                  <a:gd name="connsiteY76" fmla="*/ 779035 h 1424730"/>
                  <a:gd name="connsiteX77" fmla="*/ 1136199 w 2064026"/>
                  <a:gd name="connsiteY77" fmla="*/ 797083 h 1424730"/>
                  <a:gd name="connsiteX78" fmla="*/ 1158955 w 2064026"/>
                  <a:gd name="connsiteY78" fmla="*/ 788016 h 1424730"/>
                  <a:gd name="connsiteX79" fmla="*/ 1170289 w 2064026"/>
                  <a:gd name="connsiteY79" fmla="*/ 821146 h 1424730"/>
                  <a:gd name="connsiteX80" fmla="*/ 1159565 w 2064026"/>
                  <a:gd name="connsiteY80" fmla="*/ 835008 h 1424730"/>
                  <a:gd name="connsiteX81" fmla="*/ 1176130 w 2064026"/>
                  <a:gd name="connsiteY81" fmla="*/ 841634 h 1424730"/>
                  <a:gd name="connsiteX82" fmla="*/ 1202373 w 2064026"/>
                  <a:gd name="connsiteY82" fmla="*/ 833177 h 1424730"/>
                  <a:gd name="connsiteX83" fmla="*/ 1225826 w 2064026"/>
                  <a:gd name="connsiteY83" fmla="*/ 838321 h 1424730"/>
                  <a:gd name="connsiteX84" fmla="*/ 1245704 w 2064026"/>
                  <a:gd name="connsiteY84" fmla="*/ 864826 h 1424730"/>
                  <a:gd name="connsiteX85" fmla="*/ 1288599 w 2064026"/>
                  <a:gd name="connsiteY85" fmla="*/ 885314 h 1424730"/>
                  <a:gd name="connsiteX86" fmla="*/ 1318591 w 2064026"/>
                  <a:gd name="connsiteY86" fmla="*/ 914521 h 1424730"/>
                  <a:gd name="connsiteX87" fmla="*/ 1345095 w 2064026"/>
                  <a:gd name="connsiteY87" fmla="*/ 917834 h 1424730"/>
                  <a:gd name="connsiteX88" fmla="*/ 1364799 w 2064026"/>
                  <a:gd name="connsiteY88" fmla="*/ 907372 h 1424730"/>
                  <a:gd name="connsiteX89" fmla="*/ 1381539 w 2064026"/>
                  <a:gd name="connsiteY89" fmla="*/ 914521 h 1424730"/>
                  <a:gd name="connsiteX90" fmla="*/ 1404905 w 2064026"/>
                  <a:gd name="connsiteY90" fmla="*/ 917398 h 1424730"/>
                  <a:gd name="connsiteX91" fmla="*/ 1414669 w 2064026"/>
                  <a:gd name="connsiteY91" fmla="*/ 934400 h 1424730"/>
                  <a:gd name="connsiteX92" fmla="*/ 1414669 w 2064026"/>
                  <a:gd name="connsiteY92" fmla="*/ 970843 h 1424730"/>
                  <a:gd name="connsiteX93" fmla="*/ 1412926 w 2064026"/>
                  <a:gd name="connsiteY93" fmla="*/ 997609 h 1424730"/>
                  <a:gd name="connsiteX94" fmla="*/ 1427922 w 2064026"/>
                  <a:gd name="connsiteY94" fmla="*/ 1027165 h 1424730"/>
                  <a:gd name="connsiteX95" fmla="*/ 1430973 w 2064026"/>
                  <a:gd name="connsiteY95" fmla="*/ 1049746 h 1424730"/>
                  <a:gd name="connsiteX96" fmla="*/ 1447800 w 2064026"/>
                  <a:gd name="connsiteY96" fmla="*/ 1060295 h 1424730"/>
                  <a:gd name="connsiteX97" fmla="*/ 1457041 w 2064026"/>
                  <a:gd name="connsiteY97" fmla="*/ 1075814 h 1424730"/>
                  <a:gd name="connsiteX98" fmla="*/ 1477617 w 2064026"/>
                  <a:gd name="connsiteY98" fmla="*/ 1080173 h 1424730"/>
                  <a:gd name="connsiteX99" fmla="*/ 1499152 w 2064026"/>
                  <a:gd name="connsiteY99" fmla="*/ 1073809 h 1424730"/>
                  <a:gd name="connsiteX100" fmla="*/ 1504122 w 2064026"/>
                  <a:gd name="connsiteY100" fmla="*/ 1053669 h 1424730"/>
                  <a:gd name="connsiteX101" fmla="*/ 1491131 w 2064026"/>
                  <a:gd name="connsiteY101" fmla="*/ 1037714 h 1424730"/>
                  <a:gd name="connsiteX102" fmla="*/ 1500809 w 2064026"/>
                  <a:gd name="connsiteY102" fmla="*/ 1007287 h 1424730"/>
                  <a:gd name="connsiteX103" fmla="*/ 1483110 w 2064026"/>
                  <a:gd name="connsiteY103" fmla="*/ 983572 h 1424730"/>
                  <a:gd name="connsiteX104" fmla="*/ 1480930 w 2064026"/>
                  <a:gd name="connsiteY104" fmla="*/ 954278 h 1424730"/>
                  <a:gd name="connsiteX105" fmla="*/ 1511184 w 2064026"/>
                  <a:gd name="connsiteY105" fmla="*/ 943467 h 1424730"/>
                  <a:gd name="connsiteX106" fmla="*/ 1533939 w 2064026"/>
                  <a:gd name="connsiteY106" fmla="*/ 921147 h 1424730"/>
                  <a:gd name="connsiteX107" fmla="*/ 1551289 w 2064026"/>
                  <a:gd name="connsiteY107" fmla="*/ 895341 h 1424730"/>
                  <a:gd name="connsiteX108" fmla="*/ 1557130 w 2064026"/>
                  <a:gd name="connsiteY108" fmla="*/ 864826 h 1424730"/>
                  <a:gd name="connsiteX109" fmla="*/ 1557117 w 2064026"/>
                  <a:gd name="connsiteY109" fmla="*/ 857327 h 1424730"/>
                  <a:gd name="connsiteX110" fmla="*/ 1553817 w 2064026"/>
                  <a:gd name="connsiteY110" fmla="*/ 831695 h 1424730"/>
                  <a:gd name="connsiteX111" fmla="*/ 1550504 w 2064026"/>
                  <a:gd name="connsiteY111" fmla="*/ 795252 h 1424730"/>
                  <a:gd name="connsiteX112" fmla="*/ 1538660 w 2064026"/>
                  <a:gd name="connsiteY112" fmla="*/ 786224 h 1424730"/>
                  <a:gd name="connsiteX113" fmla="*/ 1517788 w 2064026"/>
                  <a:gd name="connsiteY113" fmla="*/ 775373 h 1424730"/>
                  <a:gd name="connsiteX114" fmla="*/ 1532117 w 2064026"/>
                  <a:gd name="connsiteY114" fmla="*/ 759305 h 1424730"/>
                  <a:gd name="connsiteX115" fmla="*/ 1534933 w 2064026"/>
                  <a:gd name="connsiteY115" fmla="*/ 749366 h 1424730"/>
                  <a:gd name="connsiteX116" fmla="*/ 1537252 w 2064026"/>
                  <a:gd name="connsiteY116" fmla="*/ 716872 h 1424730"/>
                  <a:gd name="connsiteX117" fmla="*/ 1527313 w 2064026"/>
                  <a:gd name="connsiteY117" fmla="*/ 689234 h 1424730"/>
                  <a:gd name="connsiteX118" fmla="*/ 1524000 w 2064026"/>
                  <a:gd name="connsiteY118" fmla="*/ 666043 h 1424730"/>
                  <a:gd name="connsiteX119" fmla="*/ 1514061 w 2064026"/>
                  <a:gd name="connsiteY119" fmla="*/ 613034 h 1424730"/>
                  <a:gd name="connsiteX120" fmla="*/ 1517374 w 2064026"/>
                  <a:gd name="connsiteY120" fmla="*/ 603095 h 1424730"/>
                  <a:gd name="connsiteX121" fmla="*/ 1527313 w 2064026"/>
                  <a:gd name="connsiteY121" fmla="*/ 606408 h 1424730"/>
                  <a:gd name="connsiteX122" fmla="*/ 1553817 w 2064026"/>
                  <a:gd name="connsiteY122" fmla="*/ 609721 h 1424730"/>
                  <a:gd name="connsiteX123" fmla="*/ 1583635 w 2064026"/>
                  <a:gd name="connsiteY123" fmla="*/ 616347 h 1424730"/>
                  <a:gd name="connsiteX124" fmla="*/ 1613452 w 2064026"/>
                  <a:gd name="connsiteY124" fmla="*/ 612598 h 1424730"/>
                  <a:gd name="connsiteX125" fmla="*/ 1633330 w 2064026"/>
                  <a:gd name="connsiteY125" fmla="*/ 603095 h 1424730"/>
                  <a:gd name="connsiteX126" fmla="*/ 1643269 w 2064026"/>
                  <a:gd name="connsiteY126" fmla="*/ 609721 h 1424730"/>
                  <a:gd name="connsiteX127" fmla="*/ 1653209 w 2064026"/>
                  <a:gd name="connsiteY127" fmla="*/ 646165 h 1424730"/>
                  <a:gd name="connsiteX128" fmla="*/ 1663270 w 2064026"/>
                  <a:gd name="connsiteY128" fmla="*/ 652958 h 1424730"/>
                  <a:gd name="connsiteX129" fmla="*/ 1662413 w 2064026"/>
                  <a:gd name="connsiteY129" fmla="*/ 651435 h 1424730"/>
                  <a:gd name="connsiteX130" fmla="*/ 1673087 w 2064026"/>
                  <a:gd name="connsiteY130" fmla="*/ 656104 h 1424730"/>
                  <a:gd name="connsiteX131" fmla="*/ 1685556 w 2064026"/>
                  <a:gd name="connsiteY131" fmla="*/ 664962 h 1424730"/>
                  <a:gd name="connsiteX132" fmla="*/ 1696278 w 2064026"/>
                  <a:gd name="connsiteY132" fmla="*/ 669356 h 1424730"/>
                  <a:gd name="connsiteX133" fmla="*/ 1715245 w 2064026"/>
                  <a:gd name="connsiteY133" fmla="*/ 691719 h 1424730"/>
                  <a:gd name="connsiteX134" fmla="*/ 1699011 w 2064026"/>
                  <a:gd name="connsiteY134" fmla="*/ 707953 h 1424730"/>
                  <a:gd name="connsiteX135" fmla="*/ 1720877 w 2064026"/>
                  <a:gd name="connsiteY135" fmla="*/ 709775 h 1424730"/>
                  <a:gd name="connsiteX136" fmla="*/ 1732722 w 2064026"/>
                  <a:gd name="connsiteY136" fmla="*/ 750691 h 1424730"/>
                  <a:gd name="connsiteX137" fmla="*/ 1723611 w 2064026"/>
                  <a:gd name="connsiteY137" fmla="*/ 764440 h 1424730"/>
                  <a:gd name="connsiteX138" fmla="*/ 1742578 w 2064026"/>
                  <a:gd name="connsiteY138" fmla="*/ 765352 h 1424730"/>
                  <a:gd name="connsiteX139" fmla="*/ 1761071 w 2064026"/>
                  <a:gd name="connsiteY139" fmla="*/ 785671 h 1424730"/>
                  <a:gd name="connsiteX140" fmla="*/ 1758350 w 2064026"/>
                  <a:gd name="connsiteY140" fmla="*/ 788821 h 1424730"/>
                  <a:gd name="connsiteX141" fmla="*/ 1772478 w 2064026"/>
                  <a:gd name="connsiteY141" fmla="*/ 791939 h 1424730"/>
                  <a:gd name="connsiteX142" fmla="*/ 1792356 w 2064026"/>
                  <a:gd name="connsiteY142" fmla="*/ 778687 h 1424730"/>
                  <a:gd name="connsiteX143" fmla="*/ 1805609 w 2064026"/>
                  <a:gd name="connsiteY143" fmla="*/ 765434 h 1424730"/>
                  <a:gd name="connsiteX144" fmla="*/ 1808922 w 2064026"/>
                  <a:gd name="connsiteY144" fmla="*/ 755495 h 1424730"/>
                  <a:gd name="connsiteX145" fmla="*/ 1815548 w 2064026"/>
                  <a:gd name="connsiteY145" fmla="*/ 745556 h 1424730"/>
                  <a:gd name="connsiteX146" fmla="*/ 1828800 w 2064026"/>
                  <a:gd name="connsiteY146" fmla="*/ 725678 h 1424730"/>
                  <a:gd name="connsiteX147" fmla="*/ 1842052 w 2064026"/>
                  <a:gd name="connsiteY147" fmla="*/ 699173 h 1424730"/>
                  <a:gd name="connsiteX148" fmla="*/ 1848068 w 2064026"/>
                  <a:gd name="connsiteY148" fmla="*/ 728904 h 1424730"/>
                  <a:gd name="connsiteX149" fmla="*/ 1874136 w 2064026"/>
                  <a:gd name="connsiteY149" fmla="*/ 748956 h 1424730"/>
                  <a:gd name="connsiteX150" fmla="*/ 1878495 w 2064026"/>
                  <a:gd name="connsiteY150" fmla="*/ 768747 h 1424730"/>
                  <a:gd name="connsiteX151" fmla="*/ 1896194 w 2064026"/>
                  <a:gd name="connsiteY151" fmla="*/ 779035 h 1424730"/>
                  <a:gd name="connsiteX152" fmla="*/ 1888173 w 2064026"/>
                  <a:gd name="connsiteY152" fmla="*/ 791067 h 1424730"/>
                  <a:gd name="connsiteX153" fmla="*/ 1894189 w 2064026"/>
                  <a:gd name="connsiteY153" fmla="*/ 817135 h 1424730"/>
                  <a:gd name="connsiteX154" fmla="*/ 1918252 w 2064026"/>
                  <a:gd name="connsiteY154" fmla="*/ 823151 h 1424730"/>
                  <a:gd name="connsiteX155" fmla="*/ 1921565 w 2064026"/>
                  <a:gd name="connsiteY155" fmla="*/ 838321 h 1424730"/>
                  <a:gd name="connsiteX156" fmla="*/ 1921565 w 2064026"/>
                  <a:gd name="connsiteY156" fmla="*/ 871452 h 1424730"/>
                  <a:gd name="connsiteX157" fmla="*/ 1938130 w 2064026"/>
                  <a:gd name="connsiteY157" fmla="*/ 904582 h 1424730"/>
                  <a:gd name="connsiteX158" fmla="*/ 1951382 w 2064026"/>
                  <a:gd name="connsiteY158" fmla="*/ 921147 h 1424730"/>
                  <a:gd name="connsiteX159" fmla="*/ 1938130 w 2064026"/>
                  <a:gd name="connsiteY159" fmla="*/ 954278 h 1424730"/>
                  <a:gd name="connsiteX160" fmla="*/ 1905000 w 2064026"/>
                  <a:gd name="connsiteY160" fmla="*/ 984095 h 1424730"/>
                  <a:gd name="connsiteX161" fmla="*/ 1918252 w 2064026"/>
                  <a:gd name="connsiteY161" fmla="*/ 990721 h 1424730"/>
                  <a:gd name="connsiteX162" fmla="*/ 1951382 w 2064026"/>
                  <a:gd name="connsiteY162" fmla="*/ 960904 h 1424730"/>
                  <a:gd name="connsiteX163" fmla="*/ 1977887 w 2064026"/>
                  <a:gd name="connsiteY163" fmla="*/ 934400 h 1424730"/>
                  <a:gd name="connsiteX164" fmla="*/ 2001078 w 2064026"/>
                  <a:gd name="connsiteY164" fmla="*/ 947652 h 1424730"/>
                  <a:gd name="connsiteX165" fmla="*/ 2022526 w 2064026"/>
                  <a:gd name="connsiteY165" fmla="*/ 963519 h 1424730"/>
                  <a:gd name="connsiteX166" fmla="*/ 2017643 w 2064026"/>
                  <a:gd name="connsiteY166" fmla="*/ 990721 h 1424730"/>
                  <a:gd name="connsiteX167" fmla="*/ 2042578 w 2064026"/>
                  <a:gd name="connsiteY167" fmla="*/ 991593 h 1424730"/>
                  <a:gd name="connsiteX168" fmla="*/ 2058185 w 2064026"/>
                  <a:gd name="connsiteY168" fmla="*/ 1007287 h 1424730"/>
                  <a:gd name="connsiteX169" fmla="*/ 2046589 w 2064026"/>
                  <a:gd name="connsiteY169" fmla="*/ 1041725 h 1424730"/>
                  <a:gd name="connsiteX170" fmla="*/ 2064026 w 2064026"/>
                  <a:gd name="connsiteY170" fmla="*/ 1060295 h 1424730"/>
                  <a:gd name="connsiteX171" fmla="*/ 2027582 w 2064026"/>
                  <a:gd name="connsiteY171" fmla="*/ 1083487 h 1424730"/>
                  <a:gd name="connsiteX172" fmla="*/ 1981200 w 2064026"/>
                  <a:gd name="connsiteY172" fmla="*/ 1103365 h 1424730"/>
                  <a:gd name="connsiteX173" fmla="*/ 1952341 w 2064026"/>
                  <a:gd name="connsiteY173" fmla="*/ 1109904 h 1424730"/>
                  <a:gd name="connsiteX174" fmla="*/ 1931504 w 2064026"/>
                  <a:gd name="connsiteY174" fmla="*/ 1129869 h 1424730"/>
                  <a:gd name="connsiteX175" fmla="*/ 1888173 w 2064026"/>
                  <a:gd name="connsiteY175" fmla="*/ 1119930 h 1424730"/>
                  <a:gd name="connsiteX176" fmla="*/ 1832113 w 2064026"/>
                  <a:gd name="connsiteY176" fmla="*/ 1119930 h 1424730"/>
                  <a:gd name="connsiteX177" fmla="*/ 1795669 w 2064026"/>
                  <a:gd name="connsiteY177" fmla="*/ 1123243 h 1424730"/>
                  <a:gd name="connsiteX178" fmla="*/ 1777884 w 2064026"/>
                  <a:gd name="connsiteY178" fmla="*/ 1143993 h 1424730"/>
                  <a:gd name="connsiteX179" fmla="*/ 1751815 w 2064026"/>
                  <a:gd name="connsiteY179" fmla="*/ 1150009 h 1424730"/>
                  <a:gd name="connsiteX180" fmla="*/ 1716946 w 2064026"/>
                  <a:gd name="connsiteY180" fmla="*/ 1182878 h 1424730"/>
                  <a:gd name="connsiteX181" fmla="*/ 1645005 w 2064026"/>
                  <a:gd name="connsiteY181" fmla="*/ 1261129 h 1424730"/>
                  <a:gd name="connsiteX182" fmla="*/ 1596569 w 2064026"/>
                  <a:gd name="connsiteY182" fmla="*/ 1317493 h 1424730"/>
                  <a:gd name="connsiteX183" fmla="*/ 1593662 w 2064026"/>
                  <a:gd name="connsiteY183" fmla="*/ 1317638 h 1424730"/>
                  <a:gd name="connsiteX184" fmla="*/ 1593697 w 2064026"/>
                  <a:gd name="connsiteY184" fmla="*/ 1319298 h 1424730"/>
                  <a:gd name="connsiteX185" fmla="*/ 1547191 w 2064026"/>
                  <a:gd name="connsiteY185" fmla="*/ 1348530 h 1424730"/>
                  <a:gd name="connsiteX186" fmla="*/ 1497495 w 2064026"/>
                  <a:gd name="connsiteY186" fmla="*/ 1361782 h 1424730"/>
                  <a:gd name="connsiteX187" fmla="*/ 1490869 w 2064026"/>
                  <a:gd name="connsiteY187" fmla="*/ 1384973 h 1424730"/>
                  <a:gd name="connsiteX188" fmla="*/ 1464365 w 2064026"/>
                  <a:gd name="connsiteY188" fmla="*/ 1398226 h 1424730"/>
                  <a:gd name="connsiteX189" fmla="*/ 1408043 w 2064026"/>
                  <a:gd name="connsiteY189" fmla="*/ 1424730 h 1424730"/>
                  <a:gd name="connsiteX190" fmla="*/ 1404730 w 2064026"/>
                  <a:gd name="connsiteY190" fmla="*/ 1404852 h 1424730"/>
                  <a:gd name="connsiteX191" fmla="*/ 1408481 w 2064026"/>
                  <a:gd name="connsiteY191" fmla="*/ 1404687 h 1424730"/>
                  <a:gd name="connsiteX192" fmla="*/ 1414669 w 2064026"/>
                  <a:gd name="connsiteY192" fmla="*/ 1398226 h 1424730"/>
                  <a:gd name="connsiteX193" fmla="*/ 1417982 w 2064026"/>
                  <a:gd name="connsiteY193" fmla="*/ 1381660 h 1424730"/>
                  <a:gd name="connsiteX194" fmla="*/ 1414669 w 2064026"/>
                  <a:gd name="connsiteY194" fmla="*/ 1371721 h 1424730"/>
                  <a:gd name="connsiteX195" fmla="*/ 1411356 w 2064026"/>
                  <a:gd name="connsiteY195" fmla="*/ 1341904 h 1424730"/>
                  <a:gd name="connsiteX196" fmla="*/ 1437861 w 2064026"/>
                  <a:gd name="connsiteY196" fmla="*/ 1318713 h 1424730"/>
                  <a:gd name="connsiteX197" fmla="*/ 1441174 w 2064026"/>
                  <a:gd name="connsiteY197" fmla="*/ 1295521 h 1424730"/>
                  <a:gd name="connsiteX198" fmla="*/ 1414669 w 2064026"/>
                  <a:gd name="connsiteY198" fmla="*/ 1265704 h 1424730"/>
                  <a:gd name="connsiteX199" fmla="*/ 1378226 w 2064026"/>
                  <a:gd name="connsiteY199" fmla="*/ 1262391 h 1424730"/>
                  <a:gd name="connsiteX200" fmla="*/ 1374293 w 2064026"/>
                  <a:gd name="connsiteY200" fmla="*/ 1258586 h 1424730"/>
                  <a:gd name="connsiteX201" fmla="*/ 1368287 w 2064026"/>
                  <a:gd name="connsiteY201" fmla="*/ 1252452 h 1424730"/>
                  <a:gd name="connsiteX202" fmla="*/ 1358941 w 2064026"/>
                  <a:gd name="connsiteY202" fmla="*/ 1248330 h 1424730"/>
                  <a:gd name="connsiteX203" fmla="*/ 1357896 w 2064026"/>
                  <a:gd name="connsiteY203" fmla="*/ 1248612 h 1424730"/>
                  <a:gd name="connsiteX204" fmla="*/ 1355035 w 2064026"/>
                  <a:gd name="connsiteY204" fmla="*/ 1239200 h 1424730"/>
                  <a:gd name="connsiteX205" fmla="*/ 1345095 w 2064026"/>
                  <a:gd name="connsiteY205" fmla="*/ 1235887 h 1424730"/>
                  <a:gd name="connsiteX206" fmla="*/ 1331843 w 2064026"/>
                  <a:gd name="connsiteY206" fmla="*/ 1219321 h 1424730"/>
                  <a:gd name="connsiteX207" fmla="*/ 1311965 w 2064026"/>
                  <a:gd name="connsiteY207" fmla="*/ 1189504 h 1424730"/>
                  <a:gd name="connsiteX208" fmla="*/ 1292087 w 2064026"/>
                  <a:gd name="connsiteY208" fmla="*/ 1172939 h 1424730"/>
                  <a:gd name="connsiteX209" fmla="*/ 1282148 w 2064026"/>
                  <a:gd name="connsiteY209" fmla="*/ 1169626 h 1424730"/>
                  <a:gd name="connsiteX210" fmla="*/ 1262269 w 2064026"/>
                  <a:gd name="connsiteY210" fmla="*/ 1166313 h 1424730"/>
                  <a:gd name="connsiteX211" fmla="*/ 1252330 w 2064026"/>
                  <a:gd name="connsiteY211" fmla="*/ 1169626 h 1424730"/>
                  <a:gd name="connsiteX212" fmla="*/ 1232452 w 2064026"/>
                  <a:gd name="connsiteY212" fmla="*/ 1176252 h 1424730"/>
                  <a:gd name="connsiteX213" fmla="*/ 1202635 w 2064026"/>
                  <a:gd name="connsiteY213" fmla="*/ 1182878 h 1424730"/>
                  <a:gd name="connsiteX214" fmla="*/ 1196009 w 2064026"/>
                  <a:gd name="connsiteY214" fmla="*/ 1182878 h 1424730"/>
                  <a:gd name="connsiteX215" fmla="*/ 1187992 w 2064026"/>
                  <a:gd name="connsiteY215" fmla="*/ 1182842 h 1424730"/>
                  <a:gd name="connsiteX216" fmla="*/ 1187949 w 2064026"/>
                  <a:gd name="connsiteY216" fmla="*/ 1181714 h 1424730"/>
                  <a:gd name="connsiteX217" fmla="*/ 1117927 w 2064026"/>
                  <a:gd name="connsiteY217" fmla="*/ 1175535 h 1424730"/>
                  <a:gd name="connsiteX218" fmla="*/ 1099392 w 2064026"/>
                  <a:gd name="connsiteY218" fmla="*/ 1148763 h 1424730"/>
                  <a:gd name="connsiteX219" fmla="*/ 1095273 w 2064026"/>
                  <a:gd name="connsiteY219" fmla="*/ 1171416 h 1424730"/>
                  <a:gd name="connsiteX220" fmla="*/ 438306 w 2064026"/>
                  <a:gd name="connsiteY220" fmla="*/ 1169357 h 1424730"/>
                  <a:gd name="connsiteX221" fmla="*/ 441532 w 2064026"/>
                  <a:gd name="connsiteY221" fmla="*/ 1177757 h 1424730"/>
                  <a:gd name="connsiteX222" fmla="*/ 434009 w 2064026"/>
                  <a:gd name="connsiteY222" fmla="*/ 1176252 h 1424730"/>
                  <a:gd name="connsiteX223" fmla="*/ 427382 w 2064026"/>
                  <a:gd name="connsiteY223" fmla="*/ 1169626 h 1424730"/>
                  <a:gd name="connsiteX224" fmla="*/ 417443 w 2064026"/>
                  <a:gd name="connsiteY224" fmla="*/ 1166313 h 1424730"/>
                  <a:gd name="connsiteX225" fmla="*/ 414130 w 2064026"/>
                  <a:gd name="connsiteY225" fmla="*/ 1156373 h 1424730"/>
                  <a:gd name="connsiteX226" fmla="*/ 400405 w 2064026"/>
                  <a:gd name="connsiteY226" fmla="*/ 1150780 h 1424730"/>
                  <a:gd name="connsiteX227" fmla="*/ 394252 w 2064026"/>
                  <a:gd name="connsiteY227" fmla="*/ 1143121 h 1424730"/>
                  <a:gd name="connsiteX228" fmla="*/ 385175 w 2064026"/>
                  <a:gd name="connsiteY228" fmla="*/ 1136396 h 1424730"/>
                  <a:gd name="connsiteX229" fmla="*/ 383685 w 2064026"/>
                  <a:gd name="connsiteY229" fmla="*/ 1135200 h 1424730"/>
                  <a:gd name="connsiteX230" fmla="*/ 381000 w 2064026"/>
                  <a:gd name="connsiteY230" fmla="*/ 1126556 h 1424730"/>
                  <a:gd name="connsiteX231" fmla="*/ 361122 w 2064026"/>
                  <a:gd name="connsiteY231" fmla="*/ 1119930 h 1424730"/>
                  <a:gd name="connsiteX232" fmla="*/ 351182 w 2064026"/>
                  <a:gd name="connsiteY232" fmla="*/ 1103365 h 1424730"/>
                  <a:gd name="connsiteX233" fmla="*/ 327991 w 2064026"/>
                  <a:gd name="connsiteY233" fmla="*/ 1100052 h 1424730"/>
                  <a:gd name="connsiteX234" fmla="*/ 311426 w 2064026"/>
                  <a:gd name="connsiteY234" fmla="*/ 1083487 h 1424730"/>
                  <a:gd name="connsiteX235" fmla="*/ 308113 w 2064026"/>
                  <a:gd name="connsiteY235" fmla="*/ 1073547 h 1424730"/>
                  <a:gd name="connsiteX236" fmla="*/ 298174 w 2064026"/>
                  <a:gd name="connsiteY236" fmla="*/ 1047043 h 1424730"/>
                  <a:gd name="connsiteX237" fmla="*/ 284922 w 2064026"/>
                  <a:gd name="connsiteY237" fmla="*/ 1030478 h 1424730"/>
                  <a:gd name="connsiteX238" fmla="*/ 284922 w 2064026"/>
                  <a:gd name="connsiteY238" fmla="*/ 1010600 h 1424730"/>
                  <a:gd name="connsiteX239" fmla="*/ 265043 w 2064026"/>
                  <a:gd name="connsiteY239" fmla="*/ 994034 h 1424730"/>
                  <a:gd name="connsiteX240" fmla="*/ 284922 w 2064026"/>
                  <a:gd name="connsiteY240" fmla="*/ 977469 h 1424730"/>
                  <a:gd name="connsiteX241" fmla="*/ 245165 w 2064026"/>
                  <a:gd name="connsiteY241" fmla="*/ 977469 h 1424730"/>
                  <a:gd name="connsiteX242" fmla="*/ 255104 w 2064026"/>
                  <a:gd name="connsiteY242" fmla="*/ 937713 h 1424730"/>
                  <a:gd name="connsiteX243" fmla="*/ 254462 w 2064026"/>
                  <a:gd name="connsiteY243" fmla="*/ 936521 h 1424730"/>
                  <a:gd name="connsiteX244" fmla="*/ 260652 w 2064026"/>
                  <a:gd name="connsiteY244" fmla="*/ 942023 h 1424730"/>
                  <a:gd name="connsiteX245" fmla="*/ 272212 w 2064026"/>
                  <a:gd name="connsiteY245" fmla="*/ 936176 h 1424730"/>
                  <a:gd name="connsiteX246" fmla="*/ 261117 w 2064026"/>
                  <a:gd name="connsiteY246" fmla="*/ 900767 h 1424730"/>
                  <a:gd name="connsiteX247" fmla="*/ 241386 w 2064026"/>
                  <a:gd name="connsiteY247" fmla="*/ 883893 h 1424730"/>
                  <a:gd name="connsiteX248" fmla="*/ 246236 w 2064026"/>
                  <a:gd name="connsiteY248" fmla="*/ 869942 h 1424730"/>
                  <a:gd name="connsiteX249" fmla="*/ 233879 w 2064026"/>
                  <a:gd name="connsiteY249" fmla="*/ 865823 h 1424730"/>
                  <a:gd name="connsiteX250" fmla="*/ 227701 w 2064026"/>
                  <a:gd name="connsiteY250" fmla="*/ 863763 h 1424730"/>
                  <a:gd name="connsiteX251" fmla="*/ 221522 w 2064026"/>
                  <a:gd name="connsiteY251" fmla="*/ 859644 h 1424730"/>
                  <a:gd name="connsiteX252" fmla="*/ 219463 w 2064026"/>
                  <a:gd name="connsiteY252" fmla="*/ 853466 h 1424730"/>
                  <a:gd name="connsiteX253" fmla="*/ 211225 w 2064026"/>
                  <a:gd name="connsiteY253" fmla="*/ 841109 h 1424730"/>
                  <a:gd name="connsiteX254" fmla="*/ 209360 w 2064026"/>
                  <a:gd name="connsiteY254" fmla="*/ 835558 h 1424730"/>
                  <a:gd name="connsiteX255" fmla="*/ 208755 w 2064026"/>
                  <a:gd name="connsiteY255" fmla="*/ 832227 h 1424730"/>
                  <a:gd name="connsiteX256" fmla="*/ 207106 w 2064026"/>
                  <a:gd name="connsiteY256" fmla="*/ 820515 h 1424730"/>
                  <a:gd name="connsiteX257" fmla="*/ 200928 w 2064026"/>
                  <a:gd name="connsiteY257" fmla="*/ 797861 h 1424730"/>
                  <a:gd name="connsiteX258" fmla="*/ 194749 w 2064026"/>
                  <a:gd name="connsiteY258" fmla="*/ 785504 h 1424730"/>
                  <a:gd name="connsiteX259" fmla="*/ 193488 w 2064026"/>
                  <a:gd name="connsiteY259" fmla="*/ 801050 h 1424730"/>
                  <a:gd name="connsiteX260" fmla="*/ 182393 w 2064026"/>
                  <a:gd name="connsiteY260" fmla="*/ 804704 h 1424730"/>
                  <a:gd name="connsiteX261" fmla="*/ 170036 w 2064026"/>
                  <a:gd name="connsiteY261" fmla="*/ 778462 h 1424730"/>
                  <a:gd name="connsiteX262" fmla="*/ 163031 w 2064026"/>
                  <a:gd name="connsiteY262" fmla="*/ 766341 h 1424730"/>
                  <a:gd name="connsiteX263" fmla="*/ 163636 w 2064026"/>
                  <a:gd name="connsiteY263" fmla="*/ 778005 h 1424730"/>
                  <a:gd name="connsiteX264" fmla="*/ 157679 w 2064026"/>
                  <a:gd name="connsiteY264" fmla="*/ 777199 h 1424730"/>
                  <a:gd name="connsiteX265" fmla="*/ 143263 w 2064026"/>
                  <a:gd name="connsiteY265" fmla="*/ 754612 h 1424730"/>
                  <a:gd name="connsiteX266" fmla="*/ 148112 w 2064026"/>
                  <a:gd name="connsiteY266" fmla="*/ 731626 h 1424730"/>
                  <a:gd name="connsiteX267" fmla="*/ 109514 w 2064026"/>
                  <a:gd name="connsiteY267" fmla="*/ 723854 h 1424730"/>
                  <a:gd name="connsiteX268" fmla="*/ 87326 w 2064026"/>
                  <a:gd name="connsiteY268" fmla="*/ 744780 h 1424730"/>
                  <a:gd name="connsiteX269" fmla="*/ 95895 w 2064026"/>
                  <a:gd name="connsiteY269" fmla="*/ 756671 h 1424730"/>
                  <a:gd name="connsiteX270" fmla="*/ 77360 w 2064026"/>
                  <a:gd name="connsiteY270" fmla="*/ 746374 h 1424730"/>
                  <a:gd name="connsiteX271" fmla="*/ 58825 w 2064026"/>
                  <a:gd name="connsiteY271" fmla="*/ 729898 h 1424730"/>
                  <a:gd name="connsiteX272" fmla="*/ 54706 w 2064026"/>
                  <a:gd name="connsiteY272" fmla="*/ 723720 h 1424730"/>
                  <a:gd name="connsiteX273" fmla="*/ 42349 w 2064026"/>
                  <a:gd name="connsiteY273" fmla="*/ 717542 h 1424730"/>
                  <a:gd name="connsiteX274" fmla="*/ 23814 w 2064026"/>
                  <a:gd name="connsiteY274" fmla="*/ 705185 h 1424730"/>
                  <a:gd name="connsiteX275" fmla="*/ 11457 w 2064026"/>
                  <a:gd name="connsiteY275" fmla="*/ 699007 h 1424730"/>
                  <a:gd name="connsiteX276" fmla="*/ 5279 w 2064026"/>
                  <a:gd name="connsiteY276" fmla="*/ 699007 h 1424730"/>
                  <a:gd name="connsiteX277" fmla="*/ 1160 w 2064026"/>
                  <a:gd name="connsiteY277" fmla="*/ 693515 h 1424730"/>
                  <a:gd name="connsiteX278" fmla="*/ 1160 w 2064026"/>
                  <a:gd name="connsiteY278" fmla="*/ 163547 h 1424730"/>
                  <a:gd name="connsiteX279" fmla="*/ 0 w 2064026"/>
                  <a:gd name="connsiteY279" fmla="*/ 163020 h 1424730"/>
                  <a:gd name="connsiteX280" fmla="*/ 0 w 2064026"/>
                  <a:gd name="connsiteY280" fmla="*/ 162460 h 1424730"/>
                  <a:gd name="connsiteX281" fmla="*/ 92765 w 2064026"/>
                  <a:gd name="connsiteY281" fmla="*/ 218782 h 1424730"/>
                  <a:gd name="connsiteX282" fmla="*/ 125895 w 2064026"/>
                  <a:gd name="connsiteY282" fmla="*/ 215469 h 1424730"/>
                  <a:gd name="connsiteX283" fmla="*/ 83195 w 2064026"/>
                  <a:gd name="connsiteY283" fmla="*/ 149208 h 1424730"/>
                  <a:gd name="connsiteX284" fmla="*/ 131049 w 2064026"/>
                  <a:gd name="connsiteY284" fmla="*/ 151233 h 1424730"/>
                  <a:gd name="connsiteX285" fmla="*/ 228600 w 2064026"/>
                  <a:gd name="connsiteY285" fmla="*/ 75033 h 1424730"/>
                  <a:gd name="connsiteX286" fmla="*/ 274429 w 2064026"/>
                  <a:gd name="connsiteY286" fmla="*/ 79450 h 1424730"/>
                  <a:gd name="connsiteX287" fmla="*/ 147798 w 2064026"/>
                  <a:gd name="connsiteY287" fmla="*/ 163932 h 1424730"/>
                  <a:gd name="connsiteX288" fmla="*/ 195469 w 2064026"/>
                  <a:gd name="connsiteY288" fmla="*/ 179026 h 1424730"/>
                  <a:gd name="connsiteX289" fmla="*/ 218661 w 2064026"/>
                  <a:gd name="connsiteY289" fmla="*/ 142582 h 1424730"/>
                  <a:gd name="connsiteX290" fmla="*/ 255104 w 2064026"/>
                  <a:gd name="connsiteY290" fmla="*/ 142582 h 1424730"/>
                  <a:gd name="connsiteX291" fmla="*/ 261730 w 2064026"/>
                  <a:gd name="connsiteY291" fmla="*/ 155834 h 1424730"/>
                  <a:gd name="connsiteX292" fmla="*/ 301487 w 2064026"/>
                  <a:gd name="connsiteY292" fmla="*/ 139269 h 1424730"/>
                  <a:gd name="connsiteX293" fmla="*/ 311426 w 2064026"/>
                  <a:gd name="connsiteY293" fmla="*/ 99513 h 1424730"/>
                  <a:gd name="connsiteX294" fmla="*/ 327991 w 2064026"/>
                  <a:gd name="connsiteY294" fmla="*/ 132643 h 1424730"/>
                  <a:gd name="connsiteX295" fmla="*/ 341243 w 2064026"/>
                  <a:gd name="connsiteY295" fmla="*/ 159147 h 1424730"/>
                  <a:gd name="connsiteX296" fmla="*/ 371061 w 2064026"/>
                  <a:gd name="connsiteY296" fmla="*/ 165773 h 1424730"/>
                  <a:gd name="connsiteX297" fmla="*/ 397565 w 2064026"/>
                  <a:gd name="connsiteY297" fmla="*/ 139269 h 1424730"/>
                  <a:gd name="connsiteX298" fmla="*/ 417443 w 2064026"/>
                  <a:gd name="connsiteY298" fmla="*/ 182339 h 1424730"/>
                  <a:gd name="connsiteX299" fmla="*/ 443948 w 2064026"/>
                  <a:gd name="connsiteY299" fmla="*/ 152521 h 1424730"/>
                  <a:gd name="connsiteX300" fmla="*/ 473765 w 2064026"/>
                  <a:gd name="connsiteY300" fmla="*/ 155834 h 1424730"/>
                  <a:gd name="connsiteX301" fmla="*/ 506895 w 2064026"/>
                  <a:gd name="connsiteY301" fmla="*/ 179026 h 1424730"/>
                  <a:gd name="connsiteX302" fmla="*/ 576469 w 2064026"/>
                  <a:gd name="connsiteY302" fmla="*/ 225408 h 1424730"/>
                  <a:gd name="connsiteX303" fmla="*/ 616226 w 2064026"/>
                  <a:gd name="connsiteY303" fmla="*/ 218782 h 1424730"/>
                  <a:gd name="connsiteX304" fmla="*/ 641902 w 2064026"/>
                  <a:gd name="connsiteY304" fmla="*/ 248600 h 1424730"/>
                  <a:gd name="connsiteX305" fmla="*/ 609600 w 2064026"/>
                  <a:gd name="connsiteY305" fmla="*/ 271791 h 1424730"/>
                  <a:gd name="connsiteX306" fmla="*/ 659295 w 2064026"/>
                  <a:gd name="connsiteY306" fmla="*/ 285043 h 1424730"/>
                  <a:gd name="connsiteX307" fmla="*/ 742122 w 2064026"/>
                  <a:gd name="connsiteY307" fmla="*/ 281730 h 1424730"/>
                  <a:gd name="connsiteX308" fmla="*/ 785191 w 2064026"/>
                  <a:gd name="connsiteY308" fmla="*/ 354617 h 1424730"/>
                  <a:gd name="connsiteX309" fmla="*/ 788504 w 2064026"/>
                  <a:gd name="connsiteY309" fmla="*/ 278417 h 1424730"/>
                  <a:gd name="connsiteX310" fmla="*/ 834887 w 2064026"/>
                  <a:gd name="connsiteY310" fmla="*/ 275104 h 1424730"/>
                  <a:gd name="connsiteX311" fmla="*/ 834887 w 2064026"/>
                  <a:gd name="connsiteY311" fmla="*/ 258539 h 1424730"/>
                  <a:gd name="connsiteX312" fmla="*/ 781878 w 2064026"/>
                  <a:gd name="connsiteY312" fmla="*/ 258539 h 1424730"/>
                  <a:gd name="connsiteX313" fmla="*/ 765313 w 2064026"/>
                  <a:gd name="connsiteY313" fmla="*/ 238660 h 1424730"/>
                  <a:gd name="connsiteX314" fmla="*/ 781878 w 2064026"/>
                  <a:gd name="connsiteY314" fmla="*/ 222095 h 1424730"/>
                  <a:gd name="connsiteX315" fmla="*/ 811695 w 2064026"/>
                  <a:gd name="connsiteY315" fmla="*/ 218782 h 1424730"/>
                  <a:gd name="connsiteX316" fmla="*/ 844826 w 2064026"/>
                  <a:gd name="connsiteY316" fmla="*/ 218782 h 1424730"/>
                  <a:gd name="connsiteX317" fmla="*/ 849746 w 2064026"/>
                  <a:gd name="connsiteY317" fmla="*/ 220037 h 1424730"/>
                  <a:gd name="connsiteX318" fmla="*/ 851452 w 2064026"/>
                  <a:gd name="connsiteY318" fmla="*/ 232034 h 1424730"/>
                  <a:gd name="connsiteX319" fmla="*/ 858630 w 2064026"/>
                  <a:gd name="connsiteY319" fmla="*/ 242900 h 1424730"/>
                  <a:gd name="connsiteX320" fmla="*/ 857535 w 2064026"/>
                  <a:gd name="connsiteY320" fmla="*/ 240355 h 1424730"/>
                  <a:gd name="connsiteX321" fmla="*/ 864704 w 2064026"/>
                  <a:gd name="connsiteY321" fmla="*/ 248600 h 1424730"/>
                  <a:gd name="connsiteX322" fmla="*/ 877956 w 2064026"/>
                  <a:gd name="connsiteY322" fmla="*/ 271791 h 1424730"/>
                  <a:gd name="connsiteX323" fmla="*/ 937591 w 2064026"/>
                  <a:gd name="connsiteY323" fmla="*/ 275104 h 1424730"/>
                  <a:gd name="connsiteX324" fmla="*/ 940904 w 2064026"/>
                  <a:gd name="connsiteY324" fmla="*/ 285043 h 1424730"/>
                  <a:gd name="connsiteX325" fmla="*/ 964095 w 2064026"/>
                  <a:gd name="connsiteY325" fmla="*/ 291669 h 1424730"/>
                  <a:gd name="connsiteX326" fmla="*/ 977348 w 2064026"/>
                  <a:gd name="connsiteY326" fmla="*/ 288356 h 1424730"/>
                  <a:gd name="connsiteX327" fmla="*/ 987287 w 2064026"/>
                  <a:gd name="connsiteY327" fmla="*/ 285043 h 1424730"/>
                  <a:gd name="connsiteX328" fmla="*/ 1017104 w 2064026"/>
                  <a:gd name="connsiteY328" fmla="*/ 281730 h 1424730"/>
                  <a:gd name="connsiteX329" fmla="*/ 1030356 w 2064026"/>
                  <a:gd name="connsiteY329" fmla="*/ 248600 h 1424730"/>
                  <a:gd name="connsiteX330" fmla="*/ 1050235 w 2064026"/>
                  <a:gd name="connsiteY330" fmla="*/ 248600 h 1424730"/>
                  <a:gd name="connsiteX331" fmla="*/ 1076739 w 2064026"/>
                  <a:gd name="connsiteY331" fmla="*/ 265165 h 1424730"/>
                  <a:gd name="connsiteX332" fmla="*/ 1089991 w 2064026"/>
                  <a:gd name="connsiteY332" fmla="*/ 338052 h 1424730"/>
                  <a:gd name="connsiteX333" fmla="*/ 1096617 w 2064026"/>
                  <a:gd name="connsiteY333" fmla="*/ 271791 h 1424730"/>
                  <a:gd name="connsiteX334" fmla="*/ 1123122 w 2064026"/>
                  <a:gd name="connsiteY334" fmla="*/ 271791 h 1424730"/>
                  <a:gd name="connsiteX335" fmla="*/ 1116495 w 2064026"/>
                  <a:gd name="connsiteY335" fmla="*/ 185652 h 1424730"/>
                  <a:gd name="connsiteX336" fmla="*/ 1131036 w 2064026"/>
                  <a:gd name="connsiteY336" fmla="*/ 171480 h 1424730"/>
                  <a:gd name="connsiteX337" fmla="*/ 1106556 w 2064026"/>
                  <a:gd name="connsiteY337" fmla="*/ 165773 h 1424730"/>
                  <a:gd name="connsiteX338" fmla="*/ 1099930 w 2064026"/>
                  <a:gd name="connsiteY338" fmla="*/ 155834 h 1424730"/>
                  <a:gd name="connsiteX339" fmla="*/ 1086678 w 2064026"/>
                  <a:gd name="connsiteY339" fmla="*/ 135956 h 1424730"/>
                  <a:gd name="connsiteX340" fmla="*/ 1080052 w 2064026"/>
                  <a:gd name="connsiteY340" fmla="*/ 122704 h 1424730"/>
                  <a:gd name="connsiteX341" fmla="*/ 1073426 w 2064026"/>
                  <a:gd name="connsiteY341" fmla="*/ 99513 h 1424730"/>
                  <a:gd name="connsiteX342" fmla="*/ 1083365 w 2064026"/>
                  <a:gd name="connsiteY342" fmla="*/ 66382 h 1424730"/>
                  <a:gd name="connsiteX343" fmla="*/ 1096617 w 2064026"/>
                  <a:gd name="connsiteY343" fmla="*/ 46504 h 1424730"/>
                  <a:gd name="connsiteX344" fmla="*/ 1099930 w 2064026"/>
                  <a:gd name="connsiteY344" fmla="*/ 10060 h 1424730"/>
                  <a:gd name="connsiteX345" fmla="*/ 1126435 w 2064026"/>
                  <a:gd name="connsiteY345" fmla="*/ 6747 h 1424730"/>
                  <a:gd name="connsiteX346" fmla="*/ 1146313 w 2064026"/>
                  <a:gd name="connsiteY34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52939 w 2064026"/>
                  <a:gd name="connsiteY71" fmla="*/ 599782 h 1424730"/>
                  <a:gd name="connsiteX72" fmla="*/ 1103243 w 2064026"/>
                  <a:gd name="connsiteY72" fmla="*/ 652791 h 1424730"/>
                  <a:gd name="connsiteX73" fmla="*/ 1106556 w 2064026"/>
                  <a:gd name="connsiteY73" fmla="*/ 669356 h 1424730"/>
                  <a:gd name="connsiteX74" fmla="*/ 1113182 w 2064026"/>
                  <a:gd name="connsiteY74" fmla="*/ 705800 h 1424730"/>
                  <a:gd name="connsiteX75" fmla="*/ 1126435 w 2064026"/>
                  <a:gd name="connsiteY75" fmla="*/ 755495 h 1424730"/>
                  <a:gd name="connsiteX76" fmla="*/ 1126173 w 2064026"/>
                  <a:gd name="connsiteY76" fmla="*/ 779035 h 1424730"/>
                  <a:gd name="connsiteX77" fmla="*/ 1136199 w 2064026"/>
                  <a:gd name="connsiteY77" fmla="*/ 797083 h 1424730"/>
                  <a:gd name="connsiteX78" fmla="*/ 1158955 w 2064026"/>
                  <a:gd name="connsiteY78" fmla="*/ 788016 h 1424730"/>
                  <a:gd name="connsiteX79" fmla="*/ 1170289 w 2064026"/>
                  <a:gd name="connsiteY79" fmla="*/ 821146 h 1424730"/>
                  <a:gd name="connsiteX80" fmla="*/ 1159565 w 2064026"/>
                  <a:gd name="connsiteY80" fmla="*/ 835008 h 1424730"/>
                  <a:gd name="connsiteX81" fmla="*/ 1176130 w 2064026"/>
                  <a:gd name="connsiteY81" fmla="*/ 841634 h 1424730"/>
                  <a:gd name="connsiteX82" fmla="*/ 1202373 w 2064026"/>
                  <a:gd name="connsiteY82" fmla="*/ 833177 h 1424730"/>
                  <a:gd name="connsiteX83" fmla="*/ 1225826 w 2064026"/>
                  <a:gd name="connsiteY83" fmla="*/ 838321 h 1424730"/>
                  <a:gd name="connsiteX84" fmla="*/ 1245704 w 2064026"/>
                  <a:gd name="connsiteY84" fmla="*/ 864826 h 1424730"/>
                  <a:gd name="connsiteX85" fmla="*/ 1288599 w 2064026"/>
                  <a:gd name="connsiteY85" fmla="*/ 885314 h 1424730"/>
                  <a:gd name="connsiteX86" fmla="*/ 1318591 w 2064026"/>
                  <a:gd name="connsiteY86" fmla="*/ 914521 h 1424730"/>
                  <a:gd name="connsiteX87" fmla="*/ 1345095 w 2064026"/>
                  <a:gd name="connsiteY87" fmla="*/ 917834 h 1424730"/>
                  <a:gd name="connsiteX88" fmla="*/ 1364799 w 2064026"/>
                  <a:gd name="connsiteY88" fmla="*/ 907372 h 1424730"/>
                  <a:gd name="connsiteX89" fmla="*/ 1381539 w 2064026"/>
                  <a:gd name="connsiteY89" fmla="*/ 914521 h 1424730"/>
                  <a:gd name="connsiteX90" fmla="*/ 1404905 w 2064026"/>
                  <a:gd name="connsiteY90" fmla="*/ 917398 h 1424730"/>
                  <a:gd name="connsiteX91" fmla="*/ 1414669 w 2064026"/>
                  <a:gd name="connsiteY91" fmla="*/ 934400 h 1424730"/>
                  <a:gd name="connsiteX92" fmla="*/ 1414669 w 2064026"/>
                  <a:gd name="connsiteY92" fmla="*/ 970843 h 1424730"/>
                  <a:gd name="connsiteX93" fmla="*/ 1412926 w 2064026"/>
                  <a:gd name="connsiteY93" fmla="*/ 997609 h 1424730"/>
                  <a:gd name="connsiteX94" fmla="*/ 1427922 w 2064026"/>
                  <a:gd name="connsiteY94" fmla="*/ 1027165 h 1424730"/>
                  <a:gd name="connsiteX95" fmla="*/ 1430973 w 2064026"/>
                  <a:gd name="connsiteY95" fmla="*/ 1049746 h 1424730"/>
                  <a:gd name="connsiteX96" fmla="*/ 1447800 w 2064026"/>
                  <a:gd name="connsiteY96" fmla="*/ 1060295 h 1424730"/>
                  <a:gd name="connsiteX97" fmla="*/ 1457041 w 2064026"/>
                  <a:gd name="connsiteY97" fmla="*/ 1075814 h 1424730"/>
                  <a:gd name="connsiteX98" fmla="*/ 1477617 w 2064026"/>
                  <a:gd name="connsiteY98" fmla="*/ 1080173 h 1424730"/>
                  <a:gd name="connsiteX99" fmla="*/ 1499152 w 2064026"/>
                  <a:gd name="connsiteY99" fmla="*/ 1073809 h 1424730"/>
                  <a:gd name="connsiteX100" fmla="*/ 1504122 w 2064026"/>
                  <a:gd name="connsiteY100" fmla="*/ 1053669 h 1424730"/>
                  <a:gd name="connsiteX101" fmla="*/ 1491131 w 2064026"/>
                  <a:gd name="connsiteY101" fmla="*/ 1037714 h 1424730"/>
                  <a:gd name="connsiteX102" fmla="*/ 1500809 w 2064026"/>
                  <a:gd name="connsiteY102" fmla="*/ 1007287 h 1424730"/>
                  <a:gd name="connsiteX103" fmla="*/ 1483110 w 2064026"/>
                  <a:gd name="connsiteY103" fmla="*/ 983572 h 1424730"/>
                  <a:gd name="connsiteX104" fmla="*/ 1480930 w 2064026"/>
                  <a:gd name="connsiteY104" fmla="*/ 954278 h 1424730"/>
                  <a:gd name="connsiteX105" fmla="*/ 1511184 w 2064026"/>
                  <a:gd name="connsiteY105" fmla="*/ 943467 h 1424730"/>
                  <a:gd name="connsiteX106" fmla="*/ 1533939 w 2064026"/>
                  <a:gd name="connsiteY106" fmla="*/ 921147 h 1424730"/>
                  <a:gd name="connsiteX107" fmla="*/ 1551289 w 2064026"/>
                  <a:gd name="connsiteY107" fmla="*/ 895341 h 1424730"/>
                  <a:gd name="connsiteX108" fmla="*/ 1557130 w 2064026"/>
                  <a:gd name="connsiteY108" fmla="*/ 864826 h 1424730"/>
                  <a:gd name="connsiteX109" fmla="*/ 1557117 w 2064026"/>
                  <a:gd name="connsiteY109" fmla="*/ 857327 h 1424730"/>
                  <a:gd name="connsiteX110" fmla="*/ 1553817 w 2064026"/>
                  <a:gd name="connsiteY110" fmla="*/ 831695 h 1424730"/>
                  <a:gd name="connsiteX111" fmla="*/ 1550504 w 2064026"/>
                  <a:gd name="connsiteY111" fmla="*/ 795252 h 1424730"/>
                  <a:gd name="connsiteX112" fmla="*/ 1538660 w 2064026"/>
                  <a:gd name="connsiteY112" fmla="*/ 786224 h 1424730"/>
                  <a:gd name="connsiteX113" fmla="*/ 1517788 w 2064026"/>
                  <a:gd name="connsiteY113" fmla="*/ 775373 h 1424730"/>
                  <a:gd name="connsiteX114" fmla="*/ 1532117 w 2064026"/>
                  <a:gd name="connsiteY114" fmla="*/ 759305 h 1424730"/>
                  <a:gd name="connsiteX115" fmla="*/ 1534933 w 2064026"/>
                  <a:gd name="connsiteY115" fmla="*/ 749366 h 1424730"/>
                  <a:gd name="connsiteX116" fmla="*/ 1537252 w 2064026"/>
                  <a:gd name="connsiteY116" fmla="*/ 716872 h 1424730"/>
                  <a:gd name="connsiteX117" fmla="*/ 1527313 w 2064026"/>
                  <a:gd name="connsiteY117" fmla="*/ 689234 h 1424730"/>
                  <a:gd name="connsiteX118" fmla="*/ 1524000 w 2064026"/>
                  <a:gd name="connsiteY118" fmla="*/ 666043 h 1424730"/>
                  <a:gd name="connsiteX119" fmla="*/ 1514061 w 2064026"/>
                  <a:gd name="connsiteY119" fmla="*/ 613034 h 1424730"/>
                  <a:gd name="connsiteX120" fmla="*/ 1517374 w 2064026"/>
                  <a:gd name="connsiteY120" fmla="*/ 603095 h 1424730"/>
                  <a:gd name="connsiteX121" fmla="*/ 1527313 w 2064026"/>
                  <a:gd name="connsiteY121" fmla="*/ 606408 h 1424730"/>
                  <a:gd name="connsiteX122" fmla="*/ 1553817 w 2064026"/>
                  <a:gd name="connsiteY122" fmla="*/ 609721 h 1424730"/>
                  <a:gd name="connsiteX123" fmla="*/ 1583635 w 2064026"/>
                  <a:gd name="connsiteY123" fmla="*/ 616347 h 1424730"/>
                  <a:gd name="connsiteX124" fmla="*/ 1613452 w 2064026"/>
                  <a:gd name="connsiteY124" fmla="*/ 612598 h 1424730"/>
                  <a:gd name="connsiteX125" fmla="*/ 1633330 w 2064026"/>
                  <a:gd name="connsiteY125" fmla="*/ 603095 h 1424730"/>
                  <a:gd name="connsiteX126" fmla="*/ 1643269 w 2064026"/>
                  <a:gd name="connsiteY126" fmla="*/ 609721 h 1424730"/>
                  <a:gd name="connsiteX127" fmla="*/ 1653209 w 2064026"/>
                  <a:gd name="connsiteY127" fmla="*/ 646165 h 1424730"/>
                  <a:gd name="connsiteX128" fmla="*/ 1663270 w 2064026"/>
                  <a:gd name="connsiteY128" fmla="*/ 652958 h 1424730"/>
                  <a:gd name="connsiteX129" fmla="*/ 1662413 w 2064026"/>
                  <a:gd name="connsiteY129" fmla="*/ 651435 h 1424730"/>
                  <a:gd name="connsiteX130" fmla="*/ 1673087 w 2064026"/>
                  <a:gd name="connsiteY130" fmla="*/ 656104 h 1424730"/>
                  <a:gd name="connsiteX131" fmla="*/ 1685556 w 2064026"/>
                  <a:gd name="connsiteY131" fmla="*/ 664962 h 1424730"/>
                  <a:gd name="connsiteX132" fmla="*/ 1696278 w 2064026"/>
                  <a:gd name="connsiteY132" fmla="*/ 669356 h 1424730"/>
                  <a:gd name="connsiteX133" fmla="*/ 1715245 w 2064026"/>
                  <a:gd name="connsiteY133" fmla="*/ 691719 h 1424730"/>
                  <a:gd name="connsiteX134" fmla="*/ 1699011 w 2064026"/>
                  <a:gd name="connsiteY134" fmla="*/ 707953 h 1424730"/>
                  <a:gd name="connsiteX135" fmla="*/ 1720877 w 2064026"/>
                  <a:gd name="connsiteY135" fmla="*/ 709775 h 1424730"/>
                  <a:gd name="connsiteX136" fmla="*/ 1732722 w 2064026"/>
                  <a:gd name="connsiteY136" fmla="*/ 750691 h 1424730"/>
                  <a:gd name="connsiteX137" fmla="*/ 1723611 w 2064026"/>
                  <a:gd name="connsiteY137" fmla="*/ 764440 h 1424730"/>
                  <a:gd name="connsiteX138" fmla="*/ 1742578 w 2064026"/>
                  <a:gd name="connsiteY138" fmla="*/ 765352 h 1424730"/>
                  <a:gd name="connsiteX139" fmla="*/ 1761071 w 2064026"/>
                  <a:gd name="connsiteY139" fmla="*/ 785671 h 1424730"/>
                  <a:gd name="connsiteX140" fmla="*/ 1758350 w 2064026"/>
                  <a:gd name="connsiteY140" fmla="*/ 788821 h 1424730"/>
                  <a:gd name="connsiteX141" fmla="*/ 1772478 w 2064026"/>
                  <a:gd name="connsiteY141" fmla="*/ 791939 h 1424730"/>
                  <a:gd name="connsiteX142" fmla="*/ 1792356 w 2064026"/>
                  <a:gd name="connsiteY142" fmla="*/ 778687 h 1424730"/>
                  <a:gd name="connsiteX143" fmla="*/ 1805609 w 2064026"/>
                  <a:gd name="connsiteY143" fmla="*/ 765434 h 1424730"/>
                  <a:gd name="connsiteX144" fmla="*/ 1808922 w 2064026"/>
                  <a:gd name="connsiteY144" fmla="*/ 755495 h 1424730"/>
                  <a:gd name="connsiteX145" fmla="*/ 1815548 w 2064026"/>
                  <a:gd name="connsiteY145" fmla="*/ 745556 h 1424730"/>
                  <a:gd name="connsiteX146" fmla="*/ 1828800 w 2064026"/>
                  <a:gd name="connsiteY146" fmla="*/ 725678 h 1424730"/>
                  <a:gd name="connsiteX147" fmla="*/ 1842052 w 2064026"/>
                  <a:gd name="connsiteY147" fmla="*/ 699173 h 1424730"/>
                  <a:gd name="connsiteX148" fmla="*/ 1848068 w 2064026"/>
                  <a:gd name="connsiteY148" fmla="*/ 728904 h 1424730"/>
                  <a:gd name="connsiteX149" fmla="*/ 1874136 w 2064026"/>
                  <a:gd name="connsiteY149" fmla="*/ 748956 h 1424730"/>
                  <a:gd name="connsiteX150" fmla="*/ 1878495 w 2064026"/>
                  <a:gd name="connsiteY150" fmla="*/ 768747 h 1424730"/>
                  <a:gd name="connsiteX151" fmla="*/ 1896194 w 2064026"/>
                  <a:gd name="connsiteY151" fmla="*/ 779035 h 1424730"/>
                  <a:gd name="connsiteX152" fmla="*/ 1888173 w 2064026"/>
                  <a:gd name="connsiteY152" fmla="*/ 791067 h 1424730"/>
                  <a:gd name="connsiteX153" fmla="*/ 1894189 w 2064026"/>
                  <a:gd name="connsiteY153" fmla="*/ 817135 h 1424730"/>
                  <a:gd name="connsiteX154" fmla="*/ 1918252 w 2064026"/>
                  <a:gd name="connsiteY154" fmla="*/ 823151 h 1424730"/>
                  <a:gd name="connsiteX155" fmla="*/ 1921565 w 2064026"/>
                  <a:gd name="connsiteY155" fmla="*/ 838321 h 1424730"/>
                  <a:gd name="connsiteX156" fmla="*/ 1921565 w 2064026"/>
                  <a:gd name="connsiteY156" fmla="*/ 871452 h 1424730"/>
                  <a:gd name="connsiteX157" fmla="*/ 1938130 w 2064026"/>
                  <a:gd name="connsiteY157" fmla="*/ 904582 h 1424730"/>
                  <a:gd name="connsiteX158" fmla="*/ 1951382 w 2064026"/>
                  <a:gd name="connsiteY158" fmla="*/ 921147 h 1424730"/>
                  <a:gd name="connsiteX159" fmla="*/ 1938130 w 2064026"/>
                  <a:gd name="connsiteY159" fmla="*/ 954278 h 1424730"/>
                  <a:gd name="connsiteX160" fmla="*/ 1905000 w 2064026"/>
                  <a:gd name="connsiteY160" fmla="*/ 984095 h 1424730"/>
                  <a:gd name="connsiteX161" fmla="*/ 1918252 w 2064026"/>
                  <a:gd name="connsiteY161" fmla="*/ 990721 h 1424730"/>
                  <a:gd name="connsiteX162" fmla="*/ 1951382 w 2064026"/>
                  <a:gd name="connsiteY162" fmla="*/ 960904 h 1424730"/>
                  <a:gd name="connsiteX163" fmla="*/ 1977887 w 2064026"/>
                  <a:gd name="connsiteY163" fmla="*/ 934400 h 1424730"/>
                  <a:gd name="connsiteX164" fmla="*/ 2001078 w 2064026"/>
                  <a:gd name="connsiteY164" fmla="*/ 947652 h 1424730"/>
                  <a:gd name="connsiteX165" fmla="*/ 2022526 w 2064026"/>
                  <a:gd name="connsiteY165" fmla="*/ 963519 h 1424730"/>
                  <a:gd name="connsiteX166" fmla="*/ 2017643 w 2064026"/>
                  <a:gd name="connsiteY166" fmla="*/ 990721 h 1424730"/>
                  <a:gd name="connsiteX167" fmla="*/ 2042578 w 2064026"/>
                  <a:gd name="connsiteY167" fmla="*/ 991593 h 1424730"/>
                  <a:gd name="connsiteX168" fmla="*/ 2058185 w 2064026"/>
                  <a:gd name="connsiteY168" fmla="*/ 1007287 h 1424730"/>
                  <a:gd name="connsiteX169" fmla="*/ 2046589 w 2064026"/>
                  <a:gd name="connsiteY169" fmla="*/ 1041725 h 1424730"/>
                  <a:gd name="connsiteX170" fmla="*/ 2064026 w 2064026"/>
                  <a:gd name="connsiteY170" fmla="*/ 1060295 h 1424730"/>
                  <a:gd name="connsiteX171" fmla="*/ 2027582 w 2064026"/>
                  <a:gd name="connsiteY171" fmla="*/ 1083487 h 1424730"/>
                  <a:gd name="connsiteX172" fmla="*/ 1981200 w 2064026"/>
                  <a:gd name="connsiteY172" fmla="*/ 1103365 h 1424730"/>
                  <a:gd name="connsiteX173" fmla="*/ 1952341 w 2064026"/>
                  <a:gd name="connsiteY173" fmla="*/ 1109904 h 1424730"/>
                  <a:gd name="connsiteX174" fmla="*/ 1931504 w 2064026"/>
                  <a:gd name="connsiteY174" fmla="*/ 1129869 h 1424730"/>
                  <a:gd name="connsiteX175" fmla="*/ 1888173 w 2064026"/>
                  <a:gd name="connsiteY175" fmla="*/ 1119930 h 1424730"/>
                  <a:gd name="connsiteX176" fmla="*/ 1832113 w 2064026"/>
                  <a:gd name="connsiteY176" fmla="*/ 1119930 h 1424730"/>
                  <a:gd name="connsiteX177" fmla="*/ 1795669 w 2064026"/>
                  <a:gd name="connsiteY177" fmla="*/ 1123243 h 1424730"/>
                  <a:gd name="connsiteX178" fmla="*/ 1777884 w 2064026"/>
                  <a:gd name="connsiteY178" fmla="*/ 1143993 h 1424730"/>
                  <a:gd name="connsiteX179" fmla="*/ 1751815 w 2064026"/>
                  <a:gd name="connsiteY179" fmla="*/ 1150009 h 1424730"/>
                  <a:gd name="connsiteX180" fmla="*/ 1716946 w 2064026"/>
                  <a:gd name="connsiteY180" fmla="*/ 1182878 h 1424730"/>
                  <a:gd name="connsiteX181" fmla="*/ 1645005 w 2064026"/>
                  <a:gd name="connsiteY181" fmla="*/ 1261129 h 1424730"/>
                  <a:gd name="connsiteX182" fmla="*/ 1596569 w 2064026"/>
                  <a:gd name="connsiteY182" fmla="*/ 1317493 h 1424730"/>
                  <a:gd name="connsiteX183" fmla="*/ 1593662 w 2064026"/>
                  <a:gd name="connsiteY183" fmla="*/ 1317638 h 1424730"/>
                  <a:gd name="connsiteX184" fmla="*/ 1593697 w 2064026"/>
                  <a:gd name="connsiteY184" fmla="*/ 1319298 h 1424730"/>
                  <a:gd name="connsiteX185" fmla="*/ 1547191 w 2064026"/>
                  <a:gd name="connsiteY185" fmla="*/ 1348530 h 1424730"/>
                  <a:gd name="connsiteX186" fmla="*/ 1497495 w 2064026"/>
                  <a:gd name="connsiteY186" fmla="*/ 1361782 h 1424730"/>
                  <a:gd name="connsiteX187" fmla="*/ 1490869 w 2064026"/>
                  <a:gd name="connsiteY187" fmla="*/ 1384973 h 1424730"/>
                  <a:gd name="connsiteX188" fmla="*/ 1464365 w 2064026"/>
                  <a:gd name="connsiteY188" fmla="*/ 1398226 h 1424730"/>
                  <a:gd name="connsiteX189" fmla="*/ 1408043 w 2064026"/>
                  <a:gd name="connsiteY189" fmla="*/ 1424730 h 1424730"/>
                  <a:gd name="connsiteX190" fmla="*/ 1404730 w 2064026"/>
                  <a:gd name="connsiteY190" fmla="*/ 1404852 h 1424730"/>
                  <a:gd name="connsiteX191" fmla="*/ 1408481 w 2064026"/>
                  <a:gd name="connsiteY191" fmla="*/ 1404687 h 1424730"/>
                  <a:gd name="connsiteX192" fmla="*/ 1414669 w 2064026"/>
                  <a:gd name="connsiteY192" fmla="*/ 1398226 h 1424730"/>
                  <a:gd name="connsiteX193" fmla="*/ 1417982 w 2064026"/>
                  <a:gd name="connsiteY193" fmla="*/ 1381660 h 1424730"/>
                  <a:gd name="connsiteX194" fmla="*/ 1414669 w 2064026"/>
                  <a:gd name="connsiteY194" fmla="*/ 1371721 h 1424730"/>
                  <a:gd name="connsiteX195" fmla="*/ 1411356 w 2064026"/>
                  <a:gd name="connsiteY195" fmla="*/ 1341904 h 1424730"/>
                  <a:gd name="connsiteX196" fmla="*/ 1437861 w 2064026"/>
                  <a:gd name="connsiteY196" fmla="*/ 1318713 h 1424730"/>
                  <a:gd name="connsiteX197" fmla="*/ 1441174 w 2064026"/>
                  <a:gd name="connsiteY197" fmla="*/ 1295521 h 1424730"/>
                  <a:gd name="connsiteX198" fmla="*/ 1414669 w 2064026"/>
                  <a:gd name="connsiteY198" fmla="*/ 1265704 h 1424730"/>
                  <a:gd name="connsiteX199" fmla="*/ 1378226 w 2064026"/>
                  <a:gd name="connsiteY199" fmla="*/ 1262391 h 1424730"/>
                  <a:gd name="connsiteX200" fmla="*/ 1374293 w 2064026"/>
                  <a:gd name="connsiteY200" fmla="*/ 1258586 h 1424730"/>
                  <a:gd name="connsiteX201" fmla="*/ 1368287 w 2064026"/>
                  <a:gd name="connsiteY201" fmla="*/ 1252452 h 1424730"/>
                  <a:gd name="connsiteX202" fmla="*/ 1358941 w 2064026"/>
                  <a:gd name="connsiteY202" fmla="*/ 1248330 h 1424730"/>
                  <a:gd name="connsiteX203" fmla="*/ 1357896 w 2064026"/>
                  <a:gd name="connsiteY203" fmla="*/ 1248612 h 1424730"/>
                  <a:gd name="connsiteX204" fmla="*/ 1355035 w 2064026"/>
                  <a:gd name="connsiteY204" fmla="*/ 1239200 h 1424730"/>
                  <a:gd name="connsiteX205" fmla="*/ 1345095 w 2064026"/>
                  <a:gd name="connsiteY205" fmla="*/ 1235887 h 1424730"/>
                  <a:gd name="connsiteX206" fmla="*/ 1331843 w 2064026"/>
                  <a:gd name="connsiteY206" fmla="*/ 1219321 h 1424730"/>
                  <a:gd name="connsiteX207" fmla="*/ 1311965 w 2064026"/>
                  <a:gd name="connsiteY207" fmla="*/ 1189504 h 1424730"/>
                  <a:gd name="connsiteX208" fmla="*/ 1292087 w 2064026"/>
                  <a:gd name="connsiteY208" fmla="*/ 1172939 h 1424730"/>
                  <a:gd name="connsiteX209" fmla="*/ 1282148 w 2064026"/>
                  <a:gd name="connsiteY209" fmla="*/ 1169626 h 1424730"/>
                  <a:gd name="connsiteX210" fmla="*/ 1262269 w 2064026"/>
                  <a:gd name="connsiteY210" fmla="*/ 1166313 h 1424730"/>
                  <a:gd name="connsiteX211" fmla="*/ 1252330 w 2064026"/>
                  <a:gd name="connsiteY211" fmla="*/ 1169626 h 1424730"/>
                  <a:gd name="connsiteX212" fmla="*/ 1232452 w 2064026"/>
                  <a:gd name="connsiteY212" fmla="*/ 1176252 h 1424730"/>
                  <a:gd name="connsiteX213" fmla="*/ 1202635 w 2064026"/>
                  <a:gd name="connsiteY213" fmla="*/ 1182878 h 1424730"/>
                  <a:gd name="connsiteX214" fmla="*/ 1196009 w 2064026"/>
                  <a:gd name="connsiteY214" fmla="*/ 1182878 h 1424730"/>
                  <a:gd name="connsiteX215" fmla="*/ 1187992 w 2064026"/>
                  <a:gd name="connsiteY215" fmla="*/ 1182842 h 1424730"/>
                  <a:gd name="connsiteX216" fmla="*/ 1187949 w 2064026"/>
                  <a:gd name="connsiteY216" fmla="*/ 1181714 h 1424730"/>
                  <a:gd name="connsiteX217" fmla="*/ 1117927 w 2064026"/>
                  <a:gd name="connsiteY217" fmla="*/ 1175535 h 1424730"/>
                  <a:gd name="connsiteX218" fmla="*/ 1099392 w 2064026"/>
                  <a:gd name="connsiteY218" fmla="*/ 1148763 h 1424730"/>
                  <a:gd name="connsiteX219" fmla="*/ 1095273 w 2064026"/>
                  <a:gd name="connsiteY219" fmla="*/ 1171416 h 1424730"/>
                  <a:gd name="connsiteX220" fmla="*/ 438306 w 2064026"/>
                  <a:gd name="connsiteY220" fmla="*/ 1169357 h 1424730"/>
                  <a:gd name="connsiteX221" fmla="*/ 441532 w 2064026"/>
                  <a:gd name="connsiteY221" fmla="*/ 1177757 h 1424730"/>
                  <a:gd name="connsiteX222" fmla="*/ 434009 w 2064026"/>
                  <a:gd name="connsiteY222" fmla="*/ 1176252 h 1424730"/>
                  <a:gd name="connsiteX223" fmla="*/ 427382 w 2064026"/>
                  <a:gd name="connsiteY223" fmla="*/ 1169626 h 1424730"/>
                  <a:gd name="connsiteX224" fmla="*/ 417443 w 2064026"/>
                  <a:gd name="connsiteY224" fmla="*/ 1166313 h 1424730"/>
                  <a:gd name="connsiteX225" fmla="*/ 414130 w 2064026"/>
                  <a:gd name="connsiteY225" fmla="*/ 1156373 h 1424730"/>
                  <a:gd name="connsiteX226" fmla="*/ 400405 w 2064026"/>
                  <a:gd name="connsiteY226" fmla="*/ 1150780 h 1424730"/>
                  <a:gd name="connsiteX227" fmla="*/ 394252 w 2064026"/>
                  <a:gd name="connsiteY227" fmla="*/ 1143121 h 1424730"/>
                  <a:gd name="connsiteX228" fmla="*/ 385175 w 2064026"/>
                  <a:gd name="connsiteY228" fmla="*/ 1136396 h 1424730"/>
                  <a:gd name="connsiteX229" fmla="*/ 383685 w 2064026"/>
                  <a:gd name="connsiteY229" fmla="*/ 1135200 h 1424730"/>
                  <a:gd name="connsiteX230" fmla="*/ 381000 w 2064026"/>
                  <a:gd name="connsiteY230" fmla="*/ 1126556 h 1424730"/>
                  <a:gd name="connsiteX231" fmla="*/ 361122 w 2064026"/>
                  <a:gd name="connsiteY231" fmla="*/ 1119930 h 1424730"/>
                  <a:gd name="connsiteX232" fmla="*/ 351182 w 2064026"/>
                  <a:gd name="connsiteY232" fmla="*/ 1103365 h 1424730"/>
                  <a:gd name="connsiteX233" fmla="*/ 327991 w 2064026"/>
                  <a:gd name="connsiteY233" fmla="*/ 1100052 h 1424730"/>
                  <a:gd name="connsiteX234" fmla="*/ 311426 w 2064026"/>
                  <a:gd name="connsiteY234" fmla="*/ 1083487 h 1424730"/>
                  <a:gd name="connsiteX235" fmla="*/ 308113 w 2064026"/>
                  <a:gd name="connsiteY235" fmla="*/ 1073547 h 1424730"/>
                  <a:gd name="connsiteX236" fmla="*/ 298174 w 2064026"/>
                  <a:gd name="connsiteY236" fmla="*/ 1047043 h 1424730"/>
                  <a:gd name="connsiteX237" fmla="*/ 284922 w 2064026"/>
                  <a:gd name="connsiteY237" fmla="*/ 1030478 h 1424730"/>
                  <a:gd name="connsiteX238" fmla="*/ 284922 w 2064026"/>
                  <a:gd name="connsiteY238" fmla="*/ 1010600 h 1424730"/>
                  <a:gd name="connsiteX239" fmla="*/ 265043 w 2064026"/>
                  <a:gd name="connsiteY239" fmla="*/ 994034 h 1424730"/>
                  <a:gd name="connsiteX240" fmla="*/ 284922 w 2064026"/>
                  <a:gd name="connsiteY240" fmla="*/ 977469 h 1424730"/>
                  <a:gd name="connsiteX241" fmla="*/ 245165 w 2064026"/>
                  <a:gd name="connsiteY241" fmla="*/ 977469 h 1424730"/>
                  <a:gd name="connsiteX242" fmla="*/ 255104 w 2064026"/>
                  <a:gd name="connsiteY242" fmla="*/ 937713 h 1424730"/>
                  <a:gd name="connsiteX243" fmla="*/ 254462 w 2064026"/>
                  <a:gd name="connsiteY243" fmla="*/ 936521 h 1424730"/>
                  <a:gd name="connsiteX244" fmla="*/ 260652 w 2064026"/>
                  <a:gd name="connsiteY244" fmla="*/ 942023 h 1424730"/>
                  <a:gd name="connsiteX245" fmla="*/ 272212 w 2064026"/>
                  <a:gd name="connsiteY245" fmla="*/ 936176 h 1424730"/>
                  <a:gd name="connsiteX246" fmla="*/ 261117 w 2064026"/>
                  <a:gd name="connsiteY246" fmla="*/ 900767 h 1424730"/>
                  <a:gd name="connsiteX247" fmla="*/ 241386 w 2064026"/>
                  <a:gd name="connsiteY247" fmla="*/ 883893 h 1424730"/>
                  <a:gd name="connsiteX248" fmla="*/ 246236 w 2064026"/>
                  <a:gd name="connsiteY248" fmla="*/ 869942 h 1424730"/>
                  <a:gd name="connsiteX249" fmla="*/ 233879 w 2064026"/>
                  <a:gd name="connsiteY249" fmla="*/ 865823 h 1424730"/>
                  <a:gd name="connsiteX250" fmla="*/ 227701 w 2064026"/>
                  <a:gd name="connsiteY250" fmla="*/ 863763 h 1424730"/>
                  <a:gd name="connsiteX251" fmla="*/ 221522 w 2064026"/>
                  <a:gd name="connsiteY251" fmla="*/ 859644 h 1424730"/>
                  <a:gd name="connsiteX252" fmla="*/ 219463 w 2064026"/>
                  <a:gd name="connsiteY252" fmla="*/ 853466 h 1424730"/>
                  <a:gd name="connsiteX253" fmla="*/ 211225 w 2064026"/>
                  <a:gd name="connsiteY253" fmla="*/ 841109 h 1424730"/>
                  <a:gd name="connsiteX254" fmla="*/ 209360 w 2064026"/>
                  <a:gd name="connsiteY254" fmla="*/ 835558 h 1424730"/>
                  <a:gd name="connsiteX255" fmla="*/ 208755 w 2064026"/>
                  <a:gd name="connsiteY255" fmla="*/ 832227 h 1424730"/>
                  <a:gd name="connsiteX256" fmla="*/ 207106 w 2064026"/>
                  <a:gd name="connsiteY256" fmla="*/ 820515 h 1424730"/>
                  <a:gd name="connsiteX257" fmla="*/ 200928 w 2064026"/>
                  <a:gd name="connsiteY257" fmla="*/ 797861 h 1424730"/>
                  <a:gd name="connsiteX258" fmla="*/ 194749 w 2064026"/>
                  <a:gd name="connsiteY258" fmla="*/ 785504 h 1424730"/>
                  <a:gd name="connsiteX259" fmla="*/ 193488 w 2064026"/>
                  <a:gd name="connsiteY259" fmla="*/ 801050 h 1424730"/>
                  <a:gd name="connsiteX260" fmla="*/ 182393 w 2064026"/>
                  <a:gd name="connsiteY260" fmla="*/ 804704 h 1424730"/>
                  <a:gd name="connsiteX261" fmla="*/ 170036 w 2064026"/>
                  <a:gd name="connsiteY261" fmla="*/ 778462 h 1424730"/>
                  <a:gd name="connsiteX262" fmla="*/ 163031 w 2064026"/>
                  <a:gd name="connsiteY262" fmla="*/ 766341 h 1424730"/>
                  <a:gd name="connsiteX263" fmla="*/ 163636 w 2064026"/>
                  <a:gd name="connsiteY263" fmla="*/ 778005 h 1424730"/>
                  <a:gd name="connsiteX264" fmla="*/ 157679 w 2064026"/>
                  <a:gd name="connsiteY264" fmla="*/ 777199 h 1424730"/>
                  <a:gd name="connsiteX265" fmla="*/ 143263 w 2064026"/>
                  <a:gd name="connsiteY265" fmla="*/ 754612 h 1424730"/>
                  <a:gd name="connsiteX266" fmla="*/ 148112 w 2064026"/>
                  <a:gd name="connsiteY266" fmla="*/ 731626 h 1424730"/>
                  <a:gd name="connsiteX267" fmla="*/ 109514 w 2064026"/>
                  <a:gd name="connsiteY267" fmla="*/ 723854 h 1424730"/>
                  <a:gd name="connsiteX268" fmla="*/ 87326 w 2064026"/>
                  <a:gd name="connsiteY268" fmla="*/ 744780 h 1424730"/>
                  <a:gd name="connsiteX269" fmla="*/ 95895 w 2064026"/>
                  <a:gd name="connsiteY269" fmla="*/ 756671 h 1424730"/>
                  <a:gd name="connsiteX270" fmla="*/ 77360 w 2064026"/>
                  <a:gd name="connsiteY270" fmla="*/ 746374 h 1424730"/>
                  <a:gd name="connsiteX271" fmla="*/ 58825 w 2064026"/>
                  <a:gd name="connsiteY271" fmla="*/ 729898 h 1424730"/>
                  <a:gd name="connsiteX272" fmla="*/ 54706 w 2064026"/>
                  <a:gd name="connsiteY272" fmla="*/ 723720 h 1424730"/>
                  <a:gd name="connsiteX273" fmla="*/ 42349 w 2064026"/>
                  <a:gd name="connsiteY273" fmla="*/ 717542 h 1424730"/>
                  <a:gd name="connsiteX274" fmla="*/ 23814 w 2064026"/>
                  <a:gd name="connsiteY274" fmla="*/ 705185 h 1424730"/>
                  <a:gd name="connsiteX275" fmla="*/ 11457 w 2064026"/>
                  <a:gd name="connsiteY275" fmla="*/ 699007 h 1424730"/>
                  <a:gd name="connsiteX276" fmla="*/ 5279 w 2064026"/>
                  <a:gd name="connsiteY276" fmla="*/ 699007 h 1424730"/>
                  <a:gd name="connsiteX277" fmla="*/ 1160 w 2064026"/>
                  <a:gd name="connsiteY277" fmla="*/ 693515 h 1424730"/>
                  <a:gd name="connsiteX278" fmla="*/ 1160 w 2064026"/>
                  <a:gd name="connsiteY278" fmla="*/ 163547 h 1424730"/>
                  <a:gd name="connsiteX279" fmla="*/ 0 w 2064026"/>
                  <a:gd name="connsiteY279" fmla="*/ 163020 h 1424730"/>
                  <a:gd name="connsiteX280" fmla="*/ 0 w 2064026"/>
                  <a:gd name="connsiteY280" fmla="*/ 162460 h 1424730"/>
                  <a:gd name="connsiteX281" fmla="*/ 92765 w 2064026"/>
                  <a:gd name="connsiteY281" fmla="*/ 218782 h 1424730"/>
                  <a:gd name="connsiteX282" fmla="*/ 125895 w 2064026"/>
                  <a:gd name="connsiteY282" fmla="*/ 215469 h 1424730"/>
                  <a:gd name="connsiteX283" fmla="*/ 83195 w 2064026"/>
                  <a:gd name="connsiteY283" fmla="*/ 149208 h 1424730"/>
                  <a:gd name="connsiteX284" fmla="*/ 131049 w 2064026"/>
                  <a:gd name="connsiteY284" fmla="*/ 151233 h 1424730"/>
                  <a:gd name="connsiteX285" fmla="*/ 228600 w 2064026"/>
                  <a:gd name="connsiteY285" fmla="*/ 75033 h 1424730"/>
                  <a:gd name="connsiteX286" fmla="*/ 274429 w 2064026"/>
                  <a:gd name="connsiteY286" fmla="*/ 79450 h 1424730"/>
                  <a:gd name="connsiteX287" fmla="*/ 147798 w 2064026"/>
                  <a:gd name="connsiteY287" fmla="*/ 163932 h 1424730"/>
                  <a:gd name="connsiteX288" fmla="*/ 195469 w 2064026"/>
                  <a:gd name="connsiteY288" fmla="*/ 179026 h 1424730"/>
                  <a:gd name="connsiteX289" fmla="*/ 218661 w 2064026"/>
                  <a:gd name="connsiteY289" fmla="*/ 142582 h 1424730"/>
                  <a:gd name="connsiteX290" fmla="*/ 255104 w 2064026"/>
                  <a:gd name="connsiteY290" fmla="*/ 142582 h 1424730"/>
                  <a:gd name="connsiteX291" fmla="*/ 261730 w 2064026"/>
                  <a:gd name="connsiteY291" fmla="*/ 155834 h 1424730"/>
                  <a:gd name="connsiteX292" fmla="*/ 301487 w 2064026"/>
                  <a:gd name="connsiteY292" fmla="*/ 139269 h 1424730"/>
                  <a:gd name="connsiteX293" fmla="*/ 311426 w 2064026"/>
                  <a:gd name="connsiteY293" fmla="*/ 99513 h 1424730"/>
                  <a:gd name="connsiteX294" fmla="*/ 327991 w 2064026"/>
                  <a:gd name="connsiteY294" fmla="*/ 132643 h 1424730"/>
                  <a:gd name="connsiteX295" fmla="*/ 341243 w 2064026"/>
                  <a:gd name="connsiteY295" fmla="*/ 159147 h 1424730"/>
                  <a:gd name="connsiteX296" fmla="*/ 371061 w 2064026"/>
                  <a:gd name="connsiteY296" fmla="*/ 165773 h 1424730"/>
                  <a:gd name="connsiteX297" fmla="*/ 397565 w 2064026"/>
                  <a:gd name="connsiteY297" fmla="*/ 139269 h 1424730"/>
                  <a:gd name="connsiteX298" fmla="*/ 417443 w 2064026"/>
                  <a:gd name="connsiteY298" fmla="*/ 182339 h 1424730"/>
                  <a:gd name="connsiteX299" fmla="*/ 443948 w 2064026"/>
                  <a:gd name="connsiteY299" fmla="*/ 152521 h 1424730"/>
                  <a:gd name="connsiteX300" fmla="*/ 473765 w 2064026"/>
                  <a:gd name="connsiteY300" fmla="*/ 155834 h 1424730"/>
                  <a:gd name="connsiteX301" fmla="*/ 506895 w 2064026"/>
                  <a:gd name="connsiteY301" fmla="*/ 179026 h 1424730"/>
                  <a:gd name="connsiteX302" fmla="*/ 576469 w 2064026"/>
                  <a:gd name="connsiteY302" fmla="*/ 225408 h 1424730"/>
                  <a:gd name="connsiteX303" fmla="*/ 616226 w 2064026"/>
                  <a:gd name="connsiteY303" fmla="*/ 218782 h 1424730"/>
                  <a:gd name="connsiteX304" fmla="*/ 641902 w 2064026"/>
                  <a:gd name="connsiteY304" fmla="*/ 248600 h 1424730"/>
                  <a:gd name="connsiteX305" fmla="*/ 609600 w 2064026"/>
                  <a:gd name="connsiteY305" fmla="*/ 271791 h 1424730"/>
                  <a:gd name="connsiteX306" fmla="*/ 659295 w 2064026"/>
                  <a:gd name="connsiteY306" fmla="*/ 285043 h 1424730"/>
                  <a:gd name="connsiteX307" fmla="*/ 742122 w 2064026"/>
                  <a:gd name="connsiteY307" fmla="*/ 281730 h 1424730"/>
                  <a:gd name="connsiteX308" fmla="*/ 785191 w 2064026"/>
                  <a:gd name="connsiteY308" fmla="*/ 354617 h 1424730"/>
                  <a:gd name="connsiteX309" fmla="*/ 788504 w 2064026"/>
                  <a:gd name="connsiteY309" fmla="*/ 278417 h 1424730"/>
                  <a:gd name="connsiteX310" fmla="*/ 834887 w 2064026"/>
                  <a:gd name="connsiteY310" fmla="*/ 275104 h 1424730"/>
                  <a:gd name="connsiteX311" fmla="*/ 834887 w 2064026"/>
                  <a:gd name="connsiteY311" fmla="*/ 258539 h 1424730"/>
                  <a:gd name="connsiteX312" fmla="*/ 781878 w 2064026"/>
                  <a:gd name="connsiteY312" fmla="*/ 258539 h 1424730"/>
                  <a:gd name="connsiteX313" fmla="*/ 765313 w 2064026"/>
                  <a:gd name="connsiteY313" fmla="*/ 238660 h 1424730"/>
                  <a:gd name="connsiteX314" fmla="*/ 781878 w 2064026"/>
                  <a:gd name="connsiteY314" fmla="*/ 222095 h 1424730"/>
                  <a:gd name="connsiteX315" fmla="*/ 811695 w 2064026"/>
                  <a:gd name="connsiteY315" fmla="*/ 218782 h 1424730"/>
                  <a:gd name="connsiteX316" fmla="*/ 844826 w 2064026"/>
                  <a:gd name="connsiteY316" fmla="*/ 218782 h 1424730"/>
                  <a:gd name="connsiteX317" fmla="*/ 849746 w 2064026"/>
                  <a:gd name="connsiteY317" fmla="*/ 220037 h 1424730"/>
                  <a:gd name="connsiteX318" fmla="*/ 851452 w 2064026"/>
                  <a:gd name="connsiteY318" fmla="*/ 232034 h 1424730"/>
                  <a:gd name="connsiteX319" fmla="*/ 858630 w 2064026"/>
                  <a:gd name="connsiteY319" fmla="*/ 242900 h 1424730"/>
                  <a:gd name="connsiteX320" fmla="*/ 857535 w 2064026"/>
                  <a:gd name="connsiteY320" fmla="*/ 240355 h 1424730"/>
                  <a:gd name="connsiteX321" fmla="*/ 864704 w 2064026"/>
                  <a:gd name="connsiteY321" fmla="*/ 248600 h 1424730"/>
                  <a:gd name="connsiteX322" fmla="*/ 877956 w 2064026"/>
                  <a:gd name="connsiteY322" fmla="*/ 271791 h 1424730"/>
                  <a:gd name="connsiteX323" fmla="*/ 937591 w 2064026"/>
                  <a:gd name="connsiteY323" fmla="*/ 275104 h 1424730"/>
                  <a:gd name="connsiteX324" fmla="*/ 940904 w 2064026"/>
                  <a:gd name="connsiteY324" fmla="*/ 285043 h 1424730"/>
                  <a:gd name="connsiteX325" fmla="*/ 964095 w 2064026"/>
                  <a:gd name="connsiteY325" fmla="*/ 291669 h 1424730"/>
                  <a:gd name="connsiteX326" fmla="*/ 977348 w 2064026"/>
                  <a:gd name="connsiteY326" fmla="*/ 288356 h 1424730"/>
                  <a:gd name="connsiteX327" fmla="*/ 987287 w 2064026"/>
                  <a:gd name="connsiteY327" fmla="*/ 285043 h 1424730"/>
                  <a:gd name="connsiteX328" fmla="*/ 1017104 w 2064026"/>
                  <a:gd name="connsiteY328" fmla="*/ 281730 h 1424730"/>
                  <a:gd name="connsiteX329" fmla="*/ 1030356 w 2064026"/>
                  <a:gd name="connsiteY329" fmla="*/ 248600 h 1424730"/>
                  <a:gd name="connsiteX330" fmla="*/ 1050235 w 2064026"/>
                  <a:gd name="connsiteY330" fmla="*/ 248600 h 1424730"/>
                  <a:gd name="connsiteX331" fmla="*/ 1076739 w 2064026"/>
                  <a:gd name="connsiteY331" fmla="*/ 265165 h 1424730"/>
                  <a:gd name="connsiteX332" fmla="*/ 1089991 w 2064026"/>
                  <a:gd name="connsiteY332" fmla="*/ 338052 h 1424730"/>
                  <a:gd name="connsiteX333" fmla="*/ 1096617 w 2064026"/>
                  <a:gd name="connsiteY333" fmla="*/ 271791 h 1424730"/>
                  <a:gd name="connsiteX334" fmla="*/ 1123122 w 2064026"/>
                  <a:gd name="connsiteY334" fmla="*/ 271791 h 1424730"/>
                  <a:gd name="connsiteX335" fmla="*/ 1116495 w 2064026"/>
                  <a:gd name="connsiteY335" fmla="*/ 185652 h 1424730"/>
                  <a:gd name="connsiteX336" fmla="*/ 1131036 w 2064026"/>
                  <a:gd name="connsiteY336" fmla="*/ 171480 h 1424730"/>
                  <a:gd name="connsiteX337" fmla="*/ 1106556 w 2064026"/>
                  <a:gd name="connsiteY337" fmla="*/ 165773 h 1424730"/>
                  <a:gd name="connsiteX338" fmla="*/ 1099930 w 2064026"/>
                  <a:gd name="connsiteY338" fmla="*/ 155834 h 1424730"/>
                  <a:gd name="connsiteX339" fmla="*/ 1086678 w 2064026"/>
                  <a:gd name="connsiteY339" fmla="*/ 135956 h 1424730"/>
                  <a:gd name="connsiteX340" fmla="*/ 1080052 w 2064026"/>
                  <a:gd name="connsiteY340" fmla="*/ 122704 h 1424730"/>
                  <a:gd name="connsiteX341" fmla="*/ 1073426 w 2064026"/>
                  <a:gd name="connsiteY341" fmla="*/ 99513 h 1424730"/>
                  <a:gd name="connsiteX342" fmla="*/ 1083365 w 2064026"/>
                  <a:gd name="connsiteY342" fmla="*/ 66382 h 1424730"/>
                  <a:gd name="connsiteX343" fmla="*/ 1096617 w 2064026"/>
                  <a:gd name="connsiteY343" fmla="*/ 46504 h 1424730"/>
                  <a:gd name="connsiteX344" fmla="*/ 1099930 w 2064026"/>
                  <a:gd name="connsiteY344" fmla="*/ 10060 h 1424730"/>
                  <a:gd name="connsiteX345" fmla="*/ 1126435 w 2064026"/>
                  <a:gd name="connsiteY345" fmla="*/ 6747 h 1424730"/>
                  <a:gd name="connsiteX346" fmla="*/ 1146313 w 2064026"/>
                  <a:gd name="connsiteY34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84326 w 2064026"/>
                  <a:gd name="connsiteY71" fmla="*/ 584525 h 1424730"/>
                  <a:gd name="connsiteX72" fmla="*/ 1152939 w 2064026"/>
                  <a:gd name="connsiteY72" fmla="*/ 599782 h 1424730"/>
                  <a:gd name="connsiteX73" fmla="*/ 1103243 w 2064026"/>
                  <a:gd name="connsiteY73" fmla="*/ 652791 h 1424730"/>
                  <a:gd name="connsiteX74" fmla="*/ 1106556 w 2064026"/>
                  <a:gd name="connsiteY74" fmla="*/ 669356 h 1424730"/>
                  <a:gd name="connsiteX75" fmla="*/ 1113182 w 2064026"/>
                  <a:gd name="connsiteY75" fmla="*/ 705800 h 1424730"/>
                  <a:gd name="connsiteX76" fmla="*/ 1126435 w 2064026"/>
                  <a:gd name="connsiteY76" fmla="*/ 755495 h 1424730"/>
                  <a:gd name="connsiteX77" fmla="*/ 1126173 w 2064026"/>
                  <a:gd name="connsiteY77" fmla="*/ 779035 h 1424730"/>
                  <a:gd name="connsiteX78" fmla="*/ 1136199 w 2064026"/>
                  <a:gd name="connsiteY78" fmla="*/ 797083 h 1424730"/>
                  <a:gd name="connsiteX79" fmla="*/ 1158955 w 2064026"/>
                  <a:gd name="connsiteY79" fmla="*/ 788016 h 1424730"/>
                  <a:gd name="connsiteX80" fmla="*/ 1170289 w 2064026"/>
                  <a:gd name="connsiteY80" fmla="*/ 821146 h 1424730"/>
                  <a:gd name="connsiteX81" fmla="*/ 1159565 w 2064026"/>
                  <a:gd name="connsiteY81" fmla="*/ 835008 h 1424730"/>
                  <a:gd name="connsiteX82" fmla="*/ 1176130 w 2064026"/>
                  <a:gd name="connsiteY82" fmla="*/ 841634 h 1424730"/>
                  <a:gd name="connsiteX83" fmla="*/ 1202373 w 2064026"/>
                  <a:gd name="connsiteY83" fmla="*/ 833177 h 1424730"/>
                  <a:gd name="connsiteX84" fmla="*/ 1225826 w 2064026"/>
                  <a:gd name="connsiteY84" fmla="*/ 838321 h 1424730"/>
                  <a:gd name="connsiteX85" fmla="*/ 1245704 w 2064026"/>
                  <a:gd name="connsiteY85" fmla="*/ 864826 h 1424730"/>
                  <a:gd name="connsiteX86" fmla="*/ 1288599 w 2064026"/>
                  <a:gd name="connsiteY86" fmla="*/ 885314 h 1424730"/>
                  <a:gd name="connsiteX87" fmla="*/ 1318591 w 2064026"/>
                  <a:gd name="connsiteY87" fmla="*/ 914521 h 1424730"/>
                  <a:gd name="connsiteX88" fmla="*/ 1345095 w 2064026"/>
                  <a:gd name="connsiteY88" fmla="*/ 917834 h 1424730"/>
                  <a:gd name="connsiteX89" fmla="*/ 1364799 w 2064026"/>
                  <a:gd name="connsiteY89" fmla="*/ 907372 h 1424730"/>
                  <a:gd name="connsiteX90" fmla="*/ 1381539 w 2064026"/>
                  <a:gd name="connsiteY90" fmla="*/ 914521 h 1424730"/>
                  <a:gd name="connsiteX91" fmla="*/ 1404905 w 2064026"/>
                  <a:gd name="connsiteY91" fmla="*/ 917398 h 1424730"/>
                  <a:gd name="connsiteX92" fmla="*/ 1414669 w 2064026"/>
                  <a:gd name="connsiteY92" fmla="*/ 934400 h 1424730"/>
                  <a:gd name="connsiteX93" fmla="*/ 1414669 w 2064026"/>
                  <a:gd name="connsiteY93" fmla="*/ 970843 h 1424730"/>
                  <a:gd name="connsiteX94" fmla="*/ 1412926 w 2064026"/>
                  <a:gd name="connsiteY94" fmla="*/ 997609 h 1424730"/>
                  <a:gd name="connsiteX95" fmla="*/ 1427922 w 2064026"/>
                  <a:gd name="connsiteY95" fmla="*/ 1027165 h 1424730"/>
                  <a:gd name="connsiteX96" fmla="*/ 1430973 w 2064026"/>
                  <a:gd name="connsiteY96" fmla="*/ 1049746 h 1424730"/>
                  <a:gd name="connsiteX97" fmla="*/ 1447800 w 2064026"/>
                  <a:gd name="connsiteY97" fmla="*/ 1060295 h 1424730"/>
                  <a:gd name="connsiteX98" fmla="*/ 1457041 w 2064026"/>
                  <a:gd name="connsiteY98" fmla="*/ 1075814 h 1424730"/>
                  <a:gd name="connsiteX99" fmla="*/ 1477617 w 2064026"/>
                  <a:gd name="connsiteY99" fmla="*/ 1080173 h 1424730"/>
                  <a:gd name="connsiteX100" fmla="*/ 1499152 w 2064026"/>
                  <a:gd name="connsiteY100" fmla="*/ 1073809 h 1424730"/>
                  <a:gd name="connsiteX101" fmla="*/ 1504122 w 2064026"/>
                  <a:gd name="connsiteY101" fmla="*/ 1053669 h 1424730"/>
                  <a:gd name="connsiteX102" fmla="*/ 1491131 w 2064026"/>
                  <a:gd name="connsiteY102" fmla="*/ 1037714 h 1424730"/>
                  <a:gd name="connsiteX103" fmla="*/ 1500809 w 2064026"/>
                  <a:gd name="connsiteY103" fmla="*/ 1007287 h 1424730"/>
                  <a:gd name="connsiteX104" fmla="*/ 1483110 w 2064026"/>
                  <a:gd name="connsiteY104" fmla="*/ 983572 h 1424730"/>
                  <a:gd name="connsiteX105" fmla="*/ 1480930 w 2064026"/>
                  <a:gd name="connsiteY105" fmla="*/ 954278 h 1424730"/>
                  <a:gd name="connsiteX106" fmla="*/ 1511184 w 2064026"/>
                  <a:gd name="connsiteY106" fmla="*/ 943467 h 1424730"/>
                  <a:gd name="connsiteX107" fmla="*/ 1533939 w 2064026"/>
                  <a:gd name="connsiteY107" fmla="*/ 921147 h 1424730"/>
                  <a:gd name="connsiteX108" fmla="*/ 1551289 w 2064026"/>
                  <a:gd name="connsiteY108" fmla="*/ 895341 h 1424730"/>
                  <a:gd name="connsiteX109" fmla="*/ 1557130 w 2064026"/>
                  <a:gd name="connsiteY109" fmla="*/ 864826 h 1424730"/>
                  <a:gd name="connsiteX110" fmla="*/ 1557117 w 2064026"/>
                  <a:gd name="connsiteY110" fmla="*/ 857327 h 1424730"/>
                  <a:gd name="connsiteX111" fmla="*/ 1553817 w 2064026"/>
                  <a:gd name="connsiteY111" fmla="*/ 831695 h 1424730"/>
                  <a:gd name="connsiteX112" fmla="*/ 1550504 w 2064026"/>
                  <a:gd name="connsiteY112" fmla="*/ 795252 h 1424730"/>
                  <a:gd name="connsiteX113" fmla="*/ 1538660 w 2064026"/>
                  <a:gd name="connsiteY113" fmla="*/ 786224 h 1424730"/>
                  <a:gd name="connsiteX114" fmla="*/ 1517788 w 2064026"/>
                  <a:gd name="connsiteY114" fmla="*/ 775373 h 1424730"/>
                  <a:gd name="connsiteX115" fmla="*/ 1532117 w 2064026"/>
                  <a:gd name="connsiteY115" fmla="*/ 759305 h 1424730"/>
                  <a:gd name="connsiteX116" fmla="*/ 1534933 w 2064026"/>
                  <a:gd name="connsiteY116" fmla="*/ 749366 h 1424730"/>
                  <a:gd name="connsiteX117" fmla="*/ 1537252 w 2064026"/>
                  <a:gd name="connsiteY117" fmla="*/ 716872 h 1424730"/>
                  <a:gd name="connsiteX118" fmla="*/ 1527313 w 2064026"/>
                  <a:gd name="connsiteY118" fmla="*/ 689234 h 1424730"/>
                  <a:gd name="connsiteX119" fmla="*/ 1524000 w 2064026"/>
                  <a:gd name="connsiteY119" fmla="*/ 666043 h 1424730"/>
                  <a:gd name="connsiteX120" fmla="*/ 1514061 w 2064026"/>
                  <a:gd name="connsiteY120" fmla="*/ 613034 h 1424730"/>
                  <a:gd name="connsiteX121" fmla="*/ 1517374 w 2064026"/>
                  <a:gd name="connsiteY121" fmla="*/ 603095 h 1424730"/>
                  <a:gd name="connsiteX122" fmla="*/ 1527313 w 2064026"/>
                  <a:gd name="connsiteY122" fmla="*/ 606408 h 1424730"/>
                  <a:gd name="connsiteX123" fmla="*/ 1553817 w 2064026"/>
                  <a:gd name="connsiteY123" fmla="*/ 609721 h 1424730"/>
                  <a:gd name="connsiteX124" fmla="*/ 1583635 w 2064026"/>
                  <a:gd name="connsiteY124" fmla="*/ 616347 h 1424730"/>
                  <a:gd name="connsiteX125" fmla="*/ 1613452 w 2064026"/>
                  <a:gd name="connsiteY125" fmla="*/ 612598 h 1424730"/>
                  <a:gd name="connsiteX126" fmla="*/ 1633330 w 2064026"/>
                  <a:gd name="connsiteY126" fmla="*/ 603095 h 1424730"/>
                  <a:gd name="connsiteX127" fmla="*/ 1643269 w 2064026"/>
                  <a:gd name="connsiteY127" fmla="*/ 609721 h 1424730"/>
                  <a:gd name="connsiteX128" fmla="*/ 1653209 w 2064026"/>
                  <a:gd name="connsiteY128" fmla="*/ 646165 h 1424730"/>
                  <a:gd name="connsiteX129" fmla="*/ 1663270 w 2064026"/>
                  <a:gd name="connsiteY129" fmla="*/ 652958 h 1424730"/>
                  <a:gd name="connsiteX130" fmla="*/ 1662413 w 2064026"/>
                  <a:gd name="connsiteY130" fmla="*/ 651435 h 1424730"/>
                  <a:gd name="connsiteX131" fmla="*/ 1673087 w 2064026"/>
                  <a:gd name="connsiteY131" fmla="*/ 656104 h 1424730"/>
                  <a:gd name="connsiteX132" fmla="*/ 1685556 w 2064026"/>
                  <a:gd name="connsiteY132" fmla="*/ 664962 h 1424730"/>
                  <a:gd name="connsiteX133" fmla="*/ 1696278 w 2064026"/>
                  <a:gd name="connsiteY133" fmla="*/ 669356 h 1424730"/>
                  <a:gd name="connsiteX134" fmla="*/ 1715245 w 2064026"/>
                  <a:gd name="connsiteY134" fmla="*/ 691719 h 1424730"/>
                  <a:gd name="connsiteX135" fmla="*/ 1699011 w 2064026"/>
                  <a:gd name="connsiteY135" fmla="*/ 707953 h 1424730"/>
                  <a:gd name="connsiteX136" fmla="*/ 1720877 w 2064026"/>
                  <a:gd name="connsiteY136" fmla="*/ 709775 h 1424730"/>
                  <a:gd name="connsiteX137" fmla="*/ 1732722 w 2064026"/>
                  <a:gd name="connsiteY137" fmla="*/ 750691 h 1424730"/>
                  <a:gd name="connsiteX138" fmla="*/ 1723611 w 2064026"/>
                  <a:gd name="connsiteY138" fmla="*/ 764440 h 1424730"/>
                  <a:gd name="connsiteX139" fmla="*/ 1742578 w 2064026"/>
                  <a:gd name="connsiteY139" fmla="*/ 765352 h 1424730"/>
                  <a:gd name="connsiteX140" fmla="*/ 1761071 w 2064026"/>
                  <a:gd name="connsiteY140" fmla="*/ 785671 h 1424730"/>
                  <a:gd name="connsiteX141" fmla="*/ 1758350 w 2064026"/>
                  <a:gd name="connsiteY141" fmla="*/ 788821 h 1424730"/>
                  <a:gd name="connsiteX142" fmla="*/ 1772478 w 2064026"/>
                  <a:gd name="connsiteY142" fmla="*/ 791939 h 1424730"/>
                  <a:gd name="connsiteX143" fmla="*/ 1792356 w 2064026"/>
                  <a:gd name="connsiteY143" fmla="*/ 778687 h 1424730"/>
                  <a:gd name="connsiteX144" fmla="*/ 1805609 w 2064026"/>
                  <a:gd name="connsiteY144" fmla="*/ 765434 h 1424730"/>
                  <a:gd name="connsiteX145" fmla="*/ 1808922 w 2064026"/>
                  <a:gd name="connsiteY145" fmla="*/ 755495 h 1424730"/>
                  <a:gd name="connsiteX146" fmla="*/ 1815548 w 2064026"/>
                  <a:gd name="connsiteY146" fmla="*/ 745556 h 1424730"/>
                  <a:gd name="connsiteX147" fmla="*/ 1828800 w 2064026"/>
                  <a:gd name="connsiteY147" fmla="*/ 725678 h 1424730"/>
                  <a:gd name="connsiteX148" fmla="*/ 1842052 w 2064026"/>
                  <a:gd name="connsiteY148" fmla="*/ 699173 h 1424730"/>
                  <a:gd name="connsiteX149" fmla="*/ 1848068 w 2064026"/>
                  <a:gd name="connsiteY149" fmla="*/ 728904 h 1424730"/>
                  <a:gd name="connsiteX150" fmla="*/ 1874136 w 2064026"/>
                  <a:gd name="connsiteY150" fmla="*/ 748956 h 1424730"/>
                  <a:gd name="connsiteX151" fmla="*/ 1878495 w 2064026"/>
                  <a:gd name="connsiteY151" fmla="*/ 768747 h 1424730"/>
                  <a:gd name="connsiteX152" fmla="*/ 1896194 w 2064026"/>
                  <a:gd name="connsiteY152" fmla="*/ 779035 h 1424730"/>
                  <a:gd name="connsiteX153" fmla="*/ 1888173 w 2064026"/>
                  <a:gd name="connsiteY153" fmla="*/ 791067 h 1424730"/>
                  <a:gd name="connsiteX154" fmla="*/ 1894189 w 2064026"/>
                  <a:gd name="connsiteY154" fmla="*/ 817135 h 1424730"/>
                  <a:gd name="connsiteX155" fmla="*/ 1918252 w 2064026"/>
                  <a:gd name="connsiteY155" fmla="*/ 823151 h 1424730"/>
                  <a:gd name="connsiteX156" fmla="*/ 1921565 w 2064026"/>
                  <a:gd name="connsiteY156" fmla="*/ 838321 h 1424730"/>
                  <a:gd name="connsiteX157" fmla="*/ 1921565 w 2064026"/>
                  <a:gd name="connsiteY157" fmla="*/ 871452 h 1424730"/>
                  <a:gd name="connsiteX158" fmla="*/ 1938130 w 2064026"/>
                  <a:gd name="connsiteY158" fmla="*/ 904582 h 1424730"/>
                  <a:gd name="connsiteX159" fmla="*/ 1951382 w 2064026"/>
                  <a:gd name="connsiteY159" fmla="*/ 921147 h 1424730"/>
                  <a:gd name="connsiteX160" fmla="*/ 1938130 w 2064026"/>
                  <a:gd name="connsiteY160" fmla="*/ 954278 h 1424730"/>
                  <a:gd name="connsiteX161" fmla="*/ 1905000 w 2064026"/>
                  <a:gd name="connsiteY161" fmla="*/ 984095 h 1424730"/>
                  <a:gd name="connsiteX162" fmla="*/ 1918252 w 2064026"/>
                  <a:gd name="connsiteY162" fmla="*/ 990721 h 1424730"/>
                  <a:gd name="connsiteX163" fmla="*/ 1951382 w 2064026"/>
                  <a:gd name="connsiteY163" fmla="*/ 960904 h 1424730"/>
                  <a:gd name="connsiteX164" fmla="*/ 1977887 w 2064026"/>
                  <a:gd name="connsiteY164" fmla="*/ 934400 h 1424730"/>
                  <a:gd name="connsiteX165" fmla="*/ 2001078 w 2064026"/>
                  <a:gd name="connsiteY165" fmla="*/ 947652 h 1424730"/>
                  <a:gd name="connsiteX166" fmla="*/ 2022526 w 2064026"/>
                  <a:gd name="connsiteY166" fmla="*/ 963519 h 1424730"/>
                  <a:gd name="connsiteX167" fmla="*/ 2017643 w 2064026"/>
                  <a:gd name="connsiteY167" fmla="*/ 990721 h 1424730"/>
                  <a:gd name="connsiteX168" fmla="*/ 2042578 w 2064026"/>
                  <a:gd name="connsiteY168" fmla="*/ 991593 h 1424730"/>
                  <a:gd name="connsiteX169" fmla="*/ 2058185 w 2064026"/>
                  <a:gd name="connsiteY169" fmla="*/ 1007287 h 1424730"/>
                  <a:gd name="connsiteX170" fmla="*/ 2046589 w 2064026"/>
                  <a:gd name="connsiteY170" fmla="*/ 1041725 h 1424730"/>
                  <a:gd name="connsiteX171" fmla="*/ 2064026 w 2064026"/>
                  <a:gd name="connsiteY171" fmla="*/ 1060295 h 1424730"/>
                  <a:gd name="connsiteX172" fmla="*/ 2027582 w 2064026"/>
                  <a:gd name="connsiteY172" fmla="*/ 1083487 h 1424730"/>
                  <a:gd name="connsiteX173" fmla="*/ 1981200 w 2064026"/>
                  <a:gd name="connsiteY173" fmla="*/ 1103365 h 1424730"/>
                  <a:gd name="connsiteX174" fmla="*/ 1952341 w 2064026"/>
                  <a:gd name="connsiteY174" fmla="*/ 1109904 h 1424730"/>
                  <a:gd name="connsiteX175" fmla="*/ 1931504 w 2064026"/>
                  <a:gd name="connsiteY175" fmla="*/ 1129869 h 1424730"/>
                  <a:gd name="connsiteX176" fmla="*/ 1888173 w 2064026"/>
                  <a:gd name="connsiteY176" fmla="*/ 1119930 h 1424730"/>
                  <a:gd name="connsiteX177" fmla="*/ 1832113 w 2064026"/>
                  <a:gd name="connsiteY177" fmla="*/ 1119930 h 1424730"/>
                  <a:gd name="connsiteX178" fmla="*/ 1795669 w 2064026"/>
                  <a:gd name="connsiteY178" fmla="*/ 1123243 h 1424730"/>
                  <a:gd name="connsiteX179" fmla="*/ 1777884 w 2064026"/>
                  <a:gd name="connsiteY179" fmla="*/ 1143993 h 1424730"/>
                  <a:gd name="connsiteX180" fmla="*/ 1751815 w 2064026"/>
                  <a:gd name="connsiteY180" fmla="*/ 1150009 h 1424730"/>
                  <a:gd name="connsiteX181" fmla="*/ 1716946 w 2064026"/>
                  <a:gd name="connsiteY181" fmla="*/ 1182878 h 1424730"/>
                  <a:gd name="connsiteX182" fmla="*/ 1645005 w 2064026"/>
                  <a:gd name="connsiteY182" fmla="*/ 1261129 h 1424730"/>
                  <a:gd name="connsiteX183" fmla="*/ 1596569 w 2064026"/>
                  <a:gd name="connsiteY183" fmla="*/ 1317493 h 1424730"/>
                  <a:gd name="connsiteX184" fmla="*/ 1593662 w 2064026"/>
                  <a:gd name="connsiteY184" fmla="*/ 1317638 h 1424730"/>
                  <a:gd name="connsiteX185" fmla="*/ 1593697 w 2064026"/>
                  <a:gd name="connsiteY185" fmla="*/ 1319298 h 1424730"/>
                  <a:gd name="connsiteX186" fmla="*/ 1547191 w 2064026"/>
                  <a:gd name="connsiteY186" fmla="*/ 1348530 h 1424730"/>
                  <a:gd name="connsiteX187" fmla="*/ 1497495 w 2064026"/>
                  <a:gd name="connsiteY187" fmla="*/ 1361782 h 1424730"/>
                  <a:gd name="connsiteX188" fmla="*/ 1490869 w 2064026"/>
                  <a:gd name="connsiteY188" fmla="*/ 1384973 h 1424730"/>
                  <a:gd name="connsiteX189" fmla="*/ 1464365 w 2064026"/>
                  <a:gd name="connsiteY189" fmla="*/ 1398226 h 1424730"/>
                  <a:gd name="connsiteX190" fmla="*/ 1408043 w 2064026"/>
                  <a:gd name="connsiteY190" fmla="*/ 1424730 h 1424730"/>
                  <a:gd name="connsiteX191" fmla="*/ 1404730 w 2064026"/>
                  <a:gd name="connsiteY191" fmla="*/ 1404852 h 1424730"/>
                  <a:gd name="connsiteX192" fmla="*/ 1408481 w 2064026"/>
                  <a:gd name="connsiteY192" fmla="*/ 1404687 h 1424730"/>
                  <a:gd name="connsiteX193" fmla="*/ 1414669 w 2064026"/>
                  <a:gd name="connsiteY193" fmla="*/ 1398226 h 1424730"/>
                  <a:gd name="connsiteX194" fmla="*/ 1417982 w 2064026"/>
                  <a:gd name="connsiteY194" fmla="*/ 1381660 h 1424730"/>
                  <a:gd name="connsiteX195" fmla="*/ 1414669 w 2064026"/>
                  <a:gd name="connsiteY195" fmla="*/ 1371721 h 1424730"/>
                  <a:gd name="connsiteX196" fmla="*/ 1411356 w 2064026"/>
                  <a:gd name="connsiteY196" fmla="*/ 1341904 h 1424730"/>
                  <a:gd name="connsiteX197" fmla="*/ 1437861 w 2064026"/>
                  <a:gd name="connsiteY197" fmla="*/ 1318713 h 1424730"/>
                  <a:gd name="connsiteX198" fmla="*/ 1441174 w 2064026"/>
                  <a:gd name="connsiteY198" fmla="*/ 1295521 h 1424730"/>
                  <a:gd name="connsiteX199" fmla="*/ 1414669 w 2064026"/>
                  <a:gd name="connsiteY199" fmla="*/ 1265704 h 1424730"/>
                  <a:gd name="connsiteX200" fmla="*/ 1378226 w 2064026"/>
                  <a:gd name="connsiteY200" fmla="*/ 1262391 h 1424730"/>
                  <a:gd name="connsiteX201" fmla="*/ 1374293 w 2064026"/>
                  <a:gd name="connsiteY201" fmla="*/ 1258586 h 1424730"/>
                  <a:gd name="connsiteX202" fmla="*/ 1368287 w 2064026"/>
                  <a:gd name="connsiteY202" fmla="*/ 1252452 h 1424730"/>
                  <a:gd name="connsiteX203" fmla="*/ 1358941 w 2064026"/>
                  <a:gd name="connsiteY203" fmla="*/ 1248330 h 1424730"/>
                  <a:gd name="connsiteX204" fmla="*/ 1357896 w 2064026"/>
                  <a:gd name="connsiteY204" fmla="*/ 1248612 h 1424730"/>
                  <a:gd name="connsiteX205" fmla="*/ 1355035 w 2064026"/>
                  <a:gd name="connsiteY205" fmla="*/ 1239200 h 1424730"/>
                  <a:gd name="connsiteX206" fmla="*/ 1345095 w 2064026"/>
                  <a:gd name="connsiteY206" fmla="*/ 1235887 h 1424730"/>
                  <a:gd name="connsiteX207" fmla="*/ 1331843 w 2064026"/>
                  <a:gd name="connsiteY207" fmla="*/ 1219321 h 1424730"/>
                  <a:gd name="connsiteX208" fmla="*/ 1311965 w 2064026"/>
                  <a:gd name="connsiteY208" fmla="*/ 1189504 h 1424730"/>
                  <a:gd name="connsiteX209" fmla="*/ 1292087 w 2064026"/>
                  <a:gd name="connsiteY209" fmla="*/ 1172939 h 1424730"/>
                  <a:gd name="connsiteX210" fmla="*/ 1282148 w 2064026"/>
                  <a:gd name="connsiteY210" fmla="*/ 1169626 h 1424730"/>
                  <a:gd name="connsiteX211" fmla="*/ 1262269 w 2064026"/>
                  <a:gd name="connsiteY211" fmla="*/ 1166313 h 1424730"/>
                  <a:gd name="connsiteX212" fmla="*/ 1252330 w 2064026"/>
                  <a:gd name="connsiteY212" fmla="*/ 1169626 h 1424730"/>
                  <a:gd name="connsiteX213" fmla="*/ 1232452 w 2064026"/>
                  <a:gd name="connsiteY213" fmla="*/ 1176252 h 1424730"/>
                  <a:gd name="connsiteX214" fmla="*/ 1202635 w 2064026"/>
                  <a:gd name="connsiteY214" fmla="*/ 1182878 h 1424730"/>
                  <a:gd name="connsiteX215" fmla="*/ 1196009 w 2064026"/>
                  <a:gd name="connsiteY215" fmla="*/ 1182878 h 1424730"/>
                  <a:gd name="connsiteX216" fmla="*/ 1187992 w 2064026"/>
                  <a:gd name="connsiteY216" fmla="*/ 1182842 h 1424730"/>
                  <a:gd name="connsiteX217" fmla="*/ 1187949 w 2064026"/>
                  <a:gd name="connsiteY217" fmla="*/ 1181714 h 1424730"/>
                  <a:gd name="connsiteX218" fmla="*/ 1117927 w 2064026"/>
                  <a:gd name="connsiteY218" fmla="*/ 1175535 h 1424730"/>
                  <a:gd name="connsiteX219" fmla="*/ 1099392 w 2064026"/>
                  <a:gd name="connsiteY219" fmla="*/ 1148763 h 1424730"/>
                  <a:gd name="connsiteX220" fmla="*/ 1095273 w 2064026"/>
                  <a:gd name="connsiteY220" fmla="*/ 1171416 h 1424730"/>
                  <a:gd name="connsiteX221" fmla="*/ 438306 w 2064026"/>
                  <a:gd name="connsiteY221" fmla="*/ 1169357 h 1424730"/>
                  <a:gd name="connsiteX222" fmla="*/ 441532 w 2064026"/>
                  <a:gd name="connsiteY222" fmla="*/ 1177757 h 1424730"/>
                  <a:gd name="connsiteX223" fmla="*/ 434009 w 2064026"/>
                  <a:gd name="connsiteY223" fmla="*/ 1176252 h 1424730"/>
                  <a:gd name="connsiteX224" fmla="*/ 427382 w 2064026"/>
                  <a:gd name="connsiteY224" fmla="*/ 1169626 h 1424730"/>
                  <a:gd name="connsiteX225" fmla="*/ 417443 w 2064026"/>
                  <a:gd name="connsiteY225" fmla="*/ 1166313 h 1424730"/>
                  <a:gd name="connsiteX226" fmla="*/ 414130 w 2064026"/>
                  <a:gd name="connsiteY226" fmla="*/ 1156373 h 1424730"/>
                  <a:gd name="connsiteX227" fmla="*/ 400405 w 2064026"/>
                  <a:gd name="connsiteY227" fmla="*/ 1150780 h 1424730"/>
                  <a:gd name="connsiteX228" fmla="*/ 394252 w 2064026"/>
                  <a:gd name="connsiteY228" fmla="*/ 1143121 h 1424730"/>
                  <a:gd name="connsiteX229" fmla="*/ 385175 w 2064026"/>
                  <a:gd name="connsiteY229" fmla="*/ 1136396 h 1424730"/>
                  <a:gd name="connsiteX230" fmla="*/ 383685 w 2064026"/>
                  <a:gd name="connsiteY230" fmla="*/ 1135200 h 1424730"/>
                  <a:gd name="connsiteX231" fmla="*/ 381000 w 2064026"/>
                  <a:gd name="connsiteY231" fmla="*/ 1126556 h 1424730"/>
                  <a:gd name="connsiteX232" fmla="*/ 361122 w 2064026"/>
                  <a:gd name="connsiteY232" fmla="*/ 1119930 h 1424730"/>
                  <a:gd name="connsiteX233" fmla="*/ 351182 w 2064026"/>
                  <a:gd name="connsiteY233" fmla="*/ 1103365 h 1424730"/>
                  <a:gd name="connsiteX234" fmla="*/ 327991 w 2064026"/>
                  <a:gd name="connsiteY234" fmla="*/ 1100052 h 1424730"/>
                  <a:gd name="connsiteX235" fmla="*/ 311426 w 2064026"/>
                  <a:gd name="connsiteY235" fmla="*/ 1083487 h 1424730"/>
                  <a:gd name="connsiteX236" fmla="*/ 308113 w 2064026"/>
                  <a:gd name="connsiteY236" fmla="*/ 1073547 h 1424730"/>
                  <a:gd name="connsiteX237" fmla="*/ 298174 w 2064026"/>
                  <a:gd name="connsiteY237" fmla="*/ 1047043 h 1424730"/>
                  <a:gd name="connsiteX238" fmla="*/ 284922 w 2064026"/>
                  <a:gd name="connsiteY238" fmla="*/ 1030478 h 1424730"/>
                  <a:gd name="connsiteX239" fmla="*/ 284922 w 2064026"/>
                  <a:gd name="connsiteY239" fmla="*/ 1010600 h 1424730"/>
                  <a:gd name="connsiteX240" fmla="*/ 265043 w 2064026"/>
                  <a:gd name="connsiteY240" fmla="*/ 994034 h 1424730"/>
                  <a:gd name="connsiteX241" fmla="*/ 284922 w 2064026"/>
                  <a:gd name="connsiteY241" fmla="*/ 977469 h 1424730"/>
                  <a:gd name="connsiteX242" fmla="*/ 245165 w 2064026"/>
                  <a:gd name="connsiteY242" fmla="*/ 977469 h 1424730"/>
                  <a:gd name="connsiteX243" fmla="*/ 255104 w 2064026"/>
                  <a:gd name="connsiteY243" fmla="*/ 937713 h 1424730"/>
                  <a:gd name="connsiteX244" fmla="*/ 254462 w 2064026"/>
                  <a:gd name="connsiteY244" fmla="*/ 936521 h 1424730"/>
                  <a:gd name="connsiteX245" fmla="*/ 260652 w 2064026"/>
                  <a:gd name="connsiteY245" fmla="*/ 942023 h 1424730"/>
                  <a:gd name="connsiteX246" fmla="*/ 272212 w 2064026"/>
                  <a:gd name="connsiteY246" fmla="*/ 936176 h 1424730"/>
                  <a:gd name="connsiteX247" fmla="*/ 261117 w 2064026"/>
                  <a:gd name="connsiteY247" fmla="*/ 900767 h 1424730"/>
                  <a:gd name="connsiteX248" fmla="*/ 241386 w 2064026"/>
                  <a:gd name="connsiteY248" fmla="*/ 883893 h 1424730"/>
                  <a:gd name="connsiteX249" fmla="*/ 246236 w 2064026"/>
                  <a:gd name="connsiteY249" fmla="*/ 869942 h 1424730"/>
                  <a:gd name="connsiteX250" fmla="*/ 233879 w 2064026"/>
                  <a:gd name="connsiteY250" fmla="*/ 865823 h 1424730"/>
                  <a:gd name="connsiteX251" fmla="*/ 227701 w 2064026"/>
                  <a:gd name="connsiteY251" fmla="*/ 863763 h 1424730"/>
                  <a:gd name="connsiteX252" fmla="*/ 221522 w 2064026"/>
                  <a:gd name="connsiteY252" fmla="*/ 859644 h 1424730"/>
                  <a:gd name="connsiteX253" fmla="*/ 219463 w 2064026"/>
                  <a:gd name="connsiteY253" fmla="*/ 853466 h 1424730"/>
                  <a:gd name="connsiteX254" fmla="*/ 211225 w 2064026"/>
                  <a:gd name="connsiteY254" fmla="*/ 841109 h 1424730"/>
                  <a:gd name="connsiteX255" fmla="*/ 209360 w 2064026"/>
                  <a:gd name="connsiteY255" fmla="*/ 835558 h 1424730"/>
                  <a:gd name="connsiteX256" fmla="*/ 208755 w 2064026"/>
                  <a:gd name="connsiteY256" fmla="*/ 832227 h 1424730"/>
                  <a:gd name="connsiteX257" fmla="*/ 207106 w 2064026"/>
                  <a:gd name="connsiteY257" fmla="*/ 820515 h 1424730"/>
                  <a:gd name="connsiteX258" fmla="*/ 200928 w 2064026"/>
                  <a:gd name="connsiteY258" fmla="*/ 797861 h 1424730"/>
                  <a:gd name="connsiteX259" fmla="*/ 194749 w 2064026"/>
                  <a:gd name="connsiteY259" fmla="*/ 785504 h 1424730"/>
                  <a:gd name="connsiteX260" fmla="*/ 193488 w 2064026"/>
                  <a:gd name="connsiteY260" fmla="*/ 801050 h 1424730"/>
                  <a:gd name="connsiteX261" fmla="*/ 182393 w 2064026"/>
                  <a:gd name="connsiteY261" fmla="*/ 804704 h 1424730"/>
                  <a:gd name="connsiteX262" fmla="*/ 170036 w 2064026"/>
                  <a:gd name="connsiteY262" fmla="*/ 778462 h 1424730"/>
                  <a:gd name="connsiteX263" fmla="*/ 163031 w 2064026"/>
                  <a:gd name="connsiteY263" fmla="*/ 766341 h 1424730"/>
                  <a:gd name="connsiteX264" fmla="*/ 163636 w 2064026"/>
                  <a:gd name="connsiteY264" fmla="*/ 778005 h 1424730"/>
                  <a:gd name="connsiteX265" fmla="*/ 157679 w 2064026"/>
                  <a:gd name="connsiteY265" fmla="*/ 777199 h 1424730"/>
                  <a:gd name="connsiteX266" fmla="*/ 143263 w 2064026"/>
                  <a:gd name="connsiteY266" fmla="*/ 754612 h 1424730"/>
                  <a:gd name="connsiteX267" fmla="*/ 148112 w 2064026"/>
                  <a:gd name="connsiteY267" fmla="*/ 731626 h 1424730"/>
                  <a:gd name="connsiteX268" fmla="*/ 109514 w 2064026"/>
                  <a:gd name="connsiteY268" fmla="*/ 723854 h 1424730"/>
                  <a:gd name="connsiteX269" fmla="*/ 87326 w 2064026"/>
                  <a:gd name="connsiteY269" fmla="*/ 744780 h 1424730"/>
                  <a:gd name="connsiteX270" fmla="*/ 95895 w 2064026"/>
                  <a:gd name="connsiteY270" fmla="*/ 756671 h 1424730"/>
                  <a:gd name="connsiteX271" fmla="*/ 77360 w 2064026"/>
                  <a:gd name="connsiteY271" fmla="*/ 746374 h 1424730"/>
                  <a:gd name="connsiteX272" fmla="*/ 58825 w 2064026"/>
                  <a:gd name="connsiteY272" fmla="*/ 729898 h 1424730"/>
                  <a:gd name="connsiteX273" fmla="*/ 54706 w 2064026"/>
                  <a:gd name="connsiteY273" fmla="*/ 723720 h 1424730"/>
                  <a:gd name="connsiteX274" fmla="*/ 42349 w 2064026"/>
                  <a:gd name="connsiteY274" fmla="*/ 717542 h 1424730"/>
                  <a:gd name="connsiteX275" fmla="*/ 23814 w 2064026"/>
                  <a:gd name="connsiteY275" fmla="*/ 705185 h 1424730"/>
                  <a:gd name="connsiteX276" fmla="*/ 11457 w 2064026"/>
                  <a:gd name="connsiteY276" fmla="*/ 699007 h 1424730"/>
                  <a:gd name="connsiteX277" fmla="*/ 5279 w 2064026"/>
                  <a:gd name="connsiteY277" fmla="*/ 699007 h 1424730"/>
                  <a:gd name="connsiteX278" fmla="*/ 1160 w 2064026"/>
                  <a:gd name="connsiteY278" fmla="*/ 693515 h 1424730"/>
                  <a:gd name="connsiteX279" fmla="*/ 1160 w 2064026"/>
                  <a:gd name="connsiteY279" fmla="*/ 163547 h 1424730"/>
                  <a:gd name="connsiteX280" fmla="*/ 0 w 2064026"/>
                  <a:gd name="connsiteY280" fmla="*/ 163020 h 1424730"/>
                  <a:gd name="connsiteX281" fmla="*/ 0 w 2064026"/>
                  <a:gd name="connsiteY281" fmla="*/ 162460 h 1424730"/>
                  <a:gd name="connsiteX282" fmla="*/ 92765 w 2064026"/>
                  <a:gd name="connsiteY282" fmla="*/ 218782 h 1424730"/>
                  <a:gd name="connsiteX283" fmla="*/ 125895 w 2064026"/>
                  <a:gd name="connsiteY283" fmla="*/ 215469 h 1424730"/>
                  <a:gd name="connsiteX284" fmla="*/ 83195 w 2064026"/>
                  <a:gd name="connsiteY284" fmla="*/ 149208 h 1424730"/>
                  <a:gd name="connsiteX285" fmla="*/ 131049 w 2064026"/>
                  <a:gd name="connsiteY285" fmla="*/ 151233 h 1424730"/>
                  <a:gd name="connsiteX286" fmla="*/ 228600 w 2064026"/>
                  <a:gd name="connsiteY286" fmla="*/ 75033 h 1424730"/>
                  <a:gd name="connsiteX287" fmla="*/ 274429 w 2064026"/>
                  <a:gd name="connsiteY287" fmla="*/ 79450 h 1424730"/>
                  <a:gd name="connsiteX288" fmla="*/ 147798 w 2064026"/>
                  <a:gd name="connsiteY288" fmla="*/ 163932 h 1424730"/>
                  <a:gd name="connsiteX289" fmla="*/ 195469 w 2064026"/>
                  <a:gd name="connsiteY289" fmla="*/ 179026 h 1424730"/>
                  <a:gd name="connsiteX290" fmla="*/ 218661 w 2064026"/>
                  <a:gd name="connsiteY290" fmla="*/ 142582 h 1424730"/>
                  <a:gd name="connsiteX291" fmla="*/ 255104 w 2064026"/>
                  <a:gd name="connsiteY291" fmla="*/ 142582 h 1424730"/>
                  <a:gd name="connsiteX292" fmla="*/ 261730 w 2064026"/>
                  <a:gd name="connsiteY292" fmla="*/ 155834 h 1424730"/>
                  <a:gd name="connsiteX293" fmla="*/ 301487 w 2064026"/>
                  <a:gd name="connsiteY293" fmla="*/ 139269 h 1424730"/>
                  <a:gd name="connsiteX294" fmla="*/ 311426 w 2064026"/>
                  <a:gd name="connsiteY294" fmla="*/ 99513 h 1424730"/>
                  <a:gd name="connsiteX295" fmla="*/ 327991 w 2064026"/>
                  <a:gd name="connsiteY295" fmla="*/ 132643 h 1424730"/>
                  <a:gd name="connsiteX296" fmla="*/ 341243 w 2064026"/>
                  <a:gd name="connsiteY296" fmla="*/ 159147 h 1424730"/>
                  <a:gd name="connsiteX297" fmla="*/ 371061 w 2064026"/>
                  <a:gd name="connsiteY297" fmla="*/ 165773 h 1424730"/>
                  <a:gd name="connsiteX298" fmla="*/ 397565 w 2064026"/>
                  <a:gd name="connsiteY298" fmla="*/ 139269 h 1424730"/>
                  <a:gd name="connsiteX299" fmla="*/ 417443 w 2064026"/>
                  <a:gd name="connsiteY299" fmla="*/ 182339 h 1424730"/>
                  <a:gd name="connsiteX300" fmla="*/ 443948 w 2064026"/>
                  <a:gd name="connsiteY300" fmla="*/ 152521 h 1424730"/>
                  <a:gd name="connsiteX301" fmla="*/ 473765 w 2064026"/>
                  <a:gd name="connsiteY301" fmla="*/ 155834 h 1424730"/>
                  <a:gd name="connsiteX302" fmla="*/ 506895 w 2064026"/>
                  <a:gd name="connsiteY302" fmla="*/ 179026 h 1424730"/>
                  <a:gd name="connsiteX303" fmla="*/ 576469 w 2064026"/>
                  <a:gd name="connsiteY303" fmla="*/ 225408 h 1424730"/>
                  <a:gd name="connsiteX304" fmla="*/ 616226 w 2064026"/>
                  <a:gd name="connsiteY304" fmla="*/ 218782 h 1424730"/>
                  <a:gd name="connsiteX305" fmla="*/ 641902 w 2064026"/>
                  <a:gd name="connsiteY305" fmla="*/ 248600 h 1424730"/>
                  <a:gd name="connsiteX306" fmla="*/ 609600 w 2064026"/>
                  <a:gd name="connsiteY306" fmla="*/ 271791 h 1424730"/>
                  <a:gd name="connsiteX307" fmla="*/ 659295 w 2064026"/>
                  <a:gd name="connsiteY307" fmla="*/ 285043 h 1424730"/>
                  <a:gd name="connsiteX308" fmla="*/ 742122 w 2064026"/>
                  <a:gd name="connsiteY308" fmla="*/ 281730 h 1424730"/>
                  <a:gd name="connsiteX309" fmla="*/ 785191 w 2064026"/>
                  <a:gd name="connsiteY309" fmla="*/ 354617 h 1424730"/>
                  <a:gd name="connsiteX310" fmla="*/ 788504 w 2064026"/>
                  <a:gd name="connsiteY310" fmla="*/ 278417 h 1424730"/>
                  <a:gd name="connsiteX311" fmla="*/ 834887 w 2064026"/>
                  <a:gd name="connsiteY311" fmla="*/ 275104 h 1424730"/>
                  <a:gd name="connsiteX312" fmla="*/ 834887 w 2064026"/>
                  <a:gd name="connsiteY312" fmla="*/ 258539 h 1424730"/>
                  <a:gd name="connsiteX313" fmla="*/ 781878 w 2064026"/>
                  <a:gd name="connsiteY313" fmla="*/ 258539 h 1424730"/>
                  <a:gd name="connsiteX314" fmla="*/ 765313 w 2064026"/>
                  <a:gd name="connsiteY314" fmla="*/ 238660 h 1424730"/>
                  <a:gd name="connsiteX315" fmla="*/ 781878 w 2064026"/>
                  <a:gd name="connsiteY315" fmla="*/ 222095 h 1424730"/>
                  <a:gd name="connsiteX316" fmla="*/ 811695 w 2064026"/>
                  <a:gd name="connsiteY316" fmla="*/ 218782 h 1424730"/>
                  <a:gd name="connsiteX317" fmla="*/ 844826 w 2064026"/>
                  <a:gd name="connsiteY317" fmla="*/ 218782 h 1424730"/>
                  <a:gd name="connsiteX318" fmla="*/ 849746 w 2064026"/>
                  <a:gd name="connsiteY318" fmla="*/ 220037 h 1424730"/>
                  <a:gd name="connsiteX319" fmla="*/ 851452 w 2064026"/>
                  <a:gd name="connsiteY319" fmla="*/ 232034 h 1424730"/>
                  <a:gd name="connsiteX320" fmla="*/ 858630 w 2064026"/>
                  <a:gd name="connsiteY320" fmla="*/ 242900 h 1424730"/>
                  <a:gd name="connsiteX321" fmla="*/ 857535 w 2064026"/>
                  <a:gd name="connsiteY321" fmla="*/ 240355 h 1424730"/>
                  <a:gd name="connsiteX322" fmla="*/ 864704 w 2064026"/>
                  <a:gd name="connsiteY322" fmla="*/ 248600 h 1424730"/>
                  <a:gd name="connsiteX323" fmla="*/ 877956 w 2064026"/>
                  <a:gd name="connsiteY323" fmla="*/ 271791 h 1424730"/>
                  <a:gd name="connsiteX324" fmla="*/ 937591 w 2064026"/>
                  <a:gd name="connsiteY324" fmla="*/ 275104 h 1424730"/>
                  <a:gd name="connsiteX325" fmla="*/ 940904 w 2064026"/>
                  <a:gd name="connsiteY325" fmla="*/ 285043 h 1424730"/>
                  <a:gd name="connsiteX326" fmla="*/ 964095 w 2064026"/>
                  <a:gd name="connsiteY326" fmla="*/ 291669 h 1424730"/>
                  <a:gd name="connsiteX327" fmla="*/ 977348 w 2064026"/>
                  <a:gd name="connsiteY327" fmla="*/ 288356 h 1424730"/>
                  <a:gd name="connsiteX328" fmla="*/ 987287 w 2064026"/>
                  <a:gd name="connsiteY328" fmla="*/ 285043 h 1424730"/>
                  <a:gd name="connsiteX329" fmla="*/ 1017104 w 2064026"/>
                  <a:gd name="connsiteY329" fmla="*/ 281730 h 1424730"/>
                  <a:gd name="connsiteX330" fmla="*/ 1030356 w 2064026"/>
                  <a:gd name="connsiteY330" fmla="*/ 248600 h 1424730"/>
                  <a:gd name="connsiteX331" fmla="*/ 1050235 w 2064026"/>
                  <a:gd name="connsiteY331" fmla="*/ 248600 h 1424730"/>
                  <a:gd name="connsiteX332" fmla="*/ 1076739 w 2064026"/>
                  <a:gd name="connsiteY332" fmla="*/ 265165 h 1424730"/>
                  <a:gd name="connsiteX333" fmla="*/ 1089991 w 2064026"/>
                  <a:gd name="connsiteY333" fmla="*/ 338052 h 1424730"/>
                  <a:gd name="connsiteX334" fmla="*/ 1096617 w 2064026"/>
                  <a:gd name="connsiteY334" fmla="*/ 271791 h 1424730"/>
                  <a:gd name="connsiteX335" fmla="*/ 1123122 w 2064026"/>
                  <a:gd name="connsiteY335" fmla="*/ 271791 h 1424730"/>
                  <a:gd name="connsiteX336" fmla="*/ 1116495 w 2064026"/>
                  <a:gd name="connsiteY336" fmla="*/ 185652 h 1424730"/>
                  <a:gd name="connsiteX337" fmla="*/ 1131036 w 2064026"/>
                  <a:gd name="connsiteY337" fmla="*/ 171480 h 1424730"/>
                  <a:gd name="connsiteX338" fmla="*/ 1106556 w 2064026"/>
                  <a:gd name="connsiteY338" fmla="*/ 165773 h 1424730"/>
                  <a:gd name="connsiteX339" fmla="*/ 1099930 w 2064026"/>
                  <a:gd name="connsiteY339" fmla="*/ 155834 h 1424730"/>
                  <a:gd name="connsiteX340" fmla="*/ 1086678 w 2064026"/>
                  <a:gd name="connsiteY340" fmla="*/ 135956 h 1424730"/>
                  <a:gd name="connsiteX341" fmla="*/ 1080052 w 2064026"/>
                  <a:gd name="connsiteY341" fmla="*/ 122704 h 1424730"/>
                  <a:gd name="connsiteX342" fmla="*/ 1073426 w 2064026"/>
                  <a:gd name="connsiteY342" fmla="*/ 99513 h 1424730"/>
                  <a:gd name="connsiteX343" fmla="*/ 1083365 w 2064026"/>
                  <a:gd name="connsiteY343" fmla="*/ 66382 h 1424730"/>
                  <a:gd name="connsiteX344" fmla="*/ 1096617 w 2064026"/>
                  <a:gd name="connsiteY344" fmla="*/ 46504 h 1424730"/>
                  <a:gd name="connsiteX345" fmla="*/ 1099930 w 2064026"/>
                  <a:gd name="connsiteY345" fmla="*/ 10060 h 1424730"/>
                  <a:gd name="connsiteX346" fmla="*/ 1126435 w 2064026"/>
                  <a:gd name="connsiteY346" fmla="*/ 6747 h 1424730"/>
                  <a:gd name="connsiteX347" fmla="*/ 1146313 w 2064026"/>
                  <a:gd name="connsiteY34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84326 w 2064026"/>
                  <a:gd name="connsiteY71" fmla="*/ 584525 h 1424730"/>
                  <a:gd name="connsiteX72" fmla="*/ 1152939 w 2064026"/>
                  <a:gd name="connsiteY72" fmla="*/ 599782 h 1424730"/>
                  <a:gd name="connsiteX73" fmla="*/ 1130184 w 2064026"/>
                  <a:gd name="connsiteY73" fmla="*/ 612598 h 1424730"/>
                  <a:gd name="connsiteX74" fmla="*/ 1103243 w 2064026"/>
                  <a:gd name="connsiteY74" fmla="*/ 652791 h 1424730"/>
                  <a:gd name="connsiteX75" fmla="*/ 1106556 w 2064026"/>
                  <a:gd name="connsiteY75" fmla="*/ 669356 h 1424730"/>
                  <a:gd name="connsiteX76" fmla="*/ 1113182 w 2064026"/>
                  <a:gd name="connsiteY76" fmla="*/ 705800 h 1424730"/>
                  <a:gd name="connsiteX77" fmla="*/ 1126435 w 2064026"/>
                  <a:gd name="connsiteY77" fmla="*/ 755495 h 1424730"/>
                  <a:gd name="connsiteX78" fmla="*/ 1126173 w 2064026"/>
                  <a:gd name="connsiteY78" fmla="*/ 779035 h 1424730"/>
                  <a:gd name="connsiteX79" fmla="*/ 1136199 w 2064026"/>
                  <a:gd name="connsiteY79" fmla="*/ 797083 h 1424730"/>
                  <a:gd name="connsiteX80" fmla="*/ 1158955 w 2064026"/>
                  <a:gd name="connsiteY80" fmla="*/ 788016 h 1424730"/>
                  <a:gd name="connsiteX81" fmla="*/ 1170289 w 2064026"/>
                  <a:gd name="connsiteY81" fmla="*/ 821146 h 1424730"/>
                  <a:gd name="connsiteX82" fmla="*/ 1159565 w 2064026"/>
                  <a:gd name="connsiteY82" fmla="*/ 835008 h 1424730"/>
                  <a:gd name="connsiteX83" fmla="*/ 1176130 w 2064026"/>
                  <a:gd name="connsiteY83" fmla="*/ 841634 h 1424730"/>
                  <a:gd name="connsiteX84" fmla="*/ 1202373 w 2064026"/>
                  <a:gd name="connsiteY84" fmla="*/ 833177 h 1424730"/>
                  <a:gd name="connsiteX85" fmla="*/ 1225826 w 2064026"/>
                  <a:gd name="connsiteY85" fmla="*/ 838321 h 1424730"/>
                  <a:gd name="connsiteX86" fmla="*/ 1245704 w 2064026"/>
                  <a:gd name="connsiteY86" fmla="*/ 864826 h 1424730"/>
                  <a:gd name="connsiteX87" fmla="*/ 1288599 w 2064026"/>
                  <a:gd name="connsiteY87" fmla="*/ 885314 h 1424730"/>
                  <a:gd name="connsiteX88" fmla="*/ 1318591 w 2064026"/>
                  <a:gd name="connsiteY88" fmla="*/ 914521 h 1424730"/>
                  <a:gd name="connsiteX89" fmla="*/ 1345095 w 2064026"/>
                  <a:gd name="connsiteY89" fmla="*/ 917834 h 1424730"/>
                  <a:gd name="connsiteX90" fmla="*/ 1364799 w 2064026"/>
                  <a:gd name="connsiteY90" fmla="*/ 907372 h 1424730"/>
                  <a:gd name="connsiteX91" fmla="*/ 1381539 w 2064026"/>
                  <a:gd name="connsiteY91" fmla="*/ 914521 h 1424730"/>
                  <a:gd name="connsiteX92" fmla="*/ 1404905 w 2064026"/>
                  <a:gd name="connsiteY92" fmla="*/ 917398 h 1424730"/>
                  <a:gd name="connsiteX93" fmla="*/ 1414669 w 2064026"/>
                  <a:gd name="connsiteY93" fmla="*/ 934400 h 1424730"/>
                  <a:gd name="connsiteX94" fmla="*/ 1414669 w 2064026"/>
                  <a:gd name="connsiteY94" fmla="*/ 970843 h 1424730"/>
                  <a:gd name="connsiteX95" fmla="*/ 1412926 w 2064026"/>
                  <a:gd name="connsiteY95" fmla="*/ 997609 h 1424730"/>
                  <a:gd name="connsiteX96" fmla="*/ 1427922 w 2064026"/>
                  <a:gd name="connsiteY96" fmla="*/ 1027165 h 1424730"/>
                  <a:gd name="connsiteX97" fmla="*/ 1430973 w 2064026"/>
                  <a:gd name="connsiteY97" fmla="*/ 1049746 h 1424730"/>
                  <a:gd name="connsiteX98" fmla="*/ 1447800 w 2064026"/>
                  <a:gd name="connsiteY98" fmla="*/ 1060295 h 1424730"/>
                  <a:gd name="connsiteX99" fmla="*/ 1457041 w 2064026"/>
                  <a:gd name="connsiteY99" fmla="*/ 1075814 h 1424730"/>
                  <a:gd name="connsiteX100" fmla="*/ 1477617 w 2064026"/>
                  <a:gd name="connsiteY100" fmla="*/ 1080173 h 1424730"/>
                  <a:gd name="connsiteX101" fmla="*/ 1499152 w 2064026"/>
                  <a:gd name="connsiteY101" fmla="*/ 1073809 h 1424730"/>
                  <a:gd name="connsiteX102" fmla="*/ 1504122 w 2064026"/>
                  <a:gd name="connsiteY102" fmla="*/ 1053669 h 1424730"/>
                  <a:gd name="connsiteX103" fmla="*/ 1491131 w 2064026"/>
                  <a:gd name="connsiteY103" fmla="*/ 1037714 h 1424730"/>
                  <a:gd name="connsiteX104" fmla="*/ 1500809 w 2064026"/>
                  <a:gd name="connsiteY104" fmla="*/ 1007287 h 1424730"/>
                  <a:gd name="connsiteX105" fmla="*/ 1483110 w 2064026"/>
                  <a:gd name="connsiteY105" fmla="*/ 983572 h 1424730"/>
                  <a:gd name="connsiteX106" fmla="*/ 1480930 w 2064026"/>
                  <a:gd name="connsiteY106" fmla="*/ 954278 h 1424730"/>
                  <a:gd name="connsiteX107" fmla="*/ 1511184 w 2064026"/>
                  <a:gd name="connsiteY107" fmla="*/ 943467 h 1424730"/>
                  <a:gd name="connsiteX108" fmla="*/ 1533939 w 2064026"/>
                  <a:gd name="connsiteY108" fmla="*/ 921147 h 1424730"/>
                  <a:gd name="connsiteX109" fmla="*/ 1551289 w 2064026"/>
                  <a:gd name="connsiteY109" fmla="*/ 895341 h 1424730"/>
                  <a:gd name="connsiteX110" fmla="*/ 1557130 w 2064026"/>
                  <a:gd name="connsiteY110" fmla="*/ 864826 h 1424730"/>
                  <a:gd name="connsiteX111" fmla="*/ 1557117 w 2064026"/>
                  <a:gd name="connsiteY111" fmla="*/ 857327 h 1424730"/>
                  <a:gd name="connsiteX112" fmla="*/ 1553817 w 2064026"/>
                  <a:gd name="connsiteY112" fmla="*/ 831695 h 1424730"/>
                  <a:gd name="connsiteX113" fmla="*/ 1550504 w 2064026"/>
                  <a:gd name="connsiteY113" fmla="*/ 795252 h 1424730"/>
                  <a:gd name="connsiteX114" fmla="*/ 1538660 w 2064026"/>
                  <a:gd name="connsiteY114" fmla="*/ 786224 h 1424730"/>
                  <a:gd name="connsiteX115" fmla="*/ 1517788 w 2064026"/>
                  <a:gd name="connsiteY115" fmla="*/ 775373 h 1424730"/>
                  <a:gd name="connsiteX116" fmla="*/ 1532117 w 2064026"/>
                  <a:gd name="connsiteY116" fmla="*/ 759305 h 1424730"/>
                  <a:gd name="connsiteX117" fmla="*/ 1534933 w 2064026"/>
                  <a:gd name="connsiteY117" fmla="*/ 749366 h 1424730"/>
                  <a:gd name="connsiteX118" fmla="*/ 1537252 w 2064026"/>
                  <a:gd name="connsiteY118" fmla="*/ 716872 h 1424730"/>
                  <a:gd name="connsiteX119" fmla="*/ 1527313 w 2064026"/>
                  <a:gd name="connsiteY119" fmla="*/ 689234 h 1424730"/>
                  <a:gd name="connsiteX120" fmla="*/ 1524000 w 2064026"/>
                  <a:gd name="connsiteY120" fmla="*/ 666043 h 1424730"/>
                  <a:gd name="connsiteX121" fmla="*/ 1514061 w 2064026"/>
                  <a:gd name="connsiteY121" fmla="*/ 613034 h 1424730"/>
                  <a:gd name="connsiteX122" fmla="*/ 1517374 w 2064026"/>
                  <a:gd name="connsiteY122" fmla="*/ 603095 h 1424730"/>
                  <a:gd name="connsiteX123" fmla="*/ 1527313 w 2064026"/>
                  <a:gd name="connsiteY123" fmla="*/ 606408 h 1424730"/>
                  <a:gd name="connsiteX124" fmla="*/ 1553817 w 2064026"/>
                  <a:gd name="connsiteY124" fmla="*/ 609721 h 1424730"/>
                  <a:gd name="connsiteX125" fmla="*/ 1583635 w 2064026"/>
                  <a:gd name="connsiteY125" fmla="*/ 616347 h 1424730"/>
                  <a:gd name="connsiteX126" fmla="*/ 1613452 w 2064026"/>
                  <a:gd name="connsiteY126" fmla="*/ 612598 h 1424730"/>
                  <a:gd name="connsiteX127" fmla="*/ 1633330 w 2064026"/>
                  <a:gd name="connsiteY127" fmla="*/ 603095 h 1424730"/>
                  <a:gd name="connsiteX128" fmla="*/ 1643269 w 2064026"/>
                  <a:gd name="connsiteY128" fmla="*/ 609721 h 1424730"/>
                  <a:gd name="connsiteX129" fmla="*/ 1653209 w 2064026"/>
                  <a:gd name="connsiteY129" fmla="*/ 646165 h 1424730"/>
                  <a:gd name="connsiteX130" fmla="*/ 1663270 w 2064026"/>
                  <a:gd name="connsiteY130" fmla="*/ 652958 h 1424730"/>
                  <a:gd name="connsiteX131" fmla="*/ 1662413 w 2064026"/>
                  <a:gd name="connsiteY131" fmla="*/ 651435 h 1424730"/>
                  <a:gd name="connsiteX132" fmla="*/ 1673087 w 2064026"/>
                  <a:gd name="connsiteY132" fmla="*/ 656104 h 1424730"/>
                  <a:gd name="connsiteX133" fmla="*/ 1685556 w 2064026"/>
                  <a:gd name="connsiteY133" fmla="*/ 664962 h 1424730"/>
                  <a:gd name="connsiteX134" fmla="*/ 1696278 w 2064026"/>
                  <a:gd name="connsiteY134" fmla="*/ 669356 h 1424730"/>
                  <a:gd name="connsiteX135" fmla="*/ 1715245 w 2064026"/>
                  <a:gd name="connsiteY135" fmla="*/ 691719 h 1424730"/>
                  <a:gd name="connsiteX136" fmla="*/ 1699011 w 2064026"/>
                  <a:gd name="connsiteY136" fmla="*/ 707953 h 1424730"/>
                  <a:gd name="connsiteX137" fmla="*/ 1720877 w 2064026"/>
                  <a:gd name="connsiteY137" fmla="*/ 709775 h 1424730"/>
                  <a:gd name="connsiteX138" fmla="*/ 1732722 w 2064026"/>
                  <a:gd name="connsiteY138" fmla="*/ 750691 h 1424730"/>
                  <a:gd name="connsiteX139" fmla="*/ 1723611 w 2064026"/>
                  <a:gd name="connsiteY139" fmla="*/ 764440 h 1424730"/>
                  <a:gd name="connsiteX140" fmla="*/ 1742578 w 2064026"/>
                  <a:gd name="connsiteY140" fmla="*/ 765352 h 1424730"/>
                  <a:gd name="connsiteX141" fmla="*/ 1761071 w 2064026"/>
                  <a:gd name="connsiteY141" fmla="*/ 785671 h 1424730"/>
                  <a:gd name="connsiteX142" fmla="*/ 1758350 w 2064026"/>
                  <a:gd name="connsiteY142" fmla="*/ 788821 h 1424730"/>
                  <a:gd name="connsiteX143" fmla="*/ 1772478 w 2064026"/>
                  <a:gd name="connsiteY143" fmla="*/ 791939 h 1424730"/>
                  <a:gd name="connsiteX144" fmla="*/ 1792356 w 2064026"/>
                  <a:gd name="connsiteY144" fmla="*/ 778687 h 1424730"/>
                  <a:gd name="connsiteX145" fmla="*/ 1805609 w 2064026"/>
                  <a:gd name="connsiteY145" fmla="*/ 765434 h 1424730"/>
                  <a:gd name="connsiteX146" fmla="*/ 1808922 w 2064026"/>
                  <a:gd name="connsiteY146" fmla="*/ 755495 h 1424730"/>
                  <a:gd name="connsiteX147" fmla="*/ 1815548 w 2064026"/>
                  <a:gd name="connsiteY147" fmla="*/ 745556 h 1424730"/>
                  <a:gd name="connsiteX148" fmla="*/ 1828800 w 2064026"/>
                  <a:gd name="connsiteY148" fmla="*/ 725678 h 1424730"/>
                  <a:gd name="connsiteX149" fmla="*/ 1842052 w 2064026"/>
                  <a:gd name="connsiteY149" fmla="*/ 699173 h 1424730"/>
                  <a:gd name="connsiteX150" fmla="*/ 1848068 w 2064026"/>
                  <a:gd name="connsiteY150" fmla="*/ 728904 h 1424730"/>
                  <a:gd name="connsiteX151" fmla="*/ 1874136 w 2064026"/>
                  <a:gd name="connsiteY151" fmla="*/ 748956 h 1424730"/>
                  <a:gd name="connsiteX152" fmla="*/ 1878495 w 2064026"/>
                  <a:gd name="connsiteY152" fmla="*/ 768747 h 1424730"/>
                  <a:gd name="connsiteX153" fmla="*/ 1896194 w 2064026"/>
                  <a:gd name="connsiteY153" fmla="*/ 779035 h 1424730"/>
                  <a:gd name="connsiteX154" fmla="*/ 1888173 w 2064026"/>
                  <a:gd name="connsiteY154" fmla="*/ 791067 h 1424730"/>
                  <a:gd name="connsiteX155" fmla="*/ 1894189 w 2064026"/>
                  <a:gd name="connsiteY155" fmla="*/ 817135 h 1424730"/>
                  <a:gd name="connsiteX156" fmla="*/ 1918252 w 2064026"/>
                  <a:gd name="connsiteY156" fmla="*/ 823151 h 1424730"/>
                  <a:gd name="connsiteX157" fmla="*/ 1921565 w 2064026"/>
                  <a:gd name="connsiteY157" fmla="*/ 838321 h 1424730"/>
                  <a:gd name="connsiteX158" fmla="*/ 1921565 w 2064026"/>
                  <a:gd name="connsiteY158" fmla="*/ 871452 h 1424730"/>
                  <a:gd name="connsiteX159" fmla="*/ 1938130 w 2064026"/>
                  <a:gd name="connsiteY159" fmla="*/ 904582 h 1424730"/>
                  <a:gd name="connsiteX160" fmla="*/ 1951382 w 2064026"/>
                  <a:gd name="connsiteY160" fmla="*/ 921147 h 1424730"/>
                  <a:gd name="connsiteX161" fmla="*/ 1938130 w 2064026"/>
                  <a:gd name="connsiteY161" fmla="*/ 954278 h 1424730"/>
                  <a:gd name="connsiteX162" fmla="*/ 1905000 w 2064026"/>
                  <a:gd name="connsiteY162" fmla="*/ 984095 h 1424730"/>
                  <a:gd name="connsiteX163" fmla="*/ 1918252 w 2064026"/>
                  <a:gd name="connsiteY163" fmla="*/ 990721 h 1424730"/>
                  <a:gd name="connsiteX164" fmla="*/ 1951382 w 2064026"/>
                  <a:gd name="connsiteY164" fmla="*/ 960904 h 1424730"/>
                  <a:gd name="connsiteX165" fmla="*/ 1977887 w 2064026"/>
                  <a:gd name="connsiteY165" fmla="*/ 934400 h 1424730"/>
                  <a:gd name="connsiteX166" fmla="*/ 2001078 w 2064026"/>
                  <a:gd name="connsiteY166" fmla="*/ 947652 h 1424730"/>
                  <a:gd name="connsiteX167" fmla="*/ 2022526 w 2064026"/>
                  <a:gd name="connsiteY167" fmla="*/ 963519 h 1424730"/>
                  <a:gd name="connsiteX168" fmla="*/ 2017643 w 2064026"/>
                  <a:gd name="connsiteY168" fmla="*/ 990721 h 1424730"/>
                  <a:gd name="connsiteX169" fmla="*/ 2042578 w 2064026"/>
                  <a:gd name="connsiteY169" fmla="*/ 991593 h 1424730"/>
                  <a:gd name="connsiteX170" fmla="*/ 2058185 w 2064026"/>
                  <a:gd name="connsiteY170" fmla="*/ 1007287 h 1424730"/>
                  <a:gd name="connsiteX171" fmla="*/ 2046589 w 2064026"/>
                  <a:gd name="connsiteY171" fmla="*/ 1041725 h 1424730"/>
                  <a:gd name="connsiteX172" fmla="*/ 2064026 w 2064026"/>
                  <a:gd name="connsiteY172" fmla="*/ 1060295 h 1424730"/>
                  <a:gd name="connsiteX173" fmla="*/ 2027582 w 2064026"/>
                  <a:gd name="connsiteY173" fmla="*/ 1083487 h 1424730"/>
                  <a:gd name="connsiteX174" fmla="*/ 1981200 w 2064026"/>
                  <a:gd name="connsiteY174" fmla="*/ 1103365 h 1424730"/>
                  <a:gd name="connsiteX175" fmla="*/ 1952341 w 2064026"/>
                  <a:gd name="connsiteY175" fmla="*/ 1109904 h 1424730"/>
                  <a:gd name="connsiteX176" fmla="*/ 1931504 w 2064026"/>
                  <a:gd name="connsiteY176" fmla="*/ 1129869 h 1424730"/>
                  <a:gd name="connsiteX177" fmla="*/ 1888173 w 2064026"/>
                  <a:gd name="connsiteY177" fmla="*/ 1119930 h 1424730"/>
                  <a:gd name="connsiteX178" fmla="*/ 1832113 w 2064026"/>
                  <a:gd name="connsiteY178" fmla="*/ 1119930 h 1424730"/>
                  <a:gd name="connsiteX179" fmla="*/ 1795669 w 2064026"/>
                  <a:gd name="connsiteY179" fmla="*/ 1123243 h 1424730"/>
                  <a:gd name="connsiteX180" fmla="*/ 1777884 w 2064026"/>
                  <a:gd name="connsiteY180" fmla="*/ 1143993 h 1424730"/>
                  <a:gd name="connsiteX181" fmla="*/ 1751815 w 2064026"/>
                  <a:gd name="connsiteY181" fmla="*/ 1150009 h 1424730"/>
                  <a:gd name="connsiteX182" fmla="*/ 1716946 w 2064026"/>
                  <a:gd name="connsiteY182" fmla="*/ 1182878 h 1424730"/>
                  <a:gd name="connsiteX183" fmla="*/ 1645005 w 2064026"/>
                  <a:gd name="connsiteY183" fmla="*/ 1261129 h 1424730"/>
                  <a:gd name="connsiteX184" fmla="*/ 1596569 w 2064026"/>
                  <a:gd name="connsiteY184" fmla="*/ 1317493 h 1424730"/>
                  <a:gd name="connsiteX185" fmla="*/ 1593662 w 2064026"/>
                  <a:gd name="connsiteY185" fmla="*/ 1317638 h 1424730"/>
                  <a:gd name="connsiteX186" fmla="*/ 1593697 w 2064026"/>
                  <a:gd name="connsiteY186" fmla="*/ 1319298 h 1424730"/>
                  <a:gd name="connsiteX187" fmla="*/ 1547191 w 2064026"/>
                  <a:gd name="connsiteY187" fmla="*/ 1348530 h 1424730"/>
                  <a:gd name="connsiteX188" fmla="*/ 1497495 w 2064026"/>
                  <a:gd name="connsiteY188" fmla="*/ 1361782 h 1424730"/>
                  <a:gd name="connsiteX189" fmla="*/ 1490869 w 2064026"/>
                  <a:gd name="connsiteY189" fmla="*/ 1384973 h 1424730"/>
                  <a:gd name="connsiteX190" fmla="*/ 1464365 w 2064026"/>
                  <a:gd name="connsiteY190" fmla="*/ 1398226 h 1424730"/>
                  <a:gd name="connsiteX191" fmla="*/ 1408043 w 2064026"/>
                  <a:gd name="connsiteY191" fmla="*/ 1424730 h 1424730"/>
                  <a:gd name="connsiteX192" fmla="*/ 1404730 w 2064026"/>
                  <a:gd name="connsiteY192" fmla="*/ 1404852 h 1424730"/>
                  <a:gd name="connsiteX193" fmla="*/ 1408481 w 2064026"/>
                  <a:gd name="connsiteY193" fmla="*/ 1404687 h 1424730"/>
                  <a:gd name="connsiteX194" fmla="*/ 1414669 w 2064026"/>
                  <a:gd name="connsiteY194" fmla="*/ 1398226 h 1424730"/>
                  <a:gd name="connsiteX195" fmla="*/ 1417982 w 2064026"/>
                  <a:gd name="connsiteY195" fmla="*/ 1381660 h 1424730"/>
                  <a:gd name="connsiteX196" fmla="*/ 1414669 w 2064026"/>
                  <a:gd name="connsiteY196" fmla="*/ 1371721 h 1424730"/>
                  <a:gd name="connsiteX197" fmla="*/ 1411356 w 2064026"/>
                  <a:gd name="connsiteY197" fmla="*/ 1341904 h 1424730"/>
                  <a:gd name="connsiteX198" fmla="*/ 1437861 w 2064026"/>
                  <a:gd name="connsiteY198" fmla="*/ 1318713 h 1424730"/>
                  <a:gd name="connsiteX199" fmla="*/ 1441174 w 2064026"/>
                  <a:gd name="connsiteY199" fmla="*/ 1295521 h 1424730"/>
                  <a:gd name="connsiteX200" fmla="*/ 1414669 w 2064026"/>
                  <a:gd name="connsiteY200" fmla="*/ 1265704 h 1424730"/>
                  <a:gd name="connsiteX201" fmla="*/ 1378226 w 2064026"/>
                  <a:gd name="connsiteY201" fmla="*/ 1262391 h 1424730"/>
                  <a:gd name="connsiteX202" fmla="*/ 1374293 w 2064026"/>
                  <a:gd name="connsiteY202" fmla="*/ 1258586 h 1424730"/>
                  <a:gd name="connsiteX203" fmla="*/ 1368287 w 2064026"/>
                  <a:gd name="connsiteY203" fmla="*/ 1252452 h 1424730"/>
                  <a:gd name="connsiteX204" fmla="*/ 1358941 w 2064026"/>
                  <a:gd name="connsiteY204" fmla="*/ 1248330 h 1424730"/>
                  <a:gd name="connsiteX205" fmla="*/ 1357896 w 2064026"/>
                  <a:gd name="connsiteY205" fmla="*/ 1248612 h 1424730"/>
                  <a:gd name="connsiteX206" fmla="*/ 1355035 w 2064026"/>
                  <a:gd name="connsiteY206" fmla="*/ 1239200 h 1424730"/>
                  <a:gd name="connsiteX207" fmla="*/ 1345095 w 2064026"/>
                  <a:gd name="connsiteY207" fmla="*/ 1235887 h 1424730"/>
                  <a:gd name="connsiteX208" fmla="*/ 1331843 w 2064026"/>
                  <a:gd name="connsiteY208" fmla="*/ 1219321 h 1424730"/>
                  <a:gd name="connsiteX209" fmla="*/ 1311965 w 2064026"/>
                  <a:gd name="connsiteY209" fmla="*/ 1189504 h 1424730"/>
                  <a:gd name="connsiteX210" fmla="*/ 1292087 w 2064026"/>
                  <a:gd name="connsiteY210" fmla="*/ 1172939 h 1424730"/>
                  <a:gd name="connsiteX211" fmla="*/ 1282148 w 2064026"/>
                  <a:gd name="connsiteY211" fmla="*/ 1169626 h 1424730"/>
                  <a:gd name="connsiteX212" fmla="*/ 1262269 w 2064026"/>
                  <a:gd name="connsiteY212" fmla="*/ 1166313 h 1424730"/>
                  <a:gd name="connsiteX213" fmla="*/ 1252330 w 2064026"/>
                  <a:gd name="connsiteY213" fmla="*/ 1169626 h 1424730"/>
                  <a:gd name="connsiteX214" fmla="*/ 1232452 w 2064026"/>
                  <a:gd name="connsiteY214" fmla="*/ 1176252 h 1424730"/>
                  <a:gd name="connsiteX215" fmla="*/ 1202635 w 2064026"/>
                  <a:gd name="connsiteY215" fmla="*/ 1182878 h 1424730"/>
                  <a:gd name="connsiteX216" fmla="*/ 1196009 w 2064026"/>
                  <a:gd name="connsiteY216" fmla="*/ 1182878 h 1424730"/>
                  <a:gd name="connsiteX217" fmla="*/ 1187992 w 2064026"/>
                  <a:gd name="connsiteY217" fmla="*/ 1182842 h 1424730"/>
                  <a:gd name="connsiteX218" fmla="*/ 1187949 w 2064026"/>
                  <a:gd name="connsiteY218" fmla="*/ 1181714 h 1424730"/>
                  <a:gd name="connsiteX219" fmla="*/ 1117927 w 2064026"/>
                  <a:gd name="connsiteY219" fmla="*/ 1175535 h 1424730"/>
                  <a:gd name="connsiteX220" fmla="*/ 1099392 w 2064026"/>
                  <a:gd name="connsiteY220" fmla="*/ 1148763 h 1424730"/>
                  <a:gd name="connsiteX221" fmla="*/ 1095273 w 2064026"/>
                  <a:gd name="connsiteY221" fmla="*/ 1171416 h 1424730"/>
                  <a:gd name="connsiteX222" fmla="*/ 438306 w 2064026"/>
                  <a:gd name="connsiteY222" fmla="*/ 1169357 h 1424730"/>
                  <a:gd name="connsiteX223" fmla="*/ 441532 w 2064026"/>
                  <a:gd name="connsiteY223" fmla="*/ 1177757 h 1424730"/>
                  <a:gd name="connsiteX224" fmla="*/ 434009 w 2064026"/>
                  <a:gd name="connsiteY224" fmla="*/ 1176252 h 1424730"/>
                  <a:gd name="connsiteX225" fmla="*/ 427382 w 2064026"/>
                  <a:gd name="connsiteY225" fmla="*/ 1169626 h 1424730"/>
                  <a:gd name="connsiteX226" fmla="*/ 417443 w 2064026"/>
                  <a:gd name="connsiteY226" fmla="*/ 1166313 h 1424730"/>
                  <a:gd name="connsiteX227" fmla="*/ 414130 w 2064026"/>
                  <a:gd name="connsiteY227" fmla="*/ 1156373 h 1424730"/>
                  <a:gd name="connsiteX228" fmla="*/ 400405 w 2064026"/>
                  <a:gd name="connsiteY228" fmla="*/ 1150780 h 1424730"/>
                  <a:gd name="connsiteX229" fmla="*/ 394252 w 2064026"/>
                  <a:gd name="connsiteY229" fmla="*/ 1143121 h 1424730"/>
                  <a:gd name="connsiteX230" fmla="*/ 385175 w 2064026"/>
                  <a:gd name="connsiteY230" fmla="*/ 1136396 h 1424730"/>
                  <a:gd name="connsiteX231" fmla="*/ 383685 w 2064026"/>
                  <a:gd name="connsiteY231" fmla="*/ 1135200 h 1424730"/>
                  <a:gd name="connsiteX232" fmla="*/ 381000 w 2064026"/>
                  <a:gd name="connsiteY232" fmla="*/ 1126556 h 1424730"/>
                  <a:gd name="connsiteX233" fmla="*/ 361122 w 2064026"/>
                  <a:gd name="connsiteY233" fmla="*/ 1119930 h 1424730"/>
                  <a:gd name="connsiteX234" fmla="*/ 351182 w 2064026"/>
                  <a:gd name="connsiteY234" fmla="*/ 1103365 h 1424730"/>
                  <a:gd name="connsiteX235" fmla="*/ 327991 w 2064026"/>
                  <a:gd name="connsiteY235" fmla="*/ 1100052 h 1424730"/>
                  <a:gd name="connsiteX236" fmla="*/ 311426 w 2064026"/>
                  <a:gd name="connsiteY236" fmla="*/ 1083487 h 1424730"/>
                  <a:gd name="connsiteX237" fmla="*/ 308113 w 2064026"/>
                  <a:gd name="connsiteY237" fmla="*/ 1073547 h 1424730"/>
                  <a:gd name="connsiteX238" fmla="*/ 298174 w 2064026"/>
                  <a:gd name="connsiteY238" fmla="*/ 1047043 h 1424730"/>
                  <a:gd name="connsiteX239" fmla="*/ 284922 w 2064026"/>
                  <a:gd name="connsiteY239" fmla="*/ 1030478 h 1424730"/>
                  <a:gd name="connsiteX240" fmla="*/ 284922 w 2064026"/>
                  <a:gd name="connsiteY240" fmla="*/ 1010600 h 1424730"/>
                  <a:gd name="connsiteX241" fmla="*/ 265043 w 2064026"/>
                  <a:gd name="connsiteY241" fmla="*/ 994034 h 1424730"/>
                  <a:gd name="connsiteX242" fmla="*/ 284922 w 2064026"/>
                  <a:gd name="connsiteY242" fmla="*/ 977469 h 1424730"/>
                  <a:gd name="connsiteX243" fmla="*/ 245165 w 2064026"/>
                  <a:gd name="connsiteY243" fmla="*/ 977469 h 1424730"/>
                  <a:gd name="connsiteX244" fmla="*/ 255104 w 2064026"/>
                  <a:gd name="connsiteY244" fmla="*/ 937713 h 1424730"/>
                  <a:gd name="connsiteX245" fmla="*/ 254462 w 2064026"/>
                  <a:gd name="connsiteY245" fmla="*/ 936521 h 1424730"/>
                  <a:gd name="connsiteX246" fmla="*/ 260652 w 2064026"/>
                  <a:gd name="connsiteY246" fmla="*/ 942023 h 1424730"/>
                  <a:gd name="connsiteX247" fmla="*/ 272212 w 2064026"/>
                  <a:gd name="connsiteY247" fmla="*/ 936176 h 1424730"/>
                  <a:gd name="connsiteX248" fmla="*/ 261117 w 2064026"/>
                  <a:gd name="connsiteY248" fmla="*/ 900767 h 1424730"/>
                  <a:gd name="connsiteX249" fmla="*/ 241386 w 2064026"/>
                  <a:gd name="connsiteY249" fmla="*/ 883893 h 1424730"/>
                  <a:gd name="connsiteX250" fmla="*/ 246236 w 2064026"/>
                  <a:gd name="connsiteY250" fmla="*/ 869942 h 1424730"/>
                  <a:gd name="connsiteX251" fmla="*/ 233879 w 2064026"/>
                  <a:gd name="connsiteY251" fmla="*/ 865823 h 1424730"/>
                  <a:gd name="connsiteX252" fmla="*/ 227701 w 2064026"/>
                  <a:gd name="connsiteY252" fmla="*/ 863763 h 1424730"/>
                  <a:gd name="connsiteX253" fmla="*/ 221522 w 2064026"/>
                  <a:gd name="connsiteY253" fmla="*/ 859644 h 1424730"/>
                  <a:gd name="connsiteX254" fmla="*/ 219463 w 2064026"/>
                  <a:gd name="connsiteY254" fmla="*/ 853466 h 1424730"/>
                  <a:gd name="connsiteX255" fmla="*/ 211225 w 2064026"/>
                  <a:gd name="connsiteY255" fmla="*/ 841109 h 1424730"/>
                  <a:gd name="connsiteX256" fmla="*/ 209360 w 2064026"/>
                  <a:gd name="connsiteY256" fmla="*/ 835558 h 1424730"/>
                  <a:gd name="connsiteX257" fmla="*/ 208755 w 2064026"/>
                  <a:gd name="connsiteY257" fmla="*/ 832227 h 1424730"/>
                  <a:gd name="connsiteX258" fmla="*/ 207106 w 2064026"/>
                  <a:gd name="connsiteY258" fmla="*/ 820515 h 1424730"/>
                  <a:gd name="connsiteX259" fmla="*/ 200928 w 2064026"/>
                  <a:gd name="connsiteY259" fmla="*/ 797861 h 1424730"/>
                  <a:gd name="connsiteX260" fmla="*/ 194749 w 2064026"/>
                  <a:gd name="connsiteY260" fmla="*/ 785504 h 1424730"/>
                  <a:gd name="connsiteX261" fmla="*/ 193488 w 2064026"/>
                  <a:gd name="connsiteY261" fmla="*/ 801050 h 1424730"/>
                  <a:gd name="connsiteX262" fmla="*/ 182393 w 2064026"/>
                  <a:gd name="connsiteY262" fmla="*/ 804704 h 1424730"/>
                  <a:gd name="connsiteX263" fmla="*/ 170036 w 2064026"/>
                  <a:gd name="connsiteY263" fmla="*/ 778462 h 1424730"/>
                  <a:gd name="connsiteX264" fmla="*/ 163031 w 2064026"/>
                  <a:gd name="connsiteY264" fmla="*/ 766341 h 1424730"/>
                  <a:gd name="connsiteX265" fmla="*/ 163636 w 2064026"/>
                  <a:gd name="connsiteY265" fmla="*/ 778005 h 1424730"/>
                  <a:gd name="connsiteX266" fmla="*/ 157679 w 2064026"/>
                  <a:gd name="connsiteY266" fmla="*/ 777199 h 1424730"/>
                  <a:gd name="connsiteX267" fmla="*/ 143263 w 2064026"/>
                  <a:gd name="connsiteY267" fmla="*/ 754612 h 1424730"/>
                  <a:gd name="connsiteX268" fmla="*/ 148112 w 2064026"/>
                  <a:gd name="connsiteY268" fmla="*/ 731626 h 1424730"/>
                  <a:gd name="connsiteX269" fmla="*/ 109514 w 2064026"/>
                  <a:gd name="connsiteY269" fmla="*/ 723854 h 1424730"/>
                  <a:gd name="connsiteX270" fmla="*/ 87326 w 2064026"/>
                  <a:gd name="connsiteY270" fmla="*/ 744780 h 1424730"/>
                  <a:gd name="connsiteX271" fmla="*/ 95895 w 2064026"/>
                  <a:gd name="connsiteY271" fmla="*/ 756671 h 1424730"/>
                  <a:gd name="connsiteX272" fmla="*/ 77360 w 2064026"/>
                  <a:gd name="connsiteY272" fmla="*/ 746374 h 1424730"/>
                  <a:gd name="connsiteX273" fmla="*/ 58825 w 2064026"/>
                  <a:gd name="connsiteY273" fmla="*/ 729898 h 1424730"/>
                  <a:gd name="connsiteX274" fmla="*/ 54706 w 2064026"/>
                  <a:gd name="connsiteY274" fmla="*/ 723720 h 1424730"/>
                  <a:gd name="connsiteX275" fmla="*/ 42349 w 2064026"/>
                  <a:gd name="connsiteY275" fmla="*/ 717542 h 1424730"/>
                  <a:gd name="connsiteX276" fmla="*/ 23814 w 2064026"/>
                  <a:gd name="connsiteY276" fmla="*/ 705185 h 1424730"/>
                  <a:gd name="connsiteX277" fmla="*/ 11457 w 2064026"/>
                  <a:gd name="connsiteY277" fmla="*/ 699007 h 1424730"/>
                  <a:gd name="connsiteX278" fmla="*/ 5279 w 2064026"/>
                  <a:gd name="connsiteY278" fmla="*/ 699007 h 1424730"/>
                  <a:gd name="connsiteX279" fmla="*/ 1160 w 2064026"/>
                  <a:gd name="connsiteY279" fmla="*/ 693515 h 1424730"/>
                  <a:gd name="connsiteX280" fmla="*/ 1160 w 2064026"/>
                  <a:gd name="connsiteY280" fmla="*/ 163547 h 1424730"/>
                  <a:gd name="connsiteX281" fmla="*/ 0 w 2064026"/>
                  <a:gd name="connsiteY281" fmla="*/ 163020 h 1424730"/>
                  <a:gd name="connsiteX282" fmla="*/ 0 w 2064026"/>
                  <a:gd name="connsiteY282" fmla="*/ 162460 h 1424730"/>
                  <a:gd name="connsiteX283" fmla="*/ 92765 w 2064026"/>
                  <a:gd name="connsiteY283" fmla="*/ 218782 h 1424730"/>
                  <a:gd name="connsiteX284" fmla="*/ 125895 w 2064026"/>
                  <a:gd name="connsiteY284" fmla="*/ 215469 h 1424730"/>
                  <a:gd name="connsiteX285" fmla="*/ 83195 w 2064026"/>
                  <a:gd name="connsiteY285" fmla="*/ 149208 h 1424730"/>
                  <a:gd name="connsiteX286" fmla="*/ 131049 w 2064026"/>
                  <a:gd name="connsiteY286" fmla="*/ 151233 h 1424730"/>
                  <a:gd name="connsiteX287" fmla="*/ 228600 w 2064026"/>
                  <a:gd name="connsiteY287" fmla="*/ 75033 h 1424730"/>
                  <a:gd name="connsiteX288" fmla="*/ 274429 w 2064026"/>
                  <a:gd name="connsiteY288" fmla="*/ 79450 h 1424730"/>
                  <a:gd name="connsiteX289" fmla="*/ 147798 w 2064026"/>
                  <a:gd name="connsiteY289" fmla="*/ 163932 h 1424730"/>
                  <a:gd name="connsiteX290" fmla="*/ 195469 w 2064026"/>
                  <a:gd name="connsiteY290" fmla="*/ 179026 h 1424730"/>
                  <a:gd name="connsiteX291" fmla="*/ 218661 w 2064026"/>
                  <a:gd name="connsiteY291" fmla="*/ 142582 h 1424730"/>
                  <a:gd name="connsiteX292" fmla="*/ 255104 w 2064026"/>
                  <a:gd name="connsiteY292" fmla="*/ 142582 h 1424730"/>
                  <a:gd name="connsiteX293" fmla="*/ 261730 w 2064026"/>
                  <a:gd name="connsiteY293" fmla="*/ 155834 h 1424730"/>
                  <a:gd name="connsiteX294" fmla="*/ 301487 w 2064026"/>
                  <a:gd name="connsiteY294" fmla="*/ 139269 h 1424730"/>
                  <a:gd name="connsiteX295" fmla="*/ 311426 w 2064026"/>
                  <a:gd name="connsiteY295" fmla="*/ 99513 h 1424730"/>
                  <a:gd name="connsiteX296" fmla="*/ 327991 w 2064026"/>
                  <a:gd name="connsiteY296" fmla="*/ 132643 h 1424730"/>
                  <a:gd name="connsiteX297" fmla="*/ 341243 w 2064026"/>
                  <a:gd name="connsiteY297" fmla="*/ 159147 h 1424730"/>
                  <a:gd name="connsiteX298" fmla="*/ 371061 w 2064026"/>
                  <a:gd name="connsiteY298" fmla="*/ 165773 h 1424730"/>
                  <a:gd name="connsiteX299" fmla="*/ 397565 w 2064026"/>
                  <a:gd name="connsiteY299" fmla="*/ 139269 h 1424730"/>
                  <a:gd name="connsiteX300" fmla="*/ 417443 w 2064026"/>
                  <a:gd name="connsiteY300" fmla="*/ 182339 h 1424730"/>
                  <a:gd name="connsiteX301" fmla="*/ 443948 w 2064026"/>
                  <a:gd name="connsiteY301" fmla="*/ 152521 h 1424730"/>
                  <a:gd name="connsiteX302" fmla="*/ 473765 w 2064026"/>
                  <a:gd name="connsiteY302" fmla="*/ 155834 h 1424730"/>
                  <a:gd name="connsiteX303" fmla="*/ 506895 w 2064026"/>
                  <a:gd name="connsiteY303" fmla="*/ 179026 h 1424730"/>
                  <a:gd name="connsiteX304" fmla="*/ 576469 w 2064026"/>
                  <a:gd name="connsiteY304" fmla="*/ 225408 h 1424730"/>
                  <a:gd name="connsiteX305" fmla="*/ 616226 w 2064026"/>
                  <a:gd name="connsiteY305" fmla="*/ 218782 h 1424730"/>
                  <a:gd name="connsiteX306" fmla="*/ 641902 w 2064026"/>
                  <a:gd name="connsiteY306" fmla="*/ 248600 h 1424730"/>
                  <a:gd name="connsiteX307" fmla="*/ 609600 w 2064026"/>
                  <a:gd name="connsiteY307" fmla="*/ 271791 h 1424730"/>
                  <a:gd name="connsiteX308" fmla="*/ 659295 w 2064026"/>
                  <a:gd name="connsiteY308" fmla="*/ 285043 h 1424730"/>
                  <a:gd name="connsiteX309" fmla="*/ 742122 w 2064026"/>
                  <a:gd name="connsiteY309" fmla="*/ 281730 h 1424730"/>
                  <a:gd name="connsiteX310" fmla="*/ 785191 w 2064026"/>
                  <a:gd name="connsiteY310" fmla="*/ 354617 h 1424730"/>
                  <a:gd name="connsiteX311" fmla="*/ 788504 w 2064026"/>
                  <a:gd name="connsiteY311" fmla="*/ 278417 h 1424730"/>
                  <a:gd name="connsiteX312" fmla="*/ 834887 w 2064026"/>
                  <a:gd name="connsiteY312" fmla="*/ 275104 h 1424730"/>
                  <a:gd name="connsiteX313" fmla="*/ 834887 w 2064026"/>
                  <a:gd name="connsiteY313" fmla="*/ 258539 h 1424730"/>
                  <a:gd name="connsiteX314" fmla="*/ 781878 w 2064026"/>
                  <a:gd name="connsiteY314" fmla="*/ 258539 h 1424730"/>
                  <a:gd name="connsiteX315" fmla="*/ 765313 w 2064026"/>
                  <a:gd name="connsiteY315" fmla="*/ 238660 h 1424730"/>
                  <a:gd name="connsiteX316" fmla="*/ 781878 w 2064026"/>
                  <a:gd name="connsiteY316" fmla="*/ 222095 h 1424730"/>
                  <a:gd name="connsiteX317" fmla="*/ 811695 w 2064026"/>
                  <a:gd name="connsiteY317" fmla="*/ 218782 h 1424730"/>
                  <a:gd name="connsiteX318" fmla="*/ 844826 w 2064026"/>
                  <a:gd name="connsiteY318" fmla="*/ 218782 h 1424730"/>
                  <a:gd name="connsiteX319" fmla="*/ 849746 w 2064026"/>
                  <a:gd name="connsiteY319" fmla="*/ 220037 h 1424730"/>
                  <a:gd name="connsiteX320" fmla="*/ 851452 w 2064026"/>
                  <a:gd name="connsiteY320" fmla="*/ 232034 h 1424730"/>
                  <a:gd name="connsiteX321" fmla="*/ 858630 w 2064026"/>
                  <a:gd name="connsiteY321" fmla="*/ 242900 h 1424730"/>
                  <a:gd name="connsiteX322" fmla="*/ 857535 w 2064026"/>
                  <a:gd name="connsiteY322" fmla="*/ 240355 h 1424730"/>
                  <a:gd name="connsiteX323" fmla="*/ 864704 w 2064026"/>
                  <a:gd name="connsiteY323" fmla="*/ 248600 h 1424730"/>
                  <a:gd name="connsiteX324" fmla="*/ 877956 w 2064026"/>
                  <a:gd name="connsiteY324" fmla="*/ 271791 h 1424730"/>
                  <a:gd name="connsiteX325" fmla="*/ 937591 w 2064026"/>
                  <a:gd name="connsiteY325" fmla="*/ 275104 h 1424730"/>
                  <a:gd name="connsiteX326" fmla="*/ 940904 w 2064026"/>
                  <a:gd name="connsiteY326" fmla="*/ 285043 h 1424730"/>
                  <a:gd name="connsiteX327" fmla="*/ 964095 w 2064026"/>
                  <a:gd name="connsiteY327" fmla="*/ 291669 h 1424730"/>
                  <a:gd name="connsiteX328" fmla="*/ 977348 w 2064026"/>
                  <a:gd name="connsiteY328" fmla="*/ 288356 h 1424730"/>
                  <a:gd name="connsiteX329" fmla="*/ 987287 w 2064026"/>
                  <a:gd name="connsiteY329" fmla="*/ 285043 h 1424730"/>
                  <a:gd name="connsiteX330" fmla="*/ 1017104 w 2064026"/>
                  <a:gd name="connsiteY330" fmla="*/ 281730 h 1424730"/>
                  <a:gd name="connsiteX331" fmla="*/ 1030356 w 2064026"/>
                  <a:gd name="connsiteY331" fmla="*/ 248600 h 1424730"/>
                  <a:gd name="connsiteX332" fmla="*/ 1050235 w 2064026"/>
                  <a:gd name="connsiteY332" fmla="*/ 248600 h 1424730"/>
                  <a:gd name="connsiteX333" fmla="*/ 1076739 w 2064026"/>
                  <a:gd name="connsiteY333" fmla="*/ 265165 h 1424730"/>
                  <a:gd name="connsiteX334" fmla="*/ 1089991 w 2064026"/>
                  <a:gd name="connsiteY334" fmla="*/ 338052 h 1424730"/>
                  <a:gd name="connsiteX335" fmla="*/ 1096617 w 2064026"/>
                  <a:gd name="connsiteY335" fmla="*/ 271791 h 1424730"/>
                  <a:gd name="connsiteX336" fmla="*/ 1123122 w 2064026"/>
                  <a:gd name="connsiteY336" fmla="*/ 271791 h 1424730"/>
                  <a:gd name="connsiteX337" fmla="*/ 1116495 w 2064026"/>
                  <a:gd name="connsiteY337" fmla="*/ 185652 h 1424730"/>
                  <a:gd name="connsiteX338" fmla="*/ 1131036 w 2064026"/>
                  <a:gd name="connsiteY338" fmla="*/ 171480 h 1424730"/>
                  <a:gd name="connsiteX339" fmla="*/ 1106556 w 2064026"/>
                  <a:gd name="connsiteY339" fmla="*/ 165773 h 1424730"/>
                  <a:gd name="connsiteX340" fmla="*/ 1099930 w 2064026"/>
                  <a:gd name="connsiteY340" fmla="*/ 155834 h 1424730"/>
                  <a:gd name="connsiteX341" fmla="*/ 1086678 w 2064026"/>
                  <a:gd name="connsiteY341" fmla="*/ 135956 h 1424730"/>
                  <a:gd name="connsiteX342" fmla="*/ 1080052 w 2064026"/>
                  <a:gd name="connsiteY342" fmla="*/ 122704 h 1424730"/>
                  <a:gd name="connsiteX343" fmla="*/ 1073426 w 2064026"/>
                  <a:gd name="connsiteY343" fmla="*/ 99513 h 1424730"/>
                  <a:gd name="connsiteX344" fmla="*/ 1083365 w 2064026"/>
                  <a:gd name="connsiteY344" fmla="*/ 66382 h 1424730"/>
                  <a:gd name="connsiteX345" fmla="*/ 1096617 w 2064026"/>
                  <a:gd name="connsiteY345" fmla="*/ 46504 h 1424730"/>
                  <a:gd name="connsiteX346" fmla="*/ 1099930 w 2064026"/>
                  <a:gd name="connsiteY346" fmla="*/ 10060 h 1424730"/>
                  <a:gd name="connsiteX347" fmla="*/ 1126435 w 2064026"/>
                  <a:gd name="connsiteY347" fmla="*/ 6747 h 1424730"/>
                  <a:gd name="connsiteX348" fmla="*/ 1146313 w 2064026"/>
                  <a:gd name="connsiteY34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84326 w 2064026"/>
                  <a:gd name="connsiteY71" fmla="*/ 584525 h 1424730"/>
                  <a:gd name="connsiteX72" fmla="*/ 1152939 w 2064026"/>
                  <a:gd name="connsiteY72" fmla="*/ 599782 h 1424730"/>
                  <a:gd name="connsiteX73" fmla="*/ 1130184 w 2064026"/>
                  <a:gd name="connsiteY73" fmla="*/ 612598 h 1424730"/>
                  <a:gd name="connsiteX74" fmla="*/ 1108126 w 2064026"/>
                  <a:gd name="connsiteY74" fmla="*/ 634656 h 1424730"/>
                  <a:gd name="connsiteX75" fmla="*/ 1103243 w 2064026"/>
                  <a:gd name="connsiteY75" fmla="*/ 652791 h 1424730"/>
                  <a:gd name="connsiteX76" fmla="*/ 1106556 w 2064026"/>
                  <a:gd name="connsiteY76" fmla="*/ 669356 h 1424730"/>
                  <a:gd name="connsiteX77" fmla="*/ 1113182 w 2064026"/>
                  <a:gd name="connsiteY77" fmla="*/ 705800 h 1424730"/>
                  <a:gd name="connsiteX78" fmla="*/ 1126435 w 2064026"/>
                  <a:gd name="connsiteY78" fmla="*/ 755495 h 1424730"/>
                  <a:gd name="connsiteX79" fmla="*/ 1126173 w 2064026"/>
                  <a:gd name="connsiteY79" fmla="*/ 779035 h 1424730"/>
                  <a:gd name="connsiteX80" fmla="*/ 1136199 w 2064026"/>
                  <a:gd name="connsiteY80" fmla="*/ 797083 h 1424730"/>
                  <a:gd name="connsiteX81" fmla="*/ 1158955 w 2064026"/>
                  <a:gd name="connsiteY81" fmla="*/ 788016 h 1424730"/>
                  <a:gd name="connsiteX82" fmla="*/ 1170289 w 2064026"/>
                  <a:gd name="connsiteY82" fmla="*/ 821146 h 1424730"/>
                  <a:gd name="connsiteX83" fmla="*/ 1159565 w 2064026"/>
                  <a:gd name="connsiteY83" fmla="*/ 835008 h 1424730"/>
                  <a:gd name="connsiteX84" fmla="*/ 1176130 w 2064026"/>
                  <a:gd name="connsiteY84" fmla="*/ 841634 h 1424730"/>
                  <a:gd name="connsiteX85" fmla="*/ 1202373 w 2064026"/>
                  <a:gd name="connsiteY85" fmla="*/ 833177 h 1424730"/>
                  <a:gd name="connsiteX86" fmla="*/ 1225826 w 2064026"/>
                  <a:gd name="connsiteY86" fmla="*/ 838321 h 1424730"/>
                  <a:gd name="connsiteX87" fmla="*/ 1245704 w 2064026"/>
                  <a:gd name="connsiteY87" fmla="*/ 864826 h 1424730"/>
                  <a:gd name="connsiteX88" fmla="*/ 1288599 w 2064026"/>
                  <a:gd name="connsiteY88" fmla="*/ 885314 h 1424730"/>
                  <a:gd name="connsiteX89" fmla="*/ 1318591 w 2064026"/>
                  <a:gd name="connsiteY89" fmla="*/ 914521 h 1424730"/>
                  <a:gd name="connsiteX90" fmla="*/ 1345095 w 2064026"/>
                  <a:gd name="connsiteY90" fmla="*/ 917834 h 1424730"/>
                  <a:gd name="connsiteX91" fmla="*/ 1364799 w 2064026"/>
                  <a:gd name="connsiteY91" fmla="*/ 907372 h 1424730"/>
                  <a:gd name="connsiteX92" fmla="*/ 1381539 w 2064026"/>
                  <a:gd name="connsiteY92" fmla="*/ 914521 h 1424730"/>
                  <a:gd name="connsiteX93" fmla="*/ 1404905 w 2064026"/>
                  <a:gd name="connsiteY93" fmla="*/ 917398 h 1424730"/>
                  <a:gd name="connsiteX94" fmla="*/ 1414669 w 2064026"/>
                  <a:gd name="connsiteY94" fmla="*/ 934400 h 1424730"/>
                  <a:gd name="connsiteX95" fmla="*/ 1414669 w 2064026"/>
                  <a:gd name="connsiteY95" fmla="*/ 970843 h 1424730"/>
                  <a:gd name="connsiteX96" fmla="*/ 1412926 w 2064026"/>
                  <a:gd name="connsiteY96" fmla="*/ 997609 h 1424730"/>
                  <a:gd name="connsiteX97" fmla="*/ 1427922 w 2064026"/>
                  <a:gd name="connsiteY97" fmla="*/ 1027165 h 1424730"/>
                  <a:gd name="connsiteX98" fmla="*/ 1430973 w 2064026"/>
                  <a:gd name="connsiteY98" fmla="*/ 1049746 h 1424730"/>
                  <a:gd name="connsiteX99" fmla="*/ 1447800 w 2064026"/>
                  <a:gd name="connsiteY99" fmla="*/ 1060295 h 1424730"/>
                  <a:gd name="connsiteX100" fmla="*/ 1457041 w 2064026"/>
                  <a:gd name="connsiteY100" fmla="*/ 1075814 h 1424730"/>
                  <a:gd name="connsiteX101" fmla="*/ 1477617 w 2064026"/>
                  <a:gd name="connsiteY101" fmla="*/ 1080173 h 1424730"/>
                  <a:gd name="connsiteX102" fmla="*/ 1499152 w 2064026"/>
                  <a:gd name="connsiteY102" fmla="*/ 1073809 h 1424730"/>
                  <a:gd name="connsiteX103" fmla="*/ 1504122 w 2064026"/>
                  <a:gd name="connsiteY103" fmla="*/ 1053669 h 1424730"/>
                  <a:gd name="connsiteX104" fmla="*/ 1491131 w 2064026"/>
                  <a:gd name="connsiteY104" fmla="*/ 1037714 h 1424730"/>
                  <a:gd name="connsiteX105" fmla="*/ 1500809 w 2064026"/>
                  <a:gd name="connsiteY105" fmla="*/ 1007287 h 1424730"/>
                  <a:gd name="connsiteX106" fmla="*/ 1483110 w 2064026"/>
                  <a:gd name="connsiteY106" fmla="*/ 983572 h 1424730"/>
                  <a:gd name="connsiteX107" fmla="*/ 1480930 w 2064026"/>
                  <a:gd name="connsiteY107" fmla="*/ 954278 h 1424730"/>
                  <a:gd name="connsiteX108" fmla="*/ 1511184 w 2064026"/>
                  <a:gd name="connsiteY108" fmla="*/ 943467 h 1424730"/>
                  <a:gd name="connsiteX109" fmla="*/ 1533939 w 2064026"/>
                  <a:gd name="connsiteY109" fmla="*/ 921147 h 1424730"/>
                  <a:gd name="connsiteX110" fmla="*/ 1551289 w 2064026"/>
                  <a:gd name="connsiteY110" fmla="*/ 895341 h 1424730"/>
                  <a:gd name="connsiteX111" fmla="*/ 1557130 w 2064026"/>
                  <a:gd name="connsiteY111" fmla="*/ 864826 h 1424730"/>
                  <a:gd name="connsiteX112" fmla="*/ 1557117 w 2064026"/>
                  <a:gd name="connsiteY112" fmla="*/ 857327 h 1424730"/>
                  <a:gd name="connsiteX113" fmla="*/ 1553817 w 2064026"/>
                  <a:gd name="connsiteY113" fmla="*/ 831695 h 1424730"/>
                  <a:gd name="connsiteX114" fmla="*/ 1550504 w 2064026"/>
                  <a:gd name="connsiteY114" fmla="*/ 795252 h 1424730"/>
                  <a:gd name="connsiteX115" fmla="*/ 1538660 w 2064026"/>
                  <a:gd name="connsiteY115" fmla="*/ 786224 h 1424730"/>
                  <a:gd name="connsiteX116" fmla="*/ 1517788 w 2064026"/>
                  <a:gd name="connsiteY116" fmla="*/ 775373 h 1424730"/>
                  <a:gd name="connsiteX117" fmla="*/ 1532117 w 2064026"/>
                  <a:gd name="connsiteY117" fmla="*/ 759305 h 1424730"/>
                  <a:gd name="connsiteX118" fmla="*/ 1534933 w 2064026"/>
                  <a:gd name="connsiteY118" fmla="*/ 749366 h 1424730"/>
                  <a:gd name="connsiteX119" fmla="*/ 1537252 w 2064026"/>
                  <a:gd name="connsiteY119" fmla="*/ 716872 h 1424730"/>
                  <a:gd name="connsiteX120" fmla="*/ 1527313 w 2064026"/>
                  <a:gd name="connsiteY120" fmla="*/ 689234 h 1424730"/>
                  <a:gd name="connsiteX121" fmla="*/ 1524000 w 2064026"/>
                  <a:gd name="connsiteY121" fmla="*/ 666043 h 1424730"/>
                  <a:gd name="connsiteX122" fmla="*/ 1514061 w 2064026"/>
                  <a:gd name="connsiteY122" fmla="*/ 613034 h 1424730"/>
                  <a:gd name="connsiteX123" fmla="*/ 1517374 w 2064026"/>
                  <a:gd name="connsiteY123" fmla="*/ 603095 h 1424730"/>
                  <a:gd name="connsiteX124" fmla="*/ 1527313 w 2064026"/>
                  <a:gd name="connsiteY124" fmla="*/ 606408 h 1424730"/>
                  <a:gd name="connsiteX125" fmla="*/ 1553817 w 2064026"/>
                  <a:gd name="connsiteY125" fmla="*/ 609721 h 1424730"/>
                  <a:gd name="connsiteX126" fmla="*/ 1583635 w 2064026"/>
                  <a:gd name="connsiteY126" fmla="*/ 616347 h 1424730"/>
                  <a:gd name="connsiteX127" fmla="*/ 1613452 w 2064026"/>
                  <a:gd name="connsiteY127" fmla="*/ 612598 h 1424730"/>
                  <a:gd name="connsiteX128" fmla="*/ 1633330 w 2064026"/>
                  <a:gd name="connsiteY128" fmla="*/ 603095 h 1424730"/>
                  <a:gd name="connsiteX129" fmla="*/ 1643269 w 2064026"/>
                  <a:gd name="connsiteY129" fmla="*/ 609721 h 1424730"/>
                  <a:gd name="connsiteX130" fmla="*/ 1653209 w 2064026"/>
                  <a:gd name="connsiteY130" fmla="*/ 646165 h 1424730"/>
                  <a:gd name="connsiteX131" fmla="*/ 1663270 w 2064026"/>
                  <a:gd name="connsiteY131" fmla="*/ 652958 h 1424730"/>
                  <a:gd name="connsiteX132" fmla="*/ 1662413 w 2064026"/>
                  <a:gd name="connsiteY132" fmla="*/ 651435 h 1424730"/>
                  <a:gd name="connsiteX133" fmla="*/ 1673087 w 2064026"/>
                  <a:gd name="connsiteY133" fmla="*/ 656104 h 1424730"/>
                  <a:gd name="connsiteX134" fmla="*/ 1685556 w 2064026"/>
                  <a:gd name="connsiteY134" fmla="*/ 664962 h 1424730"/>
                  <a:gd name="connsiteX135" fmla="*/ 1696278 w 2064026"/>
                  <a:gd name="connsiteY135" fmla="*/ 669356 h 1424730"/>
                  <a:gd name="connsiteX136" fmla="*/ 1715245 w 2064026"/>
                  <a:gd name="connsiteY136" fmla="*/ 691719 h 1424730"/>
                  <a:gd name="connsiteX137" fmla="*/ 1699011 w 2064026"/>
                  <a:gd name="connsiteY137" fmla="*/ 707953 h 1424730"/>
                  <a:gd name="connsiteX138" fmla="*/ 1720877 w 2064026"/>
                  <a:gd name="connsiteY138" fmla="*/ 709775 h 1424730"/>
                  <a:gd name="connsiteX139" fmla="*/ 1732722 w 2064026"/>
                  <a:gd name="connsiteY139" fmla="*/ 750691 h 1424730"/>
                  <a:gd name="connsiteX140" fmla="*/ 1723611 w 2064026"/>
                  <a:gd name="connsiteY140" fmla="*/ 764440 h 1424730"/>
                  <a:gd name="connsiteX141" fmla="*/ 1742578 w 2064026"/>
                  <a:gd name="connsiteY141" fmla="*/ 765352 h 1424730"/>
                  <a:gd name="connsiteX142" fmla="*/ 1761071 w 2064026"/>
                  <a:gd name="connsiteY142" fmla="*/ 785671 h 1424730"/>
                  <a:gd name="connsiteX143" fmla="*/ 1758350 w 2064026"/>
                  <a:gd name="connsiteY143" fmla="*/ 788821 h 1424730"/>
                  <a:gd name="connsiteX144" fmla="*/ 1772478 w 2064026"/>
                  <a:gd name="connsiteY144" fmla="*/ 791939 h 1424730"/>
                  <a:gd name="connsiteX145" fmla="*/ 1792356 w 2064026"/>
                  <a:gd name="connsiteY145" fmla="*/ 778687 h 1424730"/>
                  <a:gd name="connsiteX146" fmla="*/ 1805609 w 2064026"/>
                  <a:gd name="connsiteY146" fmla="*/ 765434 h 1424730"/>
                  <a:gd name="connsiteX147" fmla="*/ 1808922 w 2064026"/>
                  <a:gd name="connsiteY147" fmla="*/ 755495 h 1424730"/>
                  <a:gd name="connsiteX148" fmla="*/ 1815548 w 2064026"/>
                  <a:gd name="connsiteY148" fmla="*/ 745556 h 1424730"/>
                  <a:gd name="connsiteX149" fmla="*/ 1828800 w 2064026"/>
                  <a:gd name="connsiteY149" fmla="*/ 725678 h 1424730"/>
                  <a:gd name="connsiteX150" fmla="*/ 1842052 w 2064026"/>
                  <a:gd name="connsiteY150" fmla="*/ 699173 h 1424730"/>
                  <a:gd name="connsiteX151" fmla="*/ 1848068 w 2064026"/>
                  <a:gd name="connsiteY151" fmla="*/ 728904 h 1424730"/>
                  <a:gd name="connsiteX152" fmla="*/ 1874136 w 2064026"/>
                  <a:gd name="connsiteY152" fmla="*/ 748956 h 1424730"/>
                  <a:gd name="connsiteX153" fmla="*/ 1878495 w 2064026"/>
                  <a:gd name="connsiteY153" fmla="*/ 768747 h 1424730"/>
                  <a:gd name="connsiteX154" fmla="*/ 1896194 w 2064026"/>
                  <a:gd name="connsiteY154" fmla="*/ 779035 h 1424730"/>
                  <a:gd name="connsiteX155" fmla="*/ 1888173 w 2064026"/>
                  <a:gd name="connsiteY155" fmla="*/ 791067 h 1424730"/>
                  <a:gd name="connsiteX156" fmla="*/ 1894189 w 2064026"/>
                  <a:gd name="connsiteY156" fmla="*/ 817135 h 1424730"/>
                  <a:gd name="connsiteX157" fmla="*/ 1918252 w 2064026"/>
                  <a:gd name="connsiteY157" fmla="*/ 823151 h 1424730"/>
                  <a:gd name="connsiteX158" fmla="*/ 1921565 w 2064026"/>
                  <a:gd name="connsiteY158" fmla="*/ 838321 h 1424730"/>
                  <a:gd name="connsiteX159" fmla="*/ 1921565 w 2064026"/>
                  <a:gd name="connsiteY159" fmla="*/ 871452 h 1424730"/>
                  <a:gd name="connsiteX160" fmla="*/ 1938130 w 2064026"/>
                  <a:gd name="connsiteY160" fmla="*/ 904582 h 1424730"/>
                  <a:gd name="connsiteX161" fmla="*/ 1951382 w 2064026"/>
                  <a:gd name="connsiteY161" fmla="*/ 921147 h 1424730"/>
                  <a:gd name="connsiteX162" fmla="*/ 1938130 w 2064026"/>
                  <a:gd name="connsiteY162" fmla="*/ 954278 h 1424730"/>
                  <a:gd name="connsiteX163" fmla="*/ 1905000 w 2064026"/>
                  <a:gd name="connsiteY163" fmla="*/ 984095 h 1424730"/>
                  <a:gd name="connsiteX164" fmla="*/ 1918252 w 2064026"/>
                  <a:gd name="connsiteY164" fmla="*/ 990721 h 1424730"/>
                  <a:gd name="connsiteX165" fmla="*/ 1951382 w 2064026"/>
                  <a:gd name="connsiteY165" fmla="*/ 960904 h 1424730"/>
                  <a:gd name="connsiteX166" fmla="*/ 1977887 w 2064026"/>
                  <a:gd name="connsiteY166" fmla="*/ 934400 h 1424730"/>
                  <a:gd name="connsiteX167" fmla="*/ 2001078 w 2064026"/>
                  <a:gd name="connsiteY167" fmla="*/ 947652 h 1424730"/>
                  <a:gd name="connsiteX168" fmla="*/ 2022526 w 2064026"/>
                  <a:gd name="connsiteY168" fmla="*/ 963519 h 1424730"/>
                  <a:gd name="connsiteX169" fmla="*/ 2017643 w 2064026"/>
                  <a:gd name="connsiteY169" fmla="*/ 990721 h 1424730"/>
                  <a:gd name="connsiteX170" fmla="*/ 2042578 w 2064026"/>
                  <a:gd name="connsiteY170" fmla="*/ 991593 h 1424730"/>
                  <a:gd name="connsiteX171" fmla="*/ 2058185 w 2064026"/>
                  <a:gd name="connsiteY171" fmla="*/ 1007287 h 1424730"/>
                  <a:gd name="connsiteX172" fmla="*/ 2046589 w 2064026"/>
                  <a:gd name="connsiteY172" fmla="*/ 1041725 h 1424730"/>
                  <a:gd name="connsiteX173" fmla="*/ 2064026 w 2064026"/>
                  <a:gd name="connsiteY173" fmla="*/ 1060295 h 1424730"/>
                  <a:gd name="connsiteX174" fmla="*/ 2027582 w 2064026"/>
                  <a:gd name="connsiteY174" fmla="*/ 1083487 h 1424730"/>
                  <a:gd name="connsiteX175" fmla="*/ 1981200 w 2064026"/>
                  <a:gd name="connsiteY175" fmla="*/ 1103365 h 1424730"/>
                  <a:gd name="connsiteX176" fmla="*/ 1952341 w 2064026"/>
                  <a:gd name="connsiteY176" fmla="*/ 1109904 h 1424730"/>
                  <a:gd name="connsiteX177" fmla="*/ 1931504 w 2064026"/>
                  <a:gd name="connsiteY177" fmla="*/ 1129869 h 1424730"/>
                  <a:gd name="connsiteX178" fmla="*/ 1888173 w 2064026"/>
                  <a:gd name="connsiteY178" fmla="*/ 1119930 h 1424730"/>
                  <a:gd name="connsiteX179" fmla="*/ 1832113 w 2064026"/>
                  <a:gd name="connsiteY179" fmla="*/ 1119930 h 1424730"/>
                  <a:gd name="connsiteX180" fmla="*/ 1795669 w 2064026"/>
                  <a:gd name="connsiteY180" fmla="*/ 1123243 h 1424730"/>
                  <a:gd name="connsiteX181" fmla="*/ 1777884 w 2064026"/>
                  <a:gd name="connsiteY181" fmla="*/ 1143993 h 1424730"/>
                  <a:gd name="connsiteX182" fmla="*/ 1751815 w 2064026"/>
                  <a:gd name="connsiteY182" fmla="*/ 1150009 h 1424730"/>
                  <a:gd name="connsiteX183" fmla="*/ 1716946 w 2064026"/>
                  <a:gd name="connsiteY183" fmla="*/ 1182878 h 1424730"/>
                  <a:gd name="connsiteX184" fmla="*/ 1645005 w 2064026"/>
                  <a:gd name="connsiteY184" fmla="*/ 1261129 h 1424730"/>
                  <a:gd name="connsiteX185" fmla="*/ 1596569 w 2064026"/>
                  <a:gd name="connsiteY185" fmla="*/ 1317493 h 1424730"/>
                  <a:gd name="connsiteX186" fmla="*/ 1593662 w 2064026"/>
                  <a:gd name="connsiteY186" fmla="*/ 1317638 h 1424730"/>
                  <a:gd name="connsiteX187" fmla="*/ 1593697 w 2064026"/>
                  <a:gd name="connsiteY187" fmla="*/ 1319298 h 1424730"/>
                  <a:gd name="connsiteX188" fmla="*/ 1547191 w 2064026"/>
                  <a:gd name="connsiteY188" fmla="*/ 1348530 h 1424730"/>
                  <a:gd name="connsiteX189" fmla="*/ 1497495 w 2064026"/>
                  <a:gd name="connsiteY189" fmla="*/ 1361782 h 1424730"/>
                  <a:gd name="connsiteX190" fmla="*/ 1490869 w 2064026"/>
                  <a:gd name="connsiteY190" fmla="*/ 1384973 h 1424730"/>
                  <a:gd name="connsiteX191" fmla="*/ 1464365 w 2064026"/>
                  <a:gd name="connsiteY191" fmla="*/ 1398226 h 1424730"/>
                  <a:gd name="connsiteX192" fmla="*/ 1408043 w 2064026"/>
                  <a:gd name="connsiteY192" fmla="*/ 1424730 h 1424730"/>
                  <a:gd name="connsiteX193" fmla="*/ 1404730 w 2064026"/>
                  <a:gd name="connsiteY193" fmla="*/ 1404852 h 1424730"/>
                  <a:gd name="connsiteX194" fmla="*/ 1408481 w 2064026"/>
                  <a:gd name="connsiteY194" fmla="*/ 1404687 h 1424730"/>
                  <a:gd name="connsiteX195" fmla="*/ 1414669 w 2064026"/>
                  <a:gd name="connsiteY195" fmla="*/ 1398226 h 1424730"/>
                  <a:gd name="connsiteX196" fmla="*/ 1417982 w 2064026"/>
                  <a:gd name="connsiteY196" fmla="*/ 1381660 h 1424730"/>
                  <a:gd name="connsiteX197" fmla="*/ 1414669 w 2064026"/>
                  <a:gd name="connsiteY197" fmla="*/ 1371721 h 1424730"/>
                  <a:gd name="connsiteX198" fmla="*/ 1411356 w 2064026"/>
                  <a:gd name="connsiteY198" fmla="*/ 1341904 h 1424730"/>
                  <a:gd name="connsiteX199" fmla="*/ 1437861 w 2064026"/>
                  <a:gd name="connsiteY199" fmla="*/ 1318713 h 1424730"/>
                  <a:gd name="connsiteX200" fmla="*/ 1441174 w 2064026"/>
                  <a:gd name="connsiteY200" fmla="*/ 1295521 h 1424730"/>
                  <a:gd name="connsiteX201" fmla="*/ 1414669 w 2064026"/>
                  <a:gd name="connsiteY201" fmla="*/ 1265704 h 1424730"/>
                  <a:gd name="connsiteX202" fmla="*/ 1378226 w 2064026"/>
                  <a:gd name="connsiteY202" fmla="*/ 1262391 h 1424730"/>
                  <a:gd name="connsiteX203" fmla="*/ 1374293 w 2064026"/>
                  <a:gd name="connsiteY203" fmla="*/ 1258586 h 1424730"/>
                  <a:gd name="connsiteX204" fmla="*/ 1368287 w 2064026"/>
                  <a:gd name="connsiteY204" fmla="*/ 1252452 h 1424730"/>
                  <a:gd name="connsiteX205" fmla="*/ 1358941 w 2064026"/>
                  <a:gd name="connsiteY205" fmla="*/ 1248330 h 1424730"/>
                  <a:gd name="connsiteX206" fmla="*/ 1357896 w 2064026"/>
                  <a:gd name="connsiteY206" fmla="*/ 1248612 h 1424730"/>
                  <a:gd name="connsiteX207" fmla="*/ 1355035 w 2064026"/>
                  <a:gd name="connsiteY207" fmla="*/ 1239200 h 1424730"/>
                  <a:gd name="connsiteX208" fmla="*/ 1345095 w 2064026"/>
                  <a:gd name="connsiteY208" fmla="*/ 1235887 h 1424730"/>
                  <a:gd name="connsiteX209" fmla="*/ 1331843 w 2064026"/>
                  <a:gd name="connsiteY209" fmla="*/ 1219321 h 1424730"/>
                  <a:gd name="connsiteX210" fmla="*/ 1311965 w 2064026"/>
                  <a:gd name="connsiteY210" fmla="*/ 1189504 h 1424730"/>
                  <a:gd name="connsiteX211" fmla="*/ 1292087 w 2064026"/>
                  <a:gd name="connsiteY211" fmla="*/ 1172939 h 1424730"/>
                  <a:gd name="connsiteX212" fmla="*/ 1282148 w 2064026"/>
                  <a:gd name="connsiteY212" fmla="*/ 1169626 h 1424730"/>
                  <a:gd name="connsiteX213" fmla="*/ 1262269 w 2064026"/>
                  <a:gd name="connsiteY213" fmla="*/ 1166313 h 1424730"/>
                  <a:gd name="connsiteX214" fmla="*/ 1252330 w 2064026"/>
                  <a:gd name="connsiteY214" fmla="*/ 1169626 h 1424730"/>
                  <a:gd name="connsiteX215" fmla="*/ 1232452 w 2064026"/>
                  <a:gd name="connsiteY215" fmla="*/ 1176252 h 1424730"/>
                  <a:gd name="connsiteX216" fmla="*/ 1202635 w 2064026"/>
                  <a:gd name="connsiteY216" fmla="*/ 1182878 h 1424730"/>
                  <a:gd name="connsiteX217" fmla="*/ 1196009 w 2064026"/>
                  <a:gd name="connsiteY217" fmla="*/ 1182878 h 1424730"/>
                  <a:gd name="connsiteX218" fmla="*/ 1187992 w 2064026"/>
                  <a:gd name="connsiteY218" fmla="*/ 1182842 h 1424730"/>
                  <a:gd name="connsiteX219" fmla="*/ 1187949 w 2064026"/>
                  <a:gd name="connsiteY219" fmla="*/ 1181714 h 1424730"/>
                  <a:gd name="connsiteX220" fmla="*/ 1117927 w 2064026"/>
                  <a:gd name="connsiteY220" fmla="*/ 1175535 h 1424730"/>
                  <a:gd name="connsiteX221" fmla="*/ 1099392 w 2064026"/>
                  <a:gd name="connsiteY221" fmla="*/ 1148763 h 1424730"/>
                  <a:gd name="connsiteX222" fmla="*/ 1095273 w 2064026"/>
                  <a:gd name="connsiteY222" fmla="*/ 1171416 h 1424730"/>
                  <a:gd name="connsiteX223" fmla="*/ 438306 w 2064026"/>
                  <a:gd name="connsiteY223" fmla="*/ 1169357 h 1424730"/>
                  <a:gd name="connsiteX224" fmla="*/ 441532 w 2064026"/>
                  <a:gd name="connsiteY224" fmla="*/ 1177757 h 1424730"/>
                  <a:gd name="connsiteX225" fmla="*/ 434009 w 2064026"/>
                  <a:gd name="connsiteY225" fmla="*/ 1176252 h 1424730"/>
                  <a:gd name="connsiteX226" fmla="*/ 427382 w 2064026"/>
                  <a:gd name="connsiteY226" fmla="*/ 1169626 h 1424730"/>
                  <a:gd name="connsiteX227" fmla="*/ 417443 w 2064026"/>
                  <a:gd name="connsiteY227" fmla="*/ 1166313 h 1424730"/>
                  <a:gd name="connsiteX228" fmla="*/ 414130 w 2064026"/>
                  <a:gd name="connsiteY228" fmla="*/ 1156373 h 1424730"/>
                  <a:gd name="connsiteX229" fmla="*/ 400405 w 2064026"/>
                  <a:gd name="connsiteY229" fmla="*/ 1150780 h 1424730"/>
                  <a:gd name="connsiteX230" fmla="*/ 394252 w 2064026"/>
                  <a:gd name="connsiteY230" fmla="*/ 1143121 h 1424730"/>
                  <a:gd name="connsiteX231" fmla="*/ 385175 w 2064026"/>
                  <a:gd name="connsiteY231" fmla="*/ 1136396 h 1424730"/>
                  <a:gd name="connsiteX232" fmla="*/ 383685 w 2064026"/>
                  <a:gd name="connsiteY232" fmla="*/ 1135200 h 1424730"/>
                  <a:gd name="connsiteX233" fmla="*/ 381000 w 2064026"/>
                  <a:gd name="connsiteY233" fmla="*/ 1126556 h 1424730"/>
                  <a:gd name="connsiteX234" fmla="*/ 361122 w 2064026"/>
                  <a:gd name="connsiteY234" fmla="*/ 1119930 h 1424730"/>
                  <a:gd name="connsiteX235" fmla="*/ 351182 w 2064026"/>
                  <a:gd name="connsiteY235" fmla="*/ 1103365 h 1424730"/>
                  <a:gd name="connsiteX236" fmla="*/ 327991 w 2064026"/>
                  <a:gd name="connsiteY236" fmla="*/ 1100052 h 1424730"/>
                  <a:gd name="connsiteX237" fmla="*/ 311426 w 2064026"/>
                  <a:gd name="connsiteY237" fmla="*/ 1083487 h 1424730"/>
                  <a:gd name="connsiteX238" fmla="*/ 308113 w 2064026"/>
                  <a:gd name="connsiteY238" fmla="*/ 1073547 h 1424730"/>
                  <a:gd name="connsiteX239" fmla="*/ 298174 w 2064026"/>
                  <a:gd name="connsiteY239" fmla="*/ 1047043 h 1424730"/>
                  <a:gd name="connsiteX240" fmla="*/ 284922 w 2064026"/>
                  <a:gd name="connsiteY240" fmla="*/ 1030478 h 1424730"/>
                  <a:gd name="connsiteX241" fmla="*/ 284922 w 2064026"/>
                  <a:gd name="connsiteY241" fmla="*/ 1010600 h 1424730"/>
                  <a:gd name="connsiteX242" fmla="*/ 265043 w 2064026"/>
                  <a:gd name="connsiteY242" fmla="*/ 994034 h 1424730"/>
                  <a:gd name="connsiteX243" fmla="*/ 284922 w 2064026"/>
                  <a:gd name="connsiteY243" fmla="*/ 977469 h 1424730"/>
                  <a:gd name="connsiteX244" fmla="*/ 245165 w 2064026"/>
                  <a:gd name="connsiteY244" fmla="*/ 977469 h 1424730"/>
                  <a:gd name="connsiteX245" fmla="*/ 255104 w 2064026"/>
                  <a:gd name="connsiteY245" fmla="*/ 937713 h 1424730"/>
                  <a:gd name="connsiteX246" fmla="*/ 254462 w 2064026"/>
                  <a:gd name="connsiteY246" fmla="*/ 936521 h 1424730"/>
                  <a:gd name="connsiteX247" fmla="*/ 260652 w 2064026"/>
                  <a:gd name="connsiteY247" fmla="*/ 942023 h 1424730"/>
                  <a:gd name="connsiteX248" fmla="*/ 272212 w 2064026"/>
                  <a:gd name="connsiteY248" fmla="*/ 936176 h 1424730"/>
                  <a:gd name="connsiteX249" fmla="*/ 261117 w 2064026"/>
                  <a:gd name="connsiteY249" fmla="*/ 900767 h 1424730"/>
                  <a:gd name="connsiteX250" fmla="*/ 241386 w 2064026"/>
                  <a:gd name="connsiteY250" fmla="*/ 883893 h 1424730"/>
                  <a:gd name="connsiteX251" fmla="*/ 246236 w 2064026"/>
                  <a:gd name="connsiteY251" fmla="*/ 869942 h 1424730"/>
                  <a:gd name="connsiteX252" fmla="*/ 233879 w 2064026"/>
                  <a:gd name="connsiteY252" fmla="*/ 865823 h 1424730"/>
                  <a:gd name="connsiteX253" fmla="*/ 227701 w 2064026"/>
                  <a:gd name="connsiteY253" fmla="*/ 863763 h 1424730"/>
                  <a:gd name="connsiteX254" fmla="*/ 221522 w 2064026"/>
                  <a:gd name="connsiteY254" fmla="*/ 859644 h 1424730"/>
                  <a:gd name="connsiteX255" fmla="*/ 219463 w 2064026"/>
                  <a:gd name="connsiteY255" fmla="*/ 853466 h 1424730"/>
                  <a:gd name="connsiteX256" fmla="*/ 211225 w 2064026"/>
                  <a:gd name="connsiteY256" fmla="*/ 841109 h 1424730"/>
                  <a:gd name="connsiteX257" fmla="*/ 209360 w 2064026"/>
                  <a:gd name="connsiteY257" fmla="*/ 835558 h 1424730"/>
                  <a:gd name="connsiteX258" fmla="*/ 208755 w 2064026"/>
                  <a:gd name="connsiteY258" fmla="*/ 832227 h 1424730"/>
                  <a:gd name="connsiteX259" fmla="*/ 207106 w 2064026"/>
                  <a:gd name="connsiteY259" fmla="*/ 820515 h 1424730"/>
                  <a:gd name="connsiteX260" fmla="*/ 200928 w 2064026"/>
                  <a:gd name="connsiteY260" fmla="*/ 797861 h 1424730"/>
                  <a:gd name="connsiteX261" fmla="*/ 194749 w 2064026"/>
                  <a:gd name="connsiteY261" fmla="*/ 785504 h 1424730"/>
                  <a:gd name="connsiteX262" fmla="*/ 193488 w 2064026"/>
                  <a:gd name="connsiteY262" fmla="*/ 801050 h 1424730"/>
                  <a:gd name="connsiteX263" fmla="*/ 182393 w 2064026"/>
                  <a:gd name="connsiteY263" fmla="*/ 804704 h 1424730"/>
                  <a:gd name="connsiteX264" fmla="*/ 170036 w 2064026"/>
                  <a:gd name="connsiteY264" fmla="*/ 778462 h 1424730"/>
                  <a:gd name="connsiteX265" fmla="*/ 163031 w 2064026"/>
                  <a:gd name="connsiteY265" fmla="*/ 766341 h 1424730"/>
                  <a:gd name="connsiteX266" fmla="*/ 163636 w 2064026"/>
                  <a:gd name="connsiteY266" fmla="*/ 778005 h 1424730"/>
                  <a:gd name="connsiteX267" fmla="*/ 157679 w 2064026"/>
                  <a:gd name="connsiteY267" fmla="*/ 777199 h 1424730"/>
                  <a:gd name="connsiteX268" fmla="*/ 143263 w 2064026"/>
                  <a:gd name="connsiteY268" fmla="*/ 754612 h 1424730"/>
                  <a:gd name="connsiteX269" fmla="*/ 148112 w 2064026"/>
                  <a:gd name="connsiteY269" fmla="*/ 731626 h 1424730"/>
                  <a:gd name="connsiteX270" fmla="*/ 109514 w 2064026"/>
                  <a:gd name="connsiteY270" fmla="*/ 723854 h 1424730"/>
                  <a:gd name="connsiteX271" fmla="*/ 87326 w 2064026"/>
                  <a:gd name="connsiteY271" fmla="*/ 744780 h 1424730"/>
                  <a:gd name="connsiteX272" fmla="*/ 95895 w 2064026"/>
                  <a:gd name="connsiteY272" fmla="*/ 756671 h 1424730"/>
                  <a:gd name="connsiteX273" fmla="*/ 77360 w 2064026"/>
                  <a:gd name="connsiteY273" fmla="*/ 746374 h 1424730"/>
                  <a:gd name="connsiteX274" fmla="*/ 58825 w 2064026"/>
                  <a:gd name="connsiteY274" fmla="*/ 729898 h 1424730"/>
                  <a:gd name="connsiteX275" fmla="*/ 54706 w 2064026"/>
                  <a:gd name="connsiteY275" fmla="*/ 723720 h 1424730"/>
                  <a:gd name="connsiteX276" fmla="*/ 42349 w 2064026"/>
                  <a:gd name="connsiteY276" fmla="*/ 717542 h 1424730"/>
                  <a:gd name="connsiteX277" fmla="*/ 23814 w 2064026"/>
                  <a:gd name="connsiteY277" fmla="*/ 705185 h 1424730"/>
                  <a:gd name="connsiteX278" fmla="*/ 11457 w 2064026"/>
                  <a:gd name="connsiteY278" fmla="*/ 699007 h 1424730"/>
                  <a:gd name="connsiteX279" fmla="*/ 5279 w 2064026"/>
                  <a:gd name="connsiteY279" fmla="*/ 699007 h 1424730"/>
                  <a:gd name="connsiteX280" fmla="*/ 1160 w 2064026"/>
                  <a:gd name="connsiteY280" fmla="*/ 693515 h 1424730"/>
                  <a:gd name="connsiteX281" fmla="*/ 1160 w 2064026"/>
                  <a:gd name="connsiteY281" fmla="*/ 163547 h 1424730"/>
                  <a:gd name="connsiteX282" fmla="*/ 0 w 2064026"/>
                  <a:gd name="connsiteY282" fmla="*/ 163020 h 1424730"/>
                  <a:gd name="connsiteX283" fmla="*/ 0 w 2064026"/>
                  <a:gd name="connsiteY283" fmla="*/ 162460 h 1424730"/>
                  <a:gd name="connsiteX284" fmla="*/ 92765 w 2064026"/>
                  <a:gd name="connsiteY284" fmla="*/ 218782 h 1424730"/>
                  <a:gd name="connsiteX285" fmla="*/ 125895 w 2064026"/>
                  <a:gd name="connsiteY285" fmla="*/ 215469 h 1424730"/>
                  <a:gd name="connsiteX286" fmla="*/ 83195 w 2064026"/>
                  <a:gd name="connsiteY286" fmla="*/ 149208 h 1424730"/>
                  <a:gd name="connsiteX287" fmla="*/ 131049 w 2064026"/>
                  <a:gd name="connsiteY287" fmla="*/ 151233 h 1424730"/>
                  <a:gd name="connsiteX288" fmla="*/ 228600 w 2064026"/>
                  <a:gd name="connsiteY288" fmla="*/ 75033 h 1424730"/>
                  <a:gd name="connsiteX289" fmla="*/ 274429 w 2064026"/>
                  <a:gd name="connsiteY289" fmla="*/ 79450 h 1424730"/>
                  <a:gd name="connsiteX290" fmla="*/ 147798 w 2064026"/>
                  <a:gd name="connsiteY290" fmla="*/ 163932 h 1424730"/>
                  <a:gd name="connsiteX291" fmla="*/ 195469 w 2064026"/>
                  <a:gd name="connsiteY291" fmla="*/ 179026 h 1424730"/>
                  <a:gd name="connsiteX292" fmla="*/ 218661 w 2064026"/>
                  <a:gd name="connsiteY292" fmla="*/ 142582 h 1424730"/>
                  <a:gd name="connsiteX293" fmla="*/ 255104 w 2064026"/>
                  <a:gd name="connsiteY293" fmla="*/ 142582 h 1424730"/>
                  <a:gd name="connsiteX294" fmla="*/ 261730 w 2064026"/>
                  <a:gd name="connsiteY294" fmla="*/ 155834 h 1424730"/>
                  <a:gd name="connsiteX295" fmla="*/ 301487 w 2064026"/>
                  <a:gd name="connsiteY295" fmla="*/ 139269 h 1424730"/>
                  <a:gd name="connsiteX296" fmla="*/ 311426 w 2064026"/>
                  <a:gd name="connsiteY296" fmla="*/ 99513 h 1424730"/>
                  <a:gd name="connsiteX297" fmla="*/ 327991 w 2064026"/>
                  <a:gd name="connsiteY297" fmla="*/ 132643 h 1424730"/>
                  <a:gd name="connsiteX298" fmla="*/ 341243 w 2064026"/>
                  <a:gd name="connsiteY298" fmla="*/ 159147 h 1424730"/>
                  <a:gd name="connsiteX299" fmla="*/ 371061 w 2064026"/>
                  <a:gd name="connsiteY299" fmla="*/ 165773 h 1424730"/>
                  <a:gd name="connsiteX300" fmla="*/ 397565 w 2064026"/>
                  <a:gd name="connsiteY300" fmla="*/ 139269 h 1424730"/>
                  <a:gd name="connsiteX301" fmla="*/ 417443 w 2064026"/>
                  <a:gd name="connsiteY301" fmla="*/ 182339 h 1424730"/>
                  <a:gd name="connsiteX302" fmla="*/ 443948 w 2064026"/>
                  <a:gd name="connsiteY302" fmla="*/ 152521 h 1424730"/>
                  <a:gd name="connsiteX303" fmla="*/ 473765 w 2064026"/>
                  <a:gd name="connsiteY303" fmla="*/ 155834 h 1424730"/>
                  <a:gd name="connsiteX304" fmla="*/ 506895 w 2064026"/>
                  <a:gd name="connsiteY304" fmla="*/ 179026 h 1424730"/>
                  <a:gd name="connsiteX305" fmla="*/ 576469 w 2064026"/>
                  <a:gd name="connsiteY305" fmla="*/ 225408 h 1424730"/>
                  <a:gd name="connsiteX306" fmla="*/ 616226 w 2064026"/>
                  <a:gd name="connsiteY306" fmla="*/ 218782 h 1424730"/>
                  <a:gd name="connsiteX307" fmla="*/ 641902 w 2064026"/>
                  <a:gd name="connsiteY307" fmla="*/ 248600 h 1424730"/>
                  <a:gd name="connsiteX308" fmla="*/ 609600 w 2064026"/>
                  <a:gd name="connsiteY308" fmla="*/ 271791 h 1424730"/>
                  <a:gd name="connsiteX309" fmla="*/ 659295 w 2064026"/>
                  <a:gd name="connsiteY309" fmla="*/ 285043 h 1424730"/>
                  <a:gd name="connsiteX310" fmla="*/ 742122 w 2064026"/>
                  <a:gd name="connsiteY310" fmla="*/ 281730 h 1424730"/>
                  <a:gd name="connsiteX311" fmla="*/ 785191 w 2064026"/>
                  <a:gd name="connsiteY311" fmla="*/ 354617 h 1424730"/>
                  <a:gd name="connsiteX312" fmla="*/ 788504 w 2064026"/>
                  <a:gd name="connsiteY312" fmla="*/ 278417 h 1424730"/>
                  <a:gd name="connsiteX313" fmla="*/ 834887 w 2064026"/>
                  <a:gd name="connsiteY313" fmla="*/ 275104 h 1424730"/>
                  <a:gd name="connsiteX314" fmla="*/ 834887 w 2064026"/>
                  <a:gd name="connsiteY314" fmla="*/ 258539 h 1424730"/>
                  <a:gd name="connsiteX315" fmla="*/ 781878 w 2064026"/>
                  <a:gd name="connsiteY315" fmla="*/ 258539 h 1424730"/>
                  <a:gd name="connsiteX316" fmla="*/ 765313 w 2064026"/>
                  <a:gd name="connsiteY316" fmla="*/ 238660 h 1424730"/>
                  <a:gd name="connsiteX317" fmla="*/ 781878 w 2064026"/>
                  <a:gd name="connsiteY317" fmla="*/ 222095 h 1424730"/>
                  <a:gd name="connsiteX318" fmla="*/ 811695 w 2064026"/>
                  <a:gd name="connsiteY318" fmla="*/ 218782 h 1424730"/>
                  <a:gd name="connsiteX319" fmla="*/ 844826 w 2064026"/>
                  <a:gd name="connsiteY319" fmla="*/ 218782 h 1424730"/>
                  <a:gd name="connsiteX320" fmla="*/ 849746 w 2064026"/>
                  <a:gd name="connsiteY320" fmla="*/ 220037 h 1424730"/>
                  <a:gd name="connsiteX321" fmla="*/ 851452 w 2064026"/>
                  <a:gd name="connsiteY321" fmla="*/ 232034 h 1424730"/>
                  <a:gd name="connsiteX322" fmla="*/ 858630 w 2064026"/>
                  <a:gd name="connsiteY322" fmla="*/ 242900 h 1424730"/>
                  <a:gd name="connsiteX323" fmla="*/ 857535 w 2064026"/>
                  <a:gd name="connsiteY323" fmla="*/ 240355 h 1424730"/>
                  <a:gd name="connsiteX324" fmla="*/ 864704 w 2064026"/>
                  <a:gd name="connsiteY324" fmla="*/ 248600 h 1424730"/>
                  <a:gd name="connsiteX325" fmla="*/ 877956 w 2064026"/>
                  <a:gd name="connsiteY325" fmla="*/ 271791 h 1424730"/>
                  <a:gd name="connsiteX326" fmla="*/ 937591 w 2064026"/>
                  <a:gd name="connsiteY326" fmla="*/ 275104 h 1424730"/>
                  <a:gd name="connsiteX327" fmla="*/ 940904 w 2064026"/>
                  <a:gd name="connsiteY327" fmla="*/ 285043 h 1424730"/>
                  <a:gd name="connsiteX328" fmla="*/ 964095 w 2064026"/>
                  <a:gd name="connsiteY328" fmla="*/ 291669 h 1424730"/>
                  <a:gd name="connsiteX329" fmla="*/ 977348 w 2064026"/>
                  <a:gd name="connsiteY329" fmla="*/ 288356 h 1424730"/>
                  <a:gd name="connsiteX330" fmla="*/ 987287 w 2064026"/>
                  <a:gd name="connsiteY330" fmla="*/ 285043 h 1424730"/>
                  <a:gd name="connsiteX331" fmla="*/ 1017104 w 2064026"/>
                  <a:gd name="connsiteY331" fmla="*/ 281730 h 1424730"/>
                  <a:gd name="connsiteX332" fmla="*/ 1030356 w 2064026"/>
                  <a:gd name="connsiteY332" fmla="*/ 248600 h 1424730"/>
                  <a:gd name="connsiteX333" fmla="*/ 1050235 w 2064026"/>
                  <a:gd name="connsiteY333" fmla="*/ 248600 h 1424730"/>
                  <a:gd name="connsiteX334" fmla="*/ 1076739 w 2064026"/>
                  <a:gd name="connsiteY334" fmla="*/ 265165 h 1424730"/>
                  <a:gd name="connsiteX335" fmla="*/ 1089991 w 2064026"/>
                  <a:gd name="connsiteY335" fmla="*/ 338052 h 1424730"/>
                  <a:gd name="connsiteX336" fmla="*/ 1096617 w 2064026"/>
                  <a:gd name="connsiteY336" fmla="*/ 271791 h 1424730"/>
                  <a:gd name="connsiteX337" fmla="*/ 1123122 w 2064026"/>
                  <a:gd name="connsiteY337" fmla="*/ 271791 h 1424730"/>
                  <a:gd name="connsiteX338" fmla="*/ 1116495 w 2064026"/>
                  <a:gd name="connsiteY338" fmla="*/ 185652 h 1424730"/>
                  <a:gd name="connsiteX339" fmla="*/ 1131036 w 2064026"/>
                  <a:gd name="connsiteY339" fmla="*/ 171480 h 1424730"/>
                  <a:gd name="connsiteX340" fmla="*/ 1106556 w 2064026"/>
                  <a:gd name="connsiteY340" fmla="*/ 165773 h 1424730"/>
                  <a:gd name="connsiteX341" fmla="*/ 1099930 w 2064026"/>
                  <a:gd name="connsiteY341" fmla="*/ 155834 h 1424730"/>
                  <a:gd name="connsiteX342" fmla="*/ 1086678 w 2064026"/>
                  <a:gd name="connsiteY342" fmla="*/ 135956 h 1424730"/>
                  <a:gd name="connsiteX343" fmla="*/ 1080052 w 2064026"/>
                  <a:gd name="connsiteY343" fmla="*/ 122704 h 1424730"/>
                  <a:gd name="connsiteX344" fmla="*/ 1073426 w 2064026"/>
                  <a:gd name="connsiteY344" fmla="*/ 99513 h 1424730"/>
                  <a:gd name="connsiteX345" fmla="*/ 1083365 w 2064026"/>
                  <a:gd name="connsiteY345" fmla="*/ 66382 h 1424730"/>
                  <a:gd name="connsiteX346" fmla="*/ 1096617 w 2064026"/>
                  <a:gd name="connsiteY346" fmla="*/ 46504 h 1424730"/>
                  <a:gd name="connsiteX347" fmla="*/ 1099930 w 2064026"/>
                  <a:gd name="connsiteY347" fmla="*/ 10060 h 1424730"/>
                  <a:gd name="connsiteX348" fmla="*/ 1126435 w 2064026"/>
                  <a:gd name="connsiteY348" fmla="*/ 6747 h 1424730"/>
                  <a:gd name="connsiteX349" fmla="*/ 1146313 w 2064026"/>
                  <a:gd name="connsiteY34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199322 w 2064026"/>
                  <a:gd name="connsiteY58" fmla="*/ 424191 h 1424730"/>
                  <a:gd name="connsiteX59" fmla="*/ 1265582 w 2064026"/>
                  <a:gd name="connsiteY59" fmla="*/ 457321 h 1424730"/>
                  <a:gd name="connsiteX60" fmla="*/ 1263775 w 2064026"/>
                  <a:gd name="connsiteY60" fmla="*/ 467721 h 1424730"/>
                  <a:gd name="connsiteX61" fmla="*/ 1258956 w 2064026"/>
                  <a:gd name="connsiteY61" fmla="*/ 473887 h 1424730"/>
                  <a:gd name="connsiteX62" fmla="*/ 1255643 w 2064026"/>
                  <a:gd name="connsiteY62" fmla="*/ 483826 h 1424730"/>
                  <a:gd name="connsiteX63" fmla="*/ 1249017 w 2064026"/>
                  <a:gd name="connsiteY63" fmla="*/ 493765 h 1424730"/>
                  <a:gd name="connsiteX64" fmla="*/ 1235765 w 2064026"/>
                  <a:gd name="connsiteY64" fmla="*/ 497078 h 1424730"/>
                  <a:gd name="connsiteX65" fmla="*/ 1225826 w 2064026"/>
                  <a:gd name="connsiteY65" fmla="*/ 503704 h 1424730"/>
                  <a:gd name="connsiteX66" fmla="*/ 1209261 w 2064026"/>
                  <a:gd name="connsiteY66" fmla="*/ 540147 h 1424730"/>
                  <a:gd name="connsiteX67" fmla="*/ 1205948 w 2064026"/>
                  <a:gd name="connsiteY67" fmla="*/ 550087 h 1424730"/>
                  <a:gd name="connsiteX68" fmla="*/ 1174300 w 2064026"/>
                  <a:gd name="connsiteY68" fmla="*/ 536399 h 1424730"/>
                  <a:gd name="connsiteX69" fmla="*/ 1133061 w 2064026"/>
                  <a:gd name="connsiteY69" fmla="*/ 523582 h 1424730"/>
                  <a:gd name="connsiteX70" fmla="*/ 1176305 w 2064026"/>
                  <a:gd name="connsiteY70" fmla="*/ 552441 h 1424730"/>
                  <a:gd name="connsiteX71" fmla="*/ 1192695 w 2064026"/>
                  <a:gd name="connsiteY71" fmla="*/ 569965 h 1424730"/>
                  <a:gd name="connsiteX72" fmla="*/ 1184326 w 2064026"/>
                  <a:gd name="connsiteY72" fmla="*/ 584525 h 1424730"/>
                  <a:gd name="connsiteX73" fmla="*/ 1152939 w 2064026"/>
                  <a:gd name="connsiteY73" fmla="*/ 599782 h 1424730"/>
                  <a:gd name="connsiteX74" fmla="*/ 1130184 w 2064026"/>
                  <a:gd name="connsiteY74" fmla="*/ 612598 h 1424730"/>
                  <a:gd name="connsiteX75" fmla="*/ 1108126 w 2064026"/>
                  <a:gd name="connsiteY75" fmla="*/ 634656 h 1424730"/>
                  <a:gd name="connsiteX76" fmla="*/ 1103243 w 2064026"/>
                  <a:gd name="connsiteY76" fmla="*/ 652791 h 1424730"/>
                  <a:gd name="connsiteX77" fmla="*/ 1106556 w 2064026"/>
                  <a:gd name="connsiteY77" fmla="*/ 669356 h 1424730"/>
                  <a:gd name="connsiteX78" fmla="*/ 1113182 w 2064026"/>
                  <a:gd name="connsiteY78" fmla="*/ 705800 h 1424730"/>
                  <a:gd name="connsiteX79" fmla="*/ 1126435 w 2064026"/>
                  <a:gd name="connsiteY79" fmla="*/ 755495 h 1424730"/>
                  <a:gd name="connsiteX80" fmla="*/ 1126173 w 2064026"/>
                  <a:gd name="connsiteY80" fmla="*/ 779035 h 1424730"/>
                  <a:gd name="connsiteX81" fmla="*/ 1136199 w 2064026"/>
                  <a:gd name="connsiteY81" fmla="*/ 797083 h 1424730"/>
                  <a:gd name="connsiteX82" fmla="*/ 1158955 w 2064026"/>
                  <a:gd name="connsiteY82" fmla="*/ 788016 h 1424730"/>
                  <a:gd name="connsiteX83" fmla="*/ 1170289 w 2064026"/>
                  <a:gd name="connsiteY83" fmla="*/ 821146 h 1424730"/>
                  <a:gd name="connsiteX84" fmla="*/ 1159565 w 2064026"/>
                  <a:gd name="connsiteY84" fmla="*/ 835008 h 1424730"/>
                  <a:gd name="connsiteX85" fmla="*/ 1176130 w 2064026"/>
                  <a:gd name="connsiteY85" fmla="*/ 841634 h 1424730"/>
                  <a:gd name="connsiteX86" fmla="*/ 1202373 w 2064026"/>
                  <a:gd name="connsiteY86" fmla="*/ 833177 h 1424730"/>
                  <a:gd name="connsiteX87" fmla="*/ 1225826 w 2064026"/>
                  <a:gd name="connsiteY87" fmla="*/ 838321 h 1424730"/>
                  <a:gd name="connsiteX88" fmla="*/ 1245704 w 2064026"/>
                  <a:gd name="connsiteY88" fmla="*/ 864826 h 1424730"/>
                  <a:gd name="connsiteX89" fmla="*/ 1288599 w 2064026"/>
                  <a:gd name="connsiteY89" fmla="*/ 885314 h 1424730"/>
                  <a:gd name="connsiteX90" fmla="*/ 1318591 w 2064026"/>
                  <a:gd name="connsiteY90" fmla="*/ 914521 h 1424730"/>
                  <a:gd name="connsiteX91" fmla="*/ 1345095 w 2064026"/>
                  <a:gd name="connsiteY91" fmla="*/ 917834 h 1424730"/>
                  <a:gd name="connsiteX92" fmla="*/ 1364799 w 2064026"/>
                  <a:gd name="connsiteY92" fmla="*/ 907372 h 1424730"/>
                  <a:gd name="connsiteX93" fmla="*/ 1381539 w 2064026"/>
                  <a:gd name="connsiteY93" fmla="*/ 914521 h 1424730"/>
                  <a:gd name="connsiteX94" fmla="*/ 1404905 w 2064026"/>
                  <a:gd name="connsiteY94" fmla="*/ 917398 h 1424730"/>
                  <a:gd name="connsiteX95" fmla="*/ 1414669 w 2064026"/>
                  <a:gd name="connsiteY95" fmla="*/ 934400 h 1424730"/>
                  <a:gd name="connsiteX96" fmla="*/ 1414669 w 2064026"/>
                  <a:gd name="connsiteY96" fmla="*/ 970843 h 1424730"/>
                  <a:gd name="connsiteX97" fmla="*/ 1412926 w 2064026"/>
                  <a:gd name="connsiteY97" fmla="*/ 997609 h 1424730"/>
                  <a:gd name="connsiteX98" fmla="*/ 1427922 w 2064026"/>
                  <a:gd name="connsiteY98" fmla="*/ 1027165 h 1424730"/>
                  <a:gd name="connsiteX99" fmla="*/ 1430973 w 2064026"/>
                  <a:gd name="connsiteY99" fmla="*/ 1049746 h 1424730"/>
                  <a:gd name="connsiteX100" fmla="*/ 1447800 w 2064026"/>
                  <a:gd name="connsiteY100" fmla="*/ 1060295 h 1424730"/>
                  <a:gd name="connsiteX101" fmla="*/ 1457041 w 2064026"/>
                  <a:gd name="connsiteY101" fmla="*/ 1075814 h 1424730"/>
                  <a:gd name="connsiteX102" fmla="*/ 1477617 w 2064026"/>
                  <a:gd name="connsiteY102" fmla="*/ 1080173 h 1424730"/>
                  <a:gd name="connsiteX103" fmla="*/ 1499152 w 2064026"/>
                  <a:gd name="connsiteY103" fmla="*/ 1073809 h 1424730"/>
                  <a:gd name="connsiteX104" fmla="*/ 1504122 w 2064026"/>
                  <a:gd name="connsiteY104" fmla="*/ 1053669 h 1424730"/>
                  <a:gd name="connsiteX105" fmla="*/ 1491131 w 2064026"/>
                  <a:gd name="connsiteY105" fmla="*/ 1037714 h 1424730"/>
                  <a:gd name="connsiteX106" fmla="*/ 1500809 w 2064026"/>
                  <a:gd name="connsiteY106" fmla="*/ 1007287 h 1424730"/>
                  <a:gd name="connsiteX107" fmla="*/ 1483110 w 2064026"/>
                  <a:gd name="connsiteY107" fmla="*/ 983572 h 1424730"/>
                  <a:gd name="connsiteX108" fmla="*/ 1480930 w 2064026"/>
                  <a:gd name="connsiteY108" fmla="*/ 954278 h 1424730"/>
                  <a:gd name="connsiteX109" fmla="*/ 1511184 w 2064026"/>
                  <a:gd name="connsiteY109" fmla="*/ 943467 h 1424730"/>
                  <a:gd name="connsiteX110" fmla="*/ 1533939 w 2064026"/>
                  <a:gd name="connsiteY110" fmla="*/ 921147 h 1424730"/>
                  <a:gd name="connsiteX111" fmla="*/ 1551289 w 2064026"/>
                  <a:gd name="connsiteY111" fmla="*/ 895341 h 1424730"/>
                  <a:gd name="connsiteX112" fmla="*/ 1557130 w 2064026"/>
                  <a:gd name="connsiteY112" fmla="*/ 864826 h 1424730"/>
                  <a:gd name="connsiteX113" fmla="*/ 1557117 w 2064026"/>
                  <a:gd name="connsiteY113" fmla="*/ 857327 h 1424730"/>
                  <a:gd name="connsiteX114" fmla="*/ 1553817 w 2064026"/>
                  <a:gd name="connsiteY114" fmla="*/ 831695 h 1424730"/>
                  <a:gd name="connsiteX115" fmla="*/ 1550504 w 2064026"/>
                  <a:gd name="connsiteY115" fmla="*/ 795252 h 1424730"/>
                  <a:gd name="connsiteX116" fmla="*/ 1538660 w 2064026"/>
                  <a:gd name="connsiteY116" fmla="*/ 786224 h 1424730"/>
                  <a:gd name="connsiteX117" fmla="*/ 1517788 w 2064026"/>
                  <a:gd name="connsiteY117" fmla="*/ 775373 h 1424730"/>
                  <a:gd name="connsiteX118" fmla="*/ 1532117 w 2064026"/>
                  <a:gd name="connsiteY118" fmla="*/ 759305 h 1424730"/>
                  <a:gd name="connsiteX119" fmla="*/ 1534933 w 2064026"/>
                  <a:gd name="connsiteY119" fmla="*/ 749366 h 1424730"/>
                  <a:gd name="connsiteX120" fmla="*/ 1537252 w 2064026"/>
                  <a:gd name="connsiteY120" fmla="*/ 716872 h 1424730"/>
                  <a:gd name="connsiteX121" fmla="*/ 1527313 w 2064026"/>
                  <a:gd name="connsiteY121" fmla="*/ 689234 h 1424730"/>
                  <a:gd name="connsiteX122" fmla="*/ 1524000 w 2064026"/>
                  <a:gd name="connsiteY122" fmla="*/ 666043 h 1424730"/>
                  <a:gd name="connsiteX123" fmla="*/ 1514061 w 2064026"/>
                  <a:gd name="connsiteY123" fmla="*/ 613034 h 1424730"/>
                  <a:gd name="connsiteX124" fmla="*/ 1517374 w 2064026"/>
                  <a:gd name="connsiteY124" fmla="*/ 603095 h 1424730"/>
                  <a:gd name="connsiteX125" fmla="*/ 1527313 w 2064026"/>
                  <a:gd name="connsiteY125" fmla="*/ 606408 h 1424730"/>
                  <a:gd name="connsiteX126" fmla="*/ 1553817 w 2064026"/>
                  <a:gd name="connsiteY126" fmla="*/ 609721 h 1424730"/>
                  <a:gd name="connsiteX127" fmla="*/ 1583635 w 2064026"/>
                  <a:gd name="connsiteY127" fmla="*/ 616347 h 1424730"/>
                  <a:gd name="connsiteX128" fmla="*/ 1613452 w 2064026"/>
                  <a:gd name="connsiteY128" fmla="*/ 612598 h 1424730"/>
                  <a:gd name="connsiteX129" fmla="*/ 1633330 w 2064026"/>
                  <a:gd name="connsiteY129" fmla="*/ 603095 h 1424730"/>
                  <a:gd name="connsiteX130" fmla="*/ 1643269 w 2064026"/>
                  <a:gd name="connsiteY130" fmla="*/ 609721 h 1424730"/>
                  <a:gd name="connsiteX131" fmla="*/ 1653209 w 2064026"/>
                  <a:gd name="connsiteY131" fmla="*/ 646165 h 1424730"/>
                  <a:gd name="connsiteX132" fmla="*/ 1663270 w 2064026"/>
                  <a:gd name="connsiteY132" fmla="*/ 652958 h 1424730"/>
                  <a:gd name="connsiteX133" fmla="*/ 1662413 w 2064026"/>
                  <a:gd name="connsiteY133" fmla="*/ 651435 h 1424730"/>
                  <a:gd name="connsiteX134" fmla="*/ 1673087 w 2064026"/>
                  <a:gd name="connsiteY134" fmla="*/ 656104 h 1424730"/>
                  <a:gd name="connsiteX135" fmla="*/ 1685556 w 2064026"/>
                  <a:gd name="connsiteY135" fmla="*/ 664962 h 1424730"/>
                  <a:gd name="connsiteX136" fmla="*/ 1696278 w 2064026"/>
                  <a:gd name="connsiteY136" fmla="*/ 669356 h 1424730"/>
                  <a:gd name="connsiteX137" fmla="*/ 1715245 w 2064026"/>
                  <a:gd name="connsiteY137" fmla="*/ 691719 h 1424730"/>
                  <a:gd name="connsiteX138" fmla="*/ 1699011 w 2064026"/>
                  <a:gd name="connsiteY138" fmla="*/ 707953 h 1424730"/>
                  <a:gd name="connsiteX139" fmla="*/ 1720877 w 2064026"/>
                  <a:gd name="connsiteY139" fmla="*/ 709775 h 1424730"/>
                  <a:gd name="connsiteX140" fmla="*/ 1732722 w 2064026"/>
                  <a:gd name="connsiteY140" fmla="*/ 750691 h 1424730"/>
                  <a:gd name="connsiteX141" fmla="*/ 1723611 w 2064026"/>
                  <a:gd name="connsiteY141" fmla="*/ 764440 h 1424730"/>
                  <a:gd name="connsiteX142" fmla="*/ 1742578 w 2064026"/>
                  <a:gd name="connsiteY142" fmla="*/ 765352 h 1424730"/>
                  <a:gd name="connsiteX143" fmla="*/ 1761071 w 2064026"/>
                  <a:gd name="connsiteY143" fmla="*/ 785671 h 1424730"/>
                  <a:gd name="connsiteX144" fmla="*/ 1758350 w 2064026"/>
                  <a:gd name="connsiteY144" fmla="*/ 788821 h 1424730"/>
                  <a:gd name="connsiteX145" fmla="*/ 1772478 w 2064026"/>
                  <a:gd name="connsiteY145" fmla="*/ 791939 h 1424730"/>
                  <a:gd name="connsiteX146" fmla="*/ 1792356 w 2064026"/>
                  <a:gd name="connsiteY146" fmla="*/ 778687 h 1424730"/>
                  <a:gd name="connsiteX147" fmla="*/ 1805609 w 2064026"/>
                  <a:gd name="connsiteY147" fmla="*/ 765434 h 1424730"/>
                  <a:gd name="connsiteX148" fmla="*/ 1808922 w 2064026"/>
                  <a:gd name="connsiteY148" fmla="*/ 755495 h 1424730"/>
                  <a:gd name="connsiteX149" fmla="*/ 1815548 w 2064026"/>
                  <a:gd name="connsiteY149" fmla="*/ 745556 h 1424730"/>
                  <a:gd name="connsiteX150" fmla="*/ 1828800 w 2064026"/>
                  <a:gd name="connsiteY150" fmla="*/ 725678 h 1424730"/>
                  <a:gd name="connsiteX151" fmla="*/ 1842052 w 2064026"/>
                  <a:gd name="connsiteY151" fmla="*/ 699173 h 1424730"/>
                  <a:gd name="connsiteX152" fmla="*/ 1848068 w 2064026"/>
                  <a:gd name="connsiteY152" fmla="*/ 728904 h 1424730"/>
                  <a:gd name="connsiteX153" fmla="*/ 1874136 w 2064026"/>
                  <a:gd name="connsiteY153" fmla="*/ 748956 h 1424730"/>
                  <a:gd name="connsiteX154" fmla="*/ 1878495 w 2064026"/>
                  <a:gd name="connsiteY154" fmla="*/ 768747 h 1424730"/>
                  <a:gd name="connsiteX155" fmla="*/ 1896194 w 2064026"/>
                  <a:gd name="connsiteY155" fmla="*/ 779035 h 1424730"/>
                  <a:gd name="connsiteX156" fmla="*/ 1888173 w 2064026"/>
                  <a:gd name="connsiteY156" fmla="*/ 791067 h 1424730"/>
                  <a:gd name="connsiteX157" fmla="*/ 1894189 w 2064026"/>
                  <a:gd name="connsiteY157" fmla="*/ 817135 h 1424730"/>
                  <a:gd name="connsiteX158" fmla="*/ 1918252 w 2064026"/>
                  <a:gd name="connsiteY158" fmla="*/ 823151 h 1424730"/>
                  <a:gd name="connsiteX159" fmla="*/ 1921565 w 2064026"/>
                  <a:gd name="connsiteY159" fmla="*/ 838321 h 1424730"/>
                  <a:gd name="connsiteX160" fmla="*/ 1921565 w 2064026"/>
                  <a:gd name="connsiteY160" fmla="*/ 871452 h 1424730"/>
                  <a:gd name="connsiteX161" fmla="*/ 1938130 w 2064026"/>
                  <a:gd name="connsiteY161" fmla="*/ 904582 h 1424730"/>
                  <a:gd name="connsiteX162" fmla="*/ 1951382 w 2064026"/>
                  <a:gd name="connsiteY162" fmla="*/ 921147 h 1424730"/>
                  <a:gd name="connsiteX163" fmla="*/ 1938130 w 2064026"/>
                  <a:gd name="connsiteY163" fmla="*/ 954278 h 1424730"/>
                  <a:gd name="connsiteX164" fmla="*/ 1905000 w 2064026"/>
                  <a:gd name="connsiteY164" fmla="*/ 984095 h 1424730"/>
                  <a:gd name="connsiteX165" fmla="*/ 1918252 w 2064026"/>
                  <a:gd name="connsiteY165" fmla="*/ 990721 h 1424730"/>
                  <a:gd name="connsiteX166" fmla="*/ 1951382 w 2064026"/>
                  <a:gd name="connsiteY166" fmla="*/ 960904 h 1424730"/>
                  <a:gd name="connsiteX167" fmla="*/ 1977887 w 2064026"/>
                  <a:gd name="connsiteY167" fmla="*/ 934400 h 1424730"/>
                  <a:gd name="connsiteX168" fmla="*/ 2001078 w 2064026"/>
                  <a:gd name="connsiteY168" fmla="*/ 947652 h 1424730"/>
                  <a:gd name="connsiteX169" fmla="*/ 2022526 w 2064026"/>
                  <a:gd name="connsiteY169" fmla="*/ 963519 h 1424730"/>
                  <a:gd name="connsiteX170" fmla="*/ 2017643 w 2064026"/>
                  <a:gd name="connsiteY170" fmla="*/ 990721 h 1424730"/>
                  <a:gd name="connsiteX171" fmla="*/ 2042578 w 2064026"/>
                  <a:gd name="connsiteY171" fmla="*/ 991593 h 1424730"/>
                  <a:gd name="connsiteX172" fmla="*/ 2058185 w 2064026"/>
                  <a:gd name="connsiteY172" fmla="*/ 1007287 h 1424730"/>
                  <a:gd name="connsiteX173" fmla="*/ 2046589 w 2064026"/>
                  <a:gd name="connsiteY173" fmla="*/ 1041725 h 1424730"/>
                  <a:gd name="connsiteX174" fmla="*/ 2064026 w 2064026"/>
                  <a:gd name="connsiteY174" fmla="*/ 1060295 h 1424730"/>
                  <a:gd name="connsiteX175" fmla="*/ 2027582 w 2064026"/>
                  <a:gd name="connsiteY175" fmla="*/ 1083487 h 1424730"/>
                  <a:gd name="connsiteX176" fmla="*/ 1981200 w 2064026"/>
                  <a:gd name="connsiteY176" fmla="*/ 1103365 h 1424730"/>
                  <a:gd name="connsiteX177" fmla="*/ 1952341 w 2064026"/>
                  <a:gd name="connsiteY177" fmla="*/ 1109904 h 1424730"/>
                  <a:gd name="connsiteX178" fmla="*/ 1931504 w 2064026"/>
                  <a:gd name="connsiteY178" fmla="*/ 1129869 h 1424730"/>
                  <a:gd name="connsiteX179" fmla="*/ 1888173 w 2064026"/>
                  <a:gd name="connsiteY179" fmla="*/ 1119930 h 1424730"/>
                  <a:gd name="connsiteX180" fmla="*/ 1832113 w 2064026"/>
                  <a:gd name="connsiteY180" fmla="*/ 1119930 h 1424730"/>
                  <a:gd name="connsiteX181" fmla="*/ 1795669 w 2064026"/>
                  <a:gd name="connsiteY181" fmla="*/ 1123243 h 1424730"/>
                  <a:gd name="connsiteX182" fmla="*/ 1777884 w 2064026"/>
                  <a:gd name="connsiteY182" fmla="*/ 1143993 h 1424730"/>
                  <a:gd name="connsiteX183" fmla="*/ 1751815 w 2064026"/>
                  <a:gd name="connsiteY183" fmla="*/ 1150009 h 1424730"/>
                  <a:gd name="connsiteX184" fmla="*/ 1716946 w 2064026"/>
                  <a:gd name="connsiteY184" fmla="*/ 1182878 h 1424730"/>
                  <a:gd name="connsiteX185" fmla="*/ 1645005 w 2064026"/>
                  <a:gd name="connsiteY185" fmla="*/ 1261129 h 1424730"/>
                  <a:gd name="connsiteX186" fmla="*/ 1596569 w 2064026"/>
                  <a:gd name="connsiteY186" fmla="*/ 1317493 h 1424730"/>
                  <a:gd name="connsiteX187" fmla="*/ 1593662 w 2064026"/>
                  <a:gd name="connsiteY187" fmla="*/ 1317638 h 1424730"/>
                  <a:gd name="connsiteX188" fmla="*/ 1593697 w 2064026"/>
                  <a:gd name="connsiteY188" fmla="*/ 1319298 h 1424730"/>
                  <a:gd name="connsiteX189" fmla="*/ 1547191 w 2064026"/>
                  <a:gd name="connsiteY189" fmla="*/ 1348530 h 1424730"/>
                  <a:gd name="connsiteX190" fmla="*/ 1497495 w 2064026"/>
                  <a:gd name="connsiteY190" fmla="*/ 1361782 h 1424730"/>
                  <a:gd name="connsiteX191" fmla="*/ 1490869 w 2064026"/>
                  <a:gd name="connsiteY191" fmla="*/ 1384973 h 1424730"/>
                  <a:gd name="connsiteX192" fmla="*/ 1464365 w 2064026"/>
                  <a:gd name="connsiteY192" fmla="*/ 1398226 h 1424730"/>
                  <a:gd name="connsiteX193" fmla="*/ 1408043 w 2064026"/>
                  <a:gd name="connsiteY193" fmla="*/ 1424730 h 1424730"/>
                  <a:gd name="connsiteX194" fmla="*/ 1404730 w 2064026"/>
                  <a:gd name="connsiteY194" fmla="*/ 1404852 h 1424730"/>
                  <a:gd name="connsiteX195" fmla="*/ 1408481 w 2064026"/>
                  <a:gd name="connsiteY195" fmla="*/ 1404687 h 1424730"/>
                  <a:gd name="connsiteX196" fmla="*/ 1414669 w 2064026"/>
                  <a:gd name="connsiteY196" fmla="*/ 1398226 h 1424730"/>
                  <a:gd name="connsiteX197" fmla="*/ 1417982 w 2064026"/>
                  <a:gd name="connsiteY197" fmla="*/ 1381660 h 1424730"/>
                  <a:gd name="connsiteX198" fmla="*/ 1414669 w 2064026"/>
                  <a:gd name="connsiteY198" fmla="*/ 1371721 h 1424730"/>
                  <a:gd name="connsiteX199" fmla="*/ 1411356 w 2064026"/>
                  <a:gd name="connsiteY199" fmla="*/ 1341904 h 1424730"/>
                  <a:gd name="connsiteX200" fmla="*/ 1437861 w 2064026"/>
                  <a:gd name="connsiteY200" fmla="*/ 1318713 h 1424730"/>
                  <a:gd name="connsiteX201" fmla="*/ 1441174 w 2064026"/>
                  <a:gd name="connsiteY201" fmla="*/ 1295521 h 1424730"/>
                  <a:gd name="connsiteX202" fmla="*/ 1414669 w 2064026"/>
                  <a:gd name="connsiteY202" fmla="*/ 1265704 h 1424730"/>
                  <a:gd name="connsiteX203" fmla="*/ 1378226 w 2064026"/>
                  <a:gd name="connsiteY203" fmla="*/ 1262391 h 1424730"/>
                  <a:gd name="connsiteX204" fmla="*/ 1374293 w 2064026"/>
                  <a:gd name="connsiteY204" fmla="*/ 1258586 h 1424730"/>
                  <a:gd name="connsiteX205" fmla="*/ 1368287 w 2064026"/>
                  <a:gd name="connsiteY205" fmla="*/ 1252452 h 1424730"/>
                  <a:gd name="connsiteX206" fmla="*/ 1358941 w 2064026"/>
                  <a:gd name="connsiteY206" fmla="*/ 1248330 h 1424730"/>
                  <a:gd name="connsiteX207" fmla="*/ 1357896 w 2064026"/>
                  <a:gd name="connsiteY207" fmla="*/ 1248612 h 1424730"/>
                  <a:gd name="connsiteX208" fmla="*/ 1355035 w 2064026"/>
                  <a:gd name="connsiteY208" fmla="*/ 1239200 h 1424730"/>
                  <a:gd name="connsiteX209" fmla="*/ 1345095 w 2064026"/>
                  <a:gd name="connsiteY209" fmla="*/ 1235887 h 1424730"/>
                  <a:gd name="connsiteX210" fmla="*/ 1331843 w 2064026"/>
                  <a:gd name="connsiteY210" fmla="*/ 1219321 h 1424730"/>
                  <a:gd name="connsiteX211" fmla="*/ 1311965 w 2064026"/>
                  <a:gd name="connsiteY211" fmla="*/ 1189504 h 1424730"/>
                  <a:gd name="connsiteX212" fmla="*/ 1292087 w 2064026"/>
                  <a:gd name="connsiteY212" fmla="*/ 1172939 h 1424730"/>
                  <a:gd name="connsiteX213" fmla="*/ 1282148 w 2064026"/>
                  <a:gd name="connsiteY213" fmla="*/ 1169626 h 1424730"/>
                  <a:gd name="connsiteX214" fmla="*/ 1262269 w 2064026"/>
                  <a:gd name="connsiteY214" fmla="*/ 1166313 h 1424730"/>
                  <a:gd name="connsiteX215" fmla="*/ 1252330 w 2064026"/>
                  <a:gd name="connsiteY215" fmla="*/ 1169626 h 1424730"/>
                  <a:gd name="connsiteX216" fmla="*/ 1232452 w 2064026"/>
                  <a:gd name="connsiteY216" fmla="*/ 1176252 h 1424730"/>
                  <a:gd name="connsiteX217" fmla="*/ 1202635 w 2064026"/>
                  <a:gd name="connsiteY217" fmla="*/ 1182878 h 1424730"/>
                  <a:gd name="connsiteX218" fmla="*/ 1196009 w 2064026"/>
                  <a:gd name="connsiteY218" fmla="*/ 1182878 h 1424730"/>
                  <a:gd name="connsiteX219" fmla="*/ 1187992 w 2064026"/>
                  <a:gd name="connsiteY219" fmla="*/ 1182842 h 1424730"/>
                  <a:gd name="connsiteX220" fmla="*/ 1187949 w 2064026"/>
                  <a:gd name="connsiteY220" fmla="*/ 1181714 h 1424730"/>
                  <a:gd name="connsiteX221" fmla="*/ 1117927 w 2064026"/>
                  <a:gd name="connsiteY221" fmla="*/ 1175535 h 1424730"/>
                  <a:gd name="connsiteX222" fmla="*/ 1099392 w 2064026"/>
                  <a:gd name="connsiteY222" fmla="*/ 1148763 h 1424730"/>
                  <a:gd name="connsiteX223" fmla="*/ 1095273 w 2064026"/>
                  <a:gd name="connsiteY223" fmla="*/ 1171416 h 1424730"/>
                  <a:gd name="connsiteX224" fmla="*/ 438306 w 2064026"/>
                  <a:gd name="connsiteY224" fmla="*/ 1169357 h 1424730"/>
                  <a:gd name="connsiteX225" fmla="*/ 441532 w 2064026"/>
                  <a:gd name="connsiteY225" fmla="*/ 1177757 h 1424730"/>
                  <a:gd name="connsiteX226" fmla="*/ 434009 w 2064026"/>
                  <a:gd name="connsiteY226" fmla="*/ 1176252 h 1424730"/>
                  <a:gd name="connsiteX227" fmla="*/ 427382 w 2064026"/>
                  <a:gd name="connsiteY227" fmla="*/ 1169626 h 1424730"/>
                  <a:gd name="connsiteX228" fmla="*/ 417443 w 2064026"/>
                  <a:gd name="connsiteY228" fmla="*/ 1166313 h 1424730"/>
                  <a:gd name="connsiteX229" fmla="*/ 414130 w 2064026"/>
                  <a:gd name="connsiteY229" fmla="*/ 1156373 h 1424730"/>
                  <a:gd name="connsiteX230" fmla="*/ 400405 w 2064026"/>
                  <a:gd name="connsiteY230" fmla="*/ 1150780 h 1424730"/>
                  <a:gd name="connsiteX231" fmla="*/ 394252 w 2064026"/>
                  <a:gd name="connsiteY231" fmla="*/ 1143121 h 1424730"/>
                  <a:gd name="connsiteX232" fmla="*/ 385175 w 2064026"/>
                  <a:gd name="connsiteY232" fmla="*/ 1136396 h 1424730"/>
                  <a:gd name="connsiteX233" fmla="*/ 383685 w 2064026"/>
                  <a:gd name="connsiteY233" fmla="*/ 1135200 h 1424730"/>
                  <a:gd name="connsiteX234" fmla="*/ 381000 w 2064026"/>
                  <a:gd name="connsiteY234" fmla="*/ 1126556 h 1424730"/>
                  <a:gd name="connsiteX235" fmla="*/ 361122 w 2064026"/>
                  <a:gd name="connsiteY235" fmla="*/ 1119930 h 1424730"/>
                  <a:gd name="connsiteX236" fmla="*/ 351182 w 2064026"/>
                  <a:gd name="connsiteY236" fmla="*/ 1103365 h 1424730"/>
                  <a:gd name="connsiteX237" fmla="*/ 327991 w 2064026"/>
                  <a:gd name="connsiteY237" fmla="*/ 1100052 h 1424730"/>
                  <a:gd name="connsiteX238" fmla="*/ 311426 w 2064026"/>
                  <a:gd name="connsiteY238" fmla="*/ 1083487 h 1424730"/>
                  <a:gd name="connsiteX239" fmla="*/ 308113 w 2064026"/>
                  <a:gd name="connsiteY239" fmla="*/ 1073547 h 1424730"/>
                  <a:gd name="connsiteX240" fmla="*/ 298174 w 2064026"/>
                  <a:gd name="connsiteY240" fmla="*/ 1047043 h 1424730"/>
                  <a:gd name="connsiteX241" fmla="*/ 284922 w 2064026"/>
                  <a:gd name="connsiteY241" fmla="*/ 1030478 h 1424730"/>
                  <a:gd name="connsiteX242" fmla="*/ 284922 w 2064026"/>
                  <a:gd name="connsiteY242" fmla="*/ 1010600 h 1424730"/>
                  <a:gd name="connsiteX243" fmla="*/ 265043 w 2064026"/>
                  <a:gd name="connsiteY243" fmla="*/ 994034 h 1424730"/>
                  <a:gd name="connsiteX244" fmla="*/ 284922 w 2064026"/>
                  <a:gd name="connsiteY244" fmla="*/ 977469 h 1424730"/>
                  <a:gd name="connsiteX245" fmla="*/ 245165 w 2064026"/>
                  <a:gd name="connsiteY245" fmla="*/ 977469 h 1424730"/>
                  <a:gd name="connsiteX246" fmla="*/ 255104 w 2064026"/>
                  <a:gd name="connsiteY246" fmla="*/ 937713 h 1424730"/>
                  <a:gd name="connsiteX247" fmla="*/ 254462 w 2064026"/>
                  <a:gd name="connsiteY247" fmla="*/ 936521 h 1424730"/>
                  <a:gd name="connsiteX248" fmla="*/ 260652 w 2064026"/>
                  <a:gd name="connsiteY248" fmla="*/ 942023 h 1424730"/>
                  <a:gd name="connsiteX249" fmla="*/ 272212 w 2064026"/>
                  <a:gd name="connsiteY249" fmla="*/ 936176 h 1424730"/>
                  <a:gd name="connsiteX250" fmla="*/ 261117 w 2064026"/>
                  <a:gd name="connsiteY250" fmla="*/ 900767 h 1424730"/>
                  <a:gd name="connsiteX251" fmla="*/ 241386 w 2064026"/>
                  <a:gd name="connsiteY251" fmla="*/ 883893 h 1424730"/>
                  <a:gd name="connsiteX252" fmla="*/ 246236 w 2064026"/>
                  <a:gd name="connsiteY252" fmla="*/ 869942 h 1424730"/>
                  <a:gd name="connsiteX253" fmla="*/ 233879 w 2064026"/>
                  <a:gd name="connsiteY253" fmla="*/ 865823 h 1424730"/>
                  <a:gd name="connsiteX254" fmla="*/ 227701 w 2064026"/>
                  <a:gd name="connsiteY254" fmla="*/ 863763 h 1424730"/>
                  <a:gd name="connsiteX255" fmla="*/ 221522 w 2064026"/>
                  <a:gd name="connsiteY255" fmla="*/ 859644 h 1424730"/>
                  <a:gd name="connsiteX256" fmla="*/ 219463 w 2064026"/>
                  <a:gd name="connsiteY256" fmla="*/ 853466 h 1424730"/>
                  <a:gd name="connsiteX257" fmla="*/ 211225 w 2064026"/>
                  <a:gd name="connsiteY257" fmla="*/ 841109 h 1424730"/>
                  <a:gd name="connsiteX258" fmla="*/ 209360 w 2064026"/>
                  <a:gd name="connsiteY258" fmla="*/ 835558 h 1424730"/>
                  <a:gd name="connsiteX259" fmla="*/ 208755 w 2064026"/>
                  <a:gd name="connsiteY259" fmla="*/ 832227 h 1424730"/>
                  <a:gd name="connsiteX260" fmla="*/ 207106 w 2064026"/>
                  <a:gd name="connsiteY260" fmla="*/ 820515 h 1424730"/>
                  <a:gd name="connsiteX261" fmla="*/ 200928 w 2064026"/>
                  <a:gd name="connsiteY261" fmla="*/ 797861 h 1424730"/>
                  <a:gd name="connsiteX262" fmla="*/ 194749 w 2064026"/>
                  <a:gd name="connsiteY262" fmla="*/ 785504 h 1424730"/>
                  <a:gd name="connsiteX263" fmla="*/ 193488 w 2064026"/>
                  <a:gd name="connsiteY263" fmla="*/ 801050 h 1424730"/>
                  <a:gd name="connsiteX264" fmla="*/ 182393 w 2064026"/>
                  <a:gd name="connsiteY264" fmla="*/ 804704 h 1424730"/>
                  <a:gd name="connsiteX265" fmla="*/ 170036 w 2064026"/>
                  <a:gd name="connsiteY265" fmla="*/ 778462 h 1424730"/>
                  <a:gd name="connsiteX266" fmla="*/ 163031 w 2064026"/>
                  <a:gd name="connsiteY266" fmla="*/ 766341 h 1424730"/>
                  <a:gd name="connsiteX267" fmla="*/ 163636 w 2064026"/>
                  <a:gd name="connsiteY267" fmla="*/ 778005 h 1424730"/>
                  <a:gd name="connsiteX268" fmla="*/ 157679 w 2064026"/>
                  <a:gd name="connsiteY268" fmla="*/ 777199 h 1424730"/>
                  <a:gd name="connsiteX269" fmla="*/ 143263 w 2064026"/>
                  <a:gd name="connsiteY269" fmla="*/ 754612 h 1424730"/>
                  <a:gd name="connsiteX270" fmla="*/ 148112 w 2064026"/>
                  <a:gd name="connsiteY270" fmla="*/ 731626 h 1424730"/>
                  <a:gd name="connsiteX271" fmla="*/ 109514 w 2064026"/>
                  <a:gd name="connsiteY271" fmla="*/ 723854 h 1424730"/>
                  <a:gd name="connsiteX272" fmla="*/ 87326 w 2064026"/>
                  <a:gd name="connsiteY272" fmla="*/ 744780 h 1424730"/>
                  <a:gd name="connsiteX273" fmla="*/ 95895 w 2064026"/>
                  <a:gd name="connsiteY273" fmla="*/ 756671 h 1424730"/>
                  <a:gd name="connsiteX274" fmla="*/ 77360 w 2064026"/>
                  <a:gd name="connsiteY274" fmla="*/ 746374 h 1424730"/>
                  <a:gd name="connsiteX275" fmla="*/ 58825 w 2064026"/>
                  <a:gd name="connsiteY275" fmla="*/ 729898 h 1424730"/>
                  <a:gd name="connsiteX276" fmla="*/ 54706 w 2064026"/>
                  <a:gd name="connsiteY276" fmla="*/ 723720 h 1424730"/>
                  <a:gd name="connsiteX277" fmla="*/ 42349 w 2064026"/>
                  <a:gd name="connsiteY277" fmla="*/ 717542 h 1424730"/>
                  <a:gd name="connsiteX278" fmla="*/ 23814 w 2064026"/>
                  <a:gd name="connsiteY278" fmla="*/ 705185 h 1424730"/>
                  <a:gd name="connsiteX279" fmla="*/ 11457 w 2064026"/>
                  <a:gd name="connsiteY279" fmla="*/ 699007 h 1424730"/>
                  <a:gd name="connsiteX280" fmla="*/ 5279 w 2064026"/>
                  <a:gd name="connsiteY280" fmla="*/ 699007 h 1424730"/>
                  <a:gd name="connsiteX281" fmla="*/ 1160 w 2064026"/>
                  <a:gd name="connsiteY281" fmla="*/ 693515 h 1424730"/>
                  <a:gd name="connsiteX282" fmla="*/ 1160 w 2064026"/>
                  <a:gd name="connsiteY282" fmla="*/ 163547 h 1424730"/>
                  <a:gd name="connsiteX283" fmla="*/ 0 w 2064026"/>
                  <a:gd name="connsiteY283" fmla="*/ 163020 h 1424730"/>
                  <a:gd name="connsiteX284" fmla="*/ 0 w 2064026"/>
                  <a:gd name="connsiteY284" fmla="*/ 162460 h 1424730"/>
                  <a:gd name="connsiteX285" fmla="*/ 92765 w 2064026"/>
                  <a:gd name="connsiteY285" fmla="*/ 218782 h 1424730"/>
                  <a:gd name="connsiteX286" fmla="*/ 125895 w 2064026"/>
                  <a:gd name="connsiteY286" fmla="*/ 215469 h 1424730"/>
                  <a:gd name="connsiteX287" fmla="*/ 83195 w 2064026"/>
                  <a:gd name="connsiteY287" fmla="*/ 149208 h 1424730"/>
                  <a:gd name="connsiteX288" fmla="*/ 131049 w 2064026"/>
                  <a:gd name="connsiteY288" fmla="*/ 151233 h 1424730"/>
                  <a:gd name="connsiteX289" fmla="*/ 228600 w 2064026"/>
                  <a:gd name="connsiteY289" fmla="*/ 75033 h 1424730"/>
                  <a:gd name="connsiteX290" fmla="*/ 274429 w 2064026"/>
                  <a:gd name="connsiteY290" fmla="*/ 79450 h 1424730"/>
                  <a:gd name="connsiteX291" fmla="*/ 147798 w 2064026"/>
                  <a:gd name="connsiteY291" fmla="*/ 163932 h 1424730"/>
                  <a:gd name="connsiteX292" fmla="*/ 195469 w 2064026"/>
                  <a:gd name="connsiteY292" fmla="*/ 179026 h 1424730"/>
                  <a:gd name="connsiteX293" fmla="*/ 218661 w 2064026"/>
                  <a:gd name="connsiteY293" fmla="*/ 142582 h 1424730"/>
                  <a:gd name="connsiteX294" fmla="*/ 255104 w 2064026"/>
                  <a:gd name="connsiteY294" fmla="*/ 142582 h 1424730"/>
                  <a:gd name="connsiteX295" fmla="*/ 261730 w 2064026"/>
                  <a:gd name="connsiteY295" fmla="*/ 155834 h 1424730"/>
                  <a:gd name="connsiteX296" fmla="*/ 301487 w 2064026"/>
                  <a:gd name="connsiteY296" fmla="*/ 139269 h 1424730"/>
                  <a:gd name="connsiteX297" fmla="*/ 311426 w 2064026"/>
                  <a:gd name="connsiteY297" fmla="*/ 99513 h 1424730"/>
                  <a:gd name="connsiteX298" fmla="*/ 327991 w 2064026"/>
                  <a:gd name="connsiteY298" fmla="*/ 132643 h 1424730"/>
                  <a:gd name="connsiteX299" fmla="*/ 341243 w 2064026"/>
                  <a:gd name="connsiteY299" fmla="*/ 159147 h 1424730"/>
                  <a:gd name="connsiteX300" fmla="*/ 371061 w 2064026"/>
                  <a:gd name="connsiteY300" fmla="*/ 165773 h 1424730"/>
                  <a:gd name="connsiteX301" fmla="*/ 397565 w 2064026"/>
                  <a:gd name="connsiteY301" fmla="*/ 139269 h 1424730"/>
                  <a:gd name="connsiteX302" fmla="*/ 417443 w 2064026"/>
                  <a:gd name="connsiteY302" fmla="*/ 182339 h 1424730"/>
                  <a:gd name="connsiteX303" fmla="*/ 443948 w 2064026"/>
                  <a:gd name="connsiteY303" fmla="*/ 152521 h 1424730"/>
                  <a:gd name="connsiteX304" fmla="*/ 473765 w 2064026"/>
                  <a:gd name="connsiteY304" fmla="*/ 155834 h 1424730"/>
                  <a:gd name="connsiteX305" fmla="*/ 506895 w 2064026"/>
                  <a:gd name="connsiteY305" fmla="*/ 179026 h 1424730"/>
                  <a:gd name="connsiteX306" fmla="*/ 576469 w 2064026"/>
                  <a:gd name="connsiteY306" fmla="*/ 225408 h 1424730"/>
                  <a:gd name="connsiteX307" fmla="*/ 616226 w 2064026"/>
                  <a:gd name="connsiteY307" fmla="*/ 218782 h 1424730"/>
                  <a:gd name="connsiteX308" fmla="*/ 641902 w 2064026"/>
                  <a:gd name="connsiteY308" fmla="*/ 248600 h 1424730"/>
                  <a:gd name="connsiteX309" fmla="*/ 609600 w 2064026"/>
                  <a:gd name="connsiteY309" fmla="*/ 271791 h 1424730"/>
                  <a:gd name="connsiteX310" fmla="*/ 659295 w 2064026"/>
                  <a:gd name="connsiteY310" fmla="*/ 285043 h 1424730"/>
                  <a:gd name="connsiteX311" fmla="*/ 742122 w 2064026"/>
                  <a:gd name="connsiteY311" fmla="*/ 281730 h 1424730"/>
                  <a:gd name="connsiteX312" fmla="*/ 785191 w 2064026"/>
                  <a:gd name="connsiteY312" fmla="*/ 354617 h 1424730"/>
                  <a:gd name="connsiteX313" fmla="*/ 788504 w 2064026"/>
                  <a:gd name="connsiteY313" fmla="*/ 278417 h 1424730"/>
                  <a:gd name="connsiteX314" fmla="*/ 834887 w 2064026"/>
                  <a:gd name="connsiteY314" fmla="*/ 275104 h 1424730"/>
                  <a:gd name="connsiteX315" fmla="*/ 834887 w 2064026"/>
                  <a:gd name="connsiteY315" fmla="*/ 258539 h 1424730"/>
                  <a:gd name="connsiteX316" fmla="*/ 781878 w 2064026"/>
                  <a:gd name="connsiteY316" fmla="*/ 258539 h 1424730"/>
                  <a:gd name="connsiteX317" fmla="*/ 765313 w 2064026"/>
                  <a:gd name="connsiteY317" fmla="*/ 238660 h 1424730"/>
                  <a:gd name="connsiteX318" fmla="*/ 781878 w 2064026"/>
                  <a:gd name="connsiteY318" fmla="*/ 222095 h 1424730"/>
                  <a:gd name="connsiteX319" fmla="*/ 811695 w 2064026"/>
                  <a:gd name="connsiteY319" fmla="*/ 218782 h 1424730"/>
                  <a:gd name="connsiteX320" fmla="*/ 844826 w 2064026"/>
                  <a:gd name="connsiteY320" fmla="*/ 218782 h 1424730"/>
                  <a:gd name="connsiteX321" fmla="*/ 849746 w 2064026"/>
                  <a:gd name="connsiteY321" fmla="*/ 220037 h 1424730"/>
                  <a:gd name="connsiteX322" fmla="*/ 851452 w 2064026"/>
                  <a:gd name="connsiteY322" fmla="*/ 232034 h 1424730"/>
                  <a:gd name="connsiteX323" fmla="*/ 858630 w 2064026"/>
                  <a:gd name="connsiteY323" fmla="*/ 242900 h 1424730"/>
                  <a:gd name="connsiteX324" fmla="*/ 857535 w 2064026"/>
                  <a:gd name="connsiteY324" fmla="*/ 240355 h 1424730"/>
                  <a:gd name="connsiteX325" fmla="*/ 864704 w 2064026"/>
                  <a:gd name="connsiteY325" fmla="*/ 248600 h 1424730"/>
                  <a:gd name="connsiteX326" fmla="*/ 877956 w 2064026"/>
                  <a:gd name="connsiteY326" fmla="*/ 271791 h 1424730"/>
                  <a:gd name="connsiteX327" fmla="*/ 937591 w 2064026"/>
                  <a:gd name="connsiteY327" fmla="*/ 275104 h 1424730"/>
                  <a:gd name="connsiteX328" fmla="*/ 940904 w 2064026"/>
                  <a:gd name="connsiteY328" fmla="*/ 285043 h 1424730"/>
                  <a:gd name="connsiteX329" fmla="*/ 964095 w 2064026"/>
                  <a:gd name="connsiteY329" fmla="*/ 291669 h 1424730"/>
                  <a:gd name="connsiteX330" fmla="*/ 977348 w 2064026"/>
                  <a:gd name="connsiteY330" fmla="*/ 288356 h 1424730"/>
                  <a:gd name="connsiteX331" fmla="*/ 987287 w 2064026"/>
                  <a:gd name="connsiteY331" fmla="*/ 285043 h 1424730"/>
                  <a:gd name="connsiteX332" fmla="*/ 1017104 w 2064026"/>
                  <a:gd name="connsiteY332" fmla="*/ 281730 h 1424730"/>
                  <a:gd name="connsiteX333" fmla="*/ 1030356 w 2064026"/>
                  <a:gd name="connsiteY333" fmla="*/ 248600 h 1424730"/>
                  <a:gd name="connsiteX334" fmla="*/ 1050235 w 2064026"/>
                  <a:gd name="connsiteY334" fmla="*/ 248600 h 1424730"/>
                  <a:gd name="connsiteX335" fmla="*/ 1076739 w 2064026"/>
                  <a:gd name="connsiteY335" fmla="*/ 265165 h 1424730"/>
                  <a:gd name="connsiteX336" fmla="*/ 1089991 w 2064026"/>
                  <a:gd name="connsiteY336" fmla="*/ 338052 h 1424730"/>
                  <a:gd name="connsiteX337" fmla="*/ 1096617 w 2064026"/>
                  <a:gd name="connsiteY337" fmla="*/ 271791 h 1424730"/>
                  <a:gd name="connsiteX338" fmla="*/ 1123122 w 2064026"/>
                  <a:gd name="connsiteY338" fmla="*/ 271791 h 1424730"/>
                  <a:gd name="connsiteX339" fmla="*/ 1116495 w 2064026"/>
                  <a:gd name="connsiteY339" fmla="*/ 185652 h 1424730"/>
                  <a:gd name="connsiteX340" fmla="*/ 1131036 w 2064026"/>
                  <a:gd name="connsiteY340" fmla="*/ 171480 h 1424730"/>
                  <a:gd name="connsiteX341" fmla="*/ 1106556 w 2064026"/>
                  <a:gd name="connsiteY341" fmla="*/ 165773 h 1424730"/>
                  <a:gd name="connsiteX342" fmla="*/ 1099930 w 2064026"/>
                  <a:gd name="connsiteY342" fmla="*/ 155834 h 1424730"/>
                  <a:gd name="connsiteX343" fmla="*/ 1086678 w 2064026"/>
                  <a:gd name="connsiteY343" fmla="*/ 135956 h 1424730"/>
                  <a:gd name="connsiteX344" fmla="*/ 1080052 w 2064026"/>
                  <a:gd name="connsiteY344" fmla="*/ 122704 h 1424730"/>
                  <a:gd name="connsiteX345" fmla="*/ 1073426 w 2064026"/>
                  <a:gd name="connsiteY345" fmla="*/ 99513 h 1424730"/>
                  <a:gd name="connsiteX346" fmla="*/ 1083365 w 2064026"/>
                  <a:gd name="connsiteY346" fmla="*/ 66382 h 1424730"/>
                  <a:gd name="connsiteX347" fmla="*/ 1096617 w 2064026"/>
                  <a:gd name="connsiteY347" fmla="*/ 46504 h 1424730"/>
                  <a:gd name="connsiteX348" fmla="*/ 1099930 w 2064026"/>
                  <a:gd name="connsiteY348" fmla="*/ 10060 h 1424730"/>
                  <a:gd name="connsiteX349" fmla="*/ 1126435 w 2064026"/>
                  <a:gd name="connsiteY349" fmla="*/ 6747 h 1424730"/>
                  <a:gd name="connsiteX350" fmla="*/ 1146313 w 2064026"/>
                  <a:gd name="connsiteY35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199322 w 2064026"/>
                  <a:gd name="connsiteY59" fmla="*/ 424191 h 1424730"/>
                  <a:gd name="connsiteX60" fmla="*/ 1265582 w 2064026"/>
                  <a:gd name="connsiteY60" fmla="*/ 457321 h 1424730"/>
                  <a:gd name="connsiteX61" fmla="*/ 1263775 w 2064026"/>
                  <a:gd name="connsiteY61" fmla="*/ 467721 h 1424730"/>
                  <a:gd name="connsiteX62" fmla="*/ 1258956 w 2064026"/>
                  <a:gd name="connsiteY62" fmla="*/ 473887 h 1424730"/>
                  <a:gd name="connsiteX63" fmla="*/ 1255643 w 2064026"/>
                  <a:gd name="connsiteY63" fmla="*/ 483826 h 1424730"/>
                  <a:gd name="connsiteX64" fmla="*/ 1249017 w 2064026"/>
                  <a:gd name="connsiteY64" fmla="*/ 493765 h 1424730"/>
                  <a:gd name="connsiteX65" fmla="*/ 1235765 w 2064026"/>
                  <a:gd name="connsiteY65" fmla="*/ 497078 h 1424730"/>
                  <a:gd name="connsiteX66" fmla="*/ 1225826 w 2064026"/>
                  <a:gd name="connsiteY66" fmla="*/ 503704 h 1424730"/>
                  <a:gd name="connsiteX67" fmla="*/ 1209261 w 2064026"/>
                  <a:gd name="connsiteY67" fmla="*/ 540147 h 1424730"/>
                  <a:gd name="connsiteX68" fmla="*/ 1205948 w 2064026"/>
                  <a:gd name="connsiteY68" fmla="*/ 550087 h 1424730"/>
                  <a:gd name="connsiteX69" fmla="*/ 1174300 w 2064026"/>
                  <a:gd name="connsiteY69" fmla="*/ 536399 h 1424730"/>
                  <a:gd name="connsiteX70" fmla="*/ 1133061 w 2064026"/>
                  <a:gd name="connsiteY70" fmla="*/ 523582 h 1424730"/>
                  <a:gd name="connsiteX71" fmla="*/ 1176305 w 2064026"/>
                  <a:gd name="connsiteY71" fmla="*/ 552441 h 1424730"/>
                  <a:gd name="connsiteX72" fmla="*/ 1192695 w 2064026"/>
                  <a:gd name="connsiteY72" fmla="*/ 569965 h 1424730"/>
                  <a:gd name="connsiteX73" fmla="*/ 1184326 w 2064026"/>
                  <a:gd name="connsiteY73" fmla="*/ 584525 h 1424730"/>
                  <a:gd name="connsiteX74" fmla="*/ 1152939 w 2064026"/>
                  <a:gd name="connsiteY74" fmla="*/ 599782 h 1424730"/>
                  <a:gd name="connsiteX75" fmla="*/ 1130184 w 2064026"/>
                  <a:gd name="connsiteY75" fmla="*/ 612598 h 1424730"/>
                  <a:gd name="connsiteX76" fmla="*/ 1108126 w 2064026"/>
                  <a:gd name="connsiteY76" fmla="*/ 634656 h 1424730"/>
                  <a:gd name="connsiteX77" fmla="*/ 1103243 w 2064026"/>
                  <a:gd name="connsiteY77" fmla="*/ 652791 h 1424730"/>
                  <a:gd name="connsiteX78" fmla="*/ 1106556 w 2064026"/>
                  <a:gd name="connsiteY78" fmla="*/ 669356 h 1424730"/>
                  <a:gd name="connsiteX79" fmla="*/ 1113182 w 2064026"/>
                  <a:gd name="connsiteY79" fmla="*/ 705800 h 1424730"/>
                  <a:gd name="connsiteX80" fmla="*/ 1126435 w 2064026"/>
                  <a:gd name="connsiteY80" fmla="*/ 755495 h 1424730"/>
                  <a:gd name="connsiteX81" fmla="*/ 1126173 w 2064026"/>
                  <a:gd name="connsiteY81" fmla="*/ 779035 h 1424730"/>
                  <a:gd name="connsiteX82" fmla="*/ 1136199 w 2064026"/>
                  <a:gd name="connsiteY82" fmla="*/ 797083 h 1424730"/>
                  <a:gd name="connsiteX83" fmla="*/ 1158955 w 2064026"/>
                  <a:gd name="connsiteY83" fmla="*/ 788016 h 1424730"/>
                  <a:gd name="connsiteX84" fmla="*/ 1170289 w 2064026"/>
                  <a:gd name="connsiteY84" fmla="*/ 821146 h 1424730"/>
                  <a:gd name="connsiteX85" fmla="*/ 1159565 w 2064026"/>
                  <a:gd name="connsiteY85" fmla="*/ 835008 h 1424730"/>
                  <a:gd name="connsiteX86" fmla="*/ 1176130 w 2064026"/>
                  <a:gd name="connsiteY86" fmla="*/ 841634 h 1424730"/>
                  <a:gd name="connsiteX87" fmla="*/ 1202373 w 2064026"/>
                  <a:gd name="connsiteY87" fmla="*/ 833177 h 1424730"/>
                  <a:gd name="connsiteX88" fmla="*/ 1225826 w 2064026"/>
                  <a:gd name="connsiteY88" fmla="*/ 838321 h 1424730"/>
                  <a:gd name="connsiteX89" fmla="*/ 1245704 w 2064026"/>
                  <a:gd name="connsiteY89" fmla="*/ 864826 h 1424730"/>
                  <a:gd name="connsiteX90" fmla="*/ 1288599 w 2064026"/>
                  <a:gd name="connsiteY90" fmla="*/ 885314 h 1424730"/>
                  <a:gd name="connsiteX91" fmla="*/ 1318591 w 2064026"/>
                  <a:gd name="connsiteY91" fmla="*/ 914521 h 1424730"/>
                  <a:gd name="connsiteX92" fmla="*/ 1345095 w 2064026"/>
                  <a:gd name="connsiteY92" fmla="*/ 917834 h 1424730"/>
                  <a:gd name="connsiteX93" fmla="*/ 1364799 w 2064026"/>
                  <a:gd name="connsiteY93" fmla="*/ 907372 h 1424730"/>
                  <a:gd name="connsiteX94" fmla="*/ 1381539 w 2064026"/>
                  <a:gd name="connsiteY94" fmla="*/ 914521 h 1424730"/>
                  <a:gd name="connsiteX95" fmla="*/ 1404905 w 2064026"/>
                  <a:gd name="connsiteY95" fmla="*/ 917398 h 1424730"/>
                  <a:gd name="connsiteX96" fmla="*/ 1414669 w 2064026"/>
                  <a:gd name="connsiteY96" fmla="*/ 934400 h 1424730"/>
                  <a:gd name="connsiteX97" fmla="*/ 1414669 w 2064026"/>
                  <a:gd name="connsiteY97" fmla="*/ 970843 h 1424730"/>
                  <a:gd name="connsiteX98" fmla="*/ 1412926 w 2064026"/>
                  <a:gd name="connsiteY98" fmla="*/ 997609 h 1424730"/>
                  <a:gd name="connsiteX99" fmla="*/ 1427922 w 2064026"/>
                  <a:gd name="connsiteY99" fmla="*/ 1027165 h 1424730"/>
                  <a:gd name="connsiteX100" fmla="*/ 1430973 w 2064026"/>
                  <a:gd name="connsiteY100" fmla="*/ 1049746 h 1424730"/>
                  <a:gd name="connsiteX101" fmla="*/ 1447800 w 2064026"/>
                  <a:gd name="connsiteY101" fmla="*/ 1060295 h 1424730"/>
                  <a:gd name="connsiteX102" fmla="*/ 1457041 w 2064026"/>
                  <a:gd name="connsiteY102" fmla="*/ 1075814 h 1424730"/>
                  <a:gd name="connsiteX103" fmla="*/ 1477617 w 2064026"/>
                  <a:gd name="connsiteY103" fmla="*/ 1080173 h 1424730"/>
                  <a:gd name="connsiteX104" fmla="*/ 1499152 w 2064026"/>
                  <a:gd name="connsiteY104" fmla="*/ 1073809 h 1424730"/>
                  <a:gd name="connsiteX105" fmla="*/ 1504122 w 2064026"/>
                  <a:gd name="connsiteY105" fmla="*/ 1053669 h 1424730"/>
                  <a:gd name="connsiteX106" fmla="*/ 1491131 w 2064026"/>
                  <a:gd name="connsiteY106" fmla="*/ 1037714 h 1424730"/>
                  <a:gd name="connsiteX107" fmla="*/ 1500809 w 2064026"/>
                  <a:gd name="connsiteY107" fmla="*/ 1007287 h 1424730"/>
                  <a:gd name="connsiteX108" fmla="*/ 1483110 w 2064026"/>
                  <a:gd name="connsiteY108" fmla="*/ 983572 h 1424730"/>
                  <a:gd name="connsiteX109" fmla="*/ 1480930 w 2064026"/>
                  <a:gd name="connsiteY109" fmla="*/ 954278 h 1424730"/>
                  <a:gd name="connsiteX110" fmla="*/ 1511184 w 2064026"/>
                  <a:gd name="connsiteY110" fmla="*/ 943467 h 1424730"/>
                  <a:gd name="connsiteX111" fmla="*/ 1533939 w 2064026"/>
                  <a:gd name="connsiteY111" fmla="*/ 921147 h 1424730"/>
                  <a:gd name="connsiteX112" fmla="*/ 1551289 w 2064026"/>
                  <a:gd name="connsiteY112" fmla="*/ 895341 h 1424730"/>
                  <a:gd name="connsiteX113" fmla="*/ 1557130 w 2064026"/>
                  <a:gd name="connsiteY113" fmla="*/ 864826 h 1424730"/>
                  <a:gd name="connsiteX114" fmla="*/ 1557117 w 2064026"/>
                  <a:gd name="connsiteY114" fmla="*/ 857327 h 1424730"/>
                  <a:gd name="connsiteX115" fmla="*/ 1553817 w 2064026"/>
                  <a:gd name="connsiteY115" fmla="*/ 831695 h 1424730"/>
                  <a:gd name="connsiteX116" fmla="*/ 1550504 w 2064026"/>
                  <a:gd name="connsiteY116" fmla="*/ 795252 h 1424730"/>
                  <a:gd name="connsiteX117" fmla="*/ 1538660 w 2064026"/>
                  <a:gd name="connsiteY117" fmla="*/ 786224 h 1424730"/>
                  <a:gd name="connsiteX118" fmla="*/ 1517788 w 2064026"/>
                  <a:gd name="connsiteY118" fmla="*/ 775373 h 1424730"/>
                  <a:gd name="connsiteX119" fmla="*/ 1532117 w 2064026"/>
                  <a:gd name="connsiteY119" fmla="*/ 759305 h 1424730"/>
                  <a:gd name="connsiteX120" fmla="*/ 1534933 w 2064026"/>
                  <a:gd name="connsiteY120" fmla="*/ 749366 h 1424730"/>
                  <a:gd name="connsiteX121" fmla="*/ 1537252 w 2064026"/>
                  <a:gd name="connsiteY121" fmla="*/ 716872 h 1424730"/>
                  <a:gd name="connsiteX122" fmla="*/ 1527313 w 2064026"/>
                  <a:gd name="connsiteY122" fmla="*/ 689234 h 1424730"/>
                  <a:gd name="connsiteX123" fmla="*/ 1524000 w 2064026"/>
                  <a:gd name="connsiteY123" fmla="*/ 666043 h 1424730"/>
                  <a:gd name="connsiteX124" fmla="*/ 1514061 w 2064026"/>
                  <a:gd name="connsiteY124" fmla="*/ 613034 h 1424730"/>
                  <a:gd name="connsiteX125" fmla="*/ 1517374 w 2064026"/>
                  <a:gd name="connsiteY125" fmla="*/ 603095 h 1424730"/>
                  <a:gd name="connsiteX126" fmla="*/ 1527313 w 2064026"/>
                  <a:gd name="connsiteY126" fmla="*/ 606408 h 1424730"/>
                  <a:gd name="connsiteX127" fmla="*/ 1553817 w 2064026"/>
                  <a:gd name="connsiteY127" fmla="*/ 609721 h 1424730"/>
                  <a:gd name="connsiteX128" fmla="*/ 1583635 w 2064026"/>
                  <a:gd name="connsiteY128" fmla="*/ 616347 h 1424730"/>
                  <a:gd name="connsiteX129" fmla="*/ 1613452 w 2064026"/>
                  <a:gd name="connsiteY129" fmla="*/ 612598 h 1424730"/>
                  <a:gd name="connsiteX130" fmla="*/ 1633330 w 2064026"/>
                  <a:gd name="connsiteY130" fmla="*/ 603095 h 1424730"/>
                  <a:gd name="connsiteX131" fmla="*/ 1643269 w 2064026"/>
                  <a:gd name="connsiteY131" fmla="*/ 609721 h 1424730"/>
                  <a:gd name="connsiteX132" fmla="*/ 1653209 w 2064026"/>
                  <a:gd name="connsiteY132" fmla="*/ 646165 h 1424730"/>
                  <a:gd name="connsiteX133" fmla="*/ 1663270 w 2064026"/>
                  <a:gd name="connsiteY133" fmla="*/ 652958 h 1424730"/>
                  <a:gd name="connsiteX134" fmla="*/ 1662413 w 2064026"/>
                  <a:gd name="connsiteY134" fmla="*/ 651435 h 1424730"/>
                  <a:gd name="connsiteX135" fmla="*/ 1673087 w 2064026"/>
                  <a:gd name="connsiteY135" fmla="*/ 656104 h 1424730"/>
                  <a:gd name="connsiteX136" fmla="*/ 1685556 w 2064026"/>
                  <a:gd name="connsiteY136" fmla="*/ 664962 h 1424730"/>
                  <a:gd name="connsiteX137" fmla="*/ 1696278 w 2064026"/>
                  <a:gd name="connsiteY137" fmla="*/ 669356 h 1424730"/>
                  <a:gd name="connsiteX138" fmla="*/ 1715245 w 2064026"/>
                  <a:gd name="connsiteY138" fmla="*/ 691719 h 1424730"/>
                  <a:gd name="connsiteX139" fmla="*/ 1699011 w 2064026"/>
                  <a:gd name="connsiteY139" fmla="*/ 707953 h 1424730"/>
                  <a:gd name="connsiteX140" fmla="*/ 1720877 w 2064026"/>
                  <a:gd name="connsiteY140" fmla="*/ 709775 h 1424730"/>
                  <a:gd name="connsiteX141" fmla="*/ 1732722 w 2064026"/>
                  <a:gd name="connsiteY141" fmla="*/ 750691 h 1424730"/>
                  <a:gd name="connsiteX142" fmla="*/ 1723611 w 2064026"/>
                  <a:gd name="connsiteY142" fmla="*/ 764440 h 1424730"/>
                  <a:gd name="connsiteX143" fmla="*/ 1742578 w 2064026"/>
                  <a:gd name="connsiteY143" fmla="*/ 765352 h 1424730"/>
                  <a:gd name="connsiteX144" fmla="*/ 1761071 w 2064026"/>
                  <a:gd name="connsiteY144" fmla="*/ 785671 h 1424730"/>
                  <a:gd name="connsiteX145" fmla="*/ 1758350 w 2064026"/>
                  <a:gd name="connsiteY145" fmla="*/ 788821 h 1424730"/>
                  <a:gd name="connsiteX146" fmla="*/ 1772478 w 2064026"/>
                  <a:gd name="connsiteY146" fmla="*/ 791939 h 1424730"/>
                  <a:gd name="connsiteX147" fmla="*/ 1792356 w 2064026"/>
                  <a:gd name="connsiteY147" fmla="*/ 778687 h 1424730"/>
                  <a:gd name="connsiteX148" fmla="*/ 1805609 w 2064026"/>
                  <a:gd name="connsiteY148" fmla="*/ 765434 h 1424730"/>
                  <a:gd name="connsiteX149" fmla="*/ 1808922 w 2064026"/>
                  <a:gd name="connsiteY149" fmla="*/ 755495 h 1424730"/>
                  <a:gd name="connsiteX150" fmla="*/ 1815548 w 2064026"/>
                  <a:gd name="connsiteY150" fmla="*/ 745556 h 1424730"/>
                  <a:gd name="connsiteX151" fmla="*/ 1828800 w 2064026"/>
                  <a:gd name="connsiteY151" fmla="*/ 725678 h 1424730"/>
                  <a:gd name="connsiteX152" fmla="*/ 1842052 w 2064026"/>
                  <a:gd name="connsiteY152" fmla="*/ 699173 h 1424730"/>
                  <a:gd name="connsiteX153" fmla="*/ 1848068 w 2064026"/>
                  <a:gd name="connsiteY153" fmla="*/ 728904 h 1424730"/>
                  <a:gd name="connsiteX154" fmla="*/ 1874136 w 2064026"/>
                  <a:gd name="connsiteY154" fmla="*/ 748956 h 1424730"/>
                  <a:gd name="connsiteX155" fmla="*/ 1878495 w 2064026"/>
                  <a:gd name="connsiteY155" fmla="*/ 768747 h 1424730"/>
                  <a:gd name="connsiteX156" fmla="*/ 1896194 w 2064026"/>
                  <a:gd name="connsiteY156" fmla="*/ 779035 h 1424730"/>
                  <a:gd name="connsiteX157" fmla="*/ 1888173 w 2064026"/>
                  <a:gd name="connsiteY157" fmla="*/ 791067 h 1424730"/>
                  <a:gd name="connsiteX158" fmla="*/ 1894189 w 2064026"/>
                  <a:gd name="connsiteY158" fmla="*/ 817135 h 1424730"/>
                  <a:gd name="connsiteX159" fmla="*/ 1918252 w 2064026"/>
                  <a:gd name="connsiteY159" fmla="*/ 823151 h 1424730"/>
                  <a:gd name="connsiteX160" fmla="*/ 1921565 w 2064026"/>
                  <a:gd name="connsiteY160" fmla="*/ 838321 h 1424730"/>
                  <a:gd name="connsiteX161" fmla="*/ 1921565 w 2064026"/>
                  <a:gd name="connsiteY161" fmla="*/ 871452 h 1424730"/>
                  <a:gd name="connsiteX162" fmla="*/ 1938130 w 2064026"/>
                  <a:gd name="connsiteY162" fmla="*/ 904582 h 1424730"/>
                  <a:gd name="connsiteX163" fmla="*/ 1951382 w 2064026"/>
                  <a:gd name="connsiteY163" fmla="*/ 921147 h 1424730"/>
                  <a:gd name="connsiteX164" fmla="*/ 1938130 w 2064026"/>
                  <a:gd name="connsiteY164" fmla="*/ 954278 h 1424730"/>
                  <a:gd name="connsiteX165" fmla="*/ 1905000 w 2064026"/>
                  <a:gd name="connsiteY165" fmla="*/ 984095 h 1424730"/>
                  <a:gd name="connsiteX166" fmla="*/ 1918252 w 2064026"/>
                  <a:gd name="connsiteY166" fmla="*/ 990721 h 1424730"/>
                  <a:gd name="connsiteX167" fmla="*/ 1951382 w 2064026"/>
                  <a:gd name="connsiteY167" fmla="*/ 960904 h 1424730"/>
                  <a:gd name="connsiteX168" fmla="*/ 1977887 w 2064026"/>
                  <a:gd name="connsiteY168" fmla="*/ 934400 h 1424730"/>
                  <a:gd name="connsiteX169" fmla="*/ 2001078 w 2064026"/>
                  <a:gd name="connsiteY169" fmla="*/ 947652 h 1424730"/>
                  <a:gd name="connsiteX170" fmla="*/ 2022526 w 2064026"/>
                  <a:gd name="connsiteY170" fmla="*/ 963519 h 1424730"/>
                  <a:gd name="connsiteX171" fmla="*/ 2017643 w 2064026"/>
                  <a:gd name="connsiteY171" fmla="*/ 990721 h 1424730"/>
                  <a:gd name="connsiteX172" fmla="*/ 2042578 w 2064026"/>
                  <a:gd name="connsiteY172" fmla="*/ 991593 h 1424730"/>
                  <a:gd name="connsiteX173" fmla="*/ 2058185 w 2064026"/>
                  <a:gd name="connsiteY173" fmla="*/ 1007287 h 1424730"/>
                  <a:gd name="connsiteX174" fmla="*/ 2046589 w 2064026"/>
                  <a:gd name="connsiteY174" fmla="*/ 1041725 h 1424730"/>
                  <a:gd name="connsiteX175" fmla="*/ 2064026 w 2064026"/>
                  <a:gd name="connsiteY175" fmla="*/ 1060295 h 1424730"/>
                  <a:gd name="connsiteX176" fmla="*/ 2027582 w 2064026"/>
                  <a:gd name="connsiteY176" fmla="*/ 1083487 h 1424730"/>
                  <a:gd name="connsiteX177" fmla="*/ 1981200 w 2064026"/>
                  <a:gd name="connsiteY177" fmla="*/ 1103365 h 1424730"/>
                  <a:gd name="connsiteX178" fmla="*/ 1952341 w 2064026"/>
                  <a:gd name="connsiteY178" fmla="*/ 1109904 h 1424730"/>
                  <a:gd name="connsiteX179" fmla="*/ 1931504 w 2064026"/>
                  <a:gd name="connsiteY179" fmla="*/ 1129869 h 1424730"/>
                  <a:gd name="connsiteX180" fmla="*/ 1888173 w 2064026"/>
                  <a:gd name="connsiteY180" fmla="*/ 1119930 h 1424730"/>
                  <a:gd name="connsiteX181" fmla="*/ 1832113 w 2064026"/>
                  <a:gd name="connsiteY181" fmla="*/ 1119930 h 1424730"/>
                  <a:gd name="connsiteX182" fmla="*/ 1795669 w 2064026"/>
                  <a:gd name="connsiteY182" fmla="*/ 1123243 h 1424730"/>
                  <a:gd name="connsiteX183" fmla="*/ 1777884 w 2064026"/>
                  <a:gd name="connsiteY183" fmla="*/ 1143993 h 1424730"/>
                  <a:gd name="connsiteX184" fmla="*/ 1751815 w 2064026"/>
                  <a:gd name="connsiteY184" fmla="*/ 1150009 h 1424730"/>
                  <a:gd name="connsiteX185" fmla="*/ 1716946 w 2064026"/>
                  <a:gd name="connsiteY185" fmla="*/ 1182878 h 1424730"/>
                  <a:gd name="connsiteX186" fmla="*/ 1645005 w 2064026"/>
                  <a:gd name="connsiteY186" fmla="*/ 1261129 h 1424730"/>
                  <a:gd name="connsiteX187" fmla="*/ 1596569 w 2064026"/>
                  <a:gd name="connsiteY187" fmla="*/ 1317493 h 1424730"/>
                  <a:gd name="connsiteX188" fmla="*/ 1593662 w 2064026"/>
                  <a:gd name="connsiteY188" fmla="*/ 1317638 h 1424730"/>
                  <a:gd name="connsiteX189" fmla="*/ 1593697 w 2064026"/>
                  <a:gd name="connsiteY189" fmla="*/ 1319298 h 1424730"/>
                  <a:gd name="connsiteX190" fmla="*/ 1547191 w 2064026"/>
                  <a:gd name="connsiteY190" fmla="*/ 1348530 h 1424730"/>
                  <a:gd name="connsiteX191" fmla="*/ 1497495 w 2064026"/>
                  <a:gd name="connsiteY191" fmla="*/ 1361782 h 1424730"/>
                  <a:gd name="connsiteX192" fmla="*/ 1490869 w 2064026"/>
                  <a:gd name="connsiteY192" fmla="*/ 1384973 h 1424730"/>
                  <a:gd name="connsiteX193" fmla="*/ 1464365 w 2064026"/>
                  <a:gd name="connsiteY193" fmla="*/ 1398226 h 1424730"/>
                  <a:gd name="connsiteX194" fmla="*/ 1408043 w 2064026"/>
                  <a:gd name="connsiteY194" fmla="*/ 1424730 h 1424730"/>
                  <a:gd name="connsiteX195" fmla="*/ 1404730 w 2064026"/>
                  <a:gd name="connsiteY195" fmla="*/ 1404852 h 1424730"/>
                  <a:gd name="connsiteX196" fmla="*/ 1408481 w 2064026"/>
                  <a:gd name="connsiteY196" fmla="*/ 1404687 h 1424730"/>
                  <a:gd name="connsiteX197" fmla="*/ 1414669 w 2064026"/>
                  <a:gd name="connsiteY197" fmla="*/ 1398226 h 1424730"/>
                  <a:gd name="connsiteX198" fmla="*/ 1417982 w 2064026"/>
                  <a:gd name="connsiteY198" fmla="*/ 1381660 h 1424730"/>
                  <a:gd name="connsiteX199" fmla="*/ 1414669 w 2064026"/>
                  <a:gd name="connsiteY199" fmla="*/ 1371721 h 1424730"/>
                  <a:gd name="connsiteX200" fmla="*/ 1411356 w 2064026"/>
                  <a:gd name="connsiteY200" fmla="*/ 1341904 h 1424730"/>
                  <a:gd name="connsiteX201" fmla="*/ 1437861 w 2064026"/>
                  <a:gd name="connsiteY201" fmla="*/ 1318713 h 1424730"/>
                  <a:gd name="connsiteX202" fmla="*/ 1441174 w 2064026"/>
                  <a:gd name="connsiteY202" fmla="*/ 1295521 h 1424730"/>
                  <a:gd name="connsiteX203" fmla="*/ 1414669 w 2064026"/>
                  <a:gd name="connsiteY203" fmla="*/ 1265704 h 1424730"/>
                  <a:gd name="connsiteX204" fmla="*/ 1378226 w 2064026"/>
                  <a:gd name="connsiteY204" fmla="*/ 1262391 h 1424730"/>
                  <a:gd name="connsiteX205" fmla="*/ 1374293 w 2064026"/>
                  <a:gd name="connsiteY205" fmla="*/ 1258586 h 1424730"/>
                  <a:gd name="connsiteX206" fmla="*/ 1368287 w 2064026"/>
                  <a:gd name="connsiteY206" fmla="*/ 1252452 h 1424730"/>
                  <a:gd name="connsiteX207" fmla="*/ 1358941 w 2064026"/>
                  <a:gd name="connsiteY207" fmla="*/ 1248330 h 1424730"/>
                  <a:gd name="connsiteX208" fmla="*/ 1357896 w 2064026"/>
                  <a:gd name="connsiteY208" fmla="*/ 1248612 h 1424730"/>
                  <a:gd name="connsiteX209" fmla="*/ 1355035 w 2064026"/>
                  <a:gd name="connsiteY209" fmla="*/ 1239200 h 1424730"/>
                  <a:gd name="connsiteX210" fmla="*/ 1345095 w 2064026"/>
                  <a:gd name="connsiteY210" fmla="*/ 1235887 h 1424730"/>
                  <a:gd name="connsiteX211" fmla="*/ 1331843 w 2064026"/>
                  <a:gd name="connsiteY211" fmla="*/ 1219321 h 1424730"/>
                  <a:gd name="connsiteX212" fmla="*/ 1311965 w 2064026"/>
                  <a:gd name="connsiteY212" fmla="*/ 1189504 h 1424730"/>
                  <a:gd name="connsiteX213" fmla="*/ 1292087 w 2064026"/>
                  <a:gd name="connsiteY213" fmla="*/ 1172939 h 1424730"/>
                  <a:gd name="connsiteX214" fmla="*/ 1282148 w 2064026"/>
                  <a:gd name="connsiteY214" fmla="*/ 1169626 h 1424730"/>
                  <a:gd name="connsiteX215" fmla="*/ 1262269 w 2064026"/>
                  <a:gd name="connsiteY215" fmla="*/ 1166313 h 1424730"/>
                  <a:gd name="connsiteX216" fmla="*/ 1252330 w 2064026"/>
                  <a:gd name="connsiteY216" fmla="*/ 1169626 h 1424730"/>
                  <a:gd name="connsiteX217" fmla="*/ 1232452 w 2064026"/>
                  <a:gd name="connsiteY217" fmla="*/ 1176252 h 1424730"/>
                  <a:gd name="connsiteX218" fmla="*/ 1202635 w 2064026"/>
                  <a:gd name="connsiteY218" fmla="*/ 1182878 h 1424730"/>
                  <a:gd name="connsiteX219" fmla="*/ 1196009 w 2064026"/>
                  <a:gd name="connsiteY219" fmla="*/ 1182878 h 1424730"/>
                  <a:gd name="connsiteX220" fmla="*/ 1187992 w 2064026"/>
                  <a:gd name="connsiteY220" fmla="*/ 1182842 h 1424730"/>
                  <a:gd name="connsiteX221" fmla="*/ 1187949 w 2064026"/>
                  <a:gd name="connsiteY221" fmla="*/ 1181714 h 1424730"/>
                  <a:gd name="connsiteX222" fmla="*/ 1117927 w 2064026"/>
                  <a:gd name="connsiteY222" fmla="*/ 1175535 h 1424730"/>
                  <a:gd name="connsiteX223" fmla="*/ 1099392 w 2064026"/>
                  <a:gd name="connsiteY223" fmla="*/ 1148763 h 1424730"/>
                  <a:gd name="connsiteX224" fmla="*/ 1095273 w 2064026"/>
                  <a:gd name="connsiteY224" fmla="*/ 1171416 h 1424730"/>
                  <a:gd name="connsiteX225" fmla="*/ 438306 w 2064026"/>
                  <a:gd name="connsiteY225" fmla="*/ 1169357 h 1424730"/>
                  <a:gd name="connsiteX226" fmla="*/ 441532 w 2064026"/>
                  <a:gd name="connsiteY226" fmla="*/ 1177757 h 1424730"/>
                  <a:gd name="connsiteX227" fmla="*/ 434009 w 2064026"/>
                  <a:gd name="connsiteY227" fmla="*/ 1176252 h 1424730"/>
                  <a:gd name="connsiteX228" fmla="*/ 427382 w 2064026"/>
                  <a:gd name="connsiteY228" fmla="*/ 1169626 h 1424730"/>
                  <a:gd name="connsiteX229" fmla="*/ 417443 w 2064026"/>
                  <a:gd name="connsiteY229" fmla="*/ 1166313 h 1424730"/>
                  <a:gd name="connsiteX230" fmla="*/ 414130 w 2064026"/>
                  <a:gd name="connsiteY230" fmla="*/ 1156373 h 1424730"/>
                  <a:gd name="connsiteX231" fmla="*/ 400405 w 2064026"/>
                  <a:gd name="connsiteY231" fmla="*/ 1150780 h 1424730"/>
                  <a:gd name="connsiteX232" fmla="*/ 394252 w 2064026"/>
                  <a:gd name="connsiteY232" fmla="*/ 1143121 h 1424730"/>
                  <a:gd name="connsiteX233" fmla="*/ 385175 w 2064026"/>
                  <a:gd name="connsiteY233" fmla="*/ 1136396 h 1424730"/>
                  <a:gd name="connsiteX234" fmla="*/ 383685 w 2064026"/>
                  <a:gd name="connsiteY234" fmla="*/ 1135200 h 1424730"/>
                  <a:gd name="connsiteX235" fmla="*/ 381000 w 2064026"/>
                  <a:gd name="connsiteY235" fmla="*/ 1126556 h 1424730"/>
                  <a:gd name="connsiteX236" fmla="*/ 361122 w 2064026"/>
                  <a:gd name="connsiteY236" fmla="*/ 1119930 h 1424730"/>
                  <a:gd name="connsiteX237" fmla="*/ 351182 w 2064026"/>
                  <a:gd name="connsiteY237" fmla="*/ 1103365 h 1424730"/>
                  <a:gd name="connsiteX238" fmla="*/ 327991 w 2064026"/>
                  <a:gd name="connsiteY238" fmla="*/ 1100052 h 1424730"/>
                  <a:gd name="connsiteX239" fmla="*/ 311426 w 2064026"/>
                  <a:gd name="connsiteY239" fmla="*/ 1083487 h 1424730"/>
                  <a:gd name="connsiteX240" fmla="*/ 308113 w 2064026"/>
                  <a:gd name="connsiteY240" fmla="*/ 1073547 h 1424730"/>
                  <a:gd name="connsiteX241" fmla="*/ 298174 w 2064026"/>
                  <a:gd name="connsiteY241" fmla="*/ 1047043 h 1424730"/>
                  <a:gd name="connsiteX242" fmla="*/ 284922 w 2064026"/>
                  <a:gd name="connsiteY242" fmla="*/ 1030478 h 1424730"/>
                  <a:gd name="connsiteX243" fmla="*/ 284922 w 2064026"/>
                  <a:gd name="connsiteY243" fmla="*/ 1010600 h 1424730"/>
                  <a:gd name="connsiteX244" fmla="*/ 265043 w 2064026"/>
                  <a:gd name="connsiteY244" fmla="*/ 994034 h 1424730"/>
                  <a:gd name="connsiteX245" fmla="*/ 284922 w 2064026"/>
                  <a:gd name="connsiteY245" fmla="*/ 977469 h 1424730"/>
                  <a:gd name="connsiteX246" fmla="*/ 245165 w 2064026"/>
                  <a:gd name="connsiteY246" fmla="*/ 977469 h 1424730"/>
                  <a:gd name="connsiteX247" fmla="*/ 255104 w 2064026"/>
                  <a:gd name="connsiteY247" fmla="*/ 937713 h 1424730"/>
                  <a:gd name="connsiteX248" fmla="*/ 254462 w 2064026"/>
                  <a:gd name="connsiteY248" fmla="*/ 936521 h 1424730"/>
                  <a:gd name="connsiteX249" fmla="*/ 260652 w 2064026"/>
                  <a:gd name="connsiteY249" fmla="*/ 942023 h 1424730"/>
                  <a:gd name="connsiteX250" fmla="*/ 272212 w 2064026"/>
                  <a:gd name="connsiteY250" fmla="*/ 936176 h 1424730"/>
                  <a:gd name="connsiteX251" fmla="*/ 261117 w 2064026"/>
                  <a:gd name="connsiteY251" fmla="*/ 900767 h 1424730"/>
                  <a:gd name="connsiteX252" fmla="*/ 241386 w 2064026"/>
                  <a:gd name="connsiteY252" fmla="*/ 883893 h 1424730"/>
                  <a:gd name="connsiteX253" fmla="*/ 246236 w 2064026"/>
                  <a:gd name="connsiteY253" fmla="*/ 869942 h 1424730"/>
                  <a:gd name="connsiteX254" fmla="*/ 233879 w 2064026"/>
                  <a:gd name="connsiteY254" fmla="*/ 865823 h 1424730"/>
                  <a:gd name="connsiteX255" fmla="*/ 227701 w 2064026"/>
                  <a:gd name="connsiteY255" fmla="*/ 863763 h 1424730"/>
                  <a:gd name="connsiteX256" fmla="*/ 221522 w 2064026"/>
                  <a:gd name="connsiteY256" fmla="*/ 859644 h 1424730"/>
                  <a:gd name="connsiteX257" fmla="*/ 219463 w 2064026"/>
                  <a:gd name="connsiteY257" fmla="*/ 853466 h 1424730"/>
                  <a:gd name="connsiteX258" fmla="*/ 211225 w 2064026"/>
                  <a:gd name="connsiteY258" fmla="*/ 841109 h 1424730"/>
                  <a:gd name="connsiteX259" fmla="*/ 209360 w 2064026"/>
                  <a:gd name="connsiteY259" fmla="*/ 835558 h 1424730"/>
                  <a:gd name="connsiteX260" fmla="*/ 208755 w 2064026"/>
                  <a:gd name="connsiteY260" fmla="*/ 832227 h 1424730"/>
                  <a:gd name="connsiteX261" fmla="*/ 207106 w 2064026"/>
                  <a:gd name="connsiteY261" fmla="*/ 820515 h 1424730"/>
                  <a:gd name="connsiteX262" fmla="*/ 200928 w 2064026"/>
                  <a:gd name="connsiteY262" fmla="*/ 797861 h 1424730"/>
                  <a:gd name="connsiteX263" fmla="*/ 194749 w 2064026"/>
                  <a:gd name="connsiteY263" fmla="*/ 785504 h 1424730"/>
                  <a:gd name="connsiteX264" fmla="*/ 193488 w 2064026"/>
                  <a:gd name="connsiteY264" fmla="*/ 801050 h 1424730"/>
                  <a:gd name="connsiteX265" fmla="*/ 182393 w 2064026"/>
                  <a:gd name="connsiteY265" fmla="*/ 804704 h 1424730"/>
                  <a:gd name="connsiteX266" fmla="*/ 170036 w 2064026"/>
                  <a:gd name="connsiteY266" fmla="*/ 778462 h 1424730"/>
                  <a:gd name="connsiteX267" fmla="*/ 163031 w 2064026"/>
                  <a:gd name="connsiteY267" fmla="*/ 766341 h 1424730"/>
                  <a:gd name="connsiteX268" fmla="*/ 163636 w 2064026"/>
                  <a:gd name="connsiteY268" fmla="*/ 778005 h 1424730"/>
                  <a:gd name="connsiteX269" fmla="*/ 157679 w 2064026"/>
                  <a:gd name="connsiteY269" fmla="*/ 777199 h 1424730"/>
                  <a:gd name="connsiteX270" fmla="*/ 143263 w 2064026"/>
                  <a:gd name="connsiteY270" fmla="*/ 754612 h 1424730"/>
                  <a:gd name="connsiteX271" fmla="*/ 148112 w 2064026"/>
                  <a:gd name="connsiteY271" fmla="*/ 731626 h 1424730"/>
                  <a:gd name="connsiteX272" fmla="*/ 109514 w 2064026"/>
                  <a:gd name="connsiteY272" fmla="*/ 723854 h 1424730"/>
                  <a:gd name="connsiteX273" fmla="*/ 87326 w 2064026"/>
                  <a:gd name="connsiteY273" fmla="*/ 744780 h 1424730"/>
                  <a:gd name="connsiteX274" fmla="*/ 95895 w 2064026"/>
                  <a:gd name="connsiteY274" fmla="*/ 756671 h 1424730"/>
                  <a:gd name="connsiteX275" fmla="*/ 77360 w 2064026"/>
                  <a:gd name="connsiteY275" fmla="*/ 746374 h 1424730"/>
                  <a:gd name="connsiteX276" fmla="*/ 58825 w 2064026"/>
                  <a:gd name="connsiteY276" fmla="*/ 729898 h 1424730"/>
                  <a:gd name="connsiteX277" fmla="*/ 54706 w 2064026"/>
                  <a:gd name="connsiteY277" fmla="*/ 723720 h 1424730"/>
                  <a:gd name="connsiteX278" fmla="*/ 42349 w 2064026"/>
                  <a:gd name="connsiteY278" fmla="*/ 717542 h 1424730"/>
                  <a:gd name="connsiteX279" fmla="*/ 23814 w 2064026"/>
                  <a:gd name="connsiteY279" fmla="*/ 705185 h 1424730"/>
                  <a:gd name="connsiteX280" fmla="*/ 11457 w 2064026"/>
                  <a:gd name="connsiteY280" fmla="*/ 699007 h 1424730"/>
                  <a:gd name="connsiteX281" fmla="*/ 5279 w 2064026"/>
                  <a:gd name="connsiteY281" fmla="*/ 699007 h 1424730"/>
                  <a:gd name="connsiteX282" fmla="*/ 1160 w 2064026"/>
                  <a:gd name="connsiteY282" fmla="*/ 693515 h 1424730"/>
                  <a:gd name="connsiteX283" fmla="*/ 1160 w 2064026"/>
                  <a:gd name="connsiteY283" fmla="*/ 163547 h 1424730"/>
                  <a:gd name="connsiteX284" fmla="*/ 0 w 2064026"/>
                  <a:gd name="connsiteY284" fmla="*/ 163020 h 1424730"/>
                  <a:gd name="connsiteX285" fmla="*/ 0 w 2064026"/>
                  <a:gd name="connsiteY285" fmla="*/ 162460 h 1424730"/>
                  <a:gd name="connsiteX286" fmla="*/ 92765 w 2064026"/>
                  <a:gd name="connsiteY286" fmla="*/ 218782 h 1424730"/>
                  <a:gd name="connsiteX287" fmla="*/ 125895 w 2064026"/>
                  <a:gd name="connsiteY287" fmla="*/ 215469 h 1424730"/>
                  <a:gd name="connsiteX288" fmla="*/ 83195 w 2064026"/>
                  <a:gd name="connsiteY288" fmla="*/ 149208 h 1424730"/>
                  <a:gd name="connsiteX289" fmla="*/ 131049 w 2064026"/>
                  <a:gd name="connsiteY289" fmla="*/ 151233 h 1424730"/>
                  <a:gd name="connsiteX290" fmla="*/ 228600 w 2064026"/>
                  <a:gd name="connsiteY290" fmla="*/ 75033 h 1424730"/>
                  <a:gd name="connsiteX291" fmla="*/ 274429 w 2064026"/>
                  <a:gd name="connsiteY291" fmla="*/ 79450 h 1424730"/>
                  <a:gd name="connsiteX292" fmla="*/ 147798 w 2064026"/>
                  <a:gd name="connsiteY292" fmla="*/ 163932 h 1424730"/>
                  <a:gd name="connsiteX293" fmla="*/ 195469 w 2064026"/>
                  <a:gd name="connsiteY293" fmla="*/ 179026 h 1424730"/>
                  <a:gd name="connsiteX294" fmla="*/ 218661 w 2064026"/>
                  <a:gd name="connsiteY294" fmla="*/ 142582 h 1424730"/>
                  <a:gd name="connsiteX295" fmla="*/ 255104 w 2064026"/>
                  <a:gd name="connsiteY295" fmla="*/ 142582 h 1424730"/>
                  <a:gd name="connsiteX296" fmla="*/ 261730 w 2064026"/>
                  <a:gd name="connsiteY296" fmla="*/ 155834 h 1424730"/>
                  <a:gd name="connsiteX297" fmla="*/ 301487 w 2064026"/>
                  <a:gd name="connsiteY297" fmla="*/ 139269 h 1424730"/>
                  <a:gd name="connsiteX298" fmla="*/ 311426 w 2064026"/>
                  <a:gd name="connsiteY298" fmla="*/ 99513 h 1424730"/>
                  <a:gd name="connsiteX299" fmla="*/ 327991 w 2064026"/>
                  <a:gd name="connsiteY299" fmla="*/ 132643 h 1424730"/>
                  <a:gd name="connsiteX300" fmla="*/ 341243 w 2064026"/>
                  <a:gd name="connsiteY300" fmla="*/ 159147 h 1424730"/>
                  <a:gd name="connsiteX301" fmla="*/ 371061 w 2064026"/>
                  <a:gd name="connsiteY301" fmla="*/ 165773 h 1424730"/>
                  <a:gd name="connsiteX302" fmla="*/ 397565 w 2064026"/>
                  <a:gd name="connsiteY302" fmla="*/ 139269 h 1424730"/>
                  <a:gd name="connsiteX303" fmla="*/ 417443 w 2064026"/>
                  <a:gd name="connsiteY303" fmla="*/ 182339 h 1424730"/>
                  <a:gd name="connsiteX304" fmla="*/ 443948 w 2064026"/>
                  <a:gd name="connsiteY304" fmla="*/ 152521 h 1424730"/>
                  <a:gd name="connsiteX305" fmla="*/ 473765 w 2064026"/>
                  <a:gd name="connsiteY305" fmla="*/ 155834 h 1424730"/>
                  <a:gd name="connsiteX306" fmla="*/ 506895 w 2064026"/>
                  <a:gd name="connsiteY306" fmla="*/ 179026 h 1424730"/>
                  <a:gd name="connsiteX307" fmla="*/ 576469 w 2064026"/>
                  <a:gd name="connsiteY307" fmla="*/ 225408 h 1424730"/>
                  <a:gd name="connsiteX308" fmla="*/ 616226 w 2064026"/>
                  <a:gd name="connsiteY308" fmla="*/ 218782 h 1424730"/>
                  <a:gd name="connsiteX309" fmla="*/ 641902 w 2064026"/>
                  <a:gd name="connsiteY309" fmla="*/ 248600 h 1424730"/>
                  <a:gd name="connsiteX310" fmla="*/ 609600 w 2064026"/>
                  <a:gd name="connsiteY310" fmla="*/ 271791 h 1424730"/>
                  <a:gd name="connsiteX311" fmla="*/ 659295 w 2064026"/>
                  <a:gd name="connsiteY311" fmla="*/ 285043 h 1424730"/>
                  <a:gd name="connsiteX312" fmla="*/ 742122 w 2064026"/>
                  <a:gd name="connsiteY312" fmla="*/ 281730 h 1424730"/>
                  <a:gd name="connsiteX313" fmla="*/ 785191 w 2064026"/>
                  <a:gd name="connsiteY313" fmla="*/ 354617 h 1424730"/>
                  <a:gd name="connsiteX314" fmla="*/ 788504 w 2064026"/>
                  <a:gd name="connsiteY314" fmla="*/ 278417 h 1424730"/>
                  <a:gd name="connsiteX315" fmla="*/ 834887 w 2064026"/>
                  <a:gd name="connsiteY315" fmla="*/ 275104 h 1424730"/>
                  <a:gd name="connsiteX316" fmla="*/ 834887 w 2064026"/>
                  <a:gd name="connsiteY316" fmla="*/ 258539 h 1424730"/>
                  <a:gd name="connsiteX317" fmla="*/ 781878 w 2064026"/>
                  <a:gd name="connsiteY317" fmla="*/ 258539 h 1424730"/>
                  <a:gd name="connsiteX318" fmla="*/ 765313 w 2064026"/>
                  <a:gd name="connsiteY318" fmla="*/ 238660 h 1424730"/>
                  <a:gd name="connsiteX319" fmla="*/ 781878 w 2064026"/>
                  <a:gd name="connsiteY319" fmla="*/ 222095 h 1424730"/>
                  <a:gd name="connsiteX320" fmla="*/ 811695 w 2064026"/>
                  <a:gd name="connsiteY320" fmla="*/ 218782 h 1424730"/>
                  <a:gd name="connsiteX321" fmla="*/ 844826 w 2064026"/>
                  <a:gd name="connsiteY321" fmla="*/ 218782 h 1424730"/>
                  <a:gd name="connsiteX322" fmla="*/ 849746 w 2064026"/>
                  <a:gd name="connsiteY322" fmla="*/ 220037 h 1424730"/>
                  <a:gd name="connsiteX323" fmla="*/ 851452 w 2064026"/>
                  <a:gd name="connsiteY323" fmla="*/ 232034 h 1424730"/>
                  <a:gd name="connsiteX324" fmla="*/ 858630 w 2064026"/>
                  <a:gd name="connsiteY324" fmla="*/ 242900 h 1424730"/>
                  <a:gd name="connsiteX325" fmla="*/ 857535 w 2064026"/>
                  <a:gd name="connsiteY325" fmla="*/ 240355 h 1424730"/>
                  <a:gd name="connsiteX326" fmla="*/ 864704 w 2064026"/>
                  <a:gd name="connsiteY326" fmla="*/ 248600 h 1424730"/>
                  <a:gd name="connsiteX327" fmla="*/ 877956 w 2064026"/>
                  <a:gd name="connsiteY327" fmla="*/ 271791 h 1424730"/>
                  <a:gd name="connsiteX328" fmla="*/ 937591 w 2064026"/>
                  <a:gd name="connsiteY328" fmla="*/ 275104 h 1424730"/>
                  <a:gd name="connsiteX329" fmla="*/ 940904 w 2064026"/>
                  <a:gd name="connsiteY329" fmla="*/ 285043 h 1424730"/>
                  <a:gd name="connsiteX330" fmla="*/ 964095 w 2064026"/>
                  <a:gd name="connsiteY330" fmla="*/ 291669 h 1424730"/>
                  <a:gd name="connsiteX331" fmla="*/ 977348 w 2064026"/>
                  <a:gd name="connsiteY331" fmla="*/ 288356 h 1424730"/>
                  <a:gd name="connsiteX332" fmla="*/ 987287 w 2064026"/>
                  <a:gd name="connsiteY332" fmla="*/ 285043 h 1424730"/>
                  <a:gd name="connsiteX333" fmla="*/ 1017104 w 2064026"/>
                  <a:gd name="connsiteY333" fmla="*/ 281730 h 1424730"/>
                  <a:gd name="connsiteX334" fmla="*/ 1030356 w 2064026"/>
                  <a:gd name="connsiteY334" fmla="*/ 248600 h 1424730"/>
                  <a:gd name="connsiteX335" fmla="*/ 1050235 w 2064026"/>
                  <a:gd name="connsiteY335" fmla="*/ 248600 h 1424730"/>
                  <a:gd name="connsiteX336" fmla="*/ 1076739 w 2064026"/>
                  <a:gd name="connsiteY336" fmla="*/ 265165 h 1424730"/>
                  <a:gd name="connsiteX337" fmla="*/ 1089991 w 2064026"/>
                  <a:gd name="connsiteY337" fmla="*/ 338052 h 1424730"/>
                  <a:gd name="connsiteX338" fmla="*/ 1096617 w 2064026"/>
                  <a:gd name="connsiteY338" fmla="*/ 271791 h 1424730"/>
                  <a:gd name="connsiteX339" fmla="*/ 1123122 w 2064026"/>
                  <a:gd name="connsiteY339" fmla="*/ 271791 h 1424730"/>
                  <a:gd name="connsiteX340" fmla="*/ 1116495 w 2064026"/>
                  <a:gd name="connsiteY340" fmla="*/ 185652 h 1424730"/>
                  <a:gd name="connsiteX341" fmla="*/ 1131036 w 2064026"/>
                  <a:gd name="connsiteY341" fmla="*/ 171480 h 1424730"/>
                  <a:gd name="connsiteX342" fmla="*/ 1106556 w 2064026"/>
                  <a:gd name="connsiteY342" fmla="*/ 165773 h 1424730"/>
                  <a:gd name="connsiteX343" fmla="*/ 1099930 w 2064026"/>
                  <a:gd name="connsiteY343" fmla="*/ 155834 h 1424730"/>
                  <a:gd name="connsiteX344" fmla="*/ 1086678 w 2064026"/>
                  <a:gd name="connsiteY344" fmla="*/ 135956 h 1424730"/>
                  <a:gd name="connsiteX345" fmla="*/ 1080052 w 2064026"/>
                  <a:gd name="connsiteY345" fmla="*/ 122704 h 1424730"/>
                  <a:gd name="connsiteX346" fmla="*/ 1073426 w 2064026"/>
                  <a:gd name="connsiteY346" fmla="*/ 99513 h 1424730"/>
                  <a:gd name="connsiteX347" fmla="*/ 1083365 w 2064026"/>
                  <a:gd name="connsiteY347" fmla="*/ 66382 h 1424730"/>
                  <a:gd name="connsiteX348" fmla="*/ 1096617 w 2064026"/>
                  <a:gd name="connsiteY348" fmla="*/ 46504 h 1424730"/>
                  <a:gd name="connsiteX349" fmla="*/ 1099930 w 2064026"/>
                  <a:gd name="connsiteY349" fmla="*/ 10060 h 1424730"/>
                  <a:gd name="connsiteX350" fmla="*/ 1126435 w 2064026"/>
                  <a:gd name="connsiteY350" fmla="*/ 6747 h 1424730"/>
                  <a:gd name="connsiteX351" fmla="*/ 1146313 w 2064026"/>
                  <a:gd name="connsiteY35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236463 w 2064026"/>
                  <a:gd name="connsiteY59" fmla="*/ 422098 h 1424730"/>
                  <a:gd name="connsiteX60" fmla="*/ 1199322 w 2064026"/>
                  <a:gd name="connsiteY60" fmla="*/ 424191 h 1424730"/>
                  <a:gd name="connsiteX61" fmla="*/ 1265582 w 2064026"/>
                  <a:gd name="connsiteY61" fmla="*/ 457321 h 1424730"/>
                  <a:gd name="connsiteX62" fmla="*/ 1263775 w 2064026"/>
                  <a:gd name="connsiteY62" fmla="*/ 467721 h 1424730"/>
                  <a:gd name="connsiteX63" fmla="*/ 1258956 w 2064026"/>
                  <a:gd name="connsiteY63" fmla="*/ 473887 h 1424730"/>
                  <a:gd name="connsiteX64" fmla="*/ 1255643 w 2064026"/>
                  <a:gd name="connsiteY64" fmla="*/ 483826 h 1424730"/>
                  <a:gd name="connsiteX65" fmla="*/ 1249017 w 2064026"/>
                  <a:gd name="connsiteY65" fmla="*/ 493765 h 1424730"/>
                  <a:gd name="connsiteX66" fmla="*/ 1235765 w 2064026"/>
                  <a:gd name="connsiteY66" fmla="*/ 497078 h 1424730"/>
                  <a:gd name="connsiteX67" fmla="*/ 1225826 w 2064026"/>
                  <a:gd name="connsiteY67" fmla="*/ 503704 h 1424730"/>
                  <a:gd name="connsiteX68" fmla="*/ 1209261 w 2064026"/>
                  <a:gd name="connsiteY68" fmla="*/ 540147 h 1424730"/>
                  <a:gd name="connsiteX69" fmla="*/ 1205948 w 2064026"/>
                  <a:gd name="connsiteY69" fmla="*/ 550087 h 1424730"/>
                  <a:gd name="connsiteX70" fmla="*/ 1174300 w 2064026"/>
                  <a:gd name="connsiteY70" fmla="*/ 536399 h 1424730"/>
                  <a:gd name="connsiteX71" fmla="*/ 1133061 w 2064026"/>
                  <a:gd name="connsiteY71" fmla="*/ 523582 h 1424730"/>
                  <a:gd name="connsiteX72" fmla="*/ 1176305 w 2064026"/>
                  <a:gd name="connsiteY72" fmla="*/ 552441 h 1424730"/>
                  <a:gd name="connsiteX73" fmla="*/ 1192695 w 2064026"/>
                  <a:gd name="connsiteY73" fmla="*/ 569965 h 1424730"/>
                  <a:gd name="connsiteX74" fmla="*/ 1184326 w 2064026"/>
                  <a:gd name="connsiteY74" fmla="*/ 584525 h 1424730"/>
                  <a:gd name="connsiteX75" fmla="*/ 1152939 w 2064026"/>
                  <a:gd name="connsiteY75" fmla="*/ 599782 h 1424730"/>
                  <a:gd name="connsiteX76" fmla="*/ 1130184 w 2064026"/>
                  <a:gd name="connsiteY76" fmla="*/ 612598 h 1424730"/>
                  <a:gd name="connsiteX77" fmla="*/ 1108126 w 2064026"/>
                  <a:gd name="connsiteY77" fmla="*/ 634656 h 1424730"/>
                  <a:gd name="connsiteX78" fmla="*/ 1103243 w 2064026"/>
                  <a:gd name="connsiteY78" fmla="*/ 652791 h 1424730"/>
                  <a:gd name="connsiteX79" fmla="*/ 1106556 w 2064026"/>
                  <a:gd name="connsiteY79" fmla="*/ 669356 h 1424730"/>
                  <a:gd name="connsiteX80" fmla="*/ 1113182 w 2064026"/>
                  <a:gd name="connsiteY80" fmla="*/ 705800 h 1424730"/>
                  <a:gd name="connsiteX81" fmla="*/ 1126435 w 2064026"/>
                  <a:gd name="connsiteY81" fmla="*/ 755495 h 1424730"/>
                  <a:gd name="connsiteX82" fmla="*/ 1126173 w 2064026"/>
                  <a:gd name="connsiteY82" fmla="*/ 779035 h 1424730"/>
                  <a:gd name="connsiteX83" fmla="*/ 1136199 w 2064026"/>
                  <a:gd name="connsiteY83" fmla="*/ 797083 h 1424730"/>
                  <a:gd name="connsiteX84" fmla="*/ 1158955 w 2064026"/>
                  <a:gd name="connsiteY84" fmla="*/ 788016 h 1424730"/>
                  <a:gd name="connsiteX85" fmla="*/ 1170289 w 2064026"/>
                  <a:gd name="connsiteY85" fmla="*/ 821146 h 1424730"/>
                  <a:gd name="connsiteX86" fmla="*/ 1159565 w 2064026"/>
                  <a:gd name="connsiteY86" fmla="*/ 835008 h 1424730"/>
                  <a:gd name="connsiteX87" fmla="*/ 1176130 w 2064026"/>
                  <a:gd name="connsiteY87" fmla="*/ 841634 h 1424730"/>
                  <a:gd name="connsiteX88" fmla="*/ 1202373 w 2064026"/>
                  <a:gd name="connsiteY88" fmla="*/ 833177 h 1424730"/>
                  <a:gd name="connsiteX89" fmla="*/ 1225826 w 2064026"/>
                  <a:gd name="connsiteY89" fmla="*/ 838321 h 1424730"/>
                  <a:gd name="connsiteX90" fmla="*/ 1245704 w 2064026"/>
                  <a:gd name="connsiteY90" fmla="*/ 864826 h 1424730"/>
                  <a:gd name="connsiteX91" fmla="*/ 1288599 w 2064026"/>
                  <a:gd name="connsiteY91" fmla="*/ 885314 h 1424730"/>
                  <a:gd name="connsiteX92" fmla="*/ 1318591 w 2064026"/>
                  <a:gd name="connsiteY92" fmla="*/ 914521 h 1424730"/>
                  <a:gd name="connsiteX93" fmla="*/ 1345095 w 2064026"/>
                  <a:gd name="connsiteY93" fmla="*/ 917834 h 1424730"/>
                  <a:gd name="connsiteX94" fmla="*/ 1364799 w 2064026"/>
                  <a:gd name="connsiteY94" fmla="*/ 907372 h 1424730"/>
                  <a:gd name="connsiteX95" fmla="*/ 1381539 w 2064026"/>
                  <a:gd name="connsiteY95" fmla="*/ 914521 h 1424730"/>
                  <a:gd name="connsiteX96" fmla="*/ 1404905 w 2064026"/>
                  <a:gd name="connsiteY96" fmla="*/ 917398 h 1424730"/>
                  <a:gd name="connsiteX97" fmla="*/ 1414669 w 2064026"/>
                  <a:gd name="connsiteY97" fmla="*/ 934400 h 1424730"/>
                  <a:gd name="connsiteX98" fmla="*/ 1414669 w 2064026"/>
                  <a:gd name="connsiteY98" fmla="*/ 970843 h 1424730"/>
                  <a:gd name="connsiteX99" fmla="*/ 1412926 w 2064026"/>
                  <a:gd name="connsiteY99" fmla="*/ 997609 h 1424730"/>
                  <a:gd name="connsiteX100" fmla="*/ 1427922 w 2064026"/>
                  <a:gd name="connsiteY100" fmla="*/ 1027165 h 1424730"/>
                  <a:gd name="connsiteX101" fmla="*/ 1430973 w 2064026"/>
                  <a:gd name="connsiteY101" fmla="*/ 1049746 h 1424730"/>
                  <a:gd name="connsiteX102" fmla="*/ 1447800 w 2064026"/>
                  <a:gd name="connsiteY102" fmla="*/ 1060295 h 1424730"/>
                  <a:gd name="connsiteX103" fmla="*/ 1457041 w 2064026"/>
                  <a:gd name="connsiteY103" fmla="*/ 1075814 h 1424730"/>
                  <a:gd name="connsiteX104" fmla="*/ 1477617 w 2064026"/>
                  <a:gd name="connsiteY104" fmla="*/ 1080173 h 1424730"/>
                  <a:gd name="connsiteX105" fmla="*/ 1499152 w 2064026"/>
                  <a:gd name="connsiteY105" fmla="*/ 1073809 h 1424730"/>
                  <a:gd name="connsiteX106" fmla="*/ 1504122 w 2064026"/>
                  <a:gd name="connsiteY106" fmla="*/ 1053669 h 1424730"/>
                  <a:gd name="connsiteX107" fmla="*/ 1491131 w 2064026"/>
                  <a:gd name="connsiteY107" fmla="*/ 1037714 h 1424730"/>
                  <a:gd name="connsiteX108" fmla="*/ 1500809 w 2064026"/>
                  <a:gd name="connsiteY108" fmla="*/ 1007287 h 1424730"/>
                  <a:gd name="connsiteX109" fmla="*/ 1483110 w 2064026"/>
                  <a:gd name="connsiteY109" fmla="*/ 983572 h 1424730"/>
                  <a:gd name="connsiteX110" fmla="*/ 1480930 w 2064026"/>
                  <a:gd name="connsiteY110" fmla="*/ 954278 h 1424730"/>
                  <a:gd name="connsiteX111" fmla="*/ 1511184 w 2064026"/>
                  <a:gd name="connsiteY111" fmla="*/ 943467 h 1424730"/>
                  <a:gd name="connsiteX112" fmla="*/ 1533939 w 2064026"/>
                  <a:gd name="connsiteY112" fmla="*/ 921147 h 1424730"/>
                  <a:gd name="connsiteX113" fmla="*/ 1551289 w 2064026"/>
                  <a:gd name="connsiteY113" fmla="*/ 895341 h 1424730"/>
                  <a:gd name="connsiteX114" fmla="*/ 1557130 w 2064026"/>
                  <a:gd name="connsiteY114" fmla="*/ 864826 h 1424730"/>
                  <a:gd name="connsiteX115" fmla="*/ 1557117 w 2064026"/>
                  <a:gd name="connsiteY115" fmla="*/ 857327 h 1424730"/>
                  <a:gd name="connsiteX116" fmla="*/ 1553817 w 2064026"/>
                  <a:gd name="connsiteY116" fmla="*/ 831695 h 1424730"/>
                  <a:gd name="connsiteX117" fmla="*/ 1550504 w 2064026"/>
                  <a:gd name="connsiteY117" fmla="*/ 795252 h 1424730"/>
                  <a:gd name="connsiteX118" fmla="*/ 1538660 w 2064026"/>
                  <a:gd name="connsiteY118" fmla="*/ 786224 h 1424730"/>
                  <a:gd name="connsiteX119" fmla="*/ 1517788 w 2064026"/>
                  <a:gd name="connsiteY119" fmla="*/ 775373 h 1424730"/>
                  <a:gd name="connsiteX120" fmla="*/ 1532117 w 2064026"/>
                  <a:gd name="connsiteY120" fmla="*/ 759305 h 1424730"/>
                  <a:gd name="connsiteX121" fmla="*/ 1534933 w 2064026"/>
                  <a:gd name="connsiteY121" fmla="*/ 749366 h 1424730"/>
                  <a:gd name="connsiteX122" fmla="*/ 1537252 w 2064026"/>
                  <a:gd name="connsiteY122" fmla="*/ 716872 h 1424730"/>
                  <a:gd name="connsiteX123" fmla="*/ 1527313 w 2064026"/>
                  <a:gd name="connsiteY123" fmla="*/ 689234 h 1424730"/>
                  <a:gd name="connsiteX124" fmla="*/ 1524000 w 2064026"/>
                  <a:gd name="connsiteY124" fmla="*/ 666043 h 1424730"/>
                  <a:gd name="connsiteX125" fmla="*/ 1514061 w 2064026"/>
                  <a:gd name="connsiteY125" fmla="*/ 613034 h 1424730"/>
                  <a:gd name="connsiteX126" fmla="*/ 1517374 w 2064026"/>
                  <a:gd name="connsiteY126" fmla="*/ 603095 h 1424730"/>
                  <a:gd name="connsiteX127" fmla="*/ 1527313 w 2064026"/>
                  <a:gd name="connsiteY127" fmla="*/ 606408 h 1424730"/>
                  <a:gd name="connsiteX128" fmla="*/ 1553817 w 2064026"/>
                  <a:gd name="connsiteY128" fmla="*/ 609721 h 1424730"/>
                  <a:gd name="connsiteX129" fmla="*/ 1583635 w 2064026"/>
                  <a:gd name="connsiteY129" fmla="*/ 616347 h 1424730"/>
                  <a:gd name="connsiteX130" fmla="*/ 1613452 w 2064026"/>
                  <a:gd name="connsiteY130" fmla="*/ 612598 h 1424730"/>
                  <a:gd name="connsiteX131" fmla="*/ 1633330 w 2064026"/>
                  <a:gd name="connsiteY131" fmla="*/ 603095 h 1424730"/>
                  <a:gd name="connsiteX132" fmla="*/ 1643269 w 2064026"/>
                  <a:gd name="connsiteY132" fmla="*/ 609721 h 1424730"/>
                  <a:gd name="connsiteX133" fmla="*/ 1653209 w 2064026"/>
                  <a:gd name="connsiteY133" fmla="*/ 646165 h 1424730"/>
                  <a:gd name="connsiteX134" fmla="*/ 1663270 w 2064026"/>
                  <a:gd name="connsiteY134" fmla="*/ 652958 h 1424730"/>
                  <a:gd name="connsiteX135" fmla="*/ 1662413 w 2064026"/>
                  <a:gd name="connsiteY135" fmla="*/ 651435 h 1424730"/>
                  <a:gd name="connsiteX136" fmla="*/ 1673087 w 2064026"/>
                  <a:gd name="connsiteY136" fmla="*/ 656104 h 1424730"/>
                  <a:gd name="connsiteX137" fmla="*/ 1685556 w 2064026"/>
                  <a:gd name="connsiteY137" fmla="*/ 664962 h 1424730"/>
                  <a:gd name="connsiteX138" fmla="*/ 1696278 w 2064026"/>
                  <a:gd name="connsiteY138" fmla="*/ 669356 h 1424730"/>
                  <a:gd name="connsiteX139" fmla="*/ 1715245 w 2064026"/>
                  <a:gd name="connsiteY139" fmla="*/ 691719 h 1424730"/>
                  <a:gd name="connsiteX140" fmla="*/ 1699011 w 2064026"/>
                  <a:gd name="connsiteY140" fmla="*/ 707953 h 1424730"/>
                  <a:gd name="connsiteX141" fmla="*/ 1720877 w 2064026"/>
                  <a:gd name="connsiteY141" fmla="*/ 709775 h 1424730"/>
                  <a:gd name="connsiteX142" fmla="*/ 1732722 w 2064026"/>
                  <a:gd name="connsiteY142" fmla="*/ 750691 h 1424730"/>
                  <a:gd name="connsiteX143" fmla="*/ 1723611 w 2064026"/>
                  <a:gd name="connsiteY143" fmla="*/ 764440 h 1424730"/>
                  <a:gd name="connsiteX144" fmla="*/ 1742578 w 2064026"/>
                  <a:gd name="connsiteY144" fmla="*/ 765352 h 1424730"/>
                  <a:gd name="connsiteX145" fmla="*/ 1761071 w 2064026"/>
                  <a:gd name="connsiteY145" fmla="*/ 785671 h 1424730"/>
                  <a:gd name="connsiteX146" fmla="*/ 1758350 w 2064026"/>
                  <a:gd name="connsiteY146" fmla="*/ 788821 h 1424730"/>
                  <a:gd name="connsiteX147" fmla="*/ 1772478 w 2064026"/>
                  <a:gd name="connsiteY147" fmla="*/ 791939 h 1424730"/>
                  <a:gd name="connsiteX148" fmla="*/ 1792356 w 2064026"/>
                  <a:gd name="connsiteY148" fmla="*/ 778687 h 1424730"/>
                  <a:gd name="connsiteX149" fmla="*/ 1805609 w 2064026"/>
                  <a:gd name="connsiteY149" fmla="*/ 765434 h 1424730"/>
                  <a:gd name="connsiteX150" fmla="*/ 1808922 w 2064026"/>
                  <a:gd name="connsiteY150" fmla="*/ 755495 h 1424730"/>
                  <a:gd name="connsiteX151" fmla="*/ 1815548 w 2064026"/>
                  <a:gd name="connsiteY151" fmla="*/ 745556 h 1424730"/>
                  <a:gd name="connsiteX152" fmla="*/ 1828800 w 2064026"/>
                  <a:gd name="connsiteY152" fmla="*/ 725678 h 1424730"/>
                  <a:gd name="connsiteX153" fmla="*/ 1842052 w 2064026"/>
                  <a:gd name="connsiteY153" fmla="*/ 699173 h 1424730"/>
                  <a:gd name="connsiteX154" fmla="*/ 1848068 w 2064026"/>
                  <a:gd name="connsiteY154" fmla="*/ 728904 h 1424730"/>
                  <a:gd name="connsiteX155" fmla="*/ 1874136 w 2064026"/>
                  <a:gd name="connsiteY155" fmla="*/ 748956 h 1424730"/>
                  <a:gd name="connsiteX156" fmla="*/ 1878495 w 2064026"/>
                  <a:gd name="connsiteY156" fmla="*/ 768747 h 1424730"/>
                  <a:gd name="connsiteX157" fmla="*/ 1896194 w 2064026"/>
                  <a:gd name="connsiteY157" fmla="*/ 779035 h 1424730"/>
                  <a:gd name="connsiteX158" fmla="*/ 1888173 w 2064026"/>
                  <a:gd name="connsiteY158" fmla="*/ 791067 h 1424730"/>
                  <a:gd name="connsiteX159" fmla="*/ 1894189 w 2064026"/>
                  <a:gd name="connsiteY159" fmla="*/ 817135 h 1424730"/>
                  <a:gd name="connsiteX160" fmla="*/ 1918252 w 2064026"/>
                  <a:gd name="connsiteY160" fmla="*/ 823151 h 1424730"/>
                  <a:gd name="connsiteX161" fmla="*/ 1921565 w 2064026"/>
                  <a:gd name="connsiteY161" fmla="*/ 838321 h 1424730"/>
                  <a:gd name="connsiteX162" fmla="*/ 1921565 w 2064026"/>
                  <a:gd name="connsiteY162" fmla="*/ 871452 h 1424730"/>
                  <a:gd name="connsiteX163" fmla="*/ 1938130 w 2064026"/>
                  <a:gd name="connsiteY163" fmla="*/ 904582 h 1424730"/>
                  <a:gd name="connsiteX164" fmla="*/ 1951382 w 2064026"/>
                  <a:gd name="connsiteY164" fmla="*/ 921147 h 1424730"/>
                  <a:gd name="connsiteX165" fmla="*/ 1938130 w 2064026"/>
                  <a:gd name="connsiteY165" fmla="*/ 954278 h 1424730"/>
                  <a:gd name="connsiteX166" fmla="*/ 1905000 w 2064026"/>
                  <a:gd name="connsiteY166" fmla="*/ 984095 h 1424730"/>
                  <a:gd name="connsiteX167" fmla="*/ 1918252 w 2064026"/>
                  <a:gd name="connsiteY167" fmla="*/ 990721 h 1424730"/>
                  <a:gd name="connsiteX168" fmla="*/ 1951382 w 2064026"/>
                  <a:gd name="connsiteY168" fmla="*/ 960904 h 1424730"/>
                  <a:gd name="connsiteX169" fmla="*/ 1977887 w 2064026"/>
                  <a:gd name="connsiteY169" fmla="*/ 934400 h 1424730"/>
                  <a:gd name="connsiteX170" fmla="*/ 2001078 w 2064026"/>
                  <a:gd name="connsiteY170" fmla="*/ 947652 h 1424730"/>
                  <a:gd name="connsiteX171" fmla="*/ 2022526 w 2064026"/>
                  <a:gd name="connsiteY171" fmla="*/ 963519 h 1424730"/>
                  <a:gd name="connsiteX172" fmla="*/ 2017643 w 2064026"/>
                  <a:gd name="connsiteY172" fmla="*/ 990721 h 1424730"/>
                  <a:gd name="connsiteX173" fmla="*/ 2042578 w 2064026"/>
                  <a:gd name="connsiteY173" fmla="*/ 991593 h 1424730"/>
                  <a:gd name="connsiteX174" fmla="*/ 2058185 w 2064026"/>
                  <a:gd name="connsiteY174" fmla="*/ 1007287 h 1424730"/>
                  <a:gd name="connsiteX175" fmla="*/ 2046589 w 2064026"/>
                  <a:gd name="connsiteY175" fmla="*/ 1041725 h 1424730"/>
                  <a:gd name="connsiteX176" fmla="*/ 2064026 w 2064026"/>
                  <a:gd name="connsiteY176" fmla="*/ 1060295 h 1424730"/>
                  <a:gd name="connsiteX177" fmla="*/ 2027582 w 2064026"/>
                  <a:gd name="connsiteY177" fmla="*/ 1083487 h 1424730"/>
                  <a:gd name="connsiteX178" fmla="*/ 1981200 w 2064026"/>
                  <a:gd name="connsiteY178" fmla="*/ 1103365 h 1424730"/>
                  <a:gd name="connsiteX179" fmla="*/ 1952341 w 2064026"/>
                  <a:gd name="connsiteY179" fmla="*/ 1109904 h 1424730"/>
                  <a:gd name="connsiteX180" fmla="*/ 1931504 w 2064026"/>
                  <a:gd name="connsiteY180" fmla="*/ 1129869 h 1424730"/>
                  <a:gd name="connsiteX181" fmla="*/ 1888173 w 2064026"/>
                  <a:gd name="connsiteY181" fmla="*/ 1119930 h 1424730"/>
                  <a:gd name="connsiteX182" fmla="*/ 1832113 w 2064026"/>
                  <a:gd name="connsiteY182" fmla="*/ 1119930 h 1424730"/>
                  <a:gd name="connsiteX183" fmla="*/ 1795669 w 2064026"/>
                  <a:gd name="connsiteY183" fmla="*/ 1123243 h 1424730"/>
                  <a:gd name="connsiteX184" fmla="*/ 1777884 w 2064026"/>
                  <a:gd name="connsiteY184" fmla="*/ 1143993 h 1424730"/>
                  <a:gd name="connsiteX185" fmla="*/ 1751815 w 2064026"/>
                  <a:gd name="connsiteY185" fmla="*/ 1150009 h 1424730"/>
                  <a:gd name="connsiteX186" fmla="*/ 1716946 w 2064026"/>
                  <a:gd name="connsiteY186" fmla="*/ 1182878 h 1424730"/>
                  <a:gd name="connsiteX187" fmla="*/ 1645005 w 2064026"/>
                  <a:gd name="connsiteY187" fmla="*/ 1261129 h 1424730"/>
                  <a:gd name="connsiteX188" fmla="*/ 1596569 w 2064026"/>
                  <a:gd name="connsiteY188" fmla="*/ 1317493 h 1424730"/>
                  <a:gd name="connsiteX189" fmla="*/ 1593662 w 2064026"/>
                  <a:gd name="connsiteY189" fmla="*/ 1317638 h 1424730"/>
                  <a:gd name="connsiteX190" fmla="*/ 1593697 w 2064026"/>
                  <a:gd name="connsiteY190" fmla="*/ 1319298 h 1424730"/>
                  <a:gd name="connsiteX191" fmla="*/ 1547191 w 2064026"/>
                  <a:gd name="connsiteY191" fmla="*/ 1348530 h 1424730"/>
                  <a:gd name="connsiteX192" fmla="*/ 1497495 w 2064026"/>
                  <a:gd name="connsiteY192" fmla="*/ 1361782 h 1424730"/>
                  <a:gd name="connsiteX193" fmla="*/ 1490869 w 2064026"/>
                  <a:gd name="connsiteY193" fmla="*/ 1384973 h 1424730"/>
                  <a:gd name="connsiteX194" fmla="*/ 1464365 w 2064026"/>
                  <a:gd name="connsiteY194" fmla="*/ 1398226 h 1424730"/>
                  <a:gd name="connsiteX195" fmla="*/ 1408043 w 2064026"/>
                  <a:gd name="connsiteY195" fmla="*/ 1424730 h 1424730"/>
                  <a:gd name="connsiteX196" fmla="*/ 1404730 w 2064026"/>
                  <a:gd name="connsiteY196" fmla="*/ 1404852 h 1424730"/>
                  <a:gd name="connsiteX197" fmla="*/ 1408481 w 2064026"/>
                  <a:gd name="connsiteY197" fmla="*/ 1404687 h 1424730"/>
                  <a:gd name="connsiteX198" fmla="*/ 1414669 w 2064026"/>
                  <a:gd name="connsiteY198" fmla="*/ 1398226 h 1424730"/>
                  <a:gd name="connsiteX199" fmla="*/ 1417982 w 2064026"/>
                  <a:gd name="connsiteY199" fmla="*/ 1381660 h 1424730"/>
                  <a:gd name="connsiteX200" fmla="*/ 1414669 w 2064026"/>
                  <a:gd name="connsiteY200" fmla="*/ 1371721 h 1424730"/>
                  <a:gd name="connsiteX201" fmla="*/ 1411356 w 2064026"/>
                  <a:gd name="connsiteY201" fmla="*/ 1341904 h 1424730"/>
                  <a:gd name="connsiteX202" fmla="*/ 1437861 w 2064026"/>
                  <a:gd name="connsiteY202" fmla="*/ 1318713 h 1424730"/>
                  <a:gd name="connsiteX203" fmla="*/ 1441174 w 2064026"/>
                  <a:gd name="connsiteY203" fmla="*/ 1295521 h 1424730"/>
                  <a:gd name="connsiteX204" fmla="*/ 1414669 w 2064026"/>
                  <a:gd name="connsiteY204" fmla="*/ 1265704 h 1424730"/>
                  <a:gd name="connsiteX205" fmla="*/ 1378226 w 2064026"/>
                  <a:gd name="connsiteY205" fmla="*/ 1262391 h 1424730"/>
                  <a:gd name="connsiteX206" fmla="*/ 1374293 w 2064026"/>
                  <a:gd name="connsiteY206" fmla="*/ 1258586 h 1424730"/>
                  <a:gd name="connsiteX207" fmla="*/ 1368287 w 2064026"/>
                  <a:gd name="connsiteY207" fmla="*/ 1252452 h 1424730"/>
                  <a:gd name="connsiteX208" fmla="*/ 1358941 w 2064026"/>
                  <a:gd name="connsiteY208" fmla="*/ 1248330 h 1424730"/>
                  <a:gd name="connsiteX209" fmla="*/ 1357896 w 2064026"/>
                  <a:gd name="connsiteY209" fmla="*/ 1248612 h 1424730"/>
                  <a:gd name="connsiteX210" fmla="*/ 1355035 w 2064026"/>
                  <a:gd name="connsiteY210" fmla="*/ 1239200 h 1424730"/>
                  <a:gd name="connsiteX211" fmla="*/ 1345095 w 2064026"/>
                  <a:gd name="connsiteY211" fmla="*/ 1235887 h 1424730"/>
                  <a:gd name="connsiteX212" fmla="*/ 1331843 w 2064026"/>
                  <a:gd name="connsiteY212" fmla="*/ 1219321 h 1424730"/>
                  <a:gd name="connsiteX213" fmla="*/ 1311965 w 2064026"/>
                  <a:gd name="connsiteY213" fmla="*/ 1189504 h 1424730"/>
                  <a:gd name="connsiteX214" fmla="*/ 1292087 w 2064026"/>
                  <a:gd name="connsiteY214" fmla="*/ 1172939 h 1424730"/>
                  <a:gd name="connsiteX215" fmla="*/ 1282148 w 2064026"/>
                  <a:gd name="connsiteY215" fmla="*/ 1169626 h 1424730"/>
                  <a:gd name="connsiteX216" fmla="*/ 1262269 w 2064026"/>
                  <a:gd name="connsiteY216" fmla="*/ 1166313 h 1424730"/>
                  <a:gd name="connsiteX217" fmla="*/ 1252330 w 2064026"/>
                  <a:gd name="connsiteY217" fmla="*/ 1169626 h 1424730"/>
                  <a:gd name="connsiteX218" fmla="*/ 1232452 w 2064026"/>
                  <a:gd name="connsiteY218" fmla="*/ 1176252 h 1424730"/>
                  <a:gd name="connsiteX219" fmla="*/ 1202635 w 2064026"/>
                  <a:gd name="connsiteY219" fmla="*/ 1182878 h 1424730"/>
                  <a:gd name="connsiteX220" fmla="*/ 1196009 w 2064026"/>
                  <a:gd name="connsiteY220" fmla="*/ 1182878 h 1424730"/>
                  <a:gd name="connsiteX221" fmla="*/ 1187992 w 2064026"/>
                  <a:gd name="connsiteY221" fmla="*/ 1182842 h 1424730"/>
                  <a:gd name="connsiteX222" fmla="*/ 1187949 w 2064026"/>
                  <a:gd name="connsiteY222" fmla="*/ 1181714 h 1424730"/>
                  <a:gd name="connsiteX223" fmla="*/ 1117927 w 2064026"/>
                  <a:gd name="connsiteY223" fmla="*/ 1175535 h 1424730"/>
                  <a:gd name="connsiteX224" fmla="*/ 1099392 w 2064026"/>
                  <a:gd name="connsiteY224" fmla="*/ 1148763 h 1424730"/>
                  <a:gd name="connsiteX225" fmla="*/ 1095273 w 2064026"/>
                  <a:gd name="connsiteY225" fmla="*/ 1171416 h 1424730"/>
                  <a:gd name="connsiteX226" fmla="*/ 438306 w 2064026"/>
                  <a:gd name="connsiteY226" fmla="*/ 1169357 h 1424730"/>
                  <a:gd name="connsiteX227" fmla="*/ 441532 w 2064026"/>
                  <a:gd name="connsiteY227" fmla="*/ 1177757 h 1424730"/>
                  <a:gd name="connsiteX228" fmla="*/ 434009 w 2064026"/>
                  <a:gd name="connsiteY228" fmla="*/ 1176252 h 1424730"/>
                  <a:gd name="connsiteX229" fmla="*/ 427382 w 2064026"/>
                  <a:gd name="connsiteY229" fmla="*/ 1169626 h 1424730"/>
                  <a:gd name="connsiteX230" fmla="*/ 417443 w 2064026"/>
                  <a:gd name="connsiteY230" fmla="*/ 1166313 h 1424730"/>
                  <a:gd name="connsiteX231" fmla="*/ 414130 w 2064026"/>
                  <a:gd name="connsiteY231" fmla="*/ 1156373 h 1424730"/>
                  <a:gd name="connsiteX232" fmla="*/ 400405 w 2064026"/>
                  <a:gd name="connsiteY232" fmla="*/ 1150780 h 1424730"/>
                  <a:gd name="connsiteX233" fmla="*/ 394252 w 2064026"/>
                  <a:gd name="connsiteY233" fmla="*/ 1143121 h 1424730"/>
                  <a:gd name="connsiteX234" fmla="*/ 385175 w 2064026"/>
                  <a:gd name="connsiteY234" fmla="*/ 1136396 h 1424730"/>
                  <a:gd name="connsiteX235" fmla="*/ 383685 w 2064026"/>
                  <a:gd name="connsiteY235" fmla="*/ 1135200 h 1424730"/>
                  <a:gd name="connsiteX236" fmla="*/ 381000 w 2064026"/>
                  <a:gd name="connsiteY236" fmla="*/ 1126556 h 1424730"/>
                  <a:gd name="connsiteX237" fmla="*/ 361122 w 2064026"/>
                  <a:gd name="connsiteY237" fmla="*/ 1119930 h 1424730"/>
                  <a:gd name="connsiteX238" fmla="*/ 351182 w 2064026"/>
                  <a:gd name="connsiteY238" fmla="*/ 1103365 h 1424730"/>
                  <a:gd name="connsiteX239" fmla="*/ 327991 w 2064026"/>
                  <a:gd name="connsiteY239" fmla="*/ 1100052 h 1424730"/>
                  <a:gd name="connsiteX240" fmla="*/ 311426 w 2064026"/>
                  <a:gd name="connsiteY240" fmla="*/ 1083487 h 1424730"/>
                  <a:gd name="connsiteX241" fmla="*/ 308113 w 2064026"/>
                  <a:gd name="connsiteY241" fmla="*/ 1073547 h 1424730"/>
                  <a:gd name="connsiteX242" fmla="*/ 298174 w 2064026"/>
                  <a:gd name="connsiteY242" fmla="*/ 1047043 h 1424730"/>
                  <a:gd name="connsiteX243" fmla="*/ 284922 w 2064026"/>
                  <a:gd name="connsiteY243" fmla="*/ 1030478 h 1424730"/>
                  <a:gd name="connsiteX244" fmla="*/ 284922 w 2064026"/>
                  <a:gd name="connsiteY244" fmla="*/ 1010600 h 1424730"/>
                  <a:gd name="connsiteX245" fmla="*/ 265043 w 2064026"/>
                  <a:gd name="connsiteY245" fmla="*/ 994034 h 1424730"/>
                  <a:gd name="connsiteX246" fmla="*/ 284922 w 2064026"/>
                  <a:gd name="connsiteY246" fmla="*/ 977469 h 1424730"/>
                  <a:gd name="connsiteX247" fmla="*/ 245165 w 2064026"/>
                  <a:gd name="connsiteY247" fmla="*/ 977469 h 1424730"/>
                  <a:gd name="connsiteX248" fmla="*/ 255104 w 2064026"/>
                  <a:gd name="connsiteY248" fmla="*/ 937713 h 1424730"/>
                  <a:gd name="connsiteX249" fmla="*/ 254462 w 2064026"/>
                  <a:gd name="connsiteY249" fmla="*/ 936521 h 1424730"/>
                  <a:gd name="connsiteX250" fmla="*/ 260652 w 2064026"/>
                  <a:gd name="connsiteY250" fmla="*/ 942023 h 1424730"/>
                  <a:gd name="connsiteX251" fmla="*/ 272212 w 2064026"/>
                  <a:gd name="connsiteY251" fmla="*/ 936176 h 1424730"/>
                  <a:gd name="connsiteX252" fmla="*/ 261117 w 2064026"/>
                  <a:gd name="connsiteY252" fmla="*/ 900767 h 1424730"/>
                  <a:gd name="connsiteX253" fmla="*/ 241386 w 2064026"/>
                  <a:gd name="connsiteY253" fmla="*/ 883893 h 1424730"/>
                  <a:gd name="connsiteX254" fmla="*/ 246236 w 2064026"/>
                  <a:gd name="connsiteY254" fmla="*/ 869942 h 1424730"/>
                  <a:gd name="connsiteX255" fmla="*/ 233879 w 2064026"/>
                  <a:gd name="connsiteY255" fmla="*/ 865823 h 1424730"/>
                  <a:gd name="connsiteX256" fmla="*/ 227701 w 2064026"/>
                  <a:gd name="connsiteY256" fmla="*/ 863763 h 1424730"/>
                  <a:gd name="connsiteX257" fmla="*/ 221522 w 2064026"/>
                  <a:gd name="connsiteY257" fmla="*/ 859644 h 1424730"/>
                  <a:gd name="connsiteX258" fmla="*/ 219463 w 2064026"/>
                  <a:gd name="connsiteY258" fmla="*/ 853466 h 1424730"/>
                  <a:gd name="connsiteX259" fmla="*/ 211225 w 2064026"/>
                  <a:gd name="connsiteY259" fmla="*/ 841109 h 1424730"/>
                  <a:gd name="connsiteX260" fmla="*/ 209360 w 2064026"/>
                  <a:gd name="connsiteY260" fmla="*/ 835558 h 1424730"/>
                  <a:gd name="connsiteX261" fmla="*/ 208755 w 2064026"/>
                  <a:gd name="connsiteY261" fmla="*/ 832227 h 1424730"/>
                  <a:gd name="connsiteX262" fmla="*/ 207106 w 2064026"/>
                  <a:gd name="connsiteY262" fmla="*/ 820515 h 1424730"/>
                  <a:gd name="connsiteX263" fmla="*/ 200928 w 2064026"/>
                  <a:gd name="connsiteY263" fmla="*/ 797861 h 1424730"/>
                  <a:gd name="connsiteX264" fmla="*/ 194749 w 2064026"/>
                  <a:gd name="connsiteY264" fmla="*/ 785504 h 1424730"/>
                  <a:gd name="connsiteX265" fmla="*/ 193488 w 2064026"/>
                  <a:gd name="connsiteY265" fmla="*/ 801050 h 1424730"/>
                  <a:gd name="connsiteX266" fmla="*/ 182393 w 2064026"/>
                  <a:gd name="connsiteY266" fmla="*/ 804704 h 1424730"/>
                  <a:gd name="connsiteX267" fmla="*/ 170036 w 2064026"/>
                  <a:gd name="connsiteY267" fmla="*/ 778462 h 1424730"/>
                  <a:gd name="connsiteX268" fmla="*/ 163031 w 2064026"/>
                  <a:gd name="connsiteY268" fmla="*/ 766341 h 1424730"/>
                  <a:gd name="connsiteX269" fmla="*/ 163636 w 2064026"/>
                  <a:gd name="connsiteY269" fmla="*/ 778005 h 1424730"/>
                  <a:gd name="connsiteX270" fmla="*/ 157679 w 2064026"/>
                  <a:gd name="connsiteY270" fmla="*/ 777199 h 1424730"/>
                  <a:gd name="connsiteX271" fmla="*/ 143263 w 2064026"/>
                  <a:gd name="connsiteY271" fmla="*/ 754612 h 1424730"/>
                  <a:gd name="connsiteX272" fmla="*/ 148112 w 2064026"/>
                  <a:gd name="connsiteY272" fmla="*/ 731626 h 1424730"/>
                  <a:gd name="connsiteX273" fmla="*/ 109514 w 2064026"/>
                  <a:gd name="connsiteY273" fmla="*/ 723854 h 1424730"/>
                  <a:gd name="connsiteX274" fmla="*/ 87326 w 2064026"/>
                  <a:gd name="connsiteY274" fmla="*/ 744780 h 1424730"/>
                  <a:gd name="connsiteX275" fmla="*/ 95895 w 2064026"/>
                  <a:gd name="connsiteY275" fmla="*/ 756671 h 1424730"/>
                  <a:gd name="connsiteX276" fmla="*/ 77360 w 2064026"/>
                  <a:gd name="connsiteY276" fmla="*/ 746374 h 1424730"/>
                  <a:gd name="connsiteX277" fmla="*/ 58825 w 2064026"/>
                  <a:gd name="connsiteY277" fmla="*/ 729898 h 1424730"/>
                  <a:gd name="connsiteX278" fmla="*/ 54706 w 2064026"/>
                  <a:gd name="connsiteY278" fmla="*/ 723720 h 1424730"/>
                  <a:gd name="connsiteX279" fmla="*/ 42349 w 2064026"/>
                  <a:gd name="connsiteY279" fmla="*/ 717542 h 1424730"/>
                  <a:gd name="connsiteX280" fmla="*/ 23814 w 2064026"/>
                  <a:gd name="connsiteY280" fmla="*/ 705185 h 1424730"/>
                  <a:gd name="connsiteX281" fmla="*/ 11457 w 2064026"/>
                  <a:gd name="connsiteY281" fmla="*/ 699007 h 1424730"/>
                  <a:gd name="connsiteX282" fmla="*/ 5279 w 2064026"/>
                  <a:gd name="connsiteY282" fmla="*/ 699007 h 1424730"/>
                  <a:gd name="connsiteX283" fmla="*/ 1160 w 2064026"/>
                  <a:gd name="connsiteY283" fmla="*/ 693515 h 1424730"/>
                  <a:gd name="connsiteX284" fmla="*/ 1160 w 2064026"/>
                  <a:gd name="connsiteY284" fmla="*/ 163547 h 1424730"/>
                  <a:gd name="connsiteX285" fmla="*/ 0 w 2064026"/>
                  <a:gd name="connsiteY285" fmla="*/ 163020 h 1424730"/>
                  <a:gd name="connsiteX286" fmla="*/ 0 w 2064026"/>
                  <a:gd name="connsiteY286" fmla="*/ 162460 h 1424730"/>
                  <a:gd name="connsiteX287" fmla="*/ 92765 w 2064026"/>
                  <a:gd name="connsiteY287" fmla="*/ 218782 h 1424730"/>
                  <a:gd name="connsiteX288" fmla="*/ 125895 w 2064026"/>
                  <a:gd name="connsiteY288" fmla="*/ 215469 h 1424730"/>
                  <a:gd name="connsiteX289" fmla="*/ 83195 w 2064026"/>
                  <a:gd name="connsiteY289" fmla="*/ 149208 h 1424730"/>
                  <a:gd name="connsiteX290" fmla="*/ 131049 w 2064026"/>
                  <a:gd name="connsiteY290" fmla="*/ 151233 h 1424730"/>
                  <a:gd name="connsiteX291" fmla="*/ 228600 w 2064026"/>
                  <a:gd name="connsiteY291" fmla="*/ 75033 h 1424730"/>
                  <a:gd name="connsiteX292" fmla="*/ 274429 w 2064026"/>
                  <a:gd name="connsiteY292" fmla="*/ 79450 h 1424730"/>
                  <a:gd name="connsiteX293" fmla="*/ 147798 w 2064026"/>
                  <a:gd name="connsiteY293" fmla="*/ 163932 h 1424730"/>
                  <a:gd name="connsiteX294" fmla="*/ 195469 w 2064026"/>
                  <a:gd name="connsiteY294" fmla="*/ 179026 h 1424730"/>
                  <a:gd name="connsiteX295" fmla="*/ 218661 w 2064026"/>
                  <a:gd name="connsiteY295" fmla="*/ 142582 h 1424730"/>
                  <a:gd name="connsiteX296" fmla="*/ 255104 w 2064026"/>
                  <a:gd name="connsiteY296" fmla="*/ 142582 h 1424730"/>
                  <a:gd name="connsiteX297" fmla="*/ 261730 w 2064026"/>
                  <a:gd name="connsiteY297" fmla="*/ 155834 h 1424730"/>
                  <a:gd name="connsiteX298" fmla="*/ 301487 w 2064026"/>
                  <a:gd name="connsiteY298" fmla="*/ 139269 h 1424730"/>
                  <a:gd name="connsiteX299" fmla="*/ 311426 w 2064026"/>
                  <a:gd name="connsiteY299" fmla="*/ 99513 h 1424730"/>
                  <a:gd name="connsiteX300" fmla="*/ 327991 w 2064026"/>
                  <a:gd name="connsiteY300" fmla="*/ 132643 h 1424730"/>
                  <a:gd name="connsiteX301" fmla="*/ 341243 w 2064026"/>
                  <a:gd name="connsiteY301" fmla="*/ 159147 h 1424730"/>
                  <a:gd name="connsiteX302" fmla="*/ 371061 w 2064026"/>
                  <a:gd name="connsiteY302" fmla="*/ 165773 h 1424730"/>
                  <a:gd name="connsiteX303" fmla="*/ 397565 w 2064026"/>
                  <a:gd name="connsiteY303" fmla="*/ 139269 h 1424730"/>
                  <a:gd name="connsiteX304" fmla="*/ 417443 w 2064026"/>
                  <a:gd name="connsiteY304" fmla="*/ 182339 h 1424730"/>
                  <a:gd name="connsiteX305" fmla="*/ 443948 w 2064026"/>
                  <a:gd name="connsiteY305" fmla="*/ 152521 h 1424730"/>
                  <a:gd name="connsiteX306" fmla="*/ 473765 w 2064026"/>
                  <a:gd name="connsiteY306" fmla="*/ 155834 h 1424730"/>
                  <a:gd name="connsiteX307" fmla="*/ 506895 w 2064026"/>
                  <a:gd name="connsiteY307" fmla="*/ 179026 h 1424730"/>
                  <a:gd name="connsiteX308" fmla="*/ 576469 w 2064026"/>
                  <a:gd name="connsiteY308" fmla="*/ 225408 h 1424730"/>
                  <a:gd name="connsiteX309" fmla="*/ 616226 w 2064026"/>
                  <a:gd name="connsiteY309" fmla="*/ 218782 h 1424730"/>
                  <a:gd name="connsiteX310" fmla="*/ 641902 w 2064026"/>
                  <a:gd name="connsiteY310" fmla="*/ 248600 h 1424730"/>
                  <a:gd name="connsiteX311" fmla="*/ 609600 w 2064026"/>
                  <a:gd name="connsiteY311" fmla="*/ 271791 h 1424730"/>
                  <a:gd name="connsiteX312" fmla="*/ 659295 w 2064026"/>
                  <a:gd name="connsiteY312" fmla="*/ 285043 h 1424730"/>
                  <a:gd name="connsiteX313" fmla="*/ 742122 w 2064026"/>
                  <a:gd name="connsiteY313" fmla="*/ 281730 h 1424730"/>
                  <a:gd name="connsiteX314" fmla="*/ 785191 w 2064026"/>
                  <a:gd name="connsiteY314" fmla="*/ 354617 h 1424730"/>
                  <a:gd name="connsiteX315" fmla="*/ 788504 w 2064026"/>
                  <a:gd name="connsiteY315" fmla="*/ 278417 h 1424730"/>
                  <a:gd name="connsiteX316" fmla="*/ 834887 w 2064026"/>
                  <a:gd name="connsiteY316" fmla="*/ 275104 h 1424730"/>
                  <a:gd name="connsiteX317" fmla="*/ 834887 w 2064026"/>
                  <a:gd name="connsiteY317" fmla="*/ 258539 h 1424730"/>
                  <a:gd name="connsiteX318" fmla="*/ 781878 w 2064026"/>
                  <a:gd name="connsiteY318" fmla="*/ 258539 h 1424730"/>
                  <a:gd name="connsiteX319" fmla="*/ 765313 w 2064026"/>
                  <a:gd name="connsiteY319" fmla="*/ 238660 h 1424730"/>
                  <a:gd name="connsiteX320" fmla="*/ 781878 w 2064026"/>
                  <a:gd name="connsiteY320" fmla="*/ 222095 h 1424730"/>
                  <a:gd name="connsiteX321" fmla="*/ 811695 w 2064026"/>
                  <a:gd name="connsiteY321" fmla="*/ 218782 h 1424730"/>
                  <a:gd name="connsiteX322" fmla="*/ 844826 w 2064026"/>
                  <a:gd name="connsiteY322" fmla="*/ 218782 h 1424730"/>
                  <a:gd name="connsiteX323" fmla="*/ 849746 w 2064026"/>
                  <a:gd name="connsiteY323" fmla="*/ 220037 h 1424730"/>
                  <a:gd name="connsiteX324" fmla="*/ 851452 w 2064026"/>
                  <a:gd name="connsiteY324" fmla="*/ 232034 h 1424730"/>
                  <a:gd name="connsiteX325" fmla="*/ 858630 w 2064026"/>
                  <a:gd name="connsiteY325" fmla="*/ 242900 h 1424730"/>
                  <a:gd name="connsiteX326" fmla="*/ 857535 w 2064026"/>
                  <a:gd name="connsiteY326" fmla="*/ 240355 h 1424730"/>
                  <a:gd name="connsiteX327" fmla="*/ 864704 w 2064026"/>
                  <a:gd name="connsiteY327" fmla="*/ 248600 h 1424730"/>
                  <a:gd name="connsiteX328" fmla="*/ 877956 w 2064026"/>
                  <a:gd name="connsiteY328" fmla="*/ 271791 h 1424730"/>
                  <a:gd name="connsiteX329" fmla="*/ 937591 w 2064026"/>
                  <a:gd name="connsiteY329" fmla="*/ 275104 h 1424730"/>
                  <a:gd name="connsiteX330" fmla="*/ 940904 w 2064026"/>
                  <a:gd name="connsiteY330" fmla="*/ 285043 h 1424730"/>
                  <a:gd name="connsiteX331" fmla="*/ 964095 w 2064026"/>
                  <a:gd name="connsiteY331" fmla="*/ 291669 h 1424730"/>
                  <a:gd name="connsiteX332" fmla="*/ 977348 w 2064026"/>
                  <a:gd name="connsiteY332" fmla="*/ 288356 h 1424730"/>
                  <a:gd name="connsiteX333" fmla="*/ 987287 w 2064026"/>
                  <a:gd name="connsiteY333" fmla="*/ 285043 h 1424730"/>
                  <a:gd name="connsiteX334" fmla="*/ 1017104 w 2064026"/>
                  <a:gd name="connsiteY334" fmla="*/ 281730 h 1424730"/>
                  <a:gd name="connsiteX335" fmla="*/ 1030356 w 2064026"/>
                  <a:gd name="connsiteY335" fmla="*/ 248600 h 1424730"/>
                  <a:gd name="connsiteX336" fmla="*/ 1050235 w 2064026"/>
                  <a:gd name="connsiteY336" fmla="*/ 248600 h 1424730"/>
                  <a:gd name="connsiteX337" fmla="*/ 1076739 w 2064026"/>
                  <a:gd name="connsiteY337" fmla="*/ 265165 h 1424730"/>
                  <a:gd name="connsiteX338" fmla="*/ 1089991 w 2064026"/>
                  <a:gd name="connsiteY338" fmla="*/ 338052 h 1424730"/>
                  <a:gd name="connsiteX339" fmla="*/ 1096617 w 2064026"/>
                  <a:gd name="connsiteY339" fmla="*/ 271791 h 1424730"/>
                  <a:gd name="connsiteX340" fmla="*/ 1123122 w 2064026"/>
                  <a:gd name="connsiteY340" fmla="*/ 271791 h 1424730"/>
                  <a:gd name="connsiteX341" fmla="*/ 1116495 w 2064026"/>
                  <a:gd name="connsiteY341" fmla="*/ 185652 h 1424730"/>
                  <a:gd name="connsiteX342" fmla="*/ 1131036 w 2064026"/>
                  <a:gd name="connsiteY342" fmla="*/ 171480 h 1424730"/>
                  <a:gd name="connsiteX343" fmla="*/ 1106556 w 2064026"/>
                  <a:gd name="connsiteY343" fmla="*/ 165773 h 1424730"/>
                  <a:gd name="connsiteX344" fmla="*/ 1099930 w 2064026"/>
                  <a:gd name="connsiteY344" fmla="*/ 155834 h 1424730"/>
                  <a:gd name="connsiteX345" fmla="*/ 1086678 w 2064026"/>
                  <a:gd name="connsiteY345" fmla="*/ 135956 h 1424730"/>
                  <a:gd name="connsiteX346" fmla="*/ 1080052 w 2064026"/>
                  <a:gd name="connsiteY346" fmla="*/ 122704 h 1424730"/>
                  <a:gd name="connsiteX347" fmla="*/ 1073426 w 2064026"/>
                  <a:gd name="connsiteY347" fmla="*/ 99513 h 1424730"/>
                  <a:gd name="connsiteX348" fmla="*/ 1083365 w 2064026"/>
                  <a:gd name="connsiteY348" fmla="*/ 66382 h 1424730"/>
                  <a:gd name="connsiteX349" fmla="*/ 1096617 w 2064026"/>
                  <a:gd name="connsiteY349" fmla="*/ 46504 h 1424730"/>
                  <a:gd name="connsiteX350" fmla="*/ 1099930 w 2064026"/>
                  <a:gd name="connsiteY350" fmla="*/ 10060 h 1424730"/>
                  <a:gd name="connsiteX351" fmla="*/ 1126435 w 2064026"/>
                  <a:gd name="connsiteY351" fmla="*/ 6747 h 1424730"/>
                  <a:gd name="connsiteX352" fmla="*/ 1146313 w 2064026"/>
                  <a:gd name="connsiteY35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236463 w 2064026"/>
                  <a:gd name="connsiteY59" fmla="*/ 422098 h 1424730"/>
                  <a:gd name="connsiteX60" fmla="*/ 1199322 w 2064026"/>
                  <a:gd name="connsiteY60" fmla="*/ 424191 h 1424730"/>
                  <a:gd name="connsiteX61" fmla="*/ 1256515 w 2064026"/>
                  <a:gd name="connsiteY61" fmla="*/ 446162 h 1424730"/>
                  <a:gd name="connsiteX62" fmla="*/ 1265582 w 2064026"/>
                  <a:gd name="connsiteY62" fmla="*/ 457321 h 1424730"/>
                  <a:gd name="connsiteX63" fmla="*/ 1263775 w 2064026"/>
                  <a:gd name="connsiteY63" fmla="*/ 467721 h 1424730"/>
                  <a:gd name="connsiteX64" fmla="*/ 1258956 w 2064026"/>
                  <a:gd name="connsiteY64" fmla="*/ 473887 h 1424730"/>
                  <a:gd name="connsiteX65" fmla="*/ 1255643 w 2064026"/>
                  <a:gd name="connsiteY65" fmla="*/ 483826 h 1424730"/>
                  <a:gd name="connsiteX66" fmla="*/ 1249017 w 2064026"/>
                  <a:gd name="connsiteY66" fmla="*/ 493765 h 1424730"/>
                  <a:gd name="connsiteX67" fmla="*/ 1235765 w 2064026"/>
                  <a:gd name="connsiteY67" fmla="*/ 497078 h 1424730"/>
                  <a:gd name="connsiteX68" fmla="*/ 1225826 w 2064026"/>
                  <a:gd name="connsiteY68" fmla="*/ 503704 h 1424730"/>
                  <a:gd name="connsiteX69" fmla="*/ 1209261 w 2064026"/>
                  <a:gd name="connsiteY69" fmla="*/ 540147 h 1424730"/>
                  <a:gd name="connsiteX70" fmla="*/ 1205948 w 2064026"/>
                  <a:gd name="connsiteY70" fmla="*/ 550087 h 1424730"/>
                  <a:gd name="connsiteX71" fmla="*/ 1174300 w 2064026"/>
                  <a:gd name="connsiteY71" fmla="*/ 536399 h 1424730"/>
                  <a:gd name="connsiteX72" fmla="*/ 1133061 w 2064026"/>
                  <a:gd name="connsiteY72" fmla="*/ 523582 h 1424730"/>
                  <a:gd name="connsiteX73" fmla="*/ 1176305 w 2064026"/>
                  <a:gd name="connsiteY73" fmla="*/ 552441 h 1424730"/>
                  <a:gd name="connsiteX74" fmla="*/ 1192695 w 2064026"/>
                  <a:gd name="connsiteY74" fmla="*/ 569965 h 1424730"/>
                  <a:gd name="connsiteX75" fmla="*/ 1184326 w 2064026"/>
                  <a:gd name="connsiteY75" fmla="*/ 584525 h 1424730"/>
                  <a:gd name="connsiteX76" fmla="*/ 1152939 w 2064026"/>
                  <a:gd name="connsiteY76" fmla="*/ 599782 h 1424730"/>
                  <a:gd name="connsiteX77" fmla="*/ 1130184 w 2064026"/>
                  <a:gd name="connsiteY77" fmla="*/ 612598 h 1424730"/>
                  <a:gd name="connsiteX78" fmla="*/ 1108126 w 2064026"/>
                  <a:gd name="connsiteY78" fmla="*/ 634656 h 1424730"/>
                  <a:gd name="connsiteX79" fmla="*/ 1103243 w 2064026"/>
                  <a:gd name="connsiteY79" fmla="*/ 652791 h 1424730"/>
                  <a:gd name="connsiteX80" fmla="*/ 1106556 w 2064026"/>
                  <a:gd name="connsiteY80" fmla="*/ 669356 h 1424730"/>
                  <a:gd name="connsiteX81" fmla="*/ 1113182 w 2064026"/>
                  <a:gd name="connsiteY81" fmla="*/ 705800 h 1424730"/>
                  <a:gd name="connsiteX82" fmla="*/ 1126435 w 2064026"/>
                  <a:gd name="connsiteY82" fmla="*/ 755495 h 1424730"/>
                  <a:gd name="connsiteX83" fmla="*/ 1126173 w 2064026"/>
                  <a:gd name="connsiteY83" fmla="*/ 779035 h 1424730"/>
                  <a:gd name="connsiteX84" fmla="*/ 1136199 w 2064026"/>
                  <a:gd name="connsiteY84" fmla="*/ 797083 h 1424730"/>
                  <a:gd name="connsiteX85" fmla="*/ 1158955 w 2064026"/>
                  <a:gd name="connsiteY85" fmla="*/ 788016 h 1424730"/>
                  <a:gd name="connsiteX86" fmla="*/ 1170289 w 2064026"/>
                  <a:gd name="connsiteY86" fmla="*/ 821146 h 1424730"/>
                  <a:gd name="connsiteX87" fmla="*/ 1159565 w 2064026"/>
                  <a:gd name="connsiteY87" fmla="*/ 835008 h 1424730"/>
                  <a:gd name="connsiteX88" fmla="*/ 1176130 w 2064026"/>
                  <a:gd name="connsiteY88" fmla="*/ 841634 h 1424730"/>
                  <a:gd name="connsiteX89" fmla="*/ 1202373 w 2064026"/>
                  <a:gd name="connsiteY89" fmla="*/ 833177 h 1424730"/>
                  <a:gd name="connsiteX90" fmla="*/ 1225826 w 2064026"/>
                  <a:gd name="connsiteY90" fmla="*/ 838321 h 1424730"/>
                  <a:gd name="connsiteX91" fmla="*/ 1245704 w 2064026"/>
                  <a:gd name="connsiteY91" fmla="*/ 864826 h 1424730"/>
                  <a:gd name="connsiteX92" fmla="*/ 1288599 w 2064026"/>
                  <a:gd name="connsiteY92" fmla="*/ 885314 h 1424730"/>
                  <a:gd name="connsiteX93" fmla="*/ 1318591 w 2064026"/>
                  <a:gd name="connsiteY93" fmla="*/ 914521 h 1424730"/>
                  <a:gd name="connsiteX94" fmla="*/ 1345095 w 2064026"/>
                  <a:gd name="connsiteY94" fmla="*/ 917834 h 1424730"/>
                  <a:gd name="connsiteX95" fmla="*/ 1364799 w 2064026"/>
                  <a:gd name="connsiteY95" fmla="*/ 907372 h 1424730"/>
                  <a:gd name="connsiteX96" fmla="*/ 1381539 w 2064026"/>
                  <a:gd name="connsiteY96" fmla="*/ 914521 h 1424730"/>
                  <a:gd name="connsiteX97" fmla="*/ 1404905 w 2064026"/>
                  <a:gd name="connsiteY97" fmla="*/ 917398 h 1424730"/>
                  <a:gd name="connsiteX98" fmla="*/ 1414669 w 2064026"/>
                  <a:gd name="connsiteY98" fmla="*/ 934400 h 1424730"/>
                  <a:gd name="connsiteX99" fmla="*/ 1414669 w 2064026"/>
                  <a:gd name="connsiteY99" fmla="*/ 970843 h 1424730"/>
                  <a:gd name="connsiteX100" fmla="*/ 1412926 w 2064026"/>
                  <a:gd name="connsiteY100" fmla="*/ 997609 h 1424730"/>
                  <a:gd name="connsiteX101" fmla="*/ 1427922 w 2064026"/>
                  <a:gd name="connsiteY101" fmla="*/ 1027165 h 1424730"/>
                  <a:gd name="connsiteX102" fmla="*/ 1430973 w 2064026"/>
                  <a:gd name="connsiteY102" fmla="*/ 1049746 h 1424730"/>
                  <a:gd name="connsiteX103" fmla="*/ 1447800 w 2064026"/>
                  <a:gd name="connsiteY103" fmla="*/ 1060295 h 1424730"/>
                  <a:gd name="connsiteX104" fmla="*/ 1457041 w 2064026"/>
                  <a:gd name="connsiteY104" fmla="*/ 1075814 h 1424730"/>
                  <a:gd name="connsiteX105" fmla="*/ 1477617 w 2064026"/>
                  <a:gd name="connsiteY105" fmla="*/ 1080173 h 1424730"/>
                  <a:gd name="connsiteX106" fmla="*/ 1499152 w 2064026"/>
                  <a:gd name="connsiteY106" fmla="*/ 1073809 h 1424730"/>
                  <a:gd name="connsiteX107" fmla="*/ 1504122 w 2064026"/>
                  <a:gd name="connsiteY107" fmla="*/ 1053669 h 1424730"/>
                  <a:gd name="connsiteX108" fmla="*/ 1491131 w 2064026"/>
                  <a:gd name="connsiteY108" fmla="*/ 1037714 h 1424730"/>
                  <a:gd name="connsiteX109" fmla="*/ 1500809 w 2064026"/>
                  <a:gd name="connsiteY109" fmla="*/ 1007287 h 1424730"/>
                  <a:gd name="connsiteX110" fmla="*/ 1483110 w 2064026"/>
                  <a:gd name="connsiteY110" fmla="*/ 983572 h 1424730"/>
                  <a:gd name="connsiteX111" fmla="*/ 1480930 w 2064026"/>
                  <a:gd name="connsiteY111" fmla="*/ 954278 h 1424730"/>
                  <a:gd name="connsiteX112" fmla="*/ 1511184 w 2064026"/>
                  <a:gd name="connsiteY112" fmla="*/ 943467 h 1424730"/>
                  <a:gd name="connsiteX113" fmla="*/ 1533939 w 2064026"/>
                  <a:gd name="connsiteY113" fmla="*/ 921147 h 1424730"/>
                  <a:gd name="connsiteX114" fmla="*/ 1551289 w 2064026"/>
                  <a:gd name="connsiteY114" fmla="*/ 895341 h 1424730"/>
                  <a:gd name="connsiteX115" fmla="*/ 1557130 w 2064026"/>
                  <a:gd name="connsiteY115" fmla="*/ 864826 h 1424730"/>
                  <a:gd name="connsiteX116" fmla="*/ 1557117 w 2064026"/>
                  <a:gd name="connsiteY116" fmla="*/ 857327 h 1424730"/>
                  <a:gd name="connsiteX117" fmla="*/ 1553817 w 2064026"/>
                  <a:gd name="connsiteY117" fmla="*/ 831695 h 1424730"/>
                  <a:gd name="connsiteX118" fmla="*/ 1550504 w 2064026"/>
                  <a:gd name="connsiteY118" fmla="*/ 795252 h 1424730"/>
                  <a:gd name="connsiteX119" fmla="*/ 1538660 w 2064026"/>
                  <a:gd name="connsiteY119" fmla="*/ 786224 h 1424730"/>
                  <a:gd name="connsiteX120" fmla="*/ 1517788 w 2064026"/>
                  <a:gd name="connsiteY120" fmla="*/ 775373 h 1424730"/>
                  <a:gd name="connsiteX121" fmla="*/ 1532117 w 2064026"/>
                  <a:gd name="connsiteY121" fmla="*/ 759305 h 1424730"/>
                  <a:gd name="connsiteX122" fmla="*/ 1534933 w 2064026"/>
                  <a:gd name="connsiteY122" fmla="*/ 749366 h 1424730"/>
                  <a:gd name="connsiteX123" fmla="*/ 1537252 w 2064026"/>
                  <a:gd name="connsiteY123" fmla="*/ 716872 h 1424730"/>
                  <a:gd name="connsiteX124" fmla="*/ 1527313 w 2064026"/>
                  <a:gd name="connsiteY124" fmla="*/ 689234 h 1424730"/>
                  <a:gd name="connsiteX125" fmla="*/ 1524000 w 2064026"/>
                  <a:gd name="connsiteY125" fmla="*/ 666043 h 1424730"/>
                  <a:gd name="connsiteX126" fmla="*/ 1514061 w 2064026"/>
                  <a:gd name="connsiteY126" fmla="*/ 613034 h 1424730"/>
                  <a:gd name="connsiteX127" fmla="*/ 1517374 w 2064026"/>
                  <a:gd name="connsiteY127" fmla="*/ 603095 h 1424730"/>
                  <a:gd name="connsiteX128" fmla="*/ 1527313 w 2064026"/>
                  <a:gd name="connsiteY128" fmla="*/ 606408 h 1424730"/>
                  <a:gd name="connsiteX129" fmla="*/ 1553817 w 2064026"/>
                  <a:gd name="connsiteY129" fmla="*/ 609721 h 1424730"/>
                  <a:gd name="connsiteX130" fmla="*/ 1583635 w 2064026"/>
                  <a:gd name="connsiteY130" fmla="*/ 616347 h 1424730"/>
                  <a:gd name="connsiteX131" fmla="*/ 1613452 w 2064026"/>
                  <a:gd name="connsiteY131" fmla="*/ 612598 h 1424730"/>
                  <a:gd name="connsiteX132" fmla="*/ 1633330 w 2064026"/>
                  <a:gd name="connsiteY132" fmla="*/ 603095 h 1424730"/>
                  <a:gd name="connsiteX133" fmla="*/ 1643269 w 2064026"/>
                  <a:gd name="connsiteY133" fmla="*/ 609721 h 1424730"/>
                  <a:gd name="connsiteX134" fmla="*/ 1653209 w 2064026"/>
                  <a:gd name="connsiteY134" fmla="*/ 646165 h 1424730"/>
                  <a:gd name="connsiteX135" fmla="*/ 1663270 w 2064026"/>
                  <a:gd name="connsiteY135" fmla="*/ 652958 h 1424730"/>
                  <a:gd name="connsiteX136" fmla="*/ 1662413 w 2064026"/>
                  <a:gd name="connsiteY136" fmla="*/ 651435 h 1424730"/>
                  <a:gd name="connsiteX137" fmla="*/ 1673087 w 2064026"/>
                  <a:gd name="connsiteY137" fmla="*/ 656104 h 1424730"/>
                  <a:gd name="connsiteX138" fmla="*/ 1685556 w 2064026"/>
                  <a:gd name="connsiteY138" fmla="*/ 664962 h 1424730"/>
                  <a:gd name="connsiteX139" fmla="*/ 1696278 w 2064026"/>
                  <a:gd name="connsiteY139" fmla="*/ 669356 h 1424730"/>
                  <a:gd name="connsiteX140" fmla="*/ 1715245 w 2064026"/>
                  <a:gd name="connsiteY140" fmla="*/ 691719 h 1424730"/>
                  <a:gd name="connsiteX141" fmla="*/ 1699011 w 2064026"/>
                  <a:gd name="connsiteY141" fmla="*/ 707953 h 1424730"/>
                  <a:gd name="connsiteX142" fmla="*/ 1720877 w 2064026"/>
                  <a:gd name="connsiteY142" fmla="*/ 709775 h 1424730"/>
                  <a:gd name="connsiteX143" fmla="*/ 1732722 w 2064026"/>
                  <a:gd name="connsiteY143" fmla="*/ 750691 h 1424730"/>
                  <a:gd name="connsiteX144" fmla="*/ 1723611 w 2064026"/>
                  <a:gd name="connsiteY144" fmla="*/ 764440 h 1424730"/>
                  <a:gd name="connsiteX145" fmla="*/ 1742578 w 2064026"/>
                  <a:gd name="connsiteY145" fmla="*/ 765352 h 1424730"/>
                  <a:gd name="connsiteX146" fmla="*/ 1761071 w 2064026"/>
                  <a:gd name="connsiteY146" fmla="*/ 785671 h 1424730"/>
                  <a:gd name="connsiteX147" fmla="*/ 1758350 w 2064026"/>
                  <a:gd name="connsiteY147" fmla="*/ 788821 h 1424730"/>
                  <a:gd name="connsiteX148" fmla="*/ 1772478 w 2064026"/>
                  <a:gd name="connsiteY148" fmla="*/ 791939 h 1424730"/>
                  <a:gd name="connsiteX149" fmla="*/ 1792356 w 2064026"/>
                  <a:gd name="connsiteY149" fmla="*/ 778687 h 1424730"/>
                  <a:gd name="connsiteX150" fmla="*/ 1805609 w 2064026"/>
                  <a:gd name="connsiteY150" fmla="*/ 765434 h 1424730"/>
                  <a:gd name="connsiteX151" fmla="*/ 1808922 w 2064026"/>
                  <a:gd name="connsiteY151" fmla="*/ 755495 h 1424730"/>
                  <a:gd name="connsiteX152" fmla="*/ 1815548 w 2064026"/>
                  <a:gd name="connsiteY152" fmla="*/ 745556 h 1424730"/>
                  <a:gd name="connsiteX153" fmla="*/ 1828800 w 2064026"/>
                  <a:gd name="connsiteY153" fmla="*/ 725678 h 1424730"/>
                  <a:gd name="connsiteX154" fmla="*/ 1842052 w 2064026"/>
                  <a:gd name="connsiteY154" fmla="*/ 699173 h 1424730"/>
                  <a:gd name="connsiteX155" fmla="*/ 1848068 w 2064026"/>
                  <a:gd name="connsiteY155" fmla="*/ 728904 h 1424730"/>
                  <a:gd name="connsiteX156" fmla="*/ 1874136 w 2064026"/>
                  <a:gd name="connsiteY156" fmla="*/ 748956 h 1424730"/>
                  <a:gd name="connsiteX157" fmla="*/ 1878495 w 2064026"/>
                  <a:gd name="connsiteY157" fmla="*/ 768747 h 1424730"/>
                  <a:gd name="connsiteX158" fmla="*/ 1896194 w 2064026"/>
                  <a:gd name="connsiteY158" fmla="*/ 779035 h 1424730"/>
                  <a:gd name="connsiteX159" fmla="*/ 1888173 w 2064026"/>
                  <a:gd name="connsiteY159" fmla="*/ 791067 h 1424730"/>
                  <a:gd name="connsiteX160" fmla="*/ 1894189 w 2064026"/>
                  <a:gd name="connsiteY160" fmla="*/ 817135 h 1424730"/>
                  <a:gd name="connsiteX161" fmla="*/ 1918252 w 2064026"/>
                  <a:gd name="connsiteY161" fmla="*/ 823151 h 1424730"/>
                  <a:gd name="connsiteX162" fmla="*/ 1921565 w 2064026"/>
                  <a:gd name="connsiteY162" fmla="*/ 838321 h 1424730"/>
                  <a:gd name="connsiteX163" fmla="*/ 1921565 w 2064026"/>
                  <a:gd name="connsiteY163" fmla="*/ 871452 h 1424730"/>
                  <a:gd name="connsiteX164" fmla="*/ 1938130 w 2064026"/>
                  <a:gd name="connsiteY164" fmla="*/ 904582 h 1424730"/>
                  <a:gd name="connsiteX165" fmla="*/ 1951382 w 2064026"/>
                  <a:gd name="connsiteY165" fmla="*/ 921147 h 1424730"/>
                  <a:gd name="connsiteX166" fmla="*/ 1938130 w 2064026"/>
                  <a:gd name="connsiteY166" fmla="*/ 954278 h 1424730"/>
                  <a:gd name="connsiteX167" fmla="*/ 1905000 w 2064026"/>
                  <a:gd name="connsiteY167" fmla="*/ 984095 h 1424730"/>
                  <a:gd name="connsiteX168" fmla="*/ 1918252 w 2064026"/>
                  <a:gd name="connsiteY168" fmla="*/ 990721 h 1424730"/>
                  <a:gd name="connsiteX169" fmla="*/ 1951382 w 2064026"/>
                  <a:gd name="connsiteY169" fmla="*/ 960904 h 1424730"/>
                  <a:gd name="connsiteX170" fmla="*/ 1977887 w 2064026"/>
                  <a:gd name="connsiteY170" fmla="*/ 934400 h 1424730"/>
                  <a:gd name="connsiteX171" fmla="*/ 2001078 w 2064026"/>
                  <a:gd name="connsiteY171" fmla="*/ 947652 h 1424730"/>
                  <a:gd name="connsiteX172" fmla="*/ 2022526 w 2064026"/>
                  <a:gd name="connsiteY172" fmla="*/ 963519 h 1424730"/>
                  <a:gd name="connsiteX173" fmla="*/ 2017643 w 2064026"/>
                  <a:gd name="connsiteY173" fmla="*/ 990721 h 1424730"/>
                  <a:gd name="connsiteX174" fmla="*/ 2042578 w 2064026"/>
                  <a:gd name="connsiteY174" fmla="*/ 991593 h 1424730"/>
                  <a:gd name="connsiteX175" fmla="*/ 2058185 w 2064026"/>
                  <a:gd name="connsiteY175" fmla="*/ 1007287 h 1424730"/>
                  <a:gd name="connsiteX176" fmla="*/ 2046589 w 2064026"/>
                  <a:gd name="connsiteY176" fmla="*/ 1041725 h 1424730"/>
                  <a:gd name="connsiteX177" fmla="*/ 2064026 w 2064026"/>
                  <a:gd name="connsiteY177" fmla="*/ 1060295 h 1424730"/>
                  <a:gd name="connsiteX178" fmla="*/ 2027582 w 2064026"/>
                  <a:gd name="connsiteY178" fmla="*/ 1083487 h 1424730"/>
                  <a:gd name="connsiteX179" fmla="*/ 1981200 w 2064026"/>
                  <a:gd name="connsiteY179" fmla="*/ 1103365 h 1424730"/>
                  <a:gd name="connsiteX180" fmla="*/ 1952341 w 2064026"/>
                  <a:gd name="connsiteY180" fmla="*/ 1109904 h 1424730"/>
                  <a:gd name="connsiteX181" fmla="*/ 1931504 w 2064026"/>
                  <a:gd name="connsiteY181" fmla="*/ 1129869 h 1424730"/>
                  <a:gd name="connsiteX182" fmla="*/ 1888173 w 2064026"/>
                  <a:gd name="connsiteY182" fmla="*/ 1119930 h 1424730"/>
                  <a:gd name="connsiteX183" fmla="*/ 1832113 w 2064026"/>
                  <a:gd name="connsiteY183" fmla="*/ 1119930 h 1424730"/>
                  <a:gd name="connsiteX184" fmla="*/ 1795669 w 2064026"/>
                  <a:gd name="connsiteY184" fmla="*/ 1123243 h 1424730"/>
                  <a:gd name="connsiteX185" fmla="*/ 1777884 w 2064026"/>
                  <a:gd name="connsiteY185" fmla="*/ 1143993 h 1424730"/>
                  <a:gd name="connsiteX186" fmla="*/ 1751815 w 2064026"/>
                  <a:gd name="connsiteY186" fmla="*/ 1150009 h 1424730"/>
                  <a:gd name="connsiteX187" fmla="*/ 1716946 w 2064026"/>
                  <a:gd name="connsiteY187" fmla="*/ 1182878 h 1424730"/>
                  <a:gd name="connsiteX188" fmla="*/ 1645005 w 2064026"/>
                  <a:gd name="connsiteY188" fmla="*/ 1261129 h 1424730"/>
                  <a:gd name="connsiteX189" fmla="*/ 1596569 w 2064026"/>
                  <a:gd name="connsiteY189" fmla="*/ 1317493 h 1424730"/>
                  <a:gd name="connsiteX190" fmla="*/ 1593662 w 2064026"/>
                  <a:gd name="connsiteY190" fmla="*/ 1317638 h 1424730"/>
                  <a:gd name="connsiteX191" fmla="*/ 1593697 w 2064026"/>
                  <a:gd name="connsiteY191" fmla="*/ 1319298 h 1424730"/>
                  <a:gd name="connsiteX192" fmla="*/ 1547191 w 2064026"/>
                  <a:gd name="connsiteY192" fmla="*/ 1348530 h 1424730"/>
                  <a:gd name="connsiteX193" fmla="*/ 1497495 w 2064026"/>
                  <a:gd name="connsiteY193" fmla="*/ 1361782 h 1424730"/>
                  <a:gd name="connsiteX194" fmla="*/ 1490869 w 2064026"/>
                  <a:gd name="connsiteY194" fmla="*/ 1384973 h 1424730"/>
                  <a:gd name="connsiteX195" fmla="*/ 1464365 w 2064026"/>
                  <a:gd name="connsiteY195" fmla="*/ 1398226 h 1424730"/>
                  <a:gd name="connsiteX196" fmla="*/ 1408043 w 2064026"/>
                  <a:gd name="connsiteY196" fmla="*/ 1424730 h 1424730"/>
                  <a:gd name="connsiteX197" fmla="*/ 1404730 w 2064026"/>
                  <a:gd name="connsiteY197" fmla="*/ 1404852 h 1424730"/>
                  <a:gd name="connsiteX198" fmla="*/ 1408481 w 2064026"/>
                  <a:gd name="connsiteY198" fmla="*/ 1404687 h 1424730"/>
                  <a:gd name="connsiteX199" fmla="*/ 1414669 w 2064026"/>
                  <a:gd name="connsiteY199" fmla="*/ 1398226 h 1424730"/>
                  <a:gd name="connsiteX200" fmla="*/ 1417982 w 2064026"/>
                  <a:gd name="connsiteY200" fmla="*/ 1381660 h 1424730"/>
                  <a:gd name="connsiteX201" fmla="*/ 1414669 w 2064026"/>
                  <a:gd name="connsiteY201" fmla="*/ 1371721 h 1424730"/>
                  <a:gd name="connsiteX202" fmla="*/ 1411356 w 2064026"/>
                  <a:gd name="connsiteY202" fmla="*/ 1341904 h 1424730"/>
                  <a:gd name="connsiteX203" fmla="*/ 1437861 w 2064026"/>
                  <a:gd name="connsiteY203" fmla="*/ 1318713 h 1424730"/>
                  <a:gd name="connsiteX204" fmla="*/ 1441174 w 2064026"/>
                  <a:gd name="connsiteY204" fmla="*/ 1295521 h 1424730"/>
                  <a:gd name="connsiteX205" fmla="*/ 1414669 w 2064026"/>
                  <a:gd name="connsiteY205" fmla="*/ 1265704 h 1424730"/>
                  <a:gd name="connsiteX206" fmla="*/ 1378226 w 2064026"/>
                  <a:gd name="connsiteY206" fmla="*/ 1262391 h 1424730"/>
                  <a:gd name="connsiteX207" fmla="*/ 1374293 w 2064026"/>
                  <a:gd name="connsiteY207" fmla="*/ 1258586 h 1424730"/>
                  <a:gd name="connsiteX208" fmla="*/ 1368287 w 2064026"/>
                  <a:gd name="connsiteY208" fmla="*/ 1252452 h 1424730"/>
                  <a:gd name="connsiteX209" fmla="*/ 1358941 w 2064026"/>
                  <a:gd name="connsiteY209" fmla="*/ 1248330 h 1424730"/>
                  <a:gd name="connsiteX210" fmla="*/ 1357896 w 2064026"/>
                  <a:gd name="connsiteY210" fmla="*/ 1248612 h 1424730"/>
                  <a:gd name="connsiteX211" fmla="*/ 1355035 w 2064026"/>
                  <a:gd name="connsiteY211" fmla="*/ 1239200 h 1424730"/>
                  <a:gd name="connsiteX212" fmla="*/ 1345095 w 2064026"/>
                  <a:gd name="connsiteY212" fmla="*/ 1235887 h 1424730"/>
                  <a:gd name="connsiteX213" fmla="*/ 1331843 w 2064026"/>
                  <a:gd name="connsiteY213" fmla="*/ 1219321 h 1424730"/>
                  <a:gd name="connsiteX214" fmla="*/ 1311965 w 2064026"/>
                  <a:gd name="connsiteY214" fmla="*/ 1189504 h 1424730"/>
                  <a:gd name="connsiteX215" fmla="*/ 1292087 w 2064026"/>
                  <a:gd name="connsiteY215" fmla="*/ 1172939 h 1424730"/>
                  <a:gd name="connsiteX216" fmla="*/ 1282148 w 2064026"/>
                  <a:gd name="connsiteY216" fmla="*/ 1169626 h 1424730"/>
                  <a:gd name="connsiteX217" fmla="*/ 1262269 w 2064026"/>
                  <a:gd name="connsiteY217" fmla="*/ 1166313 h 1424730"/>
                  <a:gd name="connsiteX218" fmla="*/ 1252330 w 2064026"/>
                  <a:gd name="connsiteY218" fmla="*/ 1169626 h 1424730"/>
                  <a:gd name="connsiteX219" fmla="*/ 1232452 w 2064026"/>
                  <a:gd name="connsiteY219" fmla="*/ 1176252 h 1424730"/>
                  <a:gd name="connsiteX220" fmla="*/ 1202635 w 2064026"/>
                  <a:gd name="connsiteY220" fmla="*/ 1182878 h 1424730"/>
                  <a:gd name="connsiteX221" fmla="*/ 1196009 w 2064026"/>
                  <a:gd name="connsiteY221" fmla="*/ 1182878 h 1424730"/>
                  <a:gd name="connsiteX222" fmla="*/ 1187992 w 2064026"/>
                  <a:gd name="connsiteY222" fmla="*/ 1182842 h 1424730"/>
                  <a:gd name="connsiteX223" fmla="*/ 1187949 w 2064026"/>
                  <a:gd name="connsiteY223" fmla="*/ 1181714 h 1424730"/>
                  <a:gd name="connsiteX224" fmla="*/ 1117927 w 2064026"/>
                  <a:gd name="connsiteY224" fmla="*/ 1175535 h 1424730"/>
                  <a:gd name="connsiteX225" fmla="*/ 1099392 w 2064026"/>
                  <a:gd name="connsiteY225" fmla="*/ 1148763 h 1424730"/>
                  <a:gd name="connsiteX226" fmla="*/ 1095273 w 2064026"/>
                  <a:gd name="connsiteY226" fmla="*/ 1171416 h 1424730"/>
                  <a:gd name="connsiteX227" fmla="*/ 438306 w 2064026"/>
                  <a:gd name="connsiteY227" fmla="*/ 1169357 h 1424730"/>
                  <a:gd name="connsiteX228" fmla="*/ 441532 w 2064026"/>
                  <a:gd name="connsiteY228" fmla="*/ 1177757 h 1424730"/>
                  <a:gd name="connsiteX229" fmla="*/ 434009 w 2064026"/>
                  <a:gd name="connsiteY229" fmla="*/ 1176252 h 1424730"/>
                  <a:gd name="connsiteX230" fmla="*/ 427382 w 2064026"/>
                  <a:gd name="connsiteY230" fmla="*/ 1169626 h 1424730"/>
                  <a:gd name="connsiteX231" fmla="*/ 417443 w 2064026"/>
                  <a:gd name="connsiteY231" fmla="*/ 1166313 h 1424730"/>
                  <a:gd name="connsiteX232" fmla="*/ 414130 w 2064026"/>
                  <a:gd name="connsiteY232" fmla="*/ 1156373 h 1424730"/>
                  <a:gd name="connsiteX233" fmla="*/ 400405 w 2064026"/>
                  <a:gd name="connsiteY233" fmla="*/ 1150780 h 1424730"/>
                  <a:gd name="connsiteX234" fmla="*/ 394252 w 2064026"/>
                  <a:gd name="connsiteY234" fmla="*/ 1143121 h 1424730"/>
                  <a:gd name="connsiteX235" fmla="*/ 385175 w 2064026"/>
                  <a:gd name="connsiteY235" fmla="*/ 1136396 h 1424730"/>
                  <a:gd name="connsiteX236" fmla="*/ 383685 w 2064026"/>
                  <a:gd name="connsiteY236" fmla="*/ 1135200 h 1424730"/>
                  <a:gd name="connsiteX237" fmla="*/ 381000 w 2064026"/>
                  <a:gd name="connsiteY237" fmla="*/ 1126556 h 1424730"/>
                  <a:gd name="connsiteX238" fmla="*/ 361122 w 2064026"/>
                  <a:gd name="connsiteY238" fmla="*/ 1119930 h 1424730"/>
                  <a:gd name="connsiteX239" fmla="*/ 351182 w 2064026"/>
                  <a:gd name="connsiteY239" fmla="*/ 1103365 h 1424730"/>
                  <a:gd name="connsiteX240" fmla="*/ 327991 w 2064026"/>
                  <a:gd name="connsiteY240" fmla="*/ 1100052 h 1424730"/>
                  <a:gd name="connsiteX241" fmla="*/ 311426 w 2064026"/>
                  <a:gd name="connsiteY241" fmla="*/ 1083487 h 1424730"/>
                  <a:gd name="connsiteX242" fmla="*/ 308113 w 2064026"/>
                  <a:gd name="connsiteY242" fmla="*/ 1073547 h 1424730"/>
                  <a:gd name="connsiteX243" fmla="*/ 298174 w 2064026"/>
                  <a:gd name="connsiteY243" fmla="*/ 1047043 h 1424730"/>
                  <a:gd name="connsiteX244" fmla="*/ 284922 w 2064026"/>
                  <a:gd name="connsiteY244" fmla="*/ 1030478 h 1424730"/>
                  <a:gd name="connsiteX245" fmla="*/ 284922 w 2064026"/>
                  <a:gd name="connsiteY245" fmla="*/ 1010600 h 1424730"/>
                  <a:gd name="connsiteX246" fmla="*/ 265043 w 2064026"/>
                  <a:gd name="connsiteY246" fmla="*/ 994034 h 1424730"/>
                  <a:gd name="connsiteX247" fmla="*/ 284922 w 2064026"/>
                  <a:gd name="connsiteY247" fmla="*/ 977469 h 1424730"/>
                  <a:gd name="connsiteX248" fmla="*/ 245165 w 2064026"/>
                  <a:gd name="connsiteY248" fmla="*/ 977469 h 1424730"/>
                  <a:gd name="connsiteX249" fmla="*/ 255104 w 2064026"/>
                  <a:gd name="connsiteY249" fmla="*/ 937713 h 1424730"/>
                  <a:gd name="connsiteX250" fmla="*/ 254462 w 2064026"/>
                  <a:gd name="connsiteY250" fmla="*/ 936521 h 1424730"/>
                  <a:gd name="connsiteX251" fmla="*/ 260652 w 2064026"/>
                  <a:gd name="connsiteY251" fmla="*/ 942023 h 1424730"/>
                  <a:gd name="connsiteX252" fmla="*/ 272212 w 2064026"/>
                  <a:gd name="connsiteY252" fmla="*/ 936176 h 1424730"/>
                  <a:gd name="connsiteX253" fmla="*/ 261117 w 2064026"/>
                  <a:gd name="connsiteY253" fmla="*/ 900767 h 1424730"/>
                  <a:gd name="connsiteX254" fmla="*/ 241386 w 2064026"/>
                  <a:gd name="connsiteY254" fmla="*/ 883893 h 1424730"/>
                  <a:gd name="connsiteX255" fmla="*/ 246236 w 2064026"/>
                  <a:gd name="connsiteY255" fmla="*/ 869942 h 1424730"/>
                  <a:gd name="connsiteX256" fmla="*/ 233879 w 2064026"/>
                  <a:gd name="connsiteY256" fmla="*/ 865823 h 1424730"/>
                  <a:gd name="connsiteX257" fmla="*/ 227701 w 2064026"/>
                  <a:gd name="connsiteY257" fmla="*/ 863763 h 1424730"/>
                  <a:gd name="connsiteX258" fmla="*/ 221522 w 2064026"/>
                  <a:gd name="connsiteY258" fmla="*/ 859644 h 1424730"/>
                  <a:gd name="connsiteX259" fmla="*/ 219463 w 2064026"/>
                  <a:gd name="connsiteY259" fmla="*/ 853466 h 1424730"/>
                  <a:gd name="connsiteX260" fmla="*/ 211225 w 2064026"/>
                  <a:gd name="connsiteY260" fmla="*/ 841109 h 1424730"/>
                  <a:gd name="connsiteX261" fmla="*/ 209360 w 2064026"/>
                  <a:gd name="connsiteY261" fmla="*/ 835558 h 1424730"/>
                  <a:gd name="connsiteX262" fmla="*/ 208755 w 2064026"/>
                  <a:gd name="connsiteY262" fmla="*/ 832227 h 1424730"/>
                  <a:gd name="connsiteX263" fmla="*/ 207106 w 2064026"/>
                  <a:gd name="connsiteY263" fmla="*/ 820515 h 1424730"/>
                  <a:gd name="connsiteX264" fmla="*/ 200928 w 2064026"/>
                  <a:gd name="connsiteY264" fmla="*/ 797861 h 1424730"/>
                  <a:gd name="connsiteX265" fmla="*/ 194749 w 2064026"/>
                  <a:gd name="connsiteY265" fmla="*/ 785504 h 1424730"/>
                  <a:gd name="connsiteX266" fmla="*/ 193488 w 2064026"/>
                  <a:gd name="connsiteY266" fmla="*/ 801050 h 1424730"/>
                  <a:gd name="connsiteX267" fmla="*/ 182393 w 2064026"/>
                  <a:gd name="connsiteY267" fmla="*/ 804704 h 1424730"/>
                  <a:gd name="connsiteX268" fmla="*/ 170036 w 2064026"/>
                  <a:gd name="connsiteY268" fmla="*/ 778462 h 1424730"/>
                  <a:gd name="connsiteX269" fmla="*/ 163031 w 2064026"/>
                  <a:gd name="connsiteY269" fmla="*/ 766341 h 1424730"/>
                  <a:gd name="connsiteX270" fmla="*/ 163636 w 2064026"/>
                  <a:gd name="connsiteY270" fmla="*/ 778005 h 1424730"/>
                  <a:gd name="connsiteX271" fmla="*/ 157679 w 2064026"/>
                  <a:gd name="connsiteY271" fmla="*/ 777199 h 1424730"/>
                  <a:gd name="connsiteX272" fmla="*/ 143263 w 2064026"/>
                  <a:gd name="connsiteY272" fmla="*/ 754612 h 1424730"/>
                  <a:gd name="connsiteX273" fmla="*/ 148112 w 2064026"/>
                  <a:gd name="connsiteY273" fmla="*/ 731626 h 1424730"/>
                  <a:gd name="connsiteX274" fmla="*/ 109514 w 2064026"/>
                  <a:gd name="connsiteY274" fmla="*/ 723854 h 1424730"/>
                  <a:gd name="connsiteX275" fmla="*/ 87326 w 2064026"/>
                  <a:gd name="connsiteY275" fmla="*/ 744780 h 1424730"/>
                  <a:gd name="connsiteX276" fmla="*/ 95895 w 2064026"/>
                  <a:gd name="connsiteY276" fmla="*/ 756671 h 1424730"/>
                  <a:gd name="connsiteX277" fmla="*/ 77360 w 2064026"/>
                  <a:gd name="connsiteY277" fmla="*/ 746374 h 1424730"/>
                  <a:gd name="connsiteX278" fmla="*/ 58825 w 2064026"/>
                  <a:gd name="connsiteY278" fmla="*/ 729898 h 1424730"/>
                  <a:gd name="connsiteX279" fmla="*/ 54706 w 2064026"/>
                  <a:gd name="connsiteY279" fmla="*/ 723720 h 1424730"/>
                  <a:gd name="connsiteX280" fmla="*/ 42349 w 2064026"/>
                  <a:gd name="connsiteY280" fmla="*/ 717542 h 1424730"/>
                  <a:gd name="connsiteX281" fmla="*/ 23814 w 2064026"/>
                  <a:gd name="connsiteY281" fmla="*/ 705185 h 1424730"/>
                  <a:gd name="connsiteX282" fmla="*/ 11457 w 2064026"/>
                  <a:gd name="connsiteY282" fmla="*/ 699007 h 1424730"/>
                  <a:gd name="connsiteX283" fmla="*/ 5279 w 2064026"/>
                  <a:gd name="connsiteY283" fmla="*/ 699007 h 1424730"/>
                  <a:gd name="connsiteX284" fmla="*/ 1160 w 2064026"/>
                  <a:gd name="connsiteY284" fmla="*/ 693515 h 1424730"/>
                  <a:gd name="connsiteX285" fmla="*/ 1160 w 2064026"/>
                  <a:gd name="connsiteY285" fmla="*/ 163547 h 1424730"/>
                  <a:gd name="connsiteX286" fmla="*/ 0 w 2064026"/>
                  <a:gd name="connsiteY286" fmla="*/ 163020 h 1424730"/>
                  <a:gd name="connsiteX287" fmla="*/ 0 w 2064026"/>
                  <a:gd name="connsiteY287" fmla="*/ 162460 h 1424730"/>
                  <a:gd name="connsiteX288" fmla="*/ 92765 w 2064026"/>
                  <a:gd name="connsiteY288" fmla="*/ 218782 h 1424730"/>
                  <a:gd name="connsiteX289" fmla="*/ 125895 w 2064026"/>
                  <a:gd name="connsiteY289" fmla="*/ 215469 h 1424730"/>
                  <a:gd name="connsiteX290" fmla="*/ 83195 w 2064026"/>
                  <a:gd name="connsiteY290" fmla="*/ 149208 h 1424730"/>
                  <a:gd name="connsiteX291" fmla="*/ 131049 w 2064026"/>
                  <a:gd name="connsiteY291" fmla="*/ 151233 h 1424730"/>
                  <a:gd name="connsiteX292" fmla="*/ 228600 w 2064026"/>
                  <a:gd name="connsiteY292" fmla="*/ 75033 h 1424730"/>
                  <a:gd name="connsiteX293" fmla="*/ 274429 w 2064026"/>
                  <a:gd name="connsiteY293" fmla="*/ 79450 h 1424730"/>
                  <a:gd name="connsiteX294" fmla="*/ 147798 w 2064026"/>
                  <a:gd name="connsiteY294" fmla="*/ 163932 h 1424730"/>
                  <a:gd name="connsiteX295" fmla="*/ 195469 w 2064026"/>
                  <a:gd name="connsiteY295" fmla="*/ 179026 h 1424730"/>
                  <a:gd name="connsiteX296" fmla="*/ 218661 w 2064026"/>
                  <a:gd name="connsiteY296" fmla="*/ 142582 h 1424730"/>
                  <a:gd name="connsiteX297" fmla="*/ 255104 w 2064026"/>
                  <a:gd name="connsiteY297" fmla="*/ 142582 h 1424730"/>
                  <a:gd name="connsiteX298" fmla="*/ 261730 w 2064026"/>
                  <a:gd name="connsiteY298" fmla="*/ 155834 h 1424730"/>
                  <a:gd name="connsiteX299" fmla="*/ 301487 w 2064026"/>
                  <a:gd name="connsiteY299" fmla="*/ 139269 h 1424730"/>
                  <a:gd name="connsiteX300" fmla="*/ 311426 w 2064026"/>
                  <a:gd name="connsiteY300" fmla="*/ 99513 h 1424730"/>
                  <a:gd name="connsiteX301" fmla="*/ 327991 w 2064026"/>
                  <a:gd name="connsiteY301" fmla="*/ 132643 h 1424730"/>
                  <a:gd name="connsiteX302" fmla="*/ 341243 w 2064026"/>
                  <a:gd name="connsiteY302" fmla="*/ 159147 h 1424730"/>
                  <a:gd name="connsiteX303" fmla="*/ 371061 w 2064026"/>
                  <a:gd name="connsiteY303" fmla="*/ 165773 h 1424730"/>
                  <a:gd name="connsiteX304" fmla="*/ 397565 w 2064026"/>
                  <a:gd name="connsiteY304" fmla="*/ 139269 h 1424730"/>
                  <a:gd name="connsiteX305" fmla="*/ 417443 w 2064026"/>
                  <a:gd name="connsiteY305" fmla="*/ 182339 h 1424730"/>
                  <a:gd name="connsiteX306" fmla="*/ 443948 w 2064026"/>
                  <a:gd name="connsiteY306" fmla="*/ 152521 h 1424730"/>
                  <a:gd name="connsiteX307" fmla="*/ 473765 w 2064026"/>
                  <a:gd name="connsiteY307" fmla="*/ 155834 h 1424730"/>
                  <a:gd name="connsiteX308" fmla="*/ 506895 w 2064026"/>
                  <a:gd name="connsiteY308" fmla="*/ 179026 h 1424730"/>
                  <a:gd name="connsiteX309" fmla="*/ 576469 w 2064026"/>
                  <a:gd name="connsiteY309" fmla="*/ 225408 h 1424730"/>
                  <a:gd name="connsiteX310" fmla="*/ 616226 w 2064026"/>
                  <a:gd name="connsiteY310" fmla="*/ 218782 h 1424730"/>
                  <a:gd name="connsiteX311" fmla="*/ 641902 w 2064026"/>
                  <a:gd name="connsiteY311" fmla="*/ 248600 h 1424730"/>
                  <a:gd name="connsiteX312" fmla="*/ 609600 w 2064026"/>
                  <a:gd name="connsiteY312" fmla="*/ 271791 h 1424730"/>
                  <a:gd name="connsiteX313" fmla="*/ 659295 w 2064026"/>
                  <a:gd name="connsiteY313" fmla="*/ 285043 h 1424730"/>
                  <a:gd name="connsiteX314" fmla="*/ 742122 w 2064026"/>
                  <a:gd name="connsiteY314" fmla="*/ 281730 h 1424730"/>
                  <a:gd name="connsiteX315" fmla="*/ 785191 w 2064026"/>
                  <a:gd name="connsiteY315" fmla="*/ 354617 h 1424730"/>
                  <a:gd name="connsiteX316" fmla="*/ 788504 w 2064026"/>
                  <a:gd name="connsiteY316" fmla="*/ 278417 h 1424730"/>
                  <a:gd name="connsiteX317" fmla="*/ 834887 w 2064026"/>
                  <a:gd name="connsiteY317" fmla="*/ 275104 h 1424730"/>
                  <a:gd name="connsiteX318" fmla="*/ 834887 w 2064026"/>
                  <a:gd name="connsiteY318" fmla="*/ 258539 h 1424730"/>
                  <a:gd name="connsiteX319" fmla="*/ 781878 w 2064026"/>
                  <a:gd name="connsiteY319" fmla="*/ 258539 h 1424730"/>
                  <a:gd name="connsiteX320" fmla="*/ 765313 w 2064026"/>
                  <a:gd name="connsiteY320" fmla="*/ 238660 h 1424730"/>
                  <a:gd name="connsiteX321" fmla="*/ 781878 w 2064026"/>
                  <a:gd name="connsiteY321" fmla="*/ 222095 h 1424730"/>
                  <a:gd name="connsiteX322" fmla="*/ 811695 w 2064026"/>
                  <a:gd name="connsiteY322" fmla="*/ 218782 h 1424730"/>
                  <a:gd name="connsiteX323" fmla="*/ 844826 w 2064026"/>
                  <a:gd name="connsiteY323" fmla="*/ 218782 h 1424730"/>
                  <a:gd name="connsiteX324" fmla="*/ 849746 w 2064026"/>
                  <a:gd name="connsiteY324" fmla="*/ 220037 h 1424730"/>
                  <a:gd name="connsiteX325" fmla="*/ 851452 w 2064026"/>
                  <a:gd name="connsiteY325" fmla="*/ 232034 h 1424730"/>
                  <a:gd name="connsiteX326" fmla="*/ 858630 w 2064026"/>
                  <a:gd name="connsiteY326" fmla="*/ 242900 h 1424730"/>
                  <a:gd name="connsiteX327" fmla="*/ 857535 w 2064026"/>
                  <a:gd name="connsiteY327" fmla="*/ 240355 h 1424730"/>
                  <a:gd name="connsiteX328" fmla="*/ 864704 w 2064026"/>
                  <a:gd name="connsiteY328" fmla="*/ 248600 h 1424730"/>
                  <a:gd name="connsiteX329" fmla="*/ 877956 w 2064026"/>
                  <a:gd name="connsiteY329" fmla="*/ 271791 h 1424730"/>
                  <a:gd name="connsiteX330" fmla="*/ 937591 w 2064026"/>
                  <a:gd name="connsiteY330" fmla="*/ 275104 h 1424730"/>
                  <a:gd name="connsiteX331" fmla="*/ 940904 w 2064026"/>
                  <a:gd name="connsiteY331" fmla="*/ 285043 h 1424730"/>
                  <a:gd name="connsiteX332" fmla="*/ 964095 w 2064026"/>
                  <a:gd name="connsiteY332" fmla="*/ 291669 h 1424730"/>
                  <a:gd name="connsiteX333" fmla="*/ 977348 w 2064026"/>
                  <a:gd name="connsiteY333" fmla="*/ 288356 h 1424730"/>
                  <a:gd name="connsiteX334" fmla="*/ 987287 w 2064026"/>
                  <a:gd name="connsiteY334" fmla="*/ 285043 h 1424730"/>
                  <a:gd name="connsiteX335" fmla="*/ 1017104 w 2064026"/>
                  <a:gd name="connsiteY335" fmla="*/ 281730 h 1424730"/>
                  <a:gd name="connsiteX336" fmla="*/ 1030356 w 2064026"/>
                  <a:gd name="connsiteY336" fmla="*/ 248600 h 1424730"/>
                  <a:gd name="connsiteX337" fmla="*/ 1050235 w 2064026"/>
                  <a:gd name="connsiteY337" fmla="*/ 248600 h 1424730"/>
                  <a:gd name="connsiteX338" fmla="*/ 1076739 w 2064026"/>
                  <a:gd name="connsiteY338" fmla="*/ 265165 h 1424730"/>
                  <a:gd name="connsiteX339" fmla="*/ 1089991 w 2064026"/>
                  <a:gd name="connsiteY339" fmla="*/ 338052 h 1424730"/>
                  <a:gd name="connsiteX340" fmla="*/ 1096617 w 2064026"/>
                  <a:gd name="connsiteY340" fmla="*/ 271791 h 1424730"/>
                  <a:gd name="connsiteX341" fmla="*/ 1123122 w 2064026"/>
                  <a:gd name="connsiteY341" fmla="*/ 271791 h 1424730"/>
                  <a:gd name="connsiteX342" fmla="*/ 1116495 w 2064026"/>
                  <a:gd name="connsiteY342" fmla="*/ 185652 h 1424730"/>
                  <a:gd name="connsiteX343" fmla="*/ 1131036 w 2064026"/>
                  <a:gd name="connsiteY343" fmla="*/ 171480 h 1424730"/>
                  <a:gd name="connsiteX344" fmla="*/ 1106556 w 2064026"/>
                  <a:gd name="connsiteY344" fmla="*/ 165773 h 1424730"/>
                  <a:gd name="connsiteX345" fmla="*/ 1099930 w 2064026"/>
                  <a:gd name="connsiteY345" fmla="*/ 155834 h 1424730"/>
                  <a:gd name="connsiteX346" fmla="*/ 1086678 w 2064026"/>
                  <a:gd name="connsiteY346" fmla="*/ 135956 h 1424730"/>
                  <a:gd name="connsiteX347" fmla="*/ 1080052 w 2064026"/>
                  <a:gd name="connsiteY347" fmla="*/ 122704 h 1424730"/>
                  <a:gd name="connsiteX348" fmla="*/ 1073426 w 2064026"/>
                  <a:gd name="connsiteY348" fmla="*/ 99513 h 1424730"/>
                  <a:gd name="connsiteX349" fmla="*/ 1083365 w 2064026"/>
                  <a:gd name="connsiteY349" fmla="*/ 66382 h 1424730"/>
                  <a:gd name="connsiteX350" fmla="*/ 1096617 w 2064026"/>
                  <a:gd name="connsiteY350" fmla="*/ 46504 h 1424730"/>
                  <a:gd name="connsiteX351" fmla="*/ 1099930 w 2064026"/>
                  <a:gd name="connsiteY351" fmla="*/ 10060 h 1424730"/>
                  <a:gd name="connsiteX352" fmla="*/ 1126435 w 2064026"/>
                  <a:gd name="connsiteY352" fmla="*/ 6747 h 1424730"/>
                  <a:gd name="connsiteX353" fmla="*/ 1146313 w 2064026"/>
                  <a:gd name="connsiteY35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236463 w 2064026"/>
                  <a:gd name="connsiteY59" fmla="*/ 428114 h 1424730"/>
                  <a:gd name="connsiteX60" fmla="*/ 1199322 w 2064026"/>
                  <a:gd name="connsiteY60" fmla="*/ 424191 h 1424730"/>
                  <a:gd name="connsiteX61" fmla="*/ 1256515 w 2064026"/>
                  <a:gd name="connsiteY61" fmla="*/ 446162 h 1424730"/>
                  <a:gd name="connsiteX62" fmla="*/ 1265582 w 2064026"/>
                  <a:gd name="connsiteY62" fmla="*/ 457321 h 1424730"/>
                  <a:gd name="connsiteX63" fmla="*/ 1263775 w 2064026"/>
                  <a:gd name="connsiteY63" fmla="*/ 467721 h 1424730"/>
                  <a:gd name="connsiteX64" fmla="*/ 1258956 w 2064026"/>
                  <a:gd name="connsiteY64" fmla="*/ 473887 h 1424730"/>
                  <a:gd name="connsiteX65" fmla="*/ 1255643 w 2064026"/>
                  <a:gd name="connsiteY65" fmla="*/ 483826 h 1424730"/>
                  <a:gd name="connsiteX66" fmla="*/ 1249017 w 2064026"/>
                  <a:gd name="connsiteY66" fmla="*/ 493765 h 1424730"/>
                  <a:gd name="connsiteX67" fmla="*/ 1235765 w 2064026"/>
                  <a:gd name="connsiteY67" fmla="*/ 497078 h 1424730"/>
                  <a:gd name="connsiteX68" fmla="*/ 1225826 w 2064026"/>
                  <a:gd name="connsiteY68" fmla="*/ 503704 h 1424730"/>
                  <a:gd name="connsiteX69" fmla="*/ 1209261 w 2064026"/>
                  <a:gd name="connsiteY69" fmla="*/ 540147 h 1424730"/>
                  <a:gd name="connsiteX70" fmla="*/ 1205948 w 2064026"/>
                  <a:gd name="connsiteY70" fmla="*/ 550087 h 1424730"/>
                  <a:gd name="connsiteX71" fmla="*/ 1174300 w 2064026"/>
                  <a:gd name="connsiteY71" fmla="*/ 536399 h 1424730"/>
                  <a:gd name="connsiteX72" fmla="*/ 1133061 w 2064026"/>
                  <a:gd name="connsiteY72" fmla="*/ 523582 h 1424730"/>
                  <a:gd name="connsiteX73" fmla="*/ 1176305 w 2064026"/>
                  <a:gd name="connsiteY73" fmla="*/ 552441 h 1424730"/>
                  <a:gd name="connsiteX74" fmla="*/ 1192695 w 2064026"/>
                  <a:gd name="connsiteY74" fmla="*/ 569965 h 1424730"/>
                  <a:gd name="connsiteX75" fmla="*/ 1184326 w 2064026"/>
                  <a:gd name="connsiteY75" fmla="*/ 584525 h 1424730"/>
                  <a:gd name="connsiteX76" fmla="*/ 1152939 w 2064026"/>
                  <a:gd name="connsiteY76" fmla="*/ 599782 h 1424730"/>
                  <a:gd name="connsiteX77" fmla="*/ 1130184 w 2064026"/>
                  <a:gd name="connsiteY77" fmla="*/ 612598 h 1424730"/>
                  <a:gd name="connsiteX78" fmla="*/ 1108126 w 2064026"/>
                  <a:gd name="connsiteY78" fmla="*/ 634656 h 1424730"/>
                  <a:gd name="connsiteX79" fmla="*/ 1103243 w 2064026"/>
                  <a:gd name="connsiteY79" fmla="*/ 652791 h 1424730"/>
                  <a:gd name="connsiteX80" fmla="*/ 1106556 w 2064026"/>
                  <a:gd name="connsiteY80" fmla="*/ 669356 h 1424730"/>
                  <a:gd name="connsiteX81" fmla="*/ 1113182 w 2064026"/>
                  <a:gd name="connsiteY81" fmla="*/ 705800 h 1424730"/>
                  <a:gd name="connsiteX82" fmla="*/ 1126435 w 2064026"/>
                  <a:gd name="connsiteY82" fmla="*/ 755495 h 1424730"/>
                  <a:gd name="connsiteX83" fmla="*/ 1126173 w 2064026"/>
                  <a:gd name="connsiteY83" fmla="*/ 779035 h 1424730"/>
                  <a:gd name="connsiteX84" fmla="*/ 1136199 w 2064026"/>
                  <a:gd name="connsiteY84" fmla="*/ 797083 h 1424730"/>
                  <a:gd name="connsiteX85" fmla="*/ 1158955 w 2064026"/>
                  <a:gd name="connsiteY85" fmla="*/ 788016 h 1424730"/>
                  <a:gd name="connsiteX86" fmla="*/ 1170289 w 2064026"/>
                  <a:gd name="connsiteY86" fmla="*/ 821146 h 1424730"/>
                  <a:gd name="connsiteX87" fmla="*/ 1159565 w 2064026"/>
                  <a:gd name="connsiteY87" fmla="*/ 835008 h 1424730"/>
                  <a:gd name="connsiteX88" fmla="*/ 1176130 w 2064026"/>
                  <a:gd name="connsiteY88" fmla="*/ 841634 h 1424730"/>
                  <a:gd name="connsiteX89" fmla="*/ 1202373 w 2064026"/>
                  <a:gd name="connsiteY89" fmla="*/ 833177 h 1424730"/>
                  <a:gd name="connsiteX90" fmla="*/ 1225826 w 2064026"/>
                  <a:gd name="connsiteY90" fmla="*/ 838321 h 1424730"/>
                  <a:gd name="connsiteX91" fmla="*/ 1245704 w 2064026"/>
                  <a:gd name="connsiteY91" fmla="*/ 864826 h 1424730"/>
                  <a:gd name="connsiteX92" fmla="*/ 1288599 w 2064026"/>
                  <a:gd name="connsiteY92" fmla="*/ 885314 h 1424730"/>
                  <a:gd name="connsiteX93" fmla="*/ 1318591 w 2064026"/>
                  <a:gd name="connsiteY93" fmla="*/ 914521 h 1424730"/>
                  <a:gd name="connsiteX94" fmla="*/ 1345095 w 2064026"/>
                  <a:gd name="connsiteY94" fmla="*/ 917834 h 1424730"/>
                  <a:gd name="connsiteX95" fmla="*/ 1364799 w 2064026"/>
                  <a:gd name="connsiteY95" fmla="*/ 907372 h 1424730"/>
                  <a:gd name="connsiteX96" fmla="*/ 1381539 w 2064026"/>
                  <a:gd name="connsiteY96" fmla="*/ 914521 h 1424730"/>
                  <a:gd name="connsiteX97" fmla="*/ 1404905 w 2064026"/>
                  <a:gd name="connsiteY97" fmla="*/ 917398 h 1424730"/>
                  <a:gd name="connsiteX98" fmla="*/ 1414669 w 2064026"/>
                  <a:gd name="connsiteY98" fmla="*/ 934400 h 1424730"/>
                  <a:gd name="connsiteX99" fmla="*/ 1414669 w 2064026"/>
                  <a:gd name="connsiteY99" fmla="*/ 970843 h 1424730"/>
                  <a:gd name="connsiteX100" fmla="*/ 1412926 w 2064026"/>
                  <a:gd name="connsiteY100" fmla="*/ 997609 h 1424730"/>
                  <a:gd name="connsiteX101" fmla="*/ 1427922 w 2064026"/>
                  <a:gd name="connsiteY101" fmla="*/ 1027165 h 1424730"/>
                  <a:gd name="connsiteX102" fmla="*/ 1430973 w 2064026"/>
                  <a:gd name="connsiteY102" fmla="*/ 1049746 h 1424730"/>
                  <a:gd name="connsiteX103" fmla="*/ 1447800 w 2064026"/>
                  <a:gd name="connsiteY103" fmla="*/ 1060295 h 1424730"/>
                  <a:gd name="connsiteX104" fmla="*/ 1457041 w 2064026"/>
                  <a:gd name="connsiteY104" fmla="*/ 1075814 h 1424730"/>
                  <a:gd name="connsiteX105" fmla="*/ 1477617 w 2064026"/>
                  <a:gd name="connsiteY105" fmla="*/ 1080173 h 1424730"/>
                  <a:gd name="connsiteX106" fmla="*/ 1499152 w 2064026"/>
                  <a:gd name="connsiteY106" fmla="*/ 1073809 h 1424730"/>
                  <a:gd name="connsiteX107" fmla="*/ 1504122 w 2064026"/>
                  <a:gd name="connsiteY107" fmla="*/ 1053669 h 1424730"/>
                  <a:gd name="connsiteX108" fmla="*/ 1491131 w 2064026"/>
                  <a:gd name="connsiteY108" fmla="*/ 1037714 h 1424730"/>
                  <a:gd name="connsiteX109" fmla="*/ 1500809 w 2064026"/>
                  <a:gd name="connsiteY109" fmla="*/ 1007287 h 1424730"/>
                  <a:gd name="connsiteX110" fmla="*/ 1483110 w 2064026"/>
                  <a:gd name="connsiteY110" fmla="*/ 983572 h 1424730"/>
                  <a:gd name="connsiteX111" fmla="*/ 1480930 w 2064026"/>
                  <a:gd name="connsiteY111" fmla="*/ 954278 h 1424730"/>
                  <a:gd name="connsiteX112" fmla="*/ 1511184 w 2064026"/>
                  <a:gd name="connsiteY112" fmla="*/ 943467 h 1424730"/>
                  <a:gd name="connsiteX113" fmla="*/ 1533939 w 2064026"/>
                  <a:gd name="connsiteY113" fmla="*/ 921147 h 1424730"/>
                  <a:gd name="connsiteX114" fmla="*/ 1551289 w 2064026"/>
                  <a:gd name="connsiteY114" fmla="*/ 895341 h 1424730"/>
                  <a:gd name="connsiteX115" fmla="*/ 1557130 w 2064026"/>
                  <a:gd name="connsiteY115" fmla="*/ 864826 h 1424730"/>
                  <a:gd name="connsiteX116" fmla="*/ 1557117 w 2064026"/>
                  <a:gd name="connsiteY116" fmla="*/ 857327 h 1424730"/>
                  <a:gd name="connsiteX117" fmla="*/ 1553817 w 2064026"/>
                  <a:gd name="connsiteY117" fmla="*/ 831695 h 1424730"/>
                  <a:gd name="connsiteX118" fmla="*/ 1550504 w 2064026"/>
                  <a:gd name="connsiteY118" fmla="*/ 795252 h 1424730"/>
                  <a:gd name="connsiteX119" fmla="*/ 1538660 w 2064026"/>
                  <a:gd name="connsiteY119" fmla="*/ 786224 h 1424730"/>
                  <a:gd name="connsiteX120" fmla="*/ 1517788 w 2064026"/>
                  <a:gd name="connsiteY120" fmla="*/ 775373 h 1424730"/>
                  <a:gd name="connsiteX121" fmla="*/ 1532117 w 2064026"/>
                  <a:gd name="connsiteY121" fmla="*/ 759305 h 1424730"/>
                  <a:gd name="connsiteX122" fmla="*/ 1534933 w 2064026"/>
                  <a:gd name="connsiteY122" fmla="*/ 749366 h 1424730"/>
                  <a:gd name="connsiteX123" fmla="*/ 1537252 w 2064026"/>
                  <a:gd name="connsiteY123" fmla="*/ 716872 h 1424730"/>
                  <a:gd name="connsiteX124" fmla="*/ 1527313 w 2064026"/>
                  <a:gd name="connsiteY124" fmla="*/ 689234 h 1424730"/>
                  <a:gd name="connsiteX125" fmla="*/ 1524000 w 2064026"/>
                  <a:gd name="connsiteY125" fmla="*/ 666043 h 1424730"/>
                  <a:gd name="connsiteX126" fmla="*/ 1514061 w 2064026"/>
                  <a:gd name="connsiteY126" fmla="*/ 613034 h 1424730"/>
                  <a:gd name="connsiteX127" fmla="*/ 1517374 w 2064026"/>
                  <a:gd name="connsiteY127" fmla="*/ 603095 h 1424730"/>
                  <a:gd name="connsiteX128" fmla="*/ 1527313 w 2064026"/>
                  <a:gd name="connsiteY128" fmla="*/ 606408 h 1424730"/>
                  <a:gd name="connsiteX129" fmla="*/ 1553817 w 2064026"/>
                  <a:gd name="connsiteY129" fmla="*/ 609721 h 1424730"/>
                  <a:gd name="connsiteX130" fmla="*/ 1583635 w 2064026"/>
                  <a:gd name="connsiteY130" fmla="*/ 616347 h 1424730"/>
                  <a:gd name="connsiteX131" fmla="*/ 1613452 w 2064026"/>
                  <a:gd name="connsiteY131" fmla="*/ 612598 h 1424730"/>
                  <a:gd name="connsiteX132" fmla="*/ 1633330 w 2064026"/>
                  <a:gd name="connsiteY132" fmla="*/ 603095 h 1424730"/>
                  <a:gd name="connsiteX133" fmla="*/ 1643269 w 2064026"/>
                  <a:gd name="connsiteY133" fmla="*/ 609721 h 1424730"/>
                  <a:gd name="connsiteX134" fmla="*/ 1653209 w 2064026"/>
                  <a:gd name="connsiteY134" fmla="*/ 646165 h 1424730"/>
                  <a:gd name="connsiteX135" fmla="*/ 1663270 w 2064026"/>
                  <a:gd name="connsiteY135" fmla="*/ 652958 h 1424730"/>
                  <a:gd name="connsiteX136" fmla="*/ 1662413 w 2064026"/>
                  <a:gd name="connsiteY136" fmla="*/ 651435 h 1424730"/>
                  <a:gd name="connsiteX137" fmla="*/ 1673087 w 2064026"/>
                  <a:gd name="connsiteY137" fmla="*/ 656104 h 1424730"/>
                  <a:gd name="connsiteX138" fmla="*/ 1685556 w 2064026"/>
                  <a:gd name="connsiteY138" fmla="*/ 664962 h 1424730"/>
                  <a:gd name="connsiteX139" fmla="*/ 1696278 w 2064026"/>
                  <a:gd name="connsiteY139" fmla="*/ 669356 h 1424730"/>
                  <a:gd name="connsiteX140" fmla="*/ 1715245 w 2064026"/>
                  <a:gd name="connsiteY140" fmla="*/ 691719 h 1424730"/>
                  <a:gd name="connsiteX141" fmla="*/ 1699011 w 2064026"/>
                  <a:gd name="connsiteY141" fmla="*/ 707953 h 1424730"/>
                  <a:gd name="connsiteX142" fmla="*/ 1720877 w 2064026"/>
                  <a:gd name="connsiteY142" fmla="*/ 709775 h 1424730"/>
                  <a:gd name="connsiteX143" fmla="*/ 1732722 w 2064026"/>
                  <a:gd name="connsiteY143" fmla="*/ 750691 h 1424730"/>
                  <a:gd name="connsiteX144" fmla="*/ 1723611 w 2064026"/>
                  <a:gd name="connsiteY144" fmla="*/ 764440 h 1424730"/>
                  <a:gd name="connsiteX145" fmla="*/ 1742578 w 2064026"/>
                  <a:gd name="connsiteY145" fmla="*/ 765352 h 1424730"/>
                  <a:gd name="connsiteX146" fmla="*/ 1761071 w 2064026"/>
                  <a:gd name="connsiteY146" fmla="*/ 785671 h 1424730"/>
                  <a:gd name="connsiteX147" fmla="*/ 1758350 w 2064026"/>
                  <a:gd name="connsiteY147" fmla="*/ 788821 h 1424730"/>
                  <a:gd name="connsiteX148" fmla="*/ 1772478 w 2064026"/>
                  <a:gd name="connsiteY148" fmla="*/ 791939 h 1424730"/>
                  <a:gd name="connsiteX149" fmla="*/ 1792356 w 2064026"/>
                  <a:gd name="connsiteY149" fmla="*/ 778687 h 1424730"/>
                  <a:gd name="connsiteX150" fmla="*/ 1805609 w 2064026"/>
                  <a:gd name="connsiteY150" fmla="*/ 765434 h 1424730"/>
                  <a:gd name="connsiteX151" fmla="*/ 1808922 w 2064026"/>
                  <a:gd name="connsiteY151" fmla="*/ 755495 h 1424730"/>
                  <a:gd name="connsiteX152" fmla="*/ 1815548 w 2064026"/>
                  <a:gd name="connsiteY152" fmla="*/ 745556 h 1424730"/>
                  <a:gd name="connsiteX153" fmla="*/ 1828800 w 2064026"/>
                  <a:gd name="connsiteY153" fmla="*/ 725678 h 1424730"/>
                  <a:gd name="connsiteX154" fmla="*/ 1842052 w 2064026"/>
                  <a:gd name="connsiteY154" fmla="*/ 699173 h 1424730"/>
                  <a:gd name="connsiteX155" fmla="*/ 1848068 w 2064026"/>
                  <a:gd name="connsiteY155" fmla="*/ 728904 h 1424730"/>
                  <a:gd name="connsiteX156" fmla="*/ 1874136 w 2064026"/>
                  <a:gd name="connsiteY156" fmla="*/ 748956 h 1424730"/>
                  <a:gd name="connsiteX157" fmla="*/ 1878495 w 2064026"/>
                  <a:gd name="connsiteY157" fmla="*/ 768747 h 1424730"/>
                  <a:gd name="connsiteX158" fmla="*/ 1896194 w 2064026"/>
                  <a:gd name="connsiteY158" fmla="*/ 779035 h 1424730"/>
                  <a:gd name="connsiteX159" fmla="*/ 1888173 w 2064026"/>
                  <a:gd name="connsiteY159" fmla="*/ 791067 h 1424730"/>
                  <a:gd name="connsiteX160" fmla="*/ 1894189 w 2064026"/>
                  <a:gd name="connsiteY160" fmla="*/ 817135 h 1424730"/>
                  <a:gd name="connsiteX161" fmla="*/ 1918252 w 2064026"/>
                  <a:gd name="connsiteY161" fmla="*/ 823151 h 1424730"/>
                  <a:gd name="connsiteX162" fmla="*/ 1921565 w 2064026"/>
                  <a:gd name="connsiteY162" fmla="*/ 838321 h 1424730"/>
                  <a:gd name="connsiteX163" fmla="*/ 1921565 w 2064026"/>
                  <a:gd name="connsiteY163" fmla="*/ 871452 h 1424730"/>
                  <a:gd name="connsiteX164" fmla="*/ 1938130 w 2064026"/>
                  <a:gd name="connsiteY164" fmla="*/ 904582 h 1424730"/>
                  <a:gd name="connsiteX165" fmla="*/ 1951382 w 2064026"/>
                  <a:gd name="connsiteY165" fmla="*/ 921147 h 1424730"/>
                  <a:gd name="connsiteX166" fmla="*/ 1938130 w 2064026"/>
                  <a:gd name="connsiteY166" fmla="*/ 954278 h 1424730"/>
                  <a:gd name="connsiteX167" fmla="*/ 1905000 w 2064026"/>
                  <a:gd name="connsiteY167" fmla="*/ 984095 h 1424730"/>
                  <a:gd name="connsiteX168" fmla="*/ 1918252 w 2064026"/>
                  <a:gd name="connsiteY168" fmla="*/ 990721 h 1424730"/>
                  <a:gd name="connsiteX169" fmla="*/ 1951382 w 2064026"/>
                  <a:gd name="connsiteY169" fmla="*/ 960904 h 1424730"/>
                  <a:gd name="connsiteX170" fmla="*/ 1977887 w 2064026"/>
                  <a:gd name="connsiteY170" fmla="*/ 934400 h 1424730"/>
                  <a:gd name="connsiteX171" fmla="*/ 2001078 w 2064026"/>
                  <a:gd name="connsiteY171" fmla="*/ 947652 h 1424730"/>
                  <a:gd name="connsiteX172" fmla="*/ 2022526 w 2064026"/>
                  <a:gd name="connsiteY172" fmla="*/ 963519 h 1424730"/>
                  <a:gd name="connsiteX173" fmla="*/ 2017643 w 2064026"/>
                  <a:gd name="connsiteY173" fmla="*/ 990721 h 1424730"/>
                  <a:gd name="connsiteX174" fmla="*/ 2042578 w 2064026"/>
                  <a:gd name="connsiteY174" fmla="*/ 991593 h 1424730"/>
                  <a:gd name="connsiteX175" fmla="*/ 2058185 w 2064026"/>
                  <a:gd name="connsiteY175" fmla="*/ 1007287 h 1424730"/>
                  <a:gd name="connsiteX176" fmla="*/ 2046589 w 2064026"/>
                  <a:gd name="connsiteY176" fmla="*/ 1041725 h 1424730"/>
                  <a:gd name="connsiteX177" fmla="*/ 2064026 w 2064026"/>
                  <a:gd name="connsiteY177" fmla="*/ 1060295 h 1424730"/>
                  <a:gd name="connsiteX178" fmla="*/ 2027582 w 2064026"/>
                  <a:gd name="connsiteY178" fmla="*/ 1083487 h 1424730"/>
                  <a:gd name="connsiteX179" fmla="*/ 1981200 w 2064026"/>
                  <a:gd name="connsiteY179" fmla="*/ 1103365 h 1424730"/>
                  <a:gd name="connsiteX180" fmla="*/ 1952341 w 2064026"/>
                  <a:gd name="connsiteY180" fmla="*/ 1109904 h 1424730"/>
                  <a:gd name="connsiteX181" fmla="*/ 1931504 w 2064026"/>
                  <a:gd name="connsiteY181" fmla="*/ 1129869 h 1424730"/>
                  <a:gd name="connsiteX182" fmla="*/ 1888173 w 2064026"/>
                  <a:gd name="connsiteY182" fmla="*/ 1119930 h 1424730"/>
                  <a:gd name="connsiteX183" fmla="*/ 1832113 w 2064026"/>
                  <a:gd name="connsiteY183" fmla="*/ 1119930 h 1424730"/>
                  <a:gd name="connsiteX184" fmla="*/ 1795669 w 2064026"/>
                  <a:gd name="connsiteY184" fmla="*/ 1123243 h 1424730"/>
                  <a:gd name="connsiteX185" fmla="*/ 1777884 w 2064026"/>
                  <a:gd name="connsiteY185" fmla="*/ 1143993 h 1424730"/>
                  <a:gd name="connsiteX186" fmla="*/ 1751815 w 2064026"/>
                  <a:gd name="connsiteY186" fmla="*/ 1150009 h 1424730"/>
                  <a:gd name="connsiteX187" fmla="*/ 1716946 w 2064026"/>
                  <a:gd name="connsiteY187" fmla="*/ 1182878 h 1424730"/>
                  <a:gd name="connsiteX188" fmla="*/ 1645005 w 2064026"/>
                  <a:gd name="connsiteY188" fmla="*/ 1261129 h 1424730"/>
                  <a:gd name="connsiteX189" fmla="*/ 1596569 w 2064026"/>
                  <a:gd name="connsiteY189" fmla="*/ 1317493 h 1424730"/>
                  <a:gd name="connsiteX190" fmla="*/ 1593662 w 2064026"/>
                  <a:gd name="connsiteY190" fmla="*/ 1317638 h 1424730"/>
                  <a:gd name="connsiteX191" fmla="*/ 1593697 w 2064026"/>
                  <a:gd name="connsiteY191" fmla="*/ 1319298 h 1424730"/>
                  <a:gd name="connsiteX192" fmla="*/ 1547191 w 2064026"/>
                  <a:gd name="connsiteY192" fmla="*/ 1348530 h 1424730"/>
                  <a:gd name="connsiteX193" fmla="*/ 1497495 w 2064026"/>
                  <a:gd name="connsiteY193" fmla="*/ 1361782 h 1424730"/>
                  <a:gd name="connsiteX194" fmla="*/ 1490869 w 2064026"/>
                  <a:gd name="connsiteY194" fmla="*/ 1384973 h 1424730"/>
                  <a:gd name="connsiteX195" fmla="*/ 1464365 w 2064026"/>
                  <a:gd name="connsiteY195" fmla="*/ 1398226 h 1424730"/>
                  <a:gd name="connsiteX196" fmla="*/ 1408043 w 2064026"/>
                  <a:gd name="connsiteY196" fmla="*/ 1424730 h 1424730"/>
                  <a:gd name="connsiteX197" fmla="*/ 1404730 w 2064026"/>
                  <a:gd name="connsiteY197" fmla="*/ 1404852 h 1424730"/>
                  <a:gd name="connsiteX198" fmla="*/ 1408481 w 2064026"/>
                  <a:gd name="connsiteY198" fmla="*/ 1404687 h 1424730"/>
                  <a:gd name="connsiteX199" fmla="*/ 1414669 w 2064026"/>
                  <a:gd name="connsiteY199" fmla="*/ 1398226 h 1424730"/>
                  <a:gd name="connsiteX200" fmla="*/ 1417982 w 2064026"/>
                  <a:gd name="connsiteY200" fmla="*/ 1381660 h 1424730"/>
                  <a:gd name="connsiteX201" fmla="*/ 1414669 w 2064026"/>
                  <a:gd name="connsiteY201" fmla="*/ 1371721 h 1424730"/>
                  <a:gd name="connsiteX202" fmla="*/ 1411356 w 2064026"/>
                  <a:gd name="connsiteY202" fmla="*/ 1341904 h 1424730"/>
                  <a:gd name="connsiteX203" fmla="*/ 1437861 w 2064026"/>
                  <a:gd name="connsiteY203" fmla="*/ 1318713 h 1424730"/>
                  <a:gd name="connsiteX204" fmla="*/ 1441174 w 2064026"/>
                  <a:gd name="connsiteY204" fmla="*/ 1295521 h 1424730"/>
                  <a:gd name="connsiteX205" fmla="*/ 1414669 w 2064026"/>
                  <a:gd name="connsiteY205" fmla="*/ 1265704 h 1424730"/>
                  <a:gd name="connsiteX206" fmla="*/ 1378226 w 2064026"/>
                  <a:gd name="connsiteY206" fmla="*/ 1262391 h 1424730"/>
                  <a:gd name="connsiteX207" fmla="*/ 1374293 w 2064026"/>
                  <a:gd name="connsiteY207" fmla="*/ 1258586 h 1424730"/>
                  <a:gd name="connsiteX208" fmla="*/ 1368287 w 2064026"/>
                  <a:gd name="connsiteY208" fmla="*/ 1252452 h 1424730"/>
                  <a:gd name="connsiteX209" fmla="*/ 1358941 w 2064026"/>
                  <a:gd name="connsiteY209" fmla="*/ 1248330 h 1424730"/>
                  <a:gd name="connsiteX210" fmla="*/ 1357896 w 2064026"/>
                  <a:gd name="connsiteY210" fmla="*/ 1248612 h 1424730"/>
                  <a:gd name="connsiteX211" fmla="*/ 1355035 w 2064026"/>
                  <a:gd name="connsiteY211" fmla="*/ 1239200 h 1424730"/>
                  <a:gd name="connsiteX212" fmla="*/ 1345095 w 2064026"/>
                  <a:gd name="connsiteY212" fmla="*/ 1235887 h 1424730"/>
                  <a:gd name="connsiteX213" fmla="*/ 1331843 w 2064026"/>
                  <a:gd name="connsiteY213" fmla="*/ 1219321 h 1424730"/>
                  <a:gd name="connsiteX214" fmla="*/ 1311965 w 2064026"/>
                  <a:gd name="connsiteY214" fmla="*/ 1189504 h 1424730"/>
                  <a:gd name="connsiteX215" fmla="*/ 1292087 w 2064026"/>
                  <a:gd name="connsiteY215" fmla="*/ 1172939 h 1424730"/>
                  <a:gd name="connsiteX216" fmla="*/ 1282148 w 2064026"/>
                  <a:gd name="connsiteY216" fmla="*/ 1169626 h 1424730"/>
                  <a:gd name="connsiteX217" fmla="*/ 1262269 w 2064026"/>
                  <a:gd name="connsiteY217" fmla="*/ 1166313 h 1424730"/>
                  <a:gd name="connsiteX218" fmla="*/ 1252330 w 2064026"/>
                  <a:gd name="connsiteY218" fmla="*/ 1169626 h 1424730"/>
                  <a:gd name="connsiteX219" fmla="*/ 1232452 w 2064026"/>
                  <a:gd name="connsiteY219" fmla="*/ 1176252 h 1424730"/>
                  <a:gd name="connsiteX220" fmla="*/ 1202635 w 2064026"/>
                  <a:gd name="connsiteY220" fmla="*/ 1182878 h 1424730"/>
                  <a:gd name="connsiteX221" fmla="*/ 1196009 w 2064026"/>
                  <a:gd name="connsiteY221" fmla="*/ 1182878 h 1424730"/>
                  <a:gd name="connsiteX222" fmla="*/ 1187992 w 2064026"/>
                  <a:gd name="connsiteY222" fmla="*/ 1182842 h 1424730"/>
                  <a:gd name="connsiteX223" fmla="*/ 1187949 w 2064026"/>
                  <a:gd name="connsiteY223" fmla="*/ 1181714 h 1424730"/>
                  <a:gd name="connsiteX224" fmla="*/ 1117927 w 2064026"/>
                  <a:gd name="connsiteY224" fmla="*/ 1175535 h 1424730"/>
                  <a:gd name="connsiteX225" fmla="*/ 1099392 w 2064026"/>
                  <a:gd name="connsiteY225" fmla="*/ 1148763 h 1424730"/>
                  <a:gd name="connsiteX226" fmla="*/ 1095273 w 2064026"/>
                  <a:gd name="connsiteY226" fmla="*/ 1171416 h 1424730"/>
                  <a:gd name="connsiteX227" fmla="*/ 438306 w 2064026"/>
                  <a:gd name="connsiteY227" fmla="*/ 1169357 h 1424730"/>
                  <a:gd name="connsiteX228" fmla="*/ 441532 w 2064026"/>
                  <a:gd name="connsiteY228" fmla="*/ 1177757 h 1424730"/>
                  <a:gd name="connsiteX229" fmla="*/ 434009 w 2064026"/>
                  <a:gd name="connsiteY229" fmla="*/ 1176252 h 1424730"/>
                  <a:gd name="connsiteX230" fmla="*/ 427382 w 2064026"/>
                  <a:gd name="connsiteY230" fmla="*/ 1169626 h 1424730"/>
                  <a:gd name="connsiteX231" fmla="*/ 417443 w 2064026"/>
                  <a:gd name="connsiteY231" fmla="*/ 1166313 h 1424730"/>
                  <a:gd name="connsiteX232" fmla="*/ 414130 w 2064026"/>
                  <a:gd name="connsiteY232" fmla="*/ 1156373 h 1424730"/>
                  <a:gd name="connsiteX233" fmla="*/ 400405 w 2064026"/>
                  <a:gd name="connsiteY233" fmla="*/ 1150780 h 1424730"/>
                  <a:gd name="connsiteX234" fmla="*/ 394252 w 2064026"/>
                  <a:gd name="connsiteY234" fmla="*/ 1143121 h 1424730"/>
                  <a:gd name="connsiteX235" fmla="*/ 385175 w 2064026"/>
                  <a:gd name="connsiteY235" fmla="*/ 1136396 h 1424730"/>
                  <a:gd name="connsiteX236" fmla="*/ 383685 w 2064026"/>
                  <a:gd name="connsiteY236" fmla="*/ 1135200 h 1424730"/>
                  <a:gd name="connsiteX237" fmla="*/ 381000 w 2064026"/>
                  <a:gd name="connsiteY237" fmla="*/ 1126556 h 1424730"/>
                  <a:gd name="connsiteX238" fmla="*/ 361122 w 2064026"/>
                  <a:gd name="connsiteY238" fmla="*/ 1119930 h 1424730"/>
                  <a:gd name="connsiteX239" fmla="*/ 351182 w 2064026"/>
                  <a:gd name="connsiteY239" fmla="*/ 1103365 h 1424730"/>
                  <a:gd name="connsiteX240" fmla="*/ 327991 w 2064026"/>
                  <a:gd name="connsiteY240" fmla="*/ 1100052 h 1424730"/>
                  <a:gd name="connsiteX241" fmla="*/ 311426 w 2064026"/>
                  <a:gd name="connsiteY241" fmla="*/ 1083487 h 1424730"/>
                  <a:gd name="connsiteX242" fmla="*/ 308113 w 2064026"/>
                  <a:gd name="connsiteY242" fmla="*/ 1073547 h 1424730"/>
                  <a:gd name="connsiteX243" fmla="*/ 298174 w 2064026"/>
                  <a:gd name="connsiteY243" fmla="*/ 1047043 h 1424730"/>
                  <a:gd name="connsiteX244" fmla="*/ 284922 w 2064026"/>
                  <a:gd name="connsiteY244" fmla="*/ 1030478 h 1424730"/>
                  <a:gd name="connsiteX245" fmla="*/ 284922 w 2064026"/>
                  <a:gd name="connsiteY245" fmla="*/ 1010600 h 1424730"/>
                  <a:gd name="connsiteX246" fmla="*/ 265043 w 2064026"/>
                  <a:gd name="connsiteY246" fmla="*/ 994034 h 1424730"/>
                  <a:gd name="connsiteX247" fmla="*/ 284922 w 2064026"/>
                  <a:gd name="connsiteY247" fmla="*/ 977469 h 1424730"/>
                  <a:gd name="connsiteX248" fmla="*/ 245165 w 2064026"/>
                  <a:gd name="connsiteY248" fmla="*/ 977469 h 1424730"/>
                  <a:gd name="connsiteX249" fmla="*/ 255104 w 2064026"/>
                  <a:gd name="connsiteY249" fmla="*/ 937713 h 1424730"/>
                  <a:gd name="connsiteX250" fmla="*/ 254462 w 2064026"/>
                  <a:gd name="connsiteY250" fmla="*/ 936521 h 1424730"/>
                  <a:gd name="connsiteX251" fmla="*/ 260652 w 2064026"/>
                  <a:gd name="connsiteY251" fmla="*/ 942023 h 1424730"/>
                  <a:gd name="connsiteX252" fmla="*/ 272212 w 2064026"/>
                  <a:gd name="connsiteY252" fmla="*/ 936176 h 1424730"/>
                  <a:gd name="connsiteX253" fmla="*/ 261117 w 2064026"/>
                  <a:gd name="connsiteY253" fmla="*/ 900767 h 1424730"/>
                  <a:gd name="connsiteX254" fmla="*/ 241386 w 2064026"/>
                  <a:gd name="connsiteY254" fmla="*/ 883893 h 1424730"/>
                  <a:gd name="connsiteX255" fmla="*/ 246236 w 2064026"/>
                  <a:gd name="connsiteY255" fmla="*/ 869942 h 1424730"/>
                  <a:gd name="connsiteX256" fmla="*/ 233879 w 2064026"/>
                  <a:gd name="connsiteY256" fmla="*/ 865823 h 1424730"/>
                  <a:gd name="connsiteX257" fmla="*/ 227701 w 2064026"/>
                  <a:gd name="connsiteY257" fmla="*/ 863763 h 1424730"/>
                  <a:gd name="connsiteX258" fmla="*/ 221522 w 2064026"/>
                  <a:gd name="connsiteY258" fmla="*/ 859644 h 1424730"/>
                  <a:gd name="connsiteX259" fmla="*/ 219463 w 2064026"/>
                  <a:gd name="connsiteY259" fmla="*/ 853466 h 1424730"/>
                  <a:gd name="connsiteX260" fmla="*/ 211225 w 2064026"/>
                  <a:gd name="connsiteY260" fmla="*/ 841109 h 1424730"/>
                  <a:gd name="connsiteX261" fmla="*/ 209360 w 2064026"/>
                  <a:gd name="connsiteY261" fmla="*/ 835558 h 1424730"/>
                  <a:gd name="connsiteX262" fmla="*/ 208755 w 2064026"/>
                  <a:gd name="connsiteY262" fmla="*/ 832227 h 1424730"/>
                  <a:gd name="connsiteX263" fmla="*/ 207106 w 2064026"/>
                  <a:gd name="connsiteY263" fmla="*/ 820515 h 1424730"/>
                  <a:gd name="connsiteX264" fmla="*/ 200928 w 2064026"/>
                  <a:gd name="connsiteY264" fmla="*/ 797861 h 1424730"/>
                  <a:gd name="connsiteX265" fmla="*/ 194749 w 2064026"/>
                  <a:gd name="connsiteY265" fmla="*/ 785504 h 1424730"/>
                  <a:gd name="connsiteX266" fmla="*/ 193488 w 2064026"/>
                  <a:gd name="connsiteY266" fmla="*/ 801050 h 1424730"/>
                  <a:gd name="connsiteX267" fmla="*/ 182393 w 2064026"/>
                  <a:gd name="connsiteY267" fmla="*/ 804704 h 1424730"/>
                  <a:gd name="connsiteX268" fmla="*/ 170036 w 2064026"/>
                  <a:gd name="connsiteY268" fmla="*/ 778462 h 1424730"/>
                  <a:gd name="connsiteX269" fmla="*/ 163031 w 2064026"/>
                  <a:gd name="connsiteY269" fmla="*/ 766341 h 1424730"/>
                  <a:gd name="connsiteX270" fmla="*/ 163636 w 2064026"/>
                  <a:gd name="connsiteY270" fmla="*/ 778005 h 1424730"/>
                  <a:gd name="connsiteX271" fmla="*/ 157679 w 2064026"/>
                  <a:gd name="connsiteY271" fmla="*/ 777199 h 1424730"/>
                  <a:gd name="connsiteX272" fmla="*/ 143263 w 2064026"/>
                  <a:gd name="connsiteY272" fmla="*/ 754612 h 1424730"/>
                  <a:gd name="connsiteX273" fmla="*/ 148112 w 2064026"/>
                  <a:gd name="connsiteY273" fmla="*/ 731626 h 1424730"/>
                  <a:gd name="connsiteX274" fmla="*/ 109514 w 2064026"/>
                  <a:gd name="connsiteY274" fmla="*/ 723854 h 1424730"/>
                  <a:gd name="connsiteX275" fmla="*/ 87326 w 2064026"/>
                  <a:gd name="connsiteY275" fmla="*/ 744780 h 1424730"/>
                  <a:gd name="connsiteX276" fmla="*/ 95895 w 2064026"/>
                  <a:gd name="connsiteY276" fmla="*/ 756671 h 1424730"/>
                  <a:gd name="connsiteX277" fmla="*/ 77360 w 2064026"/>
                  <a:gd name="connsiteY277" fmla="*/ 746374 h 1424730"/>
                  <a:gd name="connsiteX278" fmla="*/ 58825 w 2064026"/>
                  <a:gd name="connsiteY278" fmla="*/ 729898 h 1424730"/>
                  <a:gd name="connsiteX279" fmla="*/ 54706 w 2064026"/>
                  <a:gd name="connsiteY279" fmla="*/ 723720 h 1424730"/>
                  <a:gd name="connsiteX280" fmla="*/ 42349 w 2064026"/>
                  <a:gd name="connsiteY280" fmla="*/ 717542 h 1424730"/>
                  <a:gd name="connsiteX281" fmla="*/ 23814 w 2064026"/>
                  <a:gd name="connsiteY281" fmla="*/ 705185 h 1424730"/>
                  <a:gd name="connsiteX282" fmla="*/ 11457 w 2064026"/>
                  <a:gd name="connsiteY282" fmla="*/ 699007 h 1424730"/>
                  <a:gd name="connsiteX283" fmla="*/ 5279 w 2064026"/>
                  <a:gd name="connsiteY283" fmla="*/ 699007 h 1424730"/>
                  <a:gd name="connsiteX284" fmla="*/ 1160 w 2064026"/>
                  <a:gd name="connsiteY284" fmla="*/ 693515 h 1424730"/>
                  <a:gd name="connsiteX285" fmla="*/ 1160 w 2064026"/>
                  <a:gd name="connsiteY285" fmla="*/ 163547 h 1424730"/>
                  <a:gd name="connsiteX286" fmla="*/ 0 w 2064026"/>
                  <a:gd name="connsiteY286" fmla="*/ 163020 h 1424730"/>
                  <a:gd name="connsiteX287" fmla="*/ 0 w 2064026"/>
                  <a:gd name="connsiteY287" fmla="*/ 162460 h 1424730"/>
                  <a:gd name="connsiteX288" fmla="*/ 92765 w 2064026"/>
                  <a:gd name="connsiteY288" fmla="*/ 218782 h 1424730"/>
                  <a:gd name="connsiteX289" fmla="*/ 125895 w 2064026"/>
                  <a:gd name="connsiteY289" fmla="*/ 215469 h 1424730"/>
                  <a:gd name="connsiteX290" fmla="*/ 83195 w 2064026"/>
                  <a:gd name="connsiteY290" fmla="*/ 149208 h 1424730"/>
                  <a:gd name="connsiteX291" fmla="*/ 131049 w 2064026"/>
                  <a:gd name="connsiteY291" fmla="*/ 151233 h 1424730"/>
                  <a:gd name="connsiteX292" fmla="*/ 228600 w 2064026"/>
                  <a:gd name="connsiteY292" fmla="*/ 75033 h 1424730"/>
                  <a:gd name="connsiteX293" fmla="*/ 274429 w 2064026"/>
                  <a:gd name="connsiteY293" fmla="*/ 79450 h 1424730"/>
                  <a:gd name="connsiteX294" fmla="*/ 147798 w 2064026"/>
                  <a:gd name="connsiteY294" fmla="*/ 163932 h 1424730"/>
                  <a:gd name="connsiteX295" fmla="*/ 195469 w 2064026"/>
                  <a:gd name="connsiteY295" fmla="*/ 179026 h 1424730"/>
                  <a:gd name="connsiteX296" fmla="*/ 218661 w 2064026"/>
                  <a:gd name="connsiteY296" fmla="*/ 142582 h 1424730"/>
                  <a:gd name="connsiteX297" fmla="*/ 255104 w 2064026"/>
                  <a:gd name="connsiteY297" fmla="*/ 142582 h 1424730"/>
                  <a:gd name="connsiteX298" fmla="*/ 261730 w 2064026"/>
                  <a:gd name="connsiteY298" fmla="*/ 155834 h 1424730"/>
                  <a:gd name="connsiteX299" fmla="*/ 301487 w 2064026"/>
                  <a:gd name="connsiteY299" fmla="*/ 139269 h 1424730"/>
                  <a:gd name="connsiteX300" fmla="*/ 311426 w 2064026"/>
                  <a:gd name="connsiteY300" fmla="*/ 99513 h 1424730"/>
                  <a:gd name="connsiteX301" fmla="*/ 327991 w 2064026"/>
                  <a:gd name="connsiteY301" fmla="*/ 132643 h 1424730"/>
                  <a:gd name="connsiteX302" fmla="*/ 341243 w 2064026"/>
                  <a:gd name="connsiteY302" fmla="*/ 159147 h 1424730"/>
                  <a:gd name="connsiteX303" fmla="*/ 371061 w 2064026"/>
                  <a:gd name="connsiteY303" fmla="*/ 165773 h 1424730"/>
                  <a:gd name="connsiteX304" fmla="*/ 397565 w 2064026"/>
                  <a:gd name="connsiteY304" fmla="*/ 139269 h 1424730"/>
                  <a:gd name="connsiteX305" fmla="*/ 417443 w 2064026"/>
                  <a:gd name="connsiteY305" fmla="*/ 182339 h 1424730"/>
                  <a:gd name="connsiteX306" fmla="*/ 443948 w 2064026"/>
                  <a:gd name="connsiteY306" fmla="*/ 152521 h 1424730"/>
                  <a:gd name="connsiteX307" fmla="*/ 473765 w 2064026"/>
                  <a:gd name="connsiteY307" fmla="*/ 155834 h 1424730"/>
                  <a:gd name="connsiteX308" fmla="*/ 506895 w 2064026"/>
                  <a:gd name="connsiteY308" fmla="*/ 179026 h 1424730"/>
                  <a:gd name="connsiteX309" fmla="*/ 576469 w 2064026"/>
                  <a:gd name="connsiteY309" fmla="*/ 225408 h 1424730"/>
                  <a:gd name="connsiteX310" fmla="*/ 616226 w 2064026"/>
                  <a:gd name="connsiteY310" fmla="*/ 218782 h 1424730"/>
                  <a:gd name="connsiteX311" fmla="*/ 641902 w 2064026"/>
                  <a:gd name="connsiteY311" fmla="*/ 248600 h 1424730"/>
                  <a:gd name="connsiteX312" fmla="*/ 609600 w 2064026"/>
                  <a:gd name="connsiteY312" fmla="*/ 271791 h 1424730"/>
                  <a:gd name="connsiteX313" fmla="*/ 659295 w 2064026"/>
                  <a:gd name="connsiteY313" fmla="*/ 285043 h 1424730"/>
                  <a:gd name="connsiteX314" fmla="*/ 742122 w 2064026"/>
                  <a:gd name="connsiteY314" fmla="*/ 281730 h 1424730"/>
                  <a:gd name="connsiteX315" fmla="*/ 785191 w 2064026"/>
                  <a:gd name="connsiteY315" fmla="*/ 354617 h 1424730"/>
                  <a:gd name="connsiteX316" fmla="*/ 788504 w 2064026"/>
                  <a:gd name="connsiteY316" fmla="*/ 278417 h 1424730"/>
                  <a:gd name="connsiteX317" fmla="*/ 834887 w 2064026"/>
                  <a:gd name="connsiteY317" fmla="*/ 275104 h 1424730"/>
                  <a:gd name="connsiteX318" fmla="*/ 834887 w 2064026"/>
                  <a:gd name="connsiteY318" fmla="*/ 258539 h 1424730"/>
                  <a:gd name="connsiteX319" fmla="*/ 781878 w 2064026"/>
                  <a:gd name="connsiteY319" fmla="*/ 258539 h 1424730"/>
                  <a:gd name="connsiteX320" fmla="*/ 765313 w 2064026"/>
                  <a:gd name="connsiteY320" fmla="*/ 238660 h 1424730"/>
                  <a:gd name="connsiteX321" fmla="*/ 781878 w 2064026"/>
                  <a:gd name="connsiteY321" fmla="*/ 222095 h 1424730"/>
                  <a:gd name="connsiteX322" fmla="*/ 811695 w 2064026"/>
                  <a:gd name="connsiteY322" fmla="*/ 218782 h 1424730"/>
                  <a:gd name="connsiteX323" fmla="*/ 844826 w 2064026"/>
                  <a:gd name="connsiteY323" fmla="*/ 218782 h 1424730"/>
                  <a:gd name="connsiteX324" fmla="*/ 849746 w 2064026"/>
                  <a:gd name="connsiteY324" fmla="*/ 220037 h 1424730"/>
                  <a:gd name="connsiteX325" fmla="*/ 851452 w 2064026"/>
                  <a:gd name="connsiteY325" fmla="*/ 232034 h 1424730"/>
                  <a:gd name="connsiteX326" fmla="*/ 858630 w 2064026"/>
                  <a:gd name="connsiteY326" fmla="*/ 242900 h 1424730"/>
                  <a:gd name="connsiteX327" fmla="*/ 857535 w 2064026"/>
                  <a:gd name="connsiteY327" fmla="*/ 240355 h 1424730"/>
                  <a:gd name="connsiteX328" fmla="*/ 864704 w 2064026"/>
                  <a:gd name="connsiteY328" fmla="*/ 248600 h 1424730"/>
                  <a:gd name="connsiteX329" fmla="*/ 877956 w 2064026"/>
                  <a:gd name="connsiteY329" fmla="*/ 271791 h 1424730"/>
                  <a:gd name="connsiteX330" fmla="*/ 937591 w 2064026"/>
                  <a:gd name="connsiteY330" fmla="*/ 275104 h 1424730"/>
                  <a:gd name="connsiteX331" fmla="*/ 940904 w 2064026"/>
                  <a:gd name="connsiteY331" fmla="*/ 285043 h 1424730"/>
                  <a:gd name="connsiteX332" fmla="*/ 964095 w 2064026"/>
                  <a:gd name="connsiteY332" fmla="*/ 291669 h 1424730"/>
                  <a:gd name="connsiteX333" fmla="*/ 977348 w 2064026"/>
                  <a:gd name="connsiteY333" fmla="*/ 288356 h 1424730"/>
                  <a:gd name="connsiteX334" fmla="*/ 987287 w 2064026"/>
                  <a:gd name="connsiteY334" fmla="*/ 285043 h 1424730"/>
                  <a:gd name="connsiteX335" fmla="*/ 1017104 w 2064026"/>
                  <a:gd name="connsiteY335" fmla="*/ 281730 h 1424730"/>
                  <a:gd name="connsiteX336" fmla="*/ 1030356 w 2064026"/>
                  <a:gd name="connsiteY336" fmla="*/ 248600 h 1424730"/>
                  <a:gd name="connsiteX337" fmla="*/ 1050235 w 2064026"/>
                  <a:gd name="connsiteY337" fmla="*/ 248600 h 1424730"/>
                  <a:gd name="connsiteX338" fmla="*/ 1076739 w 2064026"/>
                  <a:gd name="connsiteY338" fmla="*/ 265165 h 1424730"/>
                  <a:gd name="connsiteX339" fmla="*/ 1089991 w 2064026"/>
                  <a:gd name="connsiteY339" fmla="*/ 338052 h 1424730"/>
                  <a:gd name="connsiteX340" fmla="*/ 1096617 w 2064026"/>
                  <a:gd name="connsiteY340" fmla="*/ 271791 h 1424730"/>
                  <a:gd name="connsiteX341" fmla="*/ 1123122 w 2064026"/>
                  <a:gd name="connsiteY341" fmla="*/ 271791 h 1424730"/>
                  <a:gd name="connsiteX342" fmla="*/ 1116495 w 2064026"/>
                  <a:gd name="connsiteY342" fmla="*/ 185652 h 1424730"/>
                  <a:gd name="connsiteX343" fmla="*/ 1131036 w 2064026"/>
                  <a:gd name="connsiteY343" fmla="*/ 171480 h 1424730"/>
                  <a:gd name="connsiteX344" fmla="*/ 1106556 w 2064026"/>
                  <a:gd name="connsiteY344" fmla="*/ 165773 h 1424730"/>
                  <a:gd name="connsiteX345" fmla="*/ 1099930 w 2064026"/>
                  <a:gd name="connsiteY345" fmla="*/ 155834 h 1424730"/>
                  <a:gd name="connsiteX346" fmla="*/ 1086678 w 2064026"/>
                  <a:gd name="connsiteY346" fmla="*/ 135956 h 1424730"/>
                  <a:gd name="connsiteX347" fmla="*/ 1080052 w 2064026"/>
                  <a:gd name="connsiteY347" fmla="*/ 122704 h 1424730"/>
                  <a:gd name="connsiteX348" fmla="*/ 1073426 w 2064026"/>
                  <a:gd name="connsiteY348" fmla="*/ 99513 h 1424730"/>
                  <a:gd name="connsiteX349" fmla="*/ 1083365 w 2064026"/>
                  <a:gd name="connsiteY349" fmla="*/ 66382 h 1424730"/>
                  <a:gd name="connsiteX350" fmla="*/ 1096617 w 2064026"/>
                  <a:gd name="connsiteY350" fmla="*/ 46504 h 1424730"/>
                  <a:gd name="connsiteX351" fmla="*/ 1099930 w 2064026"/>
                  <a:gd name="connsiteY351" fmla="*/ 10060 h 1424730"/>
                  <a:gd name="connsiteX352" fmla="*/ 1126435 w 2064026"/>
                  <a:gd name="connsiteY352" fmla="*/ 6747 h 1424730"/>
                  <a:gd name="connsiteX353" fmla="*/ 1146313 w 2064026"/>
                  <a:gd name="connsiteY353" fmla="*/ 121 h 1424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</a:cxnLst>
                <a:rect l="l" t="t" r="r" b="b"/>
                <a:pathLst>
                  <a:path w="2064026" h="1424730">
                    <a:moveTo>
                      <a:pt x="1146313" y="121"/>
                    </a:moveTo>
                    <a:cubicBezTo>
                      <a:pt x="1149784" y="-265"/>
                      <a:pt x="1155148" y="121"/>
                      <a:pt x="1156252" y="3434"/>
                    </a:cubicBezTo>
                    <a:cubicBezTo>
                      <a:pt x="1158033" y="8776"/>
                      <a:pt x="1154043" y="14478"/>
                      <a:pt x="1152939" y="20000"/>
                    </a:cubicBezTo>
                    <a:cubicBezTo>
                      <a:pt x="1155148" y="23313"/>
                      <a:pt x="1156749" y="27123"/>
                      <a:pt x="1159565" y="29939"/>
                    </a:cubicBezTo>
                    <a:cubicBezTo>
                      <a:pt x="1162381" y="32755"/>
                      <a:pt x="1167017" y="33456"/>
                      <a:pt x="1169504" y="36565"/>
                    </a:cubicBezTo>
                    <a:cubicBezTo>
                      <a:pt x="1171686" y="39292"/>
                      <a:pt x="1171713" y="43191"/>
                      <a:pt x="1172817" y="46504"/>
                    </a:cubicBezTo>
                    <a:cubicBezTo>
                      <a:pt x="1168245" y="60220"/>
                      <a:pt x="1171441" y="53537"/>
                      <a:pt x="1162878" y="66382"/>
                    </a:cubicBezTo>
                    <a:cubicBezTo>
                      <a:pt x="1159004" y="72193"/>
                      <a:pt x="1158461" y="79634"/>
                      <a:pt x="1156252" y="86260"/>
                    </a:cubicBezTo>
                    <a:lnTo>
                      <a:pt x="1176130" y="92887"/>
                    </a:lnTo>
                    <a:cubicBezTo>
                      <a:pt x="1184674" y="95735"/>
                      <a:pt x="1189778" y="113952"/>
                      <a:pt x="1192695" y="122704"/>
                    </a:cubicBezTo>
                    <a:lnTo>
                      <a:pt x="1186069" y="132643"/>
                    </a:lnTo>
                    <a:lnTo>
                      <a:pt x="1172817" y="152521"/>
                    </a:lnTo>
                    <a:cubicBezTo>
                      <a:pt x="1168943" y="158333"/>
                      <a:pt x="1156068" y="182707"/>
                      <a:pt x="1158277" y="189333"/>
                    </a:cubicBezTo>
                    <a:cubicBezTo>
                      <a:pt x="1158296" y="189340"/>
                      <a:pt x="1191929" y="180744"/>
                      <a:pt x="1199322" y="185652"/>
                    </a:cubicBezTo>
                    <a:cubicBezTo>
                      <a:pt x="1206715" y="190560"/>
                      <a:pt x="1201531" y="207739"/>
                      <a:pt x="1202635" y="218782"/>
                    </a:cubicBezTo>
                    <a:cubicBezTo>
                      <a:pt x="1203254" y="221258"/>
                      <a:pt x="1207224" y="238578"/>
                      <a:pt x="1209261" y="241973"/>
                    </a:cubicBezTo>
                    <a:cubicBezTo>
                      <a:pt x="1210868" y="244652"/>
                      <a:pt x="1213678" y="246391"/>
                      <a:pt x="1215887" y="248600"/>
                    </a:cubicBezTo>
                    <a:cubicBezTo>
                      <a:pt x="1215907" y="248596"/>
                      <a:pt x="1229846" y="245672"/>
                      <a:pt x="1235765" y="241973"/>
                    </a:cubicBezTo>
                    <a:cubicBezTo>
                      <a:pt x="1239141" y="239863"/>
                      <a:pt x="1240182" y="235347"/>
                      <a:pt x="1242391" y="232034"/>
                    </a:cubicBezTo>
                    <a:cubicBezTo>
                      <a:pt x="1258956" y="226512"/>
                      <a:pt x="1251226" y="232034"/>
                      <a:pt x="1258956" y="208843"/>
                    </a:cubicBezTo>
                    <a:cubicBezTo>
                      <a:pt x="1262269" y="209947"/>
                      <a:pt x="1266426" y="209687"/>
                      <a:pt x="1268895" y="212156"/>
                    </a:cubicBezTo>
                    <a:cubicBezTo>
                      <a:pt x="1271365" y="214625"/>
                      <a:pt x="1271715" y="218638"/>
                      <a:pt x="1272209" y="222095"/>
                    </a:cubicBezTo>
                    <a:cubicBezTo>
                      <a:pt x="1277290" y="257660"/>
                      <a:pt x="1278964" y="248214"/>
                      <a:pt x="1272209" y="268478"/>
                    </a:cubicBezTo>
                    <a:cubicBezTo>
                      <a:pt x="1263197" y="277489"/>
                      <a:pt x="1260860" y="277850"/>
                      <a:pt x="1258956" y="294982"/>
                    </a:cubicBezTo>
                    <a:cubicBezTo>
                      <a:pt x="1258570" y="298453"/>
                      <a:pt x="1261165" y="301608"/>
                      <a:pt x="1262269" y="304921"/>
                    </a:cubicBezTo>
                    <a:cubicBezTo>
                      <a:pt x="1265582" y="306025"/>
                      <a:pt x="1269482" y="306052"/>
                      <a:pt x="1272209" y="308234"/>
                    </a:cubicBezTo>
                    <a:cubicBezTo>
                      <a:pt x="1272836" y="308736"/>
                      <a:pt x="1282085" y="324800"/>
                      <a:pt x="1285461" y="324800"/>
                    </a:cubicBezTo>
                    <a:cubicBezTo>
                      <a:pt x="1288585" y="324800"/>
                      <a:pt x="1290480" y="320852"/>
                      <a:pt x="1292087" y="318173"/>
                    </a:cubicBezTo>
                    <a:cubicBezTo>
                      <a:pt x="1293884" y="315178"/>
                      <a:pt x="1294296" y="311547"/>
                      <a:pt x="1295400" y="308234"/>
                    </a:cubicBezTo>
                    <a:lnTo>
                      <a:pt x="1305339" y="304921"/>
                    </a:lnTo>
                    <a:cubicBezTo>
                      <a:pt x="1308652" y="303817"/>
                      <a:pt x="1307548" y="298295"/>
                      <a:pt x="1308652" y="294982"/>
                    </a:cubicBezTo>
                    <a:cubicBezTo>
                      <a:pt x="1310861" y="288356"/>
                      <a:pt x="1312441" y="281486"/>
                      <a:pt x="1315278" y="275104"/>
                    </a:cubicBezTo>
                    <a:cubicBezTo>
                      <a:pt x="1332404" y="236570"/>
                      <a:pt x="1313135" y="291473"/>
                      <a:pt x="1325217" y="255226"/>
                    </a:cubicBezTo>
                    <a:cubicBezTo>
                      <a:pt x="1327735" y="247671"/>
                      <a:pt x="1316382" y="241973"/>
                      <a:pt x="1311965" y="235347"/>
                    </a:cubicBezTo>
                    <a:cubicBezTo>
                      <a:pt x="1311971" y="235329"/>
                      <a:pt x="1316585" y="222155"/>
                      <a:pt x="1318591" y="215469"/>
                    </a:cubicBezTo>
                    <a:cubicBezTo>
                      <a:pt x="1323995" y="197455"/>
                      <a:pt x="1322915" y="192111"/>
                      <a:pt x="1325217" y="169087"/>
                    </a:cubicBezTo>
                    <a:cubicBezTo>
                      <a:pt x="1328162" y="164669"/>
                      <a:pt x="1334419" y="152521"/>
                      <a:pt x="1341782" y="152521"/>
                    </a:cubicBezTo>
                    <a:cubicBezTo>
                      <a:pt x="1346721" y="152521"/>
                      <a:pt x="1350617" y="156938"/>
                      <a:pt x="1355035" y="159147"/>
                    </a:cubicBezTo>
                    <a:cubicBezTo>
                      <a:pt x="1385141" y="163448"/>
                      <a:pt x="1375757" y="155052"/>
                      <a:pt x="1384852" y="182339"/>
                    </a:cubicBezTo>
                    <a:cubicBezTo>
                      <a:pt x="1404880" y="187346"/>
                      <a:pt x="1393784" y="187092"/>
                      <a:pt x="1417982" y="179026"/>
                    </a:cubicBezTo>
                    <a:cubicBezTo>
                      <a:pt x="1421295" y="180130"/>
                      <a:pt x="1424798" y="180777"/>
                      <a:pt x="1427922" y="182339"/>
                    </a:cubicBezTo>
                    <a:cubicBezTo>
                      <a:pt x="1431483" y="184120"/>
                      <a:pt x="1435374" y="185856"/>
                      <a:pt x="1437861" y="188965"/>
                    </a:cubicBezTo>
                    <a:cubicBezTo>
                      <a:pt x="1440043" y="191692"/>
                      <a:pt x="1440643" y="195452"/>
                      <a:pt x="1441174" y="198904"/>
                    </a:cubicBezTo>
                    <a:cubicBezTo>
                      <a:pt x="1442862" y="209873"/>
                      <a:pt x="1443383" y="220991"/>
                      <a:pt x="1444487" y="232034"/>
                    </a:cubicBezTo>
                    <a:cubicBezTo>
                      <a:pt x="1442278" y="235347"/>
                      <a:pt x="1440410" y="238914"/>
                      <a:pt x="1437861" y="241973"/>
                    </a:cubicBezTo>
                    <a:cubicBezTo>
                      <a:pt x="1434861" y="245573"/>
                      <a:pt x="1430247" y="247845"/>
                      <a:pt x="1427922" y="251913"/>
                    </a:cubicBezTo>
                    <a:cubicBezTo>
                      <a:pt x="1425663" y="255866"/>
                      <a:pt x="1425713" y="260748"/>
                      <a:pt x="1424609" y="265165"/>
                    </a:cubicBezTo>
                    <a:cubicBezTo>
                      <a:pt x="1425713" y="268478"/>
                      <a:pt x="1427428" y="271647"/>
                      <a:pt x="1427922" y="275104"/>
                    </a:cubicBezTo>
                    <a:cubicBezTo>
                      <a:pt x="1429647" y="287179"/>
                      <a:pt x="1431235" y="299349"/>
                      <a:pt x="1431235" y="311547"/>
                    </a:cubicBezTo>
                    <a:cubicBezTo>
                      <a:pt x="1431235" y="315040"/>
                      <a:pt x="1429367" y="318308"/>
                      <a:pt x="1427922" y="321487"/>
                    </a:cubicBezTo>
                    <a:cubicBezTo>
                      <a:pt x="1423835" y="330479"/>
                      <a:pt x="1419087" y="339156"/>
                      <a:pt x="1414669" y="347991"/>
                    </a:cubicBezTo>
                    <a:lnTo>
                      <a:pt x="1368287" y="321487"/>
                    </a:lnTo>
                    <a:lnTo>
                      <a:pt x="1394791" y="364556"/>
                    </a:lnTo>
                    <a:lnTo>
                      <a:pt x="1335156" y="377808"/>
                    </a:lnTo>
                    <a:lnTo>
                      <a:pt x="1285461" y="377808"/>
                    </a:lnTo>
                    <a:lnTo>
                      <a:pt x="1315278" y="391060"/>
                    </a:lnTo>
                    <a:cubicBezTo>
                      <a:pt x="1313738" y="400738"/>
                      <a:pt x="1306181" y="412420"/>
                      <a:pt x="1304641" y="422098"/>
                    </a:cubicBezTo>
                    <a:lnTo>
                      <a:pt x="1302026" y="450695"/>
                    </a:lnTo>
                    <a:cubicBezTo>
                      <a:pt x="1294877" y="449184"/>
                      <a:pt x="1289733" y="437646"/>
                      <a:pt x="1282584" y="436135"/>
                    </a:cubicBezTo>
                    <a:cubicBezTo>
                      <a:pt x="1268547" y="433461"/>
                      <a:pt x="1250500" y="430788"/>
                      <a:pt x="1236463" y="428114"/>
                    </a:cubicBezTo>
                    <a:lnTo>
                      <a:pt x="1199322" y="424191"/>
                    </a:lnTo>
                    <a:cubicBezTo>
                      <a:pt x="1216381" y="433520"/>
                      <a:pt x="1239456" y="436833"/>
                      <a:pt x="1256515" y="446162"/>
                    </a:cubicBezTo>
                    <a:lnTo>
                      <a:pt x="1265582" y="457321"/>
                    </a:lnTo>
                    <a:cubicBezTo>
                      <a:pt x="1265582" y="471873"/>
                      <a:pt x="1266900" y="465507"/>
                      <a:pt x="1263775" y="467721"/>
                    </a:cubicBezTo>
                    <a:lnTo>
                      <a:pt x="1258956" y="473887"/>
                    </a:lnTo>
                    <a:cubicBezTo>
                      <a:pt x="1257159" y="476882"/>
                      <a:pt x="1257205" y="480702"/>
                      <a:pt x="1255643" y="483826"/>
                    </a:cubicBezTo>
                    <a:cubicBezTo>
                      <a:pt x="1253862" y="487387"/>
                      <a:pt x="1251226" y="490452"/>
                      <a:pt x="1249017" y="493765"/>
                    </a:cubicBezTo>
                    <a:cubicBezTo>
                      <a:pt x="1244600" y="494869"/>
                      <a:pt x="1239950" y="495284"/>
                      <a:pt x="1235765" y="497078"/>
                    </a:cubicBezTo>
                    <a:cubicBezTo>
                      <a:pt x="1232105" y="498646"/>
                      <a:pt x="1228642" y="500888"/>
                      <a:pt x="1225826" y="503704"/>
                    </a:cubicBezTo>
                    <a:cubicBezTo>
                      <a:pt x="1217524" y="512006"/>
                      <a:pt x="1212167" y="532398"/>
                      <a:pt x="1209261" y="540147"/>
                    </a:cubicBezTo>
                    <a:lnTo>
                      <a:pt x="1205948" y="550087"/>
                    </a:lnTo>
                    <a:cubicBezTo>
                      <a:pt x="1196067" y="546861"/>
                      <a:pt x="1184181" y="539625"/>
                      <a:pt x="1174300" y="536399"/>
                    </a:cubicBezTo>
                    <a:lnTo>
                      <a:pt x="1133061" y="523582"/>
                    </a:lnTo>
                    <a:cubicBezTo>
                      <a:pt x="1144802" y="533202"/>
                      <a:pt x="1164564" y="542821"/>
                      <a:pt x="1176305" y="552441"/>
                    </a:cubicBezTo>
                    <a:lnTo>
                      <a:pt x="1192695" y="569965"/>
                    </a:lnTo>
                    <a:cubicBezTo>
                      <a:pt x="1187232" y="574150"/>
                      <a:pt x="1189789" y="580340"/>
                      <a:pt x="1184326" y="584525"/>
                    </a:cubicBezTo>
                    <a:lnTo>
                      <a:pt x="1152939" y="599782"/>
                    </a:lnTo>
                    <a:cubicBezTo>
                      <a:pt x="1148028" y="605391"/>
                      <a:pt x="1135095" y="606989"/>
                      <a:pt x="1130184" y="612598"/>
                    </a:cubicBezTo>
                    <a:cubicBezTo>
                      <a:pt x="1124168" y="621956"/>
                      <a:pt x="1114142" y="625298"/>
                      <a:pt x="1108126" y="634656"/>
                    </a:cubicBezTo>
                    <a:lnTo>
                      <a:pt x="1103243" y="652791"/>
                    </a:lnTo>
                    <a:lnTo>
                      <a:pt x="1106556" y="669356"/>
                    </a:lnTo>
                    <a:cubicBezTo>
                      <a:pt x="1106556" y="686164"/>
                      <a:pt x="1106077" y="673826"/>
                      <a:pt x="1113182" y="705800"/>
                    </a:cubicBezTo>
                    <a:lnTo>
                      <a:pt x="1126435" y="755495"/>
                    </a:lnTo>
                    <a:cubicBezTo>
                      <a:pt x="1131027" y="760000"/>
                      <a:pt x="1121581" y="774530"/>
                      <a:pt x="1126173" y="779035"/>
                    </a:cubicBezTo>
                    <a:cubicBezTo>
                      <a:pt x="1128847" y="779704"/>
                      <a:pt x="1133525" y="796414"/>
                      <a:pt x="1136199" y="797083"/>
                    </a:cubicBezTo>
                    <a:lnTo>
                      <a:pt x="1158955" y="788016"/>
                    </a:lnTo>
                    <a:cubicBezTo>
                      <a:pt x="1162631" y="792695"/>
                      <a:pt x="1170187" y="813314"/>
                      <a:pt x="1170289" y="821146"/>
                    </a:cubicBezTo>
                    <a:cubicBezTo>
                      <a:pt x="1170391" y="828978"/>
                      <a:pt x="1156586" y="832262"/>
                      <a:pt x="1159565" y="835008"/>
                    </a:cubicBezTo>
                    <a:lnTo>
                      <a:pt x="1176130" y="841634"/>
                    </a:lnTo>
                    <a:cubicBezTo>
                      <a:pt x="1187551" y="840152"/>
                      <a:pt x="1190952" y="834659"/>
                      <a:pt x="1202373" y="833177"/>
                    </a:cubicBezTo>
                    <a:lnTo>
                      <a:pt x="1225826" y="838321"/>
                    </a:lnTo>
                    <a:lnTo>
                      <a:pt x="1245704" y="864826"/>
                    </a:lnTo>
                    <a:cubicBezTo>
                      <a:pt x="1255992" y="873661"/>
                      <a:pt x="1278311" y="876479"/>
                      <a:pt x="1288599" y="885314"/>
                    </a:cubicBezTo>
                    <a:lnTo>
                      <a:pt x="1318591" y="914521"/>
                    </a:lnTo>
                    <a:lnTo>
                      <a:pt x="1345095" y="917834"/>
                    </a:lnTo>
                    <a:cubicBezTo>
                      <a:pt x="1351663" y="917020"/>
                      <a:pt x="1358231" y="908186"/>
                      <a:pt x="1364799" y="907372"/>
                    </a:cubicBezTo>
                    <a:lnTo>
                      <a:pt x="1381539" y="914521"/>
                    </a:lnTo>
                    <a:cubicBezTo>
                      <a:pt x="1387322" y="917485"/>
                      <a:pt x="1399122" y="914434"/>
                      <a:pt x="1404905" y="917398"/>
                    </a:cubicBezTo>
                    <a:lnTo>
                      <a:pt x="1414669" y="934400"/>
                    </a:lnTo>
                    <a:lnTo>
                      <a:pt x="1414669" y="970843"/>
                    </a:lnTo>
                    <a:cubicBezTo>
                      <a:pt x="1416762" y="979097"/>
                      <a:pt x="1410833" y="989355"/>
                      <a:pt x="1412926" y="997609"/>
                    </a:cubicBezTo>
                    <a:lnTo>
                      <a:pt x="1427922" y="1027165"/>
                    </a:lnTo>
                    <a:cubicBezTo>
                      <a:pt x="1431613" y="1034024"/>
                      <a:pt x="1427282" y="1042887"/>
                      <a:pt x="1430973" y="1049746"/>
                    </a:cubicBezTo>
                    <a:lnTo>
                      <a:pt x="1447800" y="1060295"/>
                    </a:lnTo>
                    <a:cubicBezTo>
                      <a:pt x="1452886" y="1063463"/>
                      <a:pt x="1451955" y="1072646"/>
                      <a:pt x="1457041" y="1075814"/>
                    </a:cubicBezTo>
                    <a:lnTo>
                      <a:pt x="1477617" y="1080173"/>
                    </a:lnTo>
                    <a:cubicBezTo>
                      <a:pt x="1481453" y="1076046"/>
                      <a:pt x="1495316" y="1077936"/>
                      <a:pt x="1499152" y="1073809"/>
                    </a:cubicBezTo>
                    <a:lnTo>
                      <a:pt x="1504122" y="1053669"/>
                    </a:lnTo>
                    <a:cubicBezTo>
                      <a:pt x="1502465" y="1047682"/>
                      <a:pt x="1492788" y="1043701"/>
                      <a:pt x="1491131" y="1037714"/>
                    </a:cubicBezTo>
                    <a:lnTo>
                      <a:pt x="1500809" y="1007287"/>
                    </a:lnTo>
                    <a:cubicBezTo>
                      <a:pt x="1496915" y="999382"/>
                      <a:pt x="1487004" y="991477"/>
                      <a:pt x="1483110" y="983572"/>
                    </a:cubicBezTo>
                    <a:lnTo>
                      <a:pt x="1480930" y="954278"/>
                    </a:lnTo>
                    <a:cubicBezTo>
                      <a:pt x="1488341" y="950674"/>
                      <a:pt x="1503773" y="947071"/>
                      <a:pt x="1511184" y="943467"/>
                    </a:cubicBezTo>
                    <a:lnTo>
                      <a:pt x="1533939" y="921147"/>
                    </a:lnTo>
                    <a:cubicBezTo>
                      <a:pt x="1537049" y="912545"/>
                      <a:pt x="1548179" y="903943"/>
                      <a:pt x="1551289" y="895341"/>
                    </a:cubicBezTo>
                    <a:lnTo>
                      <a:pt x="1557130" y="864826"/>
                    </a:lnTo>
                    <a:cubicBezTo>
                      <a:pt x="1557126" y="862326"/>
                      <a:pt x="1557121" y="859827"/>
                      <a:pt x="1557117" y="857327"/>
                    </a:cubicBezTo>
                    <a:cubicBezTo>
                      <a:pt x="1557026" y="853624"/>
                      <a:pt x="1556507" y="857252"/>
                      <a:pt x="1553817" y="831695"/>
                    </a:cubicBezTo>
                    <a:cubicBezTo>
                      <a:pt x="1552540" y="819564"/>
                      <a:pt x="1551608" y="807400"/>
                      <a:pt x="1550504" y="795252"/>
                    </a:cubicBezTo>
                    <a:cubicBezTo>
                      <a:pt x="1547191" y="794148"/>
                      <a:pt x="1544113" y="789537"/>
                      <a:pt x="1538660" y="786224"/>
                    </a:cubicBezTo>
                    <a:cubicBezTo>
                      <a:pt x="1533207" y="782911"/>
                      <a:pt x="1521609" y="786837"/>
                      <a:pt x="1517788" y="775373"/>
                    </a:cubicBezTo>
                    <a:lnTo>
                      <a:pt x="1532117" y="759305"/>
                    </a:lnTo>
                    <a:cubicBezTo>
                      <a:pt x="1534326" y="755992"/>
                      <a:pt x="1534077" y="756438"/>
                      <a:pt x="1534933" y="749366"/>
                    </a:cubicBezTo>
                    <a:cubicBezTo>
                      <a:pt x="1535789" y="742294"/>
                      <a:pt x="1538522" y="726894"/>
                      <a:pt x="1537252" y="716872"/>
                    </a:cubicBezTo>
                    <a:cubicBezTo>
                      <a:pt x="1535982" y="706850"/>
                      <a:pt x="1529522" y="697706"/>
                      <a:pt x="1527313" y="689234"/>
                    </a:cubicBezTo>
                    <a:cubicBezTo>
                      <a:pt x="1525104" y="680762"/>
                      <a:pt x="1525104" y="673773"/>
                      <a:pt x="1524000" y="666043"/>
                    </a:cubicBezTo>
                    <a:cubicBezTo>
                      <a:pt x="1510387" y="645624"/>
                      <a:pt x="1514061" y="654646"/>
                      <a:pt x="1514061" y="613034"/>
                    </a:cubicBezTo>
                    <a:cubicBezTo>
                      <a:pt x="1514061" y="609542"/>
                      <a:pt x="1514250" y="604657"/>
                      <a:pt x="1517374" y="603095"/>
                    </a:cubicBezTo>
                    <a:cubicBezTo>
                      <a:pt x="1520498" y="601533"/>
                      <a:pt x="1524000" y="605304"/>
                      <a:pt x="1527313" y="606408"/>
                    </a:cubicBezTo>
                    <a:cubicBezTo>
                      <a:pt x="1536148" y="607512"/>
                      <a:pt x="1545017" y="608367"/>
                      <a:pt x="1553817" y="609721"/>
                    </a:cubicBezTo>
                    <a:cubicBezTo>
                      <a:pt x="1564751" y="611403"/>
                      <a:pt x="1573084" y="613709"/>
                      <a:pt x="1583635" y="616347"/>
                    </a:cubicBezTo>
                    <a:cubicBezTo>
                      <a:pt x="1592906" y="615824"/>
                      <a:pt x="1605170" y="614807"/>
                      <a:pt x="1613452" y="612598"/>
                    </a:cubicBezTo>
                    <a:cubicBezTo>
                      <a:pt x="1621735" y="610389"/>
                      <a:pt x="1627692" y="602572"/>
                      <a:pt x="1633330" y="603095"/>
                    </a:cubicBezTo>
                    <a:lnTo>
                      <a:pt x="1643269" y="609721"/>
                    </a:lnTo>
                    <a:cubicBezTo>
                      <a:pt x="1647147" y="612306"/>
                      <a:pt x="1652176" y="641000"/>
                      <a:pt x="1653209" y="646165"/>
                    </a:cubicBezTo>
                    <a:lnTo>
                      <a:pt x="1663270" y="652958"/>
                    </a:lnTo>
                    <a:cubicBezTo>
                      <a:pt x="1668213" y="656379"/>
                      <a:pt x="1660334" y="651230"/>
                      <a:pt x="1662413" y="651435"/>
                    </a:cubicBezTo>
                    <a:lnTo>
                      <a:pt x="1673087" y="656104"/>
                    </a:lnTo>
                    <a:cubicBezTo>
                      <a:pt x="1687505" y="663313"/>
                      <a:pt x="1680273" y="662262"/>
                      <a:pt x="1685556" y="664962"/>
                    </a:cubicBezTo>
                    <a:lnTo>
                      <a:pt x="1696278" y="669356"/>
                    </a:lnTo>
                    <a:cubicBezTo>
                      <a:pt x="1700541" y="670955"/>
                      <a:pt x="1714790" y="685286"/>
                      <a:pt x="1715245" y="691719"/>
                    </a:cubicBezTo>
                    <a:cubicBezTo>
                      <a:pt x="1715700" y="698152"/>
                      <a:pt x="1698072" y="704944"/>
                      <a:pt x="1699011" y="707953"/>
                    </a:cubicBezTo>
                    <a:cubicBezTo>
                      <a:pt x="1699950" y="710962"/>
                      <a:pt x="1718668" y="705358"/>
                      <a:pt x="1720877" y="709775"/>
                    </a:cubicBezTo>
                    <a:cubicBezTo>
                      <a:pt x="1724190" y="711984"/>
                      <a:pt x="1732266" y="741580"/>
                      <a:pt x="1732722" y="750691"/>
                    </a:cubicBezTo>
                    <a:cubicBezTo>
                      <a:pt x="1733178" y="759802"/>
                      <a:pt x="1721968" y="761997"/>
                      <a:pt x="1723611" y="764440"/>
                    </a:cubicBezTo>
                    <a:cubicBezTo>
                      <a:pt x="1725254" y="766883"/>
                      <a:pt x="1739086" y="761860"/>
                      <a:pt x="1742578" y="765352"/>
                    </a:cubicBezTo>
                    <a:lnTo>
                      <a:pt x="1761071" y="785671"/>
                    </a:lnTo>
                    <a:cubicBezTo>
                      <a:pt x="1762367" y="790170"/>
                      <a:pt x="1754422" y="788215"/>
                      <a:pt x="1758350" y="788821"/>
                    </a:cubicBezTo>
                    <a:lnTo>
                      <a:pt x="1772478" y="791939"/>
                    </a:lnTo>
                    <a:lnTo>
                      <a:pt x="1792356" y="778687"/>
                    </a:lnTo>
                    <a:cubicBezTo>
                      <a:pt x="1797554" y="775221"/>
                      <a:pt x="1801978" y="770518"/>
                      <a:pt x="1805609" y="765434"/>
                    </a:cubicBezTo>
                    <a:cubicBezTo>
                      <a:pt x="1807639" y="762592"/>
                      <a:pt x="1807818" y="758808"/>
                      <a:pt x="1808922" y="755495"/>
                    </a:cubicBezTo>
                    <a:cubicBezTo>
                      <a:pt x="1810181" y="751718"/>
                      <a:pt x="1813339" y="748869"/>
                      <a:pt x="1815548" y="745556"/>
                    </a:cubicBezTo>
                    <a:cubicBezTo>
                      <a:pt x="1819965" y="738930"/>
                      <a:pt x="1824849" y="732592"/>
                      <a:pt x="1828800" y="725678"/>
                    </a:cubicBezTo>
                    <a:cubicBezTo>
                      <a:pt x="1833701" y="717102"/>
                      <a:pt x="1837635" y="708008"/>
                      <a:pt x="1842052" y="699173"/>
                    </a:cubicBezTo>
                    <a:cubicBezTo>
                      <a:pt x="1846731" y="707078"/>
                      <a:pt x="1843389" y="720999"/>
                      <a:pt x="1848068" y="728904"/>
                    </a:cubicBezTo>
                    <a:cubicBezTo>
                      <a:pt x="1852747" y="736925"/>
                      <a:pt x="1869457" y="740935"/>
                      <a:pt x="1874136" y="748956"/>
                    </a:cubicBezTo>
                    <a:lnTo>
                      <a:pt x="1878495" y="768747"/>
                    </a:lnTo>
                    <a:cubicBezTo>
                      <a:pt x="1881721" y="773513"/>
                      <a:pt x="1892968" y="774269"/>
                      <a:pt x="1896194" y="779035"/>
                    </a:cubicBezTo>
                    <a:cubicBezTo>
                      <a:pt x="1898810" y="782755"/>
                      <a:pt x="1888507" y="784717"/>
                      <a:pt x="1888173" y="791067"/>
                    </a:cubicBezTo>
                    <a:cubicBezTo>
                      <a:pt x="1887839" y="797417"/>
                      <a:pt x="1890847" y="811788"/>
                      <a:pt x="1894189" y="817135"/>
                    </a:cubicBezTo>
                    <a:cubicBezTo>
                      <a:pt x="1898868" y="819140"/>
                      <a:pt x="1913573" y="821146"/>
                      <a:pt x="1918252" y="823151"/>
                    </a:cubicBezTo>
                    <a:lnTo>
                      <a:pt x="1921565" y="838321"/>
                    </a:lnTo>
                    <a:lnTo>
                      <a:pt x="1921565" y="871452"/>
                    </a:lnTo>
                    <a:lnTo>
                      <a:pt x="1938130" y="904582"/>
                    </a:lnTo>
                    <a:lnTo>
                      <a:pt x="1951382" y="921147"/>
                    </a:lnTo>
                    <a:lnTo>
                      <a:pt x="1938130" y="954278"/>
                    </a:lnTo>
                    <a:lnTo>
                      <a:pt x="1905000" y="984095"/>
                    </a:lnTo>
                    <a:lnTo>
                      <a:pt x="1918252" y="990721"/>
                    </a:lnTo>
                    <a:lnTo>
                      <a:pt x="1951382" y="960904"/>
                    </a:lnTo>
                    <a:lnTo>
                      <a:pt x="1977887" y="934400"/>
                    </a:lnTo>
                    <a:lnTo>
                      <a:pt x="2001078" y="947652"/>
                    </a:lnTo>
                    <a:cubicBezTo>
                      <a:pt x="2003548" y="953610"/>
                      <a:pt x="2020056" y="957561"/>
                      <a:pt x="2022526" y="963519"/>
                    </a:cubicBezTo>
                    <a:lnTo>
                      <a:pt x="2017643" y="990721"/>
                    </a:lnTo>
                    <a:cubicBezTo>
                      <a:pt x="2023950" y="993685"/>
                      <a:pt x="2036271" y="988629"/>
                      <a:pt x="2042578" y="991593"/>
                    </a:cubicBezTo>
                    <a:lnTo>
                      <a:pt x="2058185" y="1007287"/>
                    </a:lnTo>
                    <a:cubicBezTo>
                      <a:pt x="2062341" y="1016761"/>
                      <a:pt x="2042433" y="1032251"/>
                      <a:pt x="2046589" y="1041725"/>
                    </a:cubicBezTo>
                    <a:lnTo>
                      <a:pt x="2064026" y="1060295"/>
                    </a:lnTo>
                    <a:lnTo>
                      <a:pt x="2027582" y="1083487"/>
                    </a:lnTo>
                    <a:lnTo>
                      <a:pt x="1981200" y="1103365"/>
                    </a:lnTo>
                    <a:cubicBezTo>
                      <a:pt x="1973586" y="1108218"/>
                      <a:pt x="1959955" y="1105051"/>
                      <a:pt x="1952341" y="1109904"/>
                    </a:cubicBezTo>
                    <a:lnTo>
                      <a:pt x="1931504" y="1129869"/>
                    </a:lnTo>
                    <a:cubicBezTo>
                      <a:pt x="1916392" y="1128561"/>
                      <a:pt x="1903285" y="1121238"/>
                      <a:pt x="1888173" y="1119930"/>
                    </a:cubicBezTo>
                    <a:lnTo>
                      <a:pt x="1832113" y="1119930"/>
                    </a:lnTo>
                    <a:lnTo>
                      <a:pt x="1795669" y="1123243"/>
                    </a:lnTo>
                    <a:cubicBezTo>
                      <a:pt x="1785962" y="1126251"/>
                      <a:pt x="1785193" y="1139532"/>
                      <a:pt x="1777884" y="1143993"/>
                    </a:cubicBezTo>
                    <a:cubicBezTo>
                      <a:pt x="1770575" y="1148454"/>
                      <a:pt x="1761303" y="1142526"/>
                      <a:pt x="1751815" y="1150009"/>
                    </a:cubicBezTo>
                    <a:lnTo>
                      <a:pt x="1716946" y="1182878"/>
                    </a:lnTo>
                    <a:lnTo>
                      <a:pt x="1645005" y="1261129"/>
                    </a:lnTo>
                    <a:lnTo>
                      <a:pt x="1596569" y="1317493"/>
                    </a:lnTo>
                    <a:lnTo>
                      <a:pt x="1593662" y="1317638"/>
                    </a:lnTo>
                    <a:cubicBezTo>
                      <a:pt x="1593674" y="1318191"/>
                      <a:pt x="1593685" y="1318745"/>
                      <a:pt x="1593697" y="1319298"/>
                    </a:cubicBezTo>
                    <a:lnTo>
                      <a:pt x="1547191" y="1348530"/>
                    </a:lnTo>
                    <a:lnTo>
                      <a:pt x="1497495" y="1361782"/>
                    </a:lnTo>
                    <a:lnTo>
                      <a:pt x="1490869" y="1384973"/>
                    </a:lnTo>
                    <a:lnTo>
                      <a:pt x="1464365" y="1398226"/>
                    </a:lnTo>
                    <a:lnTo>
                      <a:pt x="1408043" y="1424730"/>
                    </a:lnTo>
                    <a:lnTo>
                      <a:pt x="1404730" y="1404852"/>
                    </a:lnTo>
                    <a:cubicBezTo>
                      <a:pt x="1405373" y="1403510"/>
                      <a:pt x="1406311" y="1405505"/>
                      <a:pt x="1408481" y="1404687"/>
                    </a:cubicBezTo>
                    <a:lnTo>
                      <a:pt x="1414669" y="1398226"/>
                    </a:lnTo>
                    <a:cubicBezTo>
                      <a:pt x="1417793" y="1393540"/>
                      <a:pt x="1417982" y="1387291"/>
                      <a:pt x="1417982" y="1381660"/>
                    </a:cubicBezTo>
                    <a:cubicBezTo>
                      <a:pt x="1417982" y="1378168"/>
                      <a:pt x="1415243" y="1375166"/>
                      <a:pt x="1414669" y="1371721"/>
                    </a:cubicBezTo>
                    <a:cubicBezTo>
                      <a:pt x="1413025" y="1361857"/>
                      <a:pt x="1412460" y="1351843"/>
                      <a:pt x="1411356" y="1341904"/>
                    </a:cubicBezTo>
                    <a:lnTo>
                      <a:pt x="1437861" y="1318713"/>
                    </a:lnTo>
                    <a:lnTo>
                      <a:pt x="1441174" y="1295521"/>
                    </a:lnTo>
                    <a:lnTo>
                      <a:pt x="1414669" y="1265704"/>
                    </a:lnTo>
                    <a:lnTo>
                      <a:pt x="1378226" y="1262391"/>
                    </a:lnTo>
                    <a:cubicBezTo>
                      <a:pt x="1374871" y="1261698"/>
                      <a:pt x="1375585" y="1260747"/>
                      <a:pt x="1374293" y="1258586"/>
                    </a:cubicBezTo>
                    <a:lnTo>
                      <a:pt x="1368287" y="1252452"/>
                    </a:lnTo>
                    <a:lnTo>
                      <a:pt x="1358941" y="1248330"/>
                    </a:lnTo>
                    <a:cubicBezTo>
                      <a:pt x="1357972" y="1249045"/>
                      <a:pt x="1358386" y="1250495"/>
                      <a:pt x="1357896" y="1248612"/>
                    </a:cubicBezTo>
                    <a:lnTo>
                      <a:pt x="1355035" y="1239200"/>
                    </a:lnTo>
                    <a:cubicBezTo>
                      <a:pt x="1351722" y="1238096"/>
                      <a:pt x="1348090" y="1237684"/>
                      <a:pt x="1345095" y="1235887"/>
                    </a:cubicBezTo>
                    <a:cubicBezTo>
                      <a:pt x="1339851" y="1232741"/>
                      <a:pt x="1334851" y="1223833"/>
                      <a:pt x="1331843" y="1219321"/>
                    </a:cubicBezTo>
                    <a:lnTo>
                      <a:pt x="1311965" y="1189504"/>
                    </a:lnTo>
                    <a:cubicBezTo>
                      <a:pt x="1307302" y="1183509"/>
                      <a:pt x="1299048" y="1176419"/>
                      <a:pt x="1292087" y="1172939"/>
                    </a:cubicBezTo>
                    <a:cubicBezTo>
                      <a:pt x="1288963" y="1171377"/>
                      <a:pt x="1285557" y="1170384"/>
                      <a:pt x="1282148" y="1169626"/>
                    </a:cubicBezTo>
                    <a:cubicBezTo>
                      <a:pt x="1275590" y="1168169"/>
                      <a:pt x="1268895" y="1167417"/>
                      <a:pt x="1262269" y="1166313"/>
                    </a:cubicBezTo>
                    <a:lnTo>
                      <a:pt x="1252330" y="1169626"/>
                    </a:lnTo>
                    <a:cubicBezTo>
                      <a:pt x="1245704" y="1171835"/>
                      <a:pt x="1239201" y="1174452"/>
                      <a:pt x="1232452" y="1176252"/>
                    </a:cubicBezTo>
                    <a:cubicBezTo>
                      <a:pt x="1222614" y="1178875"/>
                      <a:pt x="1212574" y="1180669"/>
                      <a:pt x="1202635" y="1182878"/>
                    </a:cubicBezTo>
                    <a:lnTo>
                      <a:pt x="1196009" y="1182878"/>
                    </a:lnTo>
                    <a:lnTo>
                      <a:pt x="1187992" y="1182842"/>
                    </a:lnTo>
                    <a:cubicBezTo>
                      <a:pt x="1187978" y="1182466"/>
                      <a:pt x="1187963" y="1182090"/>
                      <a:pt x="1187949" y="1181714"/>
                    </a:cubicBezTo>
                    <a:lnTo>
                      <a:pt x="1117927" y="1175535"/>
                    </a:lnTo>
                    <a:lnTo>
                      <a:pt x="1099392" y="1148763"/>
                    </a:lnTo>
                    <a:lnTo>
                      <a:pt x="1095273" y="1171416"/>
                    </a:lnTo>
                    <a:lnTo>
                      <a:pt x="438306" y="1169357"/>
                    </a:lnTo>
                    <a:lnTo>
                      <a:pt x="441532" y="1177757"/>
                    </a:lnTo>
                    <a:cubicBezTo>
                      <a:pt x="439110" y="1178833"/>
                      <a:pt x="436888" y="1177979"/>
                      <a:pt x="434009" y="1176252"/>
                    </a:cubicBezTo>
                    <a:cubicBezTo>
                      <a:pt x="431330" y="1174645"/>
                      <a:pt x="430061" y="1171233"/>
                      <a:pt x="427382" y="1169626"/>
                    </a:cubicBezTo>
                    <a:cubicBezTo>
                      <a:pt x="424387" y="1167829"/>
                      <a:pt x="419912" y="1168782"/>
                      <a:pt x="417443" y="1166313"/>
                    </a:cubicBezTo>
                    <a:cubicBezTo>
                      <a:pt x="414974" y="1163843"/>
                      <a:pt x="415234" y="1159686"/>
                      <a:pt x="414130" y="1156373"/>
                    </a:cubicBezTo>
                    <a:cubicBezTo>
                      <a:pt x="396061" y="1151856"/>
                      <a:pt x="402494" y="1155240"/>
                      <a:pt x="400405" y="1150780"/>
                    </a:cubicBezTo>
                    <a:lnTo>
                      <a:pt x="394252" y="1143121"/>
                    </a:lnTo>
                    <a:lnTo>
                      <a:pt x="385175" y="1136396"/>
                    </a:lnTo>
                    <a:cubicBezTo>
                      <a:pt x="384078" y="1136305"/>
                      <a:pt x="384246" y="1137134"/>
                      <a:pt x="383685" y="1135200"/>
                    </a:cubicBezTo>
                    <a:lnTo>
                      <a:pt x="381000" y="1126556"/>
                    </a:lnTo>
                    <a:cubicBezTo>
                      <a:pt x="380981" y="1126551"/>
                      <a:pt x="367365" y="1123051"/>
                      <a:pt x="361122" y="1119930"/>
                    </a:cubicBezTo>
                    <a:cubicBezTo>
                      <a:pt x="353844" y="1116291"/>
                      <a:pt x="353449" y="1110167"/>
                      <a:pt x="351182" y="1103365"/>
                    </a:cubicBezTo>
                    <a:cubicBezTo>
                      <a:pt x="343452" y="1102261"/>
                      <a:pt x="335470" y="1102296"/>
                      <a:pt x="327991" y="1100052"/>
                    </a:cubicBezTo>
                    <a:cubicBezTo>
                      <a:pt x="320196" y="1097713"/>
                      <a:pt x="314804" y="1090243"/>
                      <a:pt x="311426" y="1083487"/>
                    </a:cubicBezTo>
                    <a:cubicBezTo>
                      <a:pt x="309864" y="1080363"/>
                      <a:pt x="309307" y="1076829"/>
                      <a:pt x="308113" y="1073547"/>
                    </a:cubicBezTo>
                    <a:cubicBezTo>
                      <a:pt x="304889" y="1064680"/>
                      <a:pt x="301487" y="1055878"/>
                      <a:pt x="298174" y="1047043"/>
                    </a:cubicBezTo>
                    <a:lnTo>
                      <a:pt x="284922" y="1030478"/>
                    </a:lnTo>
                    <a:lnTo>
                      <a:pt x="284922" y="1010600"/>
                    </a:lnTo>
                    <a:lnTo>
                      <a:pt x="265043" y="994034"/>
                    </a:lnTo>
                    <a:lnTo>
                      <a:pt x="284922" y="977469"/>
                    </a:lnTo>
                    <a:lnTo>
                      <a:pt x="245165" y="977469"/>
                    </a:lnTo>
                    <a:lnTo>
                      <a:pt x="255104" y="937713"/>
                    </a:lnTo>
                    <a:lnTo>
                      <a:pt x="254462" y="936521"/>
                    </a:lnTo>
                    <a:lnTo>
                      <a:pt x="260652" y="942023"/>
                    </a:lnTo>
                    <a:lnTo>
                      <a:pt x="272212" y="936176"/>
                    </a:lnTo>
                    <a:lnTo>
                      <a:pt x="261117" y="900767"/>
                    </a:lnTo>
                    <a:cubicBezTo>
                      <a:pt x="256998" y="895962"/>
                      <a:pt x="243866" y="889030"/>
                      <a:pt x="241386" y="883893"/>
                    </a:cubicBezTo>
                    <a:cubicBezTo>
                      <a:pt x="238906" y="878756"/>
                      <a:pt x="250355" y="871315"/>
                      <a:pt x="246236" y="869942"/>
                    </a:cubicBezTo>
                    <a:lnTo>
                      <a:pt x="233879" y="865823"/>
                    </a:lnTo>
                    <a:cubicBezTo>
                      <a:pt x="231820" y="865136"/>
                      <a:pt x="229507" y="864967"/>
                      <a:pt x="227701" y="863763"/>
                    </a:cubicBezTo>
                    <a:lnTo>
                      <a:pt x="221522" y="859644"/>
                    </a:lnTo>
                    <a:cubicBezTo>
                      <a:pt x="220836" y="857585"/>
                      <a:pt x="220517" y="855364"/>
                      <a:pt x="219463" y="853466"/>
                    </a:cubicBezTo>
                    <a:cubicBezTo>
                      <a:pt x="217062" y="849144"/>
                      <a:pt x="211239" y="841129"/>
                      <a:pt x="211225" y="841109"/>
                    </a:cubicBezTo>
                    <a:lnTo>
                      <a:pt x="209360" y="835558"/>
                    </a:lnTo>
                    <a:cubicBezTo>
                      <a:pt x="208873" y="834048"/>
                      <a:pt x="208901" y="833836"/>
                      <a:pt x="208755" y="832227"/>
                    </a:cubicBezTo>
                    <a:lnTo>
                      <a:pt x="207106" y="820515"/>
                    </a:lnTo>
                    <a:cubicBezTo>
                      <a:pt x="205164" y="808866"/>
                      <a:pt x="204953" y="809934"/>
                      <a:pt x="200928" y="797861"/>
                    </a:cubicBezTo>
                    <a:cubicBezTo>
                      <a:pt x="199253" y="792836"/>
                      <a:pt x="195989" y="784973"/>
                      <a:pt x="194749" y="785504"/>
                    </a:cubicBezTo>
                    <a:cubicBezTo>
                      <a:pt x="193509" y="786035"/>
                      <a:pt x="195547" y="797850"/>
                      <a:pt x="193488" y="801050"/>
                    </a:cubicBezTo>
                    <a:cubicBezTo>
                      <a:pt x="191429" y="804250"/>
                      <a:pt x="186302" y="808469"/>
                      <a:pt x="182393" y="804704"/>
                    </a:cubicBezTo>
                    <a:cubicBezTo>
                      <a:pt x="178486" y="800941"/>
                      <a:pt x="170042" y="778479"/>
                      <a:pt x="170036" y="778462"/>
                    </a:cubicBezTo>
                    <a:lnTo>
                      <a:pt x="163031" y="766341"/>
                    </a:lnTo>
                    <a:cubicBezTo>
                      <a:pt x="161554" y="765292"/>
                      <a:pt x="166479" y="775523"/>
                      <a:pt x="163636" y="778005"/>
                    </a:cubicBezTo>
                    <a:lnTo>
                      <a:pt x="157679" y="777199"/>
                    </a:lnTo>
                    <a:cubicBezTo>
                      <a:pt x="154334" y="775526"/>
                      <a:pt x="144858" y="762208"/>
                      <a:pt x="143263" y="754612"/>
                    </a:cubicBezTo>
                    <a:cubicBezTo>
                      <a:pt x="141669" y="747017"/>
                      <a:pt x="153737" y="736752"/>
                      <a:pt x="148112" y="731626"/>
                    </a:cubicBezTo>
                    <a:cubicBezTo>
                      <a:pt x="142487" y="726500"/>
                      <a:pt x="119645" y="721662"/>
                      <a:pt x="109514" y="723854"/>
                    </a:cubicBezTo>
                    <a:cubicBezTo>
                      <a:pt x="99383" y="726046"/>
                      <a:pt x="89596" y="739310"/>
                      <a:pt x="87326" y="744780"/>
                    </a:cubicBezTo>
                    <a:cubicBezTo>
                      <a:pt x="85056" y="750250"/>
                      <a:pt x="97955" y="755985"/>
                      <a:pt x="95895" y="756671"/>
                    </a:cubicBezTo>
                    <a:cubicBezTo>
                      <a:pt x="88125" y="754082"/>
                      <a:pt x="84442" y="753456"/>
                      <a:pt x="77360" y="746374"/>
                    </a:cubicBezTo>
                    <a:cubicBezTo>
                      <a:pt x="63253" y="732267"/>
                      <a:pt x="69850" y="737248"/>
                      <a:pt x="58825" y="729898"/>
                    </a:cubicBezTo>
                    <a:cubicBezTo>
                      <a:pt x="57452" y="727839"/>
                      <a:pt x="56456" y="725470"/>
                      <a:pt x="54706" y="723720"/>
                    </a:cubicBezTo>
                    <a:cubicBezTo>
                      <a:pt x="50713" y="719727"/>
                      <a:pt x="47376" y="719217"/>
                      <a:pt x="42349" y="717542"/>
                    </a:cubicBezTo>
                    <a:lnTo>
                      <a:pt x="23814" y="705185"/>
                    </a:lnTo>
                    <a:cubicBezTo>
                      <a:pt x="19068" y="702021"/>
                      <a:pt x="17144" y="699955"/>
                      <a:pt x="11457" y="699007"/>
                    </a:cubicBezTo>
                    <a:cubicBezTo>
                      <a:pt x="9426" y="698669"/>
                      <a:pt x="7338" y="699007"/>
                      <a:pt x="5279" y="699007"/>
                    </a:cubicBezTo>
                    <a:lnTo>
                      <a:pt x="1160" y="693515"/>
                    </a:lnTo>
                    <a:lnTo>
                      <a:pt x="1160" y="163547"/>
                    </a:lnTo>
                    <a:lnTo>
                      <a:pt x="0" y="163020"/>
                    </a:lnTo>
                    <a:lnTo>
                      <a:pt x="0" y="162460"/>
                    </a:lnTo>
                    <a:lnTo>
                      <a:pt x="92765" y="218782"/>
                    </a:lnTo>
                    <a:lnTo>
                      <a:pt x="125895" y="215469"/>
                    </a:lnTo>
                    <a:lnTo>
                      <a:pt x="83195" y="149208"/>
                    </a:lnTo>
                    <a:lnTo>
                      <a:pt x="131049" y="151233"/>
                    </a:lnTo>
                    <a:lnTo>
                      <a:pt x="228600" y="75033"/>
                    </a:lnTo>
                    <a:lnTo>
                      <a:pt x="274429" y="79450"/>
                    </a:lnTo>
                    <a:lnTo>
                      <a:pt x="147798" y="163932"/>
                    </a:lnTo>
                    <a:lnTo>
                      <a:pt x="195469" y="179026"/>
                    </a:lnTo>
                    <a:lnTo>
                      <a:pt x="218661" y="142582"/>
                    </a:lnTo>
                    <a:lnTo>
                      <a:pt x="255104" y="142582"/>
                    </a:lnTo>
                    <a:lnTo>
                      <a:pt x="261730" y="155834"/>
                    </a:lnTo>
                    <a:lnTo>
                      <a:pt x="301487" y="139269"/>
                    </a:lnTo>
                    <a:lnTo>
                      <a:pt x="311426" y="99513"/>
                    </a:lnTo>
                    <a:lnTo>
                      <a:pt x="327991" y="132643"/>
                    </a:lnTo>
                    <a:lnTo>
                      <a:pt x="341243" y="159147"/>
                    </a:lnTo>
                    <a:lnTo>
                      <a:pt x="371061" y="165773"/>
                    </a:lnTo>
                    <a:lnTo>
                      <a:pt x="397565" y="139269"/>
                    </a:lnTo>
                    <a:lnTo>
                      <a:pt x="417443" y="182339"/>
                    </a:lnTo>
                    <a:lnTo>
                      <a:pt x="443948" y="152521"/>
                    </a:lnTo>
                    <a:lnTo>
                      <a:pt x="473765" y="155834"/>
                    </a:lnTo>
                    <a:lnTo>
                      <a:pt x="506895" y="179026"/>
                    </a:lnTo>
                    <a:lnTo>
                      <a:pt x="576469" y="225408"/>
                    </a:lnTo>
                    <a:lnTo>
                      <a:pt x="616226" y="218782"/>
                    </a:lnTo>
                    <a:lnTo>
                      <a:pt x="641902" y="248600"/>
                    </a:lnTo>
                    <a:lnTo>
                      <a:pt x="609600" y="271791"/>
                    </a:lnTo>
                    <a:lnTo>
                      <a:pt x="659295" y="285043"/>
                    </a:lnTo>
                    <a:cubicBezTo>
                      <a:pt x="693556" y="285043"/>
                      <a:pt x="665925" y="285193"/>
                      <a:pt x="742122" y="281730"/>
                    </a:cubicBezTo>
                    <a:lnTo>
                      <a:pt x="785191" y="354617"/>
                    </a:lnTo>
                    <a:lnTo>
                      <a:pt x="788504" y="278417"/>
                    </a:lnTo>
                    <a:lnTo>
                      <a:pt x="834887" y="275104"/>
                    </a:lnTo>
                    <a:lnTo>
                      <a:pt x="834887" y="258539"/>
                    </a:lnTo>
                    <a:lnTo>
                      <a:pt x="781878" y="258539"/>
                    </a:lnTo>
                    <a:lnTo>
                      <a:pt x="765313" y="238660"/>
                    </a:lnTo>
                    <a:lnTo>
                      <a:pt x="781878" y="222095"/>
                    </a:lnTo>
                    <a:lnTo>
                      <a:pt x="811695" y="218782"/>
                    </a:lnTo>
                    <a:lnTo>
                      <a:pt x="844826" y="218782"/>
                    </a:lnTo>
                    <a:lnTo>
                      <a:pt x="849746" y="220037"/>
                    </a:lnTo>
                    <a:lnTo>
                      <a:pt x="851452" y="232034"/>
                    </a:lnTo>
                    <a:lnTo>
                      <a:pt x="858630" y="242900"/>
                    </a:lnTo>
                    <a:cubicBezTo>
                      <a:pt x="862116" y="248277"/>
                      <a:pt x="856333" y="239748"/>
                      <a:pt x="857535" y="240355"/>
                    </a:cubicBezTo>
                    <a:lnTo>
                      <a:pt x="864704" y="248600"/>
                    </a:lnTo>
                    <a:cubicBezTo>
                      <a:pt x="870948" y="256406"/>
                      <a:pt x="873421" y="262720"/>
                      <a:pt x="877956" y="271791"/>
                    </a:cubicBezTo>
                    <a:cubicBezTo>
                      <a:pt x="897834" y="272895"/>
                      <a:pt x="918109" y="271003"/>
                      <a:pt x="937591" y="275104"/>
                    </a:cubicBezTo>
                    <a:cubicBezTo>
                      <a:pt x="941008" y="275823"/>
                      <a:pt x="937943" y="283192"/>
                      <a:pt x="940904" y="285043"/>
                    </a:cubicBezTo>
                    <a:cubicBezTo>
                      <a:pt x="947722" y="289304"/>
                      <a:pt x="956365" y="289460"/>
                      <a:pt x="964095" y="291669"/>
                    </a:cubicBezTo>
                    <a:cubicBezTo>
                      <a:pt x="968513" y="290565"/>
                      <a:pt x="972970" y="289607"/>
                      <a:pt x="977348" y="288356"/>
                    </a:cubicBezTo>
                    <a:cubicBezTo>
                      <a:pt x="980706" y="287397"/>
                      <a:pt x="983842" y="285617"/>
                      <a:pt x="987287" y="285043"/>
                    </a:cubicBezTo>
                    <a:cubicBezTo>
                      <a:pt x="997151" y="283399"/>
                      <a:pt x="1007165" y="282834"/>
                      <a:pt x="1017104" y="281730"/>
                    </a:cubicBezTo>
                    <a:lnTo>
                      <a:pt x="1030356" y="248600"/>
                    </a:lnTo>
                    <a:lnTo>
                      <a:pt x="1050235" y="248600"/>
                    </a:lnTo>
                    <a:lnTo>
                      <a:pt x="1076739" y="265165"/>
                    </a:lnTo>
                    <a:lnTo>
                      <a:pt x="1089991" y="338052"/>
                    </a:lnTo>
                    <a:lnTo>
                      <a:pt x="1096617" y="271791"/>
                    </a:lnTo>
                    <a:lnTo>
                      <a:pt x="1123122" y="271791"/>
                    </a:lnTo>
                    <a:lnTo>
                      <a:pt x="1116495" y="185652"/>
                    </a:lnTo>
                    <a:cubicBezTo>
                      <a:pt x="1116484" y="185638"/>
                      <a:pt x="1132815" y="175037"/>
                      <a:pt x="1131036" y="171480"/>
                    </a:cubicBezTo>
                    <a:cubicBezTo>
                      <a:pt x="1129474" y="168356"/>
                      <a:pt x="1107660" y="169086"/>
                      <a:pt x="1106556" y="165773"/>
                    </a:cubicBezTo>
                    <a:lnTo>
                      <a:pt x="1099930" y="155834"/>
                    </a:lnTo>
                    <a:cubicBezTo>
                      <a:pt x="1095513" y="149208"/>
                      <a:pt x="1090775" y="142785"/>
                      <a:pt x="1086678" y="135956"/>
                    </a:cubicBezTo>
                    <a:cubicBezTo>
                      <a:pt x="1084137" y="131721"/>
                      <a:pt x="1081997" y="127243"/>
                      <a:pt x="1080052" y="122704"/>
                    </a:cubicBezTo>
                    <a:cubicBezTo>
                      <a:pt x="1077200" y="116050"/>
                      <a:pt x="1075107" y="106238"/>
                      <a:pt x="1073426" y="99513"/>
                    </a:cubicBezTo>
                    <a:cubicBezTo>
                      <a:pt x="1078433" y="79484"/>
                      <a:pt x="1075299" y="90580"/>
                      <a:pt x="1083365" y="66382"/>
                    </a:cubicBezTo>
                    <a:cubicBezTo>
                      <a:pt x="1085883" y="58827"/>
                      <a:pt x="1094370" y="54144"/>
                      <a:pt x="1096617" y="46504"/>
                    </a:cubicBezTo>
                    <a:cubicBezTo>
                      <a:pt x="1100059" y="34802"/>
                      <a:pt x="1098826" y="22208"/>
                      <a:pt x="1099930" y="10060"/>
                    </a:cubicBezTo>
                    <a:lnTo>
                      <a:pt x="1126435" y="6747"/>
                    </a:lnTo>
                    <a:cubicBezTo>
                      <a:pt x="1133365" y="5881"/>
                      <a:pt x="1139371" y="892"/>
                      <a:pt x="1146313" y="121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1" name="Freeform 308">
                <a:extLst>
                  <a:ext uri="{FF2B5EF4-FFF2-40B4-BE49-F238E27FC236}">
                    <a16:creationId xmlns:a16="http://schemas.microsoft.com/office/drawing/2014/main" xmlns="" id="{91C9147C-A90D-4CF9-A8CA-76BF34DC2DBB}"/>
                  </a:ext>
                </a:extLst>
              </p:cNvPr>
              <p:cNvSpPr/>
              <p:nvPr/>
            </p:nvSpPr>
            <p:spPr>
              <a:xfrm>
                <a:off x="2519105" y="3379116"/>
                <a:ext cx="293972" cy="215459"/>
              </a:xfrm>
              <a:custGeom>
                <a:avLst/>
                <a:gdLst>
                  <a:gd name="connsiteX0" fmla="*/ 0 w 235857"/>
                  <a:gd name="connsiteY0" fmla="*/ 65314 h 199571"/>
                  <a:gd name="connsiteX1" fmla="*/ 0 w 235857"/>
                  <a:gd name="connsiteY1" fmla="*/ 65314 h 199571"/>
                  <a:gd name="connsiteX2" fmla="*/ 25400 w 235857"/>
                  <a:gd name="connsiteY2" fmla="*/ 47171 h 199571"/>
                  <a:gd name="connsiteX3" fmla="*/ 43543 w 235857"/>
                  <a:gd name="connsiteY3" fmla="*/ 32657 h 199571"/>
                  <a:gd name="connsiteX4" fmla="*/ 68943 w 235857"/>
                  <a:gd name="connsiteY4" fmla="*/ 7257 h 199571"/>
                  <a:gd name="connsiteX5" fmla="*/ 90714 w 235857"/>
                  <a:gd name="connsiteY5" fmla="*/ 0 h 199571"/>
                  <a:gd name="connsiteX6" fmla="*/ 123371 w 235857"/>
                  <a:gd name="connsiteY6" fmla="*/ 3628 h 199571"/>
                  <a:gd name="connsiteX7" fmla="*/ 119743 w 235857"/>
                  <a:gd name="connsiteY7" fmla="*/ 18142 h 199571"/>
                  <a:gd name="connsiteX8" fmla="*/ 101600 w 235857"/>
                  <a:gd name="connsiteY8" fmla="*/ 32657 h 199571"/>
                  <a:gd name="connsiteX9" fmla="*/ 101600 w 235857"/>
                  <a:gd name="connsiteY9" fmla="*/ 65314 h 199571"/>
                  <a:gd name="connsiteX10" fmla="*/ 108857 w 235857"/>
                  <a:gd name="connsiteY10" fmla="*/ 87085 h 199571"/>
                  <a:gd name="connsiteX11" fmla="*/ 119743 w 235857"/>
                  <a:gd name="connsiteY11" fmla="*/ 90714 h 199571"/>
                  <a:gd name="connsiteX12" fmla="*/ 141514 w 235857"/>
                  <a:gd name="connsiteY12" fmla="*/ 101600 h 199571"/>
                  <a:gd name="connsiteX13" fmla="*/ 148771 w 235857"/>
                  <a:gd name="connsiteY13" fmla="*/ 112485 h 199571"/>
                  <a:gd name="connsiteX14" fmla="*/ 181429 w 235857"/>
                  <a:gd name="connsiteY14" fmla="*/ 119742 h 199571"/>
                  <a:gd name="connsiteX15" fmla="*/ 214086 w 235857"/>
                  <a:gd name="connsiteY15" fmla="*/ 90714 h 199571"/>
                  <a:gd name="connsiteX16" fmla="*/ 235857 w 235857"/>
                  <a:gd name="connsiteY16" fmla="*/ 127000 h 199571"/>
                  <a:gd name="connsiteX17" fmla="*/ 195943 w 235857"/>
                  <a:gd name="connsiteY17" fmla="*/ 137885 h 199571"/>
                  <a:gd name="connsiteX18" fmla="*/ 116114 w 235857"/>
                  <a:gd name="connsiteY18" fmla="*/ 174171 h 199571"/>
                  <a:gd name="connsiteX19" fmla="*/ 101600 w 235857"/>
                  <a:gd name="connsiteY19" fmla="*/ 195942 h 199571"/>
                  <a:gd name="connsiteX20" fmla="*/ 79829 w 235857"/>
                  <a:gd name="connsiteY20" fmla="*/ 199571 h 199571"/>
                  <a:gd name="connsiteX21" fmla="*/ 79829 w 235857"/>
                  <a:gd name="connsiteY21" fmla="*/ 199571 h 199571"/>
                  <a:gd name="connsiteX22" fmla="*/ 105229 w 235857"/>
                  <a:gd name="connsiteY22" fmla="*/ 148771 h 199571"/>
                  <a:gd name="connsiteX23" fmla="*/ 119743 w 235857"/>
                  <a:gd name="connsiteY23" fmla="*/ 137885 h 199571"/>
                  <a:gd name="connsiteX24" fmla="*/ 119743 w 235857"/>
                  <a:gd name="connsiteY24" fmla="*/ 137885 h 199571"/>
                  <a:gd name="connsiteX25" fmla="*/ 58057 w 235857"/>
                  <a:gd name="connsiteY25" fmla="*/ 134257 h 199571"/>
                  <a:gd name="connsiteX26" fmla="*/ 32657 w 235857"/>
                  <a:gd name="connsiteY26" fmla="*/ 127000 h 199571"/>
                  <a:gd name="connsiteX27" fmla="*/ 0 w 235857"/>
                  <a:gd name="connsiteY27" fmla="*/ 65314 h 199571"/>
                  <a:gd name="connsiteX0" fmla="*/ 0 w 304800"/>
                  <a:gd name="connsiteY0" fmla="*/ 152400 h 199571"/>
                  <a:gd name="connsiteX1" fmla="*/ 68943 w 304800"/>
                  <a:gd name="connsiteY1" fmla="*/ 65314 h 199571"/>
                  <a:gd name="connsiteX2" fmla="*/ 94343 w 304800"/>
                  <a:gd name="connsiteY2" fmla="*/ 47171 h 199571"/>
                  <a:gd name="connsiteX3" fmla="*/ 112486 w 304800"/>
                  <a:gd name="connsiteY3" fmla="*/ 32657 h 199571"/>
                  <a:gd name="connsiteX4" fmla="*/ 137886 w 304800"/>
                  <a:gd name="connsiteY4" fmla="*/ 7257 h 199571"/>
                  <a:gd name="connsiteX5" fmla="*/ 159657 w 304800"/>
                  <a:gd name="connsiteY5" fmla="*/ 0 h 199571"/>
                  <a:gd name="connsiteX6" fmla="*/ 192314 w 304800"/>
                  <a:gd name="connsiteY6" fmla="*/ 3628 h 199571"/>
                  <a:gd name="connsiteX7" fmla="*/ 188686 w 304800"/>
                  <a:gd name="connsiteY7" fmla="*/ 18142 h 199571"/>
                  <a:gd name="connsiteX8" fmla="*/ 170543 w 304800"/>
                  <a:gd name="connsiteY8" fmla="*/ 32657 h 199571"/>
                  <a:gd name="connsiteX9" fmla="*/ 170543 w 304800"/>
                  <a:gd name="connsiteY9" fmla="*/ 65314 h 199571"/>
                  <a:gd name="connsiteX10" fmla="*/ 177800 w 304800"/>
                  <a:gd name="connsiteY10" fmla="*/ 87085 h 199571"/>
                  <a:gd name="connsiteX11" fmla="*/ 188686 w 304800"/>
                  <a:gd name="connsiteY11" fmla="*/ 90714 h 199571"/>
                  <a:gd name="connsiteX12" fmla="*/ 210457 w 304800"/>
                  <a:gd name="connsiteY12" fmla="*/ 101600 h 199571"/>
                  <a:gd name="connsiteX13" fmla="*/ 217714 w 304800"/>
                  <a:gd name="connsiteY13" fmla="*/ 112485 h 199571"/>
                  <a:gd name="connsiteX14" fmla="*/ 250372 w 304800"/>
                  <a:gd name="connsiteY14" fmla="*/ 119742 h 199571"/>
                  <a:gd name="connsiteX15" fmla="*/ 283029 w 304800"/>
                  <a:gd name="connsiteY15" fmla="*/ 90714 h 199571"/>
                  <a:gd name="connsiteX16" fmla="*/ 304800 w 304800"/>
                  <a:gd name="connsiteY16" fmla="*/ 127000 h 199571"/>
                  <a:gd name="connsiteX17" fmla="*/ 264886 w 304800"/>
                  <a:gd name="connsiteY17" fmla="*/ 137885 h 199571"/>
                  <a:gd name="connsiteX18" fmla="*/ 185057 w 304800"/>
                  <a:gd name="connsiteY18" fmla="*/ 174171 h 199571"/>
                  <a:gd name="connsiteX19" fmla="*/ 170543 w 304800"/>
                  <a:gd name="connsiteY19" fmla="*/ 195942 h 199571"/>
                  <a:gd name="connsiteX20" fmla="*/ 148772 w 304800"/>
                  <a:gd name="connsiteY20" fmla="*/ 199571 h 199571"/>
                  <a:gd name="connsiteX21" fmla="*/ 148772 w 304800"/>
                  <a:gd name="connsiteY21" fmla="*/ 199571 h 199571"/>
                  <a:gd name="connsiteX22" fmla="*/ 174172 w 304800"/>
                  <a:gd name="connsiteY22" fmla="*/ 148771 h 199571"/>
                  <a:gd name="connsiteX23" fmla="*/ 188686 w 304800"/>
                  <a:gd name="connsiteY23" fmla="*/ 137885 h 199571"/>
                  <a:gd name="connsiteX24" fmla="*/ 188686 w 304800"/>
                  <a:gd name="connsiteY24" fmla="*/ 137885 h 199571"/>
                  <a:gd name="connsiteX25" fmla="*/ 127000 w 304800"/>
                  <a:gd name="connsiteY25" fmla="*/ 134257 h 199571"/>
                  <a:gd name="connsiteX26" fmla="*/ 101600 w 304800"/>
                  <a:gd name="connsiteY26" fmla="*/ 127000 h 199571"/>
                  <a:gd name="connsiteX27" fmla="*/ 0 w 304800"/>
                  <a:gd name="connsiteY27" fmla="*/ 152400 h 199571"/>
                  <a:gd name="connsiteX0" fmla="*/ 0 w 304800"/>
                  <a:gd name="connsiteY0" fmla="*/ 152400 h 199571"/>
                  <a:gd name="connsiteX1" fmla="*/ 21772 w 304800"/>
                  <a:gd name="connsiteY1" fmla="*/ 116114 h 199571"/>
                  <a:gd name="connsiteX2" fmla="*/ 94343 w 304800"/>
                  <a:gd name="connsiteY2" fmla="*/ 47171 h 199571"/>
                  <a:gd name="connsiteX3" fmla="*/ 112486 w 304800"/>
                  <a:gd name="connsiteY3" fmla="*/ 32657 h 199571"/>
                  <a:gd name="connsiteX4" fmla="*/ 137886 w 304800"/>
                  <a:gd name="connsiteY4" fmla="*/ 7257 h 199571"/>
                  <a:gd name="connsiteX5" fmla="*/ 159657 w 304800"/>
                  <a:gd name="connsiteY5" fmla="*/ 0 h 199571"/>
                  <a:gd name="connsiteX6" fmla="*/ 192314 w 304800"/>
                  <a:gd name="connsiteY6" fmla="*/ 3628 h 199571"/>
                  <a:gd name="connsiteX7" fmla="*/ 188686 w 304800"/>
                  <a:gd name="connsiteY7" fmla="*/ 18142 h 199571"/>
                  <a:gd name="connsiteX8" fmla="*/ 170543 w 304800"/>
                  <a:gd name="connsiteY8" fmla="*/ 32657 h 199571"/>
                  <a:gd name="connsiteX9" fmla="*/ 170543 w 304800"/>
                  <a:gd name="connsiteY9" fmla="*/ 65314 h 199571"/>
                  <a:gd name="connsiteX10" fmla="*/ 177800 w 304800"/>
                  <a:gd name="connsiteY10" fmla="*/ 87085 h 199571"/>
                  <a:gd name="connsiteX11" fmla="*/ 188686 w 304800"/>
                  <a:gd name="connsiteY11" fmla="*/ 90714 h 199571"/>
                  <a:gd name="connsiteX12" fmla="*/ 210457 w 304800"/>
                  <a:gd name="connsiteY12" fmla="*/ 101600 h 199571"/>
                  <a:gd name="connsiteX13" fmla="*/ 217714 w 304800"/>
                  <a:gd name="connsiteY13" fmla="*/ 112485 h 199571"/>
                  <a:gd name="connsiteX14" fmla="*/ 250372 w 304800"/>
                  <a:gd name="connsiteY14" fmla="*/ 119742 h 199571"/>
                  <a:gd name="connsiteX15" fmla="*/ 283029 w 304800"/>
                  <a:gd name="connsiteY15" fmla="*/ 90714 h 199571"/>
                  <a:gd name="connsiteX16" fmla="*/ 304800 w 304800"/>
                  <a:gd name="connsiteY16" fmla="*/ 127000 h 199571"/>
                  <a:gd name="connsiteX17" fmla="*/ 264886 w 304800"/>
                  <a:gd name="connsiteY17" fmla="*/ 137885 h 199571"/>
                  <a:gd name="connsiteX18" fmla="*/ 185057 w 304800"/>
                  <a:gd name="connsiteY18" fmla="*/ 174171 h 199571"/>
                  <a:gd name="connsiteX19" fmla="*/ 170543 w 304800"/>
                  <a:gd name="connsiteY19" fmla="*/ 195942 h 199571"/>
                  <a:gd name="connsiteX20" fmla="*/ 148772 w 304800"/>
                  <a:gd name="connsiteY20" fmla="*/ 199571 h 199571"/>
                  <a:gd name="connsiteX21" fmla="*/ 148772 w 304800"/>
                  <a:gd name="connsiteY21" fmla="*/ 199571 h 199571"/>
                  <a:gd name="connsiteX22" fmla="*/ 174172 w 304800"/>
                  <a:gd name="connsiteY22" fmla="*/ 148771 h 199571"/>
                  <a:gd name="connsiteX23" fmla="*/ 188686 w 304800"/>
                  <a:gd name="connsiteY23" fmla="*/ 137885 h 199571"/>
                  <a:gd name="connsiteX24" fmla="*/ 188686 w 304800"/>
                  <a:gd name="connsiteY24" fmla="*/ 137885 h 199571"/>
                  <a:gd name="connsiteX25" fmla="*/ 127000 w 304800"/>
                  <a:gd name="connsiteY25" fmla="*/ 134257 h 199571"/>
                  <a:gd name="connsiteX26" fmla="*/ 101600 w 304800"/>
                  <a:gd name="connsiteY26" fmla="*/ 127000 h 199571"/>
                  <a:gd name="connsiteX27" fmla="*/ 0 w 304800"/>
                  <a:gd name="connsiteY27" fmla="*/ 152400 h 199571"/>
                  <a:gd name="connsiteX0" fmla="*/ 0 w 297543"/>
                  <a:gd name="connsiteY0" fmla="*/ 192315 h 199571"/>
                  <a:gd name="connsiteX1" fmla="*/ 14515 w 297543"/>
                  <a:gd name="connsiteY1" fmla="*/ 116114 h 199571"/>
                  <a:gd name="connsiteX2" fmla="*/ 87086 w 297543"/>
                  <a:gd name="connsiteY2" fmla="*/ 47171 h 199571"/>
                  <a:gd name="connsiteX3" fmla="*/ 105229 w 297543"/>
                  <a:gd name="connsiteY3" fmla="*/ 32657 h 199571"/>
                  <a:gd name="connsiteX4" fmla="*/ 130629 w 297543"/>
                  <a:gd name="connsiteY4" fmla="*/ 7257 h 199571"/>
                  <a:gd name="connsiteX5" fmla="*/ 152400 w 297543"/>
                  <a:gd name="connsiteY5" fmla="*/ 0 h 199571"/>
                  <a:gd name="connsiteX6" fmla="*/ 185057 w 297543"/>
                  <a:gd name="connsiteY6" fmla="*/ 3628 h 199571"/>
                  <a:gd name="connsiteX7" fmla="*/ 181429 w 297543"/>
                  <a:gd name="connsiteY7" fmla="*/ 18142 h 199571"/>
                  <a:gd name="connsiteX8" fmla="*/ 163286 w 297543"/>
                  <a:gd name="connsiteY8" fmla="*/ 32657 h 199571"/>
                  <a:gd name="connsiteX9" fmla="*/ 163286 w 297543"/>
                  <a:gd name="connsiteY9" fmla="*/ 65314 h 199571"/>
                  <a:gd name="connsiteX10" fmla="*/ 170543 w 297543"/>
                  <a:gd name="connsiteY10" fmla="*/ 87085 h 199571"/>
                  <a:gd name="connsiteX11" fmla="*/ 181429 w 297543"/>
                  <a:gd name="connsiteY11" fmla="*/ 90714 h 199571"/>
                  <a:gd name="connsiteX12" fmla="*/ 203200 w 297543"/>
                  <a:gd name="connsiteY12" fmla="*/ 101600 h 199571"/>
                  <a:gd name="connsiteX13" fmla="*/ 210457 w 297543"/>
                  <a:gd name="connsiteY13" fmla="*/ 112485 h 199571"/>
                  <a:gd name="connsiteX14" fmla="*/ 243115 w 297543"/>
                  <a:gd name="connsiteY14" fmla="*/ 119742 h 199571"/>
                  <a:gd name="connsiteX15" fmla="*/ 275772 w 297543"/>
                  <a:gd name="connsiteY15" fmla="*/ 90714 h 199571"/>
                  <a:gd name="connsiteX16" fmla="*/ 297543 w 297543"/>
                  <a:gd name="connsiteY16" fmla="*/ 127000 h 199571"/>
                  <a:gd name="connsiteX17" fmla="*/ 257629 w 297543"/>
                  <a:gd name="connsiteY17" fmla="*/ 137885 h 199571"/>
                  <a:gd name="connsiteX18" fmla="*/ 177800 w 297543"/>
                  <a:gd name="connsiteY18" fmla="*/ 174171 h 199571"/>
                  <a:gd name="connsiteX19" fmla="*/ 163286 w 297543"/>
                  <a:gd name="connsiteY19" fmla="*/ 195942 h 199571"/>
                  <a:gd name="connsiteX20" fmla="*/ 141515 w 297543"/>
                  <a:gd name="connsiteY20" fmla="*/ 199571 h 199571"/>
                  <a:gd name="connsiteX21" fmla="*/ 141515 w 297543"/>
                  <a:gd name="connsiteY21" fmla="*/ 199571 h 199571"/>
                  <a:gd name="connsiteX22" fmla="*/ 166915 w 297543"/>
                  <a:gd name="connsiteY22" fmla="*/ 148771 h 199571"/>
                  <a:gd name="connsiteX23" fmla="*/ 181429 w 297543"/>
                  <a:gd name="connsiteY23" fmla="*/ 137885 h 199571"/>
                  <a:gd name="connsiteX24" fmla="*/ 181429 w 297543"/>
                  <a:gd name="connsiteY24" fmla="*/ 137885 h 199571"/>
                  <a:gd name="connsiteX25" fmla="*/ 119743 w 297543"/>
                  <a:gd name="connsiteY25" fmla="*/ 134257 h 199571"/>
                  <a:gd name="connsiteX26" fmla="*/ 94343 w 297543"/>
                  <a:gd name="connsiteY26" fmla="*/ 127000 h 199571"/>
                  <a:gd name="connsiteX27" fmla="*/ 0 w 297543"/>
                  <a:gd name="connsiteY27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51673 w 329473"/>
                  <a:gd name="connsiteY26" fmla="*/ 134257 h 199571"/>
                  <a:gd name="connsiteX27" fmla="*/ 126273 w 329473"/>
                  <a:gd name="connsiteY27" fmla="*/ 127000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51673 w 329473"/>
                  <a:gd name="connsiteY26" fmla="*/ 134257 h 199571"/>
                  <a:gd name="connsiteX27" fmla="*/ 53702 w 329473"/>
                  <a:gd name="connsiteY27" fmla="*/ 170543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19016 w 329473"/>
                  <a:gd name="connsiteY26" fmla="*/ 105228 h 199571"/>
                  <a:gd name="connsiteX27" fmla="*/ 53702 w 329473"/>
                  <a:gd name="connsiteY27" fmla="*/ 170543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19016 w 329473"/>
                  <a:gd name="connsiteY26" fmla="*/ 105228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19016 w 329473"/>
                  <a:gd name="connsiteY26" fmla="*/ 105228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37159 w 329473"/>
                  <a:gd name="connsiteY26" fmla="*/ 76199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89987 w 329473"/>
                  <a:gd name="connsiteY26" fmla="*/ 108856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89987 w 329473"/>
                  <a:gd name="connsiteY26" fmla="*/ 123370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43294 w 340837"/>
                  <a:gd name="connsiteY0" fmla="*/ 192315 h 199571"/>
                  <a:gd name="connsiteX1" fmla="*/ 130 w 340837"/>
                  <a:gd name="connsiteY1" fmla="*/ 188165 h 199571"/>
                  <a:gd name="connsiteX2" fmla="*/ 57809 w 340837"/>
                  <a:gd name="connsiteY2" fmla="*/ 116114 h 199571"/>
                  <a:gd name="connsiteX3" fmla="*/ 130380 w 340837"/>
                  <a:gd name="connsiteY3" fmla="*/ 47171 h 199571"/>
                  <a:gd name="connsiteX4" fmla="*/ 148523 w 340837"/>
                  <a:gd name="connsiteY4" fmla="*/ 32657 h 199571"/>
                  <a:gd name="connsiteX5" fmla="*/ 173923 w 340837"/>
                  <a:gd name="connsiteY5" fmla="*/ 7257 h 199571"/>
                  <a:gd name="connsiteX6" fmla="*/ 195694 w 340837"/>
                  <a:gd name="connsiteY6" fmla="*/ 0 h 199571"/>
                  <a:gd name="connsiteX7" fmla="*/ 228351 w 340837"/>
                  <a:gd name="connsiteY7" fmla="*/ 3628 h 199571"/>
                  <a:gd name="connsiteX8" fmla="*/ 224723 w 340837"/>
                  <a:gd name="connsiteY8" fmla="*/ 18142 h 199571"/>
                  <a:gd name="connsiteX9" fmla="*/ 206580 w 340837"/>
                  <a:gd name="connsiteY9" fmla="*/ 32657 h 199571"/>
                  <a:gd name="connsiteX10" fmla="*/ 206580 w 340837"/>
                  <a:gd name="connsiteY10" fmla="*/ 65314 h 199571"/>
                  <a:gd name="connsiteX11" fmla="*/ 213837 w 340837"/>
                  <a:gd name="connsiteY11" fmla="*/ 87085 h 199571"/>
                  <a:gd name="connsiteX12" fmla="*/ 224723 w 340837"/>
                  <a:gd name="connsiteY12" fmla="*/ 90714 h 199571"/>
                  <a:gd name="connsiteX13" fmla="*/ 246494 w 340837"/>
                  <a:gd name="connsiteY13" fmla="*/ 101600 h 199571"/>
                  <a:gd name="connsiteX14" fmla="*/ 253751 w 340837"/>
                  <a:gd name="connsiteY14" fmla="*/ 112485 h 199571"/>
                  <a:gd name="connsiteX15" fmla="*/ 286409 w 340837"/>
                  <a:gd name="connsiteY15" fmla="*/ 119742 h 199571"/>
                  <a:gd name="connsiteX16" fmla="*/ 319066 w 340837"/>
                  <a:gd name="connsiteY16" fmla="*/ 90714 h 199571"/>
                  <a:gd name="connsiteX17" fmla="*/ 340837 w 340837"/>
                  <a:gd name="connsiteY17" fmla="*/ 127000 h 199571"/>
                  <a:gd name="connsiteX18" fmla="*/ 300923 w 340837"/>
                  <a:gd name="connsiteY18" fmla="*/ 137885 h 199571"/>
                  <a:gd name="connsiteX19" fmla="*/ 221094 w 340837"/>
                  <a:gd name="connsiteY19" fmla="*/ 174171 h 199571"/>
                  <a:gd name="connsiteX20" fmla="*/ 206580 w 340837"/>
                  <a:gd name="connsiteY20" fmla="*/ 195942 h 199571"/>
                  <a:gd name="connsiteX21" fmla="*/ 184809 w 340837"/>
                  <a:gd name="connsiteY21" fmla="*/ 199571 h 199571"/>
                  <a:gd name="connsiteX22" fmla="*/ 184809 w 340837"/>
                  <a:gd name="connsiteY22" fmla="*/ 199571 h 199571"/>
                  <a:gd name="connsiteX23" fmla="*/ 210209 w 340837"/>
                  <a:gd name="connsiteY23" fmla="*/ 148771 h 199571"/>
                  <a:gd name="connsiteX24" fmla="*/ 224723 w 340837"/>
                  <a:gd name="connsiteY24" fmla="*/ 137885 h 199571"/>
                  <a:gd name="connsiteX25" fmla="*/ 224723 w 340837"/>
                  <a:gd name="connsiteY25" fmla="*/ 137885 h 199571"/>
                  <a:gd name="connsiteX26" fmla="*/ 101351 w 340837"/>
                  <a:gd name="connsiteY26" fmla="*/ 123370 h 199571"/>
                  <a:gd name="connsiteX27" fmla="*/ 79580 w 340837"/>
                  <a:gd name="connsiteY27" fmla="*/ 166915 h 199571"/>
                  <a:gd name="connsiteX28" fmla="*/ 43294 w 340837"/>
                  <a:gd name="connsiteY28" fmla="*/ 192315 h 199571"/>
                  <a:gd name="connsiteX0" fmla="*/ 58494 w 340797"/>
                  <a:gd name="connsiteY0" fmla="*/ 184695 h 199571"/>
                  <a:gd name="connsiteX1" fmla="*/ 90 w 340797"/>
                  <a:gd name="connsiteY1" fmla="*/ 188165 h 199571"/>
                  <a:gd name="connsiteX2" fmla="*/ 57769 w 340797"/>
                  <a:gd name="connsiteY2" fmla="*/ 116114 h 199571"/>
                  <a:gd name="connsiteX3" fmla="*/ 130340 w 340797"/>
                  <a:gd name="connsiteY3" fmla="*/ 47171 h 199571"/>
                  <a:gd name="connsiteX4" fmla="*/ 148483 w 340797"/>
                  <a:gd name="connsiteY4" fmla="*/ 32657 h 199571"/>
                  <a:gd name="connsiteX5" fmla="*/ 173883 w 340797"/>
                  <a:gd name="connsiteY5" fmla="*/ 7257 h 199571"/>
                  <a:gd name="connsiteX6" fmla="*/ 195654 w 340797"/>
                  <a:gd name="connsiteY6" fmla="*/ 0 h 199571"/>
                  <a:gd name="connsiteX7" fmla="*/ 228311 w 340797"/>
                  <a:gd name="connsiteY7" fmla="*/ 3628 h 199571"/>
                  <a:gd name="connsiteX8" fmla="*/ 224683 w 340797"/>
                  <a:gd name="connsiteY8" fmla="*/ 18142 h 199571"/>
                  <a:gd name="connsiteX9" fmla="*/ 206540 w 340797"/>
                  <a:gd name="connsiteY9" fmla="*/ 32657 h 199571"/>
                  <a:gd name="connsiteX10" fmla="*/ 206540 w 340797"/>
                  <a:gd name="connsiteY10" fmla="*/ 65314 h 199571"/>
                  <a:gd name="connsiteX11" fmla="*/ 213797 w 340797"/>
                  <a:gd name="connsiteY11" fmla="*/ 87085 h 199571"/>
                  <a:gd name="connsiteX12" fmla="*/ 224683 w 340797"/>
                  <a:gd name="connsiteY12" fmla="*/ 90714 h 199571"/>
                  <a:gd name="connsiteX13" fmla="*/ 246454 w 340797"/>
                  <a:gd name="connsiteY13" fmla="*/ 101600 h 199571"/>
                  <a:gd name="connsiteX14" fmla="*/ 253711 w 340797"/>
                  <a:gd name="connsiteY14" fmla="*/ 112485 h 199571"/>
                  <a:gd name="connsiteX15" fmla="*/ 286369 w 340797"/>
                  <a:gd name="connsiteY15" fmla="*/ 119742 h 199571"/>
                  <a:gd name="connsiteX16" fmla="*/ 319026 w 340797"/>
                  <a:gd name="connsiteY16" fmla="*/ 90714 h 199571"/>
                  <a:gd name="connsiteX17" fmla="*/ 340797 w 340797"/>
                  <a:gd name="connsiteY17" fmla="*/ 127000 h 199571"/>
                  <a:gd name="connsiteX18" fmla="*/ 300883 w 340797"/>
                  <a:gd name="connsiteY18" fmla="*/ 137885 h 199571"/>
                  <a:gd name="connsiteX19" fmla="*/ 221054 w 340797"/>
                  <a:gd name="connsiteY19" fmla="*/ 174171 h 199571"/>
                  <a:gd name="connsiteX20" fmla="*/ 206540 w 340797"/>
                  <a:gd name="connsiteY20" fmla="*/ 195942 h 199571"/>
                  <a:gd name="connsiteX21" fmla="*/ 184769 w 340797"/>
                  <a:gd name="connsiteY21" fmla="*/ 199571 h 199571"/>
                  <a:gd name="connsiteX22" fmla="*/ 184769 w 340797"/>
                  <a:gd name="connsiteY22" fmla="*/ 199571 h 199571"/>
                  <a:gd name="connsiteX23" fmla="*/ 210169 w 340797"/>
                  <a:gd name="connsiteY23" fmla="*/ 148771 h 199571"/>
                  <a:gd name="connsiteX24" fmla="*/ 224683 w 340797"/>
                  <a:gd name="connsiteY24" fmla="*/ 137885 h 199571"/>
                  <a:gd name="connsiteX25" fmla="*/ 224683 w 340797"/>
                  <a:gd name="connsiteY25" fmla="*/ 137885 h 199571"/>
                  <a:gd name="connsiteX26" fmla="*/ 101311 w 340797"/>
                  <a:gd name="connsiteY26" fmla="*/ 123370 h 199571"/>
                  <a:gd name="connsiteX27" fmla="*/ 79540 w 340797"/>
                  <a:gd name="connsiteY27" fmla="*/ 166915 h 199571"/>
                  <a:gd name="connsiteX28" fmla="*/ 58494 w 340797"/>
                  <a:gd name="connsiteY28" fmla="*/ 184695 h 199571"/>
                  <a:gd name="connsiteX0" fmla="*/ 58494 w 340797"/>
                  <a:gd name="connsiteY0" fmla="*/ 184695 h 199571"/>
                  <a:gd name="connsiteX1" fmla="*/ 90 w 340797"/>
                  <a:gd name="connsiteY1" fmla="*/ 188165 h 199571"/>
                  <a:gd name="connsiteX2" fmla="*/ 57769 w 340797"/>
                  <a:gd name="connsiteY2" fmla="*/ 116114 h 199571"/>
                  <a:gd name="connsiteX3" fmla="*/ 130340 w 340797"/>
                  <a:gd name="connsiteY3" fmla="*/ 47171 h 199571"/>
                  <a:gd name="connsiteX4" fmla="*/ 148483 w 340797"/>
                  <a:gd name="connsiteY4" fmla="*/ 32657 h 199571"/>
                  <a:gd name="connsiteX5" fmla="*/ 173883 w 340797"/>
                  <a:gd name="connsiteY5" fmla="*/ 7257 h 199571"/>
                  <a:gd name="connsiteX6" fmla="*/ 195654 w 340797"/>
                  <a:gd name="connsiteY6" fmla="*/ 0 h 199571"/>
                  <a:gd name="connsiteX7" fmla="*/ 228311 w 340797"/>
                  <a:gd name="connsiteY7" fmla="*/ 3628 h 199571"/>
                  <a:gd name="connsiteX8" fmla="*/ 224683 w 340797"/>
                  <a:gd name="connsiteY8" fmla="*/ 18142 h 199571"/>
                  <a:gd name="connsiteX9" fmla="*/ 206540 w 340797"/>
                  <a:gd name="connsiteY9" fmla="*/ 32657 h 199571"/>
                  <a:gd name="connsiteX10" fmla="*/ 206540 w 340797"/>
                  <a:gd name="connsiteY10" fmla="*/ 65314 h 199571"/>
                  <a:gd name="connsiteX11" fmla="*/ 213797 w 340797"/>
                  <a:gd name="connsiteY11" fmla="*/ 87085 h 199571"/>
                  <a:gd name="connsiteX12" fmla="*/ 224683 w 340797"/>
                  <a:gd name="connsiteY12" fmla="*/ 90714 h 199571"/>
                  <a:gd name="connsiteX13" fmla="*/ 246454 w 340797"/>
                  <a:gd name="connsiteY13" fmla="*/ 101600 h 199571"/>
                  <a:gd name="connsiteX14" fmla="*/ 253711 w 340797"/>
                  <a:gd name="connsiteY14" fmla="*/ 112485 h 199571"/>
                  <a:gd name="connsiteX15" fmla="*/ 286369 w 340797"/>
                  <a:gd name="connsiteY15" fmla="*/ 119742 h 199571"/>
                  <a:gd name="connsiteX16" fmla="*/ 319026 w 340797"/>
                  <a:gd name="connsiteY16" fmla="*/ 90714 h 199571"/>
                  <a:gd name="connsiteX17" fmla="*/ 340797 w 340797"/>
                  <a:gd name="connsiteY17" fmla="*/ 127000 h 199571"/>
                  <a:gd name="connsiteX18" fmla="*/ 300883 w 340797"/>
                  <a:gd name="connsiteY18" fmla="*/ 137885 h 199571"/>
                  <a:gd name="connsiteX19" fmla="*/ 221054 w 340797"/>
                  <a:gd name="connsiteY19" fmla="*/ 174171 h 199571"/>
                  <a:gd name="connsiteX20" fmla="*/ 206540 w 340797"/>
                  <a:gd name="connsiteY20" fmla="*/ 195942 h 199571"/>
                  <a:gd name="connsiteX21" fmla="*/ 184769 w 340797"/>
                  <a:gd name="connsiteY21" fmla="*/ 199571 h 199571"/>
                  <a:gd name="connsiteX22" fmla="*/ 184769 w 340797"/>
                  <a:gd name="connsiteY22" fmla="*/ 199571 h 199571"/>
                  <a:gd name="connsiteX23" fmla="*/ 210169 w 340797"/>
                  <a:gd name="connsiteY23" fmla="*/ 148771 h 199571"/>
                  <a:gd name="connsiteX24" fmla="*/ 224683 w 340797"/>
                  <a:gd name="connsiteY24" fmla="*/ 137885 h 199571"/>
                  <a:gd name="connsiteX25" fmla="*/ 224683 w 340797"/>
                  <a:gd name="connsiteY25" fmla="*/ 137885 h 199571"/>
                  <a:gd name="connsiteX26" fmla="*/ 101311 w 340797"/>
                  <a:gd name="connsiteY26" fmla="*/ 123370 h 199571"/>
                  <a:gd name="connsiteX27" fmla="*/ 89065 w 340797"/>
                  <a:gd name="connsiteY27" fmla="*/ 165010 h 199571"/>
                  <a:gd name="connsiteX28" fmla="*/ 58494 w 340797"/>
                  <a:gd name="connsiteY28" fmla="*/ 184695 h 199571"/>
                  <a:gd name="connsiteX0" fmla="*/ 64200 w 340788"/>
                  <a:gd name="connsiteY0" fmla="*/ 203745 h 203758"/>
                  <a:gd name="connsiteX1" fmla="*/ 81 w 340788"/>
                  <a:gd name="connsiteY1" fmla="*/ 188165 h 203758"/>
                  <a:gd name="connsiteX2" fmla="*/ 57760 w 340788"/>
                  <a:gd name="connsiteY2" fmla="*/ 116114 h 203758"/>
                  <a:gd name="connsiteX3" fmla="*/ 130331 w 340788"/>
                  <a:gd name="connsiteY3" fmla="*/ 47171 h 203758"/>
                  <a:gd name="connsiteX4" fmla="*/ 148474 w 340788"/>
                  <a:gd name="connsiteY4" fmla="*/ 32657 h 203758"/>
                  <a:gd name="connsiteX5" fmla="*/ 173874 w 340788"/>
                  <a:gd name="connsiteY5" fmla="*/ 7257 h 203758"/>
                  <a:gd name="connsiteX6" fmla="*/ 195645 w 340788"/>
                  <a:gd name="connsiteY6" fmla="*/ 0 h 203758"/>
                  <a:gd name="connsiteX7" fmla="*/ 228302 w 340788"/>
                  <a:gd name="connsiteY7" fmla="*/ 3628 h 203758"/>
                  <a:gd name="connsiteX8" fmla="*/ 224674 w 340788"/>
                  <a:gd name="connsiteY8" fmla="*/ 18142 h 203758"/>
                  <a:gd name="connsiteX9" fmla="*/ 206531 w 340788"/>
                  <a:gd name="connsiteY9" fmla="*/ 32657 h 203758"/>
                  <a:gd name="connsiteX10" fmla="*/ 206531 w 340788"/>
                  <a:gd name="connsiteY10" fmla="*/ 65314 h 203758"/>
                  <a:gd name="connsiteX11" fmla="*/ 213788 w 340788"/>
                  <a:gd name="connsiteY11" fmla="*/ 87085 h 203758"/>
                  <a:gd name="connsiteX12" fmla="*/ 224674 w 340788"/>
                  <a:gd name="connsiteY12" fmla="*/ 90714 h 203758"/>
                  <a:gd name="connsiteX13" fmla="*/ 246445 w 340788"/>
                  <a:gd name="connsiteY13" fmla="*/ 101600 h 203758"/>
                  <a:gd name="connsiteX14" fmla="*/ 253702 w 340788"/>
                  <a:gd name="connsiteY14" fmla="*/ 112485 h 203758"/>
                  <a:gd name="connsiteX15" fmla="*/ 286360 w 340788"/>
                  <a:gd name="connsiteY15" fmla="*/ 119742 h 203758"/>
                  <a:gd name="connsiteX16" fmla="*/ 319017 w 340788"/>
                  <a:gd name="connsiteY16" fmla="*/ 90714 h 203758"/>
                  <a:gd name="connsiteX17" fmla="*/ 340788 w 340788"/>
                  <a:gd name="connsiteY17" fmla="*/ 127000 h 203758"/>
                  <a:gd name="connsiteX18" fmla="*/ 300874 w 340788"/>
                  <a:gd name="connsiteY18" fmla="*/ 137885 h 203758"/>
                  <a:gd name="connsiteX19" fmla="*/ 221045 w 340788"/>
                  <a:gd name="connsiteY19" fmla="*/ 174171 h 203758"/>
                  <a:gd name="connsiteX20" fmla="*/ 206531 w 340788"/>
                  <a:gd name="connsiteY20" fmla="*/ 195942 h 203758"/>
                  <a:gd name="connsiteX21" fmla="*/ 184760 w 340788"/>
                  <a:gd name="connsiteY21" fmla="*/ 199571 h 203758"/>
                  <a:gd name="connsiteX22" fmla="*/ 184760 w 340788"/>
                  <a:gd name="connsiteY22" fmla="*/ 199571 h 203758"/>
                  <a:gd name="connsiteX23" fmla="*/ 210160 w 340788"/>
                  <a:gd name="connsiteY23" fmla="*/ 148771 h 203758"/>
                  <a:gd name="connsiteX24" fmla="*/ 224674 w 340788"/>
                  <a:gd name="connsiteY24" fmla="*/ 137885 h 203758"/>
                  <a:gd name="connsiteX25" fmla="*/ 224674 w 340788"/>
                  <a:gd name="connsiteY25" fmla="*/ 137885 h 203758"/>
                  <a:gd name="connsiteX26" fmla="*/ 101302 w 340788"/>
                  <a:gd name="connsiteY26" fmla="*/ 123370 h 203758"/>
                  <a:gd name="connsiteX27" fmla="*/ 89056 w 340788"/>
                  <a:gd name="connsiteY27" fmla="*/ 165010 h 203758"/>
                  <a:gd name="connsiteX28" fmla="*/ 64200 w 340788"/>
                  <a:gd name="connsiteY28" fmla="*/ 203745 h 203758"/>
                  <a:gd name="connsiteX0" fmla="*/ 68005 w 340783"/>
                  <a:gd name="connsiteY0" fmla="*/ 196125 h 199571"/>
                  <a:gd name="connsiteX1" fmla="*/ 76 w 340783"/>
                  <a:gd name="connsiteY1" fmla="*/ 188165 h 199571"/>
                  <a:gd name="connsiteX2" fmla="*/ 57755 w 340783"/>
                  <a:gd name="connsiteY2" fmla="*/ 116114 h 199571"/>
                  <a:gd name="connsiteX3" fmla="*/ 130326 w 340783"/>
                  <a:gd name="connsiteY3" fmla="*/ 47171 h 199571"/>
                  <a:gd name="connsiteX4" fmla="*/ 148469 w 340783"/>
                  <a:gd name="connsiteY4" fmla="*/ 32657 h 199571"/>
                  <a:gd name="connsiteX5" fmla="*/ 173869 w 340783"/>
                  <a:gd name="connsiteY5" fmla="*/ 7257 h 199571"/>
                  <a:gd name="connsiteX6" fmla="*/ 195640 w 340783"/>
                  <a:gd name="connsiteY6" fmla="*/ 0 h 199571"/>
                  <a:gd name="connsiteX7" fmla="*/ 228297 w 340783"/>
                  <a:gd name="connsiteY7" fmla="*/ 3628 h 199571"/>
                  <a:gd name="connsiteX8" fmla="*/ 224669 w 340783"/>
                  <a:gd name="connsiteY8" fmla="*/ 18142 h 199571"/>
                  <a:gd name="connsiteX9" fmla="*/ 206526 w 340783"/>
                  <a:gd name="connsiteY9" fmla="*/ 32657 h 199571"/>
                  <a:gd name="connsiteX10" fmla="*/ 206526 w 340783"/>
                  <a:gd name="connsiteY10" fmla="*/ 65314 h 199571"/>
                  <a:gd name="connsiteX11" fmla="*/ 213783 w 340783"/>
                  <a:gd name="connsiteY11" fmla="*/ 87085 h 199571"/>
                  <a:gd name="connsiteX12" fmla="*/ 224669 w 340783"/>
                  <a:gd name="connsiteY12" fmla="*/ 90714 h 199571"/>
                  <a:gd name="connsiteX13" fmla="*/ 246440 w 340783"/>
                  <a:gd name="connsiteY13" fmla="*/ 101600 h 199571"/>
                  <a:gd name="connsiteX14" fmla="*/ 253697 w 340783"/>
                  <a:gd name="connsiteY14" fmla="*/ 112485 h 199571"/>
                  <a:gd name="connsiteX15" fmla="*/ 286355 w 340783"/>
                  <a:gd name="connsiteY15" fmla="*/ 119742 h 199571"/>
                  <a:gd name="connsiteX16" fmla="*/ 319012 w 340783"/>
                  <a:gd name="connsiteY16" fmla="*/ 90714 h 199571"/>
                  <a:gd name="connsiteX17" fmla="*/ 340783 w 340783"/>
                  <a:gd name="connsiteY17" fmla="*/ 127000 h 199571"/>
                  <a:gd name="connsiteX18" fmla="*/ 300869 w 340783"/>
                  <a:gd name="connsiteY18" fmla="*/ 137885 h 199571"/>
                  <a:gd name="connsiteX19" fmla="*/ 221040 w 340783"/>
                  <a:gd name="connsiteY19" fmla="*/ 174171 h 199571"/>
                  <a:gd name="connsiteX20" fmla="*/ 206526 w 340783"/>
                  <a:gd name="connsiteY20" fmla="*/ 195942 h 199571"/>
                  <a:gd name="connsiteX21" fmla="*/ 184755 w 340783"/>
                  <a:gd name="connsiteY21" fmla="*/ 199571 h 199571"/>
                  <a:gd name="connsiteX22" fmla="*/ 184755 w 340783"/>
                  <a:gd name="connsiteY22" fmla="*/ 199571 h 199571"/>
                  <a:gd name="connsiteX23" fmla="*/ 210155 w 340783"/>
                  <a:gd name="connsiteY23" fmla="*/ 148771 h 199571"/>
                  <a:gd name="connsiteX24" fmla="*/ 224669 w 340783"/>
                  <a:gd name="connsiteY24" fmla="*/ 137885 h 199571"/>
                  <a:gd name="connsiteX25" fmla="*/ 224669 w 340783"/>
                  <a:gd name="connsiteY25" fmla="*/ 137885 h 199571"/>
                  <a:gd name="connsiteX26" fmla="*/ 101297 w 340783"/>
                  <a:gd name="connsiteY26" fmla="*/ 123370 h 199571"/>
                  <a:gd name="connsiteX27" fmla="*/ 89051 w 340783"/>
                  <a:gd name="connsiteY27" fmla="*/ 165010 h 199571"/>
                  <a:gd name="connsiteX28" fmla="*/ 68005 w 340783"/>
                  <a:gd name="connsiteY28" fmla="*/ 196125 h 199571"/>
                  <a:gd name="connsiteX0" fmla="*/ 79421 w 352199"/>
                  <a:gd name="connsiteY0" fmla="*/ 196125 h 200237"/>
                  <a:gd name="connsiteX1" fmla="*/ 62 w 352199"/>
                  <a:gd name="connsiteY1" fmla="*/ 193880 h 200237"/>
                  <a:gd name="connsiteX2" fmla="*/ 69171 w 352199"/>
                  <a:gd name="connsiteY2" fmla="*/ 116114 h 200237"/>
                  <a:gd name="connsiteX3" fmla="*/ 141742 w 352199"/>
                  <a:gd name="connsiteY3" fmla="*/ 47171 h 200237"/>
                  <a:gd name="connsiteX4" fmla="*/ 159885 w 352199"/>
                  <a:gd name="connsiteY4" fmla="*/ 32657 h 200237"/>
                  <a:gd name="connsiteX5" fmla="*/ 185285 w 352199"/>
                  <a:gd name="connsiteY5" fmla="*/ 7257 h 200237"/>
                  <a:gd name="connsiteX6" fmla="*/ 207056 w 352199"/>
                  <a:gd name="connsiteY6" fmla="*/ 0 h 200237"/>
                  <a:gd name="connsiteX7" fmla="*/ 239713 w 352199"/>
                  <a:gd name="connsiteY7" fmla="*/ 3628 h 200237"/>
                  <a:gd name="connsiteX8" fmla="*/ 236085 w 352199"/>
                  <a:gd name="connsiteY8" fmla="*/ 18142 h 200237"/>
                  <a:gd name="connsiteX9" fmla="*/ 217942 w 352199"/>
                  <a:gd name="connsiteY9" fmla="*/ 32657 h 200237"/>
                  <a:gd name="connsiteX10" fmla="*/ 217942 w 352199"/>
                  <a:gd name="connsiteY10" fmla="*/ 65314 h 200237"/>
                  <a:gd name="connsiteX11" fmla="*/ 225199 w 352199"/>
                  <a:gd name="connsiteY11" fmla="*/ 87085 h 200237"/>
                  <a:gd name="connsiteX12" fmla="*/ 236085 w 352199"/>
                  <a:gd name="connsiteY12" fmla="*/ 90714 h 200237"/>
                  <a:gd name="connsiteX13" fmla="*/ 257856 w 352199"/>
                  <a:gd name="connsiteY13" fmla="*/ 101600 h 200237"/>
                  <a:gd name="connsiteX14" fmla="*/ 265113 w 352199"/>
                  <a:gd name="connsiteY14" fmla="*/ 112485 h 200237"/>
                  <a:gd name="connsiteX15" fmla="*/ 297771 w 352199"/>
                  <a:gd name="connsiteY15" fmla="*/ 119742 h 200237"/>
                  <a:gd name="connsiteX16" fmla="*/ 330428 w 352199"/>
                  <a:gd name="connsiteY16" fmla="*/ 90714 h 200237"/>
                  <a:gd name="connsiteX17" fmla="*/ 352199 w 352199"/>
                  <a:gd name="connsiteY17" fmla="*/ 127000 h 200237"/>
                  <a:gd name="connsiteX18" fmla="*/ 312285 w 352199"/>
                  <a:gd name="connsiteY18" fmla="*/ 137885 h 200237"/>
                  <a:gd name="connsiteX19" fmla="*/ 232456 w 352199"/>
                  <a:gd name="connsiteY19" fmla="*/ 174171 h 200237"/>
                  <a:gd name="connsiteX20" fmla="*/ 217942 w 352199"/>
                  <a:gd name="connsiteY20" fmla="*/ 195942 h 200237"/>
                  <a:gd name="connsiteX21" fmla="*/ 196171 w 352199"/>
                  <a:gd name="connsiteY21" fmla="*/ 199571 h 200237"/>
                  <a:gd name="connsiteX22" fmla="*/ 196171 w 352199"/>
                  <a:gd name="connsiteY22" fmla="*/ 199571 h 200237"/>
                  <a:gd name="connsiteX23" fmla="*/ 221571 w 352199"/>
                  <a:gd name="connsiteY23" fmla="*/ 148771 h 200237"/>
                  <a:gd name="connsiteX24" fmla="*/ 236085 w 352199"/>
                  <a:gd name="connsiteY24" fmla="*/ 137885 h 200237"/>
                  <a:gd name="connsiteX25" fmla="*/ 236085 w 352199"/>
                  <a:gd name="connsiteY25" fmla="*/ 137885 h 200237"/>
                  <a:gd name="connsiteX26" fmla="*/ 112713 w 352199"/>
                  <a:gd name="connsiteY26" fmla="*/ 123370 h 200237"/>
                  <a:gd name="connsiteX27" fmla="*/ 100467 w 352199"/>
                  <a:gd name="connsiteY27" fmla="*/ 165010 h 200237"/>
                  <a:gd name="connsiteX28" fmla="*/ 79421 w 352199"/>
                  <a:gd name="connsiteY28" fmla="*/ 196125 h 200237"/>
                  <a:gd name="connsiteX0" fmla="*/ 69907 w 342685"/>
                  <a:gd name="connsiteY0" fmla="*/ 196125 h 200237"/>
                  <a:gd name="connsiteX1" fmla="*/ 73 w 342685"/>
                  <a:gd name="connsiteY1" fmla="*/ 193880 h 200237"/>
                  <a:gd name="connsiteX2" fmla="*/ 59657 w 342685"/>
                  <a:gd name="connsiteY2" fmla="*/ 116114 h 200237"/>
                  <a:gd name="connsiteX3" fmla="*/ 132228 w 342685"/>
                  <a:gd name="connsiteY3" fmla="*/ 47171 h 200237"/>
                  <a:gd name="connsiteX4" fmla="*/ 150371 w 342685"/>
                  <a:gd name="connsiteY4" fmla="*/ 32657 h 200237"/>
                  <a:gd name="connsiteX5" fmla="*/ 175771 w 342685"/>
                  <a:gd name="connsiteY5" fmla="*/ 7257 h 200237"/>
                  <a:gd name="connsiteX6" fmla="*/ 197542 w 342685"/>
                  <a:gd name="connsiteY6" fmla="*/ 0 h 200237"/>
                  <a:gd name="connsiteX7" fmla="*/ 230199 w 342685"/>
                  <a:gd name="connsiteY7" fmla="*/ 3628 h 200237"/>
                  <a:gd name="connsiteX8" fmla="*/ 226571 w 342685"/>
                  <a:gd name="connsiteY8" fmla="*/ 18142 h 200237"/>
                  <a:gd name="connsiteX9" fmla="*/ 208428 w 342685"/>
                  <a:gd name="connsiteY9" fmla="*/ 32657 h 200237"/>
                  <a:gd name="connsiteX10" fmla="*/ 208428 w 342685"/>
                  <a:gd name="connsiteY10" fmla="*/ 65314 h 200237"/>
                  <a:gd name="connsiteX11" fmla="*/ 215685 w 342685"/>
                  <a:gd name="connsiteY11" fmla="*/ 87085 h 200237"/>
                  <a:gd name="connsiteX12" fmla="*/ 226571 w 342685"/>
                  <a:gd name="connsiteY12" fmla="*/ 90714 h 200237"/>
                  <a:gd name="connsiteX13" fmla="*/ 248342 w 342685"/>
                  <a:gd name="connsiteY13" fmla="*/ 101600 h 200237"/>
                  <a:gd name="connsiteX14" fmla="*/ 255599 w 342685"/>
                  <a:gd name="connsiteY14" fmla="*/ 112485 h 200237"/>
                  <a:gd name="connsiteX15" fmla="*/ 288257 w 342685"/>
                  <a:gd name="connsiteY15" fmla="*/ 119742 h 200237"/>
                  <a:gd name="connsiteX16" fmla="*/ 320914 w 342685"/>
                  <a:gd name="connsiteY16" fmla="*/ 90714 h 200237"/>
                  <a:gd name="connsiteX17" fmla="*/ 342685 w 342685"/>
                  <a:gd name="connsiteY17" fmla="*/ 127000 h 200237"/>
                  <a:gd name="connsiteX18" fmla="*/ 302771 w 342685"/>
                  <a:gd name="connsiteY18" fmla="*/ 137885 h 200237"/>
                  <a:gd name="connsiteX19" fmla="*/ 222942 w 342685"/>
                  <a:gd name="connsiteY19" fmla="*/ 174171 h 200237"/>
                  <a:gd name="connsiteX20" fmla="*/ 208428 w 342685"/>
                  <a:gd name="connsiteY20" fmla="*/ 195942 h 200237"/>
                  <a:gd name="connsiteX21" fmla="*/ 186657 w 342685"/>
                  <a:gd name="connsiteY21" fmla="*/ 199571 h 200237"/>
                  <a:gd name="connsiteX22" fmla="*/ 186657 w 342685"/>
                  <a:gd name="connsiteY22" fmla="*/ 199571 h 200237"/>
                  <a:gd name="connsiteX23" fmla="*/ 212057 w 342685"/>
                  <a:gd name="connsiteY23" fmla="*/ 148771 h 200237"/>
                  <a:gd name="connsiteX24" fmla="*/ 226571 w 342685"/>
                  <a:gd name="connsiteY24" fmla="*/ 137885 h 200237"/>
                  <a:gd name="connsiteX25" fmla="*/ 226571 w 342685"/>
                  <a:gd name="connsiteY25" fmla="*/ 137885 h 200237"/>
                  <a:gd name="connsiteX26" fmla="*/ 103199 w 342685"/>
                  <a:gd name="connsiteY26" fmla="*/ 123370 h 200237"/>
                  <a:gd name="connsiteX27" fmla="*/ 90953 w 342685"/>
                  <a:gd name="connsiteY27" fmla="*/ 165010 h 200237"/>
                  <a:gd name="connsiteX28" fmla="*/ 69907 w 342685"/>
                  <a:gd name="connsiteY28" fmla="*/ 196125 h 200237"/>
                  <a:gd name="connsiteX0" fmla="*/ 69907 w 342685"/>
                  <a:gd name="connsiteY0" fmla="*/ 196125 h 200237"/>
                  <a:gd name="connsiteX1" fmla="*/ 73 w 342685"/>
                  <a:gd name="connsiteY1" fmla="*/ 193880 h 200237"/>
                  <a:gd name="connsiteX2" fmla="*/ 59657 w 342685"/>
                  <a:gd name="connsiteY2" fmla="*/ 116114 h 200237"/>
                  <a:gd name="connsiteX3" fmla="*/ 132228 w 342685"/>
                  <a:gd name="connsiteY3" fmla="*/ 47171 h 200237"/>
                  <a:gd name="connsiteX4" fmla="*/ 159896 w 342685"/>
                  <a:gd name="connsiteY4" fmla="*/ 36467 h 200237"/>
                  <a:gd name="connsiteX5" fmla="*/ 175771 w 342685"/>
                  <a:gd name="connsiteY5" fmla="*/ 7257 h 200237"/>
                  <a:gd name="connsiteX6" fmla="*/ 197542 w 342685"/>
                  <a:gd name="connsiteY6" fmla="*/ 0 h 200237"/>
                  <a:gd name="connsiteX7" fmla="*/ 230199 w 342685"/>
                  <a:gd name="connsiteY7" fmla="*/ 3628 h 200237"/>
                  <a:gd name="connsiteX8" fmla="*/ 226571 w 342685"/>
                  <a:gd name="connsiteY8" fmla="*/ 18142 h 200237"/>
                  <a:gd name="connsiteX9" fmla="*/ 208428 w 342685"/>
                  <a:gd name="connsiteY9" fmla="*/ 32657 h 200237"/>
                  <a:gd name="connsiteX10" fmla="*/ 208428 w 342685"/>
                  <a:gd name="connsiteY10" fmla="*/ 65314 h 200237"/>
                  <a:gd name="connsiteX11" fmla="*/ 215685 w 342685"/>
                  <a:gd name="connsiteY11" fmla="*/ 87085 h 200237"/>
                  <a:gd name="connsiteX12" fmla="*/ 226571 w 342685"/>
                  <a:gd name="connsiteY12" fmla="*/ 90714 h 200237"/>
                  <a:gd name="connsiteX13" fmla="*/ 248342 w 342685"/>
                  <a:gd name="connsiteY13" fmla="*/ 101600 h 200237"/>
                  <a:gd name="connsiteX14" fmla="*/ 255599 w 342685"/>
                  <a:gd name="connsiteY14" fmla="*/ 112485 h 200237"/>
                  <a:gd name="connsiteX15" fmla="*/ 288257 w 342685"/>
                  <a:gd name="connsiteY15" fmla="*/ 119742 h 200237"/>
                  <a:gd name="connsiteX16" fmla="*/ 320914 w 342685"/>
                  <a:gd name="connsiteY16" fmla="*/ 90714 h 200237"/>
                  <a:gd name="connsiteX17" fmla="*/ 342685 w 342685"/>
                  <a:gd name="connsiteY17" fmla="*/ 127000 h 200237"/>
                  <a:gd name="connsiteX18" fmla="*/ 302771 w 342685"/>
                  <a:gd name="connsiteY18" fmla="*/ 137885 h 200237"/>
                  <a:gd name="connsiteX19" fmla="*/ 222942 w 342685"/>
                  <a:gd name="connsiteY19" fmla="*/ 174171 h 200237"/>
                  <a:gd name="connsiteX20" fmla="*/ 208428 w 342685"/>
                  <a:gd name="connsiteY20" fmla="*/ 195942 h 200237"/>
                  <a:gd name="connsiteX21" fmla="*/ 186657 w 342685"/>
                  <a:gd name="connsiteY21" fmla="*/ 199571 h 200237"/>
                  <a:gd name="connsiteX22" fmla="*/ 186657 w 342685"/>
                  <a:gd name="connsiteY22" fmla="*/ 199571 h 200237"/>
                  <a:gd name="connsiteX23" fmla="*/ 212057 w 342685"/>
                  <a:gd name="connsiteY23" fmla="*/ 148771 h 200237"/>
                  <a:gd name="connsiteX24" fmla="*/ 226571 w 342685"/>
                  <a:gd name="connsiteY24" fmla="*/ 137885 h 200237"/>
                  <a:gd name="connsiteX25" fmla="*/ 226571 w 342685"/>
                  <a:gd name="connsiteY25" fmla="*/ 137885 h 200237"/>
                  <a:gd name="connsiteX26" fmla="*/ 103199 w 342685"/>
                  <a:gd name="connsiteY26" fmla="*/ 123370 h 200237"/>
                  <a:gd name="connsiteX27" fmla="*/ 90953 w 342685"/>
                  <a:gd name="connsiteY27" fmla="*/ 165010 h 200237"/>
                  <a:gd name="connsiteX28" fmla="*/ 69907 w 342685"/>
                  <a:gd name="connsiteY28" fmla="*/ 196125 h 200237"/>
                  <a:gd name="connsiteX0" fmla="*/ 69907 w 342685"/>
                  <a:gd name="connsiteY0" fmla="*/ 198029 h 202141"/>
                  <a:gd name="connsiteX1" fmla="*/ 73 w 342685"/>
                  <a:gd name="connsiteY1" fmla="*/ 195784 h 202141"/>
                  <a:gd name="connsiteX2" fmla="*/ 59657 w 342685"/>
                  <a:gd name="connsiteY2" fmla="*/ 118018 h 202141"/>
                  <a:gd name="connsiteX3" fmla="*/ 132228 w 342685"/>
                  <a:gd name="connsiteY3" fmla="*/ 49075 h 202141"/>
                  <a:gd name="connsiteX4" fmla="*/ 159896 w 342685"/>
                  <a:gd name="connsiteY4" fmla="*/ 38371 h 202141"/>
                  <a:gd name="connsiteX5" fmla="*/ 181486 w 342685"/>
                  <a:gd name="connsiteY5" fmla="*/ 26306 h 202141"/>
                  <a:gd name="connsiteX6" fmla="*/ 197542 w 342685"/>
                  <a:gd name="connsiteY6" fmla="*/ 1904 h 202141"/>
                  <a:gd name="connsiteX7" fmla="*/ 230199 w 342685"/>
                  <a:gd name="connsiteY7" fmla="*/ 5532 h 202141"/>
                  <a:gd name="connsiteX8" fmla="*/ 226571 w 342685"/>
                  <a:gd name="connsiteY8" fmla="*/ 20046 h 202141"/>
                  <a:gd name="connsiteX9" fmla="*/ 208428 w 342685"/>
                  <a:gd name="connsiteY9" fmla="*/ 34561 h 202141"/>
                  <a:gd name="connsiteX10" fmla="*/ 208428 w 342685"/>
                  <a:gd name="connsiteY10" fmla="*/ 67218 h 202141"/>
                  <a:gd name="connsiteX11" fmla="*/ 215685 w 342685"/>
                  <a:gd name="connsiteY11" fmla="*/ 88989 h 202141"/>
                  <a:gd name="connsiteX12" fmla="*/ 226571 w 342685"/>
                  <a:gd name="connsiteY12" fmla="*/ 92618 h 202141"/>
                  <a:gd name="connsiteX13" fmla="*/ 248342 w 342685"/>
                  <a:gd name="connsiteY13" fmla="*/ 103504 h 202141"/>
                  <a:gd name="connsiteX14" fmla="*/ 255599 w 342685"/>
                  <a:gd name="connsiteY14" fmla="*/ 114389 h 202141"/>
                  <a:gd name="connsiteX15" fmla="*/ 288257 w 342685"/>
                  <a:gd name="connsiteY15" fmla="*/ 121646 h 202141"/>
                  <a:gd name="connsiteX16" fmla="*/ 320914 w 342685"/>
                  <a:gd name="connsiteY16" fmla="*/ 92618 h 202141"/>
                  <a:gd name="connsiteX17" fmla="*/ 342685 w 342685"/>
                  <a:gd name="connsiteY17" fmla="*/ 128904 h 202141"/>
                  <a:gd name="connsiteX18" fmla="*/ 302771 w 342685"/>
                  <a:gd name="connsiteY18" fmla="*/ 139789 h 202141"/>
                  <a:gd name="connsiteX19" fmla="*/ 222942 w 342685"/>
                  <a:gd name="connsiteY19" fmla="*/ 176075 h 202141"/>
                  <a:gd name="connsiteX20" fmla="*/ 208428 w 342685"/>
                  <a:gd name="connsiteY20" fmla="*/ 197846 h 202141"/>
                  <a:gd name="connsiteX21" fmla="*/ 186657 w 342685"/>
                  <a:gd name="connsiteY21" fmla="*/ 201475 h 202141"/>
                  <a:gd name="connsiteX22" fmla="*/ 186657 w 342685"/>
                  <a:gd name="connsiteY22" fmla="*/ 201475 h 202141"/>
                  <a:gd name="connsiteX23" fmla="*/ 212057 w 342685"/>
                  <a:gd name="connsiteY23" fmla="*/ 150675 h 202141"/>
                  <a:gd name="connsiteX24" fmla="*/ 226571 w 342685"/>
                  <a:gd name="connsiteY24" fmla="*/ 139789 h 202141"/>
                  <a:gd name="connsiteX25" fmla="*/ 226571 w 342685"/>
                  <a:gd name="connsiteY25" fmla="*/ 139789 h 202141"/>
                  <a:gd name="connsiteX26" fmla="*/ 103199 w 342685"/>
                  <a:gd name="connsiteY26" fmla="*/ 125274 h 202141"/>
                  <a:gd name="connsiteX27" fmla="*/ 90953 w 342685"/>
                  <a:gd name="connsiteY27" fmla="*/ 166914 h 202141"/>
                  <a:gd name="connsiteX28" fmla="*/ 69907 w 342685"/>
                  <a:gd name="connsiteY28" fmla="*/ 198029 h 202141"/>
                  <a:gd name="connsiteX0" fmla="*/ 69907 w 342685"/>
                  <a:gd name="connsiteY0" fmla="*/ 192499 h 196611"/>
                  <a:gd name="connsiteX1" fmla="*/ 73 w 342685"/>
                  <a:gd name="connsiteY1" fmla="*/ 190254 h 196611"/>
                  <a:gd name="connsiteX2" fmla="*/ 59657 w 342685"/>
                  <a:gd name="connsiteY2" fmla="*/ 112488 h 196611"/>
                  <a:gd name="connsiteX3" fmla="*/ 132228 w 342685"/>
                  <a:gd name="connsiteY3" fmla="*/ 43545 h 196611"/>
                  <a:gd name="connsiteX4" fmla="*/ 159896 w 342685"/>
                  <a:gd name="connsiteY4" fmla="*/ 32841 h 196611"/>
                  <a:gd name="connsiteX5" fmla="*/ 181486 w 342685"/>
                  <a:gd name="connsiteY5" fmla="*/ 20776 h 196611"/>
                  <a:gd name="connsiteX6" fmla="*/ 199447 w 342685"/>
                  <a:gd name="connsiteY6" fmla="*/ 13519 h 196611"/>
                  <a:gd name="connsiteX7" fmla="*/ 230199 w 342685"/>
                  <a:gd name="connsiteY7" fmla="*/ 2 h 196611"/>
                  <a:gd name="connsiteX8" fmla="*/ 226571 w 342685"/>
                  <a:gd name="connsiteY8" fmla="*/ 14516 h 196611"/>
                  <a:gd name="connsiteX9" fmla="*/ 208428 w 342685"/>
                  <a:gd name="connsiteY9" fmla="*/ 29031 h 196611"/>
                  <a:gd name="connsiteX10" fmla="*/ 208428 w 342685"/>
                  <a:gd name="connsiteY10" fmla="*/ 61688 h 196611"/>
                  <a:gd name="connsiteX11" fmla="*/ 215685 w 342685"/>
                  <a:gd name="connsiteY11" fmla="*/ 83459 h 196611"/>
                  <a:gd name="connsiteX12" fmla="*/ 226571 w 342685"/>
                  <a:gd name="connsiteY12" fmla="*/ 87088 h 196611"/>
                  <a:gd name="connsiteX13" fmla="*/ 248342 w 342685"/>
                  <a:gd name="connsiteY13" fmla="*/ 97974 h 196611"/>
                  <a:gd name="connsiteX14" fmla="*/ 255599 w 342685"/>
                  <a:gd name="connsiteY14" fmla="*/ 108859 h 196611"/>
                  <a:gd name="connsiteX15" fmla="*/ 288257 w 342685"/>
                  <a:gd name="connsiteY15" fmla="*/ 116116 h 196611"/>
                  <a:gd name="connsiteX16" fmla="*/ 320914 w 342685"/>
                  <a:gd name="connsiteY16" fmla="*/ 87088 h 196611"/>
                  <a:gd name="connsiteX17" fmla="*/ 342685 w 342685"/>
                  <a:gd name="connsiteY17" fmla="*/ 123374 h 196611"/>
                  <a:gd name="connsiteX18" fmla="*/ 302771 w 342685"/>
                  <a:gd name="connsiteY18" fmla="*/ 134259 h 196611"/>
                  <a:gd name="connsiteX19" fmla="*/ 222942 w 342685"/>
                  <a:gd name="connsiteY19" fmla="*/ 170545 h 196611"/>
                  <a:gd name="connsiteX20" fmla="*/ 208428 w 342685"/>
                  <a:gd name="connsiteY20" fmla="*/ 192316 h 196611"/>
                  <a:gd name="connsiteX21" fmla="*/ 186657 w 342685"/>
                  <a:gd name="connsiteY21" fmla="*/ 195945 h 196611"/>
                  <a:gd name="connsiteX22" fmla="*/ 186657 w 342685"/>
                  <a:gd name="connsiteY22" fmla="*/ 195945 h 196611"/>
                  <a:gd name="connsiteX23" fmla="*/ 212057 w 342685"/>
                  <a:gd name="connsiteY23" fmla="*/ 145145 h 196611"/>
                  <a:gd name="connsiteX24" fmla="*/ 226571 w 342685"/>
                  <a:gd name="connsiteY24" fmla="*/ 134259 h 196611"/>
                  <a:gd name="connsiteX25" fmla="*/ 226571 w 342685"/>
                  <a:gd name="connsiteY25" fmla="*/ 134259 h 196611"/>
                  <a:gd name="connsiteX26" fmla="*/ 103199 w 342685"/>
                  <a:gd name="connsiteY26" fmla="*/ 119744 h 196611"/>
                  <a:gd name="connsiteX27" fmla="*/ 90953 w 342685"/>
                  <a:gd name="connsiteY27" fmla="*/ 161384 h 196611"/>
                  <a:gd name="connsiteX28" fmla="*/ 69907 w 342685"/>
                  <a:gd name="connsiteY28" fmla="*/ 192499 h 196611"/>
                  <a:gd name="connsiteX0" fmla="*/ 69907 w 342685"/>
                  <a:gd name="connsiteY0" fmla="*/ 179628 h 183740"/>
                  <a:gd name="connsiteX1" fmla="*/ 73 w 342685"/>
                  <a:gd name="connsiteY1" fmla="*/ 177383 h 183740"/>
                  <a:gd name="connsiteX2" fmla="*/ 59657 w 342685"/>
                  <a:gd name="connsiteY2" fmla="*/ 99617 h 183740"/>
                  <a:gd name="connsiteX3" fmla="*/ 132228 w 342685"/>
                  <a:gd name="connsiteY3" fmla="*/ 30674 h 183740"/>
                  <a:gd name="connsiteX4" fmla="*/ 159896 w 342685"/>
                  <a:gd name="connsiteY4" fmla="*/ 19970 h 183740"/>
                  <a:gd name="connsiteX5" fmla="*/ 181486 w 342685"/>
                  <a:gd name="connsiteY5" fmla="*/ 7905 h 183740"/>
                  <a:gd name="connsiteX6" fmla="*/ 199447 w 342685"/>
                  <a:gd name="connsiteY6" fmla="*/ 648 h 183740"/>
                  <a:gd name="connsiteX7" fmla="*/ 230199 w 342685"/>
                  <a:gd name="connsiteY7" fmla="*/ 466 h 183740"/>
                  <a:gd name="connsiteX8" fmla="*/ 226571 w 342685"/>
                  <a:gd name="connsiteY8" fmla="*/ 1645 h 183740"/>
                  <a:gd name="connsiteX9" fmla="*/ 208428 w 342685"/>
                  <a:gd name="connsiteY9" fmla="*/ 16160 h 183740"/>
                  <a:gd name="connsiteX10" fmla="*/ 208428 w 342685"/>
                  <a:gd name="connsiteY10" fmla="*/ 48817 h 183740"/>
                  <a:gd name="connsiteX11" fmla="*/ 215685 w 342685"/>
                  <a:gd name="connsiteY11" fmla="*/ 70588 h 183740"/>
                  <a:gd name="connsiteX12" fmla="*/ 226571 w 342685"/>
                  <a:gd name="connsiteY12" fmla="*/ 74217 h 183740"/>
                  <a:gd name="connsiteX13" fmla="*/ 248342 w 342685"/>
                  <a:gd name="connsiteY13" fmla="*/ 85103 h 183740"/>
                  <a:gd name="connsiteX14" fmla="*/ 255599 w 342685"/>
                  <a:gd name="connsiteY14" fmla="*/ 95988 h 183740"/>
                  <a:gd name="connsiteX15" fmla="*/ 288257 w 342685"/>
                  <a:gd name="connsiteY15" fmla="*/ 103245 h 183740"/>
                  <a:gd name="connsiteX16" fmla="*/ 320914 w 342685"/>
                  <a:gd name="connsiteY16" fmla="*/ 74217 h 183740"/>
                  <a:gd name="connsiteX17" fmla="*/ 342685 w 342685"/>
                  <a:gd name="connsiteY17" fmla="*/ 110503 h 183740"/>
                  <a:gd name="connsiteX18" fmla="*/ 302771 w 342685"/>
                  <a:gd name="connsiteY18" fmla="*/ 121388 h 183740"/>
                  <a:gd name="connsiteX19" fmla="*/ 222942 w 342685"/>
                  <a:gd name="connsiteY19" fmla="*/ 157674 h 183740"/>
                  <a:gd name="connsiteX20" fmla="*/ 208428 w 342685"/>
                  <a:gd name="connsiteY20" fmla="*/ 179445 h 183740"/>
                  <a:gd name="connsiteX21" fmla="*/ 186657 w 342685"/>
                  <a:gd name="connsiteY21" fmla="*/ 183074 h 183740"/>
                  <a:gd name="connsiteX22" fmla="*/ 186657 w 342685"/>
                  <a:gd name="connsiteY22" fmla="*/ 183074 h 183740"/>
                  <a:gd name="connsiteX23" fmla="*/ 212057 w 342685"/>
                  <a:gd name="connsiteY23" fmla="*/ 132274 h 183740"/>
                  <a:gd name="connsiteX24" fmla="*/ 226571 w 342685"/>
                  <a:gd name="connsiteY24" fmla="*/ 121388 h 183740"/>
                  <a:gd name="connsiteX25" fmla="*/ 226571 w 342685"/>
                  <a:gd name="connsiteY25" fmla="*/ 121388 h 183740"/>
                  <a:gd name="connsiteX26" fmla="*/ 103199 w 342685"/>
                  <a:gd name="connsiteY26" fmla="*/ 106873 h 183740"/>
                  <a:gd name="connsiteX27" fmla="*/ 90953 w 342685"/>
                  <a:gd name="connsiteY27" fmla="*/ 148513 h 183740"/>
                  <a:gd name="connsiteX28" fmla="*/ 69907 w 342685"/>
                  <a:gd name="connsiteY28" fmla="*/ 179628 h 183740"/>
                  <a:gd name="connsiteX0" fmla="*/ 69907 w 342685"/>
                  <a:gd name="connsiteY0" fmla="*/ 179628 h 183740"/>
                  <a:gd name="connsiteX1" fmla="*/ 73 w 342685"/>
                  <a:gd name="connsiteY1" fmla="*/ 177383 h 183740"/>
                  <a:gd name="connsiteX2" fmla="*/ 59657 w 342685"/>
                  <a:gd name="connsiteY2" fmla="*/ 99617 h 183740"/>
                  <a:gd name="connsiteX3" fmla="*/ 115083 w 342685"/>
                  <a:gd name="connsiteY3" fmla="*/ 45914 h 183740"/>
                  <a:gd name="connsiteX4" fmla="*/ 159896 w 342685"/>
                  <a:gd name="connsiteY4" fmla="*/ 19970 h 183740"/>
                  <a:gd name="connsiteX5" fmla="*/ 181486 w 342685"/>
                  <a:gd name="connsiteY5" fmla="*/ 7905 h 183740"/>
                  <a:gd name="connsiteX6" fmla="*/ 199447 w 342685"/>
                  <a:gd name="connsiteY6" fmla="*/ 648 h 183740"/>
                  <a:gd name="connsiteX7" fmla="*/ 230199 w 342685"/>
                  <a:gd name="connsiteY7" fmla="*/ 466 h 183740"/>
                  <a:gd name="connsiteX8" fmla="*/ 226571 w 342685"/>
                  <a:gd name="connsiteY8" fmla="*/ 1645 h 183740"/>
                  <a:gd name="connsiteX9" fmla="*/ 208428 w 342685"/>
                  <a:gd name="connsiteY9" fmla="*/ 16160 h 183740"/>
                  <a:gd name="connsiteX10" fmla="*/ 208428 w 342685"/>
                  <a:gd name="connsiteY10" fmla="*/ 48817 h 183740"/>
                  <a:gd name="connsiteX11" fmla="*/ 215685 w 342685"/>
                  <a:gd name="connsiteY11" fmla="*/ 70588 h 183740"/>
                  <a:gd name="connsiteX12" fmla="*/ 226571 w 342685"/>
                  <a:gd name="connsiteY12" fmla="*/ 74217 h 183740"/>
                  <a:gd name="connsiteX13" fmla="*/ 248342 w 342685"/>
                  <a:gd name="connsiteY13" fmla="*/ 85103 h 183740"/>
                  <a:gd name="connsiteX14" fmla="*/ 255599 w 342685"/>
                  <a:gd name="connsiteY14" fmla="*/ 95988 h 183740"/>
                  <a:gd name="connsiteX15" fmla="*/ 288257 w 342685"/>
                  <a:gd name="connsiteY15" fmla="*/ 103245 h 183740"/>
                  <a:gd name="connsiteX16" fmla="*/ 320914 w 342685"/>
                  <a:gd name="connsiteY16" fmla="*/ 74217 h 183740"/>
                  <a:gd name="connsiteX17" fmla="*/ 342685 w 342685"/>
                  <a:gd name="connsiteY17" fmla="*/ 110503 h 183740"/>
                  <a:gd name="connsiteX18" fmla="*/ 302771 w 342685"/>
                  <a:gd name="connsiteY18" fmla="*/ 121388 h 183740"/>
                  <a:gd name="connsiteX19" fmla="*/ 222942 w 342685"/>
                  <a:gd name="connsiteY19" fmla="*/ 157674 h 183740"/>
                  <a:gd name="connsiteX20" fmla="*/ 208428 w 342685"/>
                  <a:gd name="connsiteY20" fmla="*/ 179445 h 183740"/>
                  <a:gd name="connsiteX21" fmla="*/ 186657 w 342685"/>
                  <a:gd name="connsiteY21" fmla="*/ 183074 h 183740"/>
                  <a:gd name="connsiteX22" fmla="*/ 186657 w 342685"/>
                  <a:gd name="connsiteY22" fmla="*/ 183074 h 183740"/>
                  <a:gd name="connsiteX23" fmla="*/ 212057 w 342685"/>
                  <a:gd name="connsiteY23" fmla="*/ 132274 h 183740"/>
                  <a:gd name="connsiteX24" fmla="*/ 226571 w 342685"/>
                  <a:gd name="connsiteY24" fmla="*/ 121388 h 183740"/>
                  <a:gd name="connsiteX25" fmla="*/ 226571 w 342685"/>
                  <a:gd name="connsiteY25" fmla="*/ 121388 h 183740"/>
                  <a:gd name="connsiteX26" fmla="*/ 103199 w 342685"/>
                  <a:gd name="connsiteY26" fmla="*/ 106873 h 183740"/>
                  <a:gd name="connsiteX27" fmla="*/ 90953 w 342685"/>
                  <a:gd name="connsiteY27" fmla="*/ 148513 h 183740"/>
                  <a:gd name="connsiteX28" fmla="*/ 69907 w 342685"/>
                  <a:gd name="connsiteY28" fmla="*/ 179628 h 183740"/>
                  <a:gd name="connsiteX0" fmla="*/ 69907 w 342685"/>
                  <a:gd name="connsiteY0" fmla="*/ 179628 h 183740"/>
                  <a:gd name="connsiteX1" fmla="*/ 73 w 342685"/>
                  <a:gd name="connsiteY1" fmla="*/ 177383 h 183740"/>
                  <a:gd name="connsiteX2" fmla="*/ 59657 w 342685"/>
                  <a:gd name="connsiteY2" fmla="*/ 99617 h 183740"/>
                  <a:gd name="connsiteX3" fmla="*/ 115083 w 342685"/>
                  <a:gd name="connsiteY3" fmla="*/ 45914 h 183740"/>
                  <a:gd name="connsiteX4" fmla="*/ 144656 w 342685"/>
                  <a:gd name="connsiteY4" fmla="*/ 31400 h 183740"/>
                  <a:gd name="connsiteX5" fmla="*/ 181486 w 342685"/>
                  <a:gd name="connsiteY5" fmla="*/ 7905 h 183740"/>
                  <a:gd name="connsiteX6" fmla="*/ 199447 w 342685"/>
                  <a:gd name="connsiteY6" fmla="*/ 648 h 183740"/>
                  <a:gd name="connsiteX7" fmla="*/ 230199 w 342685"/>
                  <a:gd name="connsiteY7" fmla="*/ 466 h 183740"/>
                  <a:gd name="connsiteX8" fmla="*/ 226571 w 342685"/>
                  <a:gd name="connsiteY8" fmla="*/ 1645 h 183740"/>
                  <a:gd name="connsiteX9" fmla="*/ 208428 w 342685"/>
                  <a:gd name="connsiteY9" fmla="*/ 16160 h 183740"/>
                  <a:gd name="connsiteX10" fmla="*/ 208428 w 342685"/>
                  <a:gd name="connsiteY10" fmla="*/ 48817 h 183740"/>
                  <a:gd name="connsiteX11" fmla="*/ 215685 w 342685"/>
                  <a:gd name="connsiteY11" fmla="*/ 70588 h 183740"/>
                  <a:gd name="connsiteX12" fmla="*/ 226571 w 342685"/>
                  <a:gd name="connsiteY12" fmla="*/ 74217 h 183740"/>
                  <a:gd name="connsiteX13" fmla="*/ 248342 w 342685"/>
                  <a:gd name="connsiteY13" fmla="*/ 85103 h 183740"/>
                  <a:gd name="connsiteX14" fmla="*/ 255599 w 342685"/>
                  <a:gd name="connsiteY14" fmla="*/ 95988 h 183740"/>
                  <a:gd name="connsiteX15" fmla="*/ 288257 w 342685"/>
                  <a:gd name="connsiteY15" fmla="*/ 103245 h 183740"/>
                  <a:gd name="connsiteX16" fmla="*/ 320914 w 342685"/>
                  <a:gd name="connsiteY16" fmla="*/ 74217 h 183740"/>
                  <a:gd name="connsiteX17" fmla="*/ 342685 w 342685"/>
                  <a:gd name="connsiteY17" fmla="*/ 110503 h 183740"/>
                  <a:gd name="connsiteX18" fmla="*/ 302771 w 342685"/>
                  <a:gd name="connsiteY18" fmla="*/ 121388 h 183740"/>
                  <a:gd name="connsiteX19" fmla="*/ 222942 w 342685"/>
                  <a:gd name="connsiteY19" fmla="*/ 157674 h 183740"/>
                  <a:gd name="connsiteX20" fmla="*/ 208428 w 342685"/>
                  <a:gd name="connsiteY20" fmla="*/ 179445 h 183740"/>
                  <a:gd name="connsiteX21" fmla="*/ 186657 w 342685"/>
                  <a:gd name="connsiteY21" fmla="*/ 183074 h 183740"/>
                  <a:gd name="connsiteX22" fmla="*/ 186657 w 342685"/>
                  <a:gd name="connsiteY22" fmla="*/ 183074 h 183740"/>
                  <a:gd name="connsiteX23" fmla="*/ 212057 w 342685"/>
                  <a:gd name="connsiteY23" fmla="*/ 132274 h 183740"/>
                  <a:gd name="connsiteX24" fmla="*/ 226571 w 342685"/>
                  <a:gd name="connsiteY24" fmla="*/ 121388 h 183740"/>
                  <a:gd name="connsiteX25" fmla="*/ 226571 w 342685"/>
                  <a:gd name="connsiteY25" fmla="*/ 121388 h 183740"/>
                  <a:gd name="connsiteX26" fmla="*/ 103199 w 342685"/>
                  <a:gd name="connsiteY26" fmla="*/ 106873 h 183740"/>
                  <a:gd name="connsiteX27" fmla="*/ 90953 w 342685"/>
                  <a:gd name="connsiteY27" fmla="*/ 148513 h 183740"/>
                  <a:gd name="connsiteX28" fmla="*/ 69907 w 342685"/>
                  <a:gd name="connsiteY28" fmla="*/ 179628 h 183740"/>
                  <a:gd name="connsiteX0" fmla="*/ 69907 w 342685"/>
                  <a:gd name="connsiteY0" fmla="*/ 180466 h 184578"/>
                  <a:gd name="connsiteX1" fmla="*/ 73 w 342685"/>
                  <a:gd name="connsiteY1" fmla="*/ 178221 h 184578"/>
                  <a:gd name="connsiteX2" fmla="*/ 59657 w 342685"/>
                  <a:gd name="connsiteY2" fmla="*/ 100455 h 184578"/>
                  <a:gd name="connsiteX3" fmla="*/ 115083 w 342685"/>
                  <a:gd name="connsiteY3" fmla="*/ 46752 h 184578"/>
                  <a:gd name="connsiteX4" fmla="*/ 144656 w 342685"/>
                  <a:gd name="connsiteY4" fmla="*/ 32238 h 184578"/>
                  <a:gd name="connsiteX5" fmla="*/ 181486 w 342685"/>
                  <a:gd name="connsiteY5" fmla="*/ 20173 h 184578"/>
                  <a:gd name="connsiteX6" fmla="*/ 199447 w 342685"/>
                  <a:gd name="connsiteY6" fmla="*/ 1486 h 184578"/>
                  <a:gd name="connsiteX7" fmla="*/ 230199 w 342685"/>
                  <a:gd name="connsiteY7" fmla="*/ 1304 h 184578"/>
                  <a:gd name="connsiteX8" fmla="*/ 226571 w 342685"/>
                  <a:gd name="connsiteY8" fmla="*/ 2483 h 184578"/>
                  <a:gd name="connsiteX9" fmla="*/ 208428 w 342685"/>
                  <a:gd name="connsiteY9" fmla="*/ 16998 h 184578"/>
                  <a:gd name="connsiteX10" fmla="*/ 208428 w 342685"/>
                  <a:gd name="connsiteY10" fmla="*/ 49655 h 184578"/>
                  <a:gd name="connsiteX11" fmla="*/ 215685 w 342685"/>
                  <a:gd name="connsiteY11" fmla="*/ 71426 h 184578"/>
                  <a:gd name="connsiteX12" fmla="*/ 226571 w 342685"/>
                  <a:gd name="connsiteY12" fmla="*/ 75055 h 184578"/>
                  <a:gd name="connsiteX13" fmla="*/ 248342 w 342685"/>
                  <a:gd name="connsiteY13" fmla="*/ 85941 h 184578"/>
                  <a:gd name="connsiteX14" fmla="*/ 255599 w 342685"/>
                  <a:gd name="connsiteY14" fmla="*/ 96826 h 184578"/>
                  <a:gd name="connsiteX15" fmla="*/ 288257 w 342685"/>
                  <a:gd name="connsiteY15" fmla="*/ 104083 h 184578"/>
                  <a:gd name="connsiteX16" fmla="*/ 320914 w 342685"/>
                  <a:gd name="connsiteY16" fmla="*/ 75055 h 184578"/>
                  <a:gd name="connsiteX17" fmla="*/ 342685 w 342685"/>
                  <a:gd name="connsiteY17" fmla="*/ 111341 h 184578"/>
                  <a:gd name="connsiteX18" fmla="*/ 302771 w 342685"/>
                  <a:gd name="connsiteY18" fmla="*/ 122226 h 184578"/>
                  <a:gd name="connsiteX19" fmla="*/ 222942 w 342685"/>
                  <a:gd name="connsiteY19" fmla="*/ 158512 h 184578"/>
                  <a:gd name="connsiteX20" fmla="*/ 208428 w 342685"/>
                  <a:gd name="connsiteY20" fmla="*/ 180283 h 184578"/>
                  <a:gd name="connsiteX21" fmla="*/ 186657 w 342685"/>
                  <a:gd name="connsiteY21" fmla="*/ 183912 h 184578"/>
                  <a:gd name="connsiteX22" fmla="*/ 186657 w 342685"/>
                  <a:gd name="connsiteY22" fmla="*/ 183912 h 184578"/>
                  <a:gd name="connsiteX23" fmla="*/ 212057 w 342685"/>
                  <a:gd name="connsiteY23" fmla="*/ 133112 h 184578"/>
                  <a:gd name="connsiteX24" fmla="*/ 226571 w 342685"/>
                  <a:gd name="connsiteY24" fmla="*/ 122226 h 184578"/>
                  <a:gd name="connsiteX25" fmla="*/ 226571 w 342685"/>
                  <a:gd name="connsiteY25" fmla="*/ 122226 h 184578"/>
                  <a:gd name="connsiteX26" fmla="*/ 103199 w 342685"/>
                  <a:gd name="connsiteY26" fmla="*/ 107711 h 184578"/>
                  <a:gd name="connsiteX27" fmla="*/ 90953 w 342685"/>
                  <a:gd name="connsiteY27" fmla="*/ 149351 h 184578"/>
                  <a:gd name="connsiteX28" fmla="*/ 69907 w 342685"/>
                  <a:gd name="connsiteY28" fmla="*/ 180466 h 184578"/>
                  <a:gd name="connsiteX0" fmla="*/ 69907 w 342685"/>
                  <a:gd name="connsiteY0" fmla="*/ 180663 h 184775"/>
                  <a:gd name="connsiteX1" fmla="*/ 73 w 342685"/>
                  <a:gd name="connsiteY1" fmla="*/ 178418 h 184775"/>
                  <a:gd name="connsiteX2" fmla="*/ 59657 w 342685"/>
                  <a:gd name="connsiteY2" fmla="*/ 100652 h 184775"/>
                  <a:gd name="connsiteX3" fmla="*/ 115083 w 342685"/>
                  <a:gd name="connsiteY3" fmla="*/ 46949 h 184775"/>
                  <a:gd name="connsiteX4" fmla="*/ 144656 w 342685"/>
                  <a:gd name="connsiteY4" fmla="*/ 32435 h 184775"/>
                  <a:gd name="connsiteX5" fmla="*/ 181486 w 342685"/>
                  <a:gd name="connsiteY5" fmla="*/ 20370 h 184775"/>
                  <a:gd name="connsiteX6" fmla="*/ 199447 w 342685"/>
                  <a:gd name="connsiteY6" fmla="*/ 18828 h 184775"/>
                  <a:gd name="connsiteX7" fmla="*/ 230199 w 342685"/>
                  <a:gd name="connsiteY7" fmla="*/ 1501 h 184775"/>
                  <a:gd name="connsiteX8" fmla="*/ 226571 w 342685"/>
                  <a:gd name="connsiteY8" fmla="*/ 2680 h 184775"/>
                  <a:gd name="connsiteX9" fmla="*/ 208428 w 342685"/>
                  <a:gd name="connsiteY9" fmla="*/ 17195 h 184775"/>
                  <a:gd name="connsiteX10" fmla="*/ 208428 w 342685"/>
                  <a:gd name="connsiteY10" fmla="*/ 49852 h 184775"/>
                  <a:gd name="connsiteX11" fmla="*/ 215685 w 342685"/>
                  <a:gd name="connsiteY11" fmla="*/ 71623 h 184775"/>
                  <a:gd name="connsiteX12" fmla="*/ 226571 w 342685"/>
                  <a:gd name="connsiteY12" fmla="*/ 75252 h 184775"/>
                  <a:gd name="connsiteX13" fmla="*/ 248342 w 342685"/>
                  <a:gd name="connsiteY13" fmla="*/ 86138 h 184775"/>
                  <a:gd name="connsiteX14" fmla="*/ 255599 w 342685"/>
                  <a:gd name="connsiteY14" fmla="*/ 97023 h 184775"/>
                  <a:gd name="connsiteX15" fmla="*/ 288257 w 342685"/>
                  <a:gd name="connsiteY15" fmla="*/ 104280 h 184775"/>
                  <a:gd name="connsiteX16" fmla="*/ 320914 w 342685"/>
                  <a:gd name="connsiteY16" fmla="*/ 75252 h 184775"/>
                  <a:gd name="connsiteX17" fmla="*/ 342685 w 342685"/>
                  <a:gd name="connsiteY17" fmla="*/ 111538 h 184775"/>
                  <a:gd name="connsiteX18" fmla="*/ 302771 w 342685"/>
                  <a:gd name="connsiteY18" fmla="*/ 122423 h 184775"/>
                  <a:gd name="connsiteX19" fmla="*/ 222942 w 342685"/>
                  <a:gd name="connsiteY19" fmla="*/ 158709 h 184775"/>
                  <a:gd name="connsiteX20" fmla="*/ 208428 w 342685"/>
                  <a:gd name="connsiteY20" fmla="*/ 180480 h 184775"/>
                  <a:gd name="connsiteX21" fmla="*/ 186657 w 342685"/>
                  <a:gd name="connsiteY21" fmla="*/ 184109 h 184775"/>
                  <a:gd name="connsiteX22" fmla="*/ 186657 w 342685"/>
                  <a:gd name="connsiteY22" fmla="*/ 184109 h 184775"/>
                  <a:gd name="connsiteX23" fmla="*/ 212057 w 342685"/>
                  <a:gd name="connsiteY23" fmla="*/ 133309 h 184775"/>
                  <a:gd name="connsiteX24" fmla="*/ 226571 w 342685"/>
                  <a:gd name="connsiteY24" fmla="*/ 122423 h 184775"/>
                  <a:gd name="connsiteX25" fmla="*/ 226571 w 342685"/>
                  <a:gd name="connsiteY25" fmla="*/ 122423 h 184775"/>
                  <a:gd name="connsiteX26" fmla="*/ 103199 w 342685"/>
                  <a:gd name="connsiteY26" fmla="*/ 107908 h 184775"/>
                  <a:gd name="connsiteX27" fmla="*/ 90953 w 342685"/>
                  <a:gd name="connsiteY27" fmla="*/ 149548 h 184775"/>
                  <a:gd name="connsiteX28" fmla="*/ 69907 w 342685"/>
                  <a:gd name="connsiteY28" fmla="*/ 180663 h 184775"/>
                  <a:gd name="connsiteX0" fmla="*/ 69907 w 342685"/>
                  <a:gd name="connsiteY0" fmla="*/ 180663 h 184775"/>
                  <a:gd name="connsiteX1" fmla="*/ 73 w 342685"/>
                  <a:gd name="connsiteY1" fmla="*/ 178418 h 184775"/>
                  <a:gd name="connsiteX2" fmla="*/ 59657 w 342685"/>
                  <a:gd name="connsiteY2" fmla="*/ 100652 h 184775"/>
                  <a:gd name="connsiteX3" fmla="*/ 115083 w 342685"/>
                  <a:gd name="connsiteY3" fmla="*/ 46949 h 184775"/>
                  <a:gd name="connsiteX4" fmla="*/ 144656 w 342685"/>
                  <a:gd name="connsiteY4" fmla="*/ 32435 h 184775"/>
                  <a:gd name="connsiteX5" fmla="*/ 181486 w 342685"/>
                  <a:gd name="connsiteY5" fmla="*/ 20370 h 184775"/>
                  <a:gd name="connsiteX6" fmla="*/ 199447 w 342685"/>
                  <a:gd name="connsiteY6" fmla="*/ 18828 h 184775"/>
                  <a:gd name="connsiteX7" fmla="*/ 230199 w 342685"/>
                  <a:gd name="connsiteY7" fmla="*/ 1501 h 184775"/>
                  <a:gd name="connsiteX8" fmla="*/ 226571 w 342685"/>
                  <a:gd name="connsiteY8" fmla="*/ 2680 h 184775"/>
                  <a:gd name="connsiteX9" fmla="*/ 208428 w 342685"/>
                  <a:gd name="connsiteY9" fmla="*/ 17195 h 184775"/>
                  <a:gd name="connsiteX10" fmla="*/ 229383 w 342685"/>
                  <a:gd name="connsiteY10" fmla="*/ 53662 h 184775"/>
                  <a:gd name="connsiteX11" fmla="*/ 215685 w 342685"/>
                  <a:gd name="connsiteY11" fmla="*/ 71623 h 184775"/>
                  <a:gd name="connsiteX12" fmla="*/ 226571 w 342685"/>
                  <a:gd name="connsiteY12" fmla="*/ 75252 h 184775"/>
                  <a:gd name="connsiteX13" fmla="*/ 248342 w 342685"/>
                  <a:gd name="connsiteY13" fmla="*/ 86138 h 184775"/>
                  <a:gd name="connsiteX14" fmla="*/ 255599 w 342685"/>
                  <a:gd name="connsiteY14" fmla="*/ 97023 h 184775"/>
                  <a:gd name="connsiteX15" fmla="*/ 288257 w 342685"/>
                  <a:gd name="connsiteY15" fmla="*/ 104280 h 184775"/>
                  <a:gd name="connsiteX16" fmla="*/ 320914 w 342685"/>
                  <a:gd name="connsiteY16" fmla="*/ 75252 h 184775"/>
                  <a:gd name="connsiteX17" fmla="*/ 342685 w 342685"/>
                  <a:gd name="connsiteY17" fmla="*/ 111538 h 184775"/>
                  <a:gd name="connsiteX18" fmla="*/ 302771 w 342685"/>
                  <a:gd name="connsiteY18" fmla="*/ 122423 h 184775"/>
                  <a:gd name="connsiteX19" fmla="*/ 222942 w 342685"/>
                  <a:gd name="connsiteY19" fmla="*/ 158709 h 184775"/>
                  <a:gd name="connsiteX20" fmla="*/ 208428 w 342685"/>
                  <a:gd name="connsiteY20" fmla="*/ 180480 h 184775"/>
                  <a:gd name="connsiteX21" fmla="*/ 186657 w 342685"/>
                  <a:gd name="connsiteY21" fmla="*/ 184109 h 184775"/>
                  <a:gd name="connsiteX22" fmla="*/ 186657 w 342685"/>
                  <a:gd name="connsiteY22" fmla="*/ 184109 h 184775"/>
                  <a:gd name="connsiteX23" fmla="*/ 212057 w 342685"/>
                  <a:gd name="connsiteY23" fmla="*/ 133309 h 184775"/>
                  <a:gd name="connsiteX24" fmla="*/ 226571 w 342685"/>
                  <a:gd name="connsiteY24" fmla="*/ 122423 h 184775"/>
                  <a:gd name="connsiteX25" fmla="*/ 226571 w 342685"/>
                  <a:gd name="connsiteY25" fmla="*/ 122423 h 184775"/>
                  <a:gd name="connsiteX26" fmla="*/ 103199 w 342685"/>
                  <a:gd name="connsiteY26" fmla="*/ 107908 h 184775"/>
                  <a:gd name="connsiteX27" fmla="*/ 90953 w 342685"/>
                  <a:gd name="connsiteY27" fmla="*/ 149548 h 184775"/>
                  <a:gd name="connsiteX28" fmla="*/ 69907 w 342685"/>
                  <a:gd name="connsiteY28" fmla="*/ 180663 h 184775"/>
                  <a:gd name="connsiteX0" fmla="*/ 69907 w 342685"/>
                  <a:gd name="connsiteY0" fmla="*/ 180176 h 184288"/>
                  <a:gd name="connsiteX1" fmla="*/ 73 w 342685"/>
                  <a:gd name="connsiteY1" fmla="*/ 177931 h 184288"/>
                  <a:gd name="connsiteX2" fmla="*/ 59657 w 342685"/>
                  <a:gd name="connsiteY2" fmla="*/ 100165 h 184288"/>
                  <a:gd name="connsiteX3" fmla="*/ 115083 w 342685"/>
                  <a:gd name="connsiteY3" fmla="*/ 46462 h 184288"/>
                  <a:gd name="connsiteX4" fmla="*/ 144656 w 342685"/>
                  <a:gd name="connsiteY4" fmla="*/ 31948 h 184288"/>
                  <a:gd name="connsiteX5" fmla="*/ 181486 w 342685"/>
                  <a:gd name="connsiteY5" fmla="*/ 19883 h 184288"/>
                  <a:gd name="connsiteX6" fmla="*/ 199447 w 342685"/>
                  <a:gd name="connsiteY6" fmla="*/ 18341 h 184288"/>
                  <a:gd name="connsiteX7" fmla="*/ 230199 w 342685"/>
                  <a:gd name="connsiteY7" fmla="*/ 1014 h 184288"/>
                  <a:gd name="connsiteX8" fmla="*/ 226571 w 342685"/>
                  <a:gd name="connsiteY8" fmla="*/ 2193 h 184288"/>
                  <a:gd name="connsiteX9" fmla="*/ 198903 w 342685"/>
                  <a:gd name="connsiteY9" fmla="*/ 3373 h 184288"/>
                  <a:gd name="connsiteX10" fmla="*/ 229383 w 342685"/>
                  <a:gd name="connsiteY10" fmla="*/ 53175 h 184288"/>
                  <a:gd name="connsiteX11" fmla="*/ 215685 w 342685"/>
                  <a:gd name="connsiteY11" fmla="*/ 71136 h 184288"/>
                  <a:gd name="connsiteX12" fmla="*/ 226571 w 342685"/>
                  <a:gd name="connsiteY12" fmla="*/ 74765 h 184288"/>
                  <a:gd name="connsiteX13" fmla="*/ 248342 w 342685"/>
                  <a:gd name="connsiteY13" fmla="*/ 85651 h 184288"/>
                  <a:gd name="connsiteX14" fmla="*/ 255599 w 342685"/>
                  <a:gd name="connsiteY14" fmla="*/ 96536 h 184288"/>
                  <a:gd name="connsiteX15" fmla="*/ 288257 w 342685"/>
                  <a:gd name="connsiteY15" fmla="*/ 103793 h 184288"/>
                  <a:gd name="connsiteX16" fmla="*/ 320914 w 342685"/>
                  <a:gd name="connsiteY16" fmla="*/ 74765 h 184288"/>
                  <a:gd name="connsiteX17" fmla="*/ 342685 w 342685"/>
                  <a:gd name="connsiteY17" fmla="*/ 111051 h 184288"/>
                  <a:gd name="connsiteX18" fmla="*/ 302771 w 342685"/>
                  <a:gd name="connsiteY18" fmla="*/ 121936 h 184288"/>
                  <a:gd name="connsiteX19" fmla="*/ 222942 w 342685"/>
                  <a:gd name="connsiteY19" fmla="*/ 158222 h 184288"/>
                  <a:gd name="connsiteX20" fmla="*/ 208428 w 342685"/>
                  <a:gd name="connsiteY20" fmla="*/ 179993 h 184288"/>
                  <a:gd name="connsiteX21" fmla="*/ 186657 w 342685"/>
                  <a:gd name="connsiteY21" fmla="*/ 183622 h 184288"/>
                  <a:gd name="connsiteX22" fmla="*/ 186657 w 342685"/>
                  <a:gd name="connsiteY22" fmla="*/ 183622 h 184288"/>
                  <a:gd name="connsiteX23" fmla="*/ 212057 w 342685"/>
                  <a:gd name="connsiteY23" fmla="*/ 132822 h 184288"/>
                  <a:gd name="connsiteX24" fmla="*/ 226571 w 342685"/>
                  <a:gd name="connsiteY24" fmla="*/ 121936 h 184288"/>
                  <a:gd name="connsiteX25" fmla="*/ 226571 w 342685"/>
                  <a:gd name="connsiteY25" fmla="*/ 121936 h 184288"/>
                  <a:gd name="connsiteX26" fmla="*/ 103199 w 342685"/>
                  <a:gd name="connsiteY26" fmla="*/ 107421 h 184288"/>
                  <a:gd name="connsiteX27" fmla="*/ 90953 w 342685"/>
                  <a:gd name="connsiteY27" fmla="*/ 149061 h 184288"/>
                  <a:gd name="connsiteX28" fmla="*/ 69907 w 342685"/>
                  <a:gd name="connsiteY28" fmla="*/ 180176 h 184288"/>
                  <a:gd name="connsiteX0" fmla="*/ 69907 w 342685"/>
                  <a:gd name="connsiteY0" fmla="*/ 181636 h 185748"/>
                  <a:gd name="connsiteX1" fmla="*/ 73 w 342685"/>
                  <a:gd name="connsiteY1" fmla="*/ 179391 h 185748"/>
                  <a:gd name="connsiteX2" fmla="*/ 59657 w 342685"/>
                  <a:gd name="connsiteY2" fmla="*/ 101625 h 185748"/>
                  <a:gd name="connsiteX3" fmla="*/ 115083 w 342685"/>
                  <a:gd name="connsiteY3" fmla="*/ 47922 h 185748"/>
                  <a:gd name="connsiteX4" fmla="*/ 144656 w 342685"/>
                  <a:gd name="connsiteY4" fmla="*/ 33408 h 185748"/>
                  <a:gd name="connsiteX5" fmla="*/ 181486 w 342685"/>
                  <a:gd name="connsiteY5" fmla="*/ 21343 h 185748"/>
                  <a:gd name="connsiteX6" fmla="*/ 199447 w 342685"/>
                  <a:gd name="connsiteY6" fmla="*/ 19801 h 185748"/>
                  <a:gd name="connsiteX7" fmla="*/ 230199 w 342685"/>
                  <a:gd name="connsiteY7" fmla="*/ 2474 h 185748"/>
                  <a:gd name="connsiteX8" fmla="*/ 226571 w 342685"/>
                  <a:gd name="connsiteY8" fmla="*/ 3653 h 185748"/>
                  <a:gd name="connsiteX9" fmla="*/ 240813 w 342685"/>
                  <a:gd name="connsiteY9" fmla="*/ 35313 h 185748"/>
                  <a:gd name="connsiteX10" fmla="*/ 229383 w 342685"/>
                  <a:gd name="connsiteY10" fmla="*/ 54635 h 185748"/>
                  <a:gd name="connsiteX11" fmla="*/ 215685 w 342685"/>
                  <a:gd name="connsiteY11" fmla="*/ 72596 h 185748"/>
                  <a:gd name="connsiteX12" fmla="*/ 226571 w 342685"/>
                  <a:gd name="connsiteY12" fmla="*/ 76225 h 185748"/>
                  <a:gd name="connsiteX13" fmla="*/ 248342 w 342685"/>
                  <a:gd name="connsiteY13" fmla="*/ 87111 h 185748"/>
                  <a:gd name="connsiteX14" fmla="*/ 255599 w 342685"/>
                  <a:gd name="connsiteY14" fmla="*/ 97996 h 185748"/>
                  <a:gd name="connsiteX15" fmla="*/ 288257 w 342685"/>
                  <a:gd name="connsiteY15" fmla="*/ 105253 h 185748"/>
                  <a:gd name="connsiteX16" fmla="*/ 320914 w 342685"/>
                  <a:gd name="connsiteY16" fmla="*/ 76225 h 185748"/>
                  <a:gd name="connsiteX17" fmla="*/ 342685 w 342685"/>
                  <a:gd name="connsiteY17" fmla="*/ 112511 h 185748"/>
                  <a:gd name="connsiteX18" fmla="*/ 302771 w 342685"/>
                  <a:gd name="connsiteY18" fmla="*/ 123396 h 185748"/>
                  <a:gd name="connsiteX19" fmla="*/ 222942 w 342685"/>
                  <a:gd name="connsiteY19" fmla="*/ 159682 h 185748"/>
                  <a:gd name="connsiteX20" fmla="*/ 208428 w 342685"/>
                  <a:gd name="connsiteY20" fmla="*/ 181453 h 185748"/>
                  <a:gd name="connsiteX21" fmla="*/ 186657 w 342685"/>
                  <a:gd name="connsiteY21" fmla="*/ 185082 h 185748"/>
                  <a:gd name="connsiteX22" fmla="*/ 186657 w 342685"/>
                  <a:gd name="connsiteY22" fmla="*/ 185082 h 185748"/>
                  <a:gd name="connsiteX23" fmla="*/ 212057 w 342685"/>
                  <a:gd name="connsiteY23" fmla="*/ 134282 h 185748"/>
                  <a:gd name="connsiteX24" fmla="*/ 226571 w 342685"/>
                  <a:gd name="connsiteY24" fmla="*/ 123396 h 185748"/>
                  <a:gd name="connsiteX25" fmla="*/ 226571 w 342685"/>
                  <a:gd name="connsiteY25" fmla="*/ 123396 h 185748"/>
                  <a:gd name="connsiteX26" fmla="*/ 103199 w 342685"/>
                  <a:gd name="connsiteY26" fmla="*/ 108881 h 185748"/>
                  <a:gd name="connsiteX27" fmla="*/ 90953 w 342685"/>
                  <a:gd name="connsiteY27" fmla="*/ 150521 h 185748"/>
                  <a:gd name="connsiteX28" fmla="*/ 69907 w 342685"/>
                  <a:gd name="connsiteY28" fmla="*/ 181636 h 185748"/>
                  <a:gd name="connsiteX0" fmla="*/ 69907 w 342685"/>
                  <a:gd name="connsiteY0" fmla="*/ 181093 h 185205"/>
                  <a:gd name="connsiteX1" fmla="*/ 73 w 342685"/>
                  <a:gd name="connsiteY1" fmla="*/ 178848 h 185205"/>
                  <a:gd name="connsiteX2" fmla="*/ 59657 w 342685"/>
                  <a:gd name="connsiteY2" fmla="*/ 101082 h 185205"/>
                  <a:gd name="connsiteX3" fmla="*/ 115083 w 342685"/>
                  <a:gd name="connsiteY3" fmla="*/ 47379 h 185205"/>
                  <a:gd name="connsiteX4" fmla="*/ 144656 w 342685"/>
                  <a:gd name="connsiteY4" fmla="*/ 32865 h 185205"/>
                  <a:gd name="connsiteX5" fmla="*/ 181486 w 342685"/>
                  <a:gd name="connsiteY5" fmla="*/ 20800 h 185205"/>
                  <a:gd name="connsiteX6" fmla="*/ 201352 w 342685"/>
                  <a:gd name="connsiteY6" fmla="*/ 9733 h 185205"/>
                  <a:gd name="connsiteX7" fmla="*/ 230199 w 342685"/>
                  <a:gd name="connsiteY7" fmla="*/ 1931 h 185205"/>
                  <a:gd name="connsiteX8" fmla="*/ 226571 w 342685"/>
                  <a:gd name="connsiteY8" fmla="*/ 3110 h 185205"/>
                  <a:gd name="connsiteX9" fmla="*/ 240813 w 342685"/>
                  <a:gd name="connsiteY9" fmla="*/ 34770 h 185205"/>
                  <a:gd name="connsiteX10" fmla="*/ 229383 w 342685"/>
                  <a:gd name="connsiteY10" fmla="*/ 54092 h 185205"/>
                  <a:gd name="connsiteX11" fmla="*/ 215685 w 342685"/>
                  <a:gd name="connsiteY11" fmla="*/ 72053 h 185205"/>
                  <a:gd name="connsiteX12" fmla="*/ 226571 w 342685"/>
                  <a:gd name="connsiteY12" fmla="*/ 75682 h 185205"/>
                  <a:gd name="connsiteX13" fmla="*/ 248342 w 342685"/>
                  <a:gd name="connsiteY13" fmla="*/ 86568 h 185205"/>
                  <a:gd name="connsiteX14" fmla="*/ 255599 w 342685"/>
                  <a:gd name="connsiteY14" fmla="*/ 97453 h 185205"/>
                  <a:gd name="connsiteX15" fmla="*/ 288257 w 342685"/>
                  <a:gd name="connsiteY15" fmla="*/ 104710 h 185205"/>
                  <a:gd name="connsiteX16" fmla="*/ 320914 w 342685"/>
                  <a:gd name="connsiteY16" fmla="*/ 75682 h 185205"/>
                  <a:gd name="connsiteX17" fmla="*/ 342685 w 342685"/>
                  <a:gd name="connsiteY17" fmla="*/ 111968 h 185205"/>
                  <a:gd name="connsiteX18" fmla="*/ 302771 w 342685"/>
                  <a:gd name="connsiteY18" fmla="*/ 122853 h 185205"/>
                  <a:gd name="connsiteX19" fmla="*/ 222942 w 342685"/>
                  <a:gd name="connsiteY19" fmla="*/ 159139 h 185205"/>
                  <a:gd name="connsiteX20" fmla="*/ 208428 w 342685"/>
                  <a:gd name="connsiteY20" fmla="*/ 180910 h 185205"/>
                  <a:gd name="connsiteX21" fmla="*/ 186657 w 342685"/>
                  <a:gd name="connsiteY21" fmla="*/ 184539 h 185205"/>
                  <a:gd name="connsiteX22" fmla="*/ 186657 w 342685"/>
                  <a:gd name="connsiteY22" fmla="*/ 184539 h 185205"/>
                  <a:gd name="connsiteX23" fmla="*/ 212057 w 342685"/>
                  <a:gd name="connsiteY23" fmla="*/ 133739 h 185205"/>
                  <a:gd name="connsiteX24" fmla="*/ 226571 w 342685"/>
                  <a:gd name="connsiteY24" fmla="*/ 122853 h 185205"/>
                  <a:gd name="connsiteX25" fmla="*/ 226571 w 342685"/>
                  <a:gd name="connsiteY25" fmla="*/ 122853 h 185205"/>
                  <a:gd name="connsiteX26" fmla="*/ 103199 w 342685"/>
                  <a:gd name="connsiteY26" fmla="*/ 108338 h 185205"/>
                  <a:gd name="connsiteX27" fmla="*/ 90953 w 342685"/>
                  <a:gd name="connsiteY27" fmla="*/ 149978 h 185205"/>
                  <a:gd name="connsiteX28" fmla="*/ 69907 w 342685"/>
                  <a:gd name="connsiteY28" fmla="*/ 181093 h 185205"/>
                  <a:gd name="connsiteX0" fmla="*/ 69907 w 342685"/>
                  <a:gd name="connsiteY0" fmla="*/ 179648 h 183760"/>
                  <a:gd name="connsiteX1" fmla="*/ 73 w 342685"/>
                  <a:gd name="connsiteY1" fmla="*/ 177403 h 183760"/>
                  <a:gd name="connsiteX2" fmla="*/ 59657 w 342685"/>
                  <a:gd name="connsiteY2" fmla="*/ 99637 h 183760"/>
                  <a:gd name="connsiteX3" fmla="*/ 115083 w 342685"/>
                  <a:gd name="connsiteY3" fmla="*/ 45934 h 183760"/>
                  <a:gd name="connsiteX4" fmla="*/ 144656 w 342685"/>
                  <a:gd name="connsiteY4" fmla="*/ 31420 h 183760"/>
                  <a:gd name="connsiteX5" fmla="*/ 181486 w 342685"/>
                  <a:gd name="connsiteY5" fmla="*/ 19355 h 183760"/>
                  <a:gd name="connsiteX6" fmla="*/ 201352 w 342685"/>
                  <a:gd name="connsiteY6" fmla="*/ 8288 h 183760"/>
                  <a:gd name="connsiteX7" fmla="*/ 230199 w 342685"/>
                  <a:gd name="connsiteY7" fmla="*/ 486 h 183760"/>
                  <a:gd name="connsiteX8" fmla="*/ 217046 w 342685"/>
                  <a:gd name="connsiteY8" fmla="*/ 22620 h 183760"/>
                  <a:gd name="connsiteX9" fmla="*/ 240813 w 342685"/>
                  <a:gd name="connsiteY9" fmla="*/ 33325 h 183760"/>
                  <a:gd name="connsiteX10" fmla="*/ 229383 w 342685"/>
                  <a:gd name="connsiteY10" fmla="*/ 52647 h 183760"/>
                  <a:gd name="connsiteX11" fmla="*/ 215685 w 342685"/>
                  <a:gd name="connsiteY11" fmla="*/ 70608 h 183760"/>
                  <a:gd name="connsiteX12" fmla="*/ 226571 w 342685"/>
                  <a:gd name="connsiteY12" fmla="*/ 74237 h 183760"/>
                  <a:gd name="connsiteX13" fmla="*/ 248342 w 342685"/>
                  <a:gd name="connsiteY13" fmla="*/ 85123 h 183760"/>
                  <a:gd name="connsiteX14" fmla="*/ 255599 w 342685"/>
                  <a:gd name="connsiteY14" fmla="*/ 96008 h 183760"/>
                  <a:gd name="connsiteX15" fmla="*/ 288257 w 342685"/>
                  <a:gd name="connsiteY15" fmla="*/ 103265 h 183760"/>
                  <a:gd name="connsiteX16" fmla="*/ 320914 w 342685"/>
                  <a:gd name="connsiteY16" fmla="*/ 74237 h 183760"/>
                  <a:gd name="connsiteX17" fmla="*/ 342685 w 342685"/>
                  <a:gd name="connsiteY17" fmla="*/ 110523 h 183760"/>
                  <a:gd name="connsiteX18" fmla="*/ 302771 w 342685"/>
                  <a:gd name="connsiteY18" fmla="*/ 121408 h 183760"/>
                  <a:gd name="connsiteX19" fmla="*/ 222942 w 342685"/>
                  <a:gd name="connsiteY19" fmla="*/ 157694 h 183760"/>
                  <a:gd name="connsiteX20" fmla="*/ 208428 w 342685"/>
                  <a:gd name="connsiteY20" fmla="*/ 179465 h 183760"/>
                  <a:gd name="connsiteX21" fmla="*/ 186657 w 342685"/>
                  <a:gd name="connsiteY21" fmla="*/ 183094 h 183760"/>
                  <a:gd name="connsiteX22" fmla="*/ 186657 w 342685"/>
                  <a:gd name="connsiteY22" fmla="*/ 183094 h 183760"/>
                  <a:gd name="connsiteX23" fmla="*/ 212057 w 342685"/>
                  <a:gd name="connsiteY23" fmla="*/ 132294 h 183760"/>
                  <a:gd name="connsiteX24" fmla="*/ 226571 w 342685"/>
                  <a:gd name="connsiteY24" fmla="*/ 121408 h 183760"/>
                  <a:gd name="connsiteX25" fmla="*/ 226571 w 342685"/>
                  <a:gd name="connsiteY25" fmla="*/ 121408 h 183760"/>
                  <a:gd name="connsiteX26" fmla="*/ 103199 w 342685"/>
                  <a:gd name="connsiteY26" fmla="*/ 106893 h 183760"/>
                  <a:gd name="connsiteX27" fmla="*/ 90953 w 342685"/>
                  <a:gd name="connsiteY27" fmla="*/ 148533 h 183760"/>
                  <a:gd name="connsiteX28" fmla="*/ 69907 w 342685"/>
                  <a:gd name="connsiteY28" fmla="*/ 179648 h 183760"/>
                  <a:gd name="connsiteX0" fmla="*/ 69907 w 342685"/>
                  <a:gd name="connsiteY0" fmla="*/ 179681 h 183793"/>
                  <a:gd name="connsiteX1" fmla="*/ 73 w 342685"/>
                  <a:gd name="connsiteY1" fmla="*/ 177436 h 183793"/>
                  <a:gd name="connsiteX2" fmla="*/ 59657 w 342685"/>
                  <a:gd name="connsiteY2" fmla="*/ 99670 h 183793"/>
                  <a:gd name="connsiteX3" fmla="*/ 115083 w 342685"/>
                  <a:gd name="connsiteY3" fmla="*/ 45967 h 183793"/>
                  <a:gd name="connsiteX4" fmla="*/ 144656 w 342685"/>
                  <a:gd name="connsiteY4" fmla="*/ 31453 h 183793"/>
                  <a:gd name="connsiteX5" fmla="*/ 175771 w 342685"/>
                  <a:gd name="connsiteY5" fmla="*/ 23198 h 183793"/>
                  <a:gd name="connsiteX6" fmla="*/ 201352 w 342685"/>
                  <a:gd name="connsiteY6" fmla="*/ 8321 h 183793"/>
                  <a:gd name="connsiteX7" fmla="*/ 230199 w 342685"/>
                  <a:gd name="connsiteY7" fmla="*/ 519 h 183793"/>
                  <a:gd name="connsiteX8" fmla="*/ 217046 w 342685"/>
                  <a:gd name="connsiteY8" fmla="*/ 22653 h 183793"/>
                  <a:gd name="connsiteX9" fmla="*/ 240813 w 342685"/>
                  <a:gd name="connsiteY9" fmla="*/ 33358 h 183793"/>
                  <a:gd name="connsiteX10" fmla="*/ 229383 w 342685"/>
                  <a:gd name="connsiteY10" fmla="*/ 52680 h 183793"/>
                  <a:gd name="connsiteX11" fmla="*/ 215685 w 342685"/>
                  <a:gd name="connsiteY11" fmla="*/ 70641 h 183793"/>
                  <a:gd name="connsiteX12" fmla="*/ 226571 w 342685"/>
                  <a:gd name="connsiteY12" fmla="*/ 74270 h 183793"/>
                  <a:gd name="connsiteX13" fmla="*/ 248342 w 342685"/>
                  <a:gd name="connsiteY13" fmla="*/ 85156 h 183793"/>
                  <a:gd name="connsiteX14" fmla="*/ 255599 w 342685"/>
                  <a:gd name="connsiteY14" fmla="*/ 96041 h 183793"/>
                  <a:gd name="connsiteX15" fmla="*/ 288257 w 342685"/>
                  <a:gd name="connsiteY15" fmla="*/ 103298 h 183793"/>
                  <a:gd name="connsiteX16" fmla="*/ 320914 w 342685"/>
                  <a:gd name="connsiteY16" fmla="*/ 74270 h 183793"/>
                  <a:gd name="connsiteX17" fmla="*/ 342685 w 342685"/>
                  <a:gd name="connsiteY17" fmla="*/ 110556 h 183793"/>
                  <a:gd name="connsiteX18" fmla="*/ 302771 w 342685"/>
                  <a:gd name="connsiteY18" fmla="*/ 121441 h 183793"/>
                  <a:gd name="connsiteX19" fmla="*/ 222942 w 342685"/>
                  <a:gd name="connsiteY19" fmla="*/ 157727 h 183793"/>
                  <a:gd name="connsiteX20" fmla="*/ 208428 w 342685"/>
                  <a:gd name="connsiteY20" fmla="*/ 179498 h 183793"/>
                  <a:gd name="connsiteX21" fmla="*/ 186657 w 342685"/>
                  <a:gd name="connsiteY21" fmla="*/ 183127 h 183793"/>
                  <a:gd name="connsiteX22" fmla="*/ 186657 w 342685"/>
                  <a:gd name="connsiteY22" fmla="*/ 183127 h 183793"/>
                  <a:gd name="connsiteX23" fmla="*/ 212057 w 342685"/>
                  <a:gd name="connsiteY23" fmla="*/ 132327 h 183793"/>
                  <a:gd name="connsiteX24" fmla="*/ 226571 w 342685"/>
                  <a:gd name="connsiteY24" fmla="*/ 121441 h 183793"/>
                  <a:gd name="connsiteX25" fmla="*/ 226571 w 342685"/>
                  <a:gd name="connsiteY25" fmla="*/ 121441 h 183793"/>
                  <a:gd name="connsiteX26" fmla="*/ 103199 w 342685"/>
                  <a:gd name="connsiteY26" fmla="*/ 106926 h 183793"/>
                  <a:gd name="connsiteX27" fmla="*/ 90953 w 342685"/>
                  <a:gd name="connsiteY27" fmla="*/ 148566 h 183793"/>
                  <a:gd name="connsiteX28" fmla="*/ 69907 w 342685"/>
                  <a:gd name="connsiteY28" fmla="*/ 179681 h 183793"/>
                  <a:gd name="connsiteX0" fmla="*/ 69907 w 342685"/>
                  <a:gd name="connsiteY0" fmla="*/ 179375 h 183487"/>
                  <a:gd name="connsiteX1" fmla="*/ 73 w 342685"/>
                  <a:gd name="connsiteY1" fmla="*/ 177130 h 183487"/>
                  <a:gd name="connsiteX2" fmla="*/ 59657 w 342685"/>
                  <a:gd name="connsiteY2" fmla="*/ 99364 h 183487"/>
                  <a:gd name="connsiteX3" fmla="*/ 115083 w 342685"/>
                  <a:gd name="connsiteY3" fmla="*/ 45661 h 183487"/>
                  <a:gd name="connsiteX4" fmla="*/ 144656 w 342685"/>
                  <a:gd name="connsiteY4" fmla="*/ 31147 h 183487"/>
                  <a:gd name="connsiteX5" fmla="*/ 175771 w 342685"/>
                  <a:gd name="connsiteY5" fmla="*/ 22892 h 183487"/>
                  <a:gd name="connsiteX6" fmla="*/ 193732 w 342685"/>
                  <a:gd name="connsiteY6" fmla="*/ 11825 h 183487"/>
                  <a:gd name="connsiteX7" fmla="*/ 230199 w 342685"/>
                  <a:gd name="connsiteY7" fmla="*/ 213 h 183487"/>
                  <a:gd name="connsiteX8" fmla="*/ 217046 w 342685"/>
                  <a:gd name="connsiteY8" fmla="*/ 22347 h 183487"/>
                  <a:gd name="connsiteX9" fmla="*/ 240813 w 342685"/>
                  <a:gd name="connsiteY9" fmla="*/ 33052 h 183487"/>
                  <a:gd name="connsiteX10" fmla="*/ 229383 w 342685"/>
                  <a:gd name="connsiteY10" fmla="*/ 52374 h 183487"/>
                  <a:gd name="connsiteX11" fmla="*/ 215685 w 342685"/>
                  <a:gd name="connsiteY11" fmla="*/ 70335 h 183487"/>
                  <a:gd name="connsiteX12" fmla="*/ 226571 w 342685"/>
                  <a:gd name="connsiteY12" fmla="*/ 73964 h 183487"/>
                  <a:gd name="connsiteX13" fmla="*/ 248342 w 342685"/>
                  <a:gd name="connsiteY13" fmla="*/ 84850 h 183487"/>
                  <a:gd name="connsiteX14" fmla="*/ 255599 w 342685"/>
                  <a:gd name="connsiteY14" fmla="*/ 95735 h 183487"/>
                  <a:gd name="connsiteX15" fmla="*/ 288257 w 342685"/>
                  <a:gd name="connsiteY15" fmla="*/ 102992 h 183487"/>
                  <a:gd name="connsiteX16" fmla="*/ 320914 w 342685"/>
                  <a:gd name="connsiteY16" fmla="*/ 73964 h 183487"/>
                  <a:gd name="connsiteX17" fmla="*/ 342685 w 342685"/>
                  <a:gd name="connsiteY17" fmla="*/ 110250 h 183487"/>
                  <a:gd name="connsiteX18" fmla="*/ 302771 w 342685"/>
                  <a:gd name="connsiteY18" fmla="*/ 121135 h 183487"/>
                  <a:gd name="connsiteX19" fmla="*/ 222942 w 342685"/>
                  <a:gd name="connsiteY19" fmla="*/ 157421 h 183487"/>
                  <a:gd name="connsiteX20" fmla="*/ 208428 w 342685"/>
                  <a:gd name="connsiteY20" fmla="*/ 179192 h 183487"/>
                  <a:gd name="connsiteX21" fmla="*/ 186657 w 342685"/>
                  <a:gd name="connsiteY21" fmla="*/ 182821 h 183487"/>
                  <a:gd name="connsiteX22" fmla="*/ 186657 w 342685"/>
                  <a:gd name="connsiteY22" fmla="*/ 182821 h 183487"/>
                  <a:gd name="connsiteX23" fmla="*/ 212057 w 342685"/>
                  <a:gd name="connsiteY23" fmla="*/ 132021 h 183487"/>
                  <a:gd name="connsiteX24" fmla="*/ 226571 w 342685"/>
                  <a:gd name="connsiteY24" fmla="*/ 121135 h 183487"/>
                  <a:gd name="connsiteX25" fmla="*/ 226571 w 342685"/>
                  <a:gd name="connsiteY25" fmla="*/ 121135 h 183487"/>
                  <a:gd name="connsiteX26" fmla="*/ 103199 w 342685"/>
                  <a:gd name="connsiteY26" fmla="*/ 106620 h 183487"/>
                  <a:gd name="connsiteX27" fmla="*/ 90953 w 342685"/>
                  <a:gd name="connsiteY27" fmla="*/ 148260 h 183487"/>
                  <a:gd name="connsiteX28" fmla="*/ 69907 w 342685"/>
                  <a:gd name="connsiteY28" fmla="*/ 179375 h 183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226571 w 342685"/>
                  <a:gd name="connsiteY25" fmla="*/ 112135 h 174487"/>
                  <a:gd name="connsiteX26" fmla="*/ 103199 w 342685"/>
                  <a:gd name="connsiteY26" fmla="*/ 9762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03199 w 342685"/>
                  <a:gd name="connsiteY26" fmla="*/ 9762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149192 w 342685"/>
                  <a:gd name="connsiteY23" fmla="*/ 143976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32467 w 342685"/>
                  <a:gd name="connsiteY19" fmla="*/ 135086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255146 w 342685"/>
                  <a:gd name="connsiteY18" fmla="*/ 123565 h 174487"/>
                  <a:gd name="connsiteX19" fmla="*/ 232467 w 342685"/>
                  <a:gd name="connsiteY19" fmla="*/ 135086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251336 w 342685"/>
                  <a:gd name="connsiteY18" fmla="*/ 152140 h 174487"/>
                  <a:gd name="connsiteX19" fmla="*/ 232467 w 342685"/>
                  <a:gd name="connsiteY19" fmla="*/ 135086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20914"/>
                  <a:gd name="connsiteY0" fmla="*/ 170375 h 206025"/>
                  <a:gd name="connsiteX1" fmla="*/ 73 w 320914"/>
                  <a:gd name="connsiteY1" fmla="*/ 168130 h 206025"/>
                  <a:gd name="connsiteX2" fmla="*/ 59657 w 320914"/>
                  <a:gd name="connsiteY2" fmla="*/ 90364 h 206025"/>
                  <a:gd name="connsiteX3" fmla="*/ 115083 w 320914"/>
                  <a:gd name="connsiteY3" fmla="*/ 36661 h 206025"/>
                  <a:gd name="connsiteX4" fmla="*/ 144656 w 320914"/>
                  <a:gd name="connsiteY4" fmla="*/ 22147 h 206025"/>
                  <a:gd name="connsiteX5" fmla="*/ 175771 w 320914"/>
                  <a:gd name="connsiteY5" fmla="*/ 13892 h 206025"/>
                  <a:gd name="connsiteX6" fmla="*/ 193732 w 320914"/>
                  <a:gd name="connsiteY6" fmla="*/ 2825 h 206025"/>
                  <a:gd name="connsiteX7" fmla="*/ 214959 w 320914"/>
                  <a:gd name="connsiteY7" fmla="*/ 738 h 206025"/>
                  <a:gd name="connsiteX8" fmla="*/ 217046 w 320914"/>
                  <a:gd name="connsiteY8" fmla="*/ 13347 h 206025"/>
                  <a:gd name="connsiteX9" fmla="*/ 240813 w 320914"/>
                  <a:gd name="connsiteY9" fmla="*/ 24052 h 206025"/>
                  <a:gd name="connsiteX10" fmla="*/ 229383 w 320914"/>
                  <a:gd name="connsiteY10" fmla="*/ 43374 h 206025"/>
                  <a:gd name="connsiteX11" fmla="*/ 215685 w 320914"/>
                  <a:gd name="connsiteY11" fmla="*/ 61335 h 206025"/>
                  <a:gd name="connsiteX12" fmla="*/ 226571 w 320914"/>
                  <a:gd name="connsiteY12" fmla="*/ 64964 h 206025"/>
                  <a:gd name="connsiteX13" fmla="*/ 248342 w 320914"/>
                  <a:gd name="connsiteY13" fmla="*/ 75850 h 206025"/>
                  <a:gd name="connsiteX14" fmla="*/ 255599 w 320914"/>
                  <a:gd name="connsiteY14" fmla="*/ 86735 h 206025"/>
                  <a:gd name="connsiteX15" fmla="*/ 288257 w 320914"/>
                  <a:gd name="connsiteY15" fmla="*/ 93992 h 206025"/>
                  <a:gd name="connsiteX16" fmla="*/ 320914 w 320914"/>
                  <a:gd name="connsiteY16" fmla="*/ 64964 h 206025"/>
                  <a:gd name="connsiteX17" fmla="*/ 319825 w 320914"/>
                  <a:gd name="connsiteY17" fmla="*/ 206025 h 206025"/>
                  <a:gd name="connsiteX18" fmla="*/ 251336 w 320914"/>
                  <a:gd name="connsiteY18" fmla="*/ 152140 h 206025"/>
                  <a:gd name="connsiteX19" fmla="*/ 232467 w 320914"/>
                  <a:gd name="connsiteY19" fmla="*/ 135086 h 206025"/>
                  <a:gd name="connsiteX20" fmla="*/ 208428 w 320914"/>
                  <a:gd name="connsiteY20" fmla="*/ 170192 h 206025"/>
                  <a:gd name="connsiteX21" fmla="*/ 186657 w 320914"/>
                  <a:gd name="connsiteY21" fmla="*/ 173821 h 206025"/>
                  <a:gd name="connsiteX22" fmla="*/ 152367 w 320914"/>
                  <a:gd name="connsiteY22" fmla="*/ 173821 h 206025"/>
                  <a:gd name="connsiteX23" fmla="*/ 149192 w 320914"/>
                  <a:gd name="connsiteY23" fmla="*/ 143976 h 206025"/>
                  <a:gd name="connsiteX24" fmla="*/ 154181 w 320914"/>
                  <a:gd name="connsiteY24" fmla="*/ 121660 h 206025"/>
                  <a:gd name="connsiteX25" fmla="*/ 146561 w 320914"/>
                  <a:gd name="connsiteY25" fmla="*/ 102610 h 206025"/>
                  <a:gd name="connsiteX26" fmla="*/ 118439 w 320914"/>
                  <a:gd name="connsiteY26" fmla="*/ 101430 h 206025"/>
                  <a:gd name="connsiteX27" fmla="*/ 92858 w 320914"/>
                  <a:gd name="connsiteY27" fmla="*/ 143070 h 206025"/>
                  <a:gd name="connsiteX28" fmla="*/ 69907 w 32091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48342 w 351394"/>
                  <a:gd name="connsiteY13" fmla="*/ 75850 h 206025"/>
                  <a:gd name="connsiteX14" fmla="*/ 255599 w 351394"/>
                  <a:gd name="connsiteY14" fmla="*/ 86735 h 206025"/>
                  <a:gd name="connsiteX15" fmla="*/ 288257 w 351394"/>
                  <a:gd name="connsiteY15" fmla="*/ 93992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48342 w 351394"/>
                  <a:gd name="connsiteY13" fmla="*/ 75850 h 206025"/>
                  <a:gd name="connsiteX14" fmla="*/ 255599 w 351394"/>
                  <a:gd name="connsiteY14" fmla="*/ 86735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48342 w 351394"/>
                  <a:gd name="connsiteY13" fmla="*/ 75850 h 206025"/>
                  <a:gd name="connsiteX14" fmla="*/ 267029 w 351394"/>
                  <a:gd name="connsiteY14" fmla="*/ 111500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0856 w 351394"/>
                  <a:gd name="connsiteY12" fmla="*/ 7639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0856 w 351394"/>
                  <a:gd name="connsiteY12" fmla="*/ 7639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11117 w 351394"/>
                  <a:gd name="connsiteY15" fmla="*/ 154952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0856 w 351394"/>
                  <a:gd name="connsiteY12" fmla="*/ 7639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11117 w 351394"/>
                  <a:gd name="connsiteY15" fmla="*/ 154952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2669 w 351394"/>
                  <a:gd name="connsiteY18" fmla="*/ 148945 h 206025"/>
                  <a:gd name="connsiteX19" fmla="*/ 251336 w 351394"/>
                  <a:gd name="connsiteY19" fmla="*/ 152140 h 206025"/>
                  <a:gd name="connsiteX20" fmla="*/ 232467 w 351394"/>
                  <a:gd name="connsiteY20" fmla="*/ 135086 h 206025"/>
                  <a:gd name="connsiteX21" fmla="*/ 208428 w 351394"/>
                  <a:gd name="connsiteY21" fmla="*/ 170192 h 206025"/>
                  <a:gd name="connsiteX22" fmla="*/ 186657 w 351394"/>
                  <a:gd name="connsiteY22" fmla="*/ 173821 h 206025"/>
                  <a:gd name="connsiteX23" fmla="*/ 152367 w 351394"/>
                  <a:gd name="connsiteY23" fmla="*/ 173821 h 206025"/>
                  <a:gd name="connsiteX24" fmla="*/ 149192 w 351394"/>
                  <a:gd name="connsiteY24" fmla="*/ 143976 h 206025"/>
                  <a:gd name="connsiteX25" fmla="*/ 154181 w 351394"/>
                  <a:gd name="connsiteY25" fmla="*/ 121660 h 206025"/>
                  <a:gd name="connsiteX26" fmla="*/ 146561 w 351394"/>
                  <a:gd name="connsiteY26" fmla="*/ 102610 h 206025"/>
                  <a:gd name="connsiteX27" fmla="*/ 118439 w 351394"/>
                  <a:gd name="connsiteY27" fmla="*/ 101430 h 206025"/>
                  <a:gd name="connsiteX28" fmla="*/ 92858 w 351394"/>
                  <a:gd name="connsiteY28" fmla="*/ 143070 h 206025"/>
                  <a:gd name="connsiteX29" fmla="*/ 69907 w 351394"/>
                  <a:gd name="connsiteY29" fmla="*/ 170375 h 206025"/>
                  <a:gd name="connsiteX0" fmla="*/ 69907 w 351394"/>
                  <a:gd name="connsiteY0" fmla="*/ 170375 h 179355"/>
                  <a:gd name="connsiteX1" fmla="*/ 73 w 351394"/>
                  <a:gd name="connsiteY1" fmla="*/ 168130 h 179355"/>
                  <a:gd name="connsiteX2" fmla="*/ 59657 w 351394"/>
                  <a:gd name="connsiteY2" fmla="*/ 90364 h 179355"/>
                  <a:gd name="connsiteX3" fmla="*/ 115083 w 351394"/>
                  <a:gd name="connsiteY3" fmla="*/ 36661 h 179355"/>
                  <a:gd name="connsiteX4" fmla="*/ 144656 w 351394"/>
                  <a:gd name="connsiteY4" fmla="*/ 22147 h 179355"/>
                  <a:gd name="connsiteX5" fmla="*/ 175771 w 351394"/>
                  <a:gd name="connsiteY5" fmla="*/ 13892 h 179355"/>
                  <a:gd name="connsiteX6" fmla="*/ 193732 w 351394"/>
                  <a:gd name="connsiteY6" fmla="*/ 2825 h 179355"/>
                  <a:gd name="connsiteX7" fmla="*/ 214959 w 351394"/>
                  <a:gd name="connsiteY7" fmla="*/ 738 h 179355"/>
                  <a:gd name="connsiteX8" fmla="*/ 217046 w 351394"/>
                  <a:gd name="connsiteY8" fmla="*/ 13347 h 179355"/>
                  <a:gd name="connsiteX9" fmla="*/ 240813 w 351394"/>
                  <a:gd name="connsiteY9" fmla="*/ 24052 h 179355"/>
                  <a:gd name="connsiteX10" fmla="*/ 229383 w 351394"/>
                  <a:gd name="connsiteY10" fmla="*/ 43374 h 179355"/>
                  <a:gd name="connsiteX11" fmla="*/ 215685 w 351394"/>
                  <a:gd name="connsiteY11" fmla="*/ 61335 h 179355"/>
                  <a:gd name="connsiteX12" fmla="*/ 220856 w 351394"/>
                  <a:gd name="connsiteY12" fmla="*/ 76394 h 179355"/>
                  <a:gd name="connsiteX13" fmla="*/ 235007 w 351394"/>
                  <a:gd name="connsiteY13" fmla="*/ 87280 h 179355"/>
                  <a:gd name="connsiteX14" fmla="*/ 267029 w 351394"/>
                  <a:gd name="connsiteY14" fmla="*/ 111500 h 179355"/>
                  <a:gd name="connsiteX15" fmla="*/ 311117 w 351394"/>
                  <a:gd name="connsiteY15" fmla="*/ 154952 h 179355"/>
                  <a:gd name="connsiteX16" fmla="*/ 351394 w 351394"/>
                  <a:gd name="connsiteY16" fmla="*/ 179264 h 179355"/>
                  <a:gd name="connsiteX17" fmla="*/ 232195 w 351394"/>
                  <a:gd name="connsiteY17" fmla="*/ 179355 h 179355"/>
                  <a:gd name="connsiteX18" fmla="*/ 252669 w 351394"/>
                  <a:gd name="connsiteY18" fmla="*/ 148945 h 179355"/>
                  <a:gd name="connsiteX19" fmla="*/ 251336 w 351394"/>
                  <a:gd name="connsiteY19" fmla="*/ 152140 h 179355"/>
                  <a:gd name="connsiteX20" fmla="*/ 232467 w 351394"/>
                  <a:gd name="connsiteY20" fmla="*/ 135086 h 179355"/>
                  <a:gd name="connsiteX21" fmla="*/ 208428 w 351394"/>
                  <a:gd name="connsiteY21" fmla="*/ 170192 h 179355"/>
                  <a:gd name="connsiteX22" fmla="*/ 186657 w 351394"/>
                  <a:gd name="connsiteY22" fmla="*/ 173821 h 179355"/>
                  <a:gd name="connsiteX23" fmla="*/ 152367 w 351394"/>
                  <a:gd name="connsiteY23" fmla="*/ 173821 h 179355"/>
                  <a:gd name="connsiteX24" fmla="*/ 149192 w 351394"/>
                  <a:gd name="connsiteY24" fmla="*/ 143976 h 179355"/>
                  <a:gd name="connsiteX25" fmla="*/ 154181 w 351394"/>
                  <a:gd name="connsiteY25" fmla="*/ 121660 h 179355"/>
                  <a:gd name="connsiteX26" fmla="*/ 146561 w 351394"/>
                  <a:gd name="connsiteY26" fmla="*/ 102610 h 179355"/>
                  <a:gd name="connsiteX27" fmla="*/ 118439 w 351394"/>
                  <a:gd name="connsiteY27" fmla="*/ 101430 h 179355"/>
                  <a:gd name="connsiteX28" fmla="*/ 92858 w 351394"/>
                  <a:gd name="connsiteY28" fmla="*/ 143070 h 179355"/>
                  <a:gd name="connsiteX29" fmla="*/ 69907 w 351394"/>
                  <a:gd name="connsiteY29" fmla="*/ 170375 h 179355"/>
                  <a:gd name="connsiteX0" fmla="*/ 69907 w 311117"/>
                  <a:gd name="connsiteY0" fmla="*/ 170375 h 196409"/>
                  <a:gd name="connsiteX1" fmla="*/ 73 w 311117"/>
                  <a:gd name="connsiteY1" fmla="*/ 168130 h 196409"/>
                  <a:gd name="connsiteX2" fmla="*/ 59657 w 311117"/>
                  <a:gd name="connsiteY2" fmla="*/ 90364 h 196409"/>
                  <a:gd name="connsiteX3" fmla="*/ 115083 w 311117"/>
                  <a:gd name="connsiteY3" fmla="*/ 36661 h 196409"/>
                  <a:gd name="connsiteX4" fmla="*/ 144656 w 311117"/>
                  <a:gd name="connsiteY4" fmla="*/ 22147 h 196409"/>
                  <a:gd name="connsiteX5" fmla="*/ 175771 w 311117"/>
                  <a:gd name="connsiteY5" fmla="*/ 13892 h 196409"/>
                  <a:gd name="connsiteX6" fmla="*/ 193732 w 311117"/>
                  <a:gd name="connsiteY6" fmla="*/ 2825 h 196409"/>
                  <a:gd name="connsiteX7" fmla="*/ 214959 w 311117"/>
                  <a:gd name="connsiteY7" fmla="*/ 738 h 196409"/>
                  <a:gd name="connsiteX8" fmla="*/ 217046 w 311117"/>
                  <a:gd name="connsiteY8" fmla="*/ 13347 h 196409"/>
                  <a:gd name="connsiteX9" fmla="*/ 240813 w 311117"/>
                  <a:gd name="connsiteY9" fmla="*/ 24052 h 196409"/>
                  <a:gd name="connsiteX10" fmla="*/ 229383 w 311117"/>
                  <a:gd name="connsiteY10" fmla="*/ 43374 h 196409"/>
                  <a:gd name="connsiteX11" fmla="*/ 215685 w 311117"/>
                  <a:gd name="connsiteY11" fmla="*/ 61335 h 196409"/>
                  <a:gd name="connsiteX12" fmla="*/ 220856 w 311117"/>
                  <a:gd name="connsiteY12" fmla="*/ 76394 h 196409"/>
                  <a:gd name="connsiteX13" fmla="*/ 235007 w 311117"/>
                  <a:gd name="connsiteY13" fmla="*/ 87280 h 196409"/>
                  <a:gd name="connsiteX14" fmla="*/ 267029 w 311117"/>
                  <a:gd name="connsiteY14" fmla="*/ 111500 h 196409"/>
                  <a:gd name="connsiteX15" fmla="*/ 311117 w 311117"/>
                  <a:gd name="connsiteY15" fmla="*/ 154952 h 196409"/>
                  <a:gd name="connsiteX16" fmla="*/ 242809 w 311117"/>
                  <a:gd name="connsiteY16" fmla="*/ 196409 h 196409"/>
                  <a:gd name="connsiteX17" fmla="*/ 232195 w 311117"/>
                  <a:gd name="connsiteY17" fmla="*/ 179355 h 196409"/>
                  <a:gd name="connsiteX18" fmla="*/ 252669 w 311117"/>
                  <a:gd name="connsiteY18" fmla="*/ 148945 h 196409"/>
                  <a:gd name="connsiteX19" fmla="*/ 251336 w 311117"/>
                  <a:gd name="connsiteY19" fmla="*/ 152140 h 196409"/>
                  <a:gd name="connsiteX20" fmla="*/ 232467 w 311117"/>
                  <a:gd name="connsiteY20" fmla="*/ 135086 h 196409"/>
                  <a:gd name="connsiteX21" fmla="*/ 208428 w 311117"/>
                  <a:gd name="connsiteY21" fmla="*/ 170192 h 196409"/>
                  <a:gd name="connsiteX22" fmla="*/ 186657 w 311117"/>
                  <a:gd name="connsiteY22" fmla="*/ 173821 h 196409"/>
                  <a:gd name="connsiteX23" fmla="*/ 152367 w 311117"/>
                  <a:gd name="connsiteY23" fmla="*/ 173821 h 196409"/>
                  <a:gd name="connsiteX24" fmla="*/ 149192 w 311117"/>
                  <a:gd name="connsiteY24" fmla="*/ 143976 h 196409"/>
                  <a:gd name="connsiteX25" fmla="*/ 154181 w 311117"/>
                  <a:gd name="connsiteY25" fmla="*/ 121660 h 196409"/>
                  <a:gd name="connsiteX26" fmla="*/ 146561 w 311117"/>
                  <a:gd name="connsiteY26" fmla="*/ 102610 h 196409"/>
                  <a:gd name="connsiteX27" fmla="*/ 118439 w 311117"/>
                  <a:gd name="connsiteY27" fmla="*/ 101430 h 196409"/>
                  <a:gd name="connsiteX28" fmla="*/ 92858 w 311117"/>
                  <a:gd name="connsiteY28" fmla="*/ 143070 h 196409"/>
                  <a:gd name="connsiteX29" fmla="*/ 69907 w 311117"/>
                  <a:gd name="connsiteY29" fmla="*/ 170375 h 196409"/>
                  <a:gd name="connsiteX0" fmla="*/ 69907 w 311117"/>
                  <a:gd name="connsiteY0" fmla="*/ 170375 h 204120"/>
                  <a:gd name="connsiteX1" fmla="*/ 73 w 311117"/>
                  <a:gd name="connsiteY1" fmla="*/ 168130 h 204120"/>
                  <a:gd name="connsiteX2" fmla="*/ 59657 w 311117"/>
                  <a:gd name="connsiteY2" fmla="*/ 90364 h 204120"/>
                  <a:gd name="connsiteX3" fmla="*/ 115083 w 311117"/>
                  <a:gd name="connsiteY3" fmla="*/ 36661 h 204120"/>
                  <a:gd name="connsiteX4" fmla="*/ 144656 w 311117"/>
                  <a:gd name="connsiteY4" fmla="*/ 22147 h 204120"/>
                  <a:gd name="connsiteX5" fmla="*/ 175771 w 311117"/>
                  <a:gd name="connsiteY5" fmla="*/ 13892 h 204120"/>
                  <a:gd name="connsiteX6" fmla="*/ 193732 w 311117"/>
                  <a:gd name="connsiteY6" fmla="*/ 2825 h 204120"/>
                  <a:gd name="connsiteX7" fmla="*/ 214959 w 311117"/>
                  <a:gd name="connsiteY7" fmla="*/ 738 h 204120"/>
                  <a:gd name="connsiteX8" fmla="*/ 217046 w 311117"/>
                  <a:gd name="connsiteY8" fmla="*/ 13347 h 204120"/>
                  <a:gd name="connsiteX9" fmla="*/ 240813 w 311117"/>
                  <a:gd name="connsiteY9" fmla="*/ 24052 h 204120"/>
                  <a:gd name="connsiteX10" fmla="*/ 229383 w 311117"/>
                  <a:gd name="connsiteY10" fmla="*/ 43374 h 204120"/>
                  <a:gd name="connsiteX11" fmla="*/ 215685 w 311117"/>
                  <a:gd name="connsiteY11" fmla="*/ 61335 h 204120"/>
                  <a:gd name="connsiteX12" fmla="*/ 220856 w 311117"/>
                  <a:gd name="connsiteY12" fmla="*/ 76394 h 204120"/>
                  <a:gd name="connsiteX13" fmla="*/ 235007 w 311117"/>
                  <a:gd name="connsiteY13" fmla="*/ 87280 h 204120"/>
                  <a:gd name="connsiteX14" fmla="*/ 267029 w 311117"/>
                  <a:gd name="connsiteY14" fmla="*/ 111500 h 204120"/>
                  <a:gd name="connsiteX15" fmla="*/ 311117 w 311117"/>
                  <a:gd name="connsiteY15" fmla="*/ 154952 h 204120"/>
                  <a:gd name="connsiteX16" fmla="*/ 242809 w 311117"/>
                  <a:gd name="connsiteY16" fmla="*/ 196409 h 204120"/>
                  <a:gd name="connsiteX17" fmla="*/ 213145 w 311117"/>
                  <a:gd name="connsiteY17" fmla="*/ 204120 h 204120"/>
                  <a:gd name="connsiteX18" fmla="*/ 252669 w 311117"/>
                  <a:gd name="connsiteY18" fmla="*/ 148945 h 204120"/>
                  <a:gd name="connsiteX19" fmla="*/ 251336 w 311117"/>
                  <a:gd name="connsiteY19" fmla="*/ 152140 h 204120"/>
                  <a:gd name="connsiteX20" fmla="*/ 232467 w 311117"/>
                  <a:gd name="connsiteY20" fmla="*/ 135086 h 204120"/>
                  <a:gd name="connsiteX21" fmla="*/ 208428 w 311117"/>
                  <a:gd name="connsiteY21" fmla="*/ 170192 h 204120"/>
                  <a:gd name="connsiteX22" fmla="*/ 186657 w 311117"/>
                  <a:gd name="connsiteY22" fmla="*/ 173821 h 204120"/>
                  <a:gd name="connsiteX23" fmla="*/ 152367 w 311117"/>
                  <a:gd name="connsiteY23" fmla="*/ 173821 h 204120"/>
                  <a:gd name="connsiteX24" fmla="*/ 149192 w 311117"/>
                  <a:gd name="connsiteY24" fmla="*/ 143976 h 204120"/>
                  <a:gd name="connsiteX25" fmla="*/ 154181 w 311117"/>
                  <a:gd name="connsiteY25" fmla="*/ 121660 h 204120"/>
                  <a:gd name="connsiteX26" fmla="*/ 146561 w 311117"/>
                  <a:gd name="connsiteY26" fmla="*/ 102610 h 204120"/>
                  <a:gd name="connsiteX27" fmla="*/ 118439 w 311117"/>
                  <a:gd name="connsiteY27" fmla="*/ 101430 h 204120"/>
                  <a:gd name="connsiteX28" fmla="*/ 92858 w 311117"/>
                  <a:gd name="connsiteY28" fmla="*/ 143070 h 204120"/>
                  <a:gd name="connsiteX29" fmla="*/ 69907 w 311117"/>
                  <a:gd name="connsiteY29" fmla="*/ 170375 h 204120"/>
                  <a:gd name="connsiteX0" fmla="*/ 69907 w 311117"/>
                  <a:gd name="connsiteY0" fmla="*/ 170375 h 215459"/>
                  <a:gd name="connsiteX1" fmla="*/ 73 w 311117"/>
                  <a:gd name="connsiteY1" fmla="*/ 168130 h 215459"/>
                  <a:gd name="connsiteX2" fmla="*/ 59657 w 311117"/>
                  <a:gd name="connsiteY2" fmla="*/ 90364 h 215459"/>
                  <a:gd name="connsiteX3" fmla="*/ 115083 w 311117"/>
                  <a:gd name="connsiteY3" fmla="*/ 36661 h 215459"/>
                  <a:gd name="connsiteX4" fmla="*/ 144656 w 311117"/>
                  <a:gd name="connsiteY4" fmla="*/ 22147 h 215459"/>
                  <a:gd name="connsiteX5" fmla="*/ 175771 w 311117"/>
                  <a:gd name="connsiteY5" fmla="*/ 13892 h 215459"/>
                  <a:gd name="connsiteX6" fmla="*/ 193732 w 311117"/>
                  <a:gd name="connsiteY6" fmla="*/ 2825 h 215459"/>
                  <a:gd name="connsiteX7" fmla="*/ 214959 w 311117"/>
                  <a:gd name="connsiteY7" fmla="*/ 738 h 215459"/>
                  <a:gd name="connsiteX8" fmla="*/ 217046 w 311117"/>
                  <a:gd name="connsiteY8" fmla="*/ 13347 h 215459"/>
                  <a:gd name="connsiteX9" fmla="*/ 240813 w 311117"/>
                  <a:gd name="connsiteY9" fmla="*/ 24052 h 215459"/>
                  <a:gd name="connsiteX10" fmla="*/ 229383 w 311117"/>
                  <a:gd name="connsiteY10" fmla="*/ 43374 h 215459"/>
                  <a:gd name="connsiteX11" fmla="*/ 215685 w 311117"/>
                  <a:gd name="connsiteY11" fmla="*/ 61335 h 215459"/>
                  <a:gd name="connsiteX12" fmla="*/ 220856 w 311117"/>
                  <a:gd name="connsiteY12" fmla="*/ 76394 h 215459"/>
                  <a:gd name="connsiteX13" fmla="*/ 235007 w 311117"/>
                  <a:gd name="connsiteY13" fmla="*/ 87280 h 215459"/>
                  <a:gd name="connsiteX14" fmla="*/ 267029 w 311117"/>
                  <a:gd name="connsiteY14" fmla="*/ 111500 h 215459"/>
                  <a:gd name="connsiteX15" fmla="*/ 311117 w 311117"/>
                  <a:gd name="connsiteY15" fmla="*/ 154952 h 215459"/>
                  <a:gd name="connsiteX16" fmla="*/ 218044 w 311117"/>
                  <a:gd name="connsiteY16" fmla="*/ 215459 h 215459"/>
                  <a:gd name="connsiteX17" fmla="*/ 213145 w 311117"/>
                  <a:gd name="connsiteY17" fmla="*/ 204120 h 215459"/>
                  <a:gd name="connsiteX18" fmla="*/ 252669 w 311117"/>
                  <a:gd name="connsiteY18" fmla="*/ 148945 h 215459"/>
                  <a:gd name="connsiteX19" fmla="*/ 251336 w 311117"/>
                  <a:gd name="connsiteY19" fmla="*/ 152140 h 215459"/>
                  <a:gd name="connsiteX20" fmla="*/ 232467 w 311117"/>
                  <a:gd name="connsiteY20" fmla="*/ 135086 h 215459"/>
                  <a:gd name="connsiteX21" fmla="*/ 208428 w 311117"/>
                  <a:gd name="connsiteY21" fmla="*/ 170192 h 215459"/>
                  <a:gd name="connsiteX22" fmla="*/ 186657 w 311117"/>
                  <a:gd name="connsiteY22" fmla="*/ 173821 h 215459"/>
                  <a:gd name="connsiteX23" fmla="*/ 152367 w 311117"/>
                  <a:gd name="connsiteY23" fmla="*/ 173821 h 215459"/>
                  <a:gd name="connsiteX24" fmla="*/ 149192 w 311117"/>
                  <a:gd name="connsiteY24" fmla="*/ 143976 h 215459"/>
                  <a:gd name="connsiteX25" fmla="*/ 154181 w 311117"/>
                  <a:gd name="connsiteY25" fmla="*/ 121660 h 215459"/>
                  <a:gd name="connsiteX26" fmla="*/ 146561 w 311117"/>
                  <a:gd name="connsiteY26" fmla="*/ 102610 h 215459"/>
                  <a:gd name="connsiteX27" fmla="*/ 118439 w 311117"/>
                  <a:gd name="connsiteY27" fmla="*/ 101430 h 215459"/>
                  <a:gd name="connsiteX28" fmla="*/ 92858 w 311117"/>
                  <a:gd name="connsiteY28" fmla="*/ 143070 h 215459"/>
                  <a:gd name="connsiteX29" fmla="*/ 69907 w 311117"/>
                  <a:gd name="connsiteY29" fmla="*/ 170375 h 215459"/>
                  <a:gd name="connsiteX0" fmla="*/ 69907 w 293972"/>
                  <a:gd name="connsiteY0" fmla="*/ 170375 h 215459"/>
                  <a:gd name="connsiteX1" fmla="*/ 73 w 293972"/>
                  <a:gd name="connsiteY1" fmla="*/ 168130 h 215459"/>
                  <a:gd name="connsiteX2" fmla="*/ 59657 w 293972"/>
                  <a:gd name="connsiteY2" fmla="*/ 90364 h 215459"/>
                  <a:gd name="connsiteX3" fmla="*/ 115083 w 293972"/>
                  <a:gd name="connsiteY3" fmla="*/ 36661 h 215459"/>
                  <a:gd name="connsiteX4" fmla="*/ 144656 w 293972"/>
                  <a:gd name="connsiteY4" fmla="*/ 22147 h 215459"/>
                  <a:gd name="connsiteX5" fmla="*/ 175771 w 293972"/>
                  <a:gd name="connsiteY5" fmla="*/ 13892 h 215459"/>
                  <a:gd name="connsiteX6" fmla="*/ 193732 w 293972"/>
                  <a:gd name="connsiteY6" fmla="*/ 2825 h 215459"/>
                  <a:gd name="connsiteX7" fmla="*/ 214959 w 293972"/>
                  <a:gd name="connsiteY7" fmla="*/ 738 h 215459"/>
                  <a:gd name="connsiteX8" fmla="*/ 217046 w 293972"/>
                  <a:gd name="connsiteY8" fmla="*/ 13347 h 215459"/>
                  <a:gd name="connsiteX9" fmla="*/ 240813 w 293972"/>
                  <a:gd name="connsiteY9" fmla="*/ 24052 h 215459"/>
                  <a:gd name="connsiteX10" fmla="*/ 229383 w 293972"/>
                  <a:gd name="connsiteY10" fmla="*/ 43374 h 215459"/>
                  <a:gd name="connsiteX11" fmla="*/ 215685 w 293972"/>
                  <a:gd name="connsiteY11" fmla="*/ 61335 h 215459"/>
                  <a:gd name="connsiteX12" fmla="*/ 220856 w 293972"/>
                  <a:gd name="connsiteY12" fmla="*/ 76394 h 215459"/>
                  <a:gd name="connsiteX13" fmla="*/ 235007 w 293972"/>
                  <a:gd name="connsiteY13" fmla="*/ 87280 h 215459"/>
                  <a:gd name="connsiteX14" fmla="*/ 267029 w 293972"/>
                  <a:gd name="connsiteY14" fmla="*/ 111500 h 215459"/>
                  <a:gd name="connsiteX15" fmla="*/ 293972 w 293972"/>
                  <a:gd name="connsiteY15" fmla="*/ 153047 h 215459"/>
                  <a:gd name="connsiteX16" fmla="*/ 218044 w 293972"/>
                  <a:gd name="connsiteY16" fmla="*/ 215459 h 215459"/>
                  <a:gd name="connsiteX17" fmla="*/ 213145 w 293972"/>
                  <a:gd name="connsiteY17" fmla="*/ 204120 h 215459"/>
                  <a:gd name="connsiteX18" fmla="*/ 252669 w 293972"/>
                  <a:gd name="connsiteY18" fmla="*/ 148945 h 215459"/>
                  <a:gd name="connsiteX19" fmla="*/ 251336 w 293972"/>
                  <a:gd name="connsiteY19" fmla="*/ 152140 h 215459"/>
                  <a:gd name="connsiteX20" fmla="*/ 232467 w 293972"/>
                  <a:gd name="connsiteY20" fmla="*/ 135086 h 215459"/>
                  <a:gd name="connsiteX21" fmla="*/ 208428 w 293972"/>
                  <a:gd name="connsiteY21" fmla="*/ 170192 h 215459"/>
                  <a:gd name="connsiteX22" fmla="*/ 186657 w 293972"/>
                  <a:gd name="connsiteY22" fmla="*/ 173821 h 215459"/>
                  <a:gd name="connsiteX23" fmla="*/ 152367 w 293972"/>
                  <a:gd name="connsiteY23" fmla="*/ 173821 h 215459"/>
                  <a:gd name="connsiteX24" fmla="*/ 149192 w 293972"/>
                  <a:gd name="connsiteY24" fmla="*/ 143976 h 215459"/>
                  <a:gd name="connsiteX25" fmla="*/ 154181 w 293972"/>
                  <a:gd name="connsiteY25" fmla="*/ 121660 h 215459"/>
                  <a:gd name="connsiteX26" fmla="*/ 146561 w 293972"/>
                  <a:gd name="connsiteY26" fmla="*/ 102610 h 215459"/>
                  <a:gd name="connsiteX27" fmla="*/ 118439 w 293972"/>
                  <a:gd name="connsiteY27" fmla="*/ 101430 h 215459"/>
                  <a:gd name="connsiteX28" fmla="*/ 92858 w 293972"/>
                  <a:gd name="connsiteY28" fmla="*/ 143070 h 215459"/>
                  <a:gd name="connsiteX29" fmla="*/ 69907 w 293972"/>
                  <a:gd name="connsiteY29" fmla="*/ 170375 h 215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93972" h="215459">
                    <a:moveTo>
                      <a:pt x="69907" y="170375"/>
                    </a:moveTo>
                    <a:cubicBezTo>
                      <a:pt x="56151" y="170621"/>
                      <a:pt x="-2346" y="180830"/>
                      <a:pt x="73" y="168130"/>
                    </a:cubicBezTo>
                    <a:cubicBezTo>
                      <a:pt x="2492" y="155430"/>
                      <a:pt x="40489" y="112276"/>
                      <a:pt x="59657" y="90364"/>
                    </a:cubicBezTo>
                    <a:cubicBezTo>
                      <a:pt x="78825" y="68452"/>
                      <a:pt x="100916" y="48031"/>
                      <a:pt x="115083" y="36661"/>
                    </a:cubicBezTo>
                    <a:cubicBezTo>
                      <a:pt x="129250" y="25291"/>
                      <a:pt x="130202" y="43826"/>
                      <a:pt x="144656" y="22147"/>
                    </a:cubicBezTo>
                    <a:cubicBezTo>
                      <a:pt x="149674" y="7090"/>
                      <a:pt x="167592" y="17112"/>
                      <a:pt x="175771" y="13892"/>
                    </a:cubicBezTo>
                    <a:cubicBezTo>
                      <a:pt x="183950" y="10672"/>
                      <a:pt x="187201" y="5017"/>
                      <a:pt x="193732" y="2825"/>
                    </a:cubicBezTo>
                    <a:cubicBezTo>
                      <a:pt x="200263" y="633"/>
                      <a:pt x="211073" y="-1016"/>
                      <a:pt x="214959" y="738"/>
                    </a:cubicBezTo>
                    <a:cubicBezTo>
                      <a:pt x="218845" y="2492"/>
                      <a:pt x="212737" y="9461"/>
                      <a:pt x="217046" y="13347"/>
                    </a:cubicBezTo>
                    <a:cubicBezTo>
                      <a:pt x="221355" y="17233"/>
                      <a:pt x="244661" y="21487"/>
                      <a:pt x="240813" y="24052"/>
                    </a:cubicBezTo>
                    <a:cubicBezTo>
                      <a:pt x="235489" y="40020"/>
                      <a:pt x="233571" y="37160"/>
                      <a:pt x="229383" y="43374"/>
                    </a:cubicBezTo>
                    <a:cubicBezTo>
                      <a:pt x="225195" y="49588"/>
                      <a:pt x="217106" y="55832"/>
                      <a:pt x="215685" y="61335"/>
                    </a:cubicBezTo>
                    <a:cubicBezTo>
                      <a:pt x="214264" y="66838"/>
                      <a:pt x="217636" y="72070"/>
                      <a:pt x="220856" y="76394"/>
                    </a:cubicBezTo>
                    <a:cubicBezTo>
                      <a:pt x="224076" y="80718"/>
                      <a:pt x="207645" y="78157"/>
                      <a:pt x="235007" y="87280"/>
                    </a:cubicBezTo>
                    <a:cubicBezTo>
                      <a:pt x="237426" y="90908"/>
                      <a:pt x="257202" y="100539"/>
                      <a:pt x="267029" y="111500"/>
                    </a:cubicBezTo>
                    <a:cubicBezTo>
                      <a:pt x="276856" y="122461"/>
                      <a:pt x="281018" y="153047"/>
                      <a:pt x="293972" y="153047"/>
                    </a:cubicBezTo>
                    <a:lnTo>
                      <a:pt x="218044" y="215459"/>
                    </a:lnTo>
                    <a:lnTo>
                      <a:pt x="213145" y="204120"/>
                    </a:lnTo>
                    <a:cubicBezTo>
                      <a:pt x="192665" y="186363"/>
                      <a:pt x="273149" y="166702"/>
                      <a:pt x="252669" y="148945"/>
                    </a:cubicBezTo>
                    <a:lnTo>
                      <a:pt x="251336" y="152140"/>
                    </a:lnTo>
                    <a:lnTo>
                      <a:pt x="232467" y="135086"/>
                    </a:lnTo>
                    <a:lnTo>
                      <a:pt x="208428" y="170192"/>
                    </a:lnTo>
                    <a:cubicBezTo>
                      <a:pt x="201171" y="171402"/>
                      <a:pt x="196000" y="173216"/>
                      <a:pt x="186657" y="173821"/>
                    </a:cubicBezTo>
                    <a:cubicBezTo>
                      <a:pt x="177314" y="174426"/>
                      <a:pt x="163797" y="173821"/>
                      <a:pt x="152367" y="173821"/>
                    </a:cubicBezTo>
                    <a:lnTo>
                      <a:pt x="149192" y="143976"/>
                    </a:lnTo>
                    <a:cubicBezTo>
                      <a:pt x="154030" y="140347"/>
                      <a:pt x="154619" y="128554"/>
                      <a:pt x="154181" y="121660"/>
                    </a:cubicBezTo>
                    <a:cubicBezTo>
                      <a:pt x="153743" y="114766"/>
                      <a:pt x="152518" y="105982"/>
                      <a:pt x="146561" y="102610"/>
                    </a:cubicBezTo>
                    <a:cubicBezTo>
                      <a:pt x="140604" y="99238"/>
                      <a:pt x="127813" y="101823"/>
                      <a:pt x="118439" y="101430"/>
                    </a:cubicBezTo>
                    <a:cubicBezTo>
                      <a:pt x="101506" y="121992"/>
                      <a:pt x="96818" y="138473"/>
                      <a:pt x="92858" y="143070"/>
                    </a:cubicBezTo>
                    <a:lnTo>
                      <a:pt x="69907" y="17037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2" name="Freeform 309">
                <a:extLst>
                  <a:ext uri="{FF2B5EF4-FFF2-40B4-BE49-F238E27FC236}">
                    <a16:creationId xmlns:a16="http://schemas.microsoft.com/office/drawing/2014/main" xmlns="" id="{65FA6548-DCF5-4B2E-93E2-C2801B9CDCA7}"/>
                  </a:ext>
                </a:extLst>
              </p:cNvPr>
              <p:cNvSpPr/>
              <p:nvPr/>
            </p:nvSpPr>
            <p:spPr>
              <a:xfrm>
                <a:off x="2851461" y="3341621"/>
                <a:ext cx="154473" cy="188966"/>
              </a:xfrm>
              <a:custGeom>
                <a:avLst/>
                <a:gdLst>
                  <a:gd name="connsiteX0" fmla="*/ 59055 w 154473"/>
                  <a:gd name="connsiteY0" fmla="*/ 11430 h 188966"/>
                  <a:gd name="connsiteX1" fmla="*/ 59055 w 154473"/>
                  <a:gd name="connsiteY1" fmla="*/ 11430 h 188966"/>
                  <a:gd name="connsiteX2" fmla="*/ 57150 w 154473"/>
                  <a:gd name="connsiteY2" fmla="*/ 28575 h 188966"/>
                  <a:gd name="connsiteX3" fmla="*/ 53340 w 154473"/>
                  <a:gd name="connsiteY3" fmla="*/ 34290 h 188966"/>
                  <a:gd name="connsiteX4" fmla="*/ 51435 w 154473"/>
                  <a:gd name="connsiteY4" fmla="*/ 40005 h 188966"/>
                  <a:gd name="connsiteX5" fmla="*/ 49530 w 154473"/>
                  <a:gd name="connsiteY5" fmla="*/ 49530 h 188966"/>
                  <a:gd name="connsiteX6" fmla="*/ 45720 w 154473"/>
                  <a:gd name="connsiteY6" fmla="*/ 62865 h 188966"/>
                  <a:gd name="connsiteX7" fmla="*/ 43815 w 154473"/>
                  <a:gd name="connsiteY7" fmla="*/ 80010 h 188966"/>
                  <a:gd name="connsiteX8" fmla="*/ 40005 w 154473"/>
                  <a:gd name="connsiteY8" fmla="*/ 85725 h 188966"/>
                  <a:gd name="connsiteX9" fmla="*/ 30480 w 154473"/>
                  <a:gd name="connsiteY9" fmla="*/ 99060 h 188966"/>
                  <a:gd name="connsiteX10" fmla="*/ 24765 w 154473"/>
                  <a:gd name="connsiteY10" fmla="*/ 104775 h 188966"/>
                  <a:gd name="connsiteX11" fmla="*/ 20955 w 154473"/>
                  <a:gd name="connsiteY11" fmla="*/ 110490 h 188966"/>
                  <a:gd name="connsiteX12" fmla="*/ 15240 w 154473"/>
                  <a:gd name="connsiteY12" fmla="*/ 112395 h 188966"/>
                  <a:gd name="connsiteX13" fmla="*/ 9525 w 154473"/>
                  <a:gd name="connsiteY13" fmla="*/ 116205 h 188966"/>
                  <a:gd name="connsiteX14" fmla="*/ 13335 w 154473"/>
                  <a:gd name="connsiteY14" fmla="*/ 123825 h 188966"/>
                  <a:gd name="connsiteX15" fmla="*/ 5715 w 154473"/>
                  <a:gd name="connsiteY15" fmla="*/ 140970 h 188966"/>
                  <a:gd name="connsiteX16" fmla="*/ 0 w 154473"/>
                  <a:gd name="connsiteY16" fmla="*/ 144780 h 188966"/>
                  <a:gd name="connsiteX17" fmla="*/ 5715 w 154473"/>
                  <a:gd name="connsiteY17" fmla="*/ 148590 h 188966"/>
                  <a:gd name="connsiteX18" fmla="*/ 32385 w 154473"/>
                  <a:gd name="connsiteY18" fmla="*/ 148590 h 188966"/>
                  <a:gd name="connsiteX19" fmla="*/ 38100 w 154473"/>
                  <a:gd name="connsiteY19" fmla="*/ 146685 h 188966"/>
                  <a:gd name="connsiteX20" fmla="*/ 85725 w 154473"/>
                  <a:gd name="connsiteY20" fmla="*/ 150495 h 188966"/>
                  <a:gd name="connsiteX21" fmla="*/ 83820 w 154473"/>
                  <a:gd name="connsiteY21" fmla="*/ 163830 h 188966"/>
                  <a:gd name="connsiteX22" fmla="*/ 85725 w 154473"/>
                  <a:gd name="connsiteY22" fmla="*/ 173355 h 188966"/>
                  <a:gd name="connsiteX23" fmla="*/ 95250 w 154473"/>
                  <a:gd name="connsiteY23" fmla="*/ 163830 h 188966"/>
                  <a:gd name="connsiteX24" fmla="*/ 99060 w 154473"/>
                  <a:gd name="connsiteY24" fmla="*/ 158115 h 188966"/>
                  <a:gd name="connsiteX25" fmla="*/ 104775 w 154473"/>
                  <a:gd name="connsiteY25" fmla="*/ 156210 h 188966"/>
                  <a:gd name="connsiteX26" fmla="*/ 110490 w 154473"/>
                  <a:gd name="connsiteY26" fmla="*/ 152400 h 188966"/>
                  <a:gd name="connsiteX27" fmla="*/ 112395 w 154473"/>
                  <a:gd name="connsiteY27" fmla="*/ 146685 h 188966"/>
                  <a:gd name="connsiteX28" fmla="*/ 123825 w 154473"/>
                  <a:gd name="connsiteY28" fmla="*/ 142875 h 188966"/>
                  <a:gd name="connsiteX29" fmla="*/ 129540 w 154473"/>
                  <a:gd name="connsiteY29" fmla="*/ 154305 h 188966"/>
                  <a:gd name="connsiteX30" fmla="*/ 125730 w 154473"/>
                  <a:gd name="connsiteY30" fmla="*/ 165735 h 188966"/>
                  <a:gd name="connsiteX31" fmla="*/ 123825 w 154473"/>
                  <a:gd name="connsiteY31" fmla="*/ 171450 h 188966"/>
                  <a:gd name="connsiteX32" fmla="*/ 125730 w 154473"/>
                  <a:gd name="connsiteY32" fmla="*/ 177165 h 188966"/>
                  <a:gd name="connsiteX33" fmla="*/ 133350 w 154473"/>
                  <a:gd name="connsiteY33" fmla="*/ 160020 h 188966"/>
                  <a:gd name="connsiteX34" fmla="*/ 139065 w 154473"/>
                  <a:gd name="connsiteY34" fmla="*/ 158115 h 188966"/>
                  <a:gd name="connsiteX35" fmla="*/ 144780 w 154473"/>
                  <a:gd name="connsiteY35" fmla="*/ 169545 h 188966"/>
                  <a:gd name="connsiteX36" fmla="*/ 139065 w 154473"/>
                  <a:gd name="connsiteY36" fmla="*/ 188595 h 188966"/>
                  <a:gd name="connsiteX37" fmla="*/ 140970 w 154473"/>
                  <a:gd name="connsiteY37" fmla="*/ 182880 h 188966"/>
                  <a:gd name="connsiteX38" fmla="*/ 144780 w 154473"/>
                  <a:gd name="connsiteY38" fmla="*/ 177165 h 188966"/>
                  <a:gd name="connsiteX39" fmla="*/ 150495 w 154473"/>
                  <a:gd name="connsiteY39" fmla="*/ 156210 h 188966"/>
                  <a:gd name="connsiteX40" fmla="*/ 154305 w 154473"/>
                  <a:gd name="connsiteY40" fmla="*/ 144780 h 188966"/>
                  <a:gd name="connsiteX41" fmla="*/ 152400 w 154473"/>
                  <a:gd name="connsiteY41" fmla="*/ 137160 h 188966"/>
                  <a:gd name="connsiteX42" fmla="*/ 150495 w 154473"/>
                  <a:gd name="connsiteY42" fmla="*/ 131445 h 188966"/>
                  <a:gd name="connsiteX43" fmla="*/ 154305 w 154473"/>
                  <a:gd name="connsiteY43" fmla="*/ 121920 h 188966"/>
                  <a:gd name="connsiteX44" fmla="*/ 148590 w 154473"/>
                  <a:gd name="connsiteY44" fmla="*/ 125730 h 188966"/>
                  <a:gd name="connsiteX45" fmla="*/ 137160 w 154473"/>
                  <a:gd name="connsiteY45" fmla="*/ 131445 h 188966"/>
                  <a:gd name="connsiteX46" fmla="*/ 135255 w 154473"/>
                  <a:gd name="connsiteY46" fmla="*/ 121920 h 188966"/>
                  <a:gd name="connsiteX47" fmla="*/ 121920 w 154473"/>
                  <a:gd name="connsiteY47" fmla="*/ 125730 h 188966"/>
                  <a:gd name="connsiteX48" fmla="*/ 121920 w 154473"/>
                  <a:gd name="connsiteY48" fmla="*/ 106680 h 188966"/>
                  <a:gd name="connsiteX49" fmla="*/ 120015 w 154473"/>
                  <a:gd name="connsiteY49" fmla="*/ 87630 h 188966"/>
                  <a:gd name="connsiteX50" fmla="*/ 106680 w 154473"/>
                  <a:gd name="connsiteY50" fmla="*/ 89535 h 188966"/>
                  <a:gd name="connsiteX51" fmla="*/ 99060 w 154473"/>
                  <a:gd name="connsiteY51" fmla="*/ 91440 h 188966"/>
                  <a:gd name="connsiteX52" fmla="*/ 87630 w 154473"/>
                  <a:gd name="connsiteY52" fmla="*/ 89535 h 188966"/>
                  <a:gd name="connsiteX53" fmla="*/ 83820 w 154473"/>
                  <a:gd name="connsiteY53" fmla="*/ 83820 h 188966"/>
                  <a:gd name="connsiteX54" fmla="*/ 87630 w 154473"/>
                  <a:gd name="connsiteY54" fmla="*/ 70485 h 188966"/>
                  <a:gd name="connsiteX55" fmla="*/ 78105 w 154473"/>
                  <a:gd name="connsiteY55" fmla="*/ 62865 h 188966"/>
                  <a:gd name="connsiteX56" fmla="*/ 72390 w 154473"/>
                  <a:gd name="connsiteY56" fmla="*/ 64770 h 188966"/>
                  <a:gd name="connsiteX57" fmla="*/ 66675 w 154473"/>
                  <a:gd name="connsiteY57" fmla="*/ 70485 h 188966"/>
                  <a:gd name="connsiteX58" fmla="*/ 70485 w 154473"/>
                  <a:gd name="connsiteY58" fmla="*/ 59055 h 188966"/>
                  <a:gd name="connsiteX59" fmla="*/ 72390 w 154473"/>
                  <a:gd name="connsiteY59" fmla="*/ 45720 h 188966"/>
                  <a:gd name="connsiteX60" fmla="*/ 76200 w 154473"/>
                  <a:gd name="connsiteY60" fmla="*/ 34290 h 188966"/>
                  <a:gd name="connsiteX61" fmla="*/ 78105 w 154473"/>
                  <a:gd name="connsiteY61" fmla="*/ 19050 h 188966"/>
                  <a:gd name="connsiteX62" fmla="*/ 81915 w 154473"/>
                  <a:gd name="connsiteY62" fmla="*/ 3810 h 188966"/>
                  <a:gd name="connsiteX63" fmla="*/ 76200 w 154473"/>
                  <a:gd name="connsiteY63" fmla="*/ 0 h 188966"/>
                  <a:gd name="connsiteX64" fmla="*/ 59055 w 154473"/>
                  <a:gd name="connsiteY64" fmla="*/ 11430 h 188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54473" h="188966">
                    <a:moveTo>
                      <a:pt x="59055" y="11430"/>
                    </a:moveTo>
                    <a:lnTo>
                      <a:pt x="59055" y="11430"/>
                    </a:lnTo>
                    <a:cubicBezTo>
                      <a:pt x="58420" y="17145"/>
                      <a:pt x="58545" y="22997"/>
                      <a:pt x="57150" y="28575"/>
                    </a:cubicBezTo>
                    <a:cubicBezTo>
                      <a:pt x="56595" y="30796"/>
                      <a:pt x="54364" y="32242"/>
                      <a:pt x="53340" y="34290"/>
                    </a:cubicBezTo>
                    <a:cubicBezTo>
                      <a:pt x="52442" y="36086"/>
                      <a:pt x="51922" y="38057"/>
                      <a:pt x="51435" y="40005"/>
                    </a:cubicBezTo>
                    <a:cubicBezTo>
                      <a:pt x="50650" y="43146"/>
                      <a:pt x="50232" y="46369"/>
                      <a:pt x="49530" y="49530"/>
                    </a:cubicBezTo>
                    <a:cubicBezTo>
                      <a:pt x="47935" y="56706"/>
                      <a:pt x="47841" y="56501"/>
                      <a:pt x="45720" y="62865"/>
                    </a:cubicBezTo>
                    <a:cubicBezTo>
                      <a:pt x="45085" y="68580"/>
                      <a:pt x="45210" y="74432"/>
                      <a:pt x="43815" y="80010"/>
                    </a:cubicBezTo>
                    <a:cubicBezTo>
                      <a:pt x="43260" y="82231"/>
                      <a:pt x="40935" y="83633"/>
                      <a:pt x="40005" y="85725"/>
                    </a:cubicBezTo>
                    <a:cubicBezTo>
                      <a:pt x="33821" y="99640"/>
                      <a:pt x="40875" y="95595"/>
                      <a:pt x="30480" y="99060"/>
                    </a:cubicBezTo>
                    <a:cubicBezTo>
                      <a:pt x="28575" y="100965"/>
                      <a:pt x="26490" y="102705"/>
                      <a:pt x="24765" y="104775"/>
                    </a:cubicBezTo>
                    <a:cubicBezTo>
                      <a:pt x="23299" y="106534"/>
                      <a:pt x="22743" y="109060"/>
                      <a:pt x="20955" y="110490"/>
                    </a:cubicBezTo>
                    <a:cubicBezTo>
                      <a:pt x="19387" y="111744"/>
                      <a:pt x="17036" y="111497"/>
                      <a:pt x="15240" y="112395"/>
                    </a:cubicBezTo>
                    <a:cubicBezTo>
                      <a:pt x="13192" y="113419"/>
                      <a:pt x="11430" y="114935"/>
                      <a:pt x="9525" y="116205"/>
                    </a:cubicBezTo>
                    <a:cubicBezTo>
                      <a:pt x="3273" y="134962"/>
                      <a:pt x="9427" y="110148"/>
                      <a:pt x="13335" y="123825"/>
                    </a:cubicBezTo>
                    <a:cubicBezTo>
                      <a:pt x="15669" y="131993"/>
                      <a:pt x="10896" y="136653"/>
                      <a:pt x="5715" y="140970"/>
                    </a:cubicBezTo>
                    <a:cubicBezTo>
                      <a:pt x="3956" y="142436"/>
                      <a:pt x="1905" y="143510"/>
                      <a:pt x="0" y="144780"/>
                    </a:cubicBezTo>
                    <a:cubicBezTo>
                      <a:pt x="1905" y="146050"/>
                      <a:pt x="3522" y="147932"/>
                      <a:pt x="5715" y="148590"/>
                    </a:cubicBezTo>
                    <a:cubicBezTo>
                      <a:pt x="17186" y="152031"/>
                      <a:pt x="20914" y="150229"/>
                      <a:pt x="32385" y="148590"/>
                    </a:cubicBezTo>
                    <a:cubicBezTo>
                      <a:pt x="34290" y="147955"/>
                      <a:pt x="36093" y="146613"/>
                      <a:pt x="38100" y="146685"/>
                    </a:cubicBezTo>
                    <a:cubicBezTo>
                      <a:pt x="54016" y="147253"/>
                      <a:pt x="85725" y="150495"/>
                      <a:pt x="85725" y="150495"/>
                    </a:cubicBezTo>
                    <a:cubicBezTo>
                      <a:pt x="85090" y="154940"/>
                      <a:pt x="84830" y="159455"/>
                      <a:pt x="83820" y="163830"/>
                    </a:cubicBezTo>
                    <a:cubicBezTo>
                      <a:pt x="80857" y="176671"/>
                      <a:pt x="75459" y="176777"/>
                      <a:pt x="85725" y="173355"/>
                    </a:cubicBezTo>
                    <a:cubicBezTo>
                      <a:pt x="95885" y="158115"/>
                      <a:pt x="82550" y="176530"/>
                      <a:pt x="95250" y="163830"/>
                    </a:cubicBezTo>
                    <a:cubicBezTo>
                      <a:pt x="96869" y="162211"/>
                      <a:pt x="97272" y="159545"/>
                      <a:pt x="99060" y="158115"/>
                    </a:cubicBezTo>
                    <a:cubicBezTo>
                      <a:pt x="100628" y="156861"/>
                      <a:pt x="102979" y="157108"/>
                      <a:pt x="104775" y="156210"/>
                    </a:cubicBezTo>
                    <a:cubicBezTo>
                      <a:pt x="106823" y="155186"/>
                      <a:pt x="108585" y="153670"/>
                      <a:pt x="110490" y="152400"/>
                    </a:cubicBezTo>
                    <a:cubicBezTo>
                      <a:pt x="111125" y="150495"/>
                      <a:pt x="110761" y="147852"/>
                      <a:pt x="112395" y="146685"/>
                    </a:cubicBezTo>
                    <a:cubicBezTo>
                      <a:pt x="115663" y="144351"/>
                      <a:pt x="123825" y="142875"/>
                      <a:pt x="123825" y="142875"/>
                    </a:cubicBezTo>
                    <a:cubicBezTo>
                      <a:pt x="125323" y="145122"/>
                      <a:pt x="129916" y="150925"/>
                      <a:pt x="129540" y="154305"/>
                    </a:cubicBezTo>
                    <a:cubicBezTo>
                      <a:pt x="129096" y="158297"/>
                      <a:pt x="127000" y="161925"/>
                      <a:pt x="125730" y="165735"/>
                    </a:cubicBezTo>
                    <a:lnTo>
                      <a:pt x="123825" y="171450"/>
                    </a:lnTo>
                    <a:cubicBezTo>
                      <a:pt x="124460" y="173355"/>
                      <a:pt x="124310" y="178585"/>
                      <a:pt x="125730" y="177165"/>
                    </a:cubicBezTo>
                    <a:cubicBezTo>
                      <a:pt x="138536" y="164359"/>
                      <a:pt x="122596" y="168623"/>
                      <a:pt x="133350" y="160020"/>
                    </a:cubicBezTo>
                    <a:cubicBezTo>
                      <a:pt x="134918" y="158766"/>
                      <a:pt x="137160" y="158750"/>
                      <a:pt x="139065" y="158115"/>
                    </a:cubicBezTo>
                    <a:cubicBezTo>
                      <a:pt x="140991" y="161004"/>
                      <a:pt x="144780" y="165601"/>
                      <a:pt x="144780" y="169545"/>
                    </a:cubicBezTo>
                    <a:cubicBezTo>
                      <a:pt x="144780" y="172424"/>
                      <a:pt x="139287" y="187930"/>
                      <a:pt x="139065" y="188595"/>
                    </a:cubicBezTo>
                    <a:cubicBezTo>
                      <a:pt x="138430" y="190500"/>
                      <a:pt x="139856" y="184551"/>
                      <a:pt x="140970" y="182880"/>
                    </a:cubicBezTo>
                    <a:cubicBezTo>
                      <a:pt x="142240" y="180975"/>
                      <a:pt x="143850" y="179257"/>
                      <a:pt x="144780" y="177165"/>
                    </a:cubicBezTo>
                    <a:cubicBezTo>
                      <a:pt x="150198" y="164974"/>
                      <a:pt x="147331" y="167810"/>
                      <a:pt x="150495" y="156210"/>
                    </a:cubicBezTo>
                    <a:cubicBezTo>
                      <a:pt x="151552" y="152335"/>
                      <a:pt x="154305" y="144780"/>
                      <a:pt x="154305" y="144780"/>
                    </a:cubicBezTo>
                    <a:cubicBezTo>
                      <a:pt x="153670" y="142240"/>
                      <a:pt x="153119" y="139677"/>
                      <a:pt x="152400" y="137160"/>
                    </a:cubicBezTo>
                    <a:cubicBezTo>
                      <a:pt x="151848" y="135229"/>
                      <a:pt x="150246" y="133438"/>
                      <a:pt x="150495" y="131445"/>
                    </a:cubicBezTo>
                    <a:cubicBezTo>
                      <a:pt x="150919" y="128052"/>
                      <a:pt x="155386" y="125164"/>
                      <a:pt x="154305" y="121920"/>
                    </a:cubicBezTo>
                    <a:cubicBezTo>
                      <a:pt x="153581" y="119748"/>
                      <a:pt x="150495" y="124460"/>
                      <a:pt x="148590" y="125730"/>
                    </a:cubicBezTo>
                    <a:cubicBezTo>
                      <a:pt x="139700" y="139065"/>
                      <a:pt x="143510" y="140970"/>
                      <a:pt x="137160" y="131445"/>
                    </a:cubicBezTo>
                    <a:cubicBezTo>
                      <a:pt x="136525" y="128270"/>
                      <a:pt x="137783" y="123943"/>
                      <a:pt x="135255" y="121920"/>
                    </a:cubicBezTo>
                    <a:cubicBezTo>
                      <a:pt x="134551" y="121357"/>
                      <a:pt x="123320" y="125263"/>
                      <a:pt x="121920" y="125730"/>
                    </a:cubicBezTo>
                    <a:cubicBezTo>
                      <a:pt x="117616" y="112818"/>
                      <a:pt x="121920" y="128570"/>
                      <a:pt x="121920" y="106680"/>
                    </a:cubicBezTo>
                    <a:cubicBezTo>
                      <a:pt x="121920" y="100298"/>
                      <a:pt x="120650" y="93980"/>
                      <a:pt x="120015" y="87630"/>
                    </a:cubicBezTo>
                    <a:cubicBezTo>
                      <a:pt x="115570" y="88265"/>
                      <a:pt x="111098" y="88732"/>
                      <a:pt x="106680" y="89535"/>
                    </a:cubicBezTo>
                    <a:cubicBezTo>
                      <a:pt x="104104" y="90003"/>
                      <a:pt x="101678" y="91440"/>
                      <a:pt x="99060" y="91440"/>
                    </a:cubicBezTo>
                    <a:cubicBezTo>
                      <a:pt x="95197" y="91440"/>
                      <a:pt x="91440" y="90170"/>
                      <a:pt x="87630" y="89535"/>
                    </a:cubicBezTo>
                    <a:cubicBezTo>
                      <a:pt x="86360" y="87630"/>
                      <a:pt x="84144" y="86087"/>
                      <a:pt x="83820" y="83820"/>
                    </a:cubicBezTo>
                    <a:cubicBezTo>
                      <a:pt x="83581" y="82146"/>
                      <a:pt x="86915" y="72630"/>
                      <a:pt x="87630" y="70485"/>
                    </a:cubicBezTo>
                    <a:cubicBezTo>
                      <a:pt x="84704" y="66097"/>
                      <a:pt x="84239" y="62865"/>
                      <a:pt x="78105" y="62865"/>
                    </a:cubicBezTo>
                    <a:cubicBezTo>
                      <a:pt x="76097" y="62865"/>
                      <a:pt x="74295" y="64135"/>
                      <a:pt x="72390" y="64770"/>
                    </a:cubicBezTo>
                    <a:cubicBezTo>
                      <a:pt x="70485" y="66675"/>
                      <a:pt x="67527" y="73041"/>
                      <a:pt x="66675" y="70485"/>
                    </a:cubicBezTo>
                    <a:lnTo>
                      <a:pt x="70485" y="59055"/>
                    </a:lnTo>
                    <a:cubicBezTo>
                      <a:pt x="71120" y="54610"/>
                      <a:pt x="71380" y="50095"/>
                      <a:pt x="72390" y="45720"/>
                    </a:cubicBezTo>
                    <a:cubicBezTo>
                      <a:pt x="73293" y="41807"/>
                      <a:pt x="76200" y="34290"/>
                      <a:pt x="76200" y="34290"/>
                    </a:cubicBezTo>
                    <a:cubicBezTo>
                      <a:pt x="76835" y="29210"/>
                      <a:pt x="77162" y="24082"/>
                      <a:pt x="78105" y="19050"/>
                    </a:cubicBezTo>
                    <a:cubicBezTo>
                      <a:pt x="79070" y="13903"/>
                      <a:pt x="81915" y="3810"/>
                      <a:pt x="81915" y="3810"/>
                    </a:cubicBezTo>
                    <a:cubicBezTo>
                      <a:pt x="80010" y="2540"/>
                      <a:pt x="78490" y="0"/>
                      <a:pt x="76200" y="0"/>
                    </a:cubicBezTo>
                    <a:cubicBezTo>
                      <a:pt x="68012" y="0"/>
                      <a:pt x="61913" y="9525"/>
                      <a:pt x="59055" y="1143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3" name="Freeform 310">
                <a:extLst>
                  <a:ext uri="{FF2B5EF4-FFF2-40B4-BE49-F238E27FC236}">
                    <a16:creationId xmlns:a16="http://schemas.microsoft.com/office/drawing/2014/main" xmlns="" id="{4084F383-B1B4-4090-A52A-34F0A310533B}"/>
                  </a:ext>
                </a:extLst>
              </p:cNvPr>
              <p:cNvSpPr/>
              <p:nvPr/>
            </p:nvSpPr>
            <p:spPr>
              <a:xfrm>
                <a:off x="2157285" y="2074460"/>
                <a:ext cx="681037" cy="776287"/>
              </a:xfrm>
              <a:custGeom>
                <a:avLst/>
                <a:gdLst>
                  <a:gd name="connsiteX0" fmla="*/ 295275 w 681037"/>
                  <a:gd name="connsiteY0" fmla="*/ 600075 h 776287"/>
                  <a:gd name="connsiteX1" fmla="*/ 295275 w 681037"/>
                  <a:gd name="connsiteY1" fmla="*/ 600075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5312 w 681037"/>
                  <a:gd name="connsiteY17" fmla="*/ 652462 h 776287"/>
                  <a:gd name="connsiteX18" fmla="*/ 557212 w 681037"/>
                  <a:gd name="connsiteY18" fmla="*/ 609600 h 776287"/>
                  <a:gd name="connsiteX19" fmla="*/ 533400 w 681037"/>
                  <a:gd name="connsiteY19" fmla="*/ 571500 h 776287"/>
                  <a:gd name="connsiteX20" fmla="*/ 538162 w 681037"/>
                  <a:gd name="connsiteY20" fmla="*/ 538162 h 776287"/>
                  <a:gd name="connsiteX21" fmla="*/ 581025 w 681037"/>
                  <a:gd name="connsiteY21" fmla="*/ 533400 h 776287"/>
                  <a:gd name="connsiteX22" fmla="*/ 585787 w 681037"/>
                  <a:gd name="connsiteY22" fmla="*/ 547687 h 776287"/>
                  <a:gd name="connsiteX23" fmla="*/ 595312 w 681037"/>
                  <a:gd name="connsiteY23" fmla="*/ 561975 h 776287"/>
                  <a:gd name="connsiteX24" fmla="*/ 623887 w 681037"/>
                  <a:gd name="connsiteY24" fmla="*/ 581025 h 776287"/>
                  <a:gd name="connsiteX25" fmla="*/ 628650 w 681037"/>
                  <a:gd name="connsiteY25" fmla="*/ 595312 h 776287"/>
                  <a:gd name="connsiteX26" fmla="*/ 657225 w 681037"/>
                  <a:gd name="connsiteY26" fmla="*/ 595312 h 776287"/>
                  <a:gd name="connsiteX27" fmla="*/ 671512 w 681037"/>
                  <a:gd name="connsiteY27" fmla="*/ 542925 h 776287"/>
                  <a:gd name="connsiteX28" fmla="*/ 681037 w 681037"/>
                  <a:gd name="connsiteY28" fmla="*/ 528637 h 776287"/>
                  <a:gd name="connsiteX29" fmla="*/ 633412 w 681037"/>
                  <a:gd name="connsiteY29" fmla="*/ 504825 h 776287"/>
                  <a:gd name="connsiteX30" fmla="*/ 628650 w 681037"/>
                  <a:gd name="connsiteY30" fmla="*/ 476250 h 776287"/>
                  <a:gd name="connsiteX31" fmla="*/ 595312 w 681037"/>
                  <a:gd name="connsiteY31" fmla="*/ 471487 h 776287"/>
                  <a:gd name="connsiteX32" fmla="*/ 571500 w 681037"/>
                  <a:gd name="connsiteY32" fmla="*/ 438150 h 776287"/>
                  <a:gd name="connsiteX33" fmla="*/ 566737 w 681037"/>
                  <a:gd name="connsiteY33" fmla="*/ 423862 h 776287"/>
                  <a:gd name="connsiteX34" fmla="*/ 547687 w 681037"/>
                  <a:gd name="connsiteY34" fmla="*/ 419100 h 776287"/>
                  <a:gd name="connsiteX35" fmla="*/ 542925 w 681037"/>
                  <a:gd name="connsiteY35" fmla="*/ 404812 h 776287"/>
                  <a:gd name="connsiteX36" fmla="*/ 538162 w 681037"/>
                  <a:gd name="connsiteY36" fmla="*/ 376237 h 776287"/>
                  <a:gd name="connsiteX37" fmla="*/ 552450 w 681037"/>
                  <a:gd name="connsiteY37" fmla="*/ 371475 h 776287"/>
                  <a:gd name="connsiteX38" fmla="*/ 533400 w 681037"/>
                  <a:gd name="connsiteY38" fmla="*/ 328612 h 776287"/>
                  <a:gd name="connsiteX39" fmla="*/ 519112 w 681037"/>
                  <a:gd name="connsiteY39" fmla="*/ 280987 h 776287"/>
                  <a:gd name="connsiteX40" fmla="*/ 504825 w 681037"/>
                  <a:gd name="connsiteY40" fmla="*/ 276225 h 776287"/>
                  <a:gd name="connsiteX41" fmla="*/ 500062 w 681037"/>
                  <a:gd name="connsiteY41" fmla="*/ 261937 h 776287"/>
                  <a:gd name="connsiteX42" fmla="*/ 457200 w 681037"/>
                  <a:gd name="connsiteY42" fmla="*/ 247650 h 776287"/>
                  <a:gd name="connsiteX43" fmla="*/ 452437 w 681037"/>
                  <a:gd name="connsiteY43" fmla="*/ 219075 h 776287"/>
                  <a:gd name="connsiteX44" fmla="*/ 433387 w 681037"/>
                  <a:gd name="connsiteY44" fmla="*/ 190500 h 776287"/>
                  <a:gd name="connsiteX45" fmla="*/ 409575 w 681037"/>
                  <a:gd name="connsiteY45" fmla="*/ 166687 h 776287"/>
                  <a:gd name="connsiteX46" fmla="*/ 390525 w 681037"/>
                  <a:gd name="connsiteY46" fmla="*/ 161925 h 776287"/>
                  <a:gd name="connsiteX47" fmla="*/ 381000 w 681037"/>
                  <a:gd name="connsiteY47" fmla="*/ 147637 h 776287"/>
                  <a:gd name="connsiteX48" fmla="*/ 333375 w 681037"/>
                  <a:gd name="connsiteY48" fmla="*/ 133350 h 776287"/>
                  <a:gd name="connsiteX49" fmla="*/ 323850 w 681037"/>
                  <a:gd name="connsiteY49" fmla="*/ 119062 h 776287"/>
                  <a:gd name="connsiteX50" fmla="*/ 295275 w 681037"/>
                  <a:gd name="connsiteY50" fmla="*/ 104775 h 776287"/>
                  <a:gd name="connsiteX51" fmla="*/ 266700 w 681037"/>
                  <a:gd name="connsiteY51" fmla="*/ 123825 h 776287"/>
                  <a:gd name="connsiteX52" fmla="*/ 257175 w 681037"/>
                  <a:gd name="connsiteY52" fmla="*/ 157162 h 776287"/>
                  <a:gd name="connsiteX53" fmla="*/ 242887 w 681037"/>
                  <a:gd name="connsiteY53" fmla="*/ 161925 h 776287"/>
                  <a:gd name="connsiteX54" fmla="*/ 228600 w 681037"/>
                  <a:gd name="connsiteY54" fmla="*/ 157162 h 776287"/>
                  <a:gd name="connsiteX55" fmla="*/ 209550 w 681037"/>
                  <a:gd name="connsiteY55" fmla="*/ 85725 h 776287"/>
                  <a:gd name="connsiteX56" fmla="*/ 200025 w 681037"/>
                  <a:gd name="connsiteY56" fmla="*/ 71437 h 776287"/>
                  <a:gd name="connsiteX57" fmla="*/ 195262 w 681037"/>
                  <a:gd name="connsiteY57" fmla="*/ 52387 h 776287"/>
                  <a:gd name="connsiteX58" fmla="*/ 180975 w 681037"/>
                  <a:gd name="connsiteY58" fmla="*/ 42862 h 776287"/>
                  <a:gd name="connsiteX59" fmla="*/ 176212 w 681037"/>
                  <a:gd name="connsiteY59" fmla="*/ 28575 h 776287"/>
                  <a:gd name="connsiteX60" fmla="*/ 133350 w 681037"/>
                  <a:gd name="connsiteY60" fmla="*/ 23812 h 776287"/>
                  <a:gd name="connsiteX61" fmla="*/ 100012 w 681037"/>
                  <a:gd name="connsiteY61" fmla="*/ 100012 h 776287"/>
                  <a:gd name="connsiteX62" fmla="*/ 90487 w 681037"/>
                  <a:gd name="connsiteY62" fmla="*/ 85725 h 776287"/>
                  <a:gd name="connsiteX63" fmla="*/ 85725 w 681037"/>
                  <a:gd name="connsiteY63" fmla="*/ 57150 h 776287"/>
                  <a:gd name="connsiteX64" fmla="*/ 76200 w 681037"/>
                  <a:gd name="connsiteY64" fmla="*/ 42862 h 776287"/>
                  <a:gd name="connsiteX65" fmla="*/ 85725 w 681037"/>
                  <a:gd name="connsiteY65" fmla="*/ 4762 h 776287"/>
                  <a:gd name="connsiteX66" fmla="*/ 71437 w 681037"/>
                  <a:gd name="connsiteY66" fmla="*/ 0 h 776287"/>
                  <a:gd name="connsiteX67" fmla="*/ 38100 w 681037"/>
                  <a:gd name="connsiteY67" fmla="*/ 9525 h 776287"/>
                  <a:gd name="connsiteX68" fmla="*/ 28575 w 681037"/>
                  <a:gd name="connsiteY68" fmla="*/ 42862 h 776287"/>
                  <a:gd name="connsiteX69" fmla="*/ 19050 w 681037"/>
                  <a:gd name="connsiteY69" fmla="*/ 123825 h 776287"/>
                  <a:gd name="connsiteX70" fmla="*/ 4762 w 681037"/>
                  <a:gd name="connsiteY70" fmla="*/ 166687 h 776287"/>
                  <a:gd name="connsiteX71" fmla="*/ 0 w 681037"/>
                  <a:gd name="connsiteY71" fmla="*/ 180975 h 776287"/>
                  <a:gd name="connsiteX72" fmla="*/ 4762 w 681037"/>
                  <a:gd name="connsiteY72" fmla="*/ 195262 h 776287"/>
                  <a:gd name="connsiteX73" fmla="*/ 47625 w 681037"/>
                  <a:gd name="connsiteY73" fmla="*/ 209550 h 776287"/>
                  <a:gd name="connsiteX74" fmla="*/ 42862 w 681037"/>
                  <a:gd name="connsiteY74" fmla="*/ 252412 h 776287"/>
                  <a:gd name="connsiteX75" fmla="*/ 47625 w 681037"/>
                  <a:gd name="connsiteY75" fmla="*/ 257175 h 776287"/>
                  <a:gd name="connsiteX76" fmla="*/ 47625 w 681037"/>
                  <a:gd name="connsiteY76" fmla="*/ 257175 h 776287"/>
                  <a:gd name="connsiteX77" fmla="*/ 80962 w 681037"/>
                  <a:gd name="connsiteY77" fmla="*/ 280987 h 776287"/>
                  <a:gd name="connsiteX78" fmla="*/ 104775 w 681037"/>
                  <a:gd name="connsiteY78" fmla="*/ 285750 h 776287"/>
                  <a:gd name="connsiteX79" fmla="*/ 123825 w 681037"/>
                  <a:gd name="connsiteY79" fmla="*/ 290512 h 776287"/>
                  <a:gd name="connsiteX80" fmla="*/ 166687 w 681037"/>
                  <a:gd name="connsiteY80" fmla="*/ 304800 h 776287"/>
                  <a:gd name="connsiteX81" fmla="*/ 180975 w 681037"/>
                  <a:gd name="connsiteY81" fmla="*/ 309562 h 776287"/>
                  <a:gd name="connsiteX82" fmla="*/ 209550 w 681037"/>
                  <a:gd name="connsiteY82" fmla="*/ 323850 h 776287"/>
                  <a:gd name="connsiteX83" fmla="*/ 223837 w 681037"/>
                  <a:gd name="connsiteY83" fmla="*/ 319087 h 776287"/>
                  <a:gd name="connsiteX84" fmla="*/ 233362 w 681037"/>
                  <a:gd name="connsiteY84" fmla="*/ 304800 h 776287"/>
                  <a:gd name="connsiteX85" fmla="*/ 238125 w 681037"/>
                  <a:gd name="connsiteY85" fmla="*/ 290512 h 776287"/>
                  <a:gd name="connsiteX86" fmla="*/ 266700 w 681037"/>
                  <a:gd name="connsiteY86" fmla="*/ 280987 h 776287"/>
                  <a:gd name="connsiteX87" fmla="*/ 295275 w 681037"/>
                  <a:gd name="connsiteY87" fmla="*/ 295275 h 776287"/>
                  <a:gd name="connsiteX88" fmla="*/ 300037 w 681037"/>
                  <a:gd name="connsiteY88" fmla="*/ 309562 h 776287"/>
                  <a:gd name="connsiteX89" fmla="*/ 338137 w 681037"/>
                  <a:gd name="connsiteY89" fmla="*/ 314325 h 776287"/>
                  <a:gd name="connsiteX90" fmla="*/ 347662 w 681037"/>
                  <a:gd name="connsiteY90" fmla="*/ 347662 h 776287"/>
                  <a:gd name="connsiteX91" fmla="*/ 352425 w 681037"/>
                  <a:gd name="connsiteY91" fmla="*/ 385762 h 776287"/>
                  <a:gd name="connsiteX92" fmla="*/ 385762 w 681037"/>
                  <a:gd name="connsiteY92" fmla="*/ 423862 h 776287"/>
                  <a:gd name="connsiteX93" fmla="*/ 404812 w 681037"/>
                  <a:gd name="connsiteY93" fmla="*/ 428625 h 776287"/>
                  <a:gd name="connsiteX94" fmla="*/ 419100 w 681037"/>
                  <a:gd name="connsiteY94" fmla="*/ 461962 h 776287"/>
                  <a:gd name="connsiteX95" fmla="*/ 414337 w 681037"/>
                  <a:gd name="connsiteY95" fmla="*/ 481012 h 776287"/>
                  <a:gd name="connsiteX96" fmla="*/ 409575 w 681037"/>
                  <a:gd name="connsiteY96" fmla="*/ 504825 h 776287"/>
                  <a:gd name="connsiteX97" fmla="*/ 400050 w 681037"/>
                  <a:gd name="connsiteY97" fmla="*/ 533400 h 776287"/>
                  <a:gd name="connsiteX98" fmla="*/ 395287 w 681037"/>
                  <a:gd name="connsiteY98" fmla="*/ 547687 h 776287"/>
                  <a:gd name="connsiteX99" fmla="*/ 381000 w 681037"/>
                  <a:gd name="connsiteY99" fmla="*/ 595312 h 776287"/>
                  <a:gd name="connsiteX100" fmla="*/ 366712 w 681037"/>
                  <a:gd name="connsiteY100" fmla="*/ 604837 h 776287"/>
                  <a:gd name="connsiteX101" fmla="*/ 352425 w 681037"/>
                  <a:gd name="connsiteY101" fmla="*/ 600075 h 776287"/>
                  <a:gd name="connsiteX102" fmla="*/ 290512 w 681037"/>
                  <a:gd name="connsiteY102" fmla="*/ 619125 h 776287"/>
                  <a:gd name="connsiteX103" fmla="*/ 295275 w 681037"/>
                  <a:gd name="connsiteY103" fmla="*/ 600075 h 776287"/>
                  <a:gd name="connsiteX0" fmla="*/ 295275 w 681037"/>
                  <a:gd name="connsiteY0" fmla="*/ 600075 h 776287"/>
                  <a:gd name="connsiteX1" fmla="*/ 295275 w 681037"/>
                  <a:gd name="connsiteY1" fmla="*/ 600075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5312 w 681037"/>
                  <a:gd name="connsiteY17" fmla="*/ 652462 h 776287"/>
                  <a:gd name="connsiteX18" fmla="*/ 557212 w 681037"/>
                  <a:gd name="connsiteY18" fmla="*/ 609600 h 776287"/>
                  <a:gd name="connsiteX19" fmla="*/ 533400 w 681037"/>
                  <a:gd name="connsiteY19" fmla="*/ 571500 h 776287"/>
                  <a:gd name="connsiteX20" fmla="*/ 538162 w 681037"/>
                  <a:gd name="connsiteY20" fmla="*/ 538162 h 776287"/>
                  <a:gd name="connsiteX21" fmla="*/ 581025 w 681037"/>
                  <a:gd name="connsiteY21" fmla="*/ 533400 h 776287"/>
                  <a:gd name="connsiteX22" fmla="*/ 585787 w 681037"/>
                  <a:gd name="connsiteY22" fmla="*/ 547687 h 776287"/>
                  <a:gd name="connsiteX23" fmla="*/ 595312 w 681037"/>
                  <a:gd name="connsiteY23" fmla="*/ 561975 h 776287"/>
                  <a:gd name="connsiteX24" fmla="*/ 623887 w 681037"/>
                  <a:gd name="connsiteY24" fmla="*/ 581025 h 776287"/>
                  <a:gd name="connsiteX25" fmla="*/ 628650 w 681037"/>
                  <a:gd name="connsiteY25" fmla="*/ 595312 h 776287"/>
                  <a:gd name="connsiteX26" fmla="*/ 657225 w 681037"/>
                  <a:gd name="connsiteY26" fmla="*/ 595312 h 776287"/>
                  <a:gd name="connsiteX27" fmla="*/ 671512 w 681037"/>
                  <a:gd name="connsiteY27" fmla="*/ 542925 h 776287"/>
                  <a:gd name="connsiteX28" fmla="*/ 681037 w 681037"/>
                  <a:gd name="connsiteY28" fmla="*/ 528637 h 776287"/>
                  <a:gd name="connsiteX29" fmla="*/ 633412 w 681037"/>
                  <a:gd name="connsiteY29" fmla="*/ 504825 h 776287"/>
                  <a:gd name="connsiteX30" fmla="*/ 628650 w 681037"/>
                  <a:gd name="connsiteY30" fmla="*/ 476250 h 776287"/>
                  <a:gd name="connsiteX31" fmla="*/ 595312 w 681037"/>
                  <a:gd name="connsiteY31" fmla="*/ 471487 h 776287"/>
                  <a:gd name="connsiteX32" fmla="*/ 571500 w 681037"/>
                  <a:gd name="connsiteY32" fmla="*/ 438150 h 776287"/>
                  <a:gd name="connsiteX33" fmla="*/ 566737 w 681037"/>
                  <a:gd name="connsiteY33" fmla="*/ 423862 h 776287"/>
                  <a:gd name="connsiteX34" fmla="*/ 547687 w 681037"/>
                  <a:gd name="connsiteY34" fmla="*/ 419100 h 776287"/>
                  <a:gd name="connsiteX35" fmla="*/ 542925 w 681037"/>
                  <a:gd name="connsiteY35" fmla="*/ 404812 h 776287"/>
                  <a:gd name="connsiteX36" fmla="*/ 538162 w 681037"/>
                  <a:gd name="connsiteY36" fmla="*/ 376237 h 776287"/>
                  <a:gd name="connsiteX37" fmla="*/ 552450 w 681037"/>
                  <a:gd name="connsiteY37" fmla="*/ 371475 h 776287"/>
                  <a:gd name="connsiteX38" fmla="*/ 533400 w 681037"/>
                  <a:gd name="connsiteY38" fmla="*/ 328612 h 776287"/>
                  <a:gd name="connsiteX39" fmla="*/ 519112 w 681037"/>
                  <a:gd name="connsiteY39" fmla="*/ 280987 h 776287"/>
                  <a:gd name="connsiteX40" fmla="*/ 504825 w 681037"/>
                  <a:gd name="connsiteY40" fmla="*/ 276225 h 776287"/>
                  <a:gd name="connsiteX41" fmla="*/ 500062 w 681037"/>
                  <a:gd name="connsiteY41" fmla="*/ 261937 h 776287"/>
                  <a:gd name="connsiteX42" fmla="*/ 457200 w 681037"/>
                  <a:gd name="connsiteY42" fmla="*/ 247650 h 776287"/>
                  <a:gd name="connsiteX43" fmla="*/ 452437 w 681037"/>
                  <a:gd name="connsiteY43" fmla="*/ 219075 h 776287"/>
                  <a:gd name="connsiteX44" fmla="*/ 433387 w 681037"/>
                  <a:gd name="connsiteY44" fmla="*/ 190500 h 776287"/>
                  <a:gd name="connsiteX45" fmla="*/ 409575 w 681037"/>
                  <a:gd name="connsiteY45" fmla="*/ 166687 h 776287"/>
                  <a:gd name="connsiteX46" fmla="*/ 390525 w 681037"/>
                  <a:gd name="connsiteY46" fmla="*/ 161925 h 776287"/>
                  <a:gd name="connsiteX47" fmla="*/ 381000 w 681037"/>
                  <a:gd name="connsiteY47" fmla="*/ 147637 h 776287"/>
                  <a:gd name="connsiteX48" fmla="*/ 333375 w 681037"/>
                  <a:gd name="connsiteY48" fmla="*/ 133350 h 776287"/>
                  <a:gd name="connsiteX49" fmla="*/ 323850 w 681037"/>
                  <a:gd name="connsiteY49" fmla="*/ 119062 h 776287"/>
                  <a:gd name="connsiteX50" fmla="*/ 295275 w 681037"/>
                  <a:gd name="connsiteY50" fmla="*/ 104775 h 776287"/>
                  <a:gd name="connsiteX51" fmla="*/ 266700 w 681037"/>
                  <a:gd name="connsiteY51" fmla="*/ 123825 h 776287"/>
                  <a:gd name="connsiteX52" fmla="*/ 257175 w 681037"/>
                  <a:gd name="connsiteY52" fmla="*/ 157162 h 776287"/>
                  <a:gd name="connsiteX53" fmla="*/ 242887 w 681037"/>
                  <a:gd name="connsiteY53" fmla="*/ 161925 h 776287"/>
                  <a:gd name="connsiteX54" fmla="*/ 228600 w 681037"/>
                  <a:gd name="connsiteY54" fmla="*/ 157162 h 776287"/>
                  <a:gd name="connsiteX55" fmla="*/ 209550 w 681037"/>
                  <a:gd name="connsiteY55" fmla="*/ 85725 h 776287"/>
                  <a:gd name="connsiteX56" fmla="*/ 200025 w 681037"/>
                  <a:gd name="connsiteY56" fmla="*/ 71437 h 776287"/>
                  <a:gd name="connsiteX57" fmla="*/ 195262 w 681037"/>
                  <a:gd name="connsiteY57" fmla="*/ 52387 h 776287"/>
                  <a:gd name="connsiteX58" fmla="*/ 180975 w 681037"/>
                  <a:gd name="connsiteY58" fmla="*/ 42862 h 776287"/>
                  <a:gd name="connsiteX59" fmla="*/ 176212 w 681037"/>
                  <a:gd name="connsiteY59" fmla="*/ 28575 h 776287"/>
                  <a:gd name="connsiteX60" fmla="*/ 133350 w 681037"/>
                  <a:gd name="connsiteY60" fmla="*/ 23812 h 776287"/>
                  <a:gd name="connsiteX61" fmla="*/ 100012 w 681037"/>
                  <a:gd name="connsiteY61" fmla="*/ 100012 h 776287"/>
                  <a:gd name="connsiteX62" fmla="*/ 90487 w 681037"/>
                  <a:gd name="connsiteY62" fmla="*/ 85725 h 776287"/>
                  <a:gd name="connsiteX63" fmla="*/ 85725 w 681037"/>
                  <a:gd name="connsiteY63" fmla="*/ 57150 h 776287"/>
                  <a:gd name="connsiteX64" fmla="*/ 76200 w 681037"/>
                  <a:gd name="connsiteY64" fmla="*/ 42862 h 776287"/>
                  <a:gd name="connsiteX65" fmla="*/ 85725 w 681037"/>
                  <a:gd name="connsiteY65" fmla="*/ 4762 h 776287"/>
                  <a:gd name="connsiteX66" fmla="*/ 71437 w 681037"/>
                  <a:gd name="connsiteY66" fmla="*/ 0 h 776287"/>
                  <a:gd name="connsiteX67" fmla="*/ 38100 w 681037"/>
                  <a:gd name="connsiteY67" fmla="*/ 9525 h 776287"/>
                  <a:gd name="connsiteX68" fmla="*/ 28575 w 681037"/>
                  <a:gd name="connsiteY68" fmla="*/ 42862 h 776287"/>
                  <a:gd name="connsiteX69" fmla="*/ 19050 w 681037"/>
                  <a:gd name="connsiteY69" fmla="*/ 123825 h 776287"/>
                  <a:gd name="connsiteX70" fmla="*/ 4762 w 681037"/>
                  <a:gd name="connsiteY70" fmla="*/ 166687 h 776287"/>
                  <a:gd name="connsiteX71" fmla="*/ 0 w 681037"/>
                  <a:gd name="connsiteY71" fmla="*/ 180975 h 776287"/>
                  <a:gd name="connsiteX72" fmla="*/ 4762 w 681037"/>
                  <a:gd name="connsiteY72" fmla="*/ 195262 h 776287"/>
                  <a:gd name="connsiteX73" fmla="*/ 47625 w 681037"/>
                  <a:gd name="connsiteY73" fmla="*/ 209550 h 776287"/>
                  <a:gd name="connsiteX74" fmla="*/ 42862 w 681037"/>
                  <a:gd name="connsiteY74" fmla="*/ 252412 h 776287"/>
                  <a:gd name="connsiteX75" fmla="*/ 47625 w 681037"/>
                  <a:gd name="connsiteY75" fmla="*/ 257175 h 776287"/>
                  <a:gd name="connsiteX76" fmla="*/ 47625 w 681037"/>
                  <a:gd name="connsiteY76" fmla="*/ 257175 h 776287"/>
                  <a:gd name="connsiteX77" fmla="*/ 80962 w 681037"/>
                  <a:gd name="connsiteY77" fmla="*/ 280987 h 776287"/>
                  <a:gd name="connsiteX78" fmla="*/ 104775 w 681037"/>
                  <a:gd name="connsiteY78" fmla="*/ 285750 h 776287"/>
                  <a:gd name="connsiteX79" fmla="*/ 123825 w 681037"/>
                  <a:gd name="connsiteY79" fmla="*/ 290512 h 776287"/>
                  <a:gd name="connsiteX80" fmla="*/ 166687 w 681037"/>
                  <a:gd name="connsiteY80" fmla="*/ 304800 h 776287"/>
                  <a:gd name="connsiteX81" fmla="*/ 180975 w 681037"/>
                  <a:gd name="connsiteY81" fmla="*/ 309562 h 776287"/>
                  <a:gd name="connsiteX82" fmla="*/ 209550 w 681037"/>
                  <a:gd name="connsiteY82" fmla="*/ 323850 h 776287"/>
                  <a:gd name="connsiteX83" fmla="*/ 223837 w 681037"/>
                  <a:gd name="connsiteY83" fmla="*/ 319087 h 776287"/>
                  <a:gd name="connsiteX84" fmla="*/ 233362 w 681037"/>
                  <a:gd name="connsiteY84" fmla="*/ 304800 h 776287"/>
                  <a:gd name="connsiteX85" fmla="*/ 238125 w 681037"/>
                  <a:gd name="connsiteY85" fmla="*/ 290512 h 776287"/>
                  <a:gd name="connsiteX86" fmla="*/ 266700 w 681037"/>
                  <a:gd name="connsiteY86" fmla="*/ 280987 h 776287"/>
                  <a:gd name="connsiteX87" fmla="*/ 295275 w 681037"/>
                  <a:gd name="connsiteY87" fmla="*/ 295275 h 776287"/>
                  <a:gd name="connsiteX88" fmla="*/ 300037 w 681037"/>
                  <a:gd name="connsiteY88" fmla="*/ 309562 h 776287"/>
                  <a:gd name="connsiteX89" fmla="*/ 338137 w 681037"/>
                  <a:gd name="connsiteY89" fmla="*/ 314325 h 776287"/>
                  <a:gd name="connsiteX90" fmla="*/ 347662 w 681037"/>
                  <a:gd name="connsiteY90" fmla="*/ 347662 h 776287"/>
                  <a:gd name="connsiteX91" fmla="*/ 352425 w 681037"/>
                  <a:gd name="connsiteY91" fmla="*/ 385762 h 776287"/>
                  <a:gd name="connsiteX92" fmla="*/ 385762 w 681037"/>
                  <a:gd name="connsiteY92" fmla="*/ 423862 h 776287"/>
                  <a:gd name="connsiteX93" fmla="*/ 404812 w 681037"/>
                  <a:gd name="connsiteY93" fmla="*/ 428625 h 776287"/>
                  <a:gd name="connsiteX94" fmla="*/ 419100 w 681037"/>
                  <a:gd name="connsiteY94" fmla="*/ 461962 h 776287"/>
                  <a:gd name="connsiteX95" fmla="*/ 414337 w 681037"/>
                  <a:gd name="connsiteY95" fmla="*/ 481012 h 776287"/>
                  <a:gd name="connsiteX96" fmla="*/ 409575 w 681037"/>
                  <a:gd name="connsiteY96" fmla="*/ 504825 h 776287"/>
                  <a:gd name="connsiteX97" fmla="*/ 400050 w 681037"/>
                  <a:gd name="connsiteY97" fmla="*/ 533400 h 776287"/>
                  <a:gd name="connsiteX98" fmla="*/ 395287 w 681037"/>
                  <a:gd name="connsiteY98" fmla="*/ 547687 h 776287"/>
                  <a:gd name="connsiteX99" fmla="*/ 381000 w 681037"/>
                  <a:gd name="connsiteY99" fmla="*/ 595312 h 776287"/>
                  <a:gd name="connsiteX100" fmla="*/ 366712 w 681037"/>
                  <a:gd name="connsiteY100" fmla="*/ 604837 h 776287"/>
                  <a:gd name="connsiteX101" fmla="*/ 352425 w 681037"/>
                  <a:gd name="connsiteY101" fmla="*/ 600075 h 776287"/>
                  <a:gd name="connsiteX102" fmla="*/ 323226 w 681037"/>
                  <a:gd name="connsiteY102" fmla="*/ 608582 h 776287"/>
                  <a:gd name="connsiteX103" fmla="*/ 290512 w 681037"/>
                  <a:gd name="connsiteY103" fmla="*/ 619125 h 776287"/>
                  <a:gd name="connsiteX104" fmla="*/ 295275 w 681037"/>
                  <a:gd name="connsiteY104" fmla="*/ 600075 h 776287"/>
                  <a:gd name="connsiteX0" fmla="*/ 295275 w 681037"/>
                  <a:gd name="connsiteY0" fmla="*/ 600075 h 776287"/>
                  <a:gd name="connsiteX1" fmla="*/ 295275 w 681037"/>
                  <a:gd name="connsiteY1" fmla="*/ 600075 h 776287"/>
                  <a:gd name="connsiteX2" fmla="*/ 287131 w 681037"/>
                  <a:gd name="connsiteY2" fmla="*/ 648687 h 776287"/>
                  <a:gd name="connsiteX3" fmla="*/ 314325 w 681037"/>
                  <a:gd name="connsiteY3" fmla="*/ 657225 h 776287"/>
                  <a:gd name="connsiteX4" fmla="*/ 342900 w 681037"/>
                  <a:gd name="connsiteY4" fmla="*/ 647700 h 776287"/>
                  <a:gd name="connsiteX5" fmla="*/ 371475 w 681037"/>
                  <a:gd name="connsiteY5" fmla="*/ 638175 h 776287"/>
                  <a:gd name="connsiteX6" fmla="*/ 385762 w 681037"/>
                  <a:gd name="connsiteY6" fmla="*/ 633412 h 776287"/>
                  <a:gd name="connsiteX7" fmla="*/ 400050 w 681037"/>
                  <a:gd name="connsiteY7" fmla="*/ 628650 h 776287"/>
                  <a:gd name="connsiteX8" fmla="*/ 404812 w 681037"/>
                  <a:gd name="connsiteY8" fmla="*/ 652462 h 776287"/>
                  <a:gd name="connsiteX9" fmla="*/ 438150 w 681037"/>
                  <a:gd name="connsiteY9" fmla="*/ 690562 h 776287"/>
                  <a:gd name="connsiteX10" fmla="*/ 447675 w 681037"/>
                  <a:gd name="connsiteY10" fmla="*/ 714375 h 776287"/>
                  <a:gd name="connsiteX11" fmla="*/ 476250 w 681037"/>
                  <a:gd name="connsiteY11" fmla="*/ 747712 h 776287"/>
                  <a:gd name="connsiteX12" fmla="*/ 533400 w 681037"/>
                  <a:gd name="connsiteY12" fmla="*/ 762000 h 776287"/>
                  <a:gd name="connsiteX13" fmla="*/ 571500 w 681037"/>
                  <a:gd name="connsiteY13" fmla="*/ 776287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604837 w 681037"/>
                  <a:gd name="connsiteY16" fmla="*/ 738187 h 776287"/>
                  <a:gd name="connsiteX17" fmla="*/ 614362 w 681037"/>
                  <a:gd name="connsiteY17" fmla="*/ 695325 h 776287"/>
                  <a:gd name="connsiteX18" fmla="*/ 595312 w 681037"/>
                  <a:gd name="connsiteY18" fmla="*/ 652462 h 776287"/>
                  <a:gd name="connsiteX19" fmla="*/ 557212 w 681037"/>
                  <a:gd name="connsiteY19" fmla="*/ 609600 h 776287"/>
                  <a:gd name="connsiteX20" fmla="*/ 533400 w 681037"/>
                  <a:gd name="connsiteY20" fmla="*/ 571500 h 776287"/>
                  <a:gd name="connsiteX21" fmla="*/ 538162 w 681037"/>
                  <a:gd name="connsiteY21" fmla="*/ 538162 h 776287"/>
                  <a:gd name="connsiteX22" fmla="*/ 581025 w 681037"/>
                  <a:gd name="connsiteY22" fmla="*/ 533400 h 776287"/>
                  <a:gd name="connsiteX23" fmla="*/ 585787 w 681037"/>
                  <a:gd name="connsiteY23" fmla="*/ 547687 h 776287"/>
                  <a:gd name="connsiteX24" fmla="*/ 595312 w 681037"/>
                  <a:gd name="connsiteY24" fmla="*/ 561975 h 776287"/>
                  <a:gd name="connsiteX25" fmla="*/ 623887 w 681037"/>
                  <a:gd name="connsiteY25" fmla="*/ 581025 h 776287"/>
                  <a:gd name="connsiteX26" fmla="*/ 628650 w 681037"/>
                  <a:gd name="connsiteY26" fmla="*/ 595312 h 776287"/>
                  <a:gd name="connsiteX27" fmla="*/ 657225 w 681037"/>
                  <a:gd name="connsiteY27" fmla="*/ 595312 h 776287"/>
                  <a:gd name="connsiteX28" fmla="*/ 671512 w 681037"/>
                  <a:gd name="connsiteY28" fmla="*/ 542925 h 776287"/>
                  <a:gd name="connsiteX29" fmla="*/ 681037 w 681037"/>
                  <a:gd name="connsiteY29" fmla="*/ 528637 h 776287"/>
                  <a:gd name="connsiteX30" fmla="*/ 633412 w 681037"/>
                  <a:gd name="connsiteY30" fmla="*/ 504825 h 776287"/>
                  <a:gd name="connsiteX31" fmla="*/ 628650 w 681037"/>
                  <a:gd name="connsiteY31" fmla="*/ 476250 h 776287"/>
                  <a:gd name="connsiteX32" fmla="*/ 595312 w 681037"/>
                  <a:gd name="connsiteY32" fmla="*/ 471487 h 776287"/>
                  <a:gd name="connsiteX33" fmla="*/ 571500 w 681037"/>
                  <a:gd name="connsiteY33" fmla="*/ 438150 h 776287"/>
                  <a:gd name="connsiteX34" fmla="*/ 566737 w 681037"/>
                  <a:gd name="connsiteY34" fmla="*/ 423862 h 776287"/>
                  <a:gd name="connsiteX35" fmla="*/ 547687 w 681037"/>
                  <a:gd name="connsiteY35" fmla="*/ 419100 h 776287"/>
                  <a:gd name="connsiteX36" fmla="*/ 542925 w 681037"/>
                  <a:gd name="connsiteY36" fmla="*/ 404812 h 776287"/>
                  <a:gd name="connsiteX37" fmla="*/ 538162 w 681037"/>
                  <a:gd name="connsiteY37" fmla="*/ 376237 h 776287"/>
                  <a:gd name="connsiteX38" fmla="*/ 552450 w 681037"/>
                  <a:gd name="connsiteY38" fmla="*/ 371475 h 776287"/>
                  <a:gd name="connsiteX39" fmla="*/ 533400 w 681037"/>
                  <a:gd name="connsiteY39" fmla="*/ 328612 h 776287"/>
                  <a:gd name="connsiteX40" fmla="*/ 519112 w 681037"/>
                  <a:gd name="connsiteY40" fmla="*/ 280987 h 776287"/>
                  <a:gd name="connsiteX41" fmla="*/ 504825 w 681037"/>
                  <a:gd name="connsiteY41" fmla="*/ 276225 h 776287"/>
                  <a:gd name="connsiteX42" fmla="*/ 500062 w 681037"/>
                  <a:gd name="connsiteY42" fmla="*/ 261937 h 776287"/>
                  <a:gd name="connsiteX43" fmla="*/ 457200 w 681037"/>
                  <a:gd name="connsiteY43" fmla="*/ 247650 h 776287"/>
                  <a:gd name="connsiteX44" fmla="*/ 452437 w 681037"/>
                  <a:gd name="connsiteY44" fmla="*/ 219075 h 776287"/>
                  <a:gd name="connsiteX45" fmla="*/ 433387 w 681037"/>
                  <a:gd name="connsiteY45" fmla="*/ 190500 h 776287"/>
                  <a:gd name="connsiteX46" fmla="*/ 409575 w 681037"/>
                  <a:gd name="connsiteY46" fmla="*/ 166687 h 776287"/>
                  <a:gd name="connsiteX47" fmla="*/ 390525 w 681037"/>
                  <a:gd name="connsiteY47" fmla="*/ 161925 h 776287"/>
                  <a:gd name="connsiteX48" fmla="*/ 381000 w 681037"/>
                  <a:gd name="connsiteY48" fmla="*/ 147637 h 776287"/>
                  <a:gd name="connsiteX49" fmla="*/ 333375 w 681037"/>
                  <a:gd name="connsiteY49" fmla="*/ 133350 h 776287"/>
                  <a:gd name="connsiteX50" fmla="*/ 323850 w 681037"/>
                  <a:gd name="connsiteY50" fmla="*/ 119062 h 776287"/>
                  <a:gd name="connsiteX51" fmla="*/ 295275 w 681037"/>
                  <a:gd name="connsiteY51" fmla="*/ 104775 h 776287"/>
                  <a:gd name="connsiteX52" fmla="*/ 266700 w 681037"/>
                  <a:gd name="connsiteY52" fmla="*/ 123825 h 776287"/>
                  <a:gd name="connsiteX53" fmla="*/ 257175 w 681037"/>
                  <a:gd name="connsiteY53" fmla="*/ 157162 h 776287"/>
                  <a:gd name="connsiteX54" fmla="*/ 242887 w 681037"/>
                  <a:gd name="connsiteY54" fmla="*/ 161925 h 776287"/>
                  <a:gd name="connsiteX55" fmla="*/ 228600 w 681037"/>
                  <a:gd name="connsiteY55" fmla="*/ 157162 h 776287"/>
                  <a:gd name="connsiteX56" fmla="*/ 209550 w 681037"/>
                  <a:gd name="connsiteY56" fmla="*/ 85725 h 776287"/>
                  <a:gd name="connsiteX57" fmla="*/ 200025 w 681037"/>
                  <a:gd name="connsiteY57" fmla="*/ 71437 h 776287"/>
                  <a:gd name="connsiteX58" fmla="*/ 195262 w 681037"/>
                  <a:gd name="connsiteY58" fmla="*/ 52387 h 776287"/>
                  <a:gd name="connsiteX59" fmla="*/ 180975 w 681037"/>
                  <a:gd name="connsiteY59" fmla="*/ 42862 h 776287"/>
                  <a:gd name="connsiteX60" fmla="*/ 176212 w 681037"/>
                  <a:gd name="connsiteY60" fmla="*/ 28575 h 776287"/>
                  <a:gd name="connsiteX61" fmla="*/ 133350 w 681037"/>
                  <a:gd name="connsiteY61" fmla="*/ 23812 h 776287"/>
                  <a:gd name="connsiteX62" fmla="*/ 100012 w 681037"/>
                  <a:gd name="connsiteY62" fmla="*/ 100012 h 776287"/>
                  <a:gd name="connsiteX63" fmla="*/ 90487 w 681037"/>
                  <a:gd name="connsiteY63" fmla="*/ 85725 h 776287"/>
                  <a:gd name="connsiteX64" fmla="*/ 85725 w 681037"/>
                  <a:gd name="connsiteY64" fmla="*/ 57150 h 776287"/>
                  <a:gd name="connsiteX65" fmla="*/ 76200 w 681037"/>
                  <a:gd name="connsiteY65" fmla="*/ 42862 h 776287"/>
                  <a:gd name="connsiteX66" fmla="*/ 85725 w 681037"/>
                  <a:gd name="connsiteY66" fmla="*/ 4762 h 776287"/>
                  <a:gd name="connsiteX67" fmla="*/ 71437 w 681037"/>
                  <a:gd name="connsiteY67" fmla="*/ 0 h 776287"/>
                  <a:gd name="connsiteX68" fmla="*/ 38100 w 681037"/>
                  <a:gd name="connsiteY68" fmla="*/ 9525 h 776287"/>
                  <a:gd name="connsiteX69" fmla="*/ 28575 w 681037"/>
                  <a:gd name="connsiteY69" fmla="*/ 42862 h 776287"/>
                  <a:gd name="connsiteX70" fmla="*/ 19050 w 681037"/>
                  <a:gd name="connsiteY70" fmla="*/ 123825 h 776287"/>
                  <a:gd name="connsiteX71" fmla="*/ 4762 w 681037"/>
                  <a:gd name="connsiteY71" fmla="*/ 166687 h 776287"/>
                  <a:gd name="connsiteX72" fmla="*/ 0 w 681037"/>
                  <a:gd name="connsiteY72" fmla="*/ 180975 h 776287"/>
                  <a:gd name="connsiteX73" fmla="*/ 4762 w 681037"/>
                  <a:gd name="connsiteY73" fmla="*/ 195262 h 776287"/>
                  <a:gd name="connsiteX74" fmla="*/ 47625 w 681037"/>
                  <a:gd name="connsiteY74" fmla="*/ 209550 h 776287"/>
                  <a:gd name="connsiteX75" fmla="*/ 42862 w 681037"/>
                  <a:gd name="connsiteY75" fmla="*/ 252412 h 776287"/>
                  <a:gd name="connsiteX76" fmla="*/ 47625 w 681037"/>
                  <a:gd name="connsiteY76" fmla="*/ 257175 h 776287"/>
                  <a:gd name="connsiteX77" fmla="*/ 47625 w 681037"/>
                  <a:gd name="connsiteY77" fmla="*/ 257175 h 776287"/>
                  <a:gd name="connsiteX78" fmla="*/ 80962 w 681037"/>
                  <a:gd name="connsiteY78" fmla="*/ 280987 h 776287"/>
                  <a:gd name="connsiteX79" fmla="*/ 104775 w 681037"/>
                  <a:gd name="connsiteY79" fmla="*/ 285750 h 776287"/>
                  <a:gd name="connsiteX80" fmla="*/ 123825 w 681037"/>
                  <a:gd name="connsiteY80" fmla="*/ 290512 h 776287"/>
                  <a:gd name="connsiteX81" fmla="*/ 166687 w 681037"/>
                  <a:gd name="connsiteY81" fmla="*/ 304800 h 776287"/>
                  <a:gd name="connsiteX82" fmla="*/ 180975 w 681037"/>
                  <a:gd name="connsiteY82" fmla="*/ 309562 h 776287"/>
                  <a:gd name="connsiteX83" fmla="*/ 209550 w 681037"/>
                  <a:gd name="connsiteY83" fmla="*/ 323850 h 776287"/>
                  <a:gd name="connsiteX84" fmla="*/ 223837 w 681037"/>
                  <a:gd name="connsiteY84" fmla="*/ 319087 h 776287"/>
                  <a:gd name="connsiteX85" fmla="*/ 233362 w 681037"/>
                  <a:gd name="connsiteY85" fmla="*/ 304800 h 776287"/>
                  <a:gd name="connsiteX86" fmla="*/ 238125 w 681037"/>
                  <a:gd name="connsiteY86" fmla="*/ 290512 h 776287"/>
                  <a:gd name="connsiteX87" fmla="*/ 266700 w 681037"/>
                  <a:gd name="connsiteY87" fmla="*/ 280987 h 776287"/>
                  <a:gd name="connsiteX88" fmla="*/ 295275 w 681037"/>
                  <a:gd name="connsiteY88" fmla="*/ 295275 h 776287"/>
                  <a:gd name="connsiteX89" fmla="*/ 300037 w 681037"/>
                  <a:gd name="connsiteY89" fmla="*/ 309562 h 776287"/>
                  <a:gd name="connsiteX90" fmla="*/ 338137 w 681037"/>
                  <a:gd name="connsiteY90" fmla="*/ 314325 h 776287"/>
                  <a:gd name="connsiteX91" fmla="*/ 347662 w 681037"/>
                  <a:gd name="connsiteY91" fmla="*/ 347662 h 776287"/>
                  <a:gd name="connsiteX92" fmla="*/ 352425 w 681037"/>
                  <a:gd name="connsiteY92" fmla="*/ 385762 h 776287"/>
                  <a:gd name="connsiteX93" fmla="*/ 385762 w 681037"/>
                  <a:gd name="connsiteY93" fmla="*/ 423862 h 776287"/>
                  <a:gd name="connsiteX94" fmla="*/ 404812 w 681037"/>
                  <a:gd name="connsiteY94" fmla="*/ 428625 h 776287"/>
                  <a:gd name="connsiteX95" fmla="*/ 419100 w 681037"/>
                  <a:gd name="connsiteY95" fmla="*/ 461962 h 776287"/>
                  <a:gd name="connsiteX96" fmla="*/ 414337 w 681037"/>
                  <a:gd name="connsiteY96" fmla="*/ 481012 h 776287"/>
                  <a:gd name="connsiteX97" fmla="*/ 409575 w 681037"/>
                  <a:gd name="connsiteY97" fmla="*/ 504825 h 776287"/>
                  <a:gd name="connsiteX98" fmla="*/ 400050 w 681037"/>
                  <a:gd name="connsiteY98" fmla="*/ 533400 h 776287"/>
                  <a:gd name="connsiteX99" fmla="*/ 395287 w 681037"/>
                  <a:gd name="connsiteY99" fmla="*/ 547687 h 776287"/>
                  <a:gd name="connsiteX100" fmla="*/ 381000 w 681037"/>
                  <a:gd name="connsiteY100" fmla="*/ 595312 h 776287"/>
                  <a:gd name="connsiteX101" fmla="*/ 366712 w 681037"/>
                  <a:gd name="connsiteY101" fmla="*/ 604837 h 776287"/>
                  <a:gd name="connsiteX102" fmla="*/ 352425 w 681037"/>
                  <a:gd name="connsiteY102" fmla="*/ 600075 h 776287"/>
                  <a:gd name="connsiteX103" fmla="*/ 323226 w 681037"/>
                  <a:gd name="connsiteY103" fmla="*/ 608582 h 776287"/>
                  <a:gd name="connsiteX104" fmla="*/ 290512 w 681037"/>
                  <a:gd name="connsiteY104" fmla="*/ 619125 h 776287"/>
                  <a:gd name="connsiteX105" fmla="*/ 295275 w 681037"/>
                  <a:gd name="connsiteY105" fmla="*/ 600075 h 776287"/>
                  <a:gd name="connsiteX0" fmla="*/ 290512 w 681037"/>
                  <a:gd name="connsiteY0" fmla="*/ 619125 h 776287"/>
                  <a:gd name="connsiteX1" fmla="*/ 295275 w 681037"/>
                  <a:gd name="connsiteY1" fmla="*/ 600075 h 776287"/>
                  <a:gd name="connsiteX2" fmla="*/ 287131 w 681037"/>
                  <a:gd name="connsiteY2" fmla="*/ 648687 h 776287"/>
                  <a:gd name="connsiteX3" fmla="*/ 314325 w 681037"/>
                  <a:gd name="connsiteY3" fmla="*/ 657225 h 776287"/>
                  <a:gd name="connsiteX4" fmla="*/ 342900 w 681037"/>
                  <a:gd name="connsiteY4" fmla="*/ 647700 h 776287"/>
                  <a:gd name="connsiteX5" fmla="*/ 371475 w 681037"/>
                  <a:gd name="connsiteY5" fmla="*/ 638175 h 776287"/>
                  <a:gd name="connsiteX6" fmla="*/ 385762 w 681037"/>
                  <a:gd name="connsiteY6" fmla="*/ 633412 h 776287"/>
                  <a:gd name="connsiteX7" fmla="*/ 400050 w 681037"/>
                  <a:gd name="connsiteY7" fmla="*/ 628650 h 776287"/>
                  <a:gd name="connsiteX8" fmla="*/ 404812 w 681037"/>
                  <a:gd name="connsiteY8" fmla="*/ 652462 h 776287"/>
                  <a:gd name="connsiteX9" fmla="*/ 438150 w 681037"/>
                  <a:gd name="connsiteY9" fmla="*/ 690562 h 776287"/>
                  <a:gd name="connsiteX10" fmla="*/ 447675 w 681037"/>
                  <a:gd name="connsiteY10" fmla="*/ 714375 h 776287"/>
                  <a:gd name="connsiteX11" fmla="*/ 476250 w 681037"/>
                  <a:gd name="connsiteY11" fmla="*/ 747712 h 776287"/>
                  <a:gd name="connsiteX12" fmla="*/ 533400 w 681037"/>
                  <a:gd name="connsiteY12" fmla="*/ 762000 h 776287"/>
                  <a:gd name="connsiteX13" fmla="*/ 571500 w 681037"/>
                  <a:gd name="connsiteY13" fmla="*/ 776287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604837 w 681037"/>
                  <a:gd name="connsiteY16" fmla="*/ 738187 h 776287"/>
                  <a:gd name="connsiteX17" fmla="*/ 614362 w 681037"/>
                  <a:gd name="connsiteY17" fmla="*/ 695325 h 776287"/>
                  <a:gd name="connsiteX18" fmla="*/ 595312 w 681037"/>
                  <a:gd name="connsiteY18" fmla="*/ 652462 h 776287"/>
                  <a:gd name="connsiteX19" fmla="*/ 557212 w 681037"/>
                  <a:gd name="connsiteY19" fmla="*/ 609600 h 776287"/>
                  <a:gd name="connsiteX20" fmla="*/ 533400 w 681037"/>
                  <a:gd name="connsiteY20" fmla="*/ 571500 h 776287"/>
                  <a:gd name="connsiteX21" fmla="*/ 538162 w 681037"/>
                  <a:gd name="connsiteY21" fmla="*/ 538162 h 776287"/>
                  <a:gd name="connsiteX22" fmla="*/ 581025 w 681037"/>
                  <a:gd name="connsiteY22" fmla="*/ 533400 h 776287"/>
                  <a:gd name="connsiteX23" fmla="*/ 585787 w 681037"/>
                  <a:gd name="connsiteY23" fmla="*/ 547687 h 776287"/>
                  <a:gd name="connsiteX24" fmla="*/ 595312 w 681037"/>
                  <a:gd name="connsiteY24" fmla="*/ 561975 h 776287"/>
                  <a:gd name="connsiteX25" fmla="*/ 623887 w 681037"/>
                  <a:gd name="connsiteY25" fmla="*/ 581025 h 776287"/>
                  <a:gd name="connsiteX26" fmla="*/ 628650 w 681037"/>
                  <a:gd name="connsiteY26" fmla="*/ 595312 h 776287"/>
                  <a:gd name="connsiteX27" fmla="*/ 657225 w 681037"/>
                  <a:gd name="connsiteY27" fmla="*/ 595312 h 776287"/>
                  <a:gd name="connsiteX28" fmla="*/ 671512 w 681037"/>
                  <a:gd name="connsiteY28" fmla="*/ 542925 h 776287"/>
                  <a:gd name="connsiteX29" fmla="*/ 681037 w 681037"/>
                  <a:gd name="connsiteY29" fmla="*/ 528637 h 776287"/>
                  <a:gd name="connsiteX30" fmla="*/ 633412 w 681037"/>
                  <a:gd name="connsiteY30" fmla="*/ 504825 h 776287"/>
                  <a:gd name="connsiteX31" fmla="*/ 628650 w 681037"/>
                  <a:gd name="connsiteY31" fmla="*/ 476250 h 776287"/>
                  <a:gd name="connsiteX32" fmla="*/ 595312 w 681037"/>
                  <a:gd name="connsiteY32" fmla="*/ 471487 h 776287"/>
                  <a:gd name="connsiteX33" fmla="*/ 571500 w 681037"/>
                  <a:gd name="connsiteY33" fmla="*/ 438150 h 776287"/>
                  <a:gd name="connsiteX34" fmla="*/ 566737 w 681037"/>
                  <a:gd name="connsiteY34" fmla="*/ 423862 h 776287"/>
                  <a:gd name="connsiteX35" fmla="*/ 547687 w 681037"/>
                  <a:gd name="connsiteY35" fmla="*/ 419100 h 776287"/>
                  <a:gd name="connsiteX36" fmla="*/ 542925 w 681037"/>
                  <a:gd name="connsiteY36" fmla="*/ 404812 h 776287"/>
                  <a:gd name="connsiteX37" fmla="*/ 538162 w 681037"/>
                  <a:gd name="connsiteY37" fmla="*/ 376237 h 776287"/>
                  <a:gd name="connsiteX38" fmla="*/ 552450 w 681037"/>
                  <a:gd name="connsiteY38" fmla="*/ 371475 h 776287"/>
                  <a:gd name="connsiteX39" fmla="*/ 533400 w 681037"/>
                  <a:gd name="connsiteY39" fmla="*/ 328612 h 776287"/>
                  <a:gd name="connsiteX40" fmla="*/ 519112 w 681037"/>
                  <a:gd name="connsiteY40" fmla="*/ 280987 h 776287"/>
                  <a:gd name="connsiteX41" fmla="*/ 504825 w 681037"/>
                  <a:gd name="connsiteY41" fmla="*/ 276225 h 776287"/>
                  <a:gd name="connsiteX42" fmla="*/ 500062 w 681037"/>
                  <a:gd name="connsiteY42" fmla="*/ 261937 h 776287"/>
                  <a:gd name="connsiteX43" fmla="*/ 457200 w 681037"/>
                  <a:gd name="connsiteY43" fmla="*/ 247650 h 776287"/>
                  <a:gd name="connsiteX44" fmla="*/ 452437 w 681037"/>
                  <a:gd name="connsiteY44" fmla="*/ 219075 h 776287"/>
                  <a:gd name="connsiteX45" fmla="*/ 433387 w 681037"/>
                  <a:gd name="connsiteY45" fmla="*/ 190500 h 776287"/>
                  <a:gd name="connsiteX46" fmla="*/ 409575 w 681037"/>
                  <a:gd name="connsiteY46" fmla="*/ 166687 h 776287"/>
                  <a:gd name="connsiteX47" fmla="*/ 390525 w 681037"/>
                  <a:gd name="connsiteY47" fmla="*/ 161925 h 776287"/>
                  <a:gd name="connsiteX48" fmla="*/ 381000 w 681037"/>
                  <a:gd name="connsiteY48" fmla="*/ 147637 h 776287"/>
                  <a:gd name="connsiteX49" fmla="*/ 333375 w 681037"/>
                  <a:gd name="connsiteY49" fmla="*/ 133350 h 776287"/>
                  <a:gd name="connsiteX50" fmla="*/ 323850 w 681037"/>
                  <a:gd name="connsiteY50" fmla="*/ 119062 h 776287"/>
                  <a:gd name="connsiteX51" fmla="*/ 295275 w 681037"/>
                  <a:gd name="connsiteY51" fmla="*/ 104775 h 776287"/>
                  <a:gd name="connsiteX52" fmla="*/ 266700 w 681037"/>
                  <a:gd name="connsiteY52" fmla="*/ 123825 h 776287"/>
                  <a:gd name="connsiteX53" fmla="*/ 257175 w 681037"/>
                  <a:gd name="connsiteY53" fmla="*/ 157162 h 776287"/>
                  <a:gd name="connsiteX54" fmla="*/ 242887 w 681037"/>
                  <a:gd name="connsiteY54" fmla="*/ 161925 h 776287"/>
                  <a:gd name="connsiteX55" fmla="*/ 228600 w 681037"/>
                  <a:gd name="connsiteY55" fmla="*/ 157162 h 776287"/>
                  <a:gd name="connsiteX56" fmla="*/ 209550 w 681037"/>
                  <a:gd name="connsiteY56" fmla="*/ 85725 h 776287"/>
                  <a:gd name="connsiteX57" fmla="*/ 200025 w 681037"/>
                  <a:gd name="connsiteY57" fmla="*/ 71437 h 776287"/>
                  <a:gd name="connsiteX58" fmla="*/ 195262 w 681037"/>
                  <a:gd name="connsiteY58" fmla="*/ 52387 h 776287"/>
                  <a:gd name="connsiteX59" fmla="*/ 180975 w 681037"/>
                  <a:gd name="connsiteY59" fmla="*/ 42862 h 776287"/>
                  <a:gd name="connsiteX60" fmla="*/ 176212 w 681037"/>
                  <a:gd name="connsiteY60" fmla="*/ 28575 h 776287"/>
                  <a:gd name="connsiteX61" fmla="*/ 133350 w 681037"/>
                  <a:gd name="connsiteY61" fmla="*/ 23812 h 776287"/>
                  <a:gd name="connsiteX62" fmla="*/ 100012 w 681037"/>
                  <a:gd name="connsiteY62" fmla="*/ 100012 h 776287"/>
                  <a:gd name="connsiteX63" fmla="*/ 90487 w 681037"/>
                  <a:gd name="connsiteY63" fmla="*/ 85725 h 776287"/>
                  <a:gd name="connsiteX64" fmla="*/ 85725 w 681037"/>
                  <a:gd name="connsiteY64" fmla="*/ 57150 h 776287"/>
                  <a:gd name="connsiteX65" fmla="*/ 76200 w 681037"/>
                  <a:gd name="connsiteY65" fmla="*/ 42862 h 776287"/>
                  <a:gd name="connsiteX66" fmla="*/ 85725 w 681037"/>
                  <a:gd name="connsiteY66" fmla="*/ 4762 h 776287"/>
                  <a:gd name="connsiteX67" fmla="*/ 71437 w 681037"/>
                  <a:gd name="connsiteY67" fmla="*/ 0 h 776287"/>
                  <a:gd name="connsiteX68" fmla="*/ 38100 w 681037"/>
                  <a:gd name="connsiteY68" fmla="*/ 9525 h 776287"/>
                  <a:gd name="connsiteX69" fmla="*/ 28575 w 681037"/>
                  <a:gd name="connsiteY69" fmla="*/ 42862 h 776287"/>
                  <a:gd name="connsiteX70" fmla="*/ 19050 w 681037"/>
                  <a:gd name="connsiteY70" fmla="*/ 123825 h 776287"/>
                  <a:gd name="connsiteX71" fmla="*/ 4762 w 681037"/>
                  <a:gd name="connsiteY71" fmla="*/ 166687 h 776287"/>
                  <a:gd name="connsiteX72" fmla="*/ 0 w 681037"/>
                  <a:gd name="connsiteY72" fmla="*/ 180975 h 776287"/>
                  <a:gd name="connsiteX73" fmla="*/ 4762 w 681037"/>
                  <a:gd name="connsiteY73" fmla="*/ 195262 h 776287"/>
                  <a:gd name="connsiteX74" fmla="*/ 47625 w 681037"/>
                  <a:gd name="connsiteY74" fmla="*/ 209550 h 776287"/>
                  <a:gd name="connsiteX75" fmla="*/ 42862 w 681037"/>
                  <a:gd name="connsiteY75" fmla="*/ 252412 h 776287"/>
                  <a:gd name="connsiteX76" fmla="*/ 47625 w 681037"/>
                  <a:gd name="connsiteY76" fmla="*/ 257175 h 776287"/>
                  <a:gd name="connsiteX77" fmla="*/ 47625 w 681037"/>
                  <a:gd name="connsiteY77" fmla="*/ 257175 h 776287"/>
                  <a:gd name="connsiteX78" fmla="*/ 80962 w 681037"/>
                  <a:gd name="connsiteY78" fmla="*/ 280987 h 776287"/>
                  <a:gd name="connsiteX79" fmla="*/ 104775 w 681037"/>
                  <a:gd name="connsiteY79" fmla="*/ 285750 h 776287"/>
                  <a:gd name="connsiteX80" fmla="*/ 123825 w 681037"/>
                  <a:gd name="connsiteY80" fmla="*/ 290512 h 776287"/>
                  <a:gd name="connsiteX81" fmla="*/ 166687 w 681037"/>
                  <a:gd name="connsiteY81" fmla="*/ 304800 h 776287"/>
                  <a:gd name="connsiteX82" fmla="*/ 180975 w 681037"/>
                  <a:gd name="connsiteY82" fmla="*/ 309562 h 776287"/>
                  <a:gd name="connsiteX83" fmla="*/ 209550 w 681037"/>
                  <a:gd name="connsiteY83" fmla="*/ 323850 h 776287"/>
                  <a:gd name="connsiteX84" fmla="*/ 223837 w 681037"/>
                  <a:gd name="connsiteY84" fmla="*/ 319087 h 776287"/>
                  <a:gd name="connsiteX85" fmla="*/ 233362 w 681037"/>
                  <a:gd name="connsiteY85" fmla="*/ 304800 h 776287"/>
                  <a:gd name="connsiteX86" fmla="*/ 238125 w 681037"/>
                  <a:gd name="connsiteY86" fmla="*/ 290512 h 776287"/>
                  <a:gd name="connsiteX87" fmla="*/ 266700 w 681037"/>
                  <a:gd name="connsiteY87" fmla="*/ 280987 h 776287"/>
                  <a:gd name="connsiteX88" fmla="*/ 295275 w 681037"/>
                  <a:gd name="connsiteY88" fmla="*/ 295275 h 776287"/>
                  <a:gd name="connsiteX89" fmla="*/ 300037 w 681037"/>
                  <a:gd name="connsiteY89" fmla="*/ 309562 h 776287"/>
                  <a:gd name="connsiteX90" fmla="*/ 338137 w 681037"/>
                  <a:gd name="connsiteY90" fmla="*/ 314325 h 776287"/>
                  <a:gd name="connsiteX91" fmla="*/ 347662 w 681037"/>
                  <a:gd name="connsiteY91" fmla="*/ 347662 h 776287"/>
                  <a:gd name="connsiteX92" fmla="*/ 352425 w 681037"/>
                  <a:gd name="connsiteY92" fmla="*/ 385762 h 776287"/>
                  <a:gd name="connsiteX93" fmla="*/ 385762 w 681037"/>
                  <a:gd name="connsiteY93" fmla="*/ 423862 h 776287"/>
                  <a:gd name="connsiteX94" fmla="*/ 404812 w 681037"/>
                  <a:gd name="connsiteY94" fmla="*/ 428625 h 776287"/>
                  <a:gd name="connsiteX95" fmla="*/ 419100 w 681037"/>
                  <a:gd name="connsiteY95" fmla="*/ 461962 h 776287"/>
                  <a:gd name="connsiteX96" fmla="*/ 414337 w 681037"/>
                  <a:gd name="connsiteY96" fmla="*/ 481012 h 776287"/>
                  <a:gd name="connsiteX97" fmla="*/ 409575 w 681037"/>
                  <a:gd name="connsiteY97" fmla="*/ 504825 h 776287"/>
                  <a:gd name="connsiteX98" fmla="*/ 400050 w 681037"/>
                  <a:gd name="connsiteY98" fmla="*/ 533400 h 776287"/>
                  <a:gd name="connsiteX99" fmla="*/ 395287 w 681037"/>
                  <a:gd name="connsiteY99" fmla="*/ 547687 h 776287"/>
                  <a:gd name="connsiteX100" fmla="*/ 381000 w 681037"/>
                  <a:gd name="connsiteY100" fmla="*/ 595312 h 776287"/>
                  <a:gd name="connsiteX101" fmla="*/ 366712 w 681037"/>
                  <a:gd name="connsiteY101" fmla="*/ 604837 h 776287"/>
                  <a:gd name="connsiteX102" fmla="*/ 352425 w 681037"/>
                  <a:gd name="connsiteY102" fmla="*/ 600075 h 776287"/>
                  <a:gd name="connsiteX103" fmla="*/ 323226 w 681037"/>
                  <a:gd name="connsiteY103" fmla="*/ 608582 h 776287"/>
                  <a:gd name="connsiteX104" fmla="*/ 290512 w 681037"/>
                  <a:gd name="connsiteY104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5312 w 681037"/>
                  <a:gd name="connsiteY17" fmla="*/ 652462 h 776287"/>
                  <a:gd name="connsiteX18" fmla="*/ 557212 w 681037"/>
                  <a:gd name="connsiteY18" fmla="*/ 609600 h 776287"/>
                  <a:gd name="connsiteX19" fmla="*/ 533400 w 681037"/>
                  <a:gd name="connsiteY19" fmla="*/ 571500 h 776287"/>
                  <a:gd name="connsiteX20" fmla="*/ 538162 w 681037"/>
                  <a:gd name="connsiteY20" fmla="*/ 538162 h 776287"/>
                  <a:gd name="connsiteX21" fmla="*/ 581025 w 681037"/>
                  <a:gd name="connsiteY21" fmla="*/ 533400 h 776287"/>
                  <a:gd name="connsiteX22" fmla="*/ 585787 w 681037"/>
                  <a:gd name="connsiteY22" fmla="*/ 547687 h 776287"/>
                  <a:gd name="connsiteX23" fmla="*/ 595312 w 681037"/>
                  <a:gd name="connsiteY23" fmla="*/ 561975 h 776287"/>
                  <a:gd name="connsiteX24" fmla="*/ 623887 w 681037"/>
                  <a:gd name="connsiteY24" fmla="*/ 581025 h 776287"/>
                  <a:gd name="connsiteX25" fmla="*/ 628650 w 681037"/>
                  <a:gd name="connsiteY25" fmla="*/ 595312 h 776287"/>
                  <a:gd name="connsiteX26" fmla="*/ 657225 w 681037"/>
                  <a:gd name="connsiteY26" fmla="*/ 595312 h 776287"/>
                  <a:gd name="connsiteX27" fmla="*/ 671512 w 681037"/>
                  <a:gd name="connsiteY27" fmla="*/ 542925 h 776287"/>
                  <a:gd name="connsiteX28" fmla="*/ 681037 w 681037"/>
                  <a:gd name="connsiteY28" fmla="*/ 528637 h 776287"/>
                  <a:gd name="connsiteX29" fmla="*/ 633412 w 681037"/>
                  <a:gd name="connsiteY29" fmla="*/ 504825 h 776287"/>
                  <a:gd name="connsiteX30" fmla="*/ 628650 w 681037"/>
                  <a:gd name="connsiteY30" fmla="*/ 476250 h 776287"/>
                  <a:gd name="connsiteX31" fmla="*/ 595312 w 681037"/>
                  <a:gd name="connsiteY31" fmla="*/ 471487 h 776287"/>
                  <a:gd name="connsiteX32" fmla="*/ 571500 w 681037"/>
                  <a:gd name="connsiteY32" fmla="*/ 438150 h 776287"/>
                  <a:gd name="connsiteX33" fmla="*/ 566737 w 681037"/>
                  <a:gd name="connsiteY33" fmla="*/ 423862 h 776287"/>
                  <a:gd name="connsiteX34" fmla="*/ 547687 w 681037"/>
                  <a:gd name="connsiteY34" fmla="*/ 419100 h 776287"/>
                  <a:gd name="connsiteX35" fmla="*/ 542925 w 681037"/>
                  <a:gd name="connsiteY35" fmla="*/ 404812 h 776287"/>
                  <a:gd name="connsiteX36" fmla="*/ 538162 w 681037"/>
                  <a:gd name="connsiteY36" fmla="*/ 376237 h 776287"/>
                  <a:gd name="connsiteX37" fmla="*/ 552450 w 681037"/>
                  <a:gd name="connsiteY37" fmla="*/ 371475 h 776287"/>
                  <a:gd name="connsiteX38" fmla="*/ 533400 w 681037"/>
                  <a:gd name="connsiteY38" fmla="*/ 328612 h 776287"/>
                  <a:gd name="connsiteX39" fmla="*/ 519112 w 681037"/>
                  <a:gd name="connsiteY39" fmla="*/ 280987 h 776287"/>
                  <a:gd name="connsiteX40" fmla="*/ 504825 w 681037"/>
                  <a:gd name="connsiteY40" fmla="*/ 276225 h 776287"/>
                  <a:gd name="connsiteX41" fmla="*/ 500062 w 681037"/>
                  <a:gd name="connsiteY41" fmla="*/ 261937 h 776287"/>
                  <a:gd name="connsiteX42" fmla="*/ 457200 w 681037"/>
                  <a:gd name="connsiteY42" fmla="*/ 247650 h 776287"/>
                  <a:gd name="connsiteX43" fmla="*/ 452437 w 681037"/>
                  <a:gd name="connsiteY43" fmla="*/ 219075 h 776287"/>
                  <a:gd name="connsiteX44" fmla="*/ 433387 w 681037"/>
                  <a:gd name="connsiteY44" fmla="*/ 190500 h 776287"/>
                  <a:gd name="connsiteX45" fmla="*/ 409575 w 681037"/>
                  <a:gd name="connsiteY45" fmla="*/ 166687 h 776287"/>
                  <a:gd name="connsiteX46" fmla="*/ 390525 w 681037"/>
                  <a:gd name="connsiteY46" fmla="*/ 161925 h 776287"/>
                  <a:gd name="connsiteX47" fmla="*/ 381000 w 681037"/>
                  <a:gd name="connsiteY47" fmla="*/ 147637 h 776287"/>
                  <a:gd name="connsiteX48" fmla="*/ 333375 w 681037"/>
                  <a:gd name="connsiteY48" fmla="*/ 133350 h 776287"/>
                  <a:gd name="connsiteX49" fmla="*/ 323850 w 681037"/>
                  <a:gd name="connsiteY49" fmla="*/ 119062 h 776287"/>
                  <a:gd name="connsiteX50" fmla="*/ 295275 w 681037"/>
                  <a:gd name="connsiteY50" fmla="*/ 104775 h 776287"/>
                  <a:gd name="connsiteX51" fmla="*/ 266700 w 681037"/>
                  <a:gd name="connsiteY51" fmla="*/ 123825 h 776287"/>
                  <a:gd name="connsiteX52" fmla="*/ 257175 w 681037"/>
                  <a:gd name="connsiteY52" fmla="*/ 157162 h 776287"/>
                  <a:gd name="connsiteX53" fmla="*/ 242887 w 681037"/>
                  <a:gd name="connsiteY53" fmla="*/ 161925 h 776287"/>
                  <a:gd name="connsiteX54" fmla="*/ 228600 w 681037"/>
                  <a:gd name="connsiteY54" fmla="*/ 157162 h 776287"/>
                  <a:gd name="connsiteX55" fmla="*/ 209550 w 681037"/>
                  <a:gd name="connsiteY55" fmla="*/ 85725 h 776287"/>
                  <a:gd name="connsiteX56" fmla="*/ 200025 w 681037"/>
                  <a:gd name="connsiteY56" fmla="*/ 71437 h 776287"/>
                  <a:gd name="connsiteX57" fmla="*/ 195262 w 681037"/>
                  <a:gd name="connsiteY57" fmla="*/ 52387 h 776287"/>
                  <a:gd name="connsiteX58" fmla="*/ 180975 w 681037"/>
                  <a:gd name="connsiteY58" fmla="*/ 42862 h 776287"/>
                  <a:gd name="connsiteX59" fmla="*/ 176212 w 681037"/>
                  <a:gd name="connsiteY59" fmla="*/ 28575 h 776287"/>
                  <a:gd name="connsiteX60" fmla="*/ 133350 w 681037"/>
                  <a:gd name="connsiteY60" fmla="*/ 23812 h 776287"/>
                  <a:gd name="connsiteX61" fmla="*/ 100012 w 681037"/>
                  <a:gd name="connsiteY61" fmla="*/ 100012 h 776287"/>
                  <a:gd name="connsiteX62" fmla="*/ 90487 w 681037"/>
                  <a:gd name="connsiteY62" fmla="*/ 85725 h 776287"/>
                  <a:gd name="connsiteX63" fmla="*/ 85725 w 681037"/>
                  <a:gd name="connsiteY63" fmla="*/ 57150 h 776287"/>
                  <a:gd name="connsiteX64" fmla="*/ 76200 w 681037"/>
                  <a:gd name="connsiteY64" fmla="*/ 42862 h 776287"/>
                  <a:gd name="connsiteX65" fmla="*/ 85725 w 681037"/>
                  <a:gd name="connsiteY65" fmla="*/ 4762 h 776287"/>
                  <a:gd name="connsiteX66" fmla="*/ 71437 w 681037"/>
                  <a:gd name="connsiteY66" fmla="*/ 0 h 776287"/>
                  <a:gd name="connsiteX67" fmla="*/ 38100 w 681037"/>
                  <a:gd name="connsiteY67" fmla="*/ 9525 h 776287"/>
                  <a:gd name="connsiteX68" fmla="*/ 28575 w 681037"/>
                  <a:gd name="connsiteY68" fmla="*/ 42862 h 776287"/>
                  <a:gd name="connsiteX69" fmla="*/ 19050 w 681037"/>
                  <a:gd name="connsiteY69" fmla="*/ 123825 h 776287"/>
                  <a:gd name="connsiteX70" fmla="*/ 4762 w 681037"/>
                  <a:gd name="connsiteY70" fmla="*/ 166687 h 776287"/>
                  <a:gd name="connsiteX71" fmla="*/ 0 w 681037"/>
                  <a:gd name="connsiteY71" fmla="*/ 180975 h 776287"/>
                  <a:gd name="connsiteX72" fmla="*/ 4762 w 681037"/>
                  <a:gd name="connsiteY72" fmla="*/ 195262 h 776287"/>
                  <a:gd name="connsiteX73" fmla="*/ 47625 w 681037"/>
                  <a:gd name="connsiteY73" fmla="*/ 209550 h 776287"/>
                  <a:gd name="connsiteX74" fmla="*/ 42862 w 681037"/>
                  <a:gd name="connsiteY74" fmla="*/ 252412 h 776287"/>
                  <a:gd name="connsiteX75" fmla="*/ 47625 w 681037"/>
                  <a:gd name="connsiteY75" fmla="*/ 257175 h 776287"/>
                  <a:gd name="connsiteX76" fmla="*/ 47625 w 681037"/>
                  <a:gd name="connsiteY76" fmla="*/ 257175 h 776287"/>
                  <a:gd name="connsiteX77" fmla="*/ 80962 w 681037"/>
                  <a:gd name="connsiteY77" fmla="*/ 280987 h 776287"/>
                  <a:gd name="connsiteX78" fmla="*/ 104775 w 681037"/>
                  <a:gd name="connsiteY78" fmla="*/ 285750 h 776287"/>
                  <a:gd name="connsiteX79" fmla="*/ 123825 w 681037"/>
                  <a:gd name="connsiteY79" fmla="*/ 290512 h 776287"/>
                  <a:gd name="connsiteX80" fmla="*/ 166687 w 681037"/>
                  <a:gd name="connsiteY80" fmla="*/ 304800 h 776287"/>
                  <a:gd name="connsiteX81" fmla="*/ 180975 w 681037"/>
                  <a:gd name="connsiteY81" fmla="*/ 309562 h 776287"/>
                  <a:gd name="connsiteX82" fmla="*/ 209550 w 681037"/>
                  <a:gd name="connsiteY82" fmla="*/ 323850 h 776287"/>
                  <a:gd name="connsiteX83" fmla="*/ 223837 w 681037"/>
                  <a:gd name="connsiteY83" fmla="*/ 319087 h 776287"/>
                  <a:gd name="connsiteX84" fmla="*/ 233362 w 681037"/>
                  <a:gd name="connsiteY84" fmla="*/ 304800 h 776287"/>
                  <a:gd name="connsiteX85" fmla="*/ 238125 w 681037"/>
                  <a:gd name="connsiteY85" fmla="*/ 290512 h 776287"/>
                  <a:gd name="connsiteX86" fmla="*/ 266700 w 681037"/>
                  <a:gd name="connsiteY86" fmla="*/ 280987 h 776287"/>
                  <a:gd name="connsiteX87" fmla="*/ 295275 w 681037"/>
                  <a:gd name="connsiteY87" fmla="*/ 295275 h 776287"/>
                  <a:gd name="connsiteX88" fmla="*/ 300037 w 681037"/>
                  <a:gd name="connsiteY88" fmla="*/ 309562 h 776287"/>
                  <a:gd name="connsiteX89" fmla="*/ 338137 w 681037"/>
                  <a:gd name="connsiteY89" fmla="*/ 314325 h 776287"/>
                  <a:gd name="connsiteX90" fmla="*/ 347662 w 681037"/>
                  <a:gd name="connsiteY90" fmla="*/ 347662 h 776287"/>
                  <a:gd name="connsiteX91" fmla="*/ 352425 w 681037"/>
                  <a:gd name="connsiteY91" fmla="*/ 385762 h 776287"/>
                  <a:gd name="connsiteX92" fmla="*/ 385762 w 681037"/>
                  <a:gd name="connsiteY92" fmla="*/ 423862 h 776287"/>
                  <a:gd name="connsiteX93" fmla="*/ 404812 w 681037"/>
                  <a:gd name="connsiteY93" fmla="*/ 428625 h 776287"/>
                  <a:gd name="connsiteX94" fmla="*/ 419100 w 681037"/>
                  <a:gd name="connsiteY94" fmla="*/ 461962 h 776287"/>
                  <a:gd name="connsiteX95" fmla="*/ 414337 w 681037"/>
                  <a:gd name="connsiteY95" fmla="*/ 481012 h 776287"/>
                  <a:gd name="connsiteX96" fmla="*/ 409575 w 681037"/>
                  <a:gd name="connsiteY96" fmla="*/ 504825 h 776287"/>
                  <a:gd name="connsiteX97" fmla="*/ 400050 w 681037"/>
                  <a:gd name="connsiteY97" fmla="*/ 533400 h 776287"/>
                  <a:gd name="connsiteX98" fmla="*/ 395287 w 681037"/>
                  <a:gd name="connsiteY98" fmla="*/ 547687 h 776287"/>
                  <a:gd name="connsiteX99" fmla="*/ 381000 w 681037"/>
                  <a:gd name="connsiteY99" fmla="*/ 595312 h 776287"/>
                  <a:gd name="connsiteX100" fmla="*/ 366712 w 681037"/>
                  <a:gd name="connsiteY100" fmla="*/ 604837 h 776287"/>
                  <a:gd name="connsiteX101" fmla="*/ 352425 w 681037"/>
                  <a:gd name="connsiteY101" fmla="*/ 600075 h 776287"/>
                  <a:gd name="connsiteX102" fmla="*/ 323226 w 681037"/>
                  <a:gd name="connsiteY102" fmla="*/ 608582 h 776287"/>
                  <a:gd name="connsiteX103" fmla="*/ 290512 w 681037"/>
                  <a:gd name="connsiteY103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7947 w 681037"/>
                  <a:gd name="connsiteY17" fmla="*/ 676761 h 776287"/>
                  <a:gd name="connsiteX18" fmla="*/ 595312 w 681037"/>
                  <a:gd name="connsiteY18" fmla="*/ 652462 h 776287"/>
                  <a:gd name="connsiteX19" fmla="*/ 557212 w 681037"/>
                  <a:gd name="connsiteY19" fmla="*/ 609600 h 776287"/>
                  <a:gd name="connsiteX20" fmla="*/ 533400 w 681037"/>
                  <a:gd name="connsiteY20" fmla="*/ 571500 h 776287"/>
                  <a:gd name="connsiteX21" fmla="*/ 538162 w 681037"/>
                  <a:gd name="connsiteY21" fmla="*/ 538162 h 776287"/>
                  <a:gd name="connsiteX22" fmla="*/ 581025 w 681037"/>
                  <a:gd name="connsiteY22" fmla="*/ 533400 h 776287"/>
                  <a:gd name="connsiteX23" fmla="*/ 585787 w 681037"/>
                  <a:gd name="connsiteY23" fmla="*/ 547687 h 776287"/>
                  <a:gd name="connsiteX24" fmla="*/ 595312 w 681037"/>
                  <a:gd name="connsiteY24" fmla="*/ 561975 h 776287"/>
                  <a:gd name="connsiteX25" fmla="*/ 623887 w 681037"/>
                  <a:gd name="connsiteY25" fmla="*/ 581025 h 776287"/>
                  <a:gd name="connsiteX26" fmla="*/ 628650 w 681037"/>
                  <a:gd name="connsiteY26" fmla="*/ 595312 h 776287"/>
                  <a:gd name="connsiteX27" fmla="*/ 657225 w 681037"/>
                  <a:gd name="connsiteY27" fmla="*/ 595312 h 776287"/>
                  <a:gd name="connsiteX28" fmla="*/ 671512 w 681037"/>
                  <a:gd name="connsiteY28" fmla="*/ 542925 h 776287"/>
                  <a:gd name="connsiteX29" fmla="*/ 681037 w 681037"/>
                  <a:gd name="connsiteY29" fmla="*/ 528637 h 776287"/>
                  <a:gd name="connsiteX30" fmla="*/ 633412 w 681037"/>
                  <a:gd name="connsiteY30" fmla="*/ 504825 h 776287"/>
                  <a:gd name="connsiteX31" fmla="*/ 628650 w 681037"/>
                  <a:gd name="connsiteY31" fmla="*/ 476250 h 776287"/>
                  <a:gd name="connsiteX32" fmla="*/ 595312 w 681037"/>
                  <a:gd name="connsiteY32" fmla="*/ 471487 h 776287"/>
                  <a:gd name="connsiteX33" fmla="*/ 571500 w 681037"/>
                  <a:gd name="connsiteY33" fmla="*/ 438150 h 776287"/>
                  <a:gd name="connsiteX34" fmla="*/ 566737 w 681037"/>
                  <a:gd name="connsiteY34" fmla="*/ 423862 h 776287"/>
                  <a:gd name="connsiteX35" fmla="*/ 547687 w 681037"/>
                  <a:gd name="connsiteY35" fmla="*/ 419100 h 776287"/>
                  <a:gd name="connsiteX36" fmla="*/ 542925 w 681037"/>
                  <a:gd name="connsiteY36" fmla="*/ 404812 h 776287"/>
                  <a:gd name="connsiteX37" fmla="*/ 538162 w 681037"/>
                  <a:gd name="connsiteY37" fmla="*/ 376237 h 776287"/>
                  <a:gd name="connsiteX38" fmla="*/ 552450 w 681037"/>
                  <a:gd name="connsiteY38" fmla="*/ 371475 h 776287"/>
                  <a:gd name="connsiteX39" fmla="*/ 533400 w 681037"/>
                  <a:gd name="connsiteY39" fmla="*/ 328612 h 776287"/>
                  <a:gd name="connsiteX40" fmla="*/ 519112 w 681037"/>
                  <a:gd name="connsiteY40" fmla="*/ 280987 h 776287"/>
                  <a:gd name="connsiteX41" fmla="*/ 504825 w 681037"/>
                  <a:gd name="connsiteY41" fmla="*/ 276225 h 776287"/>
                  <a:gd name="connsiteX42" fmla="*/ 500062 w 681037"/>
                  <a:gd name="connsiteY42" fmla="*/ 261937 h 776287"/>
                  <a:gd name="connsiteX43" fmla="*/ 457200 w 681037"/>
                  <a:gd name="connsiteY43" fmla="*/ 247650 h 776287"/>
                  <a:gd name="connsiteX44" fmla="*/ 452437 w 681037"/>
                  <a:gd name="connsiteY44" fmla="*/ 219075 h 776287"/>
                  <a:gd name="connsiteX45" fmla="*/ 433387 w 681037"/>
                  <a:gd name="connsiteY45" fmla="*/ 190500 h 776287"/>
                  <a:gd name="connsiteX46" fmla="*/ 409575 w 681037"/>
                  <a:gd name="connsiteY46" fmla="*/ 166687 h 776287"/>
                  <a:gd name="connsiteX47" fmla="*/ 390525 w 681037"/>
                  <a:gd name="connsiteY47" fmla="*/ 161925 h 776287"/>
                  <a:gd name="connsiteX48" fmla="*/ 381000 w 681037"/>
                  <a:gd name="connsiteY48" fmla="*/ 147637 h 776287"/>
                  <a:gd name="connsiteX49" fmla="*/ 333375 w 681037"/>
                  <a:gd name="connsiteY49" fmla="*/ 133350 h 776287"/>
                  <a:gd name="connsiteX50" fmla="*/ 323850 w 681037"/>
                  <a:gd name="connsiteY50" fmla="*/ 119062 h 776287"/>
                  <a:gd name="connsiteX51" fmla="*/ 295275 w 681037"/>
                  <a:gd name="connsiteY51" fmla="*/ 104775 h 776287"/>
                  <a:gd name="connsiteX52" fmla="*/ 266700 w 681037"/>
                  <a:gd name="connsiteY52" fmla="*/ 123825 h 776287"/>
                  <a:gd name="connsiteX53" fmla="*/ 257175 w 681037"/>
                  <a:gd name="connsiteY53" fmla="*/ 157162 h 776287"/>
                  <a:gd name="connsiteX54" fmla="*/ 242887 w 681037"/>
                  <a:gd name="connsiteY54" fmla="*/ 161925 h 776287"/>
                  <a:gd name="connsiteX55" fmla="*/ 228600 w 681037"/>
                  <a:gd name="connsiteY55" fmla="*/ 157162 h 776287"/>
                  <a:gd name="connsiteX56" fmla="*/ 209550 w 681037"/>
                  <a:gd name="connsiteY56" fmla="*/ 85725 h 776287"/>
                  <a:gd name="connsiteX57" fmla="*/ 200025 w 681037"/>
                  <a:gd name="connsiteY57" fmla="*/ 71437 h 776287"/>
                  <a:gd name="connsiteX58" fmla="*/ 195262 w 681037"/>
                  <a:gd name="connsiteY58" fmla="*/ 52387 h 776287"/>
                  <a:gd name="connsiteX59" fmla="*/ 180975 w 681037"/>
                  <a:gd name="connsiteY59" fmla="*/ 42862 h 776287"/>
                  <a:gd name="connsiteX60" fmla="*/ 176212 w 681037"/>
                  <a:gd name="connsiteY60" fmla="*/ 28575 h 776287"/>
                  <a:gd name="connsiteX61" fmla="*/ 133350 w 681037"/>
                  <a:gd name="connsiteY61" fmla="*/ 23812 h 776287"/>
                  <a:gd name="connsiteX62" fmla="*/ 100012 w 681037"/>
                  <a:gd name="connsiteY62" fmla="*/ 100012 h 776287"/>
                  <a:gd name="connsiteX63" fmla="*/ 90487 w 681037"/>
                  <a:gd name="connsiteY63" fmla="*/ 85725 h 776287"/>
                  <a:gd name="connsiteX64" fmla="*/ 85725 w 681037"/>
                  <a:gd name="connsiteY64" fmla="*/ 57150 h 776287"/>
                  <a:gd name="connsiteX65" fmla="*/ 76200 w 681037"/>
                  <a:gd name="connsiteY65" fmla="*/ 42862 h 776287"/>
                  <a:gd name="connsiteX66" fmla="*/ 85725 w 681037"/>
                  <a:gd name="connsiteY66" fmla="*/ 4762 h 776287"/>
                  <a:gd name="connsiteX67" fmla="*/ 71437 w 681037"/>
                  <a:gd name="connsiteY67" fmla="*/ 0 h 776287"/>
                  <a:gd name="connsiteX68" fmla="*/ 38100 w 681037"/>
                  <a:gd name="connsiteY68" fmla="*/ 9525 h 776287"/>
                  <a:gd name="connsiteX69" fmla="*/ 28575 w 681037"/>
                  <a:gd name="connsiteY69" fmla="*/ 42862 h 776287"/>
                  <a:gd name="connsiteX70" fmla="*/ 19050 w 681037"/>
                  <a:gd name="connsiteY70" fmla="*/ 123825 h 776287"/>
                  <a:gd name="connsiteX71" fmla="*/ 4762 w 681037"/>
                  <a:gd name="connsiteY71" fmla="*/ 166687 h 776287"/>
                  <a:gd name="connsiteX72" fmla="*/ 0 w 681037"/>
                  <a:gd name="connsiteY72" fmla="*/ 180975 h 776287"/>
                  <a:gd name="connsiteX73" fmla="*/ 4762 w 681037"/>
                  <a:gd name="connsiteY73" fmla="*/ 195262 h 776287"/>
                  <a:gd name="connsiteX74" fmla="*/ 47625 w 681037"/>
                  <a:gd name="connsiteY74" fmla="*/ 209550 h 776287"/>
                  <a:gd name="connsiteX75" fmla="*/ 42862 w 681037"/>
                  <a:gd name="connsiteY75" fmla="*/ 252412 h 776287"/>
                  <a:gd name="connsiteX76" fmla="*/ 47625 w 681037"/>
                  <a:gd name="connsiteY76" fmla="*/ 257175 h 776287"/>
                  <a:gd name="connsiteX77" fmla="*/ 47625 w 681037"/>
                  <a:gd name="connsiteY77" fmla="*/ 257175 h 776287"/>
                  <a:gd name="connsiteX78" fmla="*/ 80962 w 681037"/>
                  <a:gd name="connsiteY78" fmla="*/ 280987 h 776287"/>
                  <a:gd name="connsiteX79" fmla="*/ 104775 w 681037"/>
                  <a:gd name="connsiteY79" fmla="*/ 285750 h 776287"/>
                  <a:gd name="connsiteX80" fmla="*/ 123825 w 681037"/>
                  <a:gd name="connsiteY80" fmla="*/ 290512 h 776287"/>
                  <a:gd name="connsiteX81" fmla="*/ 166687 w 681037"/>
                  <a:gd name="connsiteY81" fmla="*/ 304800 h 776287"/>
                  <a:gd name="connsiteX82" fmla="*/ 180975 w 681037"/>
                  <a:gd name="connsiteY82" fmla="*/ 309562 h 776287"/>
                  <a:gd name="connsiteX83" fmla="*/ 209550 w 681037"/>
                  <a:gd name="connsiteY83" fmla="*/ 323850 h 776287"/>
                  <a:gd name="connsiteX84" fmla="*/ 223837 w 681037"/>
                  <a:gd name="connsiteY84" fmla="*/ 319087 h 776287"/>
                  <a:gd name="connsiteX85" fmla="*/ 233362 w 681037"/>
                  <a:gd name="connsiteY85" fmla="*/ 304800 h 776287"/>
                  <a:gd name="connsiteX86" fmla="*/ 238125 w 681037"/>
                  <a:gd name="connsiteY86" fmla="*/ 290512 h 776287"/>
                  <a:gd name="connsiteX87" fmla="*/ 266700 w 681037"/>
                  <a:gd name="connsiteY87" fmla="*/ 280987 h 776287"/>
                  <a:gd name="connsiteX88" fmla="*/ 295275 w 681037"/>
                  <a:gd name="connsiteY88" fmla="*/ 295275 h 776287"/>
                  <a:gd name="connsiteX89" fmla="*/ 300037 w 681037"/>
                  <a:gd name="connsiteY89" fmla="*/ 309562 h 776287"/>
                  <a:gd name="connsiteX90" fmla="*/ 338137 w 681037"/>
                  <a:gd name="connsiteY90" fmla="*/ 314325 h 776287"/>
                  <a:gd name="connsiteX91" fmla="*/ 347662 w 681037"/>
                  <a:gd name="connsiteY91" fmla="*/ 347662 h 776287"/>
                  <a:gd name="connsiteX92" fmla="*/ 352425 w 681037"/>
                  <a:gd name="connsiteY92" fmla="*/ 385762 h 776287"/>
                  <a:gd name="connsiteX93" fmla="*/ 385762 w 681037"/>
                  <a:gd name="connsiteY93" fmla="*/ 423862 h 776287"/>
                  <a:gd name="connsiteX94" fmla="*/ 404812 w 681037"/>
                  <a:gd name="connsiteY94" fmla="*/ 428625 h 776287"/>
                  <a:gd name="connsiteX95" fmla="*/ 419100 w 681037"/>
                  <a:gd name="connsiteY95" fmla="*/ 461962 h 776287"/>
                  <a:gd name="connsiteX96" fmla="*/ 414337 w 681037"/>
                  <a:gd name="connsiteY96" fmla="*/ 481012 h 776287"/>
                  <a:gd name="connsiteX97" fmla="*/ 409575 w 681037"/>
                  <a:gd name="connsiteY97" fmla="*/ 504825 h 776287"/>
                  <a:gd name="connsiteX98" fmla="*/ 400050 w 681037"/>
                  <a:gd name="connsiteY98" fmla="*/ 533400 h 776287"/>
                  <a:gd name="connsiteX99" fmla="*/ 395287 w 681037"/>
                  <a:gd name="connsiteY99" fmla="*/ 547687 h 776287"/>
                  <a:gd name="connsiteX100" fmla="*/ 381000 w 681037"/>
                  <a:gd name="connsiteY100" fmla="*/ 595312 h 776287"/>
                  <a:gd name="connsiteX101" fmla="*/ 366712 w 681037"/>
                  <a:gd name="connsiteY101" fmla="*/ 604837 h 776287"/>
                  <a:gd name="connsiteX102" fmla="*/ 352425 w 681037"/>
                  <a:gd name="connsiteY102" fmla="*/ 600075 h 776287"/>
                  <a:gd name="connsiteX103" fmla="*/ 323226 w 681037"/>
                  <a:gd name="connsiteY103" fmla="*/ 608582 h 776287"/>
                  <a:gd name="connsiteX104" fmla="*/ 290512 w 681037"/>
                  <a:gd name="connsiteY104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7947 w 681037"/>
                  <a:gd name="connsiteY17" fmla="*/ 676761 h 776287"/>
                  <a:gd name="connsiteX18" fmla="*/ 595312 w 681037"/>
                  <a:gd name="connsiteY18" fmla="*/ 652462 h 776287"/>
                  <a:gd name="connsiteX19" fmla="*/ 565862 w 681037"/>
                  <a:gd name="connsiteY19" fmla="*/ 638661 h 776287"/>
                  <a:gd name="connsiteX20" fmla="*/ 557212 w 681037"/>
                  <a:gd name="connsiteY20" fmla="*/ 609600 h 776287"/>
                  <a:gd name="connsiteX21" fmla="*/ 533400 w 681037"/>
                  <a:gd name="connsiteY21" fmla="*/ 571500 h 776287"/>
                  <a:gd name="connsiteX22" fmla="*/ 538162 w 681037"/>
                  <a:gd name="connsiteY22" fmla="*/ 538162 h 776287"/>
                  <a:gd name="connsiteX23" fmla="*/ 581025 w 681037"/>
                  <a:gd name="connsiteY23" fmla="*/ 533400 h 776287"/>
                  <a:gd name="connsiteX24" fmla="*/ 585787 w 681037"/>
                  <a:gd name="connsiteY24" fmla="*/ 547687 h 776287"/>
                  <a:gd name="connsiteX25" fmla="*/ 595312 w 681037"/>
                  <a:gd name="connsiteY25" fmla="*/ 561975 h 776287"/>
                  <a:gd name="connsiteX26" fmla="*/ 623887 w 681037"/>
                  <a:gd name="connsiteY26" fmla="*/ 581025 h 776287"/>
                  <a:gd name="connsiteX27" fmla="*/ 628650 w 681037"/>
                  <a:gd name="connsiteY27" fmla="*/ 595312 h 776287"/>
                  <a:gd name="connsiteX28" fmla="*/ 657225 w 681037"/>
                  <a:gd name="connsiteY28" fmla="*/ 595312 h 776287"/>
                  <a:gd name="connsiteX29" fmla="*/ 671512 w 681037"/>
                  <a:gd name="connsiteY29" fmla="*/ 542925 h 776287"/>
                  <a:gd name="connsiteX30" fmla="*/ 681037 w 681037"/>
                  <a:gd name="connsiteY30" fmla="*/ 528637 h 776287"/>
                  <a:gd name="connsiteX31" fmla="*/ 633412 w 681037"/>
                  <a:gd name="connsiteY31" fmla="*/ 504825 h 776287"/>
                  <a:gd name="connsiteX32" fmla="*/ 628650 w 681037"/>
                  <a:gd name="connsiteY32" fmla="*/ 476250 h 776287"/>
                  <a:gd name="connsiteX33" fmla="*/ 595312 w 681037"/>
                  <a:gd name="connsiteY33" fmla="*/ 471487 h 776287"/>
                  <a:gd name="connsiteX34" fmla="*/ 571500 w 681037"/>
                  <a:gd name="connsiteY34" fmla="*/ 438150 h 776287"/>
                  <a:gd name="connsiteX35" fmla="*/ 566737 w 681037"/>
                  <a:gd name="connsiteY35" fmla="*/ 423862 h 776287"/>
                  <a:gd name="connsiteX36" fmla="*/ 547687 w 681037"/>
                  <a:gd name="connsiteY36" fmla="*/ 419100 h 776287"/>
                  <a:gd name="connsiteX37" fmla="*/ 542925 w 681037"/>
                  <a:gd name="connsiteY37" fmla="*/ 404812 h 776287"/>
                  <a:gd name="connsiteX38" fmla="*/ 538162 w 681037"/>
                  <a:gd name="connsiteY38" fmla="*/ 376237 h 776287"/>
                  <a:gd name="connsiteX39" fmla="*/ 552450 w 681037"/>
                  <a:gd name="connsiteY39" fmla="*/ 371475 h 776287"/>
                  <a:gd name="connsiteX40" fmla="*/ 533400 w 681037"/>
                  <a:gd name="connsiteY40" fmla="*/ 328612 h 776287"/>
                  <a:gd name="connsiteX41" fmla="*/ 519112 w 681037"/>
                  <a:gd name="connsiteY41" fmla="*/ 280987 h 776287"/>
                  <a:gd name="connsiteX42" fmla="*/ 504825 w 681037"/>
                  <a:gd name="connsiteY42" fmla="*/ 276225 h 776287"/>
                  <a:gd name="connsiteX43" fmla="*/ 500062 w 681037"/>
                  <a:gd name="connsiteY43" fmla="*/ 261937 h 776287"/>
                  <a:gd name="connsiteX44" fmla="*/ 457200 w 681037"/>
                  <a:gd name="connsiteY44" fmla="*/ 247650 h 776287"/>
                  <a:gd name="connsiteX45" fmla="*/ 452437 w 681037"/>
                  <a:gd name="connsiteY45" fmla="*/ 219075 h 776287"/>
                  <a:gd name="connsiteX46" fmla="*/ 433387 w 681037"/>
                  <a:gd name="connsiteY46" fmla="*/ 190500 h 776287"/>
                  <a:gd name="connsiteX47" fmla="*/ 409575 w 681037"/>
                  <a:gd name="connsiteY47" fmla="*/ 166687 h 776287"/>
                  <a:gd name="connsiteX48" fmla="*/ 390525 w 681037"/>
                  <a:gd name="connsiteY48" fmla="*/ 161925 h 776287"/>
                  <a:gd name="connsiteX49" fmla="*/ 381000 w 681037"/>
                  <a:gd name="connsiteY49" fmla="*/ 147637 h 776287"/>
                  <a:gd name="connsiteX50" fmla="*/ 333375 w 681037"/>
                  <a:gd name="connsiteY50" fmla="*/ 133350 h 776287"/>
                  <a:gd name="connsiteX51" fmla="*/ 323850 w 681037"/>
                  <a:gd name="connsiteY51" fmla="*/ 119062 h 776287"/>
                  <a:gd name="connsiteX52" fmla="*/ 295275 w 681037"/>
                  <a:gd name="connsiteY52" fmla="*/ 104775 h 776287"/>
                  <a:gd name="connsiteX53" fmla="*/ 266700 w 681037"/>
                  <a:gd name="connsiteY53" fmla="*/ 123825 h 776287"/>
                  <a:gd name="connsiteX54" fmla="*/ 257175 w 681037"/>
                  <a:gd name="connsiteY54" fmla="*/ 157162 h 776287"/>
                  <a:gd name="connsiteX55" fmla="*/ 242887 w 681037"/>
                  <a:gd name="connsiteY55" fmla="*/ 161925 h 776287"/>
                  <a:gd name="connsiteX56" fmla="*/ 228600 w 681037"/>
                  <a:gd name="connsiteY56" fmla="*/ 157162 h 776287"/>
                  <a:gd name="connsiteX57" fmla="*/ 209550 w 681037"/>
                  <a:gd name="connsiteY57" fmla="*/ 85725 h 776287"/>
                  <a:gd name="connsiteX58" fmla="*/ 200025 w 681037"/>
                  <a:gd name="connsiteY58" fmla="*/ 71437 h 776287"/>
                  <a:gd name="connsiteX59" fmla="*/ 195262 w 681037"/>
                  <a:gd name="connsiteY59" fmla="*/ 52387 h 776287"/>
                  <a:gd name="connsiteX60" fmla="*/ 180975 w 681037"/>
                  <a:gd name="connsiteY60" fmla="*/ 42862 h 776287"/>
                  <a:gd name="connsiteX61" fmla="*/ 176212 w 681037"/>
                  <a:gd name="connsiteY61" fmla="*/ 28575 h 776287"/>
                  <a:gd name="connsiteX62" fmla="*/ 133350 w 681037"/>
                  <a:gd name="connsiteY62" fmla="*/ 23812 h 776287"/>
                  <a:gd name="connsiteX63" fmla="*/ 100012 w 681037"/>
                  <a:gd name="connsiteY63" fmla="*/ 100012 h 776287"/>
                  <a:gd name="connsiteX64" fmla="*/ 90487 w 681037"/>
                  <a:gd name="connsiteY64" fmla="*/ 85725 h 776287"/>
                  <a:gd name="connsiteX65" fmla="*/ 85725 w 681037"/>
                  <a:gd name="connsiteY65" fmla="*/ 57150 h 776287"/>
                  <a:gd name="connsiteX66" fmla="*/ 76200 w 681037"/>
                  <a:gd name="connsiteY66" fmla="*/ 42862 h 776287"/>
                  <a:gd name="connsiteX67" fmla="*/ 85725 w 681037"/>
                  <a:gd name="connsiteY67" fmla="*/ 4762 h 776287"/>
                  <a:gd name="connsiteX68" fmla="*/ 71437 w 681037"/>
                  <a:gd name="connsiteY68" fmla="*/ 0 h 776287"/>
                  <a:gd name="connsiteX69" fmla="*/ 38100 w 681037"/>
                  <a:gd name="connsiteY69" fmla="*/ 9525 h 776287"/>
                  <a:gd name="connsiteX70" fmla="*/ 28575 w 681037"/>
                  <a:gd name="connsiteY70" fmla="*/ 42862 h 776287"/>
                  <a:gd name="connsiteX71" fmla="*/ 19050 w 681037"/>
                  <a:gd name="connsiteY71" fmla="*/ 123825 h 776287"/>
                  <a:gd name="connsiteX72" fmla="*/ 4762 w 681037"/>
                  <a:gd name="connsiteY72" fmla="*/ 166687 h 776287"/>
                  <a:gd name="connsiteX73" fmla="*/ 0 w 681037"/>
                  <a:gd name="connsiteY73" fmla="*/ 180975 h 776287"/>
                  <a:gd name="connsiteX74" fmla="*/ 4762 w 681037"/>
                  <a:gd name="connsiteY74" fmla="*/ 195262 h 776287"/>
                  <a:gd name="connsiteX75" fmla="*/ 47625 w 681037"/>
                  <a:gd name="connsiteY75" fmla="*/ 209550 h 776287"/>
                  <a:gd name="connsiteX76" fmla="*/ 42862 w 681037"/>
                  <a:gd name="connsiteY76" fmla="*/ 252412 h 776287"/>
                  <a:gd name="connsiteX77" fmla="*/ 47625 w 681037"/>
                  <a:gd name="connsiteY77" fmla="*/ 257175 h 776287"/>
                  <a:gd name="connsiteX78" fmla="*/ 47625 w 681037"/>
                  <a:gd name="connsiteY78" fmla="*/ 257175 h 776287"/>
                  <a:gd name="connsiteX79" fmla="*/ 80962 w 681037"/>
                  <a:gd name="connsiteY79" fmla="*/ 280987 h 776287"/>
                  <a:gd name="connsiteX80" fmla="*/ 104775 w 681037"/>
                  <a:gd name="connsiteY80" fmla="*/ 285750 h 776287"/>
                  <a:gd name="connsiteX81" fmla="*/ 123825 w 681037"/>
                  <a:gd name="connsiteY81" fmla="*/ 290512 h 776287"/>
                  <a:gd name="connsiteX82" fmla="*/ 166687 w 681037"/>
                  <a:gd name="connsiteY82" fmla="*/ 304800 h 776287"/>
                  <a:gd name="connsiteX83" fmla="*/ 180975 w 681037"/>
                  <a:gd name="connsiteY83" fmla="*/ 309562 h 776287"/>
                  <a:gd name="connsiteX84" fmla="*/ 209550 w 681037"/>
                  <a:gd name="connsiteY84" fmla="*/ 323850 h 776287"/>
                  <a:gd name="connsiteX85" fmla="*/ 223837 w 681037"/>
                  <a:gd name="connsiteY85" fmla="*/ 319087 h 776287"/>
                  <a:gd name="connsiteX86" fmla="*/ 233362 w 681037"/>
                  <a:gd name="connsiteY86" fmla="*/ 304800 h 776287"/>
                  <a:gd name="connsiteX87" fmla="*/ 238125 w 681037"/>
                  <a:gd name="connsiteY87" fmla="*/ 290512 h 776287"/>
                  <a:gd name="connsiteX88" fmla="*/ 266700 w 681037"/>
                  <a:gd name="connsiteY88" fmla="*/ 280987 h 776287"/>
                  <a:gd name="connsiteX89" fmla="*/ 295275 w 681037"/>
                  <a:gd name="connsiteY89" fmla="*/ 295275 h 776287"/>
                  <a:gd name="connsiteX90" fmla="*/ 300037 w 681037"/>
                  <a:gd name="connsiteY90" fmla="*/ 309562 h 776287"/>
                  <a:gd name="connsiteX91" fmla="*/ 338137 w 681037"/>
                  <a:gd name="connsiteY91" fmla="*/ 314325 h 776287"/>
                  <a:gd name="connsiteX92" fmla="*/ 347662 w 681037"/>
                  <a:gd name="connsiteY92" fmla="*/ 347662 h 776287"/>
                  <a:gd name="connsiteX93" fmla="*/ 352425 w 681037"/>
                  <a:gd name="connsiteY93" fmla="*/ 385762 h 776287"/>
                  <a:gd name="connsiteX94" fmla="*/ 385762 w 681037"/>
                  <a:gd name="connsiteY94" fmla="*/ 423862 h 776287"/>
                  <a:gd name="connsiteX95" fmla="*/ 404812 w 681037"/>
                  <a:gd name="connsiteY95" fmla="*/ 428625 h 776287"/>
                  <a:gd name="connsiteX96" fmla="*/ 419100 w 681037"/>
                  <a:gd name="connsiteY96" fmla="*/ 461962 h 776287"/>
                  <a:gd name="connsiteX97" fmla="*/ 414337 w 681037"/>
                  <a:gd name="connsiteY97" fmla="*/ 481012 h 776287"/>
                  <a:gd name="connsiteX98" fmla="*/ 409575 w 681037"/>
                  <a:gd name="connsiteY98" fmla="*/ 504825 h 776287"/>
                  <a:gd name="connsiteX99" fmla="*/ 400050 w 681037"/>
                  <a:gd name="connsiteY99" fmla="*/ 533400 h 776287"/>
                  <a:gd name="connsiteX100" fmla="*/ 395287 w 681037"/>
                  <a:gd name="connsiteY100" fmla="*/ 547687 h 776287"/>
                  <a:gd name="connsiteX101" fmla="*/ 381000 w 681037"/>
                  <a:gd name="connsiteY101" fmla="*/ 595312 h 776287"/>
                  <a:gd name="connsiteX102" fmla="*/ 366712 w 681037"/>
                  <a:gd name="connsiteY102" fmla="*/ 604837 h 776287"/>
                  <a:gd name="connsiteX103" fmla="*/ 352425 w 681037"/>
                  <a:gd name="connsiteY103" fmla="*/ 600075 h 776287"/>
                  <a:gd name="connsiteX104" fmla="*/ 323226 w 681037"/>
                  <a:gd name="connsiteY104" fmla="*/ 608582 h 776287"/>
                  <a:gd name="connsiteX105" fmla="*/ 290512 w 681037"/>
                  <a:gd name="connsiteY105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573883 w 681037"/>
                  <a:gd name="connsiteY15" fmla="*/ 728898 h 776287"/>
                  <a:gd name="connsiteX16" fmla="*/ 604837 w 681037"/>
                  <a:gd name="connsiteY16" fmla="*/ 738187 h 776287"/>
                  <a:gd name="connsiteX17" fmla="*/ 614362 w 681037"/>
                  <a:gd name="connsiteY17" fmla="*/ 695325 h 776287"/>
                  <a:gd name="connsiteX18" fmla="*/ 597947 w 681037"/>
                  <a:gd name="connsiteY18" fmla="*/ 676761 h 776287"/>
                  <a:gd name="connsiteX19" fmla="*/ 595312 w 681037"/>
                  <a:gd name="connsiteY19" fmla="*/ 652462 h 776287"/>
                  <a:gd name="connsiteX20" fmla="*/ 565862 w 681037"/>
                  <a:gd name="connsiteY20" fmla="*/ 638661 h 776287"/>
                  <a:gd name="connsiteX21" fmla="*/ 557212 w 681037"/>
                  <a:gd name="connsiteY21" fmla="*/ 609600 h 776287"/>
                  <a:gd name="connsiteX22" fmla="*/ 533400 w 681037"/>
                  <a:gd name="connsiteY22" fmla="*/ 571500 h 776287"/>
                  <a:gd name="connsiteX23" fmla="*/ 538162 w 681037"/>
                  <a:gd name="connsiteY23" fmla="*/ 538162 h 776287"/>
                  <a:gd name="connsiteX24" fmla="*/ 581025 w 681037"/>
                  <a:gd name="connsiteY24" fmla="*/ 533400 h 776287"/>
                  <a:gd name="connsiteX25" fmla="*/ 585787 w 681037"/>
                  <a:gd name="connsiteY25" fmla="*/ 547687 h 776287"/>
                  <a:gd name="connsiteX26" fmla="*/ 595312 w 681037"/>
                  <a:gd name="connsiteY26" fmla="*/ 561975 h 776287"/>
                  <a:gd name="connsiteX27" fmla="*/ 623887 w 681037"/>
                  <a:gd name="connsiteY27" fmla="*/ 581025 h 776287"/>
                  <a:gd name="connsiteX28" fmla="*/ 628650 w 681037"/>
                  <a:gd name="connsiteY28" fmla="*/ 595312 h 776287"/>
                  <a:gd name="connsiteX29" fmla="*/ 657225 w 681037"/>
                  <a:gd name="connsiteY29" fmla="*/ 595312 h 776287"/>
                  <a:gd name="connsiteX30" fmla="*/ 671512 w 681037"/>
                  <a:gd name="connsiteY30" fmla="*/ 542925 h 776287"/>
                  <a:gd name="connsiteX31" fmla="*/ 681037 w 681037"/>
                  <a:gd name="connsiteY31" fmla="*/ 528637 h 776287"/>
                  <a:gd name="connsiteX32" fmla="*/ 633412 w 681037"/>
                  <a:gd name="connsiteY32" fmla="*/ 504825 h 776287"/>
                  <a:gd name="connsiteX33" fmla="*/ 628650 w 681037"/>
                  <a:gd name="connsiteY33" fmla="*/ 476250 h 776287"/>
                  <a:gd name="connsiteX34" fmla="*/ 595312 w 681037"/>
                  <a:gd name="connsiteY34" fmla="*/ 471487 h 776287"/>
                  <a:gd name="connsiteX35" fmla="*/ 571500 w 681037"/>
                  <a:gd name="connsiteY35" fmla="*/ 438150 h 776287"/>
                  <a:gd name="connsiteX36" fmla="*/ 566737 w 681037"/>
                  <a:gd name="connsiteY36" fmla="*/ 423862 h 776287"/>
                  <a:gd name="connsiteX37" fmla="*/ 547687 w 681037"/>
                  <a:gd name="connsiteY37" fmla="*/ 419100 h 776287"/>
                  <a:gd name="connsiteX38" fmla="*/ 542925 w 681037"/>
                  <a:gd name="connsiteY38" fmla="*/ 404812 h 776287"/>
                  <a:gd name="connsiteX39" fmla="*/ 538162 w 681037"/>
                  <a:gd name="connsiteY39" fmla="*/ 376237 h 776287"/>
                  <a:gd name="connsiteX40" fmla="*/ 552450 w 681037"/>
                  <a:gd name="connsiteY40" fmla="*/ 371475 h 776287"/>
                  <a:gd name="connsiteX41" fmla="*/ 533400 w 681037"/>
                  <a:gd name="connsiteY41" fmla="*/ 328612 h 776287"/>
                  <a:gd name="connsiteX42" fmla="*/ 519112 w 681037"/>
                  <a:gd name="connsiteY42" fmla="*/ 280987 h 776287"/>
                  <a:gd name="connsiteX43" fmla="*/ 504825 w 681037"/>
                  <a:gd name="connsiteY43" fmla="*/ 276225 h 776287"/>
                  <a:gd name="connsiteX44" fmla="*/ 500062 w 681037"/>
                  <a:gd name="connsiteY44" fmla="*/ 261937 h 776287"/>
                  <a:gd name="connsiteX45" fmla="*/ 457200 w 681037"/>
                  <a:gd name="connsiteY45" fmla="*/ 247650 h 776287"/>
                  <a:gd name="connsiteX46" fmla="*/ 452437 w 681037"/>
                  <a:gd name="connsiteY46" fmla="*/ 219075 h 776287"/>
                  <a:gd name="connsiteX47" fmla="*/ 433387 w 681037"/>
                  <a:gd name="connsiteY47" fmla="*/ 190500 h 776287"/>
                  <a:gd name="connsiteX48" fmla="*/ 409575 w 681037"/>
                  <a:gd name="connsiteY48" fmla="*/ 166687 h 776287"/>
                  <a:gd name="connsiteX49" fmla="*/ 390525 w 681037"/>
                  <a:gd name="connsiteY49" fmla="*/ 161925 h 776287"/>
                  <a:gd name="connsiteX50" fmla="*/ 381000 w 681037"/>
                  <a:gd name="connsiteY50" fmla="*/ 147637 h 776287"/>
                  <a:gd name="connsiteX51" fmla="*/ 333375 w 681037"/>
                  <a:gd name="connsiteY51" fmla="*/ 133350 h 776287"/>
                  <a:gd name="connsiteX52" fmla="*/ 323850 w 681037"/>
                  <a:gd name="connsiteY52" fmla="*/ 119062 h 776287"/>
                  <a:gd name="connsiteX53" fmla="*/ 295275 w 681037"/>
                  <a:gd name="connsiteY53" fmla="*/ 104775 h 776287"/>
                  <a:gd name="connsiteX54" fmla="*/ 266700 w 681037"/>
                  <a:gd name="connsiteY54" fmla="*/ 123825 h 776287"/>
                  <a:gd name="connsiteX55" fmla="*/ 257175 w 681037"/>
                  <a:gd name="connsiteY55" fmla="*/ 157162 h 776287"/>
                  <a:gd name="connsiteX56" fmla="*/ 242887 w 681037"/>
                  <a:gd name="connsiteY56" fmla="*/ 161925 h 776287"/>
                  <a:gd name="connsiteX57" fmla="*/ 228600 w 681037"/>
                  <a:gd name="connsiteY57" fmla="*/ 157162 h 776287"/>
                  <a:gd name="connsiteX58" fmla="*/ 209550 w 681037"/>
                  <a:gd name="connsiteY58" fmla="*/ 85725 h 776287"/>
                  <a:gd name="connsiteX59" fmla="*/ 200025 w 681037"/>
                  <a:gd name="connsiteY59" fmla="*/ 71437 h 776287"/>
                  <a:gd name="connsiteX60" fmla="*/ 195262 w 681037"/>
                  <a:gd name="connsiteY60" fmla="*/ 52387 h 776287"/>
                  <a:gd name="connsiteX61" fmla="*/ 180975 w 681037"/>
                  <a:gd name="connsiteY61" fmla="*/ 42862 h 776287"/>
                  <a:gd name="connsiteX62" fmla="*/ 176212 w 681037"/>
                  <a:gd name="connsiteY62" fmla="*/ 28575 h 776287"/>
                  <a:gd name="connsiteX63" fmla="*/ 133350 w 681037"/>
                  <a:gd name="connsiteY63" fmla="*/ 23812 h 776287"/>
                  <a:gd name="connsiteX64" fmla="*/ 100012 w 681037"/>
                  <a:gd name="connsiteY64" fmla="*/ 100012 h 776287"/>
                  <a:gd name="connsiteX65" fmla="*/ 90487 w 681037"/>
                  <a:gd name="connsiteY65" fmla="*/ 85725 h 776287"/>
                  <a:gd name="connsiteX66" fmla="*/ 85725 w 681037"/>
                  <a:gd name="connsiteY66" fmla="*/ 57150 h 776287"/>
                  <a:gd name="connsiteX67" fmla="*/ 76200 w 681037"/>
                  <a:gd name="connsiteY67" fmla="*/ 42862 h 776287"/>
                  <a:gd name="connsiteX68" fmla="*/ 85725 w 681037"/>
                  <a:gd name="connsiteY68" fmla="*/ 4762 h 776287"/>
                  <a:gd name="connsiteX69" fmla="*/ 71437 w 681037"/>
                  <a:gd name="connsiteY69" fmla="*/ 0 h 776287"/>
                  <a:gd name="connsiteX70" fmla="*/ 38100 w 681037"/>
                  <a:gd name="connsiteY70" fmla="*/ 9525 h 776287"/>
                  <a:gd name="connsiteX71" fmla="*/ 28575 w 681037"/>
                  <a:gd name="connsiteY71" fmla="*/ 42862 h 776287"/>
                  <a:gd name="connsiteX72" fmla="*/ 19050 w 681037"/>
                  <a:gd name="connsiteY72" fmla="*/ 123825 h 776287"/>
                  <a:gd name="connsiteX73" fmla="*/ 4762 w 681037"/>
                  <a:gd name="connsiteY73" fmla="*/ 166687 h 776287"/>
                  <a:gd name="connsiteX74" fmla="*/ 0 w 681037"/>
                  <a:gd name="connsiteY74" fmla="*/ 180975 h 776287"/>
                  <a:gd name="connsiteX75" fmla="*/ 4762 w 681037"/>
                  <a:gd name="connsiteY75" fmla="*/ 195262 h 776287"/>
                  <a:gd name="connsiteX76" fmla="*/ 47625 w 681037"/>
                  <a:gd name="connsiteY76" fmla="*/ 209550 h 776287"/>
                  <a:gd name="connsiteX77" fmla="*/ 42862 w 681037"/>
                  <a:gd name="connsiteY77" fmla="*/ 252412 h 776287"/>
                  <a:gd name="connsiteX78" fmla="*/ 47625 w 681037"/>
                  <a:gd name="connsiteY78" fmla="*/ 257175 h 776287"/>
                  <a:gd name="connsiteX79" fmla="*/ 47625 w 681037"/>
                  <a:gd name="connsiteY79" fmla="*/ 257175 h 776287"/>
                  <a:gd name="connsiteX80" fmla="*/ 80962 w 681037"/>
                  <a:gd name="connsiteY80" fmla="*/ 280987 h 776287"/>
                  <a:gd name="connsiteX81" fmla="*/ 104775 w 681037"/>
                  <a:gd name="connsiteY81" fmla="*/ 285750 h 776287"/>
                  <a:gd name="connsiteX82" fmla="*/ 123825 w 681037"/>
                  <a:gd name="connsiteY82" fmla="*/ 290512 h 776287"/>
                  <a:gd name="connsiteX83" fmla="*/ 166687 w 681037"/>
                  <a:gd name="connsiteY83" fmla="*/ 304800 h 776287"/>
                  <a:gd name="connsiteX84" fmla="*/ 180975 w 681037"/>
                  <a:gd name="connsiteY84" fmla="*/ 309562 h 776287"/>
                  <a:gd name="connsiteX85" fmla="*/ 209550 w 681037"/>
                  <a:gd name="connsiteY85" fmla="*/ 323850 h 776287"/>
                  <a:gd name="connsiteX86" fmla="*/ 223837 w 681037"/>
                  <a:gd name="connsiteY86" fmla="*/ 319087 h 776287"/>
                  <a:gd name="connsiteX87" fmla="*/ 233362 w 681037"/>
                  <a:gd name="connsiteY87" fmla="*/ 304800 h 776287"/>
                  <a:gd name="connsiteX88" fmla="*/ 238125 w 681037"/>
                  <a:gd name="connsiteY88" fmla="*/ 290512 h 776287"/>
                  <a:gd name="connsiteX89" fmla="*/ 266700 w 681037"/>
                  <a:gd name="connsiteY89" fmla="*/ 280987 h 776287"/>
                  <a:gd name="connsiteX90" fmla="*/ 295275 w 681037"/>
                  <a:gd name="connsiteY90" fmla="*/ 295275 h 776287"/>
                  <a:gd name="connsiteX91" fmla="*/ 300037 w 681037"/>
                  <a:gd name="connsiteY91" fmla="*/ 309562 h 776287"/>
                  <a:gd name="connsiteX92" fmla="*/ 338137 w 681037"/>
                  <a:gd name="connsiteY92" fmla="*/ 314325 h 776287"/>
                  <a:gd name="connsiteX93" fmla="*/ 347662 w 681037"/>
                  <a:gd name="connsiteY93" fmla="*/ 347662 h 776287"/>
                  <a:gd name="connsiteX94" fmla="*/ 352425 w 681037"/>
                  <a:gd name="connsiteY94" fmla="*/ 385762 h 776287"/>
                  <a:gd name="connsiteX95" fmla="*/ 385762 w 681037"/>
                  <a:gd name="connsiteY95" fmla="*/ 423862 h 776287"/>
                  <a:gd name="connsiteX96" fmla="*/ 404812 w 681037"/>
                  <a:gd name="connsiteY96" fmla="*/ 428625 h 776287"/>
                  <a:gd name="connsiteX97" fmla="*/ 419100 w 681037"/>
                  <a:gd name="connsiteY97" fmla="*/ 461962 h 776287"/>
                  <a:gd name="connsiteX98" fmla="*/ 414337 w 681037"/>
                  <a:gd name="connsiteY98" fmla="*/ 481012 h 776287"/>
                  <a:gd name="connsiteX99" fmla="*/ 409575 w 681037"/>
                  <a:gd name="connsiteY99" fmla="*/ 504825 h 776287"/>
                  <a:gd name="connsiteX100" fmla="*/ 400050 w 681037"/>
                  <a:gd name="connsiteY100" fmla="*/ 533400 h 776287"/>
                  <a:gd name="connsiteX101" fmla="*/ 395287 w 681037"/>
                  <a:gd name="connsiteY101" fmla="*/ 547687 h 776287"/>
                  <a:gd name="connsiteX102" fmla="*/ 381000 w 681037"/>
                  <a:gd name="connsiteY102" fmla="*/ 595312 h 776287"/>
                  <a:gd name="connsiteX103" fmla="*/ 366712 w 681037"/>
                  <a:gd name="connsiteY103" fmla="*/ 604837 h 776287"/>
                  <a:gd name="connsiteX104" fmla="*/ 352425 w 681037"/>
                  <a:gd name="connsiteY104" fmla="*/ 600075 h 776287"/>
                  <a:gd name="connsiteX105" fmla="*/ 323226 w 681037"/>
                  <a:gd name="connsiteY105" fmla="*/ 608582 h 776287"/>
                  <a:gd name="connsiteX106" fmla="*/ 290512 w 681037"/>
                  <a:gd name="connsiteY106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38162 w 681037"/>
                  <a:gd name="connsiteY24" fmla="*/ 538162 h 776287"/>
                  <a:gd name="connsiteX25" fmla="*/ 581025 w 681037"/>
                  <a:gd name="connsiteY25" fmla="*/ 533400 h 776287"/>
                  <a:gd name="connsiteX26" fmla="*/ 585787 w 681037"/>
                  <a:gd name="connsiteY26" fmla="*/ 547687 h 776287"/>
                  <a:gd name="connsiteX27" fmla="*/ 595312 w 681037"/>
                  <a:gd name="connsiteY27" fmla="*/ 561975 h 776287"/>
                  <a:gd name="connsiteX28" fmla="*/ 623887 w 681037"/>
                  <a:gd name="connsiteY28" fmla="*/ 581025 h 776287"/>
                  <a:gd name="connsiteX29" fmla="*/ 628650 w 681037"/>
                  <a:gd name="connsiteY29" fmla="*/ 595312 h 776287"/>
                  <a:gd name="connsiteX30" fmla="*/ 657225 w 681037"/>
                  <a:gd name="connsiteY30" fmla="*/ 595312 h 776287"/>
                  <a:gd name="connsiteX31" fmla="*/ 671512 w 681037"/>
                  <a:gd name="connsiteY31" fmla="*/ 542925 h 776287"/>
                  <a:gd name="connsiteX32" fmla="*/ 681037 w 681037"/>
                  <a:gd name="connsiteY32" fmla="*/ 528637 h 776287"/>
                  <a:gd name="connsiteX33" fmla="*/ 633412 w 681037"/>
                  <a:gd name="connsiteY33" fmla="*/ 504825 h 776287"/>
                  <a:gd name="connsiteX34" fmla="*/ 628650 w 681037"/>
                  <a:gd name="connsiteY34" fmla="*/ 476250 h 776287"/>
                  <a:gd name="connsiteX35" fmla="*/ 595312 w 681037"/>
                  <a:gd name="connsiteY35" fmla="*/ 471487 h 776287"/>
                  <a:gd name="connsiteX36" fmla="*/ 571500 w 681037"/>
                  <a:gd name="connsiteY36" fmla="*/ 438150 h 776287"/>
                  <a:gd name="connsiteX37" fmla="*/ 566737 w 681037"/>
                  <a:gd name="connsiteY37" fmla="*/ 423862 h 776287"/>
                  <a:gd name="connsiteX38" fmla="*/ 547687 w 681037"/>
                  <a:gd name="connsiteY38" fmla="*/ 419100 h 776287"/>
                  <a:gd name="connsiteX39" fmla="*/ 542925 w 681037"/>
                  <a:gd name="connsiteY39" fmla="*/ 404812 h 776287"/>
                  <a:gd name="connsiteX40" fmla="*/ 538162 w 681037"/>
                  <a:gd name="connsiteY40" fmla="*/ 376237 h 776287"/>
                  <a:gd name="connsiteX41" fmla="*/ 552450 w 681037"/>
                  <a:gd name="connsiteY41" fmla="*/ 371475 h 776287"/>
                  <a:gd name="connsiteX42" fmla="*/ 533400 w 681037"/>
                  <a:gd name="connsiteY42" fmla="*/ 328612 h 776287"/>
                  <a:gd name="connsiteX43" fmla="*/ 519112 w 681037"/>
                  <a:gd name="connsiteY43" fmla="*/ 280987 h 776287"/>
                  <a:gd name="connsiteX44" fmla="*/ 504825 w 681037"/>
                  <a:gd name="connsiteY44" fmla="*/ 276225 h 776287"/>
                  <a:gd name="connsiteX45" fmla="*/ 500062 w 681037"/>
                  <a:gd name="connsiteY45" fmla="*/ 261937 h 776287"/>
                  <a:gd name="connsiteX46" fmla="*/ 457200 w 681037"/>
                  <a:gd name="connsiteY46" fmla="*/ 247650 h 776287"/>
                  <a:gd name="connsiteX47" fmla="*/ 452437 w 681037"/>
                  <a:gd name="connsiteY47" fmla="*/ 219075 h 776287"/>
                  <a:gd name="connsiteX48" fmla="*/ 433387 w 681037"/>
                  <a:gd name="connsiteY48" fmla="*/ 190500 h 776287"/>
                  <a:gd name="connsiteX49" fmla="*/ 409575 w 681037"/>
                  <a:gd name="connsiteY49" fmla="*/ 166687 h 776287"/>
                  <a:gd name="connsiteX50" fmla="*/ 390525 w 681037"/>
                  <a:gd name="connsiteY50" fmla="*/ 161925 h 776287"/>
                  <a:gd name="connsiteX51" fmla="*/ 381000 w 681037"/>
                  <a:gd name="connsiteY51" fmla="*/ 147637 h 776287"/>
                  <a:gd name="connsiteX52" fmla="*/ 333375 w 681037"/>
                  <a:gd name="connsiteY52" fmla="*/ 133350 h 776287"/>
                  <a:gd name="connsiteX53" fmla="*/ 323850 w 681037"/>
                  <a:gd name="connsiteY53" fmla="*/ 119062 h 776287"/>
                  <a:gd name="connsiteX54" fmla="*/ 295275 w 681037"/>
                  <a:gd name="connsiteY54" fmla="*/ 104775 h 776287"/>
                  <a:gd name="connsiteX55" fmla="*/ 266700 w 681037"/>
                  <a:gd name="connsiteY55" fmla="*/ 123825 h 776287"/>
                  <a:gd name="connsiteX56" fmla="*/ 257175 w 681037"/>
                  <a:gd name="connsiteY56" fmla="*/ 157162 h 776287"/>
                  <a:gd name="connsiteX57" fmla="*/ 242887 w 681037"/>
                  <a:gd name="connsiteY57" fmla="*/ 161925 h 776287"/>
                  <a:gd name="connsiteX58" fmla="*/ 228600 w 681037"/>
                  <a:gd name="connsiteY58" fmla="*/ 157162 h 776287"/>
                  <a:gd name="connsiteX59" fmla="*/ 209550 w 681037"/>
                  <a:gd name="connsiteY59" fmla="*/ 85725 h 776287"/>
                  <a:gd name="connsiteX60" fmla="*/ 200025 w 681037"/>
                  <a:gd name="connsiteY60" fmla="*/ 71437 h 776287"/>
                  <a:gd name="connsiteX61" fmla="*/ 195262 w 681037"/>
                  <a:gd name="connsiteY61" fmla="*/ 52387 h 776287"/>
                  <a:gd name="connsiteX62" fmla="*/ 180975 w 681037"/>
                  <a:gd name="connsiteY62" fmla="*/ 42862 h 776287"/>
                  <a:gd name="connsiteX63" fmla="*/ 176212 w 681037"/>
                  <a:gd name="connsiteY63" fmla="*/ 28575 h 776287"/>
                  <a:gd name="connsiteX64" fmla="*/ 133350 w 681037"/>
                  <a:gd name="connsiteY64" fmla="*/ 23812 h 776287"/>
                  <a:gd name="connsiteX65" fmla="*/ 100012 w 681037"/>
                  <a:gd name="connsiteY65" fmla="*/ 100012 h 776287"/>
                  <a:gd name="connsiteX66" fmla="*/ 90487 w 681037"/>
                  <a:gd name="connsiteY66" fmla="*/ 85725 h 776287"/>
                  <a:gd name="connsiteX67" fmla="*/ 85725 w 681037"/>
                  <a:gd name="connsiteY67" fmla="*/ 57150 h 776287"/>
                  <a:gd name="connsiteX68" fmla="*/ 76200 w 681037"/>
                  <a:gd name="connsiteY68" fmla="*/ 42862 h 776287"/>
                  <a:gd name="connsiteX69" fmla="*/ 85725 w 681037"/>
                  <a:gd name="connsiteY69" fmla="*/ 4762 h 776287"/>
                  <a:gd name="connsiteX70" fmla="*/ 71437 w 681037"/>
                  <a:gd name="connsiteY70" fmla="*/ 0 h 776287"/>
                  <a:gd name="connsiteX71" fmla="*/ 38100 w 681037"/>
                  <a:gd name="connsiteY71" fmla="*/ 9525 h 776287"/>
                  <a:gd name="connsiteX72" fmla="*/ 28575 w 681037"/>
                  <a:gd name="connsiteY72" fmla="*/ 42862 h 776287"/>
                  <a:gd name="connsiteX73" fmla="*/ 19050 w 681037"/>
                  <a:gd name="connsiteY73" fmla="*/ 123825 h 776287"/>
                  <a:gd name="connsiteX74" fmla="*/ 4762 w 681037"/>
                  <a:gd name="connsiteY74" fmla="*/ 166687 h 776287"/>
                  <a:gd name="connsiteX75" fmla="*/ 0 w 681037"/>
                  <a:gd name="connsiteY75" fmla="*/ 180975 h 776287"/>
                  <a:gd name="connsiteX76" fmla="*/ 4762 w 681037"/>
                  <a:gd name="connsiteY76" fmla="*/ 195262 h 776287"/>
                  <a:gd name="connsiteX77" fmla="*/ 47625 w 681037"/>
                  <a:gd name="connsiteY77" fmla="*/ 209550 h 776287"/>
                  <a:gd name="connsiteX78" fmla="*/ 42862 w 681037"/>
                  <a:gd name="connsiteY78" fmla="*/ 252412 h 776287"/>
                  <a:gd name="connsiteX79" fmla="*/ 47625 w 681037"/>
                  <a:gd name="connsiteY79" fmla="*/ 257175 h 776287"/>
                  <a:gd name="connsiteX80" fmla="*/ 47625 w 681037"/>
                  <a:gd name="connsiteY80" fmla="*/ 257175 h 776287"/>
                  <a:gd name="connsiteX81" fmla="*/ 80962 w 681037"/>
                  <a:gd name="connsiteY81" fmla="*/ 280987 h 776287"/>
                  <a:gd name="connsiteX82" fmla="*/ 104775 w 681037"/>
                  <a:gd name="connsiteY82" fmla="*/ 285750 h 776287"/>
                  <a:gd name="connsiteX83" fmla="*/ 123825 w 681037"/>
                  <a:gd name="connsiteY83" fmla="*/ 290512 h 776287"/>
                  <a:gd name="connsiteX84" fmla="*/ 166687 w 681037"/>
                  <a:gd name="connsiteY84" fmla="*/ 304800 h 776287"/>
                  <a:gd name="connsiteX85" fmla="*/ 180975 w 681037"/>
                  <a:gd name="connsiteY85" fmla="*/ 309562 h 776287"/>
                  <a:gd name="connsiteX86" fmla="*/ 209550 w 681037"/>
                  <a:gd name="connsiteY86" fmla="*/ 323850 h 776287"/>
                  <a:gd name="connsiteX87" fmla="*/ 223837 w 681037"/>
                  <a:gd name="connsiteY87" fmla="*/ 319087 h 776287"/>
                  <a:gd name="connsiteX88" fmla="*/ 233362 w 681037"/>
                  <a:gd name="connsiteY88" fmla="*/ 304800 h 776287"/>
                  <a:gd name="connsiteX89" fmla="*/ 238125 w 681037"/>
                  <a:gd name="connsiteY89" fmla="*/ 290512 h 776287"/>
                  <a:gd name="connsiteX90" fmla="*/ 266700 w 681037"/>
                  <a:gd name="connsiteY90" fmla="*/ 280987 h 776287"/>
                  <a:gd name="connsiteX91" fmla="*/ 295275 w 681037"/>
                  <a:gd name="connsiteY91" fmla="*/ 295275 h 776287"/>
                  <a:gd name="connsiteX92" fmla="*/ 300037 w 681037"/>
                  <a:gd name="connsiteY92" fmla="*/ 309562 h 776287"/>
                  <a:gd name="connsiteX93" fmla="*/ 338137 w 681037"/>
                  <a:gd name="connsiteY93" fmla="*/ 314325 h 776287"/>
                  <a:gd name="connsiteX94" fmla="*/ 347662 w 681037"/>
                  <a:gd name="connsiteY94" fmla="*/ 347662 h 776287"/>
                  <a:gd name="connsiteX95" fmla="*/ 352425 w 681037"/>
                  <a:gd name="connsiteY95" fmla="*/ 385762 h 776287"/>
                  <a:gd name="connsiteX96" fmla="*/ 385762 w 681037"/>
                  <a:gd name="connsiteY96" fmla="*/ 423862 h 776287"/>
                  <a:gd name="connsiteX97" fmla="*/ 404812 w 681037"/>
                  <a:gd name="connsiteY97" fmla="*/ 428625 h 776287"/>
                  <a:gd name="connsiteX98" fmla="*/ 419100 w 681037"/>
                  <a:gd name="connsiteY98" fmla="*/ 461962 h 776287"/>
                  <a:gd name="connsiteX99" fmla="*/ 414337 w 681037"/>
                  <a:gd name="connsiteY99" fmla="*/ 481012 h 776287"/>
                  <a:gd name="connsiteX100" fmla="*/ 409575 w 681037"/>
                  <a:gd name="connsiteY100" fmla="*/ 504825 h 776287"/>
                  <a:gd name="connsiteX101" fmla="*/ 400050 w 681037"/>
                  <a:gd name="connsiteY101" fmla="*/ 533400 h 776287"/>
                  <a:gd name="connsiteX102" fmla="*/ 395287 w 681037"/>
                  <a:gd name="connsiteY102" fmla="*/ 547687 h 776287"/>
                  <a:gd name="connsiteX103" fmla="*/ 381000 w 681037"/>
                  <a:gd name="connsiteY103" fmla="*/ 595312 h 776287"/>
                  <a:gd name="connsiteX104" fmla="*/ 366712 w 681037"/>
                  <a:gd name="connsiteY104" fmla="*/ 604837 h 776287"/>
                  <a:gd name="connsiteX105" fmla="*/ 352425 w 681037"/>
                  <a:gd name="connsiteY105" fmla="*/ 600075 h 776287"/>
                  <a:gd name="connsiteX106" fmla="*/ 323226 w 681037"/>
                  <a:gd name="connsiteY106" fmla="*/ 608582 h 776287"/>
                  <a:gd name="connsiteX107" fmla="*/ 290512 w 681037"/>
                  <a:gd name="connsiteY107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38162 w 681037"/>
                  <a:gd name="connsiteY24" fmla="*/ 538162 h 776287"/>
                  <a:gd name="connsiteX25" fmla="*/ 563857 w 681037"/>
                  <a:gd name="connsiteY25" fmla="*/ 528372 h 776287"/>
                  <a:gd name="connsiteX26" fmla="*/ 581025 w 681037"/>
                  <a:gd name="connsiteY26" fmla="*/ 533400 h 776287"/>
                  <a:gd name="connsiteX27" fmla="*/ 585787 w 681037"/>
                  <a:gd name="connsiteY27" fmla="*/ 547687 h 776287"/>
                  <a:gd name="connsiteX28" fmla="*/ 595312 w 681037"/>
                  <a:gd name="connsiteY28" fmla="*/ 561975 h 776287"/>
                  <a:gd name="connsiteX29" fmla="*/ 623887 w 681037"/>
                  <a:gd name="connsiteY29" fmla="*/ 581025 h 776287"/>
                  <a:gd name="connsiteX30" fmla="*/ 628650 w 681037"/>
                  <a:gd name="connsiteY30" fmla="*/ 595312 h 776287"/>
                  <a:gd name="connsiteX31" fmla="*/ 657225 w 681037"/>
                  <a:gd name="connsiteY31" fmla="*/ 595312 h 776287"/>
                  <a:gd name="connsiteX32" fmla="*/ 671512 w 681037"/>
                  <a:gd name="connsiteY32" fmla="*/ 542925 h 776287"/>
                  <a:gd name="connsiteX33" fmla="*/ 681037 w 681037"/>
                  <a:gd name="connsiteY33" fmla="*/ 528637 h 776287"/>
                  <a:gd name="connsiteX34" fmla="*/ 633412 w 681037"/>
                  <a:gd name="connsiteY34" fmla="*/ 504825 h 776287"/>
                  <a:gd name="connsiteX35" fmla="*/ 628650 w 681037"/>
                  <a:gd name="connsiteY35" fmla="*/ 476250 h 776287"/>
                  <a:gd name="connsiteX36" fmla="*/ 595312 w 681037"/>
                  <a:gd name="connsiteY36" fmla="*/ 471487 h 776287"/>
                  <a:gd name="connsiteX37" fmla="*/ 571500 w 681037"/>
                  <a:gd name="connsiteY37" fmla="*/ 438150 h 776287"/>
                  <a:gd name="connsiteX38" fmla="*/ 566737 w 681037"/>
                  <a:gd name="connsiteY38" fmla="*/ 423862 h 776287"/>
                  <a:gd name="connsiteX39" fmla="*/ 547687 w 681037"/>
                  <a:gd name="connsiteY39" fmla="*/ 419100 h 776287"/>
                  <a:gd name="connsiteX40" fmla="*/ 542925 w 681037"/>
                  <a:gd name="connsiteY40" fmla="*/ 404812 h 776287"/>
                  <a:gd name="connsiteX41" fmla="*/ 538162 w 681037"/>
                  <a:gd name="connsiteY41" fmla="*/ 376237 h 776287"/>
                  <a:gd name="connsiteX42" fmla="*/ 552450 w 681037"/>
                  <a:gd name="connsiteY42" fmla="*/ 371475 h 776287"/>
                  <a:gd name="connsiteX43" fmla="*/ 533400 w 681037"/>
                  <a:gd name="connsiteY43" fmla="*/ 328612 h 776287"/>
                  <a:gd name="connsiteX44" fmla="*/ 519112 w 681037"/>
                  <a:gd name="connsiteY44" fmla="*/ 280987 h 776287"/>
                  <a:gd name="connsiteX45" fmla="*/ 504825 w 681037"/>
                  <a:gd name="connsiteY45" fmla="*/ 276225 h 776287"/>
                  <a:gd name="connsiteX46" fmla="*/ 500062 w 681037"/>
                  <a:gd name="connsiteY46" fmla="*/ 261937 h 776287"/>
                  <a:gd name="connsiteX47" fmla="*/ 457200 w 681037"/>
                  <a:gd name="connsiteY47" fmla="*/ 247650 h 776287"/>
                  <a:gd name="connsiteX48" fmla="*/ 452437 w 681037"/>
                  <a:gd name="connsiteY48" fmla="*/ 219075 h 776287"/>
                  <a:gd name="connsiteX49" fmla="*/ 433387 w 681037"/>
                  <a:gd name="connsiteY49" fmla="*/ 190500 h 776287"/>
                  <a:gd name="connsiteX50" fmla="*/ 409575 w 681037"/>
                  <a:gd name="connsiteY50" fmla="*/ 166687 h 776287"/>
                  <a:gd name="connsiteX51" fmla="*/ 390525 w 681037"/>
                  <a:gd name="connsiteY51" fmla="*/ 161925 h 776287"/>
                  <a:gd name="connsiteX52" fmla="*/ 381000 w 681037"/>
                  <a:gd name="connsiteY52" fmla="*/ 147637 h 776287"/>
                  <a:gd name="connsiteX53" fmla="*/ 333375 w 681037"/>
                  <a:gd name="connsiteY53" fmla="*/ 133350 h 776287"/>
                  <a:gd name="connsiteX54" fmla="*/ 323850 w 681037"/>
                  <a:gd name="connsiteY54" fmla="*/ 119062 h 776287"/>
                  <a:gd name="connsiteX55" fmla="*/ 295275 w 681037"/>
                  <a:gd name="connsiteY55" fmla="*/ 104775 h 776287"/>
                  <a:gd name="connsiteX56" fmla="*/ 266700 w 681037"/>
                  <a:gd name="connsiteY56" fmla="*/ 123825 h 776287"/>
                  <a:gd name="connsiteX57" fmla="*/ 257175 w 681037"/>
                  <a:gd name="connsiteY57" fmla="*/ 157162 h 776287"/>
                  <a:gd name="connsiteX58" fmla="*/ 242887 w 681037"/>
                  <a:gd name="connsiteY58" fmla="*/ 161925 h 776287"/>
                  <a:gd name="connsiteX59" fmla="*/ 228600 w 681037"/>
                  <a:gd name="connsiteY59" fmla="*/ 157162 h 776287"/>
                  <a:gd name="connsiteX60" fmla="*/ 209550 w 681037"/>
                  <a:gd name="connsiteY60" fmla="*/ 85725 h 776287"/>
                  <a:gd name="connsiteX61" fmla="*/ 200025 w 681037"/>
                  <a:gd name="connsiteY61" fmla="*/ 71437 h 776287"/>
                  <a:gd name="connsiteX62" fmla="*/ 195262 w 681037"/>
                  <a:gd name="connsiteY62" fmla="*/ 52387 h 776287"/>
                  <a:gd name="connsiteX63" fmla="*/ 180975 w 681037"/>
                  <a:gd name="connsiteY63" fmla="*/ 42862 h 776287"/>
                  <a:gd name="connsiteX64" fmla="*/ 176212 w 681037"/>
                  <a:gd name="connsiteY64" fmla="*/ 28575 h 776287"/>
                  <a:gd name="connsiteX65" fmla="*/ 133350 w 681037"/>
                  <a:gd name="connsiteY65" fmla="*/ 23812 h 776287"/>
                  <a:gd name="connsiteX66" fmla="*/ 100012 w 681037"/>
                  <a:gd name="connsiteY66" fmla="*/ 100012 h 776287"/>
                  <a:gd name="connsiteX67" fmla="*/ 90487 w 681037"/>
                  <a:gd name="connsiteY67" fmla="*/ 85725 h 776287"/>
                  <a:gd name="connsiteX68" fmla="*/ 85725 w 681037"/>
                  <a:gd name="connsiteY68" fmla="*/ 57150 h 776287"/>
                  <a:gd name="connsiteX69" fmla="*/ 76200 w 681037"/>
                  <a:gd name="connsiteY69" fmla="*/ 42862 h 776287"/>
                  <a:gd name="connsiteX70" fmla="*/ 85725 w 681037"/>
                  <a:gd name="connsiteY70" fmla="*/ 4762 h 776287"/>
                  <a:gd name="connsiteX71" fmla="*/ 71437 w 681037"/>
                  <a:gd name="connsiteY71" fmla="*/ 0 h 776287"/>
                  <a:gd name="connsiteX72" fmla="*/ 38100 w 681037"/>
                  <a:gd name="connsiteY72" fmla="*/ 9525 h 776287"/>
                  <a:gd name="connsiteX73" fmla="*/ 28575 w 681037"/>
                  <a:gd name="connsiteY73" fmla="*/ 42862 h 776287"/>
                  <a:gd name="connsiteX74" fmla="*/ 19050 w 681037"/>
                  <a:gd name="connsiteY74" fmla="*/ 123825 h 776287"/>
                  <a:gd name="connsiteX75" fmla="*/ 4762 w 681037"/>
                  <a:gd name="connsiteY75" fmla="*/ 166687 h 776287"/>
                  <a:gd name="connsiteX76" fmla="*/ 0 w 681037"/>
                  <a:gd name="connsiteY76" fmla="*/ 180975 h 776287"/>
                  <a:gd name="connsiteX77" fmla="*/ 4762 w 681037"/>
                  <a:gd name="connsiteY77" fmla="*/ 195262 h 776287"/>
                  <a:gd name="connsiteX78" fmla="*/ 47625 w 681037"/>
                  <a:gd name="connsiteY78" fmla="*/ 209550 h 776287"/>
                  <a:gd name="connsiteX79" fmla="*/ 42862 w 681037"/>
                  <a:gd name="connsiteY79" fmla="*/ 252412 h 776287"/>
                  <a:gd name="connsiteX80" fmla="*/ 47625 w 681037"/>
                  <a:gd name="connsiteY80" fmla="*/ 257175 h 776287"/>
                  <a:gd name="connsiteX81" fmla="*/ 47625 w 681037"/>
                  <a:gd name="connsiteY81" fmla="*/ 257175 h 776287"/>
                  <a:gd name="connsiteX82" fmla="*/ 80962 w 681037"/>
                  <a:gd name="connsiteY82" fmla="*/ 280987 h 776287"/>
                  <a:gd name="connsiteX83" fmla="*/ 104775 w 681037"/>
                  <a:gd name="connsiteY83" fmla="*/ 285750 h 776287"/>
                  <a:gd name="connsiteX84" fmla="*/ 123825 w 681037"/>
                  <a:gd name="connsiteY84" fmla="*/ 290512 h 776287"/>
                  <a:gd name="connsiteX85" fmla="*/ 166687 w 681037"/>
                  <a:gd name="connsiteY85" fmla="*/ 304800 h 776287"/>
                  <a:gd name="connsiteX86" fmla="*/ 180975 w 681037"/>
                  <a:gd name="connsiteY86" fmla="*/ 309562 h 776287"/>
                  <a:gd name="connsiteX87" fmla="*/ 209550 w 681037"/>
                  <a:gd name="connsiteY87" fmla="*/ 323850 h 776287"/>
                  <a:gd name="connsiteX88" fmla="*/ 223837 w 681037"/>
                  <a:gd name="connsiteY88" fmla="*/ 319087 h 776287"/>
                  <a:gd name="connsiteX89" fmla="*/ 233362 w 681037"/>
                  <a:gd name="connsiteY89" fmla="*/ 304800 h 776287"/>
                  <a:gd name="connsiteX90" fmla="*/ 238125 w 681037"/>
                  <a:gd name="connsiteY90" fmla="*/ 290512 h 776287"/>
                  <a:gd name="connsiteX91" fmla="*/ 266700 w 681037"/>
                  <a:gd name="connsiteY91" fmla="*/ 280987 h 776287"/>
                  <a:gd name="connsiteX92" fmla="*/ 295275 w 681037"/>
                  <a:gd name="connsiteY92" fmla="*/ 295275 h 776287"/>
                  <a:gd name="connsiteX93" fmla="*/ 300037 w 681037"/>
                  <a:gd name="connsiteY93" fmla="*/ 309562 h 776287"/>
                  <a:gd name="connsiteX94" fmla="*/ 338137 w 681037"/>
                  <a:gd name="connsiteY94" fmla="*/ 314325 h 776287"/>
                  <a:gd name="connsiteX95" fmla="*/ 347662 w 681037"/>
                  <a:gd name="connsiteY95" fmla="*/ 347662 h 776287"/>
                  <a:gd name="connsiteX96" fmla="*/ 352425 w 681037"/>
                  <a:gd name="connsiteY96" fmla="*/ 385762 h 776287"/>
                  <a:gd name="connsiteX97" fmla="*/ 385762 w 681037"/>
                  <a:gd name="connsiteY97" fmla="*/ 423862 h 776287"/>
                  <a:gd name="connsiteX98" fmla="*/ 404812 w 681037"/>
                  <a:gd name="connsiteY98" fmla="*/ 428625 h 776287"/>
                  <a:gd name="connsiteX99" fmla="*/ 419100 w 681037"/>
                  <a:gd name="connsiteY99" fmla="*/ 461962 h 776287"/>
                  <a:gd name="connsiteX100" fmla="*/ 414337 w 681037"/>
                  <a:gd name="connsiteY100" fmla="*/ 481012 h 776287"/>
                  <a:gd name="connsiteX101" fmla="*/ 409575 w 681037"/>
                  <a:gd name="connsiteY101" fmla="*/ 504825 h 776287"/>
                  <a:gd name="connsiteX102" fmla="*/ 400050 w 681037"/>
                  <a:gd name="connsiteY102" fmla="*/ 533400 h 776287"/>
                  <a:gd name="connsiteX103" fmla="*/ 395287 w 681037"/>
                  <a:gd name="connsiteY103" fmla="*/ 547687 h 776287"/>
                  <a:gd name="connsiteX104" fmla="*/ 381000 w 681037"/>
                  <a:gd name="connsiteY104" fmla="*/ 595312 h 776287"/>
                  <a:gd name="connsiteX105" fmla="*/ 366712 w 681037"/>
                  <a:gd name="connsiteY105" fmla="*/ 604837 h 776287"/>
                  <a:gd name="connsiteX106" fmla="*/ 352425 w 681037"/>
                  <a:gd name="connsiteY106" fmla="*/ 600075 h 776287"/>
                  <a:gd name="connsiteX107" fmla="*/ 323226 w 681037"/>
                  <a:gd name="connsiteY107" fmla="*/ 608582 h 776287"/>
                  <a:gd name="connsiteX108" fmla="*/ 290512 w 681037"/>
                  <a:gd name="connsiteY108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1512 w 681037"/>
                  <a:gd name="connsiteY33" fmla="*/ 542925 h 776287"/>
                  <a:gd name="connsiteX34" fmla="*/ 681037 w 681037"/>
                  <a:gd name="connsiteY34" fmla="*/ 528637 h 776287"/>
                  <a:gd name="connsiteX35" fmla="*/ 633412 w 681037"/>
                  <a:gd name="connsiteY35" fmla="*/ 504825 h 776287"/>
                  <a:gd name="connsiteX36" fmla="*/ 628650 w 681037"/>
                  <a:gd name="connsiteY36" fmla="*/ 476250 h 776287"/>
                  <a:gd name="connsiteX37" fmla="*/ 595312 w 681037"/>
                  <a:gd name="connsiteY37" fmla="*/ 471487 h 776287"/>
                  <a:gd name="connsiteX38" fmla="*/ 571500 w 681037"/>
                  <a:gd name="connsiteY38" fmla="*/ 438150 h 776287"/>
                  <a:gd name="connsiteX39" fmla="*/ 566737 w 681037"/>
                  <a:gd name="connsiteY39" fmla="*/ 423862 h 776287"/>
                  <a:gd name="connsiteX40" fmla="*/ 547687 w 681037"/>
                  <a:gd name="connsiteY40" fmla="*/ 419100 h 776287"/>
                  <a:gd name="connsiteX41" fmla="*/ 542925 w 681037"/>
                  <a:gd name="connsiteY41" fmla="*/ 404812 h 776287"/>
                  <a:gd name="connsiteX42" fmla="*/ 538162 w 681037"/>
                  <a:gd name="connsiteY42" fmla="*/ 376237 h 776287"/>
                  <a:gd name="connsiteX43" fmla="*/ 552450 w 681037"/>
                  <a:gd name="connsiteY43" fmla="*/ 371475 h 776287"/>
                  <a:gd name="connsiteX44" fmla="*/ 533400 w 681037"/>
                  <a:gd name="connsiteY44" fmla="*/ 328612 h 776287"/>
                  <a:gd name="connsiteX45" fmla="*/ 519112 w 681037"/>
                  <a:gd name="connsiteY45" fmla="*/ 280987 h 776287"/>
                  <a:gd name="connsiteX46" fmla="*/ 504825 w 681037"/>
                  <a:gd name="connsiteY46" fmla="*/ 276225 h 776287"/>
                  <a:gd name="connsiteX47" fmla="*/ 500062 w 681037"/>
                  <a:gd name="connsiteY47" fmla="*/ 261937 h 776287"/>
                  <a:gd name="connsiteX48" fmla="*/ 457200 w 681037"/>
                  <a:gd name="connsiteY48" fmla="*/ 247650 h 776287"/>
                  <a:gd name="connsiteX49" fmla="*/ 452437 w 681037"/>
                  <a:gd name="connsiteY49" fmla="*/ 219075 h 776287"/>
                  <a:gd name="connsiteX50" fmla="*/ 433387 w 681037"/>
                  <a:gd name="connsiteY50" fmla="*/ 190500 h 776287"/>
                  <a:gd name="connsiteX51" fmla="*/ 409575 w 681037"/>
                  <a:gd name="connsiteY51" fmla="*/ 166687 h 776287"/>
                  <a:gd name="connsiteX52" fmla="*/ 390525 w 681037"/>
                  <a:gd name="connsiteY52" fmla="*/ 161925 h 776287"/>
                  <a:gd name="connsiteX53" fmla="*/ 381000 w 681037"/>
                  <a:gd name="connsiteY53" fmla="*/ 147637 h 776287"/>
                  <a:gd name="connsiteX54" fmla="*/ 333375 w 681037"/>
                  <a:gd name="connsiteY54" fmla="*/ 133350 h 776287"/>
                  <a:gd name="connsiteX55" fmla="*/ 323850 w 681037"/>
                  <a:gd name="connsiteY55" fmla="*/ 119062 h 776287"/>
                  <a:gd name="connsiteX56" fmla="*/ 295275 w 681037"/>
                  <a:gd name="connsiteY56" fmla="*/ 104775 h 776287"/>
                  <a:gd name="connsiteX57" fmla="*/ 266700 w 681037"/>
                  <a:gd name="connsiteY57" fmla="*/ 123825 h 776287"/>
                  <a:gd name="connsiteX58" fmla="*/ 257175 w 681037"/>
                  <a:gd name="connsiteY58" fmla="*/ 157162 h 776287"/>
                  <a:gd name="connsiteX59" fmla="*/ 242887 w 681037"/>
                  <a:gd name="connsiteY59" fmla="*/ 161925 h 776287"/>
                  <a:gd name="connsiteX60" fmla="*/ 228600 w 681037"/>
                  <a:gd name="connsiteY60" fmla="*/ 157162 h 776287"/>
                  <a:gd name="connsiteX61" fmla="*/ 209550 w 681037"/>
                  <a:gd name="connsiteY61" fmla="*/ 85725 h 776287"/>
                  <a:gd name="connsiteX62" fmla="*/ 200025 w 681037"/>
                  <a:gd name="connsiteY62" fmla="*/ 71437 h 776287"/>
                  <a:gd name="connsiteX63" fmla="*/ 195262 w 681037"/>
                  <a:gd name="connsiteY63" fmla="*/ 52387 h 776287"/>
                  <a:gd name="connsiteX64" fmla="*/ 180975 w 681037"/>
                  <a:gd name="connsiteY64" fmla="*/ 42862 h 776287"/>
                  <a:gd name="connsiteX65" fmla="*/ 176212 w 681037"/>
                  <a:gd name="connsiteY65" fmla="*/ 28575 h 776287"/>
                  <a:gd name="connsiteX66" fmla="*/ 133350 w 681037"/>
                  <a:gd name="connsiteY66" fmla="*/ 23812 h 776287"/>
                  <a:gd name="connsiteX67" fmla="*/ 100012 w 681037"/>
                  <a:gd name="connsiteY67" fmla="*/ 100012 h 776287"/>
                  <a:gd name="connsiteX68" fmla="*/ 90487 w 681037"/>
                  <a:gd name="connsiteY68" fmla="*/ 85725 h 776287"/>
                  <a:gd name="connsiteX69" fmla="*/ 85725 w 681037"/>
                  <a:gd name="connsiteY69" fmla="*/ 57150 h 776287"/>
                  <a:gd name="connsiteX70" fmla="*/ 76200 w 681037"/>
                  <a:gd name="connsiteY70" fmla="*/ 42862 h 776287"/>
                  <a:gd name="connsiteX71" fmla="*/ 85725 w 681037"/>
                  <a:gd name="connsiteY71" fmla="*/ 4762 h 776287"/>
                  <a:gd name="connsiteX72" fmla="*/ 71437 w 681037"/>
                  <a:gd name="connsiteY72" fmla="*/ 0 h 776287"/>
                  <a:gd name="connsiteX73" fmla="*/ 38100 w 681037"/>
                  <a:gd name="connsiteY73" fmla="*/ 9525 h 776287"/>
                  <a:gd name="connsiteX74" fmla="*/ 28575 w 681037"/>
                  <a:gd name="connsiteY74" fmla="*/ 42862 h 776287"/>
                  <a:gd name="connsiteX75" fmla="*/ 19050 w 681037"/>
                  <a:gd name="connsiteY75" fmla="*/ 123825 h 776287"/>
                  <a:gd name="connsiteX76" fmla="*/ 4762 w 681037"/>
                  <a:gd name="connsiteY76" fmla="*/ 166687 h 776287"/>
                  <a:gd name="connsiteX77" fmla="*/ 0 w 681037"/>
                  <a:gd name="connsiteY77" fmla="*/ 180975 h 776287"/>
                  <a:gd name="connsiteX78" fmla="*/ 4762 w 681037"/>
                  <a:gd name="connsiteY78" fmla="*/ 195262 h 776287"/>
                  <a:gd name="connsiteX79" fmla="*/ 47625 w 681037"/>
                  <a:gd name="connsiteY79" fmla="*/ 209550 h 776287"/>
                  <a:gd name="connsiteX80" fmla="*/ 42862 w 681037"/>
                  <a:gd name="connsiteY80" fmla="*/ 252412 h 776287"/>
                  <a:gd name="connsiteX81" fmla="*/ 47625 w 681037"/>
                  <a:gd name="connsiteY81" fmla="*/ 257175 h 776287"/>
                  <a:gd name="connsiteX82" fmla="*/ 47625 w 681037"/>
                  <a:gd name="connsiteY82" fmla="*/ 257175 h 776287"/>
                  <a:gd name="connsiteX83" fmla="*/ 80962 w 681037"/>
                  <a:gd name="connsiteY83" fmla="*/ 280987 h 776287"/>
                  <a:gd name="connsiteX84" fmla="*/ 104775 w 681037"/>
                  <a:gd name="connsiteY84" fmla="*/ 285750 h 776287"/>
                  <a:gd name="connsiteX85" fmla="*/ 123825 w 681037"/>
                  <a:gd name="connsiteY85" fmla="*/ 290512 h 776287"/>
                  <a:gd name="connsiteX86" fmla="*/ 166687 w 681037"/>
                  <a:gd name="connsiteY86" fmla="*/ 304800 h 776287"/>
                  <a:gd name="connsiteX87" fmla="*/ 180975 w 681037"/>
                  <a:gd name="connsiteY87" fmla="*/ 309562 h 776287"/>
                  <a:gd name="connsiteX88" fmla="*/ 209550 w 681037"/>
                  <a:gd name="connsiteY88" fmla="*/ 323850 h 776287"/>
                  <a:gd name="connsiteX89" fmla="*/ 223837 w 681037"/>
                  <a:gd name="connsiteY89" fmla="*/ 319087 h 776287"/>
                  <a:gd name="connsiteX90" fmla="*/ 233362 w 681037"/>
                  <a:gd name="connsiteY90" fmla="*/ 304800 h 776287"/>
                  <a:gd name="connsiteX91" fmla="*/ 238125 w 681037"/>
                  <a:gd name="connsiteY91" fmla="*/ 290512 h 776287"/>
                  <a:gd name="connsiteX92" fmla="*/ 266700 w 681037"/>
                  <a:gd name="connsiteY92" fmla="*/ 280987 h 776287"/>
                  <a:gd name="connsiteX93" fmla="*/ 295275 w 681037"/>
                  <a:gd name="connsiteY93" fmla="*/ 295275 h 776287"/>
                  <a:gd name="connsiteX94" fmla="*/ 300037 w 681037"/>
                  <a:gd name="connsiteY94" fmla="*/ 309562 h 776287"/>
                  <a:gd name="connsiteX95" fmla="*/ 338137 w 681037"/>
                  <a:gd name="connsiteY95" fmla="*/ 314325 h 776287"/>
                  <a:gd name="connsiteX96" fmla="*/ 347662 w 681037"/>
                  <a:gd name="connsiteY96" fmla="*/ 347662 h 776287"/>
                  <a:gd name="connsiteX97" fmla="*/ 352425 w 681037"/>
                  <a:gd name="connsiteY97" fmla="*/ 385762 h 776287"/>
                  <a:gd name="connsiteX98" fmla="*/ 385762 w 681037"/>
                  <a:gd name="connsiteY98" fmla="*/ 423862 h 776287"/>
                  <a:gd name="connsiteX99" fmla="*/ 404812 w 681037"/>
                  <a:gd name="connsiteY99" fmla="*/ 428625 h 776287"/>
                  <a:gd name="connsiteX100" fmla="*/ 419100 w 681037"/>
                  <a:gd name="connsiteY100" fmla="*/ 461962 h 776287"/>
                  <a:gd name="connsiteX101" fmla="*/ 414337 w 681037"/>
                  <a:gd name="connsiteY101" fmla="*/ 481012 h 776287"/>
                  <a:gd name="connsiteX102" fmla="*/ 409575 w 681037"/>
                  <a:gd name="connsiteY102" fmla="*/ 504825 h 776287"/>
                  <a:gd name="connsiteX103" fmla="*/ 400050 w 681037"/>
                  <a:gd name="connsiteY103" fmla="*/ 533400 h 776287"/>
                  <a:gd name="connsiteX104" fmla="*/ 395287 w 681037"/>
                  <a:gd name="connsiteY104" fmla="*/ 547687 h 776287"/>
                  <a:gd name="connsiteX105" fmla="*/ 381000 w 681037"/>
                  <a:gd name="connsiteY105" fmla="*/ 595312 h 776287"/>
                  <a:gd name="connsiteX106" fmla="*/ 366712 w 681037"/>
                  <a:gd name="connsiteY106" fmla="*/ 604837 h 776287"/>
                  <a:gd name="connsiteX107" fmla="*/ 352425 w 681037"/>
                  <a:gd name="connsiteY107" fmla="*/ 600075 h 776287"/>
                  <a:gd name="connsiteX108" fmla="*/ 323226 w 681037"/>
                  <a:gd name="connsiteY108" fmla="*/ 608582 h 776287"/>
                  <a:gd name="connsiteX109" fmla="*/ 290512 w 681037"/>
                  <a:gd name="connsiteY109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2141 w 681037"/>
                  <a:gd name="connsiteY33" fmla="*/ 572487 h 776287"/>
                  <a:gd name="connsiteX34" fmla="*/ 671512 w 681037"/>
                  <a:gd name="connsiteY34" fmla="*/ 542925 h 776287"/>
                  <a:gd name="connsiteX35" fmla="*/ 681037 w 681037"/>
                  <a:gd name="connsiteY35" fmla="*/ 528637 h 776287"/>
                  <a:gd name="connsiteX36" fmla="*/ 633412 w 681037"/>
                  <a:gd name="connsiteY36" fmla="*/ 504825 h 776287"/>
                  <a:gd name="connsiteX37" fmla="*/ 628650 w 681037"/>
                  <a:gd name="connsiteY37" fmla="*/ 476250 h 776287"/>
                  <a:gd name="connsiteX38" fmla="*/ 595312 w 681037"/>
                  <a:gd name="connsiteY38" fmla="*/ 471487 h 776287"/>
                  <a:gd name="connsiteX39" fmla="*/ 571500 w 681037"/>
                  <a:gd name="connsiteY39" fmla="*/ 438150 h 776287"/>
                  <a:gd name="connsiteX40" fmla="*/ 566737 w 681037"/>
                  <a:gd name="connsiteY40" fmla="*/ 423862 h 776287"/>
                  <a:gd name="connsiteX41" fmla="*/ 547687 w 681037"/>
                  <a:gd name="connsiteY41" fmla="*/ 419100 h 776287"/>
                  <a:gd name="connsiteX42" fmla="*/ 542925 w 681037"/>
                  <a:gd name="connsiteY42" fmla="*/ 404812 h 776287"/>
                  <a:gd name="connsiteX43" fmla="*/ 538162 w 681037"/>
                  <a:gd name="connsiteY43" fmla="*/ 376237 h 776287"/>
                  <a:gd name="connsiteX44" fmla="*/ 552450 w 681037"/>
                  <a:gd name="connsiteY44" fmla="*/ 371475 h 776287"/>
                  <a:gd name="connsiteX45" fmla="*/ 533400 w 681037"/>
                  <a:gd name="connsiteY45" fmla="*/ 328612 h 776287"/>
                  <a:gd name="connsiteX46" fmla="*/ 519112 w 681037"/>
                  <a:gd name="connsiteY46" fmla="*/ 280987 h 776287"/>
                  <a:gd name="connsiteX47" fmla="*/ 504825 w 681037"/>
                  <a:gd name="connsiteY47" fmla="*/ 276225 h 776287"/>
                  <a:gd name="connsiteX48" fmla="*/ 500062 w 681037"/>
                  <a:gd name="connsiteY48" fmla="*/ 261937 h 776287"/>
                  <a:gd name="connsiteX49" fmla="*/ 457200 w 681037"/>
                  <a:gd name="connsiteY49" fmla="*/ 247650 h 776287"/>
                  <a:gd name="connsiteX50" fmla="*/ 452437 w 681037"/>
                  <a:gd name="connsiteY50" fmla="*/ 219075 h 776287"/>
                  <a:gd name="connsiteX51" fmla="*/ 433387 w 681037"/>
                  <a:gd name="connsiteY51" fmla="*/ 190500 h 776287"/>
                  <a:gd name="connsiteX52" fmla="*/ 409575 w 681037"/>
                  <a:gd name="connsiteY52" fmla="*/ 166687 h 776287"/>
                  <a:gd name="connsiteX53" fmla="*/ 390525 w 681037"/>
                  <a:gd name="connsiteY53" fmla="*/ 161925 h 776287"/>
                  <a:gd name="connsiteX54" fmla="*/ 381000 w 681037"/>
                  <a:gd name="connsiteY54" fmla="*/ 147637 h 776287"/>
                  <a:gd name="connsiteX55" fmla="*/ 333375 w 681037"/>
                  <a:gd name="connsiteY55" fmla="*/ 133350 h 776287"/>
                  <a:gd name="connsiteX56" fmla="*/ 323850 w 681037"/>
                  <a:gd name="connsiteY56" fmla="*/ 119062 h 776287"/>
                  <a:gd name="connsiteX57" fmla="*/ 295275 w 681037"/>
                  <a:gd name="connsiteY57" fmla="*/ 104775 h 776287"/>
                  <a:gd name="connsiteX58" fmla="*/ 266700 w 681037"/>
                  <a:gd name="connsiteY58" fmla="*/ 123825 h 776287"/>
                  <a:gd name="connsiteX59" fmla="*/ 257175 w 681037"/>
                  <a:gd name="connsiteY59" fmla="*/ 157162 h 776287"/>
                  <a:gd name="connsiteX60" fmla="*/ 242887 w 681037"/>
                  <a:gd name="connsiteY60" fmla="*/ 161925 h 776287"/>
                  <a:gd name="connsiteX61" fmla="*/ 228600 w 681037"/>
                  <a:gd name="connsiteY61" fmla="*/ 157162 h 776287"/>
                  <a:gd name="connsiteX62" fmla="*/ 209550 w 681037"/>
                  <a:gd name="connsiteY62" fmla="*/ 85725 h 776287"/>
                  <a:gd name="connsiteX63" fmla="*/ 200025 w 681037"/>
                  <a:gd name="connsiteY63" fmla="*/ 71437 h 776287"/>
                  <a:gd name="connsiteX64" fmla="*/ 195262 w 681037"/>
                  <a:gd name="connsiteY64" fmla="*/ 52387 h 776287"/>
                  <a:gd name="connsiteX65" fmla="*/ 180975 w 681037"/>
                  <a:gd name="connsiteY65" fmla="*/ 42862 h 776287"/>
                  <a:gd name="connsiteX66" fmla="*/ 176212 w 681037"/>
                  <a:gd name="connsiteY66" fmla="*/ 28575 h 776287"/>
                  <a:gd name="connsiteX67" fmla="*/ 133350 w 681037"/>
                  <a:gd name="connsiteY67" fmla="*/ 23812 h 776287"/>
                  <a:gd name="connsiteX68" fmla="*/ 100012 w 681037"/>
                  <a:gd name="connsiteY68" fmla="*/ 100012 h 776287"/>
                  <a:gd name="connsiteX69" fmla="*/ 90487 w 681037"/>
                  <a:gd name="connsiteY69" fmla="*/ 85725 h 776287"/>
                  <a:gd name="connsiteX70" fmla="*/ 85725 w 681037"/>
                  <a:gd name="connsiteY70" fmla="*/ 57150 h 776287"/>
                  <a:gd name="connsiteX71" fmla="*/ 76200 w 681037"/>
                  <a:gd name="connsiteY71" fmla="*/ 42862 h 776287"/>
                  <a:gd name="connsiteX72" fmla="*/ 85725 w 681037"/>
                  <a:gd name="connsiteY72" fmla="*/ 4762 h 776287"/>
                  <a:gd name="connsiteX73" fmla="*/ 71437 w 681037"/>
                  <a:gd name="connsiteY73" fmla="*/ 0 h 776287"/>
                  <a:gd name="connsiteX74" fmla="*/ 38100 w 681037"/>
                  <a:gd name="connsiteY74" fmla="*/ 9525 h 776287"/>
                  <a:gd name="connsiteX75" fmla="*/ 28575 w 681037"/>
                  <a:gd name="connsiteY75" fmla="*/ 42862 h 776287"/>
                  <a:gd name="connsiteX76" fmla="*/ 19050 w 681037"/>
                  <a:gd name="connsiteY76" fmla="*/ 123825 h 776287"/>
                  <a:gd name="connsiteX77" fmla="*/ 4762 w 681037"/>
                  <a:gd name="connsiteY77" fmla="*/ 166687 h 776287"/>
                  <a:gd name="connsiteX78" fmla="*/ 0 w 681037"/>
                  <a:gd name="connsiteY78" fmla="*/ 180975 h 776287"/>
                  <a:gd name="connsiteX79" fmla="*/ 4762 w 681037"/>
                  <a:gd name="connsiteY79" fmla="*/ 195262 h 776287"/>
                  <a:gd name="connsiteX80" fmla="*/ 47625 w 681037"/>
                  <a:gd name="connsiteY80" fmla="*/ 209550 h 776287"/>
                  <a:gd name="connsiteX81" fmla="*/ 42862 w 681037"/>
                  <a:gd name="connsiteY81" fmla="*/ 252412 h 776287"/>
                  <a:gd name="connsiteX82" fmla="*/ 47625 w 681037"/>
                  <a:gd name="connsiteY82" fmla="*/ 257175 h 776287"/>
                  <a:gd name="connsiteX83" fmla="*/ 47625 w 681037"/>
                  <a:gd name="connsiteY83" fmla="*/ 257175 h 776287"/>
                  <a:gd name="connsiteX84" fmla="*/ 80962 w 681037"/>
                  <a:gd name="connsiteY84" fmla="*/ 280987 h 776287"/>
                  <a:gd name="connsiteX85" fmla="*/ 104775 w 681037"/>
                  <a:gd name="connsiteY85" fmla="*/ 285750 h 776287"/>
                  <a:gd name="connsiteX86" fmla="*/ 123825 w 681037"/>
                  <a:gd name="connsiteY86" fmla="*/ 290512 h 776287"/>
                  <a:gd name="connsiteX87" fmla="*/ 166687 w 681037"/>
                  <a:gd name="connsiteY87" fmla="*/ 304800 h 776287"/>
                  <a:gd name="connsiteX88" fmla="*/ 180975 w 681037"/>
                  <a:gd name="connsiteY88" fmla="*/ 309562 h 776287"/>
                  <a:gd name="connsiteX89" fmla="*/ 209550 w 681037"/>
                  <a:gd name="connsiteY89" fmla="*/ 323850 h 776287"/>
                  <a:gd name="connsiteX90" fmla="*/ 223837 w 681037"/>
                  <a:gd name="connsiteY90" fmla="*/ 319087 h 776287"/>
                  <a:gd name="connsiteX91" fmla="*/ 233362 w 681037"/>
                  <a:gd name="connsiteY91" fmla="*/ 304800 h 776287"/>
                  <a:gd name="connsiteX92" fmla="*/ 238125 w 681037"/>
                  <a:gd name="connsiteY92" fmla="*/ 290512 h 776287"/>
                  <a:gd name="connsiteX93" fmla="*/ 266700 w 681037"/>
                  <a:gd name="connsiteY93" fmla="*/ 280987 h 776287"/>
                  <a:gd name="connsiteX94" fmla="*/ 295275 w 681037"/>
                  <a:gd name="connsiteY94" fmla="*/ 295275 h 776287"/>
                  <a:gd name="connsiteX95" fmla="*/ 300037 w 681037"/>
                  <a:gd name="connsiteY95" fmla="*/ 309562 h 776287"/>
                  <a:gd name="connsiteX96" fmla="*/ 338137 w 681037"/>
                  <a:gd name="connsiteY96" fmla="*/ 314325 h 776287"/>
                  <a:gd name="connsiteX97" fmla="*/ 347662 w 681037"/>
                  <a:gd name="connsiteY97" fmla="*/ 347662 h 776287"/>
                  <a:gd name="connsiteX98" fmla="*/ 352425 w 681037"/>
                  <a:gd name="connsiteY98" fmla="*/ 385762 h 776287"/>
                  <a:gd name="connsiteX99" fmla="*/ 385762 w 681037"/>
                  <a:gd name="connsiteY99" fmla="*/ 423862 h 776287"/>
                  <a:gd name="connsiteX100" fmla="*/ 404812 w 681037"/>
                  <a:gd name="connsiteY100" fmla="*/ 428625 h 776287"/>
                  <a:gd name="connsiteX101" fmla="*/ 419100 w 681037"/>
                  <a:gd name="connsiteY101" fmla="*/ 461962 h 776287"/>
                  <a:gd name="connsiteX102" fmla="*/ 414337 w 681037"/>
                  <a:gd name="connsiteY102" fmla="*/ 481012 h 776287"/>
                  <a:gd name="connsiteX103" fmla="*/ 409575 w 681037"/>
                  <a:gd name="connsiteY103" fmla="*/ 504825 h 776287"/>
                  <a:gd name="connsiteX104" fmla="*/ 400050 w 681037"/>
                  <a:gd name="connsiteY104" fmla="*/ 533400 h 776287"/>
                  <a:gd name="connsiteX105" fmla="*/ 395287 w 681037"/>
                  <a:gd name="connsiteY105" fmla="*/ 547687 h 776287"/>
                  <a:gd name="connsiteX106" fmla="*/ 381000 w 681037"/>
                  <a:gd name="connsiteY106" fmla="*/ 595312 h 776287"/>
                  <a:gd name="connsiteX107" fmla="*/ 366712 w 681037"/>
                  <a:gd name="connsiteY107" fmla="*/ 604837 h 776287"/>
                  <a:gd name="connsiteX108" fmla="*/ 352425 w 681037"/>
                  <a:gd name="connsiteY108" fmla="*/ 600075 h 776287"/>
                  <a:gd name="connsiteX109" fmla="*/ 323226 w 681037"/>
                  <a:gd name="connsiteY109" fmla="*/ 608582 h 776287"/>
                  <a:gd name="connsiteX110" fmla="*/ 290512 w 681037"/>
                  <a:gd name="connsiteY110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2141 w 681037"/>
                  <a:gd name="connsiteY33" fmla="*/ 572487 h 776287"/>
                  <a:gd name="connsiteX34" fmla="*/ 671512 w 681037"/>
                  <a:gd name="connsiteY34" fmla="*/ 542925 h 776287"/>
                  <a:gd name="connsiteX35" fmla="*/ 681037 w 681037"/>
                  <a:gd name="connsiteY35" fmla="*/ 528637 h 776287"/>
                  <a:gd name="connsiteX36" fmla="*/ 633412 w 681037"/>
                  <a:gd name="connsiteY36" fmla="*/ 504825 h 776287"/>
                  <a:gd name="connsiteX37" fmla="*/ 628650 w 681037"/>
                  <a:gd name="connsiteY37" fmla="*/ 476250 h 776287"/>
                  <a:gd name="connsiteX38" fmla="*/ 595312 w 681037"/>
                  <a:gd name="connsiteY38" fmla="*/ 471487 h 776287"/>
                  <a:gd name="connsiteX39" fmla="*/ 571500 w 681037"/>
                  <a:gd name="connsiteY39" fmla="*/ 438150 h 776287"/>
                  <a:gd name="connsiteX40" fmla="*/ 566737 w 681037"/>
                  <a:gd name="connsiteY40" fmla="*/ 423862 h 776287"/>
                  <a:gd name="connsiteX41" fmla="*/ 547687 w 681037"/>
                  <a:gd name="connsiteY41" fmla="*/ 419100 h 776287"/>
                  <a:gd name="connsiteX42" fmla="*/ 542925 w 681037"/>
                  <a:gd name="connsiteY42" fmla="*/ 404812 h 776287"/>
                  <a:gd name="connsiteX43" fmla="*/ 538162 w 681037"/>
                  <a:gd name="connsiteY43" fmla="*/ 376237 h 776287"/>
                  <a:gd name="connsiteX44" fmla="*/ 552450 w 681037"/>
                  <a:gd name="connsiteY44" fmla="*/ 371475 h 776287"/>
                  <a:gd name="connsiteX45" fmla="*/ 533400 w 681037"/>
                  <a:gd name="connsiteY45" fmla="*/ 328612 h 776287"/>
                  <a:gd name="connsiteX46" fmla="*/ 519741 w 681037"/>
                  <a:gd name="connsiteY46" fmla="*/ 303782 h 776287"/>
                  <a:gd name="connsiteX47" fmla="*/ 519112 w 681037"/>
                  <a:gd name="connsiteY47" fmla="*/ 280987 h 776287"/>
                  <a:gd name="connsiteX48" fmla="*/ 504825 w 681037"/>
                  <a:gd name="connsiteY48" fmla="*/ 276225 h 776287"/>
                  <a:gd name="connsiteX49" fmla="*/ 500062 w 681037"/>
                  <a:gd name="connsiteY49" fmla="*/ 261937 h 776287"/>
                  <a:gd name="connsiteX50" fmla="*/ 457200 w 681037"/>
                  <a:gd name="connsiteY50" fmla="*/ 247650 h 776287"/>
                  <a:gd name="connsiteX51" fmla="*/ 452437 w 681037"/>
                  <a:gd name="connsiteY51" fmla="*/ 219075 h 776287"/>
                  <a:gd name="connsiteX52" fmla="*/ 433387 w 681037"/>
                  <a:gd name="connsiteY52" fmla="*/ 190500 h 776287"/>
                  <a:gd name="connsiteX53" fmla="*/ 409575 w 681037"/>
                  <a:gd name="connsiteY53" fmla="*/ 166687 h 776287"/>
                  <a:gd name="connsiteX54" fmla="*/ 390525 w 681037"/>
                  <a:gd name="connsiteY54" fmla="*/ 161925 h 776287"/>
                  <a:gd name="connsiteX55" fmla="*/ 381000 w 681037"/>
                  <a:gd name="connsiteY55" fmla="*/ 147637 h 776287"/>
                  <a:gd name="connsiteX56" fmla="*/ 333375 w 681037"/>
                  <a:gd name="connsiteY56" fmla="*/ 133350 h 776287"/>
                  <a:gd name="connsiteX57" fmla="*/ 323850 w 681037"/>
                  <a:gd name="connsiteY57" fmla="*/ 119062 h 776287"/>
                  <a:gd name="connsiteX58" fmla="*/ 295275 w 681037"/>
                  <a:gd name="connsiteY58" fmla="*/ 104775 h 776287"/>
                  <a:gd name="connsiteX59" fmla="*/ 266700 w 681037"/>
                  <a:gd name="connsiteY59" fmla="*/ 123825 h 776287"/>
                  <a:gd name="connsiteX60" fmla="*/ 257175 w 681037"/>
                  <a:gd name="connsiteY60" fmla="*/ 157162 h 776287"/>
                  <a:gd name="connsiteX61" fmla="*/ 242887 w 681037"/>
                  <a:gd name="connsiteY61" fmla="*/ 161925 h 776287"/>
                  <a:gd name="connsiteX62" fmla="*/ 228600 w 681037"/>
                  <a:gd name="connsiteY62" fmla="*/ 157162 h 776287"/>
                  <a:gd name="connsiteX63" fmla="*/ 209550 w 681037"/>
                  <a:gd name="connsiteY63" fmla="*/ 85725 h 776287"/>
                  <a:gd name="connsiteX64" fmla="*/ 200025 w 681037"/>
                  <a:gd name="connsiteY64" fmla="*/ 71437 h 776287"/>
                  <a:gd name="connsiteX65" fmla="*/ 195262 w 681037"/>
                  <a:gd name="connsiteY65" fmla="*/ 52387 h 776287"/>
                  <a:gd name="connsiteX66" fmla="*/ 180975 w 681037"/>
                  <a:gd name="connsiteY66" fmla="*/ 42862 h 776287"/>
                  <a:gd name="connsiteX67" fmla="*/ 176212 w 681037"/>
                  <a:gd name="connsiteY67" fmla="*/ 28575 h 776287"/>
                  <a:gd name="connsiteX68" fmla="*/ 133350 w 681037"/>
                  <a:gd name="connsiteY68" fmla="*/ 23812 h 776287"/>
                  <a:gd name="connsiteX69" fmla="*/ 100012 w 681037"/>
                  <a:gd name="connsiteY69" fmla="*/ 100012 h 776287"/>
                  <a:gd name="connsiteX70" fmla="*/ 90487 w 681037"/>
                  <a:gd name="connsiteY70" fmla="*/ 85725 h 776287"/>
                  <a:gd name="connsiteX71" fmla="*/ 85725 w 681037"/>
                  <a:gd name="connsiteY71" fmla="*/ 57150 h 776287"/>
                  <a:gd name="connsiteX72" fmla="*/ 76200 w 681037"/>
                  <a:gd name="connsiteY72" fmla="*/ 42862 h 776287"/>
                  <a:gd name="connsiteX73" fmla="*/ 85725 w 681037"/>
                  <a:gd name="connsiteY73" fmla="*/ 4762 h 776287"/>
                  <a:gd name="connsiteX74" fmla="*/ 71437 w 681037"/>
                  <a:gd name="connsiteY74" fmla="*/ 0 h 776287"/>
                  <a:gd name="connsiteX75" fmla="*/ 38100 w 681037"/>
                  <a:gd name="connsiteY75" fmla="*/ 9525 h 776287"/>
                  <a:gd name="connsiteX76" fmla="*/ 28575 w 681037"/>
                  <a:gd name="connsiteY76" fmla="*/ 42862 h 776287"/>
                  <a:gd name="connsiteX77" fmla="*/ 19050 w 681037"/>
                  <a:gd name="connsiteY77" fmla="*/ 123825 h 776287"/>
                  <a:gd name="connsiteX78" fmla="*/ 4762 w 681037"/>
                  <a:gd name="connsiteY78" fmla="*/ 166687 h 776287"/>
                  <a:gd name="connsiteX79" fmla="*/ 0 w 681037"/>
                  <a:gd name="connsiteY79" fmla="*/ 180975 h 776287"/>
                  <a:gd name="connsiteX80" fmla="*/ 4762 w 681037"/>
                  <a:gd name="connsiteY80" fmla="*/ 195262 h 776287"/>
                  <a:gd name="connsiteX81" fmla="*/ 47625 w 681037"/>
                  <a:gd name="connsiteY81" fmla="*/ 209550 h 776287"/>
                  <a:gd name="connsiteX82" fmla="*/ 42862 w 681037"/>
                  <a:gd name="connsiteY82" fmla="*/ 252412 h 776287"/>
                  <a:gd name="connsiteX83" fmla="*/ 47625 w 681037"/>
                  <a:gd name="connsiteY83" fmla="*/ 257175 h 776287"/>
                  <a:gd name="connsiteX84" fmla="*/ 47625 w 681037"/>
                  <a:gd name="connsiteY84" fmla="*/ 257175 h 776287"/>
                  <a:gd name="connsiteX85" fmla="*/ 80962 w 681037"/>
                  <a:gd name="connsiteY85" fmla="*/ 280987 h 776287"/>
                  <a:gd name="connsiteX86" fmla="*/ 104775 w 681037"/>
                  <a:gd name="connsiteY86" fmla="*/ 285750 h 776287"/>
                  <a:gd name="connsiteX87" fmla="*/ 123825 w 681037"/>
                  <a:gd name="connsiteY87" fmla="*/ 290512 h 776287"/>
                  <a:gd name="connsiteX88" fmla="*/ 166687 w 681037"/>
                  <a:gd name="connsiteY88" fmla="*/ 304800 h 776287"/>
                  <a:gd name="connsiteX89" fmla="*/ 180975 w 681037"/>
                  <a:gd name="connsiteY89" fmla="*/ 309562 h 776287"/>
                  <a:gd name="connsiteX90" fmla="*/ 209550 w 681037"/>
                  <a:gd name="connsiteY90" fmla="*/ 323850 h 776287"/>
                  <a:gd name="connsiteX91" fmla="*/ 223837 w 681037"/>
                  <a:gd name="connsiteY91" fmla="*/ 319087 h 776287"/>
                  <a:gd name="connsiteX92" fmla="*/ 233362 w 681037"/>
                  <a:gd name="connsiteY92" fmla="*/ 304800 h 776287"/>
                  <a:gd name="connsiteX93" fmla="*/ 238125 w 681037"/>
                  <a:gd name="connsiteY93" fmla="*/ 290512 h 776287"/>
                  <a:gd name="connsiteX94" fmla="*/ 266700 w 681037"/>
                  <a:gd name="connsiteY94" fmla="*/ 280987 h 776287"/>
                  <a:gd name="connsiteX95" fmla="*/ 295275 w 681037"/>
                  <a:gd name="connsiteY95" fmla="*/ 295275 h 776287"/>
                  <a:gd name="connsiteX96" fmla="*/ 300037 w 681037"/>
                  <a:gd name="connsiteY96" fmla="*/ 309562 h 776287"/>
                  <a:gd name="connsiteX97" fmla="*/ 338137 w 681037"/>
                  <a:gd name="connsiteY97" fmla="*/ 314325 h 776287"/>
                  <a:gd name="connsiteX98" fmla="*/ 347662 w 681037"/>
                  <a:gd name="connsiteY98" fmla="*/ 347662 h 776287"/>
                  <a:gd name="connsiteX99" fmla="*/ 352425 w 681037"/>
                  <a:gd name="connsiteY99" fmla="*/ 385762 h 776287"/>
                  <a:gd name="connsiteX100" fmla="*/ 385762 w 681037"/>
                  <a:gd name="connsiteY100" fmla="*/ 423862 h 776287"/>
                  <a:gd name="connsiteX101" fmla="*/ 404812 w 681037"/>
                  <a:gd name="connsiteY101" fmla="*/ 428625 h 776287"/>
                  <a:gd name="connsiteX102" fmla="*/ 419100 w 681037"/>
                  <a:gd name="connsiteY102" fmla="*/ 461962 h 776287"/>
                  <a:gd name="connsiteX103" fmla="*/ 414337 w 681037"/>
                  <a:gd name="connsiteY103" fmla="*/ 481012 h 776287"/>
                  <a:gd name="connsiteX104" fmla="*/ 409575 w 681037"/>
                  <a:gd name="connsiteY104" fmla="*/ 504825 h 776287"/>
                  <a:gd name="connsiteX105" fmla="*/ 400050 w 681037"/>
                  <a:gd name="connsiteY105" fmla="*/ 533400 h 776287"/>
                  <a:gd name="connsiteX106" fmla="*/ 395287 w 681037"/>
                  <a:gd name="connsiteY106" fmla="*/ 547687 h 776287"/>
                  <a:gd name="connsiteX107" fmla="*/ 381000 w 681037"/>
                  <a:gd name="connsiteY107" fmla="*/ 595312 h 776287"/>
                  <a:gd name="connsiteX108" fmla="*/ 366712 w 681037"/>
                  <a:gd name="connsiteY108" fmla="*/ 604837 h 776287"/>
                  <a:gd name="connsiteX109" fmla="*/ 352425 w 681037"/>
                  <a:gd name="connsiteY109" fmla="*/ 600075 h 776287"/>
                  <a:gd name="connsiteX110" fmla="*/ 323226 w 681037"/>
                  <a:gd name="connsiteY110" fmla="*/ 608582 h 776287"/>
                  <a:gd name="connsiteX111" fmla="*/ 290512 w 681037"/>
                  <a:gd name="connsiteY111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2141 w 681037"/>
                  <a:gd name="connsiteY33" fmla="*/ 572487 h 776287"/>
                  <a:gd name="connsiteX34" fmla="*/ 671512 w 681037"/>
                  <a:gd name="connsiteY34" fmla="*/ 542925 h 776287"/>
                  <a:gd name="connsiteX35" fmla="*/ 681037 w 681037"/>
                  <a:gd name="connsiteY35" fmla="*/ 528637 h 776287"/>
                  <a:gd name="connsiteX36" fmla="*/ 633412 w 681037"/>
                  <a:gd name="connsiteY36" fmla="*/ 504825 h 776287"/>
                  <a:gd name="connsiteX37" fmla="*/ 628650 w 681037"/>
                  <a:gd name="connsiteY37" fmla="*/ 476250 h 776287"/>
                  <a:gd name="connsiteX38" fmla="*/ 595312 w 681037"/>
                  <a:gd name="connsiteY38" fmla="*/ 471487 h 776287"/>
                  <a:gd name="connsiteX39" fmla="*/ 571500 w 681037"/>
                  <a:gd name="connsiteY39" fmla="*/ 438150 h 776287"/>
                  <a:gd name="connsiteX40" fmla="*/ 566737 w 681037"/>
                  <a:gd name="connsiteY40" fmla="*/ 423862 h 776287"/>
                  <a:gd name="connsiteX41" fmla="*/ 547687 w 681037"/>
                  <a:gd name="connsiteY41" fmla="*/ 419100 h 776287"/>
                  <a:gd name="connsiteX42" fmla="*/ 542925 w 681037"/>
                  <a:gd name="connsiteY42" fmla="*/ 404812 h 776287"/>
                  <a:gd name="connsiteX43" fmla="*/ 538162 w 681037"/>
                  <a:gd name="connsiteY43" fmla="*/ 376237 h 776287"/>
                  <a:gd name="connsiteX44" fmla="*/ 552450 w 681037"/>
                  <a:gd name="connsiteY44" fmla="*/ 371475 h 776287"/>
                  <a:gd name="connsiteX45" fmla="*/ 553831 w 681037"/>
                  <a:gd name="connsiteY45" fmla="*/ 349903 h 776287"/>
                  <a:gd name="connsiteX46" fmla="*/ 533400 w 681037"/>
                  <a:gd name="connsiteY46" fmla="*/ 328612 h 776287"/>
                  <a:gd name="connsiteX47" fmla="*/ 519741 w 681037"/>
                  <a:gd name="connsiteY47" fmla="*/ 303782 h 776287"/>
                  <a:gd name="connsiteX48" fmla="*/ 519112 w 681037"/>
                  <a:gd name="connsiteY48" fmla="*/ 280987 h 776287"/>
                  <a:gd name="connsiteX49" fmla="*/ 504825 w 681037"/>
                  <a:gd name="connsiteY49" fmla="*/ 276225 h 776287"/>
                  <a:gd name="connsiteX50" fmla="*/ 500062 w 681037"/>
                  <a:gd name="connsiteY50" fmla="*/ 261937 h 776287"/>
                  <a:gd name="connsiteX51" fmla="*/ 457200 w 681037"/>
                  <a:gd name="connsiteY51" fmla="*/ 247650 h 776287"/>
                  <a:gd name="connsiteX52" fmla="*/ 452437 w 681037"/>
                  <a:gd name="connsiteY52" fmla="*/ 219075 h 776287"/>
                  <a:gd name="connsiteX53" fmla="*/ 433387 w 681037"/>
                  <a:gd name="connsiteY53" fmla="*/ 190500 h 776287"/>
                  <a:gd name="connsiteX54" fmla="*/ 409575 w 681037"/>
                  <a:gd name="connsiteY54" fmla="*/ 166687 h 776287"/>
                  <a:gd name="connsiteX55" fmla="*/ 390525 w 681037"/>
                  <a:gd name="connsiteY55" fmla="*/ 161925 h 776287"/>
                  <a:gd name="connsiteX56" fmla="*/ 381000 w 681037"/>
                  <a:gd name="connsiteY56" fmla="*/ 147637 h 776287"/>
                  <a:gd name="connsiteX57" fmla="*/ 333375 w 681037"/>
                  <a:gd name="connsiteY57" fmla="*/ 133350 h 776287"/>
                  <a:gd name="connsiteX58" fmla="*/ 323850 w 681037"/>
                  <a:gd name="connsiteY58" fmla="*/ 119062 h 776287"/>
                  <a:gd name="connsiteX59" fmla="*/ 295275 w 681037"/>
                  <a:gd name="connsiteY59" fmla="*/ 104775 h 776287"/>
                  <a:gd name="connsiteX60" fmla="*/ 266700 w 681037"/>
                  <a:gd name="connsiteY60" fmla="*/ 123825 h 776287"/>
                  <a:gd name="connsiteX61" fmla="*/ 257175 w 681037"/>
                  <a:gd name="connsiteY61" fmla="*/ 157162 h 776287"/>
                  <a:gd name="connsiteX62" fmla="*/ 242887 w 681037"/>
                  <a:gd name="connsiteY62" fmla="*/ 161925 h 776287"/>
                  <a:gd name="connsiteX63" fmla="*/ 228600 w 681037"/>
                  <a:gd name="connsiteY63" fmla="*/ 157162 h 776287"/>
                  <a:gd name="connsiteX64" fmla="*/ 209550 w 681037"/>
                  <a:gd name="connsiteY64" fmla="*/ 85725 h 776287"/>
                  <a:gd name="connsiteX65" fmla="*/ 200025 w 681037"/>
                  <a:gd name="connsiteY65" fmla="*/ 71437 h 776287"/>
                  <a:gd name="connsiteX66" fmla="*/ 195262 w 681037"/>
                  <a:gd name="connsiteY66" fmla="*/ 52387 h 776287"/>
                  <a:gd name="connsiteX67" fmla="*/ 180975 w 681037"/>
                  <a:gd name="connsiteY67" fmla="*/ 42862 h 776287"/>
                  <a:gd name="connsiteX68" fmla="*/ 176212 w 681037"/>
                  <a:gd name="connsiteY68" fmla="*/ 28575 h 776287"/>
                  <a:gd name="connsiteX69" fmla="*/ 133350 w 681037"/>
                  <a:gd name="connsiteY69" fmla="*/ 23812 h 776287"/>
                  <a:gd name="connsiteX70" fmla="*/ 100012 w 681037"/>
                  <a:gd name="connsiteY70" fmla="*/ 100012 h 776287"/>
                  <a:gd name="connsiteX71" fmla="*/ 90487 w 681037"/>
                  <a:gd name="connsiteY71" fmla="*/ 85725 h 776287"/>
                  <a:gd name="connsiteX72" fmla="*/ 85725 w 681037"/>
                  <a:gd name="connsiteY72" fmla="*/ 57150 h 776287"/>
                  <a:gd name="connsiteX73" fmla="*/ 76200 w 681037"/>
                  <a:gd name="connsiteY73" fmla="*/ 42862 h 776287"/>
                  <a:gd name="connsiteX74" fmla="*/ 85725 w 681037"/>
                  <a:gd name="connsiteY74" fmla="*/ 4762 h 776287"/>
                  <a:gd name="connsiteX75" fmla="*/ 71437 w 681037"/>
                  <a:gd name="connsiteY75" fmla="*/ 0 h 776287"/>
                  <a:gd name="connsiteX76" fmla="*/ 38100 w 681037"/>
                  <a:gd name="connsiteY76" fmla="*/ 9525 h 776287"/>
                  <a:gd name="connsiteX77" fmla="*/ 28575 w 681037"/>
                  <a:gd name="connsiteY77" fmla="*/ 42862 h 776287"/>
                  <a:gd name="connsiteX78" fmla="*/ 19050 w 681037"/>
                  <a:gd name="connsiteY78" fmla="*/ 123825 h 776287"/>
                  <a:gd name="connsiteX79" fmla="*/ 4762 w 681037"/>
                  <a:gd name="connsiteY79" fmla="*/ 166687 h 776287"/>
                  <a:gd name="connsiteX80" fmla="*/ 0 w 681037"/>
                  <a:gd name="connsiteY80" fmla="*/ 180975 h 776287"/>
                  <a:gd name="connsiteX81" fmla="*/ 4762 w 681037"/>
                  <a:gd name="connsiteY81" fmla="*/ 195262 h 776287"/>
                  <a:gd name="connsiteX82" fmla="*/ 47625 w 681037"/>
                  <a:gd name="connsiteY82" fmla="*/ 209550 h 776287"/>
                  <a:gd name="connsiteX83" fmla="*/ 42862 w 681037"/>
                  <a:gd name="connsiteY83" fmla="*/ 252412 h 776287"/>
                  <a:gd name="connsiteX84" fmla="*/ 47625 w 681037"/>
                  <a:gd name="connsiteY84" fmla="*/ 257175 h 776287"/>
                  <a:gd name="connsiteX85" fmla="*/ 47625 w 681037"/>
                  <a:gd name="connsiteY85" fmla="*/ 257175 h 776287"/>
                  <a:gd name="connsiteX86" fmla="*/ 80962 w 681037"/>
                  <a:gd name="connsiteY86" fmla="*/ 280987 h 776287"/>
                  <a:gd name="connsiteX87" fmla="*/ 104775 w 681037"/>
                  <a:gd name="connsiteY87" fmla="*/ 285750 h 776287"/>
                  <a:gd name="connsiteX88" fmla="*/ 123825 w 681037"/>
                  <a:gd name="connsiteY88" fmla="*/ 290512 h 776287"/>
                  <a:gd name="connsiteX89" fmla="*/ 166687 w 681037"/>
                  <a:gd name="connsiteY89" fmla="*/ 304800 h 776287"/>
                  <a:gd name="connsiteX90" fmla="*/ 180975 w 681037"/>
                  <a:gd name="connsiteY90" fmla="*/ 309562 h 776287"/>
                  <a:gd name="connsiteX91" fmla="*/ 209550 w 681037"/>
                  <a:gd name="connsiteY91" fmla="*/ 323850 h 776287"/>
                  <a:gd name="connsiteX92" fmla="*/ 223837 w 681037"/>
                  <a:gd name="connsiteY92" fmla="*/ 319087 h 776287"/>
                  <a:gd name="connsiteX93" fmla="*/ 233362 w 681037"/>
                  <a:gd name="connsiteY93" fmla="*/ 304800 h 776287"/>
                  <a:gd name="connsiteX94" fmla="*/ 238125 w 681037"/>
                  <a:gd name="connsiteY94" fmla="*/ 290512 h 776287"/>
                  <a:gd name="connsiteX95" fmla="*/ 266700 w 681037"/>
                  <a:gd name="connsiteY95" fmla="*/ 280987 h 776287"/>
                  <a:gd name="connsiteX96" fmla="*/ 295275 w 681037"/>
                  <a:gd name="connsiteY96" fmla="*/ 295275 h 776287"/>
                  <a:gd name="connsiteX97" fmla="*/ 300037 w 681037"/>
                  <a:gd name="connsiteY97" fmla="*/ 309562 h 776287"/>
                  <a:gd name="connsiteX98" fmla="*/ 338137 w 681037"/>
                  <a:gd name="connsiteY98" fmla="*/ 314325 h 776287"/>
                  <a:gd name="connsiteX99" fmla="*/ 347662 w 681037"/>
                  <a:gd name="connsiteY99" fmla="*/ 347662 h 776287"/>
                  <a:gd name="connsiteX100" fmla="*/ 352425 w 681037"/>
                  <a:gd name="connsiteY100" fmla="*/ 385762 h 776287"/>
                  <a:gd name="connsiteX101" fmla="*/ 385762 w 681037"/>
                  <a:gd name="connsiteY101" fmla="*/ 423862 h 776287"/>
                  <a:gd name="connsiteX102" fmla="*/ 404812 w 681037"/>
                  <a:gd name="connsiteY102" fmla="*/ 428625 h 776287"/>
                  <a:gd name="connsiteX103" fmla="*/ 419100 w 681037"/>
                  <a:gd name="connsiteY103" fmla="*/ 461962 h 776287"/>
                  <a:gd name="connsiteX104" fmla="*/ 414337 w 681037"/>
                  <a:gd name="connsiteY104" fmla="*/ 481012 h 776287"/>
                  <a:gd name="connsiteX105" fmla="*/ 409575 w 681037"/>
                  <a:gd name="connsiteY105" fmla="*/ 504825 h 776287"/>
                  <a:gd name="connsiteX106" fmla="*/ 400050 w 681037"/>
                  <a:gd name="connsiteY106" fmla="*/ 533400 h 776287"/>
                  <a:gd name="connsiteX107" fmla="*/ 395287 w 681037"/>
                  <a:gd name="connsiteY107" fmla="*/ 547687 h 776287"/>
                  <a:gd name="connsiteX108" fmla="*/ 381000 w 681037"/>
                  <a:gd name="connsiteY108" fmla="*/ 595312 h 776287"/>
                  <a:gd name="connsiteX109" fmla="*/ 366712 w 681037"/>
                  <a:gd name="connsiteY109" fmla="*/ 604837 h 776287"/>
                  <a:gd name="connsiteX110" fmla="*/ 352425 w 681037"/>
                  <a:gd name="connsiteY110" fmla="*/ 600075 h 776287"/>
                  <a:gd name="connsiteX111" fmla="*/ 323226 w 681037"/>
                  <a:gd name="connsiteY111" fmla="*/ 608582 h 776287"/>
                  <a:gd name="connsiteX112" fmla="*/ 290512 w 681037"/>
                  <a:gd name="connsiteY112" fmla="*/ 619125 h 776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</a:cxnLst>
                <a:rect l="l" t="t" r="r" b="b"/>
                <a:pathLst>
                  <a:path w="681037" h="776287">
                    <a:moveTo>
                      <a:pt x="290512" y="619125"/>
                    </a:moveTo>
                    <a:cubicBezTo>
                      <a:pt x="284496" y="625809"/>
                      <a:pt x="283162" y="642337"/>
                      <a:pt x="287131" y="648687"/>
                    </a:cubicBezTo>
                    <a:cubicBezTo>
                      <a:pt x="291100" y="655037"/>
                      <a:pt x="305030" y="657389"/>
                      <a:pt x="314325" y="657225"/>
                    </a:cubicBezTo>
                    <a:cubicBezTo>
                      <a:pt x="323620" y="657061"/>
                      <a:pt x="333375" y="650875"/>
                      <a:pt x="342900" y="647700"/>
                    </a:cubicBezTo>
                    <a:lnTo>
                      <a:pt x="371475" y="638175"/>
                    </a:lnTo>
                    <a:lnTo>
                      <a:pt x="385762" y="633412"/>
                    </a:lnTo>
                    <a:lnTo>
                      <a:pt x="400050" y="628650"/>
                    </a:lnTo>
                    <a:cubicBezTo>
                      <a:pt x="405816" y="645949"/>
                      <a:pt x="404812" y="637917"/>
                      <a:pt x="404812" y="652462"/>
                    </a:cubicBezTo>
                    <a:lnTo>
                      <a:pt x="438150" y="690562"/>
                    </a:lnTo>
                    <a:lnTo>
                      <a:pt x="447675" y="714375"/>
                    </a:lnTo>
                    <a:cubicBezTo>
                      <a:pt x="457200" y="725487"/>
                      <a:pt x="464541" y="738931"/>
                      <a:pt x="476250" y="747712"/>
                    </a:cubicBezTo>
                    <a:cubicBezTo>
                      <a:pt x="489206" y="757429"/>
                      <a:pt x="518754" y="758338"/>
                      <a:pt x="533400" y="762000"/>
                    </a:cubicBezTo>
                    <a:cubicBezTo>
                      <a:pt x="554694" y="767324"/>
                      <a:pt x="556759" y="768918"/>
                      <a:pt x="571500" y="776287"/>
                    </a:cubicBezTo>
                    <a:cubicBezTo>
                      <a:pt x="564942" y="765838"/>
                      <a:pt x="564399" y="755389"/>
                      <a:pt x="557841" y="744940"/>
                    </a:cubicBezTo>
                    <a:lnTo>
                      <a:pt x="519112" y="704850"/>
                    </a:lnTo>
                    <a:lnTo>
                      <a:pt x="538162" y="700087"/>
                    </a:lnTo>
                    <a:cubicBezTo>
                      <a:pt x="551406" y="705680"/>
                      <a:pt x="560639" y="723305"/>
                      <a:pt x="573883" y="728898"/>
                    </a:cubicBezTo>
                    <a:lnTo>
                      <a:pt x="604837" y="738187"/>
                    </a:lnTo>
                    <a:lnTo>
                      <a:pt x="614362" y="695325"/>
                    </a:lnTo>
                    <a:cubicBezTo>
                      <a:pt x="610227" y="687132"/>
                      <a:pt x="602082" y="684954"/>
                      <a:pt x="597947" y="676761"/>
                    </a:cubicBezTo>
                    <a:lnTo>
                      <a:pt x="595312" y="652462"/>
                    </a:lnTo>
                    <a:cubicBezTo>
                      <a:pt x="586832" y="644520"/>
                      <a:pt x="574342" y="646603"/>
                      <a:pt x="565862" y="638661"/>
                    </a:cubicBezTo>
                    <a:lnTo>
                      <a:pt x="557212" y="609600"/>
                    </a:lnTo>
                    <a:lnTo>
                      <a:pt x="533400" y="571500"/>
                    </a:lnTo>
                    <a:cubicBezTo>
                      <a:pt x="534863" y="565145"/>
                      <a:pt x="544347" y="560795"/>
                      <a:pt x="545810" y="554440"/>
                    </a:cubicBezTo>
                    <a:lnTo>
                      <a:pt x="538162" y="538162"/>
                    </a:lnTo>
                    <a:cubicBezTo>
                      <a:pt x="542235" y="531642"/>
                      <a:pt x="556713" y="529166"/>
                      <a:pt x="563857" y="528372"/>
                    </a:cubicBezTo>
                    <a:cubicBezTo>
                      <a:pt x="571001" y="527578"/>
                      <a:pt x="577370" y="530181"/>
                      <a:pt x="581025" y="533400"/>
                    </a:cubicBezTo>
                    <a:cubicBezTo>
                      <a:pt x="584680" y="536619"/>
                      <a:pt x="583542" y="543197"/>
                      <a:pt x="585787" y="547687"/>
                    </a:cubicBezTo>
                    <a:cubicBezTo>
                      <a:pt x="588347" y="552807"/>
                      <a:pt x="591004" y="558206"/>
                      <a:pt x="595312" y="561975"/>
                    </a:cubicBezTo>
                    <a:cubicBezTo>
                      <a:pt x="603927" y="569513"/>
                      <a:pt x="623887" y="581025"/>
                      <a:pt x="623887" y="581025"/>
                    </a:cubicBezTo>
                    <a:cubicBezTo>
                      <a:pt x="625475" y="585787"/>
                      <a:pt x="625100" y="591762"/>
                      <a:pt x="628650" y="595312"/>
                    </a:cubicBezTo>
                    <a:cubicBezTo>
                      <a:pt x="638176" y="604838"/>
                      <a:pt x="647699" y="598487"/>
                      <a:pt x="657225" y="595312"/>
                    </a:cubicBezTo>
                    <a:cubicBezTo>
                      <a:pt x="663137" y="591508"/>
                      <a:pt x="669760" y="581218"/>
                      <a:pt x="672141" y="572487"/>
                    </a:cubicBezTo>
                    <a:cubicBezTo>
                      <a:pt x="674522" y="563756"/>
                      <a:pt x="668693" y="550233"/>
                      <a:pt x="671512" y="542925"/>
                    </a:cubicBezTo>
                    <a:lnTo>
                      <a:pt x="681037" y="528637"/>
                    </a:lnTo>
                    <a:cubicBezTo>
                      <a:pt x="668778" y="479596"/>
                      <a:pt x="691589" y="545548"/>
                      <a:pt x="633412" y="504825"/>
                    </a:cubicBezTo>
                    <a:cubicBezTo>
                      <a:pt x="625501" y="499287"/>
                      <a:pt x="635917" y="482609"/>
                      <a:pt x="628650" y="476250"/>
                    </a:cubicBezTo>
                    <a:cubicBezTo>
                      <a:pt x="620202" y="468858"/>
                      <a:pt x="606425" y="473075"/>
                      <a:pt x="595312" y="471487"/>
                    </a:cubicBezTo>
                    <a:cubicBezTo>
                      <a:pt x="585040" y="409849"/>
                      <a:pt x="602924" y="463288"/>
                      <a:pt x="571500" y="438150"/>
                    </a:cubicBezTo>
                    <a:cubicBezTo>
                      <a:pt x="567580" y="435014"/>
                      <a:pt x="570657" y="426998"/>
                      <a:pt x="566737" y="423862"/>
                    </a:cubicBezTo>
                    <a:cubicBezTo>
                      <a:pt x="561626" y="419773"/>
                      <a:pt x="554037" y="420687"/>
                      <a:pt x="547687" y="419100"/>
                    </a:cubicBezTo>
                    <a:cubicBezTo>
                      <a:pt x="546100" y="414337"/>
                      <a:pt x="545170" y="409302"/>
                      <a:pt x="542925" y="404812"/>
                    </a:cubicBezTo>
                    <a:cubicBezTo>
                      <a:pt x="537663" y="394288"/>
                      <a:pt x="525408" y="388991"/>
                      <a:pt x="538162" y="376237"/>
                    </a:cubicBezTo>
                    <a:cubicBezTo>
                      <a:pt x="541712" y="372687"/>
                      <a:pt x="547687" y="373062"/>
                      <a:pt x="552450" y="371475"/>
                    </a:cubicBezTo>
                    <a:cubicBezTo>
                      <a:pt x="554059" y="368089"/>
                      <a:pt x="557006" y="357047"/>
                      <a:pt x="553831" y="349903"/>
                    </a:cubicBezTo>
                    <a:cubicBezTo>
                      <a:pt x="550656" y="342759"/>
                      <a:pt x="538079" y="337301"/>
                      <a:pt x="533400" y="328612"/>
                    </a:cubicBezTo>
                    <a:cubicBezTo>
                      <a:pt x="528951" y="316996"/>
                      <a:pt x="522122" y="311719"/>
                      <a:pt x="519741" y="303782"/>
                    </a:cubicBezTo>
                    <a:cubicBezTo>
                      <a:pt x="517360" y="295845"/>
                      <a:pt x="522601" y="285246"/>
                      <a:pt x="519112" y="280987"/>
                    </a:cubicBezTo>
                    <a:lnTo>
                      <a:pt x="504825" y="276225"/>
                    </a:lnTo>
                    <a:cubicBezTo>
                      <a:pt x="503237" y="271462"/>
                      <a:pt x="503198" y="265857"/>
                      <a:pt x="500062" y="261937"/>
                    </a:cubicBezTo>
                    <a:cubicBezTo>
                      <a:pt x="489759" y="249058"/>
                      <a:pt x="471144" y="249974"/>
                      <a:pt x="457200" y="247650"/>
                    </a:cubicBezTo>
                    <a:cubicBezTo>
                      <a:pt x="455612" y="238125"/>
                      <a:pt x="456151" y="227989"/>
                      <a:pt x="452437" y="219075"/>
                    </a:cubicBezTo>
                    <a:cubicBezTo>
                      <a:pt x="448034" y="208508"/>
                      <a:pt x="439737" y="200025"/>
                      <a:pt x="433387" y="190500"/>
                    </a:cubicBezTo>
                    <a:cubicBezTo>
                      <a:pt x="424921" y="177800"/>
                      <a:pt x="424391" y="173037"/>
                      <a:pt x="409575" y="166687"/>
                    </a:cubicBezTo>
                    <a:cubicBezTo>
                      <a:pt x="403559" y="164109"/>
                      <a:pt x="396875" y="163512"/>
                      <a:pt x="390525" y="161925"/>
                    </a:cubicBezTo>
                    <a:cubicBezTo>
                      <a:pt x="387350" y="157162"/>
                      <a:pt x="385047" y="151684"/>
                      <a:pt x="381000" y="147637"/>
                    </a:cubicBezTo>
                    <a:cubicBezTo>
                      <a:pt x="366561" y="133198"/>
                      <a:pt x="354358" y="136347"/>
                      <a:pt x="333375" y="133350"/>
                    </a:cubicBezTo>
                    <a:cubicBezTo>
                      <a:pt x="330200" y="128587"/>
                      <a:pt x="327897" y="123109"/>
                      <a:pt x="323850" y="119062"/>
                    </a:cubicBezTo>
                    <a:cubicBezTo>
                      <a:pt x="314618" y="109830"/>
                      <a:pt x="306895" y="108648"/>
                      <a:pt x="295275" y="104775"/>
                    </a:cubicBezTo>
                    <a:cubicBezTo>
                      <a:pt x="281635" y="109321"/>
                      <a:pt x="275095" y="109134"/>
                      <a:pt x="266700" y="123825"/>
                    </a:cubicBezTo>
                    <a:cubicBezTo>
                      <a:pt x="266538" y="124109"/>
                      <a:pt x="259544" y="154793"/>
                      <a:pt x="257175" y="157162"/>
                    </a:cubicBezTo>
                    <a:cubicBezTo>
                      <a:pt x="253625" y="160712"/>
                      <a:pt x="247650" y="160337"/>
                      <a:pt x="242887" y="161925"/>
                    </a:cubicBezTo>
                    <a:cubicBezTo>
                      <a:pt x="238125" y="160337"/>
                      <a:pt x="229893" y="162013"/>
                      <a:pt x="228600" y="157162"/>
                    </a:cubicBezTo>
                    <a:cubicBezTo>
                      <a:pt x="208120" y="80360"/>
                      <a:pt x="248436" y="98686"/>
                      <a:pt x="209550" y="85725"/>
                    </a:cubicBezTo>
                    <a:cubicBezTo>
                      <a:pt x="206375" y="80962"/>
                      <a:pt x="202280" y="76698"/>
                      <a:pt x="200025" y="71437"/>
                    </a:cubicBezTo>
                    <a:cubicBezTo>
                      <a:pt x="197447" y="65421"/>
                      <a:pt x="198893" y="57833"/>
                      <a:pt x="195262" y="52387"/>
                    </a:cubicBezTo>
                    <a:cubicBezTo>
                      <a:pt x="192087" y="47625"/>
                      <a:pt x="185737" y="46037"/>
                      <a:pt x="180975" y="42862"/>
                    </a:cubicBezTo>
                    <a:cubicBezTo>
                      <a:pt x="179387" y="38100"/>
                      <a:pt x="179348" y="32495"/>
                      <a:pt x="176212" y="28575"/>
                    </a:cubicBezTo>
                    <a:cubicBezTo>
                      <a:pt x="163081" y="12162"/>
                      <a:pt x="152065" y="20693"/>
                      <a:pt x="133350" y="23812"/>
                    </a:cubicBezTo>
                    <a:cubicBezTo>
                      <a:pt x="130966" y="64339"/>
                      <a:pt x="154201" y="127107"/>
                      <a:pt x="100012" y="100012"/>
                    </a:cubicBezTo>
                    <a:cubicBezTo>
                      <a:pt x="94893" y="97452"/>
                      <a:pt x="93662" y="90487"/>
                      <a:pt x="90487" y="85725"/>
                    </a:cubicBezTo>
                    <a:cubicBezTo>
                      <a:pt x="88900" y="76200"/>
                      <a:pt x="88778" y="66311"/>
                      <a:pt x="85725" y="57150"/>
                    </a:cubicBezTo>
                    <a:cubicBezTo>
                      <a:pt x="83915" y="51720"/>
                      <a:pt x="76910" y="48542"/>
                      <a:pt x="76200" y="42862"/>
                    </a:cubicBezTo>
                    <a:cubicBezTo>
                      <a:pt x="75155" y="34501"/>
                      <a:pt x="82614" y="14093"/>
                      <a:pt x="85725" y="4762"/>
                    </a:cubicBezTo>
                    <a:cubicBezTo>
                      <a:pt x="80962" y="3175"/>
                      <a:pt x="76457" y="0"/>
                      <a:pt x="71437" y="0"/>
                    </a:cubicBezTo>
                    <a:cubicBezTo>
                      <a:pt x="65453" y="0"/>
                      <a:pt x="44841" y="7278"/>
                      <a:pt x="38100" y="9525"/>
                    </a:cubicBezTo>
                    <a:cubicBezTo>
                      <a:pt x="34935" y="19019"/>
                      <a:pt x="29772" y="33288"/>
                      <a:pt x="28575" y="42862"/>
                    </a:cubicBezTo>
                    <a:cubicBezTo>
                      <a:pt x="24310" y="76981"/>
                      <a:pt x="27065" y="94436"/>
                      <a:pt x="19050" y="123825"/>
                    </a:cubicBezTo>
                    <a:cubicBezTo>
                      <a:pt x="19040" y="123862"/>
                      <a:pt x="7149" y="159525"/>
                      <a:pt x="4762" y="166687"/>
                    </a:cubicBezTo>
                    <a:lnTo>
                      <a:pt x="0" y="180975"/>
                    </a:lnTo>
                    <a:cubicBezTo>
                      <a:pt x="1587" y="185737"/>
                      <a:pt x="1626" y="191342"/>
                      <a:pt x="4762" y="195262"/>
                    </a:cubicBezTo>
                    <a:cubicBezTo>
                      <a:pt x="15064" y="208140"/>
                      <a:pt x="33682" y="207226"/>
                      <a:pt x="47625" y="209550"/>
                    </a:cubicBezTo>
                    <a:cubicBezTo>
                      <a:pt x="39688" y="233361"/>
                      <a:pt x="33338" y="233363"/>
                      <a:pt x="42862" y="252412"/>
                    </a:cubicBezTo>
                    <a:cubicBezTo>
                      <a:pt x="43866" y="254420"/>
                      <a:pt x="46037" y="255587"/>
                      <a:pt x="47625" y="257175"/>
                    </a:cubicBezTo>
                    <a:lnTo>
                      <a:pt x="47625" y="257175"/>
                    </a:lnTo>
                    <a:cubicBezTo>
                      <a:pt x="58737" y="265112"/>
                      <a:pt x="68748" y="274880"/>
                      <a:pt x="80962" y="280987"/>
                    </a:cubicBezTo>
                    <a:cubicBezTo>
                      <a:pt x="88202" y="284607"/>
                      <a:pt x="96873" y="283994"/>
                      <a:pt x="104775" y="285750"/>
                    </a:cubicBezTo>
                    <a:cubicBezTo>
                      <a:pt x="111165" y="287170"/>
                      <a:pt x="117556" y="288631"/>
                      <a:pt x="123825" y="290512"/>
                    </a:cubicBezTo>
                    <a:cubicBezTo>
                      <a:pt x="123892" y="290532"/>
                      <a:pt x="159510" y="302408"/>
                      <a:pt x="166687" y="304800"/>
                    </a:cubicBezTo>
                    <a:lnTo>
                      <a:pt x="180975" y="309562"/>
                    </a:lnTo>
                    <a:cubicBezTo>
                      <a:pt x="188199" y="314378"/>
                      <a:pt x="199691" y="323850"/>
                      <a:pt x="209550" y="323850"/>
                    </a:cubicBezTo>
                    <a:cubicBezTo>
                      <a:pt x="214570" y="323850"/>
                      <a:pt x="219075" y="320675"/>
                      <a:pt x="223837" y="319087"/>
                    </a:cubicBezTo>
                    <a:cubicBezTo>
                      <a:pt x="227012" y="314325"/>
                      <a:pt x="230802" y="309919"/>
                      <a:pt x="233362" y="304800"/>
                    </a:cubicBezTo>
                    <a:cubicBezTo>
                      <a:pt x="235607" y="300310"/>
                      <a:pt x="234040" y="293430"/>
                      <a:pt x="238125" y="290512"/>
                    </a:cubicBezTo>
                    <a:cubicBezTo>
                      <a:pt x="246295" y="284676"/>
                      <a:pt x="266700" y="280987"/>
                      <a:pt x="266700" y="280987"/>
                    </a:cubicBezTo>
                    <a:cubicBezTo>
                      <a:pt x="276111" y="284124"/>
                      <a:pt x="288561" y="286883"/>
                      <a:pt x="295275" y="295275"/>
                    </a:cubicBezTo>
                    <a:cubicBezTo>
                      <a:pt x="298411" y="299195"/>
                      <a:pt x="295450" y="307523"/>
                      <a:pt x="300037" y="309562"/>
                    </a:cubicBezTo>
                    <a:cubicBezTo>
                      <a:pt x="311733" y="314760"/>
                      <a:pt x="325437" y="312737"/>
                      <a:pt x="338137" y="314325"/>
                    </a:cubicBezTo>
                    <a:cubicBezTo>
                      <a:pt x="341914" y="325654"/>
                      <a:pt x="345667" y="335695"/>
                      <a:pt x="347662" y="347662"/>
                    </a:cubicBezTo>
                    <a:cubicBezTo>
                      <a:pt x="349766" y="360287"/>
                      <a:pt x="348120" y="373709"/>
                      <a:pt x="352425" y="385762"/>
                    </a:cubicBezTo>
                    <a:cubicBezTo>
                      <a:pt x="357685" y="400489"/>
                      <a:pt x="370433" y="417292"/>
                      <a:pt x="385762" y="423862"/>
                    </a:cubicBezTo>
                    <a:cubicBezTo>
                      <a:pt x="391778" y="426440"/>
                      <a:pt x="398462" y="427037"/>
                      <a:pt x="404812" y="428625"/>
                    </a:cubicBezTo>
                    <a:cubicBezTo>
                      <a:pt x="406671" y="432342"/>
                      <a:pt x="419100" y="454957"/>
                      <a:pt x="419100" y="461962"/>
                    </a:cubicBezTo>
                    <a:cubicBezTo>
                      <a:pt x="419100" y="468507"/>
                      <a:pt x="415757" y="474622"/>
                      <a:pt x="414337" y="481012"/>
                    </a:cubicBezTo>
                    <a:cubicBezTo>
                      <a:pt x="412581" y="488914"/>
                      <a:pt x="411705" y="497015"/>
                      <a:pt x="409575" y="504825"/>
                    </a:cubicBezTo>
                    <a:cubicBezTo>
                      <a:pt x="406933" y="514511"/>
                      <a:pt x="403225" y="523875"/>
                      <a:pt x="400050" y="533400"/>
                    </a:cubicBezTo>
                    <a:lnTo>
                      <a:pt x="395287" y="547687"/>
                    </a:lnTo>
                    <a:cubicBezTo>
                      <a:pt x="392290" y="568671"/>
                      <a:pt x="395439" y="580873"/>
                      <a:pt x="381000" y="595312"/>
                    </a:cubicBezTo>
                    <a:cubicBezTo>
                      <a:pt x="376952" y="599359"/>
                      <a:pt x="371475" y="601662"/>
                      <a:pt x="366712" y="604837"/>
                    </a:cubicBezTo>
                    <a:cubicBezTo>
                      <a:pt x="361950" y="603250"/>
                      <a:pt x="357445" y="600075"/>
                      <a:pt x="352425" y="600075"/>
                    </a:cubicBezTo>
                    <a:cubicBezTo>
                      <a:pt x="345177" y="599362"/>
                      <a:pt x="333545" y="605407"/>
                      <a:pt x="323226" y="608582"/>
                    </a:cubicBezTo>
                    <a:cubicBezTo>
                      <a:pt x="312907" y="611757"/>
                      <a:pt x="295170" y="619206"/>
                      <a:pt x="290512" y="61912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4" name="Freeform 311">
                <a:extLst>
                  <a:ext uri="{FF2B5EF4-FFF2-40B4-BE49-F238E27FC236}">
                    <a16:creationId xmlns:a16="http://schemas.microsoft.com/office/drawing/2014/main" xmlns="" id="{CA87F467-FA4C-48D1-A28C-A4295D7EEA13}"/>
                  </a:ext>
                </a:extLst>
              </p:cNvPr>
              <p:cNvSpPr/>
              <p:nvPr/>
            </p:nvSpPr>
            <p:spPr>
              <a:xfrm>
                <a:off x="2198242" y="2644860"/>
                <a:ext cx="158529" cy="150599"/>
              </a:xfrm>
              <a:custGeom>
                <a:avLst/>
                <a:gdLst>
                  <a:gd name="connsiteX0" fmla="*/ 31818 w 137198"/>
                  <a:gd name="connsiteY0" fmla="*/ 0 h 147249"/>
                  <a:gd name="connsiteX1" fmla="*/ 31818 w 137198"/>
                  <a:gd name="connsiteY1" fmla="*/ 0 h 147249"/>
                  <a:gd name="connsiteX2" fmla="*/ 17531 w 137198"/>
                  <a:gd name="connsiteY2" fmla="*/ 38100 h 147249"/>
                  <a:gd name="connsiteX3" fmla="*/ 12768 w 137198"/>
                  <a:gd name="connsiteY3" fmla="*/ 52387 h 147249"/>
                  <a:gd name="connsiteX4" fmla="*/ 17531 w 137198"/>
                  <a:gd name="connsiteY4" fmla="*/ 66675 h 147249"/>
                  <a:gd name="connsiteX5" fmla="*/ 12768 w 137198"/>
                  <a:gd name="connsiteY5" fmla="*/ 104775 h 147249"/>
                  <a:gd name="connsiteX6" fmla="*/ 41343 w 137198"/>
                  <a:gd name="connsiteY6" fmla="*/ 123825 h 147249"/>
                  <a:gd name="connsiteX7" fmla="*/ 65156 w 137198"/>
                  <a:gd name="connsiteY7" fmla="*/ 138112 h 147249"/>
                  <a:gd name="connsiteX8" fmla="*/ 74681 w 137198"/>
                  <a:gd name="connsiteY8" fmla="*/ 109537 h 147249"/>
                  <a:gd name="connsiteX9" fmla="*/ 79443 w 137198"/>
                  <a:gd name="connsiteY9" fmla="*/ 95250 h 147249"/>
                  <a:gd name="connsiteX10" fmla="*/ 93731 w 137198"/>
                  <a:gd name="connsiteY10" fmla="*/ 100012 h 147249"/>
                  <a:gd name="connsiteX11" fmla="*/ 98493 w 137198"/>
                  <a:gd name="connsiteY11" fmla="*/ 114300 h 147249"/>
                  <a:gd name="connsiteX12" fmla="*/ 108018 w 137198"/>
                  <a:gd name="connsiteY12" fmla="*/ 128587 h 147249"/>
                  <a:gd name="connsiteX13" fmla="*/ 103256 w 137198"/>
                  <a:gd name="connsiteY13" fmla="*/ 142875 h 147249"/>
                  <a:gd name="connsiteX14" fmla="*/ 131831 w 137198"/>
                  <a:gd name="connsiteY14" fmla="*/ 133350 h 147249"/>
                  <a:gd name="connsiteX15" fmla="*/ 136593 w 137198"/>
                  <a:gd name="connsiteY15" fmla="*/ 119062 h 147249"/>
                  <a:gd name="connsiteX16" fmla="*/ 108018 w 137198"/>
                  <a:gd name="connsiteY16" fmla="*/ 90487 h 147249"/>
                  <a:gd name="connsiteX17" fmla="*/ 98493 w 137198"/>
                  <a:gd name="connsiteY17" fmla="*/ 76200 h 147249"/>
                  <a:gd name="connsiteX18" fmla="*/ 84206 w 137198"/>
                  <a:gd name="connsiteY18" fmla="*/ 66675 h 147249"/>
                  <a:gd name="connsiteX19" fmla="*/ 74681 w 137198"/>
                  <a:gd name="connsiteY19" fmla="*/ 52387 h 147249"/>
                  <a:gd name="connsiteX20" fmla="*/ 55631 w 137198"/>
                  <a:gd name="connsiteY20" fmla="*/ 42862 h 147249"/>
                  <a:gd name="connsiteX21" fmla="*/ 41343 w 137198"/>
                  <a:gd name="connsiteY21" fmla="*/ 28575 h 147249"/>
                  <a:gd name="connsiteX22" fmla="*/ 31818 w 137198"/>
                  <a:gd name="connsiteY22" fmla="*/ 0 h 147249"/>
                  <a:gd name="connsiteX0" fmla="*/ 44111 w 149491"/>
                  <a:gd name="connsiteY0" fmla="*/ 0 h 147249"/>
                  <a:gd name="connsiteX1" fmla="*/ 44111 w 149491"/>
                  <a:gd name="connsiteY1" fmla="*/ 0 h 147249"/>
                  <a:gd name="connsiteX2" fmla="*/ 29824 w 149491"/>
                  <a:gd name="connsiteY2" fmla="*/ 38100 h 147249"/>
                  <a:gd name="connsiteX3" fmla="*/ 25061 w 149491"/>
                  <a:gd name="connsiteY3" fmla="*/ 52387 h 147249"/>
                  <a:gd name="connsiteX4" fmla="*/ 29824 w 149491"/>
                  <a:gd name="connsiteY4" fmla="*/ 66675 h 147249"/>
                  <a:gd name="connsiteX5" fmla="*/ 5008 w 149491"/>
                  <a:gd name="connsiteY5" fmla="*/ 96754 h 147249"/>
                  <a:gd name="connsiteX6" fmla="*/ 53636 w 149491"/>
                  <a:gd name="connsiteY6" fmla="*/ 123825 h 147249"/>
                  <a:gd name="connsiteX7" fmla="*/ 77449 w 149491"/>
                  <a:gd name="connsiteY7" fmla="*/ 138112 h 147249"/>
                  <a:gd name="connsiteX8" fmla="*/ 86974 w 149491"/>
                  <a:gd name="connsiteY8" fmla="*/ 109537 h 147249"/>
                  <a:gd name="connsiteX9" fmla="*/ 91736 w 149491"/>
                  <a:gd name="connsiteY9" fmla="*/ 95250 h 147249"/>
                  <a:gd name="connsiteX10" fmla="*/ 106024 w 149491"/>
                  <a:gd name="connsiteY10" fmla="*/ 100012 h 147249"/>
                  <a:gd name="connsiteX11" fmla="*/ 110786 w 149491"/>
                  <a:gd name="connsiteY11" fmla="*/ 114300 h 147249"/>
                  <a:gd name="connsiteX12" fmla="*/ 120311 w 149491"/>
                  <a:gd name="connsiteY12" fmla="*/ 128587 h 147249"/>
                  <a:gd name="connsiteX13" fmla="*/ 115549 w 149491"/>
                  <a:gd name="connsiteY13" fmla="*/ 142875 h 147249"/>
                  <a:gd name="connsiteX14" fmla="*/ 144124 w 149491"/>
                  <a:gd name="connsiteY14" fmla="*/ 133350 h 147249"/>
                  <a:gd name="connsiteX15" fmla="*/ 148886 w 149491"/>
                  <a:gd name="connsiteY15" fmla="*/ 119062 h 147249"/>
                  <a:gd name="connsiteX16" fmla="*/ 120311 w 149491"/>
                  <a:gd name="connsiteY16" fmla="*/ 90487 h 147249"/>
                  <a:gd name="connsiteX17" fmla="*/ 110786 w 149491"/>
                  <a:gd name="connsiteY17" fmla="*/ 76200 h 147249"/>
                  <a:gd name="connsiteX18" fmla="*/ 96499 w 149491"/>
                  <a:gd name="connsiteY18" fmla="*/ 66675 h 147249"/>
                  <a:gd name="connsiteX19" fmla="*/ 86974 w 149491"/>
                  <a:gd name="connsiteY19" fmla="*/ 52387 h 147249"/>
                  <a:gd name="connsiteX20" fmla="*/ 67924 w 149491"/>
                  <a:gd name="connsiteY20" fmla="*/ 42862 h 147249"/>
                  <a:gd name="connsiteX21" fmla="*/ 53636 w 149491"/>
                  <a:gd name="connsiteY21" fmla="*/ 28575 h 147249"/>
                  <a:gd name="connsiteX22" fmla="*/ 44111 w 149491"/>
                  <a:gd name="connsiteY22" fmla="*/ 0 h 147249"/>
                  <a:gd name="connsiteX0" fmla="*/ 39123 w 144503"/>
                  <a:gd name="connsiteY0" fmla="*/ 0 h 147249"/>
                  <a:gd name="connsiteX1" fmla="*/ 39123 w 144503"/>
                  <a:gd name="connsiteY1" fmla="*/ 0 h 147249"/>
                  <a:gd name="connsiteX2" fmla="*/ 24836 w 144503"/>
                  <a:gd name="connsiteY2" fmla="*/ 38100 h 147249"/>
                  <a:gd name="connsiteX3" fmla="*/ 20073 w 144503"/>
                  <a:gd name="connsiteY3" fmla="*/ 52387 h 147249"/>
                  <a:gd name="connsiteX4" fmla="*/ 24836 w 144503"/>
                  <a:gd name="connsiteY4" fmla="*/ 66675 h 147249"/>
                  <a:gd name="connsiteX5" fmla="*/ 20 w 144503"/>
                  <a:gd name="connsiteY5" fmla="*/ 96754 h 147249"/>
                  <a:gd name="connsiteX6" fmla="*/ 29615 w 144503"/>
                  <a:gd name="connsiteY6" fmla="*/ 106361 h 147249"/>
                  <a:gd name="connsiteX7" fmla="*/ 48648 w 144503"/>
                  <a:gd name="connsiteY7" fmla="*/ 123825 h 147249"/>
                  <a:gd name="connsiteX8" fmla="*/ 72461 w 144503"/>
                  <a:gd name="connsiteY8" fmla="*/ 138112 h 147249"/>
                  <a:gd name="connsiteX9" fmla="*/ 81986 w 144503"/>
                  <a:gd name="connsiteY9" fmla="*/ 109537 h 147249"/>
                  <a:gd name="connsiteX10" fmla="*/ 86748 w 144503"/>
                  <a:gd name="connsiteY10" fmla="*/ 95250 h 147249"/>
                  <a:gd name="connsiteX11" fmla="*/ 101036 w 144503"/>
                  <a:gd name="connsiteY11" fmla="*/ 100012 h 147249"/>
                  <a:gd name="connsiteX12" fmla="*/ 105798 w 144503"/>
                  <a:gd name="connsiteY12" fmla="*/ 114300 h 147249"/>
                  <a:gd name="connsiteX13" fmla="*/ 115323 w 144503"/>
                  <a:gd name="connsiteY13" fmla="*/ 128587 h 147249"/>
                  <a:gd name="connsiteX14" fmla="*/ 110561 w 144503"/>
                  <a:gd name="connsiteY14" fmla="*/ 142875 h 147249"/>
                  <a:gd name="connsiteX15" fmla="*/ 139136 w 144503"/>
                  <a:gd name="connsiteY15" fmla="*/ 133350 h 147249"/>
                  <a:gd name="connsiteX16" fmla="*/ 143898 w 144503"/>
                  <a:gd name="connsiteY16" fmla="*/ 119062 h 147249"/>
                  <a:gd name="connsiteX17" fmla="*/ 115323 w 144503"/>
                  <a:gd name="connsiteY17" fmla="*/ 90487 h 147249"/>
                  <a:gd name="connsiteX18" fmla="*/ 105798 w 144503"/>
                  <a:gd name="connsiteY18" fmla="*/ 76200 h 147249"/>
                  <a:gd name="connsiteX19" fmla="*/ 91511 w 144503"/>
                  <a:gd name="connsiteY19" fmla="*/ 66675 h 147249"/>
                  <a:gd name="connsiteX20" fmla="*/ 81986 w 144503"/>
                  <a:gd name="connsiteY20" fmla="*/ 52387 h 147249"/>
                  <a:gd name="connsiteX21" fmla="*/ 62936 w 144503"/>
                  <a:gd name="connsiteY21" fmla="*/ 42862 h 147249"/>
                  <a:gd name="connsiteX22" fmla="*/ 48648 w 144503"/>
                  <a:gd name="connsiteY22" fmla="*/ 28575 h 147249"/>
                  <a:gd name="connsiteX23" fmla="*/ 39123 w 144503"/>
                  <a:gd name="connsiteY23" fmla="*/ 0 h 147249"/>
                  <a:gd name="connsiteX0" fmla="*/ 53152 w 158532"/>
                  <a:gd name="connsiteY0" fmla="*/ 0 h 147249"/>
                  <a:gd name="connsiteX1" fmla="*/ 53152 w 158532"/>
                  <a:gd name="connsiteY1" fmla="*/ 0 h 147249"/>
                  <a:gd name="connsiteX2" fmla="*/ 38865 w 158532"/>
                  <a:gd name="connsiteY2" fmla="*/ 38100 h 147249"/>
                  <a:gd name="connsiteX3" fmla="*/ 34102 w 158532"/>
                  <a:gd name="connsiteY3" fmla="*/ 52387 h 147249"/>
                  <a:gd name="connsiteX4" fmla="*/ 38865 w 158532"/>
                  <a:gd name="connsiteY4" fmla="*/ 66675 h 147249"/>
                  <a:gd name="connsiteX5" fmla="*/ 12 w 158532"/>
                  <a:gd name="connsiteY5" fmla="*/ 100764 h 147249"/>
                  <a:gd name="connsiteX6" fmla="*/ 43644 w 158532"/>
                  <a:gd name="connsiteY6" fmla="*/ 106361 h 147249"/>
                  <a:gd name="connsiteX7" fmla="*/ 62677 w 158532"/>
                  <a:gd name="connsiteY7" fmla="*/ 123825 h 147249"/>
                  <a:gd name="connsiteX8" fmla="*/ 86490 w 158532"/>
                  <a:gd name="connsiteY8" fmla="*/ 138112 h 147249"/>
                  <a:gd name="connsiteX9" fmla="*/ 96015 w 158532"/>
                  <a:gd name="connsiteY9" fmla="*/ 109537 h 147249"/>
                  <a:gd name="connsiteX10" fmla="*/ 100777 w 158532"/>
                  <a:gd name="connsiteY10" fmla="*/ 95250 h 147249"/>
                  <a:gd name="connsiteX11" fmla="*/ 115065 w 158532"/>
                  <a:gd name="connsiteY11" fmla="*/ 100012 h 147249"/>
                  <a:gd name="connsiteX12" fmla="*/ 119827 w 158532"/>
                  <a:gd name="connsiteY12" fmla="*/ 114300 h 147249"/>
                  <a:gd name="connsiteX13" fmla="*/ 129352 w 158532"/>
                  <a:gd name="connsiteY13" fmla="*/ 128587 h 147249"/>
                  <a:gd name="connsiteX14" fmla="*/ 124590 w 158532"/>
                  <a:gd name="connsiteY14" fmla="*/ 142875 h 147249"/>
                  <a:gd name="connsiteX15" fmla="*/ 153165 w 158532"/>
                  <a:gd name="connsiteY15" fmla="*/ 133350 h 147249"/>
                  <a:gd name="connsiteX16" fmla="*/ 157927 w 158532"/>
                  <a:gd name="connsiteY16" fmla="*/ 119062 h 147249"/>
                  <a:gd name="connsiteX17" fmla="*/ 129352 w 158532"/>
                  <a:gd name="connsiteY17" fmla="*/ 90487 h 147249"/>
                  <a:gd name="connsiteX18" fmla="*/ 119827 w 158532"/>
                  <a:gd name="connsiteY18" fmla="*/ 76200 h 147249"/>
                  <a:gd name="connsiteX19" fmla="*/ 105540 w 158532"/>
                  <a:gd name="connsiteY19" fmla="*/ 66675 h 147249"/>
                  <a:gd name="connsiteX20" fmla="*/ 96015 w 158532"/>
                  <a:gd name="connsiteY20" fmla="*/ 52387 h 147249"/>
                  <a:gd name="connsiteX21" fmla="*/ 76965 w 158532"/>
                  <a:gd name="connsiteY21" fmla="*/ 42862 h 147249"/>
                  <a:gd name="connsiteX22" fmla="*/ 62677 w 158532"/>
                  <a:gd name="connsiteY22" fmla="*/ 28575 h 147249"/>
                  <a:gd name="connsiteX23" fmla="*/ 53152 w 158532"/>
                  <a:gd name="connsiteY23" fmla="*/ 0 h 147249"/>
                  <a:gd name="connsiteX0" fmla="*/ 53671 w 159051"/>
                  <a:gd name="connsiteY0" fmla="*/ 0 h 147249"/>
                  <a:gd name="connsiteX1" fmla="*/ 53671 w 159051"/>
                  <a:gd name="connsiteY1" fmla="*/ 0 h 147249"/>
                  <a:gd name="connsiteX2" fmla="*/ 39384 w 159051"/>
                  <a:gd name="connsiteY2" fmla="*/ 38100 h 147249"/>
                  <a:gd name="connsiteX3" fmla="*/ 34621 w 159051"/>
                  <a:gd name="connsiteY3" fmla="*/ 52387 h 147249"/>
                  <a:gd name="connsiteX4" fmla="*/ 19332 w 159051"/>
                  <a:gd name="connsiteY4" fmla="*/ 76701 h 147249"/>
                  <a:gd name="connsiteX5" fmla="*/ 531 w 159051"/>
                  <a:gd name="connsiteY5" fmla="*/ 100764 h 147249"/>
                  <a:gd name="connsiteX6" fmla="*/ 44163 w 159051"/>
                  <a:gd name="connsiteY6" fmla="*/ 106361 h 147249"/>
                  <a:gd name="connsiteX7" fmla="*/ 63196 w 159051"/>
                  <a:gd name="connsiteY7" fmla="*/ 123825 h 147249"/>
                  <a:gd name="connsiteX8" fmla="*/ 87009 w 159051"/>
                  <a:gd name="connsiteY8" fmla="*/ 138112 h 147249"/>
                  <a:gd name="connsiteX9" fmla="*/ 96534 w 159051"/>
                  <a:gd name="connsiteY9" fmla="*/ 109537 h 147249"/>
                  <a:gd name="connsiteX10" fmla="*/ 101296 w 159051"/>
                  <a:gd name="connsiteY10" fmla="*/ 95250 h 147249"/>
                  <a:gd name="connsiteX11" fmla="*/ 115584 w 159051"/>
                  <a:gd name="connsiteY11" fmla="*/ 100012 h 147249"/>
                  <a:gd name="connsiteX12" fmla="*/ 120346 w 159051"/>
                  <a:gd name="connsiteY12" fmla="*/ 114300 h 147249"/>
                  <a:gd name="connsiteX13" fmla="*/ 129871 w 159051"/>
                  <a:gd name="connsiteY13" fmla="*/ 128587 h 147249"/>
                  <a:gd name="connsiteX14" fmla="*/ 125109 w 159051"/>
                  <a:gd name="connsiteY14" fmla="*/ 142875 h 147249"/>
                  <a:gd name="connsiteX15" fmla="*/ 153684 w 159051"/>
                  <a:gd name="connsiteY15" fmla="*/ 133350 h 147249"/>
                  <a:gd name="connsiteX16" fmla="*/ 158446 w 159051"/>
                  <a:gd name="connsiteY16" fmla="*/ 119062 h 147249"/>
                  <a:gd name="connsiteX17" fmla="*/ 129871 w 159051"/>
                  <a:gd name="connsiteY17" fmla="*/ 90487 h 147249"/>
                  <a:gd name="connsiteX18" fmla="*/ 120346 w 159051"/>
                  <a:gd name="connsiteY18" fmla="*/ 76200 h 147249"/>
                  <a:gd name="connsiteX19" fmla="*/ 106059 w 159051"/>
                  <a:gd name="connsiteY19" fmla="*/ 66675 h 147249"/>
                  <a:gd name="connsiteX20" fmla="*/ 96534 w 159051"/>
                  <a:gd name="connsiteY20" fmla="*/ 52387 h 147249"/>
                  <a:gd name="connsiteX21" fmla="*/ 77484 w 159051"/>
                  <a:gd name="connsiteY21" fmla="*/ 42862 h 147249"/>
                  <a:gd name="connsiteX22" fmla="*/ 63196 w 159051"/>
                  <a:gd name="connsiteY22" fmla="*/ 28575 h 147249"/>
                  <a:gd name="connsiteX23" fmla="*/ 53671 w 159051"/>
                  <a:gd name="connsiteY23" fmla="*/ 0 h 147249"/>
                  <a:gd name="connsiteX0" fmla="*/ 53671 w 159051"/>
                  <a:gd name="connsiteY0" fmla="*/ 0 h 147249"/>
                  <a:gd name="connsiteX1" fmla="*/ 53671 w 159051"/>
                  <a:gd name="connsiteY1" fmla="*/ 0 h 147249"/>
                  <a:gd name="connsiteX2" fmla="*/ 39384 w 159051"/>
                  <a:gd name="connsiteY2" fmla="*/ 38100 h 147249"/>
                  <a:gd name="connsiteX3" fmla="*/ 34621 w 159051"/>
                  <a:gd name="connsiteY3" fmla="*/ 52387 h 147249"/>
                  <a:gd name="connsiteX4" fmla="*/ 19332 w 159051"/>
                  <a:gd name="connsiteY4" fmla="*/ 76701 h 147249"/>
                  <a:gd name="connsiteX5" fmla="*/ 531 w 159051"/>
                  <a:gd name="connsiteY5" fmla="*/ 100764 h 147249"/>
                  <a:gd name="connsiteX6" fmla="*/ 44163 w 159051"/>
                  <a:gd name="connsiteY6" fmla="*/ 106361 h 147249"/>
                  <a:gd name="connsiteX7" fmla="*/ 63196 w 159051"/>
                  <a:gd name="connsiteY7" fmla="*/ 123825 h 147249"/>
                  <a:gd name="connsiteX8" fmla="*/ 87009 w 159051"/>
                  <a:gd name="connsiteY8" fmla="*/ 138112 h 147249"/>
                  <a:gd name="connsiteX9" fmla="*/ 96534 w 159051"/>
                  <a:gd name="connsiteY9" fmla="*/ 109537 h 147249"/>
                  <a:gd name="connsiteX10" fmla="*/ 101296 w 159051"/>
                  <a:gd name="connsiteY10" fmla="*/ 95250 h 147249"/>
                  <a:gd name="connsiteX11" fmla="*/ 115584 w 159051"/>
                  <a:gd name="connsiteY11" fmla="*/ 100012 h 147249"/>
                  <a:gd name="connsiteX12" fmla="*/ 120346 w 159051"/>
                  <a:gd name="connsiteY12" fmla="*/ 114300 h 147249"/>
                  <a:gd name="connsiteX13" fmla="*/ 129871 w 159051"/>
                  <a:gd name="connsiteY13" fmla="*/ 128587 h 147249"/>
                  <a:gd name="connsiteX14" fmla="*/ 125109 w 159051"/>
                  <a:gd name="connsiteY14" fmla="*/ 142875 h 147249"/>
                  <a:gd name="connsiteX15" fmla="*/ 153684 w 159051"/>
                  <a:gd name="connsiteY15" fmla="*/ 133350 h 147249"/>
                  <a:gd name="connsiteX16" fmla="*/ 158446 w 159051"/>
                  <a:gd name="connsiteY16" fmla="*/ 119062 h 147249"/>
                  <a:gd name="connsiteX17" fmla="*/ 129871 w 159051"/>
                  <a:gd name="connsiteY17" fmla="*/ 90487 h 147249"/>
                  <a:gd name="connsiteX18" fmla="*/ 120346 w 159051"/>
                  <a:gd name="connsiteY18" fmla="*/ 76200 h 147249"/>
                  <a:gd name="connsiteX19" fmla="*/ 106059 w 159051"/>
                  <a:gd name="connsiteY19" fmla="*/ 66675 h 147249"/>
                  <a:gd name="connsiteX20" fmla="*/ 96534 w 159051"/>
                  <a:gd name="connsiteY20" fmla="*/ 52387 h 147249"/>
                  <a:gd name="connsiteX21" fmla="*/ 73474 w 159051"/>
                  <a:gd name="connsiteY21" fmla="*/ 54893 h 147249"/>
                  <a:gd name="connsiteX22" fmla="*/ 63196 w 159051"/>
                  <a:gd name="connsiteY22" fmla="*/ 28575 h 147249"/>
                  <a:gd name="connsiteX23" fmla="*/ 53671 w 159051"/>
                  <a:gd name="connsiteY23" fmla="*/ 0 h 147249"/>
                  <a:gd name="connsiteX0" fmla="*/ 53671 w 159051"/>
                  <a:gd name="connsiteY0" fmla="*/ 0 h 143101"/>
                  <a:gd name="connsiteX1" fmla="*/ 53671 w 159051"/>
                  <a:gd name="connsiteY1" fmla="*/ 0 h 143101"/>
                  <a:gd name="connsiteX2" fmla="*/ 39384 w 159051"/>
                  <a:gd name="connsiteY2" fmla="*/ 38100 h 143101"/>
                  <a:gd name="connsiteX3" fmla="*/ 34621 w 159051"/>
                  <a:gd name="connsiteY3" fmla="*/ 52387 h 143101"/>
                  <a:gd name="connsiteX4" fmla="*/ 19332 w 159051"/>
                  <a:gd name="connsiteY4" fmla="*/ 76701 h 143101"/>
                  <a:gd name="connsiteX5" fmla="*/ 531 w 159051"/>
                  <a:gd name="connsiteY5" fmla="*/ 100764 h 143101"/>
                  <a:gd name="connsiteX6" fmla="*/ 44163 w 159051"/>
                  <a:gd name="connsiteY6" fmla="*/ 106361 h 143101"/>
                  <a:gd name="connsiteX7" fmla="*/ 53170 w 159051"/>
                  <a:gd name="connsiteY7" fmla="*/ 129841 h 143101"/>
                  <a:gd name="connsiteX8" fmla="*/ 87009 w 159051"/>
                  <a:gd name="connsiteY8" fmla="*/ 138112 h 143101"/>
                  <a:gd name="connsiteX9" fmla="*/ 96534 w 159051"/>
                  <a:gd name="connsiteY9" fmla="*/ 109537 h 143101"/>
                  <a:gd name="connsiteX10" fmla="*/ 101296 w 159051"/>
                  <a:gd name="connsiteY10" fmla="*/ 95250 h 143101"/>
                  <a:gd name="connsiteX11" fmla="*/ 115584 w 159051"/>
                  <a:gd name="connsiteY11" fmla="*/ 100012 h 143101"/>
                  <a:gd name="connsiteX12" fmla="*/ 120346 w 159051"/>
                  <a:gd name="connsiteY12" fmla="*/ 114300 h 143101"/>
                  <a:gd name="connsiteX13" fmla="*/ 129871 w 159051"/>
                  <a:gd name="connsiteY13" fmla="*/ 128587 h 143101"/>
                  <a:gd name="connsiteX14" fmla="*/ 125109 w 159051"/>
                  <a:gd name="connsiteY14" fmla="*/ 142875 h 143101"/>
                  <a:gd name="connsiteX15" fmla="*/ 153684 w 159051"/>
                  <a:gd name="connsiteY15" fmla="*/ 133350 h 143101"/>
                  <a:gd name="connsiteX16" fmla="*/ 158446 w 159051"/>
                  <a:gd name="connsiteY16" fmla="*/ 119062 h 143101"/>
                  <a:gd name="connsiteX17" fmla="*/ 129871 w 159051"/>
                  <a:gd name="connsiteY17" fmla="*/ 90487 h 143101"/>
                  <a:gd name="connsiteX18" fmla="*/ 120346 w 159051"/>
                  <a:gd name="connsiteY18" fmla="*/ 76200 h 143101"/>
                  <a:gd name="connsiteX19" fmla="*/ 106059 w 159051"/>
                  <a:gd name="connsiteY19" fmla="*/ 66675 h 143101"/>
                  <a:gd name="connsiteX20" fmla="*/ 96534 w 159051"/>
                  <a:gd name="connsiteY20" fmla="*/ 52387 h 143101"/>
                  <a:gd name="connsiteX21" fmla="*/ 73474 w 159051"/>
                  <a:gd name="connsiteY21" fmla="*/ 54893 h 143101"/>
                  <a:gd name="connsiteX22" fmla="*/ 63196 w 159051"/>
                  <a:gd name="connsiteY22" fmla="*/ 28575 h 143101"/>
                  <a:gd name="connsiteX23" fmla="*/ 53671 w 159051"/>
                  <a:gd name="connsiteY23" fmla="*/ 0 h 143101"/>
                  <a:gd name="connsiteX0" fmla="*/ 53671 w 159051"/>
                  <a:gd name="connsiteY0" fmla="*/ 0 h 150599"/>
                  <a:gd name="connsiteX1" fmla="*/ 53671 w 159051"/>
                  <a:gd name="connsiteY1" fmla="*/ 0 h 150599"/>
                  <a:gd name="connsiteX2" fmla="*/ 39384 w 159051"/>
                  <a:gd name="connsiteY2" fmla="*/ 38100 h 150599"/>
                  <a:gd name="connsiteX3" fmla="*/ 34621 w 159051"/>
                  <a:gd name="connsiteY3" fmla="*/ 52387 h 150599"/>
                  <a:gd name="connsiteX4" fmla="*/ 19332 w 159051"/>
                  <a:gd name="connsiteY4" fmla="*/ 76701 h 150599"/>
                  <a:gd name="connsiteX5" fmla="*/ 531 w 159051"/>
                  <a:gd name="connsiteY5" fmla="*/ 100764 h 150599"/>
                  <a:gd name="connsiteX6" fmla="*/ 44163 w 159051"/>
                  <a:gd name="connsiteY6" fmla="*/ 106361 h 150599"/>
                  <a:gd name="connsiteX7" fmla="*/ 53170 w 159051"/>
                  <a:gd name="connsiteY7" fmla="*/ 129841 h 150599"/>
                  <a:gd name="connsiteX8" fmla="*/ 54925 w 159051"/>
                  <a:gd name="connsiteY8" fmla="*/ 150143 h 150599"/>
                  <a:gd name="connsiteX9" fmla="*/ 96534 w 159051"/>
                  <a:gd name="connsiteY9" fmla="*/ 109537 h 150599"/>
                  <a:gd name="connsiteX10" fmla="*/ 101296 w 159051"/>
                  <a:gd name="connsiteY10" fmla="*/ 95250 h 150599"/>
                  <a:gd name="connsiteX11" fmla="*/ 115584 w 159051"/>
                  <a:gd name="connsiteY11" fmla="*/ 100012 h 150599"/>
                  <a:gd name="connsiteX12" fmla="*/ 120346 w 159051"/>
                  <a:gd name="connsiteY12" fmla="*/ 114300 h 150599"/>
                  <a:gd name="connsiteX13" fmla="*/ 129871 w 159051"/>
                  <a:gd name="connsiteY13" fmla="*/ 128587 h 150599"/>
                  <a:gd name="connsiteX14" fmla="*/ 125109 w 159051"/>
                  <a:gd name="connsiteY14" fmla="*/ 142875 h 150599"/>
                  <a:gd name="connsiteX15" fmla="*/ 153684 w 159051"/>
                  <a:gd name="connsiteY15" fmla="*/ 133350 h 150599"/>
                  <a:gd name="connsiteX16" fmla="*/ 158446 w 159051"/>
                  <a:gd name="connsiteY16" fmla="*/ 119062 h 150599"/>
                  <a:gd name="connsiteX17" fmla="*/ 129871 w 159051"/>
                  <a:gd name="connsiteY17" fmla="*/ 90487 h 150599"/>
                  <a:gd name="connsiteX18" fmla="*/ 120346 w 159051"/>
                  <a:gd name="connsiteY18" fmla="*/ 76200 h 150599"/>
                  <a:gd name="connsiteX19" fmla="*/ 106059 w 159051"/>
                  <a:gd name="connsiteY19" fmla="*/ 66675 h 150599"/>
                  <a:gd name="connsiteX20" fmla="*/ 96534 w 159051"/>
                  <a:gd name="connsiteY20" fmla="*/ 52387 h 150599"/>
                  <a:gd name="connsiteX21" fmla="*/ 73474 w 159051"/>
                  <a:gd name="connsiteY21" fmla="*/ 54893 h 150599"/>
                  <a:gd name="connsiteX22" fmla="*/ 63196 w 159051"/>
                  <a:gd name="connsiteY22" fmla="*/ 28575 h 150599"/>
                  <a:gd name="connsiteX23" fmla="*/ 53671 w 159051"/>
                  <a:gd name="connsiteY23" fmla="*/ 0 h 150599"/>
                  <a:gd name="connsiteX0" fmla="*/ 53149 w 158529"/>
                  <a:gd name="connsiteY0" fmla="*/ 0 h 150599"/>
                  <a:gd name="connsiteX1" fmla="*/ 53149 w 158529"/>
                  <a:gd name="connsiteY1" fmla="*/ 0 h 150599"/>
                  <a:gd name="connsiteX2" fmla="*/ 38862 w 158529"/>
                  <a:gd name="connsiteY2" fmla="*/ 38100 h 150599"/>
                  <a:gd name="connsiteX3" fmla="*/ 34099 w 158529"/>
                  <a:gd name="connsiteY3" fmla="*/ 52387 h 150599"/>
                  <a:gd name="connsiteX4" fmla="*/ 18810 w 158529"/>
                  <a:gd name="connsiteY4" fmla="*/ 76701 h 150599"/>
                  <a:gd name="connsiteX5" fmla="*/ 9 w 158529"/>
                  <a:gd name="connsiteY5" fmla="*/ 100764 h 150599"/>
                  <a:gd name="connsiteX6" fmla="*/ 21584 w 158529"/>
                  <a:gd name="connsiteY6" fmla="*/ 94329 h 150599"/>
                  <a:gd name="connsiteX7" fmla="*/ 43641 w 158529"/>
                  <a:gd name="connsiteY7" fmla="*/ 106361 h 150599"/>
                  <a:gd name="connsiteX8" fmla="*/ 52648 w 158529"/>
                  <a:gd name="connsiteY8" fmla="*/ 129841 h 150599"/>
                  <a:gd name="connsiteX9" fmla="*/ 54403 w 158529"/>
                  <a:gd name="connsiteY9" fmla="*/ 150143 h 150599"/>
                  <a:gd name="connsiteX10" fmla="*/ 96012 w 158529"/>
                  <a:gd name="connsiteY10" fmla="*/ 109537 h 150599"/>
                  <a:gd name="connsiteX11" fmla="*/ 100774 w 158529"/>
                  <a:gd name="connsiteY11" fmla="*/ 95250 h 150599"/>
                  <a:gd name="connsiteX12" fmla="*/ 115062 w 158529"/>
                  <a:gd name="connsiteY12" fmla="*/ 100012 h 150599"/>
                  <a:gd name="connsiteX13" fmla="*/ 119824 w 158529"/>
                  <a:gd name="connsiteY13" fmla="*/ 114300 h 150599"/>
                  <a:gd name="connsiteX14" fmla="*/ 129349 w 158529"/>
                  <a:gd name="connsiteY14" fmla="*/ 128587 h 150599"/>
                  <a:gd name="connsiteX15" fmla="*/ 124587 w 158529"/>
                  <a:gd name="connsiteY15" fmla="*/ 142875 h 150599"/>
                  <a:gd name="connsiteX16" fmla="*/ 153162 w 158529"/>
                  <a:gd name="connsiteY16" fmla="*/ 133350 h 150599"/>
                  <a:gd name="connsiteX17" fmla="*/ 157924 w 158529"/>
                  <a:gd name="connsiteY17" fmla="*/ 119062 h 150599"/>
                  <a:gd name="connsiteX18" fmla="*/ 129349 w 158529"/>
                  <a:gd name="connsiteY18" fmla="*/ 90487 h 150599"/>
                  <a:gd name="connsiteX19" fmla="*/ 119824 w 158529"/>
                  <a:gd name="connsiteY19" fmla="*/ 76200 h 150599"/>
                  <a:gd name="connsiteX20" fmla="*/ 105537 w 158529"/>
                  <a:gd name="connsiteY20" fmla="*/ 66675 h 150599"/>
                  <a:gd name="connsiteX21" fmla="*/ 96012 w 158529"/>
                  <a:gd name="connsiteY21" fmla="*/ 52387 h 150599"/>
                  <a:gd name="connsiteX22" fmla="*/ 72952 w 158529"/>
                  <a:gd name="connsiteY22" fmla="*/ 54893 h 150599"/>
                  <a:gd name="connsiteX23" fmla="*/ 62674 w 158529"/>
                  <a:gd name="connsiteY23" fmla="*/ 28575 h 150599"/>
                  <a:gd name="connsiteX24" fmla="*/ 53149 w 158529"/>
                  <a:gd name="connsiteY24" fmla="*/ 0 h 150599"/>
                  <a:gd name="connsiteX0" fmla="*/ 53149 w 158529"/>
                  <a:gd name="connsiteY0" fmla="*/ 0 h 150599"/>
                  <a:gd name="connsiteX1" fmla="*/ 53149 w 158529"/>
                  <a:gd name="connsiteY1" fmla="*/ 0 h 150599"/>
                  <a:gd name="connsiteX2" fmla="*/ 38862 w 158529"/>
                  <a:gd name="connsiteY2" fmla="*/ 38100 h 150599"/>
                  <a:gd name="connsiteX3" fmla="*/ 34099 w 158529"/>
                  <a:gd name="connsiteY3" fmla="*/ 52387 h 150599"/>
                  <a:gd name="connsiteX4" fmla="*/ 18810 w 158529"/>
                  <a:gd name="connsiteY4" fmla="*/ 76701 h 150599"/>
                  <a:gd name="connsiteX5" fmla="*/ 9 w 158529"/>
                  <a:gd name="connsiteY5" fmla="*/ 100764 h 150599"/>
                  <a:gd name="connsiteX6" fmla="*/ 21584 w 158529"/>
                  <a:gd name="connsiteY6" fmla="*/ 94329 h 150599"/>
                  <a:gd name="connsiteX7" fmla="*/ 43641 w 158529"/>
                  <a:gd name="connsiteY7" fmla="*/ 106361 h 150599"/>
                  <a:gd name="connsiteX8" fmla="*/ 52648 w 158529"/>
                  <a:gd name="connsiteY8" fmla="*/ 129841 h 150599"/>
                  <a:gd name="connsiteX9" fmla="*/ 54403 w 158529"/>
                  <a:gd name="connsiteY9" fmla="*/ 150143 h 150599"/>
                  <a:gd name="connsiteX10" fmla="*/ 96012 w 158529"/>
                  <a:gd name="connsiteY10" fmla="*/ 109537 h 150599"/>
                  <a:gd name="connsiteX11" fmla="*/ 100774 w 158529"/>
                  <a:gd name="connsiteY11" fmla="*/ 95250 h 150599"/>
                  <a:gd name="connsiteX12" fmla="*/ 115062 w 158529"/>
                  <a:gd name="connsiteY12" fmla="*/ 100012 h 150599"/>
                  <a:gd name="connsiteX13" fmla="*/ 119824 w 158529"/>
                  <a:gd name="connsiteY13" fmla="*/ 114300 h 150599"/>
                  <a:gd name="connsiteX14" fmla="*/ 129349 w 158529"/>
                  <a:gd name="connsiteY14" fmla="*/ 128587 h 150599"/>
                  <a:gd name="connsiteX15" fmla="*/ 124587 w 158529"/>
                  <a:gd name="connsiteY15" fmla="*/ 142875 h 150599"/>
                  <a:gd name="connsiteX16" fmla="*/ 153162 w 158529"/>
                  <a:gd name="connsiteY16" fmla="*/ 133350 h 150599"/>
                  <a:gd name="connsiteX17" fmla="*/ 157924 w 158529"/>
                  <a:gd name="connsiteY17" fmla="*/ 119062 h 150599"/>
                  <a:gd name="connsiteX18" fmla="*/ 129349 w 158529"/>
                  <a:gd name="connsiteY18" fmla="*/ 90487 h 150599"/>
                  <a:gd name="connsiteX19" fmla="*/ 119824 w 158529"/>
                  <a:gd name="connsiteY19" fmla="*/ 76200 h 150599"/>
                  <a:gd name="connsiteX20" fmla="*/ 105537 w 158529"/>
                  <a:gd name="connsiteY20" fmla="*/ 66675 h 150599"/>
                  <a:gd name="connsiteX21" fmla="*/ 96012 w 158529"/>
                  <a:gd name="connsiteY21" fmla="*/ 52387 h 150599"/>
                  <a:gd name="connsiteX22" fmla="*/ 72952 w 158529"/>
                  <a:gd name="connsiteY22" fmla="*/ 54893 h 150599"/>
                  <a:gd name="connsiteX23" fmla="*/ 61690 w 158529"/>
                  <a:gd name="connsiteY23" fmla="*/ 40187 h 150599"/>
                  <a:gd name="connsiteX24" fmla="*/ 62674 w 158529"/>
                  <a:gd name="connsiteY24" fmla="*/ 28575 h 150599"/>
                  <a:gd name="connsiteX25" fmla="*/ 53149 w 158529"/>
                  <a:gd name="connsiteY25" fmla="*/ 0 h 150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8529" h="150599">
                    <a:moveTo>
                      <a:pt x="53149" y="0"/>
                    </a:moveTo>
                    <a:lnTo>
                      <a:pt x="53149" y="0"/>
                    </a:lnTo>
                    <a:cubicBezTo>
                      <a:pt x="48387" y="12700"/>
                      <a:pt x="43497" y="25353"/>
                      <a:pt x="38862" y="38100"/>
                    </a:cubicBezTo>
                    <a:cubicBezTo>
                      <a:pt x="37146" y="42818"/>
                      <a:pt x="37441" y="45954"/>
                      <a:pt x="34099" y="52387"/>
                    </a:cubicBezTo>
                    <a:cubicBezTo>
                      <a:pt x="30757" y="58820"/>
                      <a:pt x="17222" y="71938"/>
                      <a:pt x="18810" y="76701"/>
                    </a:cubicBezTo>
                    <a:cubicBezTo>
                      <a:pt x="17222" y="89401"/>
                      <a:pt x="-453" y="97826"/>
                      <a:pt x="9" y="100764"/>
                    </a:cubicBezTo>
                    <a:cubicBezTo>
                      <a:pt x="471" y="103702"/>
                      <a:pt x="14312" y="93396"/>
                      <a:pt x="21584" y="94329"/>
                    </a:cubicBezTo>
                    <a:cubicBezTo>
                      <a:pt x="28856" y="95262"/>
                      <a:pt x="38130" y="101779"/>
                      <a:pt x="43641" y="106361"/>
                    </a:cubicBezTo>
                    <a:cubicBezTo>
                      <a:pt x="49153" y="110943"/>
                      <a:pt x="44839" y="126889"/>
                      <a:pt x="52648" y="129841"/>
                    </a:cubicBezTo>
                    <a:cubicBezTo>
                      <a:pt x="54492" y="137216"/>
                      <a:pt x="47176" y="153527"/>
                      <a:pt x="54403" y="150143"/>
                    </a:cubicBezTo>
                    <a:cubicBezTo>
                      <a:pt x="61630" y="146759"/>
                      <a:pt x="92837" y="119062"/>
                      <a:pt x="96012" y="109537"/>
                    </a:cubicBezTo>
                    <a:lnTo>
                      <a:pt x="100774" y="95250"/>
                    </a:lnTo>
                    <a:cubicBezTo>
                      <a:pt x="105537" y="96837"/>
                      <a:pt x="111512" y="96462"/>
                      <a:pt x="115062" y="100012"/>
                    </a:cubicBezTo>
                    <a:cubicBezTo>
                      <a:pt x="118612" y="103562"/>
                      <a:pt x="117579" y="109810"/>
                      <a:pt x="119824" y="114300"/>
                    </a:cubicBezTo>
                    <a:cubicBezTo>
                      <a:pt x="122384" y="119419"/>
                      <a:pt x="126174" y="123825"/>
                      <a:pt x="129349" y="128587"/>
                    </a:cubicBezTo>
                    <a:cubicBezTo>
                      <a:pt x="127762" y="133350"/>
                      <a:pt x="119664" y="141890"/>
                      <a:pt x="124587" y="142875"/>
                    </a:cubicBezTo>
                    <a:cubicBezTo>
                      <a:pt x="134432" y="144844"/>
                      <a:pt x="153162" y="133350"/>
                      <a:pt x="153162" y="133350"/>
                    </a:cubicBezTo>
                    <a:cubicBezTo>
                      <a:pt x="154749" y="128587"/>
                      <a:pt x="160362" y="123450"/>
                      <a:pt x="157924" y="119062"/>
                    </a:cubicBezTo>
                    <a:cubicBezTo>
                      <a:pt x="151382" y="107287"/>
                      <a:pt x="136821" y="101695"/>
                      <a:pt x="129349" y="90487"/>
                    </a:cubicBezTo>
                    <a:cubicBezTo>
                      <a:pt x="126174" y="85725"/>
                      <a:pt x="123871" y="80247"/>
                      <a:pt x="119824" y="76200"/>
                    </a:cubicBezTo>
                    <a:cubicBezTo>
                      <a:pt x="115777" y="72153"/>
                      <a:pt x="110299" y="69850"/>
                      <a:pt x="105537" y="66675"/>
                    </a:cubicBezTo>
                    <a:cubicBezTo>
                      <a:pt x="102362" y="61912"/>
                      <a:pt x="101443" y="54351"/>
                      <a:pt x="96012" y="52387"/>
                    </a:cubicBezTo>
                    <a:cubicBezTo>
                      <a:pt x="90581" y="50423"/>
                      <a:pt x="78004" y="57260"/>
                      <a:pt x="72952" y="54893"/>
                    </a:cubicBezTo>
                    <a:cubicBezTo>
                      <a:pt x="67900" y="52526"/>
                      <a:pt x="63403" y="44573"/>
                      <a:pt x="61690" y="40187"/>
                    </a:cubicBezTo>
                    <a:cubicBezTo>
                      <a:pt x="59977" y="35801"/>
                      <a:pt x="64766" y="34939"/>
                      <a:pt x="62674" y="28575"/>
                    </a:cubicBezTo>
                    <a:lnTo>
                      <a:pt x="53149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5" name="Freeform 312">
                <a:extLst>
                  <a:ext uri="{FF2B5EF4-FFF2-40B4-BE49-F238E27FC236}">
                    <a16:creationId xmlns:a16="http://schemas.microsoft.com/office/drawing/2014/main" xmlns="" id="{A91F1C89-88A2-4FF9-BAA6-7220A73158CD}"/>
                  </a:ext>
                </a:extLst>
              </p:cNvPr>
              <p:cNvSpPr/>
              <p:nvPr/>
            </p:nvSpPr>
            <p:spPr>
              <a:xfrm>
                <a:off x="2288638" y="2814839"/>
                <a:ext cx="42648" cy="29633"/>
              </a:xfrm>
              <a:custGeom>
                <a:avLst/>
                <a:gdLst>
                  <a:gd name="connsiteX0" fmla="*/ 34171 w 42648"/>
                  <a:gd name="connsiteY0" fmla="*/ 0 h 29633"/>
                  <a:gd name="connsiteX1" fmla="*/ 34171 w 42648"/>
                  <a:gd name="connsiteY1" fmla="*/ 0 h 29633"/>
                  <a:gd name="connsiteX2" fmla="*/ 304 w 42648"/>
                  <a:gd name="connsiteY2" fmla="*/ 16933 h 29633"/>
                  <a:gd name="connsiteX3" fmla="*/ 25704 w 42648"/>
                  <a:gd name="connsiteY3" fmla="*/ 29633 h 29633"/>
                  <a:gd name="connsiteX4" fmla="*/ 42637 w 42648"/>
                  <a:gd name="connsiteY4" fmla="*/ 12700 h 29633"/>
                  <a:gd name="connsiteX5" fmla="*/ 34171 w 42648"/>
                  <a:gd name="connsiteY5" fmla="*/ 0 h 2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648" h="29633">
                    <a:moveTo>
                      <a:pt x="34171" y="0"/>
                    </a:moveTo>
                    <a:lnTo>
                      <a:pt x="34171" y="0"/>
                    </a:lnTo>
                    <a:cubicBezTo>
                      <a:pt x="22882" y="5644"/>
                      <a:pt x="8384" y="7237"/>
                      <a:pt x="304" y="16933"/>
                    </a:cubicBezTo>
                    <a:cubicBezTo>
                      <a:pt x="-3265" y="21215"/>
                      <a:pt x="25702" y="29632"/>
                      <a:pt x="25704" y="29633"/>
                    </a:cubicBezTo>
                    <a:cubicBezTo>
                      <a:pt x="41098" y="24502"/>
                      <a:pt x="38532" y="29120"/>
                      <a:pt x="42637" y="12700"/>
                    </a:cubicBezTo>
                    <a:cubicBezTo>
                      <a:pt x="42979" y="11331"/>
                      <a:pt x="35582" y="2117"/>
                      <a:pt x="3417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6" name="Freeform 313">
                <a:extLst>
                  <a:ext uri="{FF2B5EF4-FFF2-40B4-BE49-F238E27FC236}">
                    <a16:creationId xmlns:a16="http://schemas.microsoft.com/office/drawing/2014/main" xmlns="" id="{A3498759-B322-4ABA-8514-B3DA6B5A7668}"/>
                  </a:ext>
                </a:extLst>
              </p:cNvPr>
              <p:cNvSpPr/>
              <p:nvPr/>
            </p:nvSpPr>
            <p:spPr>
              <a:xfrm rot="4980000">
                <a:off x="2356684" y="2844468"/>
                <a:ext cx="42648" cy="29633"/>
              </a:xfrm>
              <a:custGeom>
                <a:avLst/>
                <a:gdLst>
                  <a:gd name="connsiteX0" fmla="*/ 34171 w 42648"/>
                  <a:gd name="connsiteY0" fmla="*/ 0 h 29633"/>
                  <a:gd name="connsiteX1" fmla="*/ 34171 w 42648"/>
                  <a:gd name="connsiteY1" fmla="*/ 0 h 29633"/>
                  <a:gd name="connsiteX2" fmla="*/ 304 w 42648"/>
                  <a:gd name="connsiteY2" fmla="*/ 16933 h 29633"/>
                  <a:gd name="connsiteX3" fmla="*/ 25704 w 42648"/>
                  <a:gd name="connsiteY3" fmla="*/ 29633 h 29633"/>
                  <a:gd name="connsiteX4" fmla="*/ 42637 w 42648"/>
                  <a:gd name="connsiteY4" fmla="*/ 12700 h 29633"/>
                  <a:gd name="connsiteX5" fmla="*/ 34171 w 42648"/>
                  <a:gd name="connsiteY5" fmla="*/ 0 h 2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648" h="29633">
                    <a:moveTo>
                      <a:pt x="34171" y="0"/>
                    </a:moveTo>
                    <a:lnTo>
                      <a:pt x="34171" y="0"/>
                    </a:lnTo>
                    <a:cubicBezTo>
                      <a:pt x="22882" y="5644"/>
                      <a:pt x="8384" y="7237"/>
                      <a:pt x="304" y="16933"/>
                    </a:cubicBezTo>
                    <a:cubicBezTo>
                      <a:pt x="-3265" y="21215"/>
                      <a:pt x="25702" y="29632"/>
                      <a:pt x="25704" y="29633"/>
                    </a:cubicBezTo>
                    <a:cubicBezTo>
                      <a:pt x="41098" y="24502"/>
                      <a:pt x="38532" y="29120"/>
                      <a:pt x="42637" y="12700"/>
                    </a:cubicBezTo>
                    <a:cubicBezTo>
                      <a:pt x="42979" y="11331"/>
                      <a:pt x="35582" y="2117"/>
                      <a:pt x="3417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7" name="Freeform 314">
                <a:extLst>
                  <a:ext uri="{FF2B5EF4-FFF2-40B4-BE49-F238E27FC236}">
                    <a16:creationId xmlns:a16="http://schemas.microsoft.com/office/drawing/2014/main" xmlns="" id="{3759F68C-E2CD-4890-8AC6-8CA5BF2D5BEB}"/>
                  </a:ext>
                </a:extLst>
              </p:cNvPr>
              <p:cNvSpPr/>
              <p:nvPr/>
            </p:nvSpPr>
            <p:spPr>
              <a:xfrm rot="5460000">
                <a:off x="2457038" y="2501640"/>
                <a:ext cx="65799" cy="45719"/>
              </a:xfrm>
              <a:custGeom>
                <a:avLst/>
                <a:gdLst>
                  <a:gd name="connsiteX0" fmla="*/ 34171 w 42648"/>
                  <a:gd name="connsiteY0" fmla="*/ 0 h 29633"/>
                  <a:gd name="connsiteX1" fmla="*/ 34171 w 42648"/>
                  <a:gd name="connsiteY1" fmla="*/ 0 h 29633"/>
                  <a:gd name="connsiteX2" fmla="*/ 304 w 42648"/>
                  <a:gd name="connsiteY2" fmla="*/ 16933 h 29633"/>
                  <a:gd name="connsiteX3" fmla="*/ 25704 w 42648"/>
                  <a:gd name="connsiteY3" fmla="*/ 29633 h 29633"/>
                  <a:gd name="connsiteX4" fmla="*/ 42637 w 42648"/>
                  <a:gd name="connsiteY4" fmla="*/ 12700 h 29633"/>
                  <a:gd name="connsiteX5" fmla="*/ 34171 w 42648"/>
                  <a:gd name="connsiteY5" fmla="*/ 0 h 2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648" h="29633">
                    <a:moveTo>
                      <a:pt x="34171" y="0"/>
                    </a:moveTo>
                    <a:lnTo>
                      <a:pt x="34171" y="0"/>
                    </a:lnTo>
                    <a:cubicBezTo>
                      <a:pt x="22882" y="5644"/>
                      <a:pt x="8384" y="7237"/>
                      <a:pt x="304" y="16933"/>
                    </a:cubicBezTo>
                    <a:cubicBezTo>
                      <a:pt x="-3265" y="21215"/>
                      <a:pt x="25702" y="29632"/>
                      <a:pt x="25704" y="29633"/>
                    </a:cubicBezTo>
                    <a:cubicBezTo>
                      <a:pt x="41098" y="24502"/>
                      <a:pt x="38532" y="29120"/>
                      <a:pt x="42637" y="12700"/>
                    </a:cubicBezTo>
                    <a:cubicBezTo>
                      <a:pt x="42979" y="11331"/>
                      <a:pt x="35582" y="2117"/>
                      <a:pt x="3417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8" name="Freeform 315">
                <a:extLst>
                  <a:ext uri="{FF2B5EF4-FFF2-40B4-BE49-F238E27FC236}">
                    <a16:creationId xmlns:a16="http://schemas.microsoft.com/office/drawing/2014/main" xmlns="" id="{19A07D98-B490-42AE-BC34-0C1AC44A4EAD}"/>
                  </a:ext>
                </a:extLst>
              </p:cNvPr>
              <p:cNvSpPr/>
              <p:nvPr/>
            </p:nvSpPr>
            <p:spPr>
              <a:xfrm>
                <a:off x="1433279" y="2133723"/>
                <a:ext cx="415553" cy="321733"/>
              </a:xfrm>
              <a:custGeom>
                <a:avLst/>
                <a:gdLst>
                  <a:gd name="connsiteX0" fmla="*/ 415553 w 415553"/>
                  <a:gd name="connsiteY0" fmla="*/ 270933 h 321733"/>
                  <a:gd name="connsiteX1" fmla="*/ 415553 w 415553"/>
                  <a:gd name="connsiteY1" fmla="*/ 270933 h 321733"/>
                  <a:gd name="connsiteX2" fmla="*/ 411319 w 415553"/>
                  <a:gd name="connsiteY2" fmla="*/ 232833 h 321733"/>
                  <a:gd name="connsiteX3" fmla="*/ 407086 w 415553"/>
                  <a:gd name="connsiteY3" fmla="*/ 220133 h 321733"/>
                  <a:gd name="connsiteX4" fmla="*/ 373219 w 415553"/>
                  <a:gd name="connsiteY4" fmla="*/ 215900 h 321733"/>
                  <a:gd name="connsiteX5" fmla="*/ 360519 w 415553"/>
                  <a:gd name="connsiteY5" fmla="*/ 207433 h 321733"/>
                  <a:gd name="connsiteX6" fmla="*/ 339353 w 415553"/>
                  <a:gd name="connsiteY6" fmla="*/ 203200 h 321733"/>
                  <a:gd name="connsiteX7" fmla="*/ 335119 w 415553"/>
                  <a:gd name="connsiteY7" fmla="*/ 148167 h 321733"/>
                  <a:gd name="connsiteX8" fmla="*/ 330886 w 415553"/>
                  <a:gd name="connsiteY8" fmla="*/ 122767 h 321733"/>
                  <a:gd name="connsiteX9" fmla="*/ 322419 w 415553"/>
                  <a:gd name="connsiteY9" fmla="*/ 110067 h 321733"/>
                  <a:gd name="connsiteX10" fmla="*/ 318186 w 415553"/>
                  <a:gd name="connsiteY10" fmla="*/ 59267 h 321733"/>
                  <a:gd name="connsiteX11" fmla="*/ 313953 w 415553"/>
                  <a:gd name="connsiteY11" fmla="*/ 46567 h 321733"/>
                  <a:gd name="connsiteX12" fmla="*/ 301253 w 415553"/>
                  <a:gd name="connsiteY12" fmla="*/ 38100 h 321733"/>
                  <a:gd name="connsiteX13" fmla="*/ 280086 w 415553"/>
                  <a:gd name="connsiteY13" fmla="*/ 12700 h 321733"/>
                  <a:gd name="connsiteX14" fmla="*/ 254686 w 415553"/>
                  <a:gd name="connsiteY14" fmla="*/ 0 h 321733"/>
                  <a:gd name="connsiteX15" fmla="*/ 246219 w 415553"/>
                  <a:gd name="connsiteY15" fmla="*/ 12700 h 321733"/>
                  <a:gd name="connsiteX16" fmla="*/ 246219 w 415553"/>
                  <a:gd name="connsiteY16" fmla="*/ 46567 h 321733"/>
                  <a:gd name="connsiteX17" fmla="*/ 258919 w 415553"/>
                  <a:gd name="connsiteY17" fmla="*/ 50800 h 321733"/>
                  <a:gd name="connsiteX18" fmla="*/ 254686 w 415553"/>
                  <a:gd name="connsiteY18" fmla="*/ 97367 h 321733"/>
                  <a:gd name="connsiteX19" fmla="*/ 250453 w 415553"/>
                  <a:gd name="connsiteY19" fmla="*/ 110067 h 321733"/>
                  <a:gd name="connsiteX20" fmla="*/ 237753 w 415553"/>
                  <a:gd name="connsiteY20" fmla="*/ 105833 h 321733"/>
                  <a:gd name="connsiteX21" fmla="*/ 220819 w 415553"/>
                  <a:gd name="connsiteY21" fmla="*/ 67733 h 321733"/>
                  <a:gd name="connsiteX22" fmla="*/ 208119 w 415553"/>
                  <a:gd name="connsiteY22" fmla="*/ 42333 h 321733"/>
                  <a:gd name="connsiteX23" fmla="*/ 182719 w 415553"/>
                  <a:gd name="connsiteY23" fmla="*/ 55033 h 321733"/>
                  <a:gd name="connsiteX24" fmla="*/ 178486 w 415553"/>
                  <a:gd name="connsiteY24" fmla="*/ 67733 h 321733"/>
                  <a:gd name="connsiteX25" fmla="*/ 157319 w 415553"/>
                  <a:gd name="connsiteY25" fmla="*/ 50800 h 321733"/>
                  <a:gd name="connsiteX26" fmla="*/ 148853 w 415553"/>
                  <a:gd name="connsiteY26" fmla="*/ 38100 h 321733"/>
                  <a:gd name="connsiteX27" fmla="*/ 89586 w 415553"/>
                  <a:gd name="connsiteY27" fmla="*/ 38100 h 321733"/>
                  <a:gd name="connsiteX28" fmla="*/ 72653 w 415553"/>
                  <a:gd name="connsiteY28" fmla="*/ 8467 h 321733"/>
                  <a:gd name="connsiteX29" fmla="*/ 34553 w 415553"/>
                  <a:gd name="connsiteY29" fmla="*/ 25400 h 321733"/>
                  <a:gd name="connsiteX30" fmla="*/ 17619 w 415553"/>
                  <a:gd name="connsiteY30" fmla="*/ 50800 h 321733"/>
                  <a:gd name="connsiteX31" fmla="*/ 4919 w 415553"/>
                  <a:gd name="connsiteY31" fmla="*/ 76200 h 321733"/>
                  <a:gd name="connsiteX32" fmla="*/ 4919 w 415553"/>
                  <a:gd name="connsiteY32" fmla="*/ 135467 h 321733"/>
                  <a:gd name="connsiteX33" fmla="*/ 13386 w 415553"/>
                  <a:gd name="connsiteY33" fmla="*/ 148167 h 321733"/>
                  <a:gd name="connsiteX34" fmla="*/ 38786 w 415553"/>
                  <a:gd name="connsiteY34" fmla="*/ 152400 h 321733"/>
                  <a:gd name="connsiteX35" fmla="*/ 26086 w 415553"/>
                  <a:gd name="connsiteY35" fmla="*/ 160867 h 321733"/>
                  <a:gd name="connsiteX36" fmla="*/ 26086 w 415553"/>
                  <a:gd name="connsiteY36" fmla="*/ 194733 h 321733"/>
                  <a:gd name="connsiteX37" fmla="*/ 85353 w 415553"/>
                  <a:gd name="connsiteY37" fmla="*/ 190500 h 321733"/>
                  <a:gd name="connsiteX38" fmla="*/ 102286 w 415553"/>
                  <a:gd name="connsiteY38" fmla="*/ 194733 h 321733"/>
                  <a:gd name="connsiteX39" fmla="*/ 123453 w 415553"/>
                  <a:gd name="connsiteY39" fmla="*/ 198967 h 321733"/>
                  <a:gd name="connsiteX40" fmla="*/ 127686 w 415553"/>
                  <a:gd name="connsiteY40" fmla="*/ 211667 h 321733"/>
                  <a:gd name="connsiteX41" fmla="*/ 140386 w 415553"/>
                  <a:gd name="connsiteY41" fmla="*/ 220133 h 321733"/>
                  <a:gd name="connsiteX42" fmla="*/ 131919 w 415553"/>
                  <a:gd name="connsiteY42" fmla="*/ 232833 h 321733"/>
                  <a:gd name="connsiteX43" fmla="*/ 89586 w 415553"/>
                  <a:gd name="connsiteY43" fmla="*/ 237067 h 321733"/>
                  <a:gd name="connsiteX44" fmla="*/ 51486 w 415553"/>
                  <a:gd name="connsiteY44" fmla="*/ 245533 h 321733"/>
                  <a:gd name="connsiteX45" fmla="*/ 47253 w 415553"/>
                  <a:gd name="connsiteY45" fmla="*/ 275167 h 321733"/>
                  <a:gd name="connsiteX46" fmla="*/ 64186 w 415553"/>
                  <a:gd name="connsiteY46" fmla="*/ 279400 h 321733"/>
                  <a:gd name="connsiteX47" fmla="*/ 68419 w 415553"/>
                  <a:gd name="connsiteY47" fmla="*/ 292100 h 321733"/>
                  <a:gd name="connsiteX48" fmla="*/ 81119 w 415553"/>
                  <a:gd name="connsiteY48" fmla="*/ 296333 h 321733"/>
                  <a:gd name="connsiteX49" fmla="*/ 123453 w 415553"/>
                  <a:gd name="connsiteY49" fmla="*/ 300567 h 321733"/>
                  <a:gd name="connsiteX50" fmla="*/ 127686 w 415553"/>
                  <a:gd name="connsiteY50" fmla="*/ 313267 h 321733"/>
                  <a:gd name="connsiteX51" fmla="*/ 140386 w 415553"/>
                  <a:gd name="connsiteY51" fmla="*/ 321733 h 321733"/>
                  <a:gd name="connsiteX52" fmla="*/ 225053 w 415553"/>
                  <a:gd name="connsiteY52" fmla="*/ 317500 h 321733"/>
                  <a:gd name="connsiteX53" fmla="*/ 237753 w 415553"/>
                  <a:gd name="connsiteY53" fmla="*/ 313267 h 321733"/>
                  <a:gd name="connsiteX54" fmla="*/ 246219 w 415553"/>
                  <a:gd name="connsiteY54" fmla="*/ 300567 h 321733"/>
                  <a:gd name="connsiteX55" fmla="*/ 271619 w 415553"/>
                  <a:gd name="connsiteY55" fmla="*/ 292100 h 321733"/>
                  <a:gd name="connsiteX56" fmla="*/ 284319 w 415553"/>
                  <a:gd name="connsiteY56" fmla="*/ 287867 h 321733"/>
                  <a:gd name="connsiteX57" fmla="*/ 343586 w 415553"/>
                  <a:gd name="connsiteY57" fmla="*/ 296333 h 321733"/>
                  <a:gd name="connsiteX58" fmla="*/ 368986 w 415553"/>
                  <a:gd name="connsiteY58" fmla="*/ 304800 h 321733"/>
                  <a:gd name="connsiteX59" fmla="*/ 381686 w 415553"/>
                  <a:gd name="connsiteY59" fmla="*/ 309033 h 321733"/>
                  <a:gd name="connsiteX60" fmla="*/ 407086 w 415553"/>
                  <a:gd name="connsiteY60" fmla="*/ 292100 h 321733"/>
                  <a:gd name="connsiteX61" fmla="*/ 402853 w 415553"/>
                  <a:gd name="connsiteY61" fmla="*/ 279400 h 321733"/>
                  <a:gd name="connsiteX62" fmla="*/ 385919 w 415553"/>
                  <a:gd name="connsiteY62" fmla="*/ 254000 h 321733"/>
                  <a:gd name="connsiteX63" fmla="*/ 415553 w 415553"/>
                  <a:gd name="connsiteY63" fmla="*/ 270933 h 32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415553" h="321733">
                    <a:moveTo>
                      <a:pt x="415553" y="270933"/>
                    </a:moveTo>
                    <a:lnTo>
                      <a:pt x="415553" y="270933"/>
                    </a:lnTo>
                    <a:cubicBezTo>
                      <a:pt x="414142" y="258233"/>
                      <a:pt x="413420" y="245437"/>
                      <a:pt x="411319" y="232833"/>
                    </a:cubicBezTo>
                    <a:cubicBezTo>
                      <a:pt x="410585" y="228431"/>
                      <a:pt x="411164" y="221945"/>
                      <a:pt x="407086" y="220133"/>
                    </a:cubicBezTo>
                    <a:cubicBezTo>
                      <a:pt x="396690" y="215513"/>
                      <a:pt x="384508" y="217311"/>
                      <a:pt x="373219" y="215900"/>
                    </a:cubicBezTo>
                    <a:cubicBezTo>
                      <a:pt x="368986" y="213078"/>
                      <a:pt x="365283" y="209220"/>
                      <a:pt x="360519" y="207433"/>
                    </a:cubicBezTo>
                    <a:cubicBezTo>
                      <a:pt x="353782" y="204907"/>
                      <a:pt x="342187" y="209813"/>
                      <a:pt x="339353" y="203200"/>
                    </a:cubicBezTo>
                    <a:cubicBezTo>
                      <a:pt x="332105" y="186289"/>
                      <a:pt x="337045" y="166464"/>
                      <a:pt x="335119" y="148167"/>
                    </a:cubicBezTo>
                    <a:cubicBezTo>
                      <a:pt x="334220" y="139631"/>
                      <a:pt x="333600" y="130910"/>
                      <a:pt x="330886" y="122767"/>
                    </a:cubicBezTo>
                    <a:cubicBezTo>
                      <a:pt x="329277" y="117940"/>
                      <a:pt x="325241" y="114300"/>
                      <a:pt x="322419" y="110067"/>
                    </a:cubicBezTo>
                    <a:cubicBezTo>
                      <a:pt x="321008" y="93134"/>
                      <a:pt x="320432" y="76110"/>
                      <a:pt x="318186" y="59267"/>
                    </a:cubicBezTo>
                    <a:cubicBezTo>
                      <a:pt x="317596" y="54844"/>
                      <a:pt x="316741" y="50052"/>
                      <a:pt x="313953" y="46567"/>
                    </a:cubicBezTo>
                    <a:cubicBezTo>
                      <a:pt x="310775" y="42594"/>
                      <a:pt x="305162" y="41357"/>
                      <a:pt x="301253" y="38100"/>
                    </a:cubicBezTo>
                    <a:cubicBezTo>
                      <a:pt x="259642" y="3424"/>
                      <a:pt x="313386" y="46000"/>
                      <a:pt x="280086" y="12700"/>
                    </a:cubicBezTo>
                    <a:cubicBezTo>
                      <a:pt x="271879" y="4493"/>
                      <a:pt x="265016" y="3443"/>
                      <a:pt x="254686" y="0"/>
                    </a:cubicBezTo>
                    <a:cubicBezTo>
                      <a:pt x="251864" y="4233"/>
                      <a:pt x="248494" y="8149"/>
                      <a:pt x="246219" y="12700"/>
                    </a:cubicBezTo>
                    <a:cubicBezTo>
                      <a:pt x="241019" y="23100"/>
                      <a:pt x="239001" y="35740"/>
                      <a:pt x="246219" y="46567"/>
                    </a:cubicBezTo>
                    <a:cubicBezTo>
                      <a:pt x="248694" y="50280"/>
                      <a:pt x="254686" y="49389"/>
                      <a:pt x="258919" y="50800"/>
                    </a:cubicBezTo>
                    <a:cubicBezTo>
                      <a:pt x="257508" y="66322"/>
                      <a:pt x="256890" y="81937"/>
                      <a:pt x="254686" y="97367"/>
                    </a:cubicBezTo>
                    <a:cubicBezTo>
                      <a:pt x="254055" y="101784"/>
                      <a:pt x="254444" y="108071"/>
                      <a:pt x="250453" y="110067"/>
                    </a:cubicBezTo>
                    <a:cubicBezTo>
                      <a:pt x="246462" y="112063"/>
                      <a:pt x="241986" y="107244"/>
                      <a:pt x="237753" y="105833"/>
                    </a:cubicBezTo>
                    <a:cubicBezTo>
                      <a:pt x="227677" y="75606"/>
                      <a:pt x="234237" y="87859"/>
                      <a:pt x="220819" y="67733"/>
                    </a:cubicBezTo>
                    <a:cubicBezTo>
                      <a:pt x="219037" y="62386"/>
                      <a:pt x="214432" y="44858"/>
                      <a:pt x="208119" y="42333"/>
                    </a:cubicBezTo>
                    <a:cubicBezTo>
                      <a:pt x="202643" y="40143"/>
                      <a:pt x="185393" y="53251"/>
                      <a:pt x="182719" y="55033"/>
                    </a:cubicBezTo>
                    <a:cubicBezTo>
                      <a:pt x="181308" y="59266"/>
                      <a:pt x="182629" y="66076"/>
                      <a:pt x="178486" y="67733"/>
                    </a:cubicBezTo>
                    <a:cubicBezTo>
                      <a:pt x="159684" y="75254"/>
                      <a:pt x="161506" y="59174"/>
                      <a:pt x="157319" y="50800"/>
                    </a:cubicBezTo>
                    <a:cubicBezTo>
                      <a:pt x="155044" y="46249"/>
                      <a:pt x="151675" y="42333"/>
                      <a:pt x="148853" y="38100"/>
                    </a:cubicBezTo>
                    <a:cubicBezTo>
                      <a:pt x="142426" y="38903"/>
                      <a:pt x="99080" y="47594"/>
                      <a:pt x="89586" y="38100"/>
                    </a:cubicBezTo>
                    <a:cubicBezTo>
                      <a:pt x="47368" y="-4118"/>
                      <a:pt x="112862" y="21869"/>
                      <a:pt x="72653" y="8467"/>
                    </a:cubicBezTo>
                    <a:cubicBezTo>
                      <a:pt x="42426" y="18542"/>
                      <a:pt x="54679" y="11982"/>
                      <a:pt x="34553" y="25400"/>
                    </a:cubicBezTo>
                    <a:cubicBezTo>
                      <a:pt x="28908" y="33867"/>
                      <a:pt x="20837" y="41146"/>
                      <a:pt x="17619" y="50800"/>
                    </a:cubicBezTo>
                    <a:cubicBezTo>
                      <a:pt x="11777" y="68327"/>
                      <a:pt x="15861" y="59787"/>
                      <a:pt x="4919" y="76200"/>
                    </a:cubicBezTo>
                    <a:cubicBezTo>
                      <a:pt x="-247" y="102032"/>
                      <a:pt x="-2902" y="104184"/>
                      <a:pt x="4919" y="135467"/>
                    </a:cubicBezTo>
                    <a:cubicBezTo>
                      <a:pt x="6153" y="140403"/>
                      <a:pt x="8835" y="145892"/>
                      <a:pt x="13386" y="148167"/>
                    </a:cubicBezTo>
                    <a:cubicBezTo>
                      <a:pt x="21063" y="152006"/>
                      <a:pt x="30319" y="150989"/>
                      <a:pt x="38786" y="152400"/>
                    </a:cubicBezTo>
                    <a:cubicBezTo>
                      <a:pt x="34553" y="155222"/>
                      <a:pt x="29264" y="156894"/>
                      <a:pt x="26086" y="160867"/>
                    </a:cubicBezTo>
                    <a:cubicBezTo>
                      <a:pt x="17755" y="171280"/>
                      <a:pt x="23916" y="183884"/>
                      <a:pt x="26086" y="194733"/>
                    </a:cubicBezTo>
                    <a:cubicBezTo>
                      <a:pt x="45842" y="193322"/>
                      <a:pt x="65547" y="190500"/>
                      <a:pt x="85353" y="190500"/>
                    </a:cubicBezTo>
                    <a:cubicBezTo>
                      <a:pt x="91171" y="190500"/>
                      <a:pt x="96607" y="193471"/>
                      <a:pt x="102286" y="194733"/>
                    </a:cubicBezTo>
                    <a:cubicBezTo>
                      <a:pt x="109310" y="196294"/>
                      <a:pt x="116397" y="197556"/>
                      <a:pt x="123453" y="198967"/>
                    </a:cubicBezTo>
                    <a:cubicBezTo>
                      <a:pt x="124864" y="203200"/>
                      <a:pt x="124898" y="208183"/>
                      <a:pt x="127686" y="211667"/>
                    </a:cubicBezTo>
                    <a:cubicBezTo>
                      <a:pt x="130864" y="215640"/>
                      <a:pt x="139388" y="215144"/>
                      <a:pt x="140386" y="220133"/>
                    </a:cubicBezTo>
                    <a:cubicBezTo>
                      <a:pt x="141384" y="225122"/>
                      <a:pt x="136746" y="231224"/>
                      <a:pt x="131919" y="232833"/>
                    </a:cubicBezTo>
                    <a:cubicBezTo>
                      <a:pt x="118465" y="237318"/>
                      <a:pt x="103643" y="235193"/>
                      <a:pt x="89586" y="237067"/>
                    </a:cubicBezTo>
                    <a:cubicBezTo>
                      <a:pt x="78066" y="238603"/>
                      <a:pt x="62986" y="242658"/>
                      <a:pt x="51486" y="245533"/>
                    </a:cubicBezTo>
                    <a:cubicBezTo>
                      <a:pt x="45529" y="254469"/>
                      <a:pt x="35224" y="263138"/>
                      <a:pt x="47253" y="275167"/>
                    </a:cubicBezTo>
                    <a:cubicBezTo>
                      <a:pt x="51367" y="279281"/>
                      <a:pt x="58542" y="277989"/>
                      <a:pt x="64186" y="279400"/>
                    </a:cubicBezTo>
                    <a:cubicBezTo>
                      <a:pt x="65597" y="283633"/>
                      <a:pt x="65264" y="288945"/>
                      <a:pt x="68419" y="292100"/>
                    </a:cubicBezTo>
                    <a:cubicBezTo>
                      <a:pt x="71574" y="295255"/>
                      <a:pt x="76709" y="295654"/>
                      <a:pt x="81119" y="296333"/>
                    </a:cubicBezTo>
                    <a:cubicBezTo>
                      <a:pt x="95136" y="298489"/>
                      <a:pt x="109342" y="299156"/>
                      <a:pt x="123453" y="300567"/>
                    </a:cubicBezTo>
                    <a:cubicBezTo>
                      <a:pt x="124864" y="304800"/>
                      <a:pt x="124898" y="309783"/>
                      <a:pt x="127686" y="313267"/>
                    </a:cubicBezTo>
                    <a:cubicBezTo>
                      <a:pt x="130864" y="317240"/>
                      <a:pt x="135303" y="321512"/>
                      <a:pt x="140386" y="321733"/>
                    </a:cubicBezTo>
                    <a:lnTo>
                      <a:pt x="225053" y="317500"/>
                    </a:lnTo>
                    <a:cubicBezTo>
                      <a:pt x="229286" y="316089"/>
                      <a:pt x="234269" y="316055"/>
                      <a:pt x="237753" y="313267"/>
                    </a:cubicBezTo>
                    <a:cubicBezTo>
                      <a:pt x="241726" y="310089"/>
                      <a:pt x="241905" y="303264"/>
                      <a:pt x="246219" y="300567"/>
                    </a:cubicBezTo>
                    <a:cubicBezTo>
                      <a:pt x="253787" y="295837"/>
                      <a:pt x="263152" y="294922"/>
                      <a:pt x="271619" y="292100"/>
                    </a:cubicBezTo>
                    <a:lnTo>
                      <a:pt x="284319" y="287867"/>
                    </a:lnTo>
                    <a:cubicBezTo>
                      <a:pt x="302636" y="289902"/>
                      <a:pt x="325056" y="291279"/>
                      <a:pt x="343586" y="296333"/>
                    </a:cubicBezTo>
                    <a:cubicBezTo>
                      <a:pt x="352196" y="298681"/>
                      <a:pt x="360519" y="301978"/>
                      <a:pt x="368986" y="304800"/>
                    </a:cubicBezTo>
                    <a:lnTo>
                      <a:pt x="381686" y="309033"/>
                    </a:lnTo>
                    <a:cubicBezTo>
                      <a:pt x="396734" y="306024"/>
                      <a:pt x="407086" y="310325"/>
                      <a:pt x="407086" y="292100"/>
                    </a:cubicBezTo>
                    <a:cubicBezTo>
                      <a:pt x="407086" y="287638"/>
                      <a:pt x="405020" y="283301"/>
                      <a:pt x="402853" y="279400"/>
                    </a:cubicBezTo>
                    <a:cubicBezTo>
                      <a:pt x="397911" y="270505"/>
                      <a:pt x="385919" y="254000"/>
                      <a:pt x="385919" y="254000"/>
                    </a:cubicBezTo>
                    <a:cubicBezTo>
                      <a:pt x="405313" y="247536"/>
                      <a:pt x="410614" y="268111"/>
                      <a:pt x="415553" y="270933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9" name="Freeform 316">
                <a:extLst>
                  <a:ext uri="{FF2B5EF4-FFF2-40B4-BE49-F238E27FC236}">
                    <a16:creationId xmlns:a16="http://schemas.microsoft.com/office/drawing/2014/main" xmlns="" id="{8E333A37-776B-4396-9ABB-385799FC2232}"/>
                  </a:ext>
                </a:extLst>
              </p:cNvPr>
              <p:cNvSpPr/>
              <p:nvPr/>
            </p:nvSpPr>
            <p:spPr>
              <a:xfrm>
                <a:off x="1912081" y="2375022"/>
                <a:ext cx="84978" cy="84667"/>
              </a:xfrm>
              <a:custGeom>
                <a:avLst/>
                <a:gdLst>
                  <a:gd name="connsiteX0" fmla="*/ 16934 w 84978"/>
                  <a:gd name="connsiteY0" fmla="*/ 0 h 84667"/>
                  <a:gd name="connsiteX1" fmla="*/ 16934 w 84978"/>
                  <a:gd name="connsiteY1" fmla="*/ 0 h 84667"/>
                  <a:gd name="connsiteX2" fmla="*/ 21167 w 84978"/>
                  <a:gd name="connsiteY2" fmla="*/ 38100 h 84667"/>
                  <a:gd name="connsiteX3" fmla="*/ 8467 w 84978"/>
                  <a:gd name="connsiteY3" fmla="*/ 42333 h 84667"/>
                  <a:gd name="connsiteX4" fmla="*/ 0 w 84978"/>
                  <a:gd name="connsiteY4" fmla="*/ 55033 h 84667"/>
                  <a:gd name="connsiteX5" fmla="*/ 12700 w 84978"/>
                  <a:gd name="connsiteY5" fmla="*/ 59267 h 84667"/>
                  <a:gd name="connsiteX6" fmla="*/ 33867 w 84978"/>
                  <a:gd name="connsiteY6" fmla="*/ 80433 h 84667"/>
                  <a:gd name="connsiteX7" fmla="*/ 63500 w 84978"/>
                  <a:gd name="connsiteY7" fmla="*/ 84667 h 84667"/>
                  <a:gd name="connsiteX8" fmla="*/ 84667 w 84978"/>
                  <a:gd name="connsiteY8" fmla="*/ 67733 h 84667"/>
                  <a:gd name="connsiteX9" fmla="*/ 71967 w 84978"/>
                  <a:gd name="connsiteY9" fmla="*/ 63500 h 84667"/>
                  <a:gd name="connsiteX10" fmla="*/ 42334 w 84978"/>
                  <a:gd name="connsiteY10" fmla="*/ 33867 h 84667"/>
                  <a:gd name="connsiteX11" fmla="*/ 16934 w 84978"/>
                  <a:gd name="connsiteY11" fmla="*/ 0 h 84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978" h="84667">
                    <a:moveTo>
                      <a:pt x="16934" y="0"/>
                    </a:moveTo>
                    <a:lnTo>
                      <a:pt x="16934" y="0"/>
                    </a:lnTo>
                    <a:cubicBezTo>
                      <a:pt x="18345" y="12700"/>
                      <a:pt x="23673" y="25570"/>
                      <a:pt x="21167" y="38100"/>
                    </a:cubicBezTo>
                    <a:cubicBezTo>
                      <a:pt x="20292" y="42476"/>
                      <a:pt x="11952" y="39545"/>
                      <a:pt x="8467" y="42333"/>
                    </a:cubicBezTo>
                    <a:cubicBezTo>
                      <a:pt x="4494" y="45511"/>
                      <a:pt x="2822" y="50800"/>
                      <a:pt x="0" y="55033"/>
                    </a:cubicBezTo>
                    <a:cubicBezTo>
                      <a:pt x="4233" y="56444"/>
                      <a:pt x="9215" y="56479"/>
                      <a:pt x="12700" y="59267"/>
                    </a:cubicBezTo>
                    <a:cubicBezTo>
                      <a:pt x="27376" y="71008"/>
                      <a:pt x="13547" y="74337"/>
                      <a:pt x="33867" y="80433"/>
                    </a:cubicBezTo>
                    <a:cubicBezTo>
                      <a:pt x="43424" y="83300"/>
                      <a:pt x="53622" y="83256"/>
                      <a:pt x="63500" y="84667"/>
                    </a:cubicBezTo>
                    <a:cubicBezTo>
                      <a:pt x="68846" y="82885"/>
                      <a:pt x="87613" y="79516"/>
                      <a:pt x="84667" y="67733"/>
                    </a:cubicBezTo>
                    <a:cubicBezTo>
                      <a:pt x="83585" y="63404"/>
                      <a:pt x="76200" y="64911"/>
                      <a:pt x="71967" y="63500"/>
                    </a:cubicBezTo>
                    <a:cubicBezTo>
                      <a:pt x="30109" y="35595"/>
                      <a:pt x="55374" y="59947"/>
                      <a:pt x="42334" y="33867"/>
                    </a:cubicBezTo>
                    <a:cubicBezTo>
                      <a:pt x="32301" y="13802"/>
                      <a:pt x="21167" y="5644"/>
                      <a:pt x="16934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0" name="Freeform 317">
                <a:extLst>
                  <a:ext uri="{FF2B5EF4-FFF2-40B4-BE49-F238E27FC236}">
                    <a16:creationId xmlns:a16="http://schemas.microsoft.com/office/drawing/2014/main" xmlns="" id="{E9BF0617-A78A-4E94-86A7-DC955A9F4A34}"/>
                  </a:ext>
                </a:extLst>
              </p:cNvPr>
              <p:cNvSpPr/>
              <p:nvPr/>
            </p:nvSpPr>
            <p:spPr>
              <a:xfrm>
                <a:off x="1881007" y="2058846"/>
                <a:ext cx="131556" cy="193287"/>
              </a:xfrm>
              <a:custGeom>
                <a:avLst/>
                <a:gdLst>
                  <a:gd name="connsiteX0" fmla="*/ 50800 w 131556"/>
                  <a:gd name="connsiteY0" fmla="*/ 173567 h 193287"/>
                  <a:gd name="connsiteX1" fmla="*/ 50800 w 131556"/>
                  <a:gd name="connsiteY1" fmla="*/ 173567 h 193287"/>
                  <a:gd name="connsiteX2" fmla="*/ 88900 w 131556"/>
                  <a:gd name="connsiteY2" fmla="*/ 177800 h 193287"/>
                  <a:gd name="connsiteX3" fmla="*/ 97366 w 131556"/>
                  <a:gd name="connsiteY3" fmla="*/ 165100 h 193287"/>
                  <a:gd name="connsiteX4" fmla="*/ 88900 w 131556"/>
                  <a:gd name="connsiteY4" fmla="*/ 152400 h 193287"/>
                  <a:gd name="connsiteX5" fmla="*/ 93133 w 131556"/>
                  <a:gd name="connsiteY5" fmla="*/ 139700 h 193287"/>
                  <a:gd name="connsiteX6" fmla="*/ 101600 w 131556"/>
                  <a:gd name="connsiteY6" fmla="*/ 152400 h 193287"/>
                  <a:gd name="connsiteX7" fmla="*/ 114300 w 131556"/>
                  <a:gd name="connsiteY7" fmla="*/ 160867 h 193287"/>
                  <a:gd name="connsiteX8" fmla="*/ 118533 w 131556"/>
                  <a:gd name="connsiteY8" fmla="*/ 148167 h 193287"/>
                  <a:gd name="connsiteX9" fmla="*/ 122766 w 131556"/>
                  <a:gd name="connsiteY9" fmla="*/ 127000 h 193287"/>
                  <a:gd name="connsiteX10" fmla="*/ 118533 w 131556"/>
                  <a:gd name="connsiteY10" fmla="*/ 105834 h 193287"/>
                  <a:gd name="connsiteX11" fmla="*/ 114300 w 131556"/>
                  <a:gd name="connsiteY11" fmla="*/ 84667 h 193287"/>
                  <a:gd name="connsiteX12" fmla="*/ 101600 w 131556"/>
                  <a:gd name="connsiteY12" fmla="*/ 50800 h 193287"/>
                  <a:gd name="connsiteX13" fmla="*/ 105833 w 131556"/>
                  <a:gd name="connsiteY13" fmla="*/ 38100 h 193287"/>
                  <a:gd name="connsiteX14" fmla="*/ 88900 w 131556"/>
                  <a:gd name="connsiteY14" fmla="*/ 0 h 193287"/>
                  <a:gd name="connsiteX15" fmla="*/ 67733 w 131556"/>
                  <a:gd name="connsiteY15" fmla="*/ 4234 h 193287"/>
                  <a:gd name="connsiteX16" fmla="*/ 55033 w 131556"/>
                  <a:gd name="connsiteY16" fmla="*/ 8467 h 193287"/>
                  <a:gd name="connsiteX17" fmla="*/ 42333 w 131556"/>
                  <a:gd name="connsiteY17" fmla="*/ 4234 h 193287"/>
                  <a:gd name="connsiteX18" fmla="*/ 12700 w 131556"/>
                  <a:gd name="connsiteY18" fmla="*/ 12700 h 193287"/>
                  <a:gd name="connsiteX19" fmla="*/ 4233 w 131556"/>
                  <a:gd name="connsiteY19" fmla="*/ 25400 h 193287"/>
                  <a:gd name="connsiteX20" fmla="*/ 16933 w 131556"/>
                  <a:gd name="connsiteY20" fmla="*/ 29634 h 193287"/>
                  <a:gd name="connsiteX21" fmla="*/ 42333 w 131556"/>
                  <a:gd name="connsiteY21" fmla="*/ 46567 h 193287"/>
                  <a:gd name="connsiteX22" fmla="*/ 38100 w 131556"/>
                  <a:gd name="connsiteY22" fmla="*/ 63500 h 193287"/>
                  <a:gd name="connsiteX23" fmla="*/ 25400 w 131556"/>
                  <a:gd name="connsiteY23" fmla="*/ 67734 h 193287"/>
                  <a:gd name="connsiteX24" fmla="*/ 12700 w 131556"/>
                  <a:gd name="connsiteY24" fmla="*/ 76200 h 193287"/>
                  <a:gd name="connsiteX25" fmla="*/ 8466 w 131556"/>
                  <a:gd name="connsiteY25" fmla="*/ 97367 h 193287"/>
                  <a:gd name="connsiteX26" fmla="*/ 0 w 131556"/>
                  <a:gd name="connsiteY26" fmla="*/ 122767 h 193287"/>
                  <a:gd name="connsiteX27" fmla="*/ 4233 w 131556"/>
                  <a:gd name="connsiteY27" fmla="*/ 135467 h 193287"/>
                  <a:gd name="connsiteX28" fmla="*/ 16933 w 131556"/>
                  <a:gd name="connsiteY28" fmla="*/ 139700 h 193287"/>
                  <a:gd name="connsiteX29" fmla="*/ 42333 w 131556"/>
                  <a:gd name="connsiteY29" fmla="*/ 143934 h 193287"/>
                  <a:gd name="connsiteX30" fmla="*/ 46566 w 131556"/>
                  <a:gd name="connsiteY30" fmla="*/ 169334 h 193287"/>
                  <a:gd name="connsiteX31" fmla="*/ 50800 w 131556"/>
                  <a:gd name="connsiteY31" fmla="*/ 173567 h 193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31556" h="193287">
                    <a:moveTo>
                      <a:pt x="50800" y="173567"/>
                    </a:moveTo>
                    <a:lnTo>
                      <a:pt x="50800" y="173567"/>
                    </a:lnTo>
                    <a:cubicBezTo>
                      <a:pt x="97959" y="197146"/>
                      <a:pt x="77386" y="200829"/>
                      <a:pt x="88900" y="177800"/>
                    </a:cubicBezTo>
                    <a:cubicBezTo>
                      <a:pt x="91175" y="173249"/>
                      <a:pt x="94544" y="169333"/>
                      <a:pt x="97366" y="165100"/>
                    </a:cubicBezTo>
                    <a:cubicBezTo>
                      <a:pt x="94544" y="160867"/>
                      <a:pt x="89736" y="157418"/>
                      <a:pt x="88900" y="152400"/>
                    </a:cubicBezTo>
                    <a:cubicBezTo>
                      <a:pt x="88166" y="147998"/>
                      <a:pt x="88671" y="139700"/>
                      <a:pt x="93133" y="139700"/>
                    </a:cubicBezTo>
                    <a:cubicBezTo>
                      <a:pt x="98221" y="139700"/>
                      <a:pt x="98002" y="148802"/>
                      <a:pt x="101600" y="152400"/>
                    </a:cubicBezTo>
                    <a:cubicBezTo>
                      <a:pt x="105198" y="155998"/>
                      <a:pt x="110067" y="158045"/>
                      <a:pt x="114300" y="160867"/>
                    </a:cubicBezTo>
                    <a:cubicBezTo>
                      <a:pt x="115711" y="156634"/>
                      <a:pt x="115745" y="151652"/>
                      <a:pt x="118533" y="148167"/>
                    </a:cubicBezTo>
                    <a:cubicBezTo>
                      <a:pt x="131874" y="131490"/>
                      <a:pt x="137647" y="149321"/>
                      <a:pt x="122766" y="127000"/>
                    </a:cubicBezTo>
                    <a:cubicBezTo>
                      <a:pt x="121355" y="119945"/>
                      <a:pt x="125589" y="127706"/>
                      <a:pt x="118533" y="105834"/>
                    </a:cubicBezTo>
                    <a:lnTo>
                      <a:pt x="114300" y="84667"/>
                    </a:lnTo>
                    <a:cubicBezTo>
                      <a:pt x="110067" y="73378"/>
                      <a:pt x="103757" y="62662"/>
                      <a:pt x="101600" y="50800"/>
                    </a:cubicBezTo>
                    <a:cubicBezTo>
                      <a:pt x="100802" y="46410"/>
                      <a:pt x="105833" y="42562"/>
                      <a:pt x="105833" y="38100"/>
                    </a:cubicBezTo>
                    <a:cubicBezTo>
                      <a:pt x="105833" y="6732"/>
                      <a:pt x="107377" y="12318"/>
                      <a:pt x="88900" y="0"/>
                    </a:cubicBezTo>
                    <a:cubicBezTo>
                      <a:pt x="81844" y="1411"/>
                      <a:pt x="74714" y="2489"/>
                      <a:pt x="67733" y="4234"/>
                    </a:cubicBezTo>
                    <a:cubicBezTo>
                      <a:pt x="63404" y="5316"/>
                      <a:pt x="59495" y="8467"/>
                      <a:pt x="55033" y="8467"/>
                    </a:cubicBezTo>
                    <a:cubicBezTo>
                      <a:pt x="50571" y="8467"/>
                      <a:pt x="46566" y="5645"/>
                      <a:pt x="42333" y="4234"/>
                    </a:cubicBezTo>
                    <a:cubicBezTo>
                      <a:pt x="41227" y="4510"/>
                      <a:pt x="15460" y="10492"/>
                      <a:pt x="12700" y="12700"/>
                    </a:cubicBezTo>
                    <a:cubicBezTo>
                      <a:pt x="8727" y="15878"/>
                      <a:pt x="7055" y="21167"/>
                      <a:pt x="4233" y="25400"/>
                    </a:cubicBezTo>
                    <a:cubicBezTo>
                      <a:pt x="8466" y="26811"/>
                      <a:pt x="13032" y="27467"/>
                      <a:pt x="16933" y="29634"/>
                    </a:cubicBezTo>
                    <a:cubicBezTo>
                      <a:pt x="25828" y="34576"/>
                      <a:pt x="42333" y="46567"/>
                      <a:pt x="42333" y="46567"/>
                    </a:cubicBezTo>
                    <a:cubicBezTo>
                      <a:pt x="40922" y="52211"/>
                      <a:pt x="41734" y="58957"/>
                      <a:pt x="38100" y="63500"/>
                    </a:cubicBezTo>
                    <a:cubicBezTo>
                      <a:pt x="35312" y="66985"/>
                      <a:pt x="29391" y="65738"/>
                      <a:pt x="25400" y="67734"/>
                    </a:cubicBezTo>
                    <a:cubicBezTo>
                      <a:pt x="20849" y="70009"/>
                      <a:pt x="16933" y="73378"/>
                      <a:pt x="12700" y="76200"/>
                    </a:cubicBezTo>
                    <a:cubicBezTo>
                      <a:pt x="11289" y="83256"/>
                      <a:pt x="10359" y="90425"/>
                      <a:pt x="8466" y="97367"/>
                    </a:cubicBezTo>
                    <a:cubicBezTo>
                      <a:pt x="6118" y="105977"/>
                      <a:pt x="0" y="122767"/>
                      <a:pt x="0" y="122767"/>
                    </a:cubicBezTo>
                    <a:cubicBezTo>
                      <a:pt x="1411" y="127000"/>
                      <a:pt x="1078" y="132312"/>
                      <a:pt x="4233" y="135467"/>
                    </a:cubicBezTo>
                    <a:cubicBezTo>
                      <a:pt x="7388" y="138622"/>
                      <a:pt x="12577" y="138732"/>
                      <a:pt x="16933" y="139700"/>
                    </a:cubicBezTo>
                    <a:cubicBezTo>
                      <a:pt x="25312" y="141562"/>
                      <a:pt x="33866" y="142523"/>
                      <a:pt x="42333" y="143934"/>
                    </a:cubicBezTo>
                    <a:cubicBezTo>
                      <a:pt x="43744" y="152401"/>
                      <a:pt x="42307" y="161881"/>
                      <a:pt x="46566" y="169334"/>
                    </a:cubicBezTo>
                    <a:cubicBezTo>
                      <a:pt x="50260" y="175798"/>
                      <a:pt x="50094" y="172862"/>
                      <a:pt x="50800" y="173567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1" name="Freeform 318">
                <a:extLst>
                  <a:ext uri="{FF2B5EF4-FFF2-40B4-BE49-F238E27FC236}">
                    <a16:creationId xmlns:a16="http://schemas.microsoft.com/office/drawing/2014/main" xmlns="" id="{02576046-C6B0-4BF2-BAF6-D6265431510A}"/>
                  </a:ext>
                </a:extLst>
              </p:cNvPr>
              <p:cNvSpPr/>
              <p:nvPr/>
            </p:nvSpPr>
            <p:spPr>
              <a:xfrm rot="-420000">
                <a:off x="2021683" y="2033718"/>
                <a:ext cx="97456" cy="178075"/>
              </a:xfrm>
              <a:custGeom>
                <a:avLst/>
                <a:gdLst>
                  <a:gd name="connsiteX0" fmla="*/ 21256 w 97456"/>
                  <a:gd name="connsiteY0" fmla="*/ 173805 h 178075"/>
                  <a:gd name="connsiteX1" fmla="*/ 21256 w 97456"/>
                  <a:gd name="connsiteY1" fmla="*/ 173805 h 178075"/>
                  <a:gd name="connsiteX2" fmla="*/ 46656 w 97456"/>
                  <a:gd name="connsiteY2" fmla="*/ 144171 h 178075"/>
                  <a:gd name="connsiteX3" fmla="*/ 50889 w 97456"/>
                  <a:gd name="connsiteY3" fmla="*/ 118771 h 178075"/>
                  <a:gd name="connsiteX4" fmla="*/ 55123 w 97456"/>
                  <a:gd name="connsiteY4" fmla="*/ 97605 h 178075"/>
                  <a:gd name="connsiteX5" fmla="*/ 76289 w 97456"/>
                  <a:gd name="connsiteY5" fmla="*/ 101838 h 178075"/>
                  <a:gd name="connsiteX6" fmla="*/ 88989 w 97456"/>
                  <a:gd name="connsiteY6" fmla="*/ 67971 h 178075"/>
                  <a:gd name="connsiteX7" fmla="*/ 97456 w 97456"/>
                  <a:gd name="connsiteY7" fmla="*/ 42571 h 178075"/>
                  <a:gd name="connsiteX8" fmla="*/ 93223 w 97456"/>
                  <a:gd name="connsiteY8" fmla="*/ 17171 h 178075"/>
                  <a:gd name="connsiteX9" fmla="*/ 80523 w 97456"/>
                  <a:gd name="connsiteY9" fmla="*/ 21405 h 178075"/>
                  <a:gd name="connsiteX10" fmla="*/ 42423 w 97456"/>
                  <a:gd name="connsiteY10" fmla="*/ 17171 h 178075"/>
                  <a:gd name="connsiteX11" fmla="*/ 21256 w 97456"/>
                  <a:gd name="connsiteY11" fmla="*/ 238 h 178075"/>
                  <a:gd name="connsiteX12" fmla="*/ 8556 w 97456"/>
                  <a:gd name="connsiteY12" fmla="*/ 8705 h 178075"/>
                  <a:gd name="connsiteX13" fmla="*/ 4323 w 97456"/>
                  <a:gd name="connsiteY13" fmla="*/ 21405 h 178075"/>
                  <a:gd name="connsiteX14" fmla="*/ 12789 w 97456"/>
                  <a:gd name="connsiteY14" fmla="*/ 67971 h 178075"/>
                  <a:gd name="connsiteX15" fmla="*/ 8556 w 97456"/>
                  <a:gd name="connsiteY15" fmla="*/ 89138 h 178075"/>
                  <a:gd name="connsiteX16" fmla="*/ 89 w 97456"/>
                  <a:gd name="connsiteY16" fmla="*/ 101838 h 178075"/>
                  <a:gd name="connsiteX17" fmla="*/ 12789 w 97456"/>
                  <a:gd name="connsiteY17" fmla="*/ 110305 h 178075"/>
                  <a:gd name="connsiteX18" fmla="*/ 17023 w 97456"/>
                  <a:gd name="connsiteY18" fmla="*/ 135705 h 178075"/>
                  <a:gd name="connsiteX19" fmla="*/ 89 w 97456"/>
                  <a:gd name="connsiteY19" fmla="*/ 161105 h 178075"/>
                  <a:gd name="connsiteX20" fmla="*/ 8556 w 97456"/>
                  <a:gd name="connsiteY20" fmla="*/ 173805 h 178075"/>
                  <a:gd name="connsiteX21" fmla="*/ 38189 w 97456"/>
                  <a:gd name="connsiteY21" fmla="*/ 173805 h 178075"/>
                  <a:gd name="connsiteX22" fmla="*/ 21256 w 97456"/>
                  <a:gd name="connsiteY22" fmla="*/ 173805 h 178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56" h="178075">
                    <a:moveTo>
                      <a:pt x="21256" y="173805"/>
                    </a:moveTo>
                    <a:lnTo>
                      <a:pt x="21256" y="173805"/>
                    </a:lnTo>
                    <a:cubicBezTo>
                      <a:pt x="29723" y="163927"/>
                      <a:pt x="40488" y="155626"/>
                      <a:pt x="46656" y="144171"/>
                    </a:cubicBezTo>
                    <a:cubicBezTo>
                      <a:pt x="50725" y="136613"/>
                      <a:pt x="51602" y="127325"/>
                      <a:pt x="50889" y="118771"/>
                    </a:cubicBezTo>
                    <a:cubicBezTo>
                      <a:pt x="48277" y="87425"/>
                      <a:pt x="30324" y="91405"/>
                      <a:pt x="55123" y="97605"/>
                    </a:cubicBezTo>
                    <a:cubicBezTo>
                      <a:pt x="62103" y="99350"/>
                      <a:pt x="69234" y="100427"/>
                      <a:pt x="76289" y="101838"/>
                    </a:cubicBezTo>
                    <a:cubicBezTo>
                      <a:pt x="91024" y="79736"/>
                      <a:pt x="80538" y="98957"/>
                      <a:pt x="88989" y="67971"/>
                    </a:cubicBezTo>
                    <a:cubicBezTo>
                      <a:pt x="91337" y="59361"/>
                      <a:pt x="97456" y="42571"/>
                      <a:pt x="97456" y="42571"/>
                    </a:cubicBezTo>
                    <a:cubicBezTo>
                      <a:pt x="96045" y="34104"/>
                      <a:pt x="98585" y="23874"/>
                      <a:pt x="93223" y="17171"/>
                    </a:cubicBezTo>
                    <a:cubicBezTo>
                      <a:pt x="90435" y="13686"/>
                      <a:pt x="84985" y="21405"/>
                      <a:pt x="80523" y="21405"/>
                    </a:cubicBezTo>
                    <a:cubicBezTo>
                      <a:pt x="67745" y="21405"/>
                      <a:pt x="55123" y="18582"/>
                      <a:pt x="42423" y="17171"/>
                    </a:cubicBezTo>
                    <a:cubicBezTo>
                      <a:pt x="37476" y="9751"/>
                      <a:pt x="33525" y="-1807"/>
                      <a:pt x="21256" y="238"/>
                    </a:cubicBezTo>
                    <a:cubicBezTo>
                      <a:pt x="16237" y="1075"/>
                      <a:pt x="12789" y="5883"/>
                      <a:pt x="8556" y="8705"/>
                    </a:cubicBezTo>
                    <a:cubicBezTo>
                      <a:pt x="7145" y="12938"/>
                      <a:pt x="4323" y="16943"/>
                      <a:pt x="4323" y="21405"/>
                    </a:cubicBezTo>
                    <a:cubicBezTo>
                      <a:pt x="4323" y="45338"/>
                      <a:pt x="6836" y="50111"/>
                      <a:pt x="12789" y="67971"/>
                    </a:cubicBezTo>
                    <a:cubicBezTo>
                      <a:pt x="11378" y="75027"/>
                      <a:pt x="11082" y="82401"/>
                      <a:pt x="8556" y="89138"/>
                    </a:cubicBezTo>
                    <a:cubicBezTo>
                      <a:pt x="6770" y="93902"/>
                      <a:pt x="-909" y="96849"/>
                      <a:pt x="89" y="101838"/>
                    </a:cubicBezTo>
                    <a:cubicBezTo>
                      <a:pt x="1087" y="106827"/>
                      <a:pt x="8556" y="107483"/>
                      <a:pt x="12789" y="110305"/>
                    </a:cubicBezTo>
                    <a:cubicBezTo>
                      <a:pt x="21309" y="123084"/>
                      <a:pt x="24990" y="121365"/>
                      <a:pt x="17023" y="135705"/>
                    </a:cubicBezTo>
                    <a:cubicBezTo>
                      <a:pt x="12081" y="144600"/>
                      <a:pt x="89" y="161105"/>
                      <a:pt x="89" y="161105"/>
                    </a:cubicBezTo>
                    <a:cubicBezTo>
                      <a:pt x="2911" y="165338"/>
                      <a:pt x="4583" y="170627"/>
                      <a:pt x="8556" y="173805"/>
                    </a:cubicBezTo>
                    <a:cubicBezTo>
                      <a:pt x="18678" y="181902"/>
                      <a:pt x="27485" y="176481"/>
                      <a:pt x="38189" y="173805"/>
                    </a:cubicBezTo>
                    <a:cubicBezTo>
                      <a:pt x="47763" y="159445"/>
                      <a:pt x="24078" y="173805"/>
                      <a:pt x="21256" y="17380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2" name="Freeform 319">
                <a:extLst>
                  <a:ext uri="{FF2B5EF4-FFF2-40B4-BE49-F238E27FC236}">
                    <a16:creationId xmlns:a16="http://schemas.microsoft.com/office/drawing/2014/main" xmlns="" id="{DCA21EAE-52A1-4A9B-907D-4267DEFC1B60}"/>
                  </a:ext>
                </a:extLst>
              </p:cNvPr>
              <p:cNvSpPr/>
              <p:nvPr/>
            </p:nvSpPr>
            <p:spPr>
              <a:xfrm rot="2000545">
                <a:off x="1716977" y="2105886"/>
                <a:ext cx="64378" cy="49784"/>
              </a:xfrm>
              <a:custGeom>
                <a:avLst/>
                <a:gdLst>
                  <a:gd name="connsiteX0" fmla="*/ 23519 w 43368"/>
                  <a:gd name="connsiteY0" fmla="*/ 254 h 49784"/>
                  <a:gd name="connsiteX1" fmla="*/ 13994 w 43368"/>
                  <a:gd name="connsiteY1" fmla="*/ 5969 h 49784"/>
                  <a:gd name="connsiteX2" fmla="*/ 2564 w 43368"/>
                  <a:gd name="connsiteY2" fmla="*/ 13589 h 49784"/>
                  <a:gd name="connsiteX3" fmla="*/ 2564 w 43368"/>
                  <a:gd name="connsiteY3" fmla="*/ 40259 h 49784"/>
                  <a:gd name="connsiteX4" fmla="*/ 4469 w 43368"/>
                  <a:gd name="connsiteY4" fmla="*/ 45974 h 49784"/>
                  <a:gd name="connsiteX5" fmla="*/ 15899 w 43368"/>
                  <a:gd name="connsiteY5" fmla="*/ 49784 h 49784"/>
                  <a:gd name="connsiteX6" fmla="*/ 34949 w 43368"/>
                  <a:gd name="connsiteY6" fmla="*/ 45974 h 49784"/>
                  <a:gd name="connsiteX7" fmla="*/ 40664 w 43368"/>
                  <a:gd name="connsiteY7" fmla="*/ 42164 h 49784"/>
                  <a:gd name="connsiteX8" fmla="*/ 40664 w 43368"/>
                  <a:gd name="connsiteY8" fmla="*/ 17399 h 49784"/>
                  <a:gd name="connsiteX9" fmla="*/ 29234 w 43368"/>
                  <a:gd name="connsiteY9" fmla="*/ 9779 h 49784"/>
                  <a:gd name="connsiteX10" fmla="*/ 31139 w 43368"/>
                  <a:gd name="connsiteY10" fmla="*/ 2159 h 49784"/>
                  <a:gd name="connsiteX11" fmla="*/ 19709 w 43368"/>
                  <a:gd name="connsiteY11" fmla="*/ 2159 h 49784"/>
                  <a:gd name="connsiteX12" fmla="*/ 23519 w 43368"/>
                  <a:gd name="connsiteY12" fmla="*/ 254 h 49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368" h="49784">
                    <a:moveTo>
                      <a:pt x="23519" y="254"/>
                    </a:moveTo>
                    <a:cubicBezTo>
                      <a:pt x="22567" y="889"/>
                      <a:pt x="17118" y="3981"/>
                      <a:pt x="13994" y="5969"/>
                    </a:cubicBezTo>
                    <a:cubicBezTo>
                      <a:pt x="10131" y="8427"/>
                      <a:pt x="2564" y="13589"/>
                      <a:pt x="2564" y="13589"/>
                    </a:cubicBezTo>
                    <a:cubicBezTo>
                      <a:pt x="-1320" y="25241"/>
                      <a:pt x="-358" y="19808"/>
                      <a:pt x="2564" y="40259"/>
                    </a:cubicBezTo>
                    <a:cubicBezTo>
                      <a:pt x="2848" y="42247"/>
                      <a:pt x="2835" y="44807"/>
                      <a:pt x="4469" y="45974"/>
                    </a:cubicBezTo>
                    <a:cubicBezTo>
                      <a:pt x="7737" y="48308"/>
                      <a:pt x="15899" y="49784"/>
                      <a:pt x="15899" y="49784"/>
                    </a:cubicBezTo>
                    <a:cubicBezTo>
                      <a:pt x="20813" y="49082"/>
                      <a:pt x="29629" y="48634"/>
                      <a:pt x="34949" y="45974"/>
                    </a:cubicBezTo>
                    <a:cubicBezTo>
                      <a:pt x="36997" y="44950"/>
                      <a:pt x="38759" y="43434"/>
                      <a:pt x="40664" y="42164"/>
                    </a:cubicBezTo>
                    <a:cubicBezTo>
                      <a:pt x="42745" y="33839"/>
                      <a:pt x="45534" y="26443"/>
                      <a:pt x="40664" y="17399"/>
                    </a:cubicBezTo>
                    <a:cubicBezTo>
                      <a:pt x="38493" y="13367"/>
                      <a:pt x="29234" y="9779"/>
                      <a:pt x="29234" y="9779"/>
                    </a:cubicBezTo>
                    <a:cubicBezTo>
                      <a:pt x="29869" y="7239"/>
                      <a:pt x="32111" y="4590"/>
                      <a:pt x="31139" y="2159"/>
                    </a:cubicBezTo>
                    <a:cubicBezTo>
                      <a:pt x="29292" y="-2459"/>
                      <a:pt x="21556" y="1697"/>
                      <a:pt x="19709" y="2159"/>
                    </a:cubicBezTo>
                    <a:cubicBezTo>
                      <a:pt x="19093" y="2313"/>
                      <a:pt x="24471" y="-381"/>
                      <a:pt x="23519" y="25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3" name="Freeform 320">
                <a:extLst>
                  <a:ext uri="{FF2B5EF4-FFF2-40B4-BE49-F238E27FC236}">
                    <a16:creationId xmlns:a16="http://schemas.microsoft.com/office/drawing/2014/main" xmlns="" id="{33CFAEB3-4E94-4C85-8982-2C47A06814F5}"/>
                  </a:ext>
                </a:extLst>
              </p:cNvPr>
              <p:cNvSpPr/>
              <p:nvPr/>
            </p:nvSpPr>
            <p:spPr>
              <a:xfrm>
                <a:off x="1253257" y="2029439"/>
                <a:ext cx="241015" cy="272768"/>
              </a:xfrm>
              <a:custGeom>
                <a:avLst/>
                <a:gdLst>
                  <a:gd name="connsiteX0" fmla="*/ 124327 w 241015"/>
                  <a:gd name="connsiteY0" fmla="*/ 244642 h 272768"/>
                  <a:gd name="connsiteX1" fmla="*/ 124327 w 241015"/>
                  <a:gd name="connsiteY1" fmla="*/ 244642 h 272768"/>
                  <a:gd name="connsiteX2" fmla="*/ 120316 w 241015"/>
                  <a:gd name="connsiteY2" fmla="*/ 180474 h 272768"/>
                  <a:gd name="connsiteX3" fmla="*/ 136358 w 241015"/>
                  <a:gd name="connsiteY3" fmla="*/ 156410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24327 w 241015"/>
                  <a:gd name="connsiteY37" fmla="*/ 244642 h 272768"/>
                  <a:gd name="connsiteX0" fmla="*/ 124327 w 241015"/>
                  <a:gd name="connsiteY0" fmla="*/ 244642 h 272768"/>
                  <a:gd name="connsiteX1" fmla="*/ 124327 w 241015"/>
                  <a:gd name="connsiteY1" fmla="*/ 244642 h 272768"/>
                  <a:gd name="connsiteX2" fmla="*/ 128337 w 241015"/>
                  <a:gd name="connsiteY2" fmla="*/ 200527 h 272768"/>
                  <a:gd name="connsiteX3" fmla="*/ 136358 w 241015"/>
                  <a:gd name="connsiteY3" fmla="*/ 156410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24327 w 241015"/>
                  <a:gd name="connsiteY37" fmla="*/ 244642 h 272768"/>
                  <a:gd name="connsiteX0" fmla="*/ 124327 w 241015"/>
                  <a:gd name="connsiteY0" fmla="*/ 244642 h 272768"/>
                  <a:gd name="connsiteX1" fmla="*/ 124327 w 241015"/>
                  <a:gd name="connsiteY1" fmla="*/ 244642 h 272768"/>
                  <a:gd name="connsiteX2" fmla="*/ 128337 w 241015"/>
                  <a:gd name="connsiteY2" fmla="*/ 200527 h 272768"/>
                  <a:gd name="connsiteX3" fmla="*/ 140369 w 241015"/>
                  <a:gd name="connsiteY3" fmla="*/ 180473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24327 w 241015"/>
                  <a:gd name="connsiteY37" fmla="*/ 244642 h 272768"/>
                  <a:gd name="connsiteX0" fmla="*/ 144380 w 241015"/>
                  <a:gd name="connsiteY0" fmla="*/ 252663 h 272768"/>
                  <a:gd name="connsiteX1" fmla="*/ 124327 w 241015"/>
                  <a:gd name="connsiteY1" fmla="*/ 244642 h 272768"/>
                  <a:gd name="connsiteX2" fmla="*/ 128337 w 241015"/>
                  <a:gd name="connsiteY2" fmla="*/ 200527 h 272768"/>
                  <a:gd name="connsiteX3" fmla="*/ 140369 w 241015"/>
                  <a:gd name="connsiteY3" fmla="*/ 180473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44380 w 241015"/>
                  <a:gd name="connsiteY37" fmla="*/ 252663 h 272768"/>
                  <a:gd name="connsiteX0" fmla="*/ 144380 w 241015"/>
                  <a:gd name="connsiteY0" fmla="*/ 252663 h 272768"/>
                  <a:gd name="connsiteX1" fmla="*/ 124327 w 241015"/>
                  <a:gd name="connsiteY1" fmla="*/ 244642 h 272768"/>
                  <a:gd name="connsiteX2" fmla="*/ 132347 w 241015"/>
                  <a:gd name="connsiteY2" fmla="*/ 216569 h 272768"/>
                  <a:gd name="connsiteX3" fmla="*/ 140369 w 241015"/>
                  <a:gd name="connsiteY3" fmla="*/ 180473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44380 w 241015"/>
                  <a:gd name="connsiteY37" fmla="*/ 252663 h 272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41015" h="272768">
                    <a:moveTo>
                      <a:pt x="144380" y="252663"/>
                    </a:moveTo>
                    <a:cubicBezTo>
                      <a:pt x="137696" y="249989"/>
                      <a:pt x="126333" y="250658"/>
                      <a:pt x="124327" y="244642"/>
                    </a:cubicBezTo>
                    <a:cubicBezTo>
                      <a:pt x="122321" y="238626"/>
                      <a:pt x="129673" y="227264"/>
                      <a:pt x="132347" y="216569"/>
                    </a:cubicBezTo>
                    <a:cubicBezTo>
                      <a:pt x="135021" y="205874"/>
                      <a:pt x="135690" y="191836"/>
                      <a:pt x="140369" y="180473"/>
                    </a:cubicBezTo>
                    <a:cubicBezTo>
                      <a:pt x="145048" y="169110"/>
                      <a:pt x="156411" y="155742"/>
                      <a:pt x="160421" y="148389"/>
                    </a:cubicBezTo>
                    <a:cubicBezTo>
                      <a:pt x="164432" y="141037"/>
                      <a:pt x="160762" y="138455"/>
                      <a:pt x="164432" y="136358"/>
                    </a:cubicBezTo>
                    <a:cubicBezTo>
                      <a:pt x="217602" y="105976"/>
                      <a:pt x="167294" y="152020"/>
                      <a:pt x="200527" y="124326"/>
                    </a:cubicBezTo>
                    <a:cubicBezTo>
                      <a:pt x="204884" y="120695"/>
                      <a:pt x="208081" y="115777"/>
                      <a:pt x="212558" y="112295"/>
                    </a:cubicBezTo>
                    <a:cubicBezTo>
                      <a:pt x="220167" y="106377"/>
                      <a:pt x="236621" y="96253"/>
                      <a:pt x="236621" y="96253"/>
                    </a:cubicBezTo>
                    <a:cubicBezTo>
                      <a:pt x="243939" y="74301"/>
                      <a:pt x="242673" y="91468"/>
                      <a:pt x="228600" y="80210"/>
                    </a:cubicBezTo>
                    <a:cubicBezTo>
                      <a:pt x="224836" y="77199"/>
                      <a:pt x="223253" y="72189"/>
                      <a:pt x="220579" y="68179"/>
                    </a:cubicBezTo>
                    <a:cubicBezTo>
                      <a:pt x="219200" y="57148"/>
                      <a:pt x="224093" y="30519"/>
                      <a:pt x="204537" y="28074"/>
                    </a:cubicBezTo>
                    <a:cubicBezTo>
                      <a:pt x="197773" y="27228"/>
                      <a:pt x="191168" y="30747"/>
                      <a:pt x="184484" y="32084"/>
                    </a:cubicBezTo>
                    <a:cubicBezTo>
                      <a:pt x="169779" y="30747"/>
                      <a:pt x="154636" y="31879"/>
                      <a:pt x="140369" y="28074"/>
                    </a:cubicBezTo>
                    <a:cubicBezTo>
                      <a:pt x="107338" y="19266"/>
                      <a:pt x="135047" y="18740"/>
                      <a:pt x="120316" y="4010"/>
                    </a:cubicBezTo>
                    <a:cubicBezTo>
                      <a:pt x="117327" y="1021"/>
                      <a:pt x="112295" y="1337"/>
                      <a:pt x="108284" y="0"/>
                    </a:cubicBezTo>
                    <a:cubicBezTo>
                      <a:pt x="93579" y="1337"/>
                      <a:pt x="78177" y="-659"/>
                      <a:pt x="64169" y="4010"/>
                    </a:cubicBezTo>
                    <a:cubicBezTo>
                      <a:pt x="60158" y="5347"/>
                      <a:pt x="63147" y="13053"/>
                      <a:pt x="60158" y="16042"/>
                    </a:cubicBezTo>
                    <a:cubicBezTo>
                      <a:pt x="57169" y="19031"/>
                      <a:pt x="52137" y="18716"/>
                      <a:pt x="48127" y="20053"/>
                    </a:cubicBezTo>
                    <a:cubicBezTo>
                      <a:pt x="38271" y="17589"/>
                      <a:pt x="25937" y="8840"/>
                      <a:pt x="28074" y="28074"/>
                    </a:cubicBezTo>
                    <a:cubicBezTo>
                      <a:pt x="29008" y="36477"/>
                      <a:pt x="31405" y="45102"/>
                      <a:pt x="36095" y="52137"/>
                    </a:cubicBezTo>
                    <a:lnTo>
                      <a:pt x="52137" y="76200"/>
                    </a:lnTo>
                    <a:cubicBezTo>
                      <a:pt x="50800" y="80210"/>
                      <a:pt x="50584" y="84791"/>
                      <a:pt x="48127" y="88231"/>
                    </a:cubicBezTo>
                    <a:cubicBezTo>
                      <a:pt x="43731" y="94385"/>
                      <a:pt x="32084" y="104274"/>
                      <a:pt x="32084" y="104274"/>
                    </a:cubicBezTo>
                    <a:cubicBezTo>
                      <a:pt x="22726" y="132347"/>
                      <a:pt x="21389" y="120316"/>
                      <a:pt x="28074" y="140368"/>
                    </a:cubicBezTo>
                    <a:cubicBezTo>
                      <a:pt x="17992" y="170612"/>
                      <a:pt x="32764" y="134505"/>
                      <a:pt x="12032" y="160421"/>
                    </a:cubicBezTo>
                    <a:cubicBezTo>
                      <a:pt x="9391" y="163722"/>
                      <a:pt x="9912" y="168672"/>
                      <a:pt x="8021" y="172453"/>
                    </a:cubicBezTo>
                    <a:cubicBezTo>
                      <a:pt x="5865" y="176764"/>
                      <a:pt x="2674" y="180474"/>
                      <a:pt x="0" y="184484"/>
                    </a:cubicBezTo>
                    <a:cubicBezTo>
                      <a:pt x="11972" y="220396"/>
                      <a:pt x="-11290" y="162575"/>
                      <a:pt x="32084" y="200526"/>
                    </a:cubicBezTo>
                    <a:cubicBezTo>
                      <a:pt x="38204" y="205881"/>
                      <a:pt x="34758" y="216568"/>
                      <a:pt x="36095" y="224589"/>
                    </a:cubicBezTo>
                    <a:cubicBezTo>
                      <a:pt x="43607" y="222085"/>
                      <a:pt x="56148" y="213607"/>
                      <a:pt x="56148" y="232610"/>
                    </a:cubicBezTo>
                    <a:cubicBezTo>
                      <a:pt x="56148" y="241065"/>
                      <a:pt x="48127" y="256674"/>
                      <a:pt x="48127" y="256674"/>
                    </a:cubicBezTo>
                    <a:cubicBezTo>
                      <a:pt x="50801" y="260684"/>
                      <a:pt x="52384" y="265694"/>
                      <a:pt x="56148" y="268705"/>
                    </a:cubicBezTo>
                    <a:cubicBezTo>
                      <a:pt x="64375" y="275287"/>
                      <a:pt x="71984" y="272819"/>
                      <a:pt x="80211" y="268705"/>
                    </a:cubicBezTo>
                    <a:cubicBezTo>
                      <a:pt x="84522" y="266549"/>
                      <a:pt x="87669" y="262208"/>
                      <a:pt x="92242" y="260684"/>
                    </a:cubicBezTo>
                    <a:cubicBezTo>
                      <a:pt x="99957" y="258113"/>
                      <a:pt x="108285" y="258011"/>
                      <a:pt x="116306" y="256674"/>
                    </a:cubicBezTo>
                    <a:cubicBezTo>
                      <a:pt x="117643" y="252663"/>
                      <a:pt x="120316" y="248870"/>
                      <a:pt x="120316" y="244642"/>
                    </a:cubicBezTo>
                    <a:cubicBezTo>
                      <a:pt x="120316" y="239130"/>
                      <a:pt x="143712" y="252663"/>
                      <a:pt x="144380" y="252663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4" name="Freeform 321">
                <a:extLst>
                  <a:ext uri="{FF2B5EF4-FFF2-40B4-BE49-F238E27FC236}">
                    <a16:creationId xmlns:a16="http://schemas.microsoft.com/office/drawing/2014/main" xmlns="" id="{178AAF35-1A76-48F3-8E98-292B0620BC43}"/>
                  </a:ext>
                </a:extLst>
              </p:cNvPr>
              <p:cNvSpPr/>
              <p:nvPr/>
            </p:nvSpPr>
            <p:spPr>
              <a:xfrm>
                <a:off x="1495772" y="1831059"/>
                <a:ext cx="281489" cy="226884"/>
              </a:xfrm>
              <a:custGeom>
                <a:avLst/>
                <a:gdLst>
                  <a:gd name="connsiteX0" fmla="*/ 124885 w 281489"/>
                  <a:gd name="connsiteY0" fmla="*/ 160421 h 226884"/>
                  <a:gd name="connsiteX1" fmla="*/ 124885 w 281489"/>
                  <a:gd name="connsiteY1" fmla="*/ 160421 h 226884"/>
                  <a:gd name="connsiteX2" fmla="*/ 112854 w 281489"/>
                  <a:gd name="connsiteY2" fmla="*/ 192505 h 226884"/>
                  <a:gd name="connsiteX3" fmla="*/ 96812 w 281489"/>
                  <a:gd name="connsiteY3" fmla="*/ 216568 h 226884"/>
                  <a:gd name="connsiteX4" fmla="*/ 132906 w 281489"/>
                  <a:gd name="connsiteY4" fmla="*/ 220579 h 226884"/>
                  <a:gd name="connsiteX5" fmla="*/ 136917 w 281489"/>
                  <a:gd name="connsiteY5" fmla="*/ 204537 h 226884"/>
                  <a:gd name="connsiteX6" fmla="*/ 164991 w 281489"/>
                  <a:gd name="connsiteY6" fmla="*/ 192505 h 226884"/>
                  <a:gd name="connsiteX7" fmla="*/ 177022 w 281489"/>
                  <a:gd name="connsiteY7" fmla="*/ 188495 h 226884"/>
                  <a:gd name="connsiteX8" fmla="*/ 181033 w 281489"/>
                  <a:gd name="connsiteY8" fmla="*/ 172453 h 226884"/>
                  <a:gd name="connsiteX9" fmla="*/ 201085 w 281489"/>
                  <a:gd name="connsiteY9" fmla="*/ 168442 h 226884"/>
                  <a:gd name="connsiteX10" fmla="*/ 269264 w 281489"/>
                  <a:gd name="connsiteY10" fmla="*/ 164431 h 226884"/>
                  <a:gd name="connsiteX11" fmla="*/ 281296 w 281489"/>
                  <a:gd name="connsiteY11" fmla="*/ 140368 h 226884"/>
                  <a:gd name="connsiteX12" fmla="*/ 269264 w 281489"/>
                  <a:gd name="connsiteY12" fmla="*/ 128337 h 226884"/>
                  <a:gd name="connsiteX13" fmla="*/ 277285 w 281489"/>
                  <a:gd name="connsiteY13" fmla="*/ 112295 h 226884"/>
                  <a:gd name="connsiteX14" fmla="*/ 281296 w 281489"/>
                  <a:gd name="connsiteY14" fmla="*/ 100263 h 226884"/>
                  <a:gd name="connsiteX15" fmla="*/ 261243 w 281489"/>
                  <a:gd name="connsiteY15" fmla="*/ 80210 h 226884"/>
                  <a:gd name="connsiteX16" fmla="*/ 257233 w 281489"/>
                  <a:gd name="connsiteY16" fmla="*/ 92242 h 226884"/>
                  <a:gd name="connsiteX17" fmla="*/ 229159 w 281489"/>
                  <a:gd name="connsiteY17" fmla="*/ 96253 h 226884"/>
                  <a:gd name="connsiteX18" fmla="*/ 217128 w 281489"/>
                  <a:gd name="connsiteY18" fmla="*/ 104274 h 226884"/>
                  <a:gd name="connsiteX19" fmla="*/ 217128 w 281489"/>
                  <a:gd name="connsiteY19" fmla="*/ 44116 h 226884"/>
                  <a:gd name="connsiteX20" fmla="*/ 205096 w 281489"/>
                  <a:gd name="connsiteY20" fmla="*/ 16042 h 226884"/>
                  <a:gd name="connsiteX21" fmla="*/ 201085 w 281489"/>
                  <a:gd name="connsiteY21" fmla="*/ 4010 h 226884"/>
                  <a:gd name="connsiteX22" fmla="*/ 189054 w 281489"/>
                  <a:gd name="connsiteY22" fmla="*/ 0 h 226884"/>
                  <a:gd name="connsiteX23" fmla="*/ 177022 w 281489"/>
                  <a:gd name="connsiteY23" fmla="*/ 4010 h 226884"/>
                  <a:gd name="connsiteX24" fmla="*/ 173012 w 281489"/>
                  <a:gd name="connsiteY24" fmla="*/ 16042 h 226884"/>
                  <a:gd name="connsiteX25" fmla="*/ 177022 w 281489"/>
                  <a:gd name="connsiteY25" fmla="*/ 68179 h 226884"/>
                  <a:gd name="connsiteX26" fmla="*/ 201085 w 281489"/>
                  <a:gd name="connsiteY26" fmla="*/ 76200 h 226884"/>
                  <a:gd name="connsiteX27" fmla="*/ 193064 w 281489"/>
                  <a:gd name="connsiteY27" fmla="*/ 88231 h 226884"/>
                  <a:gd name="connsiteX28" fmla="*/ 189054 w 281489"/>
                  <a:gd name="connsiteY28" fmla="*/ 112295 h 226884"/>
                  <a:gd name="connsiteX29" fmla="*/ 164991 w 281489"/>
                  <a:gd name="connsiteY29" fmla="*/ 120316 h 226884"/>
                  <a:gd name="connsiteX30" fmla="*/ 148949 w 281489"/>
                  <a:gd name="connsiteY30" fmla="*/ 116305 h 226884"/>
                  <a:gd name="connsiteX31" fmla="*/ 136917 w 281489"/>
                  <a:gd name="connsiteY31" fmla="*/ 92242 h 226884"/>
                  <a:gd name="connsiteX32" fmla="*/ 112854 w 281489"/>
                  <a:gd name="connsiteY32" fmla="*/ 76200 h 226884"/>
                  <a:gd name="connsiteX33" fmla="*/ 92801 w 281489"/>
                  <a:gd name="connsiteY33" fmla="*/ 56147 h 226884"/>
                  <a:gd name="connsiteX34" fmla="*/ 60717 w 281489"/>
                  <a:gd name="connsiteY34" fmla="*/ 48126 h 226884"/>
                  <a:gd name="connsiteX35" fmla="*/ 48685 w 281489"/>
                  <a:gd name="connsiteY35" fmla="*/ 40105 h 226884"/>
                  <a:gd name="connsiteX36" fmla="*/ 28633 w 281489"/>
                  <a:gd name="connsiteY36" fmla="*/ 60158 h 226884"/>
                  <a:gd name="connsiteX37" fmla="*/ 40664 w 281489"/>
                  <a:gd name="connsiteY37" fmla="*/ 64168 h 226884"/>
                  <a:gd name="connsiteX38" fmla="*/ 40664 w 281489"/>
                  <a:gd name="connsiteY38" fmla="*/ 88231 h 226884"/>
                  <a:gd name="connsiteX39" fmla="*/ 20612 w 281489"/>
                  <a:gd name="connsiteY39" fmla="*/ 92242 h 226884"/>
                  <a:gd name="connsiteX40" fmla="*/ 24622 w 281489"/>
                  <a:gd name="connsiteY40" fmla="*/ 108284 h 226884"/>
                  <a:gd name="connsiteX41" fmla="*/ 32643 w 281489"/>
                  <a:gd name="connsiteY41" fmla="*/ 120316 h 226884"/>
                  <a:gd name="connsiteX42" fmla="*/ 8580 w 281489"/>
                  <a:gd name="connsiteY42" fmla="*/ 128337 h 226884"/>
                  <a:gd name="connsiteX43" fmla="*/ 4570 w 281489"/>
                  <a:gd name="connsiteY43" fmla="*/ 152400 h 226884"/>
                  <a:gd name="connsiteX44" fmla="*/ 16601 w 281489"/>
                  <a:gd name="connsiteY44" fmla="*/ 156410 h 226884"/>
                  <a:gd name="connsiteX45" fmla="*/ 40664 w 281489"/>
                  <a:gd name="connsiteY45" fmla="*/ 168442 h 226884"/>
                  <a:gd name="connsiteX46" fmla="*/ 84780 w 281489"/>
                  <a:gd name="connsiteY46" fmla="*/ 156410 h 226884"/>
                  <a:gd name="connsiteX47" fmla="*/ 96812 w 281489"/>
                  <a:gd name="connsiteY47" fmla="*/ 152400 h 226884"/>
                  <a:gd name="connsiteX48" fmla="*/ 136917 w 281489"/>
                  <a:gd name="connsiteY48" fmla="*/ 148389 h 226884"/>
                  <a:gd name="connsiteX49" fmla="*/ 124885 w 281489"/>
                  <a:gd name="connsiteY49" fmla="*/ 180474 h 226884"/>
                  <a:gd name="connsiteX50" fmla="*/ 124885 w 281489"/>
                  <a:gd name="connsiteY50" fmla="*/ 160421 h 226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281489" h="226884">
                    <a:moveTo>
                      <a:pt x="124885" y="160421"/>
                    </a:moveTo>
                    <a:lnTo>
                      <a:pt x="124885" y="160421"/>
                    </a:lnTo>
                    <a:cubicBezTo>
                      <a:pt x="120875" y="171116"/>
                      <a:pt x="118323" y="182478"/>
                      <a:pt x="112854" y="192505"/>
                    </a:cubicBezTo>
                    <a:cubicBezTo>
                      <a:pt x="87105" y="239711"/>
                      <a:pt x="110611" y="175169"/>
                      <a:pt x="96812" y="216568"/>
                    </a:cubicBezTo>
                    <a:cubicBezTo>
                      <a:pt x="108835" y="224584"/>
                      <a:pt x="115516" y="233000"/>
                      <a:pt x="132906" y="220579"/>
                    </a:cubicBezTo>
                    <a:cubicBezTo>
                      <a:pt x="137391" y="217375"/>
                      <a:pt x="133859" y="209123"/>
                      <a:pt x="136917" y="204537"/>
                    </a:cubicBezTo>
                    <a:cubicBezTo>
                      <a:pt x="142663" y="195918"/>
                      <a:pt x="156705" y="194872"/>
                      <a:pt x="164991" y="192505"/>
                    </a:cubicBezTo>
                    <a:cubicBezTo>
                      <a:pt x="169056" y="191344"/>
                      <a:pt x="173012" y="189832"/>
                      <a:pt x="177022" y="188495"/>
                    </a:cubicBezTo>
                    <a:cubicBezTo>
                      <a:pt x="178359" y="183148"/>
                      <a:pt x="176799" y="175982"/>
                      <a:pt x="181033" y="172453"/>
                    </a:cubicBezTo>
                    <a:cubicBezTo>
                      <a:pt x="186269" y="168089"/>
                      <a:pt x="194297" y="169059"/>
                      <a:pt x="201085" y="168442"/>
                    </a:cubicBezTo>
                    <a:cubicBezTo>
                      <a:pt x="223757" y="166381"/>
                      <a:pt x="246538" y="165768"/>
                      <a:pt x="269264" y="164431"/>
                    </a:cubicBezTo>
                    <a:cubicBezTo>
                      <a:pt x="271216" y="161503"/>
                      <a:pt x="283141" y="145903"/>
                      <a:pt x="281296" y="140368"/>
                    </a:cubicBezTo>
                    <a:cubicBezTo>
                      <a:pt x="279502" y="134987"/>
                      <a:pt x="273275" y="132347"/>
                      <a:pt x="269264" y="128337"/>
                    </a:cubicBezTo>
                    <a:cubicBezTo>
                      <a:pt x="261244" y="104273"/>
                      <a:pt x="263917" y="125663"/>
                      <a:pt x="277285" y="112295"/>
                    </a:cubicBezTo>
                    <a:cubicBezTo>
                      <a:pt x="280274" y="109306"/>
                      <a:pt x="279959" y="104274"/>
                      <a:pt x="281296" y="100263"/>
                    </a:cubicBezTo>
                    <a:cubicBezTo>
                      <a:pt x="279235" y="87898"/>
                      <a:pt x="283238" y="62614"/>
                      <a:pt x="261243" y="80210"/>
                    </a:cubicBezTo>
                    <a:cubicBezTo>
                      <a:pt x="257942" y="82851"/>
                      <a:pt x="261014" y="90351"/>
                      <a:pt x="257233" y="92242"/>
                    </a:cubicBezTo>
                    <a:cubicBezTo>
                      <a:pt x="248778" y="96470"/>
                      <a:pt x="238517" y="94916"/>
                      <a:pt x="229159" y="96253"/>
                    </a:cubicBezTo>
                    <a:cubicBezTo>
                      <a:pt x="225149" y="98927"/>
                      <a:pt x="218918" y="108749"/>
                      <a:pt x="217128" y="104274"/>
                    </a:cubicBezTo>
                    <a:cubicBezTo>
                      <a:pt x="205232" y="74533"/>
                      <a:pt x="210004" y="65484"/>
                      <a:pt x="217128" y="44116"/>
                    </a:cubicBezTo>
                    <a:cubicBezTo>
                      <a:pt x="208780" y="10729"/>
                      <a:pt x="218944" y="43739"/>
                      <a:pt x="205096" y="16042"/>
                    </a:cubicBezTo>
                    <a:cubicBezTo>
                      <a:pt x="203205" y="12261"/>
                      <a:pt x="204074" y="6999"/>
                      <a:pt x="201085" y="4010"/>
                    </a:cubicBezTo>
                    <a:cubicBezTo>
                      <a:pt x="198096" y="1021"/>
                      <a:pt x="193064" y="1337"/>
                      <a:pt x="189054" y="0"/>
                    </a:cubicBezTo>
                    <a:cubicBezTo>
                      <a:pt x="185043" y="1337"/>
                      <a:pt x="180011" y="1021"/>
                      <a:pt x="177022" y="4010"/>
                    </a:cubicBezTo>
                    <a:cubicBezTo>
                      <a:pt x="174033" y="6999"/>
                      <a:pt x="173012" y="11814"/>
                      <a:pt x="173012" y="16042"/>
                    </a:cubicBezTo>
                    <a:cubicBezTo>
                      <a:pt x="173012" y="33472"/>
                      <a:pt x="169651" y="52384"/>
                      <a:pt x="177022" y="68179"/>
                    </a:cubicBezTo>
                    <a:cubicBezTo>
                      <a:pt x="180597" y="75841"/>
                      <a:pt x="201085" y="76200"/>
                      <a:pt x="201085" y="76200"/>
                    </a:cubicBezTo>
                    <a:cubicBezTo>
                      <a:pt x="198411" y="80210"/>
                      <a:pt x="194588" y="83658"/>
                      <a:pt x="193064" y="88231"/>
                    </a:cubicBezTo>
                    <a:cubicBezTo>
                      <a:pt x="190493" y="95946"/>
                      <a:pt x="194409" y="106175"/>
                      <a:pt x="189054" y="112295"/>
                    </a:cubicBezTo>
                    <a:cubicBezTo>
                      <a:pt x="183487" y="118658"/>
                      <a:pt x="164991" y="120316"/>
                      <a:pt x="164991" y="120316"/>
                    </a:cubicBezTo>
                    <a:cubicBezTo>
                      <a:pt x="159644" y="118979"/>
                      <a:pt x="153535" y="119362"/>
                      <a:pt x="148949" y="116305"/>
                    </a:cubicBezTo>
                    <a:cubicBezTo>
                      <a:pt x="126637" y="101430"/>
                      <a:pt x="152931" y="108256"/>
                      <a:pt x="136917" y="92242"/>
                    </a:cubicBezTo>
                    <a:cubicBezTo>
                      <a:pt x="130100" y="85425"/>
                      <a:pt x="112854" y="76200"/>
                      <a:pt x="112854" y="76200"/>
                    </a:cubicBezTo>
                    <a:cubicBezTo>
                      <a:pt x="106437" y="66574"/>
                      <a:pt x="104566" y="60425"/>
                      <a:pt x="92801" y="56147"/>
                    </a:cubicBezTo>
                    <a:cubicBezTo>
                      <a:pt x="82441" y="52380"/>
                      <a:pt x="60717" y="48126"/>
                      <a:pt x="60717" y="48126"/>
                    </a:cubicBezTo>
                    <a:cubicBezTo>
                      <a:pt x="56706" y="45452"/>
                      <a:pt x="53505" y="40105"/>
                      <a:pt x="48685" y="40105"/>
                    </a:cubicBezTo>
                    <a:cubicBezTo>
                      <a:pt x="39773" y="40105"/>
                      <a:pt x="32198" y="54811"/>
                      <a:pt x="28633" y="60158"/>
                    </a:cubicBezTo>
                    <a:cubicBezTo>
                      <a:pt x="32643" y="61495"/>
                      <a:pt x="37675" y="61179"/>
                      <a:pt x="40664" y="64168"/>
                    </a:cubicBezTo>
                    <a:cubicBezTo>
                      <a:pt x="44942" y="68446"/>
                      <a:pt x="47082" y="83953"/>
                      <a:pt x="40664" y="88231"/>
                    </a:cubicBezTo>
                    <a:cubicBezTo>
                      <a:pt x="34992" y="92012"/>
                      <a:pt x="27296" y="90905"/>
                      <a:pt x="20612" y="92242"/>
                    </a:cubicBezTo>
                    <a:cubicBezTo>
                      <a:pt x="21949" y="97589"/>
                      <a:pt x="22451" y="103218"/>
                      <a:pt x="24622" y="108284"/>
                    </a:cubicBezTo>
                    <a:cubicBezTo>
                      <a:pt x="26521" y="112714"/>
                      <a:pt x="35654" y="116552"/>
                      <a:pt x="32643" y="120316"/>
                    </a:cubicBezTo>
                    <a:cubicBezTo>
                      <a:pt x="27361" y="126918"/>
                      <a:pt x="8580" y="128337"/>
                      <a:pt x="8580" y="128337"/>
                    </a:cubicBezTo>
                    <a:cubicBezTo>
                      <a:pt x="3262" y="136314"/>
                      <a:pt x="-5393" y="142437"/>
                      <a:pt x="4570" y="152400"/>
                    </a:cubicBezTo>
                    <a:cubicBezTo>
                      <a:pt x="7559" y="155389"/>
                      <a:pt x="12591" y="155073"/>
                      <a:pt x="16601" y="156410"/>
                    </a:cubicBezTo>
                    <a:cubicBezTo>
                      <a:pt x="22682" y="160464"/>
                      <a:pt x="32364" y="168442"/>
                      <a:pt x="40664" y="168442"/>
                    </a:cubicBezTo>
                    <a:cubicBezTo>
                      <a:pt x="52000" y="168442"/>
                      <a:pt x="75345" y="159555"/>
                      <a:pt x="84780" y="156410"/>
                    </a:cubicBezTo>
                    <a:cubicBezTo>
                      <a:pt x="88791" y="155073"/>
                      <a:pt x="92605" y="152821"/>
                      <a:pt x="96812" y="152400"/>
                    </a:cubicBezTo>
                    <a:lnTo>
                      <a:pt x="136917" y="148389"/>
                    </a:lnTo>
                    <a:cubicBezTo>
                      <a:pt x="134047" y="162736"/>
                      <a:pt x="135212" y="170147"/>
                      <a:pt x="124885" y="180474"/>
                    </a:cubicBezTo>
                    <a:lnTo>
                      <a:pt x="124885" y="160421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5" name="Freeform 322">
                <a:extLst>
                  <a:ext uri="{FF2B5EF4-FFF2-40B4-BE49-F238E27FC236}">
                    <a16:creationId xmlns:a16="http://schemas.microsoft.com/office/drawing/2014/main" xmlns="" id="{57960F3E-4F29-47A4-B1E8-76A82BDD2199}"/>
                  </a:ext>
                </a:extLst>
              </p:cNvPr>
              <p:cNvSpPr/>
              <p:nvPr/>
            </p:nvSpPr>
            <p:spPr>
              <a:xfrm>
                <a:off x="1337475" y="1765008"/>
                <a:ext cx="159917" cy="188494"/>
              </a:xfrm>
              <a:custGeom>
                <a:avLst/>
                <a:gdLst>
                  <a:gd name="connsiteX0" fmla="*/ 123823 w 159917"/>
                  <a:gd name="connsiteY0" fmla="*/ 12031 h 188494"/>
                  <a:gd name="connsiteX1" fmla="*/ 123823 w 159917"/>
                  <a:gd name="connsiteY1" fmla="*/ 12031 h 188494"/>
                  <a:gd name="connsiteX2" fmla="*/ 155907 w 159917"/>
                  <a:gd name="connsiteY2" fmla="*/ 0 h 188494"/>
                  <a:gd name="connsiteX3" fmla="*/ 151896 w 159917"/>
                  <a:gd name="connsiteY3" fmla="*/ 12031 h 188494"/>
                  <a:gd name="connsiteX4" fmla="*/ 159917 w 159917"/>
                  <a:gd name="connsiteY4" fmla="*/ 60158 h 188494"/>
                  <a:gd name="connsiteX5" fmla="*/ 151896 w 159917"/>
                  <a:gd name="connsiteY5" fmla="*/ 84221 h 188494"/>
                  <a:gd name="connsiteX6" fmla="*/ 139865 w 159917"/>
                  <a:gd name="connsiteY6" fmla="*/ 96252 h 188494"/>
                  <a:gd name="connsiteX7" fmla="*/ 131844 w 159917"/>
                  <a:gd name="connsiteY7" fmla="*/ 108284 h 188494"/>
                  <a:gd name="connsiteX8" fmla="*/ 119812 w 159917"/>
                  <a:gd name="connsiteY8" fmla="*/ 116305 h 188494"/>
                  <a:gd name="connsiteX9" fmla="*/ 107780 w 159917"/>
                  <a:gd name="connsiteY9" fmla="*/ 112294 h 188494"/>
                  <a:gd name="connsiteX10" fmla="*/ 91738 w 159917"/>
                  <a:gd name="connsiteY10" fmla="*/ 80210 h 188494"/>
                  <a:gd name="connsiteX11" fmla="*/ 91738 w 159917"/>
                  <a:gd name="connsiteY11" fmla="*/ 132347 h 188494"/>
                  <a:gd name="connsiteX12" fmla="*/ 87728 w 159917"/>
                  <a:gd name="connsiteY12" fmla="*/ 156410 h 188494"/>
                  <a:gd name="connsiteX13" fmla="*/ 83717 w 159917"/>
                  <a:gd name="connsiteY13" fmla="*/ 168442 h 188494"/>
                  <a:gd name="connsiteX14" fmla="*/ 71686 w 159917"/>
                  <a:gd name="connsiteY14" fmla="*/ 176463 h 188494"/>
                  <a:gd name="connsiteX15" fmla="*/ 55644 w 159917"/>
                  <a:gd name="connsiteY15" fmla="*/ 172452 h 188494"/>
                  <a:gd name="connsiteX16" fmla="*/ 51633 w 159917"/>
                  <a:gd name="connsiteY16" fmla="*/ 152400 h 188494"/>
                  <a:gd name="connsiteX17" fmla="*/ 43612 w 159917"/>
                  <a:gd name="connsiteY17" fmla="*/ 168442 h 188494"/>
                  <a:gd name="connsiteX18" fmla="*/ 27570 w 159917"/>
                  <a:gd name="connsiteY18" fmla="*/ 188494 h 188494"/>
                  <a:gd name="connsiteX19" fmla="*/ 3507 w 159917"/>
                  <a:gd name="connsiteY19" fmla="*/ 176463 h 188494"/>
                  <a:gd name="connsiteX20" fmla="*/ 15538 w 159917"/>
                  <a:gd name="connsiteY20" fmla="*/ 120316 h 188494"/>
                  <a:gd name="connsiteX21" fmla="*/ 31580 w 159917"/>
                  <a:gd name="connsiteY21" fmla="*/ 84221 h 188494"/>
                  <a:gd name="connsiteX22" fmla="*/ 43612 w 159917"/>
                  <a:gd name="connsiteY22" fmla="*/ 76200 h 188494"/>
                  <a:gd name="connsiteX23" fmla="*/ 51633 w 159917"/>
                  <a:gd name="connsiteY23" fmla="*/ 64168 h 188494"/>
                  <a:gd name="connsiteX24" fmla="*/ 67675 w 159917"/>
                  <a:gd name="connsiteY24" fmla="*/ 60158 h 188494"/>
                  <a:gd name="connsiteX25" fmla="*/ 79707 w 159917"/>
                  <a:gd name="connsiteY25" fmla="*/ 56147 h 188494"/>
                  <a:gd name="connsiteX26" fmla="*/ 87728 w 159917"/>
                  <a:gd name="connsiteY26" fmla="*/ 44116 h 188494"/>
                  <a:gd name="connsiteX27" fmla="*/ 91738 w 159917"/>
                  <a:gd name="connsiteY27" fmla="*/ 32084 h 188494"/>
                  <a:gd name="connsiteX28" fmla="*/ 115801 w 159917"/>
                  <a:gd name="connsiteY28" fmla="*/ 24063 h 188494"/>
                  <a:gd name="connsiteX29" fmla="*/ 123823 w 159917"/>
                  <a:gd name="connsiteY29" fmla="*/ 12031 h 188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9917" h="188494">
                    <a:moveTo>
                      <a:pt x="123823" y="12031"/>
                    </a:moveTo>
                    <a:lnTo>
                      <a:pt x="123823" y="12031"/>
                    </a:lnTo>
                    <a:cubicBezTo>
                      <a:pt x="134518" y="8021"/>
                      <a:pt x="144485" y="0"/>
                      <a:pt x="155907" y="0"/>
                    </a:cubicBezTo>
                    <a:cubicBezTo>
                      <a:pt x="160134" y="0"/>
                      <a:pt x="151896" y="7804"/>
                      <a:pt x="151896" y="12031"/>
                    </a:cubicBezTo>
                    <a:cubicBezTo>
                      <a:pt x="151896" y="38892"/>
                      <a:pt x="153643" y="41333"/>
                      <a:pt x="159917" y="60158"/>
                    </a:cubicBezTo>
                    <a:cubicBezTo>
                      <a:pt x="157243" y="68179"/>
                      <a:pt x="157875" y="78242"/>
                      <a:pt x="151896" y="84221"/>
                    </a:cubicBezTo>
                    <a:cubicBezTo>
                      <a:pt x="147886" y="88231"/>
                      <a:pt x="143496" y="91895"/>
                      <a:pt x="139865" y="96252"/>
                    </a:cubicBezTo>
                    <a:cubicBezTo>
                      <a:pt x="136779" y="99955"/>
                      <a:pt x="135252" y="104876"/>
                      <a:pt x="131844" y="108284"/>
                    </a:cubicBezTo>
                    <a:cubicBezTo>
                      <a:pt x="128436" y="111692"/>
                      <a:pt x="123823" y="113631"/>
                      <a:pt x="119812" y="116305"/>
                    </a:cubicBezTo>
                    <a:cubicBezTo>
                      <a:pt x="115801" y="114968"/>
                      <a:pt x="109671" y="116075"/>
                      <a:pt x="107780" y="112294"/>
                    </a:cubicBezTo>
                    <a:cubicBezTo>
                      <a:pt x="89346" y="75427"/>
                      <a:pt x="118921" y="89272"/>
                      <a:pt x="91738" y="80210"/>
                    </a:cubicBezTo>
                    <a:cubicBezTo>
                      <a:pt x="82086" y="109171"/>
                      <a:pt x="91738" y="74741"/>
                      <a:pt x="91738" y="132347"/>
                    </a:cubicBezTo>
                    <a:cubicBezTo>
                      <a:pt x="91738" y="140479"/>
                      <a:pt x="89492" y="148472"/>
                      <a:pt x="87728" y="156410"/>
                    </a:cubicBezTo>
                    <a:cubicBezTo>
                      <a:pt x="86811" y="160537"/>
                      <a:pt x="86358" y="165141"/>
                      <a:pt x="83717" y="168442"/>
                    </a:cubicBezTo>
                    <a:cubicBezTo>
                      <a:pt x="80706" y="172206"/>
                      <a:pt x="75696" y="173789"/>
                      <a:pt x="71686" y="176463"/>
                    </a:cubicBezTo>
                    <a:cubicBezTo>
                      <a:pt x="66339" y="175126"/>
                      <a:pt x="59173" y="176686"/>
                      <a:pt x="55644" y="172452"/>
                    </a:cubicBezTo>
                    <a:cubicBezTo>
                      <a:pt x="51280" y="167216"/>
                      <a:pt x="58100" y="154555"/>
                      <a:pt x="51633" y="152400"/>
                    </a:cubicBezTo>
                    <a:cubicBezTo>
                      <a:pt x="45961" y="150510"/>
                      <a:pt x="45711" y="162844"/>
                      <a:pt x="43612" y="168442"/>
                    </a:cubicBezTo>
                    <a:cubicBezTo>
                      <a:pt x="35698" y="189544"/>
                      <a:pt x="47037" y="182006"/>
                      <a:pt x="27570" y="188494"/>
                    </a:cubicBezTo>
                    <a:cubicBezTo>
                      <a:pt x="23866" y="187259"/>
                      <a:pt x="4348" y="181927"/>
                      <a:pt x="3507" y="176463"/>
                    </a:cubicBezTo>
                    <a:cubicBezTo>
                      <a:pt x="-5198" y="119883"/>
                      <a:pt x="3619" y="147135"/>
                      <a:pt x="15538" y="120316"/>
                    </a:cubicBezTo>
                    <a:cubicBezTo>
                      <a:pt x="21892" y="106019"/>
                      <a:pt x="20688" y="95113"/>
                      <a:pt x="31580" y="84221"/>
                    </a:cubicBezTo>
                    <a:cubicBezTo>
                      <a:pt x="34988" y="80813"/>
                      <a:pt x="39601" y="78874"/>
                      <a:pt x="43612" y="76200"/>
                    </a:cubicBezTo>
                    <a:cubicBezTo>
                      <a:pt x="46286" y="72189"/>
                      <a:pt x="47622" y="66842"/>
                      <a:pt x="51633" y="64168"/>
                    </a:cubicBezTo>
                    <a:cubicBezTo>
                      <a:pt x="56219" y="61111"/>
                      <a:pt x="62375" y="61672"/>
                      <a:pt x="67675" y="60158"/>
                    </a:cubicBezTo>
                    <a:cubicBezTo>
                      <a:pt x="71740" y="58997"/>
                      <a:pt x="75696" y="57484"/>
                      <a:pt x="79707" y="56147"/>
                    </a:cubicBezTo>
                    <a:cubicBezTo>
                      <a:pt x="82381" y="52137"/>
                      <a:pt x="85573" y="48427"/>
                      <a:pt x="87728" y="44116"/>
                    </a:cubicBezTo>
                    <a:cubicBezTo>
                      <a:pt x="89619" y="40335"/>
                      <a:pt x="88298" y="34541"/>
                      <a:pt x="91738" y="32084"/>
                    </a:cubicBezTo>
                    <a:cubicBezTo>
                      <a:pt x="98618" y="27170"/>
                      <a:pt x="107780" y="26737"/>
                      <a:pt x="115801" y="24063"/>
                    </a:cubicBezTo>
                    <a:cubicBezTo>
                      <a:pt x="130370" y="19206"/>
                      <a:pt x="122486" y="14036"/>
                      <a:pt x="123823" y="12031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6" name="Freeform 323">
                <a:extLst>
                  <a:ext uri="{FF2B5EF4-FFF2-40B4-BE49-F238E27FC236}">
                    <a16:creationId xmlns:a16="http://schemas.microsoft.com/office/drawing/2014/main" xmlns="" id="{E1F3FA6A-1A44-4F7F-85A8-4A0423171833}"/>
                  </a:ext>
                </a:extLst>
              </p:cNvPr>
              <p:cNvSpPr/>
              <p:nvPr/>
            </p:nvSpPr>
            <p:spPr>
              <a:xfrm>
                <a:off x="1568153" y="1715690"/>
                <a:ext cx="72189" cy="81639"/>
              </a:xfrm>
              <a:custGeom>
                <a:avLst/>
                <a:gdLst>
                  <a:gd name="connsiteX0" fmla="*/ 72189 w 72189"/>
                  <a:gd name="connsiteY0" fmla="*/ 4402 h 81639"/>
                  <a:gd name="connsiteX1" fmla="*/ 72189 w 72189"/>
                  <a:gd name="connsiteY1" fmla="*/ 4402 h 81639"/>
                  <a:gd name="connsiteX2" fmla="*/ 24063 w 72189"/>
                  <a:gd name="connsiteY2" fmla="*/ 4402 h 81639"/>
                  <a:gd name="connsiteX3" fmla="*/ 12031 w 72189"/>
                  <a:gd name="connsiteY3" fmla="*/ 12423 h 81639"/>
                  <a:gd name="connsiteX4" fmla="*/ 4010 w 72189"/>
                  <a:gd name="connsiteY4" fmla="*/ 36486 h 81639"/>
                  <a:gd name="connsiteX5" fmla="*/ 0 w 72189"/>
                  <a:gd name="connsiteY5" fmla="*/ 48518 h 81639"/>
                  <a:gd name="connsiteX6" fmla="*/ 8021 w 72189"/>
                  <a:gd name="connsiteY6" fmla="*/ 60549 h 81639"/>
                  <a:gd name="connsiteX7" fmla="*/ 12031 w 72189"/>
                  <a:gd name="connsiteY7" fmla="*/ 80602 h 81639"/>
                  <a:gd name="connsiteX8" fmla="*/ 28073 w 72189"/>
                  <a:gd name="connsiteY8" fmla="*/ 76591 h 81639"/>
                  <a:gd name="connsiteX9" fmla="*/ 56147 w 72189"/>
                  <a:gd name="connsiteY9" fmla="*/ 48518 h 81639"/>
                  <a:gd name="connsiteX10" fmla="*/ 52137 w 72189"/>
                  <a:gd name="connsiteY10" fmla="*/ 32476 h 81639"/>
                  <a:gd name="connsiteX11" fmla="*/ 56147 w 72189"/>
                  <a:gd name="connsiteY11" fmla="*/ 24455 h 81639"/>
                  <a:gd name="connsiteX12" fmla="*/ 64168 w 72189"/>
                  <a:gd name="connsiteY12" fmla="*/ 12423 h 81639"/>
                  <a:gd name="connsiteX13" fmla="*/ 72189 w 72189"/>
                  <a:gd name="connsiteY13" fmla="*/ 4402 h 81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2189" h="81639">
                    <a:moveTo>
                      <a:pt x="72189" y="4402"/>
                    </a:moveTo>
                    <a:lnTo>
                      <a:pt x="72189" y="4402"/>
                    </a:lnTo>
                    <a:cubicBezTo>
                      <a:pt x="50254" y="1964"/>
                      <a:pt x="41167" y="-4150"/>
                      <a:pt x="24063" y="4402"/>
                    </a:cubicBezTo>
                    <a:cubicBezTo>
                      <a:pt x="19752" y="6558"/>
                      <a:pt x="16042" y="9749"/>
                      <a:pt x="12031" y="12423"/>
                    </a:cubicBezTo>
                    <a:lnTo>
                      <a:pt x="4010" y="36486"/>
                    </a:lnTo>
                    <a:lnTo>
                      <a:pt x="0" y="48518"/>
                    </a:lnTo>
                    <a:cubicBezTo>
                      <a:pt x="2674" y="52528"/>
                      <a:pt x="6329" y="56036"/>
                      <a:pt x="8021" y="60549"/>
                    </a:cubicBezTo>
                    <a:cubicBezTo>
                      <a:pt x="10414" y="66932"/>
                      <a:pt x="6708" y="76344"/>
                      <a:pt x="12031" y="80602"/>
                    </a:cubicBezTo>
                    <a:cubicBezTo>
                      <a:pt x="16335" y="84045"/>
                      <a:pt x="22726" y="77928"/>
                      <a:pt x="28073" y="76591"/>
                    </a:cubicBezTo>
                    <a:cubicBezTo>
                      <a:pt x="55654" y="58204"/>
                      <a:pt x="49089" y="69695"/>
                      <a:pt x="56147" y="48518"/>
                    </a:cubicBezTo>
                    <a:cubicBezTo>
                      <a:pt x="54810" y="43171"/>
                      <a:pt x="56371" y="36005"/>
                      <a:pt x="52137" y="32476"/>
                    </a:cubicBezTo>
                    <a:cubicBezTo>
                      <a:pt x="41861" y="23912"/>
                      <a:pt x="4186" y="33114"/>
                      <a:pt x="56147" y="24455"/>
                    </a:cubicBezTo>
                    <a:cubicBezTo>
                      <a:pt x="58821" y="20444"/>
                      <a:pt x="65113" y="17150"/>
                      <a:pt x="64168" y="12423"/>
                    </a:cubicBezTo>
                    <a:cubicBezTo>
                      <a:pt x="62267" y="2919"/>
                      <a:pt x="70852" y="5739"/>
                      <a:pt x="72189" y="4402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7" name="Freeform 324">
                <a:extLst>
                  <a:ext uri="{FF2B5EF4-FFF2-40B4-BE49-F238E27FC236}">
                    <a16:creationId xmlns:a16="http://schemas.microsoft.com/office/drawing/2014/main" xmlns="" id="{7A0D6225-8577-4E3B-B294-6992EC2A3D62}"/>
                  </a:ext>
                </a:extLst>
              </p:cNvPr>
              <p:cNvSpPr/>
              <p:nvPr/>
            </p:nvSpPr>
            <p:spPr>
              <a:xfrm>
                <a:off x="1612685" y="1649696"/>
                <a:ext cx="56740" cy="32084"/>
              </a:xfrm>
              <a:custGeom>
                <a:avLst/>
                <a:gdLst>
                  <a:gd name="connsiteX0" fmla="*/ 40225 w 56740"/>
                  <a:gd name="connsiteY0" fmla="*/ 0 h 32084"/>
                  <a:gd name="connsiteX1" fmla="*/ 40225 w 56740"/>
                  <a:gd name="connsiteY1" fmla="*/ 0 h 32084"/>
                  <a:gd name="connsiteX2" fmla="*/ 8140 w 56740"/>
                  <a:gd name="connsiteY2" fmla="*/ 12032 h 32084"/>
                  <a:gd name="connsiteX3" fmla="*/ 119 w 56740"/>
                  <a:gd name="connsiteY3" fmla="*/ 24063 h 32084"/>
                  <a:gd name="connsiteX4" fmla="*/ 12151 w 56740"/>
                  <a:gd name="connsiteY4" fmla="*/ 32084 h 32084"/>
                  <a:gd name="connsiteX5" fmla="*/ 48246 w 56740"/>
                  <a:gd name="connsiteY5" fmla="*/ 28074 h 32084"/>
                  <a:gd name="connsiteX6" fmla="*/ 56267 w 56740"/>
                  <a:gd name="connsiteY6" fmla="*/ 16042 h 32084"/>
                  <a:gd name="connsiteX7" fmla="*/ 40225 w 56740"/>
                  <a:gd name="connsiteY7" fmla="*/ 12032 h 32084"/>
                  <a:gd name="connsiteX8" fmla="*/ 40225 w 56740"/>
                  <a:gd name="connsiteY8" fmla="*/ 0 h 3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740" h="32084">
                    <a:moveTo>
                      <a:pt x="40225" y="0"/>
                    </a:moveTo>
                    <a:lnTo>
                      <a:pt x="40225" y="0"/>
                    </a:lnTo>
                    <a:cubicBezTo>
                      <a:pt x="29530" y="4011"/>
                      <a:pt x="17935" y="6155"/>
                      <a:pt x="8140" y="12032"/>
                    </a:cubicBezTo>
                    <a:cubicBezTo>
                      <a:pt x="4007" y="14512"/>
                      <a:pt x="-826" y="19337"/>
                      <a:pt x="119" y="24063"/>
                    </a:cubicBezTo>
                    <a:cubicBezTo>
                      <a:pt x="1064" y="28790"/>
                      <a:pt x="8140" y="29410"/>
                      <a:pt x="12151" y="32084"/>
                    </a:cubicBezTo>
                    <a:cubicBezTo>
                      <a:pt x="24183" y="30747"/>
                      <a:pt x="36869" y="32211"/>
                      <a:pt x="48246" y="28074"/>
                    </a:cubicBezTo>
                    <a:cubicBezTo>
                      <a:pt x="52776" y="26427"/>
                      <a:pt x="58423" y="20353"/>
                      <a:pt x="56267" y="16042"/>
                    </a:cubicBezTo>
                    <a:cubicBezTo>
                      <a:pt x="53802" y="11112"/>
                      <a:pt x="45572" y="13369"/>
                      <a:pt x="40225" y="12032"/>
                    </a:cubicBezTo>
                    <a:lnTo>
                      <a:pt x="40225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8" name="Freeform 325">
                <a:extLst>
                  <a:ext uri="{FF2B5EF4-FFF2-40B4-BE49-F238E27FC236}">
                    <a16:creationId xmlns:a16="http://schemas.microsoft.com/office/drawing/2014/main" xmlns="" id="{EC470ED7-BEB6-4770-8CE2-D0A8C79EED70}"/>
                  </a:ext>
                </a:extLst>
              </p:cNvPr>
              <p:cNvSpPr/>
              <p:nvPr/>
            </p:nvSpPr>
            <p:spPr>
              <a:xfrm>
                <a:off x="1811267" y="1851859"/>
                <a:ext cx="144379" cy="164268"/>
              </a:xfrm>
              <a:custGeom>
                <a:avLst/>
                <a:gdLst>
                  <a:gd name="connsiteX0" fmla="*/ 124327 w 144379"/>
                  <a:gd name="connsiteY0" fmla="*/ 0 h 176463"/>
                  <a:gd name="connsiteX1" fmla="*/ 124327 w 144379"/>
                  <a:gd name="connsiteY1" fmla="*/ 0 h 176463"/>
                  <a:gd name="connsiteX2" fmla="*/ 116306 w 144379"/>
                  <a:gd name="connsiteY2" fmla="*/ 36095 h 176463"/>
                  <a:gd name="connsiteX3" fmla="*/ 108284 w 144379"/>
                  <a:gd name="connsiteY3" fmla="*/ 44116 h 176463"/>
                  <a:gd name="connsiteX4" fmla="*/ 96253 w 144379"/>
                  <a:gd name="connsiteY4" fmla="*/ 40105 h 176463"/>
                  <a:gd name="connsiteX5" fmla="*/ 92242 w 144379"/>
                  <a:gd name="connsiteY5" fmla="*/ 24063 h 176463"/>
                  <a:gd name="connsiteX6" fmla="*/ 68179 w 144379"/>
                  <a:gd name="connsiteY6" fmla="*/ 40105 h 176463"/>
                  <a:gd name="connsiteX7" fmla="*/ 56148 w 144379"/>
                  <a:gd name="connsiteY7" fmla="*/ 44116 h 176463"/>
                  <a:gd name="connsiteX8" fmla="*/ 44116 w 144379"/>
                  <a:gd name="connsiteY8" fmla="*/ 52137 h 176463"/>
                  <a:gd name="connsiteX9" fmla="*/ 32084 w 144379"/>
                  <a:gd name="connsiteY9" fmla="*/ 48126 h 176463"/>
                  <a:gd name="connsiteX10" fmla="*/ 12032 w 144379"/>
                  <a:gd name="connsiteY10" fmla="*/ 32084 h 176463"/>
                  <a:gd name="connsiteX11" fmla="*/ 0 w 144379"/>
                  <a:gd name="connsiteY11" fmla="*/ 76200 h 176463"/>
                  <a:gd name="connsiteX12" fmla="*/ 8021 w 144379"/>
                  <a:gd name="connsiteY12" fmla="*/ 88231 h 176463"/>
                  <a:gd name="connsiteX13" fmla="*/ 20053 w 144379"/>
                  <a:gd name="connsiteY13" fmla="*/ 100263 h 176463"/>
                  <a:gd name="connsiteX14" fmla="*/ 24063 w 144379"/>
                  <a:gd name="connsiteY14" fmla="*/ 112295 h 176463"/>
                  <a:gd name="connsiteX15" fmla="*/ 60158 w 144379"/>
                  <a:gd name="connsiteY15" fmla="*/ 116305 h 176463"/>
                  <a:gd name="connsiteX16" fmla="*/ 72190 w 144379"/>
                  <a:gd name="connsiteY16" fmla="*/ 120316 h 176463"/>
                  <a:gd name="connsiteX17" fmla="*/ 84221 w 144379"/>
                  <a:gd name="connsiteY17" fmla="*/ 132347 h 176463"/>
                  <a:gd name="connsiteX18" fmla="*/ 96253 w 144379"/>
                  <a:gd name="connsiteY18" fmla="*/ 140368 h 176463"/>
                  <a:gd name="connsiteX19" fmla="*/ 92242 w 144379"/>
                  <a:gd name="connsiteY19" fmla="*/ 172452 h 176463"/>
                  <a:gd name="connsiteX20" fmla="*/ 112295 w 144379"/>
                  <a:gd name="connsiteY20" fmla="*/ 176463 h 176463"/>
                  <a:gd name="connsiteX21" fmla="*/ 124327 w 144379"/>
                  <a:gd name="connsiteY21" fmla="*/ 168442 h 176463"/>
                  <a:gd name="connsiteX22" fmla="*/ 132348 w 144379"/>
                  <a:gd name="connsiteY22" fmla="*/ 144379 h 176463"/>
                  <a:gd name="connsiteX23" fmla="*/ 136358 w 144379"/>
                  <a:gd name="connsiteY23" fmla="*/ 120316 h 176463"/>
                  <a:gd name="connsiteX24" fmla="*/ 136358 w 144379"/>
                  <a:gd name="connsiteY24" fmla="*/ 60158 h 176463"/>
                  <a:gd name="connsiteX25" fmla="*/ 144379 w 144379"/>
                  <a:gd name="connsiteY25" fmla="*/ 48126 h 176463"/>
                  <a:gd name="connsiteX26" fmla="*/ 140369 w 144379"/>
                  <a:gd name="connsiteY26" fmla="*/ 16042 h 176463"/>
                  <a:gd name="connsiteX27" fmla="*/ 132348 w 144379"/>
                  <a:gd name="connsiteY27" fmla="*/ 4010 h 176463"/>
                  <a:gd name="connsiteX28" fmla="*/ 124327 w 144379"/>
                  <a:gd name="connsiteY28" fmla="*/ 0 h 176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44379" h="176463">
                    <a:moveTo>
                      <a:pt x="124327" y="0"/>
                    </a:moveTo>
                    <a:lnTo>
                      <a:pt x="124327" y="0"/>
                    </a:lnTo>
                    <a:cubicBezTo>
                      <a:pt x="121653" y="12032"/>
                      <a:pt x="120518" y="24512"/>
                      <a:pt x="116306" y="36095"/>
                    </a:cubicBezTo>
                    <a:cubicBezTo>
                      <a:pt x="115014" y="39649"/>
                      <a:pt x="111992" y="43375"/>
                      <a:pt x="108284" y="44116"/>
                    </a:cubicBezTo>
                    <a:cubicBezTo>
                      <a:pt x="104139" y="44945"/>
                      <a:pt x="100263" y="41442"/>
                      <a:pt x="96253" y="40105"/>
                    </a:cubicBezTo>
                    <a:cubicBezTo>
                      <a:pt x="94916" y="34758"/>
                      <a:pt x="96969" y="26899"/>
                      <a:pt x="92242" y="24063"/>
                    </a:cubicBezTo>
                    <a:cubicBezTo>
                      <a:pt x="77769" y="15380"/>
                      <a:pt x="73797" y="35611"/>
                      <a:pt x="68179" y="40105"/>
                    </a:cubicBezTo>
                    <a:cubicBezTo>
                      <a:pt x="64878" y="42746"/>
                      <a:pt x="59929" y="42225"/>
                      <a:pt x="56148" y="44116"/>
                    </a:cubicBezTo>
                    <a:cubicBezTo>
                      <a:pt x="51837" y="46272"/>
                      <a:pt x="48127" y="49463"/>
                      <a:pt x="44116" y="52137"/>
                    </a:cubicBezTo>
                    <a:cubicBezTo>
                      <a:pt x="40105" y="50800"/>
                      <a:pt x="35385" y="50767"/>
                      <a:pt x="32084" y="48126"/>
                    </a:cubicBezTo>
                    <a:cubicBezTo>
                      <a:pt x="6168" y="27393"/>
                      <a:pt x="42274" y="42166"/>
                      <a:pt x="12032" y="32084"/>
                    </a:cubicBezTo>
                    <a:cubicBezTo>
                      <a:pt x="1855" y="62614"/>
                      <a:pt x="5669" y="47856"/>
                      <a:pt x="0" y="76200"/>
                    </a:cubicBezTo>
                    <a:cubicBezTo>
                      <a:pt x="2674" y="80210"/>
                      <a:pt x="4935" y="84528"/>
                      <a:pt x="8021" y="88231"/>
                    </a:cubicBezTo>
                    <a:cubicBezTo>
                      <a:pt x="11652" y="92588"/>
                      <a:pt x="16907" y="95544"/>
                      <a:pt x="20053" y="100263"/>
                    </a:cubicBezTo>
                    <a:cubicBezTo>
                      <a:pt x="22398" y="103781"/>
                      <a:pt x="20138" y="110725"/>
                      <a:pt x="24063" y="112295"/>
                    </a:cubicBezTo>
                    <a:cubicBezTo>
                      <a:pt x="35303" y="116791"/>
                      <a:pt x="48126" y="114968"/>
                      <a:pt x="60158" y="116305"/>
                    </a:cubicBezTo>
                    <a:cubicBezTo>
                      <a:pt x="64169" y="117642"/>
                      <a:pt x="68672" y="117971"/>
                      <a:pt x="72190" y="120316"/>
                    </a:cubicBezTo>
                    <a:cubicBezTo>
                      <a:pt x="76909" y="123462"/>
                      <a:pt x="79864" y="128716"/>
                      <a:pt x="84221" y="132347"/>
                    </a:cubicBezTo>
                    <a:cubicBezTo>
                      <a:pt x="87924" y="135433"/>
                      <a:pt x="92242" y="137694"/>
                      <a:pt x="96253" y="140368"/>
                    </a:cubicBezTo>
                    <a:cubicBezTo>
                      <a:pt x="90058" y="149661"/>
                      <a:pt x="79358" y="159568"/>
                      <a:pt x="92242" y="172452"/>
                    </a:cubicBezTo>
                    <a:cubicBezTo>
                      <a:pt x="97062" y="177272"/>
                      <a:pt x="105611" y="175126"/>
                      <a:pt x="112295" y="176463"/>
                    </a:cubicBezTo>
                    <a:cubicBezTo>
                      <a:pt x="116306" y="173789"/>
                      <a:pt x="121772" y="172529"/>
                      <a:pt x="124327" y="168442"/>
                    </a:cubicBezTo>
                    <a:cubicBezTo>
                      <a:pt x="128808" y="161272"/>
                      <a:pt x="132348" y="144379"/>
                      <a:pt x="132348" y="144379"/>
                    </a:cubicBezTo>
                    <a:cubicBezTo>
                      <a:pt x="133685" y="136358"/>
                      <a:pt x="136358" y="128448"/>
                      <a:pt x="136358" y="120316"/>
                    </a:cubicBezTo>
                    <a:cubicBezTo>
                      <a:pt x="136358" y="88216"/>
                      <a:pt x="127061" y="88049"/>
                      <a:pt x="136358" y="60158"/>
                    </a:cubicBezTo>
                    <a:cubicBezTo>
                      <a:pt x="137882" y="55585"/>
                      <a:pt x="141705" y="52137"/>
                      <a:pt x="144379" y="48126"/>
                    </a:cubicBezTo>
                    <a:cubicBezTo>
                      <a:pt x="143042" y="37431"/>
                      <a:pt x="143205" y="26440"/>
                      <a:pt x="140369" y="16042"/>
                    </a:cubicBezTo>
                    <a:cubicBezTo>
                      <a:pt x="139101" y="11392"/>
                      <a:pt x="134828" y="8143"/>
                      <a:pt x="132348" y="4010"/>
                    </a:cubicBezTo>
                    <a:cubicBezTo>
                      <a:pt x="130810" y="1447"/>
                      <a:pt x="125664" y="668"/>
                      <a:pt x="124327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9" name="Freeform 326">
                <a:extLst>
                  <a:ext uri="{FF2B5EF4-FFF2-40B4-BE49-F238E27FC236}">
                    <a16:creationId xmlns:a16="http://schemas.microsoft.com/office/drawing/2014/main" xmlns="" id="{9E679978-C05A-4A38-976C-1BC6F1F29705}"/>
                  </a:ext>
                </a:extLst>
              </p:cNvPr>
              <p:cNvSpPr/>
              <p:nvPr/>
            </p:nvSpPr>
            <p:spPr>
              <a:xfrm>
                <a:off x="1991562" y="1922026"/>
                <a:ext cx="64169" cy="87228"/>
              </a:xfrm>
              <a:custGeom>
                <a:avLst/>
                <a:gdLst>
                  <a:gd name="connsiteX0" fmla="*/ 32085 w 64169"/>
                  <a:gd name="connsiteY0" fmla="*/ 3007 h 87228"/>
                  <a:gd name="connsiteX1" fmla="*/ 32085 w 64169"/>
                  <a:gd name="connsiteY1" fmla="*/ 3007 h 87228"/>
                  <a:gd name="connsiteX2" fmla="*/ 20053 w 64169"/>
                  <a:gd name="connsiteY2" fmla="*/ 35091 h 87228"/>
                  <a:gd name="connsiteX3" fmla="*/ 8021 w 64169"/>
                  <a:gd name="connsiteY3" fmla="*/ 39101 h 87228"/>
                  <a:gd name="connsiteX4" fmla="*/ 0 w 64169"/>
                  <a:gd name="connsiteY4" fmla="*/ 51133 h 87228"/>
                  <a:gd name="connsiteX5" fmla="*/ 4011 w 64169"/>
                  <a:gd name="connsiteY5" fmla="*/ 67175 h 87228"/>
                  <a:gd name="connsiteX6" fmla="*/ 8021 w 64169"/>
                  <a:gd name="connsiteY6" fmla="*/ 79207 h 87228"/>
                  <a:gd name="connsiteX7" fmla="*/ 32085 w 64169"/>
                  <a:gd name="connsiteY7" fmla="*/ 87228 h 87228"/>
                  <a:gd name="connsiteX8" fmla="*/ 64169 w 64169"/>
                  <a:gd name="connsiteY8" fmla="*/ 59154 h 87228"/>
                  <a:gd name="connsiteX9" fmla="*/ 60158 w 64169"/>
                  <a:gd name="connsiteY9" fmla="*/ 47122 h 87228"/>
                  <a:gd name="connsiteX10" fmla="*/ 56148 w 64169"/>
                  <a:gd name="connsiteY10" fmla="*/ 3007 h 87228"/>
                  <a:gd name="connsiteX11" fmla="*/ 32085 w 64169"/>
                  <a:gd name="connsiteY11" fmla="*/ 3007 h 8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169" h="87228">
                    <a:moveTo>
                      <a:pt x="32085" y="3007"/>
                    </a:moveTo>
                    <a:lnTo>
                      <a:pt x="32085" y="3007"/>
                    </a:lnTo>
                    <a:cubicBezTo>
                      <a:pt x="28074" y="13702"/>
                      <a:pt x="26389" y="25588"/>
                      <a:pt x="20053" y="35091"/>
                    </a:cubicBezTo>
                    <a:cubicBezTo>
                      <a:pt x="17708" y="38608"/>
                      <a:pt x="11322" y="36460"/>
                      <a:pt x="8021" y="39101"/>
                    </a:cubicBezTo>
                    <a:cubicBezTo>
                      <a:pt x="4257" y="42112"/>
                      <a:pt x="2674" y="47122"/>
                      <a:pt x="0" y="51133"/>
                    </a:cubicBezTo>
                    <a:cubicBezTo>
                      <a:pt x="1337" y="56480"/>
                      <a:pt x="2497" y="61875"/>
                      <a:pt x="4011" y="67175"/>
                    </a:cubicBezTo>
                    <a:cubicBezTo>
                      <a:pt x="5172" y="71240"/>
                      <a:pt x="4581" y="76750"/>
                      <a:pt x="8021" y="79207"/>
                    </a:cubicBezTo>
                    <a:cubicBezTo>
                      <a:pt x="14901" y="84122"/>
                      <a:pt x="32085" y="87228"/>
                      <a:pt x="32085" y="87228"/>
                    </a:cubicBezTo>
                    <a:cubicBezTo>
                      <a:pt x="60159" y="68512"/>
                      <a:pt x="50801" y="79207"/>
                      <a:pt x="64169" y="59154"/>
                    </a:cubicBezTo>
                    <a:cubicBezTo>
                      <a:pt x="62832" y="55143"/>
                      <a:pt x="60756" y="51307"/>
                      <a:pt x="60158" y="47122"/>
                    </a:cubicBezTo>
                    <a:cubicBezTo>
                      <a:pt x="58070" y="32505"/>
                      <a:pt x="64075" y="15464"/>
                      <a:pt x="56148" y="3007"/>
                    </a:cubicBezTo>
                    <a:cubicBezTo>
                      <a:pt x="51842" y="-3760"/>
                      <a:pt x="36095" y="3007"/>
                      <a:pt x="32085" y="3007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0" name="Freeform 327">
                <a:extLst>
                  <a:ext uri="{FF2B5EF4-FFF2-40B4-BE49-F238E27FC236}">
                    <a16:creationId xmlns:a16="http://schemas.microsoft.com/office/drawing/2014/main" xmlns="" id="{28D7919D-4491-46A6-B2C9-E01A449070D8}"/>
                  </a:ext>
                </a:extLst>
              </p:cNvPr>
              <p:cNvSpPr/>
              <p:nvPr/>
            </p:nvSpPr>
            <p:spPr>
              <a:xfrm>
                <a:off x="1987940" y="1761021"/>
                <a:ext cx="393032" cy="268804"/>
              </a:xfrm>
              <a:custGeom>
                <a:avLst/>
                <a:gdLst>
                  <a:gd name="connsiteX0" fmla="*/ 72190 w 393032"/>
                  <a:gd name="connsiteY0" fmla="*/ 0 h 288758"/>
                  <a:gd name="connsiteX1" fmla="*/ 72190 w 393032"/>
                  <a:gd name="connsiteY1" fmla="*/ 0 h 288758"/>
                  <a:gd name="connsiteX2" fmla="*/ 36095 w 393032"/>
                  <a:gd name="connsiteY2" fmla="*/ 12032 h 288758"/>
                  <a:gd name="connsiteX3" fmla="*/ 4011 w 393032"/>
                  <a:gd name="connsiteY3" fmla="*/ 16042 h 288758"/>
                  <a:gd name="connsiteX4" fmla="*/ 0 w 393032"/>
                  <a:gd name="connsiteY4" fmla="*/ 28074 h 288758"/>
                  <a:gd name="connsiteX5" fmla="*/ 4011 w 393032"/>
                  <a:gd name="connsiteY5" fmla="*/ 64168 h 288758"/>
                  <a:gd name="connsiteX6" fmla="*/ 16042 w 393032"/>
                  <a:gd name="connsiteY6" fmla="*/ 68179 h 288758"/>
                  <a:gd name="connsiteX7" fmla="*/ 44116 w 393032"/>
                  <a:gd name="connsiteY7" fmla="*/ 72190 h 288758"/>
                  <a:gd name="connsiteX8" fmla="*/ 52137 w 393032"/>
                  <a:gd name="connsiteY8" fmla="*/ 84221 h 288758"/>
                  <a:gd name="connsiteX9" fmla="*/ 84221 w 393032"/>
                  <a:gd name="connsiteY9" fmla="*/ 96253 h 288758"/>
                  <a:gd name="connsiteX10" fmla="*/ 88232 w 393032"/>
                  <a:gd name="connsiteY10" fmla="*/ 108284 h 288758"/>
                  <a:gd name="connsiteX11" fmla="*/ 80211 w 393032"/>
                  <a:gd name="connsiteY11" fmla="*/ 136358 h 288758"/>
                  <a:gd name="connsiteX12" fmla="*/ 96253 w 393032"/>
                  <a:gd name="connsiteY12" fmla="*/ 160421 h 288758"/>
                  <a:gd name="connsiteX13" fmla="*/ 104274 w 393032"/>
                  <a:gd name="connsiteY13" fmla="*/ 184484 h 288758"/>
                  <a:gd name="connsiteX14" fmla="*/ 120316 w 393032"/>
                  <a:gd name="connsiteY14" fmla="*/ 244642 h 288758"/>
                  <a:gd name="connsiteX15" fmla="*/ 144379 w 393032"/>
                  <a:gd name="connsiteY15" fmla="*/ 248653 h 288758"/>
                  <a:gd name="connsiteX16" fmla="*/ 152400 w 393032"/>
                  <a:gd name="connsiteY16" fmla="*/ 236621 h 288758"/>
                  <a:gd name="connsiteX17" fmla="*/ 156411 w 393032"/>
                  <a:gd name="connsiteY17" fmla="*/ 216568 h 288758"/>
                  <a:gd name="connsiteX18" fmla="*/ 172453 w 393032"/>
                  <a:gd name="connsiteY18" fmla="*/ 268705 h 288758"/>
                  <a:gd name="connsiteX19" fmla="*/ 184485 w 393032"/>
                  <a:gd name="connsiteY19" fmla="*/ 272716 h 288758"/>
                  <a:gd name="connsiteX20" fmla="*/ 192506 w 393032"/>
                  <a:gd name="connsiteY20" fmla="*/ 248653 h 288758"/>
                  <a:gd name="connsiteX21" fmla="*/ 196516 w 393032"/>
                  <a:gd name="connsiteY21" fmla="*/ 236621 h 288758"/>
                  <a:gd name="connsiteX22" fmla="*/ 200527 w 393032"/>
                  <a:gd name="connsiteY22" fmla="*/ 248653 h 288758"/>
                  <a:gd name="connsiteX23" fmla="*/ 204537 w 393032"/>
                  <a:gd name="connsiteY23" fmla="*/ 280737 h 288758"/>
                  <a:gd name="connsiteX24" fmla="*/ 216569 w 393032"/>
                  <a:gd name="connsiteY24" fmla="*/ 284747 h 288758"/>
                  <a:gd name="connsiteX25" fmla="*/ 228600 w 393032"/>
                  <a:gd name="connsiteY25" fmla="*/ 280737 h 288758"/>
                  <a:gd name="connsiteX26" fmla="*/ 244642 w 393032"/>
                  <a:gd name="connsiteY26" fmla="*/ 252663 h 288758"/>
                  <a:gd name="connsiteX27" fmla="*/ 248653 w 393032"/>
                  <a:gd name="connsiteY27" fmla="*/ 272716 h 288758"/>
                  <a:gd name="connsiteX28" fmla="*/ 252664 w 393032"/>
                  <a:gd name="connsiteY28" fmla="*/ 284747 h 288758"/>
                  <a:gd name="connsiteX29" fmla="*/ 264695 w 393032"/>
                  <a:gd name="connsiteY29" fmla="*/ 288758 h 288758"/>
                  <a:gd name="connsiteX30" fmla="*/ 284748 w 393032"/>
                  <a:gd name="connsiteY30" fmla="*/ 284747 h 288758"/>
                  <a:gd name="connsiteX31" fmla="*/ 308811 w 393032"/>
                  <a:gd name="connsiteY31" fmla="*/ 276726 h 288758"/>
                  <a:gd name="connsiteX32" fmla="*/ 316832 w 393032"/>
                  <a:gd name="connsiteY32" fmla="*/ 264695 h 288758"/>
                  <a:gd name="connsiteX33" fmla="*/ 324853 w 393032"/>
                  <a:gd name="connsiteY33" fmla="*/ 240632 h 288758"/>
                  <a:gd name="connsiteX34" fmla="*/ 328864 w 393032"/>
                  <a:gd name="connsiteY34" fmla="*/ 252663 h 288758"/>
                  <a:gd name="connsiteX35" fmla="*/ 352927 w 393032"/>
                  <a:gd name="connsiteY35" fmla="*/ 268705 h 288758"/>
                  <a:gd name="connsiteX36" fmla="*/ 381000 w 393032"/>
                  <a:gd name="connsiteY36" fmla="*/ 264695 h 288758"/>
                  <a:gd name="connsiteX37" fmla="*/ 393032 w 393032"/>
                  <a:gd name="connsiteY37" fmla="*/ 236621 h 288758"/>
                  <a:gd name="connsiteX38" fmla="*/ 389021 w 393032"/>
                  <a:gd name="connsiteY38" fmla="*/ 208547 h 288758"/>
                  <a:gd name="connsiteX39" fmla="*/ 376990 w 393032"/>
                  <a:gd name="connsiteY39" fmla="*/ 204537 h 288758"/>
                  <a:gd name="connsiteX40" fmla="*/ 385011 w 393032"/>
                  <a:gd name="connsiteY40" fmla="*/ 180474 h 288758"/>
                  <a:gd name="connsiteX41" fmla="*/ 381000 w 393032"/>
                  <a:gd name="connsiteY41" fmla="*/ 168442 h 288758"/>
                  <a:gd name="connsiteX42" fmla="*/ 368969 w 393032"/>
                  <a:gd name="connsiteY42" fmla="*/ 164432 h 288758"/>
                  <a:gd name="connsiteX43" fmla="*/ 284748 w 393032"/>
                  <a:gd name="connsiteY43" fmla="*/ 168442 h 288758"/>
                  <a:gd name="connsiteX44" fmla="*/ 272716 w 393032"/>
                  <a:gd name="connsiteY44" fmla="*/ 172453 h 288758"/>
                  <a:gd name="connsiteX45" fmla="*/ 264695 w 393032"/>
                  <a:gd name="connsiteY45" fmla="*/ 184484 h 288758"/>
                  <a:gd name="connsiteX46" fmla="*/ 240632 w 393032"/>
                  <a:gd name="connsiteY46" fmla="*/ 180474 h 288758"/>
                  <a:gd name="connsiteX47" fmla="*/ 232611 w 393032"/>
                  <a:gd name="connsiteY47" fmla="*/ 168442 h 288758"/>
                  <a:gd name="connsiteX48" fmla="*/ 220579 w 393032"/>
                  <a:gd name="connsiteY48" fmla="*/ 164432 h 288758"/>
                  <a:gd name="connsiteX49" fmla="*/ 184485 w 393032"/>
                  <a:gd name="connsiteY49" fmla="*/ 160421 h 288758"/>
                  <a:gd name="connsiteX50" fmla="*/ 148390 w 393032"/>
                  <a:gd name="connsiteY50" fmla="*/ 140368 h 288758"/>
                  <a:gd name="connsiteX51" fmla="*/ 140369 w 393032"/>
                  <a:gd name="connsiteY51" fmla="*/ 128337 h 288758"/>
                  <a:gd name="connsiteX52" fmla="*/ 140369 w 393032"/>
                  <a:gd name="connsiteY52" fmla="*/ 68179 h 288758"/>
                  <a:gd name="connsiteX53" fmla="*/ 132348 w 393032"/>
                  <a:gd name="connsiteY53" fmla="*/ 44116 h 288758"/>
                  <a:gd name="connsiteX54" fmla="*/ 64169 w 393032"/>
                  <a:gd name="connsiteY54" fmla="*/ 36095 h 288758"/>
                  <a:gd name="connsiteX55" fmla="*/ 56148 w 393032"/>
                  <a:gd name="connsiteY55" fmla="*/ 12032 h 288758"/>
                  <a:gd name="connsiteX56" fmla="*/ 72190 w 393032"/>
                  <a:gd name="connsiteY56" fmla="*/ 0 h 28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393032" h="288758">
                    <a:moveTo>
                      <a:pt x="72190" y="0"/>
                    </a:moveTo>
                    <a:lnTo>
                      <a:pt x="72190" y="0"/>
                    </a:lnTo>
                    <a:cubicBezTo>
                      <a:pt x="60158" y="4011"/>
                      <a:pt x="48440" y="9127"/>
                      <a:pt x="36095" y="12032"/>
                    </a:cubicBezTo>
                    <a:cubicBezTo>
                      <a:pt x="25604" y="14501"/>
                      <a:pt x="13860" y="11665"/>
                      <a:pt x="4011" y="16042"/>
                    </a:cubicBezTo>
                    <a:cubicBezTo>
                      <a:pt x="148" y="17759"/>
                      <a:pt x="1337" y="24063"/>
                      <a:pt x="0" y="28074"/>
                    </a:cubicBezTo>
                    <a:cubicBezTo>
                      <a:pt x="1337" y="40105"/>
                      <a:pt x="-485" y="52928"/>
                      <a:pt x="4011" y="64168"/>
                    </a:cubicBezTo>
                    <a:cubicBezTo>
                      <a:pt x="5581" y="68093"/>
                      <a:pt x="11897" y="67350"/>
                      <a:pt x="16042" y="68179"/>
                    </a:cubicBezTo>
                    <a:cubicBezTo>
                      <a:pt x="25311" y="70033"/>
                      <a:pt x="34758" y="70853"/>
                      <a:pt x="44116" y="72190"/>
                    </a:cubicBezTo>
                    <a:cubicBezTo>
                      <a:pt x="46790" y="76200"/>
                      <a:pt x="48729" y="80813"/>
                      <a:pt x="52137" y="84221"/>
                    </a:cubicBezTo>
                    <a:cubicBezTo>
                      <a:pt x="62464" y="94547"/>
                      <a:pt x="69874" y="93383"/>
                      <a:pt x="84221" y="96253"/>
                    </a:cubicBezTo>
                    <a:cubicBezTo>
                      <a:pt x="85558" y="100263"/>
                      <a:pt x="88232" y="104057"/>
                      <a:pt x="88232" y="108284"/>
                    </a:cubicBezTo>
                    <a:cubicBezTo>
                      <a:pt x="88232" y="113315"/>
                      <a:pt x="82101" y="130687"/>
                      <a:pt x="80211" y="136358"/>
                    </a:cubicBezTo>
                    <a:cubicBezTo>
                      <a:pt x="85558" y="144379"/>
                      <a:pt x="93205" y="151276"/>
                      <a:pt x="96253" y="160421"/>
                    </a:cubicBezTo>
                    <a:lnTo>
                      <a:pt x="104274" y="184484"/>
                    </a:lnTo>
                    <a:cubicBezTo>
                      <a:pt x="107519" y="229902"/>
                      <a:pt x="90725" y="238066"/>
                      <a:pt x="120316" y="244642"/>
                    </a:cubicBezTo>
                    <a:cubicBezTo>
                      <a:pt x="128254" y="246406"/>
                      <a:pt x="136358" y="247316"/>
                      <a:pt x="144379" y="248653"/>
                    </a:cubicBezTo>
                    <a:cubicBezTo>
                      <a:pt x="147053" y="244642"/>
                      <a:pt x="150708" y="241134"/>
                      <a:pt x="152400" y="236621"/>
                    </a:cubicBezTo>
                    <a:cubicBezTo>
                      <a:pt x="154794" y="230238"/>
                      <a:pt x="154255" y="210101"/>
                      <a:pt x="156411" y="216568"/>
                    </a:cubicBezTo>
                    <a:cubicBezTo>
                      <a:pt x="170123" y="257703"/>
                      <a:pt x="145110" y="255034"/>
                      <a:pt x="172453" y="268705"/>
                    </a:cubicBezTo>
                    <a:cubicBezTo>
                      <a:pt x="176234" y="270596"/>
                      <a:pt x="180474" y="271379"/>
                      <a:pt x="184485" y="272716"/>
                    </a:cubicBezTo>
                    <a:lnTo>
                      <a:pt x="192506" y="248653"/>
                    </a:lnTo>
                    <a:lnTo>
                      <a:pt x="196516" y="236621"/>
                    </a:lnTo>
                    <a:cubicBezTo>
                      <a:pt x="197853" y="240632"/>
                      <a:pt x="199771" y="244494"/>
                      <a:pt x="200527" y="248653"/>
                    </a:cubicBezTo>
                    <a:cubicBezTo>
                      <a:pt x="202455" y="259257"/>
                      <a:pt x="200160" y="270888"/>
                      <a:pt x="204537" y="280737"/>
                    </a:cubicBezTo>
                    <a:cubicBezTo>
                      <a:pt x="206254" y="284600"/>
                      <a:pt x="212558" y="283410"/>
                      <a:pt x="216569" y="284747"/>
                    </a:cubicBezTo>
                    <a:cubicBezTo>
                      <a:pt x="220579" y="283410"/>
                      <a:pt x="227030" y="284662"/>
                      <a:pt x="228600" y="280737"/>
                    </a:cubicBezTo>
                    <a:cubicBezTo>
                      <a:pt x="242468" y="246068"/>
                      <a:pt x="218826" y="235452"/>
                      <a:pt x="244642" y="252663"/>
                    </a:cubicBezTo>
                    <a:cubicBezTo>
                      <a:pt x="245979" y="259347"/>
                      <a:pt x="247000" y="266103"/>
                      <a:pt x="248653" y="272716"/>
                    </a:cubicBezTo>
                    <a:cubicBezTo>
                      <a:pt x="249678" y="276817"/>
                      <a:pt x="249675" y="281758"/>
                      <a:pt x="252664" y="284747"/>
                    </a:cubicBezTo>
                    <a:cubicBezTo>
                      <a:pt x="255653" y="287736"/>
                      <a:pt x="260685" y="287421"/>
                      <a:pt x="264695" y="288758"/>
                    </a:cubicBezTo>
                    <a:cubicBezTo>
                      <a:pt x="271379" y="287421"/>
                      <a:pt x="278171" y="286541"/>
                      <a:pt x="284748" y="284747"/>
                    </a:cubicBezTo>
                    <a:cubicBezTo>
                      <a:pt x="292905" y="282522"/>
                      <a:pt x="308811" y="276726"/>
                      <a:pt x="308811" y="276726"/>
                    </a:cubicBezTo>
                    <a:cubicBezTo>
                      <a:pt x="311485" y="272716"/>
                      <a:pt x="314874" y="269099"/>
                      <a:pt x="316832" y="264695"/>
                    </a:cubicBezTo>
                    <a:cubicBezTo>
                      <a:pt x="320266" y="256969"/>
                      <a:pt x="324853" y="240632"/>
                      <a:pt x="324853" y="240632"/>
                    </a:cubicBezTo>
                    <a:cubicBezTo>
                      <a:pt x="326190" y="244642"/>
                      <a:pt x="325875" y="249674"/>
                      <a:pt x="328864" y="252663"/>
                    </a:cubicBezTo>
                    <a:cubicBezTo>
                      <a:pt x="335681" y="259479"/>
                      <a:pt x="352927" y="268705"/>
                      <a:pt x="352927" y="268705"/>
                    </a:cubicBezTo>
                    <a:cubicBezTo>
                      <a:pt x="362285" y="267368"/>
                      <a:pt x="372362" y="268534"/>
                      <a:pt x="381000" y="264695"/>
                    </a:cubicBezTo>
                    <a:cubicBezTo>
                      <a:pt x="388789" y="261233"/>
                      <a:pt x="391613" y="242294"/>
                      <a:pt x="393032" y="236621"/>
                    </a:cubicBezTo>
                    <a:cubicBezTo>
                      <a:pt x="391695" y="227263"/>
                      <a:pt x="393249" y="217002"/>
                      <a:pt x="389021" y="208547"/>
                    </a:cubicBezTo>
                    <a:cubicBezTo>
                      <a:pt x="387131" y="204766"/>
                      <a:pt x="377588" y="208722"/>
                      <a:pt x="376990" y="204537"/>
                    </a:cubicBezTo>
                    <a:cubicBezTo>
                      <a:pt x="375794" y="196167"/>
                      <a:pt x="385011" y="180474"/>
                      <a:pt x="385011" y="180474"/>
                    </a:cubicBezTo>
                    <a:cubicBezTo>
                      <a:pt x="383674" y="176463"/>
                      <a:pt x="383989" y="171431"/>
                      <a:pt x="381000" y="168442"/>
                    </a:cubicBezTo>
                    <a:cubicBezTo>
                      <a:pt x="378011" y="165453"/>
                      <a:pt x="373196" y="164432"/>
                      <a:pt x="368969" y="164432"/>
                    </a:cubicBezTo>
                    <a:cubicBezTo>
                      <a:pt x="340864" y="164432"/>
                      <a:pt x="312822" y="167105"/>
                      <a:pt x="284748" y="168442"/>
                    </a:cubicBezTo>
                    <a:cubicBezTo>
                      <a:pt x="280737" y="169779"/>
                      <a:pt x="276017" y="169812"/>
                      <a:pt x="272716" y="172453"/>
                    </a:cubicBezTo>
                    <a:cubicBezTo>
                      <a:pt x="268952" y="175464"/>
                      <a:pt x="269371" y="183315"/>
                      <a:pt x="264695" y="184484"/>
                    </a:cubicBezTo>
                    <a:cubicBezTo>
                      <a:pt x="256806" y="186456"/>
                      <a:pt x="248653" y="181811"/>
                      <a:pt x="240632" y="180474"/>
                    </a:cubicBezTo>
                    <a:cubicBezTo>
                      <a:pt x="237958" y="176463"/>
                      <a:pt x="236375" y="171453"/>
                      <a:pt x="232611" y="168442"/>
                    </a:cubicBezTo>
                    <a:cubicBezTo>
                      <a:pt x="229310" y="165801"/>
                      <a:pt x="224749" y="165127"/>
                      <a:pt x="220579" y="164432"/>
                    </a:cubicBezTo>
                    <a:cubicBezTo>
                      <a:pt x="208638" y="162442"/>
                      <a:pt x="196516" y="161758"/>
                      <a:pt x="184485" y="160421"/>
                    </a:cubicBezTo>
                    <a:cubicBezTo>
                      <a:pt x="156904" y="142034"/>
                      <a:pt x="169566" y="147428"/>
                      <a:pt x="148390" y="140368"/>
                    </a:cubicBezTo>
                    <a:cubicBezTo>
                      <a:pt x="145716" y="136358"/>
                      <a:pt x="142525" y="132648"/>
                      <a:pt x="140369" y="128337"/>
                    </a:cubicBezTo>
                    <a:cubicBezTo>
                      <a:pt x="130617" y="108834"/>
                      <a:pt x="138482" y="90817"/>
                      <a:pt x="140369" y="68179"/>
                    </a:cubicBezTo>
                    <a:cubicBezTo>
                      <a:pt x="137695" y="60158"/>
                      <a:pt x="140688" y="45506"/>
                      <a:pt x="132348" y="44116"/>
                    </a:cubicBezTo>
                    <a:cubicBezTo>
                      <a:pt x="93720" y="37677"/>
                      <a:pt x="116383" y="40841"/>
                      <a:pt x="64169" y="36095"/>
                    </a:cubicBezTo>
                    <a:lnTo>
                      <a:pt x="56148" y="12032"/>
                    </a:lnTo>
                    <a:lnTo>
                      <a:pt x="7219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1" name="Freeform 328">
                <a:extLst>
                  <a:ext uri="{FF2B5EF4-FFF2-40B4-BE49-F238E27FC236}">
                    <a16:creationId xmlns:a16="http://schemas.microsoft.com/office/drawing/2014/main" xmlns="" id="{E52EB44B-1797-4944-B600-915B5F26F058}"/>
                  </a:ext>
                </a:extLst>
              </p:cNvPr>
              <p:cNvSpPr/>
              <p:nvPr/>
            </p:nvSpPr>
            <p:spPr>
              <a:xfrm>
                <a:off x="2378008" y="2092290"/>
                <a:ext cx="92512" cy="96253"/>
              </a:xfrm>
              <a:custGeom>
                <a:avLst/>
                <a:gdLst>
                  <a:gd name="connsiteX0" fmla="*/ 12301 w 92512"/>
                  <a:gd name="connsiteY0" fmla="*/ 0 h 96253"/>
                  <a:gd name="connsiteX1" fmla="*/ 12301 w 92512"/>
                  <a:gd name="connsiteY1" fmla="*/ 0 h 96253"/>
                  <a:gd name="connsiteX2" fmla="*/ 40375 w 92512"/>
                  <a:gd name="connsiteY2" fmla="*/ 20053 h 96253"/>
                  <a:gd name="connsiteX3" fmla="*/ 52406 w 92512"/>
                  <a:gd name="connsiteY3" fmla="*/ 16042 h 96253"/>
                  <a:gd name="connsiteX4" fmla="*/ 64438 w 92512"/>
                  <a:gd name="connsiteY4" fmla="*/ 20053 h 96253"/>
                  <a:gd name="connsiteX5" fmla="*/ 92512 w 92512"/>
                  <a:gd name="connsiteY5" fmla="*/ 48127 h 96253"/>
                  <a:gd name="connsiteX6" fmla="*/ 88501 w 92512"/>
                  <a:gd name="connsiteY6" fmla="*/ 84221 h 96253"/>
                  <a:gd name="connsiteX7" fmla="*/ 80480 w 92512"/>
                  <a:gd name="connsiteY7" fmla="*/ 72190 h 96253"/>
                  <a:gd name="connsiteX8" fmla="*/ 56417 w 92512"/>
                  <a:gd name="connsiteY8" fmla="*/ 64169 h 96253"/>
                  <a:gd name="connsiteX9" fmla="*/ 52406 w 92512"/>
                  <a:gd name="connsiteY9" fmla="*/ 76200 h 96253"/>
                  <a:gd name="connsiteX10" fmla="*/ 40375 w 92512"/>
                  <a:gd name="connsiteY10" fmla="*/ 84221 h 96253"/>
                  <a:gd name="connsiteX11" fmla="*/ 32354 w 92512"/>
                  <a:gd name="connsiteY11" fmla="*/ 96253 h 96253"/>
                  <a:gd name="connsiteX12" fmla="*/ 16312 w 92512"/>
                  <a:gd name="connsiteY12" fmla="*/ 36095 h 96253"/>
                  <a:gd name="connsiteX13" fmla="*/ 4280 w 92512"/>
                  <a:gd name="connsiteY13" fmla="*/ 32084 h 96253"/>
                  <a:gd name="connsiteX14" fmla="*/ 269 w 92512"/>
                  <a:gd name="connsiteY14" fmla="*/ 20053 h 96253"/>
                  <a:gd name="connsiteX15" fmla="*/ 12301 w 92512"/>
                  <a:gd name="connsiteY15" fmla="*/ 0 h 96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2512" h="96253">
                    <a:moveTo>
                      <a:pt x="12301" y="0"/>
                    </a:moveTo>
                    <a:lnTo>
                      <a:pt x="12301" y="0"/>
                    </a:lnTo>
                    <a:cubicBezTo>
                      <a:pt x="21659" y="6684"/>
                      <a:pt x="29697" y="15782"/>
                      <a:pt x="40375" y="20053"/>
                    </a:cubicBezTo>
                    <a:cubicBezTo>
                      <a:pt x="44300" y="21623"/>
                      <a:pt x="48179" y="16042"/>
                      <a:pt x="52406" y="16042"/>
                    </a:cubicBezTo>
                    <a:cubicBezTo>
                      <a:pt x="56634" y="16042"/>
                      <a:pt x="60427" y="18716"/>
                      <a:pt x="64438" y="20053"/>
                    </a:cubicBezTo>
                    <a:cubicBezTo>
                      <a:pt x="74615" y="50583"/>
                      <a:pt x="64168" y="42458"/>
                      <a:pt x="92512" y="48127"/>
                    </a:cubicBezTo>
                    <a:cubicBezTo>
                      <a:pt x="91175" y="60158"/>
                      <a:pt x="93915" y="73394"/>
                      <a:pt x="88501" y="84221"/>
                    </a:cubicBezTo>
                    <a:cubicBezTo>
                      <a:pt x="86345" y="88532"/>
                      <a:pt x="84567" y="74744"/>
                      <a:pt x="80480" y="72190"/>
                    </a:cubicBezTo>
                    <a:cubicBezTo>
                      <a:pt x="73310" y="67709"/>
                      <a:pt x="56417" y="64169"/>
                      <a:pt x="56417" y="64169"/>
                    </a:cubicBezTo>
                    <a:cubicBezTo>
                      <a:pt x="55080" y="68179"/>
                      <a:pt x="55047" y="72899"/>
                      <a:pt x="52406" y="76200"/>
                    </a:cubicBezTo>
                    <a:cubicBezTo>
                      <a:pt x="49395" y="79964"/>
                      <a:pt x="43783" y="80813"/>
                      <a:pt x="40375" y="84221"/>
                    </a:cubicBezTo>
                    <a:cubicBezTo>
                      <a:pt x="36967" y="87629"/>
                      <a:pt x="35028" y="92242"/>
                      <a:pt x="32354" y="96253"/>
                    </a:cubicBezTo>
                    <a:cubicBezTo>
                      <a:pt x="-393" y="85336"/>
                      <a:pt x="33559" y="100771"/>
                      <a:pt x="16312" y="36095"/>
                    </a:cubicBezTo>
                    <a:cubicBezTo>
                      <a:pt x="15223" y="32010"/>
                      <a:pt x="8291" y="33421"/>
                      <a:pt x="4280" y="32084"/>
                    </a:cubicBezTo>
                    <a:cubicBezTo>
                      <a:pt x="2943" y="28074"/>
                      <a:pt x="-1068" y="24063"/>
                      <a:pt x="269" y="20053"/>
                    </a:cubicBezTo>
                    <a:cubicBezTo>
                      <a:pt x="4595" y="7076"/>
                      <a:pt x="10296" y="3342"/>
                      <a:pt x="1230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2" name="Freeform 329">
                <a:extLst>
                  <a:ext uri="{FF2B5EF4-FFF2-40B4-BE49-F238E27FC236}">
                    <a16:creationId xmlns:a16="http://schemas.microsoft.com/office/drawing/2014/main" xmlns="" id="{FC1D9CBA-BC2E-4AA2-8284-A25CD863BC1B}"/>
                  </a:ext>
                </a:extLst>
              </p:cNvPr>
              <p:cNvSpPr/>
              <p:nvPr/>
            </p:nvSpPr>
            <p:spPr>
              <a:xfrm>
                <a:off x="2085381" y="927465"/>
                <a:ext cx="770239" cy="937515"/>
              </a:xfrm>
              <a:custGeom>
                <a:avLst/>
                <a:gdLst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72453 w 757123"/>
                  <a:gd name="connsiteY130" fmla="*/ 445169 h 998714"/>
                  <a:gd name="connsiteX131" fmla="*/ 212558 w 757123"/>
                  <a:gd name="connsiteY131" fmla="*/ 453190 h 998714"/>
                  <a:gd name="connsiteX132" fmla="*/ 224590 w 757123"/>
                  <a:gd name="connsiteY132" fmla="*/ 449179 h 998714"/>
                  <a:gd name="connsiteX133" fmla="*/ 236621 w 757123"/>
                  <a:gd name="connsiteY133" fmla="*/ 437148 h 998714"/>
                  <a:gd name="connsiteX134" fmla="*/ 260684 w 757123"/>
                  <a:gd name="connsiteY134" fmla="*/ 429127 h 998714"/>
                  <a:gd name="connsiteX135" fmla="*/ 264695 w 757123"/>
                  <a:gd name="connsiteY135" fmla="*/ 417095 h 998714"/>
                  <a:gd name="connsiteX136" fmla="*/ 276726 w 757123"/>
                  <a:gd name="connsiteY136" fmla="*/ 409074 h 998714"/>
                  <a:gd name="connsiteX137" fmla="*/ 260684 w 757123"/>
                  <a:gd name="connsiteY137" fmla="*/ 433137 h 998714"/>
                  <a:gd name="connsiteX138" fmla="*/ 244642 w 757123"/>
                  <a:gd name="connsiteY138" fmla="*/ 457200 h 998714"/>
                  <a:gd name="connsiteX139" fmla="*/ 232611 w 757123"/>
                  <a:gd name="connsiteY139" fmla="*/ 461211 h 998714"/>
                  <a:gd name="connsiteX140" fmla="*/ 224590 w 757123"/>
                  <a:gd name="connsiteY140" fmla="*/ 473242 h 998714"/>
                  <a:gd name="connsiteX141" fmla="*/ 212558 w 757123"/>
                  <a:gd name="connsiteY141" fmla="*/ 477253 h 998714"/>
                  <a:gd name="connsiteX142" fmla="*/ 236621 w 757123"/>
                  <a:gd name="connsiteY142" fmla="*/ 485274 h 998714"/>
                  <a:gd name="connsiteX143" fmla="*/ 224590 w 757123"/>
                  <a:gd name="connsiteY143" fmla="*/ 489284 h 998714"/>
                  <a:gd name="connsiteX144" fmla="*/ 180474 w 757123"/>
                  <a:gd name="connsiteY144" fmla="*/ 493295 h 998714"/>
                  <a:gd name="connsiteX145" fmla="*/ 176463 w 757123"/>
                  <a:gd name="connsiteY145" fmla="*/ 505327 h 998714"/>
                  <a:gd name="connsiteX146" fmla="*/ 168442 w 757123"/>
                  <a:gd name="connsiteY146" fmla="*/ 517358 h 998714"/>
                  <a:gd name="connsiteX147" fmla="*/ 176463 w 757123"/>
                  <a:gd name="connsiteY147" fmla="*/ 529390 h 998714"/>
                  <a:gd name="connsiteX148" fmla="*/ 184484 w 757123"/>
                  <a:gd name="connsiteY148" fmla="*/ 553453 h 998714"/>
                  <a:gd name="connsiteX149" fmla="*/ 180474 w 757123"/>
                  <a:gd name="connsiteY149" fmla="*/ 565484 h 998714"/>
                  <a:gd name="connsiteX150" fmla="*/ 168442 w 757123"/>
                  <a:gd name="connsiteY150" fmla="*/ 541421 h 998714"/>
                  <a:gd name="connsiteX151" fmla="*/ 152400 w 757123"/>
                  <a:gd name="connsiteY151" fmla="*/ 517358 h 998714"/>
                  <a:gd name="connsiteX152" fmla="*/ 144379 w 757123"/>
                  <a:gd name="connsiteY152" fmla="*/ 505327 h 998714"/>
                  <a:gd name="connsiteX153" fmla="*/ 124326 w 757123"/>
                  <a:gd name="connsiteY153" fmla="*/ 509337 h 998714"/>
                  <a:gd name="connsiteX154" fmla="*/ 120316 w 757123"/>
                  <a:gd name="connsiteY154" fmla="*/ 521369 h 998714"/>
                  <a:gd name="connsiteX155" fmla="*/ 132348 w 757123"/>
                  <a:gd name="connsiteY155" fmla="*/ 541421 h 998714"/>
                  <a:gd name="connsiteX156" fmla="*/ 140369 w 757123"/>
                  <a:gd name="connsiteY156" fmla="*/ 553453 h 998714"/>
                  <a:gd name="connsiteX157" fmla="*/ 148390 w 757123"/>
                  <a:gd name="connsiteY157" fmla="*/ 577516 h 998714"/>
                  <a:gd name="connsiteX158" fmla="*/ 152400 w 757123"/>
                  <a:gd name="connsiteY158" fmla="*/ 589548 h 998714"/>
                  <a:gd name="connsiteX159" fmla="*/ 156411 w 757123"/>
                  <a:gd name="connsiteY159" fmla="*/ 605590 h 998714"/>
                  <a:gd name="connsiteX160" fmla="*/ 196516 w 757123"/>
                  <a:gd name="connsiteY160" fmla="*/ 641684 h 998714"/>
                  <a:gd name="connsiteX161" fmla="*/ 208548 w 757123"/>
                  <a:gd name="connsiteY161" fmla="*/ 645695 h 998714"/>
                  <a:gd name="connsiteX162" fmla="*/ 176463 w 757123"/>
                  <a:gd name="connsiteY162" fmla="*/ 661737 h 998714"/>
                  <a:gd name="connsiteX163" fmla="*/ 164432 w 757123"/>
                  <a:gd name="connsiteY163" fmla="*/ 665748 h 998714"/>
                  <a:gd name="connsiteX164" fmla="*/ 152400 w 757123"/>
                  <a:gd name="connsiteY164" fmla="*/ 669758 h 998714"/>
                  <a:gd name="connsiteX165" fmla="*/ 144379 w 757123"/>
                  <a:gd name="connsiteY165" fmla="*/ 685800 h 998714"/>
                  <a:gd name="connsiteX166" fmla="*/ 140369 w 757123"/>
                  <a:gd name="connsiteY166" fmla="*/ 701842 h 998714"/>
                  <a:gd name="connsiteX167" fmla="*/ 128337 w 757123"/>
                  <a:gd name="connsiteY167" fmla="*/ 709863 h 998714"/>
                  <a:gd name="connsiteX168" fmla="*/ 112295 w 757123"/>
                  <a:gd name="connsiteY168" fmla="*/ 745958 h 998714"/>
                  <a:gd name="connsiteX169" fmla="*/ 108284 w 757123"/>
                  <a:gd name="connsiteY169" fmla="*/ 757990 h 998714"/>
                  <a:gd name="connsiteX170" fmla="*/ 104274 w 757123"/>
                  <a:gd name="connsiteY170" fmla="*/ 770021 h 998714"/>
                  <a:gd name="connsiteX171" fmla="*/ 112295 w 757123"/>
                  <a:gd name="connsiteY171" fmla="*/ 782053 h 998714"/>
                  <a:gd name="connsiteX172" fmla="*/ 128337 w 757123"/>
                  <a:gd name="connsiteY172" fmla="*/ 786063 h 998714"/>
                  <a:gd name="connsiteX173" fmla="*/ 140369 w 757123"/>
                  <a:gd name="connsiteY173" fmla="*/ 790074 h 998714"/>
                  <a:gd name="connsiteX174" fmla="*/ 148390 w 757123"/>
                  <a:gd name="connsiteY174" fmla="*/ 802105 h 998714"/>
                  <a:gd name="connsiteX175" fmla="*/ 152400 w 757123"/>
                  <a:gd name="connsiteY175" fmla="*/ 818148 h 998714"/>
                  <a:gd name="connsiteX176" fmla="*/ 156411 w 757123"/>
                  <a:gd name="connsiteY176" fmla="*/ 830179 h 998714"/>
                  <a:gd name="connsiteX177" fmla="*/ 144379 w 757123"/>
                  <a:gd name="connsiteY177" fmla="*/ 834190 h 998714"/>
                  <a:gd name="connsiteX178" fmla="*/ 136358 w 757123"/>
                  <a:gd name="connsiteY178" fmla="*/ 822158 h 998714"/>
                  <a:gd name="connsiteX179" fmla="*/ 124326 w 757123"/>
                  <a:gd name="connsiteY179" fmla="*/ 818148 h 998714"/>
                  <a:gd name="connsiteX180" fmla="*/ 100263 w 757123"/>
                  <a:gd name="connsiteY180" fmla="*/ 806116 h 998714"/>
                  <a:gd name="connsiteX181" fmla="*/ 88232 w 757123"/>
                  <a:gd name="connsiteY181" fmla="*/ 798095 h 998714"/>
                  <a:gd name="connsiteX182" fmla="*/ 72190 w 757123"/>
                  <a:gd name="connsiteY182" fmla="*/ 862263 h 998714"/>
                  <a:gd name="connsiteX183" fmla="*/ 96253 w 757123"/>
                  <a:gd name="connsiteY183" fmla="*/ 878305 h 998714"/>
                  <a:gd name="connsiteX184" fmla="*/ 92242 w 757123"/>
                  <a:gd name="connsiteY184" fmla="*/ 898358 h 998714"/>
                  <a:gd name="connsiteX185" fmla="*/ 68179 w 757123"/>
                  <a:gd name="connsiteY185" fmla="*/ 914400 h 998714"/>
                  <a:gd name="connsiteX186" fmla="*/ 60158 w 757123"/>
                  <a:gd name="connsiteY186" fmla="*/ 942474 h 998714"/>
                  <a:gd name="connsiteX187" fmla="*/ 64169 w 757123"/>
                  <a:gd name="connsiteY187" fmla="*/ 970548 h 998714"/>
                  <a:gd name="connsiteX188" fmla="*/ 124326 w 757123"/>
                  <a:gd name="connsiteY188" fmla="*/ 978569 h 998714"/>
                  <a:gd name="connsiteX189" fmla="*/ 136358 w 757123"/>
                  <a:gd name="connsiteY189" fmla="*/ 982579 h 998714"/>
                  <a:gd name="connsiteX190" fmla="*/ 164432 w 757123"/>
                  <a:gd name="connsiteY190" fmla="*/ 974558 h 998714"/>
                  <a:gd name="connsiteX191" fmla="*/ 172453 w 757123"/>
                  <a:gd name="connsiteY191" fmla="*/ 962527 h 998714"/>
                  <a:gd name="connsiteX192" fmla="*/ 196516 w 757123"/>
                  <a:gd name="connsiteY192" fmla="*/ 954505 h 998714"/>
                  <a:gd name="connsiteX193" fmla="*/ 204537 w 757123"/>
                  <a:gd name="connsiteY193" fmla="*/ 962527 h 998714"/>
                  <a:gd name="connsiteX194" fmla="*/ 212558 w 757123"/>
                  <a:gd name="connsiteY194" fmla="*/ 974558 h 998714"/>
                  <a:gd name="connsiteX195" fmla="*/ 224590 w 757123"/>
                  <a:gd name="connsiteY195" fmla="*/ 982579 h 998714"/>
                  <a:gd name="connsiteX196" fmla="*/ 228600 w 757123"/>
                  <a:gd name="connsiteY196" fmla="*/ 994611 h 998714"/>
                  <a:gd name="connsiteX197" fmla="*/ 272716 w 757123"/>
                  <a:gd name="connsiteY197" fmla="*/ 994611 h 998714"/>
                  <a:gd name="connsiteX198" fmla="*/ 280737 w 757123"/>
                  <a:gd name="connsiteY198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72453 w 757123"/>
                  <a:gd name="connsiteY130" fmla="*/ 445169 h 998714"/>
                  <a:gd name="connsiteX131" fmla="*/ 212558 w 757123"/>
                  <a:gd name="connsiteY131" fmla="*/ 453190 h 998714"/>
                  <a:gd name="connsiteX132" fmla="*/ 224590 w 757123"/>
                  <a:gd name="connsiteY132" fmla="*/ 449179 h 998714"/>
                  <a:gd name="connsiteX133" fmla="*/ 238648 w 757123"/>
                  <a:gd name="connsiteY133" fmla="*/ 404709 h 998714"/>
                  <a:gd name="connsiteX134" fmla="*/ 260684 w 757123"/>
                  <a:gd name="connsiteY134" fmla="*/ 429127 h 998714"/>
                  <a:gd name="connsiteX135" fmla="*/ 264695 w 757123"/>
                  <a:gd name="connsiteY135" fmla="*/ 417095 h 998714"/>
                  <a:gd name="connsiteX136" fmla="*/ 276726 w 757123"/>
                  <a:gd name="connsiteY136" fmla="*/ 409074 h 998714"/>
                  <a:gd name="connsiteX137" fmla="*/ 260684 w 757123"/>
                  <a:gd name="connsiteY137" fmla="*/ 433137 h 998714"/>
                  <a:gd name="connsiteX138" fmla="*/ 244642 w 757123"/>
                  <a:gd name="connsiteY138" fmla="*/ 457200 h 998714"/>
                  <a:gd name="connsiteX139" fmla="*/ 232611 w 757123"/>
                  <a:gd name="connsiteY139" fmla="*/ 461211 h 998714"/>
                  <a:gd name="connsiteX140" fmla="*/ 224590 w 757123"/>
                  <a:gd name="connsiteY140" fmla="*/ 473242 h 998714"/>
                  <a:gd name="connsiteX141" fmla="*/ 212558 w 757123"/>
                  <a:gd name="connsiteY141" fmla="*/ 477253 h 998714"/>
                  <a:gd name="connsiteX142" fmla="*/ 236621 w 757123"/>
                  <a:gd name="connsiteY142" fmla="*/ 485274 h 998714"/>
                  <a:gd name="connsiteX143" fmla="*/ 224590 w 757123"/>
                  <a:gd name="connsiteY143" fmla="*/ 489284 h 998714"/>
                  <a:gd name="connsiteX144" fmla="*/ 180474 w 757123"/>
                  <a:gd name="connsiteY144" fmla="*/ 493295 h 998714"/>
                  <a:gd name="connsiteX145" fmla="*/ 176463 w 757123"/>
                  <a:gd name="connsiteY145" fmla="*/ 505327 h 998714"/>
                  <a:gd name="connsiteX146" fmla="*/ 168442 w 757123"/>
                  <a:gd name="connsiteY146" fmla="*/ 517358 h 998714"/>
                  <a:gd name="connsiteX147" fmla="*/ 176463 w 757123"/>
                  <a:gd name="connsiteY147" fmla="*/ 529390 h 998714"/>
                  <a:gd name="connsiteX148" fmla="*/ 184484 w 757123"/>
                  <a:gd name="connsiteY148" fmla="*/ 553453 h 998714"/>
                  <a:gd name="connsiteX149" fmla="*/ 180474 w 757123"/>
                  <a:gd name="connsiteY149" fmla="*/ 565484 h 998714"/>
                  <a:gd name="connsiteX150" fmla="*/ 168442 w 757123"/>
                  <a:gd name="connsiteY150" fmla="*/ 541421 h 998714"/>
                  <a:gd name="connsiteX151" fmla="*/ 152400 w 757123"/>
                  <a:gd name="connsiteY151" fmla="*/ 517358 h 998714"/>
                  <a:gd name="connsiteX152" fmla="*/ 144379 w 757123"/>
                  <a:gd name="connsiteY152" fmla="*/ 505327 h 998714"/>
                  <a:gd name="connsiteX153" fmla="*/ 124326 w 757123"/>
                  <a:gd name="connsiteY153" fmla="*/ 509337 h 998714"/>
                  <a:gd name="connsiteX154" fmla="*/ 120316 w 757123"/>
                  <a:gd name="connsiteY154" fmla="*/ 521369 h 998714"/>
                  <a:gd name="connsiteX155" fmla="*/ 132348 w 757123"/>
                  <a:gd name="connsiteY155" fmla="*/ 541421 h 998714"/>
                  <a:gd name="connsiteX156" fmla="*/ 140369 w 757123"/>
                  <a:gd name="connsiteY156" fmla="*/ 553453 h 998714"/>
                  <a:gd name="connsiteX157" fmla="*/ 148390 w 757123"/>
                  <a:gd name="connsiteY157" fmla="*/ 577516 h 998714"/>
                  <a:gd name="connsiteX158" fmla="*/ 152400 w 757123"/>
                  <a:gd name="connsiteY158" fmla="*/ 589548 h 998714"/>
                  <a:gd name="connsiteX159" fmla="*/ 156411 w 757123"/>
                  <a:gd name="connsiteY159" fmla="*/ 605590 h 998714"/>
                  <a:gd name="connsiteX160" fmla="*/ 196516 w 757123"/>
                  <a:gd name="connsiteY160" fmla="*/ 641684 h 998714"/>
                  <a:gd name="connsiteX161" fmla="*/ 208548 w 757123"/>
                  <a:gd name="connsiteY161" fmla="*/ 645695 h 998714"/>
                  <a:gd name="connsiteX162" fmla="*/ 176463 w 757123"/>
                  <a:gd name="connsiteY162" fmla="*/ 661737 h 998714"/>
                  <a:gd name="connsiteX163" fmla="*/ 164432 w 757123"/>
                  <a:gd name="connsiteY163" fmla="*/ 665748 h 998714"/>
                  <a:gd name="connsiteX164" fmla="*/ 152400 w 757123"/>
                  <a:gd name="connsiteY164" fmla="*/ 669758 h 998714"/>
                  <a:gd name="connsiteX165" fmla="*/ 144379 w 757123"/>
                  <a:gd name="connsiteY165" fmla="*/ 685800 h 998714"/>
                  <a:gd name="connsiteX166" fmla="*/ 140369 w 757123"/>
                  <a:gd name="connsiteY166" fmla="*/ 701842 h 998714"/>
                  <a:gd name="connsiteX167" fmla="*/ 128337 w 757123"/>
                  <a:gd name="connsiteY167" fmla="*/ 709863 h 998714"/>
                  <a:gd name="connsiteX168" fmla="*/ 112295 w 757123"/>
                  <a:gd name="connsiteY168" fmla="*/ 745958 h 998714"/>
                  <a:gd name="connsiteX169" fmla="*/ 108284 w 757123"/>
                  <a:gd name="connsiteY169" fmla="*/ 757990 h 998714"/>
                  <a:gd name="connsiteX170" fmla="*/ 104274 w 757123"/>
                  <a:gd name="connsiteY170" fmla="*/ 770021 h 998714"/>
                  <a:gd name="connsiteX171" fmla="*/ 112295 w 757123"/>
                  <a:gd name="connsiteY171" fmla="*/ 782053 h 998714"/>
                  <a:gd name="connsiteX172" fmla="*/ 128337 w 757123"/>
                  <a:gd name="connsiteY172" fmla="*/ 786063 h 998714"/>
                  <a:gd name="connsiteX173" fmla="*/ 140369 w 757123"/>
                  <a:gd name="connsiteY173" fmla="*/ 790074 h 998714"/>
                  <a:gd name="connsiteX174" fmla="*/ 148390 w 757123"/>
                  <a:gd name="connsiteY174" fmla="*/ 802105 h 998714"/>
                  <a:gd name="connsiteX175" fmla="*/ 152400 w 757123"/>
                  <a:gd name="connsiteY175" fmla="*/ 818148 h 998714"/>
                  <a:gd name="connsiteX176" fmla="*/ 156411 w 757123"/>
                  <a:gd name="connsiteY176" fmla="*/ 830179 h 998714"/>
                  <a:gd name="connsiteX177" fmla="*/ 144379 w 757123"/>
                  <a:gd name="connsiteY177" fmla="*/ 834190 h 998714"/>
                  <a:gd name="connsiteX178" fmla="*/ 136358 w 757123"/>
                  <a:gd name="connsiteY178" fmla="*/ 822158 h 998714"/>
                  <a:gd name="connsiteX179" fmla="*/ 124326 w 757123"/>
                  <a:gd name="connsiteY179" fmla="*/ 818148 h 998714"/>
                  <a:gd name="connsiteX180" fmla="*/ 100263 w 757123"/>
                  <a:gd name="connsiteY180" fmla="*/ 806116 h 998714"/>
                  <a:gd name="connsiteX181" fmla="*/ 88232 w 757123"/>
                  <a:gd name="connsiteY181" fmla="*/ 798095 h 998714"/>
                  <a:gd name="connsiteX182" fmla="*/ 72190 w 757123"/>
                  <a:gd name="connsiteY182" fmla="*/ 862263 h 998714"/>
                  <a:gd name="connsiteX183" fmla="*/ 96253 w 757123"/>
                  <a:gd name="connsiteY183" fmla="*/ 878305 h 998714"/>
                  <a:gd name="connsiteX184" fmla="*/ 92242 w 757123"/>
                  <a:gd name="connsiteY184" fmla="*/ 898358 h 998714"/>
                  <a:gd name="connsiteX185" fmla="*/ 68179 w 757123"/>
                  <a:gd name="connsiteY185" fmla="*/ 914400 h 998714"/>
                  <a:gd name="connsiteX186" fmla="*/ 60158 w 757123"/>
                  <a:gd name="connsiteY186" fmla="*/ 942474 h 998714"/>
                  <a:gd name="connsiteX187" fmla="*/ 64169 w 757123"/>
                  <a:gd name="connsiteY187" fmla="*/ 970548 h 998714"/>
                  <a:gd name="connsiteX188" fmla="*/ 124326 w 757123"/>
                  <a:gd name="connsiteY188" fmla="*/ 978569 h 998714"/>
                  <a:gd name="connsiteX189" fmla="*/ 136358 w 757123"/>
                  <a:gd name="connsiteY189" fmla="*/ 982579 h 998714"/>
                  <a:gd name="connsiteX190" fmla="*/ 164432 w 757123"/>
                  <a:gd name="connsiteY190" fmla="*/ 974558 h 998714"/>
                  <a:gd name="connsiteX191" fmla="*/ 172453 w 757123"/>
                  <a:gd name="connsiteY191" fmla="*/ 962527 h 998714"/>
                  <a:gd name="connsiteX192" fmla="*/ 196516 w 757123"/>
                  <a:gd name="connsiteY192" fmla="*/ 954505 h 998714"/>
                  <a:gd name="connsiteX193" fmla="*/ 204537 w 757123"/>
                  <a:gd name="connsiteY193" fmla="*/ 962527 h 998714"/>
                  <a:gd name="connsiteX194" fmla="*/ 212558 w 757123"/>
                  <a:gd name="connsiteY194" fmla="*/ 974558 h 998714"/>
                  <a:gd name="connsiteX195" fmla="*/ 224590 w 757123"/>
                  <a:gd name="connsiteY195" fmla="*/ 982579 h 998714"/>
                  <a:gd name="connsiteX196" fmla="*/ 228600 w 757123"/>
                  <a:gd name="connsiteY196" fmla="*/ 994611 h 998714"/>
                  <a:gd name="connsiteX197" fmla="*/ 272716 w 757123"/>
                  <a:gd name="connsiteY197" fmla="*/ 994611 h 998714"/>
                  <a:gd name="connsiteX198" fmla="*/ 280737 w 757123"/>
                  <a:gd name="connsiteY198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72453 w 757123"/>
                  <a:gd name="connsiteY130" fmla="*/ 445169 h 998714"/>
                  <a:gd name="connsiteX131" fmla="*/ 212558 w 757123"/>
                  <a:gd name="connsiteY131" fmla="*/ 453190 h 998714"/>
                  <a:gd name="connsiteX132" fmla="*/ 224590 w 757123"/>
                  <a:gd name="connsiteY132" fmla="*/ 449179 h 998714"/>
                  <a:gd name="connsiteX133" fmla="*/ 238129 w 757123"/>
                  <a:gd name="connsiteY133" fmla="*/ 433356 h 998714"/>
                  <a:gd name="connsiteX134" fmla="*/ 238648 w 757123"/>
                  <a:gd name="connsiteY134" fmla="*/ 404709 h 998714"/>
                  <a:gd name="connsiteX135" fmla="*/ 260684 w 757123"/>
                  <a:gd name="connsiteY135" fmla="*/ 429127 h 998714"/>
                  <a:gd name="connsiteX136" fmla="*/ 264695 w 757123"/>
                  <a:gd name="connsiteY136" fmla="*/ 417095 h 998714"/>
                  <a:gd name="connsiteX137" fmla="*/ 276726 w 757123"/>
                  <a:gd name="connsiteY137" fmla="*/ 409074 h 998714"/>
                  <a:gd name="connsiteX138" fmla="*/ 260684 w 757123"/>
                  <a:gd name="connsiteY138" fmla="*/ 433137 h 998714"/>
                  <a:gd name="connsiteX139" fmla="*/ 244642 w 757123"/>
                  <a:gd name="connsiteY139" fmla="*/ 457200 h 998714"/>
                  <a:gd name="connsiteX140" fmla="*/ 232611 w 757123"/>
                  <a:gd name="connsiteY140" fmla="*/ 461211 h 998714"/>
                  <a:gd name="connsiteX141" fmla="*/ 224590 w 757123"/>
                  <a:gd name="connsiteY141" fmla="*/ 473242 h 998714"/>
                  <a:gd name="connsiteX142" fmla="*/ 212558 w 757123"/>
                  <a:gd name="connsiteY142" fmla="*/ 477253 h 998714"/>
                  <a:gd name="connsiteX143" fmla="*/ 236621 w 757123"/>
                  <a:gd name="connsiteY143" fmla="*/ 485274 h 998714"/>
                  <a:gd name="connsiteX144" fmla="*/ 224590 w 757123"/>
                  <a:gd name="connsiteY144" fmla="*/ 489284 h 998714"/>
                  <a:gd name="connsiteX145" fmla="*/ 180474 w 757123"/>
                  <a:gd name="connsiteY145" fmla="*/ 493295 h 998714"/>
                  <a:gd name="connsiteX146" fmla="*/ 176463 w 757123"/>
                  <a:gd name="connsiteY146" fmla="*/ 505327 h 998714"/>
                  <a:gd name="connsiteX147" fmla="*/ 168442 w 757123"/>
                  <a:gd name="connsiteY147" fmla="*/ 517358 h 998714"/>
                  <a:gd name="connsiteX148" fmla="*/ 176463 w 757123"/>
                  <a:gd name="connsiteY148" fmla="*/ 529390 h 998714"/>
                  <a:gd name="connsiteX149" fmla="*/ 184484 w 757123"/>
                  <a:gd name="connsiteY149" fmla="*/ 553453 h 998714"/>
                  <a:gd name="connsiteX150" fmla="*/ 180474 w 757123"/>
                  <a:gd name="connsiteY150" fmla="*/ 565484 h 998714"/>
                  <a:gd name="connsiteX151" fmla="*/ 168442 w 757123"/>
                  <a:gd name="connsiteY151" fmla="*/ 541421 h 998714"/>
                  <a:gd name="connsiteX152" fmla="*/ 152400 w 757123"/>
                  <a:gd name="connsiteY152" fmla="*/ 517358 h 998714"/>
                  <a:gd name="connsiteX153" fmla="*/ 144379 w 757123"/>
                  <a:gd name="connsiteY153" fmla="*/ 505327 h 998714"/>
                  <a:gd name="connsiteX154" fmla="*/ 124326 w 757123"/>
                  <a:gd name="connsiteY154" fmla="*/ 509337 h 998714"/>
                  <a:gd name="connsiteX155" fmla="*/ 120316 w 757123"/>
                  <a:gd name="connsiteY155" fmla="*/ 521369 h 998714"/>
                  <a:gd name="connsiteX156" fmla="*/ 132348 w 757123"/>
                  <a:gd name="connsiteY156" fmla="*/ 541421 h 998714"/>
                  <a:gd name="connsiteX157" fmla="*/ 140369 w 757123"/>
                  <a:gd name="connsiteY157" fmla="*/ 553453 h 998714"/>
                  <a:gd name="connsiteX158" fmla="*/ 148390 w 757123"/>
                  <a:gd name="connsiteY158" fmla="*/ 577516 h 998714"/>
                  <a:gd name="connsiteX159" fmla="*/ 152400 w 757123"/>
                  <a:gd name="connsiteY159" fmla="*/ 589548 h 998714"/>
                  <a:gd name="connsiteX160" fmla="*/ 156411 w 757123"/>
                  <a:gd name="connsiteY160" fmla="*/ 605590 h 998714"/>
                  <a:gd name="connsiteX161" fmla="*/ 196516 w 757123"/>
                  <a:gd name="connsiteY161" fmla="*/ 641684 h 998714"/>
                  <a:gd name="connsiteX162" fmla="*/ 208548 w 757123"/>
                  <a:gd name="connsiteY162" fmla="*/ 645695 h 998714"/>
                  <a:gd name="connsiteX163" fmla="*/ 176463 w 757123"/>
                  <a:gd name="connsiteY163" fmla="*/ 661737 h 998714"/>
                  <a:gd name="connsiteX164" fmla="*/ 164432 w 757123"/>
                  <a:gd name="connsiteY164" fmla="*/ 665748 h 998714"/>
                  <a:gd name="connsiteX165" fmla="*/ 152400 w 757123"/>
                  <a:gd name="connsiteY165" fmla="*/ 669758 h 998714"/>
                  <a:gd name="connsiteX166" fmla="*/ 144379 w 757123"/>
                  <a:gd name="connsiteY166" fmla="*/ 685800 h 998714"/>
                  <a:gd name="connsiteX167" fmla="*/ 140369 w 757123"/>
                  <a:gd name="connsiteY167" fmla="*/ 701842 h 998714"/>
                  <a:gd name="connsiteX168" fmla="*/ 128337 w 757123"/>
                  <a:gd name="connsiteY168" fmla="*/ 709863 h 998714"/>
                  <a:gd name="connsiteX169" fmla="*/ 112295 w 757123"/>
                  <a:gd name="connsiteY169" fmla="*/ 745958 h 998714"/>
                  <a:gd name="connsiteX170" fmla="*/ 108284 w 757123"/>
                  <a:gd name="connsiteY170" fmla="*/ 757990 h 998714"/>
                  <a:gd name="connsiteX171" fmla="*/ 104274 w 757123"/>
                  <a:gd name="connsiteY171" fmla="*/ 770021 h 998714"/>
                  <a:gd name="connsiteX172" fmla="*/ 112295 w 757123"/>
                  <a:gd name="connsiteY172" fmla="*/ 782053 h 998714"/>
                  <a:gd name="connsiteX173" fmla="*/ 128337 w 757123"/>
                  <a:gd name="connsiteY173" fmla="*/ 786063 h 998714"/>
                  <a:gd name="connsiteX174" fmla="*/ 140369 w 757123"/>
                  <a:gd name="connsiteY174" fmla="*/ 790074 h 998714"/>
                  <a:gd name="connsiteX175" fmla="*/ 148390 w 757123"/>
                  <a:gd name="connsiteY175" fmla="*/ 802105 h 998714"/>
                  <a:gd name="connsiteX176" fmla="*/ 152400 w 757123"/>
                  <a:gd name="connsiteY176" fmla="*/ 818148 h 998714"/>
                  <a:gd name="connsiteX177" fmla="*/ 156411 w 757123"/>
                  <a:gd name="connsiteY177" fmla="*/ 830179 h 998714"/>
                  <a:gd name="connsiteX178" fmla="*/ 144379 w 757123"/>
                  <a:gd name="connsiteY178" fmla="*/ 834190 h 998714"/>
                  <a:gd name="connsiteX179" fmla="*/ 136358 w 757123"/>
                  <a:gd name="connsiteY179" fmla="*/ 822158 h 998714"/>
                  <a:gd name="connsiteX180" fmla="*/ 124326 w 757123"/>
                  <a:gd name="connsiteY180" fmla="*/ 818148 h 998714"/>
                  <a:gd name="connsiteX181" fmla="*/ 100263 w 757123"/>
                  <a:gd name="connsiteY181" fmla="*/ 806116 h 998714"/>
                  <a:gd name="connsiteX182" fmla="*/ 88232 w 757123"/>
                  <a:gd name="connsiteY182" fmla="*/ 798095 h 998714"/>
                  <a:gd name="connsiteX183" fmla="*/ 72190 w 757123"/>
                  <a:gd name="connsiteY183" fmla="*/ 862263 h 998714"/>
                  <a:gd name="connsiteX184" fmla="*/ 96253 w 757123"/>
                  <a:gd name="connsiteY184" fmla="*/ 878305 h 998714"/>
                  <a:gd name="connsiteX185" fmla="*/ 92242 w 757123"/>
                  <a:gd name="connsiteY185" fmla="*/ 898358 h 998714"/>
                  <a:gd name="connsiteX186" fmla="*/ 68179 w 757123"/>
                  <a:gd name="connsiteY186" fmla="*/ 914400 h 998714"/>
                  <a:gd name="connsiteX187" fmla="*/ 60158 w 757123"/>
                  <a:gd name="connsiteY187" fmla="*/ 942474 h 998714"/>
                  <a:gd name="connsiteX188" fmla="*/ 64169 w 757123"/>
                  <a:gd name="connsiteY188" fmla="*/ 970548 h 998714"/>
                  <a:gd name="connsiteX189" fmla="*/ 124326 w 757123"/>
                  <a:gd name="connsiteY189" fmla="*/ 978569 h 998714"/>
                  <a:gd name="connsiteX190" fmla="*/ 136358 w 757123"/>
                  <a:gd name="connsiteY190" fmla="*/ 982579 h 998714"/>
                  <a:gd name="connsiteX191" fmla="*/ 164432 w 757123"/>
                  <a:gd name="connsiteY191" fmla="*/ 974558 h 998714"/>
                  <a:gd name="connsiteX192" fmla="*/ 172453 w 757123"/>
                  <a:gd name="connsiteY192" fmla="*/ 962527 h 998714"/>
                  <a:gd name="connsiteX193" fmla="*/ 196516 w 757123"/>
                  <a:gd name="connsiteY193" fmla="*/ 954505 h 998714"/>
                  <a:gd name="connsiteX194" fmla="*/ 204537 w 757123"/>
                  <a:gd name="connsiteY194" fmla="*/ 962527 h 998714"/>
                  <a:gd name="connsiteX195" fmla="*/ 212558 w 757123"/>
                  <a:gd name="connsiteY195" fmla="*/ 974558 h 998714"/>
                  <a:gd name="connsiteX196" fmla="*/ 224590 w 757123"/>
                  <a:gd name="connsiteY196" fmla="*/ 982579 h 998714"/>
                  <a:gd name="connsiteX197" fmla="*/ 228600 w 757123"/>
                  <a:gd name="connsiteY197" fmla="*/ 994611 h 998714"/>
                  <a:gd name="connsiteX198" fmla="*/ 272716 w 757123"/>
                  <a:gd name="connsiteY198" fmla="*/ 994611 h 998714"/>
                  <a:gd name="connsiteX199" fmla="*/ 280737 w 757123"/>
                  <a:gd name="connsiteY199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57029 w 757123"/>
                  <a:gd name="connsiteY130" fmla="*/ 415108 h 998714"/>
                  <a:gd name="connsiteX131" fmla="*/ 172453 w 757123"/>
                  <a:gd name="connsiteY131" fmla="*/ 445169 h 998714"/>
                  <a:gd name="connsiteX132" fmla="*/ 212558 w 757123"/>
                  <a:gd name="connsiteY132" fmla="*/ 453190 h 998714"/>
                  <a:gd name="connsiteX133" fmla="*/ 224590 w 757123"/>
                  <a:gd name="connsiteY133" fmla="*/ 449179 h 998714"/>
                  <a:gd name="connsiteX134" fmla="*/ 238129 w 757123"/>
                  <a:gd name="connsiteY134" fmla="*/ 433356 h 998714"/>
                  <a:gd name="connsiteX135" fmla="*/ 238648 w 757123"/>
                  <a:gd name="connsiteY135" fmla="*/ 404709 h 998714"/>
                  <a:gd name="connsiteX136" fmla="*/ 260684 w 757123"/>
                  <a:gd name="connsiteY136" fmla="*/ 429127 h 998714"/>
                  <a:gd name="connsiteX137" fmla="*/ 264695 w 757123"/>
                  <a:gd name="connsiteY137" fmla="*/ 417095 h 998714"/>
                  <a:gd name="connsiteX138" fmla="*/ 276726 w 757123"/>
                  <a:gd name="connsiteY138" fmla="*/ 409074 h 998714"/>
                  <a:gd name="connsiteX139" fmla="*/ 260684 w 757123"/>
                  <a:gd name="connsiteY139" fmla="*/ 433137 h 998714"/>
                  <a:gd name="connsiteX140" fmla="*/ 244642 w 757123"/>
                  <a:gd name="connsiteY140" fmla="*/ 457200 h 998714"/>
                  <a:gd name="connsiteX141" fmla="*/ 232611 w 757123"/>
                  <a:gd name="connsiteY141" fmla="*/ 461211 h 998714"/>
                  <a:gd name="connsiteX142" fmla="*/ 224590 w 757123"/>
                  <a:gd name="connsiteY142" fmla="*/ 473242 h 998714"/>
                  <a:gd name="connsiteX143" fmla="*/ 212558 w 757123"/>
                  <a:gd name="connsiteY143" fmla="*/ 477253 h 998714"/>
                  <a:gd name="connsiteX144" fmla="*/ 236621 w 757123"/>
                  <a:gd name="connsiteY144" fmla="*/ 485274 h 998714"/>
                  <a:gd name="connsiteX145" fmla="*/ 224590 w 757123"/>
                  <a:gd name="connsiteY145" fmla="*/ 489284 h 998714"/>
                  <a:gd name="connsiteX146" fmla="*/ 180474 w 757123"/>
                  <a:gd name="connsiteY146" fmla="*/ 493295 h 998714"/>
                  <a:gd name="connsiteX147" fmla="*/ 176463 w 757123"/>
                  <a:gd name="connsiteY147" fmla="*/ 505327 h 998714"/>
                  <a:gd name="connsiteX148" fmla="*/ 168442 w 757123"/>
                  <a:gd name="connsiteY148" fmla="*/ 517358 h 998714"/>
                  <a:gd name="connsiteX149" fmla="*/ 176463 w 757123"/>
                  <a:gd name="connsiteY149" fmla="*/ 529390 h 998714"/>
                  <a:gd name="connsiteX150" fmla="*/ 184484 w 757123"/>
                  <a:gd name="connsiteY150" fmla="*/ 553453 h 998714"/>
                  <a:gd name="connsiteX151" fmla="*/ 180474 w 757123"/>
                  <a:gd name="connsiteY151" fmla="*/ 565484 h 998714"/>
                  <a:gd name="connsiteX152" fmla="*/ 168442 w 757123"/>
                  <a:gd name="connsiteY152" fmla="*/ 541421 h 998714"/>
                  <a:gd name="connsiteX153" fmla="*/ 152400 w 757123"/>
                  <a:gd name="connsiteY153" fmla="*/ 517358 h 998714"/>
                  <a:gd name="connsiteX154" fmla="*/ 144379 w 757123"/>
                  <a:gd name="connsiteY154" fmla="*/ 505327 h 998714"/>
                  <a:gd name="connsiteX155" fmla="*/ 124326 w 757123"/>
                  <a:gd name="connsiteY155" fmla="*/ 509337 h 998714"/>
                  <a:gd name="connsiteX156" fmla="*/ 120316 w 757123"/>
                  <a:gd name="connsiteY156" fmla="*/ 521369 h 998714"/>
                  <a:gd name="connsiteX157" fmla="*/ 132348 w 757123"/>
                  <a:gd name="connsiteY157" fmla="*/ 541421 h 998714"/>
                  <a:gd name="connsiteX158" fmla="*/ 140369 w 757123"/>
                  <a:gd name="connsiteY158" fmla="*/ 553453 h 998714"/>
                  <a:gd name="connsiteX159" fmla="*/ 148390 w 757123"/>
                  <a:gd name="connsiteY159" fmla="*/ 577516 h 998714"/>
                  <a:gd name="connsiteX160" fmla="*/ 152400 w 757123"/>
                  <a:gd name="connsiteY160" fmla="*/ 589548 h 998714"/>
                  <a:gd name="connsiteX161" fmla="*/ 156411 w 757123"/>
                  <a:gd name="connsiteY161" fmla="*/ 605590 h 998714"/>
                  <a:gd name="connsiteX162" fmla="*/ 196516 w 757123"/>
                  <a:gd name="connsiteY162" fmla="*/ 641684 h 998714"/>
                  <a:gd name="connsiteX163" fmla="*/ 208548 w 757123"/>
                  <a:gd name="connsiteY163" fmla="*/ 645695 h 998714"/>
                  <a:gd name="connsiteX164" fmla="*/ 176463 w 757123"/>
                  <a:gd name="connsiteY164" fmla="*/ 661737 h 998714"/>
                  <a:gd name="connsiteX165" fmla="*/ 164432 w 757123"/>
                  <a:gd name="connsiteY165" fmla="*/ 665748 h 998714"/>
                  <a:gd name="connsiteX166" fmla="*/ 152400 w 757123"/>
                  <a:gd name="connsiteY166" fmla="*/ 669758 h 998714"/>
                  <a:gd name="connsiteX167" fmla="*/ 144379 w 757123"/>
                  <a:gd name="connsiteY167" fmla="*/ 685800 h 998714"/>
                  <a:gd name="connsiteX168" fmla="*/ 140369 w 757123"/>
                  <a:gd name="connsiteY168" fmla="*/ 701842 h 998714"/>
                  <a:gd name="connsiteX169" fmla="*/ 128337 w 757123"/>
                  <a:gd name="connsiteY169" fmla="*/ 709863 h 998714"/>
                  <a:gd name="connsiteX170" fmla="*/ 112295 w 757123"/>
                  <a:gd name="connsiteY170" fmla="*/ 745958 h 998714"/>
                  <a:gd name="connsiteX171" fmla="*/ 108284 w 757123"/>
                  <a:gd name="connsiteY171" fmla="*/ 757990 h 998714"/>
                  <a:gd name="connsiteX172" fmla="*/ 104274 w 757123"/>
                  <a:gd name="connsiteY172" fmla="*/ 770021 h 998714"/>
                  <a:gd name="connsiteX173" fmla="*/ 112295 w 757123"/>
                  <a:gd name="connsiteY173" fmla="*/ 782053 h 998714"/>
                  <a:gd name="connsiteX174" fmla="*/ 128337 w 757123"/>
                  <a:gd name="connsiteY174" fmla="*/ 786063 h 998714"/>
                  <a:gd name="connsiteX175" fmla="*/ 140369 w 757123"/>
                  <a:gd name="connsiteY175" fmla="*/ 790074 h 998714"/>
                  <a:gd name="connsiteX176" fmla="*/ 148390 w 757123"/>
                  <a:gd name="connsiteY176" fmla="*/ 802105 h 998714"/>
                  <a:gd name="connsiteX177" fmla="*/ 152400 w 757123"/>
                  <a:gd name="connsiteY177" fmla="*/ 818148 h 998714"/>
                  <a:gd name="connsiteX178" fmla="*/ 156411 w 757123"/>
                  <a:gd name="connsiteY178" fmla="*/ 830179 h 998714"/>
                  <a:gd name="connsiteX179" fmla="*/ 144379 w 757123"/>
                  <a:gd name="connsiteY179" fmla="*/ 834190 h 998714"/>
                  <a:gd name="connsiteX180" fmla="*/ 136358 w 757123"/>
                  <a:gd name="connsiteY180" fmla="*/ 822158 h 998714"/>
                  <a:gd name="connsiteX181" fmla="*/ 124326 w 757123"/>
                  <a:gd name="connsiteY181" fmla="*/ 818148 h 998714"/>
                  <a:gd name="connsiteX182" fmla="*/ 100263 w 757123"/>
                  <a:gd name="connsiteY182" fmla="*/ 806116 h 998714"/>
                  <a:gd name="connsiteX183" fmla="*/ 88232 w 757123"/>
                  <a:gd name="connsiteY183" fmla="*/ 798095 h 998714"/>
                  <a:gd name="connsiteX184" fmla="*/ 72190 w 757123"/>
                  <a:gd name="connsiteY184" fmla="*/ 862263 h 998714"/>
                  <a:gd name="connsiteX185" fmla="*/ 96253 w 757123"/>
                  <a:gd name="connsiteY185" fmla="*/ 878305 h 998714"/>
                  <a:gd name="connsiteX186" fmla="*/ 92242 w 757123"/>
                  <a:gd name="connsiteY186" fmla="*/ 898358 h 998714"/>
                  <a:gd name="connsiteX187" fmla="*/ 68179 w 757123"/>
                  <a:gd name="connsiteY187" fmla="*/ 914400 h 998714"/>
                  <a:gd name="connsiteX188" fmla="*/ 60158 w 757123"/>
                  <a:gd name="connsiteY188" fmla="*/ 942474 h 998714"/>
                  <a:gd name="connsiteX189" fmla="*/ 64169 w 757123"/>
                  <a:gd name="connsiteY189" fmla="*/ 970548 h 998714"/>
                  <a:gd name="connsiteX190" fmla="*/ 124326 w 757123"/>
                  <a:gd name="connsiteY190" fmla="*/ 978569 h 998714"/>
                  <a:gd name="connsiteX191" fmla="*/ 136358 w 757123"/>
                  <a:gd name="connsiteY191" fmla="*/ 982579 h 998714"/>
                  <a:gd name="connsiteX192" fmla="*/ 164432 w 757123"/>
                  <a:gd name="connsiteY192" fmla="*/ 974558 h 998714"/>
                  <a:gd name="connsiteX193" fmla="*/ 172453 w 757123"/>
                  <a:gd name="connsiteY193" fmla="*/ 962527 h 998714"/>
                  <a:gd name="connsiteX194" fmla="*/ 196516 w 757123"/>
                  <a:gd name="connsiteY194" fmla="*/ 954505 h 998714"/>
                  <a:gd name="connsiteX195" fmla="*/ 204537 w 757123"/>
                  <a:gd name="connsiteY195" fmla="*/ 962527 h 998714"/>
                  <a:gd name="connsiteX196" fmla="*/ 212558 w 757123"/>
                  <a:gd name="connsiteY196" fmla="*/ 974558 h 998714"/>
                  <a:gd name="connsiteX197" fmla="*/ 224590 w 757123"/>
                  <a:gd name="connsiteY197" fmla="*/ 982579 h 998714"/>
                  <a:gd name="connsiteX198" fmla="*/ 228600 w 757123"/>
                  <a:gd name="connsiteY198" fmla="*/ 994611 h 998714"/>
                  <a:gd name="connsiteX199" fmla="*/ 272716 w 757123"/>
                  <a:gd name="connsiteY199" fmla="*/ 994611 h 998714"/>
                  <a:gd name="connsiteX200" fmla="*/ 280737 w 757123"/>
                  <a:gd name="connsiteY200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57029 w 757123"/>
                  <a:gd name="connsiteY130" fmla="*/ 415108 h 998714"/>
                  <a:gd name="connsiteX131" fmla="*/ 146096 w 757123"/>
                  <a:gd name="connsiteY131" fmla="*/ 443142 h 998714"/>
                  <a:gd name="connsiteX132" fmla="*/ 212558 w 757123"/>
                  <a:gd name="connsiteY132" fmla="*/ 453190 h 998714"/>
                  <a:gd name="connsiteX133" fmla="*/ 224590 w 757123"/>
                  <a:gd name="connsiteY133" fmla="*/ 449179 h 998714"/>
                  <a:gd name="connsiteX134" fmla="*/ 238129 w 757123"/>
                  <a:gd name="connsiteY134" fmla="*/ 433356 h 998714"/>
                  <a:gd name="connsiteX135" fmla="*/ 238648 w 757123"/>
                  <a:gd name="connsiteY135" fmla="*/ 404709 h 998714"/>
                  <a:gd name="connsiteX136" fmla="*/ 260684 w 757123"/>
                  <a:gd name="connsiteY136" fmla="*/ 429127 h 998714"/>
                  <a:gd name="connsiteX137" fmla="*/ 264695 w 757123"/>
                  <a:gd name="connsiteY137" fmla="*/ 417095 h 998714"/>
                  <a:gd name="connsiteX138" fmla="*/ 276726 w 757123"/>
                  <a:gd name="connsiteY138" fmla="*/ 409074 h 998714"/>
                  <a:gd name="connsiteX139" fmla="*/ 260684 w 757123"/>
                  <a:gd name="connsiteY139" fmla="*/ 433137 h 998714"/>
                  <a:gd name="connsiteX140" fmla="*/ 244642 w 757123"/>
                  <a:gd name="connsiteY140" fmla="*/ 457200 h 998714"/>
                  <a:gd name="connsiteX141" fmla="*/ 232611 w 757123"/>
                  <a:gd name="connsiteY141" fmla="*/ 461211 h 998714"/>
                  <a:gd name="connsiteX142" fmla="*/ 224590 w 757123"/>
                  <a:gd name="connsiteY142" fmla="*/ 473242 h 998714"/>
                  <a:gd name="connsiteX143" fmla="*/ 212558 w 757123"/>
                  <a:gd name="connsiteY143" fmla="*/ 477253 h 998714"/>
                  <a:gd name="connsiteX144" fmla="*/ 236621 w 757123"/>
                  <a:gd name="connsiteY144" fmla="*/ 485274 h 998714"/>
                  <a:gd name="connsiteX145" fmla="*/ 224590 w 757123"/>
                  <a:gd name="connsiteY145" fmla="*/ 489284 h 998714"/>
                  <a:gd name="connsiteX146" fmla="*/ 180474 w 757123"/>
                  <a:gd name="connsiteY146" fmla="*/ 493295 h 998714"/>
                  <a:gd name="connsiteX147" fmla="*/ 176463 w 757123"/>
                  <a:gd name="connsiteY147" fmla="*/ 505327 h 998714"/>
                  <a:gd name="connsiteX148" fmla="*/ 168442 w 757123"/>
                  <a:gd name="connsiteY148" fmla="*/ 517358 h 998714"/>
                  <a:gd name="connsiteX149" fmla="*/ 176463 w 757123"/>
                  <a:gd name="connsiteY149" fmla="*/ 529390 h 998714"/>
                  <a:gd name="connsiteX150" fmla="*/ 184484 w 757123"/>
                  <a:gd name="connsiteY150" fmla="*/ 553453 h 998714"/>
                  <a:gd name="connsiteX151" fmla="*/ 180474 w 757123"/>
                  <a:gd name="connsiteY151" fmla="*/ 565484 h 998714"/>
                  <a:gd name="connsiteX152" fmla="*/ 168442 w 757123"/>
                  <a:gd name="connsiteY152" fmla="*/ 541421 h 998714"/>
                  <a:gd name="connsiteX153" fmla="*/ 152400 w 757123"/>
                  <a:gd name="connsiteY153" fmla="*/ 517358 h 998714"/>
                  <a:gd name="connsiteX154" fmla="*/ 144379 w 757123"/>
                  <a:gd name="connsiteY154" fmla="*/ 505327 h 998714"/>
                  <a:gd name="connsiteX155" fmla="*/ 124326 w 757123"/>
                  <a:gd name="connsiteY155" fmla="*/ 509337 h 998714"/>
                  <a:gd name="connsiteX156" fmla="*/ 120316 w 757123"/>
                  <a:gd name="connsiteY156" fmla="*/ 521369 h 998714"/>
                  <a:gd name="connsiteX157" fmla="*/ 132348 w 757123"/>
                  <a:gd name="connsiteY157" fmla="*/ 541421 h 998714"/>
                  <a:gd name="connsiteX158" fmla="*/ 140369 w 757123"/>
                  <a:gd name="connsiteY158" fmla="*/ 553453 h 998714"/>
                  <a:gd name="connsiteX159" fmla="*/ 148390 w 757123"/>
                  <a:gd name="connsiteY159" fmla="*/ 577516 h 998714"/>
                  <a:gd name="connsiteX160" fmla="*/ 152400 w 757123"/>
                  <a:gd name="connsiteY160" fmla="*/ 589548 h 998714"/>
                  <a:gd name="connsiteX161" fmla="*/ 156411 w 757123"/>
                  <a:gd name="connsiteY161" fmla="*/ 605590 h 998714"/>
                  <a:gd name="connsiteX162" fmla="*/ 196516 w 757123"/>
                  <a:gd name="connsiteY162" fmla="*/ 641684 h 998714"/>
                  <a:gd name="connsiteX163" fmla="*/ 208548 w 757123"/>
                  <a:gd name="connsiteY163" fmla="*/ 645695 h 998714"/>
                  <a:gd name="connsiteX164" fmla="*/ 176463 w 757123"/>
                  <a:gd name="connsiteY164" fmla="*/ 661737 h 998714"/>
                  <a:gd name="connsiteX165" fmla="*/ 164432 w 757123"/>
                  <a:gd name="connsiteY165" fmla="*/ 665748 h 998714"/>
                  <a:gd name="connsiteX166" fmla="*/ 152400 w 757123"/>
                  <a:gd name="connsiteY166" fmla="*/ 669758 h 998714"/>
                  <a:gd name="connsiteX167" fmla="*/ 144379 w 757123"/>
                  <a:gd name="connsiteY167" fmla="*/ 685800 h 998714"/>
                  <a:gd name="connsiteX168" fmla="*/ 140369 w 757123"/>
                  <a:gd name="connsiteY168" fmla="*/ 701842 h 998714"/>
                  <a:gd name="connsiteX169" fmla="*/ 128337 w 757123"/>
                  <a:gd name="connsiteY169" fmla="*/ 709863 h 998714"/>
                  <a:gd name="connsiteX170" fmla="*/ 112295 w 757123"/>
                  <a:gd name="connsiteY170" fmla="*/ 745958 h 998714"/>
                  <a:gd name="connsiteX171" fmla="*/ 108284 w 757123"/>
                  <a:gd name="connsiteY171" fmla="*/ 757990 h 998714"/>
                  <a:gd name="connsiteX172" fmla="*/ 104274 w 757123"/>
                  <a:gd name="connsiteY172" fmla="*/ 770021 h 998714"/>
                  <a:gd name="connsiteX173" fmla="*/ 112295 w 757123"/>
                  <a:gd name="connsiteY173" fmla="*/ 782053 h 998714"/>
                  <a:gd name="connsiteX174" fmla="*/ 128337 w 757123"/>
                  <a:gd name="connsiteY174" fmla="*/ 786063 h 998714"/>
                  <a:gd name="connsiteX175" fmla="*/ 140369 w 757123"/>
                  <a:gd name="connsiteY175" fmla="*/ 790074 h 998714"/>
                  <a:gd name="connsiteX176" fmla="*/ 148390 w 757123"/>
                  <a:gd name="connsiteY176" fmla="*/ 802105 h 998714"/>
                  <a:gd name="connsiteX177" fmla="*/ 152400 w 757123"/>
                  <a:gd name="connsiteY177" fmla="*/ 818148 h 998714"/>
                  <a:gd name="connsiteX178" fmla="*/ 156411 w 757123"/>
                  <a:gd name="connsiteY178" fmla="*/ 830179 h 998714"/>
                  <a:gd name="connsiteX179" fmla="*/ 144379 w 757123"/>
                  <a:gd name="connsiteY179" fmla="*/ 834190 h 998714"/>
                  <a:gd name="connsiteX180" fmla="*/ 136358 w 757123"/>
                  <a:gd name="connsiteY180" fmla="*/ 822158 h 998714"/>
                  <a:gd name="connsiteX181" fmla="*/ 124326 w 757123"/>
                  <a:gd name="connsiteY181" fmla="*/ 818148 h 998714"/>
                  <a:gd name="connsiteX182" fmla="*/ 100263 w 757123"/>
                  <a:gd name="connsiteY182" fmla="*/ 806116 h 998714"/>
                  <a:gd name="connsiteX183" fmla="*/ 88232 w 757123"/>
                  <a:gd name="connsiteY183" fmla="*/ 798095 h 998714"/>
                  <a:gd name="connsiteX184" fmla="*/ 72190 w 757123"/>
                  <a:gd name="connsiteY184" fmla="*/ 862263 h 998714"/>
                  <a:gd name="connsiteX185" fmla="*/ 96253 w 757123"/>
                  <a:gd name="connsiteY185" fmla="*/ 878305 h 998714"/>
                  <a:gd name="connsiteX186" fmla="*/ 92242 w 757123"/>
                  <a:gd name="connsiteY186" fmla="*/ 898358 h 998714"/>
                  <a:gd name="connsiteX187" fmla="*/ 68179 w 757123"/>
                  <a:gd name="connsiteY187" fmla="*/ 914400 h 998714"/>
                  <a:gd name="connsiteX188" fmla="*/ 60158 w 757123"/>
                  <a:gd name="connsiteY188" fmla="*/ 942474 h 998714"/>
                  <a:gd name="connsiteX189" fmla="*/ 64169 w 757123"/>
                  <a:gd name="connsiteY189" fmla="*/ 970548 h 998714"/>
                  <a:gd name="connsiteX190" fmla="*/ 124326 w 757123"/>
                  <a:gd name="connsiteY190" fmla="*/ 978569 h 998714"/>
                  <a:gd name="connsiteX191" fmla="*/ 136358 w 757123"/>
                  <a:gd name="connsiteY191" fmla="*/ 982579 h 998714"/>
                  <a:gd name="connsiteX192" fmla="*/ 164432 w 757123"/>
                  <a:gd name="connsiteY192" fmla="*/ 974558 h 998714"/>
                  <a:gd name="connsiteX193" fmla="*/ 172453 w 757123"/>
                  <a:gd name="connsiteY193" fmla="*/ 962527 h 998714"/>
                  <a:gd name="connsiteX194" fmla="*/ 196516 w 757123"/>
                  <a:gd name="connsiteY194" fmla="*/ 954505 h 998714"/>
                  <a:gd name="connsiteX195" fmla="*/ 204537 w 757123"/>
                  <a:gd name="connsiteY195" fmla="*/ 962527 h 998714"/>
                  <a:gd name="connsiteX196" fmla="*/ 212558 w 757123"/>
                  <a:gd name="connsiteY196" fmla="*/ 974558 h 998714"/>
                  <a:gd name="connsiteX197" fmla="*/ 224590 w 757123"/>
                  <a:gd name="connsiteY197" fmla="*/ 982579 h 998714"/>
                  <a:gd name="connsiteX198" fmla="*/ 228600 w 757123"/>
                  <a:gd name="connsiteY198" fmla="*/ 994611 h 998714"/>
                  <a:gd name="connsiteX199" fmla="*/ 272716 w 757123"/>
                  <a:gd name="connsiteY199" fmla="*/ 994611 h 998714"/>
                  <a:gd name="connsiteX200" fmla="*/ 280737 w 757123"/>
                  <a:gd name="connsiteY200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67167 w 757123"/>
                  <a:gd name="connsiteY130" fmla="*/ 411054 h 998714"/>
                  <a:gd name="connsiteX131" fmla="*/ 146096 w 757123"/>
                  <a:gd name="connsiteY131" fmla="*/ 443142 h 998714"/>
                  <a:gd name="connsiteX132" fmla="*/ 212558 w 757123"/>
                  <a:gd name="connsiteY132" fmla="*/ 453190 h 998714"/>
                  <a:gd name="connsiteX133" fmla="*/ 224590 w 757123"/>
                  <a:gd name="connsiteY133" fmla="*/ 449179 h 998714"/>
                  <a:gd name="connsiteX134" fmla="*/ 238129 w 757123"/>
                  <a:gd name="connsiteY134" fmla="*/ 433356 h 998714"/>
                  <a:gd name="connsiteX135" fmla="*/ 238648 w 757123"/>
                  <a:gd name="connsiteY135" fmla="*/ 404709 h 998714"/>
                  <a:gd name="connsiteX136" fmla="*/ 260684 w 757123"/>
                  <a:gd name="connsiteY136" fmla="*/ 429127 h 998714"/>
                  <a:gd name="connsiteX137" fmla="*/ 264695 w 757123"/>
                  <a:gd name="connsiteY137" fmla="*/ 417095 h 998714"/>
                  <a:gd name="connsiteX138" fmla="*/ 276726 w 757123"/>
                  <a:gd name="connsiteY138" fmla="*/ 409074 h 998714"/>
                  <a:gd name="connsiteX139" fmla="*/ 260684 w 757123"/>
                  <a:gd name="connsiteY139" fmla="*/ 433137 h 998714"/>
                  <a:gd name="connsiteX140" fmla="*/ 244642 w 757123"/>
                  <a:gd name="connsiteY140" fmla="*/ 457200 h 998714"/>
                  <a:gd name="connsiteX141" fmla="*/ 232611 w 757123"/>
                  <a:gd name="connsiteY141" fmla="*/ 461211 h 998714"/>
                  <a:gd name="connsiteX142" fmla="*/ 224590 w 757123"/>
                  <a:gd name="connsiteY142" fmla="*/ 473242 h 998714"/>
                  <a:gd name="connsiteX143" fmla="*/ 212558 w 757123"/>
                  <a:gd name="connsiteY143" fmla="*/ 477253 h 998714"/>
                  <a:gd name="connsiteX144" fmla="*/ 236621 w 757123"/>
                  <a:gd name="connsiteY144" fmla="*/ 485274 h 998714"/>
                  <a:gd name="connsiteX145" fmla="*/ 224590 w 757123"/>
                  <a:gd name="connsiteY145" fmla="*/ 489284 h 998714"/>
                  <a:gd name="connsiteX146" fmla="*/ 180474 w 757123"/>
                  <a:gd name="connsiteY146" fmla="*/ 493295 h 998714"/>
                  <a:gd name="connsiteX147" fmla="*/ 176463 w 757123"/>
                  <a:gd name="connsiteY147" fmla="*/ 505327 h 998714"/>
                  <a:gd name="connsiteX148" fmla="*/ 168442 w 757123"/>
                  <a:gd name="connsiteY148" fmla="*/ 517358 h 998714"/>
                  <a:gd name="connsiteX149" fmla="*/ 176463 w 757123"/>
                  <a:gd name="connsiteY149" fmla="*/ 529390 h 998714"/>
                  <a:gd name="connsiteX150" fmla="*/ 184484 w 757123"/>
                  <a:gd name="connsiteY150" fmla="*/ 553453 h 998714"/>
                  <a:gd name="connsiteX151" fmla="*/ 180474 w 757123"/>
                  <a:gd name="connsiteY151" fmla="*/ 565484 h 998714"/>
                  <a:gd name="connsiteX152" fmla="*/ 168442 w 757123"/>
                  <a:gd name="connsiteY152" fmla="*/ 541421 h 998714"/>
                  <a:gd name="connsiteX153" fmla="*/ 152400 w 757123"/>
                  <a:gd name="connsiteY153" fmla="*/ 517358 h 998714"/>
                  <a:gd name="connsiteX154" fmla="*/ 144379 w 757123"/>
                  <a:gd name="connsiteY154" fmla="*/ 505327 h 998714"/>
                  <a:gd name="connsiteX155" fmla="*/ 124326 w 757123"/>
                  <a:gd name="connsiteY155" fmla="*/ 509337 h 998714"/>
                  <a:gd name="connsiteX156" fmla="*/ 120316 w 757123"/>
                  <a:gd name="connsiteY156" fmla="*/ 521369 h 998714"/>
                  <a:gd name="connsiteX157" fmla="*/ 132348 w 757123"/>
                  <a:gd name="connsiteY157" fmla="*/ 541421 h 998714"/>
                  <a:gd name="connsiteX158" fmla="*/ 140369 w 757123"/>
                  <a:gd name="connsiteY158" fmla="*/ 553453 h 998714"/>
                  <a:gd name="connsiteX159" fmla="*/ 148390 w 757123"/>
                  <a:gd name="connsiteY159" fmla="*/ 577516 h 998714"/>
                  <a:gd name="connsiteX160" fmla="*/ 152400 w 757123"/>
                  <a:gd name="connsiteY160" fmla="*/ 589548 h 998714"/>
                  <a:gd name="connsiteX161" fmla="*/ 156411 w 757123"/>
                  <a:gd name="connsiteY161" fmla="*/ 605590 h 998714"/>
                  <a:gd name="connsiteX162" fmla="*/ 196516 w 757123"/>
                  <a:gd name="connsiteY162" fmla="*/ 641684 h 998714"/>
                  <a:gd name="connsiteX163" fmla="*/ 208548 w 757123"/>
                  <a:gd name="connsiteY163" fmla="*/ 645695 h 998714"/>
                  <a:gd name="connsiteX164" fmla="*/ 176463 w 757123"/>
                  <a:gd name="connsiteY164" fmla="*/ 661737 h 998714"/>
                  <a:gd name="connsiteX165" fmla="*/ 164432 w 757123"/>
                  <a:gd name="connsiteY165" fmla="*/ 665748 h 998714"/>
                  <a:gd name="connsiteX166" fmla="*/ 152400 w 757123"/>
                  <a:gd name="connsiteY166" fmla="*/ 669758 h 998714"/>
                  <a:gd name="connsiteX167" fmla="*/ 144379 w 757123"/>
                  <a:gd name="connsiteY167" fmla="*/ 685800 h 998714"/>
                  <a:gd name="connsiteX168" fmla="*/ 140369 w 757123"/>
                  <a:gd name="connsiteY168" fmla="*/ 701842 h 998714"/>
                  <a:gd name="connsiteX169" fmla="*/ 128337 w 757123"/>
                  <a:gd name="connsiteY169" fmla="*/ 709863 h 998714"/>
                  <a:gd name="connsiteX170" fmla="*/ 112295 w 757123"/>
                  <a:gd name="connsiteY170" fmla="*/ 745958 h 998714"/>
                  <a:gd name="connsiteX171" fmla="*/ 108284 w 757123"/>
                  <a:gd name="connsiteY171" fmla="*/ 757990 h 998714"/>
                  <a:gd name="connsiteX172" fmla="*/ 104274 w 757123"/>
                  <a:gd name="connsiteY172" fmla="*/ 770021 h 998714"/>
                  <a:gd name="connsiteX173" fmla="*/ 112295 w 757123"/>
                  <a:gd name="connsiteY173" fmla="*/ 782053 h 998714"/>
                  <a:gd name="connsiteX174" fmla="*/ 128337 w 757123"/>
                  <a:gd name="connsiteY174" fmla="*/ 786063 h 998714"/>
                  <a:gd name="connsiteX175" fmla="*/ 140369 w 757123"/>
                  <a:gd name="connsiteY175" fmla="*/ 790074 h 998714"/>
                  <a:gd name="connsiteX176" fmla="*/ 148390 w 757123"/>
                  <a:gd name="connsiteY176" fmla="*/ 802105 h 998714"/>
                  <a:gd name="connsiteX177" fmla="*/ 152400 w 757123"/>
                  <a:gd name="connsiteY177" fmla="*/ 818148 h 998714"/>
                  <a:gd name="connsiteX178" fmla="*/ 156411 w 757123"/>
                  <a:gd name="connsiteY178" fmla="*/ 830179 h 998714"/>
                  <a:gd name="connsiteX179" fmla="*/ 144379 w 757123"/>
                  <a:gd name="connsiteY179" fmla="*/ 834190 h 998714"/>
                  <a:gd name="connsiteX180" fmla="*/ 136358 w 757123"/>
                  <a:gd name="connsiteY180" fmla="*/ 822158 h 998714"/>
                  <a:gd name="connsiteX181" fmla="*/ 124326 w 757123"/>
                  <a:gd name="connsiteY181" fmla="*/ 818148 h 998714"/>
                  <a:gd name="connsiteX182" fmla="*/ 100263 w 757123"/>
                  <a:gd name="connsiteY182" fmla="*/ 806116 h 998714"/>
                  <a:gd name="connsiteX183" fmla="*/ 88232 w 757123"/>
                  <a:gd name="connsiteY183" fmla="*/ 798095 h 998714"/>
                  <a:gd name="connsiteX184" fmla="*/ 72190 w 757123"/>
                  <a:gd name="connsiteY184" fmla="*/ 862263 h 998714"/>
                  <a:gd name="connsiteX185" fmla="*/ 96253 w 757123"/>
                  <a:gd name="connsiteY185" fmla="*/ 878305 h 998714"/>
                  <a:gd name="connsiteX186" fmla="*/ 92242 w 757123"/>
                  <a:gd name="connsiteY186" fmla="*/ 898358 h 998714"/>
                  <a:gd name="connsiteX187" fmla="*/ 68179 w 757123"/>
                  <a:gd name="connsiteY187" fmla="*/ 914400 h 998714"/>
                  <a:gd name="connsiteX188" fmla="*/ 60158 w 757123"/>
                  <a:gd name="connsiteY188" fmla="*/ 942474 h 998714"/>
                  <a:gd name="connsiteX189" fmla="*/ 64169 w 757123"/>
                  <a:gd name="connsiteY189" fmla="*/ 970548 h 998714"/>
                  <a:gd name="connsiteX190" fmla="*/ 124326 w 757123"/>
                  <a:gd name="connsiteY190" fmla="*/ 978569 h 998714"/>
                  <a:gd name="connsiteX191" fmla="*/ 136358 w 757123"/>
                  <a:gd name="connsiteY191" fmla="*/ 982579 h 998714"/>
                  <a:gd name="connsiteX192" fmla="*/ 164432 w 757123"/>
                  <a:gd name="connsiteY192" fmla="*/ 974558 h 998714"/>
                  <a:gd name="connsiteX193" fmla="*/ 172453 w 757123"/>
                  <a:gd name="connsiteY193" fmla="*/ 962527 h 998714"/>
                  <a:gd name="connsiteX194" fmla="*/ 196516 w 757123"/>
                  <a:gd name="connsiteY194" fmla="*/ 954505 h 998714"/>
                  <a:gd name="connsiteX195" fmla="*/ 204537 w 757123"/>
                  <a:gd name="connsiteY195" fmla="*/ 962527 h 998714"/>
                  <a:gd name="connsiteX196" fmla="*/ 212558 w 757123"/>
                  <a:gd name="connsiteY196" fmla="*/ 974558 h 998714"/>
                  <a:gd name="connsiteX197" fmla="*/ 224590 w 757123"/>
                  <a:gd name="connsiteY197" fmla="*/ 982579 h 998714"/>
                  <a:gd name="connsiteX198" fmla="*/ 228600 w 757123"/>
                  <a:gd name="connsiteY198" fmla="*/ 994611 h 998714"/>
                  <a:gd name="connsiteX199" fmla="*/ 272716 w 757123"/>
                  <a:gd name="connsiteY199" fmla="*/ 994611 h 998714"/>
                  <a:gd name="connsiteX200" fmla="*/ 280737 w 757123"/>
                  <a:gd name="connsiteY200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38781 w 757123"/>
                  <a:gd name="connsiteY130" fmla="*/ 421191 h 998714"/>
                  <a:gd name="connsiteX131" fmla="*/ 167167 w 757123"/>
                  <a:gd name="connsiteY131" fmla="*/ 411054 h 998714"/>
                  <a:gd name="connsiteX132" fmla="*/ 146096 w 757123"/>
                  <a:gd name="connsiteY132" fmla="*/ 443142 h 998714"/>
                  <a:gd name="connsiteX133" fmla="*/ 212558 w 757123"/>
                  <a:gd name="connsiteY133" fmla="*/ 453190 h 998714"/>
                  <a:gd name="connsiteX134" fmla="*/ 224590 w 757123"/>
                  <a:gd name="connsiteY134" fmla="*/ 449179 h 998714"/>
                  <a:gd name="connsiteX135" fmla="*/ 238129 w 757123"/>
                  <a:gd name="connsiteY135" fmla="*/ 433356 h 998714"/>
                  <a:gd name="connsiteX136" fmla="*/ 238648 w 757123"/>
                  <a:gd name="connsiteY136" fmla="*/ 404709 h 998714"/>
                  <a:gd name="connsiteX137" fmla="*/ 260684 w 757123"/>
                  <a:gd name="connsiteY137" fmla="*/ 429127 h 998714"/>
                  <a:gd name="connsiteX138" fmla="*/ 264695 w 757123"/>
                  <a:gd name="connsiteY138" fmla="*/ 417095 h 998714"/>
                  <a:gd name="connsiteX139" fmla="*/ 276726 w 757123"/>
                  <a:gd name="connsiteY139" fmla="*/ 409074 h 998714"/>
                  <a:gd name="connsiteX140" fmla="*/ 260684 w 757123"/>
                  <a:gd name="connsiteY140" fmla="*/ 433137 h 998714"/>
                  <a:gd name="connsiteX141" fmla="*/ 244642 w 757123"/>
                  <a:gd name="connsiteY141" fmla="*/ 457200 h 998714"/>
                  <a:gd name="connsiteX142" fmla="*/ 232611 w 757123"/>
                  <a:gd name="connsiteY142" fmla="*/ 461211 h 998714"/>
                  <a:gd name="connsiteX143" fmla="*/ 224590 w 757123"/>
                  <a:gd name="connsiteY143" fmla="*/ 473242 h 998714"/>
                  <a:gd name="connsiteX144" fmla="*/ 212558 w 757123"/>
                  <a:gd name="connsiteY144" fmla="*/ 477253 h 998714"/>
                  <a:gd name="connsiteX145" fmla="*/ 236621 w 757123"/>
                  <a:gd name="connsiteY145" fmla="*/ 485274 h 998714"/>
                  <a:gd name="connsiteX146" fmla="*/ 224590 w 757123"/>
                  <a:gd name="connsiteY146" fmla="*/ 489284 h 998714"/>
                  <a:gd name="connsiteX147" fmla="*/ 180474 w 757123"/>
                  <a:gd name="connsiteY147" fmla="*/ 493295 h 998714"/>
                  <a:gd name="connsiteX148" fmla="*/ 176463 w 757123"/>
                  <a:gd name="connsiteY148" fmla="*/ 505327 h 998714"/>
                  <a:gd name="connsiteX149" fmla="*/ 168442 w 757123"/>
                  <a:gd name="connsiteY149" fmla="*/ 517358 h 998714"/>
                  <a:gd name="connsiteX150" fmla="*/ 176463 w 757123"/>
                  <a:gd name="connsiteY150" fmla="*/ 529390 h 998714"/>
                  <a:gd name="connsiteX151" fmla="*/ 184484 w 757123"/>
                  <a:gd name="connsiteY151" fmla="*/ 553453 h 998714"/>
                  <a:gd name="connsiteX152" fmla="*/ 180474 w 757123"/>
                  <a:gd name="connsiteY152" fmla="*/ 565484 h 998714"/>
                  <a:gd name="connsiteX153" fmla="*/ 168442 w 757123"/>
                  <a:gd name="connsiteY153" fmla="*/ 541421 h 998714"/>
                  <a:gd name="connsiteX154" fmla="*/ 152400 w 757123"/>
                  <a:gd name="connsiteY154" fmla="*/ 517358 h 998714"/>
                  <a:gd name="connsiteX155" fmla="*/ 144379 w 757123"/>
                  <a:gd name="connsiteY155" fmla="*/ 505327 h 998714"/>
                  <a:gd name="connsiteX156" fmla="*/ 124326 w 757123"/>
                  <a:gd name="connsiteY156" fmla="*/ 509337 h 998714"/>
                  <a:gd name="connsiteX157" fmla="*/ 120316 w 757123"/>
                  <a:gd name="connsiteY157" fmla="*/ 521369 h 998714"/>
                  <a:gd name="connsiteX158" fmla="*/ 132348 w 757123"/>
                  <a:gd name="connsiteY158" fmla="*/ 541421 h 998714"/>
                  <a:gd name="connsiteX159" fmla="*/ 140369 w 757123"/>
                  <a:gd name="connsiteY159" fmla="*/ 553453 h 998714"/>
                  <a:gd name="connsiteX160" fmla="*/ 148390 w 757123"/>
                  <a:gd name="connsiteY160" fmla="*/ 577516 h 998714"/>
                  <a:gd name="connsiteX161" fmla="*/ 152400 w 757123"/>
                  <a:gd name="connsiteY161" fmla="*/ 589548 h 998714"/>
                  <a:gd name="connsiteX162" fmla="*/ 156411 w 757123"/>
                  <a:gd name="connsiteY162" fmla="*/ 605590 h 998714"/>
                  <a:gd name="connsiteX163" fmla="*/ 196516 w 757123"/>
                  <a:gd name="connsiteY163" fmla="*/ 641684 h 998714"/>
                  <a:gd name="connsiteX164" fmla="*/ 208548 w 757123"/>
                  <a:gd name="connsiteY164" fmla="*/ 645695 h 998714"/>
                  <a:gd name="connsiteX165" fmla="*/ 176463 w 757123"/>
                  <a:gd name="connsiteY165" fmla="*/ 661737 h 998714"/>
                  <a:gd name="connsiteX166" fmla="*/ 164432 w 757123"/>
                  <a:gd name="connsiteY166" fmla="*/ 665748 h 998714"/>
                  <a:gd name="connsiteX167" fmla="*/ 152400 w 757123"/>
                  <a:gd name="connsiteY167" fmla="*/ 669758 h 998714"/>
                  <a:gd name="connsiteX168" fmla="*/ 144379 w 757123"/>
                  <a:gd name="connsiteY168" fmla="*/ 685800 h 998714"/>
                  <a:gd name="connsiteX169" fmla="*/ 140369 w 757123"/>
                  <a:gd name="connsiteY169" fmla="*/ 701842 h 998714"/>
                  <a:gd name="connsiteX170" fmla="*/ 128337 w 757123"/>
                  <a:gd name="connsiteY170" fmla="*/ 709863 h 998714"/>
                  <a:gd name="connsiteX171" fmla="*/ 112295 w 757123"/>
                  <a:gd name="connsiteY171" fmla="*/ 745958 h 998714"/>
                  <a:gd name="connsiteX172" fmla="*/ 108284 w 757123"/>
                  <a:gd name="connsiteY172" fmla="*/ 757990 h 998714"/>
                  <a:gd name="connsiteX173" fmla="*/ 104274 w 757123"/>
                  <a:gd name="connsiteY173" fmla="*/ 770021 h 998714"/>
                  <a:gd name="connsiteX174" fmla="*/ 112295 w 757123"/>
                  <a:gd name="connsiteY174" fmla="*/ 782053 h 998714"/>
                  <a:gd name="connsiteX175" fmla="*/ 128337 w 757123"/>
                  <a:gd name="connsiteY175" fmla="*/ 786063 h 998714"/>
                  <a:gd name="connsiteX176" fmla="*/ 140369 w 757123"/>
                  <a:gd name="connsiteY176" fmla="*/ 790074 h 998714"/>
                  <a:gd name="connsiteX177" fmla="*/ 148390 w 757123"/>
                  <a:gd name="connsiteY177" fmla="*/ 802105 h 998714"/>
                  <a:gd name="connsiteX178" fmla="*/ 152400 w 757123"/>
                  <a:gd name="connsiteY178" fmla="*/ 818148 h 998714"/>
                  <a:gd name="connsiteX179" fmla="*/ 156411 w 757123"/>
                  <a:gd name="connsiteY179" fmla="*/ 830179 h 998714"/>
                  <a:gd name="connsiteX180" fmla="*/ 144379 w 757123"/>
                  <a:gd name="connsiteY180" fmla="*/ 834190 h 998714"/>
                  <a:gd name="connsiteX181" fmla="*/ 136358 w 757123"/>
                  <a:gd name="connsiteY181" fmla="*/ 822158 h 998714"/>
                  <a:gd name="connsiteX182" fmla="*/ 124326 w 757123"/>
                  <a:gd name="connsiteY182" fmla="*/ 818148 h 998714"/>
                  <a:gd name="connsiteX183" fmla="*/ 100263 w 757123"/>
                  <a:gd name="connsiteY183" fmla="*/ 806116 h 998714"/>
                  <a:gd name="connsiteX184" fmla="*/ 88232 w 757123"/>
                  <a:gd name="connsiteY184" fmla="*/ 798095 h 998714"/>
                  <a:gd name="connsiteX185" fmla="*/ 72190 w 757123"/>
                  <a:gd name="connsiteY185" fmla="*/ 862263 h 998714"/>
                  <a:gd name="connsiteX186" fmla="*/ 96253 w 757123"/>
                  <a:gd name="connsiteY186" fmla="*/ 878305 h 998714"/>
                  <a:gd name="connsiteX187" fmla="*/ 92242 w 757123"/>
                  <a:gd name="connsiteY187" fmla="*/ 898358 h 998714"/>
                  <a:gd name="connsiteX188" fmla="*/ 68179 w 757123"/>
                  <a:gd name="connsiteY188" fmla="*/ 914400 h 998714"/>
                  <a:gd name="connsiteX189" fmla="*/ 60158 w 757123"/>
                  <a:gd name="connsiteY189" fmla="*/ 942474 h 998714"/>
                  <a:gd name="connsiteX190" fmla="*/ 64169 w 757123"/>
                  <a:gd name="connsiteY190" fmla="*/ 970548 h 998714"/>
                  <a:gd name="connsiteX191" fmla="*/ 124326 w 757123"/>
                  <a:gd name="connsiteY191" fmla="*/ 978569 h 998714"/>
                  <a:gd name="connsiteX192" fmla="*/ 136358 w 757123"/>
                  <a:gd name="connsiteY192" fmla="*/ 982579 h 998714"/>
                  <a:gd name="connsiteX193" fmla="*/ 164432 w 757123"/>
                  <a:gd name="connsiteY193" fmla="*/ 974558 h 998714"/>
                  <a:gd name="connsiteX194" fmla="*/ 172453 w 757123"/>
                  <a:gd name="connsiteY194" fmla="*/ 962527 h 998714"/>
                  <a:gd name="connsiteX195" fmla="*/ 196516 w 757123"/>
                  <a:gd name="connsiteY195" fmla="*/ 954505 h 998714"/>
                  <a:gd name="connsiteX196" fmla="*/ 204537 w 757123"/>
                  <a:gd name="connsiteY196" fmla="*/ 962527 h 998714"/>
                  <a:gd name="connsiteX197" fmla="*/ 212558 w 757123"/>
                  <a:gd name="connsiteY197" fmla="*/ 974558 h 998714"/>
                  <a:gd name="connsiteX198" fmla="*/ 224590 w 757123"/>
                  <a:gd name="connsiteY198" fmla="*/ 982579 h 998714"/>
                  <a:gd name="connsiteX199" fmla="*/ 228600 w 757123"/>
                  <a:gd name="connsiteY199" fmla="*/ 994611 h 998714"/>
                  <a:gd name="connsiteX200" fmla="*/ 272716 w 757123"/>
                  <a:gd name="connsiteY200" fmla="*/ 994611 h 998714"/>
                  <a:gd name="connsiteX201" fmla="*/ 280737 w 757123"/>
                  <a:gd name="connsiteY201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104585 w 757123"/>
                  <a:gd name="connsiteY128" fmla="*/ 425205 h 998714"/>
                  <a:gd name="connsiteX129" fmla="*/ 124326 w 757123"/>
                  <a:gd name="connsiteY129" fmla="*/ 441158 h 998714"/>
                  <a:gd name="connsiteX130" fmla="*/ 138781 w 757123"/>
                  <a:gd name="connsiteY130" fmla="*/ 421191 h 998714"/>
                  <a:gd name="connsiteX131" fmla="*/ 167167 w 757123"/>
                  <a:gd name="connsiteY131" fmla="*/ 411054 h 998714"/>
                  <a:gd name="connsiteX132" fmla="*/ 146096 w 757123"/>
                  <a:gd name="connsiteY132" fmla="*/ 443142 h 998714"/>
                  <a:gd name="connsiteX133" fmla="*/ 212558 w 757123"/>
                  <a:gd name="connsiteY133" fmla="*/ 453190 h 998714"/>
                  <a:gd name="connsiteX134" fmla="*/ 224590 w 757123"/>
                  <a:gd name="connsiteY134" fmla="*/ 449179 h 998714"/>
                  <a:gd name="connsiteX135" fmla="*/ 238129 w 757123"/>
                  <a:gd name="connsiteY135" fmla="*/ 433356 h 998714"/>
                  <a:gd name="connsiteX136" fmla="*/ 238648 w 757123"/>
                  <a:gd name="connsiteY136" fmla="*/ 404709 h 998714"/>
                  <a:gd name="connsiteX137" fmla="*/ 260684 w 757123"/>
                  <a:gd name="connsiteY137" fmla="*/ 429127 h 998714"/>
                  <a:gd name="connsiteX138" fmla="*/ 264695 w 757123"/>
                  <a:gd name="connsiteY138" fmla="*/ 417095 h 998714"/>
                  <a:gd name="connsiteX139" fmla="*/ 276726 w 757123"/>
                  <a:gd name="connsiteY139" fmla="*/ 409074 h 998714"/>
                  <a:gd name="connsiteX140" fmla="*/ 260684 w 757123"/>
                  <a:gd name="connsiteY140" fmla="*/ 433137 h 998714"/>
                  <a:gd name="connsiteX141" fmla="*/ 244642 w 757123"/>
                  <a:gd name="connsiteY141" fmla="*/ 457200 h 998714"/>
                  <a:gd name="connsiteX142" fmla="*/ 232611 w 757123"/>
                  <a:gd name="connsiteY142" fmla="*/ 461211 h 998714"/>
                  <a:gd name="connsiteX143" fmla="*/ 224590 w 757123"/>
                  <a:gd name="connsiteY143" fmla="*/ 473242 h 998714"/>
                  <a:gd name="connsiteX144" fmla="*/ 212558 w 757123"/>
                  <a:gd name="connsiteY144" fmla="*/ 477253 h 998714"/>
                  <a:gd name="connsiteX145" fmla="*/ 236621 w 757123"/>
                  <a:gd name="connsiteY145" fmla="*/ 485274 h 998714"/>
                  <a:gd name="connsiteX146" fmla="*/ 224590 w 757123"/>
                  <a:gd name="connsiteY146" fmla="*/ 489284 h 998714"/>
                  <a:gd name="connsiteX147" fmla="*/ 180474 w 757123"/>
                  <a:gd name="connsiteY147" fmla="*/ 493295 h 998714"/>
                  <a:gd name="connsiteX148" fmla="*/ 176463 w 757123"/>
                  <a:gd name="connsiteY148" fmla="*/ 505327 h 998714"/>
                  <a:gd name="connsiteX149" fmla="*/ 168442 w 757123"/>
                  <a:gd name="connsiteY149" fmla="*/ 517358 h 998714"/>
                  <a:gd name="connsiteX150" fmla="*/ 176463 w 757123"/>
                  <a:gd name="connsiteY150" fmla="*/ 529390 h 998714"/>
                  <a:gd name="connsiteX151" fmla="*/ 184484 w 757123"/>
                  <a:gd name="connsiteY151" fmla="*/ 553453 h 998714"/>
                  <a:gd name="connsiteX152" fmla="*/ 180474 w 757123"/>
                  <a:gd name="connsiteY152" fmla="*/ 565484 h 998714"/>
                  <a:gd name="connsiteX153" fmla="*/ 168442 w 757123"/>
                  <a:gd name="connsiteY153" fmla="*/ 541421 h 998714"/>
                  <a:gd name="connsiteX154" fmla="*/ 152400 w 757123"/>
                  <a:gd name="connsiteY154" fmla="*/ 517358 h 998714"/>
                  <a:gd name="connsiteX155" fmla="*/ 144379 w 757123"/>
                  <a:gd name="connsiteY155" fmla="*/ 505327 h 998714"/>
                  <a:gd name="connsiteX156" fmla="*/ 124326 w 757123"/>
                  <a:gd name="connsiteY156" fmla="*/ 509337 h 998714"/>
                  <a:gd name="connsiteX157" fmla="*/ 120316 w 757123"/>
                  <a:gd name="connsiteY157" fmla="*/ 521369 h 998714"/>
                  <a:gd name="connsiteX158" fmla="*/ 132348 w 757123"/>
                  <a:gd name="connsiteY158" fmla="*/ 541421 h 998714"/>
                  <a:gd name="connsiteX159" fmla="*/ 140369 w 757123"/>
                  <a:gd name="connsiteY159" fmla="*/ 553453 h 998714"/>
                  <a:gd name="connsiteX160" fmla="*/ 148390 w 757123"/>
                  <a:gd name="connsiteY160" fmla="*/ 577516 h 998714"/>
                  <a:gd name="connsiteX161" fmla="*/ 152400 w 757123"/>
                  <a:gd name="connsiteY161" fmla="*/ 589548 h 998714"/>
                  <a:gd name="connsiteX162" fmla="*/ 156411 w 757123"/>
                  <a:gd name="connsiteY162" fmla="*/ 605590 h 998714"/>
                  <a:gd name="connsiteX163" fmla="*/ 196516 w 757123"/>
                  <a:gd name="connsiteY163" fmla="*/ 641684 h 998714"/>
                  <a:gd name="connsiteX164" fmla="*/ 208548 w 757123"/>
                  <a:gd name="connsiteY164" fmla="*/ 645695 h 998714"/>
                  <a:gd name="connsiteX165" fmla="*/ 176463 w 757123"/>
                  <a:gd name="connsiteY165" fmla="*/ 661737 h 998714"/>
                  <a:gd name="connsiteX166" fmla="*/ 164432 w 757123"/>
                  <a:gd name="connsiteY166" fmla="*/ 665748 h 998714"/>
                  <a:gd name="connsiteX167" fmla="*/ 152400 w 757123"/>
                  <a:gd name="connsiteY167" fmla="*/ 669758 h 998714"/>
                  <a:gd name="connsiteX168" fmla="*/ 144379 w 757123"/>
                  <a:gd name="connsiteY168" fmla="*/ 685800 h 998714"/>
                  <a:gd name="connsiteX169" fmla="*/ 140369 w 757123"/>
                  <a:gd name="connsiteY169" fmla="*/ 701842 h 998714"/>
                  <a:gd name="connsiteX170" fmla="*/ 128337 w 757123"/>
                  <a:gd name="connsiteY170" fmla="*/ 709863 h 998714"/>
                  <a:gd name="connsiteX171" fmla="*/ 112295 w 757123"/>
                  <a:gd name="connsiteY171" fmla="*/ 745958 h 998714"/>
                  <a:gd name="connsiteX172" fmla="*/ 108284 w 757123"/>
                  <a:gd name="connsiteY172" fmla="*/ 757990 h 998714"/>
                  <a:gd name="connsiteX173" fmla="*/ 104274 w 757123"/>
                  <a:gd name="connsiteY173" fmla="*/ 770021 h 998714"/>
                  <a:gd name="connsiteX174" fmla="*/ 112295 w 757123"/>
                  <a:gd name="connsiteY174" fmla="*/ 782053 h 998714"/>
                  <a:gd name="connsiteX175" fmla="*/ 128337 w 757123"/>
                  <a:gd name="connsiteY175" fmla="*/ 786063 h 998714"/>
                  <a:gd name="connsiteX176" fmla="*/ 140369 w 757123"/>
                  <a:gd name="connsiteY176" fmla="*/ 790074 h 998714"/>
                  <a:gd name="connsiteX177" fmla="*/ 148390 w 757123"/>
                  <a:gd name="connsiteY177" fmla="*/ 802105 h 998714"/>
                  <a:gd name="connsiteX178" fmla="*/ 152400 w 757123"/>
                  <a:gd name="connsiteY178" fmla="*/ 818148 h 998714"/>
                  <a:gd name="connsiteX179" fmla="*/ 156411 w 757123"/>
                  <a:gd name="connsiteY179" fmla="*/ 830179 h 998714"/>
                  <a:gd name="connsiteX180" fmla="*/ 144379 w 757123"/>
                  <a:gd name="connsiteY180" fmla="*/ 834190 h 998714"/>
                  <a:gd name="connsiteX181" fmla="*/ 136358 w 757123"/>
                  <a:gd name="connsiteY181" fmla="*/ 822158 h 998714"/>
                  <a:gd name="connsiteX182" fmla="*/ 124326 w 757123"/>
                  <a:gd name="connsiteY182" fmla="*/ 818148 h 998714"/>
                  <a:gd name="connsiteX183" fmla="*/ 100263 w 757123"/>
                  <a:gd name="connsiteY183" fmla="*/ 806116 h 998714"/>
                  <a:gd name="connsiteX184" fmla="*/ 88232 w 757123"/>
                  <a:gd name="connsiteY184" fmla="*/ 798095 h 998714"/>
                  <a:gd name="connsiteX185" fmla="*/ 72190 w 757123"/>
                  <a:gd name="connsiteY185" fmla="*/ 862263 h 998714"/>
                  <a:gd name="connsiteX186" fmla="*/ 96253 w 757123"/>
                  <a:gd name="connsiteY186" fmla="*/ 878305 h 998714"/>
                  <a:gd name="connsiteX187" fmla="*/ 92242 w 757123"/>
                  <a:gd name="connsiteY187" fmla="*/ 898358 h 998714"/>
                  <a:gd name="connsiteX188" fmla="*/ 68179 w 757123"/>
                  <a:gd name="connsiteY188" fmla="*/ 914400 h 998714"/>
                  <a:gd name="connsiteX189" fmla="*/ 60158 w 757123"/>
                  <a:gd name="connsiteY189" fmla="*/ 942474 h 998714"/>
                  <a:gd name="connsiteX190" fmla="*/ 64169 w 757123"/>
                  <a:gd name="connsiteY190" fmla="*/ 970548 h 998714"/>
                  <a:gd name="connsiteX191" fmla="*/ 124326 w 757123"/>
                  <a:gd name="connsiteY191" fmla="*/ 978569 h 998714"/>
                  <a:gd name="connsiteX192" fmla="*/ 136358 w 757123"/>
                  <a:gd name="connsiteY192" fmla="*/ 982579 h 998714"/>
                  <a:gd name="connsiteX193" fmla="*/ 164432 w 757123"/>
                  <a:gd name="connsiteY193" fmla="*/ 974558 h 998714"/>
                  <a:gd name="connsiteX194" fmla="*/ 172453 w 757123"/>
                  <a:gd name="connsiteY194" fmla="*/ 962527 h 998714"/>
                  <a:gd name="connsiteX195" fmla="*/ 196516 w 757123"/>
                  <a:gd name="connsiteY195" fmla="*/ 954505 h 998714"/>
                  <a:gd name="connsiteX196" fmla="*/ 204537 w 757123"/>
                  <a:gd name="connsiteY196" fmla="*/ 962527 h 998714"/>
                  <a:gd name="connsiteX197" fmla="*/ 212558 w 757123"/>
                  <a:gd name="connsiteY197" fmla="*/ 974558 h 998714"/>
                  <a:gd name="connsiteX198" fmla="*/ 224590 w 757123"/>
                  <a:gd name="connsiteY198" fmla="*/ 982579 h 998714"/>
                  <a:gd name="connsiteX199" fmla="*/ 228600 w 757123"/>
                  <a:gd name="connsiteY199" fmla="*/ 994611 h 998714"/>
                  <a:gd name="connsiteX200" fmla="*/ 272716 w 757123"/>
                  <a:gd name="connsiteY200" fmla="*/ 994611 h 998714"/>
                  <a:gd name="connsiteX201" fmla="*/ 280737 w 757123"/>
                  <a:gd name="connsiteY201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112739 w 757123"/>
                  <a:gd name="connsiteY127" fmla="*/ 392898 h 998714"/>
                  <a:gd name="connsiteX128" fmla="*/ 104585 w 757123"/>
                  <a:gd name="connsiteY128" fmla="*/ 425205 h 998714"/>
                  <a:gd name="connsiteX129" fmla="*/ 124326 w 757123"/>
                  <a:gd name="connsiteY129" fmla="*/ 441158 h 998714"/>
                  <a:gd name="connsiteX130" fmla="*/ 138781 w 757123"/>
                  <a:gd name="connsiteY130" fmla="*/ 421191 h 998714"/>
                  <a:gd name="connsiteX131" fmla="*/ 167167 w 757123"/>
                  <a:gd name="connsiteY131" fmla="*/ 411054 h 998714"/>
                  <a:gd name="connsiteX132" fmla="*/ 146096 w 757123"/>
                  <a:gd name="connsiteY132" fmla="*/ 443142 h 998714"/>
                  <a:gd name="connsiteX133" fmla="*/ 212558 w 757123"/>
                  <a:gd name="connsiteY133" fmla="*/ 453190 h 998714"/>
                  <a:gd name="connsiteX134" fmla="*/ 224590 w 757123"/>
                  <a:gd name="connsiteY134" fmla="*/ 449179 h 998714"/>
                  <a:gd name="connsiteX135" fmla="*/ 238129 w 757123"/>
                  <a:gd name="connsiteY135" fmla="*/ 433356 h 998714"/>
                  <a:gd name="connsiteX136" fmla="*/ 238648 w 757123"/>
                  <a:gd name="connsiteY136" fmla="*/ 404709 h 998714"/>
                  <a:gd name="connsiteX137" fmla="*/ 260684 w 757123"/>
                  <a:gd name="connsiteY137" fmla="*/ 429127 h 998714"/>
                  <a:gd name="connsiteX138" fmla="*/ 264695 w 757123"/>
                  <a:gd name="connsiteY138" fmla="*/ 417095 h 998714"/>
                  <a:gd name="connsiteX139" fmla="*/ 276726 w 757123"/>
                  <a:gd name="connsiteY139" fmla="*/ 409074 h 998714"/>
                  <a:gd name="connsiteX140" fmla="*/ 260684 w 757123"/>
                  <a:gd name="connsiteY140" fmla="*/ 433137 h 998714"/>
                  <a:gd name="connsiteX141" fmla="*/ 244642 w 757123"/>
                  <a:gd name="connsiteY141" fmla="*/ 457200 h 998714"/>
                  <a:gd name="connsiteX142" fmla="*/ 232611 w 757123"/>
                  <a:gd name="connsiteY142" fmla="*/ 461211 h 998714"/>
                  <a:gd name="connsiteX143" fmla="*/ 224590 w 757123"/>
                  <a:gd name="connsiteY143" fmla="*/ 473242 h 998714"/>
                  <a:gd name="connsiteX144" fmla="*/ 212558 w 757123"/>
                  <a:gd name="connsiteY144" fmla="*/ 477253 h 998714"/>
                  <a:gd name="connsiteX145" fmla="*/ 236621 w 757123"/>
                  <a:gd name="connsiteY145" fmla="*/ 485274 h 998714"/>
                  <a:gd name="connsiteX146" fmla="*/ 224590 w 757123"/>
                  <a:gd name="connsiteY146" fmla="*/ 489284 h 998714"/>
                  <a:gd name="connsiteX147" fmla="*/ 180474 w 757123"/>
                  <a:gd name="connsiteY147" fmla="*/ 493295 h 998714"/>
                  <a:gd name="connsiteX148" fmla="*/ 176463 w 757123"/>
                  <a:gd name="connsiteY148" fmla="*/ 505327 h 998714"/>
                  <a:gd name="connsiteX149" fmla="*/ 168442 w 757123"/>
                  <a:gd name="connsiteY149" fmla="*/ 517358 h 998714"/>
                  <a:gd name="connsiteX150" fmla="*/ 176463 w 757123"/>
                  <a:gd name="connsiteY150" fmla="*/ 529390 h 998714"/>
                  <a:gd name="connsiteX151" fmla="*/ 184484 w 757123"/>
                  <a:gd name="connsiteY151" fmla="*/ 553453 h 998714"/>
                  <a:gd name="connsiteX152" fmla="*/ 180474 w 757123"/>
                  <a:gd name="connsiteY152" fmla="*/ 565484 h 998714"/>
                  <a:gd name="connsiteX153" fmla="*/ 168442 w 757123"/>
                  <a:gd name="connsiteY153" fmla="*/ 541421 h 998714"/>
                  <a:gd name="connsiteX154" fmla="*/ 152400 w 757123"/>
                  <a:gd name="connsiteY154" fmla="*/ 517358 h 998714"/>
                  <a:gd name="connsiteX155" fmla="*/ 144379 w 757123"/>
                  <a:gd name="connsiteY155" fmla="*/ 505327 h 998714"/>
                  <a:gd name="connsiteX156" fmla="*/ 124326 w 757123"/>
                  <a:gd name="connsiteY156" fmla="*/ 509337 h 998714"/>
                  <a:gd name="connsiteX157" fmla="*/ 120316 w 757123"/>
                  <a:gd name="connsiteY157" fmla="*/ 521369 h 998714"/>
                  <a:gd name="connsiteX158" fmla="*/ 132348 w 757123"/>
                  <a:gd name="connsiteY158" fmla="*/ 541421 h 998714"/>
                  <a:gd name="connsiteX159" fmla="*/ 140369 w 757123"/>
                  <a:gd name="connsiteY159" fmla="*/ 553453 h 998714"/>
                  <a:gd name="connsiteX160" fmla="*/ 148390 w 757123"/>
                  <a:gd name="connsiteY160" fmla="*/ 577516 h 998714"/>
                  <a:gd name="connsiteX161" fmla="*/ 152400 w 757123"/>
                  <a:gd name="connsiteY161" fmla="*/ 589548 h 998714"/>
                  <a:gd name="connsiteX162" fmla="*/ 156411 w 757123"/>
                  <a:gd name="connsiteY162" fmla="*/ 605590 h 998714"/>
                  <a:gd name="connsiteX163" fmla="*/ 196516 w 757123"/>
                  <a:gd name="connsiteY163" fmla="*/ 641684 h 998714"/>
                  <a:gd name="connsiteX164" fmla="*/ 208548 w 757123"/>
                  <a:gd name="connsiteY164" fmla="*/ 645695 h 998714"/>
                  <a:gd name="connsiteX165" fmla="*/ 176463 w 757123"/>
                  <a:gd name="connsiteY165" fmla="*/ 661737 h 998714"/>
                  <a:gd name="connsiteX166" fmla="*/ 164432 w 757123"/>
                  <a:gd name="connsiteY166" fmla="*/ 665748 h 998714"/>
                  <a:gd name="connsiteX167" fmla="*/ 152400 w 757123"/>
                  <a:gd name="connsiteY167" fmla="*/ 669758 h 998714"/>
                  <a:gd name="connsiteX168" fmla="*/ 144379 w 757123"/>
                  <a:gd name="connsiteY168" fmla="*/ 685800 h 998714"/>
                  <a:gd name="connsiteX169" fmla="*/ 140369 w 757123"/>
                  <a:gd name="connsiteY169" fmla="*/ 701842 h 998714"/>
                  <a:gd name="connsiteX170" fmla="*/ 128337 w 757123"/>
                  <a:gd name="connsiteY170" fmla="*/ 709863 h 998714"/>
                  <a:gd name="connsiteX171" fmla="*/ 112295 w 757123"/>
                  <a:gd name="connsiteY171" fmla="*/ 745958 h 998714"/>
                  <a:gd name="connsiteX172" fmla="*/ 108284 w 757123"/>
                  <a:gd name="connsiteY172" fmla="*/ 757990 h 998714"/>
                  <a:gd name="connsiteX173" fmla="*/ 104274 w 757123"/>
                  <a:gd name="connsiteY173" fmla="*/ 770021 h 998714"/>
                  <a:gd name="connsiteX174" fmla="*/ 112295 w 757123"/>
                  <a:gd name="connsiteY174" fmla="*/ 782053 h 998714"/>
                  <a:gd name="connsiteX175" fmla="*/ 128337 w 757123"/>
                  <a:gd name="connsiteY175" fmla="*/ 786063 h 998714"/>
                  <a:gd name="connsiteX176" fmla="*/ 140369 w 757123"/>
                  <a:gd name="connsiteY176" fmla="*/ 790074 h 998714"/>
                  <a:gd name="connsiteX177" fmla="*/ 148390 w 757123"/>
                  <a:gd name="connsiteY177" fmla="*/ 802105 h 998714"/>
                  <a:gd name="connsiteX178" fmla="*/ 152400 w 757123"/>
                  <a:gd name="connsiteY178" fmla="*/ 818148 h 998714"/>
                  <a:gd name="connsiteX179" fmla="*/ 156411 w 757123"/>
                  <a:gd name="connsiteY179" fmla="*/ 830179 h 998714"/>
                  <a:gd name="connsiteX180" fmla="*/ 144379 w 757123"/>
                  <a:gd name="connsiteY180" fmla="*/ 834190 h 998714"/>
                  <a:gd name="connsiteX181" fmla="*/ 136358 w 757123"/>
                  <a:gd name="connsiteY181" fmla="*/ 822158 h 998714"/>
                  <a:gd name="connsiteX182" fmla="*/ 124326 w 757123"/>
                  <a:gd name="connsiteY182" fmla="*/ 818148 h 998714"/>
                  <a:gd name="connsiteX183" fmla="*/ 100263 w 757123"/>
                  <a:gd name="connsiteY183" fmla="*/ 806116 h 998714"/>
                  <a:gd name="connsiteX184" fmla="*/ 88232 w 757123"/>
                  <a:gd name="connsiteY184" fmla="*/ 798095 h 998714"/>
                  <a:gd name="connsiteX185" fmla="*/ 72190 w 757123"/>
                  <a:gd name="connsiteY185" fmla="*/ 862263 h 998714"/>
                  <a:gd name="connsiteX186" fmla="*/ 96253 w 757123"/>
                  <a:gd name="connsiteY186" fmla="*/ 878305 h 998714"/>
                  <a:gd name="connsiteX187" fmla="*/ 92242 w 757123"/>
                  <a:gd name="connsiteY187" fmla="*/ 898358 h 998714"/>
                  <a:gd name="connsiteX188" fmla="*/ 68179 w 757123"/>
                  <a:gd name="connsiteY188" fmla="*/ 914400 h 998714"/>
                  <a:gd name="connsiteX189" fmla="*/ 60158 w 757123"/>
                  <a:gd name="connsiteY189" fmla="*/ 942474 h 998714"/>
                  <a:gd name="connsiteX190" fmla="*/ 64169 w 757123"/>
                  <a:gd name="connsiteY190" fmla="*/ 970548 h 998714"/>
                  <a:gd name="connsiteX191" fmla="*/ 124326 w 757123"/>
                  <a:gd name="connsiteY191" fmla="*/ 978569 h 998714"/>
                  <a:gd name="connsiteX192" fmla="*/ 136358 w 757123"/>
                  <a:gd name="connsiteY192" fmla="*/ 982579 h 998714"/>
                  <a:gd name="connsiteX193" fmla="*/ 164432 w 757123"/>
                  <a:gd name="connsiteY193" fmla="*/ 974558 h 998714"/>
                  <a:gd name="connsiteX194" fmla="*/ 172453 w 757123"/>
                  <a:gd name="connsiteY194" fmla="*/ 962527 h 998714"/>
                  <a:gd name="connsiteX195" fmla="*/ 196516 w 757123"/>
                  <a:gd name="connsiteY195" fmla="*/ 954505 h 998714"/>
                  <a:gd name="connsiteX196" fmla="*/ 204537 w 757123"/>
                  <a:gd name="connsiteY196" fmla="*/ 962527 h 998714"/>
                  <a:gd name="connsiteX197" fmla="*/ 212558 w 757123"/>
                  <a:gd name="connsiteY197" fmla="*/ 974558 h 998714"/>
                  <a:gd name="connsiteX198" fmla="*/ 224590 w 757123"/>
                  <a:gd name="connsiteY198" fmla="*/ 982579 h 998714"/>
                  <a:gd name="connsiteX199" fmla="*/ 228600 w 757123"/>
                  <a:gd name="connsiteY199" fmla="*/ 994611 h 998714"/>
                  <a:gd name="connsiteX200" fmla="*/ 272716 w 757123"/>
                  <a:gd name="connsiteY200" fmla="*/ 994611 h 998714"/>
                  <a:gd name="connsiteX201" fmla="*/ 280737 w 757123"/>
                  <a:gd name="connsiteY201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04585 w 757123"/>
                  <a:gd name="connsiteY129" fmla="*/ 425205 h 998714"/>
                  <a:gd name="connsiteX130" fmla="*/ 124326 w 757123"/>
                  <a:gd name="connsiteY130" fmla="*/ 441158 h 998714"/>
                  <a:gd name="connsiteX131" fmla="*/ 138781 w 757123"/>
                  <a:gd name="connsiteY131" fmla="*/ 421191 h 998714"/>
                  <a:gd name="connsiteX132" fmla="*/ 167167 w 757123"/>
                  <a:gd name="connsiteY132" fmla="*/ 411054 h 998714"/>
                  <a:gd name="connsiteX133" fmla="*/ 146096 w 757123"/>
                  <a:gd name="connsiteY133" fmla="*/ 443142 h 998714"/>
                  <a:gd name="connsiteX134" fmla="*/ 212558 w 757123"/>
                  <a:gd name="connsiteY134" fmla="*/ 453190 h 998714"/>
                  <a:gd name="connsiteX135" fmla="*/ 224590 w 757123"/>
                  <a:gd name="connsiteY135" fmla="*/ 449179 h 998714"/>
                  <a:gd name="connsiteX136" fmla="*/ 238129 w 757123"/>
                  <a:gd name="connsiteY136" fmla="*/ 433356 h 998714"/>
                  <a:gd name="connsiteX137" fmla="*/ 238648 w 757123"/>
                  <a:gd name="connsiteY137" fmla="*/ 404709 h 998714"/>
                  <a:gd name="connsiteX138" fmla="*/ 260684 w 757123"/>
                  <a:gd name="connsiteY138" fmla="*/ 429127 h 998714"/>
                  <a:gd name="connsiteX139" fmla="*/ 264695 w 757123"/>
                  <a:gd name="connsiteY139" fmla="*/ 417095 h 998714"/>
                  <a:gd name="connsiteX140" fmla="*/ 276726 w 757123"/>
                  <a:gd name="connsiteY140" fmla="*/ 409074 h 998714"/>
                  <a:gd name="connsiteX141" fmla="*/ 260684 w 757123"/>
                  <a:gd name="connsiteY141" fmla="*/ 433137 h 998714"/>
                  <a:gd name="connsiteX142" fmla="*/ 244642 w 757123"/>
                  <a:gd name="connsiteY142" fmla="*/ 457200 h 998714"/>
                  <a:gd name="connsiteX143" fmla="*/ 232611 w 757123"/>
                  <a:gd name="connsiteY143" fmla="*/ 461211 h 998714"/>
                  <a:gd name="connsiteX144" fmla="*/ 224590 w 757123"/>
                  <a:gd name="connsiteY144" fmla="*/ 473242 h 998714"/>
                  <a:gd name="connsiteX145" fmla="*/ 212558 w 757123"/>
                  <a:gd name="connsiteY145" fmla="*/ 477253 h 998714"/>
                  <a:gd name="connsiteX146" fmla="*/ 236621 w 757123"/>
                  <a:gd name="connsiteY146" fmla="*/ 485274 h 998714"/>
                  <a:gd name="connsiteX147" fmla="*/ 224590 w 757123"/>
                  <a:gd name="connsiteY147" fmla="*/ 489284 h 998714"/>
                  <a:gd name="connsiteX148" fmla="*/ 180474 w 757123"/>
                  <a:gd name="connsiteY148" fmla="*/ 493295 h 998714"/>
                  <a:gd name="connsiteX149" fmla="*/ 176463 w 757123"/>
                  <a:gd name="connsiteY149" fmla="*/ 505327 h 998714"/>
                  <a:gd name="connsiteX150" fmla="*/ 168442 w 757123"/>
                  <a:gd name="connsiteY150" fmla="*/ 517358 h 998714"/>
                  <a:gd name="connsiteX151" fmla="*/ 176463 w 757123"/>
                  <a:gd name="connsiteY151" fmla="*/ 529390 h 998714"/>
                  <a:gd name="connsiteX152" fmla="*/ 184484 w 757123"/>
                  <a:gd name="connsiteY152" fmla="*/ 553453 h 998714"/>
                  <a:gd name="connsiteX153" fmla="*/ 180474 w 757123"/>
                  <a:gd name="connsiteY153" fmla="*/ 565484 h 998714"/>
                  <a:gd name="connsiteX154" fmla="*/ 168442 w 757123"/>
                  <a:gd name="connsiteY154" fmla="*/ 541421 h 998714"/>
                  <a:gd name="connsiteX155" fmla="*/ 152400 w 757123"/>
                  <a:gd name="connsiteY155" fmla="*/ 517358 h 998714"/>
                  <a:gd name="connsiteX156" fmla="*/ 144379 w 757123"/>
                  <a:gd name="connsiteY156" fmla="*/ 505327 h 998714"/>
                  <a:gd name="connsiteX157" fmla="*/ 124326 w 757123"/>
                  <a:gd name="connsiteY157" fmla="*/ 509337 h 998714"/>
                  <a:gd name="connsiteX158" fmla="*/ 120316 w 757123"/>
                  <a:gd name="connsiteY158" fmla="*/ 521369 h 998714"/>
                  <a:gd name="connsiteX159" fmla="*/ 132348 w 757123"/>
                  <a:gd name="connsiteY159" fmla="*/ 541421 h 998714"/>
                  <a:gd name="connsiteX160" fmla="*/ 140369 w 757123"/>
                  <a:gd name="connsiteY160" fmla="*/ 553453 h 998714"/>
                  <a:gd name="connsiteX161" fmla="*/ 148390 w 757123"/>
                  <a:gd name="connsiteY161" fmla="*/ 577516 h 998714"/>
                  <a:gd name="connsiteX162" fmla="*/ 152400 w 757123"/>
                  <a:gd name="connsiteY162" fmla="*/ 589548 h 998714"/>
                  <a:gd name="connsiteX163" fmla="*/ 156411 w 757123"/>
                  <a:gd name="connsiteY163" fmla="*/ 605590 h 998714"/>
                  <a:gd name="connsiteX164" fmla="*/ 196516 w 757123"/>
                  <a:gd name="connsiteY164" fmla="*/ 641684 h 998714"/>
                  <a:gd name="connsiteX165" fmla="*/ 208548 w 757123"/>
                  <a:gd name="connsiteY165" fmla="*/ 645695 h 998714"/>
                  <a:gd name="connsiteX166" fmla="*/ 176463 w 757123"/>
                  <a:gd name="connsiteY166" fmla="*/ 661737 h 998714"/>
                  <a:gd name="connsiteX167" fmla="*/ 164432 w 757123"/>
                  <a:gd name="connsiteY167" fmla="*/ 665748 h 998714"/>
                  <a:gd name="connsiteX168" fmla="*/ 152400 w 757123"/>
                  <a:gd name="connsiteY168" fmla="*/ 669758 h 998714"/>
                  <a:gd name="connsiteX169" fmla="*/ 144379 w 757123"/>
                  <a:gd name="connsiteY169" fmla="*/ 685800 h 998714"/>
                  <a:gd name="connsiteX170" fmla="*/ 140369 w 757123"/>
                  <a:gd name="connsiteY170" fmla="*/ 701842 h 998714"/>
                  <a:gd name="connsiteX171" fmla="*/ 128337 w 757123"/>
                  <a:gd name="connsiteY171" fmla="*/ 709863 h 998714"/>
                  <a:gd name="connsiteX172" fmla="*/ 112295 w 757123"/>
                  <a:gd name="connsiteY172" fmla="*/ 745958 h 998714"/>
                  <a:gd name="connsiteX173" fmla="*/ 108284 w 757123"/>
                  <a:gd name="connsiteY173" fmla="*/ 757990 h 998714"/>
                  <a:gd name="connsiteX174" fmla="*/ 104274 w 757123"/>
                  <a:gd name="connsiteY174" fmla="*/ 770021 h 998714"/>
                  <a:gd name="connsiteX175" fmla="*/ 112295 w 757123"/>
                  <a:gd name="connsiteY175" fmla="*/ 782053 h 998714"/>
                  <a:gd name="connsiteX176" fmla="*/ 128337 w 757123"/>
                  <a:gd name="connsiteY176" fmla="*/ 786063 h 998714"/>
                  <a:gd name="connsiteX177" fmla="*/ 140369 w 757123"/>
                  <a:gd name="connsiteY177" fmla="*/ 790074 h 998714"/>
                  <a:gd name="connsiteX178" fmla="*/ 148390 w 757123"/>
                  <a:gd name="connsiteY178" fmla="*/ 802105 h 998714"/>
                  <a:gd name="connsiteX179" fmla="*/ 152400 w 757123"/>
                  <a:gd name="connsiteY179" fmla="*/ 818148 h 998714"/>
                  <a:gd name="connsiteX180" fmla="*/ 156411 w 757123"/>
                  <a:gd name="connsiteY180" fmla="*/ 830179 h 998714"/>
                  <a:gd name="connsiteX181" fmla="*/ 144379 w 757123"/>
                  <a:gd name="connsiteY181" fmla="*/ 834190 h 998714"/>
                  <a:gd name="connsiteX182" fmla="*/ 136358 w 757123"/>
                  <a:gd name="connsiteY182" fmla="*/ 822158 h 998714"/>
                  <a:gd name="connsiteX183" fmla="*/ 124326 w 757123"/>
                  <a:gd name="connsiteY183" fmla="*/ 818148 h 998714"/>
                  <a:gd name="connsiteX184" fmla="*/ 100263 w 757123"/>
                  <a:gd name="connsiteY184" fmla="*/ 806116 h 998714"/>
                  <a:gd name="connsiteX185" fmla="*/ 88232 w 757123"/>
                  <a:gd name="connsiteY185" fmla="*/ 798095 h 998714"/>
                  <a:gd name="connsiteX186" fmla="*/ 72190 w 757123"/>
                  <a:gd name="connsiteY186" fmla="*/ 862263 h 998714"/>
                  <a:gd name="connsiteX187" fmla="*/ 96253 w 757123"/>
                  <a:gd name="connsiteY187" fmla="*/ 878305 h 998714"/>
                  <a:gd name="connsiteX188" fmla="*/ 92242 w 757123"/>
                  <a:gd name="connsiteY188" fmla="*/ 898358 h 998714"/>
                  <a:gd name="connsiteX189" fmla="*/ 68179 w 757123"/>
                  <a:gd name="connsiteY189" fmla="*/ 914400 h 998714"/>
                  <a:gd name="connsiteX190" fmla="*/ 60158 w 757123"/>
                  <a:gd name="connsiteY190" fmla="*/ 942474 h 998714"/>
                  <a:gd name="connsiteX191" fmla="*/ 64169 w 757123"/>
                  <a:gd name="connsiteY191" fmla="*/ 970548 h 998714"/>
                  <a:gd name="connsiteX192" fmla="*/ 124326 w 757123"/>
                  <a:gd name="connsiteY192" fmla="*/ 978569 h 998714"/>
                  <a:gd name="connsiteX193" fmla="*/ 136358 w 757123"/>
                  <a:gd name="connsiteY193" fmla="*/ 982579 h 998714"/>
                  <a:gd name="connsiteX194" fmla="*/ 164432 w 757123"/>
                  <a:gd name="connsiteY194" fmla="*/ 974558 h 998714"/>
                  <a:gd name="connsiteX195" fmla="*/ 172453 w 757123"/>
                  <a:gd name="connsiteY195" fmla="*/ 962527 h 998714"/>
                  <a:gd name="connsiteX196" fmla="*/ 196516 w 757123"/>
                  <a:gd name="connsiteY196" fmla="*/ 954505 h 998714"/>
                  <a:gd name="connsiteX197" fmla="*/ 204537 w 757123"/>
                  <a:gd name="connsiteY197" fmla="*/ 962527 h 998714"/>
                  <a:gd name="connsiteX198" fmla="*/ 212558 w 757123"/>
                  <a:gd name="connsiteY198" fmla="*/ 974558 h 998714"/>
                  <a:gd name="connsiteX199" fmla="*/ 224590 w 757123"/>
                  <a:gd name="connsiteY199" fmla="*/ 982579 h 998714"/>
                  <a:gd name="connsiteX200" fmla="*/ 228600 w 757123"/>
                  <a:gd name="connsiteY200" fmla="*/ 994611 h 998714"/>
                  <a:gd name="connsiteX201" fmla="*/ 272716 w 757123"/>
                  <a:gd name="connsiteY201" fmla="*/ 994611 h 998714"/>
                  <a:gd name="connsiteX202" fmla="*/ 280737 w 757123"/>
                  <a:gd name="connsiteY202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42311 w 757123"/>
                  <a:gd name="connsiteY122" fmla="*/ 342744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29523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29523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94358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94358 h 998714"/>
                  <a:gd name="connsiteX76" fmla="*/ 573505 w 757123"/>
                  <a:gd name="connsiteY76" fmla="*/ 72190 h 998714"/>
                  <a:gd name="connsiteX77" fmla="*/ 573639 w 757123"/>
                  <a:gd name="connsiteY77" fmla="*/ 20097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94358 h 998714"/>
                  <a:gd name="connsiteX76" fmla="*/ 573505 w 757123"/>
                  <a:gd name="connsiteY76" fmla="*/ 72190 h 998714"/>
                  <a:gd name="connsiteX77" fmla="*/ 573639 w 757123"/>
                  <a:gd name="connsiteY77" fmla="*/ 20097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7674 w 757123"/>
                  <a:gd name="connsiteY72" fmla="*/ 72568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28452 h 1007113"/>
                  <a:gd name="connsiteX89" fmla="*/ 364958 w 757123"/>
                  <a:gd name="connsiteY89" fmla="*/ 3246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28452 h 1007113"/>
                  <a:gd name="connsiteX89" fmla="*/ 364958 w 757123"/>
                  <a:gd name="connsiteY89" fmla="*/ 3246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28452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32611 w 757123"/>
                  <a:gd name="connsiteY96" fmla="*/ 100641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44776 w 757123"/>
                  <a:gd name="connsiteY96" fmla="*/ 90503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44776 w 757123"/>
                  <a:gd name="connsiteY96" fmla="*/ 90503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44776 w 757123"/>
                  <a:gd name="connsiteY96" fmla="*/ 90503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3979"/>
                  <a:gd name="connsiteY0" fmla="*/ 1007020 h 1007113"/>
                  <a:gd name="connsiteX1" fmla="*/ 280737 w 753979"/>
                  <a:gd name="connsiteY1" fmla="*/ 1007020 h 1007113"/>
                  <a:gd name="connsiteX2" fmla="*/ 288758 w 753979"/>
                  <a:gd name="connsiteY2" fmla="*/ 970926 h 1007113"/>
                  <a:gd name="connsiteX3" fmla="*/ 276726 w 753979"/>
                  <a:gd name="connsiteY3" fmla="*/ 966915 h 1007113"/>
                  <a:gd name="connsiteX4" fmla="*/ 284748 w 753979"/>
                  <a:gd name="connsiteY4" fmla="*/ 958894 h 1007113"/>
                  <a:gd name="connsiteX5" fmla="*/ 328863 w 753979"/>
                  <a:gd name="connsiteY5" fmla="*/ 954883 h 1007113"/>
                  <a:gd name="connsiteX6" fmla="*/ 332874 w 753979"/>
                  <a:gd name="connsiteY6" fmla="*/ 942852 h 1007113"/>
                  <a:gd name="connsiteX7" fmla="*/ 288758 w 753979"/>
                  <a:gd name="connsiteY7" fmla="*/ 926810 h 1007113"/>
                  <a:gd name="connsiteX8" fmla="*/ 284748 w 753979"/>
                  <a:gd name="connsiteY8" fmla="*/ 914778 h 1007113"/>
                  <a:gd name="connsiteX9" fmla="*/ 304800 w 753979"/>
                  <a:gd name="connsiteY9" fmla="*/ 862641 h 1007113"/>
                  <a:gd name="connsiteX10" fmla="*/ 312821 w 753979"/>
                  <a:gd name="connsiteY10" fmla="*/ 850610 h 1007113"/>
                  <a:gd name="connsiteX11" fmla="*/ 320842 w 753979"/>
                  <a:gd name="connsiteY11" fmla="*/ 838578 h 1007113"/>
                  <a:gd name="connsiteX12" fmla="*/ 296779 w 753979"/>
                  <a:gd name="connsiteY12" fmla="*/ 834568 h 1007113"/>
                  <a:gd name="connsiteX13" fmla="*/ 292769 w 753979"/>
                  <a:gd name="connsiteY13" fmla="*/ 822536 h 1007113"/>
                  <a:gd name="connsiteX14" fmla="*/ 328863 w 753979"/>
                  <a:gd name="connsiteY14" fmla="*/ 818526 h 1007113"/>
                  <a:gd name="connsiteX15" fmla="*/ 352926 w 753979"/>
                  <a:gd name="connsiteY15" fmla="*/ 806494 h 1007113"/>
                  <a:gd name="connsiteX16" fmla="*/ 356937 w 753979"/>
                  <a:gd name="connsiteY16" fmla="*/ 794462 h 1007113"/>
                  <a:gd name="connsiteX17" fmla="*/ 352926 w 753979"/>
                  <a:gd name="connsiteY17" fmla="*/ 782431 h 1007113"/>
                  <a:gd name="connsiteX18" fmla="*/ 336884 w 753979"/>
                  <a:gd name="connsiteY18" fmla="*/ 778420 h 1007113"/>
                  <a:gd name="connsiteX19" fmla="*/ 324853 w 753979"/>
                  <a:gd name="connsiteY19" fmla="*/ 774410 h 1007113"/>
                  <a:gd name="connsiteX20" fmla="*/ 328863 w 753979"/>
                  <a:gd name="connsiteY20" fmla="*/ 762378 h 1007113"/>
                  <a:gd name="connsiteX21" fmla="*/ 340895 w 753979"/>
                  <a:gd name="connsiteY21" fmla="*/ 758368 h 1007113"/>
                  <a:gd name="connsiteX22" fmla="*/ 397042 w 753979"/>
                  <a:gd name="connsiteY22" fmla="*/ 754357 h 1007113"/>
                  <a:gd name="connsiteX23" fmla="*/ 401053 w 753979"/>
                  <a:gd name="connsiteY23" fmla="*/ 706231 h 1007113"/>
                  <a:gd name="connsiteX24" fmla="*/ 405063 w 753979"/>
                  <a:gd name="connsiteY24" fmla="*/ 686178 h 1007113"/>
                  <a:gd name="connsiteX25" fmla="*/ 393032 w 753979"/>
                  <a:gd name="connsiteY25" fmla="*/ 678157 h 1007113"/>
                  <a:gd name="connsiteX26" fmla="*/ 381000 w 753979"/>
                  <a:gd name="connsiteY26" fmla="*/ 666126 h 1007113"/>
                  <a:gd name="connsiteX27" fmla="*/ 376990 w 753979"/>
                  <a:gd name="connsiteY27" fmla="*/ 654094 h 1007113"/>
                  <a:gd name="connsiteX28" fmla="*/ 401053 w 753979"/>
                  <a:gd name="connsiteY28" fmla="*/ 646073 h 1007113"/>
                  <a:gd name="connsiteX29" fmla="*/ 413084 w 753979"/>
                  <a:gd name="connsiteY29" fmla="*/ 642062 h 1007113"/>
                  <a:gd name="connsiteX30" fmla="*/ 433137 w 753979"/>
                  <a:gd name="connsiteY30" fmla="*/ 622010 h 1007113"/>
                  <a:gd name="connsiteX31" fmla="*/ 453190 w 753979"/>
                  <a:gd name="connsiteY31" fmla="*/ 601957 h 1007113"/>
                  <a:gd name="connsiteX32" fmla="*/ 457200 w 753979"/>
                  <a:gd name="connsiteY32" fmla="*/ 589926 h 1007113"/>
                  <a:gd name="connsiteX33" fmla="*/ 481263 w 753979"/>
                  <a:gd name="connsiteY33" fmla="*/ 577894 h 1007113"/>
                  <a:gd name="connsiteX34" fmla="*/ 493295 w 753979"/>
                  <a:gd name="connsiteY34" fmla="*/ 553831 h 1007113"/>
                  <a:gd name="connsiteX35" fmla="*/ 497305 w 753979"/>
                  <a:gd name="connsiteY35" fmla="*/ 541799 h 1007113"/>
                  <a:gd name="connsiteX36" fmla="*/ 513348 w 753979"/>
                  <a:gd name="connsiteY36" fmla="*/ 521747 h 1007113"/>
                  <a:gd name="connsiteX37" fmla="*/ 537411 w 753979"/>
                  <a:gd name="connsiteY37" fmla="*/ 509715 h 1007113"/>
                  <a:gd name="connsiteX38" fmla="*/ 549442 w 753979"/>
                  <a:gd name="connsiteY38" fmla="*/ 501694 h 1007113"/>
                  <a:gd name="connsiteX39" fmla="*/ 553453 w 753979"/>
                  <a:gd name="connsiteY39" fmla="*/ 489662 h 1007113"/>
                  <a:gd name="connsiteX40" fmla="*/ 569495 w 753979"/>
                  <a:gd name="connsiteY40" fmla="*/ 465599 h 1007113"/>
                  <a:gd name="connsiteX41" fmla="*/ 573505 w 753979"/>
                  <a:gd name="connsiteY41" fmla="*/ 453568 h 1007113"/>
                  <a:gd name="connsiteX42" fmla="*/ 589548 w 753979"/>
                  <a:gd name="connsiteY42" fmla="*/ 433515 h 1007113"/>
                  <a:gd name="connsiteX43" fmla="*/ 593558 w 753979"/>
                  <a:gd name="connsiteY43" fmla="*/ 413462 h 1007113"/>
                  <a:gd name="connsiteX44" fmla="*/ 621632 w 753979"/>
                  <a:gd name="connsiteY44" fmla="*/ 381378 h 1007113"/>
                  <a:gd name="connsiteX45" fmla="*/ 633663 w 753979"/>
                  <a:gd name="connsiteY45" fmla="*/ 357315 h 1007113"/>
                  <a:gd name="connsiteX46" fmla="*/ 641684 w 753979"/>
                  <a:gd name="connsiteY46" fmla="*/ 333252 h 1007113"/>
                  <a:gd name="connsiteX47" fmla="*/ 645695 w 753979"/>
                  <a:gd name="connsiteY47" fmla="*/ 321220 h 1007113"/>
                  <a:gd name="connsiteX48" fmla="*/ 621632 w 753979"/>
                  <a:gd name="connsiteY48" fmla="*/ 337262 h 1007113"/>
                  <a:gd name="connsiteX49" fmla="*/ 609600 w 753979"/>
                  <a:gd name="connsiteY49" fmla="*/ 345283 h 1007113"/>
                  <a:gd name="connsiteX50" fmla="*/ 585537 w 753979"/>
                  <a:gd name="connsiteY50" fmla="*/ 353304 h 1007113"/>
                  <a:gd name="connsiteX51" fmla="*/ 577516 w 753979"/>
                  <a:gd name="connsiteY51" fmla="*/ 341273 h 1007113"/>
                  <a:gd name="connsiteX52" fmla="*/ 581526 w 753979"/>
                  <a:gd name="connsiteY52" fmla="*/ 329241 h 1007113"/>
                  <a:gd name="connsiteX53" fmla="*/ 601579 w 753979"/>
                  <a:gd name="connsiteY53" fmla="*/ 313199 h 1007113"/>
                  <a:gd name="connsiteX54" fmla="*/ 625642 w 753979"/>
                  <a:gd name="connsiteY54" fmla="*/ 289136 h 1007113"/>
                  <a:gd name="connsiteX55" fmla="*/ 637674 w 753979"/>
                  <a:gd name="connsiteY55" fmla="*/ 277104 h 1007113"/>
                  <a:gd name="connsiteX56" fmla="*/ 649705 w 753979"/>
                  <a:gd name="connsiteY56" fmla="*/ 273094 h 1007113"/>
                  <a:gd name="connsiteX57" fmla="*/ 661737 w 753979"/>
                  <a:gd name="connsiteY57" fmla="*/ 261062 h 1007113"/>
                  <a:gd name="connsiteX58" fmla="*/ 697832 w 753979"/>
                  <a:gd name="connsiteY58" fmla="*/ 232989 h 1007113"/>
                  <a:gd name="connsiteX59" fmla="*/ 713874 w 753979"/>
                  <a:gd name="connsiteY59" fmla="*/ 216947 h 1007113"/>
                  <a:gd name="connsiteX60" fmla="*/ 729916 w 753979"/>
                  <a:gd name="connsiteY60" fmla="*/ 192883 h 1007113"/>
                  <a:gd name="connsiteX61" fmla="*/ 733926 w 753979"/>
                  <a:gd name="connsiteY61" fmla="*/ 180852 h 1007113"/>
                  <a:gd name="connsiteX62" fmla="*/ 745958 w 753979"/>
                  <a:gd name="connsiteY62" fmla="*/ 168820 h 1007113"/>
                  <a:gd name="connsiteX63" fmla="*/ 753979 w 753979"/>
                  <a:gd name="connsiteY63" fmla="*/ 156789 h 1007113"/>
                  <a:gd name="connsiteX64" fmla="*/ 749969 w 753979"/>
                  <a:gd name="connsiteY64" fmla="*/ 100641 h 1007113"/>
                  <a:gd name="connsiteX65" fmla="*/ 724727 w 753979"/>
                  <a:gd name="connsiteY65" fmla="*/ 111274 h 1007113"/>
                  <a:gd name="connsiteX66" fmla="*/ 693821 w 753979"/>
                  <a:gd name="connsiteY66" fmla="*/ 104652 h 1007113"/>
                  <a:gd name="connsiteX67" fmla="*/ 677779 w 753979"/>
                  <a:gd name="connsiteY67" fmla="*/ 128715 h 1007113"/>
                  <a:gd name="connsiteX68" fmla="*/ 669758 w 753979"/>
                  <a:gd name="connsiteY68" fmla="*/ 140747 h 1007113"/>
                  <a:gd name="connsiteX69" fmla="*/ 665748 w 753979"/>
                  <a:gd name="connsiteY69" fmla="*/ 128715 h 1007113"/>
                  <a:gd name="connsiteX70" fmla="*/ 673769 w 753979"/>
                  <a:gd name="connsiteY70" fmla="*/ 116683 h 1007113"/>
                  <a:gd name="connsiteX71" fmla="*/ 677779 w 753979"/>
                  <a:gd name="connsiteY71" fmla="*/ 104652 h 1007113"/>
                  <a:gd name="connsiteX72" fmla="*/ 673769 w 753979"/>
                  <a:gd name="connsiteY72" fmla="*/ 88610 h 1007113"/>
                  <a:gd name="connsiteX73" fmla="*/ 639701 w 753979"/>
                  <a:gd name="connsiteY73" fmla="*/ 86761 h 1007113"/>
                  <a:gd name="connsiteX74" fmla="*/ 625642 w 753979"/>
                  <a:gd name="connsiteY74" fmla="*/ 68557 h 1007113"/>
                  <a:gd name="connsiteX75" fmla="*/ 581526 w 753979"/>
                  <a:gd name="connsiteY75" fmla="*/ 80589 h 1007113"/>
                  <a:gd name="connsiteX76" fmla="*/ 577516 w 753979"/>
                  <a:gd name="connsiteY76" fmla="*/ 102757 h 1007113"/>
                  <a:gd name="connsiteX77" fmla="*/ 573505 w 753979"/>
                  <a:gd name="connsiteY77" fmla="*/ 80589 h 1007113"/>
                  <a:gd name="connsiteX78" fmla="*/ 573639 w 753979"/>
                  <a:gd name="connsiteY78" fmla="*/ 28496 h 1007113"/>
                  <a:gd name="connsiteX79" fmla="*/ 549442 w 753979"/>
                  <a:gd name="connsiteY79" fmla="*/ 20431 h 1007113"/>
                  <a:gd name="connsiteX80" fmla="*/ 533489 w 753979"/>
                  <a:gd name="connsiteY80" fmla="*/ 24441 h 1007113"/>
                  <a:gd name="connsiteX81" fmla="*/ 519385 w 753979"/>
                  <a:gd name="connsiteY81" fmla="*/ 52559 h 1007113"/>
                  <a:gd name="connsiteX82" fmla="*/ 513348 w 753979"/>
                  <a:gd name="connsiteY82" fmla="*/ 84599 h 1007113"/>
                  <a:gd name="connsiteX83" fmla="*/ 509337 w 753979"/>
                  <a:gd name="connsiteY83" fmla="*/ 72568 h 1007113"/>
                  <a:gd name="connsiteX84" fmla="*/ 497305 w 753979"/>
                  <a:gd name="connsiteY84" fmla="*/ 12410 h 1007113"/>
                  <a:gd name="connsiteX85" fmla="*/ 485274 w 753979"/>
                  <a:gd name="connsiteY85" fmla="*/ 8399 h 1007113"/>
                  <a:gd name="connsiteX86" fmla="*/ 465132 w 753979"/>
                  <a:gd name="connsiteY86" fmla="*/ 245 h 1007113"/>
                  <a:gd name="connsiteX87" fmla="*/ 449179 w 753979"/>
                  <a:gd name="connsiteY87" fmla="*/ 28452 h 1007113"/>
                  <a:gd name="connsiteX88" fmla="*/ 414800 w 753979"/>
                  <a:gd name="connsiteY88" fmla="*/ 28318 h 1007113"/>
                  <a:gd name="connsiteX89" fmla="*/ 401053 w 753979"/>
                  <a:gd name="connsiteY89" fmla="*/ 50754 h 1007113"/>
                  <a:gd name="connsiteX90" fmla="*/ 373068 w 753979"/>
                  <a:gd name="connsiteY90" fmla="*/ 24352 h 1007113"/>
                  <a:gd name="connsiteX91" fmla="*/ 352926 w 753979"/>
                  <a:gd name="connsiteY91" fmla="*/ 36473 h 1007113"/>
                  <a:gd name="connsiteX92" fmla="*/ 344905 w 753979"/>
                  <a:gd name="connsiteY92" fmla="*/ 48504 h 1007113"/>
                  <a:gd name="connsiteX93" fmla="*/ 332874 w 753979"/>
                  <a:gd name="connsiteY93" fmla="*/ 56526 h 1007113"/>
                  <a:gd name="connsiteX94" fmla="*/ 308811 w 753979"/>
                  <a:gd name="connsiteY94" fmla="*/ 60536 h 1007113"/>
                  <a:gd name="connsiteX95" fmla="*/ 296779 w 753979"/>
                  <a:gd name="connsiteY95" fmla="*/ 100641 h 1007113"/>
                  <a:gd name="connsiteX96" fmla="*/ 264486 w 753979"/>
                  <a:gd name="connsiteY96" fmla="*/ 119384 h 1007113"/>
                  <a:gd name="connsiteX97" fmla="*/ 244776 w 753979"/>
                  <a:gd name="connsiteY97" fmla="*/ 90503 h 1007113"/>
                  <a:gd name="connsiteX98" fmla="*/ 224590 w 753979"/>
                  <a:gd name="connsiteY98" fmla="*/ 112673 h 1007113"/>
                  <a:gd name="connsiteX99" fmla="*/ 212558 w 753979"/>
                  <a:gd name="connsiteY99" fmla="*/ 120694 h 1007113"/>
                  <a:gd name="connsiteX100" fmla="*/ 208548 w 753979"/>
                  <a:gd name="connsiteY100" fmla="*/ 132726 h 1007113"/>
                  <a:gd name="connsiteX101" fmla="*/ 228911 w 753979"/>
                  <a:gd name="connsiteY101" fmla="*/ 205315 h 1007113"/>
                  <a:gd name="connsiteX102" fmla="*/ 208681 w 753979"/>
                  <a:gd name="connsiteY102" fmla="*/ 162872 h 1007113"/>
                  <a:gd name="connsiteX103" fmla="*/ 192505 w 753979"/>
                  <a:gd name="connsiteY103" fmla="*/ 140747 h 1007113"/>
                  <a:gd name="connsiteX104" fmla="*/ 180474 w 753979"/>
                  <a:gd name="connsiteY104" fmla="*/ 136736 h 1007113"/>
                  <a:gd name="connsiteX105" fmla="*/ 156411 w 753979"/>
                  <a:gd name="connsiteY105" fmla="*/ 164810 h 1007113"/>
                  <a:gd name="connsiteX106" fmla="*/ 152400 w 753979"/>
                  <a:gd name="connsiteY106" fmla="*/ 176841 h 1007113"/>
                  <a:gd name="connsiteX107" fmla="*/ 164432 w 753979"/>
                  <a:gd name="connsiteY107" fmla="*/ 200904 h 1007113"/>
                  <a:gd name="connsiteX108" fmla="*/ 172453 w 753979"/>
                  <a:gd name="connsiteY108" fmla="*/ 208926 h 1007113"/>
                  <a:gd name="connsiteX109" fmla="*/ 180474 w 753979"/>
                  <a:gd name="connsiteY109" fmla="*/ 220957 h 1007113"/>
                  <a:gd name="connsiteX110" fmla="*/ 144379 w 753979"/>
                  <a:gd name="connsiteY110" fmla="*/ 212936 h 1007113"/>
                  <a:gd name="connsiteX111" fmla="*/ 132348 w 753979"/>
                  <a:gd name="connsiteY111" fmla="*/ 200904 h 1007113"/>
                  <a:gd name="connsiteX112" fmla="*/ 92242 w 753979"/>
                  <a:gd name="connsiteY112" fmla="*/ 200904 h 1007113"/>
                  <a:gd name="connsiteX113" fmla="*/ 80211 w 753979"/>
                  <a:gd name="connsiteY113" fmla="*/ 241010 h 1007113"/>
                  <a:gd name="connsiteX114" fmla="*/ 76200 w 753979"/>
                  <a:gd name="connsiteY114" fmla="*/ 253041 h 1007113"/>
                  <a:gd name="connsiteX115" fmla="*/ 32084 w 753979"/>
                  <a:gd name="connsiteY115" fmla="*/ 265073 h 1007113"/>
                  <a:gd name="connsiteX116" fmla="*/ 0 w 753979"/>
                  <a:gd name="connsiteY116" fmla="*/ 269083 h 1007113"/>
                  <a:gd name="connsiteX117" fmla="*/ 12032 w 753979"/>
                  <a:gd name="connsiteY117" fmla="*/ 281115 h 1007113"/>
                  <a:gd name="connsiteX118" fmla="*/ 24063 w 753979"/>
                  <a:gd name="connsiteY118" fmla="*/ 285126 h 1007113"/>
                  <a:gd name="connsiteX119" fmla="*/ 40105 w 753979"/>
                  <a:gd name="connsiteY119" fmla="*/ 301168 h 1007113"/>
                  <a:gd name="connsiteX120" fmla="*/ 52137 w 753979"/>
                  <a:gd name="connsiteY120" fmla="*/ 313199 h 1007113"/>
                  <a:gd name="connsiteX121" fmla="*/ 40105 w 753979"/>
                  <a:gd name="connsiteY121" fmla="*/ 321220 h 1007113"/>
                  <a:gd name="connsiteX122" fmla="*/ 16042 w 753979"/>
                  <a:gd name="connsiteY122" fmla="*/ 329241 h 1007113"/>
                  <a:gd name="connsiteX123" fmla="*/ 22170 w 753979"/>
                  <a:gd name="connsiteY123" fmla="*/ 355465 h 1007113"/>
                  <a:gd name="connsiteX124" fmla="*/ 42311 w 753979"/>
                  <a:gd name="connsiteY124" fmla="*/ 351143 h 1007113"/>
                  <a:gd name="connsiteX125" fmla="*/ 33933 w 753979"/>
                  <a:gd name="connsiteY125" fmla="*/ 377412 h 1007113"/>
                  <a:gd name="connsiteX126" fmla="*/ 80211 w 753979"/>
                  <a:gd name="connsiteY126" fmla="*/ 369347 h 1007113"/>
                  <a:gd name="connsiteX127" fmla="*/ 76200 w 753979"/>
                  <a:gd name="connsiteY127" fmla="*/ 381378 h 1007113"/>
                  <a:gd name="connsiteX128" fmla="*/ 52137 w 753979"/>
                  <a:gd name="connsiteY128" fmla="*/ 397420 h 1007113"/>
                  <a:gd name="connsiteX129" fmla="*/ 79984 w 753979"/>
                  <a:gd name="connsiteY129" fmla="*/ 415398 h 1007113"/>
                  <a:gd name="connsiteX130" fmla="*/ 112739 w 753979"/>
                  <a:gd name="connsiteY130" fmla="*/ 401297 h 1007113"/>
                  <a:gd name="connsiteX131" fmla="*/ 138781 w 753979"/>
                  <a:gd name="connsiteY131" fmla="*/ 393095 h 1007113"/>
                  <a:gd name="connsiteX132" fmla="*/ 104585 w 753979"/>
                  <a:gd name="connsiteY132" fmla="*/ 433604 h 1007113"/>
                  <a:gd name="connsiteX133" fmla="*/ 124326 w 753979"/>
                  <a:gd name="connsiteY133" fmla="*/ 449557 h 1007113"/>
                  <a:gd name="connsiteX134" fmla="*/ 138781 w 753979"/>
                  <a:gd name="connsiteY134" fmla="*/ 429590 h 1007113"/>
                  <a:gd name="connsiteX135" fmla="*/ 167167 w 753979"/>
                  <a:gd name="connsiteY135" fmla="*/ 419453 h 1007113"/>
                  <a:gd name="connsiteX136" fmla="*/ 146096 w 753979"/>
                  <a:gd name="connsiteY136" fmla="*/ 451541 h 1007113"/>
                  <a:gd name="connsiteX137" fmla="*/ 212558 w 753979"/>
                  <a:gd name="connsiteY137" fmla="*/ 461589 h 1007113"/>
                  <a:gd name="connsiteX138" fmla="*/ 224590 w 753979"/>
                  <a:gd name="connsiteY138" fmla="*/ 457578 h 1007113"/>
                  <a:gd name="connsiteX139" fmla="*/ 238129 w 753979"/>
                  <a:gd name="connsiteY139" fmla="*/ 441755 h 1007113"/>
                  <a:gd name="connsiteX140" fmla="*/ 238648 w 753979"/>
                  <a:gd name="connsiteY140" fmla="*/ 413108 h 1007113"/>
                  <a:gd name="connsiteX141" fmla="*/ 260684 w 753979"/>
                  <a:gd name="connsiteY141" fmla="*/ 437526 h 1007113"/>
                  <a:gd name="connsiteX142" fmla="*/ 264695 w 753979"/>
                  <a:gd name="connsiteY142" fmla="*/ 425494 h 1007113"/>
                  <a:gd name="connsiteX143" fmla="*/ 276726 w 753979"/>
                  <a:gd name="connsiteY143" fmla="*/ 417473 h 1007113"/>
                  <a:gd name="connsiteX144" fmla="*/ 260684 w 753979"/>
                  <a:gd name="connsiteY144" fmla="*/ 441536 h 1007113"/>
                  <a:gd name="connsiteX145" fmla="*/ 244642 w 753979"/>
                  <a:gd name="connsiteY145" fmla="*/ 465599 h 1007113"/>
                  <a:gd name="connsiteX146" fmla="*/ 232611 w 753979"/>
                  <a:gd name="connsiteY146" fmla="*/ 469610 h 1007113"/>
                  <a:gd name="connsiteX147" fmla="*/ 224590 w 753979"/>
                  <a:gd name="connsiteY147" fmla="*/ 481641 h 1007113"/>
                  <a:gd name="connsiteX148" fmla="*/ 212558 w 753979"/>
                  <a:gd name="connsiteY148" fmla="*/ 485652 h 1007113"/>
                  <a:gd name="connsiteX149" fmla="*/ 236621 w 753979"/>
                  <a:gd name="connsiteY149" fmla="*/ 493673 h 1007113"/>
                  <a:gd name="connsiteX150" fmla="*/ 224590 w 753979"/>
                  <a:gd name="connsiteY150" fmla="*/ 497683 h 1007113"/>
                  <a:gd name="connsiteX151" fmla="*/ 180474 w 753979"/>
                  <a:gd name="connsiteY151" fmla="*/ 501694 h 1007113"/>
                  <a:gd name="connsiteX152" fmla="*/ 176463 w 753979"/>
                  <a:gd name="connsiteY152" fmla="*/ 513726 h 1007113"/>
                  <a:gd name="connsiteX153" fmla="*/ 168442 w 753979"/>
                  <a:gd name="connsiteY153" fmla="*/ 525757 h 1007113"/>
                  <a:gd name="connsiteX154" fmla="*/ 176463 w 753979"/>
                  <a:gd name="connsiteY154" fmla="*/ 537789 h 1007113"/>
                  <a:gd name="connsiteX155" fmla="*/ 184484 w 753979"/>
                  <a:gd name="connsiteY155" fmla="*/ 561852 h 1007113"/>
                  <a:gd name="connsiteX156" fmla="*/ 180474 w 753979"/>
                  <a:gd name="connsiteY156" fmla="*/ 573883 h 1007113"/>
                  <a:gd name="connsiteX157" fmla="*/ 168442 w 753979"/>
                  <a:gd name="connsiteY157" fmla="*/ 549820 h 1007113"/>
                  <a:gd name="connsiteX158" fmla="*/ 152400 w 753979"/>
                  <a:gd name="connsiteY158" fmla="*/ 525757 h 1007113"/>
                  <a:gd name="connsiteX159" fmla="*/ 144379 w 753979"/>
                  <a:gd name="connsiteY159" fmla="*/ 513726 h 1007113"/>
                  <a:gd name="connsiteX160" fmla="*/ 124326 w 753979"/>
                  <a:gd name="connsiteY160" fmla="*/ 517736 h 1007113"/>
                  <a:gd name="connsiteX161" fmla="*/ 120316 w 753979"/>
                  <a:gd name="connsiteY161" fmla="*/ 529768 h 1007113"/>
                  <a:gd name="connsiteX162" fmla="*/ 132348 w 753979"/>
                  <a:gd name="connsiteY162" fmla="*/ 549820 h 1007113"/>
                  <a:gd name="connsiteX163" fmla="*/ 140369 w 753979"/>
                  <a:gd name="connsiteY163" fmla="*/ 561852 h 1007113"/>
                  <a:gd name="connsiteX164" fmla="*/ 148390 w 753979"/>
                  <a:gd name="connsiteY164" fmla="*/ 585915 h 1007113"/>
                  <a:gd name="connsiteX165" fmla="*/ 152400 w 753979"/>
                  <a:gd name="connsiteY165" fmla="*/ 597947 h 1007113"/>
                  <a:gd name="connsiteX166" fmla="*/ 156411 w 753979"/>
                  <a:gd name="connsiteY166" fmla="*/ 613989 h 1007113"/>
                  <a:gd name="connsiteX167" fmla="*/ 196516 w 753979"/>
                  <a:gd name="connsiteY167" fmla="*/ 650083 h 1007113"/>
                  <a:gd name="connsiteX168" fmla="*/ 208548 w 753979"/>
                  <a:gd name="connsiteY168" fmla="*/ 654094 h 1007113"/>
                  <a:gd name="connsiteX169" fmla="*/ 176463 w 753979"/>
                  <a:gd name="connsiteY169" fmla="*/ 670136 h 1007113"/>
                  <a:gd name="connsiteX170" fmla="*/ 164432 w 753979"/>
                  <a:gd name="connsiteY170" fmla="*/ 674147 h 1007113"/>
                  <a:gd name="connsiteX171" fmla="*/ 152400 w 753979"/>
                  <a:gd name="connsiteY171" fmla="*/ 678157 h 1007113"/>
                  <a:gd name="connsiteX172" fmla="*/ 144379 w 753979"/>
                  <a:gd name="connsiteY172" fmla="*/ 694199 h 1007113"/>
                  <a:gd name="connsiteX173" fmla="*/ 140369 w 753979"/>
                  <a:gd name="connsiteY173" fmla="*/ 710241 h 1007113"/>
                  <a:gd name="connsiteX174" fmla="*/ 128337 w 753979"/>
                  <a:gd name="connsiteY174" fmla="*/ 718262 h 1007113"/>
                  <a:gd name="connsiteX175" fmla="*/ 112295 w 753979"/>
                  <a:gd name="connsiteY175" fmla="*/ 754357 h 1007113"/>
                  <a:gd name="connsiteX176" fmla="*/ 108284 w 753979"/>
                  <a:gd name="connsiteY176" fmla="*/ 766389 h 1007113"/>
                  <a:gd name="connsiteX177" fmla="*/ 104274 w 753979"/>
                  <a:gd name="connsiteY177" fmla="*/ 778420 h 1007113"/>
                  <a:gd name="connsiteX178" fmla="*/ 112295 w 753979"/>
                  <a:gd name="connsiteY178" fmla="*/ 790452 h 1007113"/>
                  <a:gd name="connsiteX179" fmla="*/ 128337 w 753979"/>
                  <a:gd name="connsiteY179" fmla="*/ 794462 h 1007113"/>
                  <a:gd name="connsiteX180" fmla="*/ 140369 w 753979"/>
                  <a:gd name="connsiteY180" fmla="*/ 798473 h 1007113"/>
                  <a:gd name="connsiteX181" fmla="*/ 148390 w 753979"/>
                  <a:gd name="connsiteY181" fmla="*/ 810504 h 1007113"/>
                  <a:gd name="connsiteX182" fmla="*/ 152400 w 753979"/>
                  <a:gd name="connsiteY182" fmla="*/ 826547 h 1007113"/>
                  <a:gd name="connsiteX183" fmla="*/ 156411 w 753979"/>
                  <a:gd name="connsiteY183" fmla="*/ 838578 h 1007113"/>
                  <a:gd name="connsiteX184" fmla="*/ 144379 w 753979"/>
                  <a:gd name="connsiteY184" fmla="*/ 842589 h 1007113"/>
                  <a:gd name="connsiteX185" fmla="*/ 136358 w 753979"/>
                  <a:gd name="connsiteY185" fmla="*/ 830557 h 1007113"/>
                  <a:gd name="connsiteX186" fmla="*/ 124326 w 753979"/>
                  <a:gd name="connsiteY186" fmla="*/ 826547 h 1007113"/>
                  <a:gd name="connsiteX187" fmla="*/ 100263 w 753979"/>
                  <a:gd name="connsiteY187" fmla="*/ 814515 h 1007113"/>
                  <a:gd name="connsiteX188" fmla="*/ 88232 w 753979"/>
                  <a:gd name="connsiteY188" fmla="*/ 806494 h 1007113"/>
                  <a:gd name="connsiteX189" fmla="*/ 72190 w 753979"/>
                  <a:gd name="connsiteY189" fmla="*/ 870662 h 1007113"/>
                  <a:gd name="connsiteX190" fmla="*/ 96253 w 753979"/>
                  <a:gd name="connsiteY190" fmla="*/ 886704 h 1007113"/>
                  <a:gd name="connsiteX191" fmla="*/ 92242 w 753979"/>
                  <a:gd name="connsiteY191" fmla="*/ 906757 h 1007113"/>
                  <a:gd name="connsiteX192" fmla="*/ 68179 w 753979"/>
                  <a:gd name="connsiteY192" fmla="*/ 922799 h 1007113"/>
                  <a:gd name="connsiteX193" fmla="*/ 60158 w 753979"/>
                  <a:gd name="connsiteY193" fmla="*/ 950873 h 1007113"/>
                  <a:gd name="connsiteX194" fmla="*/ 64169 w 753979"/>
                  <a:gd name="connsiteY194" fmla="*/ 978947 h 1007113"/>
                  <a:gd name="connsiteX195" fmla="*/ 124326 w 753979"/>
                  <a:gd name="connsiteY195" fmla="*/ 986968 h 1007113"/>
                  <a:gd name="connsiteX196" fmla="*/ 136358 w 753979"/>
                  <a:gd name="connsiteY196" fmla="*/ 990978 h 1007113"/>
                  <a:gd name="connsiteX197" fmla="*/ 164432 w 753979"/>
                  <a:gd name="connsiteY197" fmla="*/ 982957 h 1007113"/>
                  <a:gd name="connsiteX198" fmla="*/ 172453 w 753979"/>
                  <a:gd name="connsiteY198" fmla="*/ 970926 h 1007113"/>
                  <a:gd name="connsiteX199" fmla="*/ 196516 w 753979"/>
                  <a:gd name="connsiteY199" fmla="*/ 962904 h 1007113"/>
                  <a:gd name="connsiteX200" fmla="*/ 204537 w 753979"/>
                  <a:gd name="connsiteY200" fmla="*/ 970926 h 1007113"/>
                  <a:gd name="connsiteX201" fmla="*/ 212558 w 753979"/>
                  <a:gd name="connsiteY201" fmla="*/ 982957 h 1007113"/>
                  <a:gd name="connsiteX202" fmla="*/ 224590 w 753979"/>
                  <a:gd name="connsiteY202" fmla="*/ 990978 h 1007113"/>
                  <a:gd name="connsiteX203" fmla="*/ 228600 w 753979"/>
                  <a:gd name="connsiteY203" fmla="*/ 1003010 h 1007113"/>
                  <a:gd name="connsiteX204" fmla="*/ 272716 w 753979"/>
                  <a:gd name="connsiteY204" fmla="*/ 1003010 h 1007113"/>
                  <a:gd name="connsiteX205" fmla="*/ 280737 w 753979"/>
                  <a:gd name="connsiteY205" fmla="*/ 1007020 h 1007113"/>
                  <a:gd name="connsiteX0" fmla="*/ 280737 w 754082"/>
                  <a:gd name="connsiteY0" fmla="*/ 1007020 h 1007113"/>
                  <a:gd name="connsiteX1" fmla="*/ 280737 w 754082"/>
                  <a:gd name="connsiteY1" fmla="*/ 1007020 h 1007113"/>
                  <a:gd name="connsiteX2" fmla="*/ 288758 w 754082"/>
                  <a:gd name="connsiteY2" fmla="*/ 970926 h 1007113"/>
                  <a:gd name="connsiteX3" fmla="*/ 276726 w 754082"/>
                  <a:gd name="connsiteY3" fmla="*/ 966915 h 1007113"/>
                  <a:gd name="connsiteX4" fmla="*/ 284748 w 754082"/>
                  <a:gd name="connsiteY4" fmla="*/ 958894 h 1007113"/>
                  <a:gd name="connsiteX5" fmla="*/ 328863 w 754082"/>
                  <a:gd name="connsiteY5" fmla="*/ 954883 h 1007113"/>
                  <a:gd name="connsiteX6" fmla="*/ 332874 w 754082"/>
                  <a:gd name="connsiteY6" fmla="*/ 942852 h 1007113"/>
                  <a:gd name="connsiteX7" fmla="*/ 288758 w 754082"/>
                  <a:gd name="connsiteY7" fmla="*/ 926810 h 1007113"/>
                  <a:gd name="connsiteX8" fmla="*/ 284748 w 754082"/>
                  <a:gd name="connsiteY8" fmla="*/ 914778 h 1007113"/>
                  <a:gd name="connsiteX9" fmla="*/ 304800 w 754082"/>
                  <a:gd name="connsiteY9" fmla="*/ 862641 h 1007113"/>
                  <a:gd name="connsiteX10" fmla="*/ 312821 w 754082"/>
                  <a:gd name="connsiteY10" fmla="*/ 850610 h 1007113"/>
                  <a:gd name="connsiteX11" fmla="*/ 320842 w 754082"/>
                  <a:gd name="connsiteY11" fmla="*/ 838578 h 1007113"/>
                  <a:gd name="connsiteX12" fmla="*/ 296779 w 754082"/>
                  <a:gd name="connsiteY12" fmla="*/ 834568 h 1007113"/>
                  <a:gd name="connsiteX13" fmla="*/ 292769 w 754082"/>
                  <a:gd name="connsiteY13" fmla="*/ 822536 h 1007113"/>
                  <a:gd name="connsiteX14" fmla="*/ 328863 w 754082"/>
                  <a:gd name="connsiteY14" fmla="*/ 818526 h 1007113"/>
                  <a:gd name="connsiteX15" fmla="*/ 352926 w 754082"/>
                  <a:gd name="connsiteY15" fmla="*/ 806494 h 1007113"/>
                  <a:gd name="connsiteX16" fmla="*/ 356937 w 754082"/>
                  <a:gd name="connsiteY16" fmla="*/ 794462 h 1007113"/>
                  <a:gd name="connsiteX17" fmla="*/ 352926 w 754082"/>
                  <a:gd name="connsiteY17" fmla="*/ 782431 h 1007113"/>
                  <a:gd name="connsiteX18" fmla="*/ 336884 w 754082"/>
                  <a:gd name="connsiteY18" fmla="*/ 778420 h 1007113"/>
                  <a:gd name="connsiteX19" fmla="*/ 324853 w 754082"/>
                  <a:gd name="connsiteY19" fmla="*/ 774410 h 1007113"/>
                  <a:gd name="connsiteX20" fmla="*/ 328863 w 754082"/>
                  <a:gd name="connsiteY20" fmla="*/ 762378 h 1007113"/>
                  <a:gd name="connsiteX21" fmla="*/ 340895 w 754082"/>
                  <a:gd name="connsiteY21" fmla="*/ 758368 h 1007113"/>
                  <a:gd name="connsiteX22" fmla="*/ 397042 w 754082"/>
                  <a:gd name="connsiteY22" fmla="*/ 754357 h 1007113"/>
                  <a:gd name="connsiteX23" fmla="*/ 401053 w 754082"/>
                  <a:gd name="connsiteY23" fmla="*/ 706231 h 1007113"/>
                  <a:gd name="connsiteX24" fmla="*/ 405063 w 754082"/>
                  <a:gd name="connsiteY24" fmla="*/ 686178 h 1007113"/>
                  <a:gd name="connsiteX25" fmla="*/ 393032 w 754082"/>
                  <a:gd name="connsiteY25" fmla="*/ 678157 h 1007113"/>
                  <a:gd name="connsiteX26" fmla="*/ 381000 w 754082"/>
                  <a:gd name="connsiteY26" fmla="*/ 666126 h 1007113"/>
                  <a:gd name="connsiteX27" fmla="*/ 376990 w 754082"/>
                  <a:gd name="connsiteY27" fmla="*/ 654094 h 1007113"/>
                  <a:gd name="connsiteX28" fmla="*/ 401053 w 754082"/>
                  <a:gd name="connsiteY28" fmla="*/ 646073 h 1007113"/>
                  <a:gd name="connsiteX29" fmla="*/ 413084 w 754082"/>
                  <a:gd name="connsiteY29" fmla="*/ 642062 h 1007113"/>
                  <a:gd name="connsiteX30" fmla="*/ 433137 w 754082"/>
                  <a:gd name="connsiteY30" fmla="*/ 622010 h 1007113"/>
                  <a:gd name="connsiteX31" fmla="*/ 453190 w 754082"/>
                  <a:gd name="connsiteY31" fmla="*/ 601957 h 1007113"/>
                  <a:gd name="connsiteX32" fmla="*/ 457200 w 754082"/>
                  <a:gd name="connsiteY32" fmla="*/ 589926 h 1007113"/>
                  <a:gd name="connsiteX33" fmla="*/ 481263 w 754082"/>
                  <a:gd name="connsiteY33" fmla="*/ 577894 h 1007113"/>
                  <a:gd name="connsiteX34" fmla="*/ 493295 w 754082"/>
                  <a:gd name="connsiteY34" fmla="*/ 553831 h 1007113"/>
                  <a:gd name="connsiteX35" fmla="*/ 497305 w 754082"/>
                  <a:gd name="connsiteY35" fmla="*/ 541799 h 1007113"/>
                  <a:gd name="connsiteX36" fmla="*/ 513348 w 754082"/>
                  <a:gd name="connsiteY36" fmla="*/ 521747 h 1007113"/>
                  <a:gd name="connsiteX37" fmla="*/ 537411 w 754082"/>
                  <a:gd name="connsiteY37" fmla="*/ 509715 h 1007113"/>
                  <a:gd name="connsiteX38" fmla="*/ 549442 w 754082"/>
                  <a:gd name="connsiteY38" fmla="*/ 501694 h 1007113"/>
                  <a:gd name="connsiteX39" fmla="*/ 553453 w 754082"/>
                  <a:gd name="connsiteY39" fmla="*/ 489662 h 1007113"/>
                  <a:gd name="connsiteX40" fmla="*/ 569495 w 754082"/>
                  <a:gd name="connsiteY40" fmla="*/ 465599 h 1007113"/>
                  <a:gd name="connsiteX41" fmla="*/ 573505 w 754082"/>
                  <a:gd name="connsiteY41" fmla="*/ 453568 h 1007113"/>
                  <a:gd name="connsiteX42" fmla="*/ 589548 w 754082"/>
                  <a:gd name="connsiteY42" fmla="*/ 433515 h 1007113"/>
                  <a:gd name="connsiteX43" fmla="*/ 593558 w 754082"/>
                  <a:gd name="connsiteY43" fmla="*/ 413462 h 1007113"/>
                  <a:gd name="connsiteX44" fmla="*/ 621632 w 754082"/>
                  <a:gd name="connsiteY44" fmla="*/ 381378 h 1007113"/>
                  <a:gd name="connsiteX45" fmla="*/ 633663 w 754082"/>
                  <a:gd name="connsiteY45" fmla="*/ 357315 h 1007113"/>
                  <a:gd name="connsiteX46" fmla="*/ 641684 w 754082"/>
                  <a:gd name="connsiteY46" fmla="*/ 333252 h 1007113"/>
                  <a:gd name="connsiteX47" fmla="*/ 645695 w 754082"/>
                  <a:gd name="connsiteY47" fmla="*/ 321220 h 1007113"/>
                  <a:gd name="connsiteX48" fmla="*/ 621632 w 754082"/>
                  <a:gd name="connsiteY48" fmla="*/ 337262 h 1007113"/>
                  <a:gd name="connsiteX49" fmla="*/ 609600 w 754082"/>
                  <a:gd name="connsiteY49" fmla="*/ 345283 h 1007113"/>
                  <a:gd name="connsiteX50" fmla="*/ 585537 w 754082"/>
                  <a:gd name="connsiteY50" fmla="*/ 353304 h 1007113"/>
                  <a:gd name="connsiteX51" fmla="*/ 577516 w 754082"/>
                  <a:gd name="connsiteY51" fmla="*/ 341273 h 1007113"/>
                  <a:gd name="connsiteX52" fmla="*/ 581526 w 754082"/>
                  <a:gd name="connsiteY52" fmla="*/ 329241 h 1007113"/>
                  <a:gd name="connsiteX53" fmla="*/ 601579 w 754082"/>
                  <a:gd name="connsiteY53" fmla="*/ 313199 h 1007113"/>
                  <a:gd name="connsiteX54" fmla="*/ 625642 w 754082"/>
                  <a:gd name="connsiteY54" fmla="*/ 289136 h 1007113"/>
                  <a:gd name="connsiteX55" fmla="*/ 637674 w 754082"/>
                  <a:gd name="connsiteY55" fmla="*/ 277104 h 1007113"/>
                  <a:gd name="connsiteX56" fmla="*/ 649705 w 754082"/>
                  <a:gd name="connsiteY56" fmla="*/ 273094 h 1007113"/>
                  <a:gd name="connsiteX57" fmla="*/ 661737 w 754082"/>
                  <a:gd name="connsiteY57" fmla="*/ 261062 h 1007113"/>
                  <a:gd name="connsiteX58" fmla="*/ 697832 w 754082"/>
                  <a:gd name="connsiteY58" fmla="*/ 232989 h 1007113"/>
                  <a:gd name="connsiteX59" fmla="*/ 713874 w 754082"/>
                  <a:gd name="connsiteY59" fmla="*/ 216947 h 1007113"/>
                  <a:gd name="connsiteX60" fmla="*/ 729916 w 754082"/>
                  <a:gd name="connsiteY60" fmla="*/ 192883 h 1007113"/>
                  <a:gd name="connsiteX61" fmla="*/ 733926 w 754082"/>
                  <a:gd name="connsiteY61" fmla="*/ 180852 h 1007113"/>
                  <a:gd name="connsiteX62" fmla="*/ 745958 w 754082"/>
                  <a:gd name="connsiteY62" fmla="*/ 168820 h 1007113"/>
                  <a:gd name="connsiteX63" fmla="*/ 753979 w 754082"/>
                  <a:gd name="connsiteY63" fmla="*/ 156789 h 1007113"/>
                  <a:gd name="connsiteX64" fmla="*/ 745002 w 754082"/>
                  <a:gd name="connsiteY64" fmla="*/ 129522 h 1007113"/>
                  <a:gd name="connsiteX65" fmla="*/ 749969 w 754082"/>
                  <a:gd name="connsiteY65" fmla="*/ 100641 h 1007113"/>
                  <a:gd name="connsiteX66" fmla="*/ 724727 w 754082"/>
                  <a:gd name="connsiteY66" fmla="*/ 111274 h 1007113"/>
                  <a:gd name="connsiteX67" fmla="*/ 693821 w 754082"/>
                  <a:gd name="connsiteY67" fmla="*/ 104652 h 1007113"/>
                  <a:gd name="connsiteX68" fmla="*/ 677779 w 754082"/>
                  <a:gd name="connsiteY68" fmla="*/ 128715 h 1007113"/>
                  <a:gd name="connsiteX69" fmla="*/ 669758 w 754082"/>
                  <a:gd name="connsiteY69" fmla="*/ 140747 h 1007113"/>
                  <a:gd name="connsiteX70" fmla="*/ 665748 w 754082"/>
                  <a:gd name="connsiteY70" fmla="*/ 128715 h 1007113"/>
                  <a:gd name="connsiteX71" fmla="*/ 673769 w 754082"/>
                  <a:gd name="connsiteY71" fmla="*/ 116683 h 1007113"/>
                  <a:gd name="connsiteX72" fmla="*/ 677779 w 754082"/>
                  <a:gd name="connsiteY72" fmla="*/ 104652 h 1007113"/>
                  <a:gd name="connsiteX73" fmla="*/ 673769 w 754082"/>
                  <a:gd name="connsiteY73" fmla="*/ 88610 h 1007113"/>
                  <a:gd name="connsiteX74" fmla="*/ 639701 w 754082"/>
                  <a:gd name="connsiteY74" fmla="*/ 86761 h 1007113"/>
                  <a:gd name="connsiteX75" fmla="*/ 625642 w 754082"/>
                  <a:gd name="connsiteY75" fmla="*/ 68557 h 1007113"/>
                  <a:gd name="connsiteX76" fmla="*/ 581526 w 754082"/>
                  <a:gd name="connsiteY76" fmla="*/ 80589 h 1007113"/>
                  <a:gd name="connsiteX77" fmla="*/ 577516 w 754082"/>
                  <a:gd name="connsiteY77" fmla="*/ 102757 h 1007113"/>
                  <a:gd name="connsiteX78" fmla="*/ 573505 w 754082"/>
                  <a:gd name="connsiteY78" fmla="*/ 80589 h 1007113"/>
                  <a:gd name="connsiteX79" fmla="*/ 573639 w 754082"/>
                  <a:gd name="connsiteY79" fmla="*/ 28496 h 1007113"/>
                  <a:gd name="connsiteX80" fmla="*/ 549442 w 754082"/>
                  <a:gd name="connsiteY80" fmla="*/ 20431 h 1007113"/>
                  <a:gd name="connsiteX81" fmla="*/ 533489 w 754082"/>
                  <a:gd name="connsiteY81" fmla="*/ 24441 h 1007113"/>
                  <a:gd name="connsiteX82" fmla="*/ 519385 w 754082"/>
                  <a:gd name="connsiteY82" fmla="*/ 52559 h 1007113"/>
                  <a:gd name="connsiteX83" fmla="*/ 513348 w 754082"/>
                  <a:gd name="connsiteY83" fmla="*/ 84599 h 1007113"/>
                  <a:gd name="connsiteX84" fmla="*/ 509337 w 754082"/>
                  <a:gd name="connsiteY84" fmla="*/ 72568 h 1007113"/>
                  <a:gd name="connsiteX85" fmla="*/ 497305 w 754082"/>
                  <a:gd name="connsiteY85" fmla="*/ 12410 h 1007113"/>
                  <a:gd name="connsiteX86" fmla="*/ 485274 w 754082"/>
                  <a:gd name="connsiteY86" fmla="*/ 8399 h 1007113"/>
                  <a:gd name="connsiteX87" fmla="*/ 465132 w 754082"/>
                  <a:gd name="connsiteY87" fmla="*/ 245 h 1007113"/>
                  <a:gd name="connsiteX88" fmla="*/ 449179 w 754082"/>
                  <a:gd name="connsiteY88" fmla="*/ 28452 h 1007113"/>
                  <a:gd name="connsiteX89" fmla="*/ 414800 w 754082"/>
                  <a:gd name="connsiteY89" fmla="*/ 28318 h 1007113"/>
                  <a:gd name="connsiteX90" fmla="*/ 401053 w 754082"/>
                  <a:gd name="connsiteY90" fmla="*/ 50754 h 1007113"/>
                  <a:gd name="connsiteX91" fmla="*/ 373068 w 754082"/>
                  <a:gd name="connsiteY91" fmla="*/ 24352 h 1007113"/>
                  <a:gd name="connsiteX92" fmla="*/ 352926 w 754082"/>
                  <a:gd name="connsiteY92" fmla="*/ 36473 h 1007113"/>
                  <a:gd name="connsiteX93" fmla="*/ 344905 w 754082"/>
                  <a:gd name="connsiteY93" fmla="*/ 48504 h 1007113"/>
                  <a:gd name="connsiteX94" fmla="*/ 332874 w 754082"/>
                  <a:gd name="connsiteY94" fmla="*/ 56526 h 1007113"/>
                  <a:gd name="connsiteX95" fmla="*/ 308811 w 754082"/>
                  <a:gd name="connsiteY95" fmla="*/ 60536 h 1007113"/>
                  <a:gd name="connsiteX96" fmla="*/ 296779 w 754082"/>
                  <a:gd name="connsiteY96" fmla="*/ 100641 h 1007113"/>
                  <a:gd name="connsiteX97" fmla="*/ 264486 w 754082"/>
                  <a:gd name="connsiteY97" fmla="*/ 119384 h 1007113"/>
                  <a:gd name="connsiteX98" fmla="*/ 244776 w 754082"/>
                  <a:gd name="connsiteY98" fmla="*/ 90503 h 1007113"/>
                  <a:gd name="connsiteX99" fmla="*/ 224590 w 754082"/>
                  <a:gd name="connsiteY99" fmla="*/ 112673 h 1007113"/>
                  <a:gd name="connsiteX100" fmla="*/ 212558 w 754082"/>
                  <a:gd name="connsiteY100" fmla="*/ 120694 h 1007113"/>
                  <a:gd name="connsiteX101" fmla="*/ 208548 w 754082"/>
                  <a:gd name="connsiteY101" fmla="*/ 132726 h 1007113"/>
                  <a:gd name="connsiteX102" fmla="*/ 228911 w 754082"/>
                  <a:gd name="connsiteY102" fmla="*/ 205315 h 1007113"/>
                  <a:gd name="connsiteX103" fmla="*/ 208681 w 754082"/>
                  <a:gd name="connsiteY103" fmla="*/ 162872 h 1007113"/>
                  <a:gd name="connsiteX104" fmla="*/ 192505 w 754082"/>
                  <a:gd name="connsiteY104" fmla="*/ 140747 h 1007113"/>
                  <a:gd name="connsiteX105" fmla="*/ 180474 w 754082"/>
                  <a:gd name="connsiteY105" fmla="*/ 136736 h 1007113"/>
                  <a:gd name="connsiteX106" fmla="*/ 156411 w 754082"/>
                  <a:gd name="connsiteY106" fmla="*/ 164810 h 1007113"/>
                  <a:gd name="connsiteX107" fmla="*/ 152400 w 754082"/>
                  <a:gd name="connsiteY107" fmla="*/ 176841 h 1007113"/>
                  <a:gd name="connsiteX108" fmla="*/ 164432 w 754082"/>
                  <a:gd name="connsiteY108" fmla="*/ 200904 h 1007113"/>
                  <a:gd name="connsiteX109" fmla="*/ 172453 w 754082"/>
                  <a:gd name="connsiteY109" fmla="*/ 208926 h 1007113"/>
                  <a:gd name="connsiteX110" fmla="*/ 180474 w 754082"/>
                  <a:gd name="connsiteY110" fmla="*/ 220957 h 1007113"/>
                  <a:gd name="connsiteX111" fmla="*/ 144379 w 754082"/>
                  <a:gd name="connsiteY111" fmla="*/ 212936 h 1007113"/>
                  <a:gd name="connsiteX112" fmla="*/ 132348 w 754082"/>
                  <a:gd name="connsiteY112" fmla="*/ 200904 h 1007113"/>
                  <a:gd name="connsiteX113" fmla="*/ 92242 w 754082"/>
                  <a:gd name="connsiteY113" fmla="*/ 200904 h 1007113"/>
                  <a:gd name="connsiteX114" fmla="*/ 80211 w 754082"/>
                  <a:gd name="connsiteY114" fmla="*/ 241010 h 1007113"/>
                  <a:gd name="connsiteX115" fmla="*/ 76200 w 754082"/>
                  <a:gd name="connsiteY115" fmla="*/ 253041 h 1007113"/>
                  <a:gd name="connsiteX116" fmla="*/ 32084 w 754082"/>
                  <a:gd name="connsiteY116" fmla="*/ 265073 h 1007113"/>
                  <a:gd name="connsiteX117" fmla="*/ 0 w 754082"/>
                  <a:gd name="connsiteY117" fmla="*/ 269083 h 1007113"/>
                  <a:gd name="connsiteX118" fmla="*/ 12032 w 754082"/>
                  <a:gd name="connsiteY118" fmla="*/ 281115 h 1007113"/>
                  <a:gd name="connsiteX119" fmla="*/ 24063 w 754082"/>
                  <a:gd name="connsiteY119" fmla="*/ 285126 h 1007113"/>
                  <a:gd name="connsiteX120" fmla="*/ 40105 w 754082"/>
                  <a:gd name="connsiteY120" fmla="*/ 301168 h 1007113"/>
                  <a:gd name="connsiteX121" fmla="*/ 52137 w 754082"/>
                  <a:gd name="connsiteY121" fmla="*/ 313199 h 1007113"/>
                  <a:gd name="connsiteX122" fmla="*/ 40105 w 754082"/>
                  <a:gd name="connsiteY122" fmla="*/ 321220 h 1007113"/>
                  <a:gd name="connsiteX123" fmla="*/ 16042 w 754082"/>
                  <a:gd name="connsiteY123" fmla="*/ 329241 h 1007113"/>
                  <a:gd name="connsiteX124" fmla="*/ 22170 w 754082"/>
                  <a:gd name="connsiteY124" fmla="*/ 355465 h 1007113"/>
                  <a:gd name="connsiteX125" fmla="*/ 42311 w 754082"/>
                  <a:gd name="connsiteY125" fmla="*/ 351143 h 1007113"/>
                  <a:gd name="connsiteX126" fmla="*/ 33933 w 754082"/>
                  <a:gd name="connsiteY126" fmla="*/ 377412 h 1007113"/>
                  <a:gd name="connsiteX127" fmla="*/ 80211 w 754082"/>
                  <a:gd name="connsiteY127" fmla="*/ 369347 h 1007113"/>
                  <a:gd name="connsiteX128" fmla="*/ 76200 w 754082"/>
                  <a:gd name="connsiteY128" fmla="*/ 381378 h 1007113"/>
                  <a:gd name="connsiteX129" fmla="*/ 52137 w 754082"/>
                  <a:gd name="connsiteY129" fmla="*/ 397420 h 1007113"/>
                  <a:gd name="connsiteX130" fmla="*/ 79984 w 754082"/>
                  <a:gd name="connsiteY130" fmla="*/ 415398 h 1007113"/>
                  <a:gd name="connsiteX131" fmla="*/ 112739 w 754082"/>
                  <a:gd name="connsiteY131" fmla="*/ 401297 h 1007113"/>
                  <a:gd name="connsiteX132" fmla="*/ 138781 w 754082"/>
                  <a:gd name="connsiteY132" fmla="*/ 393095 h 1007113"/>
                  <a:gd name="connsiteX133" fmla="*/ 104585 w 754082"/>
                  <a:gd name="connsiteY133" fmla="*/ 433604 h 1007113"/>
                  <a:gd name="connsiteX134" fmla="*/ 124326 w 754082"/>
                  <a:gd name="connsiteY134" fmla="*/ 449557 h 1007113"/>
                  <a:gd name="connsiteX135" fmla="*/ 138781 w 754082"/>
                  <a:gd name="connsiteY135" fmla="*/ 429590 h 1007113"/>
                  <a:gd name="connsiteX136" fmla="*/ 167167 w 754082"/>
                  <a:gd name="connsiteY136" fmla="*/ 419453 h 1007113"/>
                  <a:gd name="connsiteX137" fmla="*/ 146096 w 754082"/>
                  <a:gd name="connsiteY137" fmla="*/ 451541 h 1007113"/>
                  <a:gd name="connsiteX138" fmla="*/ 212558 w 754082"/>
                  <a:gd name="connsiteY138" fmla="*/ 461589 h 1007113"/>
                  <a:gd name="connsiteX139" fmla="*/ 224590 w 754082"/>
                  <a:gd name="connsiteY139" fmla="*/ 457578 h 1007113"/>
                  <a:gd name="connsiteX140" fmla="*/ 238129 w 754082"/>
                  <a:gd name="connsiteY140" fmla="*/ 441755 h 1007113"/>
                  <a:gd name="connsiteX141" fmla="*/ 238648 w 754082"/>
                  <a:gd name="connsiteY141" fmla="*/ 413108 h 1007113"/>
                  <a:gd name="connsiteX142" fmla="*/ 260684 w 754082"/>
                  <a:gd name="connsiteY142" fmla="*/ 437526 h 1007113"/>
                  <a:gd name="connsiteX143" fmla="*/ 264695 w 754082"/>
                  <a:gd name="connsiteY143" fmla="*/ 425494 h 1007113"/>
                  <a:gd name="connsiteX144" fmla="*/ 276726 w 754082"/>
                  <a:gd name="connsiteY144" fmla="*/ 417473 h 1007113"/>
                  <a:gd name="connsiteX145" fmla="*/ 260684 w 754082"/>
                  <a:gd name="connsiteY145" fmla="*/ 441536 h 1007113"/>
                  <a:gd name="connsiteX146" fmla="*/ 244642 w 754082"/>
                  <a:gd name="connsiteY146" fmla="*/ 465599 h 1007113"/>
                  <a:gd name="connsiteX147" fmla="*/ 232611 w 754082"/>
                  <a:gd name="connsiteY147" fmla="*/ 469610 h 1007113"/>
                  <a:gd name="connsiteX148" fmla="*/ 224590 w 754082"/>
                  <a:gd name="connsiteY148" fmla="*/ 481641 h 1007113"/>
                  <a:gd name="connsiteX149" fmla="*/ 212558 w 754082"/>
                  <a:gd name="connsiteY149" fmla="*/ 485652 h 1007113"/>
                  <a:gd name="connsiteX150" fmla="*/ 236621 w 754082"/>
                  <a:gd name="connsiteY150" fmla="*/ 493673 h 1007113"/>
                  <a:gd name="connsiteX151" fmla="*/ 224590 w 754082"/>
                  <a:gd name="connsiteY151" fmla="*/ 497683 h 1007113"/>
                  <a:gd name="connsiteX152" fmla="*/ 180474 w 754082"/>
                  <a:gd name="connsiteY152" fmla="*/ 501694 h 1007113"/>
                  <a:gd name="connsiteX153" fmla="*/ 176463 w 754082"/>
                  <a:gd name="connsiteY153" fmla="*/ 513726 h 1007113"/>
                  <a:gd name="connsiteX154" fmla="*/ 168442 w 754082"/>
                  <a:gd name="connsiteY154" fmla="*/ 525757 h 1007113"/>
                  <a:gd name="connsiteX155" fmla="*/ 176463 w 754082"/>
                  <a:gd name="connsiteY155" fmla="*/ 537789 h 1007113"/>
                  <a:gd name="connsiteX156" fmla="*/ 184484 w 754082"/>
                  <a:gd name="connsiteY156" fmla="*/ 561852 h 1007113"/>
                  <a:gd name="connsiteX157" fmla="*/ 180474 w 754082"/>
                  <a:gd name="connsiteY157" fmla="*/ 573883 h 1007113"/>
                  <a:gd name="connsiteX158" fmla="*/ 168442 w 754082"/>
                  <a:gd name="connsiteY158" fmla="*/ 549820 h 1007113"/>
                  <a:gd name="connsiteX159" fmla="*/ 152400 w 754082"/>
                  <a:gd name="connsiteY159" fmla="*/ 525757 h 1007113"/>
                  <a:gd name="connsiteX160" fmla="*/ 144379 w 754082"/>
                  <a:gd name="connsiteY160" fmla="*/ 513726 h 1007113"/>
                  <a:gd name="connsiteX161" fmla="*/ 124326 w 754082"/>
                  <a:gd name="connsiteY161" fmla="*/ 517736 h 1007113"/>
                  <a:gd name="connsiteX162" fmla="*/ 120316 w 754082"/>
                  <a:gd name="connsiteY162" fmla="*/ 529768 h 1007113"/>
                  <a:gd name="connsiteX163" fmla="*/ 132348 w 754082"/>
                  <a:gd name="connsiteY163" fmla="*/ 549820 h 1007113"/>
                  <a:gd name="connsiteX164" fmla="*/ 140369 w 754082"/>
                  <a:gd name="connsiteY164" fmla="*/ 561852 h 1007113"/>
                  <a:gd name="connsiteX165" fmla="*/ 148390 w 754082"/>
                  <a:gd name="connsiteY165" fmla="*/ 585915 h 1007113"/>
                  <a:gd name="connsiteX166" fmla="*/ 152400 w 754082"/>
                  <a:gd name="connsiteY166" fmla="*/ 597947 h 1007113"/>
                  <a:gd name="connsiteX167" fmla="*/ 156411 w 754082"/>
                  <a:gd name="connsiteY167" fmla="*/ 613989 h 1007113"/>
                  <a:gd name="connsiteX168" fmla="*/ 196516 w 754082"/>
                  <a:gd name="connsiteY168" fmla="*/ 650083 h 1007113"/>
                  <a:gd name="connsiteX169" fmla="*/ 208548 w 754082"/>
                  <a:gd name="connsiteY169" fmla="*/ 654094 h 1007113"/>
                  <a:gd name="connsiteX170" fmla="*/ 176463 w 754082"/>
                  <a:gd name="connsiteY170" fmla="*/ 670136 h 1007113"/>
                  <a:gd name="connsiteX171" fmla="*/ 164432 w 754082"/>
                  <a:gd name="connsiteY171" fmla="*/ 674147 h 1007113"/>
                  <a:gd name="connsiteX172" fmla="*/ 152400 w 754082"/>
                  <a:gd name="connsiteY172" fmla="*/ 678157 h 1007113"/>
                  <a:gd name="connsiteX173" fmla="*/ 144379 w 754082"/>
                  <a:gd name="connsiteY173" fmla="*/ 694199 h 1007113"/>
                  <a:gd name="connsiteX174" fmla="*/ 140369 w 754082"/>
                  <a:gd name="connsiteY174" fmla="*/ 710241 h 1007113"/>
                  <a:gd name="connsiteX175" fmla="*/ 128337 w 754082"/>
                  <a:gd name="connsiteY175" fmla="*/ 718262 h 1007113"/>
                  <a:gd name="connsiteX176" fmla="*/ 112295 w 754082"/>
                  <a:gd name="connsiteY176" fmla="*/ 754357 h 1007113"/>
                  <a:gd name="connsiteX177" fmla="*/ 108284 w 754082"/>
                  <a:gd name="connsiteY177" fmla="*/ 766389 h 1007113"/>
                  <a:gd name="connsiteX178" fmla="*/ 104274 w 754082"/>
                  <a:gd name="connsiteY178" fmla="*/ 778420 h 1007113"/>
                  <a:gd name="connsiteX179" fmla="*/ 112295 w 754082"/>
                  <a:gd name="connsiteY179" fmla="*/ 790452 h 1007113"/>
                  <a:gd name="connsiteX180" fmla="*/ 128337 w 754082"/>
                  <a:gd name="connsiteY180" fmla="*/ 794462 h 1007113"/>
                  <a:gd name="connsiteX181" fmla="*/ 140369 w 754082"/>
                  <a:gd name="connsiteY181" fmla="*/ 798473 h 1007113"/>
                  <a:gd name="connsiteX182" fmla="*/ 148390 w 754082"/>
                  <a:gd name="connsiteY182" fmla="*/ 810504 h 1007113"/>
                  <a:gd name="connsiteX183" fmla="*/ 152400 w 754082"/>
                  <a:gd name="connsiteY183" fmla="*/ 826547 h 1007113"/>
                  <a:gd name="connsiteX184" fmla="*/ 156411 w 754082"/>
                  <a:gd name="connsiteY184" fmla="*/ 838578 h 1007113"/>
                  <a:gd name="connsiteX185" fmla="*/ 144379 w 754082"/>
                  <a:gd name="connsiteY185" fmla="*/ 842589 h 1007113"/>
                  <a:gd name="connsiteX186" fmla="*/ 136358 w 754082"/>
                  <a:gd name="connsiteY186" fmla="*/ 830557 h 1007113"/>
                  <a:gd name="connsiteX187" fmla="*/ 124326 w 754082"/>
                  <a:gd name="connsiteY187" fmla="*/ 826547 h 1007113"/>
                  <a:gd name="connsiteX188" fmla="*/ 100263 w 754082"/>
                  <a:gd name="connsiteY188" fmla="*/ 814515 h 1007113"/>
                  <a:gd name="connsiteX189" fmla="*/ 88232 w 754082"/>
                  <a:gd name="connsiteY189" fmla="*/ 806494 h 1007113"/>
                  <a:gd name="connsiteX190" fmla="*/ 72190 w 754082"/>
                  <a:gd name="connsiteY190" fmla="*/ 870662 h 1007113"/>
                  <a:gd name="connsiteX191" fmla="*/ 96253 w 754082"/>
                  <a:gd name="connsiteY191" fmla="*/ 886704 h 1007113"/>
                  <a:gd name="connsiteX192" fmla="*/ 92242 w 754082"/>
                  <a:gd name="connsiteY192" fmla="*/ 906757 h 1007113"/>
                  <a:gd name="connsiteX193" fmla="*/ 68179 w 754082"/>
                  <a:gd name="connsiteY193" fmla="*/ 922799 h 1007113"/>
                  <a:gd name="connsiteX194" fmla="*/ 60158 w 754082"/>
                  <a:gd name="connsiteY194" fmla="*/ 950873 h 1007113"/>
                  <a:gd name="connsiteX195" fmla="*/ 64169 w 754082"/>
                  <a:gd name="connsiteY195" fmla="*/ 978947 h 1007113"/>
                  <a:gd name="connsiteX196" fmla="*/ 124326 w 754082"/>
                  <a:gd name="connsiteY196" fmla="*/ 986968 h 1007113"/>
                  <a:gd name="connsiteX197" fmla="*/ 136358 w 754082"/>
                  <a:gd name="connsiteY197" fmla="*/ 990978 h 1007113"/>
                  <a:gd name="connsiteX198" fmla="*/ 164432 w 754082"/>
                  <a:gd name="connsiteY198" fmla="*/ 982957 h 1007113"/>
                  <a:gd name="connsiteX199" fmla="*/ 172453 w 754082"/>
                  <a:gd name="connsiteY199" fmla="*/ 970926 h 1007113"/>
                  <a:gd name="connsiteX200" fmla="*/ 196516 w 754082"/>
                  <a:gd name="connsiteY200" fmla="*/ 962904 h 1007113"/>
                  <a:gd name="connsiteX201" fmla="*/ 204537 w 754082"/>
                  <a:gd name="connsiteY201" fmla="*/ 970926 h 1007113"/>
                  <a:gd name="connsiteX202" fmla="*/ 212558 w 754082"/>
                  <a:gd name="connsiteY202" fmla="*/ 982957 h 1007113"/>
                  <a:gd name="connsiteX203" fmla="*/ 224590 w 754082"/>
                  <a:gd name="connsiteY203" fmla="*/ 990978 h 1007113"/>
                  <a:gd name="connsiteX204" fmla="*/ 228600 w 754082"/>
                  <a:gd name="connsiteY204" fmla="*/ 1003010 h 1007113"/>
                  <a:gd name="connsiteX205" fmla="*/ 272716 w 754082"/>
                  <a:gd name="connsiteY205" fmla="*/ 1003010 h 1007113"/>
                  <a:gd name="connsiteX206" fmla="*/ 280737 w 754082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33137 w 770239"/>
                  <a:gd name="connsiteY30" fmla="*/ 62201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6411 w 770239"/>
                  <a:gd name="connsiteY106" fmla="*/ 164810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33137 w 770239"/>
                  <a:gd name="connsiteY30" fmla="*/ 62201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33137 w 770239"/>
                  <a:gd name="connsiteY30" fmla="*/ 62201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79410 w 770239"/>
                  <a:gd name="connsiteY42" fmla="*/ 44973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79410 w 770239"/>
                  <a:gd name="connsiteY42" fmla="*/ 44973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0988 w 770239"/>
                  <a:gd name="connsiteY33" fmla="*/ 583976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79410 w 770239"/>
                  <a:gd name="connsiteY42" fmla="*/ 44973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0988 w 770239"/>
                  <a:gd name="connsiteY33" fmla="*/ 583976 h 1007113"/>
                  <a:gd name="connsiteX34" fmla="*/ 467235 w 770239"/>
                  <a:gd name="connsiteY34" fmla="*/ 561378 h 1007113"/>
                  <a:gd name="connsiteX35" fmla="*/ 493295 w 770239"/>
                  <a:gd name="connsiteY35" fmla="*/ 553831 h 1007113"/>
                  <a:gd name="connsiteX36" fmla="*/ 497305 w 770239"/>
                  <a:gd name="connsiteY36" fmla="*/ 541799 h 1007113"/>
                  <a:gd name="connsiteX37" fmla="*/ 489018 w 770239"/>
                  <a:gd name="connsiteY37" fmla="*/ 515665 h 1007113"/>
                  <a:gd name="connsiteX38" fmla="*/ 537411 w 770239"/>
                  <a:gd name="connsiteY38" fmla="*/ 509715 h 1007113"/>
                  <a:gd name="connsiteX39" fmla="*/ 525112 w 770239"/>
                  <a:gd name="connsiteY39" fmla="*/ 489529 h 1007113"/>
                  <a:gd name="connsiteX40" fmla="*/ 553453 w 770239"/>
                  <a:gd name="connsiteY40" fmla="*/ 489662 h 1007113"/>
                  <a:gd name="connsiteX41" fmla="*/ 569495 w 770239"/>
                  <a:gd name="connsiteY41" fmla="*/ 465599 h 1007113"/>
                  <a:gd name="connsiteX42" fmla="*/ 559313 w 770239"/>
                  <a:gd name="connsiteY42" fmla="*/ 451541 h 1007113"/>
                  <a:gd name="connsiteX43" fmla="*/ 579410 w 770239"/>
                  <a:gd name="connsiteY43" fmla="*/ 449735 h 1007113"/>
                  <a:gd name="connsiteX44" fmla="*/ 593558 w 770239"/>
                  <a:gd name="connsiteY44" fmla="*/ 413462 h 1007113"/>
                  <a:gd name="connsiteX45" fmla="*/ 621632 w 770239"/>
                  <a:gd name="connsiteY45" fmla="*/ 381378 h 1007113"/>
                  <a:gd name="connsiteX46" fmla="*/ 633663 w 770239"/>
                  <a:gd name="connsiteY46" fmla="*/ 357315 h 1007113"/>
                  <a:gd name="connsiteX47" fmla="*/ 641684 w 770239"/>
                  <a:gd name="connsiteY47" fmla="*/ 333252 h 1007113"/>
                  <a:gd name="connsiteX48" fmla="*/ 645695 w 770239"/>
                  <a:gd name="connsiteY48" fmla="*/ 321220 h 1007113"/>
                  <a:gd name="connsiteX49" fmla="*/ 621632 w 770239"/>
                  <a:gd name="connsiteY49" fmla="*/ 337262 h 1007113"/>
                  <a:gd name="connsiteX50" fmla="*/ 609600 w 770239"/>
                  <a:gd name="connsiteY50" fmla="*/ 345283 h 1007113"/>
                  <a:gd name="connsiteX51" fmla="*/ 585537 w 770239"/>
                  <a:gd name="connsiteY51" fmla="*/ 353304 h 1007113"/>
                  <a:gd name="connsiteX52" fmla="*/ 577516 w 770239"/>
                  <a:gd name="connsiteY52" fmla="*/ 341273 h 1007113"/>
                  <a:gd name="connsiteX53" fmla="*/ 581526 w 770239"/>
                  <a:gd name="connsiteY53" fmla="*/ 329241 h 1007113"/>
                  <a:gd name="connsiteX54" fmla="*/ 601579 w 770239"/>
                  <a:gd name="connsiteY54" fmla="*/ 313199 h 1007113"/>
                  <a:gd name="connsiteX55" fmla="*/ 625642 w 770239"/>
                  <a:gd name="connsiteY55" fmla="*/ 289136 h 1007113"/>
                  <a:gd name="connsiteX56" fmla="*/ 637674 w 770239"/>
                  <a:gd name="connsiteY56" fmla="*/ 277104 h 1007113"/>
                  <a:gd name="connsiteX57" fmla="*/ 649705 w 770239"/>
                  <a:gd name="connsiteY57" fmla="*/ 273094 h 1007113"/>
                  <a:gd name="connsiteX58" fmla="*/ 661737 w 770239"/>
                  <a:gd name="connsiteY58" fmla="*/ 261062 h 1007113"/>
                  <a:gd name="connsiteX59" fmla="*/ 697832 w 770239"/>
                  <a:gd name="connsiteY59" fmla="*/ 232989 h 1007113"/>
                  <a:gd name="connsiteX60" fmla="*/ 713874 w 770239"/>
                  <a:gd name="connsiteY60" fmla="*/ 216947 h 1007113"/>
                  <a:gd name="connsiteX61" fmla="*/ 729916 w 770239"/>
                  <a:gd name="connsiteY61" fmla="*/ 192883 h 1007113"/>
                  <a:gd name="connsiteX62" fmla="*/ 733926 w 770239"/>
                  <a:gd name="connsiteY62" fmla="*/ 180852 h 1007113"/>
                  <a:gd name="connsiteX63" fmla="*/ 745958 w 770239"/>
                  <a:gd name="connsiteY63" fmla="*/ 168820 h 1007113"/>
                  <a:gd name="connsiteX64" fmla="*/ 770199 w 770239"/>
                  <a:gd name="connsiteY64" fmla="*/ 136514 h 1007113"/>
                  <a:gd name="connsiteX65" fmla="*/ 745002 w 770239"/>
                  <a:gd name="connsiteY65" fmla="*/ 129522 h 1007113"/>
                  <a:gd name="connsiteX66" fmla="*/ 749969 w 770239"/>
                  <a:gd name="connsiteY66" fmla="*/ 100641 h 1007113"/>
                  <a:gd name="connsiteX67" fmla="*/ 724727 w 770239"/>
                  <a:gd name="connsiteY67" fmla="*/ 111274 h 1007113"/>
                  <a:gd name="connsiteX68" fmla="*/ 693821 w 770239"/>
                  <a:gd name="connsiteY68" fmla="*/ 104652 h 1007113"/>
                  <a:gd name="connsiteX69" fmla="*/ 677779 w 770239"/>
                  <a:gd name="connsiteY69" fmla="*/ 128715 h 1007113"/>
                  <a:gd name="connsiteX70" fmla="*/ 669758 w 770239"/>
                  <a:gd name="connsiteY70" fmla="*/ 140747 h 1007113"/>
                  <a:gd name="connsiteX71" fmla="*/ 665748 w 770239"/>
                  <a:gd name="connsiteY71" fmla="*/ 128715 h 1007113"/>
                  <a:gd name="connsiteX72" fmla="*/ 673769 w 770239"/>
                  <a:gd name="connsiteY72" fmla="*/ 116683 h 1007113"/>
                  <a:gd name="connsiteX73" fmla="*/ 677779 w 770239"/>
                  <a:gd name="connsiteY73" fmla="*/ 104652 h 1007113"/>
                  <a:gd name="connsiteX74" fmla="*/ 673769 w 770239"/>
                  <a:gd name="connsiteY74" fmla="*/ 88610 h 1007113"/>
                  <a:gd name="connsiteX75" fmla="*/ 639701 w 770239"/>
                  <a:gd name="connsiteY75" fmla="*/ 86761 h 1007113"/>
                  <a:gd name="connsiteX76" fmla="*/ 625642 w 770239"/>
                  <a:gd name="connsiteY76" fmla="*/ 68557 h 1007113"/>
                  <a:gd name="connsiteX77" fmla="*/ 581526 w 770239"/>
                  <a:gd name="connsiteY77" fmla="*/ 80589 h 1007113"/>
                  <a:gd name="connsiteX78" fmla="*/ 577516 w 770239"/>
                  <a:gd name="connsiteY78" fmla="*/ 102757 h 1007113"/>
                  <a:gd name="connsiteX79" fmla="*/ 573505 w 770239"/>
                  <a:gd name="connsiteY79" fmla="*/ 80589 h 1007113"/>
                  <a:gd name="connsiteX80" fmla="*/ 573639 w 770239"/>
                  <a:gd name="connsiteY80" fmla="*/ 28496 h 1007113"/>
                  <a:gd name="connsiteX81" fmla="*/ 549442 w 770239"/>
                  <a:gd name="connsiteY81" fmla="*/ 20431 h 1007113"/>
                  <a:gd name="connsiteX82" fmla="*/ 533489 w 770239"/>
                  <a:gd name="connsiteY82" fmla="*/ 24441 h 1007113"/>
                  <a:gd name="connsiteX83" fmla="*/ 519385 w 770239"/>
                  <a:gd name="connsiteY83" fmla="*/ 52559 h 1007113"/>
                  <a:gd name="connsiteX84" fmla="*/ 513348 w 770239"/>
                  <a:gd name="connsiteY84" fmla="*/ 84599 h 1007113"/>
                  <a:gd name="connsiteX85" fmla="*/ 509337 w 770239"/>
                  <a:gd name="connsiteY85" fmla="*/ 72568 h 1007113"/>
                  <a:gd name="connsiteX86" fmla="*/ 497305 w 770239"/>
                  <a:gd name="connsiteY86" fmla="*/ 12410 h 1007113"/>
                  <a:gd name="connsiteX87" fmla="*/ 485274 w 770239"/>
                  <a:gd name="connsiteY87" fmla="*/ 8399 h 1007113"/>
                  <a:gd name="connsiteX88" fmla="*/ 465132 w 770239"/>
                  <a:gd name="connsiteY88" fmla="*/ 245 h 1007113"/>
                  <a:gd name="connsiteX89" fmla="*/ 449179 w 770239"/>
                  <a:gd name="connsiteY89" fmla="*/ 28452 h 1007113"/>
                  <a:gd name="connsiteX90" fmla="*/ 414800 w 770239"/>
                  <a:gd name="connsiteY90" fmla="*/ 28318 h 1007113"/>
                  <a:gd name="connsiteX91" fmla="*/ 401053 w 770239"/>
                  <a:gd name="connsiteY91" fmla="*/ 50754 h 1007113"/>
                  <a:gd name="connsiteX92" fmla="*/ 373068 w 770239"/>
                  <a:gd name="connsiteY92" fmla="*/ 24352 h 1007113"/>
                  <a:gd name="connsiteX93" fmla="*/ 352926 w 770239"/>
                  <a:gd name="connsiteY93" fmla="*/ 36473 h 1007113"/>
                  <a:gd name="connsiteX94" fmla="*/ 344905 w 770239"/>
                  <a:gd name="connsiteY94" fmla="*/ 48504 h 1007113"/>
                  <a:gd name="connsiteX95" fmla="*/ 332874 w 770239"/>
                  <a:gd name="connsiteY95" fmla="*/ 56526 h 1007113"/>
                  <a:gd name="connsiteX96" fmla="*/ 308811 w 770239"/>
                  <a:gd name="connsiteY96" fmla="*/ 60536 h 1007113"/>
                  <a:gd name="connsiteX97" fmla="*/ 296779 w 770239"/>
                  <a:gd name="connsiteY97" fmla="*/ 100641 h 1007113"/>
                  <a:gd name="connsiteX98" fmla="*/ 264486 w 770239"/>
                  <a:gd name="connsiteY98" fmla="*/ 119384 h 1007113"/>
                  <a:gd name="connsiteX99" fmla="*/ 244776 w 770239"/>
                  <a:gd name="connsiteY99" fmla="*/ 90503 h 1007113"/>
                  <a:gd name="connsiteX100" fmla="*/ 224590 w 770239"/>
                  <a:gd name="connsiteY100" fmla="*/ 112673 h 1007113"/>
                  <a:gd name="connsiteX101" fmla="*/ 212558 w 770239"/>
                  <a:gd name="connsiteY101" fmla="*/ 120694 h 1007113"/>
                  <a:gd name="connsiteX102" fmla="*/ 208548 w 770239"/>
                  <a:gd name="connsiteY102" fmla="*/ 132726 h 1007113"/>
                  <a:gd name="connsiteX103" fmla="*/ 228911 w 770239"/>
                  <a:gd name="connsiteY103" fmla="*/ 205315 h 1007113"/>
                  <a:gd name="connsiteX104" fmla="*/ 208681 w 770239"/>
                  <a:gd name="connsiteY104" fmla="*/ 162872 h 1007113"/>
                  <a:gd name="connsiteX105" fmla="*/ 192505 w 770239"/>
                  <a:gd name="connsiteY105" fmla="*/ 140747 h 1007113"/>
                  <a:gd name="connsiteX106" fmla="*/ 180474 w 770239"/>
                  <a:gd name="connsiteY106" fmla="*/ 136736 h 1007113"/>
                  <a:gd name="connsiteX107" fmla="*/ 152356 w 770239"/>
                  <a:gd name="connsiteY107" fmla="*/ 154672 h 1007113"/>
                  <a:gd name="connsiteX108" fmla="*/ 152400 w 770239"/>
                  <a:gd name="connsiteY108" fmla="*/ 176841 h 1007113"/>
                  <a:gd name="connsiteX109" fmla="*/ 164432 w 770239"/>
                  <a:gd name="connsiteY109" fmla="*/ 200904 h 1007113"/>
                  <a:gd name="connsiteX110" fmla="*/ 172453 w 770239"/>
                  <a:gd name="connsiteY110" fmla="*/ 208926 h 1007113"/>
                  <a:gd name="connsiteX111" fmla="*/ 180474 w 770239"/>
                  <a:gd name="connsiteY111" fmla="*/ 220957 h 1007113"/>
                  <a:gd name="connsiteX112" fmla="*/ 144379 w 770239"/>
                  <a:gd name="connsiteY112" fmla="*/ 212936 h 1007113"/>
                  <a:gd name="connsiteX113" fmla="*/ 132348 w 770239"/>
                  <a:gd name="connsiteY113" fmla="*/ 200904 h 1007113"/>
                  <a:gd name="connsiteX114" fmla="*/ 92242 w 770239"/>
                  <a:gd name="connsiteY114" fmla="*/ 200904 h 1007113"/>
                  <a:gd name="connsiteX115" fmla="*/ 80211 w 770239"/>
                  <a:gd name="connsiteY115" fmla="*/ 241010 h 1007113"/>
                  <a:gd name="connsiteX116" fmla="*/ 76200 w 770239"/>
                  <a:gd name="connsiteY116" fmla="*/ 253041 h 1007113"/>
                  <a:gd name="connsiteX117" fmla="*/ 32084 w 770239"/>
                  <a:gd name="connsiteY117" fmla="*/ 265073 h 1007113"/>
                  <a:gd name="connsiteX118" fmla="*/ 0 w 770239"/>
                  <a:gd name="connsiteY118" fmla="*/ 269083 h 1007113"/>
                  <a:gd name="connsiteX119" fmla="*/ 12032 w 770239"/>
                  <a:gd name="connsiteY119" fmla="*/ 281115 h 1007113"/>
                  <a:gd name="connsiteX120" fmla="*/ 24063 w 770239"/>
                  <a:gd name="connsiteY120" fmla="*/ 285126 h 1007113"/>
                  <a:gd name="connsiteX121" fmla="*/ 40105 w 770239"/>
                  <a:gd name="connsiteY121" fmla="*/ 301168 h 1007113"/>
                  <a:gd name="connsiteX122" fmla="*/ 52137 w 770239"/>
                  <a:gd name="connsiteY122" fmla="*/ 313199 h 1007113"/>
                  <a:gd name="connsiteX123" fmla="*/ 40105 w 770239"/>
                  <a:gd name="connsiteY123" fmla="*/ 321220 h 1007113"/>
                  <a:gd name="connsiteX124" fmla="*/ 16042 w 770239"/>
                  <a:gd name="connsiteY124" fmla="*/ 329241 h 1007113"/>
                  <a:gd name="connsiteX125" fmla="*/ 22170 w 770239"/>
                  <a:gd name="connsiteY125" fmla="*/ 355465 h 1007113"/>
                  <a:gd name="connsiteX126" fmla="*/ 42311 w 770239"/>
                  <a:gd name="connsiteY126" fmla="*/ 351143 h 1007113"/>
                  <a:gd name="connsiteX127" fmla="*/ 33933 w 770239"/>
                  <a:gd name="connsiteY127" fmla="*/ 377412 h 1007113"/>
                  <a:gd name="connsiteX128" fmla="*/ 80211 w 770239"/>
                  <a:gd name="connsiteY128" fmla="*/ 369347 h 1007113"/>
                  <a:gd name="connsiteX129" fmla="*/ 76200 w 770239"/>
                  <a:gd name="connsiteY129" fmla="*/ 381378 h 1007113"/>
                  <a:gd name="connsiteX130" fmla="*/ 52137 w 770239"/>
                  <a:gd name="connsiteY130" fmla="*/ 397420 h 1007113"/>
                  <a:gd name="connsiteX131" fmla="*/ 79984 w 770239"/>
                  <a:gd name="connsiteY131" fmla="*/ 415398 h 1007113"/>
                  <a:gd name="connsiteX132" fmla="*/ 112739 w 770239"/>
                  <a:gd name="connsiteY132" fmla="*/ 401297 h 1007113"/>
                  <a:gd name="connsiteX133" fmla="*/ 138781 w 770239"/>
                  <a:gd name="connsiteY133" fmla="*/ 393095 h 1007113"/>
                  <a:gd name="connsiteX134" fmla="*/ 104585 w 770239"/>
                  <a:gd name="connsiteY134" fmla="*/ 433604 h 1007113"/>
                  <a:gd name="connsiteX135" fmla="*/ 124326 w 770239"/>
                  <a:gd name="connsiteY135" fmla="*/ 449557 h 1007113"/>
                  <a:gd name="connsiteX136" fmla="*/ 138781 w 770239"/>
                  <a:gd name="connsiteY136" fmla="*/ 429590 h 1007113"/>
                  <a:gd name="connsiteX137" fmla="*/ 167167 w 770239"/>
                  <a:gd name="connsiteY137" fmla="*/ 419453 h 1007113"/>
                  <a:gd name="connsiteX138" fmla="*/ 146096 w 770239"/>
                  <a:gd name="connsiteY138" fmla="*/ 451541 h 1007113"/>
                  <a:gd name="connsiteX139" fmla="*/ 212558 w 770239"/>
                  <a:gd name="connsiteY139" fmla="*/ 461589 h 1007113"/>
                  <a:gd name="connsiteX140" fmla="*/ 224590 w 770239"/>
                  <a:gd name="connsiteY140" fmla="*/ 457578 h 1007113"/>
                  <a:gd name="connsiteX141" fmla="*/ 238129 w 770239"/>
                  <a:gd name="connsiteY141" fmla="*/ 441755 h 1007113"/>
                  <a:gd name="connsiteX142" fmla="*/ 238648 w 770239"/>
                  <a:gd name="connsiteY142" fmla="*/ 413108 h 1007113"/>
                  <a:gd name="connsiteX143" fmla="*/ 260684 w 770239"/>
                  <a:gd name="connsiteY143" fmla="*/ 437526 h 1007113"/>
                  <a:gd name="connsiteX144" fmla="*/ 264695 w 770239"/>
                  <a:gd name="connsiteY144" fmla="*/ 425494 h 1007113"/>
                  <a:gd name="connsiteX145" fmla="*/ 276726 w 770239"/>
                  <a:gd name="connsiteY145" fmla="*/ 417473 h 1007113"/>
                  <a:gd name="connsiteX146" fmla="*/ 260684 w 770239"/>
                  <a:gd name="connsiteY146" fmla="*/ 441536 h 1007113"/>
                  <a:gd name="connsiteX147" fmla="*/ 244642 w 770239"/>
                  <a:gd name="connsiteY147" fmla="*/ 465599 h 1007113"/>
                  <a:gd name="connsiteX148" fmla="*/ 232611 w 770239"/>
                  <a:gd name="connsiteY148" fmla="*/ 469610 h 1007113"/>
                  <a:gd name="connsiteX149" fmla="*/ 224590 w 770239"/>
                  <a:gd name="connsiteY149" fmla="*/ 481641 h 1007113"/>
                  <a:gd name="connsiteX150" fmla="*/ 212558 w 770239"/>
                  <a:gd name="connsiteY150" fmla="*/ 485652 h 1007113"/>
                  <a:gd name="connsiteX151" fmla="*/ 236621 w 770239"/>
                  <a:gd name="connsiteY151" fmla="*/ 493673 h 1007113"/>
                  <a:gd name="connsiteX152" fmla="*/ 224590 w 770239"/>
                  <a:gd name="connsiteY152" fmla="*/ 497683 h 1007113"/>
                  <a:gd name="connsiteX153" fmla="*/ 180474 w 770239"/>
                  <a:gd name="connsiteY153" fmla="*/ 501694 h 1007113"/>
                  <a:gd name="connsiteX154" fmla="*/ 176463 w 770239"/>
                  <a:gd name="connsiteY154" fmla="*/ 513726 h 1007113"/>
                  <a:gd name="connsiteX155" fmla="*/ 168442 w 770239"/>
                  <a:gd name="connsiteY155" fmla="*/ 525757 h 1007113"/>
                  <a:gd name="connsiteX156" fmla="*/ 176463 w 770239"/>
                  <a:gd name="connsiteY156" fmla="*/ 537789 h 1007113"/>
                  <a:gd name="connsiteX157" fmla="*/ 184484 w 770239"/>
                  <a:gd name="connsiteY157" fmla="*/ 561852 h 1007113"/>
                  <a:gd name="connsiteX158" fmla="*/ 180474 w 770239"/>
                  <a:gd name="connsiteY158" fmla="*/ 573883 h 1007113"/>
                  <a:gd name="connsiteX159" fmla="*/ 168442 w 770239"/>
                  <a:gd name="connsiteY159" fmla="*/ 549820 h 1007113"/>
                  <a:gd name="connsiteX160" fmla="*/ 152400 w 770239"/>
                  <a:gd name="connsiteY160" fmla="*/ 525757 h 1007113"/>
                  <a:gd name="connsiteX161" fmla="*/ 144379 w 770239"/>
                  <a:gd name="connsiteY161" fmla="*/ 513726 h 1007113"/>
                  <a:gd name="connsiteX162" fmla="*/ 124326 w 770239"/>
                  <a:gd name="connsiteY162" fmla="*/ 517736 h 1007113"/>
                  <a:gd name="connsiteX163" fmla="*/ 120316 w 770239"/>
                  <a:gd name="connsiteY163" fmla="*/ 529768 h 1007113"/>
                  <a:gd name="connsiteX164" fmla="*/ 132348 w 770239"/>
                  <a:gd name="connsiteY164" fmla="*/ 549820 h 1007113"/>
                  <a:gd name="connsiteX165" fmla="*/ 140369 w 770239"/>
                  <a:gd name="connsiteY165" fmla="*/ 561852 h 1007113"/>
                  <a:gd name="connsiteX166" fmla="*/ 148390 w 770239"/>
                  <a:gd name="connsiteY166" fmla="*/ 585915 h 1007113"/>
                  <a:gd name="connsiteX167" fmla="*/ 152400 w 770239"/>
                  <a:gd name="connsiteY167" fmla="*/ 597947 h 1007113"/>
                  <a:gd name="connsiteX168" fmla="*/ 156411 w 770239"/>
                  <a:gd name="connsiteY168" fmla="*/ 613989 h 1007113"/>
                  <a:gd name="connsiteX169" fmla="*/ 196516 w 770239"/>
                  <a:gd name="connsiteY169" fmla="*/ 650083 h 1007113"/>
                  <a:gd name="connsiteX170" fmla="*/ 208548 w 770239"/>
                  <a:gd name="connsiteY170" fmla="*/ 654094 h 1007113"/>
                  <a:gd name="connsiteX171" fmla="*/ 176463 w 770239"/>
                  <a:gd name="connsiteY171" fmla="*/ 670136 h 1007113"/>
                  <a:gd name="connsiteX172" fmla="*/ 164432 w 770239"/>
                  <a:gd name="connsiteY172" fmla="*/ 674147 h 1007113"/>
                  <a:gd name="connsiteX173" fmla="*/ 152400 w 770239"/>
                  <a:gd name="connsiteY173" fmla="*/ 678157 h 1007113"/>
                  <a:gd name="connsiteX174" fmla="*/ 144379 w 770239"/>
                  <a:gd name="connsiteY174" fmla="*/ 694199 h 1007113"/>
                  <a:gd name="connsiteX175" fmla="*/ 140369 w 770239"/>
                  <a:gd name="connsiteY175" fmla="*/ 710241 h 1007113"/>
                  <a:gd name="connsiteX176" fmla="*/ 128337 w 770239"/>
                  <a:gd name="connsiteY176" fmla="*/ 718262 h 1007113"/>
                  <a:gd name="connsiteX177" fmla="*/ 112295 w 770239"/>
                  <a:gd name="connsiteY177" fmla="*/ 754357 h 1007113"/>
                  <a:gd name="connsiteX178" fmla="*/ 108284 w 770239"/>
                  <a:gd name="connsiteY178" fmla="*/ 766389 h 1007113"/>
                  <a:gd name="connsiteX179" fmla="*/ 104274 w 770239"/>
                  <a:gd name="connsiteY179" fmla="*/ 778420 h 1007113"/>
                  <a:gd name="connsiteX180" fmla="*/ 112295 w 770239"/>
                  <a:gd name="connsiteY180" fmla="*/ 790452 h 1007113"/>
                  <a:gd name="connsiteX181" fmla="*/ 128337 w 770239"/>
                  <a:gd name="connsiteY181" fmla="*/ 794462 h 1007113"/>
                  <a:gd name="connsiteX182" fmla="*/ 140369 w 770239"/>
                  <a:gd name="connsiteY182" fmla="*/ 798473 h 1007113"/>
                  <a:gd name="connsiteX183" fmla="*/ 148390 w 770239"/>
                  <a:gd name="connsiteY183" fmla="*/ 810504 h 1007113"/>
                  <a:gd name="connsiteX184" fmla="*/ 152400 w 770239"/>
                  <a:gd name="connsiteY184" fmla="*/ 826547 h 1007113"/>
                  <a:gd name="connsiteX185" fmla="*/ 156411 w 770239"/>
                  <a:gd name="connsiteY185" fmla="*/ 838578 h 1007113"/>
                  <a:gd name="connsiteX186" fmla="*/ 144379 w 770239"/>
                  <a:gd name="connsiteY186" fmla="*/ 842589 h 1007113"/>
                  <a:gd name="connsiteX187" fmla="*/ 136358 w 770239"/>
                  <a:gd name="connsiteY187" fmla="*/ 830557 h 1007113"/>
                  <a:gd name="connsiteX188" fmla="*/ 124326 w 770239"/>
                  <a:gd name="connsiteY188" fmla="*/ 826547 h 1007113"/>
                  <a:gd name="connsiteX189" fmla="*/ 100263 w 770239"/>
                  <a:gd name="connsiteY189" fmla="*/ 814515 h 1007113"/>
                  <a:gd name="connsiteX190" fmla="*/ 88232 w 770239"/>
                  <a:gd name="connsiteY190" fmla="*/ 806494 h 1007113"/>
                  <a:gd name="connsiteX191" fmla="*/ 72190 w 770239"/>
                  <a:gd name="connsiteY191" fmla="*/ 870662 h 1007113"/>
                  <a:gd name="connsiteX192" fmla="*/ 96253 w 770239"/>
                  <a:gd name="connsiteY192" fmla="*/ 886704 h 1007113"/>
                  <a:gd name="connsiteX193" fmla="*/ 92242 w 770239"/>
                  <a:gd name="connsiteY193" fmla="*/ 906757 h 1007113"/>
                  <a:gd name="connsiteX194" fmla="*/ 68179 w 770239"/>
                  <a:gd name="connsiteY194" fmla="*/ 922799 h 1007113"/>
                  <a:gd name="connsiteX195" fmla="*/ 60158 w 770239"/>
                  <a:gd name="connsiteY195" fmla="*/ 950873 h 1007113"/>
                  <a:gd name="connsiteX196" fmla="*/ 64169 w 770239"/>
                  <a:gd name="connsiteY196" fmla="*/ 978947 h 1007113"/>
                  <a:gd name="connsiteX197" fmla="*/ 124326 w 770239"/>
                  <a:gd name="connsiteY197" fmla="*/ 986968 h 1007113"/>
                  <a:gd name="connsiteX198" fmla="*/ 136358 w 770239"/>
                  <a:gd name="connsiteY198" fmla="*/ 990978 h 1007113"/>
                  <a:gd name="connsiteX199" fmla="*/ 164432 w 770239"/>
                  <a:gd name="connsiteY199" fmla="*/ 982957 h 1007113"/>
                  <a:gd name="connsiteX200" fmla="*/ 172453 w 770239"/>
                  <a:gd name="connsiteY200" fmla="*/ 970926 h 1007113"/>
                  <a:gd name="connsiteX201" fmla="*/ 196516 w 770239"/>
                  <a:gd name="connsiteY201" fmla="*/ 962904 h 1007113"/>
                  <a:gd name="connsiteX202" fmla="*/ 204537 w 770239"/>
                  <a:gd name="connsiteY202" fmla="*/ 970926 h 1007113"/>
                  <a:gd name="connsiteX203" fmla="*/ 212558 w 770239"/>
                  <a:gd name="connsiteY203" fmla="*/ 982957 h 1007113"/>
                  <a:gd name="connsiteX204" fmla="*/ 224590 w 770239"/>
                  <a:gd name="connsiteY204" fmla="*/ 990978 h 1007113"/>
                  <a:gd name="connsiteX205" fmla="*/ 228600 w 770239"/>
                  <a:gd name="connsiteY205" fmla="*/ 1003010 h 1007113"/>
                  <a:gd name="connsiteX206" fmla="*/ 272716 w 770239"/>
                  <a:gd name="connsiteY206" fmla="*/ 1003010 h 1007113"/>
                  <a:gd name="connsiteX207" fmla="*/ 280737 w 770239"/>
                  <a:gd name="connsiteY207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0988 w 770239"/>
                  <a:gd name="connsiteY33" fmla="*/ 583976 h 1007113"/>
                  <a:gd name="connsiteX34" fmla="*/ 467235 w 770239"/>
                  <a:gd name="connsiteY34" fmla="*/ 561378 h 1007113"/>
                  <a:gd name="connsiteX35" fmla="*/ 487213 w 770239"/>
                  <a:gd name="connsiteY35" fmla="*/ 568023 h 1007113"/>
                  <a:gd name="connsiteX36" fmla="*/ 497305 w 770239"/>
                  <a:gd name="connsiteY36" fmla="*/ 541799 h 1007113"/>
                  <a:gd name="connsiteX37" fmla="*/ 489018 w 770239"/>
                  <a:gd name="connsiteY37" fmla="*/ 515665 h 1007113"/>
                  <a:gd name="connsiteX38" fmla="*/ 537411 w 770239"/>
                  <a:gd name="connsiteY38" fmla="*/ 509715 h 1007113"/>
                  <a:gd name="connsiteX39" fmla="*/ 525112 w 770239"/>
                  <a:gd name="connsiteY39" fmla="*/ 489529 h 1007113"/>
                  <a:gd name="connsiteX40" fmla="*/ 553453 w 770239"/>
                  <a:gd name="connsiteY40" fmla="*/ 489662 h 1007113"/>
                  <a:gd name="connsiteX41" fmla="*/ 569495 w 770239"/>
                  <a:gd name="connsiteY41" fmla="*/ 465599 h 1007113"/>
                  <a:gd name="connsiteX42" fmla="*/ 559313 w 770239"/>
                  <a:gd name="connsiteY42" fmla="*/ 451541 h 1007113"/>
                  <a:gd name="connsiteX43" fmla="*/ 579410 w 770239"/>
                  <a:gd name="connsiteY43" fmla="*/ 449735 h 1007113"/>
                  <a:gd name="connsiteX44" fmla="*/ 593558 w 770239"/>
                  <a:gd name="connsiteY44" fmla="*/ 413462 h 1007113"/>
                  <a:gd name="connsiteX45" fmla="*/ 621632 w 770239"/>
                  <a:gd name="connsiteY45" fmla="*/ 381378 h 1007113"/>
                  <a:gd name="connsiteX46" fmla="*/ 633663 w 770239"/>
                  <a:gd name="connsiteY46" fmla="*/ 357315 h 1007113"/>
                  <a:gd name="connsiteX47" fmla="*/ 641684 w 770239"/>
                  <a:gd name="connsiteY47" fmla="*/ 333252 h 1007113"/>
                  <a:gd name="connsiteX48" fmla="*/ 645695 w 770239"/>
                  <a:gd name="connsiteY48" fmla="*/ 321220 h 1007113"/>
                  <a:gd name="connsiteX49" fmla="*/ 621632 w 770239"/>
                  <a:gd name="connsiteY49" fmla="*/ 337262 h 1007113"/>
                  <a:gd name="connsiteX50" fmla="*/ 609600 w 770239"/>
                  <a:gd name="connsiteY50" fmla="*/ 345283 h 1007113"/>
                  <a:gd name="connsiteX51" fmla="*/ 585537 w 770239"/>
                  <a:gd name="connsiteY51" fmla="*/ 353304 h 1007113"/>
                  <a:gd name="connsiteX52" fmla="*/ 577516 w 770239"/>
                  <a:gd name="connsiteY52" fmla="*/ 341273 h 1007113"/>
                  <a:gd name="connsiteX53" fmla="*/ 581526 w 770239"/>
                  <a:gd name="connsiteY53" fmla="*/ 329241 h 1007113"/>
                  <a:gd name="connsiteX54" fmla="*/ 601579 w 770239"/>
                  <a:gd name="connsiteY54" fmla="*/ 313199 h 1007113"/>
                  <a:gd name="connsiteX55" fmla="*/ 625642 w 770239"/>
                  <a:gd name="connsiteY55" fmla="*/ 289136 h 1007113"/>
                  <a:gd name="connsiteX56" fmla="*/ 637674 w 770239"/>
                  <a:gd name="connsiteY56" fmla="*/ 277104 h 1007113"/>
                  <a:gd name="connsiteX57" fmla="*/ 649705 w 770239"/>
                  <a:gd name="connsiteY57" fmla="*/ 273094 h 1007113"/>
                  <a:gd name="connsiteX58" fmla="*/ 661737 w 770239"/>
                  <a:gd name="connsiteY58" fmla="*/ 261062 h 1007113"/>
                  <a:gd name="connsiteX59" fmla="*/ 697832 w 770239"/>
                  <a:gd name="connsiteY59" fmla="*/ 232989 h 1007113"/>
                  <a:gd name="connsiteX60" fmla="*/ 713874 w 770239"/>
                  <a:gd name="connsiteY60" fmla="*/ 216947 h 1007113"/>
                  <a:gd name="connsiteX61" fmla="*/ 729916 w 770239"/>
                  <a:gd name="connsiteY61" fmla="*/ 192883 h 1007113"/>
                  <a:gd name="connsiteX62" fmla="*/ 733926 w 770239"/>
                  <a:gd name="connsiteY62" fmla="*/ 180852 h 1007113"/>
                  <a:gd name="connsiteX63" fmla="*/ 745958 w 770239"/>
                  <a:gd name="connsiteY63" fmla="*/ 168820 h 1007113"/>
                  <a:gd name="connsiteX64" fmla="*/ 770199 w 770239"/>
                  <a:gd name="connsiteY64" fmla="*/ 136514 h 1007113"/>
                  <a:gd name="connsiteX65" fmla="*/ 745002 w 770239"/>
                  <a:gd name="connsiteY65" fmla="*/ 129522 h 1007113"/>
                  <a:gd name="connsiteX66" fmla="*/ 749969 w 770239"/>
                  <a:gd name="connsiteY66" fmla="*/ 100641 h 1007113"/>
                  <a:gd name="connsiteX67" fmla="*/ 724727 w 770239"/>
                  <a:gd name="connsiteY67" fmla="*/ 111274 h 1007113"/>
                  <a:gd name="connsiteX68" fmla="*/ 693821 w 770239"/>
                  <a:gd name="connsiteY68" fmla="*/ 104652 h 1007113"/>
                  <a:gd name="connsiteX69" fmla="*/ 677779 w 770239"/>
                  <a:gd name="connsiteY69" fmla="*/ 128715 h 1007113"/>
                  <a:gd name="connsiteX70" fmla="*/ 669758 w 770239"/>
                  <a:gd name="connsiteY70" fmla="*/ 140747 h 1007113"/>
                  <a:gd name="connsiteX71" fmla="*/ 665748 w 770239"/>
                  <a:gd name="connsiteY71" fmla="*/ 128715 h 1007113"/>
                  <a:gd name="connsiteX72" fmla="*/ 673769 w 770239"/>
                  <a:gd name="connsiteY72" fmla="*/ 116683 h 1007113"/>
                  <a:gd name="connsiteX73" fmla="*/ 677779 w 770239"/>
                  <a:gd name="connsiteY73" fmla="*/ 104652 h 1007113"/>
                  <a:gd name="connsiteX74" fmla="*/ 673769 w 770239"/>
                  <a:gd name="connsiteY74" fmla="*/ 88610 h 1007113"/>
                  <a:gd name="connsiteX75" fmla="*/ 639701 w 770239"/>
                  <a:gd name="connsiteY75" fmla="*/ 86761 h 1007113"/>
                  <a:gd name="connsiteX76" fmla="*/ 625642 w 770239"/>
                  <a:gd name="connsiteY76" fmla="*/ 68557 h 1007113"/>
                  <a:gd name="connsiteX77" fmla="*/ 581526 w 770239"/>
                  <a:gd name="connsiteY77" fmla="*/ 80589 h 1007113"/>
                  <a:gd name="connsiteX78" fmla="*/ 577516 w 770239"/>
                  <a:gd name="connsiteY78" fmla="*/ 102757 h 1007113"/>
                  <a:gd name="connsiteX79" fmla="*/ 573505 w 770239"/>
                  <a:gd name="connsiteY79" fmla="*/ 80589 h 1007113"/>
                  <a:gd name="connsiteX80" fmla="*/ 573639 w 770239"/>
                  <a:gd name="connsiteY80" fmla="*/ 28496 h 1007113"/>
                  <a:gd name="connsiteX81" fmla="*/ 549442 w 770239"/>
                  <a:gd name="connsiteY81" fmla="*/ 20431 h 1007113"/>
                  <a:gd name="connsiteX82" fmla="*/ 533489 w 770239"/>
                  <a:gd name="connsiteY82" fmla="*/ 24441 h 1007113"/>
                  <a:gd name="connsiteX83" fmla="*/ 519385 w 770239"/>
                  <a:gd name="connsiteY83" fmla="*/ 52559 h 1007113"/>
                  <a:gd name="connsiteX84" fmla="*/ 513348 w 770239"/>
                  <a:gd name="connsiteY84" fmla="*/ 84599 h 1007113"/>
                  <a:gd name="connsiteX85" fmla="*/ 509337 w 770239"/>
                  <a:gd name="connsiteY85" fmla="*/ 72568 h 1007113"/>
                  <a:gd name="connsiteX86" fmla="*/ 497305 w 770239"/>
                  <a:gd name="connsiteY86" fmla="*/ 12410 h 1007113"/>
                  <a:gd name="connsiteX87" fmla="*/ 485274 w 770239"/>
                  <a:gd name="connsiteY87" fmla="*/ 8399 h 1007113"/>
                  <a:gd name="connsiteX88" fmla="*/ 465132 w 770239"/>
                  <a:gd name="connsiteY88" fmla="*/ 245 h 1007113"/>
                  <a:gd name="connsiteX89" fmla="*/ 449179 w 770239"/>
                  <a:gd name="connsiteY89" fmla="*/ 28452 h 1007113"/>
                  <a:gd name="connsiteX90" fmla="*/ 414800 w 770239"/>
                  <a:gd name="connsiteY90" fmla="*/ 28318 h 1007113"/>
                  <a:gd name="connsiteX91" fmla="*/ 401053 w 770239"/>
                  <a:gd name="connsiteY91" fmla="*/ 50754 h 1007113"/>
                  <a:gd name="connsiteX92" fmla="*/ 373068 w 770239"/>
                  <a:gd name="connsiteY92" fmla="*/ 24352 h 1007113"/>
                  <a:gd name="connsiteX93" fmla="*/ 352926 w 770239"/>
                  <a:gd name="connsiteY93" fmla="*/ 36473 h 1007113"/>
                  <a:gd name="connsiteX94" fmla="*/ 344905 w 770239"/>
                  <a:gd name="connsiteY94" fmla="*/ 48504 h 1007113"/>
                  <a:gd name="connsiteX95" fmla="*/ 332874 w 770239"/>
                  <a:gd name="connsiteY95" fmla="*/ 56526 h 1007113"/>
                  <a:gd name="connsiteX96" fmla="*/ 308811 w 770239"/>
                  <a:gd name="connsiteY96" fmla="*/ 60536 h 1007113"/>
                  <a:gd name="connsiteX97" fmla="*/ 296779 w 770239"/>
                  <a:gd name="connsiteY97" fmla="*/ 100641 h 1007113"/>
                  <a:gd name="connsiteX98" fmla="*/ 264486 w 770239"/>
                  <a:gd name="connsiteY98" fmla="*/ 119384 h 1007113"/>
                  <a:gd name="connsiteX99" fmla="*/ 244776 w 770239"/>
                  <a:gd name="connsiteY99" fmla="*/ 90503 h 1007113"/>
                  <a:gd name="connsiteX100" fmla="*/ 224590 w 770239"/>
                  <a:gd name="connsiteY100" fmla="*/ 112673 h 1007113"/>
                  <a:gd name="connsiteX101" fmla="*/ 212558 w 770239"/>
                  <a:gd name="connsiteY101" fmla="*/ 120694 h 1007113"/>
                  <a:gd name="connsiteX102" fmla="*/ 208548 w 770239"/>
                  <a:gd name="connsiteY102" fmla="*/ 132726 h 1007113"/>
                  <a:gd name="connsiteX103" fmla="*/ 228911 w 770239"/>
                  <a:gd name="connsiteY103" fmla="*/ 205315 h 1007113"/>
                  <a:gd name="connsiteX104" fmla="*/ 208681 w 770239"/>
                  <a:gd name="connsiteY104" fmla="*/ 162872 h 1007113"/>
                  <a:gd name="connsiteX105" fmla="*/ 192505 w 770239"/>
                  <a:gd name="connsiteY105" fmla="*/ 140747 h 1007113"/>
                  <a:gd name="connsiteX106" fmla="*/ 180474 w 770239"/>
                  <a:gd name="connsiteY106" fmla="*/ 136736 h 1007113"/>
                  <a:gd name="connsiteX107" fmla="*/ 152356 w 770239"/>
                  <a:gd name="connsiteY107" fmla="*/ 154672 h 1007113"/>
                  <a:gd name="connsiteX108" fmla="*/ 152400 w 770239"/>
                  <a:gd name="connsiteY108" fmla="*/ 176841 h 1007113"/>
                  <a:gd name="connsiteX109" fmla="*/ 164432 w 770239"/>
                  <a:gd name="connsiteY109" fmla="*/ 200904 h 1007113"/>
                  <a:gd name="connsiteX110" fmla="*/ 172453 w 770239"/>
                  <a:gd name="connsiteY110" fmla="*/ 208926 h 1007113"/>
                  <a:gd name="connsiteX111" fmla="*/ 180474 w 770239"/>
                  <a:gd name="connsiteY111" fmla="*/ 220957 h 1007113"/>
                  <a:gd name="connsiteX112" fmla="*/ 144379 w 770239"/>
                  <a:gd name="connsiteY112" fmla="*/ 212936 h 1007113"/>
                  <a:gd name="connsiteX113" fmla="*/ 132348 w 770239"/>
                  <a:gd name="connsiteY113" fmla="*/ 200904 h 1007113"/>
                  <a:gd name="connsiteX114" fmla="*/ 92242 w 770239"/>
                  <a:gd name="connsiteY114" fmla="*/ 200904 h 1007113"/>
                  <a:gd name="connsiteX115" fmla="*/ 80211 w 770239"/>
                  <a:gd name="connsiteY115" fmla="*/ 241010 h 1007113"/>
                  <a:gd name="connsiteX116" fmla="*/ 76200 w 770239"/>
                  <a:gd name="connsiteY116" fmla="*/ 253041 h 1007113"/>
                  <a:gd name="connsiteX117" fmla="*/ 32084 w 770239"/>
                  <a:gd name="connsiteY117" fmla="*/ 265073 h 1007113"/>
                  <a:gd name="connsiteX118" fmla="*/ 0 w 770239"/>
                  <a:gd name="connsiteY118" fmla="*/ 269083 h 1007113"/>
                  <a:gd name="connsiteX119" fmla="*/ 12032 w 770239"/>
                  <a:gd name="connsiteY119" fmla="*/ 281115 h 1007113"/>
                  <a:gd name="connsiteX120" fmla="*/ 24063 w 770239"/>
                  <a:gd name="connsiteY120" fmla="*/ 285126 h 1007113"/>
                  <a:gd name="connsiteX121" fmla="*/ 40105 w 770239"/>
                  <a:gd name="connsiteY121" fmla="*/ 301168 h 1007113"/>
                  <a:gd name="connsiteX122" fmla="*/ 52137 w 770239"/>
                  <a:gd name="connsiteY122" fmla="*/ 313199 h 1007113"/>
                  <a:gd name="connsiteX123" fmla="*/ 40105 w 770239"/>
                  <a:gd name="connsiteY123" fmla="*/ 321220 h 1007113"/>
                  <a:gd name="connsiteX124" fmla="*/ 16042 w 770239"/>
                  <a:gd name="connsiteY124" fmla="*/ 329241 h 1007113"/>
                  <a:gd name="connsiteX125" fmla="*/ 22170 w 770239"/>
                  <a:gd name="connsiteY125" fmla="*/ 355465 h 1007113"/>
                  <a:gd name="connsiteX126" fmla="*/ 42311 w 770239"/>
                  <a:gd name="connsiteY126" fmla="*/ 351143 h 1007113"/>
                  <a:gd name="connsiteX127" fmla="*/ 33933 w 770239"/>
                  <a:gd name="connsiteY127" fmla="*/ 377412 h 1007113"/>
                  <a:gd name="connsiteX128" fmla="*/ 80211 w 770239"/>
                  <a:gd name="connsiteY128" fmla="*/ 369347 h 1007113"/>
                  <a:gd name="connsiteX129" fmla="*/ 76200 w 770239"/>
                  <a:gd name="connsiteY129" fmla="*/ 381378 h 1007113"/>
                  <a:gd name="connsiteX130" fmla="*/ 52137 w 770239"/>
                  <a:gd name="connsiteY130" fmla="*/ 397420 h 1007113"/>
                  <a:gd name="connsiteX131" fmla="*/ 79984 w 770239"/>
                  <a:gd name="connsiteY131" fmla="*/ 415398 h 1007113"/>
                  <a:gd name="connsiteX132" fmla="*/ 112739 w 770239"/>
                  <a:gd name="connsiteY132" fmla="*/ 401297 h 1007113"/>
                  <a:gd name="connsiteX133" fmla="*/ 138781 w 770239"/>
                  <a:gd name="connsiteY133" fmla="*/ 393095 h 1007113"/>
                  <a:gd name="connsiteX134" fmla="*/ 104585 w 770239"/>
                  <a:gd name="connsiteY134" fmla="*/ 433604 h 1007113"/>
                  <a:gd name="connsiteX135" fmla="*/ 124326 w 770239"/>
                  <a:gd name="connsiteY135" fmla="*/ 449557 h 1007113"/>
                  <a:gd name="connsiteX136" fmla="*/ 138781 w 770239"/>
                  <a:gd name="connsiteY136" fmla="*/ 429590 h 1007113"/>
                  <a:gd name="connsiteX137" fmla="*/ 167167 w 770239"/>
                  <a:gd name="connsiteY137" fmla="*/ 419453 h 1007113"/>
                  <a:gd name="connsiteX138" fmla="*/ 146096 w 770239"/>
                  <a:gd name="connsiteY138" fmla="*/ 451541 h 1007113"/>
                  <a:gd name="connsiteX139" fmla="*/ 212558 w 770239"/>
                  <a:gd name="connsiteY139" fmla="*/ 461589 h 1007113"/>
                  <a:gd name="connsiteX140" fmla="*/ 224590 w 770239"/>
                  <a:gd name="connsiteY140" fmla="*/ 457578 h 1007113"/>
                  <a:gd name="connsiteX141" fmla="*/ 238129 w 770239"/>
                  <a:gd name="connsiteY141" fmla="*/ 441755 h 1007113"/>
                  <a:gd name="connsiteX142" fmla="*/ 238648 w 770239"/>
                  <a:gd name="connsiteY142" fmla="*/ 413108 h 1007113"/>
                  <a:gd name="connsiteX143" fmla="*/ 260684 w 770239"/>
                  <a:gd name="connsiteY143" fmla="*/ 437526 h 1007113"/>
                  <a:gd name="connsiteX144" fmla="*/ 264695 w 770239"/>
                  <a:gd name="connsiteY144" fmla="*/ 425494 h 1007113"/>
                  <a:gd name="connsiteX145" fmla="*/ 276726 w 770239"/>
                  <a:gd name="connsiteY145" fmla="*/ 417473 h 1007113"/>
                  <a:gd name="connsiteX146" fmla="*/ 260684 w 770239"/>
                  <a:gd name="connsiteY146" fmla="*/ 441536 h 1007113"/>
                  <a:gd name="connsiteX147" fmla="*/ 244642 w 770239"/>
                  <a:gd name="connsiteY147" fmla="*/ 465599 h 1007113"/>
                  <a:gd name="connsiteX148" fmla="*/ 232611 w 770239"/>
                  <a:gd name="connsiteY148" fmla="*/ 469610 h 1007113"/>
                  <a:gd name="connsiteX149" fmla="*/ 224590 w 770239"/>
                  <a:gd name="connsiteY149" fmla="*/ 481641 h 1007113"/>
                  <a:gd name="connsiteX150" fmla="*/ 212558 w 770239"/>
                  <a:gd name="connsiteY150" fmla="*/ 485652 h 1007113"/>
                  <a:gd name="connsiteX151" fmla="*/ 236621 w 770239"/>
                  <a:gd name="connsiteY151" fmla="*/ 493673 h 1007113"/>
                  <a:gd name="connsiteX152" fmla="*/ 224590 w 770239"/>
                  <a:gd name="connsiteY152" fmla="*/ 497683 h 1007113"/>
                  <a:gd name="connsiteX153" fmla="*/ 180474 w 770239"/>
                  <a:gd name="connsiteY153" fmla="*/ 501694 h 1007113"/>
                  <a:gd name="connsiteX154" fmla="*/ 176463 w 770239"/>
                  <a:gd name="connsiteY154" fmla="*/ 513726 h 1007113"/>
                  <a:gd name="connsiteX155" fmla="*/ 168442 w 770239"/>
                  <a:gd name="connsiteY155" fmla="*/ 525757 h 1007113"/>
                  <a:gd name="connsiteX156" fmla="*/ 176463 w 770239"/>
                  <a:gd name="connsiteY156" fmla="*/ 537789 h 1007113"/>
                  <a:gd name="connsiteX157" fmla="*/ 184484 w 770239"/>
                  <a:gd name="connsiteY157" fmla="*/ 561852 h 1007113"/>
                  <a:gd name="connsiteX158" fmla="*/ 180474 w 770239"/>
                  <a:gd name="connsiteY158" fmla="*/ 573883 h 1007113"/>
                  <a:gd name="connsiteX159" fmla="*/ 168442 w 770239"/>
                  <a:gd name="connsiteY159" fmla="*/ 549820 h 1007113"/>
                  <a:gd name="connsiteX160" fmla="*/ 152400 w 770239"/>
                  <a:gd name="connsiteY160" fmla="*/ 525757 h 1007113"/>
                  <a:gd name="connsiteX161" fmla="*/ 144379 w 770239"/>
                  <a:gd name="connsiteY161" fmla="*/ 513726 h 1007113"/>
                  <a:gd name="connsiteX162" fmla="*/ 124326 w 770239"/>
                  <a:gd name="connsiteY162" fmla="*/ 517736 h 1007113"/>
                  <a:gd name="connsiteX163" fmla="*/ 120316 w 770239"/>
                  <a:gd name="connsiteY163" fmla="*/ 529768 h 1007113"/>
                  <a:gd name="connsiteX164" fmla="*/ 132348 w 770239"/>
                  <a:gd name="connsiteY164" fmla="*/ 549820 h 1007113"/>
                  <a:gd name="connsiteX165" fmla="*/ 140369 w 770239"/>
                  <a:gd name="connsiteY165" fmla="*/ 561852 h 1007113"/>
                  <a:gd name="connsiteX166" fmla="*/ 148390 w 770239"/>
                  <a:gd name="connsiteY166" fmla="*/ 585915 h 1007113"/>
                  <a:gd name="connsiteX167" fmla="*/ 152400 w 770239"/>
                  <a:gd name="connsiteY167" fmla="*/ 597947 h 1007113"/>
                  <a:gd name="connsiteX168" fmla="*/ 156411 w 770239"/>
                  <a:gd name="connsiteY168" fmla="*/ 613989 h 1007113"/>
                  <a:gd name="connsiteX169" fmla="*/ 196516 w 770239"/>
                  <a:gd name="connsiteY169" fmla="*/ 650083 h 1007113"/>
                  <a:gd name="connsiteX170" fmla="*/ 208548 w 770239"/>
                  <a:gd name="connsiteY170" fmla="*/ 654094 h 1007113"/>
                  <a:gd name="connsiteX171" fmla="*/ 176463 w 770239"/>
                  <a:gd name="connsiteY171" fmla="*/ 670136 h 1007113"/>
                  <a:gd name="connsiteX172" fmla="*/ 164432 w 770239"/>
                  <a:gd name="connsiteY172" fmla="*/ 674147 h 1007113"/>
                  <a:gd name="connsiteX173" fmla="*/ 152400 w 770239"/>
                  <a:gd name="connsiteY173" fmla="*/ 678157 h 1007113"/>
                  <a:gd name="connsiteX174" fmla="*/ 144379 w 770239"/>
                  <a:gd name="connsiteY174" fmla="*/ 694199 h 1007113"/>
                  <a:gd name="connsiteX175" fmla="*/ 140369 w 770239"/>
                  <a:gd name="connsiteY175" fmla="*/ 710241 h 1007113"/>
                  <a:gd name="connsiteX176" fmla="*/ 128337 w 770239"/>
                  <a:gd name="connsiteY176" fmla="*/ 718262 h 1007113"/>
                  <a:gd name="connsiteX177" fmla="*/ 112295 w 770239"/>
                  <a:gd name="connsiteY177" fmla="*/ 754357 h 1007113"/>
                  <a:gd name="connsiteX178" fmla="*/ 108284 w 770239"/>
                  <a:gd name="connsiteY178" fmla="*/ 766389 h 1007113"/>
                  <a:gd name="connsiteX179" fmla="*/ 104274 w 770239"/>
                  <a:gd name="connsiteY179" fmla="*/ 778420 h 1007113"/>
                  <a:gd name="connsiteX180" fmla="*/ 112295 w 770239"/>
                  <a:gd name="connsiteY180" fmla="*/ 790452 h 1007113"/>
                  <a:gd name="connsiteX181" fmla="*/ 128337 w 770239"/>
                  <a:gd name="connsiteY181" fmla="*/ 794462 h 1007113"/>
                  <a:gd name="connsiteX182" fmla="*/ 140369 w 770239"/>
                  <a:gd name="connsiteY182" fmla="*/ 798473 h 1007113"/>
                  <a:gd name="connsiteX183" fmla="*/ 148390 w 770239"/>
                  <a:gd name="connsiteY183" fmla="*/ 810504 h 1007113"/>
                  <a:gd name="connsiteX184" fmla="*/ 152400 w 770239"/>
                  <a:gd name="connsiteY184" fmla="*/ 826547 h 1007113"/>
                  <a:gd name="connsiteX185" fmla="*/ 156411 w 770239"/>
                  <a:gd name="connsiteY185" fmla="*/ 838578 h 1007113"/>
                  <a:gd name="connsiteX186" fmla="*/ 144379 w 770239"/>
                  <a:gd name="connsiteY186" fmla="*/ 842589 h 1007113"/>
                  <a:gd name="connsiteX187" fmla="*/ 136358 w 770239"/>
                  <a:gd name="connsiteY187" fmla="*/ 830557 h 1007113"/>
                  <a:gd name="connsiteX188" fmla="*/ 124326 w 770239"/>
                  <a:gd name="connsiteY188" fmla="*/ 826547 h 1007113"/>
                  <a:gd name="connsiteX189" fmla="*/ 100263 w 770239"/>
                  <a:gd name="connsiteY189" fmla="*/ 814515 h 1007113"/>
                  <a:gd name="connsiteX190" fmla="*/ 88232 w 770239"/>
                  <a:gd name="connsiteY190" fmla="*/ 806494 h 1007113"/>
                  <a:gd name="connsiteX191" fmla="*/ 72190 w 770239"/>
                  <a:gd name="connsiteY191" fmla="*/ 870662 h 1007113"/>
                  <a:gd name="connsiteX192" fmla="*/ 96253 w 770239"/>
                  <a:gd name="connsiteY192" fmla="*/ 886704 h 1007113"/>
                  <a:gd name="connsiteX193" fmla="*/ 92242 w 770239"/>
                  <a:gd name="connsiteY193" fmla="*/ 906757 h 1007113"/>
                  <a:gd name="connsiteX194" fmla="*/ 68179 w 770239"/>
                  <a:gd name="connsiteY194" fmla="*/ 922799 h 1007113"/>
                  <a:gd name="connsiteX195" fmla="*/ 60158 w 770239"/>
                  <a:gd name="connsiteY195" fmla="*/ 950873 h 1007113"/>
                  <a:gd name="connsiteX196" fmla="*/ 64169 w 770239"/>
                  <a:gd name="connsiteY196" fmla="*/ 978947 h 1007113"/>
                  <a:gd name="connsiteX197" fmla="*/ 124326 w 770239"/>
                  <a:gd name="connsiteY197" fmla="*/ 986968 h 1007113"/>
                  <a:gd name="connsiteX198" fmla="*/ 136358 w 770239"/>
                  <a:gd name="connsiteY198" fmla="*/ 990978 h 1007113"/>
                  <a:gd name="connsiteX199" fmla="*/ 164432 w 770239"/>
                  <a:gd name="connsiteY199" fmla="*/ 982957 h 1007113"/>
                  <a:gd name="connsiteX200" fmla="*/ 172453 w 770239"/>
                  <a:gd name="connsiteY200" fmla="*/ 970926 h 1007113"/>
                  <a:gd name="connsiteX201" fmla="*/ 196516 w 770239"/>
                  <a:gd name="connsiteY201" fmla="*/ 962904 h 1007113"/>
                  <a:gd name="connsiteX202" fmla="*/ 204537 w 770239"/>
                  <a:gd name="connsiteY202" fmla="*/ 970926 h 1007113"/>
                  <a:gd name="connsiteX203" fmla="*/ 212558 w 770239"/>
                  <a:gd name="connsiteY203" fmla="*/ 982957 h 1007113"/>
                  <a:gd name="connsiteX204" fmla="*/ 224590 w 770239"/>
                  <a:gd name="connsiteY204" fmla="*/ 990978 h 1007113"/>
                  <a:gd name="connsiteX205" fmla="*/ 228600 w 770239"/>
                  <a:gd name="connsiteY205" fmla="*/ 1003010 h 1007113"/>
                  <a:gd name="connsiteX206" fmla="*/ 272716 w 770239"/>
                  <a:gd name="connsiteY206" fmla="*/ 1003010 h 1007113"/>
                  <a:gd name="connsiteX207" fmla="*/ 280737 w 770239"/>
                  <a:gd name="connsiteY207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264485 w 770239"/>
                  <a:gd name="connsiteY9" fmla="*/ 901997 h 1007113"/>
                  <a:gd name="connsiteX10" fmla="*/ 304800 w 770239"/>
                  <a:gd name="connsiteY10" fmla="*/ 862641 h 1007113"/>
                  <a:gd name="connsiteX11" fmla="*/ 312821 w 770239"/>
                  <a:gd name="connsiteY11" fmla="*/ 850610 h 1007113"/>
                  <a:gd name="connsiteX12" fmla="*/ 320842 w 770239"/>
                  <a:gd name="connsiteY12" fmla="*/ 838578 h 1007113"/>
                  <a:gd name="connsiteX13" fmla="*/ 296779 w 770239"/>
                  <a:gd name="connsiteY13" fmla="*/ 834568 h 1007113"/>
                  <a:gd name="connsiteX14" fmla="*/ 292769 w 770239"/>
                  <a:gd name="connsiteY14" fmla="*/ 822536 h 1007113"/>
                  <a:gd name="connsiteX15" fmla="*/ 328863 w 770239"/>
                  <a:gd name="connsiteY15" fmla="*/ 818526 h 1007113"/>
                  <a:gd name="connsiteX16" fmla="*/ 352926 w 770239"/>
                  <a:gd name="connsiteY16" fmla="*/ 806494 h 1007113"/>
                  <a:gd name="connsiteX17" fmla="*/ 356937 w 770239"/>
                  <a:gd name="connsiteY17" fmla="*/ 794462 h 1007113"/>
                  <a:gd name="connsiteX18" fmla="*/ 352926 w 770239"/>
                  <a:gd name="connsiteY18" fmla="*/ 782431 h 1007113"/>
                  <a:gd name="connsiteX19" fmla="*/ 336884 w 770239"/>
                  <a:gd name="connsiteY19" fmla="*/ 778420 h 1007113"/>
                  <a:gd name="connsiteX20" fmla="*/ 324853 w 770239"/>
                  <a:gd name="connsiteY20" fmla="*/ 774410 h 1007113"/>
                  <a:gd name="connsiteX21" fmla="*/ 328863 w 770239"/>
                  <a:gd name="connsiteY21" fmla="*/ 762378 h 1007113"/>
                  <a:gd name="connsiteX22" fmla="*/ 340895 w 770239"/>
                  <a:gd name="connsiteY22" fmla="*/ 758368 h 1007113"/>
                  <a:gd name="connsiteX23" fmla="*/ 397042 w 770239"/>
                  <a:gd name="connsiteY23" fmla="*/ 754357 h 1007113"/>
                  <a:gd name="connsiteX24" fmla="*/ 401053 w 770239"/>
                  <a:gd name="connsiteY24" fmla="*/ 706231 h 1007113"/>
                  <a:gd name="connsiteX25" fmla="*/ 405063 w 770239"/>
                  <a:gd name="connsiteY25" fmla="*/ 686178 h 1007113"/>
                  <a:gd name="connsiteX26" fmla="*/ 393032 w 770239"/>
                  <a:gd name="connsiteY26" fmla="*/ 678157 h 1007113"/>
                  <a:gd name="connsiteX27" fmla="*/ 381000 w 770239"/>
                  <a:gd name="connsiteY27" fmla="*/ 666126 h 1007113"/>
                  <a:gd name="connsiteX28" fmla="*/ 376990 w 770239"/>
                  <a:gd name="connsiteY28" fmla="*/ 654094 h 1007113"/>
                  <a:gd name="connsiteX29" fmla="*/ 401053 w 770239"/>
                  <a:gd name="connsiteY29" fmla="*/ 646073 h 1007113"/>
                  <a:gd name="connsiteX30" fmla="*/ 413084 w 770239"/>
                  <a:gd name="connsiteY30" fmla="*/ 642062 h 1007113"/>
                  <a:gd name="connsiteX31" fmla="*/ 412862 w 770239"/>
                  <a:gd name="connsiteY31" fmla="*/ 605790 h 1007113"/>
                  <a:gd name="connsiteX32" fmla="*/ 453190 w 770239"/>
                  <a:gd name="connsiteY32" fmla="*/ 601957 h 1007113"/>
                  <a:gd name="connsiteX33" fmla="*/ 434897 w 770239"/>
                  <a:gd name="connsiteY33" fmla="*/ 575734 h 1007113"/>
                  <a:gd name="connsiteX34" fmla="*/ 460988 w 770239"/>
                  <a:gd name="connsiteY34" fmla="*/ 583976 h 1007113"/>
                  <a:gd name="connsiteX35" fmla="*/ 467235 w 770239"/>
                  <a:gd name="connsiteY35" fmla="*/ 561378 h 1007113"/>
                  <a:gd name="connsiteX36" fmla="*/ 487213 w 770239"/>
                  <a:gd name="connsiteY36" fmla="*/ 568023 h 1007113"/>
                  <a:gd name="connsiteX37" fmla="*/ 497305 w 770239"/>
                  <a:gd name="connsiteY37" fmla="*/ 541799 h 1007113"/>
                  <a:gd name="connsiteX38" fmla="*/ 489018 w 770239"/>
                  <a:gd name="connsiteY38" fmla="*/ 515665 h 1007113"/>
                  <a:gd name="connsiteX39" fmla="*/ 537411 w 770239"/>
                  <a:gd name="connsiteY39" fmla="*/ 509715 h 1007113"/>
                  <a:gd name="connsiteX40" fmla="*/ 525112 w 770239"/>
                  <a:gd name="connsiteY40" fmla="*/ 489529 h 1007113"/>
                  <a:gd name="connsiteX41" fmla="*/ 553453 w 770239"/>
                  <a:gd name="connsiteY41" fmla="*/ 489662 h 1007113"/>
                  <a:gd name="connsiteX42" fmla="*/ 569495 w 770239"/>
                  <a:gd name="connsiteY42" fmla="*/ 465599 h 1007113"/>
                  <a:gd name="connsiteX43" fmla="*/ 559313 w 770239"/>
                  <a:gd name="connsiteY43" fmla="*/ 451541 h 1007113"/>
                  <a:gd name="connsiteX44" fmla="*/ 579410 w 770239"/>
                  <a:gd name="connsiteY44" fmla="*/ 449735 h 1007113"/>
                  <a:gd name="connsiteX45" fmla="*/ 593558 w 770239"/>
                  <a:gd name="connsiteY45" fmla="*/ 413462 h 1007113"/>
                  <a:gd name="connsiteX46" fmla="*/ 621632 w 770239"/>
                  <a:gd name="connsiteY46" fmla="*/ 381378 h 1007113"/>
                  <a:gd name="connsiteX47" fmla="*/ 633663 w 770239"/>
                  <a:gd name="connsiteY47" fmla="*/ 357315 h 1007113"/>
                  <a:gd name="connsiteX48" fmla="*/ 641684 w 770239"/>
                  <a:gd name="connsiteY48" fmla="*/ 333252 h 1007113"/>
                  <a:gd name="connsiteX49" fmla="*/ 645695 w 770239"/>
                  <a:gd name="connsiteY49" fmla="*/ 321220 h 1007113"/>
                  <a:gd name="connsiteX50" fmla="*/ 621632 w 770239"/>
                  <a:gd name="connsiteY50" fmla="*/ 337262 h 1007113"/>
                  <a:gd name="connsiteX51" fmla="*/ 609600 w 770239"/>
                  <a:gd name="connsiteY51" fmla="*/ 345283 h 1007113"/>
                  <a:gd name="connsiteX52" fmla="*/ 585537 w 770239"/>
                  <a:gd name="connsiteY52" fmla="*/ 353304 h 1007113"/>
                  <a:gd name="connsiteX53" fmla="*/ 577516 w 770239"/>
                  <a:gd name="connsiteY53" fmla="*/ 341273 h 1007113"/>
                  <a:gd name="connsiteX54" fmla="*/ 581526 w 770239"/>
                  <a:gd name="connsiteY54" fmla="*/ 329241 h 1007113"/>
                  <a:gd name="connsiteX55" fmla="*/ 601579 w 770239"/>
                  <a:gd name="connsiteY55" fmla="*/ 313199 h 1007113"/>
                  <a:gd name="connsiteX56" fmla="*/ 625642 w 770239"/>
                  <a:gd name="connsiteY56" fmla="*/ 289136 h 1007113"/>
                  <a:gd name="connsiteX57" fmla="*/ 637674 w 770239"/>
                  <a:gd name="connsiteY57" fmla="*/ 277104 h 1007113"/>
                  <a:gd name="connsiteX58" fmla="*/ 649705 w 770239"/>
                  <a:gd name="connsiteY58" fmla="*/ 273094 h 1007113"/>
                  <a:gd name="connsiteX59" fmla="*/ 661737 w 770239"/>
                  <a:gd name="connsiteY59" fmla="*/ 261062 h 1007113"/>
                  <a:gd name="connsiteX60" fmla="*/ 697832 w 770239"/>
                  <a:gd name="connsiteY60" fmla="*/ 232989 h 1007113"/>
                  <a:gd name="connsiteX61" fmla="*/ 713874 w 770239"/>
                  <a:gd name="connsiteY61" fmla="*/ 216947 h 1007113"/>
                  <a:gd name="connsiteX62" fmla="*/ 729916 w 770239"/>
                  <a:gd name="connsiteY62" fmla="*/ 192883 h 1007113"/>
                  <a:gd name="connsiteX63" fmla="*/ 733926 w 770239"/>
                  <a:gd name="connsiteY63" fmla="*/ 180852 h 1007113"/>
                  <a:gd name="connsiteX64" fmla="*/ 745958 w 770239"/>
                  <a:gd name="connsiteY64" fmla="*/ 168820 h 1007113"/>
                  <a:gd name="connsiteX65" fmla="*/ 770199 w 770239"/>
                  <a:gd name="connsiteY65" fmla="*/ 136514 h 1007113"/>
                  <a:gd name="connsiteX66" fmla="*/ 745002 w 770239"/>
                  <a:gd name="connsiteY66" fmla="*/ 129522 h 1007113"/>
                  <a:gd name="connsiteX67" fmla="*/ 749969 w 770239"/>
                  <a:gd name="connsiteY67" fmla="*/ 100641 h 1007113"/>
                  <a:gd name="connsiteX68" fmla="*/ 724727 w 770239"/>
                  <a:gd name="connsiteY68" fmla="*/ 111274 h 1007113"/>
                  <a:gd name="connsiteX69" fmla="*/ 693821 w 770239"/>
                  <a:gd name="connsiteY69" fmla="*/ 104652 h 1007113"/>
                  <a:gd name="connsiteX70" fmla="*/ 677779 w 770239"/>
                  <a:gd name="connsiteY70" fmla="*/ 128715 h 1007113"/>
                  <a:gd name="connsiteX71" fmla="*/ 669758 w 770239"/>
                  <a:gd name="connsiteY71" fmla="*/ 140747 h 1007113"/>
                  <a:gd name="connsiteX72" fmla="*/ 665748 w 770239"/>
                  <a:gd name="connsiteY72" fmla="*/ 128715 h 1007113"/>
                  <a:gd name="connsiteX73" fmla="*/ 673769 w 770239"/>
                  <a:gd name="connsiteY73" fmla="*/ 116683 h 1007113"/>
                  <a:gd name="connsiteX74" fmla="*/ 677779 w 770239"/>
                  <a:gd name="connsiteY74" fmla="*/ 104652 h 1007113"/>
                  <a:gd name="connsiteX75" fmla="*/ 673769 w 770239"/>
                  <a:gd name="connsiteY75" fmla="*/ 88610 h 1007113"/>
                  <a:gd name="connsiteX76" fmla="*/ 639701 w 770239"/>
                  <a:gd name="connsiteY76" fmla="*/ 86761 h 1007113"/>
                  <a:gd name="connsiteX77" fmla="*/ 625642 w 770239"/>
                  <a:gd name="connsiteY77" fmla="*/ 68557 h 1007113"/>
                  <a:gd name="connsiteX78" fmla="*/ 581526 w 770239"/>
                  <a:gd name="connsiteY78" fmla="*/ 80589 h 1007113"/>
                  <a:gd name="connsiteX79" fmla="*/ 577516 w 770239"/>
                  <a:gd name="connsiteY79" fmla="*/ 102757 h 1007113"/>
                  <a:gd name="connsiteX80" fmla="*/ 573505 w 770239"/>
                  <a:gd name="connsiteY80" fmla="*/ 80589 h 1007113"/>
                  <a:gd name="connsiteX81" fmla="*/ 573639 w 770239"/>
                  <a:gd name="connsiteY81" fmla="*/ 28496 h 1007113"/>
                  <a:gd name="connsiteX82" fmla="*/ 549442 w 770239"/>
                  <a:gd name="connsiteY82" fmla="*/ 20431 h 1007113"/>
                  <a:gd name="connsiteX83" fmla="*/ 533489 w 770239"/>
                  <a:gd name="connsiteY83" fmla="*/ 24441 h 1007113"/>
                  <a:gd name="connsiteX84" fmla="*/ 519385 w 770239"/>
                  <a:gd name="connsiteY84" fmla="*/ 52559 h 1007113"/>
                  <a:gd name="connsiteX85" fmla="*/ 513348 w 770239"/>
                  <a:gd name="connsiteY85" fmla="*/ 84599 h 1007113"/>
                  <a:gd name="connsiteX86" fmla="*/ 509337 w 770239"/>
                  <a:gd name="connsiteY86" fmla="*/ 72568 h 1007113"/>
                  <a:gd name="connsiteX87" fmla="*/ 497305 w 770239"/>
                  <a:gd name="connsiteY87" fmla="*/ 12410 h 1007113"/>
                  <a:gd name="connsiteX88" fmla="*/ 485274 w 770239"/>
                  <a:gd name="connsiteY88" fmla="*/ 8399 h 1007113"/>
                  <a:gd name="connsiteX89" fmla="*/ 465132 w 770239"/>
                  <a:gd name="connsiteY89" fmla="*/ 245 h 1007113"/>
                  <a:gd name="connsiteX90" fmla="*/ 449179 w 770239"/>
                  <a:gd name="connsiteY90" fmla="*/ 28452 h 1007113"/>
                  <a:gd name="connsiteX91" fmla="*/ 414800 w 770239"/>
                  <a:gd name="connsiteY91" fmla="*/ 28318 h 1007113"/>
                  <a:gd name="connsiteX92" fmla="*/ 401053 w 770239"/>
                  <a:gd name="connsiteY92" fmla="*/ 50754 h 1007113"/>
                  <a:gd name="connsiteX93" fmla="*/ 373068 w 770239"/>
                  <a:gd name="connsiteY93" fmla="*/ 24352 h 1007113"/>
                  <a:gd name="connsiteX94" fmla="*/ 352926 w 770239"/>
                  <a:gd name="connsiteY94" fmla="*/ 36473 h 1007113"/>
                  <a:gd name="connsiteX95" fmla="*/ 344905 w 770239"/>
                  <a:gd name="connsiteY95" fmla="*/ 48504 h 1007113"/>
                  <a:gd name="connsiteX96" fmla="*/ 332874 w 770239"/>
                  <a:gd name="connsiteY96" fmla="*/ 56526 h 1007113"/>
                  <a:gd name="connsiteX97" fmla="*/ 308811 w 770239"/>
                  <a:gd name="connsiteY97" fmla="*/ 60536 h 1007113"/>
                  <a:gd name="connsiteX98" fmla="*/ 296779 w 770239"/>
                  <a:gd name="connsiteY98" fmla="*/ 100641 h 1007113"/>
                  <a:gd name="connsiteX99" fmla="*/ 264486 w 770239"/>
                  <a:gd name="connsiteY99" fmla="*/ 119384 h 1007113"/>
                  <a:gd name="connsiteX100" fmla="*/ 244776 w 770239"/>
                  <a:gd name="connsiteY100" fmla="*/ 90503 h 1007113"/>
                  <a:gd name="connsiteX101" fmla="*/ 224590 w 770239"/>
                  <a:gd name="connsiteY101" fmla="*/ 112673 h 1007113"/>
                  <a:gd name="connsiteX102" fmla="*/ 212558 w 770239"/>
                  <a:gd name="connsiteY102" fmla="*/ 120694 h 1007113"/>
                  <a:gd name="connsiteX103" fmla="*/ 208548 w 770239"/>
                  <a:gd name="connsiteY103" fmla="*/ 132726 h 1007113"/>
                  <a:gd name="connsiteX104" fmla="*/ 228911 w 770239"/>
                  <a:gd name="connsiteY104" fmla="*/ 205315 h 1007113"/>
                  <a:gd name="connsiteX105" fmla="*/ 208681 w 770239"/>
                  <a:gd name="connsiteY105" fmla="*/ 162872 h 1007113"/>
                  <a:gd name="connsiteX106" fmla="*/ 192505 w 770239"/>
                  <a:gd name="connsiteY106" fmla="*/ 140747 h 1007113"/>
                  <a:gd name="connsiteX107" fmla="*/ 180474 w 770239"/>
                  <a:gd name="connsiteY107" fmla="*/ 136736 h 1007113"/>
                  <a:gd name="connsiteX108" fmla="*/ 152356 w 770239"/>
                  <a:gd name="connsiteY108" fmla="*/ 154672 h 1007113"/>
                  <a:gd name="connsiteX109" fmla="*/ 152400 w 770239"/>
                  <a:gd name="connsiteY109" fmla="*/ 176841 h 1007113"/>
                  <a:gd name="connsiteX110" fmla="*/ 164432 w 770239"/>
                  <a:gd name="connsiteY110" fmla="*/ 200904 h 1007113"/>
                  <a:gd name="connsiteX111" fmla="*/ 172453 w 770239"/>
                  <a:gd name="connsiteY111" fmla="*/ 208926 h 1007113"/>
                  <a:gd name="connsiteX112" fmla="*/ 180474 w 770239"/>
                  <a:gd name="connsiteY112" fmla="*/ 220957 h 1007113"/>
                  <a:gd name="connsiteX113" fmla="*/ 144379 w 770239"/>
                  <a:gd name="connsiteY113" fmla="*/ 212936 h 1007113"/>
                  <a:gd name="connsiteX114" fmla="*/ 132348 w 770239"/>
                  <a:gd name="connsiteY114" fmla="*/ 200904 h 1007113"/>
                  <a:gd name="connsiteX115" fmla="*/ 92242 w 770239"/>
                  <a:gd name="connsiteY115" fmla="*/ 200904 h 1007113"/>
                  <a:gd name="connsiteX116" fmla="*/ 80211 w 770239"/>
                  <a:gd name="connsiteY116" fmla="*/ 241010 h 1007113"/>
                  <a:gd name="connsiteX117" fmla="*/ 76200 w 770239"/>
                  <a:gd name="connsiteY117" fmla="*/ 253041 h 1007113"/>
                  <a:gd name="connsiteX118" fmla="*/ 32084 w 770239"/>
                  <a:gd name="connsiteY118" fmla="*/ 265073 h 1007113"/>
                  <a:gd name="connsiteX119" fmla="*/ 0 w 770239"/>
                  <a:gd name="connsiteY119" fmla="*/ 269083 h 1007113"/>
                  <a:gd name="connsiteX120" fmla="*/ 12032 w 770239"/>
                  <a:gd name="connsiteY120" fmla="*/ 281115 h 1007113"/>
                  <a:gd name="connsiteX121" fmla="*/ 24063 w 770239"/>
                  <a:gd name="connsiteY121" fmla="*/ 285126 h 1007113"/>
                  <a:gd name="connsiteX122" fmla="*/ 40105 w 770239"/>
                  <a:gd name="connsiteY122" fmla="*/ 301168 h 1007113"/>
                  <a:gd name="connsiteX123" fmla="*/ 52137 w 770239"/>
                  <a:gd name="connsiteY123" fmla="*/ 313199 h 1007113"/>
                  <a:gd name="connsiteX124" fmla="*/ 40105 w 770239"/>
                  <a:gd name="connsiteY124" fmla="*/ 321220 h 1007113"/>
                  <a:gd name="connsiteX125" fmla="*/ 16042 w 770239"/>
                  <a:gd name="connsiteY125" fmla="*/ 329241 h 1007113"/>
                  <a:gd name="connsiteX126" fmla="*/ 22170 w 770239"/>
                  <a:gd name="connsiteY126" fmla="*/ 355465 h 1007113"/>
                  <a:gd name="connsiteX127" fmla="*/ 42311 w 770239"/>
                  <a:gd name="connsiteY127" fmla="*/ 351143 h 1007113"/>
                  <a:gd name="connsiteX128" fmla="*/ 33933 w 770239"/>
                  <a:gd name="connsiteY128" fmla="*/ 377412 h 1007113"/>
                  <a:gd name="connsiteX129" fmla="*/ 80211 w 770239"/>
                  <a:gd name="connsiteY129" fmla="*/ 369347 h 1007113"/>
                  <a:gd name="connsiteX130" fmla="*/ 76200 w 770239"/>
                  <a:gd name="connsiteY130" fmla="*/ 381378 h 1007113"/>
                  <a:gd name="connsiteX131" fmla="*/ 52137 w 770239"/>
                  <a:gd name="connsiteY131" fmla="*/ 397420 h 1007113"/>
                  <a:gd name="connsiteX132" fmla="*/ 79984 w 770239"/>
                  <a:gd name="connsiteY132" fmla="*/ 415398 h 1007113"/>
                  <a:gd name="connsiteX133" fmla="*/ 112739 w 770239"/>
                  <a:gd name="connsiteY133" fmla="*/ 401297 h 1007113"/>
                  <a:gd name="connsiteX134" fmla="*/ 138781 w 770239"/>
                  <a:gd name="connsiteY134" fmla="*/ 393095 h 1007113"/>
                  <a:gd name="connsiteX135" fmla="*/ 104585 w 770239"/>
                  <a:gd name="connsiteY135" fmla="*/ 433604 h 1007113"/>
                  <a:gd name="connsiteX136" fmla="*/ 124326 w 770239"/>
                  <a:gd name="connsiteY136" fmla="*/ 449557 h 1007113"/>
                  <a:gd name="connsiteX137" fmla="*/ 138781 w 770239"/>
                  <a:gd name="connsiteY137" fmla="*/ 429590 h 1007113"/>
                  <a:gd name="connsiteX138" fmla="*/ 167167 w 770239"/>
                  <a:gd name="connsiteY138" fmla="*/ 419453 h 1007113"/>
                  <a:gd name="connsiteX139" fmla="*/ 146096 w 770239"/>
                  <a:gd name="connsiteY139" fmla="*/ 451541 h 1007113"/>
                  <a:gd name="connsiteX140" fmla="*/ 212558 w 770239"/>
                  <a:gd name="connsiteY140" fmla="*/ 461589 h 1007113"/>
                  <a:gd name="connsiteX141" fmla="*/ 224590 w 770239"/>
                  <a:gd name="connsiteY141" fmla="*/ 457578 h 1007113"/>
                  <a:gd name="connsiteX142" fmla="*/ 238129 w 770239"/>
                  <a:gd name="connsiteY142" fmla="*/ 441755 h 1007113"/>
                  <a:gd name="connsiteX143" fmla="*/ 238648 w 770239"/>
                  <a:gd name="connsiteY143" fmla="*/ 413108 h 1007113"/>
                  <a:gd name="connsiteX144" fmla="*/ 260684 w 770239"/>
                  <a:gd name="connsiteY144" fmla="*/ 437526 h 1007113"/>
                  <a:gd name="connsiteX145" fmla="*/ 264695 w 770239"/>
                  <a:gd name="connsiteY145" fmla="*/ 425494 h 1007113"/>
                  <a:gd name="connsiteX146" fmla="*/ 276726 w 770239"/>
                  <a:gd name="connsiteY146" fmla="*/ 417473 h 1007113"/>
                  <a:gd name="connsiteX147" fmla="*/ 260684 w 770239"/>
                  <a:gd name="connsiteY147" fmla="*/ 441536 h 1007113"/>
                  <a:gd name="connsiteX148" fmla="*/ 244642 w 770239"/>
                  <a:gd name="connsiteY148" fmla="*/ 465599 h 1007113"/>
                  <a:gd name="connsiteX149" fmla="*/ 232611 w 770239"/>
                  <a:gd name="connsiteY149" fmla="*/ 469610 h 1007113"/>
                  <a:gd name="connsiteX150" fmla="*/ 224590 w 770239"/>
                  <a:gd name="connsiteY150" fmla="*/ 481641 h 1007113"/>
                  <a:gd name="connsiteX151" fmla="*/ 212558 w 770239"/>
                  <a:gd name="connsiteY151" fmla="*/ 485652 h 1007113"/>
                  <a:gd name="connsiteX152" fmla="*/ 236621 w 770239"/>
                  <a:gd name="connsiteY152" fmla="*/ 493673 h 1007113"/>
                  <a:gd name="connsiteX153" fmla="*/ 224590 w 770239"/>
                  <a:gd name="connsiteY153" fmla="*/ 497683 h 1007113"/>
                  <a:gd name="connsiteX154" fmla="*/ 180474 w 770239"/>
                  <a:gd name="connsiteY154" fmla="*/ 501694 h 1007113"/>
                  <a:gd name="connsiteX155" fmla="*/ 176463 w 770239"/>
                  <a:gd name="connsiteY155" fmla="*/ 513726 h 1007113"/>
                  <a:gd name="connsiteX156" fmla="*/ 168442 w 770239"/>
                  <a:gd name="connsiteY156" fmla="*/ 525757 h 1007113"/>
                  <a:gd name="connsiteX157" fmla="*/ 176463 w 770239"/>
                  <a:gd name="connsiteY157" fmla="*/ 537789 h 1007113"/>
                  <a:gd name="connsiteX158" fmla="*/ 184484 w 770239"/>
                  <a:gd name="connsiteY158" fmla="*/ 561852 h 1007113"/>
                  <a:gd name="connsiteX159" fmla="*/ 180474 w 770239"/>
                  <a:gd name="connsiteY159" fmla="*/ 573883 h 1007113"/>
                  <a:gd name="connsiteX160" fmla="*/ 168442 w 770239"/>
                  <a:gd name="connsiteY160" fmla="*/ 549820 h 1007113"/>
                  <a:gd name="connsiteX161" fmla="*/ 152400 w 770239"/>
                  <a:gd name="connsiteY161" fmla="*/ 525757 h 1007113"/>
                  <a:gd name="connsiteX162" fmla="*/ 144379 w 770239"/>
                  <a:gd name="connsiteY162" fmla="*/ 513726 h 1007113"/>
                  <a:gd name="connsiteX163" fmla="*/ 124326 w 770239"/>
                  <a:gd name="connsiteY163" fmla="*/ 517736 h 1007113"/>
                  <a:gd name="connsiteX164" fmla="*/ 120316 w 770239"/>
                  <a:gd name="connsiteY164" fmla="*/ 529768 h 1007113"/>
                  <a:gd name="connsiteX165" fmla="*/ 132348 w 770239"/>
                  <a:gd name="connsiteY165" fmla="*/ 549820 h 1007113"/>
                  <a:gd name="connsiteX166" fmla="*/ 140369 w 770239"/>
                  <a:gd name="connsiteY166" fmla="*/ 561852 h 1007113"/>
                  <a:gd name="connsiteX167" fmla="*/ 148390 w 770239"/>
                  <a:gd name="connsiteY167" fmla="*/ 585915 h 1007113"/>
                  <a:gd name="connsiteX168" fmla="*/ 152400 w 770239"/>
                  <a:gd name="connsiteY168" fmla="*/ 597947 h 1007113"/>
                  <a:gd name="connsiteX169" fmla="*/ 156411 w 770239"/>
                  <a:gd name="connsiteY169" fmla="*/ 613989 h 1007113"/>
                  <a:gd name="connsiteX170" fmla="*/ 196516 w 770239"/>
                  <a:gd name="connsiteY170" fmla="*/ 650083 h 1007113"/>
                  <a:gd name="connsiteX171" fmla="*/ 208548 w 770239"/>
                  <a:gd name="connsiteY171" fmla="*/ 654094 h 1007113"/>
                  <a:gd name="connsiteX172" fmla="*/ 176463 w 770239"/>
                  <a:gd name="connsiteY172" fmla="*/ 670136 h 1007113"/>
                  <a:gd name="connsiteX173" fmla="*/ 164432 w 770239"/>
                  <a:gd name="connsiteY173" fmla="*/ 674147 h 1007113"/>
                  <a:gd name="connsiteX174" fmla="*/ 152400 w 770239"/>
                  <a:gd name="connsiteY174" fmla="*/ 678157 h 1007113"/>
                  <a:gd name="connsiteX175" fmla="*/ 144379 w 770239"/>
                  <a:gd name="connsiteY175" fmla="*/ 694199 h 1007113"/>
                  <a:gd name="connsiteX176" fmla="*/ 140369 w 770239"/>
                  <a:gd name="connsiteY176" fmla="*/ 710241 h 1007113"/>
                  <a:gd name="connsiteX177" fmla="*/ 128337 w 770239"/>
                  <a:gd name="connsiteY177" fmla="*/ 718262 h 1007113"/>
                  <a:gd name="connsiteX178" fmla="*/ 112295 w 770239"/>
                  <a:gd name="connsiteY178" fmla="*/ 754357 h 1007113"/>
                  <a:gd name="connsiteX179" fmla="*/ 108284 w 770239"/>
                  <a:gd name="connsiteY179" fmla="*/ 766389 h 1007113"/>
                  <a:gd name="connsiteX180" fmla="*/ 104274 w 770239"/>
                  <a:gd name="connsiteY180" fmla="*/ 778420 h 1007113"/>
                  <a:gd name="connsiteX181" fmla="*/ 112295 w 770239"/>
                  <a:gd name="connsiteY181" fmla="*/ 790452 h 1007113"/>
                  <a:gd name="connsiteX182" fmla="*/ 128337 w 770239"/>
                  <a:gd name="connsiteY182" fmla="*/ 794462 h 1007113"/>
                  <a:gd name="connsiteX183" fmla="*/ 140369 w 770239"/>
                  <a:gd name="connsiteY183" fmla="*/ 798473 h 1007113"/>
                  <a:gd name="connsiteX184" fmla="*/ 148390 w 770239"/>
                  <a:gd name="connsiteY184" fmla="*/ 810504 h 1007113"/>
                  <a:gd name="connsiteX185" fmla="*/ 152400 w 770239"/>
                  <a:gd name="connsiteY185" fmla="*/ 826547 h 1007113"/>
                  <a:gd name="connsiteX186" fmla="*/ 156411 w 770239"/>
                  <a:gd name="connsiteY186" fmla="*/ 838578 h 1007113"/>
                  <a:gd name="connsiteX187" fmla="*/ 144379 w 770239"/>
                  <a:gd name="connsiteY187" fmla="*/ 842589 h 1007113"/>
                  <a:gd name="connsiteX188" fmla="*/ 136358 w 770239"/>
                  <a:gd name="connsiteY188" fmla="*/ 830557 h 1007113"/>
                  <a:gd name="connsiteX189" fmla="*/ 124326 w 770239"/>
                  <a:gd name="connsiteY189" fmla="*/ 826547 h 1007113"/>
                  <a:gd name="connsiteX190" fmla="*/ 100263 w 770239"/>
                  <a:gd name="connsiteY190" fmla="*/ 814515 h 1007113"/>
                  <a:gd name="connsiteX191" fmla="*/ 88232 w 770239"/>
                  <a:gd name="connsiteY191" fmla="*/ 806494 h 1007113"/>
                  <a:gd name="connsiteX192" fmla="*/ 72190 w 770239"/>
                  <a:gd name="connsiteY192" fmla="*/ 870662 h 1007113"/>
                  <a:gd name="connsiteX193" fmla="*/ 96253 w 770239"/>
                  <a:gd name="connsiteY193" fmla="*/ 886704 h 1007113"/>
                  <a:gd name="connsiteX194" fmla="*/ 92242 w 770239"/>
                  <a:gd name="connsiteY194" fmla="*/ 906757 h 1007113"/>
                  <a:gd name="connsiteX195" fmla="*/ 68179 w 770239"/>
                  <a:gd name="connsiteY195" fmla="*/ 922799 h 1007113"/>
                  <a:gd name="connsiteX196" fmla="*/ 60158 w 770239"/>
                  <a:gd name="connsiteY196" fmla="*/ 950873 h 1007113"/>
                  <a:gd name="connsiteX197" fmla="*/ 64169 w 770239"/>
                  <a:gd name="connsiteY197" fmla="*/ 978947 h 1007113"/>
                  <a:gd name="connsiteX198" fmla="*/ 124326 w 770239"/>
                  <a:gd name="connsiteY198" fmla="*/ 986968 h 1007113"/>
                  <a:gd name="connsiteX199" fmla="*/ 136358 w 770239"/>
                  <a:gd name="connsiteY199" fmla="*/ 990978 h 1007113"/>
                  <a:gd name="connsiteX200" fmla="*/ 164432 w 770239"/>
                  <a:gd name="connsiteY200" fmla="*/ 982957 h 1007113"/>
                  <a:gd name="connsiteX201" fmla="*/ 172453 w 770239"/>
                  <a:gd name="connsiteY201" fmla="*/ 970926 h 1007113"/>
                  <a:gd name="connsiteX202" fmla="*/ 196516 w 770239"/>
                  <a:gd name="connsiteY202" fmla="*/ 962904 h 1007113"/>
                  <a:gd name="connsiteX203" fmla="*/ 204537 w 770239"/>
                  <a:gd name="connsiteY203" fmla="*/ 970926 h 1007113"/>
                  <a:gd name="connsiteX204" fmla="*/ 212558 w 770239"/>
                  <a:gd name="connsiteY204" fmla="*/ 982957 h 1007113"/>
                  <a:gd name="connsiteX205" fmla="*/ 224590 w 770239"/>
                  <a:gd name="connsiteY205" fmla="*/ 990978 h 1007113"/>
                  <a:gd name="connsiteX206" fmla="*/ 228600 w 770239"/>
                  <a:gd name="connsiteY206" fmla="*/ 1003010 h 1007113"/>
                  <a:gd name="connsiteX207" fmla="*/ 272716 w 770239"/>
                  <a:gd name="connsiteY207" fmla="*/ 1003010 h 1007113"/>
                  <a:gd name="connsiteX208" fmla="*/ 280737 w 770239"/>
                  <a:gd name="connsiteY208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64485 w 770239"/>
                  <a:gd name="connsiteY9" fmla="*/ 901997 h 1007113"/>
                  <a:gd name="connsiteX10" fmla="*/ 304800 w 770239"/>
                  <a:gd name="connsiteY10" fmla="*/ 862641 h 1007113"/>
                  <a:gd name="connsiteX11" fmla="*/ 312821 w 770239"/>
                  <a:gd name="connsiteY11" fmla="*/ 850610 h 1007113"/>
                  <a:gd name="connsiteX12" fmla="*/ 320842 w 770239"/>
                  <a:gd name="connsiteY12" fmla="*/ 838578 h 1007113"/>
                  <a:gd name="connsiteX13" fmla="*/ 296779 w 770239"/>
                  <a:gd name="connsiteY13" fmla="*/ 834568 h 1007113"/>
                  <a:gd name="connsiteX14" fmla="*/ 292769 w 770239"/>
                  <a:gd name="connsiteY14" fmla="*/ 822536 h 1007113"/>
                  <a:gd name="connsiteX15" fmla="*/ 328863 w 770239"/>
                  <a:gd name="connsiteY15" fmla="*/ 818526 h 1007113"/>
                  <a:gd name="connsiteX16" fmla="*/ 352926 w 770239"/>
                  <a:gd name="connsiteY16" fmla="*/ 806494 h 1007113"/>
                  <a:gd name="connsiteX17" fmla="*/ 356937 w 770239"/>
                  <a:gd name="connsiteY17" fmla="*/ 794462 h 1007113"/>
                  <a:gd name="connsiteX18" fmla="*/ 352926 w 770239"/>
                  <a:gd name="connsiteY18" fmla="*/ 782431 h 1007113"/>
                  <a:gd name="connsiteX19" fmla="*/ 336884 w 770239"/>
                  <a:gd name="connsiteY19" fmla="*/ 778420 h 1007113"/>
                  <a:gd name="connsiteX20" fmla="*/ 324853 w 770239"/>
                  <a:gd name="connsiteY20" fmla="*/ 774410 h 1007113"/>
                  <a:gd name="connsiteX21" fmla="*/ 328863 w 770239"/>
                  <a:gd name="connsiteY21" fmla="*/ 762378 h 1007113"/>
                  <a:gd name="connsiteX22" fmla="*/ 340895 w 770239"/>
                  <a:gd name="connsiteY22" fmla="*/ 758368 h 1007113"/>
                  <a:gd name="connsiteX23" fmla="*/ 397042 w 770239"/>
                  <a:gd name="connsiteY23" fmla="*/ 754357 h 1007113"/>
                  <a:gd name="connsiteX24" fmla="*/ 401053 w 770239"/>
                  <a:gd name="connsiteY24" fmla="*/ 706231 h 1007113"/>
                  <a:gd name="connsiteX25" fmla="*/ 405063 w 770239"/>
                  <a:gd name="connsiteY25" fmla="*/ 686178 h 1007113"/>
                  <a:gd name="connsiteX26" fmla="*/ 393032 w 770239"/>
                  <a:gd name="connsiteY26" fmla="*/ 678157 h 1007113"/>
                  <a:gd name="connsiteX27" fmla="*/ 381000 w 770239"/>
                  <a:gd name="connsiteY27" fmla="*/ 666126 h 1007113"/>
                  <a:gd name="connsiteX28" fmla="*/ 376990 w 770239"/>
                  <a:gd name="connsiteY28" fmla="*/ 654094 h 1007113"/>
                  <a:gd name="connsiteX29" fmla="*/ 401053 w 770239"/>
                  <a:gd name="connsiteY29" fmla="*/ 646073 h 1007113"/>
                  <a:gd name="connsiteX30" fmla="*/ 413084 w 770239"/>
                  <a:gd name="connsiteY30" fmla="*/ 642062 h 1007113"/>
                  <a:gd name="connsiteX31" fmla="*/ 412862 w 770239"/>
                  <a:gd name="connsiteY31" fmla="*/ 605790 h 1007113"/>
                  <a:gd name="connsiteX32" fmla="*/ 453190 w 770239"/>
                  <a:gd name="connsiteY32" fmla="*/ 601957 h 1007113"/>
                  <a:gd name="connsiteX33" fmla="*/ 434897 w 770239"/>
                  <a:gd name="connsiteY33" fmla="*/ 575734 h 1007113"/>
                  <a:gd name="connsiteX34" fmla="*/ 460988 w 770239"/>
                  <a:gd name="connsiteY34" fmla="*/ 583976 h 1007113"/>
                  <a:gd name="connsiteX35" fmla="*/ 467235 w 770239"/>
                  <a:gd name="connsiteY35" fmla="*/ 561378 h 1007113"/>
                  <a:gd name="connsiteX36" fmla="*/ 487213 w 770239"/>
                  <a:gd name="connsiteY36" fmla="*/ 568023 h 1007113"/>
                  <a:gd name="connsiteX37" fmla="*/ 497305 w 770239"/>
                  <a:gd name="connsiteY37" fmla="*/ 541799 h 1007113"/>
                  <a:gd name="connsiteX38" fmla="*/ 489018 w 770239"/>
                  <a:gd name="connsiteY38" fmla="*/ 515665 h 1007113"/>
                  <a:gd name="connsiteX39" fmla="*/ 537411 w 770239"/>
                  <a:gd name="connsiteY39" fmla="*/ 509715 h 1007113"/>
                  <a:gd name="connsiteX40" fmla="*/ 525112 w 770239"/>
                  <a:gd name="connsiteY40" fmla="*/ 489529 h 1007113"/>
                  <a:gd name="connsiteX41" fmla="*/ 553453 w 770239"/>
                  <a:gd name="connsiteY41" fmla="*/ 489662 h 1007113"/>
                  <a:gd name="connsiteX42" fmla="*/ 569495 w 770239"/>
                  <a:gd name="connsiteY42" fmla="*/ 465599 h 1007113"/>
                  <a:gd name="connsiteX43" fmla="*/ 559313 w 770239"/>
                  <a:gd name="connsiteY43" fmla="*/ 451541 h 1007113"/>
                  <a:gd name="connsiteX44" fmla="*/ 579410 w 770239"/>
                  <a:gd name="connsiteY44" fmla="*/ 449735 h 1007113"/>
                  <a:gd name="connsiteX45" fmla="*/ 593558 w 770239"/>
                  <a:gd name="connsiteY45" fmla="*/ 413462 h 1007113"/>
                  <a:gd name="connsiteX46" fmla="*/ 621632 w 770239"/>
                  <a:gd name="connsiteY46" fmla="*/ 381378 h 1007113"/>
                  <a:gd name="connsiteX47" fmla="*/ 633663 w 770239"/>
                  <a:gd name="connsiteY47" fmla="*/ 357315 h 1007113"/>
                  <a:gd name="connsiteX48" fmla="*/ 641684 w 770239"/>
                  <a:gd name="connsiteY48" fmla="*/ 333252 h 1007113"/>
                  <a:gd name="connsiteX49" fmla="*/ 645695 w 770239"/>
                  <a:gd name="connsiteY49" fmla="*/ 321220 h 1007113"/>
                  <a:gd name="connsiteX50" fmla="*/ 621632 w 770239"/>
                  <a:gd name="connsiteY50" fmla="*/ 337262 h 1007113"/>
                  <a:gd name="connsiteX51" fmla="*/ 609600 w 770239"/>
                  <a:gd name="connsiteY51" fmla="*/ 345283 h 1007113"/>
                  <a:gd name="connsiteX52" fmla="*/ 585537 w 770239"/>
                  <a:gd name="connsiteY52" fmla="*/ 353304 h 1007113"/>
                  <a:gd name="connsiteX53" fmla="*/ 577516 w 770239"/>
                  <a:gd name="connsiteY53" fmla="*/ 341273 h 1007113"/>
                  <a:gd name="connsiteX54" fmla="*/ 581526 w 770239"/>
                  <a:gd name="connsiteY54" fmla="*/ 329241 h 1007113"/>
                  <a:gd name="connsiteX55" fmla="*/ 601579 w 770239"/>
                  <a:gd name="connsiteY55" fmla="*/ 313199 h 1007113"/>
                  <a:gd name="connsiteX56" fmla="*/ 625642 w 770239"/>
                  <a:gd name="connsiteY56" fmla="*/ 289136 h 1007113"/>
                  <a:gd name="connsiteX57" fmla="*/ 637674 w 770239"/>
                  <a:gd name="connsiteY57" fmla="*/ 277104 h 1007113"/>
                  <a:gd name="connsiteX58" fmla="*/ 649705 w 770239"/>
                  <a:gd name="connsiteY58" fmla="*/ 273094 h 1007113"/>
                  <a:gd name="connsiteX59" fmla="*/ 661737 w 770239"/>
                  <a:gd name="connsiteY59" fmla="*/ 261062 h 1007113"/>
                  <a:gd name="connsiteX60" fmla="*/ 697832 w 770239"/>
                  <a:gd name="connsiteY60" fmla="*/ 232989 h 1007113"/>
                  <a:gd name="connsiteX61" fmla="*/ 713874 w 770239"/>
                  <a:gd name="connsiteY61" fmla="*/ 216947 h 1007113"/>
                  <a:gd name="connsiteX62" fmla="*/ 729916 w 770239"/>
                  <a:gd name="connsiteY62" fmla="*/ 192883 h 1007113"/>
                  <a:gd name="connsiteX63" fmla="*/ 733926 w 770239"/>
                  <a:gd name="connsiteY63" fmla="*/ 180852 h 1007113"/>
                  <a:gd name="connsiteX64" fmla="*/ 745958 w 770239"/>
                  <a:gd name="connsiteY64" fmla="*/ 168820 h 1007113"/>
                  <a:gd name="connsiteX65" fmla="*/ 770199 w 770239"/>
                  <a:gd name="connsiteY65" fmla="*/ 136514 h 1007113"/>
                  <a:gd name="connsiteX66" fmla="*/ 745002 w 770239"/>
                  <a:gd name="connsiteY66" fmla="*/ 129522 h 1007113"/>
                  <a:gd name="connsiteX67" fmla="*/ 749969 w 770239"/>
                  <a:gd name="connsiteY67" fmla="*/ 100641 h 1007113"/>
                  <a:gd name="connsiteX68" fmla="*/ 724727 w 770239"/>
                  <a:gd name="connsiteY68" fmla="*/ 111274 h 1007113"/>
                  <a:gd name="connsiteX69" fmla="*/ 693821 w 770239"/>
                  <a:gd name="connsiteY69" fmla="*/ 104652 h 1007113"/>
                  <a:gd name="connsiteX70" fmla="*/ 677779 w 770239"/>
                  <a:gd name="connsiteY70" fmla="*/ 128715 h 1007113"/>
                  <a:gd name="connsiteX71" fmla="*/ 669758 w 770239"/>
                  <a:gd name="connsiteY71" fmla="*/ 140747 h 1007113"/>
                  <a:gd name="connsiteX72" fmla="*/ 665748 w 770239"/>
                  <a:gd name="connsiteY72" fmla="*/ 128715 h 1007113"/>
                  <a:gd name="connsiteX73" fmla="*/ 673769 w 770239"/>
                  <a:gd name="connsiteY73" fmla="*/ 116683 h 1007113"/>
                  <a:gd name="connsiteX74" fmla="*/ 677779 w 770239"/>
                  <a:gd name="connsiteY74" fmla="*/ 104652 h 1007113"/>
                  <a:gd name="connsiteX75" fmla="*/ 673769 w 770239"/>
                  <a:gd name="connsiteY75" fmla="*/ 88610 h 1007113"/>
                  <a:gd name="connsiteX76" fmla="*/ 639701 w 770239"/>
                  <a:gd name="connsiteY76" fmla="*/ 86761 h 1007113"/>
                  <a:gd name="connsiteX77" fmla="*/ 625642 w 770239"/>
                  <a:gd name="connsiteY77" fmla="*/ 68557 h 1007113"/>
                  <a:gd name="connsiteX78" fmla="*/ 581526 w 770239"/>
                  <a:gd name="connsiteY78" fmla="*/ 80589 h 1007113"/>
                  <a:gd name="connsiteX79" fmla="*/ 577516 w 770239"/>
                  <a:gd name="connsiteY79" fmla="*/ 102757 h 1007113"/>
                  <a:gd name="connsiteX80" fmla="*/ 573505 w 770239"/>
                  <a:gd name="connsiteY80" fmla="*/ 80589 h 1007113"/>
                  <a:gd name="connsiteX81" fmla="*/ 573639 w 770239"/>
                  <a:gd name="connsiteY81" fmla="*/ 28496 h 1007113"/>
                  <a:gd name="connsiteX82" fmla="*/ 549442 w 770239"/>
                  <a:gd name="connsiteY82" fmla="*/ 20431 h 1007113"/>
                  <a:gd name="connsiteX83" fmla="*/ 533489 w 770239"/>
                  <a:gd name="connsiteY83" fmla="*/ 24441 h 1007113"/>
                  <a:gd name="connsiteX84" fmla="*/ 519385 w 770239"/>
                  <a:gd name="connsiteY84" fmla="*/ 52559 h 1007113"/>
                  <a:gd name="connsiteX85" fmla="*/ 513348 w 770239"/>
                  <a:gd name="connsiteY85" fmla="*/ 84599 h 1007113"/>
                  <a:gd name="connsiteX86" fmla="*/ 509337 w 770239"/>
                  <a:gd name="connsiteY86" fmla="*/ 72568 h 1007113"/>
                  <a:gd name="connsiteX87" fmla="*/ 497305 w 770239"/>
                  <a:gd name="connsiteY87" fmla="*/ 12410 h 1007113"/>
                  <a:gd name="connsiteX88" fmla="*/ 485274 w 770239"/>
                  <a:gd name="connsiteY88" fmla="*/ 8399 h 1007113"/>
                  <a:gd name="connsiteX89" fmla="*/ 465132 w 770239"/>
                  <a:gd name="connsiteY89" fmla="*/ 245 h 1007113"/>
                  <a:gd name="connsiteX90" fmla="*/ 449179 w 770239"/>
                  <a:gd name="connsiteY90" fmla="*/ 28452 h 1007113"/>
                  <a:gd name="connsiteX91" fmla="*/ 414800 w 770239"/>
                  <a:gd name="connsiteY91" fmla="*/ 28318 h 1007113"/>
                  <a:gd name="connsiteX92" fmla="*/ 401053 w 770239"/>
                  <a:gd name="connsiteY92" fmla="*/ 50754 h 1007113"/>
                  <a:gd name="connsiteX93" fmla="*/ 373068 w 770239"/>
                  <a:gd name="connsiteY93" fmla="*/ 24352 h 1007113"/>
                  <a:gd name="connsiteX94" fmla="*/ 352926 w 770239"/>
                  <a:gd name="connsiteY94" fmla="*/ 36473 h 1007113"/>
                  <a:gd name="connsiteX95" fmla="*/ 344905 w 770239"/>
                  <a:gd name="connsiteY95" fmla="*/ 48504 h 1007113"/>
                  <a:gd name="connsiteX96" fmla="*/ 332874 w 770239"/>
                  <a:gd name="connsiteY96" fmla="*/ 56526 h 1007113"/>
                  <a:gd name="connsiteX97" fmla="*/ 308811 w 770239"/>
                  <a:gd name="connsiteY97" fmla="*/ 60536 h 1007113"/>
                  <a:gd name="connsiteX98" fmla="*/ 296779 w 770239"/>
                  <a:gd name="connsiteY98" fmla="*/ 100641 h 1007113"/>
                  <a:gd name="connsiteX99" fmla="*/ 264486 w 770239"/>
                  <a:gd name="connsiteY99" fmla="*/ 119384 h 1007113"/>
                  <a:gd name="connsiteX100" fmla="*/ 244776 w 770239"/>
                  <a:gd name="connsiteY100" fmla="*/ 90503 h 1007113"/>
                  <a:gd name="connsiteX101" fmla="*/ 224590 w 770239"/>
                  <a:gd name="connsiteY101" fmla="*/ 112673 h 1007113"/>
                  <a:gd name="connsiteX102" fmla="*/ 212558 w 770239"/>
                  <a:gd name="connsiteY102" fmla="*/ 120694 h 1007113"/>
                  <a:gd name="connsiteX103" fmla="*/ 208548 w 770239"/>
                  <a:gd name="connsiteY103" fmla="*/ 132726 h 1007113"/>
                  <a:gd name="connsiteX104" fmla="*/ 228911 w 770239"/>
                  <a:gd name="connsiteY104" fmla="*/ 205315 h 1007113"/>
                  <a:gd name="connsiteX105" fmla="*/ 208681 w 770239"/>
                  <a:gd name="connsiteY105" fmla="*/ 162872 h 1007113"/>
                  <a:gd name="connsiteX106" fmla="*/ 192505 w 770239"/>
                  <a:gd name="connsiteY106" fmla="*/ 140747 h 1007113"/>
                  <a:gd name="connsiteX107" fmla="*/ 180474 w 770239"/>
                  <a:gd name="connsiteY107" fmla="*/ 136736 h 1007113"/>
                  <a:gd name="connsiteX108" fmla="*/ 152356 w 770239"/>
                  <a:gd name="connsiteY108" fmla="*/ 154672 h 1007113"/>
                  <a:gd name="connsiteX109" fmla="*/ 152400 w 770239"/>
                  <a:gd name="connsiteY109" fmla="*/ 176841 h 1007113"/>
                  <a:gd name="connsiteX110" fmla="*/ 164432 w 770239"/>
                  <a:gd name="connsiteY110" fmla="*/ 200904 h 1007113"/>
                  <a:gd name="connsiteX111" fmla="*/ 172453 w 770239"/>
                  <a:gd name="connsiteY111" fmla="*/ 208926 h 1007113"/>
                  <a:gd name="connsiteX112" fmla="*/ 180474 w 770239"/>
                  <a:gd name="connsiteY112" fmla="*/ 220957 h 1007113"/>
                  <a:gd name="connsiteX113" fmla="*/ 144379 w 770239"/>
                  <a:gd name="connsiteY113" fmla="*/ 212936 h 1007113"/>
                  <a:gd name="connsiteX114" fmla="*/ 132348 w 770239"/>
                  <a:gd name="connsiteY114" fmla="*/ 200904 h 1007113"/>
                  <a:gd name="connsiteX115" fmla="*/ 92242 w 770239"/>
                  <a:gd name="connsiteY115" fmla="*/ 200904 h 1007113"/>
                  <a:gd name="connsiteX116" fmla="*/ 80211 w 770239"/>
                  <a:gd name="connsiteY116" fmla="*/ 241010 h 1007113"/>
                  <a:gd name="connsiteX117" fmla="*/ 76200 w 770239"/>
                  <a:gd name="connsiteY117" fmla="*/ 253041 h 1007113"/>
                  <a:gd name="connsiteX118" fmla="*/ 32084 w 770239"/>
                  <a:gd name="connsiteY118" fmla="*/ 265073 h 1007113"/>
                  <a:gd name="connsiteX119" fmla="*/ 0 w 770239"/>
                  <a:gd name="connsiteY119" fmla="*/ 269083 h 1007113"/>
                  <a:gd name="connsiteX120" fmla="*/ 12032 w 770239"/>
                  <a:gd name="connsiteY120" fmla="*/ 281115 h 1007113"/>
                  <a:gd name="connsiteX121" fmla="*/ 24063 w 770239"/>
                  <a:gd name="connsiteY121" fmla="*/ 285126 h 1007113"/>
                  <a:gd name="connsiteX122" fmla="*/ 40105 w 770239"/>
                  <a:gd name="connsiteY122" fmla="*/ 301168 h 1007113"/>
                  <a:gd name="connsiteX123" fmla="*/ 52137 w 770239"/>
                  <a:gd name="connsiteY123" fmla="*/ 313199 h 1007113"/>
                  <a:gd name="connsiteX124" fmla="*/ 40105 w 770239"/>
                  <a:gd name="connsiteY124" fmla="*/ 321220 h 1007113"/>
                  <a:gd name="connsiteX125" fmla="*/ 16042 w 770239"/>
                  <a:gd name="connsiteY125" fmla="*/ 329241 h 1007113"/>
                  <a:gd name="connsiteX126" fmla="*/ 22170 w 770239"/>
                  <a:gd name="connsiteY126" fmla="*/ 355465 h 1007113"/>
                  <a:gd name="connsiteX127" fmla="*/ 42311 w 770239"/>
                  <a:gd name="connsiteY127" fmla="*/ 351143 h 1007113"/>
                  <a:gd name="connsiteX128" fmla="*/ 33933 w 770239"/>
                  <a:gd name="connsiteY128" fmla="*/ 377412 h 1007113"/>
                  <a:gd name="connsiteX129" fmla="*/ 80211 w 770239"/>
                  <a:gd name="connsiteY129" fmla="*/ 369347 h 1007113"/>
                  <a:gd name="connsiteX130" fmla="*/ 76200 w 770239"/>
                  <a:gd name="connsiteY130" fmla="*/ 381378 h 1007113"/>
                  <a:gd name="connsiteX131" fmla="*/ 52137 w 770239"/>
                  <a:gd name="connsiteY131" fmla="*/ 397420 h 1007113"/>
                  <a:gd name="connsiteX132" fmla="*/ 79984 w 770239"/>
                  <a:gd name="connsiteY132" fmla="*/ 415398 h 1007113"/>
                  <a:gd name="connsiteX133" fmla="*/ 112739 w 770239"/>
                  <a:gd name="connsiteY133" fmla="*/ 401297 h 1007113"/>
                  <a:gd name="connsiteX134" fmla="*/ 138781 w 770239"/>
                  <a:gd name="connsiteY134" fmla="*/ 393095 h 1007113"/>
                  <a:gd name="connsiteX135" fmla="*/ 104585 w 770239"/>
                  <a:gd name="connsiteY135" fmla="*/ 433604 h 1007113"/>
                  <a:gd name="connsiteX136" fmla="*/ 124326 w 770239"/>
                  <a:gd name="connsiteY136" fmla="*/ 449557 h 1007113"/>
                  <a:gd name="connsiteX137" fmla="*/ 138781 w 770239"/>
                  <a:gd name="connsiteY137" fmla="*/ 429590 h 1007113"/>
                  <a:gd name="connsiteX138" fmla="*/ 167167 w 770239"/>
                  <a:gd name="connsiteY138" fmla="*/ 419453 h 1007113"/>
                  <a:gd name="connsiteX139" fmla="*/ 146096 w 770239"/>
                  <a:gd name="connsiteY139" fmla="*/ 451541 h 1007113"/>
                  <a:gd name="connsiteX140" fmla="*/ 212558 w 770239"/>
                  <a:gd name="connsiteY140" fmla="*/ 461589 h 1007113"/>
                  <a:gd name="connsiteX141" fmla="*/ 224590 w 770239"/>
                  <a:gd name="connsiteY141" fmla="*/ 457578 h 1007113"/>
                  <a:gd name="connsiteX142" fmla="*/ 238129 w 770239"/>
                  <a:gd name="connsiteY142" fmla="*/ 441755 h 1007113"/>
                  <a:gd name="connsiteX143" fmla="*/ 238648 w 770239"/>
                  <a:gd name="connsiteY143" fmla="*/ 413108 h 1007113"/>
                  <a:gd name="connsiteX144" fmla="*/ 260684 w 770239"/>
                  <a:gd name="connsiteY144" fmla="*/ 437526 h 1007113"/>
                  <a:gd name="connsiteX145" fmla="*/ 264695 w 770239"/>
                  <a:gd name="connsiteY145" fmla="*/ 425494 h 1007113"/>
                  <a:gd name="connsiteX146" fmla="*/ 276726 w 770239"/>
                  <a:gd name="connsiteY146" fmla="*/ 417473 h 1007113"/>
                  <a:gd name="connsiteX147" fmla="*/ 260684 w 770239"/>
                  <a:gd name="connsiteY147" fmla="*/ 441536 h 1007113"/>
                  <a:gd name="connsiteX148" fmla="*/ 244642 w 770239"/>
                  <a:gd name="connsiteY148" fmla="*/ 465599 h 1007113"/>
                  <a:gd name="connsiteX149" fmla="*/ 232611 w 770239"/>
                  <a:gd name="connsiteY149" fmla="*/ 469610 h 1007113"/>
                  <a:gd name="connsiteX150" fmla="*/ 224590 w 770239"/>
                  <a:gd name="connsiteY150" fmla="*/ 481641 h 1007113"/>
                  <a:gd name="connsiteX151" fmla="*/ 212558 w 770239"/>
                  <a:gd name="connsiteY151" fmla="*/ 485652 h 1007113"/>
                  <a:gd name="connsiteX152" fmla="*/ 236621 w 770239"/>
                  <a:gd name="connsiteY152" fmla="*/ 493673 h 1007113"/>
                  <a:gd name="connsiteX153" fmla="*/ 224590 w 770239"/>
                  <a:gd name="connsiteY153" fmla="*/ 497683 h 1007113"/>
                  <a:gd name="connsiteX154" fmla="*/ 180474 w 770239"/>
                  <a:gd name="connsiteY154" fmla="*/ 501694 h 1007113"/>
                  <a:gd name="connsiteX155" fmla="*/ 176463 w 770239"/>
                  <a:gd name="connsiteY155" fmla="*/ 513726 h 1007113"/>
                  <a:gd name="connsiteX156" fmla="*/ 168442 w 770239"/>
                  <a:gd name="connsiteY156" fmla="*/ 525757 h 1007113"/>
                  <a:gd name="connsiteX157" fmla="*/ 176463 w 770239"/>
                  <a:gd name="connsiteY157" fmla="*/ 537789 h 1007113"/>
                  <a:gd name="connsiteX158" fmla="*/ 184484 w 770239"/>
                  <a:gd name="connsiteY158" fmla="*/ 561852 h 1007113"/>
                  <a:gd name="connsiteX159" fmla="*/ 180474 w 770239"/>
                  <a:gd name="connsiteY159" fmla="*/ 573883 h 1007113"/>
                  <a:gd name="connsiteX160" fmla="*/ 168442 w 770239"/>
                  <a:gd name="connsiteY160" fmla="*/ 549820 h 1007113"/>
                  <a:gd name="connsiteX161" fmla="*/ 152400 w 770239"/>
                  <a:gd name="connsiteY161" fmla="*/ 525757 h 1007113"/>
                  <a:gd name="connsiteX162" fmla="*/ 144379 w 770239"/>
                  <a:gd name="connsiteY162" fmla="*/ 513726 h 1007113"/>
                  <a:gd name="connsiteX163" fmla="*/ 124326 w 770239"/>
                  <a:gd name="connsiteY163" fmla="*/ 517736 h 1007113"/>
                  <a:gd name="connsiteX164" fmla="*/ 120316 w 770239"/>
                  <a:gd name="connsiteY164" fmla="*/ 529768 h 1007113"/>
                  <a:gd name="connsiteX165" fmla="*/ 132348 w 770239"/>
                  <a:gd name="connsiteY165" fmla="*/ 549820 h 1007113"/>
                  <a:gd name="connsiteX166" fmla="*/ 140369 w 770239"/>
                  <a:gd name="connsiteY166" fmla="*/ 561852 h 1007113"/>
                  <a:gd name="connsiteX167" fmla="*/ 148390 w 770239"/>
                  <a:gd name="connsiteY167" fmla="*/ 585915 h 1007113"/>
                  <a:gd name="connsiteX168" fmla="*/ 152400 w 770239"/>
                  <a:gd name="connsiteY168" fmla="*/ 597947 h 1007113"/>
                  <a:gd name="connsiteX169" fmla="*/ 156411 w 770239"/>
                  <a:gd name="connsiteY169" fmla="*/ 613989 h 1007113"/>
                  <a:gd name="connsiteX170" fmla="*/ 196516 w 770239"/>
                  <a:gd name="connsiteY170" fmla="*/ 650083 h 1007113"/>
                  <a:gd name="connsiteX171" fmla="*/ 208548 w 770239"/>
                  <a:gd name="connsiteY171" fmla="*/ 654094 h 1007113"/>
                  <a:gd name="connsiteX172" fmla="*/ 176463 w 770239"/>
                  <a:gd name="connsiteY172" fmla="*/ 670136 h 1007113"/>
                  <a:gd name="connsiteX173" fmla="*/ 164432 w 770239"/>
                  <a:gd name="connsiteY173" fmla="*/ 674147 h 1007113"/>
                  <a:gd name="connsiteX174" fmla="*/ 152400 w 770239"/>
                  <a:gd name="connsiteY174" fmla="*/ 678157 h 1007113"/>
                  <a:gd name="connsiteX175" fmla="*/ 144379 w 770239"/>
                  <a:gd name="connsiteY175" fmla="*/ 694199 h 1007113"/>
                  <a:gd name="connsiteX176" fmla="*/ 140369 w 770239"/>
                  <a:gd name="connsiteY176" fmla="*/ 710241 h 1007113"/>
                  <a:gd name="connsiteX177" fmla="*/ 128337 w 770239"/>
                  <a:gd name="connsiteY177" fmla="*/ 718262 h 1007113"/>
                  <a:gd name="connsiteX178" fmla="*/ 112295 w 770239"/>
                  <a:gd name="connsiteY178" fmla="*/ 754357 h 1007113"/>
                  <a:gd name="connsiteX179" fmla="*/ 108284 w 770239"/>
                  <a:gd name="connsiteY179" fmla="*/ 766389 h 1007113"/>
                  <a:gd name="connsiteX180" fmla="*/ 104274 w 770239"/>
                  <a:gd name="connsiteY180" fmla="*/ 778420 h 1007113"/>
                  <a:gd name="connsiteX181" fmla="*/ 112295 w 770239"/>
                  <a:gd name="connsiteY181" fmla="*/ 790452 h 1007113"/>
                  <a:gd name="connsiteX182" fmla="*/ 128337 w 770239"/>
                  <a:gd name="connsiteY182" fmla="*/ 794462 h 1007113"/>
                  <a:gd name="connsiteX183" fmla="*/ 140369 w 770239"/>
                  <a:gd name="connsiteY183" fmla="*/ 798473 h 1007113"/>
                  <a:gd name="connsiteX184" fmla="*/ 148390 w 770239"/>
                  <a:gd name="connsiteY184" fmla="*/ 810504 h 1007113"/>
                  <a:gd name="connsiteX185" fmla="*/ 152400 w 770239"/>
                  <a:gd name="connsiteY185" fmla="*/ 826547 h 1007113"/>
                  <a:gd name="connsiteX186" fmla="*/ 156411 w 770239"/>
                  <a:gd name="connsiteY186" fmla="*/ 838578 h 1007113"/>
                  <a:gd name="connsiteX187" fmla="*/ 144379 w 770239"/>
                  <a:gd name="connsiteY187" fmla="*/ 842589 h 1007113"/>
                  <a:gd name="connsiteX188" fmla="*/ 136358 w 770239"/>
                  <a:gd name="connsiteY188" fmla="*/ 830557 h 1007113"/>
                  <a:gd name="connsiteX189" fmla="*/ 124326 w 770239"/>
                  <a:gd name="connsiteY189" fmla="*/ 826547 h 1007113"/>
                  <a:gd name="connsiteX190" fmla="*/ 100263 w 770239"/>
                  <a:gd name="connsiteY190" fmla="*/ 814515 h 1007113"/>
                  <a:gd name="connsiteX191" fmla="*/ 88232 w 770239"/>
                  <a:gd name="connsiteY191" fmla="*/ 806494 h 1007113"/>
                  <a:gd name="connsiteX192" fmla="*/ 72190 w 770239"/>
                  <a:gd name="connsiteY192" fmla="*/ 870662 h 1007113"/>
                  <a:gd name="connsiteX193" fmla="*/ 96253 w 770239"/>
                  <a:gd name="connsiteY193" fmla="*/ 886704 h 1007113"/>
                  <a:gd name="connsiteX194" fmla="*/ 92242 w 770239"/>
                  <a:gd name="connsiteY194" fmla="*/ 906757 h 1007113"/>
                  <a:gd name="connsiteX195" fmla="*/ 68179 w 770239"/>
                  <a:gd name="connsiteY195" fmla="*/ 922799 h 1007113"/>
                  <a:gd name="connsiteX196" fmla="*/ 60158 w 770239"/>
                  <a:gd name="connsiteY196" fmla="*/ 950873 h 1007113"/>
                  <a:gd name="connsiteX197" fmla="*/ 64169 w 770239"/>
                  <a:gd name="connsiteY197" fmla="*/ 978947 h 1007113"/>
                  <a:gd name="connsiteX198" fmla="*/ 124326 w 770239"/>
                  <a:gd name="connsiteY198" fmla="*/ 986968 h 1007113"/>
                  <a:gd name="connsiteX199" fmla="*/ 136358 w 770239"/>
                  <a:gd name="connsiteY199" fmla="*/ 990978 h 1007113"/>
                  <a:gd name="connsiteX200" fmla="*/ 164432 w 770239"/>
                  <a:gd name="connsiteY200" fmla="*/ 982957 h 1007113"/>
                  <a:gd name="connsiteX201" fmla="*/ 172453 w 770239"/>
                  <a:gd name="connsiteY201" fmla="*/ 970926 h 1007113"/>
                  <a:gd name="connsiteX202" fmla="*/ 196516 w 770239"/>
                  <a:gd name="connsiteY202" fmla="*/ 962904 h 1007113"/>
                  <a:gd name="connsiteX203" fmla="*/ 204537 w 770239"/>
                  <a:gd name="connsiteY203" fmla="*/ 970926 h 1007113"/>
                  <a:gd name="connsiteX204" fmla="*/ 212558 w 770239"/>
                  <a:gd name="connsiteY204" fmla="*/ 982957 h 1007113"/>
                  <a:gd name="connsiteX205" fmla="*/ 224590 w 770239"/>
                  <a:gd name="connsiteY205" fmla="*/ 990978 h 1007113"/>
                  <a:gd name="connsiteX206" fmla="*/ 228600 w 770239"/>
                  <a:gd name="connsiteY206" fmla="*/ 1003010 h 1007113"/>
                  <a:gd name="connsiteX207" fmla="*/ 272716 w 770239"/>
                  <a:gd name="connsiteY207" fmla="*/ 1003010 h 1007113"/>
                  <a:gd name="connsiteX208" fmla="*/ 280737 w 770239"/>
                  <a:gd name="connsiteY208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64485 w 770239"/>
                  <a:gd name="connsiteY9" fmla="*/ 901997 h 1007113"/>
                  <a:gd name="connsiteX10" fmla="*/ 307062 w 770239"/>
                  <a:gd name="connsiteY10" fmla="*/ 90199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56411 w 770239"/>
                  <a:gd name="connsiteY187" fmla="*/ 838578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07062 w 770239"/>
                  <a:gd name="connsiteY10" fmla="*/ 90199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56411 w 770239"/>
                  <a:gd name="connsiteY187" fmla="*/ 838578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56411 w 770239"/>
                  <a:gd name="connsiteY187" fmla="*/ 838578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359853 w 770239"/>
                  <a:gd name="connsiteY147" fmla="*/ 407335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359853 w 770239"/>
                  <a:gd name="connsiteY147" fmla="*/ 407335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260684 w 770239"/>
                  <a:gd name="connsiteY145" fmla="*/ 437526 h 1007113"/>
                  <a:gd name="connsiteX146" fmla="*/ 303217 w 770239"/>
                  <a:gd name="connsiteY146" fmla="*/ 431576 h 1007113"/>
                  <a:gd name="connsiteX147" fmla="*/ 359853 w 770239"/>
                  <a:gd name="connsiteY147" fmla="*/ 407335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260684 w 770239"/>
                  <a:gd name="connsiteY145" fmla="*/ 437526 h 1007113"/>
                  <a:gd name="connsiteX146" fmla="*/ 303217 w 770239"/>
                  <a:gd name="connsiteY146" fmla="*/ 43157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31646 w 770239"/>
                  <a:gd name="connsiteY145" fmla="*/ 386839 h 1007113"/>
                  <a:gd name="connsiteX146" fmla="*/ 303217 w 770239"/>
                  <a:gd name="connsiteY146" fmla="*/ 43157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31646 w 770239"/>
                  <a:gd name="connsiteY145" fmla="*/ 386839 h 1007113"/>
                  <a:gd name="connsiteX146" fmla="*/ 370125 w 770239"/>
                  <a:gd name="connsiteY146" fmla="*/ 37480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19481 w 770239"/>
                  <a:gd name="connsiteY145" fmla="*/ 388866 h 1007113"/>
                  <a:gd name="connsiteX146" fmla="*/ 370125 w 770239"/>
                  <a:gd name="connsiteY146" fmla="*/ 37480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19481 w 770239"/>
                  <a:gd name="connsiteY145" fmla="*/ 388866 h 1007113"/>
                  <a:gd name="connsiteX146" fmla="*/ 388372 w 770239"/>
                  <a:gd name="connsiteY146" fmla="*/ 34236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19481 w 770239"/>
                  <a:gd name="connsiteY145" fmla="*/ 388866 h 1007113"/>
                  <a:gd name="connsiteX146" fmla="*/ 388372 w 770239"/>
                  <a:gd name="connsiteY146" fmla="*/ 342366 h 1007113"/>
                  <a:gd name="connsiteX147" fmla="*/ 351667 w 770239"/>
                  <a:gd name="connsiteY147" fmla="*/ 389041 h 1007113"/>
                  <a:gd name="connsiteX148" fmla="*/ 359853 w 770239"/>
                  <a:gd name="connsiteY148" fmla="*/ 407335 h 1007113"/>
                  <a:gd name="connsiteX149" fmla="*/ 295151 w 770239"/>
                  <a:gd name="connsiteY149" fmla="*/ 419234 h 1007113"/>
                  <a:gd name="connsiteX150" fmla="*/ 244642 w 770239"/>
                  <a:gd name="connsiteY150" fmla="*/ 465599 h 1007113"/>
                  <a:gd name="connsiteX151" fmla="*/ 232611 w 770239"/>
                  <a:gd name="connsiteY151" fmla="*/ 469610 h 1007113"/>
                  <a:gd name="connsiteX152" fmla="*/ 224590 w 770239"/>
                  <a:gd name="connsiteY152" fmla="*/ 481641 h 1007113"/>
                  <a:gd name="connsiteX153" fmla="*/ 212558 w 770239"/>
                  <a:gd name="connsiteY153" fmla="*/ 485652 h 1007113"/>
                  <a:gd name="connsiteX154" fmla="*/ 236621 w 770239"/>
                  <a:gd name="connsiteY154" fmla="*/ 493673 h 1007113"/>
                  <a:gd name="connsiteX155" fmla="*/ 224590 w 770239"/>
                  <a:gd name="connsiteY155" fmla="*/ 497683 h 1007113"/>
                  <a:gd name="connsiteX156" fmla="*/ 180474 w 770239"/>
                  <a:gd name="connsiteY156" fmla="*/ 501694 h 1007113"/>
                  <a:gd name="connsiteX157" fmla="*/ 176463 w 770239"/>
                  <a:gd name="connsiteY157" fmla="*/ 513726 h 1007113"/>
                  <a:gd name="connsiteX158" fmla="*/ 168442 w 770239"/>
                  <a:gd name="connsiteY158" fmla="*/ 525757 h 1007113"/>
                  <a:gd name="connsiteX159" fmla="*/ 176463 w 770239"/>
                  <a:gd name="connsiteY159" fmla="*/ 537789 h 1007113"/>
                  <a:gd name="connsiteX160" fmla="*/ 184484 w 770239"/>
                  <a:gd name="connsiteY160" fmla="*/ 561852 h 1007113"/>
                  <a:gd name="connsiteX161" fmla="*/ 180474 w 770239"/>
                  <a:gd name="connsiteY161" fmla="*/ 573883 h 1007113"/>
                  <a:gd name="connsiteX162" fmla="*/ 168442 w 770239"/>
                  <a:gd name="connsiteY162" fmla="*/ 549820 h 1007113"/>
                  <a:gd name="connsiteX163" fmla="*/ 152400 w 770239"/>
                  <a:gd name="connsiteY163" fmla="*/ 525757 h 1007113"/>
                  <a:gd name="connsiteX164" fmla="*/ 144379 w 770239"/>
                  <a:gd name="connsiteY164" fmla="*/ 513726 h 1007113"/>
                  <a:gd name="connsiteX165" fmla="*/ 124326 w 770239"/>
                  <a:gd name="connsiteY165" fmla="*/ 517736 h 1007113"/>
                  <a:gd name="connsiteX166" fmla="*/ 120316 w 770239"/>
                  <a:gd name="connsiteY166" fmla="*/ 529768 h 1007113"/>
                  <a:gd name="connsiteX167" fmla="*/ 132348 w 770239"/>
                  <a:gd name="connsiteY167" fmla="*/ 549820 h 1007113"/>
                  <a:gd name="connsiteX168" fmla="*/ 140369 w 770239"/>
                  <a:gd name="connsiteY168" fmla="*/ 561852 h 1007113"/>
                  <a:gd name="connsiteX169" fmla="*/ 148390 w 770239"/>
                  <a:gd name="connsiteY169" fmla="*/ 585915 h 1007113"/>
                  <a:gd name="connsiteX170" fmla="*/ 152400 w 770239"/>
                  <a:gd name="connsiteY170" fmla="*/ 597947 h 1007113"/>
                  <a:gd name="connsiteX171" fmla="*/ 156411 w 770239"/>
                  <a:gd name="connsiteY171" fmla="*/ 613989 h 1007113"/>
                  <a:gd name="connsiteX172" fmla="*/ 196516 w 770239"/>
                  <a:gd name="connsiteY172" fmla="*/ 650083 h 1007113"/>
                  <a:gd name="connsiteX173" fmla="*/ 208548 w 770239"/>
                  <a:gd name="connsiteY173" fmla="*/ 654094 h 1007113"/>
                  <a:gd name="connsiteX174" fmla="*/ 176463 w 770239"/>
                  <a:gd name="connsiteY174" fmla="*/ 670136 h 1007113"/>
                  <a:gd name="connsiteX175" fmla="*/ 164432 w 770239"/>
                  <a:gd name="connsiteY175" fmla="*/ 674147 h 1007113"/>
                  <a:gd name="connsiteX176" fmla="*/ 152400 w 770239"/>
                  <a:gd name="connsiteY176" fmla="*/ 678157 h 1007113"/>
                  <a:gd name="connsiteX177" fmla="*/ 144379 w 770239"/>
                  <a:gd name="connsiteY177" fmla="*/ 694199 h 1007113"/>
                  <a:gd name="connsiteX178" fmla="*/ 140369 w 770239"/>
                  <a:gd name="connsiteY178" fmla="*/ 710241 h 1007113"/>
                  <a:gd name="connsiteX179" fmla="*/ 128337 w 770239"/>
                  <a:gd name="connsiteY179" fmla="*/ 718262 h 1007113"/>
                  <a:gd name="connsiteX180" fmla="*/ 112295 w 770239"/>
                  <a:gd name="connsiteY180" fmla="*/ 754357 h 1007113"/>
                  <a:gd name="connsiteX181" fmla="*/ 108284 w 770239"/>
                  <a:gd name="connsiteY181" fmla="*/ 766389 h 1007113"/>
                  <a:gd name="connsiteX182" fmla="*/ 104274 w 770239"/>
                  <a:gd name="connsiteY182" fmla="*/ 778420 h 1007113"/>
                  <a:gd name="connsiteX183" fmla="*/ 112295 w 770239"/>
                  <a:gd name="connsiteY183" fmla="*/ 790452 h 1007113"/>
                  <a:gd name="connsiteX184" fmla="*/ 128337 w 770239"/>
                  <a:gd name="connsiteY184" fmla="*/ 794462 h 1007113"/>
                  <a:gd name="connsiteX185" fmla="*/ 140369 w 770239"/>
                  <a:gd name="connsiteY185" fmla="*/ 798473 h 1007113"/>
                  <a:gd name="connsiteX186" fmla="*/ 148390 w 770239"/>
                  <a:gd name="connsiteY186" fmla="*/ 810504 h 1007113"/>
                  <a:gd name="connsiteX187" fmla="*/ 152400 w 770239"/>
                  <a:gd name="connsiteY187" fmla="*/ 826547 h 1007113"/>
                  <a:gd name="connsiteX188" fmla="*/ 180741 w 770239"/>
                  <a:gd name="connsiteY188" fmla="*/ 852770 h 1007113"/>
                  <a:gd name="connsiteX189" fmla="*/ 144379 w 770239"/>
                  <a:gd name="connsiteY189" fmla="*/ 842589 h 1007113"/>
                  <a:gd name="connsiteX190" fmla="*/ 136358 w 770239"/>
                  <a:gd name="connsiteY190" fmla="*/ 830557 h 1007113"/>
                  <a:gd name="connsiteX191" fmla="*/ 124326 w 770239"/>
                  <a:gd name="connsiteY191" fmla="*/ 826547 h 1007113"/>
                  <a:gd name="connsiteX192" fmla="*/ 100263 w 770239"/>
                  <a:gd name="connsiteY192" fmla="*/ 814515 h 1007113"/>
                  <a:gd name="connsiteX193" fmla="*/ 88232 w 770239"/>
                  <a:gd name="connsiteY193" fmla="*/ 806494 h 1007113"/>
                  <a:gd name="connsiteX194" fmla="*/ 72190 w 770239"/>
                  <a:gd name="connsiteY194" fmla="*/ 870662 h 1007113"/>
                  <a:gd name="connsiteX195" fmla="*/ 96253 w 770239"/>
                  <a:gd name="connsiteY195" fmla="*/ 886704 h 1007113"/>
                  <a:gd name="connsiteX196" fmla="*/ 92242 w 770239"/>
                  <a:gd name="connsiteY196" fmla="*/ 906757 h 1007113"/>
                  <a:gd name="connsiteX197" fmla="*/ 68179 w 770239"/>
                  <a:gd name="connsiteY197" fmla="*/ 922799 h 1007113"/>
                  <a:gd name="connsiteX198" fmla="*/ 60158 w 770239"/>
                  <a:gd name="connsiteY198" fmla="*/ 950873 h 1007113"/>
                  <a:gd name="connsiteX199" fmla="*/ 64169 w 770239"/>
                  <a:gd name="connsiteY199" fmla="*/ 978947 h 1007113"/>
                  <a:gd name="connsiteX200" fmla="*/ 124326 w 770239"/>
                  <a:gd name="connsiteY200" fmla="*/ 986968 h 1007113"/>
                  <a:gd name="connsiteX201" fmla="*/ 136358 w 770239"/>
                  <a:gd name="connsiteY201" fmla="*/ 990978 h 1007113"/>
                  <a:gd name="connsiteX202" fmla="*/ 164432 w 770239"/>
                  <a:gd name="connsiteY202" fmla="*/ 982957 h 1007113"/>
                  <a:gd name="connsiteX203" fmla="*/ 172453 w 770239"/>
                  <a:gd name="connsiteY203" fmla="*/ 970926 h 1007113"/>
                  <a:gd name="connsiteX204" fmla="*/ 196516 w 770239"/>
                  <a:gd name="connsiteY204" fmla="*/ 962904 h 1007113"/>
                  <a:gd name="connsiteX205" fmla="*/ 204537 w 770239"/>
                  <a:gd name="connsiteY205" fmla="*/ 970926 h 1007113"/>
                  <a:gd name="connsiteX206" fmla="*/ 212558 w 770239"/>
                  <a:gd name="connsiteY206" fmla="*/ 982957 h 1007113"/>
                  <a:gd name="connsiteX207" fmla="*/ 224590 w 770239"/>
                  <a:gd name="connsiteY207" fmla="*/ 990978 h 1007113"/>
                  <a:gd name="connsiteX208" fmla="*/ 228600 w 770239"/>
                  <a:gd name="connsiteY208" fmla="*/ 1003010 h 1007113"/>
                  <a:gd name="connsiteX209" fmla="*/ 272716 w 770239"/>
                  <a:gd name="connsiteY209" fmla="*/ 1003010 h 1007113"/>
                  <a:gd name="connsiteX210" fmla="*/ 280737 w 770239"/>
                  <a:gd name="connsiteY210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15172 w 770239"/>
                  <a:gd name="connsiteY144" fmla="*/ 368766 h 1007113"/>
                  <a:gd name="connsiteX145" fmla="*/ 348132 w 770239"/>
                  <a:gd name="connsiteY145" fmla="*/ 325926 h 1007113"/>
                  <a:gd name="connsiteX146" fmla="*/ 319481 w 770239"/>
                  <a:gd name="connsiteY146" fmla="*/ 388866 h 1007113"/>
                  <a:gd name="connsiteX147" fmla="*/ 388372 w 770239"/>
                  <a:gd name="connsiteY147" fmla="*/ 342366 h 1007113"/>
                  <a:gd name="connsiteX148" fmla="*/ 351667 w 770239"/>
                  <a:gd name="connsiteY148" fmla="*/ 389041 h 1007113"/>
                  <a:gd name="connsiteX149" fmla="*/ 359853 w 770239"/>
                  <a:gd name="connsiteY149" fmla="*/ 407335 h 1007113"/>
                  <a:gd name="connsiteX150" fmla="*/ 295151 w 770239"/>
                  <a:gd name="connsiteY150" fmla="*/ 419234 h 1007113"/>
                  <a:gd name="connsiteX151" fmla="*/ 244642 w 770239"/>
                  <a:gd name="connsiteY151" fmla="*/ 465599 h 1007113"/>
                  <a:gd name="connsiteX152" fmla="*/ 232611 w 770239"/>
                  <a:gd name="connsiteY152" fmla="*/ 469610 h 1007113"/>
                  <a:gd name="connsiteX153" fmla="*/ 224590 w 770239"/>
                  <a:gd name="connsiteY153" fmla="*/ 481641 h 1007113"/>
                  <a:gd name="connsiteX154" fmla="*/ 212558 w 770239"/>
                  <a:gd name="connsiteY154" fmla="*/ 485652 h 1007113"/>
                  <a:gd name="connsiteX155" fmla="*/ 236621 w 770239"/>
                  <a:gd name="connsiteY155" fmla="*/ 493673 h 1007113"/>
                  <a:gd name="connsiteX156" fmla="*/ 224590 w 770239"/>
                  <a:gd name="connsiteY156" fmla="*/ 497683 h 1007113"/>
                  <a:gd name="connsiteX157" fmla="*/ 180474 w 770239"/>
                  <a:gd name="connsiteY157" fmla="*/ 501694 h 1007113"/>
                  <a:gd name="connsiteX158" fmla="*/ 176463 w 770239"/>
                  <a:gd name="connsiteY158" fmla="*/ 513726 h 1007113"/>
                  <a:gd name="connsiteX159" fmla="*/ 168442 w 770239"/>
                  <a:gd name="connsiteY159" fmla="*/ 525757 h 1007113"/>
                  <a:gd name="connsiteX160" fmla="*/ 176463 w 770239"/>
                  <a:gd name="connsiteY160" fmla="*/ 537789 h 1007113"/>
                  <a:gd name="connsiteX161" fmla="*/ 184484 w 770239"/>
                  <a:gd name="connsiteY161" fmla="*/ 561852 h 1007113"/>
                  <a:gd name="connsiteX162" fmla="*/ 180474 w 770239"/>
                  <a:gd name="connsiteY162" fmla="*/ 573883 h 1007113"/>
                  <a:gd name="connsiteX163" fmla="*/ 168442 w 770239"/>
                  <a:gd name="connsiteY163" fmla="*/ 549820 h 1007113"/>
                  <a:gd name="connsiteX164" fmla="*/ 152400 w 770239"/>
                  <a:gd name="connsiteY164" fmla="*/ 525757 h 1007113"/>
                  <a:gd name="connsiteX165" fmla="*/ 144379 w 770239"/>
                  <a:gd name="connsiteY165" fmla="*/ 513726 h 1007113"/>
                  <a:gd name="connsiteX166" fmla="*/ 124326 w 770239"/>
                  <a:gd name="connsiteY166" fmla="*/ 517736 h 1007113"/>
                  <a:gd name="connsiteX167" fmla="*/ 120316 w 770239"/>
                  <a:gd name="connsiteY167" fmla="*/ 529768 h 1007113"/>
                  <a:gd name="connsiteX168" fmla="*/ 132348 w 770239"/>
                  <a:gd name="connsiteY168" fmla="*/ 549820 h 1007113"/>
                  <a:gd name="connsiteX169" fmla="*/ 140369 w 770239"/>
                  <a:gd name="connsiteY169" fmla="*/ 561852 h 1007113"/>
                  <a:gd name="connsiteX170" fmla="*/ 148390 w 770239"/>
                  <a:gd name="connsiteY170" fmla="*/ 585915 h 1007113"/>
                  <a:gd name="connsiteX171" fmla="*/ 152400 w 770239"/>
                  <a:gd name="connsiteY171" fmla="*/ 597947 h 1007113"/>
                  <a:gd name="connsiteX172" fmla="*/ 156411 w 770239"/>
                  <a:gd name="connsiteY172" fmla="*/ 613989 h 1007113"/>
                  <a:gd name="connsiteX173" fmla="*/ 196516 w 770239"/>
                  <a:gd name="connsiteY173" fmla="*/ 650083 h 1007113"/>
                  <a:gd name="connsiteX174" fmla="*/ 208548 w 770239"/>
                  <a:gd name="connsiteY174" fmla="*/ 654094 h 1007113"/>
                  <a:gd name="connsiteX175" fmla="*/ 176463 w 770239"/>
                  <a:gd name="connsiteY175" fmla="*/ 670136 h 1007113"/>
                  <a:gd name="connsiteX176" fmla="*/ 164432 w 770239"/>
                  <a:gd name="connsiteY176" fmla="*/ 674147 h 1007113"/>
                  <a:gd name="connsiteX177" fmla="*/ 152400 w 770239"/>
                  <a:gd name="connsiteY177" fmla="*/ 678157 h 1007113"/>
                  <a:gd name="connsiteX178" fmla="*/ 144379 w 770239"/>
                  <a:gd name="connsiteY178" fmla="*/ 694199 h 1007113"/>
                  <a:gd name="connsiteX179" fmla="*/ 140369 w 770239"/>
                  <a:gd name="connsiteY179" fmla="*/ 710241 h 1007113"/>
                  <a:gd name="connsiteX180" fmla="*/ 128337 w 770239"/>
                  <a:gd name="connsiteY180" fmla="*/ 718262 h 1007113"/>
                  <a:gd name="connsiteX181" fmla="*/ 112295 w 770239"/>
                  <a:gd name="connsiteY181" fmla="*/ 754357 h 1007113"/>
                  <a:gd name="connsiteX182" fmla="*/ 108284 w 770239"/>
                  <a:gd name="connsiteY182" fmla="*/ 766389 h 1007113"/>
                  <a:gd name="connsiteX183" fmla="*/ 104274 w 770239"/>
                  <a:gd name="connsiteY183" fmla="*/ 778420 h 1007113"/>
                  <a:gd name="connsiteX184" fmla="*/ 112295 w 770239"/>
                  <a:gd name="connsiteY184" fmla="*/ 790452 h 1007113"/>
                  <a:gd name="connsiteX185" fmla="*/ 128337 w 770239"/>
                  <a:gd name="connsiteY185" fmla="*/ 794462 h 1007113"/>
                  <a:gd name="connsiteX186" fmla="*/ 140369 w 770239"/>
                  <a:gd name="connsiteY186" fmla="*/ 798473 h 1007113"/>
                  <a:gd name="connsiteX187" fmla="*/ 148390 w 770239"/>
                  <a:gd name="connsiteY187" fmla="*/ 810504 h 1007113"/>
                  <a:gd name="connsiteX188" fmla="*/ 152400 w 770239"/>
                  <a:gd name="connsiteY188" fmla="*/ 826547 h 1007113"/>
                  <a:gd name="connsiteX189" fmla="*/ 180741 w 770239"/>
                  <a:gd name="connsiteY189" fmla="*/ 852770 h 1007113"/>
                  <a:gd name="connsiteX190" fmla="*/ 144379 w 770239"/>
                  <a:gd name="connsiteY190" fmla="*/ 842589 h 1007113"/>
                  <a:gd name="connsiteX191" fmla="*/ 136358 w 770239"/>
                  <a:gd name="connsiteY191" fmla="*/ 830557 h 1007113"/>
                  <a:gd name="connsiteX192" fmla="*/ 124326 w 770239"/>
                  <a:gd name="connsiteY192" fmla="*/ 826547 h 1007113"/>
                  <a:gd name="connsiteX193" fmla="*/ 100263 w 770239"/>
                  <a:gd name="connsiteY193" fmla="*/ 814515 h 1007113"/>
                  <a:gd name="connsiteX194" fmla="*/ 88232 w 770239"/>
                  <a:gd name="connsiteY194" fmla="*/ 806494 h 1007113"/>
                  <a:gd name="connsiteX195" fmla="*/ 72190 w 770239"/>
                  <a:gd name="connsiteY195" fmla="*/ 870662 h 1007113"/>
                  <a:gd name="connsiteX196" fmla="*/ 96253 w 770239"/>
                  <a:gd name="connsiteY196" fmla="*/ 886704 h 1007113"/>
                  <a:gd name="connsiteX197" fmla="*/ 92242 w 770239"/>
                  <a:gd name="connsiteY197" fmla="*/ 906757 h 1007113"/>
                  <a:gd name="connsiteX198" fmla="*/ 68179 w 770239"/>
                  <a:gd name="connsiteY198" fmla="*/ 922799 h 1007113"/>
                  <a:gd name="connsiteX199" fmla="*/ 60158 w 770239"/>
                  <a:gd name="connsiteY199" fmla="*/ 950873 h 1007113"/>
                  <a:gd name="connsiteX200" fmla="*/ 64169 w 770239"/>
                  <a:gd name="connsiteY200" fmla="*/ 978947 h 1007113"/>
                  <a:gd name="connsiteX201" fmla="*/ 124326 w 770239"/>
                  <a:gd name="connsiteY201" fmla="*/ 986968 h 1007113"/>
                  <a:gd name="connsiteX202" fmla="*/ 136358 w 770239"/>
                  <a:gd name="connsiteY202" fmla="*/ 990978 h 1007113"/>
                  <a:gd name="connsiteX203" fmla="*/ 164432 w 770239"/>
                  <a:gd name="connsiteY203" fmla="*/ 982957 h 1007113"/>
                  <a:gd name="connsiteX204" fmla="*/ 172453 w 770239"/>
                  <a:gd name="connsiteY204" fmla="*/ 970926 h 1007113"/>
                  <a:gd name="connsiteX205" fmla="*/ 196516 w 770239"/>
                  <a:gd name="connsiteY205" fmla="*/ 962904 h 1007113"/>
                  <a:gd name="connsiteX206" fmla="*/ 204537 w 770239"/>
                  <a:gd name="connsiteY206" fmla="*/ 970926 h 1007113"/>
                  <a:gd name="connsiteX207" fmla="*/ 212558 w 770239"/>
                  <a:gd name="connsiteY207" fmla="*/ 982957 h 1007113"/>
                  <a:gd name="connsiteX208" fmla="*/ 224590 w 770239"/>
                  <a:gd name="connsiteY208" fmla="*/ 990978 h 1007113"/>
                  <a:gd name="connsiteX209" fmla="*/ 228600 w 770239"/>
                  <a:gd name="connsiteY209" fmla="*/ 1003010 h 1007113"/>
                  <a:gd name="connsiteX210" fmla="*/ 272716 w 770239"/>
                  <a:gd name="connsiteY210" fmla="*/ 1003010 h 1007113"/>
                  <a:gd name="connsiteX211" fmla="*/ 280737 w 770239"/>
                  <a:gd name="connsiteY211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44642 w 770239"/>
                  <a:gd name="connsiteY152" fmla="*/ 465599 h 1007113"/>
                  <a:gd name="connsiteX153" fmla="*/ 232611 w 770239"/>
                  <a:gd name="connsiteY153" fmla="*/ 469610 h 1007113"/>
                  <a:gd name="connsiteX154" fmla="*/ 224590 w 770239"/>
                  <a:gd name="connsiteY154" fmla="*/ 481641 h 1007113"/>
                  <a:gd name="connsiteX155" fmla="*/ 212558 w 770239"/>
                  <a:gd name="connsiteY155" fmla="*/ 485652 h 1007113"/>
                  <a:gd name="connsiteX156" fmla="*/ 236621 w 770239"/>
                  <a:gd name="connsiteY156" fmla="*/ 493673 h 1007113"/>
                  <a:gd name="connsiteX157" fmla="*/ 224590 w 770239"/>
                  <a:gd name="connsiteY157" fmla="*/ 497683 h 1007113"/>
                  <a:gd name="connsiteX158" fmla="*/ 180474 w 770239"/>
                  <a:gd name="connsiteY158" fmla="*/ 501694 h 1007113"/>
                  <a:gd name="connsiteX159" fmla="*/ 176463 w 770239"/>
                  <a:gd name="connsiteY159" fmla="*/ 513726 h 1007113"/>
                  <a:gd name="connsiteX160" fmla="*/ 168442 w 770239"/>
                  <a:gd name="connsiteY160" fmla="*/ 525757 h 1007113"/>
                  <a:gd name="connsiteX161" fmla="*/ 176463 w 770239"/>
                  <a:gd name="connsiteY161" fmla="*/ 537789 h 1007113"/>
                  <a:gd name="connsiteX162" fmla="*/ 184484 w 770239"/>
                  <a:gd name="connsiteY162" fmla="*/ 561852 h 1007113"/>
                  <a:gd name="connsiteX163" fmla="*/ 180474 w 770239"/>
                  <a:gd name="connsiteY163" fmla="*/ 573883 h 1007113"/>
                  <a:gd name="connsiteX164" fmla="*/ 168442 w 770239"/>
                  <a:gd name="connsiteY164" fmla="*/ 549820 h 1007113"/>
                  <a:gd name="connsiteX165" fmla="*/ 152400 w 770239"/>
                  <a:gd name="connsiteY165" fmla="*/ 525757 h 1007113"/>
                  <a:gd name="connsiteX166" fmla="*/ 144379 w 770239"/>
                  <a:gd name="connsiteY166" fmla="*/ 513726 h 1007113"/>
                  <a:gd name="connsiteX167" fmla="*/ 124326 w 770239"/>
                  <a:gd name="connsiteY167" fmla="*/ 517736 h 1007113"/>
                  <a:gd name="connsiteX168" fmla="*/ 120316 w 770239"/>
                  <a:gd name="connsiteY168" fmla="*/ 529768 h 1007113"/>
                  <a:gd name="connsiteX169" fmla="*/ 132348 w 770239"/>
                  <a:gd name="connsiteY169" fmla="*/ 549820 h 1007113"/>
                  <a:gd name="connsiteX170" fmla="*/ 140369 w 770239"/>
                  <a:gd name="connsiteY170" fmla="*/ 561852 h 1007113"/>
                  <a:gd name="connsiteX171" fmla="*/ 148390 w 770239"/>
                  <a:gd name="connsiteY171" fmla="*/ 585915 h 1007113"/>
                  <a:gd name="connsiteX172" fmla="*/ 152400 w 770239"/>
                  <a:gd name="connsiteY172" fmla="*/ 597947 h 1007113"/>
                  <a:gd name="connsiteX173" fmla="*/ 156411 w 770239"/>
                  <a:gd name="connsiteY173" fmla="*/ 613989 h 1007113"/>
                  <a:gd name="connsiteX174" fmla="*/ 196516 w 770239"/>
                  <a:gd name="connsiteY174" fmla="*/ 650083 h 1007113"/>
                  <a:gd name="connsiteX175" fmla="*/ 208548 w 770239"/>
                  <a:gd name="connsiteY175" fmla="*/ 654094 h 1007113"/>
                  <a:gd name="connsiteX176" fmla="*/ 176463 w 770239"/>
                  <a:gd name="connsiteY176" fmla="*/ 670136 h 1007113"/>
                  <a:gd name="connsiteX177" fmla="*/ 164432 w 770239"/>
                  <a:gd name="connsiteY177" fmla="*/ 674147 h 1007113"/>
                  <a:gd name="connsiteX178" fmla="*/ 152400 w 770239"/>
                  <a:gd name="connsiteY178" fmla="*/ 678157 h 1007113"/>
                  <a:gd name="connsiteX179" fmla="*/ 144379 w 770239"/>
                  <a:gd name="connsiteY179" fmla="*/ 694199 h 1007113"/>
                  <a:gd name="connsiteX180" fmla="*/ 140369 w 770239"/>
                  <a:gd name="connsiteY180" fmla="*/ 710241 h 1007113"/>
                  <a:gd name="connsiteX181" fmla="*/ 128337 w 770239"/>
                  <a:gd name="connsiteY181" fmla="*/ 718262 h 1007113"/>
                  <a:gd name="connsiteX182" fmla="*/ 112295 w 770239"/>
                  <a:gd name="connsiteY182" fmla="*/ 754357 h 1007113"/>
                  <a:gd name="connsiteX183" fmla="*/ 108284 w 770239"/>
                  <a:gd name="connsiteY183" fmla="*/ 766389 h 1007113"/>
                  <a:gd name="connsiteX184" fmla="*/ 104274 w 770239"/>
                  <a:gd name="connsiteY184" fmla="*/ 778420 h 1007113"/>
                  <a:gd name="connsiteX185" fmla="*/ 112295 w 770239"/>
                  <a:gd name="connsiteY185" fmla="*/ 790452 h 1007113"/>
                  <a:gd name="connsiteX186" fmla="*/ 128337 w 770239"/>
                  <a:gd name="connsiteY186" fmla="*/ 794462 h 1007113"/>
                  <a:gd name="connsiteX187" fmla="*/ 140369 w 770239"/>
                  <a:gd name="connsiteY187" fmla="*/ 798473 h 1007113"/>
                  <a:gd name="connsiteX188" fmla="*/ 148390 w 770239"/>
                  <a:gd name="connsiteY188" fmla="*/ 810504 h 1007113"/>
                  <a:gd name="connsiteX189" fmla="*/ 152400 w 770239"/>
                  <a:gd name="connsiteY189" fmla="*/ 826547 h 1007113"/>
                  <a:gd name="connsiteX190" fmla="*/ 180741 w 770239"/>
                  <a:gd name="connsiteY190" fmla="*/ 852770 h 1007113"/>
                  <a:gd name="connsiteX191" fmla="*/ 144379 w 770239"/>
                  <a:gd name="connsiteY191" fmla="*/ 842589 h 1007113"/>
                  <a:gd name="connsiteX192" fmla="*/ 136358 w 770239"/>
                  <a:gd name="connsiteY192" fmla="*/ 830557 h 1007113"/>
                  <a:gd name="connsiteX193" fmla="*/ 124326 w 770239"/>
                  <a:gd name="connsiteY193" fmla="*/ 826547 h 1007113"/>
                  <a:gd name="connsiteX194" fmla="*/ 100263 w 770239"/>
                  <a:gd name="connsiteY194" fmla="*/ 814515 h 1007113"/>
                  <a:gd name="connsiteX195" fmla="*/ 88232 w 770239"/>
                  <a:gd name="connsiteY195" fmla="*/ 806494 h 1007113"/>
                  <a:gd name="connsiteX196" fmla="*/ 72190 w 770239"/>
                  <a:gd name="connsiteY196" fmla="*/ 870662 h 1007113"/>
                  <a:gd name="connsiteX197" fmla="*/ 96253 w 770239"/>
                  <a:gd name="connsiteY197" fmla="*/ 886704 h 1007113"/>
                  <a:gd name="connsiteX198" fmla="*/ 92242 w 770239"/>
                  <a:gd name="connsiteY198" fmla="*/ 906757 h 1007113"/>
                  <a:gd name="connsiteX199" fmla="*/ 68179 w 770239"/>
                  <a:gd name="connsiteY199" fmla="*/ 922799 h 1007113"/>
                  <a:gd name="connsiteX200" fmla="*/ 60158 w 770239"/>
                  <a:gd name="connsiteY200" fmla="*/ 950873 h 1007113"/>
                  <a:gd name="connsiteX201" fmla="*/ 64169 w 770239"/>
                  <a:gd name="connsiteY201" fmla="*/ 978947 h 1007113"/>
                  <a:gd name="connsiteX202" fmla="*/ 124326 w 770239"/>
                  <a:gd name="connsiteY202" fmla="*/ 986968 h 1007113"/>
                  <a:gd name="connsiteX203" fmla="*/ 136358 w 770239"/>
                  <a:gd name="connsiteY203" fmla="*/ 990978 h 1007113"/>
                  <a:gd name="connsiteX204" fmla="*/ 164432 w 770239"/>
                  <a:gd name="connsiteY204" fmla="*/ 982957 h 1007113"/>
                  <a:gd name="connsiteX205" fmla="*/ 172453 w 770239"/>
                  <a:gd name="connsiteY205" fmla="*/ 970926 h 1007113"/>
                  <a:gd name="connsiteX206" fmla="*/ 196516 w 770239"/>
                  <a:gd name="connsiteY206" fmla="*/ 962904 h 1007113"/>
                  <a:gd name="connsiteX207" fmla="*/ 204537 w 770239"/>
                  <a:gd name="connsiteY207" fmla="*/ 970926 h 1007113"/>
                  <a:gd name="connsiteX208" fmla="*/ 212558 w 770239"/>
                  <a:gd name="connsiteY208" fmla="*/ 982957 h 1007113"/>
                  <a:gd name="connsiteX209" fmla="*/ 224590 w 770239"/>
                  <a:gd name="connsiteY209" fmla="*/ 990978 h 1007113"/>
                  <a:gd name="connsiteX210" fmla="*/ 228600 w 770239"/>
                  <a:gd name="connsiteY210" fmla="*/ 1003010 h 1007113"/>
                  <a:gd name="connsiteX211" fmla="*/ 272716 w 770239"/>
                  <a:gd name="connsiteY211" fmla="*/ 1003010 h 1007113"/>
                  <a:gd name="connsiteX212" fmla="*/ 280737 w 770239"/>
                  <a:gd name="connsiteY212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323282 w 770239"/>
                  <a:gd name="connsiteY152" fmla="*/ 502581 h 1007113"/>
                  <a:gd name="connsiteX153" fmla="*/ 244642 w 770239"/>
                  <a:gd name="connsiteY153" fmla="*/ 465599 h 1007113"/>
                  <a:gd name="connsiteX154" fmla="*/ 232611 w 770239"/>
                  <a:gd name="connsiteY154" fmla="*/ 469610 h 1007113"/>
                  <a:gd name="connsiteX155" fmla="*/ 224590 w 770239"/>
                  <a:gd name="connsiteY155" fmla="*/ 481641 h 1007113"/>
                  <a:gd name="connsiteX156" fmla="*/ 212558 w 770239"/>
                  <a:gd name="connsiteY156" fmla="*/ 485652 h 1007113"/>
                  <a:gd name="connsiteX157" fmla="*/ 236621 w 770239"/>
                  <a:gd name="connsiteY157" fmla="*/ 493673 h 1007113"/>
                  <a:gd name="connsiteX158" fmla="*/ 224590 w 770239"/>
                  <a:gd name="connsiteY158" fmla="*/ 497683 h 1007113"/>
                  <a:gd name="connsiteX159" fmla="*/ 180474 w 770239"/>
                  <a:gd name="connsiteY159" fmla="*/ 501694 h 1007113"/>
                  <a:gd name="connsiteX160" fmla="*/ 176463 w 770239"/>
                  <a:gd name="connsiteY160" fmla="*/ 513726 h 1007113"/>
                  <a:gd name="connsiteX161" fmla="*/ 168442 w 770239"/>
                  <a:gd name="connsiteY161" fmla="*/ 525757 h 1007113"/>
                  <a:gd name="connsiteX162" fmla="*/ 176463 w 770239"/>
                  <a:gd name="connsiteY162" fmla="*/ 537789 h 1007113"/>
                  <a:gd name="connsiteX163" fmla="*/ 184484 w 770239"/>
                  <a:gd name="connsiteY163" fmla="*/ 561852 h 1007113"/>
                  <a:gd name="connsiteX164" fmla="*/ 180474 w 770239"/>
                  <a:gd name="connsiteY164" fmla="*/ 573883 h 1007113"/>
                  <a:gd name="connsiteX165" fmla="*/ 168442 w 770239"/>
                  <a:gd name="connsiteY165" fmla="*/ 549820 h 1007113"/>
                  <a:gd name="connsiteX166" fmla="*/ 152400 w 770239"/>
                  <a:gd name="connsiteY166" fmla="*/ 525757 h 1007113"/>
                  <a:gd name="connsiteX167" fmla="*/ 144379 w 770239"/>
                  <a:gd name="connsiteY167" fmla="*/ 513726 h 1007113"/>
                  <a:gd name="connsiteX168" fmla="*/ 124326 w 770239"/>
                  <a:gd name="connsiteY168" fmla="*/ 517736 h 1007113"/>
                  <a:gd name="connsiteX169" fmla="*/ 120316 w 770239"/>
                  <a:gd name="connsiteY169" fmla="*/ 529768 h 1007113"/>
                  <a:gd name="connsiteX170" fmla="*/ 132348 w 770239"/>
                  <a:gd name="connsiteY170" fmla="*/ 549820 h 1007113"/>
                  <a:gd name="connsiteX171" fmla="*/ 140369 w 770239"/>
                  <a:gd name="connsiteY171" fmla="*/ 561852 h 1007113"/>
                  <a:gd name="connsiteX172" fmla="*/ 148390 w 770239"/>
                  <a:gd name="connsiteY172" fmla="*/ 585915 h 1007113"/>
                  <a:gd name="connsiteX173" fmla="*/ 152400 w 770239"/>
                  <a:gd name="connsiteY173" fmla="*/ 597947 h 1007113"/>
                  <a:gd name="connsiteX174" fmla="*/ 156411 w 770239"/>
                  <a:gd name="connsiteY174" fmla="*/ 613989 h 1007113"/>
                  <a:gd name="connsiteX175" fmla="*/ 196516 w 770239"/>
                  <a:gd name="connsiteY175" fmla="*/ 650083 h 1007113"/>
                  <a:gd name="connsiteX176" fmla="*/ 208548 w 770239"/>
                  <a:gd name="connsiteY176" fmla="*/ 654094 h 1007113"/>
                  <a:gd name="connsiteX177" fmla="*/ 176463 w 770239"/>
                  <a:gd name="connsiteY177" fmla="*/ 670136 h 1007113"/>
                  <a:gd name="connsiteX178" fmla="*/ 164432 w 770239"/>
                  <a:gd name="connsiteY178" fmla="*/ 674147 h 1007113"/>
                  <a:gd name="connsiteX179" fmla="*/ 152400 w 770239"/>
                  <a:gd name="connsiteY179" fmla="*/ 678157 h 1007113"/>
                  <a:gd name="connsiteX180" fmla="*/ 144379 w 770239"/>
                  <a:gd name="connsiteY180" fmla="*/ 694199 h 1007113"/>
                  <a:gd name="connsiteX181" fmla="*/ 140369 w 770239"/>
                  <a:gd name="connsiteY181" fmla="*/ 710241 h 1007113"/>
                  <a:gd name="connsiteX182" fmla="*/ 128337 w 770239"/>
                  <a:gd name="connsiteY182" fmla="*/ 718262 h 1007113"/>
                  <a:gd name="connsiteX183" fmla="*/ 112295 w 770239"/>
                  <a:gd name="connsiteY183" fmla="*/ 754357 h 1007113"/>
                  <a:gd name="connsiteX184" fmla="*/ 108284 w 770239"/>
                  <a:gd name="connsiteY184" fmla="*/ 766389 h 1007113"/>
                  <a:gd name="connsiteX185" fmla="*/ 104274 w 770239"/>
                  <a:gd name="connsiteY185" fmla="*/ 778420 h 1007113"/>
                  <a:gd name="connsiteX186" fmla="*/ 112295 w 770239"/>
                  <a:gd name="connsiteY186" fmla="*/ 790452 h 1007113"/>
                  <a:gd name="connsiteX187" fmla="*/ 128337 w 770239"/>
                  <a:gd name="connsiteY187" fmla="*/ 794462 h 1007113"/>
                  <a:gd name="connsiteX188" fmla="*/ 140369 w 770239"/>
                  <a:gd name="connsiteY188" fmla="*/ 798473 h 1007113"/>
                  <a:gd name="connsiteX189" fmla="*/ 148390 w 770239"/>
                  <a:gd name="connsiteY189" fmla="*/ 810504 h 1007113"/>
                  <a:gd name="connsiteX190" fmla="*/ 152400 w 770239"/>
                  <a:gd name="connsiteY190" fmla="*/ 826547 h 1007113"/>
                  <a:gd name="connsiteX191" fmla="*/ 180741 w 770239"/>
                  <a:gd name="connsiteY191" fmla="*/ 852770 h 1007113"/>
                  <a:gd name="connsiteX192" fmla="*/ 144379 w 770239"/>
                  <a:gd name="connsiteY192" fmla="*/ 842589 h 1007113"/>
                  <a:gd name="connsiteX193" fmla="*/ 136358 w 770239"/>
                  <a:gd name="connsiteY193" fmla="*/ 830557 h 1007113"/>
                  <a:gd name="connsiteX194" fmla="*/ 124326 w 770239"/>
                  <a:gd name="connsiteY194" fmla="*/ 826547 h 1007113"/>
                  <a:gd name="connsiteX195" fmla="*/ 100263 w 770239"/>
                  <a:gd name="connsiteY195" fmla="*/ 814515 h 1007113"/>
                  <a:gd name="connsiteX196" fmla="*/ 88232 w 770239"/>
                  <a:gd name="connsiteY196" fmla="*/ 806494 h 1007113"/>
                  <a:gd name="connsiteX197" fmla="*/ 72190 w 770239"/>
                  <a:gd name="connsiteY197" fmla="*/ 870662 h 1007113"/>
                  <a:gd name="connsiteX198" fmla="*/ 96253 w 770239"/>
                  <a:gd name="connsiteY198" fmla="*/ 886704 h 1007113"/>
                  <a:gd name="connsiteX199" fmla="*/ 92242 w 770239"/>
                  <a:gd name="connsiteY199" fmla="*/ 906757 h 1007113"/>
                  <a:gd name="connsiteX200" fmla="*/ 68179 w 770239"/>
                  <a:gd name="connsiteY200" fmla="*/ 922799 h 1007113"/>
                  <a:gd name="connsiteX201" fmla="*/ 60158 w 770239"/>
                  <a:gd name="connsiteY201" fmla="*/ 950873 h 1007113"/>
                  <a:gd name="connsiteX202" fmla="*/ 64169 w 770239"/>
                  <a:gd name="connsiteY202" fmla="*/ 978947 h 1007113"/>
                  <a:gd name="connsiteX203" fmla="*/ 124326 w 770239"/>
                  <a:gd name="connsiteY203" fmla="*/ 986968 h 1007113"/>
                  <a:gd name="connsiteX204" fmla="*/ 136358 w 770239"/>
                  <a:gd name="connsiteY204" fmla="*/ 990978 h 1007113"/>
                  <a:gd name="connsiteX205" fmla="*/ 164432 w 770239"/>
                  <a:gd name="connsiteY205" fmla="*/ 982957 h 1007113"/>
                  <a:gd name="connsiteX206" fmla="*/ 172453 w 770239"/>
                  <a:gd name="connsiteY206" fmla="*/ 970926 h 1007113"/>
                  <a:gd name="connsiteX207" fmla="*/ 196516 w 770239"/>
                  <a:gd name="connsiteY207" fmla="*/ 962904 h 1007113"/>
                  <a:gd name="connsiteX208" fmla="*/ 204537 w 770239"/>
                  <a:gd name="connsiteY208" fmla="*/ 970926 h 1007113"/>
                  <a:gd name="connsiteX209" fmla="*/ 212558 w 770239"/>
                  <a:gd name="connsiteY209" fmla="*/ 982957 h 1007113"/>
                  <a:gd name="connsiteX210" fmla="*/ 224590 w 770239"/>
                  <a:gd name="connsiteY210" fmla="*/ 990978 h 1007113"/>
                  <a:gd name="connsiteX211" fmla="*/ 228600 w 770239"/>
                  <a:gd name="connsiteY211" fmla="*/ 1003010 h 1007113"/>
                  <a:gd name="connsiteX212" fmla="*/ 272716 w 770239"/>
                  <a:gd name="connsiteY212" fmla="*/ 1003010 h 1007113"/>
                  <a:gd name="connsiteX213" fmla="*/ 280737 w 770239"/>
                  <a:gd name="connsiteY213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44642 w 770239"/>
                  <a:gd name="connsiteY154" fmla="*/ 465599 h 1007113"/>
                  <a:gd name="connsiteX155" fmla="*/ 232611 w 770239"/>
                  <a:gd name="connsiteY155" fmla="*/ 469610 h 1007113"/>
                  <a:gd name="connsiteX156" fmla="*/ 224590 w 770239"/>
                  <a:gd name="connsiteY156" fmla="*/ 481641 h 1007113"/>
                  <a:gd name="connsiteX157" fmla="*/ 212558 w 770239"/>
                  <a:gd name="connsiteY157" fmla="*/ 485652 h 1007113"/>
                  <a:gd name="connsiteX158" fmla="*/ 236621 w 770239"/>
                  <a:gd name="connsiteY158" fmla="*/ 493673 h 1007113"/>
                  <a:gd name="connsiteX159" fmla="*/ 224590 w 770239"/>
                  <a:gd name="connsiteY159" fmla="*/ 497683 h 1007113"/>
                  <a:gd name="connsiteX160" fmla="*/ 180474 w 770239"/>
                  <a:gd name="connsiteY160" fmla="*/ 501694 h 1007113"/>
                  <a:gd name="connsiteX161" fmla="*/ 176463 w 770239"/>
                  <a:gd name="connsiteY161" fmla="*/ 513726 h 1007113"/>
                  <a:gd name="connsiteX162" fmla="*/ 168442 w 770239"/>
                  <a:gd name="connsiteY162" fmla="*/ 525757 h 1007113"/>
                  <a:gd name="connsiteX163" fmla="*/ 176463 w 770239"/>
                  <a:gd name="connsiteY163" fmla="*/ 537789 h 1007113"/>
                  <a:gd name="connsiteX164" fmla="*/ 184484 w 770239"/>
                  <a:gd name="connsiteY164" fmla="*/ 561852 h 1007113"/>
                  <a:gd name="connsiteX165" fmla="*/ 180474 w 770239"/>
                  <a:gd name="connsiteY165" fmla="*/ 573883 h 1007113"/>
                  <a:gd name="connsiteX166" fmla="*/ 168442 w 770239"/>
                  <a:gd name="connsiteY166" fmla="*/ 549820 h 1007113"/>
                  <a:gd name="connsiteX167" fmla="*/ 152400 w 770239"/>
                  <a:gd name="connsiteY167" fmla="*/ 525757 h 1007113"/>
                  <a:gd name="connsiteX168" fmla="*/ 144379 w 770239"/>
                  <a:gd name="connsiteY168" fmla="*/ 513726 h 1007113"/>
                  <a:gd name="connsiteX169" fmla="*/ 124326 w 770239"/>
                  <a:gd name="connsiteY169" fmla="*/ 517736 h 1007113"/>
                  <a:gd name="connsiteX170" fmla="*/ 120316 w 770239"/>
                  <a:gd name="connsiteY170" fmla="*/ 529768 h 1007113"/>
                  <a:gd name="connsiteX171" fmla="*/ 132348 w 770239"/>
                  <a:gd name="connsiteY171" fmla="*/ 549820 h 1007113"/>
                  <a:gd name="connsiteX172" fmla="*/ 140369 w 770239"/>
                  <a:gd name="connsiteY172" fmla="*/ 561852 h 1007113"/>
                  <a:gd name="connsiteX173" fmla="*/ 148390 w 770239"/>
                  <a:gd name="connsiteY173" fmla="*/ 585915 h 1007113"/>
                  <a:gd name="connsiteX174" fmla="*/ 152400 w 770239"/>
                  <a:gd name="connsiteY174" fmla="*/ 597947 h 1007113"/>
                  <a:gd name="connsiteX175" fmla="*/ 156411 w 770239"/>
                  <a:gd name="connsiteY175" fmla="*/ 613989 h 1007113"/>
                  <a:gd name="connsiteX176" fmla="*/ 196516 w 770239"/>
                  <a:gd name="connsiteY176" fmla="*/ 650083 h 1007113"/>
                  <a:gd name="connsiteX177" fmla="*/ 208548 w 770239"/>
                  <a:gd name="connsiteY177" fmla="*/ 654094 h 1007113"/>
                  <a:gd name="connsiteX178" fmla="*/ 176463 w 770239"/>
                  <a:gd name="connsiteY178" fmla="*/ 670136 h 1007113"/>
                  <a:gd name="connsiteX179" fmla="*/ 164432 w 770239"/>
                  <a:gd name="connsiteY179" fmla="*/ 674147 h 1007113"/>
                  <a:gd name="connsiteX180" fmla="*/ 152400 w 770239"/>
                  <a:gd name="connsiteY180" fmla="*/ 678157 h 1007113"/>
                  <a:gd name="connsiteX181" fmla="*/ 144379 w 770239"/>
                  <a:gd name="connsiteY181" fmla="*/ 694199 h 1007113"/>
                  <a:gd name="connsiteX182" fmla="*/ 140369 w 770239"/>
                  <a:gd name="connsiteY182" fmla="*/ 710241 h 1007113"/>
                  <a:gd name="connsiteX183" fmla="*/ 128337 w 770239"/>
                  <a:gd name="connsiteY183" fmla="*/ 718262 h 1007113"/>
                  <a:gd name="connsiteX184" fmla="*/ 112295 w 770239"/>
                  <a:gd name="connsiteY184" fmla="*/ 754357 h 1007113"/>
                  <a:gd name="connsiteX185" fmla="*/ 108284 w 770239"/>
                  <a:gd name="connsiteY185" fmla="*/ 766389 h 1007113"/>
                  <a:gd name="connsiteX186" fmla="*/ 104274 w 770239"/>
                  <a:gd name="connsiteY186" fmla="*/ 778420 h 1007113"/>
                  <a:gd name="connsiteX187" fmla="*/ 112295 w 770239"/>
                  <a:gd name="connsiteY187" fmla="*/ 790452 h 1007113"/>
                  <a:gd name="connsiteX188" fmla="*/ 128337 w 770239"/>
                  <a:gd name="connsiteY188" fmla="*/ 794462 h 1007113"/>
                  <a:gd name="connsiteX189" fmla="*/ 140369 w 770239"/>
                  <a:gd name="connsiteY189" fmla="*/ 798473 h 1007113"/>
                  <a:gd name="connsiteX190" fmla="*/ 148390 w 770239"/>
                  <a:gd name="connsiteY190" fmla="*/ 810504 h 1007113"/>
                  <a:gd name="connsiteX191" fmla="*/ 152400 w 770239"/>
                  <a:gd name="connsiteY191" fmla="*/ 826547 h 1007113"/>
                  <a:gd name="connsiteX192" fmla="*/ 180741 w 770239"/>
                  <a:gd name="connsiteY192" fmla="*/ 852770 h 1007113"/>
                  <a:gd name="connsiteX193" fmla="*/ 144379 w 770239"/>
                  <a:gd name="connsiteY193" fmla="*/ 842589 h 1007113"/>
                  <a:gd name="connsiteX194" fmla="*/ 136358 w 770239"/>
                  <a:gd name="connsiteY194" fmla="*/ 830557 h 1007113"/>
                  <a:gd name="connsiteX195" fmla="*/ 124326 w 770239"/>
                  <a:gd name="connsiteY195" fmla="*/ 826547 h 1007113"/>
                  <a:gd name="connsiteX196" fmla="*/ 100263 w 770239"/>
                  <a:gd name="connsiteY196" fmla="*/ 814515 h 1007113"/>
                  <a:gd name="connsiteX197" fmla="*/ 88232 w 770239"/>
                  <a:gd name="connsiteY197" fmla="*/ 806494 h 1007113"/>
                  <a:gd name="connsiteX198" fmla="*/ 72190 w 770239"/>
                  <a:gd name="connsiteY198" fmla="*/ 870662 h 1007113"/>
                  <a:gd name="connsiteX199" fmla="*/ 96253 w 770239"/>
                  <a:gd name="connsiteY199" fmla="*/ 886704 h 1007113"/>
                  <a:gd name="connsiteX200" fmla="*/ 92242 w 770239"/>
                  <a:gd name="connsiteY200" fmla="*/ 906757 h 1007113"/>
                  <a:gd name="connsiteX201" fmla="*/ 68179 w 770239"/>
                  <a:gd name="connsiteY201" fmla="*/ 922799 h 1007113"/>
                  <a:gd name="connsiteX202" fmla="*/ 60158 w 770239"/>
                  <a:gd name="connsiteY202" fmla="*/ 950873 h 1007113"/>
                  <a:gd name="connsiteX203" fmla="*/ 64169 w 770239"/>
                  <a:gd name="connsiteY203" fmla="*/ 978947 h 1007113"/>
                  <a:gd name="connsiteX204" fmla="*/ 124326 w 770239"/>
                  <a:gd name="connsiteY204" fmla="*/ 986968 h 1007113"/>
                  <a:gd name="connsiteX205" fmla="*/ 136358 w 770239"/>
                  <a:gd name="connsiteY205" fmla="*/ 990978 h 1007113"/>
                  <a:gd name="connsiteX206" fmla="*/ 164432 w 770239"/>
                  <a:gd name="connsiteY206" fmla="*/ 982957 h 1007113"/>
                  <a:gd name="connsiteX207" fmla="*/ 172453 w 770239"/>
                  <a:gd name="connsiteY207" fmla="*/ 970926 h 1007113"/>
                  <a:gd name="connsiteX208" fmla="*/ 196516 w 770239"/>
                  <a:gd name="connsiteY208" fmla="*/ 962904 h 1007113"/>
                  <a:gd name="connsiteX209" fmla="*/ 204537 w 770239"/>
                  <a:gd name="connsiteY209" fmla="*/ 970926 h 1007113"/>
                  <a:gd name="connsiteX210" fmla="*/ 212558 w 770239"/>
                  <a:gd name="connsiteY210" fmla="*/ 982957 h 1007113"/>
                  <a:gd name="connsiteX211" fmla="*/ 224590 w 770239"/>
                  <a:gd name="connsiteY211" fmla="*/ 990978 h 1007113"/>
                  <a:gd name="connsiteX212" fmla="*/ 228600 w 770239"/>
                  <a:gd name="connsiteY212" fmla="*/ 1003010 h 1007113"/>
                  <a:gd name="connsiteX213" fmla="*/ 272716 w 770239"/>
                  <a:gd name="connsiteY213" fmla="*/ 1003010 h 1007113"/>
                  <a:gd name="connsiteX214" fmla="*/ 280737 w 770239"/>
                  <a:gd name="connsiteY214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74623 w 770239"/>
                  <a:gd name="connsiteY154" fmla="*/ 453921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70568 w 770239"/>
                  <a:gd name="connsiteY154" fmla="*/ 466086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70568 w 770239"/>
                  <a:gd name="connsiteY154" fmla="*/ 466086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84761 w 770239"/>
                  <a:gd name="connsiteY152" fmla="*/ 457975 h 1007113"/>
                  <a:gd name="connsiteX153" fmla="*/ 323282 w 770239"/>
                  <a:gd name="connsiteY153" fmla="*/ 502581 h 1007113"/>
                  <a:gd name="connsiteX154" fmla="*/ 270568 w 770239"/>
                  <a:gd name="connsiteY154" fmla="*/ 466086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6970 w 770239"/>
                  <a:gd name="connsiteY33" fmla="*/ 616149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6970 w 770239"/>
                  <a:gd name="connsiteY33" fmla="*/ 616149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497305 w 770239"/>
                  <a:gd name="connsiteY39" fmla="*/ 541799 h 1007113"/>
                  <a:gd name="connsiteX40" fmla="*/ 489018 w 770239"/>
                  <a:gd name="connsiteY40" fmla="*/ 515665 h 1007113"/>
                  <a:gd name="connsiteX41" fmla="*/ 537411 w 770239"/>
                  <a:gd name="connsiteY41" fmla="*/ 509715 h 1007113"/>
                  <a:gd name="connsiteX42" fmla="*/ 525112 w 770239"/>
                  <a:gd name="connsiteY42" fmla="*/ 489529 h 1007113"/>
                  <a:gd name="connsiteX43" fmla="*/ 553453 w 770239"/>
                  <a:gd name="connsiteY43" fmla="*/ 489662 h 1007113"/>
                  <a:gd name="connsiteX44" fmla="*/ 569495 w 770239"/>
                  <a:gd name="connsiteY44" fmla="*/ 465599 h 1007113"/>
                  <a:gd name="connsiteX45" fmla="*/ 559313 w 770239"/>
                  <a:gd name="connsiteY45" fmla="*/ 451541 h 1007113"/>
                  <a:gd name="connsiteX46" fmla="*/ 579410 w 770239"/>
                  <a:gd name="connsiteY46" fmla="*/ 449735 h 1007113"/>
                  <a:gd name="connsiteX47" fmla="*/ 593558 w 770239"/>
                  <a:gd name="connsiteY47" fmla="*/ 413462 h 1007113"/>
                  <a:gd name="connsiteX48" fmla="*/ 621632 w 770239"/>
                  <a:gd name="connsiteY48" fmla="*/ 381378 h 1007113"/>
                  <a:gd name="connsiteX49" fmla="*/ 633663 w 770239"/>
                  <a:gd name="connsiteY49" fmla="*/ 357315 h 1007113"/>
                  <a:gd name="connsiteX50" fmla="*/ 641684 w 770239"/>
                  <a:gd name="connsiteY50" fmla="*/ 333252 h 1007113"/>
                  <a:gd name="connsiteX51" fmla="*/ 645695 w 770239"/>
                  <a:gd name="connsiteY51" fmla="*/ 321220 h 1007113"/>
                  <a:gd name="connsiteX52" fmla="*/ 621632 w 770239"/>
                  <a:gd name="connsiteY52" fmla="*/ 337262 h 1007113"/>
                  <a:gd name="connsiteX53" fmla="*/ 609600 w 770239"/>
                  <a:gd name="connsiteY53" fmla="*/ 345283 h 1007113"/>
                  <a:gd name="connsiteX54" fmla="*/ 585537 w 770239"/>
                  <a:gd name="connsiteY54" fmla="*/ 353304 h 1007113"/>
                  <a:gd name="connsiteX55" fmla="*/ 577516 w 770239"/>
                  <a:gd name="connsiteY55" fmla="*/ 341273 h 1007113"/>
                  <a:gd name="connsiteX56" fmla="*/ 581526 w 770239"/>
                  <a:gd name="connsiteY56" fmla="*/ 329241 h 1007113"/>
                  <a:gd name="connsiteX57" fmla="*/ 601579 w 770239"/>
                  <a:gd name="connsiteY57" fmla="*/ 313199 h 1007113"/>
                  <a:gd name="connsiteX58" fmla="*/ 625642 w 770239"/>
                  <a:gd name="connsiteY58" fmla="*/ 289136 h 1007113"/>
                  <a:gd name="connsiteX59" fmla="*/ 637674 w 770239"/>
                  <a:gd name="connsiteY59" fmla="*/ 277104 h 1007113"/>
                  <a:gd name="connsiteX60" fmla="*/ 649705 w 770239"/>
                  <a:gd name="connsiteY60" fmla="*/ 273094 h 1007113"/>
                  <a:gd name="connsiteX61" fmla="*/ 661737 w 770239"/>
                  <a:gd name="connsiteY61" fmla="*/ 261062 h 1007113"/>
                  <a:gd name="connsiteX62" fmla="*/ 697832 w 770239"/>
                  <a:gd name="connsiteY62" fmla="*/ 232989 h 1007113"/>
                  <a:gd name="connsiteX63" fmla="*/ 713874 w 770239"/>
                  <a:gd name="connsiteY63" fmla="*/ 216947 h 1007113"/>
                  <a:gd name="connsiteX64" fmla="*/ 729916 w 770239"/>
                  <a:gd name="connsiteY64" fmla="*/ 192883 h 1007113"/>
                  <a:gd name="connsiteX65" fmla="*/ 733926 w 770239"/>
                  <a:gd name="connsiteY65" fmla="*/ 180852 h 1007113"/>
                  <a:gd name="connsiteX66" fmla="*/ 745958 w 770239"/>
                  <a:gd name="connsiteY66" fmla="*/ 168820 h 1007113"/>
                  <a:gd name="connsiteX67" fmla="*/ 770199 w 770239"/>
                  <a:gd name="connsiteY67" fmla="*/ 136514 h 1007113"/>
                  <a:gd name="connsiteX68" fmla="*/ 745002 w 770239"/>
                  <a:gd name="connsiteY68" fmla="*/ 129522 h 1007113"/>
                  <a:gd name="connsiteX69" fmla="*/ 749969 w 770239"/>
                  <a:gd name="connsiteY69" fmla="*/ 100641 h 1007113"/>
                  <a:gd name="connsiteX70" fmla="*/ 724727 w 770239"/>
                  <a:gd name="connsiteY70" fmla="*/ 111274 h 1007113"/>
                  <a:gd name="connsiteX71" fmla="*/ 693821 w 770239"/>
                  <a:gd name="connsiteY71" fmla="*/ 104652 h 1007113"/>
                  <a:gd name="connsiteX72" fmla="*/ 677779 w 770239"/>
                  <a:gd name="connsiteY72" fmla="*/ 128715 h 1007113"/>
                  <a:gd name="connsiteX73" fmla="*/ 669758 w 770239"/>
                  <a:gd name="connsiteY73" fmla="*/ 140747 h 1007113"/>
                  <a:gd name="connsiteX74" fmla="*/ 665748 w 770239"/>
                  <a:gd name="connsiteY74" fmla="*/ 128715 h 1007113"/>
                  <a:gd name="connsiteX75" fmla="*/ 673769 w 770239"/>
                  <a:gd name="connsiteY75" fmla="*/ 116683 h 1007113"/>
                  <a:gd name="connsiteX76" fmla="*/ 677779 w 770239"/>
                  <a:gd name="connsiteY76" fmla="*/ 104652 h 1007113"/>
                  <a:gd name="connsiteX77" fmla="*/ 673769 w 770239"/>
                  <a:gd name="connsiteY77" fmla="*/ 88610 h 1007113"/>
                  <a:gd name="connsiteX78" fmla="*/ 639701 w 770239"/>
                  <a:gd name="connsiteY78" fmla="*/ 86761 h 1007113"/>
                  <a:gd name="connsiteX79" fmla="*/ 625642 w 770239"/>
                  <a:gd name="connsiteY79" fmla="*/ 68557 h 1007113"/>
                  <a:gd name="connsiteX80" fmla="*/ 581526 w 770239"/>
                  <a:gd name="connsiteY80" fmla="*/ 80589 h 1007113"/>
                  <a:gd name="connsiteX81" fmla="*/ 577516 w 770239"/>
                  <a:gd name="connsiteY81" fmla="*/ 102757 h 1007113"/>
                  <a:gd name="connsiteX82" fmla="*/ 573505 w 770239"/>
                  <a:gd name="connsiteY82" fmla="*/ 80589 h 1007113"/>
                  <a:gd name="connsiteX83" fmla="*/ 573639 w 770239"/>
                  <a:gd name="connsiteY83" fmla="*/ 28496 h 1007113"/>
                  <a:gd name="connsiteX84" fmla="*/ 549442 w 770239"/>
                  <a:gd name="connsiteY84" fmla="*/ 20431 h 1007113"/>
                  <a:gd name="connsiteX85" fmla="*/ 533489 w 770239"/>
                  <a:gd name="connsiteY85" fmla="*/ 24441 h 1007113"/>
                  <a:gd name="connsiteX86" fmla="*/ 519385 w 770239"/>
                  <a:gd name="connsiteY86" fmla="*/ 52559 h 1007113"/>
                  <a:gd name="connsiteX87" fmla="*/ 513348 w 770239"/>
                  <a:gd name="connsiteY87" fmla="*/ 84599 h 1007113"/>
                  <a:gd name="connsiteX88" fmla="*/ 509337 w 770239"/>
                  <a:gd name="connsiteY88" fmla="*/ 72568 h 1007113"/>
                  <a:gd name="connsiteX89" fmla="*/ 497305 w 770239"/>
                  <a:gd name="connsiteY89" fmla="*/ 12410 h 1007113"/>
                  <a:gd name="connsiteX90" fmla="*/ 485274 w 770239"/>
                  <a:gd name="connsiteY90" fmla="*/ 8399 h 1007113"/>
                  <a:gd name="connsiteX91" fmla="*/ 465132 w 770239"/>
                  <a:gd name="connsiteY91" fmla="*/ 245 h 1007113"/>
                  <a:gd name="connsiteX92" fmla="*/ 449179 w 770239"/>
                  <a:gd name="connsiteY92" fmla="*/ 28452 h 1007113"/>
                  <a:gd name="connsiteX93" fmla="*/ 414800 w 770239"/>
                  <a:gd name="connsiteY93" fmla="*/ 28318 h 1007113"/>
                  <a:gd name="connsiteX94" fmla="*/ 401053 w 770239"/>
                  <a:gd name="connsiteY94" fmla="*/ 50754 h 1007113"/>
                  <a:gd name="connsiteX95" fmla="*/ 373068 w 770239"/>
                  <a:gd name="connsiteY95" fmla="*/ 24352 h 1007113"/>
                  <a:gd name="connsiteX96" fmla="*/ 352926 w 770239"/>
                  <a:gd name="connsiteY96" fmla="*/ 36473 h 1007113"/>
                  <a:gd name="connsiteX97" fmla="*/ 344905 w 770239"/>
                  <a:gd name="connsiteY97" fmla="*/ 48504 h 1007113"/>
                  <a:gd name="connsiteX98" fmla="*/ 332874 w 770239"/>
                  <a:gd name="connsiteY98" fmla="*/ 56526 h 1007113"/>
                  <a:gd name="connsiteX99" fmla="*/ 308811 w 770239"/>
                  <a:gd name="connsiteY99" fmla="*/ 60536 h 1007113"/>
                  <a:gd name="connsiteX100" fmla="*/ 296779 w 770239"/>
                  <a:gd name="connsiteY100" fmla="*/ 100641 h 1007113"/>
                  <a:gd name="connsiteX101" fmla="*/ 264486 w 770239"/>
                  <a:gd name="connsiteY101" fmla="*/ 119384 h 1007113"/>
                  <a:gd name="connsiteX102" fmla="*/ 244776 w 770239"/>
                  <a:gd name="connsiteY102" fmla="*/ 90503 h 1007113"/>
                  <a:gd name="connsiteX103" fmla="*/ 224590 w 770239"/>
                  <a:gd name="connsiteY103" fmla="*/ 112673 h 1007113"/>
                  <a:gd name="connsiteX104" fmla="*/ 212558 w 770239"/>
                  <a:gd name="connsiteY104" fmla="*/ 120694 h 1007113"/>
                  <a:gd name="connsiteX105" fmla="*/ 208548 w 770239"/>
                  <a:gd name="connsiteY105" fmla="*/ 132726 h 1007113"/>
                  <a:gd name="connsiteX106" fmla="*/ 228911 w 770239"/>
                  <a:gd name="connsiteY106" fmla="*/ 205315 h 1007113"/>
                  <a:gd name="connsiteX107" fmla="*/ 208681 w 770239"/>
                  <a:gd name="connsiteY107" fmla="*/ 162872 h 1007113"/>
                  <a:gd name="connsiteX108" fmla="*/ 192505 w 770239"/>
                  <a:gd name="connsiteY108" fmla="*/ 140747 h 1007113"/>
                  <a:gd name="connsiteX109" fmla="*/ 180474 w 770239"/>
                  <a:gd name="connsiteY109" fmla="*/ 136736 h 1007113"/>
                  <a:gd name="connsiteX110" fmla="*/ 152356 w 770239"/>
                  <a:gd name="connsiteY110" fmla="*/ 154672 h 1007113"/>
                  <a:gd name="connsiteX111" fmla="*/ 152400 w 770239"/>
                  <a:gd name="connsiteY111" fmla="*/ 176841 h 1007113"/>
                  <a:gd name="connsiteX112" fmla="*/ 164432 w 770239"/>
                  <a:gd name="connsiteY112" fmla="*/ 200904 h 1007113"/>
                  <a:gd name="connsiteX113" fmla="*/ 172453 w 770239"/>
                  <a:gd name="connsiteY113" fmla="*/ 208926 h 1007113"/>
                  <a:gd name="connsiteX114" fmla="*/ 180474 w 770239"/>
                  <a:gd name="connsiteY114" fmla="*/ 220957 h 1007113"/>
                  <a:gd name="connsiteX115" fmla="*/ 144379 w 770239"/>
                  <a:gd name="connsiteY115" fmla="*/ 212936 h 1007113"/>
                  <a:gd name="connsiteX116" fmla="*/ 132348 w 770239"/>
                  <a:gd name="connsiteY116" fmla="*/ 200904 h 1007113"/>
                  <a:gd name="connsiteX117" fmla="*/ 92242 w 770239"/>
                  <a:gd name="connsiteY117" fmla="*/ 200904 h 1007113"/>
                  <a:gd name="connsiteX118" fmla="*/ 80211 w 770239"/>
                  <a:gd name="connsiteY118" fmla="*/ 241010 h 1007113"/>
                  <a:gd name="connsiteX119" fmla="*/ 76200 w 770239"/>
                  <a:gd name="connsiteY119" fmla="*/ 253041 h 1007113"/>
                  <a:gd name="connsiteX120" fmla="*/ 32084 w 770239"/>
                  <a:gd name="connsiteY120" fmla="*/ 265073 h 1007113"/>
                  <a:gd name="connsiteX121" fmla="*/ 0 w 770239"/>
                  <a:gd name="connsiteY121" fmla="*/ 269083 h 1007113"/>
                  <a:gd name="connsiteX122" fmla="*/ 12032 w 770239"/>
                  <a:gd name="connsiteY122" fmla="*/ 281115 h 1007113"/>
                  <a:gd name="connsiteX123" fmla="*/ 24063 w 770239"/>
                  <a:gd name="connsiteY123" fmla="*/ 285126 h 1007113"/>
                  <a:gd name="connsiteX124" fmla="*/ 40105 w 770239"/>
                  <a:gd name="connsiteY124" fmla="*/ 301168 h 1007113"/>
                  <a:gd name="connsiteX125" fmla="*/ 52137 w 770239"/>
                  <a:gd name="connsiteY125" fmla="*/ 313199 h 1007113"/>
                  <a:gd name="connsiteX126" fmla="*/ 40105 w 770239"/>
                  <a:gd name="connsiteY126" fmla="*/ 321220 h 1007113"/>
                  <a:gd name="connsiteX127" fmla="*/ 16042 w 770239"/>
                  <a:gd name="connsiteY127" fmla="*/ 329241 h 1007113"/>
                  <a:gd name="connsiteX128" fmla="*/ 22170 w 770239"/>
                  <a:gd name="connsiteY128" fmla="*/ 355465 h 1007113"/>
                  <a:gd name="connsiteX129" fmla="*/ 42311 w 770239"/>
                  <a:gd name="connsiteY129" fmla="*/ 351143 h 1007113"/>
                  <a:gd name="connsiteX130" fmla="*/ 33933 w 770239"/>
                  <a:gd name="connsiteY130" fmla="*/ 377412 h 1007113"/>
                  <a:gd name="connsiteX131" fmla="*/ 80211 w 770239"/>
                  <a:gd name="connsiteY131" fmla="*/ 369347 h 1007113"/>
                  <a:gd name="connsiteX132" fmla="*/ 76200 w 770239"/>
                  <a:gd name="connsiteY132" fmla="*/ 381378 h 1007113"/>
                  <a:gd name="connsiteX133" fmla="*/ 52137 w 770239"/>
                  <a:gd name="connsiteY133" fmla="*/ 397420 h 1007113"/>
                  <a:gd name="connsiteX134" fmla="*/ 79984 w 770239"/>
                  <a:gd name="connsiteY134" fmla="*/ 415398 h 1007113"/>
                  <a:gd name="connsiteX135" fmla="*/ 112739 w 770239"/>
                  <a:gd name="connsiteY135" fmla="*/ 401297 h 1007113"/>
                  <a:gd name="connsiteX136" fmla="*/ 138781 w 770239"/>
                  <a:gd name="connsiteY136" fmla="*/ 393095 h 1007113"/>
                  <a:gd name="connsiteX137" fmla="*/ 104585 w 770239"/>
                  <a:gd name="connsiteY137" fmla="*/ 433604 h 1007113"/>
                  <a:gd name="connsiteX138" fmla="*/ 124326 w 770239"/>
                  <a:gd name="connsiteY138" fmla="*/ 449557 h 1007113"/>
                  <a:gd name="connsiteX139" fmla="*/ 138781 w 770239"/>
                  <a:gd name="connsiteY139" fmla="*/ 429590 h 1007113"/>
                  <a:gd name="connsiteX140" fmla="*/ 167167 w 770239"/>
                  <a:gd name="connsiteY140" fmla="*/ 419453 h 1007113"/>
                  <a:gd name="connsiteX141" fmla="*/ 146096 w 770239"/>
                  <a:gd name="connsiteY141" fmla="*/ 451541 h 1007113"/>
                  <a:gd name="connsiteX142" fmla="*/ 212558 w 770239"/>
                  <a:gd name="connsiteY142" fmla="*/ 461589 h 1007113"/>
                  <a:gd name="connsiteX143" fmla="*/ 224590 w 770239"/>
                  <a:gd name="connsiteY143" fmla="*/ 457578 h 1007113"/>
                  <a:gd name="connsiteX144" fmla="*/ 238129 w 770239"/>
                  <a:gd name="connsiteY144" fmla="*/ 441755 h 1007113"/>
                  <a:gd name="connsiteX145" fmla="*/ 260430 w 770239"/>
                  <a:gd name="connsiteY145" fmla="*/ 441756 h 1007113"/>
                  <a:gd name="connsiteX146" fmla="*/ 278678 w 770239"/>
                  <a:gd name="connsiteY146" fmla="*/ 417426 h 1007113"/>
                  <a:gd name="connsiteX147" fmla="*/ 315172 w 770239"/>
                  <a:gd name="connsiteY147" fmla="*/ 368766 h 1007113"/>
                  <a:gd name="connsiteX148" fmla="*/ 348132 w 770239"/>
                  <a:gd name="connsiteY148" fmla="*/ 325926 h 1007113"/>
                  <a:gd name="connsiteX149" fmla="*/ 319481 w 770239"/>
                  <a:gd name="connsiteY149" fmla="*/ 388866 h 1007113"/>
                  <a:gd name="connsiteX150" fmla="*/ 388372 w 770239"/>
                  <a:gd name="connsiteY150" fmla="*/ 342366 h 1007113"/>
                  <a:gd name="connsiteX151" fmla="*/ 351667 w 770239"/>
                  <a:gd name="connsiteY151" fmla="*/ 389041 h 1007113"/>
                  <a:gd name="connsiteX152" fmla="*/ 359853 w 770239"/>
                  <a:gd name="connsiteY152" fmla="*/ 407335 h 1007113"/>
                  <a:gd name="connsiteX153" fmla="*/ 295151 w 770239"/>
                  <a:gd name="connsiteY153" fmla="*/ 419234 h 1007113"/>
                  <a:gd name="connsiteX154" fmla="*/ 284761 w 770239"/>
                  <a:gd name="connsiteY154" fmla="*/ 457975 h 1007113"/>
                  <a:gd name="connsiteX155" fmla="*/ 323282 w 770239"/>
                  <a:gd name="connsiteY155" fmla="*/ 502581 h 1007113"/>
                  <a:gd name="connsiteX156" fmla="*/ 270568 w 770239"/>
                  <a:gd name="connsiteY156" fmla="*/ 466086 h 1007113"/>
                  <a:gd name="connsiteX157" fmla="*/ 244642 w 770239"/>
                  <a:gd name="connsiteY157" fmla="*/ 465599 h 1007113"/>
                  <a:gd name="connsiteX158" fmla="*/ 232611 w 770239"/>
                  <a:gd name="connsiteY158" fmla="*/ 469610 h 1007113"/>
                  <a:gd name="connsiteX159" fmla="*/ 224590 w 770239"/>
                  <a:gd name="connsiteY159" fmla="*/ 481641 h 1007113"/>
                  <a:gd name="connsiteX160" fmla="*/ 212558 w 770239"/>
                  <a:gd name="connsiteY160" fmla="*/ 485652 h 1007113"/>
                  <a:gd name="connsiteX161" fmla="*/ 236621 w 770239"/>
                  <a:gd name="connsiteY161" fmla="*/ 493673 h 1007113"/>
                  <a:gd name="connsiteX162" fmla="*/ 224590 w 770239"/>
                  <a:gd name="connsiteY162" fmla="*/ 497683 h 1007113"/>
                  <a:gd name="connsiteX163" fmla="*/ 180474 w 770239"/>
                  <a:gd name="connsiteY163" fmla="*/ 501694 h 1007113"/>
                  <a:gd name="connsiteX164" fmla="*/ 176463 w 770239"/>
                  <a:gd name="connsiteY164" fmla="*/ 513726 h 1007113"/>
                  <a:gd name="connsiteX165" fmla="*/ 168442 w 770239"/>
                  <a:gd name="connsiteY165" fmla="*/ 525757 h 1007113"/>
                  <a:gd name="connsiteX166" fmla="*/ 176463 w 770239"/>
                  <a:gd name="connsiteY166" fmla="*/ 537789 h 1007113"/>
                  <a:gd name="connsiteX167" fmla="*/ 184484 w 770239"/>
                  <a:gd name="connsiteY167" fmla="*/ 561852 h 1007113"/>
                  <a:gd name="connsiteX168" fmla="*/ 180474 w 770239"/>
                  <a:gd name="connsiteY168" fmla="*/ 573883 h 1007113"/>
                  <a:gd name="connsiteX169" fmla="*/ 168442 w 770239"/>
                  <a:gd name="connsiteY169" fmla="*/ 549820 h 1007113"/>
                  <a:gd name="connsiteX170" fmla="*/ 152400 w 770239"/>
                  <a:gd name="connsiteY170" fmla="*/ 525757 h 1007113"/>
                  <a:gd name="connsiteX171" fmla="*/ 144379 w 770239"/>
                  <a:gd name="connsiteY171" fmla="*/ 513726 h 1007113"/>
                  <a:gd name="connsiteX172" fmla="*/ 124326 w 770239"/>
                  <a:gd name="connsiteY172" fmla="*/ 517736 h 1007113"/>
                  <a:gd name="connsiteX173" fmla="*/ 120316 w 770239"/>
                  <a:gd name="connsiteY173" fmla="*/ 529768 h 1007113"/>
                  <a:gd name="connsiteX174" fmla="*/ 132348 w 770239"/>
                  <a:gd name="connsiteY174" fmla="*/ 549820 h 1007113"/>
                  <a:gd name="connsiteX175" fmla="*/ 140369 w 770239"/>
                  <a:gd name="connsiteY175" fmla="*/ 561852 h 1007113"/>
                  <a:gd name="connsiteX176" fmla="*/ 148390 w 770239"/>
                  <a:gd name="connsiteY176" fmla="*/ 585915 h 1007113"/>
                  <a:gd name="connsiteX177" fmla="*/ 152400 w 770239"/>
                  <a:gd name="connsiteY177" fmla="*/ 597947 h 1007113"/>
                  <a:gd name="connsiteX178" fmla="*/ 156411 w 770239"/>
                  <a:gd name="connsiteY178" fmla="*/ 613989 h 1007113"/>
                  <a:gd name="connsiteX179" fmla="*/ 196516 w 770239"/>
                  <a:gd name="connsiteY179" fmla="*/ 650083 h 1007113"/>
                  <a:gd name="connsiteX180" fmla="*/ 208548 w 770239"/>
                  <a:gd name="connsiteY180" fmla="*/ 654094 h 1007113"/>
                  <a:gd name="connsiteX181" fmla="*/ 176463 w 770239"/>
                  <a:gd name="connsiteY181" fmla="*/ 670136 h 1007113"/>
                  <a:gd name="connsiteX182" fmla="*/ 164432 w 770239"/>
                  <a:gd name="connsiteY182" fmla="*/ 674147 h 1007113"/>
                  <a:gd name="connsiteX183" fmla="*/ 152400 w 770239"/>
                  <a:gd name="connsiteY183" fmla="*/ 678157 h 1007113"/>
                  <a:gd name="connsiteX184" fmla="*/ 144379 w 770239"/>
                  <a:gd name="connsiteY184" fmla="*/ 694199 h 1007113"/>
                  <a:gd name="connsiteX185" fmla="*/ 140369 w 770239"/>
                  <a:gd name="connsiteY185" fmla="*/ 710241 h 1007113"/>
                  <a:gd name="connsiteX186" fmla="*/ 128337 w 770239"/>
                  <a:gd name="connsiteY186" fmla="*/ 718262 h 1007113"/>
                  <a:gd name="connsiteX187" fmla="*/ 112295 w 770239"/>
                  <a:gd name="connsiteY187" fmla="*/ 754357 h 1007113"/>
                  <a:gd name="connsiteX188" fmla="*/ 108284 w 770239"/>
                  <a:gd name="connsiteY188" fmla="*/ 766389 h 1007113"/>
                  <a:gd name="connsiteX189" fmla="*/ 104274 w 770239"/>
                  <a:gd name="connsiteY189" fmla="*/ 778420 h 1007113"/>
                  <a:gd name="connsiteX190" fmla="*/ 112295 w 770239"/>
                  <a:gd name="connsiteY190" fmla="*/ 790452 h 1007113"/>
                  <a:gd name="connsiteX191" fmla="*/ 128337 w 770239"/>
                  <a:gd name="connsiteY191" fmla="*/ 794462 h 1007113"/>
                  <a:gd name="connsiteX192" fmla="*/ 140369 w 770239"/>
                  <a:gd name="connsiteY192" fmla="*/ 798473 h 1007113"/>
                  <a:gd name="connsiteX193" fmla="*/ 148390 w 770239"/>
                  <a:gd name="connsiteY193" fmla="*/ 810504 h 1007113"/>
                  <a:gd name="connsiteX194" fmla="*/ 152400 w 770239"/>
                  <a:gd name="connsiteY194" fmla="*/ 826547 h 1007113"/>
                  <a:gd name="connsiteX195" fmla="*/ 180741 w 770239"/>
                  <a:gd name="connsiteY195" fmla="*/ 852770 h 1007113"/>
                  <a:gd name="connsiteX196" fmla="*/ 144379 w 770239"/>
                  <a:gd name="connsiteY196" fmla="*/ 842589 h 1007113"/>
                  <a:gd name="connsiteX197" fmla="*/ 136358 w 770239"/>
                  <a:gd name="connsiteY197" fmla="*/ 830557 h 1007113"/>
                  <a:gd name="connsiteX198" fmla="*/ 124326 w 770239"/>
                  <a:gd name="connsiteY198" fmla="*/ 826547 h 1007113"/>
                  <a:gd name="connsiteX199" fmla="*/ 100263 w 770239"/>
                  <a:gd name="connsiteY199" fmla="*/ 814515 h 1007113"/>
                  <a:gd name="connsiteX200" fmla="*/ 88232 w 770239"/>
                  <a:gd name="connsiteY200" fmla="*/ 806494 h 1007113"/>
                  <a:gd name="connsiteX201" fmla="*/ 72190 w 770239"/>
                  <a:gd name="connsiteY201" fmla="*/ 870662 h 1007113"/>
                  <a:gd name="connsiteX202" fmla="*/ 96253 w 770239"/>
                  <a:gd name="connsiteY202" fmla="*/ 886704 h 1007113"/>
                  <a:gd name="connsiteX203" fmla="*/ 92242 w 770239"/>
                  <a:gd name="connsiteY203" fmla="*/ 906757 h 1007113"/>
                  <a:gd name="connsiteX204" fmla="*/ 68179 w 770239"/>
                  <a:gd name="connsiteY204" fmla="*/ 922799 h 1007113"/>
                  <a:gd name="connsiteX205" fmla="*/ 60158 w 770239"/>
                  <a:gd name="connsiteY205" fmla="*/ 950873 h 1007113"/>
                  <a:gd name="connsiteX206" fmla="*/ 64169 w 770239"/>
                  <a:gd name="connsiteY206" fmla="*/ 978947 h 1007113"/>
                  <a:gd name="connsiteX207" fmla="*/ 124326 w 770239"/>
                  <a:gd name="connsiteY207" fmla="*/ 986968 h 1007113"/>
                  <a:gd name="connsiteX208" fmla="*/ 136358 w 770239"/>
                  <a:gd name="connsiteY208" fmla="*/ 990978 h 1007113"/>
                  <a:gd name="connsiteX209" fmla="*/ 164432 w 770239"/>
                  <a:gd name="connsiteY209" fmla="*/ 982957 h 1007113"/>
                  <a:gd name="connsiteX210" fmla="*/ 172453 w 770239"/>
                  <a:gd name="connsiteY210" fmla="*/ 970926 h 1007113"/>
                  <a:gd name="connsiteX211" fmla="*/ 196516 w 770239"/>
                  <a:gd name="connsiteY211" fmla="*/ 962904 h 1007113"/>
                  <a:gd name="connsiteX212" fmla="*/ 204537 w 770239"/>
                  <a:gd name="connsiteY212" fmla="*/ 970926 h 1007113"/>
                  <a:gd name="connsiteX213" fmla="*/ 212558 w 770239"/>
                  <a:gd name="connsiteY213" fmla="*/ 982957 h 1007113"/>
                  <a:gd name="connsiteX214" fmla="*/ 224590 w 770239"/>
                  <a:gd name="connsiteY214" fmla="*/ 990978 h 1007113"/>
                  <a:gd name="connsiteX215" fmla="*/ 228600 w 770239"/>
                  <a:gd name="connsiteY215" fmla="*/ 1003010 h 1007113"/>
                  <a:gd name="connsiteX216" fmla="*/ 272716 w 770239"/>
                  <a:gd name="connsiteY216" fmla="*/ 1003010 h 1007113"/>
                  <a:gd name="connsiteX217" fmla="*/ 280737 w 770239"/>
                  <a:gd name="connsiteY217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497305 w 770239"/>
                  <a:gd name="connsiteY39" fmla="*/ 541799 h 1007113"/>
                  <a:gd name="connsiteX40" fmla="*/ 489018 w 770239"/>
                  <a:gd name="connsiteY40" fmla="*/ 515665 h 1007113"/>
                  <a:gd name="connsiteX41" fmla="*/ 481427 w 770239"/>
                  <a:gd name="connsiteY41" fmla="*/ 504608 h 1007113"/>
                  <a:gd name="connsiteX42" fmla="*/ 537411 w 770239"/>
                  <a:gd name="connsiteY42" fmla="*/ 509715 h 1007113"/>
                  <a:gd name="connsiteX43" fmla="*/ 525112 w 770239"/>
                  <a:gd name="connsiteY43" fmla="*/ 489529 h 1007113"/>
                  <a:gd name="connsiteX44" fmla="*/ 553453 w 770239"/>
                  <a:gd name="connsiteY44" fmla="*/ 489662 h 1007113"/>
                  <a:gd name="connsiteX45" fmla="*/ 569495 w 770239"/>
                  <a:gd name="connsiteY45" fmla="*/ 465599 h 1007113"/>
                  <a:gd name="connsiteX46" fmla="*/ 559313 w 770239"/>
                  <a:gd name="connsiteY46" fmla="*/ 451541 h 1007113"/>
                  <a:gd name="connsiteX47" fmla="*/ 579410 w 770239"/>
                  <a:gd name="connsiteY47" fmla="*/ 449735 h 1007113"/>
                  <a:gd name="connsiteX48" fmla="*/ 593558 w 770239"/>
                  <a:gd name="connsiteY48" fmla="*/ 413462 h 1007113"/>
                  <a:gd name="connsiteX49" fmla="*/ 621632 w 770239"/>
                  <a:gd name="connsiteY49" fmla="*/ 381378 h 1007113"/>
                  <a:gd name="connsiteX50" fmla="*/ 633663 w 770239"/>
                  <a:gd name="connsiteY50" fmla="*/ 357315 h 1007113"/>
                  <a:gd name="connsiteX51" fmla="*/ 641684 w 770239"/>
                  <a:gd name="connsiteY51" fmla="*/ 333252 h 1007113"/>
                  <a:gd name="connsiteX52" fmla="*/ 645695 w 770239"/>
                  <a:gd name="connsiteY52" fmla="*/ 321220 h 1007113"/>
                  <a:gd name="connsiteX53" fmla="*/ 621632 w 770239"/>
                  <a:gd name="connsiteY53" fmla="*/ 337262 h 1007113"/>
                  <a:gd name="connsiteX54" fmla="*/ 609600 w 770239"/>
                  <a:gd name="connsiteY54" fmla="*/ 345283 h 1007113"/>
                  <a:gd name="connsiteX55" fmla="*/ 585537 w 770239"/>
                  <a:gd name="connsiteY55" fmla="*/ 353304 h 1007113"/>
                  <a:gd name="connsiteX56" fmla="*/ 577516 w 770239"/>
                  <a:gd name="connsiteY56" fmla="*/ 341273 h 1007113"/>
                  <a:gd name="connsiteX57" fmla="*/ 581526 w 770239"/>
                  <a:gd name="connsiteY57" fmla="*/ 329241 h 1007113"/>
                  <a:gd name="connsiteX58" fmla="*/ 601579 w 770239"/>
                  <a:gd name="connsiteY58" fmla="*/ 313199 h 1007113"/>
                  <a:gd name="connsiteX59" fmla="*/ 625642 w 770239"/>
                  <a:gd name="connsiteY59" fmla="*/ 289136 h 1007113"/>
                  <a:gd name="connsiteX60" fmla="*/ 637674 w 770239"/>
                  <a:gd name="connsiteY60" fmla="*/ 277104 h 1007113"/>
                  <a:gd name="connsiteX61" fmla="*/ 649705 w 770239"/>
                  <a:gd name="connsiteY61" fmla="*/ 273094 h 1007113"/>
                  <a:gd name="connsiteX62" fmla="*/ 661737 w 770239"/>
                  <a:gd name="connsiteY62" fmla="*/ 261062 h 1007113"/>
                  <a:gd name="connsiteX63" fmla="*/ 697832 w 770239"/>
                  <a:gd name="connsiteY63" fmla="*/ 232989 h 1007113"/>
                  <a:gd name="connsiteX64" fmla="*/ 713874 w 770239"/>
                  <a:gd name="connsiteY64" fmla="*/ 216947 h 1007113"/>
                  <a:gd name="connsiteX65" fmla="*/ 729916 w 770239"/>
                  <a:gd name="connsiteY65" fmla="*/ 192883 h 1007113"/>
                  <a:gd name="connsiteX66" fmla="*/ 733926 w 770239"/>
                  <a:gd name="connsiteY66" fmla="*/ 180852 h 1007113"/>
                  <a:gd name="connsiteX67" fmla="*/ 745958 w 770239"/>
                  <a:gd name="connsiteY67" fmla="*/ 168820 h 1007113"/>
                  <a:gd name="connsiteX68" fmla="*/ 770199 w 770239"/>
                  <a:gd name="connsiteY68" fmla="*/ 136514 h 1007113"/>
                  <a:gd name="connsiteX69" fmla="*/ 745002 w 770239"/>
                  <a:gd name="connsiteY69" fmla="*/ 129522 h 1007113"/>
                  <a:gd name="connsiteX70" fmla="*/ 749969 w 770239"/>
                  <a:gd name="connsiteY70" fmla="*/ 100641 h 1007113"/>
                  <a:gd name="connsiteX71" fmla="*/ 724727 w 770239"/>
                  <a:gd name="connsiteY71" fmla="*/ 111274 h 1007113"/>
                  <a:gd name="connsiteX72" fmla="*/ 693821 w 770239"/>
                  <a:gd name="connsiteY72" fmla="*/ 104652 h 1007113"/>
                  <a:gd name="connsiteX73" fmla="*/ 677779 w 770239"/>
                  <a:gd name="connsiteY73" fmla="*/ 128715 h 1007113"/>
                  <a:gd name="connsiteX74" fmla="*/ 669758 w 770239"/>
                  <a:gd name="connsiteY74" fmla="*/ 140747 h 1007113"/>
                  <a:gd name="connsiteX75" fmla="*/ 665748 w 770239"/>
                  <a:gd name="connsiteY75" fmla="*/ 128715 h 1007113"/>
                  <a:gd name="connsiteX76" fmla="*/ 673769 w 770239"/>
                  <a:gd name="connsiteY76" fmla="*/ 116683 h 1007113"/>
                  <a:gd name="connsiteX77" fmla="*/ 677779 w 770239"/>
                  <a:gd name="connsiteY77" fmla="*/ 104652 h 1007113"/>
                  <a:gd name="connsiteX78" fmla="*/ 673769 w 770239"/>
                  <a:gd name="connsiteY78" fmla="*/ 88610 h 1007113"/>
                  <a:gd name="connsiteX79" fmla="*/ 639701 w 770239"/>
                  <a:gd name="connsiteY79" fmla="*/ 86761 h 1007113"/>
                  <a:gd name="connsiteX80" fmla="*/ 625642 w 770239"/>
                  <a:gd name="connsiteY80" fmla="*/ 68557 h 1007113"/>
                  <a:gd name="connsiteX81" fmla="*/ 581526 w 770239"/>
                  <a:gd name="connsiteY81" fmla="*/ 80589 h 1007113"/>
                  <a:gd name="connsiteX82" fmla="*/ 577516 w 770239"/>
                  <a:gd name="connsiteY82" fmla="*/ 102757 h 1007113"/>
                  <a:gd name="connsiteX83" fmla="*/ 573505 w 770239"/>
                  <a:gd name="connsiteY83" fmla="*/ 80589 h 1007113"/>
                  <a:gd name="connsiteX84" fmla="*/ 573639 w 770239"/>
                  <a:gd name="connsiteY84" fmla="*/ 28496 h 1007113"/>
                  <a:gd name="connsiteX85" fmla="*/ 549442 w 770239"/>
                  <a:gd name="connsiteY85" fmla="*/ 20431 h 1007113"/>
                  <a:gd name="connsiteX86" fmla="*/ 533489 w 770239"/>
                  <a:gd name="connsiteY86" fmla="*/ 24441 h 1007113"/>
                  <a:gd name="connsiteX87" fmla="*/ 519385 w 770239"/>
                  <a:gd name="connsiteY87" fmla="*/ 52559 h 1007113"/>
                  <a:gd name="connsiteX88" fmla="*/ 513348 w 770239"/>
                  <a:gd name="connsiteY88" fmla="*/ 84599 h 1007113"/>
                  <a:gd name="connsiteX89" fmla="*/ 509337 w 770239"/>
                  <a:gd name="connsiteY89" fmla="*/ 72568 h 1007113"/>
                  <a:gd name="connsiteX90" fmla="*/ 497305 w 770239"/>
                  <a:gd name="connsiteY90" fmla="*/ 12410 h 1007113"/>
                  <a:gd name="connsiteX91" fmla="*/ 485274 w 770239"/>
                  <a:gd name="connsiteY91" fmla="*/ 8399 h 1007113"/>
                  <a:gd name="connsiteX92" fmla="*/ 465132 w 770239"/>
                  <a:gd name="connsiteY92" fmla="*/ 245 h 1007113"/>
                  <a:gd name="connsiteX93" fmla="*/ 449179 w 770239"/>
                  <a:gd name="connsiteY93" fmla="*/ 28452 h 1007113"/>
                  <a:gd name="connsiteX94" fmla="*/ 414800 w 770239"/>
                  <a:gd name="connsiteY94" fmla="*/ 28318 h 1007113"/>
                  <a:gd name="connsiteX95" fmla="*/ 401053 w 770239"/>
                  <a:gd name="connsiteY95" fmla="*/ 50754 h 1007113"/>
                  <a:gd name="connsiteX96" fmla="*/ 373068 w 770239"/>
                  <a:gd name="connsiteY96" fmla="*/ 24352 h 1007113"/>
                  <a:gd name="connsiteX97" fmla="*/ 352926 w 770239"/>
                  <a:gd name="connsiteY97" fmla="*/ 36473 h 1007113"/>
                  <a:gd name="connsiteX98" fmla="*/ 344905 w 770239"/>
                  <a:gd name="connsiteY98" fmla="*/ 48504 h 1007113"/>
                  <a:gd name="connsiteX99" fmla="*/ 332874 w 770239"/>
                  <a:gd name="connsiteY99" fmla="*/ 56526 h 1007113"/>
                  <a:gd name="connsiteX100" fmla="*/ 308811 w 770239"/>
                  <a:gd name="connsiteY100" fmla="*/ 60536 h 1007113"/>
                  <a:gd name="connsiteX101" fmla="*/ 296779 w 770239"/>
                  <a:gd name="connsiteY101" fmla="*/ 100641 h 1007113"/>
                  <a:gd name="connsiteX102" fmla="*/ 264486 w 770239"/>
                  <a:gd name="connsiteY102" fmla="*/ 119384 h 1007113"/>
                  <a:gd name="connsiteX103" fmla="*/ 244776 w 770239"/>
                  <a:gd name="connsiteY103" fmla="*/ 90503 h 1007113"/>
                  <a:gd name="connsiteX104" fmla="*/ 224590 w 770239"/>
                  <a:gd name="connsiteY104" fmla="*/ 112673 h 1007113"/>
                  <a:gd name="connsiteX105" fmla="*/ 212558 w 770239"/>
                  <a:gd name="connsiteY105" fmla="*/ 120694 h 1007113"/>
                  <a:gd name="connsiteX106" fmla="*/ 208548 w 770239"/>
                  <a:gd name="connsiteY106" fmla="*/ 132726 h 1007113"/>
                  <a:gd name="connsiteX107" fmla="*/ 228911 w 770239"/>
                  <a:gd name="connsiteY107" fmla="*/ 205315 h 1007113"/>
                  <a:gd name="connsiteX108" fmla="*/ 208681 w 770239"/>
                  <a:gd name="connsiteY108" fmla="*/ 162872 h 1007113"/>
                  <a:gd name="connsiteX109" fmla="*/ 192505 w 770239"/>
                  <a:gd name="connsiteY109" fmla="*/ 140747 h 1007113"/>
                  <a:gd name="connsiteX110" fmla="*/ 180474 w 770239"/>
                  <a:gd name="connsiteY110" fmla="*/ 136736 h 1007113"/>
                  <a:gd name="connsiteX111" fmla="*/ 152356 w 770239"/>
                  <a:gd name="connsiteY111" fmla="*/ 154672 h 1007113"/>
                  <a:gd name="connsiteX112" fmla="*/ 152400 w 770239"/>
                  <a:gd name="connsiteY112" fmla="*/ 176841 h 1007113"/>
                  <a:gd name="connsiteX113" fmla="*/ 164432 w 770239"/>
                  <a:gd name="connsiteY113" fmla="*/ 200904 h 1007113"/>
                  <a:gd name="connsiteX114" fmla="*/ 172453 w 770239"/>
                  <a:gd name="connsiteY114" fmla="*/ 208926 h 1007113"/>
                  <a:gd name="connsiteX115" fmla="*/ 180474 w 770239"/>
                  <a:gd name="connsiteY115" fmla="*/ 220957 h 1007113"/>
                  <a:gd name="connsiteX116" fmla="*/ 144379 w 770239"/>
                  <a:gd name="connsiteY116" fmla="*/ 212936 h 1007113"/>
                  <a:gd name="connsiteX117" fmla="*/ 132348 w 770239"/>
                  <a:gd name="connsiteY117" fmla="*/ 200904 h 1007113"/>
                  <a:gd name="connsiteX118" fmla="*/ 92242 w 770239"/>
                  <a:gd name="connsiteY118" fmla="*/ 200904 h 1007113"/>
                  <a:gd name="connsiteX119" fmla="*/ 80211 w 770239"/>
                  <a:gd name="connsiteY119" fmla="*/ 241010 h 1007113"/>
                  <a:gd name="connsiteX120" fmla="*/ 76200 w 770239"/>
                  <a:gd name="connsiteY120" fmla="*/ 253041 h 1007113"/>
                  <a:gd name="connsiteX121" fmla="*/ 32084 w 770239"/>
                  <a:gd name="connsiteY121" fmla="*/ 265073 h 1007113"/>
                  <a:gd name="connsiteX122" fmla="*/ 0 w 770239"/>
                  <a:gd name="connsiteY122" fmla="*/ 269083 h 1007113"/>
                  <a:gd name="connsiteX123" fmla="*/ 12032 w 770239"/>
                  <a:gd name="connsiteY123" fmla="*/ 281115 h 1007113"/>
                  <a:gd name="connsiteX124" fmla="*/ 24063 w 770239"/>
                  <a:gd name="connsiteY124" fmla="*/ 285126 h 1007113"/>
                  <a:gd name="connsiteX125" fmla="*/ 40105 w 770239"/>
                  <a:gd name="connsiteY125" fmla="*/ 301168 h 1007113"/>
                  <a:gd name="connsiteX126" fmla="*/ 52137 w 770239"/>
                  <a:gd name="connsiteY126" fmla="*/ 313199 h 1007113"/>
                  <a:gd name="connsiteX127" fmla="*/ 40105 w 770239"/>
                  <a:gd name="connsiteY127" fmla="*/ 321220 h 1007113"/>
                  <a:gd name="connsiteX128" fmla="*/ 16042 w 770239"/>
                  <a:gd name="connsiteY128" fmla="*/ 329241 h 1007113"/>
                  <a:gd name="connsiteX129" fmla="*/ 22170 w 770239"/>
                  <a:gd name="connsiteY129" fmla="*/ 355465 h 1007113"/>
                  <a:gd name="connsiteX130" fmla="*/ 42311 w 770239"/>
                  <a:gd name="connsiteY130" fmla="*/ 351143 h 1007113"/>
                  <a:gd name="connsiteX131" fmla="*/ 33933 w 770239"/>
                  <a:gd name="connsiteY131" fmla="*/ 377412 h 1007113"/>
                  <a:gd name="connsiteX132" fmla="*/ 80211 w 770239"/>
                  <a:gd name="connsiteY132" fmla="*/ 369347 h 1007113"/>
                  <a:gd name="connsiteX133" fmla="*/ 76200 w 770239"/>
                  <a:gd name="connsiteY133" fmla="*/ 381378 h 1007113"/>
                  <a:gd name="connsiteX134" fmla="*/ 52137 w 770239"/>
                  <a:gd name="connsiteY134" fmla="*/ 397420 h 1007113"/>
                  <a:gd name="connsiteX135" fmla="*/ 79984 w 770239"/>
                  <a:gd name="connsiteY135" fmla="*/ 415398 h 1007113"/>
                  <a:gd name="connsiteX136" fmla="*/ 112739 w 770239"/>
                  <a:gd name="connsiteY136" fmla="*/ 401297 h 1007113"/>
                  <a:gd name="connsiteX137" fmla="*/ 138781 w 770239"/>
                  <a:gd name="connsiteY137" fmla="*/ 393095 h 1007113"/>
                  <a:gd name="connsiteX138" fmla="*/ 104585 w 770239"/>
                  <a:gd name="connsiteY138" fmla="*/ 433604 h 1007113"/>
                  <a:gd name="connsiteX139" fmla="*/ 124326 w 770239"/>
                  <a:gd name="connsiteY139" fmla="*/ 449557 h 1007113"/>
                  <a:gd name="connsiteX140" fmla="*/ 138781 w 770239"/>
                  <a:gd name="connsiteY140" fmla="*/ 429590 h 1007113"/>
                  <a:gd name="connsiteX141" fmla="*/ 167167 w 770239"/>
                  <a:gd name="connsiteY141" fmla="*/ 419453 h 1007113"/>
                  <a:gd name="connsiteX142" fmla="*/ 146096 w 770239"/>
                  <a:gd name="connsiteY142" fmla="*/ 451541 h 1007113"/>
                  <a:gd name="connsiteX143" fmla="*/ 212558 w 770239"/>
                  <a:gd name="connsiteY143" fmla="*/ 461589 h 1007113"/>
                  <a:gd name="connsiteX144" fmla="*/ 224590 w 770239"/>
                  <a:gd name="connsiteY144" fmla="*/ 457578 h 1007113"/>
                  <a:gd name="connsiteX145" fmla="*/ 238129 w 770239"/>
                  <a:gd name="connsiteY145" fmla="*/ 441755 h 1007113"/>
                  <a:gd name="connsiteX146" fmla="*/ 260430 w 770239"/>
                  <a:gd name="connsiteY146" fmla="*/ 441756 h 1007113"/>
                  <a:gd name="connsiteX147" fmla="*/ 278678 w 770239"/>
                  <a:gd name="connsiteY147" fmla="*/ 417426 h 1007113"/>
                  <a:gd name="connsiteX148" fmla="*/ 315172 w 770239"/>
                  <a:gd name="connsiteY148" fmla="*/ 368766 h 1007113"/>
                  <a:gd name="connsiteX149" fmla="*/ 348132 w 770239"/>
                  <a:gd name="connsiteY149" fmla="*/ 325926 h 1007113"/>
                  <a:gd name="connsiteX150" fmla="*/ 319481 w 770239"/>
                  <a:gd name="connsiteY150" fmla="*/ 388866 h 1007113"/>
                  <a:gd name="connsiteX151" fmla="*/ 388372 w 770239"/>
                  <a:gd name="connsiteY151" fmla="*/ 342366 h 1007113"/>
                  <a:gd name="connsiteX152" fmla="*/ 351667 w 770239"/>
                  <a:gd name="connsiteY152" fmla="*/ 389041 h 1007113"/>
                  <a:gd name="connsiteX153" fmla="*/ 359853 w 770239"/>
                  <a:gd name="connsiteY153" fmla="*/ 407335 h 1007113"/>
                  <a:gd name="connsiteX154" fmla="*/ 295151 w 770239"/>
                  <a:gd name="connsiteY154" fmla="*/ 419234 h 1007113"/>
                  <a:gd name="connsiteX155" fmla="*/ 284761 w 770239"/>
                  <a:gd name="connsiteY155" fmla="*/ 457975 h 1007113"/>
                  <a:gd name="connsiteX156" fmla="*/ 323282 w 770239"/>
                  <a:gd name="connsiteY156" fmla="*/ 502581 h 1007113"/>
                  <a:gd name="connsiteX157" fmla="*/ 270568 w 770239"/>
                  <a:gd name="connsiteY157" fmla="*/ 466086 h 1007113"/>
                  <a:gd name="connsiteX158" fmla="*/ 244642 w 770239"/>
                  <a:gd name="connsiteY158" fmla="*/ 465599 h 1007113"/>
                  <a:gd name="connsiteX159" fmla="*/ 232611 w 770239"/>
                  <a:gd name="connsiteY159" fmla="*/ 469610 h 1007113"/>
                  <a:gd name="connsiteX160" fmla="*/ 224590 w 770239"/>
                  <a:gd name="connsiteY160" fmla="*/ 481641 h 1007113"/>
                  <a:gd name="connsiteX161" fmla="*/ 212558 w 770239"/>
                  <a:gd name="connsiteY161" fmla="*/ 485652 h 1007113"/>
                  <a:gd name="connsiteX162" fmla="*/ 236621 w 770239"/>
                  <a:gd name="connsiteY162" fmla="*/ 493673 h 1007113"/>
                  <a:gd name="connsiteX163" fmla="*/ 224590 w 770239"/>
                  <a:gd name="connsiteY163" fmla="*/ 497683 h 1007113"/>
                  <a:gd name="connsiteX164" fmla="*/ 180474 w 770239"/>
                  <a:gd name="connsiteY164" fmla="*/ 501694 h 1007113"/>
                  <a:gd name="connsiteX165" fmla="*/ 176463 w 770239"/>
                  <a:gd name="connsiteY165" fmla="*/ 513726 h 1007113"/>
                  <a:gd name="connsiteX166" fmla="*/ 168442 w 770239"/>
                  <a:gd name="connsiteY166" fmla="*/ 525757 h 1007113"/>
                  <a:gd name="connsiteX167" fmla="*/ 176463 w 770239"/>
                  <a:gd name="connsiteY167" fmla="*/ 537789 h 1007113"/>
                  <a:gd name="connsiteX168" fmla="*/ 184484 w 770239"/>
                  <a:gd name="connsiteY168" fmla="*/ 561852 h 1007113"/>
                  <a:gd name="connsiteX169" fmla="*/ 180474 w 770239"/>
                  <a:gd name="connsiteY169" fmla="*/ 573883 h 1007113"/>
                  <a:gd name="connsiteX170" fmla="*/ 168442 w 770239"/>
                  <a:gd name="connsiteY170" fmla="*/ 549820 h 1007113"/>
                  <a:gd name="connsiteX171" fmla="*/ 152400 w 770239"/>
                  <a:gd name="connsiteY171" fmla="*/ 525757 h 1007113"/>
                  <a:gd name="connsiteX172" fmla="*/ 144379 w 770239"/>
                  <a:gd name="connsiteY172" fmla="*/ 513726 h 1007113"/>
                  <a:gd name="connsiteX173" fmla="*/ 124326 w 770239"/>
                  <a:gd name="connsiteY173" fmla="*/ 517736 h 1007113"/>
                  <a:gd name="connsiteX174" fmla="*/ 120316 w 770239"/>
                  <a:gd name="connsiteY174" fmla="*/ 529768 h 1007113"/>
                  <a:gd name="connsiteX175" fmla="*/ 132348 w 770239"/>
                  <a:gd name="connsiteY175" fmla="*/ 549820 h 1007113"/>
                  <a:gd name="connsiteX176" fmla="*/ 140369 w 770239"/>
                  <a:gd name="connsiteY176" fmla="*/ 561852 h 1007113"/>
                  <a:gd name="connsiteX177" fmla="*/ 148390 w 770239"/>
                  <a:gd name="connsiteY177" fmla="*/ 585915 h 1007113"/>
                  <a:gd name="connsiteX178" fmla="*/ 152400 w 770239"/>
                  <a:gd name="connsiteY178" fmla="*/ 597947 h 1007113"/>
                  <a:gd name="connsiteX179" fmla="*/ 156411 w 770239"/>
                  <a:gd name="connsiteY179" fmla="*/ 613989 h 1007113"/>
                  <a:gd name="connsiteX180" fmla="*/ 196516 w 770239"/>
                  <a:gd name="connsiteY180" fmla="*/ 650083 h 1007113"/>
                  <a:gd name="connsiteX181" fmla="*/ 208548 w 770239"/>
                  <a:gd name="connsiteY181" fmla="*/ 654094 h 1007113"/>
                  <a:gd name="connsiteX182" fmla="*/ 176463 w 770239"/>
                  <a:gd name="connsiteY182" fmla="*/ 670136 h 1007113"/>
                  <a:gd name="connsiteX183" fmla="*/ 164432 w 770239"/>
                  <a:gd name="connsiteY183" fmla="*/ 674147 h 1007113"/>
                  <a:gd name="connsiteX184" fmla="*/ 152400 w 770239"/>
                  <a:gd name="connsiteY184" fmla="*/ 678157 h 1007113"/>
                  <a:gd name="connsiteX185" fmla="*/ 144379 w 770239"/>
                  <a:gd name="connsiteY185" fmla="*/ 694199 h 1007113"/>
                  <a:gd name="connsiteX186" fmla="*/ 140369 w 770239"/>
                  <a:gd name="connsiteY186" fmla="*/ 710241 h 1007113"/>
                  <a:gd name="connsiteX187" fmla="*/ 128337 w 770239"/>
                  <a:gd name="connsiteY187" fmla="*/ 718262 h 1007113"/>
                  <a:gd name="connsiteX188" fmla="*/ 112295 w 770239"/>
                  <a:gd name="connsiteY188" fmla="*/ 754357 h 1007113"/>
                  <a:gd name="connsiteX189" fmla="*/ 108284 w 770239"/>
                  <a:gd name="connsiteY189" fmla="*/ 766389 h 1007113"/>
                  <a:gd name="connsiteX190" fmla="*/ 104274 w 770239"/>
                  <a:gd name="connsiteY190" fmla="*/ 778420 h 1007113"/>
                  <a:gd name="connsiteX191" fmla="*/ 112295 w 770239"/>
                  <a:gd name="connsiteY191" fmla="*/ 790452 h 1007113"/>
                  <a:gd name="connsiteX192" fmla="*/ 128337 w 770239"/>
                  <a:gd name="connsiteY192" fmla="*/ 794462 h 1007113"/>
                  <a:gd name="connsiteX193" fmla="*/ 140369 w 770239"/>
                  <a:gd name="connsiteY193" fmla="*/ 798473 h 1007113"/>
                  <a:gd name="connsiteX194" fmla="*/ 148390 w 770239"/>
                  <a:gd name="connsiteY194" fmla="*/ 810504 h 1007113"/>
                  <a:gd name="connsiteX195" fmla="*/ 152400 w 770239"/>
                  <a:gd name="connsiteY195" fmla="*/ 826547 h 1007113"/>
                  <a:gd name="connsiteX196" fmla="*/ 180741 w 770239"/>
                  <a:gd name="connsiteY196" fmla="*/ 852770 h 1007113"/>
                  <a:gd name="connsiteX197" fmla="*/ 144379 w 770239"/>
                  <a:gd name="connsiteY197" fmla="*/ 842589 h 1007113"/>
                  <a:gd name="connsiteX198" fmla="*/ 136358 w 770239"/>
                  <a:gd name="connsiteY198" fmla="*/ 830557 h 1007113"/>
                  <a:gd name="connsiteX199" fmla="*/ 124326 w 770239"/>
                  <a:gd name="connsiteY199" fmla="*/ 826547 h 1007113"/>
                  <a:gd name="connsiteX200" fmla="*/ 100263 w 770239"/>
                  <a:gd name="connsiteY200" fmla="*/ 814515 h 1007113"/>
                  <a:gd name="connsiteX201" fmla="*/ 88232 w 770239"/>
                  <a:gd name="connsiteY201" fmla="*/ 806494 h 1007113"/>
                  <a:gd name="connsiteX202" fmla="*/ 72190 w 770239"/>
                  <a:gd name="connsiteY202" fmla="*/ 870662 h 1007113"/>
                  <a:gd name="connsiteX203" fmla="*/ 96253 w 770239"/>
                  <a:gd name="connsiteY203" fmla="*/ 886704 h 1007113"/>
                  <a:gd name="connsiteX204" fmla="*/ 92242 w 770239"/>
                  <a:gd name="connsiteY204" fmla="*/ 906757 h 1007113"/>
                  <a:gd name="connsiteX205" fmla="*/ 68179 w 770239"/>
                  <a:gd name="connsiteY205" fmla="*/ 922799 h 1007113"/>
                  <a:gd name="connsiteX206" fmla="*/ 60158 w 770239"/>
                  <a:gd name="connsiteY206" fmla="*/ 950873 h 1007113"/>
                  <a:gd name="connsiteX207" fmla="*/ 64169 w 770239"/>
                  <a:gd name="connsiteY207" fmla="*/ 978947 h 1007113"/>
                  <a:gd name="connsiteX208" fmla="*/ 124326 w 770239"/>
                  <a:gd name="connsiteY208" fmla="*/ 986968 h 1007113"/>
                  <a:gd name="connsiteX209" fmla="*/ 136358 w 770239"/>
                  <a:gd name="connsiteY209" fmla="*/ 990978 h 1007113"/>
                  <a:gd name="connsiteX210" fmla="*/ 164432 w 770239"/>
                  <a:gd name="connsiteY210" fmla="*/ 982957 h 1007113"/>
                  <a:gd name="connsiteX211" fmla="*/ 172453 w 770239"/>
                  <a:gd name="connsiteY211" fmla="*/ 970926 h 1007113"/>
                  <a:gd name="connsiteX212" fmla="*/ 196516 w 770239"/>
                  <a:gd name="connsiteY212" fmla="*/ 962904 h 1007113"/>
                  <a:gd name="connsiteX213" fmla="*/ 204537 w 770239"/>
                  <a:gd name="connsiteY213" fmla="*/ 970926 h 1007113"/>
                  <a:gd name="connsiteX214" fmla="*/ 212558 w 770239"/>
                  <a:gd name="connsiteY214" fmla="*/ 982957 h 1007113"/>
                  <a:gd name="connsiteX215" fmla="*/ 224590 w 770239"/>
                  <a:gd name="connsiteY215" fmla="*/ 990978 h 1007113"/>
                  <a:gd name="connsiteX216" fmla="*/ 228600 w 770239"/>
                  <a:gd name="connsiteY216" fmla="*/ 1003010 h 1007113"/>
                  <a:gd name="connsiteX217" fmla="*/ 272716 w 770239"/>
                  <a:gd name="connsiteY217" fmla="*/ 1003010 h 1007113"/>
                  <a:gd name="connsiteX218" fmla="*/ 280737 w 770239"/>
                  <a:gd name="connsiteY218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497305 w 770239"/>
                  <a:gd name="connsiteY39" fmla="*/ 541799 h 1007113"/>
                  <a:gd name="connsiteX40" fmla="*/ 489018 w 770239"/>
                  <a:gd name="connsiteY40" fmla="*/ 515665 h 1007113"/>
                  <a:gd name="connsiteX41" fmla="*/ 481427 w 770239"/>
                  <a:gd name="connsiteY41" fmla="*/ 504608 h 1007113"/>
                  <a:gd name="connsiteX42" fmla="*/ 524004 w 770239"/>
                  <a:gd name="connsiteY42" fmla="*/ 524883 h 1007113"/>
                  <a:gd name="connsiteX43" fmla="*/ 537411 w 770239"/>
                  <a:gd name="connsiteY43" fmla="*/ 509715 h 1007113"/>
                  <a:gd name="connsiteX44" fmla="*/ 525112 w 770239"/>
                  <a:gd name="connsiteY44" fmla="*/ 489529 h 1007113"/>
                  <a:gd name="connsiteX45" fmla="*/ 553453 w 770239"/>
                  <a:gd name="connsiteY45" fmla="*/ 489662 h 1007113"/>
                  <a:gd name="connsiteX46" fmla="*/ 569495 w 770239"/>
                  <a:gd name="connsiteY46" fmla="*/ 465599 h 1007113"/>
                  <a:gd name="connsiteX47" fmla="*/ 559313 w 770239"/>
                  <a:gd name="connsiteY47" fmla="*/ 451541 h 1007113"/>
                  <a:gd name="connsiteX48" fmla="*/ 579410 w 770239"/>
                  <a:gd name="connsiteY48" fmla="*/ 449735 h 1007113"/>
                  <a:gd name="connsiteX49" fmla="*/ 593558 w 770239"/>
                  <a:gd name="connsiteY49" fmla="*/ 413462 h 1007113"/>
                  <a:gd name="connsiteX50" fmla="*/ 621632 w 770239"/>
                  <a:gd name="connsiteY50" fmla="*/ 381378 h 1007113"/>
                  <a:gd name="connsiteX51" fmla="*/ 633663 w 770239"/>
                  <a:gd name="connsiteY51" fmla="*/ 357315 h 1007113"/>
                  <a:gd name="connsiteX52" fmla="*/ 641684 w 770239"/>
                  <a:gd name="connsiteY52" fmla="*/ 333252 h 1007113"/>
                  <a:gd name="connsiteX53" fmla="*/ 645695 w 770239"/>
                  <a:gd name="connsiteY53" fmla="*/ 321220 h 1007113"/>
                  <a:gd name="connsiteX54" fmla="*/ 621632 w 770239"/>
                  <a:gd name="connsiteY54" fmla="*/ 337262 h 1007113"/>
                  <a:gd name="connsiteX55" fmla="*/ 609600 w 770239"/>
                  <a:gd name="connsiteY55" fmla="*/ 345283 h 1007113"/>
                  <a:gd name="connsiteX56" fmla="*/ 585537 w 770239"/>
                  <a:gd name="connsiteY56" fmla="*/ 353304 h 1007113"/>
                  <a:gd name="connsiteX57" fmla="*/ 577516 w 770239"/>
                  <a:gd name="connsiteY57" fmla="*/ 341273 h 1007113"/>
                  <a:gd name="connsiteX58" fmla="*/ 581526 w 770239"/>
                  <a:gd name="connsiteY58" fmla="*/ 329241 h 1007113"/>
                  <a:gd name="connsiteX59" fmla="*/ 601579 w 770239"/>
                  <a:gd name="connsiteY59" fmla="*/ 313199 h 1007113"/>
                  <a:gd name="connsiteX60" fmla="*/ 625642 w 770239"/>
                  <a:gd name="connsiteY60" fmla="*/ 289136 h 1007113"/>
                  <a:gd name="connsiteX61" fmla="*/ 637674 w 770239"/>
                  <a:gd name="connsiteY61" fmla="*/ 277104 h 1007113"/>
                  <a:gd name="connsiteX62" fmla="*/ 649705 w 770239"/>
                  <a:gd name="connsiteY62" fmla="*/ 273094 h 1007113"/>
                  <a:gd name="connsiteX63" fmla="*/ 661737 w 770239"/>
                  <a:gd name="connsiteY63" fmla="*/ 261062 h 1007113"/>
                  <a:gd name="connsiteX64" fmla="*/ 697832 w 770239"/>
                  <a:gd name="connsiteY64" fmla="*/ 232989 h 1007113"/>
                  <a:gd name="connsiteX65" fmla="*/ 713874 w 770239"/>
                  <a:gd name="connsiteY65" fmla="*/ 216947 h 1007113"/>
                  <a:gd name="connsiteX66" fmla="*/ 729916 w 770239"/>
                  <a:gd name="connsiteY66" fmla="*/ 192883 h 1007113"/>
                  <a:gd name="connsiteX67" fmla="*/ 733926 w 770239"/>
                  <a:gd name="connsiteY67" fmla="*/ 180852 h 1007113"/>
                  <a:gd name="connsiteX68" fmla="*/ 745958 w 770239"/>
                  <a:gd name="connsiteY68" fmla="*/ 168820 h 1007113"/>
                  <a:gd name="connsiteX69" fmla="*/ 770199 w 770239"/>
                  <a:gd name="connsiteY69" fmla="*/ 136514 h 1007113"/>
                  <a:gd name="connsiteX70" fmla="*/ 745002 w 770239"/>
                  <a:gd name="connsiteY70" fmla="*/ 129522 h 1007113"/>
                  <a:gd name="connsiteX71" fmla="*/ 749969 w 770239"/>
                  <a:gd name="connsiteY71" fmla="*/ 100641 h 1007113"/>
                  <a:gd name="connsiteX72" fmla="*/ 724727 w 770239"/>
                  <a:gd name="connsiteY72" fmla="*/ 111274 h 1007113"/>
                  <a:gd name="connsiteX73" fmla="*/ 693821 w 770239"/>
                  <a:gd name="connsiteY73" fmla="*/ 104652 h 1007113"/>
                  <a:gd name="connsiteX74" fmla="*/ 677779 w 770239"/>
                  <a:gd name="connsiteY74" fmla="*/ 128715 h 1007113"/>
                  <a:gd name="connsiteX75" fmla="*/ 669758 w 770239"/>
                  <a:gd name="connsiteY75" fmla="*/ 140747 h 1007113"/>
                  <a:gd name="connsiteX76" fmla="*/ 665748 w 770239"/>
                  <a:gd name="connsiteY76" fmla="*/ 128715 h 1007113"/>
                  <a:gd name="connsiteX77" fmla="*/ 673769 w 770239"/>
                  <a:gd name="connsiteY77" fmla="*/ 116683 h 1007113"/>
                  <a:gd name="connsiteX78" fmla="*/ 677779 w 770239"/>
                  <a:gd name="connsiteY78" fmla="*/ 104652 h 1007113"/>
                  <a:gd name="connsiteX79" fmla="*/ 673769 w 770239"/>
                  <a:gd name="connsiteY79" fmla="*/ 88610 h 1007113"/>
                  <a:gd name="connsiteX80" fmla="*/ 639701 w 770239"/>
                  <a:gd name="connsiteY80" fmla="*/ 86761 h 1007113"/>
                  <a:gd name="connsiteX81" fmla="*/ 625642 w 770239"/>
                  <a:gd name="connsiteY81" fmla="*/ 68557 h 1007113"/>
                  <a:gd name="connsiteX82" fmla="*/ 581526 w 770239"/>
                  <a:gd name="connsiteY82" fmla="*/ 80589 h 1007113"/>
                  <a:gd name="connsiteX83" fmla="*/ 577516 w 770239"/>
                  <a:gd name="connsiteY83" fmla="*/ 102757 h 1007113"/>
                  <a:gd name="connsiteX84" fmla="*/ 573505 w 770239"/>
                  <a:gd name="connsiteY84" fmla="*/ 80589 h 1007113"/>
                  <a:gd name="connsiteX85" fmla="*/ 573639 w 770239"/>
                  <a:gd name="connsiteY85" fmla="*/ 28496 h 1007113"/>
                  <a:gd name="connsiteX86" fmla="*/ 549442 w 770239"/>
                  <a:gd name="connsiteY86" fmla="*/ 20431 h 1007113"/>
                  <a:gd name="connsiteX87" fmla="*/ 533489 w 770239"/>
                  <a:gd name="connsiteY87" fmla="*/ 24441 h 1007113"/>
                  <a:gd name="connsiteX88" fmla="*/ 519385 w 770239"/>
                  <a:gd name="connsiteY88" fmla="*/ 52559 h 1007113"/>
                  <a:gd name="connsiteX89" fmla="*/ 513348 w 770239"/>
                  <a:gd name="connsiteY89" fmla="*/ 84599 h 1007113"/>
                  <a:gd name="connsiteX90" fmla="*/ 509337 w 770239"/>
                  <a:gd name="connsiteY90" fmla="*/ 72568 h 1007113"/>
                  <a:gd name="connsiteX91" fmla="*/ 497305 w 770239"/>
                  <a:gd name="connsiteY91" fmla="*/ 12410 h 1007113"/>
                  <a:gd name="connsiteX92" fmla="*/ 485274 w 770239"/>
                  <a:gd name="connsiteY92" fmla="*/ 8399 h 1007113"/>
                  <a:gd name="connsiteX93" fmla="*/ 465132 w 770239"/>
                  <a:gd name="connsiteY93" fmla="*/ 245 h 1007113"/>
                  <a:gd name="connsiteX94" fmla="*/ 449179 w 770239"/>
                  <a:gd name="connsiteY94" fmla="*/ 28452 h 1007113"/>
                  <a:gd name="connsiteX95" fmla="*/ 414800 w 770239"/>
                  <a:gd name="connsiteY95" fmla="*/ 28318 h 1007113"/>
                  <a:gd name="connsiteX96" fmla="*/ 401053 w 770239"/>
                  <a:gd name="connsiteY96" fmla="*/ 50754 h 1007113"/>
                  <a:gd name="connsiteX97" fmla="*/ 373068 w 770239"/>
                  <a:gd name="connsiteY97" fmla="*/ 24352 h 1007113"/>
                  <a:gd name="connsiteX98" fmla="*/ 352926 w 770239"/>
                  <a:gd name="connsiteY98" fmla="*/ 36473 h 1007113"/>
                  <a:gd name="connsiteX99" fmla="*/ 344905 w 770239"/>
                  <a:gd name="connsiteY99" fmla="*/ 48504 h 1007113"/>
                  <a:gd name="connsiteX100" fmla="*/ 332874 w 770239"/>
                  <a:gd name="connsiteY100" fmla="*/ 56526 h 1007113"/>
                  <a:gd name="connsiteX101" fmla="*/ 308811 w 770239"/>
                  <a:gd name="connsiteY101" fmla="*/ 60536 h 1007113"/>
                  <a:gd name="connsiteX102" fmla="*/ 296779 w 770239"/>
                  <a:gd name="connsiteY102" fmla="*/ 100641 h 1007113"/>
                  <a:gd name="connsiteX103" fmla="*/ 264486 w 770239"/>
                  <a:gd name="connsiteY103" fmla="*/ 119384 h 1007113"/>
                  <a:gd name="connsiteX104" fmla="*/ 244776 w 770239"/>
                  <a:gd name="connsiteY104" fmla="*/ 90503 h 1007113"/>
                  <a:gd name="connsiteX105" fmla="*/ 224590 w 770239"/>
                  <a:gd name="connsiteY105" fmla="*/ 112673 h 1007113"/>
                  <a:gd name="connsiteX106" fmla="*/ 212558 w 770239"/>
                  <a:gd name="connsiteY106" fmla="*/ 120694 h 1007113"/>
                  <a:gd name="connsiteX107" fmla="*/ 208548 w 770239"/>
                  <a:gd name="connsiteY107" fmla="*/ 132726 h 1007113"/>
                  <a:gd name="connsiteX108" fmla="*/ 228911 w 770239"/>
                  <a:gd name="connsiteY108" fmla="*/ 205315 h 1007113"/>
                  <a:gd name="connsiteX109" fmla="*/ 208681 w 770239"/>
                  <a:gd name="connsiteY109" fmla="*/ 162872 h 1007113"/>
                  <a:gd name="connsiteX110" fmla="*/ 192505 w 770239"/>
                  <a:gd name="connsiteY110" fmla="*/ 140747 h 1007113"/>
                  <a:gd name="connsiteX111" fmla="*/ 180474 w 770239"/>
                  <a:gd name="connsiteY111" fmla="*/ 136736 h 1007113"/>
                  <a:gd name="connsiteX112" fmla="*/ 152356 w 770239"/>
                  <a:gd name="connsiteY112" fmla="*/ 154672 h 1007113"/>
                  <a:gd name="connsiteX113" fmla="*/ 152400 w 770239"/>
                  <a:gd name="connsiteY113" fmla="*/ 176841 h 1007113"/>
                  <a:gd name="connsiteX114" fmla="*/ 164432 w 770239"/>
                  <a:gd name="connsiteY114" fmla="*/ 200904 h 1007113"/>
                  <a:gd name="connsiteX115" fmla="*/ 172453 w 770239"/>
                  <a:gd name="connsiteY115" fmla="*/ 208926 h 1007113"/>
                  <a:gd name="connsiteX116" fmla="*/ 180474 w 770239"/>
                  <a:gd name="connsiteY116" fmla="*/ 220957 h 1007113"/>
                  <a:gd name="connsiteX117" fmla="*/ 144379 w 770239"/>
                  <a:gd name="connsiteY117" fmla="*/ 212936 h 1007113"/>
                  <a:gd name="connsiteX118" fmla="*/ 132348 w 770239"/>
                  <a:gd name="connsiteY118" fmla="*/ 200904 h 1007113"/>
                  <a:gd name="connsiteX119" fmla="*/ 92242 w 770239"/>
                  <a:gd name="connsiteY119" fmla="*/ 200904 h 1007113"/>
                  <a:gd name="connsiteX120" fmla="*/ 80211 w 770239"/>
                  <a:gd name="connsiteY120" fmla="*/ 241010 h 1007113"/>
                  <a:gd name="connsiteX121" fmla="*/ 76200 w 770239"/>
                  <a:gd name="connsiteY121" fmla="*/ 253041 h 1007113"/>
                  <a:gd name="connsiteX122" fmla="*/ 32084 w 770239"/>
                  <a:gd name="connsiteY122" fmla="*/ 265073 h 1007113"/>
                  <a:gd name="connsiteX123" fmla="*/ 0 w 770239"/>
                  <a:gd name="connsiteY123" fmla="*/ 269083 h 1007113"/>
                  <a:gd name="connsiteX124" fmla="*/ 12032 w 770239"/>
                  <a:gd name="connsiteY124" fmla="*/ 281115 h 1007113"/>
                  <a:gd name="connsiteX125" fmla="*/ 24063 w 770239"/>
                  <a:gd name="connsiteY125" fmla="*/ 285126 h 1007113"/>
                  <a:gd name="connsiteX126" fmla="*/ 40105 w 770239"/>
                  <a:gd name="connsiteY126" fmla="*/ 301168 h 1007113"/>
                  <a:gd name="connsiteX127" fmla="*/ 52137 w 770239"/>
                  <a:gd name="connsiteY127" fmla="*/ 313199 h 1007113"/>
                  <a:gd name="connsiteX128" fmla="*/ 40105 w 770239"/>
                  <a:gd name="connsiteY128" fmla="*/ 321220 h 1007113"/>
                  <a:gd name="connsiteX129" fmla="*/ 16042 w 770239"/>
                  <a:gd name="connsiteY129" fmla="*/ 329241 h 1007113"/>
                  <a:gd name="connsiteX130" fmla="*/ 22170 w 770239"/>
                  <a:gd name="connsiteY130" fmla="*/ 355465 h 1007113"/>
                  <a:gd name="connsiteX131" fmla="*/ 42311 w 770239"/>
                  <a:gd name="connsiteY131" fmla="*/ 351143 h 1007113"/>
                  <a:gd name="connsiteX132" fmla="*/ 33933 w 770239"/>
                  <a:gd name="connsiteY132" fmla="*/ 377412 h 1007113"/>
                  <a:gd name="connsiteX133" fmla="*/ 80211 w 770239"/>
                  <a:gd name="connsiteY133" fmla="*/ 369347 h 1007113"/>
                  <a:gd name="connsiteX134" fmla="*/ 76200 w 770239"/>
                  <a:gd name="connsiteY134" fmla="*/ 381378 h 1007113"/>
                  <a:gd name="connsiteX135" fmla="*/ 52137 w 770239"/>
                  <a:gd name="connsiteY135" fmla="*/ 397420 h 1007113"/>
                  <a:gd name="connsiteX136" fmla="*/ 79984 w 770239"/>
                  <a:gd name="connsiteY136" fmla="*/ 415398 h 1007113"/>
                  <a:gd name="connsiteX137" fmla="*/ 112739 w 770239"/>
                  <a:gd name="connsiteY137" fmla="*/ 401297 h 1007113"/>
                  <a:gd name="connsiteX138" fmla="*/ 138781 w 770239"/>
                  <a:gd name="connsiteY138" fmla="*/ 393095 h 1007113"/>
                  <a:gd name="connsiteX139" fmla="*/ 104585 w 770239"/>
                  <a:gd name="connsiteY139" fmla="*/ 433604 h 1007113"/>
                  <a:gd name="connsiteX140" fmla="*/ 124326 w 770239"/>
                  <a:gd name="connsiteY140" fmla="*/ 449557 h 1007113"/>
                  <a:gd name="connsiteX141" fmla="*/ 138781 w 770239"/>
                  <a:gd name="connsiteY141" fmla="*/ 429590 h 1007113"/>
                  <a:gd name="connsiteX142" fmla="*/ 167167 w 770239"/>
                  <a:gd name="connsiteY142" fmla="*/ 419453 h 1007113"/>
                  <a:gd name="connsiteX143" fmla="*/ 146096 w 770239"/>
                  <a:gd name="connsiteY143" fmla="*/ 451541 h 1007113"/>
                  <a:gd name="connsiteX144" fmla="*/ 212558 w 770239"/>
                  <a:gd name="connsiteY144" fmla="*/ 461589 h 1007113"/>
                  <a:gd name="connsiteX145" fmla="*/ 224590 w 770239"/>
                  <a:gd name="connsiteY145" fmla="*/ 457578 h 1007113"/>
                  <a:gd name="connsiteX146" fmla="*/ 238129 w 770239"/>
                  <a:gd name="connsiteY146" fmla="*/ 441755 h 1007113"/>
                  <a:gd name="connsiteX147" fmla="*/ 260430 w 770239"/>
                  <a:gd name="connsiteY147" fmla="*/ 441756 h 1007113"/>
                  <a:gd name="connsiteX148" fmla="*/ 278678 w 770239"/>
                  <a:gd name="connsiteY148" fmla="*/ 417426 h 1007113"/>
                  <a:gd name="connsiteX149" fmla="*/ 315172 w 770239"/>
                  <a:gd name="connsiteY149" fmla="*/ 368766 h 1007113"/>
                  <a:gd name="connsiteX150" fmla="*/ 348132 w 770239"/>
                  <a:gd name="connsiteY150" fmla="*/ 325926 h 1007113"/>
                  <a:gd name="connsiteX151" fmla="*/ 319481 w 770239"/>
                  <a:gd name="connsiteY151" fmla="*/ 388866 h 1007113"/>
                  <a:gd name="connsiteX152" fmla="*/ 388372 w 770239"/>
                  <a:gd name="connsiteY152" fmla="*/ 342366 h 1007113"/>
                  <a:gd name="connsiteX153" fmla="*/ 351667 w 770239"/>
                  <a:gd name="connsiteY153" fmla="*/ 389041 h 1007113"/>
                  <a:gd name="connsiteX154" fmla="*/ 359853 w 770239"/>
                  <a:gd name="connsiteY154" fmla="*/ 407335 h 1007113"/>
                  <a:gd name="connsiteX155" fmla="*/ 295151 w 770239"/>
                  <a:gd name="connsiteY155" fmla="*/ 419234 h 1007113"/>
                  <a:gd name="connsiteX156" fmla="*/ 284761 w 770239"/>
                  <a:gd name="connsiteY156" fmla="*/ 457975 h 1007113"/>
                  <a:gd name="connsiteX157" fmla="*/ 323282 w 770239"/>
                  <a:gd name="connsiteY157" fmla="*/ 502581 h 1007113"/>
                  <a:gd name="connsiteX158" fmla="*/ 270568 w 770239"/>
                  <a:gd name="connsiteY158" fmla="*/ 466086 h 1007113"/>
                  <a:gd name="connsiteX159" fmla="*/ 244642 w 770239"/>
                  <a:gd name="connsiteY159" fmla="*/ 465599 h 1007113"/>
                  <a:gd name="connsiteX160" fmla="*/ 232611 w 770239"/>
                  <a:gd name="connsiteY160" fmla="*/ 469610 h 1007113"/>
                  <a:gd name="connsiteX161" fmla="*/ 224590 w 770239"/>
                  <a:gd name="connsiteY161" fmla="*/ 481641 h 1007113"/>
                  <a:gd name="connsiteX162" fmla="*/ 212558 w 770239"/>
                  <a:gd name="connsiteY162" fmla="*/ 485652 h 1007113"/>
                  <a:gd name="connsiteX163" fmla="*/ 236621 w 770239"/>
                  <a:gd name="connsiteY163" fmla="*/ 493673 h 1007113"/>
                  <a:gd name="connsiteX164" fmla="*/ 224590 w 770239"/>
                  <a:gd name="connsiteY164" fmla="*/ 497683 h 1007113"/>
                  <a:gd name="connsiteX165" fmla="*/ 180474 w 770239"/>
                  <a:gd name="connsiteY165" fmla="*/ 501694 h 1007113"/>
                  <a:gd name="connsiteX166" fmla="*/ 176463 w 770239"/>
                  <a:gd name="connsiteY166" fmla="*/ 513726 h 1007113"/>
                  <a:gd name="connsiteX167" fmla="*/ 168442 w 770239"/>
                  <a:gd name="connsiteY167" fmla="*/ 525757 h 1007113"/>
                  <a:gd name="connsiteX168" fmla="*/ 176463 w 770239"/>
                  <a:gd name="connsiteY168" fmla="*/ 537789 h 1007113"/>
                  <a:gd name="connsiteX169" fmla="*/ 184484 w 770239"/>
                  <a:gd name="connsiteY169" fmla="*/ 561852 h 1007113"/>
                  <a:gd name="connsiteX170" fmla="*/ 180474 w 770239"/>
                  <a:gd name="connsiteY170" fmla="*/ 573883 h 1007113"/>
                  <a:gd name="connsiteX171" fmla="*/ 168442 w 770239"/>
                  <a:gd name="connsiteY171" fmla="*/ 549820 h 1007113"/>
                  <a:gd name="connsiteX172" fmla="*/ 152400 w 770239"/>
                  <a:gd name="connsiteY172" fmla="*/ 525757 h 1007113"/>
                  <a:gd name="connsiteX173" fmla="*/ 144379 w 770239"/>
                  <a:gd name="connsiteY173" fmla="*/ 513726 h 1007113"/>
                  <a:gd name="connsiteX174" fmla="*/ 124326 w 770239"/>
                  <a:gd name="connsiteY174" fmla="*/ 517736 h 1007113"/>
                  <a:gd name="connsiteX175" fmla="*/ 120316 w 770239"/>
                  <a:gd name="connsiteY175" fmla="*/ 529768 h 1007113"/>
                  <a:gd name="connsiteX176" fmla="*/ 132348 w 770239"/>
                  <a:gd name="connsiteY176" fmla="*/ 549820 h 1007113"/>
                  <a:gd name="connsiteX177" fmla="*/ 140369 w 770239"/>
                  <a:gd name="connsiteY177" fmla="*/ 561852 h 1007113"/>
                  <a:gd name="connsiteX178" fmla="*/ 148390 w 770239"/>
                  <a:gd name="connsiteY178" fmla="*/ 585915 h 1007113"/>
                  <a:gd name="connsiteX179" fmla="*/ 152400 w 770239"/>
                  <a:gd name="connsiteY179" fmla="*/ 597947 h 1007113"/>
                  <a:gd name="connsiteX180" fmla="*/ 156411 w 770239"/>
                  <a:gd name="connsiteY180" fmla="*/ 613989 h 1007113"/>
                  <a:gd name="connsiteX181" fmla="*/ 196516 w 770239"/>
                  <a:gd name="connsiteY181" fmla="*/ 650083 h 1007113"/>
                  <a:gd name="connsiteX182" fmla="*/ 208548 w 770239"/>
                  <a:gd name="connsiteY182" fmla="*/ 654094 h 1007113"/>
                  <a:gd name="connsiteX183" fmla="*/ 176463 w 770239"/>
                  <a:gd name="connsiteY183" fmla="*/ 670136 h 1007113"/>
                  <a:gd name="connsiteX184" fmla="*/ 164432 w 770239"/>
                  <a:gd name="connsiteY184" fmla="*/ 674147 h 1007113"/>
                  <a:gd name="connsiteX185" fmla="*/ 152400 w 770239"/>
                  <a:gd name="connsiteY185" fmla="*/ 678157 h 1007113"/>
                  <a:gd name="connsiteX186" fmla="*/ 144379 w 770239"/>
                  <a:gd name="connsiteY186" fmla="*/ 694199 h 1007113"/>
                  <a:gd name="connsiteX187" fmla="*/ 140369 w 770239"/>
                  <a:gd name="connsiteY187" fmla="*/ 710241 h 1007113"/>
                  <a:gd name="connsiteX188" fmla="*/ 128337 w 770239"/>
                  <a:gd name="connsiteY188" fmla="*/ 718262 h 1007113"/>
                  <a:gd name="connsiteX189" fmla="*/ 112295 w 770239"/>
                  <a:gd name="connsiteY189" fmla="*/ 754357 h 1007113"/>
                  <a:gd name="connsiteX190" fmla="*/ 108284 w 770239"/>
                  <a:gd name="connsiteY190" fmla="*/ 766389 h 1007113"/>
                  <a:gd name="connsiteX191" fmla="*/ 104274 w 770239"/>
                  <a:gd name="connsiteY191" fmla="*/ 778420 h 1007113"/>
                  <a:gd name="connsiteX192" fmla="*/ 112295 w 770239"/>
                  <a:gd name="connsiteY192" fmla="*/ 790452 h 1007113"/>
                  <a:gd name="connsiteX193" fmla="*/ 128337 w 770239"/>
                  <a:gd name="connsiteY193" fmla="*/ 794462 h 1007113"/>
                  <a:gd name="connsiteX194" fmla="*/ 140369 w 770239"/>
                  <a:gd name="connsiteY194" fmla="*/ 798473 h 1007113"/>
                  <a:gd name="connsiteX195" fmla="*/ 148390 w 770239"/>
                  <a:gd name="connsiteY195" fmla="*/ 810504 h 1007113"/>
                  <a:gd name="connsiteX196" fmla="*/ 152400 w 770239"/>
                  <a:gd name="connsiteY196" fmla="*/ 826547 h 1007113"/>
                  <a:gd name="connsiteX197" fmla="*/ 180741 w 770239"/>
                  <a:gd name="connsiteY197" fmla="*/ 852770 h 1007113"/>
                  <a:gd name="connsiteX198" fmla="*/ 144379 w 770239"/>
                  <a:gd name="connsiteY198" fmla="*/ 842589 h 1007113"/>
                  <a:gd name="connsiteX199" fmla="*/ 136358 w 770239"/>
                  <a:gd name="connsiteY199" fmla="*/ 830557 h 1007113"/>
                  <a:gd name="connsiteX200" fmla="*/ 124326 w 770239"/>
                  <a:gd name="connsiteY200" fmla="*/ 826547 h 1007113"/>
                  <a:gd name="connsiteX201" fmla="*/ 100263 w 770239"/>
                  <a:gd name="connsiteY201" fmla="*/ 814515 h 1007113"/>
                  <a:gd name="connsiteX202" fmla="*/ 88232 w 770239"/>
                  <a:gd name="connsiteY202" fmla="*/ 806494 h 1007113"/>
                  <a:gd name="connsiteX203" fmla="*/ 72190 w 770239"/>
                  <a:gd name="connsiteY203" fmla="*/ 870662 h 1007113"/>
                  <a:gd name="connsiteX204" fmla="*/ 96253 w 770239"/>
                  <a:gd name="connsiteY204" fmla="*/ 886704 h 1007113"/>
                  <a:gd name="connsiteX205" fmla="*/ 92242 w 770239"/>
                  <a:gd name="connsiteY205" fmla="*/ 906757 h 1007113"/>
                  <a:gd name="connsiteX206" fmla="*/ 68179 w 770239"/>
                  <a:gd name="connsiteY206" fmla="*/ 922799 h 1007113"/>
                  <a:gd name="connsiteX207" fmla="*/ 60158 w 770239"/>
                  <a:gd name="connsiteY207" fmla="*/ 950873 h 1007113"/>
                  <a:gd name="connsiteX208" fmla="*/ 64169 w 770239"/>
                  <a:gd name="connsiteY208" fmla="*/ 978947 h 1007113"/>
                  <a:gd name="connsiteX209" fmla="*/ 124326 w 770239"/>
                  <a:gd name="connsiteY209" fmla="*/ 986968 h 1007113"/>
                  <a:gd name="connsiteX210" fmla="*/ 136358 w 770239"/>
                  <a:gd name="connsiteY210" fmla="*/ 990978 h 1007113"/>
                  <a:gd name="connsiteX211" fmla="*/ 164432 w 770239"/>
                  <a:gd name="connsiteY211" fmla="*/ 982957 h 1007113"/>
                  <a:gd name="connsiteX212" fmla="*/ 172453 w 770239"/>
                  <a:gd name="connsiteY212" fmla="*/ 970926 h 1007113"/>
                  <a:gd name="connsiteX213" fmla="*/ 196516 w 770239"/>
                  <a:gd name="connsiteY213" fmla="*/ 962904 h 1007113"/>
                  <a:gd name="connsiteX214" fmla="*/ 204537 w 770239"/>
                  <a:gd name="connsiteY214" fmla="*/ 970926 h 1007113"/>
                  <a:gd name="connsiteX215" fmla="*/ 212558 w 770239"/>
                  <a:gd name="connsiteY215" fmla="*/ 982957 h 1007113"/>
                  <a:gd name="connsiteX216" fmla="*/ 224590 w 770239"/>
                  <a:gd name="connsiteY216" fmla="*/ 990978 h 1007113"/>
                  <a:gd name="connsiteX217" fmla="*/ 228600 w 770239"/>
                  <a:gd name="connsiteY217" fmla="*/ 1003010 h 1007113"/>
                  <a:gd name="connsiteX218" fmla="*/ 272716 w 770239"/>
                  <a:gd name="connsiteY218" fmla="*/ 1003010 h 1007113"/>
                  <a:gd name="connsiteX219" fmla="*/ 280737 w 770239"/>
                  <a:gd name="connsiteY21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505415 w 770239"/>
                  <a:gd name="connsiteY39" fmla="*/ 537744 h 1007113"/>
                  <a:gd name="connsiteX40" fmla="*/ 489018 w 770239"/>
                  <a:gd name="connsiteY40" fmla="*/ 515665 h 1007113"/>
                  <a:gd name="connsiteX41" fmla="*/ 481427 w 770239"/>
                  <a:gd name="connsiteY41" fmla="*/ 504608 h 1007113"/>
                  <a:gd name="connsiteX42" fmla="*/ 524004 w 770239"/>
                  <a:gd name="connsiteY42" fmla="*/ 524883 h 1007113"/>
                  <a:gd name="connsiteX43" fmla="*/ 537411 w 770239"/>
                  <a:gd name="connsiteY43" fmla="*/ 509715 h 1007113"/>
                  <a:gd name="connsiteX44" fmla="*/ 525112 w 770239"/>
                  <a:gd name="connsiteY44" fmla="*/ 489529 h 1007113"/>
                  <a:gd name="connsiteX45" fmla="*/ 553453 w 770239"/>
                  <a:gd name="connsiteY45" fmla="*/ 489662 h 1007113"/>
                  <a:gd name="connsiteX46" fmla="*/ 569495 w 770239"/>
                  <a:gd name="connsiteY46" fmla="*/ 465599 h 1007113"/>
                  <a:gd name="connsiteX47" fmla="*/ 559313 w 770239"/>
                  <a:gd name="connsiteY47" fmla="*/ 451541 h 1007113"/>
                  <a:gd name="connsiteX48" fmla="*/ 579410 w 770239"/>
                  <a:gd name="connsiteY48" fmla="*/ 449735 h 1007113"/>
                  <a:gd name="connsiteX49" fmla="*/ 593558 w 770239"/>
                  <a:gd name="connsiteY49" fmla="*/ 413462 h 1007113"/>
                  <a:gd name="connsiteX50" fmla="*/ 621632 w 770239"/>
                  <a:gd name="connsiteY50" fmla="*/ 381378 h 1007113"/>
                  <a:gd name="connsiteX51" fmla="*/ 633663 w 770239"/>
                  <a:gd name="connsiteY51" fmla="*/ 357315 h 1007113"/>
                  <a:gd name="connsiteX52" fmla="*/ 641684 w 770239"/>
                  <a:gd name="connsiteY52" fmla="*/ 333252 h 1007113"/>
                  <a:gd name="connsiteX53" fmla="*/ 645695 w 770239"/>
                  <a:gd name="connsiteY53" fmla="*/ 321220 h 1007113"/>
                  <a:gd name="connsiteX54" fmla="*/ 621632 w 770239"/>
                  <a:gd name="connsiteY54" fmla="*/ 337262 h 1007113"/>
                  <a:gd name="connsiteX55" fmla="*/ 609600 w 770239"/>
                  <a:gd name="connsiteY55" fmla="*/ 345283 h 1007113"/>
                  <a:gd name="connsiteX56" fmla="*/ 585537 w 770239"/>
                  <a:gd name="connsiteY56" fmla="*/ 353304 h 1007113"/>
                  <a:gd name="connsiteX57" fmla="*/ 577516 w 770239"/>
                  <a:gd name="connsiteY57" fmla="*/ 341273 h 1007113"/>
                  <a:gd name="connsiteX58" fmla="*/ 581526 w 770239"/>
                  <a:gd name="connsiteY58" fmla="*/ 329241 h 1007113"/>
                  <a:gd name="connsiteX59" fmla="*/ 601579 w 770239"/>
                  <a:gd name="connsiteY59" fmla="*/ 313199 h 1007113"/>
                  <a:gd name="connsiteX60" fmla="*/ 625642 w 770239"/>
                  <a:gd name="connsiteY60" fmla="*/ 289136 h 1007113"/>
                  <a:gd name="connsiteX61" fmla="*/ 637674 w 770239"/>
                  <a:gd name="connsiteY61" fmla="*/ 277104 h 1007113"/>
                  <a:gd name="connsiteX62" fmla="*/ 649705 w 770239"/>
                  <a:gd name="connsiteY62" fmla="*/ 273094 h 1007113"/>
                  <a:gd name="connsiteX63" fmla="*/ 661737 w 770239"/>
                  <a:gd name="connsiteY63" fmla="*/ 261062 h 1007113"/>
                  <a:gd name="connsiteX64" fmla="*/ 697832 w 770239"/>
                  <a:gd name="connsiteY64" fmla="*/ 232989 h 1007113"/>
                  <a:gd name="connsiteX65" fmla="*/ 713874 w 770239"/>
                  <a:gd name="connsiteY65" fmla="*/ 216947 h 1007113"/>
                  <a:gd name="connsiteX66" fmla="*/ 729916 w 770239"/>
                  <a:gd name="connsiteY66" fmla="*/ 192883 h 1007113"/>
                  <a:gd name="connsiteX67" fmla="*/ 733926 w 770239"/>
                  <a:gd name="connsiteY67" fmla="*/ 180852 h 1007113"/>
                  <a:gd name="connsiteX68" fmla="*/ 745958 w 770239"/>
                  <a:gd name="connsiteY68" fmla="*/ 168820 h 1007113"/>
                  <a:gd name="connsiteX69" fmla="*/ 770199 w 770239"/>
                  <a:gd name="connsiteY69" fmla="*/ 136514 h 1007113"/>
                  <a:gd name="connsiteX70" fmla="*/ 745002 w 770239"/>
                  <a:gd name="connsiteY70" fmla="*/ 129522 h 1007113"/>
                  <a:gd name="connsiteX71" fmla="*/ 749969 w 770239"/>
                  <a:gd name="connsiteY71" fmla="*/ 100641 h 1007113"/>
                  <a:gd name="connsiteX72" fmla="*/ 724727 w 770239"/>
                  <a:gd name="connsiteY72" fmla="*/ 111274 h 1007113"/>
                  <a:gd name="connsiteX73" fmla="*/ 693821 w 770239"/>
                  <a:gd name="connsiteY73" fmla="*/ 104652 h 1007113"/>
                  <a:gd name="connsiteX74" fmla="*/ 677779 w 770239"/>
                  <a:gd name="connsiteY74" fmla="*/ 128715 h 1007113"/>
                  <a:gd name="connsiteX75" fmla="*/ 669758 w 770239"/>
                  <a:gd name="connsiteY75" fmla="*/ 140747 h 1007113"/>
                  <a:gd name="connsiteX76" fmla="*/ 665748 w 770239"/>
                  <a:gd name="connsiteY76" fmla="*/ 128715 h 1007113"/>
                  <a:gd name="connsiteX77" fmla="*/ 673769 w 770239"/>
                  <a:gd name="connsiteY77" fmla="*/ 116683 h 1007113"/>
                  <a:gd name="connsiteX78" fmla="*/ 677779 w 770239"/>
                  <a:gd name="connsiteY78" fmla="*/ 104652 h 1007113"/>
                  <a:gd name="connsiteX79" fmla="*/ 673769 w 770239"/>
                  <a:gd name="connsiteY79" fmla="*/ 88610 h 1007113"/>
                  <a:gd name="connsiteX80" fmla="*/ 639701 w 770239"/>
                  <a:gd name="connsiteY80" fmla="*/ 86761 h 1007113"/>
                  <a:gd name="connsiteX81" fmla="*/ 625642 w 770239"/>
                  <a:gd name="connsiteY81" fmla="*/ 68557 h 1007113"/>
                  <a:gd name="connsiteX82" fmla="*/ 581526 w 770239"/>
                  <a:gd name="connsiteY82" fmla="*/ 80589 h 1007113"/>
                  <a:gd name="connsiteX83" fmla="*/ 577516 w 770239"/>
                  <a:gd name="connsiteY83" fmla="*/ 102757 h 1007113"/>
                  <a:gd name="connsiteX84" fmla="*/ 573505 w 770239"/>
                  <a:gd name="connsiteY84" fmla="*/ 80589 h 1007113"/>
                  <a:gd name="connsiteX85" fmla="*/ 573639 w 770239"/>
                  <a:gd name="connsiteY85" fmla="*/ 28496 h 1007113"/>
                  <a:gd name="connsiteX86" fmla="*/ 549442 w 770239"/>
                  <a:gd name="connsiteY86" fmla="*/ 20431 h 1007113"/>
                  <a:gd name="connsiteX87" fmla="*/ 533489 w 770239"/>
                  <a:gd name="connsiteY87" fmla="*/ 24441 h 1007113"/>
                  <a:gd name="connsiteX88" fmla="*/ 519385 w 770239"/>
                  <a:gd name="connsiteY88" fmla="*/ 52559 h 1007113"/>
                  <a:gd name="connsiteX89" fmla="*/ 513348 w 770239"/>
                  <a:gd name="connsiteY89" fmla="*/ 84599 h 1007113"/>
                  <a:gd name="connsiteX90" fmla="*/ 509337 w 770239"/>
                  <a:gd name="connsiteY90" fmla="*/ 72568 h 1007113"/>
                  <a:gd name="connsiteX91" fmla="*/ 497305 w 770239"/>
                  <a:gd name="connsiteY91" fmla="*/ 12410 h 1007113"/>
                  <a:gd name="connsiteX92" fmla="*/ 485274 w 770239"/>
                  <a:gd name="connsiteY92" fmla="*/ 8399 h 1007113"/>
                  <a:gd name="connsiteX93" fmla="*/ 465132 w 770239"/>
                  <a:gd name="connsiteY93" fmla="*/ 245 h 1007113"/>
                  <a:gd name="connsiteX94" fmla="*/ 449179 w 770239"/>
                  <a:gd name="connsiteY94" fmla="*/ 28452 h 1007113"/>
                  <a:gd name="connsiteX95" fmla="*/ 414800 w 770239"/>
                  <a:gd name="connsiteY95" fmla="*/ 28318 h 1007113"/>
                  <a:gd name="connsiteX96" fmla="*/ 401053 w 770239"/>
                  <a:gd name="connsiteY96" fmla="*/ 50754 h 1007113"/>
                  <a:gd name="connsiteX97" fmla="*/ 373068 w 770239"/>
                  <a:gd name="connsiteY97" fmla="*/ 24352 h 1007113"/>
                  <a:gd name="connsiteX98" fmla="*/ 352926 w 770239"/>
                  <a:gd name="connsiteY98" fmla="*/ 36473 h 1007113"/>
                  <a:gd name="connsiteX99" fmla="*/ 344905 w 770239"/>
                  <a:gd name="connsiteY99" fmla="*/ 48504 h 1007113"/>
                  <a:gd name="connsiteX100" fmla="*/ 332874 w 770239"/>
                  <a:gd name="connsiteY100" fmla="*/ 56526 h 1007113"/>
                  <a:gd name="connsiteX101" fmla="*/ 308811 w 770239"/>
                  <a:gd name="connsiteY101" fmla="*/ 60536 h 1007113"/>
                  <a:gd name="connsiteX102" fmla="*/ 296779 w 770239"/>
                  <a:gd name="connsiteY102" fmla="*/ 100641 h 1007113"/>
                  <a:gd name="connsiteX103" fmla="*/ 264486 w 770239"/>
                  <a:gd name="connsiteY103" fmla="*/ 119384 h 1007113"/>
                  <a:gd name="connsiteX104" fmla="*/ 244776 w 770239"/>
                  <a:gd name="connsiteY104" fmla="*/ 90503 h 1007113"/>
                  <a:gd name="connsiteX105" fmla="*/ 224590 w 770239"/>
                  <a:gd name="connsiteY105" fmla="*/ 112673 h 1007113"/>
                  <a:gd name="connsiteX106" fmla="*/ 212558 w 770239"/>
                  <a:gd name="connsiteY106" fmla="*/ 120694 h 1007113"/>
                  <a:gd name="connsiteX107" fmla="*/ 208548 w 770239"/>
                  <a:gd name="connsiteY107" fmla="*/ 132726 h 1007113"/>
                  <a:gd name="connsiteX108" fmla="*/ 228911 w 770239"/>
                  <a:gd name="connsiteY108" fmla="*/ 205315 h 1007113"/>
                  <a:gd name="connsiteX109" fmla="*/ 208681 w 770239"/>
                  <a:gd name="connsiteY109" fmla="*/ 162872 h 1007113"/>
                  <a:gd name="connsiteX110" fmla="*/ 192505 w 770239"/>
                  <a:gd name="connsiteY110" fmla="*/ 140747 h 1007113"/>
                  <a:gd name="connsiteX111" fmla="*/ 180474 w 770239"/>
                  <a:gd name="connsiteY111" fmla="*/ 136736 h 1007113"/>
                  <a:gd name="connsiteX112" fmla="*/ 152356 w 770239"/>
                  <a:gd name="connsiteY112" fmla="*/ 154672 h 1007113"/>
                  <a:gd name="connsiteX113" fmla="*/ 152400 w 770239"/>
                  <a:gd name="connsiteY113" fmla="*/ 176841 h 1007113"/>
                  <a:gd name="connsiteX114" fmla="*/ 164432 w 770239"/>
                  <a:gd name="connsiteY114" fmla="*/ 200904 h 1007113"/>
                  <a:gd name="connsiteX115" fmla="*/ 172453 w 770239"/>
                  <a:gd name="connsiteY115" fmla="*/ 208926 h 1007113"/>
                  <a:gd name="connsiteX116" fmla="*/ 180474 w 770239"/>
                  <a:gd name="connsiteY116" fmla="*/ 220957 h 1007113"/>
                  <a:gd name="connsiteX117" fmla="*/ 144379 w 770239"/>
                  <a:gd name="connsiteY117" fmla="*/ 212936 h 1007113"/>
                  <a:gd name="connsiteX118" fmla="*/ 132348 w 770239"/>
                  <a:gd name="connsiteY118" fmla="*/ 200904 h 1007113"/>
                  <a:gd name="connsiteX119" fmla="*/ 92242 w 770239"/>
                  <a:gd name="connsiteY119" fmla="*/ 200904 h 1007113"/>
                  <a:gd name="connsiteX120" fmla="*/ 80211 w 770239"/>
                  <a:gd name="connsiteY120" fmla="*/ 241010 h 1007113"/>
                  <a:gd name="connsiteX121" fmla="*/ 76200 w 770239"/>
                  <a:gd name="connsiteY121" fmla="*/ 253041 h 1007113"/>
                  <a:gd name="connsiteX122" fmla="*/ 32084 w 770239"/>
                  <a:gd name="connsiteY122" fmla="*/ 265073 h 1007113"/>
                  <a:gd name="connsiteX123" fmla="*/ 0 w 770239"/>
                  <a:gd name="connsiteY123" fmla="*/ 269083 h 1007113"/>
                  <a:gd name="connsiteX124" fmla="*/ 12032 w 770239"/>
                  <a:gd name="connsiteY124" fmla="*/ 281115 h 1007113"/>
                  <a:gd name="connsiteX125" fmla="*/ 24063 w 770239"/>
                  <a:gd name="connsiteY125" fmla="*/ 285126 h 1007113"/>
                  <a:gd name="connsiteX126" fmla="*/ 40105 w 770239"/>
                  <a:gd name="connsiteY126" fmla="*/ 301168 h 1007113"/>
                  <a:gd name="connsiteX127" fmla="*/ 52137 w 770239"/>
                  <a:gd name="connsiteY127" fmla="*/ 313199 h 1007113"/>
                  <a:gd name="connsiteX128" fmla="*/ 40105 w 770239"/>
                  <a:gd name="connsiteY128" fmla="*/ 321220 h 1007113"/>
                  <a:gd name="connsiteX129" fmla="*/ 16042 w 770239"/>
                  <a:gd name="connsiteY129" fmla="*/ 329241 h 1007113"/>
                  <a:gd name="connsiteX130" fmla="*/ 22170 w 770239"/>
                  <a:gd name="connsiteY130" fmla="*/ 355465 h 1007113"/>
                  <a:gd name="connsiteX131" fmla="*/ 42311 w 770239"/>
                  <a:gd name="connsiteY131" fmla="*/ 351143 h 1007113"/>
                  <a:gd name="connsiteX132" fmla="*/ 33933 w 770239"/>
                  <a:gd name="connsiteY132" fmla="*/ 377412 h 1007113"/>
                  <a:gd name="connsiteX133" fmla="*/ 80211 w 770239"/>
                  <a:gd name="connsiteY133" fmla="*/ 369347 h 1007113"/>
                  <a:gd name="connsiteX134" fmla="*/ 76200 w 770239"/>
                  <a:gd name="connsiteY134" fmla="*/ 381378 h 1007113"/>
                  <a:gd name="connsiteX135" fmla="*/ 52137 w 770239"/>
                  <a:gd name="connsiteY135" fmla="*/ 397420 h 1007113"/>
                  <a:gd name="connsiteX136" fmla="*/ 79984 w 770239"/>
                  <a:gd name="connsiteY136" fmla="*/ 415398 h 1007113"/>
                  <a:gd name="connsiteX137" fmla="*/ 112739 w 770239"/>
                  <a:gd name="connsiteY137" fmla="*/ 401297 h 1007113"/>
                  <a:gd name="connsiteX138" fmla="*/ 138781 w 770239"/>
                  <a:gd name="connsiteY138" fmla="*/ 393095 h 1007113"/>
                  <a:gd name="connsiteX139" fmla="*/ 104585 w 770239"/>
                  <a:gd name="connsiteY139" fmla="*/ 433604 h 1007113"/>
                  <a:gd name="connsiteX140" fmla="*/ 124326 w 770239"/>
                  <a:gd name="connsiteY140" fmla="*/ 449557 h 1007113"/>
                  <a:gd name="connsiteX141" fmla="*/ 138781 w 770239"/>
                  <a:gd name="connsiteY141" fmla="*/ 429590 h 1007113"/>
                  <a:gd name="connsiteX142" fmla="*/ 167167 w 770239"/>
                  <a:gd name="connsiteY142" fmla="*/ 419453 h 1007113"/>
                  <a:gd name="connsiteX143" fmla="*/ 146096 w 770239"/>
                  <a:gd name="connsiteY143" fmla="*/ 451541 h 1007113"/>
                  <a:gd name="connsiteX144" fmla="*/ 212558 w 770239"/>
                  <a:gd name="connsiteY144" fmla="*/ 461589 h 1007113"/>
                  <a:gd name="connsiteX145" fmla="*/ 224590 w 770239"/>
                  <a:gd name="connsiteY145" fmla="*/ 457578 h 1007113"/>
                  <a:gd name="connsiteX146" fmla="*/ 238129 w 770239"/>
                  <a:gd name="connsiteY146" fmla="*/ 441755 h 1007113"/>
                  <a:gd name="connsiteX147" fmla="*/ 260430 w 770239"/>
                  <a:gd name="connsiteY147" fmla="*/ 441756 h 1007113"/>
                  <a:gd name="connsiteX148" fmla="*/ 278678 w 770239"/>
                  <a:gd name="connsiteY148" fmla="*/ 417426 h 1007113"/>
                  <a:gd name="connsiteX149" fmla="*/ 315172 w 770239"/>
                  <a:gd name="connsiteY149" fmla="*/ 368766 h 1007113"/>
                  <a:gd name="connsiteX150" fmla="*/ 348132 w 770239"/>
                  <a:gd name="connsiteY150" fmla="*/ 325926 h 1007113"/>
                  <a:gd name="connsiteX151" fmla="*/ 319481 w 770239"/>
                  <a:gd name="connsiteY151" fmla="*/ 388866 h 1007113"/>
                  <a:gd name="connsiteX152" fmla="*/ 388372 w 770239"/>
                  <a:gd name="connsiteY152" fmla="*/ 342366 h 1007113"/>
                  <a:gd name="connsiteX153" fmla="*/ 351667 w 770239"/>
                  <a:gd name="connsiteY153" fmla="*/ 389041 h 1007113"/>
                  <a:gd name="connsiteX154" fmla="*/ 359853 w 770239"/>
                  <a:gd name="connsiteY154" fmla="*/ 407335 h 1007113"/>
                  <a:gd name="connsiteX155" fmla="*/ 295151 w 770239"/>
                  <a:gd name="connsiteY155" fmla="*/ 419234 h 1007113"/>
                  <a:gd name="connsiteX156" fmla="*/ 284761 w 770239"/>
                  <a:gd name="connsiteY156" fmla="*/ 457975 h 1007113"/>
                  <a:gd name="connsiteX157" fmla="*/ 323282 w 770239"/>
                  <a:gd name="connsiteY157" fmla="*/ 502581 h 1007113"/>
                  <a:gd name="connsiteX158" fmla="*/ 270568 w 770239"/>
                  <a:gd name="connsiteY158" fmla="*/ 466086 h 1007113"/>
                  <a:gd name="connsiteX159" fmla="*/ 244642 w 770239"/>
                  <a:gd name="connsiteY159" fmla="*/ 465599 h 1007113"/>
                  <a:gd name="connsiteX160" fmla="*/ 232611 w 770239"/>
                  <a:gd name="connsiteY160" fmla="*/ 469610 h 1007113"/>
                  <a:gd name="connsiteX161" fmla="*/ 224590 w 770239"/>
                  <a:gd name="connsiteY161" fmla="*/ 481641 h 1007113"/>
                  <a:gd name="connsiteX162" fmla="*/ 212558 w 770239"/>
                  <a:gd name="connsiteY162" fmla="*/ 485652 h 1007113"/>
                  <a:gd name="connsiteX163" fmla="*/ 236621 w 770239"/>
                  <a:gd name="connsiteY163" fmla="*/ 493673 h 1007113"/>
                  <a:gd name="connsiteX164" fmla="*/ 224590 w 770239"/>
                  <a:gd name="connsiteY164" fmla="*/ 497683 h 1007113"/>
                  <a:gd name="connsiteX165" fmla="*/ 180474 w 770239"/>
                  <a:gd name="connsiteY165" fmla="*/ 501694 h 1007113"/>
                  <a:gd name="connsiteX166" fmla="*/ 176463 w 770239"/>
                  <a:gd name="connsiteY166" fmla="*/ 513726 h 1007113"/>
                  <a:gd name="connsiteX167" fmla="*/ 168442 w 770239"/>
                  <a:gd name="connsiteY167" fmla="*/ 525757 h 1007113"/>
                  <a:gd name="connsiteX168" fmla="*/ 176463 w 770239"/>
                  <a:gd name="connsiteY168" fmla="*/ 537789 h 1007113"/>
                  <a:gd name="connsiteX169" fmla="*/ 184484 w 770239"/>
                  <a:gd name="connsiteY169" fmla="*/ 561852 h 1007113"/>
                  <a:gd name="connsiteX170" fmla="*/ 180474 w 770239"/>
                  <a:gd name="connsiteY170" fmla="*/ 573883 h 1007113"/>
                  <a:gd name="connsiteX171" fmla="*/ 168442 w 770239"/>
                  <a:gd name="connsiteY171" fmla="*/ 549820 h 1007113"/>
                  <a:gd name="connsiteX172" fmla="*/ 152400 w 770239"/>
                  <a:gd name="connsiteY172" fmla="*/ 525757 h 1007113"/>
                  <a:gd name="connsiteX173" fmla="*/ 144379 w 770239"/>
                  <a:gd name="connsiteY173" fmla="*/ 513726 h 1007113"/>
                  <a:gd name="connsiteX174" fmla="*/ 124326 w 770239"/>
                  <a:gd name="connsiteY174" fmla="*/ 517736 h 1007113"/>
                  <a:gd name="connsiteX175" fmla="*/ 120316 w 770239"/>
                  <a:gd name="connsiteY175" fmla="*/ 529768 h 1007113"/>
                  <a:gd name="connsiteX176" fmla="*/ 132348 w 770239"/>
                  <a:gd name="connsiteY176" fmla="*/ 549820 h 1007113"/>
                  <a:gd name="connsiteX177" fmla="*/ 140369 w 770239"/>
                  <a:gd name="connsiteY177" fmla="*/ 561852 h 1007113"/>
                  <a:gd name="connsiteX178" fmla="*/ 148390 w 770239"/>
                  <a:gd name="connsiteY178" fmla="*/ 585915 h 1007113"/>
                  <a:gd name="connsiteX179" fmla="*/ 152400 w 770239"/>
                  <a:gd name="connsiteY179" fmla="*/ 597947 h 1007113"/>
                  <a:gd name="connsiteX180" fmla="*/ 156411 w 770239"/>
                  <a:gd name="connsiteY180" fmla="*/ 613989 h 1007113"/>
                  <a:gd name="connsiteX181" fmla="*/ 196516 w 770239"/>
                  <a:gd name="connsiteY181" fmla="*/ 650083 h 1007113"/>
                  <a:gd name="connsiteX182" fmla="*/ 208548 w 770239"/>
                  <a:gd name="connsiteY182" fmla="*/ 654094 h 1007113"/>
                  <a:gd name="connsiteX183" fmla="*/ 176463 w 770239"/>
                  <a:gd name="connsiteY183" fmla="*/ 670136 h 1007113"/>
                  <a:gd name="connsiteX184" fmla="*/ 164432 w 770239"/>
                  <a:gd name="connsiteY184" fmla="*/ 674147 h 1007113"/>
                  <a:gd name="connsiteX185" fmla="*/ 152400 w 770239"/>
                  <a:gd name="connsiteY185" fmla="*/ 678157 h 1007113"/>
                  <a:gd name="connsiteX186" fmla="*/ 144379 w 770239"/>
                  <a:gd name="connsiteY186" fmla="*/ 694199 h 1007113"/>
                  <a:gd name="connsiteX187" fmla="*/ 140369 w 770239"/>
                  <a:gd name="connsiteY187" fmla="*/ 710241 h 1007113"/>
                  <a:gd name="connsiteX188" fmla="*/ 128337 w 770239"/>
                  <a:gd name="connsiteY188" fmla="*/ 718262 h 1007113"/>
                  <a:gd name="connsiteX189" fmla="*/ 112295 w 770239"/>
                  <a:gd name="connsiteY189" fmla="*/ 754357 h 1007113"/>
                  <a:gd name="connsiteX190" fmla="*/ 108284 w 770239"/>
                  <a:gd name="connsiteY190" fmla="*/ 766389 h 1007113"/>
                  <a:gd name="connsiteX191" fmla="*/ 104274 w 770239"/>
                  <a:gd name="connsiteY191" fmla="*/ 778420 h 1007113"/>
                  <a:gd name="connsiteX192" fmla="*/ 112295 w 770239"/>
                  <a:gd name="connsiteY192" fmla="*/ 790452 h 1007113"/>
                  <a:gd name="connsiteX193" fmla="*/ 128337 w 770239"/>
                  <a:gd name="connsiteY193" fmla="*/ 794462 h 1007113"/>
                  <a:gd name="connsiteX194" fmla="*/ 140369 w 770239"/>
                  <a:gd name="connsiteY194" fmla="*/ 798473 h 1007113"/>
                  <a:gd name="connsiteX195" fmla="*/ 148390 w 770239"/>
                  <a:gd name="connsiteY195" fmla="*/ 810504 h 1007113"/>
                  <a:gd name="connsiteX196" fmla="*/ 152400 w 770239"/>
                  <a:gd name="connsiteY196" fmla="*/ 826547 h 1007113"/>
                  <a:gd name="connsiteX197" fmla="*/ 180741 w 770239"/>
                  <a:gd name="connsiteY197" fmla="*/ 852770 h 1007113"/>
                  <a:gd name="connsiteX198" fmla="*/ 144379 w 770239"/>
                  <a:gd name="connsiteY198" fmla="*/ 842589 h 1007113"/>
                  <a:gd name="connsiteX199" fmla="*/ 136358 w 770239"/>
                  <a:gd name="connsiteY199" fmla="*/ 830557 h 1007113"/>
                  <a:gd name="connsiteX200" fmla="*/ 124326 w 770239"/>
                  <a:gd name="connsiteY200" fmla="*/ 826547 h 1007113"/>
                  <a:gd name="connsiteX201" fmla="*/ 100263 w 770239"/>
                  <a:gd name="connsiteY201" fmla="*/ 814515 h 1007113"/>
                  <a:gd name="connsiteX202" fmla="*/ 88232 w 770239"/>
                  <a:gd name="connsiteY202" fmla="*/ 806494 h 1007113"/>
                  <a:gd name="connsiteX203" fmla="*/ 72190 w 770239"/>
                  <a:gd name="connsiteY203" fmla="*/ 870662 h 1007113"/>
                  <a:gd name="connsiteX204" fmla="*/ 96253 w 770239"/>
                  <a:gd name="connsiteY204" fmla="*/ 886704 h 1007113"/>
                  <a:gd name="connsiteX205" fmla="*/ 92242 w 770239"/>
                  <a:gd name="connsiteY205" fmla="*/ 906757 h 1007113"/>
                  <a:gd name="connsiteX206" fmla="*/ 68179 w 770239"/>
                  <a:gd name="connsiteY206" fmla="*/ 922799 h 1007113"/>
                  <a:gd name="connsiteX207" fmla="*/ 60158 w 770239"/>
                  <a:gd name="connsiteY207" fmla="*/ 950873 h 1007113"/>
                  <a:gd name="connsiteX208" fmla="*/ 64169 w 770239"/>
                  <a:gd name="connsiteY208" fmla="*/ 978947 h 1007113"/>
                  <a:gd name="connsiteX209" fmla="*/ 124326 w 770239"/>
                  <a:gd name="connsiteY209" fmla="*/ 986968 h 1007113"/>
                  <a:gd name="connsiteX210" fmla="*/ 136358 w 770239"/>
                  <a:gd name="connsiteY210" fmla="*/ 990978 h 1007113"/>
                  <a:gd name="connsiteX211" fmla="*/ 164432 w 770239"/>
                  <a:gd name="connsiteY211" fmla="*/ 982957 h 1007113"/>
                  <a:gd name="connsiteX212" fmla="*/ 172453 w 770239"/>
                  <a:gd name="connsiteY212" fmla="*/ 970926 h 1007113"/>
                  <a:gd name="connsiteX213" fmla="*/ 196516 w 770239"/>
                  <a:gd name="connsiteY213" fmla="*/ 962904 h 1007113"/>
                  <a:gd name="connsiteX214" fmla="*/ 204537 w 770239"/>
                  <a:gd name="connsiteY214" fmla="*/ 970926 h 1007113"/>
                  <a:gd name="connsiteX215" fmla="*/ 212558 w 770239"/>
                  <a:gd name="connsiteY215" fmla="*/ 982957 h 1007113"/>
                  <a:gd name="connsiteX216" fmla="*/ 224590 w 770239"/>
                  <a:gd name="connsiteY216" fmla="*/ 990978 h 1007113"/>
                  <a:gd name="connsiteX217" fmla="*/ 228600 w 770239"/>
                  <a:gd name="connsiteY217" fmla="*/ 1003010 h 1007113"/>
                  <a:gd name="connsiteX218" fmla="*/ 272716 w 770239"/>
                  <a:gd name="connsiteY218" fmla="*/ 1003010 h 1007113"/>
                  <a:gd name="connsiteX219" fmla="*/ 280737 w 770239"/>
                  <a:gd name="connsiteY219" fmla="*/ 1007020 h 1007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770239" h="1007113">
                    <a:moveTo>
                      <a:pt x="280737" y="1007020"/>
                    </a:moveTo>
                    <a:lnTo>
                      <a:pt x="280737" y="1007020"/>
                    </a:lnTo>
                    <a:cubicBezTo>
                      <a:pt x="283411" y="994989"/>
                      <a:pt x="289985" y="983190"/>
                      <a:pt x="288758" y="970926"/>
                    </a:cubicBezTo>
                    <a:cubicBezTo>
                      <a:pt x="288337" y="966719"/>
                      <a:pt x="278063" y="970926"/>
                      <a:pt x="276726" y="966915"/>
                    </a:cubicBezTo>
                    <a:cubicBezTo>
                      <a:pt x="275530" y="963328"/>
                      <a:pt x="281063" y="959744"/>
                      <a:pt x="284748" y="958894"/>
                    </a:cubicBezTo>
                    <a:cubicBezTo>
                      <a:pt x="299136" y="955574"/>
                      <a:pt x="314158" y="956220"/>
                      <a:pt x="328863" y="954883"/>
                    </a:cubicBezTo>
                    <a:cubicBezTo>
                      <a:pt x="330200" y="950873"/>
                      <a:pt x="332874" y="947079"/>
                      <a:pt x="332874" y="942852"/>
                    </a:cubicBezTo>
                    <a:cubicBezTo>
                      <a:pt x="332874" y="918900"/>
                      <a:pt x="306821" y="928616"/>
                      <a:pt x="288758" y="926810"/>
                    </a:cubicBezTo>
                    <a:cubicBezTo>
                      <a:pt x="287421" y="922799"/>
                      <a:pt x="266491" y="919927"/>
                      <a:pt x="264473" y="916805"/>
                    </a:cubicBezTo>
                    <a:cubicBezTo>
                      <a:pt x="262455" y="913683"/>
                      <a:pt x="273269" y="913589"/>
                      <a:pt x="276650" y="908080"/>
                    </a:cubicBezTo>
                    <a:cubicBezTo>
                      <a:pt x="280031" y="902571"/>
                      <a:pt x="306426" y="916666"/>
                      <a:pt x="313145" y="910107"/>
                    </a:cubicBezTo>
                    <a:cubicBezTo>
                      <a:pt x="319864" y="903548"/>
                      <a:pt x="300123" y="868164"/>
                      <a:pt x="304800" y="862641"/>
                    </a:cubicBezTo>
                    <a:lnTo>
                      <a:pt x="312821" y="850610"/>
                    </a:lnTo>
                    <a:lnTo>
                      <a:pt x="320842" y="838578"/>
                    </a:lnTo>
                    <a:cubicBezTo>
                      <a:pt x="312821" y="837241"/>
                      <a:pt x="303839" y="838602"/>
                      <a:pt x="296779" y="834568"/>
                    </a:cubicBezTo>
                    <a:cubicBezTo>
                      <a:pt x="293108" y="832471"/>
                      <a:pt x="288988" y="824427"/>
                      <a:pt x="292769" y="822536"/>
                    </a:cubicBezTo>
                    <a:cubicBezTo>
                      <a:pt x="303596" y="817122"/>
                      <a:pt x="316832" y="819863"/>
                      <a:pt x="328863" y="818526"/>
                    </a:cubicBezTo>
                    <a:cubicBezTo>
                      <a:pt x="336789" y="815884"/>
                      <a:pt x="347272" y="813562"/>
                      <a:pt x="352926" y="806494"/>
                    </a:cubicBezTo>
                    <a:cubicBezTo>
                      <a:pt x="355567" y="803193"/>
                      <a:pt x="355600" y="798473"/>
                      <a:pt x="356937" y="794462"/>
                    </a:cubicBezTo>
                    <a:cubicBezTo>
                      <a:pt x="355600" y="790452"/>
                      <a:pt x="356227" y="785072"/>
                      <a:pt x="352926" y="782431"/>
                    </a:cubicBezTo>
                    <a:cubicBezTo>
                      <a:pt x="348622" y="778988"/>
                      <a:pt x="342184" y="779934"/>
                      <a:pt x="336884" y="778420"/>
                    </a:cubicBezTo>
                    <a:cubicBezTo>
                      <a:pt x="332819" y="777259"/>
                      <a:pt x="328863" y="775747"/>
                      <a:pt x="324853" y="774410"/>
                    </a:cubicBezTo>
                    <a:cubicBezTo>
                      <a:pt x="326190" y="770399"/>
                      <a:pt x="325874" y="765367"/>
                      <a:pt x="328863" y="762378"/>
                    </a:cubicBezTo>
                    <a:cubicBezTo>
                      <a:pt x="331852" y="759389"/>
                      <a:pt x="336696" y="758862"/>
                      <a:pt x="340895" y="758368"/>
                    </a:cubicBezTo>
                    <a:cubicBezTo>
                      <a:pt x="359530" y="756176"/>
                      <a:pt x="378326" y="755694"/>
                      <a:pt x="397042" y="754357"/>
                    </a:cubicBezTo>
                    <a:cubicBezTo>
                      <a:pt x="398379" y="738315"/>
                      <a:pt x="399172" y="722218"/>
                      <a:pt x="401053" y="706231"/>
                    </a:cubicBezTo>
                    <a:cubicBezTo>
                      <a:pt x="401849" y="699461"/>
                      <a:pt x="406936" y="692732"/>
                      <a:pt x="405063" y="686178"/>
                    </a:cubicBezTo>
                    <a:cubicBezTo>
                      <a:pt x="403739" y="681544"/>
                      <a:pt x="396735" y="681243"/>
                      <a:pt x="393032" y="678157"/>
                    </a:cubicBezTo>
                    <a:cubicBezTo>
                      <a:pt x="388675" y="674526"/>
                      <a:pt x="385011" y="670136"/>
                      <a:pt x="381000" y="666126"/>
                    </a:cubicBezTo>
                    <a:cubicBezTo>
                      <a:pt x="379663" y="662115"/>
                      <a:pt x="374001" y="657083"/>
                      <a:pt x="376990" y="654094"/>
                    </a:cubicBezTo>
                    <a:cubicBezTo>
                      <a:pt x="382969" y="648115"/>
                      <a:pt x="393032" y="648747"/>
                      <a:pt x="401053" y="646073"/>
                    </a:cubicBezTo>
                    <a:lnTo>
                      <a:pt x="429304" y="638007"/>
                    </a:lnTo>
                    <a:cubicBezTo>
                      <a:pt x="406090" y="612003"/>
                      <a:pt x="369682" y="595916"/>
                      <a:pt x="370284" y="593625"/>
                    </a:cubicBezTo>
                    <a:cubicBezTo>
                      <a:pt x="370886" y="591334"/>
                      <a:pt x="422163" y="623551"/>
                      <a:pt x="432915" y="624259"/>
                    </a:cubicBezTo>
                    <a:cubicBezTo>
                      <a:pt x="443667" y="624967"/>
                      <a:pt x="444602" y="605960"/>
                      <a:pt x="444932" y="597873"/>
                    </a:cubicBezTo>
                    <a:cubicBezTo>
                      <a:pt x="445262" y="589786"/>
                      <a:pt x="432221" y="578050"/>
                      <a:pt x="434897" y="575734"/>
                    </a:cubicBezTo>
                    <a:cubicBezTo>
                      <a:pt x="437573" y="573418"/>
                      <a:pt x="453233" y="584003"/>
                      <a:pt x="460988" y="583976"/>
                    </a:cubicBezTo>
                    <a:cubicBezTo>
                      <a:pt x="468743" y="583949"/>
                      <a:pt x="461851" y="566402"/>
                      <a:pt x="467235" y="561378"/>
                    </a:cubicBezTo>
                    <a:cubicBezTo>
                      <a:pt x="472619" y="556354"/>
                      <a:pt x="480850" y="571962"/>
                      <a:pt x="487213" y="568023"/>
                    </a:cubicBezTo>
                    <a:cubicBezTo>
                      <a:pt x="493576" y="564084"/>
                      <a:pt x="505114" y="546470"/>
                      <a:pt x="505415" y="537744"/>
                    </a:cubicBezTo>
                    <a:cubicBezTo>
                      <a:pt x="505716" y="529018"/>
                      <a:pt x="493016" y="521188"/>
                      <a:pt x="489018" y="515665"/>
                    </a:cubicBezTo>
                    <a:cubicBezTo>
                      <a:pt x="485020" y="510142"/>
                      <a:pt x="476610" y="505775"/>
                      <a:pt x="481427" y="504608"/>
                    </a:cubicBezTo>
                    <a:cubicBezTo>
                      <a:pt x="486244" y="503441"/>
                      <a:pt x="514673" y="524032"/>
                      <a:pt x="524004" y="524883"/>
                    </a:cubicBezTo>
                    <a:cubicBezTo>
                      <a:pt x="533335" y="525734"/>
                      <a:pt x="537226" y="515607"/>
                      <a:pt x="537411" y="509715"/>
                    </a:cubicBezTo>
                    <a:cubicBezTo>
                      <a:pt x="537596" y="503823"/>
                      <a:pt x="521102" y="492203"/>
                      <a:pt x="525112" y="489529"/>
                    </a:cubicBezTo>
                    <a:cubicBezTo>
                      <a:pt x="526449" y="485518"/>
                      <a:pt x="546056" y="493650"/>
                      <a:pt x="553453" y="489662"/>
                    </a:cubicBezTo>
                    <a:cubicBezTo>
                      <a:pt x="560850" y="485674"/>
                      <a:pt x="568518" y="471952"/>
                      <a:pt x="569495" y="465599"/>
                    </a:cubicBezTo>
                    <a:cubicBezTo>
                      <a:pt x="570472" y="459246"/>
                      <a:pt x="557661" y="454185"/>
                      <a:pt x="559313" y="451541"/>
                    </a:cubicBezTo>
                    <a:cubicBezTo>
                      <a:pt x="560966" y="448897"/>
                      <a:pt x="571948" y="457196"/>
                      <a:pt x="579410" y="449735"/>
                    </a:cubicBezTo>
                    <a:cubicBezTo>
                      <a:pt x="580747" y="443051"/>
                      <a:pt x="586521" y="424855"/>
                      <a:pt x="593558" y="413462"/>
                    </a:cubicBezTo>
                    <a:cubicBezTo>
                      <a:pt x="600595" y="402069"/>
                      <a:pt x="605851" y="391898"/>
                      <a:pt x="621632" y="381378"/>
                    </a:cubicBezTo>
                    <a:cubicBezTo>
                      <a:pt x="636254" y="337509"/>
                      <a:pt x="612935" y="403954"/>
                      <a:pt x="633663" y="357315"/>
                    </a:cubicBezTo>
                    <a:cubicBezTo>
                      <a:pt x="637097" y="349589"/>
                      <a:pt x="639010" y="341273"/>
                      <a:pt x="641684" y="333252"/>
                    </a:cubicBezTo>
                    <a:cubicBezTo>
                      <a:pt x="643021" y="329241"/>
                      <a:pt x="649213" y="318875"/>
                      <a:pt x="645695" y="321220"/>
                    </a:cubicBezTo>
                    <a:lnTo>
                      <a:pt x="621632" y="337262"/>
                    </a:lnTo>
                    <a:cubicBezTo>
                      <a:pt x="617621" y="339936"/>
                      <a:pt x="614173" y="343759"/>
                      <a:pt x="609600" y="345283"/>
                    </a:cubicBezTo>
                    <a:lnTo>
                      <a:pt x="585537" y="353304"/>
                    </a:lnTo>
                    <a:cubicBezTo>
                      <a:pt x="582863" y="349294"/>
                      <a:pt x="578308" y="346027"/>
                      <a:pt x="577516" y="341273"/>
                    </a:cubicBezTo>
                    <a:cubicBezTo>
                      <a:pt x="576821" y="337103"/>
                      <a:pt x="579351" y="332866"/>
                      <a:pt x="581526" y="329241"/>
                    </a:cubicBezTo>
                    <a:cubicBezTo>
                      <a:pt x="586559" y="320853"/>
                      <a:pt x="594556" y="319442"/>
                      <a:pt x="601579" y="313199"/>
                    </a:cubicBezTo>
                    <a:cubicBezTo>
                      <a:pt x="610057" y="305663"/>
                      <a:pt x="617621" y="297157"/>
                      <a:pt x="625642" y="289136"/>
                    </a:cubicBezTo>
                    <a:cubicBezTo>
                      <a:pt x="629653" y="285125"/>
                      <a:pt x="632293" y="278897"/>
                      <a:pt x="637674" y="277104"/>
                    </a:cubicBezTo>
                    <a:lnTo>
                      <a:pt x="649705" y="273094"/>
                    </a:lnTo>
                    <a:cubicBezTo>
                      <a:pt x="653716" y="269083"/>
                      <a:pt x="657260" y="264544"/>
                      <a:pt x="661737" y="261062"/>
                    </a:cubicBezTo>
                    <a:cubicBezTo>
                      <a:pt x="704916" y="227478"/>
                      <a:pt x="670513" y="260306"/>
                      <a:pt x="697832" y="232989"/>
                    </a:cubicBezTo>
                    <a:cubicBezTo>
                      <a:pt x="708525" y="200904"/>
                      <a:pt x="692485" y="238336"/>
                      <a:pt x="713874" y="216947"/>
                    </a:cubicBezTo>
                    <a:cubicBezTo>
                      <a:pt x="720691" y="210130"/>
                      <a:pt x="729916" y="192883"/>
                      <a:pt x="729916" y="192883"/>
                    </a:cubicBezTo>
                    <a:cubicBezTo>
                      <a:pt x="731253" y="188873"/>
                      <a:pt x="731581" y="184369"/>
                      <a:pt x="733926" y="180852"/>
                    </a:cubicBezTo>
                    <a:cubicBezTo>
                      <a:pt x="737072" y="176133"/>
                      <a:pt x="739913" y="176210"/>
                      <a:pt x="745958" y="168820"/>
                    </a:cubicBezTo>
                    <a:cubicBezTo>
                      <a:pt x="752003" y="161430"/>
                      <a:pt x="767525" y="140524"/>
                      <a:pt x="770199" y="136514"/>
                    </a:cubicBezTo>
                    <a:cubicBezTo>
                      <a:pt x="771391" y="129289"/>
                      <a:pt x="745670" y="138880"/>
                      <a:pt x="745002" y="129522"/>
                    </a:cubicBezTo>
                    <a:cubicBezTo>
                      <a:pt x="744334" y="120164"/>
                      <a:pt x="753348" y="103682"/>
                      <a:pt x="749969" y="100641"/>
                    </a:cubicBezTo>
                    <a:cubicBezTo>
                      <a:pt x="746590" y="97600"/>
                      <a:pt x="734085" y="110606"/>
                      <a:pt x="724727" y="111274"/>
                    </a:cubicBezTo>
                    <a:cubicBezTo>
                      <a:pt x="715369" y="111942"/>
                      <a:pt x="701646" y="101745"/>
                      <a:pt x="693821" y="104652"/>
                    </a:cubicBezTo>
                    <a:cubicBezTo>
                      <a:pt x="685996" y="107559"/>
                      <a:pt x="683126" y="120694"/>
                      <a:pt x="677779" y="128715"/>
                    </a:cubicBezTo>
                    <a:lnTo>
                      <a:pt x="669758" y="140747"/>
                    </a:lnTo>
                    <a:cubicBezTo>
                      <a:pt x="668421" y="136736"/>
                      <a:pt x="665053" y="132885"/>
                      <a:pt x="665748" y="128715"/>
                    </a:cubicBezTo>
                    <a:cubicBezTo>
                      <a:pt x="666540" y="123960"/>
                      <a:pt x="671613" y="120994"/>
                      <a:pt x="673769" y="116683"/>
                    </a:cubicBezTo>
                    <a:cubicBezTo>
                      <a:pt x="675659" y="112902"/>
                      <a:pt x="676442" y="108662"/>
                      <a:pt x="677779" y="104652"/>
                    </a:cubicBezTo>
                    <a:cubicBezTo>
                      <a:pt x="676442" y="99305"/>
                      <a:pt x="680115" y="91592"/>
                      <a:pt x="673769" y="88610"/>
                    </a:cubicBezTo>
                    <a:cubicBezTo>
                      <a:pt x="667423" y="85628"/>
                      <a:pt x="644447" y="88343"/>
                      <a:pt x="639701" y="86761"/>
                    </a:cubicBezTo>
                    <a:lnTo>
                      <a:pt x="625642" y="68557"/>
                    </a:lnTo>
                    <a:cubicBezTo>
                      <a:pt x="613123" y="70122"/>
                      <a:pt x="589547" y="74889"/>
                      <a:pt x="581526" y="80589"/>
                    </a:cubicBezTo>
                    <a:cubicBezTo>
                      <a:pt x="573505" y="86289"/>
                      <a:pt x="578853" y="98747"/>
                      <a:pt x="577516" y="102757"/>
                    </a:cubicBezTo>
                    <a:cubicBezTo>
                      <a:pt x="576179" y="98747"/>
                      <a:pt x="574151" y="92966"/>
                      <a:pt x="573505" y="80589"/>
                    </a:cubicBezTo>
                    <a:cubicBezTo>
                      <a:pt x="572859" y="68212"/>
                      <a:pt x="572737" y="54942"/>
                      <a:pt x="573639" y="28496"/>
                    </a:cubicBezTo>
                    <a:cubicBezTo>
                      <a:pt x="573783" y="24271"/>
                      <a:pt x="553453" y="21768"/>
                      <a:pt x="549442" y="20431"/>
                    </a:cubicBezTo>
                    <a:cubicBezTo>
                      <a:pt x="541421" y="21768"/>
                      <a:pt x="538498" y="19086"/>
                      <a:pt x="533489" y="24441"/>
                    </a:cubicBezTo>
                    <a:cubicBezTo>
                      <a:pt x="528480" y="29796"/>
                      <a:pt x="522742" y="42533"/>
                      <a:pt x="519385" y="52559"/>
                    </a:cubicBezTo>
                    <a:cubicBezTo>
                      <a:pt x="516028" y="62585"/>
                      <a:pt x="515023" y="81264"/>
                      <a:pt x="513348" y="84599"/>
                    </a:cubicBezTo>
                    <a:cubicBezTo>
                      <a:pt x="511673" y="87934"/>
                      <a:pt x="509896" y="76758"/>
                      <a:pt x="509337" y="72568"/>
                    </a:cubicBezTo>
                    <a:cubicBezTo>
                      <a:pt x="507878" y="61625"/>
                      <a:pt x="513372" y="25264"/>
                      <a:pt x="497305" y="12410"/>
                    </a:cubicBezTo>
                    <a:cubicBezTo>
                      <a:pt x="494004" y="9769"/>
                      <a:pt x="489284" y="9736"/>
                      <a:pt x="485274" y="8399"/>
                    </a:cubicBezTo>
                    <a:cubicBezTo>
                      <a:pt x="481263" y="9736"/>
                      <a:pt x="468828" y="-1808"/>
                      <a:pt x="465132" y="245"/>
                    </a:cubicBezTo>
                    <a:cubicBezTo>
                      <a:pt x="456705" y="4927"/>
                      <a:pt x="457568" y="23773"/>
                      <a:pt x="449179" y="28452"/>
                    </a:cubicBezTo>
                    <a:cubicBezTo>
                      <a:pt x="440790" y="33131"/>
                      <a:pt x="422821" y="24601"/>
                      <a:pt x="414800" y="28318"/>
                    </a:cubicBezTo>
                    <a:cubicBezTo>
                      <a:pt x="406779" y="32035"/>
                      <a:pt x="414072" y="59433"/>
                      <a:pt x="401053" y="50754"/>
                    </a:cubicBezTo>
                    <a:cubicBezTo>
                      <a:pt x="389021" y="52091"/>
                      <a:pt x="381089" y="26732"/>
                      <a:pt x="373068" y="24352"/>
                    </a:cubicBezTo>
                    <a:cubicBezTo>
                      <a:pt x="365047" y="21972"/>
                      <a:pt x="357620" y="32448"/>
                      <a:pt x="352926" y="36473"/>
                    </a:cubicBezTo>
                    <a:cubicBezTo>
                      <a:pt x="348232" y="40498"/>
                      <a:pt x="347579" y="44494"/>
                      <a:pt x="344905" y="48504"/>
                    </a:cubicBezTo>
                    <a:cubicBezTo>
                      <a:pt x="335141" y="77797"/>
                      <a:pt x="338934" y="80771"/>
                      <a:pt x="332874" y="56526"/>
                    </a:cubicBezTo>
                    <a:cubicBezTo>
                      <a:pt x="324853" y="57863"/>
                      <a:pt x="316084" y="56899"/>
                      <a:pt x="308811" y="60536"/>
                    </a:cubicBezTo>
                    <a:cubicBezTo>
                      <a:pt x="297588" y="66148"/>
                      <a:pt x="297469" y="95812"/>
                      <a:pt x="296779" y="100641"/>
                    </a:cubicBezTo>
                    <a:cubicBezTo>
                      <a:pt x="279254" y="90174"/>
                      <a:pt x="269099" y="97082"/>
                      <a:pt x="264486" y="119384"/>
                    </a:cubicBezTo>
                    <a:cubicBezTo>
                      <a:pt x="253791" y="119384"/>
                      <a:pt x="251425" y="91622"/>
                      <a:pt x="244776" y="90503"/>
                    </a:cubicBezTo>
                    <a:cubicBezTo>
                      <a:pt x="238127" y="89385"/>
                      <a:pt x="229960" y="107641"/>
                      <a:pt x="224590" y="112673"/>
                    </a:cubicBezTo>
                    <a:cubicBezTo>
                      <a:pt x="219220" y="117705"/>
                      <a:pt x="216569" y="118020"/>
                      <a:pt x="212558" y="120694"/>
                    </a:cubicBezTo>
                    <a:cubicBezTo>
                      <a:pt x="211221" y="124705"/>
                      <a:pt x="205823" y="118623"/>
                      <a:pt x="208548" y="132726"/>
                    </a:cubicBezTo>
                    <a:cubicBezTo>
                      <a:pt x="211273" y="146829"/>
                      <a:pt x="230350" y="185999"/>
                      <a:pt x="228911" y="205315"/>
                    </a:cubicBezTo>
                    <a:cubicBezTo>
                      <a:pt x="227574" y="201305"/>
                      <a:pt x="214749" y="173633"/>
                      <a:pt x="208681" y="162872"/>
                    </a:cubicBezTo>
                    <a:cubicBezTo>
                      <a:pt x="202613" y="152111"/>
                      <a:pt x="197206" y="145103"/>
                      <a:pt x="192505" y="140747"/>
                    </a:cubicBezTo>
                    <a:cubicBezTo>
                      <a:pt x="187804" y="136391"/>
                      <a:pt x="184484" y="138073"/>
                      <a:pt x="180474" y="136736"/>
                    </a:cubicBezTo>
                    <a:cubicBezTo>
                      <a:pt x="156229" y="142798"/>
                      <a:pt x="174286" y="155793"/>
                      <a:pt x="152356" y="154672"/>
                    </a:cubicBezTo>
                    <a:cubicBezTo>
                      <a:pt x="152371" y="162062"/>
                      <a:pt x="152385" y="169451"/>
                      <a:pt x="152400" y="176841"/>
                    </a:cubicBezTo>
                    <a:cubicBezTo>
                      <a:pt x="156637" y="189550"/>
                      <a:pt x="155546" y="189797"/>
                      <a:pt x="164432" y="200904"/>
                    </a:cubicBezTo>
                    <a:cubicBezTo>
                      <a:pt x="166794" y="203857"/>
                      <a:pt x="170091" y="205973"/>
                      <a:pt x="172453" y="208926"/>
                    </a:cubicBezTo>
                    <a:cubicBezTo>
                      <a:pt x="175464" y="212690"/>
                      <a:pt x="184484" y="218283"/>
                      <a:pt x="180474" y="220957"/>
                    </a:cubicBezTo>
                    <a:cubicBezTo>
                      <a:pt x="179084" y="221884"/>
                      <a:pt x="147573" y="213735"/>
                      <a:pt x="144379" y="212936"/>
                    </a:cubicBezTo>
                    <a:cubicBezTo>
                      <a:pt x="140369" y="208925"/>
                      <a:pt x="137272" y="203718"/>
                      <a:pt x="132348" y="200904"/>
                    </a:cubicBezTo>
                    <a:cubicBezTo>
                      <a:pt x="118840" y="193185"/>
                      <a:pt x="106365" y="198550"/>
                      <a:pt x="92242" y="200904"/>
                    </a:cubicBezTo>
                    <a:cubicBezTo>
                      <a:pt x="86183" y="225145"/>
                      <a:pt x="89973" y="211724"/>
                      <a:pt x="80211" y="241010"/>
                    </a:cubicBezTo>
                    <a:cubicBezTo>
                      <a:pt x="78874" y="245020"/>
                      <a:pt x="80301" y="252016"/>
                      <a:pt x="76200" y="253041"/>
                    </a:cubicBezTo>
                    <a:cubicBezTo>
                      <a:pt x="40015" y="262087"/>
                      <a:pt x="54574" y="257576"/>
                      <a:pt x="32084" y="265073"/>
                    </a:cubicBezTo>
                    <a:cubicBezTo>
                      <a:pt x="3448" y="255528"/>
                      <a:pt x="12711" y="250017"/>
                      <a:pt x="0" y="269083"/>
                    </a:cubicBezTo>
                    <a:cubicBezTo>
                      <a:pt x="4011" y="273094"/>
                      <a:pt x="7313" y="277969"/>
                      <a:pt x="12032" y="281115"/>
                    </a:cubicBezTo>
                    <a:cubicBezTo>
                      <a:pt x="15549" y="283460"/>
                      <a:pt x="21074" y="282137"/>
                      <a:pt x="24063" y="285126"/>
                    </a:cubicBezTo>
                    <a:cubicBezTo>
                      <a:pt x="45452" y="306515"/>
                      <a:pt x="8022" y="290472"/>
                      <a:pt x="40105" y="301168"/>
                    </a:cubicBezTo>
                    <a:cubicBezTo>
                      <a:pt x="44116" y="305178"/>
                      <a:pt x="52137" y="307527"/>
                      <a:pt x="52137" y="313199"/>
                    </a:cubicBezTo>
                    <a:cubicBezTo>
                      <a:pt x="52137" y="318019"/>
                      <a:pt x="44510" y="319262"/>
                      <a:pt x="40105" y="321220"/>
                    </a:cubicBezTo>
                    <a:cubicBezTo>
                      <a:pt x="32379" y="324654"/>
                      <a:pt x="19031" y="323534"/>
                      <a:pt x="16042" y="329241"/>
                    </a:cubicBezTo>
                    <a:cubicBezTo>
                      <a:pt x="13053" y="334949"/>
                      <a:pt x="17792" y="351815"/>
                      <a:pt x="22170" y="355465"/>
                    </a:cubicBezTo>
                    <a:cubicBezTo>
                      <a:pt x="26548" y="359115"/>
                      <a:pt x="40351" y="347485"/>
                      <a:pt x="42311" y="351143"/>
                    </a:cubicBezTo>
                    <a:cubicBezTo>
                      <a:pt x="44271" y="354801"/>
                      <a:pt x="27616" y="374378"/>
                      <a:pt x="33933" y="377412"/>
                    </a:cubicBezTo>
                    <a:cubicBezTo>
                      <a:pt x="40250" y="380446"/>
                      <a:pt x="73167" y="368686"/>
                      <a:pt x="80211" y="369347"/>
                    </a:cubicBezTo>
                    <a:cubicBezTo>
                      <a:pt x="87255" y="370008"/>
                      <a:pt x="79189" y="378389"/>
                      <a:pt x="76200" y="381378"/>
                    </a:cubicBezTo>
                    <a:cubicBezTo>
                      <a:pt x="69383" y="388194"/>
                      <a:pt x="51506" y="391750"/>
                      <a:pt x="52137" y="397420"/>
                    </a:cubicBezTo>
                    <a:cubicBezTo>
                      <a:pt x="52768" y="403090"/>
                      <a:pt x="69884" y="414752"/>
                      <a:pt x="79984" y="415398"/>
                    </a:cubicBezTo>
                    <a:cubicBezTo>
                      <a:pt x="90084" y="416044"/>
                      <a:pt x="102940" y="405014"/>
                      <a:pt x="112739" y="401297"/>
                    </a:cubicBezTo>
                    <a:cubicBezTo>
                      <a:pt x="122539" y="397580"/>
                      <a:pt x="140140" y="387711"/>
                      <a:pt x="138781" y="393095"/>
                    </a:cubicBezTo>
                    <a:cubicBezTo>
                      <a:pt x="137422" y="398479"/>
                      <a:pt x="106994" y="424194"/>
                      <a:pt x="104585" y="433604"/>
                    </a:cubicBezTo>
                    <a:cubicBezTo>
                      <a:pt x="102176" y="443014"/>
                      <a:pt x="110093" y="448371"/>
                      <a:pt x="124326" y="449557"/>
                    </a:cubicBezTo>
                    <a:cubicBezTo>
                      <a:pt x="135432" y="451253"/>
                      <a:pt x="131641" y="434607"/>
                      <a:pt x="138781" y="429590"/>
                    </a:cubicBezTo>
                    <a:cubicBezTo>
                      <a:pt x="145921" y="424573"/>
                      <a:pt x="166624" y="416808"/>
                      <a:pt x="167167" y="419453"/>
                    </a:cubicBezTo>
                    <a:lnTo>
                      <a:pt x="146096" y="451541"/>
                    </a:lnTo>
                    <a:cubicBezTo>
                      <a:pt x="160911" y="456479"/>
                      <a:pt x="199476" y="460583"/>
                      <a:pt x="212558" y="461589"/>
                    </a:cubicBezTo>
                    <a:cubicBezTo>
                      <a:pt x="225640" y="462595"/>
                      <a:pt x="220579" y="458915"/>
                      <a:pt x="224590" y="457578"/>
                    </a:cubicBezTo>
                    <a:cubicBezTo>
                      <a:pt x="227500" y="453597"/>
                      <a:pt x="235786" y="449167"/>
                      <a:pt x="238129" y="441755"/>
                    </a:cubicBezTo>
                    <a:cubicBezTo>
                      <a:pt x="243764" y="437428"/>
                      <a:pt x="253672" y="445811"/>
                      <a:pt x="260430" y="441756"/>
                    </a:cubicBezTo>
                    <a:cubicBezTo>
                      <a:pt x="267188" y="437701"/>
                      <a:pt x="269217" y="427901"/>
                      <a:pt x="278678" y="417426"/>
                    </a:cubicBezTo>
                    <a:cubicBezTo>
                      <a:pt x="288139" y="406951"/>
                      <a:pt x="302583" y="383002"/>
                      <a:pt x="315172" y="368766"/>
                    </a:cubicBezTo>
                    <a:cubicBezTo>
                      <a:pt x="327761" y="354530"/>
                      <a:pt x="347414" y="322576"/>
                      <a:pt x="348132" y="325926"/>
                    </a:cubicBezTo>
                    <a:cubicBezTo>
                      <a:pt x="348850" y="329276"/>
                      <a:pt x="312774" y="386126"/>
                      <a:pt x="319481" y="388866"/>
                    </a:cubicBezTo>
                    <a:cubicBezTo>
                      <a:pt x="326188" y="391606"/>
                      <a:pt x="383008" y="342337"/>
                      <a:pt x="388372" y="342366"/>
                    </a:cubicBezTo>
                    <a:cubicBezTo>
                      <a:pt x="393736" y="342395"/>
                      <a:pt x="356420" y="378213"/>
                      <a:pt x="351667" y="389041"/>
                    </a:cubicBezTo>
                    <a:cubicBezTo>
                      <a:pt x="346914" y="399869"/>
                      <a:pt x="369272" y="402303"/>
                      <a:pt x="359853" y="407335"/>
                    </a:cubicBezTo>
                    <a:cubicBezTo>
                      <a:pt x="350434" y="412367"/>
                      <a:pt x="303612" y="409780"/>
                      <a:pt x="295151" y="419234"/>
                    </a:cubicBezTo>
                    <a:cubicBezTo>
                      <a:pt x="286690" y="428688"/>
                      <a:pt x="280073" y="444084"/>
                      <a:pt x="284761" y="457975"/>
                    </a:cubicBezTo>
                    <a:cubicBezTo>
                      <a:pt x="289449" y="471866"/>
                      <a:pt x="327337" y="501905"/>
                      <a:pt x="323282" y="502581"/>
                    </a:cubicBezTo>
                    <a:cubicBezTo>
                      <a:pt x="304359" y="492443"/>
                      <a:pt x="297601" y="492444"/>
                      <a:pt x="270568" y="466086"/>
                    </a:cubicBezTo>
                    <a:lnTo>
                      <a:pt x="244642" y="465599"/>
                    </a:lnTo>
                    <a:lnTo>
                      <a:pt x="232611" y="469610"/>
                    </a:lnTo>
                    <a:cubicBezTo>
                      <a:pt x="229937" y="473620"/>
                      <a:pt x="228354" y="478630"/>
                      <a:pt x="224590" y="481641"/>
                    </a:cubicBezTo>
                    <a:cubicBezTo>
                      <a:pt x="221289" y="484282"/>
                      <a:pt x="209569" y="482662"/>
                      <a:pt x="212558" y="485652"/>
                    </a:cubicBezTo>
                    <a:cubicBezTo>
                      <a:pt x="218536" y="491631"/>
                      <a:pt x="236621" y="493673"/>
                      <a:pt x="236621" y="493673"/>
                    </a:cubicBezTo>
                    <a:cubicBezTo>
                      <a:pt x="232611" y="495010"/>
                      <a:pt x="228775" y="497085"/>
                      <a:pt x="224590" y="497683"/>
                    </a:cubicBezTo>
                    <a:cubicBezTo>
                      <a:pt x="209972" y="499771"/>
                      <a:pt x="194482" y="497024"/>
                      <a:pt x="180474" y="501694"/>
                    </a:cubicBezTo>
                    <a:cubicBezTo>
                      <a:pt x="176463" y="503031"/>
                      <a:pt x="178354" y="509945"/>
                      <a:pt x="176463" y="513726"/>
                    </a:cubicBezTo>
                    <a:cubicBezTo>
                      <a:pt x="174307" y="518037"/>
                      <a:pt x="171116" y="521747"/>
                      <a:pt x="168442" y="525757"/>
                    </a:cubicBezTo>
                    <a:cubicBezTo>
                      <a:pt x="171116" y="529768"/>
                      <a:pt x="174505" y="533384"/>
                      <a:pt x="176463" y="537789"/>
                    </a:cubicBezTo>
                    <a:cubicBezTo>
                      <a:pt x="179897" y="545515"/>
                      <a:pt x="184484" y="561852"/>
                      <a:pt x="184484" y="561852"/>
                    </a:cubicBezTo>
                    <a:cubicBezTo>
                      <a:pt x="183147" y="565862"/>
                      <a:pt x="184701" y="573883"/>
                      <a:pt x="180474" y="573883"/>
                    </a:cubicBezTo>
                    <a:cubicBezTo>
                      <a:pt x="174540" y="573883"/>
                      <a:pt x="170090" y="552786"/>
                      <a:pt x="168442" y="549820"/>
                    </a:cubicBezTo>
                    <a:cubicBezTo>
                      <a:pt x="163760" y="541393"/>
                      <a:pt x="157747" y="533778"/>
                      <a:pt x="152400" y="525757"/>
                    </a:cubicBezTo>
                    <a:lnTo>
                      <a:pt x="144379" y="513726"/>
                    </a:lnTo>
                    <a:cubicBezTo>
                      <a:pt x="137695" y="515063"/>
                      <a:pt x="129998" y="513955"/>
                      <a:pt x="124326" y="517736"/>
                    </a:cubicBezTo>
                    <a:cubicBezTo>
                      <a:pt x="120808" y="520081"/>
                      <a:pt x="120316" y="525540"/>
                      <a:pt x="120316" y="529768"/>
                    </a:cubicBezTo>
                    <a:cubicBezTo>
                      <a:pt x="120316" y="541958"/>
                      <a:pt x="125993" y="541877"/>
                      <a:pt x="132348" y="549820"/>
                    </a:cubicBezTo>
                    <a:cubicBezTo>
                      <a:pt x="135359" y="553584"/>
                      <a:pt x="137695" y="557841"/>
                      <a:pt x="140369" y="561852"/>
                    </a:cubicBezTo>
                    <a:lnTo>
                      <a:pt x="148390" y="585915"/>
                    </a:lnTo>
                    <a:cubicBezTo>
                      <a:pt x="149727" y="589926"/>
                      <a:pt x="151375" y="593846"/>
                      <a:pt x="152400" y="597947"/>
                    </a:cubicBezTo>
                    <a:cubicBezTo>
                      <a:pt x="153737" y="603294"/>
                      <a:pt x="153169" y="609531"/>
                      <a:pt x="156411" y="613989"/>
                    </a:cubicBezTo>
                    <a:cubicBezTo>
                      <a:pt x="162352" y="622158"/>
                      <a:pt x="182775" y="643213"/>
                      <a:pt x="196516" y="650083"/>
                    </a:cubicBezTo>
                    <a:cubicBezTo>
                      <a:pt x="200297" y="651974"/>
                      <a:pt x="204537" y="652757"/>
                      <a:pt x="208548" y="654094"/>
                    </a:cubicBezTo>
                    <a:cubicBezTo>
                      <a:pt x="194547" y="668093"/>
                      <a:pt x="204114" y="660918"/>
                      <a:pt x="176463" y="670136"/>
                    </a:cubicBezTo>
                    <a:lnTo>
                      <a:pt x="164432" y="674147"/>
                    </a:lnTo>
                    <a:lnTo>
                      <a:pt x="152400" y="678157"/>
                    </a:lnTo>
                    <a:cubicBezTo>
                      <a:pt x="149726" y="683504"/>
                      <a:pt x="146478" y="688601"/>
                      <a:pt x="144379" y="694199"/>
                    </a:cubicBezTo>
                    <a:cubicBezTo>
                      <a:pt x="142444" y="699360"/>
                      <a:pt x="143426" y="705655"/>
                      <a:pt x="140369" y="710241"/>
                    </a:cubicBezTo>
                    <a:cubicBezTo>
                      <a:pt x="137695" y="714252"/>
                      <a:pt x="132348" y="715588"/>
                      <a:pt x="128337" y="718262"/>
                    </a:cubicBezTo>
                    <a:cubicBezTo>
                      <a:pt x="115626" y="737329"/>
                      <a:pt x="121841" y="725720"/>
                      <a:pt x="112295" y="754357"/>
                    </a:cubicBezTo>
                    <a:lnTo>
                      <a:pt x="108284" y="766389"/>
                    </a:lnTo>
                    <a:lnTo>
                      <a:pt x="104274" y="778420"/>
                    </a:lnTo>
                    <a:cubicBezTo>
                      <a:pt x="106948" y="782431"/>
                      <a:pt x="108284" y="787778"/>
                      <a:pt x="112295" y="790452"/>
                    </a:cubicBezTo>
                    <a:cubicBezTo>
                      <a:pt x="116881" y="793509"/>
                      <a:pt x="123037" y="792948"/>
                      <a:pt x="128337" y="794462"/>
                    </a:cubicBezTo>
                    <a:cubicBezTo>
                      <a:pt x="132402" y="795623"/>
                      <a:pt x="136358" y="797136"/>
                      <a:pt x="140369" y="798473"/>
                    </a:cubicBezTo>
                    <a:cubicBezTo>
                      <a:pt x="143043" y="802483"/>
                      <a:pt x="146491" y="806074"/>
                      <a:pt x="148390" y="810504"/>
                    </a:cubicBezTo>
                    <a:cubicBezTo>
                      <a:pt x="150561" y="815571"/>
                      <a:pt x="147008" y="819503"/>
                      <a:pt x="152400" y="826547"/>
                    </a:cubicBezTo>
                    <a:cubicBezTo>
                      <a:pt x="157792" y="833591"/>
                      <a:pt x="179404" y="848760"/>
                      <a:pt x="180741" y="852770"/>
                    </a:cubicBezTo>
                    <a:cubicBezTo>
                      <a:pt x="176730" y="854107"/>
                      <a:pt x="151776" y="846291"/>
                      <a:pt x="144379" y="842589"/>
                    </a:cubicBezTo>
                    <a:cubicBezTo>
                      <a:pt x="136982" y="838887"/>
                      <a:pt x="140122" y="833568"/>
                      <a:pt x="136358" y="830557"/>
                    </a:cubicBezTo>
                    <a:cubicBezTo>
                      <a:pt x="133057" y="827916"/>
                      <a:pt x="128337" y="827884"/>
                      <a:pt x="124326" y="826547"/>
                    </a:cubicBezTo>
                    <a:cubicBezTo>
                      <a:pt x="89848" y="803561"/>
                      <a:pt x="133471" y="831120"/>
                      <a:pt x="100263" y="814515"/>
                    </a:cubicBezTo>
                    <a:cubicBezTo>
                      <a:pt x="95952" y="812359"/>
                      <a:pt x="92242" y="809168"/>
                      <a:pt x="88232" y="806494"/>
                    </a:cubicBezTo>
                    <a:cubicBezTo>
                      <a:pt x="54855" y="813168"/>
                      <a:pt x="48907" y="807466"/>
                      <a:pt x="72190" y="870662"/>
                    </a:cubicBezTo>
                    <a:cubicBezTo>
                      <a:pt x="75523" y="879708"/>
                      <a:pt x="96253" y="886704"/>
                      <a:pt x="96253" y="886704"/>
                    </a:cubicBezTo>
                    <a:cubicBezTo>
                      <a:pt x="94916" y="893388"/>
                      <a:pt x="95290" y="900660"/>
                      <a:pt x="92242" y="906757"/>
                    </a:cubicBezTo>
                    <a:cubicBezTo>
                      <a:pt x="86233" y="918775"/>
                      <a:pt x="78875" y="919234"/>
                      <a:pt x="68179" y="922799"/>
                    </a:cubicBezTo>
                    <a:cubicBezTo>
                      <a:pt x="66289" y="928470"/>
                      <a:pt x="60158" y="945842"/>
                      <a:pt x="60158" y="950873"/>
                    </a:cubicBezTo>
                    <a:cubicBezTo>
                      <a:pt x="60158" y="960326"/>
                      <a:pt x="55930" y="974312"/>
                      <a:pt x="64169" y="978947"/>
                    </a:cubicBezTo>
                    <a:cubicBezTo>
                      <a:pt x="81801" y="988865"/>
                      <a:pt x="104274" y="984294"/>
                      <a:pt x="124326" y="986968"/>
                    </a:cubicBezTo>
                    <a:cubicBezTo>
                      <a:pt x="128337" y="988305"/>
                      <a:pt x="132130" y="990978"/>
                      <a:pt x="136358" y="990978"/>
                    </a:cubicBezTo>
                    <a:cubicBezTo>
                      <a:pt x="141397" y="990978"/>
                      <a:pt x="158756" y="984849"/>
                      <a:pt x="164432" y="982957"/>
                    </a:cubicBezTo>
                    <a:cubicBezTo>
                      <a:pt x="167106" y="978947"/>
                      <a:pt x="168366" y="973481"/>
                      <a:pt x="172453" y="970926"/>
                    </a:cubicBezTo>
                    <a:cubicBezTo>
                      <a:pt x="179623" y="966445"/>
                      <a:pt x="196516" y="962904"/>
                      <a:pt x="196516" y="962904"/>
                    </a:cubicBezTo>
                    <a:cubicBezTo>
                      <a:pt x="199190" y="965578"/>
                      <a:pt x="202175" y="967973"/>
                      <a:pt x="204537" y="970926"/>
                    </a:cubicBezTo>
                    <a:cubicBezTo>
                      <a:pt x="207548" y="974690"/>
                      <a:pt x="209150" y="979549"/>
                      <a:pt x="212558" y="982957"/>
                    </a:cubicBezTo>
                    <a:cubicBezTo>
                      <a:pt x="215966" y="986365"/>
                      <a:pt x="220579" y="988304"/>
                      <a:pt x="224590" y="990978"/>
                    </a:cubicBezTo>
                    <a:cubicBezTo>
                      <a:pt x="225927" y="994989"/>
                      <a:pt x="225611" y="1000021"/>
                      <a:pt x="228600" y="1003010"/>
                    </a:cubicBezTo>
                    <a:cubicBezTo>
                      <a:pt x="237666" y="1012076"/>
                      <a:pt x="270066" y="1003341"/>
                      <a:pt x="272716" y="1003010"/>
                    </a:cubicBezTo>
                    <a:cubicBezTo>
                      <a:pt x="286541" y="998401"/>
                      <a:pt x="279400" y="1006352"/>
                      <a:pt x="280737" y="100702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3" name="Freeform 330">
                <a:extLst>
                  <a:ext uri="{FF2B5EF4-FFF2-40B4-BE49-F238E27FC236}">
                    <a16:creationId xmlns:a16="http://schemas.microsoft.com/office/drawing/2014/main" xmlns="" id="{E8F8C085-9406-4152-922C-555810973CE5}"/>
                  </a:ext>
                </a:extLst>
              </p:cNvPr>
              <p:cNvSpPr/>
              <p:nvPr/>
            </p:nvSpPr>
            <p:spPr>
              <a:xfrm>
                <a:off x="1972629" y="1217736"/>
                <a:ext cx="260826" cy="394320"/>
              </a:xfrm>
              <a:custGeom>
                <a:avLst/>
                <a:gdLst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176665 w 260886"/>
                  <a:gd name="connsiteY5" fmla="*/ 136357 h 421105"/>
                  <a:gd name="connsiteX6" fmla="*/ 156612 w 260886"/>
                  <a:gd name="connsiteY6" fmla="*/ 132347 h 421105"/>
                  <a:gd name="connsiteX7" fmla="*/ 152602 w 260886"/>
                  <a:gd name="connsiteY7" fmla="*/ 104273 h 421105"/>
                  <a:gd name="connsiteX8" fmla="*/ 128539 w 260886"/>
                  <a:gd name="connsiteY8" fmla="*/ 96252 h 421105"/>
                  <a:gd name="connsiteX9" fmla="*/ 116507 w 260886"/>
                  <a:gd name="connsiteY9" fmla="*/ 72189 h 421105"/>
                  <a:gd name="connsiteX10" fmla="*/ 112497 w 260886"/>
                  <a:gd name="connsiteY10" fmla="*/ 40105 h 421105"/>
                  <a:gd name="connsiteX11" fmla="*/ 100465 w 260886"/>
                  <a:gd name="connsiteY11" fmla="*/ 32084 h 421105"/>
                  <a:gd name="connsiteX12" fmla="*/ 92444 w 260886"/>
                  <a:gd name="connsiteY12" fmla="*/ 20052 h 421105"/>
                  <a:gd name="connsiteX13" fmla="*/ 88433 w 260886"/>
                  <a:gd name="connsiteY13" fmla="*/ 8021 h 421105"/>
                  <a:gd name="connsiteX14" fmla="*/ 76402 w 260886"/>
                  <a:gd name="connsiteY14" fmla="*/ 0 h 421105"/>
                  <a:gd name="connsiteX15" fmla="*/ 64370 w 260886"/>
                  <a:gd name="connsiteY15" fmla="*/ 4010 h 421105"/>
                  <a:gd name="connsiteX16" fmla="*/ 60360 w 260886"/>
                  <a:gd name="connsiteY16" fmla="*/ 16042 h 421105"/>
                  <a:gd name="connsiteX17" fmla="*/ 56349 w 260886"/>
                  <a:gd name="connsiteY17" fmla="*/ 48126 h 421105"/>
                  <a:gd name="connsiteX18" fmla="*/ 52339 w 260886"/>
                  <a:gd name="connsiteY18" fmla="*/ 72189 h 421105"/>
                  <a:gd name="connsiteX19" fmla="*/ 28276 w 260886"/>
                  <a:gd name="connsiteY19" fmla="*/ 84221 h 421105"/>
                  <a:gd name="connsiteX20" fmla="*/ 24265 w 260886"/>
                  <a:gd name="connsiteY20" fmla="*/ 140368 h 421105"/>
                  <a:gd name="connsiteX21" fmla="*/ 40307 w 260886"/>
                  <a:gd name="connsiteY21" fmla="*/ 144378 h 421105"/>
                  <a:gd name="connsiteX22" fmla="*/ 32286 w 260886"/>
                  <a:gd name="connsiteY22" fmla="*/ 152400 h 421105"/>
                  <a:gd name="connsiteX23" fmla="*/ 202 w 260886"/>
                  <a:gd name="connsiteY23" fmla="*/ 160421 h 421105"/>
                  <a:gd name="connsiteX24" fmla="*/ 4212 w 260886"/>
                  <a:gd name="connsiteY24" fmla="*/ 200526 h 421105"/>
                  <a:gd name="connsiteX25" fmla="*/ 16244 w 260886"/>
                  <a:gd name="connsiteY25" fmla="*/ 212557 h 421105"/>
                  <a:gd name="connsiteX26" fmla="*/ 8223 w 260886"/>
                  <a:gd name="connsiteY26" fmla="*/ 224589 h 421105"/>
                  <a:gd name="connsiteX27" fmla="*/ 24265 w 260886"/>
                  <a:gd name="connsiteY27" fmla="*/ 260684 h 421105"/>
                  <a:gd name="connsiteX28" fmla="*/ 36297 w 260886"/>
                  <a:gd name="connsiteY28" fmla="*/ 268705 h 421105"/>
                  <a:gd name="connsiteX29" fmla="*/ 40307 w 260886"/>
                  <a:gd name="connsiteY29" fmla="*/ 280736 h 421105"/>
                  <a:gd name="connsiteX30" fmla="*/ 72391 w 260886"/>
                  <a:gd name="connsiteY30" fmla="*/ 280736 h 421105"/>
                  <a:gd name="connsiteX31" fmla="*/ 80412 w 260886"/>
                  <a:gd name="connsiteY31" fmla="*/ 300789 h 421105"/>
                  <a:gd name="connsiteX32" fmla="*/ 56349 w 260886"/>
                  <a:gd name="connsiteY32" fmla="*/ 308810 h 421105"/>
                  <a:gd name="connsiteX33" fmla="*/ 60360 w 260886"/>
                  <a:gd name="connsiteY33" fmla="*/ 344905 h 421105"/>
                  <a:gd name="connsiteX34" fmla="*/ 72391 w 260886"/>
                  <a:gd name="connsiteY34" fmla="*/ 352926 h 421105"/>
                  <a:gd name="connsiteX35" fmla="*/ 64370 w 260886"/>
                  <a:gd name="connsiteY35" fmla="*/ 381000 h 421105"/>
                  <a:gd name="connsiteX36" fmla="*/ 68381 w 260886"/>
                  <a:gd name="connsiteY36" fmla="*/ 409073 h 421105"/>
                  <a:gd name="connsiteX37" fmla="*/ 80412 w 260886"/>
                  <a:gd name="connsiteY37" fmla="*/ 417094 h 421105"/>
                  <a:gd name="connsiteX38" fmla="*/ 140570 w 260886"/>
                  <a:gd name="connsiteY38" fmla="*/ 421105 h 421105"/>
                  <a:gd name="connsiteX39" fmla="*/ 168644 w 260886"/>
                  <a:gd name="connsiteY39" fmla="*/ 417094 h 421105"/>
                  <a:gd name="connsiteX40" fmla="*/ 180676 w 260886"/>
                  <a:gd name="connsiteY40" fmla="*/ 393031 h 421105"/>
                  <a:gd name="connsiteX41" fmla="*/ 184686 w 260886"/>
                  <a:gd name="connsiteY41" fmla="*/ 344905 h 421105"/>
                  <a:gd name="connsiteX42" fmla="*/ 196718 w 260886"/>
                  <a:gd name="connsiteY42" fmla="*/ 336884 h 421105"/>
                  <a:gd name="connsiteX43" fmla="*/ 208749 w 260886"/>
                  <a:gd name="connsiteY43" fmla="*/ 332873 h 421105"/>
                  <a:gd name="connsiteX44" fmla="*/ 220781 w 260886"/>
                  <a:gd name="connsiteY44" fmla="*/ 324852 h 421105"/>
                  <a:gd name="connsiteX45" fmla="*/ 244844 w 260886"/>
                  <a:gd name="connsiteY45" fmla="*/ 320842 h 421105"/>
                  <a:gd name="connsiteX46" fmla="*/ 260886 w 260886"/>
                  <a:gd name="connsiteY46" fmla="*/ 300789 h 421105"/>
                  <a:gd name="connsiteX47" fmla="*/ 248855 w 260886"/>
                  <a:gd name="connsiteY47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194913 w 260886"/>
                  <a:gd name="connsiteY5" fmla="*/ 138385 h 421105"/>
                  <a:gd name="connsiteX6" fmla="*/ 156612 w 260886"/>
                  <a:gd name="connsiteY6" fmla="*/ 132347 h 421105"/>
                  <a:gd name="connsiteX7" fmla="*/ 152602 w 260886"/>
                  <a:gd name="connsiteY7" fmla="*/ 104273 h 421105"/>
                  <a:gd name="connsiteX8" fmla="*/ 128539 w 260886"/>
                  <a:gd name="connsiteY8" fmla="*/ 96252 h 421105"/>
                  <a:gd name="connsiteX9" fmla="*/ 116507 w 260886"/>
                  <a:gd name="connsiteY9" fmla="*/ 72189 h 421105"/>
                  <a:gd name="connsiteX10" fmla="*/ 112497 w 260886"/>
                  <a:gd name="connsiteY10" fmla="*/ 40105 h 421105"/>
                  <a:gd name="connsiteX11" fmla="*/ 100465 w 260886"/>
                  <a:gd name="connsiteY11" fmla="*/ 32084 h 421105"/>
                  <a:gd name="connsiteX12" fmla="*/ 92444 w 260886"/>
                  <a:gd name="connsiteY12" fmla="*/ 20052 h 421105"/>
                  <a:gd name="connsiteX13" fmla="*/ 88433 w 260886"/>
                  <a:gd name="connsiteY13" fmla="*/ 8021 h 421105"/>
                  <a:gd name="connsiteX14" fmla="*/ 76402 w 260886"/>
                  <a:gd name="connsiteY14" fmla="*/ 0 h 421105"/>
                  <a:gd name="connsiteX15" fmla="*/ 64370 w 260886"/>
                  <a:gd name="connsiteY15" fmla="*/ 4010 h 421105"/>
                  <a:gd name="connsiteX16" fmla="*/ 60360 w 260886"/>
                  <a:gd name="connsiteY16" fmla="*/ 16042 h 421105"/>
                  <a:gd name="connsiteX17" fmla="*/ 56349 w 260886"/>
                  <a:gd name="connsiteY17" fmla="*/ 48126 h 421105"/>
                  <a:gd name="connsiteX18" fmla="*/ 52339 w 260886"/>
                  <a:gd name="connsiteY18" fmla="*/ 72189 h 421105"/>
                  <a:gd name="connsiteX19" fmla="*/ 28276 w 260886"/>
                  <a:gd name="connsiteY19" fmla="*/ 84221 h 421105"/>
                  <a:gd name="connsiteX20" fmla="*/ 24265 w 260886"/>
                  <a:gd name="connsiteY20" fmla="*/ 140368 h 421105"/>
                  <a:gd name="connsiteX21" fmla="*/ 40307 w 260886"/>
                  <a:gd name="connsiteY21" fmla="*/ 144378 h 421105"/>
                  <a:gd name="connsiteX22" fmla="*/ 32286 w 260886"/>
                  <a:gd name="connsiteY22" fmla="*/ 152400 h 421105"/>
                  <a:gd name="connsiteX23" fmla="*/ 202 w 260886"/>
                  <a:gd name="connsiteY23" fmla="*/ 160421 h 421105"/>
                  <a:gd name="connsiteX24" fmla="*/ 4212 w 260886"/>
                  <a:gd name="connsiteY24" fmla="*/ 200526 h 421105"/>
                  <a:gd name="connsiteX25" fmla="*/ 16244 w 260886"/>
                  <a:gd name="connsiteY25" fmla="*/ 212557 h 421105"/>
                  <a:gd name="connsiteX26" fmla="*/ 8223 w 260886"/>
                  <a:gd name="connsiteY26" fmla="*/ 224589 h 421105"/>
                  <a:gd name="connsiteX27" fmla="*/ 24265 w 260886"/>
                  <a:gd name="connsiteY27" fmla="*/ 260684 h 421105"/>
                  <a:gd name="connsiteX28" fmla="*/ 36297 w 260886"/>
                  <a:gd name="connsiteY28" fmla="*/ 268705 h 421105"/>
                  <a:gd name="connsiteX29" fmla="*/ 40307 w 260886"/>
                  <a:gd name="connsiteY29" fmla="*/ 280736 h 421105"/>
                  <a:gd name="connsiteX30" fmla="*/ 72391 w 260886"/>
                  <a:gd name="connsiteY30" fmla="*/ 280736 h 421105"/>
                  <a:gd name="connsiteX31" fmla="*/ 80412 w 260886"/>
                  <a:gd name="connsiteY31" fmla="*/ 300789 h 421105"/>
                  <a:gd name="connsiteX32" fmla="*/ 56349 w 260886"/>
                  <a:gd name="connsiteY32" fmla="*/ 308810 h 421105"/>
                  <a:gd name="connsiteX33" fmla="*/ 60360 w 260886"/>
                  <a:gd name="connsiteY33" fmla="*/ 344905 h 421105"/>
                  <a:gd name="connsiteX34" fmla="*/ 72391 w 260886"/>
                  <a:gd name="connsiteY34" fmla="*/ 352926 h 421105"/>
                  <a:gd name="connsiteX35" fmla="*/ 64370 w 260886"/>
                  <a:gd name="connsiteY35" fmla="*/ 381000 h 421105"/>
                  <a:gd name="connsiteX36" fmla="*/ 68381 w 260886"/>
                  <a:gd name="connsiteY36" fmla="*/ 409073 h 421105"/>
                  <a:gd name="connsiteX37" fmla="*/ 80412 w 260886"/>
                  <a:gd name="connsiteY37" fmla="*/ 417094 h 421105"/>
                  <a:gd name="connsiteX38" fmla="*/ 140570 w 260886"/>
                  <a:gd name="connsiteY38" fmla="*/ 421105 h 421105"/>
                  <a:gd name="connsiteX39" fmla="*/ 168644 w 260886"/>
                  <a:gd name="connsiteY39" fmla="*/ 417094 h 421105"/>
                  <a:gd name="connsiteX40" fmla="*/ 180676 w 260886"/>
                  <a:gd name="connsiteY40" fmla="*/ 393031 h 421105"/>
                  <a:gd name="connsiteX41" fmla="*/ 184686 w 260886"/>
                  <a:gd name="connsiteY41" fmla="*/ 344905 h 421105"/>
                  <a:gd name="connsiteX42" fmla="*/ 196718 w 260886"/>
                  <a:gd name="connsiteY42" fmla="*/ 336884 h 421105"/>
                  <a:gd name="connsiteX43" fmla="*/ 208749 w 260886"/>
                  <a:gd name="connsiteY43" fmla="*/ 332873 h 421105"/>
                  <a:gd name="connsiteX44" fmla="*/ 220781 w 260886"/>
                  <a:gd name="connsiteY44" fmla="*/ 324852 h 421105"/>
                  <a:gd name="connsiteX45" fmla="*/ 244844 w 260886"/>
                  <a:gd name="connsiteY45" fmla="*/ 320842 h 421105"/>
                  <a:gd name="connsiteX46" fmla="*/ 260886 w 260886"/>
                  <a:gd name="connsiteY46" fmla="*/ 300789 h 421105"/>
                  <a:gd name="connsiteX47" fmla="*/ 248855 w 260886"/>
                  <a:gd name="connsiteY47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194913 w 260886"/>
                  <a:gd name="connsiteY5" fmla="*/ 138385 h 421105"/>
                  <a:gd name="connsiteX6" fmla="*/ 156612 w 260886"/>
                  <a:gd name="connsiteY6" fmla="*/ 132347 h 421105"/>
                  <a:gd name="connsiteX7" fmla="*/ 152602 w 260886"/>
                  <a:gd name="connsiteY7" fmla="*/ 104273 h 421105"/>
                  <a:gd name="connsiteX8" fmla="*/ 128539 w 260886"/>
                  <a:gd name="connsiteY8" fmla="*/ 96252 h 421105"/>
                  <a:gd name="connsiteX9" fmla="*/ 116507 w 260886"/>
                  <a:gd name="connsiteY9" fmla="*/ 72189 h 421105"/>
                  <a:gd name="connsiteX10" fmla="*/ 112497 w 260886"/>
                  <a:gd name="connsiteY10" fmla="*/ 40105 h 421105"/>
                  <a:gd name="connsiteX11" fmla="*/ 100465 w 260886"/>
                  <a:gd name="connsiteY11" fmla="*/ 32084 h 421105"/>
                  <a:gd name="connsiteX12" fmla="*/ 92444 w 260886"/>
                  <a:gd name="connsiteY12" fmla="*/ 20052 h 421105"/>
                  <a:gd name="connsiteX13" fmla="*/ 88433 w 260886"/>
                  <a:gd name="connsiteY13" fmla="*/ 8021 h 421105"/>
                  <a:gd name="connsiteX14" fmla="*/ 76402 w 260886"/>
                  <a:gd name="connsiteY14" fmla="*/ 0 h 421105"/>
                  <a:gd name="connsiteX15" fmla="*/ 64370 w 260886"/>
                  <a:gd name="connsiteY15" fmla="*/ 4010 h 421105"/>
                  <a:gd name="connsiteX16" fmla="*/ 60360 w 260886"/>
                  <a:gd name="connsiteY16" fmla="*/ 16042 h 421105"/>
                  <a:gd name="connsiteX17" fmla="*/ 56349 w 260886"/>
                  <a:gd name="connsiteY17" fmla="*/ 48126 h 421105"/>
                  <a:gd name="connsiteX18" fmla="*/ 52339 w 260886"/>
                  <a:gd name="connsiteY18" fmla="*/ 72189 h 421105"/>
                  <a:gd name="connsiteX19" fmla="*/ 28276 w 260886"/>
                  <a:gd name="connsiteY19" fmla="*/ 84221 h 421105"/>
                  <a:gd name="connsiteX20" fmla="*/ 24265 w 260886"/>
                  <a:gd name="connsiteY20" fmla="*/ 140368 h 421105"/>
                  <a:gd name="connsiteX21" fmla="*/ 40307 w 260886"/>
                  <a:gd name="connsiteY21" fmla="*/ 144378 h 421105"/>
                  <a:gd name="connsiteX22" fmla="*/ 32286 w 260886"/>
                  <a:gd name="connsiteY22" fmla="*/ 152400 h 421105"/>
                  <a:gd name="connsiteX23" fmla="*/ 202 w 260886"/>
                  <a:gd name="connsiteY23" fmla="*/ 160421 h 421105"/>
                  <a:gd name="connsiteX24" fmla="*/ 4212 w 260886"/>
                  <a:gd name="connsiteY24" fmla="*/ 200526 h 421105"/>
                  <a:gd name="connsiteX25" fmla="*/ 16244 w 260886"/>
                  <a:gd name="connsiteY25" fmla="*/ 212557 h 421105"/>
                  <a:gd name="connsiteX26" fmla="*/ 8223 w 260886"/>
                  <a:gd name="connsiteY26" fmla="*/ 224589 h 421105"/>
                  <a:gd name="connsiteX27" fmla="*/ 24265 w 260886"/>
                  <a:gd name="connsiteY27" fmla="*/ 260684 h 421105"/>
                  <a:gd name="connsiteX28" fmla="*/ 36297 w 260886"/>
                  <a:gd name="connsiteY28" fmla="*/ 268705 h 421105"/>
                  <a:gd name="connsiteX29" fmla="*/ 40307 w 260886"/>
                  <a:gd name="connsiteY29" fmla="*/ 280736 h 421105"/>
                  <a:gd name="connsiteX30" fmla="*/ 72391 w 260886"/>
                  <a:gd name="connsiteY30" fmla="*/ 280736 h 421105"/>
                  <a:gd name="connsiteX31" fmla="*/ 80412 w 260886"/>
                  <a:gd name="connsiteY31" fmla="*/ 300789 h 421105"/>
                  <a:gd name="connsiteX32" fmla="*/ 56349 w 260886"/>
                  <a:gd name="connsiteY32" fmla="*/ 308810 h 421105"/>
                  <a:gd name="connsiteX33" fmla="*/ 60360 w 260886"/>
                  <a:gd name="connsiteY33" fmla="*/ 344905 h 421105"/>
                  <a:gd name="connsiteX34" fmla="*/ 72391 w 260886"/>
                  <a:gd name="connsiteY34" fmla="*/ 352926 h 421105"/>
                  <a:gd name="connsiteX35" fmla="*/ 64370 w 260886"/>
                  <a:gd name="connsiteY35" fmla="*/ 381000 h 421105"/>
                  <a:gd name="connsiteX36" fmla="*/ 68381 w 260886"/>
                  <a:gd name="connsiteY36" fmla="*/ 409073 h 421105"/>
                  <a:gd name="connsiteX37" fmla="*/ 80412 w 260886"/>
                  <a:gd name="connsiteY37" fmla="*/ 417094 h 421105"/>
                  <a:gd name="connsiteX38" fmla="*/ 140570 w 260886"/>
                  <a:gd name="connsiteY38" fmla="*/ 421105 h 421105"/>
                  <a:gd name="connsiteX39" fmla="*/ 168644 w 260886"/>
                  <a:gd name="connsiteY39" fmla="*/ 417094 h 421105"/>
                  <a:gd name="connsiteX40" fmla="*/ 180676 w 260886"/>
                  <a:gd name="connsiteY40" fmla="*/ 393031 h 421105"/>
                  <a:gd name="connsiteX41" fmla="*/ 184686 w 260886"/>
                  <a:gd name="connsiteY41" fmla="*/ 344905 h 421105"/>
                  <a:gd name="connsiteX42" fmla="*/ 196718 w 260886"/>
                  <a:gd name="connsiteY42" fmla="*/ 336884 h 421105"/>
                  <a:gd name="connsiteX43" fmla="*/ 208749 w 260886"/>
                  <a:gd name="connsiteY43" fmla="*/ 332873 h 421105"/>
                  <a:gd name="connsiteX44" fmla="*/ 220781 w 260886"/>
                  <a:gd name="connsiteY44" fmla="*/ 324852 h 421105"/>
                  <a:gd name="connsiteX45" fmla="*/ 244844 w 260886"/>
                  <a:gd name="connsiteY45" fmla="*/ 320842 h 421105"/>
                  <a:gd name="connsiteX46" fmla="*/ 260886 w 260886"/>
                  <a:gd name="connsiteY46" fmla="*/ 300789 h 421105"/>
                  <a:gd name="connsiteX47" fmla="*/ 248855 w 260886"/>
                  <a:gd name="connsiteY47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194913 w 260886"/>
                  <a:gd name="connsiteY6" fmla="*/ 138385 h 421105"/>
                  <a:gd name="connsiteX7" fmla="*/ 156612 w 260886"/>
                  <a:gd name="connsiteY7" fmla="*/ 132347 h 421105"/>
                  <a:gd name="connsiteX8" fmla="*/ 152602 w 260886"/>
                  <a:gd name="connsiteY8" fmla="*/ 104273 h 421105"/>
                  <a:gd name="connsiteX9" fmla="*/ 128539 w 260886"/>
                  <a:gd name="connsiteY9" fmla="*/ 96252 h 421105"/>
                  <a:gd name="connsiteX10" fmla="*/ 116507 w 260886"/>
                  <a:gd name="connsiteY10" fmla="*/ 72189 h 421105"/>
                  <a:gd name="connsiteX11" fmla="*/ 112497 w 260886"/>
                  <a:gd name="connsiteY11" fmla="*/ 40105 h 421105"/>
                  <a:gd name="connsiteX12" fmla="*/ 100465 w 260886"/>
                  <a:gd name="connsiteY12" fmla="*/ 32084 h 421105"/>
                  <a:gd name="connsiteX13" fmla="*/ 92444 w 260886"/>
                  <a:gd name="connsiteY13" fmla="*/ 20052 h 421105"/>
                  <a:gd name="connsiteX14" fmla="*/ 88433 w 260886"/>
                  <a:gd name="connsiteY14" fmla="*/ 8021 h 421105"/>
                  <a:gd name="connsiteX15" fmla="*/ 76402 w 260886"/>
                  <a:gd name="connsiteY15" fmla="*/ 0 h 421105"/>
                  <a:gd name="connsiteX16" fmla="*/ 64370 w 260886"/>
                  <a:gd name="connsiteY16" fmla="*/ 4010 h 421105"/>
                  <a:gd name="connsiteX17" fmla="*/ 60360 w 260886"/>
                  <a:gd name="connsiteY17" fmla="*/ 16042 h 421105"/>
                  <a:gd name="connsiteX18" fmla="*/ 56349 w 260886"/>
                  <a:gd name="connsiteY18" fmla="*/ 48126 h 421105"/>
                  <a:gd name="connsiteX19" fmla="*/ 52339 w 260886"/>
                  <a:gd name="connsiteY19" fmla="*/ 72189 h 421105"/>
                  <a:gd name="connsiteX20" fmla="*/ 28276 w 260886"/>
                  <a:gd name="connsiteY20" fmla="*/ 84221 h 421105"/>
                  <a:gd name="connsiteX21" fmla="*/ 24265 w 260886"/>
                  <a:gd name="connsiteY21" fmla="*/ 140368 h 421105"/>
                  <a:gd name="connsiteX22" fmla="*/ 40307 w 260886"/>
                  <a:gd name="connsiteY22" fmla="*/ 144378 h 421105"/>
                  <a:gd name="connsiteX23" fmla="*/ 32286 w 260886"/>
                  <a:gd name="connsiteY23" fmla="*/ 152400 h 421105"/>
                  <a:gd name="connsiteX24" fmla="*/ 202 w 260886"/>
                  <a:gd name="connsiteY24" fmla="*/ 160421 h 421105"/>
                  <a:gd name="connsiteX25" fmla="*/ 4212 w 260886"/>
                  <a:gd name="connsiteY25" fmla="*/ 200526 h 421105"/>
                  <a:gd name="connsiteX26" fmla="*/ 16244 w 260886"/>
                  <a:gd name="connsiteY26" fmla="*/ 212557 h 421105"/>
                  <a:gd name="connsiteX27" fmla="*/ 8223 w 260886"/>
                  <a:gd name="connsiteY27" fmla="*/ 224589 h 421105"/>
                  <a:gd name="connsiteX28" fmla="*/ 24265 w 260886"/>
                  <a:gd name="connsiteY28" fmla="*/ 260684 h 421105"/>
                  <a:gd name="connsiteX29" fmla="*/ 36297 w 260886"/>
                  <a:gd name="connsiteY29" fmla="*/ 268705 h 421105"/>
                  <a:gd name="connsiteX30" fmla="*/ 40307 w 260886"/>
                  <a:gd name="connsiteY30" fmla="*/ 280736 h 421105"/>
                  <a:gd name="connsiteX31" fmla="*/ 72391 w 260886"/>
                  <a:gd name="connsiteY31" fmla="*/ 280736 h 421105"/>
                  <a:gd name="connsiteX32" fmla="*/ 80412 w 260886"/>
                  <a:gd name="connsiteY32" fmla="*/ 300789 h 421105"/>
                  <a:gd name="connsiteX33" fmla="*/ 56349 w 260886"/>
                  <a:gd name="connsiteY33" fmla="*/ 308810 h 421105"/>
                  <a:gd name="connsiteX34" fmla="*/ 60360 w 260886"/>
                  <a:gd name="connsiteY34" fmla="*/ 344905 h 421105"/>
                  <a:gd name="connsiteX35" fmla="*/ 72391 w 260886"/>
                  <a:gd name="connsiteY35" fmla="*/ 352926 h 421105"/>
                  <a:gd name="connsiteX36" fmla="*/ 64370 w 260886"/>
                  <a:gd name="connsiteY36" fmla="*/ 381000 h 421105"/>
                  <a:gd name="connsiteX37" fmla="*/ 68381 w 260886"/>
                  <a:gd name="connsiteY37" fmla="*/ 409073 h 421105"/>
                  <a:gd name="connsiteX38" fmla="*/ 80412 w 260886"/>
                  <a:gd name="connsiteY38" fmla="*/ 417094 h 421105"/>
                  <a:gd name="connsiteX39" fmla="*/ 140570 w 260886"/>
                  <a:gd name="connsiteY39" fmla="*/ 421105 h 421105"/>
                  <a:gd name="connsiteX40" fmla="*/ 168644 w 260886"/>
                  <a:gd name="connsiteY40" fmla="*/ 417094 h 421105"/>
                  <a:gd name="connsiteX41" fmla="*/ 180676 w 260886"/>
                  <a:gd name="connsiteY41" fmla="*/ 393031 h 421105"/>
                  <a:gd name="connsiteX42" fmla="*/ 184686 w 260886"/>
                  <a:gd name="connsiteY42" fmla="*/ 344905 h 421105"/>
                  <a:gd name="connsiteX43" fmla="*/ 196718 w 260886"/>
                  <a:gd name="connsiteY43" fmla="*/ 336884 h 421105"/>
                  <a:gd name="connsiteX44" fmla="*/ 208749 w 260886"/>
                  <a:gd name="connsiteY44" fmla="*/ 332873 h 421105"/>
                  <a:gd name="connsiteX45" fmla="*/ 220781 w 260886"/>
                  <a:gd name="connsiteY45" fmla="*/ 324852 h 421105"/>
                  <a:gd name="connsiteX46" fmla="*/ 244844 w 260886"/>
                  <a:gd name="connsiteY46" fmla="*/ 320842 h 421105"/>
                  <a:gd name="connsiteX47" fmla="*/ 260886 w 260886"/>
                  <a:gd name="connsiteY47" fmla="*/ 300789 h 421105"/>
                  <a:gd name="connsiteX48" fmla="*/ 248855 w 260886"/>
                  <a:gd name="connsiteY48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215098 w 260886"/>
                  <a:gd name="connsiteY6" fmla="*/ 163876 h 421105"/>
                  <a:gd name="connsiteX7" fmla="*/ 194913 w 260886"/>
                  <a:gd name="connsiteY7" fmla="*/ 138385 h 421105"/>
                  <a:gd name="connsiteX8" fmla="*/ 156612 w 260886"/>
                  <a:gd name="connsiteY8" fmla="*/ 132347 h 421105"/>
                  <a:gd name="connsiteX9" fmla="*/ 152602 w 260886"/>
                  <a:gd name="connsiteY9" fmla="*/ 104273 h 421105"/>
                  <a:gd name="connsiteX10" fmla="*/ 128539 w 260886"/>
                  <a:gd name="connsiteY10" fmla="*/ 96252 h 421105"/>
                  <a:gd name="connsiteX11" fmla="*/ 116507 w 260886"/>
                  <a:gd name="connsiteY11" fmla="*/ 72189 h 421105"/>
                  <a:gd name="connsiteX12" fmla="*/ 112497 w 260886"/>
                  <a:gd name="connsiteY12" fmla="*/ 40105 h 421105"/>
                  <a:gd name="connsiteX13" fmla="*/ 100465 w 260886"/>
                  <a:gd name="connsiteY13" fmla="*/ 32084 h 421105"/>
                  <a:gd name="connsiteX14" fmla="*/ 92444 w 260886"/>
                  <a:gd name="connsiteY14" fmla="*/ 20052 h 421105"/>
                  <a:gd name="connsiteX15" fmla="*/ 88433 w 260886"/>
                  <a:gd name="connsiteY15" fmla="*/ 8021 h 421105"/>
                  <a:gd name="connsiteX16" fmla="*/ 76402 w 260886"/>
                  <a:gd name="connsiteY16" fmla="*/ 0 h 421105"/>
                  <a:gd name="connsiteX17" fmla="*/ 64370 w 260886"/>
                  <a:gd name="connsiteY17" fmla="*/ 4010 h 421105"/>
                  <a:gd name="connsiteX18" fmla="*/ 60360 w 260886"/>
                  <a:gd name="connsiteY18" fmla="*/ 16042 h 421105"/>
                  <a:gd name="connsiteX19" fmla="*/ 56349 w 260886"/>
                  <a:gd name="connsiteY19" fmla="*/ 48126 h 421105"/>
                  <a:gd name="connsiteX20" fmla="*/ 52339 w 260886"/>
                  <a:gd name="connsiteY20" fmla="*/ 72189 h 421105"/>
                  <a:gd name="connsiteX21" fmla="*/ 28276 w 260886"/>
                  <a:gd name="connsiteY21" fmla="*/ 84221 h 421105"/>
                  <a:gd name="connsiteX22" fmla="*/ 24265 w 260886"/>
                  <a:gd name="connsiteY22" fmla="*/ 140368 h 421105"/>
                  <a:gd name="connsiteX23" fmla="*/ 40307 w 260886"/>
                  <a:gd name="connsiteY23" fmla="*/ 144378 h 421105"/>
                  <a:gd name="connsiteX24" fmla="*/ 32286 w 260886"/>
                  <a:gd name="connsiteY24" fmla="*/ 152400 h 421105"/>
                  <a:gd name="connsiteX25" fmla="*/ 202 w 260886"/>
                  <a:gd name="connsiteY25" fmla="*/ 160421 h 421105"/>
                  <a:gd name="connsiteX26" fmla="*/ 4212 w 260886"/>
                  <a:gd name="connsiteY26" fmla="*/ 200526 h 421105"/>
                  <a:gd name="connsiteX27" fmla="*/ 16244 w 260886"/>
                  <a:gd name="connsiteY27" fmla="*/ 212557 h 421105"/>
                  <a:gd name="connsiteX28" fmla="*/ 8223 w 260886"/>
                  <a:gd name="connsiteY28" fmla="*/ 224589 h 421105"/>
                  <a:gd name="connsiteX29" fmla="*/ 24265 w 260886"/>
                  <a:gd name="connsiteY29" fmla="*/ 260684 h 421105"/>
                  <a:gd name="connsiteX30" fmla="*/ 36297 w 260886"/>
                  <a:gd name="connsiteY30" fmla="*/ 268705 h 421105"/>
                  <a:gd name="connsiteX31" fmla="*/ 40307 w 260886"/>
                  <a:gd name="connsiteY31" fmla="*/ 280736 h 421105"/>
                  <a:gd name="connsiteX32" fmla="*/ 72391 w 260886"/>
                  <a:gd name="connsiteY32" fmla="*/ 280736 h 421105"/>
                  <a:gd name="connsiteX33" fmla="*/ 80412 w 260886"/>
                  <a:gd name="connsiteY33" fmla="*/ 300789 h 421105"/>
                  <a:gd name="connsiteX34" fmla="*/ 56349 w 260886"/>
                  <a:gd name="connsiteY34" fmla="*/ 308810 h 421105"/>
                  <a:gd name="connsiteX35" fmla="*/ 60360 w 260886"/>
                  <a:gd name="connsiteY35" fmla="*/ 344905 h 421105"/>
                  <a:gd name="connsiteX36" fmla="*/ 72391 w 260886"/>
                  <a:gd name="connsiteY36" fmla="*/ 352926 h 421105"/>
                  <a:gd name="connsiteX37" fmla="*/ 64370 w 260886"/>
                  <a:gd name="connsiteY37" fmla="*/ 381000 h 421105"/>
                  <a:gd name="connsiteX38" fmla="*/ 68381 w 260886"/>
                  <a:gd name="connsiteY38" fmla="*/ 409073 h 421105"/>
                  <a:gd name="connsiteX39" fmla="*/ 80412 w 260886"/>
                  <a:gd name="connsiteY39" fmla="*/ 417094 h 421105"/>
                  <a:gd name="connsiteX40" fmla="*/ 140570 w 260886"/>
                  <a:gd name="connsiteY40" fmla="*/ 421105 h 421105"/>
                  <a:gd name="connsiteX41" fmla="*/ 168644 w 260886"/>
                  <a:gd name="connsiteY41" fmla="*/ 417094 h 421105"/>
                  <a:gd name="connsiteX42" fmla="*/ 180676 w 260886"/>
                  <a:gd name="connsiteY42" fmla="*/ 393031 h 421105"/>
                  <a:gd name="connsiteX43" fmla="*/ 184686 w 260886"/>
                  <a:gd name="connsiteY43" fmla="*/ 344905 h 421105"/>
                  <a:gd name="connsiteX44" fmla="*/ 196718 w 260886"/>
                  <a:gd name="connsiteY44" fmla="*/ 336884 h 421105"/>
                  <a:gd name="connsiteX45" fmla="*/ 208749 w 260886"/>
                  <a:gd name="connsiteY45" fmla="*/ 332873 h 421105"/>
                  <a:gd name="connsiteX46" fmla="*/ 220781 w 260886"/>
                  <a:gd name="connsiteY46" fmla="*/ 324852 h 421105"/>
                  <a:gd name="connsiteX47" fmla="*/ 244844 w 260886"/>
                  <a:gd name="connsiteY47" fmla="*/ 320842 h 421105"/>
                  <a:gd name="connsiteX48" fmla="*/ 260886 w 260886"/>
                  <a:gd name="connsiteY48" fmla="*/ 300789 h 421105"/>
                  <a:gd name="connsiteX49" fmla="*/ 248855 w 260886"/>
                  <a:gd name="connsiteY49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215098 w 260886"/>
                  <a:gd name="connsiteY6" fmla="*/ 163876 h 421105"/>
                  <a:gd name="connsiteX7" fmla="*/ 194913 w 260886"/>
                  <a:gd name="connsiteY7" fmla="*/ 138385 h 421105"/>
                  <a:gd name="connsiteX8" fmla="*/ 156612 w 260886"/>
                  <a:gd name="connsiteY8" fmla="*/ 132347 h 421105"/>
                  <a:gd name="connsiteX9" fmla="*/ 152602 w 260886"/>
                  <a:gd name="connsiteY9" fmla="*/ 104273 h 421105"/>
                  <a:gd name="connsiteX10" fmla="*/ 128539 w 260886"/>
                  <a:gd name="connsiteY10" fmla="*/ 96252 h 421105"/>
                  <a:gd name="connsiteX11" fmla="*/ 116507 w 260886"/>
                  <a:gd name="connsiteY11" fmla="*/ 72189 h 421105"/>
                  <a:gd name="connsiteX12" fmla="*/ 112497 w 260886"/>
                  <a:gd name="connsiteY12" fmla="*/ 40105 h 421105"/>
                  <a:gd name="connsiteX13" fmla="*/ 100465 w 260886"/>
                  <a:gd name="connsiteY13" fmla="*/ 32084 h 421105"/>
                  <a:gd name="connsiteX14" fmla="*/ 92444 w 260886"/>
                  <a:gd name="connsiteY14" fmla="*/ 20052 h 421105"/>
                  <a:gd name="connsiteX15" fmla="*/ 88433 w 260886"/>
                  <a:gd name="connsiteY15" fmla="*/ 8021 h 421105"/>
                  <a:gd name="connsiteX16" fmla="*/ 76402 w 260886"/>
                  <a:gd name="connsiteY16" fmla="*/ 0 h 421105"/>
                  <a:gd name="connsiteX17" fmla="*/ 64370 w 260886"/>
                  <a:gd name="connsiteY17" fmla="*/ 4010 h 421105"/>
                  <a:gd name="connsiteX18" fmla="*/ 60360 w 260886"/>
                  <a:gd name="connsiteY18" fmla="*/ 16042 h 421105"/>
                  <a:gd name="connsiteX19" fmla="*/ 56349 w 260886"/>
                  <a:gd name="connsiteY19" fmla="*/ 48126 h 421105"/>
                  <a:gd name="connsiteX20" fmla="*/ 52339 w 260886"/>
                  <a:gd name="connsiteY20" fmla="*/ 72189 h 421105"/>
                  <a:gd name="connsiteX21" fmla="*/ 28276 w 260886"/>
                  <a:gd name="connsiteY21" fmla="*/ 84221 h 421105"/>
                  <a:gd name="connsiteX22" fmla="*/ 30596 w 260886"/>
                  <a:gd name="connsiteY22" fmla="*/ 111161 h 421105"/>
                  <a:gd name="connsiteX23" fmla="*/ 24265 w 260886"/>
                  <a:gd name="connsiteY23" fmla="*/ 140368 h 421105"/>
                  <a:gd name="connsiteX24" fmla="*/ 40307 w 260886"/>
                  <a:gd name="connsiteY24" fmla="*/ 144378 h 421105"/>
                  <a:gd name="connsiteX25" fmla="*/ 32286 w 260886"/>
                  <a:gd name="connsiteY25" fmla="*/ 152400 h 421105"/>
                  <a:gd name="connsiteX26" fmla="*/ 202 w 260886"/>
                  <a:gd name="connsiteY26" fmla="*/ 160421 h 421105"/>
                  <a:gd name="connsiteX27" fmla="*/ 4212 w 260886"/>
                  <a:gd name="connsiteY27" fmla="*/ 200526 h 421105"/>
                  <a:gd name="connsiteX28" fmla="*/ 16244 w 260886"/>
                  <a:gd name="connsiteY28" fmla="*/ 212557 h 421105"/>
                  <a:gd name="connsiteX29" fmla="*/ 8223 w 260886"/>
                  <a:gd name="connsiteY29" fmla="*/ 224589 h 421105"/>
                  <a:gd name="connsiteX30" fmla="*/ 24265 w 260886"/>
                  <a:gd name="connsiteY30" fmla="*/ 260684 h 421105"/>
                  <a:gd name="connsiteX31" fmla="*/ 36297 w 260886"/>
                  <a:gd name="connsiteY31" fmla="*/ 268705 h 421105"/>
                  <a:gd name="connsiteX32" fmla="*/ 40307 w 260886"/>
                  <a:gd name="connsiteY32" fmla="*/ 280736 h 421105"/>
                  <a:gd name="connsiteX33" fmla="*/ 72391 w 260886"/>
                  <a:gd name="connsiteY33" fmla="*/ 280736 h 421105"/>
                  <a:gd name="connsiteX34" fmla="*/ 80412 w 260886"/>
                  <a:gd name="connsiteY34" fmla="*/ 300789 h 421105"/>
                  <a:gd name="connsiteX35" fmla="*/ 56349 w 260886"/>
                  <a:gd name="connsiteY35" fmla="*/ 308810 h 421105"/>
                  <a:gd name="connsiteX36" fmla="*/ 60360 w 260886"/>
                  <a:gd name="connsiteY36" fmla="*/ 344905 h 421105"/>
                  <a:gd name="connsiteX37" fmla="*/ 72391 w 260886"/>
                  <a:gd name="connsiteY37" fmla="*/ 352926 h 421105"/>
                  <a:gd name="connsiteX38" fmla="*/ 64370 w 260886"/>
                  <a:gd name="connsiteY38" fmla="*/ 381000 h 421105"/>
                  <a:gd name="connsiteX39" fmla="*/ 68381 w 260886"/>
                  <a:gd name="connsiteY39" fmla="*/ 409073 h 421105"/>
                  <a:gd name="connsiteX40" fmla="*/ 80412 w 260886"/>
                  <a:gd name="connsiteY40" fmla="*/ 417094 h 421105"/>
                  <a:gd name="connsiteX41" fmla="*/ 140570 w 260886"/>
                  <a:gd name="connsiteY41" fmla="*/ 421105 h 421105"/>
                  <a:gd name="connsiteX42" fmla="*/ 168644 w 260886"/>
                  <a:gd name="connsiteY42" fmla="*/ 417094 h 421105"/>
                  <a:gd name="connsiteX43" fmla="*/ 180676 w 260886"/>
                  <a:gd name="connsiteY43" fmla="*/ 393031 h 421105"/>
                  <a:gd name="connsiteX44" fmla="*/ 184686 w 260886"/>
                  <a:gd name="connsiteY44" fmla="*/ 344905 h 421105"/>
                  <a:gd name="connsiteX45" fmla="*/ 196718 w 260886"/>
                  <a:gd name="connsiteY45" fmla="*/ 336884 h 421105"/>
                  <a:gd name="connsiteX46" fmla="*/ 208749 w 260886"/>
                  <a:gd name="connsiteY46" fmla="*/ 332873 h 421105"/>
                  <a:gd name="connsiteX47" fmla="*/ 220781 w 260886"/>
                  <a:gd name="connsiteY47" fmla="*/ 324852 h 421105"/>
                  <a:gd name="connsiteX48" fmla="*/ 244844 w 260886"/>
                  <a:gd name="connsiteY48" fmla="*/ 320842 h 421105"/>
                  <a:gd name="connsiteX49" fmla="*/ 260886 w 260886"/>
                  <a:gd name="connsiteY49" fmla="*/ 300789 h 421105"/>
                  <a:gd name="connsiteX50" fmla="*/ 248855 w 260886"/>
                  <a:gd name="connsiteY50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215098 w 260886"/>
                  <a:gd name="connsiteY6" fmla="*/ 163876 h 421105"/>
                  <a:gd name="connsiteX7" fmla="*/ 194913 w 260886"/>
                  <a:gd name="connsiteY7" fmla="*/ 138385 h 421105"/>
                  <a:gd name="connsiteX8" fmla="*/ 156612 w 260886"/>
                  <a:gd name="connsiteY8" fmla="*/ 132347 h 421105"/>
                  <a:gd name="connsiteX9" fmla="*/ 152602 w 260886"/>
                  <a:gd name="connsiteY9" fmla="*/ 104273 h 421105"/>
                  <a:gd name="connsiteX10" fmla="*/ 128539 w 260886"/>
                  <a:gd name="connsiteY10" fmla="*/ 96252 h 421105"/>
                  <a:gd name="connsiteX11" fmla="*/ 116507 w 260886"/>
                  <a:gd name="connsiteY11" fmla="*/ 72189 h 421105"/>
                  <a:gd name="connsiteX12" fmla="*/ 112497 w 260886"/>
                  <a:gd name="connsiteY12" fmla="*/ 40105 h 421105"/>
                  <a:gd name="connsiteX13" fmla="*/ 100465 w 260886"/>
                  <a:gd name="connsiteY13" fmla="*/ 32084 h 421105"/>
                  <a:gd name="connsiteX14" fmla="*/ 92444 w 260886"/>
                  <a:gd name="connsiteY14" fmla="*/ 20052 h 421105"/>
                  <a:gd name="connsiteX15" fmla="*/ 88433 w 260886"/>
                  <a:gd name="connsiteY15" fmla="*/ 8021 h 421105"/>
                  <a:gd name="connsiteX16" fmla="*/ 76402 w 260886"/>
                  <a:gd name="connsiteY16" fmla="*/ 0 h 421105"/>
                  <a:gd name="connsiteX17" fmla="*/ 64370 w 260886"/>
                  <a:gd name="connsiteY17" fmla="*/ 4010 h 421105"/>
                  <a:gd name="connsiteX18" fmla="*/ 60360 w 260886"/>
                  <a:gd name="connsiteY18" fmla="*/ 16042 h 421105"/>
                  <a:gd name="connsiteX19" fmla="*/ 56349 w 260886"/>
                  <a:gd name="connsiteY19" fmla="*/ 48126 h 421105"/>
                  <a:gd name="connsiteX20" fmla="*/ 52339 w 260886"/>
                  <a:gd name="connsiteY20" fmla="*/ 72189 h 421105"/>
                  <a:gd name="connsiteX21" fmla="*/ 28276 w 260886"/>
                  <a:gd name="connsiteY21" fmla="*/ 84221 h 421105"/>
                  <a:gd name="connsiteX22" fmla="*/ 30596 w 260886"/>
                  <a:gd name="connsiteY22" fmla="*/ 111161 h 421105"/>
                  <a:gd name="connsiteX23" fmla="*/ 24265 w 260886"/>
                  <a:gd name="connsiteY23" fmla="*/ 140368 h 421105"/>
                  <a:gd name="connsiteX24" fmla="*/ 40307 w 260886"/>
                  <a:gd name="connsiteY24" fmla="*/ 144378 h 421105"/>
                  <a:gd name="connsiteX25" fmla="*/ 32286 w 260886"/>
                  <a:gd name="connsiteY25" fmla="*/ 152400 h 421105"/>
                  <a:gd name="connsiteX26" fmla="*/ 8293 w 260886"/>
                  <a:gd name="connsiteY26" fmla="*/ 151711 h 421105"/>
                  <a:gd name="connsiteX27" fmla="*/ 202 w 260886"/>
                  <a:gd name="connsiteY27" fmla="*/ 160421 h 421105"/>
                  <a:gd name="connsiteX28" fmla="*/ 4212 w 260886"/>
                  <a:gd name="connsiteY28" fmla="*/ 200526 h 421105"/>
                  <a:gd name="connsiteX29" fmla="*/ 16244 w 260886"/>
                  <a:gd name="connsiteY29" fmla="*/ 212557 h 421105"/>
                  <a:gd name="connsiteX30" fmla="*/ 8223 w 260886"/>
                  <a:gd name="connsiteY30" fmla="*/ 224589 h 421105"/>
                  <a:gd name="connsiteX31" fmla="*/ 24265 w 260886"/>
                  <a:gd name="connsiteY31" fmla="*/ 260684 h 421105"/>
                  <a:gd name="connsiteX32" fmla="*/ 36297 w 260886"/>
                  <a:gd name="connsiteY32" fmla="*/ 268705 h 421105"/>
                  <a:gd name="connsiteX33" fmla="*/ 40307 w 260886"/>
                  <a:gd name="connsiteY33" fmla="*/ 280736 h 421105"/>
                  <a:gd name="connsiteX34" fmla="*/ 72391 w 260886"/>
                  <a:gd name="connsiteY34" fmla="*/ 280736 h 421105"/>
                  <a:gd name="connsiteX35" fmla="*/ 80412 w 260886"/>
                  <a:gd name="connsiteY35" fmla="*/ 300789 h 421105"/>
                  <a:gd name="connsiteX36" fmla="*/ 56349 w 260886"/>
                  <a:gd name="connsiteY36" fmla="*/ 308810 h 421105"/>
                  <a:gd name="connsiteX37" fmla="*/ 60360 w 260886"/>
                  <a:gd name="connsiteY37" fmla="*/ 344905 h 421105"/>
                  <a:gd name="connsiteX38" fmla="*/ 72391 w 260886"/>
                  <a:gd name="connsiteY38" fmla="*/ 352926 h 421105"/>
                  <a:gd name="connsiteX39" fmla="*/ 64370 w 260886"/>
                  <a:gd name="connsiteY39" fmla="*/ 381000 h 421105"/>
                  <a:gd name="connsiteX40" fmla="*/ 68381 w 260886"/>
                  <a:gd name="connsiteY40" fmla="*/ 409073 h 421105"/>
                  <a:gd name="connsiteX41" fmla="*/ 80412 w 260886"/>
                  <a:gd name="connsiteY41" fmla="*/ 417094 h 421105"/>
                  <a:gd name="connsiteX42" fmla="*/ 140570 w 260886"/>
                  <a:gd name="connsiteY42" fmla="*/ 421105 h 421105"/>
                  <a:gd name="connsiteX43" fmla="*/ 168644 w 260886"/>
                  <a:gd name="connsiteY43" fmla="*/ 417094 h 421105"/>
                  <a:gd name="connsiteX44" fmla="*/ 180676 w 260886"/>
                  <a:gd name="connsiteY44" fmla="*/ 393031 h 421105"/>
                  <a:gd name="connsiteX45" fmla="*/ 184686 w 260886"/>
                  <a:gd name="connsiteY45" fmla="*/ 344905 h 421105"/>
                  <a:gd name="connsiteX46" fmla="*/ 196718 w 260886"/>
                  <a:gd name="connsiteY46" fmla="*/ 336884 h 421105"/>
                  <a:gd name="connsiteX47" fmla="*/ 208749 w 260886"/>
                  <a:gd name="connsiteY47" fmla="*/ 332873 h 421105"/>
                  <a:gd name="connsiteX48" fmla="*/ 220781 w 260886"/>
                  <a:gd name="connsiteY48" fmla="*/ 324852 h 421105"/>
                  <a:gd name="connsiteX49" fmla="*/ 244844 w 260886"/>
                  <a:gd name="connsiteY49" fmla="*/ 320842 h 421105"/>
                  <a:gd name="connsiteX50" fmla="*/ 260886 w 260886"/>
                  <a:gd name="connsiteY50" fmla="*/ 300789 h 421105"/>
                  <a:gd name="connsiteX51" fmla="*/ 248855 w 260886"/>
                  <a:gd name="connsiteY51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80352 w 260826"/>
                  <a:gd name="connsiteY36" fmla="*/ 300789 h 421105"/>
                  <a:gd name="connsiteX37" fmla="*/ 56289 w 260826"/>
                  <a:gd name="connsiteY37" fmla="*/ 308810 h 421105"/>
                  <a:gd name="connsiteX38" fmla="*/ 60300 w 260826"/>
                  <a:gd name="connsiteY38" fmla="*/ 344905 h 421105"/>
                  <a:gd name="connsiteX39" fmla="*/ 72331 w 260826"/>
                  <a:gd name="connsiteY39" fmla="*/ 352926 h 421105"/>
                  <a:gd name="connsiteX40" fmla="*/ 64310 w 260826"/>
                  <a:gd name="connsiteY40" fmla="*/ 381000 h 421105"/>
                  <a:gd name="connsiteX41" fmla="*/ 68321 w 260826"/>
                  <a:gd name="connsiteY41" fmla="*/ 409073 h 421105"/>
                  <a:gd name="connsiteX42" fmla="*/ 80352 w 260826"/>
                  <a:gd name="connsiteY42" fmla="*/ 417094 h 421105"/>
                  <a:gd name="connsiteX43" fmla="*/ 140510 w 260826"/>
                  <a:gd name="connsiteY43" fmla="*/ 421105 h 421105"/>
                  <a:gd name="connsiteX44" fmla="*/ 168584 w 260826"/>
                  <a:gd name="connsiteY44" fmla="*/ 417094 h 421105"/>
                  <a:gd name="connsiteX45" fmla="*/ 180616 w 260826"/>
                  <a:gd name="connsiteY45" fmla="*/ 393031 h 421105"/>
                  <a:gd name="connsiteX46" fmla="*/ 184626 w 260826"/>
                  <a:gd name="connsiteY46" fmla="*/ 344905 h 421105"/>
                  <a:gd name="connsiteX47" fmla="*/ 196658 w 260826"/>
                  <a:gd name="connsiteY47" fmla="*/ 336884 h 421105"/>
                  <a:gd name="connsiteX48" fmla="*/ 208689 w 260826"/>
                  <a:gd name="connsiteY48" fmla="*/ 332873 h 421105"/>
                  <a:gd name="connsiteX49" fmla="*/ 220721 w 260826"/>
                  <a:gd name="connsiteY49" fmla="*/ 324852 h 421105"/>
                  <a:gd name="connsiteX50" fmla="*/ 244784 w 260826"/>
                  <a:gd name="connsiteY50" fmla="*/ 320842 h 421105"/>
                  <a:gd name="connsiteX51" fmla="*/ 260826 w 260826"/>
                  <a:gd name="connsiteY51" fmla="*/ 300789 h 421105"/>
                  <a:gd name="connsiteX52" fmla="*/ 248795 w 260826"/>
                  <a:gd name="connsiteY52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93388 w 260826"/>
                  <a:gd name="connsiteY36" fmla="*/ 285525 h 421105"/>
                  <a:gd name="connsiteX37" fmla="*/ 80352 w 260826"/>
                  <a:gd name="connsiteY37" fmla="*/ 300789 h 421105"/>
                  <a:gd name="connsiteX38" fmla="*/ 56289 w 260826"/>
                  <a:gd name="connsiteY38" fmla="*/ 308810 h 421105"/>
                  <a:gd name="connsiteX39" fmla="*/ 60300 w 260826"/>
                  <a:gd name="connsiteY39" fmla="*/ 344905 h 421105"/>
                  <a:gd name="connsiteX40" fmla="*/ 72331 w 260826"/>
                  <a:gd name="connsiteY40" fmla="*/ 352926 h 421105"/>
                  <a:gd name="connsiteX41" fmla="*/ 64310 w 260826"/>
                  <a:gd name="connsiteY41" fmla="*/ 381000 h 421105"/>
                  <a:gd name="connsiteX42" fmla="*/ 68321 w 260826"/>
                  <a:gd name="connsiteY42" fmla="*/ 409073 h 421105"/>
                  <a:gd name="connsiteX43" fmla="*/ 80352 w 260826"/>
                  <a:gd name="connsiteY43" fmla="*/ 417094 h 421105"/>
                  <a:gd name="connsiteX44" fmla="*/ 140510 w 260826"/>
                  <a:gd name="connsiteY44" fmla="*/ 421105 h 421105"/>
                  <a:gd name="connsiteX45" fmla="*/ 168584 w 260826"/>
                  <a:gd name="connsiteY45" fmla="*/ 417094 h 421105"/>
                  <a:gd name="connsiteX46" fmla="*/ 180616 w 260826"/>
                  <a:gd name="connsiteY46" fmla="*/ 393031 h 421105"/>
                  <a:gd name="connsiteX47" fmla="*/ 184626 w 260826"/>
                  <a:gd name="connsiteY47" fmla="*/ 344905 h 421105"/>
                  <a:gd name="connsiteX48" fmla="*/ 196658 w 260826"/>
                  <a:gd name="connsiteY48" fmla="*/ 336884 h 421105"/>
                  <a:gd name="connsiteX49" fmla="*/ 208689 w 260826"/>
                  <a:gd name="connsiteY49" fmla="*/ 332873 h 421105"/>
                  <a:gd name="connsiteX50" fmla="*/ 220721 w 260826"/>
                  <a:gd name="connsiteY50" fmla="*/ 324852 h 421105"/>
                  <a:gd name="connsiteX51" fmla="*/ 244784 w 260826"/>
                  <a:gd name="connsiteY51" fmla="*/ 320842 h 421105"/>
                  <a:gd name="connsiteX52" fmla="*/ 260826 w 260826"/>
                  <a:gd name="connsiteY52" fmla="*/ 300789 h 421105"/>
                  <a:gd name="connsiteX53" fmla="*/ 248795 w 260826"/>
                  <a:gd name="connsiteY53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93388 w 260826"/>
                  <a:gd name="connsiteY36" fmla="*/ 285525 h 421105"/>
                  <a:gd name="connsiteX37" fmla="*/ 80352 w 260826"/>
                  <a:gd name="connsiteY37" fmla="*/ 300789 h 421105"/>
                  <a:gd name="connsiteX38" fmla="*/ 56289 w 260826"/>
                  <a:gd name="connsiteY38" fmla="*/ 308810 h 421105"/>
                  <a:gd name="connsiteX39" fmla="*/ 48783 w 260826"/>
                  <a:gd name="connsiteY39" fmla="*/ 328103 h 421105"/>
                  <a:gd name="connsiteX40" fmla="*/ 60300 w 260826"/>
                  <a:gd name="connsiteY40" fmla="*/ 344905 h 421105"/>
                  <a:gd name="connsiteX41" fmla="*/ 72331 w 260826"/>
                  <a:gd name="connsiteY41" fmla="*/ 352926 h 421105"/>
                  <a:gd name="connsiteX42" fmla="*/ 64310 w 260826"/>
                  <a:gd name="connsiteY42" fmla="*/ 381000 h 421105"/>
                  <a:gd name="connsiteX43" fmla="*/ 68321 w 260826"/>
                  <a:gd name="connsiteY43" fmla="*/ 409073 h 421105"/>
                  <a:gd name="connsiteX44" fmla="*/ 80352 w 260826"/>
                  <a:gd name="connsiteY44" fmla="*/ 417094 h 421105"/>
                  <a:gd name="connsiteX45" fmla="*/ 140510 w 260826"/>
                  <a:gd name="connsiteY45" fmla="*/ 421105 h 421105"/>
                  <a:gd name="connsiteX46" fmla="*/ 168584 w 260826"/>
                  <a:gd name="connsiteY46" fmla="*/ 417094 h 421105"/>
                  <a:gd name="connsiteX47" fmla="*/ 180616 w 260826"/>
                  <a:gd name="connsiteY47" fmla="*/ 393031 h 421105"/>
                  <a:gd name="connsiteX48" fmla="*/ 184626 w 260826"/>
                  <a:gd name="connsiteY48" fmla="*/ 344905 h 421105"/>
                  <a:gd name="connsiteX49" fmla="*/ 196658 w 260826"/>
                  <a:gd name="connsiteY49" fmla="*/ 336884 h 421105"/>
                  <a:gd name="connsiteX50" fmla="*/ 208689 w 260826"/>
                  <a:gd name="connsiteY50" fmla="*/ 332873 h 421105"/>
                  <a:gd name="connsiteX51" fmla="*/ 220721 w 260826"/>
                  <a:gd name="connsiteY51" fmla="*/ 324852 h 421105"/>
                  <a:gd name="connsiteX52" fmla="*/ 244784 w 260826"/>
                  <a:gd name="connsiteY52" fmla="*/ 320842 h 421105"/>
                  <a:gd name="connsiteX53" fmla="*/ 260826 w 260826"/>
                  <a:gd name="connsiteY53" fmla="*/ 300789 h 421105"/>
                  <a:gd name="connsiteX54" fmla="*/ 248795 w 260826"/>
                  <a:gd name="connsiteY54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93388 w 260826"/>
                  <a:gd name="connsiteY36" fmla="*/ 285525 h 421105"/>
                  <a:gd name="connsiteX37" fmla="*/ 80352 w 260826"/>
                  <a:gd name="connsiteY37" fmla="*/ 300789 h 421105"/>
                  <a:gd name="connsiteX38" fmla="*/ 56289 w 260826"/>
                  <a:gd name="connsiteY38" fmla="*/ 308810 h 421105"/>
                  <a:gd name="connsiteX39" fmla="*/ 48783 w 260826"/>
                  <a:gd name="connsiteY39" fmla="*/ 328103 h 421105"/>
                  <a:gd name="connsiteX40" fmla="*/ 60300 w 260826"/>
                  <a:gd name="connsiteY40" fmla="*/ 344905 h 421105"/>
                  <a:gd name="connsiteX41" fmla="*/ 72331 w 260826"/>
                  <a:gd name="connsiteY41" fmla="*/ 352926 h 421105"/>
                  <a:gd name="connsiteX42" fmla="*/ 58227 w 260826"/>
                  <a:gd name="connsiteY42" fmla="*/ 370863 h 421105"/>
                  <a:gd name="connsiteX43" fmla="*/ 68321 w 260826"/>
                  <a:gd name="connsiteY43" fmla="*/ 409073 h 421105"/>
                  <a:gd name="connsiteX44" fmla="*/ 80352 w 260826"/>
                  <a:gd name="connsiteY44" fmla="*/ 417094 h 421105"/>
                  <a:gd name="connsiteX45" fmla="*/ 140510 w 260826"/>
                  <a:gd name="connsiteY45" fmla="*/ 421105 h 421105"/>
                  <a:gd name="connsiteX46" fmla="*/ 168584 w 260826"/>
                  <a:gd name="connsiteY46" fmla="*/ 417094 h 421105"/>
                  <a:gd name="connsiteX47" fmla="*/ 180616 w 260826"/>
                  <a:gd name="connsiteY47" fmla="*/ 393031 h 421105"/>
                  <a:gd name="connsiteX48" fmla="*/ 184626 w 260826"/>
                  <a:gd name="connsiteY48" fmla="*/ 344905 h 421105"/>
                  <a:gd name="connsiteX49" fmla="*/ 196658 w 260826"/>
                  <a:gd name="connsiteY49" fmla="*/ 336884 h 421105"/>
                  <a:gd name="connsiteX50" fmla="*/ 208689 w 260826"/>
                  <a:gd name="connsiteY50" fmla="*/ 332873 h 421105"/>
                  <a:gd name="connsiteX51" fmla="*/ 220721 w 260826"/>
                  <a:gd name="connsiteY51" fmla="*/ 324852 h 421105"/>
                  <a:gd name="connsiteX52" fmla="*/ 244784 w 260826"/>
                  <a:gd name="connsiteY52" fmla="*/ 320842 h 421105"/>
                  <a:gd name="connsiteX53" fmla="*/ 260826 w 260826"/>
                  <a:gd name="connsiteY53" fmla="*/ 300789 h 421105"/>
                  <a:gd name="connsiteX54" fmla="*/ 248795 w 260826"/>
                  <a:gd name="connsiteY54" fmla="*/ 304800 h 421105"/>
                  <a:gd name="connsiteX0" fmla="*/ 248795 w 260826"/>
                  <a:gd name="connsiteY0" fmla="*/ 304800 h 421123"/>
                  <a:gd name="connsiteX1" fmla="*/ 248795 w 260826"/>
                  <a:gd name="connsiteY1" fmla="*/ 304800 h 421123"/>
                  <a:gd name="connsiteX2" fmla="*/ 228742 w 260826"/>
                  <a:gd name="connsiteY2" fmla="*/ 272715 h 421123"/>
                  <a:gd name="connsiteX3" fmla="*/ 220721 w 260826"/>
                  <a:gd name="connsiteY3" fmla="*/ 248652 h 421123"/>
                  <a:gd name="connsiteX4" fmla="*/ 216710 w 260826"/>
                  <a:gd name="connsiteY4" fmla="*/ 236621 h 421123"/>
                  <a:gd name="connsiteX5" fmla="*/ 210983 w 260826"/>
                  <a:gd name="connsiteY5" fmla="*/ 202398 h 421123"/>
                  <a:gd name="connsiteX6" fmla="*/ 215038 w 260826"/>
                  <a:gd name="connsiteY6" fmla="*/ 163876 h 421123"/>
                  <a:gd name="connsiteX7" fmla="*/ 194853 w 260826"/>
                  <a:gd name="connsiteY7" fmla="*/ 138385 h 421123"/>
                  <a:gd name="connsiteX8" fmla="*/ 156552 w 260826"/>
                  <a:gd name="connsiteY8" fmla="*/ 132347 h 421123"/>
                  <a:gd name="connsiteX9" fmla="*/ 152542 w 260826"/>
                  <a:gd name="connsiteY9" fmla="*/ 104273 h 421123"/>
                  <a:gd name="connsiteX10" fmla="*/ 128479 w 260826"/>
                  <a:gd name="connsiteY10" fmla="*/ 96252 h 421123"/>
                  <a:gd name="connsiteX11" fmla="*/ 116447 w 260826"/>
                  <a:gd name="connsiteY11" fmla="*/ 72189 h 421123"/>
                  <a:gd name="connsiteX12" fmla="*/ 112437 w 260826"/>
                  <a:gd name="connsiteY12" fmla="*/ 40105 h 421123"/>
                  <a:gd name="connsiteX13" fmla="*/ 100405 w 260826"/>
                  <a:gd name="connsiteY13" fmla="*/ 32084 h 421123"/>
                  <a:gd name="connsiteX14" fmla="*/ 92384 w 260826"/>
                  <a:gd name="connsiteY14" fmla="*/ 20052 h 421123"/>
                  <a:gd name="connsiteX15" fmla="*/ 88373 w 260826"/>
                  <a:gd name="connsiteY15" fmla="*/ 8021 h 421123"/>
                  <a:gd name="connsiteX16" fmla="*/ 76342 w 260826"/>
                  <a:gd name="connsiteY16" fmla="*/ 0 h 421123"/>
                  <a:gd name="connsiteX17" fmla="*/ 64310 w 260826"/>
                  <a:gd name="connsiteY17" fmla="*/ 4010 h 421123"/>
                  <a:gd name="connsiteX18" fmla="*/ 60300 w 260826"/>
                  <a:gd name="connsiteY18" fmla="*/ 16042 h 421123"/>
                  <a:gd name="connsiteX19" fmla="*/ 56289 w 260826"/>
                  <a:gd name="connsiteY19" fmla="*/ 48126 h 421123"/>
                  <a:gd name="connsiteX20" fmla="*/ 52279 w 260826"/>
                  <a:gd name="connsiteY20" fmla="*/ 72189 h 421123"/>
                  <a:gd name="connsiteX21" fmla="*/ 28216 w 260826"/>
                  <a:gd name="connsiteY21" fmla="*/ 84221 h 421123"/>
                  <a:gd name="connsiteX22" fmla="*/ 30536 w 260826"/>
                  <a:gd name="connsiteY22" fmla="*/ 111161 h 421123"/>
                  <a:gd name="connsiteX23" fmla="*/ 24205 w 260826"/>
                  <a:gd name="connsiteY23" fmla="*/ 140368 h 421123"/>
                  <a:gd name="connsiteX24" fmla="*/ 40247 w 260826"/>
                  <a:gd name="connsiteY24" fmla="*/ 144378 h 421123"/>
                  <a:gd name="connsiteX25" fmla="*/ 32226 w 260826"/>
                  <a:gd name="connsiteY25" fmla="*/ 152400 h 421123"/>
                  <a:gd name="connsiteX26" fmla="*/ 8233 w 260826"/>
                  <a:gd name="connsiteY26" fmla="*/ 151711 h 421123"/>
                  <a:gd name="connsiteX27" fmla="*/ 142 w 260826"/>
                  <a:gd name="connsiteY27" fmla="*/ 160421 h 421123"/>
                  <a:gd name="connsiteX28" fmla="*/ 8233 w 260826"/>
                  <a:gd name="connsiteY28" fmla="*/ 184151 h 421123"/>
                  <a:gd name="connsiteX29" fmla="*/ 4152 w 260826"/>
                  <a:gd name="connsiteY29" fmla="*/ 200526 h 421123"/>
                  <a:gd name="connsiteX30" fmla="*/ 16184 w 260826"/>
                  <a:gd name="connsiteY30" fmla="*/ 212557 h 421123"/>
                  <a:gd name="connsiteX31" fmla="*/ 8163 w 260826"/>
                  <a:gd name="connsiteY31" fmla="*/ 224589 h 421123"/>
                  <a:gd name="connsiteX32" fmla="*/ 24205 w 260826"/>
                  <a:gd name="connsiteY32" fmla="*/ 260684 h 421123"/>
                  <a:gd name="connsiteX33" fmla="*/ 36237 w 260826"/>
                  <a:gd name="connsiteY33" fmla="*/ 268705 h 421123"/>
                  <a:gd name="connsiteX34" fmla="*/ 40247 w 260826"/>
                  <a:gd name="connsiteY34" fmla="*/ 280736 h 421123"/>
                  <a:gd name="connsiteX35" fmla="*/ 72331 w 260826"/>
                  <a:gd name="connsiteY35" fmla="*/ 280736 h 421123"/>
                  <a:gd name="connsiteX36" fmla="*/ 93388 w 260826"/>
                  <a:gd name="connsiteY36" fmla="*/ 285525 h 421123"/>
                  <a:gd name="connsiteX37" fmla="*/ 80352 w 260826"/>
                  <a:gd name="connsiteY37" fmla="*/ 300789 h 421123"/>
                  <a:gd name="connsiteX38" fmla="*/ 56289 w 260826"/>
                  <a:gd name="connsiteY38" fmla="*/ 308810 h 421123"/>
                  <a:gd name="connsiteX39" fmla="*/ 48783 w 260826"/>
                  <a:gd name="connsiteY39" fmla="*/ 328103 h 421123"/>
                  <a:gd name="connsiteX40" fmla="*/ 60300 w 260826"/>
                  <a:gd name="connsiteY40" fmla="*/ 344905 h 421123"/>
                  <a:gd name="connsiteX41" fmla="*/ 72331 w 260826"/>
                  <a:gd name="connsiteY41" fmla="*/ 352926 h 421123"/>
                  <a:gd name="connsiteX42" fmla="*/ 58227 w 260826"/>
                  <a:gd name="connsiteY42" fmla="*/ 370863 h 421123"/>
                  <a:gd name="connsiteX43" fmla="*/ 68321 w 260826"/>
                  <a:gd name="connsiteY43" fmla="*/ 409073 h 421123"/>
                  <a:gd name="connsiteX44" fmla="*/ 80352 w 260826"/>
                  <a:gd name="connsiteY44" fmla="*/ 417094 h 421123"/>
                  <a:gd name="connsiteX45" fmla="*/ 117718 w 260826"/>
                  <a:gd name="connsiteY45" fmla="*/ 401093 h 421123"/>
                  <a:gd name="connsiteX46" fmla="*/ 140510 w 260826"/>
                  <a:gd name="connsiteY46" fmla="*/ 421105 h 421123"/>
                  <a:gd name="connsiteX47" fmla="*/ 168584 w 260826"/>
                  <a:gd name="connsiteY47" fmla="*/ 417094 h 421123"/>
                  <a:gd name="connsiteX48" fmla="*/ 180616 w 260826"/>
                  <a:gd name="connsiteY48" fmla="*/ 393031 h 421123"/>
                  <a:gd name="connsiteX49" fmla="*/ 184626 w 260826"/>
                  <a:gd name="connsiteY49" fmla="*/ 344905 h 421123"/>
                  <a:gd name="connsiteX50" fmla="*/ 196658 w 260826"/>
                  <a:gd name="connsiteY50" fmla="*/ 336884 h 421123"/>
                  <a:gd name="connsiteX51" fmla="*/ 208689 w 260826"/>
                  <a:gd name="connsiteY51" fmla="*/ 332873 h 421123"/>
                  <a:gd name="connsiteX52" fmla="*/ 220721 w 260826"/>
                  <a:gd name="connsiteY52" fmla="*/ 324852 h 421123"/>
                  <a:gd name="connsiteX53" fmla="*/ 244784 w 260826"/>
                  <a:gd name="connsiteY53" fmla="*/ 320842 h 421123"/>
                  <a:gd name="connsiteX54" fmla="*/ 260826 w 260826"/>
                  <a:gd name="connsiteY54" fmla="*/ 300789 h 421123"/>
                  <a:gd name="connsiteX55" fmla="*/ 248795 w 260826"/>
                  <a:gd name="connsiteY55" fmla="*/ 304800 h 421123"/>
                  <a:gd name="connsiteX0" fmla="*/ 248795 w 260826"/>
                  <a:gd name="connsiteY0" fmla="*/ 304800 h 423149"/>
                  <a:gd name="connsiteX1" fmla="*/ 248795 w 260826"/>
                  <a:gd name="connsiteY1" fmla="*/ 304800 h 423149"/>
                  <a:gd name="connsiteX2" fmla="*/ 228742 w 260826"/>
                  <a:gd name="connsiteY2" fmla="*/ 272715 h 423149"/>
                  <a:gd name="connsiteX3" fmla="*/ 220721 w 260826"/>
                  <a:gd name="connsiteY3" fmla="*/ 248652 h 423149"/>
                  <a:gd name="connsiteX4" fmla="*/ 216710 w 260826"/>
                  <a:gd name="connsiteY4" fmla="*/ 236621 h 423149"/>
                  <a:gd name="connsiteX5" fmla="*/ 210983 w 260826"/>
                  <a:gd name="connsiteY5" fmla="*/ 202398 h 423149"/>
                  <a:gd name="connsiteX6" fmla="*/ 215038 w 260826"/>
                  <a:gd name="connsiteY6" fmla="*/ 163876 h 423149"/>
                  <a:gd name="connsiteX7" fmla="*/ 194853 w 260826"/>
                  <a:gd name="connsiteY7" fmla="*/ 138385 h 423149"/>
                  <a:gd name="connsiteX8" fmla="*/ 156552 w 260826"/>
                  <a:gd name="connsiteY8" fmla="*/ 132347 h 423149"/>
                  <a:gd name="connsiteX9" fmla="*/ 152542 w 260826"/>
                  <a:gd name="connsiteY9" fmla="*/ 104273 h 423149"/>
                  <a:gd name="connsiteX10" fmla="*/ 128479 w 260826"/>
                  <a:gd name="connsiteY10" fmla="*/ 96252 h 423149"/>
                  <a:gd name="connsiteX11" fmla="*/ 116447 w 260826"/>
                  <a:gd name="connsiteY11" fmla="*/ 72189 h 423149"/>
                  <a:gd name="connsiteX12" fmla="*/ 112437 w 260826"/>
                  <a:gd name="connsiteY12" fmla="*/ 40105 h 423149"/>
                  <a:gd name="connsiteX13" fmla="*/ 100405 w 260826"/>
                  <a:gd name="connsiteY13" fmla="*/ 32084 h 423149"/>
                  <a:gd name="connsiteX14" fmla="*/ 92384 w 260826"/>
                  <a:gd name="connsiteY14" fmla="*/ 20052 h 423149"/>
                  <a:gd name="connsiteX15" fmla="*/ 88373 w 260826"/>
                  <a:gd name="connsiteY15" fmla="*/ 8021 h 423149"/>
                  <a:gd name="connsiteX16" fmla="*/ 76342 w 260826"/>
                  <a:gd name="connsiteY16" fmla="*/ 0 h 423149"/>
                  <a:gd name="connsiteX17" fmla="*/ 64310 w 260826"/>
                  <a:gd name="connsiteY17" fmla="*/ 4010 h 423149"/>
                  <a:gd name="connsiteX18" fmla="*/ 60300 w 260826"/>
                  <a:gd name="connsiteY18" fmla="*/ 16042 h 423149"/>
                  <a:gd name="connsiteX19" fmla="*/ 56289 w 260826"/>
                  <a:gd name="connsiteY19" fmla="*/ 48126 h 423149"/>
                  <a:gd name="connsiteX20" fmla="*/ 52279 w 260826"/>
                  <a:gd name="connsiteY20" fmla="*/ 72189 h 423149"/>
                  <a:gd name="connsiteX21" fmla="*/ 28216 w 260826"/>
                  <a:gd name="connsiteY21" fmla="*/ 84221 h 423149"/>
                  <a:gd name="connsiteX22" fmla="*/ 30536 w 260826"/>
                  <a:gd name="connsiteY22" fmla="*/ 111161 h 423149"/>
                  <a:gd name="connsiteX23" fmla="*/ 24205 w 260826"/>
                  <a:gd name="connsiteY23" fmla="*/ 140368 h 423149"/>
                  <a:gd name="connsiteX24" fmla="*/ 40247 w 260826"/>
                  <a:gd name="connsiteY24" fmla="*/ 144378 h 423149"/>
                  <a:gd name="connsiteX25" fmla="*/ 32226 w 260826"/>
                  <a:gd name="connsiteY25" fmla="*/ 152400 h 423149"/>
                  <a:gd name="connsiteX26" fmla="*/ 8233 w 260826"/>
                  <a:gd name="connsiteY26" fmla="*/ 151711 h 423149"/>
                  <a:gd name="connsiteX27" fmla="*/ 142 w 260826"/>
                  <a:gd name="connsiteY27" fmla="*/ 160421 h 423149"/>
                  <a:gd name="connsiteX28" fmla="*/ 8233 w 260826"/>
                  <a:gd name="connsiteY28" fmla="*/ 184151 h 423149"/>
                  <a:gd name="connsiteX29" fmla="*/ 4152 w 260826"/>
                  <a:gd name="connsiteY29" fmla="*/ 200526 h 423149"/>
                  <a:gd name="connsiteX30" fmla="*/ 16184 w 260826"/>
                  <a:gd name="connsiteY30" fmla="*/ 212557 h 423149"/>
                  <a:gd name="connsiteX31" fmla="*/ 8163 w 260826"/>
                  <a:gd name="connsiteY31" fmla="*/ 224589 h 423149"/>
                  <a:gd name="connsiteX32" fmla="*/ 24205 w 260826"/>
                  <a:gd name="connsiteY32" fmla="*/ 260684 h 423149"/>
                  <a:gd name="connsiteX33" fmla="*/ 36237 w 260826"/>
                  <a:gd name="connsiteY33" fmla="*/ 268705 h 423149"/>
                  <a:gd name="connsiteX34" fmla="*/ 40247 w 260826"/>
                  <a:gd name="connsiteY34" fmla="*/ 280736 h 423149"/>
                  <a:gd name="connsiteX35" fmla="*/ 72331 w 260826"/>
                  <a:gd name="connsiteY35" fmla="*/ 280736 h 423149"/>
                  <a:gd name="connsiteX36" fmla="*/ 93388 w 260826"/>
                  <a:gd name="connsiteY36" fmla="*/ 285525 h 423149"/>
                  <a:gd name="connsiteX37" fmla="*/ 80352 w 260826"/>
                  <a:gd name="connsiteY37" fmla="*/ 300789 h 423149"/>
                  <a:gd name="connsiteX38" fmla="*/ 56289 w 260826"/>
                  <a:gd name="connsiteY38" fmla="*/ 308810 h 423149"/>
                  <a:gd name="connsiteX39" fmla="*/ 48783 w 260826"/>
                  <a:gd name="connsiteY39" fmla="*/ 328103 h 423149"/>
                  <a:gd name="connsiteX40" fmla="*/ 60300 w 260826"/>
                  <a:gd name="connsiteY40" fmla="*/ 344905 h 423149"/>
                  <a:gd name="connsiteX41" fmla="*/ 72331 w 260826"/>
                  <a:gd name="connsiteY41" fmla="*/ 352926 h 423149"/>
                  <a:gd name="connsiteX42" fmla="*/ 58227 w 260826"/>
                  <a:gd name="connsiteY42" fmla="*/ 370863 h 423149"/>
                  <a:gd name="connsiteX43" fmla="*/ 68321 w 260826"/>
                  <a:gd name="connsiteY43" fmla="*/ 409073 h 423149"/>
                  <a:gd name="connsiteX44" fmla="*/ 80352 w 260826"/>
                  <a:gd name="connsiteY44" fmla="*/ 417094 h 423149"/>
                  <a:gd name="connsiteX45" fmla="*/ 117718 w 260826"/>
                  <a:gd name="connsiteY45" fmla="*/ 401093 h 423149"/>
                  <a:gd name="connsiteX46" fmla="*/ 130372 w 260826"/>
                  <a:gd name="connsiteY46" fmla="*/ 423133 h 423149"/>
                  <a:gd name="connsiteX47" fmla="*/ 168584 w 260826"/>
                  <a:gd name="connsiteY47" fmla="*/ 417094 h 423149"/>
                  <a:gd name="connsiteX48" fmla="*/ 180616 w 260826"/>
                  <a:gd name="connsiteY48" fmla="*/ 393031 h 423149"/>
                  <a:gd name="connsiteX49" fmla="*/ 184626 w 260826"/>
                  <a:gd name="connsiteY49" fmla="*/ 344905 h 423149"/>
                  <a:gd name="connsiteX50" fmla="*/ 196658 w 260826"/>
                  <a:gd name="connsiteY50" fmla="*/ 336884 h 423149"/>
                  <a:gd name="connsiteX51" fmla="*/ 208689 w 260826"/>
                  <a:gd name="connsiteY51" fmla="*/ 332873 h 423149"/>
                  <a:gd name="connsiteX52" fmla="*/ 220721 w 260826"/>
                  <a:gd name="connsiteY52" fmla="*/ 324852 h 423149"/>
                  <a:gd name="connsiteX53" fmla="*/ 244784 w 260826"/>
                  <a:gd name="connsiteY53" fmla="*/ 320842 h 423149"/>
                  <a:gd name="connsiteX54" fmla="*/ 260826 w 260826"/>
                  <a:gd name="connsiteY54" fmla="*/ 300789 h 423149"/>
                  <a:gd name="connsiteX55" fmla="*/ 248795 w 260826"/>
                  <a:gd name="connsiteY55" fmla="*/ 304800 h 423149"/>
                  <a:gd name="connsiteX0" fmla="*/ 248795 w 260826"/>
                  <a:gd name="connsiteY0" fmla="*/ 304800 h 423593"/>
                  <a:gd name="connsiteX1" fmla="*/ 248795 w 260826"/>
                  <a:gd name="connsiteY1" fmla="*/ 304800 h 423593"/>
                  <a:gd name="connsiteX2" fmla="*/ 228742 w 260826"/>
                  <a:gd name="connsiteY2" fmla="*/ 272715 h 423593"/>
                  <a:gd name="connsiteX3" fmla="*/ 220721 w 260826"/>
                  <a:gd name="connsiteY3" fmla="*/ 248652 h 423593"/>
                  <a:gd name="connsiteX4" fmla="*/ 216710 w 260826"/>
                  <a:gd name="connsiteY4" fmla="*/ 236621 h 423593"/>
                  <a:gd name="connsiteX5" fmla="*/ 210983 w 260826"/>
                  <a:gd name="connsiteY5" fmla="*/ 202398 h 423593"/>
                  <a:gd name="connsiteX6" fmla="*/ 215038 w 260826"/>
                  <a:gd name="connsiteY6" fmla="*/ 163876 h 423593"/>
                  <a:gd name="connsiteX7" fmla="*/ 194853 w 260826"/>
                  <a:gd name="connsiteY7" fmla="*/ 138385 h 423593"/>
                  <a:gd name="connsiteX8" fmla="*/ 156552 w 260826"/>
                  <a:gd name="connsiteY8" fmla="*/ 132347 h 423593"/>
                  <a:gd name="connsiteX9" fmla="*/ 152542 w 260826"/>
                  <a:gd name="connsiteY9" fmla="*/ 104273 h 423593"/>
                  <a:gd name="connsiteX10" fmla="*/ 128479 w 260826"/>
                  <a:gd name="connsiteY10" fmla="*/ 96252 h 423593"/>
                  <a:gd name="connsiteX11" fmla="*/ 116447 w 260826"/>
                  <a:gd name="connsiteY11" fmla="*/ 72189 h 423593"/>
                  <a:gd name="connsiteX12" fmla="*/ 112437 w 260826"/>
                  <a:gd name="connsiteY12" fmla="*/ 40105 h 423593"/>
                  <a:gd name="connsiteX13" fmla="*/ 100405 w 260826"/>
                  <a:gd name="connsiteY13" fmla="*/ 32084 h 423593"/>
                  <a:gd name="connsiteX14" fmla="*/ 92384 w 260826"/>
                  <a:gd name="connsiteY14" fmla="*/ 20052 h 423593"/>
                  <a:gd name="connsiteX15" fmla="*/ 88373 w 260826"/>
                  <a:gd name="connsiteY15" fmla="*/ 8021 h 423593"/>
                  <a:gd name="connsiteX16" fmla="*/ 76342 w 260826"/>
                  <a:gd name="connsiteY16" fmla="*/ 0 h 423593"/>
                  <a:gd name="connsiteX17" fmla="*/ 64310 w 260826"/>
                  <a:gd name="connsiteY17" fmla="*/ 4010 h 423593"/>
                  <a:gd name="connsiteX18" fmla="*/ 60300 w 260826"/>
                  <a:gd name="connsiteY18" fmla="*/ 16042 h 423593"/>
                  <a:gd name="connsiteX19" fmla="*/ 56289 w 260826"/>
                  <a:gd name="connsiteY19" fmla="*/ 48126 h 423593"/>
                  <a:gd name="connsiteX20" fmla="*/ 52279 w 260826"/>
                  <a:gd name="connsiteY20" fmla="*/ 72189 h 423593"/>
                  <a:gd name="connsiteX21" fmla="*/ 28216 w 260826"/>
                  <a:gd name="connsiteY21" fmla="*/ 84221 h 423593"/>
                  <a:gd name="connsiteX22" fmla="*/ 30536 w 260826"/>
                  <a:gd name="connsiteY22" fmla="*/ 111161 h 423593"/>
                  <a:gd name="connsiteX23" fmla="*/ 24205 w 260826"/>
                  <a:gd name="connsiteY23" fmla="*/ 140368 h 423593"/>
                  <a:gd name="connsiteX24" fmla="*/ 40247 w 260826"/>
                  <a:gd name="connsiteY24" fmla="*/ 144378 h 423593"/>
                  <a:gd name="connsiteX25" fmla="*/ 32226 w 260826"/>
                  <a:gd name="connsiteY25" fmla="*/ 152400 h 423593"/>
                  <a:gd name="connsiteX26" fmla="*/ 8233 w 260826"/>
                  <a:gd name="connsiteY26" fmla="*/ 151711 h 423593"/>
                  <a:gd name="connsiteX27" fmla="*/ 142 w 260826"/>
                  <a:gd name="connsiteY27" fmla="*/ 160421 h 423593"/>
                  <a:gd name="connsiteX28" fmla="*/ 8233 w 260826"/>
                  <a:gd name="connsiteY28" fmla="*/ 184151 h 423593"/>
                  <a:gd name="connsiteX29" fmla="*/ 4152 w 260826"/>
                  <a:gd name="connsiteY29" fmla="*/ 200526 h 423593"/>
                  <a:gd name="connsiteX30" fmla="*/ 16184 w 260826"/>
                  <a:gd name="connsiteY30" fmla="*/ 212557 h 423593"/>
                  <a:gd name="connsiteX31" fmla="*/ 8163 w 260826"/>
                  <a:gd name="connsiteY31" fmla="*/ 224589 h 423593"/>
                  <a:gd name="connsiteX32" fmla="*/ 24205 w 260826"/>
                  <a:gd name="connsiteY32" fmla="*/ 260684 h 423593"/>
                  <a:gd name="connsiteX33" fmla="*/ 36237 w 260826"/>
                  <a:gd name="connsiteY33" fmla="*/ 268705 h 423593"/>
                  <a:gd name="connsiteX34" fmla="*/ 40247 w 260826"/>
                  <a:gd name="connsiteY34" fmla="*/ 280736 h 423593"/>
                  <a:gd name="connsiteX35" fmla="*/ 72331 w 260826"/>
                  <a:gd name="connsiteY35" fmla="*/ 280736 h 423593"/>
                  <a:gd name="connsiteX36" fmla="*/ 93388 w 260826"/>
                  <a:gd name="connsiteY36" fmla="*/ 285525 h 423593"/>
                  <a:gd name="connsiteX37" fmla="*/ 80352 w 260826"/>
                  <a:gd name="connsiteY37" fmla="*/ 300789 h 423593"/>
                  <a:gd name="connsiteX38" fmla="*/ 56289 w 260826"/>
                  <a:gd name="connsiteY38" fmla="*/ 308810 h 423593"/>
                  <a:gd name="connsiteX39" fmla="*/ 48783 w 260826"/>
                  <a:gd name="connsiteY39" fmla="*/ 328103 h 423593"/>
                  <a:gd name="connsiteX40" fmla="*/ 60300 w 260826"/>
                  <a:gd name="connsiteY40" fmla="*/ 344905 h 423593"/>
                  <a:gd name="connsiteX41" fmla="*/ 72331 w 260826"/>
                  <a:gd name="connsiteY41" fmla="*/ 352926 h 423593"/>
                  <a:gd name="connsiteX42" fmla="*/ 58227 w 260826"/>
                  <a:gd name="connsiteY42" fmla="*/ 370863 h 423593"/>
                  <a:gd name="connsiteX43" fmla="*/ 68321 w 260826"/>
                  <a:gd name="connsiteY43" fmla="*/ 409073 h 423593"/>
                  <a:gd name="connsiteX44" fmla="*/ 80352 w 260826"/>
                  <a:gd name="connsiteY44" fmla="*/ 417094 h 423593"/>
                  <a:gd name="connsiteX45" fmla="*/ 117718 w 260826"/>
                  <a:gd name="connsiteY45" fmla="*/ 401093 h 423593"/>
                  <a:gd name="connsiteX46" fmla="*/ 130372 w 260826"/>
                  <a:gd name="connsiteY46" fmla="*/ 423133 h 423593"/>
                  <a:gd name="connsiteX47" fmla="*/ 152185 w 260826"/>
                  <a:gd name="connsiteY47" fmla="*/ 409203 h 423593"/>
                  <a:gd name="connsiteX48" fmla="*/ 168584 w 260826"/>
                  <a:gd name="connsiteY48" fmla="*/ 417094 h 423593"/>
                  <a:gd name="connsiteX49" fmla="*/ 180616 w 260826"/>
                  <a:gd name="connsiteY49" fmla="*/ 393031 h 423593"/>
                  <a:gd name="connsiteX50" fmla="*/ 184626 w 260826"/>
                  <a:gd name="connsiteY50" fmla="*/ 344905 h 423593"/>
                  <a:gd name="connsiteX51" fmla="*/ 196658 w 260826"/>
                  <a:gd name="connsiteY51" fmla="*/ 336884 h 423593"/>
                  <a:gd name="connsiteX52" fmla="*/ 208689 w 260826"/>
                  <a:gd name="connsiteY52" fmla="*/ 332873 h 423593"/>
                  <a:gd name="connsiteX53" fmla="*/ 220721 w 260826"/>
                  <a:gd name="connsiteY53" fmla="*/ 324852 h 423593"/>
                  <a:gd name="connsiteX54" fmla="*/ 244784 w 260826"/>
                  <a:gd name="connsiteY54" fmla="*/ 320842 h 423593"/>
                  <a:gd name="connsiteX55" fmla="*/ 260826 w 260826"/>
                  <a:gd name="connsiteY55" fmla="*/ 300789 h 423593"/>
                  <a:gd name="connsiteX56" fmla="*/ 248795 w 260826"/>
                  <a:gd name="connsiteY56" fmla="*/ 304800 h 423593"/>
                  <a:gd name="connsiteX0" fmla="*/ 248795 w 260826"/>
                  <a:gd name="connsiteY0" fmla="*/ 304800 h 423593"/>
                  <a:gd name="connsiteX1" fmla="*/ 248795 w 260826"/>
                  <a:gd name="connsiteY1" fmla="*/ 304800 h 423593"/>
                  <a:gd name="connsiteX2" fmla="*/ 228742 w 260826"/>
                  <a:gd name="connsiteY2" fmla="*/ 272715 h 423593"/>
                  <a:gd name="connsiteX3" fmla="*/ 220721 w 260826"/>
                  <a:gd name="connsiteY3" fmla="*/ 248652 h 423593"/>
                  <a:gd name="connsiteX4" fmla="*/ 216710 w 260826"/>
                  <a:gd name="connsiteY4" fmla="*/ 236621 h 423593"/>
                  <a:gd name="connsiteX5" fmla="*/ 210983 w 260826"/>
                  <a:gd name="connsiteY5" fmla="*/ 202398 h 423593"/>
                  <a:gd name="connsiteX6" fmla="*/ 215038 w 260826"/>
                  <a:gd name="connsiteY6" fmla="*/ 163876 h 423593"/>
                  <a:gd name="connsiteX7" fmla="*/ 194853 w 260826"/>
                  <a:gd name="connsiteY7" fmla="*/ 138385 h 423593"/>
                  <a:gd name="connsiteX8" fmla="*/ 156552 w 260826"/>
                  <a:gd name="connsiteY8" fmla="*/ 132347 h 423593"/>
                  <a:gd name="connsiteX9" fmla="*/ 152542 w 260826"/>
                  <a:gd name="connsiteY9" fmla="*/ 104273 h 423593"/>
                  <a:gd name="connsiteX10" fmla="*/ 128479 w 260826"/>
                  <a:gd name="connsiteY10" fmla="*/ 96252 h 423593"/>
                  <a:gd name="connsiteX11" fmla="*/ 116447 w 260826"/>
                  <a:gd name="connsiteY11" fmla="*/ 72189 h 423593"/>
                  <a:gd name="connsiteX12" fmla="*/ 112437 w 260826"/>
                  <a:gd name="connsiteY12" fmla="*/ 40105 h 423593"/>
                  <a:gd name="connsiteX13" fmla="*/ 100405 w 260826"/>
                  <a:gd name="connsiteY13" fmla="*/ 32084 h 423593"/>
                  <a:gd name="connsiteX14" fmla="*/ 92384 w 260826"/>
                  <a:gd name="connsiteY14" fmla="*/ 20052 h 423593"/>
                  <a:gd name="connsiteX15" fmla="*/ 88373 w 260826"/>
                  <a:gd name="connsiteY15" fmla="*/ 8021 h 423593"/>
                  <a:gd name="connsiteX16" fmla="*/ 76342 w 260826"/>
                  <a:gd name="connsiteY16" fmla="*/ 0 h 423593"/>
                  <a:gd name="connsiteX17" fmla="*/ 64310 w 260826"/>
                  <a:gd name="connsiteY17" fmla="*/ 4010 h 423593"/>
                  <a:gd name="connsiteX18" fmla="*/ 60300 w 260826"/>
                  <a:gd name="connsiteY18" fmla="*/ 16042 h 423593"/>
                  <a:gd name="connsiteX19" fmla="*/ 56289 w 260826"/>
                  <a:gd name="connsiteY19" fmla="*/ 48126 h 423593"/>
                  <a:gd name="connsiteX20" fmla="*/ 52279 w 260826"/>
                  <a:gd name="connsiteY20" fmla="*/ 72189 h 423593"/>
                  <a:gd name="connsiteX21" fmla="*/ 28216 w 260826"/>
                  <a:gd name="connsiteY21" fmla="*/ 84221 h 423593"/>
                  <a:gd name="connsiteX22" fmla="*/ 30536 w 260826"/>
                  <a:gd name="connsiteY22" fmla="*/ 111161 h 423593"/>
                  <a:gd name="connsiteX23" fmla="*/ 24205 w 260826"/>
                  <a:gd name="connsiteY23" fmla="*/ 140368 h 423593"/>
                  <a:gd name="connsiteX24" fmla="*/ 40247 w 260826"/>
                  <a:gd name="connsiteY24" fmla="*/ 144378 h 423593"/>
                  <a:gd name="connsiteX25" fmla="*/ 32226 w 260826"/>
                  <a:gd name="connsiteY25" fmla="*/ 152400 h 423593"/>
                  <a:gd name="connsiteX26" fmla="*/ 8233 w 260826"/>
                  <a:gd name="connsiteY26" fmla="*/ 151711 h 423593"/>
                  <a:gd name="connsiteX27" fmla="*/ 142 w 260826"/>
                  <a:gd name="connsiteY27" fmla="*/ 160421 h 423593"/>
                  <a:gd name="connsiteX28" fmla="*/ 8233 w 260826"/>
                  <a:gd name="connsiteY28" fmla="*/ 184151 h 423593"/>
                  <a:gd name="connsiteX29" fmla="*/ 4152 w 260826"/>
                  <a:gd name="connsiteY29" fmla="*/ 200526 h 423593"/>
                  <a:gd name="connsiteX30" fmla="*/ 16184 w 260826"/>
                  <a:gd name="connsiteY30" fmla="*/ 212557 h 423593"/>
                  <a:gd name="connsiteX31" fmla="*/ 8163 w 260826"/>
                  <a:gd name="connsiteY31" fmla="*/ 224589 h 423593"/>
                  <a:gd name="connsiteX32" fmla="*/ 24205 w 260826"/>
                  <a:gd name="connsiteY32" fmla="*/ 260684 h 423593"/>
                  <a:gd name="connsiteX33" fmla="*/ 36237 w 260826"/>
                  <a:gd name="connsiteY33" fmla="*/ 268705 h 423593"/>
                  <a:gd name="connsiteX34" fmla="*/ 40247 w 260826"/>
                  <a:gd name="connsiteY34" fmla="*/ 280736 h 423593"/>
                  <a:gd name="connsiteX35" fmla="*/ 72331 w 260826"/>
                  <a:gd name="connsiteY35" fmla="*/ 280736 h 423593"/>
                  <a:gd name="connsiteX36" fmla="*/ 93388 w 260826"/>
                  <a:gd name="connsiteY36" fmla="*/ 285525 h 423593"/>
                  <a:gd name="connsiteX37" fmla="*/ 80352 w 260826"/>
                  <a:gd name="connsiteY37" fmla="*/ 300789 h 423593"/>
                  <a:gd name="connsiteX38" fmla="*/ 56289 w 260826"/>
                  <a:gd name="connsiteY38" fmla="*/ 308810 h 423593"/>
                  <a:gd name="connsiteX39" fmla="*/ 48783 w 260826"/>
                  <a:gd name="connsiteY39" fmla="*/ 328103 h 423593"/>
                  <a:gd name="connsiteX40" fmla="*/ 60300 w 260826"/>
                  <a:gd name="connsiteY40" fmla="*/ 344905 h 423593"/>
                  <a:gd name="connsiteX41" fmla="*/ 72331 w 260826"/>
                  <a:gd name="connsiteY41" fmla="*/ 352926 h 423593"/>
                  <a:gd name="connsiteX42" fmla="*/ 58227 w 260826"/>
                  <a:gd name="connsiteY42" fmla="*/ 370863 h 423593"/>
                  <a:gd name="connsiteX43" fmla="*/ 68321 w 260826"/>
                  <a:gd name="connsiteY43" fmla="*/ 409073 h 423593"/>
                  <a:gd name="connsiteX44" fmla="*/ 80352 w 260826"/>
                  <a:gd name="connsiteY44" fmla="*/ 417094 h 423593"/>
                  <a:gd name="connsiteX45" fmla="*/ 117718 w 260826"/>
                  <a:gd name="connsiteY45" fmla="*/ 401093 h 423593"/>
                  <a:gd name="connsiteX46" fmla="*/ 130372 w 260826"/>
                  <a:gd name="connsiteY46" fmla="*/ 423133 h 423593"/>
                  <a:gd name="connsiteX47" fmla="*/ 152185 w 260826"/>
                  <a:gd name="connsiteY47" fmla="*/ 409203 h 423593"/>
                  <a:gd name="connsiteX48" fmla="*/ 164529 w 260826"/>
                  <a:gd name="connsiteY48" fmla="*/ 423176 h 423593"/>
                  <a:gd name="connsiteX49" fmla="*/ 180616 w 260826"/>
                  <a:gd name="connsiteY49" fmla="*/ 393031 h 423593"/>
                  <a:gd name="connsiteX50" fmla="*/ 184626 w 260826"/>
                  <a:gd name="connsiteY50" fmla="*/ 344905 h 423593"/>
                  <a:gd name="connsiteX51" fmla="*/ 196658 w 260826"/>
                  <a:gd name="connsiteY51" fmla="*/ 336884 h 423593"/>
                  <a:gd name="connsiteX52" fmla="*/ 208689 w 260826"/>
                  <a:gd name="connsiteY52" fmla="*/ 332873 h 423593"/>
                  <a:gd name="connsiteX53" fmla="*/ 220721 w 260826"/>
                  <a:gd name="connsiteY53" fmla="*/ 324852 h 423593"/>
                  <a:gd name="connsiteX54" fmla="*/ 244784 w 260826"/>
                  <a:gd name="connsiteY54" fmla="*/ 320842 h 423593"/>
                  <a:gd name="connsiteX55" fmla="*/ 260826 w 260826"/>
                  <a:gd name="connsiteY55" fmla="*/ 300789 h 423593"/>
                  <a:gd name="connsiteX56" fmla="*/ 248795 w 260826"/>
                  <a:gd name="connsiteY56" fmla="*/ 304800 h 423593"/>
                  <a:gd name="connsiteX0" fmla="*/ 248795 w 260826"/>
                  <a:gd name="connsiteY0" fmla="*/ 304800 h 423593"/>
                  <a:gd name="connsiteX1" fmla="*/ 248795 w 260826"/>
                  <a:gd name="connsiteY1" fmla="*/ 304800 h 423593"/>
                  <a:gd name="connsiteX2" fmla="*/ 228742 w 260826"/>
                  <a:gd name="connsiteY2" fmla="*/ 272715 h 423593"/>
                  <a:gd name="connsiteX3" fmla="*/ 220721 w 260826"/>
                  <a:gd name="connsiteY3" fmla="*/ 248652 h 423593"/>
                  <a:gd name="connsiteX4" fmla="*/ 216710 w 260826"/>
                  <a:gd name="connsiteY4" fmla="*/ 236621 h 423593"/>
                  <a:gd name="connsiteX5" fmla="*/ 210983 w 260826"/>
                  <a:gd name="connsiteY5" fmla="*/ 202398 h 423593"/>
                  <a:gd name="connsiteX6" fmla="*/ 215038 w 260826"/>
                  <a:gd name="connsiteY6" fmla="*/ 163876 h 423593"/>
                  <a:gd name="connsiteX7" fmla="*/ 194853 w 260826"/>
                  <a:gd name="connsiteY7" fmla="*/ 138385 h 423593"/>
                  <a:gd name="connsiteX8" fmla="*/ 156552 w 260826"/>
                  <a:gd name="connsiteY8" fmla="*/ 132347 h 423593"/>
                  <a:gd name="connsiteX9" fmla="*/ 152542 w 260826"/>
                  <a:gd name="connsiteY9" fmla="*/ 104273 h 423593"/>
                  <a:gd name="connsiteX10" fmla="*/ 128479 w 260826"/>
                  <a:gd name="connsiteY10" fmla="*/ 96252 h 423593"/>
                  <a:gd name="connsiteX11" fmla="*/ 116447 w 260826"/>
                  <a:gd name="connsiteY11" fmla="*/ 72189 h 423593"/>
                  <a:gd name="connsiteX12" fmla="*/ 112437 w 260826"/>
                  <a:gd name="connsiteY12" fmla="*/ 40105 h 423593"/>
                  <a:gd name="connsiteX13" fmla="*/ 100405 w 260826"/>
                  <a:gd name="connsiteY13" fmla="*/ 32084 h 423593"/>
                  <a:gd name="connsiteX14" fmla="*/ 92384 w 260826"/>
                  <a:gd name="connsiteY14" fmla="*/ 20052 h 423593"/>
                  <a:gd name="connsiteX15" fmla="*/ 88373 w 260826"/>
                  <a:gd name="connsiteY15" fmla="*/ 8021 h 423593"/>
                  <a:gd name="connsiteX16" fmla="*/ 76342 w 260826"/>
                  <a:gd name="connsiteY16" fmla="*/ 0 h 423593"/>
                  <a:gd name="connsiteX17" fmla="*/ 64310 w 260826"/>
                  <a:gd name="connsiteY17" fmla="*/ 4010 h 423593"/>
                  <a:gd name="connsiteX18" fmla="*/ 60300 w 260826"/>
                  <a:gd name="connsiteY18" fmla="*/ 16042 h 423593"/>
                  <a:gd name="connsiteX19" fmla="*/ 56289 w 260826"/>
                  <a:gd name="connsiteY19" fmla="*/ 48126 h 423593"/>
                  <a:gd name="connsiteX20" fmla="*/ 52279 w 260826"/>
                  <a:gd name="connsiteY20" fmla="*/ 72189 h 423593"/>
                  <a:gd name="connsiteX21" fmla="*/ 28216 w 260826"/>
                  <a:gd name="connsiteY21" fmla="*/ 84221 h 423593"/>
                  <a:gd name="connsiteX22" fmla="*/ 30536 w 260826"/>
                  <a:gd name="connsiteY22" fmla="*/ 111161 h 423593"/>
                  <a:gd name="connsiteX23" fmla="*/ 24205 w 260826"/>
                  <a:gd name="connsiteY23" fmla="*/ 140368 h 423593"/>
                  <a:gd name="connsiteX24" fmla="*/ 40247 w 260826"/>
                  <a:gd name="connsiteY24" fmla="*/ 144378 h 423593"/>
                  <a:gd name="connsiteX25" fmla="*/ 32226 w 260826"/>
                  <a:gd name="connsiteY25" fmla="*/ 152400 h 423593"/>
                  <a:gd name="connsiteX26" fmla="*/ 8233 w 260826"/>
                  <a:gd name="connsiteY26" fmla="*/ 151711 h 423593"/>
                  <a:gd name="connsiteX27" fmla="*/ 142 w 260826"/>
                  <a:gd name="connsiteY27" fmla="*/ 160421 h 423593"/>
                  <a:gd name="connsiteX28" fmla="*/ 8233 w 260826"/>
                  <a:gd name="connsiteY28" fmla="*/ 184151 h 423593"/>
                  <a:gd name="connsiteX29" fmla="*/ 4152 w 260826"/>
                  <a:gd name="connsiteY29" fmla="*/ 200526 h 423593"/>
                  <a:gd name="connsiteX30" fmla="*/ 16184 w 260826"/>
                  <a:gd name="connsiteY30" fmla="*/ 212557 h 423593"/>
                  <a:gd name="connsiteX31" fmla="*/ 8163 w 260826"/>
                  <a:gd name="connsiteY31" fmla="*/ 224589 h 423593"/>
                  <a:gd name="connsiteX32" fmla="*/ 24205 w 260826"/>
                  <a:gd name="connsiteY32" fmla="*/ 260684 h 423593"/>
                  <a:gd name="connsiteX33" fmla="*/ 36237 w 260826"/>
                  <a:gd name="connsiteY33" fmla="*/ 268705 h 423593"/>
                  <a:gd name="connsiteX34" fmla="*/ 40247 w 260826"/>
                  <a:gd name="connsiteY34" fmla="*/ 280736 h 423593"/>
                  <a:gd name="connsiteX35" fmla="*/ 72331 w 260826"/>
                  <a:gd name="connsiteY35" fmla="*/ 280736 h 423593"/>
                  <a:gd name="connsiteX36" fmla="*/ 93388 w 260826"/>
                  <a:gd name="connsiteY36" fmla="*/ 285525 h 423593"/>
                  <a:gd name="connsiteX37" fmla="*/ 80352 w 260826"/>
                  <a:gd name="connsiteY37" fmla="*/ 300789 h 423593"/>
                  <a:gd name="connsiteX38" fmla="*/ 56289 w 260826"/>
                  <a:gd name="connsiteY38" fmla="*/ 308810 h 423593"/>
                  <a:gd name="connsiteX39" fmla="*/ 48783 w 260826"/>
                  <a:gd name="connsiteY39" fmla="*/ 328103 h 423593"/>
                  <a:gd name="connsiteX40" fmla="*/ 60300 w 260826"/>
                  <a:gd name="connsiteY40" fmla="*/ 344905 h 423593"/>
                  <a:gd name="connsiteX41" fmla="*/ 72331 w 260826"/>
                  <a:gd name="connsiteY41" fmla="*/ 352926 h 423593"/>
                  <a:gd name="connsiteX42" fmla="*/ 58227 w 260826"/>
                  <a:gd name="connsiteY42" fmla="*/ 370863 h 423593"/>
                  <a:gd name="connsiteX43" fmla="*/ 68321 w 260826"/>
                  <a:gd name="connsiteY43" fmla="*/ 409073 h 423593"/>
                  <a:gd name="connsiteX44" fmla="*/ 80352 w 260826"/>
                  <a:gd name="connsiteY44" fmla="*/ 417094 h 423593"/>
                  <a:gd name="connsiteX45" fmla="*/ 107580 w 260826"/>
                  <a:gd name="connsiteY45" fmla="*/ 417313 h 423593"/>
                  <a:gd name="connsiteX46" fmla="*/ 117718 w 260826"/>
                  <a:gd name="connsiteY46" fmla="*/ 401093 h 423593"/>
                  <a:gd name="connsiteX47" fmla="*/ 130372 w 260826"/>
                  <a:gd name="connsiteY47" fmla="*/ 423133 h 423593"/>
                  <a:gd name="connsiteX48" fmla="*/ 152185 w 260826"/>
                  <a:gd name="connsiteY48" fmla="*/ 409203 h 423593"/>
                  <a:gd name="connsiteX49" fmla="*/ 164529 w 260826"/>
                  <a:gd name="connsiteY49" fmla="*/ 423176 h 423593"/>
                  <a:gd name="connsiteX50" fmla="*/ 180616 w 260826"/>
                  <a:gd name="connsiteY50" fmla="*/ 393031 h 423593"/>
                  <a:gd name="connsiteX51" fmla="*/ 184626 w 260826"/>
                  <a:gd name="connsiteY51" fmla="*/ 344905 h 423593"/>
                  <a:gd name="connsiteX52" fmla="*/ 196658 w 260826"/>
                  <a:gd name="connsiteY52" fmla="*/ 336884 h 423593"/>
                  <a:gd name="connsiteX53" fmla="*/ 208689 w 260826"/>
                  <a:gd name="connsiteY53" fmla="*/ 332873 h 423593"/>
                  <a:gd name="connsiteX54" fmla="*/ 220721 w 260826"/>
                  <a:gd name="connsiteY54" fmla="*/ 324852 h 423593"/>
                  <a:gd name="connsiteX55" fmla="*/ 244784 w 260826"/>
                  <a:gd name="connsiteY55" fmla="*/ 320842 h 423593"/>
                  <a:gd name="connsiteX56" fmla="*/ 260826 w 260826"/>
                  <a:gd name="connsiteY56" fmla="*/ 300789 h 423593"/>
                  <a:gd name="connsiteX57" fmla="*/ 248795 w 260826"/>
                  <a:gd name="connsiteY57" fmla="*/ 304800 h 423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260826" h="423593">
                    <a:moveTo>
                      <a:pt x="248795" y="304800"/>
                    </a:moveTo>
                    <a:lnTo>
                      <a:pt x="248795" y="304800"/>
                    </a:lnTo>
                    <a:cubicBezTo>
                      <a:pt x="242111" y="294105"/>
                      <a:pt x="234382" y="283996"/>
                      <a:pt x="228742" y="272715"/>
                    </a:cubicBezTo>
                    <a:cubicBezTo>
                      <a:pt x="224961" y="265153"/>
                      <a:pt x="223395" y="256673"/>
                      <a:pt x="220721" y="248652"/>
                    </a:cubicBezTo>
                    <a:lnTo>
                      <a:pt x="216710" y="236621"/>
                    </a:lnTo>
                    <a:cubicBezTo>
                      <a:pt x="216101" y="228912"/>
                      <a:pt x="214626" y="218771"/>
                      <a:pt x="210983" y="202398"/>
                    </a:cubicBezTo>
                    <a:cubicBezTo>
                      <a:pt x="209015" y="190274"/>
                      <a:pt x="217726" y="174545"/>
                      <a:pt x="215038" y="163876"/>
                    </a:cubicBezTo>
                    <a:cubicBezTo>
                      <a:pt x="212350" y="153207"/>
                      <a:pt x="204601" y="143640"/>
                      <a:pt x="194853" y="138385"/>
                    </a:cubicBezTo>
                    <a:cubicBezTo>
                      <a:pt x="185105" y="133130"/>
                      <a:pt x="163236" y="133684"/>
                      <a:pt x="156552" y="132347"/>
                    </a:cubicBezTo>
                    <a:cubicBezTo>
                      <a:pt x="155215" y="122989"/>
                      <a:pt x="158345" y="111735"/>
                      <a:pt x="152542" y="104273"/>
                    </a:cubicBezTo>
                    <a:cubicBezTo>
                      <a:pt x="147351" y="97599"/>
                      <a:pt x="128479" y="96252"/>
                      <a:pt x="128479" y="96252"/>
                    </a:cubicBezTo>
                    <a:cubicBezTo>
                      <a:pt x="122057" y="86620"/>
                      <a:pt x="118522" y="83604"/>
                      <a:pt x="116447" y="72189"/>
                    </a:cubicBezTo>
                    <a:cubicBezTo>
                      <a:pt x="114519" y="61585"/>
                      <a:pt x="116440" y="50112"/>
                      <a:pt x="112437" y="40105"/>
                    </a:cubicBezTo>
                    <a:cubicBezTo>
                      <a:pt x="110647" y="35630"/>
                      <a:pt x="104416" y="34758"/>
                      <a:pt x="100405" y="32084"/>
                    </a:cubicBezTo>
                    <a:cubicBezTo>
                      <a:pt x="97731" y="28073"/>
                      <a:pt x="94540" y="24363"/>
                      <a:pt x="92384" y="20052"/>
                    </a:cubicBezTo>
                    <a:cubicBezTo>
                      <a:pt x="90493" y="16271"/>
                      <a:pt x="91014" y="11322"/>
                      <a:pt x="88373" y="8021"/>
                    </a:cubicBezTo>
                    <a:cubicBezTo>
                      <a:pt x="85362" y="4257"/>
                      <a:pt x="80352" y="2674"/>
                      <a:pt x="76342" y="0"/>
                    </a:cubicBezTo>
                    <a:cubicBezTo>
                      <a:pt x="72331" y="1337"/>
                      <a:pt x="67299" y="1021"/>
                      <a:pt x="64310" y="4010"/>
                    </a:cubicBezTo>
                    <a:cubicBezTo>
                      <a:pt x="61321" y="6999"/>
                      <a:pt x="61056" y="11883"/>
                      <a:pt x="60300" y="16042"/>
                    </a:cubicBezTo>
                    <a:cubicBezTo>
                      <a:pt x="58372" y="26646"/>
                      <a:pt x="57813" y="37456"/>
                      <a:pt x="56289" y="48126"/>
                    </a:cubicBezTo>
                    <a:cubicBezTo>
                      <a:pt x="55139" y="56176"/>
                      <a:pt x="55916" y="64916"/>
                      <a:pt x="52279" y="72189"/>
                    </a:cubicBezTo>
                    <a:cubicBezTo>
                      <a:pt x="49170" y="78407"/>
                      <a:pt x="33910" y="82323"/>
                      <a:pt x="28216" y="84221"/>
                    </a:cubicBezTo>
                    <a:cubicBezTo>
                      <a:pt x="22903" y="90716"/>
                      <a:pt x="31204" y="101803"/>
                      <a:pt x="30536" y="111161"/>
                    </a:cubicBezTo>
                    <a:cubicBezTo>
                      <a:pt x="29868" y="120519"/>
                      <a:pt x="22587" y="134832"/>
                      <a:pt x="24205" y="140368"/>
                    </a:cubicBezTo>
                    <a:cubicBezTo>
                      <a:pt x="25823" y="145904"/>
                      <a:pt x="34900" y="143041"/>
                      <a:pt x="40247" y="144378"/>
                    </a:cubicBezTo>
                    <a:cubicBezTo>
                      <a:pt x="37573" y="147052"/>
                      <a:pt x="37562" y="151178"/>
                      <a:pt x="32226" y="152400"/>
                    </a:cubicBezTo>
                    <a:cubicBezTo>
                      <a:pt x="26890" y="153622"/>
                      <a:pt x="13580" y="150374"/>
                      <a:pt x="8233" y="151711"/>
                    </a:cubicBezTo>
                    <a:cubicBezTo>
                      <a:pt x="2886" y="153048"/>
                      <a:pt x="1494" y="154001"/>
                      <a:pt x="142" y="160421"/>
                    </a:cubicBezTo>
                    <a:cubicBezTo>
                      <a:pt x="-1210" y="166841"/>
                      <a:pt x="7565" y="177467"/>
                      <a:pt x="8233" y="184151"/>
                    </a:cubicBezTo>
                    <a:cubicBezTo>
                      <a:pt x="8901" y="190835"/>
                      <a:pt x="2827" y="195792"/>
                      <a:pt x="4152" y="200526"/>
                    </a:cubicBezTo>
                    <a:cubicBezTo>
                      <a:pt x="5477" y="205260"/>
                      <a:pt x="45704" y="192878"/>
                      <a:pt x="16184" y="212557"/>
                    </a:cubicBezTo>
                    <a:cubicBezTo>
                      <a:pt x="13510" y="216568"/>
                      <a:pt x="8163" y="219769"/>
                      <a:pt x="8163" y="224589"/>
                    </a:cubicBezTo>
                    <a:cubicBezTo>
                      <a:pt x="8163" y="232530"/>
                      <a:pt x="16936" y="253415"/>
                      <a:pt x="24205" y="260684"/>
                    </a:cubicBezTo>
                    <a:cubicBezTo>
                      <a:pt x="27613" y="264092"/>
                      <a:pt x="32226" y="266031"/>
                      <a:pt x="36237" y="268705"/>
                    </a:cubicBezTo>
                    <a:cubicBezTo>
                      <a:pt x="37574" y="272715"/>
                      <a:pt x="37258" y="277747"/>
                      <a:pt x="40247" y="280736"/>
                    </a:cubicBezTo>
                    <a:cubicBezTo>
                      <a:pt x="48469" y="288958"/>
                      <a:pt x="64702" y="282262"/>
                      <a:pt x="72331" y="280736"/>
                    </a:cubicBezTo>
                    <a:cubicBezTo>
                      <a:pt x="80174" y="281534"/>
                      <a:pt x="92051" y="282183"/>
                      <a:pt x="93388" y="285525"/>
                    </a:cubicBezTo>
                    <a:cubicBezTo>
                      <a:pt x="94725" y="288867"/>
                      <a:pt x="86535" y="296908"/>
                      <a:pt x="80352" y="300789"/>
                    </a:cubicBezTo>
                    <a:cubicBezTo>
                      <a:pt x="74169" y="304670"/>
                      <a:pt x="61551" y="304258"/>
                      <a:pt x="56289" y="308810"/>
                    </a:cubicBezTo>
                    <a:cubicBezTo>
                      <a:pt x="51028" y="313362"/>
                      <a:pt x="48115" y="322087"/>
                      <a:pt x="48783" y="328103"/>
                    </a:cubicBezTo>
                    <a:cubicBezTo>
                      <a:pt x="49451" y="334119"/>
                      <a:pt x="56375" y="340768"/>
                      <a:pt x="60300" y="344905"/>
                    </a:cubicBezTo>
                    <a:cubicBezTo>
                      <a:pt x="64225" y="349042"/>
                      <a:pt x="72676" y="348600"/>
                      <a:pt x="72331" y="352926"/>
                    </a:cubicBezTo>
                    <a:cubicBezTo>
                      <a:pt x="71986" y="357252"/>
                      <a:pt x="59475" y="367120"/>
                      <a:pt x="58227" y="370863"/>
                    </a:cubicBezTo>
                    <a:cubicBezTo>
                      <a:pt x="59564" y="380221"/>
                      <a:pt x="64634" y="401368"/>
                      <a:pt x="68321" y="409073"/>
                    </a:cubicBezTo>
                    <a:cubicBezTo>
                      <a:pt x="72009" y="416778"/>
                      <a:pt x="73809" y="415721"/>
                      <a:pt x="80352" y="417094"/>
                    </a:cubicBezTo>
                    <a:cubicBezTo>
                      <a:pt x="86895" y="418467"/>
                      <a:pt x="101352" y="419980"/>
                      <a:pt x="107580" y="417313"/>
                    </a:cubicBezTo>
                    <a:cubicBezTo>
                      <a:pt x="113808" y="414646"/>
                      <a:pt x="111892" y="398771"/>
                      <a:pt x="117718" y="401093"/>
                    </a:cubicBezTo>
                    <a:cubicBezTo>
                      <a:pt x="123544" y="403415"/>
                      <a:pt x="124290" y="419754"/>
                      <a:pt x="130372" y="423133"/>
                    </a:cubicBezTo>
                    <a:cubicBezTo>
                      <a:pt x="136454" y="426512"/>
                      <a:pt x="145816" y="410209"/>
                      <a:pt x="152185" y="409203"/>
                    </a:cubicBezTo>
                    <a:cubicBezTo>
                      <a:pt x="158554" y="408197"/>
                      <a:pt x="159791" y="425871"/>
                      <a:pt x="164529" y="423176"/>
                    </a:cubicBezTo>
                    <a:cubicBezTo>
                      <a:pt x="169267" y="420481"/>
                      <a:pt x="178836" y="398369"/>
                      <a:pt x="180616" y="393031"/>
                    </a:cubicBezTo>
                    <a:cubicBezTo>
                      <a:pt x="181953" y="376989"/>
                      <a:pt x="180204" y="360383"/>
                      <a:pt x="184626" y="344905"/>
                    </a:cubicBezTo>
                    <a:cubicBezTo>
                      <a:pt x="185950" y="340270"/>
                      <a:pt x="192347" y="339040"/>
                      <a:pt x="196658" y="336884"/>
                    </a:cubicBezTo>
                    <a:cubicBezTo>
                      <a:pt x="200439" y="334993"/>
                      <a:pt x="204908" y="334764"/>
                      <a:pt x="208689" y="332873"/>
                    </a:cubicBezTo>
                    <a:cubicBezTo>
                      <a:pt x="213000" y="330717"/>
                      <a:pt x="216148" y="326376"/>
                      <a:pt x="220721" y="324852"/>
                    </a:cubicBezTo>
                    <a:cubicBezTo>
                      <a:pt x="228435" y="322281"/>
                      <a:pt x="236763" y="322179"/>
                      <a:pt x="244784" y="320842"/>
                    </a:cubicBezTo>
                    <a:cubicBezTo>
                      <a:pt x="254024" y="314682"/>
                      <a:pt x="260826" y="313705"/>
                      <a:pt x="260826" y="300789"/>
                    </a:cubicBezTo>
                    <a:lnTo>
                      <a:pt x="248795" y="30480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4" name="Freeform 331">
                <a:extLst>
                  <a:ext uri="{FF2B5EF4-FFF2-40B4-BE49-F238E27FC236}">
                    <a16:creationId xmlns:a16="http://schemas.microsoft.com/office/drawing/2014/main" xmlns="" id="{20B04D6F-6826-4B25-B48D-1652B4011EF3}"/>
                  </a:ext>
                </a:extLst>
              </p:cNvPr>
              <p:cNvSpPr/>
              <p:nvPr/>
            </p:nvSpPr>
            <p:spPr>
              <a:xfrm>
                <a:off x="1950927" y="1569321"/>
                <a:ext cx="69250" cy="108859"/>
              </a:xfrm>
              <a:custGeom>
                <a:avLst/>
                <a:gdLst>
                  <a:gd name="connsiteX0" fmla="*/ 44116 w 69250"/>
                  <a:gd name="connsiteY0" fmla="*/ 108859 h 108859"/>
                  <a:gd name="connsiteX1" fmla="*/ 44116 w 69250"/>
                  <a:gd name="connsiteY1" fmla="*/ 108859 h 108859"/>
                  <a:gd name="connsiteX2" fmla="*/ 4011 w 69250"/>
                  <a:gd name="connsiteY2" fmla="*/ 104848 h 108859"/>
                  <a:gd name="connsiteX3" fmla="*/ 0 w 69250"/>
                  <a:gd name="connsiteY3" fmla="*/ 92816 h 108859"/>
                  <a:gd name="connsiteX4" fmla="*/ 12032 w 69250"/>
                  <a:gd name="connsiteY4" fmla="*/ 64743 h 108859"/>
                  <a:gd name="connsiteX5" fmla="*/ 8021 w 69250"/>
                  <a:gd name="connsiteY5" fmla="*/ 12606 h 108859"/>
                  <a:gd name="connsiteX6" fmla="*/ 12032 w 69250"/>
                  <a:gd name="connsiteY6" fmla="*/ 574 h 108859"/>
                  <a:gd name="connsiteX7" fmla="*/ 36095 w 69250"/>
                  <a:gd name="connsiteY7" fmla="*/ 4585 h 108859"/>
                  <a:gd name="connsiteX8" fmla="*/ 40105 w 69250"/>
                  <a:gd name="connsiteY8" fmla="*/ 24637 h 108859"/>
                  <a:gd name="connsiteX9" fmla="*/ 52137 w 69250"/>
                  <a:gd name="connsiteY9" fmla="*/ 40680 h 108859"/>
                  <a:gd name="connsiteX10" fmla="*/ 56147 w 69250"/>
                  <a:gd name="connsiteY10" fmla="*/ 68753 h 108859"/>
                  <a:gd name="connsiteX11" fmla="*/ 48126 w 69250"/>
                  <a:gd name="connsiteY11" fmla="*/ 80785 h 108859"/>
                  <a:gd name="connsiteX12" fmla="*/ 44116 w 69250"/>
                  <a:gd name="connsiteY12" fmla="*/ 96827 h 108859"/>
                  <a:gd name="connsiteX13" fmla="*/ 44116 w 69250"/>
                  <a:gd name="connsiteY13" fmla="*/ 108859 h 108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9250" h="108859">
                    <a:moveTo>
                      <a:pt x="44116" y="108859"/>
                    </a:moveTo>
                    <a:lnTo>
                      <a:pt x="44116" y="108859"/>
                    </a:lnTo>
                    <a:cubicBezTo>
                      <a:pt x="30748" y="107522"/>
                      <a:pt x="16637" y="109440"/>
                      <a:pt x="4011" y="104848"/>
                    </a:cubicBezTo>
                    <a:cubicBezTo>
                      <a:pt x="38" y="103403"/>
                      <a:pt x="0" y="97044"/>
                      <a:pt x="0" y="92816"/>
                    </a:cubicBezTo>
                    <a:cubicBezTo>
                      <a:pt x="0" y="79868"/>
                      <a:pt x="5483" y="74566"/>
                      <a:pt x="12032" y="64743"/>
                    </a:cubicBezTo>
                    <a:cubicBezTo>
                      <a:pt x="10695" y="47364"/>
                      <a:pt x="8021" y="30036"/>
                      <a:pt x="8021" y="12606"/>
                    </a:cubicBezTo>
                    <a:cubicBezTo>
                      <a:pt x="8021" y="8378"/>
                      <a:pt x="7967" y="1735"/>
                      <a:pt x="12032" y="574"/>
                    </a:cubicBezTo>
                    <a:cubicBezTo>
                      <a:pt x="19851" y="-1660"/>
                      <a:pt x="28074" y="3248"/>
                      <a:pt x="36095" y="4585"/>
                    </a:cubicBezTo>
                    <a:cubicBezTo>
                      <a:pt x="37432" y="11269"/>
                      <a:pt x="35741" y="19400"/>
                      <a:pt x="40105" y="24637"/>
                    </a:cubicBezTo>
                    <a:cubicBezTo>
                      <a:pt x="55693" y="43343"/>
                      <a:pt x="61384" y="12935"/>
                      <a:pt x="52137" y="40680"/>
                    </a:cubicBezTo>
                    <a:cubicBezTo>
                      <a:pt x="70524" y="68261"/>
                      <a:pt x="77324" y="61695"/>
                      <a:pt x="56147" y="68753"/>
                    </a:cubicBezTo>
                    <a:cubicBezTo>
                      <a:pt x="53473" y="72764"/>
                      <a:pt x="50025" y="76355"/>
                      <a:pt x="48126" y="80785"/>
                    </a:cubicBezTo>
                    <a:cubicBezTo>
                      <a:pt x="45955" y="85851"/>
                      <a:pt x="47173" y="92241"/>
                      <a:pt x="44116" y="96827"/>
                    </a:cubicBezTo>
                    <a:cubicBezTo>
                      <a:pt x="41442" y="100838"/>
                      <a:pt x="44116" y="106854"/>
                      <a:pt x="44116" y="108859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5" name="Freeform 332">
                <a:extLst>
                  <a:ext uri="{FF2B5EF4-FFF2-40B4-BE49-F238E27FC236}">
                    <a16:creationId xmlns:a16="http://schemas.microsoft.com/office/drawing/2014/main" xmlns="" id="{3849D86F-4C55-4046-85B3-BA14BA68C46C}"/>
                  </a:ext>
                </a:extLst>
              </p:cNvPr>
              <p:cNvSpPr/>
              <p:nvPr/>
            </p:nvSpPr>
            <p:spPr>
              <a:xfrm>
                <a:off x="2017861" y="1684767"/>
                <a:ext cx="49713" cy="28074"/>
              </a:xfrm>
              <a:custGeom>
                <a:avLst/>
                <a:gdLst>
                  <a:gd name="connsiteX0" fmla="*/ 9041 w 49713"/>
                  <a:gd name="connsiteY0" fmla="*/ 28074 h 28074"/>
                  <a:gd name="connsiteX1" fmla="*/ 9041 w 49713"/>
                  <a:gd name="connsiteY1" fmla="*/ 28074 h 28074"/>
                  <a:gd name="connsiteX2" fmla="*/ 45136 w 49713"/>
                  <a:gd name="connsiteY2" fmla="*/ 20053 h 28074"/>
                  <a:gd name="connsiteX3" fmla="*/ 49146 w 49713"/>
                  <a:gd name="connsiteY3" fmla="*/ 8021 h 28074"/>
                  <a:gd name="connsiteX4" fmla="*/ 37115 w 49713"/>
                  <a:gd name="connsiteY4" fmla="*/ 0 h 28074"/>
                  <a:gd name="connsiteX5" fmla="*/ 29094 w 49713"/>
                  <a:gd name="connsiteY5" fmla="*/ 12032 h 28074"/>
                  <a:gd name="connsiteX6" fmla="*/ 17062 w 49713"/>
                  <a:gd name="connsiteY6" fmla="*/ 8021 h 28074"/>
                  <a:gd name="connsiteX7" fmla="*/ 1020 w 49713"/>
                  <a:gd name="connsiteY7" fmla="*/ 4011 h 28074"/>
                  <a:gd name="connsiteX8" fmla="*/ 9041 w 49713"/>
                  <a:gd name="connsiteY8" fmla="*/ 28074 h 2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713" h="28074">
                    <a:moveTo>
                      <a:pt x="9041" y="28074"/>
                    </a:moveTo>
                    <a:lnTo>
                      <a:pt x="9041" y="28074"/>
                    </a:lnTo>
                    <a:cubicBezTo>
                      <a:pt x="21073" y="25400"/>
                      <a:pt x="34112" y="25565"/>
                      <a:pt x="45136" y="20053"/>
                    </a:cubicBezTo>
                    <a:cubicBezTo>
                      <a:pt x="48917" y="18162"/>
                      <a:pt x="50716" y="11946"/>
                      <a:pt x="49146" y="8021"/>
                    </a:cubicBezTo>
                    <a:cubicBezTo>
                      <a:pt x="47356" y="3546"/>
                      <a:pt x="41125" y="2674"/>
                      <a:pt x="37115" y="0"/>
                    </a:cubicBezTo>
                    <a:cubicBezTo>
                      <a:pt x="34441" y="4011"/>
                      <a:pt x="33569" y="10242"/>
                      <a:pt x="29094" y="12032"/>
                    </a:cubicBezTo>
                    <a:cubicBezTo>
                      <a:pt x="25169" y="13602"/>
                      <a:pt x="21127" y="9182"/>
                      <a:pt x="17062" y="8021"/>
                    </a:cubicBezTo>
                    <a:cubicBezTo>
                      <a:pt x="11762" y="6507"/>
                      <a:pt x="6367" y="5348"/>
                      <a:pt x="1020" y="4011"/>
                    </a:cubicBezTo>
                    <a:cubicBezTo>
                      <a:pt x="-3362" y="25917"/>
                      <a:pt x="7704" y="24064"/>
                      <a:pt x="9041" y="2807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6" name="Freeform 333">
                <a:extLst>
                  <a:ext uri="{FF2B5EF4-FFF2-40B4-BE49-F238E27FC236}">
                    <a16:creationId xmlns:a16="http://schemas.microsoft.com/office/drawing/2014/main" xmlns="" id="{22408FB6-416B-44F6-86A3-ADE929809D5E}"/>
                  </a:ext>
                </a:extLst>
              </p:cNvPr>
              <p:cNvSpPr/>
              <p:nvPr/>
            </p:nvSpPr>
            <p:spPr>
              <a:xfrm>
                <a:off x="1801900" y="1488356"/>
                <a:ext cx="141142" cy="169400"/>
              </a:xfrm>
              <a:custGeom>
                <a:avLst/>
                <a:gdLst>
                  <a:gd name="connsiteX0" fmla="*/ 140369 w 141142"/>
                  <a:gd name="connsiteY0" fmla="*/ 168443 h 181976"/>
                  <a:gd name="connsiteX1" fmla="*/ 140369 w 141142"/>
                  <a:gd name="connsiteY1" fmla="*/ 168443 h 181976"/>
                  <a:gd name="connsiteX2" fmla="*/ 136358 w 141142"/>
                  <a:gd name="connsiteY2" fmla="*/ 132348 h 181976"/>
                  <a:gd name="connsiteX3" fmla="*/ 128337 w 141142"/>
                  <a:gd name="connsiteY3" fmla="*/ 120316 h 181976"/>
                  <a:gd name="connsiteX4" fmla="*/ 104274 w 141142"/>
                  <a:gd name="connsiteY4" fmla="*/ 128337 h 181976"/>
                  <a:gd name="connsiteX5" fmla="*/ 108285 w 141142"/>
                  <a:gd name="connsiteY5" fmla="*/ 104274 h 181976"/>
                  <a:gd name="connsiteX6" fmla="*/ 112295 w 141142"/>
                  <a:gd name="connsiteY6" fmla="*/ 92243 h 181976"/>
                  <a:gd name="connsiteX7" fmla="*/ 108285 w 141142"/>
                  <a:gd name="connsiteY7" fmla="*/ 76200 h 181976"/>
                  <a:gd name="connsiteX8" fmla="*/ 88232 w 141142"/>
                  <a:gd name="connsiteY8" fmla="*/ 72190 h 181976"/>
                  <a:gd name="connsiteX9" fmla="*/ 84222 w 141142"/>
                  <a:gd name="connsiteY9" fmla="*/ 60158 h 181976"/>
                  <a:gd name="connsiteX10" fmla="*/ 80211 w 141142"/>
                  <a:gd name="connsiteY10" fmla="*/ 44116 h 181976"/>
                  <a:gd name="connsiteX11" fmla="*/ 68179 w 141142"/>
                  <a:gd name="connsiteY11" fmla="*/ 48127 h 181976"/>
                  <a:gd name="connsiteX12" fmla="*/ 64169 w 141142"/>
                  <a:gd name="connsiteY12" fmla="*/ 32085 h 181976"/>
                  <a:gd name="connsiteX13" fmla="*/ 28074 w 141142"/>
                  <a:gd name="connsiteY13" fmla="*/ 0 h 181976"/>
                  <a:gd name="connsiteX14" fmla="*/ 16043 w 141142"/>
                  <a:gd name="connsiteY14" fmla="*/ 4011 h 181976"/>
                  <a:gd name="connsiteX15" fmla="*/ 32085 w 141142"/>
                  <a:gd name="connsiteY15" fmla="*/ 68179 h 181976"/>
                  <a:gd name="connsiteX16" fmla="*/ 16043 w 141142"/>
                  <a:gd name="connsiteY16" fmla="*/ 88232 h 181976"/>
                  <a:gd name="connsiteX17" fmla="*/ 0 w 141142"/>
                  <a:gd name="connsiteY17" fmla="*/ 108285 h 181976"/>
                  <a:gd name="connsiteX18" fmla="*/ 36095 w 141142"/>
                  <a:gd name="connsiteY18" fmla="*/ 112295 h 181976"/>
                  <a:gd name="connsiteX19" fmla="*/ 60158 w 141142"/>
                  <a:gd name="connsiteY19" fmla="*/ 120316 h 181976"/>
                  <a:gd name="connsiteX20" fmla="*/ 68179 w 141142"/>
                  <a:gd name="connsiteY20" fmla="*/ 132348 h 181976"/>
                  <a:gd name="connsiteX21" fmla="*/ 92243 w 141142"/>
                  <a:gd name="connsiteY21" fmla="*/ 140369 h 181976"/>
                  <a:gd name="connsiteX22" fmla="*/ 104274 w 141142"/>
                  <a:gd name="connsiteY22" fmla="*/ 164432 h 181976"/>
                  <a:gd name="connsiteX23" fmla="*/ 120316 w 141142"/>
                  <a:gd name="connsiteY23" fmla="*/ 168443 h 181976"/>
                  <a:gd name="connsiteX24" fmla="*/ 116306 w 141142"/>
                  <a:gd name="connsiteY24" fmla="*/ 180474 h 181976"/>
                  <a:gd name="connsiteX25" fmla="*/ 140369 w 141142"/>
                  <a:gd name="connsiteY25" fmla="*/ 164432 h 181976"/>
                  <a:gd name="connsiteX26" fmla="*/ 140369 w 141142"/>
                  <a:gd name="connsiteY26" fmla="*/ 168443 h 181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41142" h="181976">
                    <a:moveTo>
                      <a:pt x="140369" y="168443"/>
                    </a:moveTo>
                    <a:lnTo>
                      <a:pt x="140369" y="168443"/>
                    </a:lnTo>
                    <a:cubicBezTo>
                      <a:pt x="139032" y="156411"/>
                      <a:pt x="139294" y="144092"/>
                      <a:pt x="136358" y="132348"/>
                    </a:cubicBezTo>
                    <a:cubicBezTo>
                      <a:pt x="135189" y="127672"/>
                      <a:pt x="133120" y="120914"/>
                      <a:pt x="128337" y="120316"/>
                    </a:cubicBezTo>
                    <a:cubicBezTo>
                      <a:pt x="119947" y="119267"/>
                      <a:pt x="104274" y="128337"/>
                      <a:pt x="104274" y="128337"/>
                    </a:cubicBezTo>
                    <a:cubicBezTo>
                      <a:pt x="105611" y="120316"/>
                      <a:pt x="106521" y="112212"/>
                      <a:pt x="108285" y="104274"/>
                    </a:cubicBezTo>
                    <a:cubicBezTo>
                      <a:pt x="109202" y="100147"/>
                      <a:pt x="112295" y="96470"/>
                      <a:pt x="112295" y="92243"/>
                    </a:cubicBezTo>
                    <a:cubicBezTo>
                      <a:pt x="112295" y="86731"/>
                      <a:pt x="112520" y="79729"/>
                      <a:pt x="108285" y="76200"/>
                    </a:cubicBezTo>
                    <a:cubicBezTo>
                      <a:pt x="103048" y="71836"/>
                      <a:pt x="94916" y="73527"/>
                      <a:pt x="88232" y="72190"/>
                    </a:cubicBezTo>
                    <a:cubicBezTo>
                      <a:pt x="86895" y="68179"/>
                      <a:pt x="85383" y="64223"/>
                      <a:pt x="84222" y="60158"/>
                    </a:cubicBezTo>
                    <a:cubicBezTo>
                      <a:pt x="82708" y="54858"/>
                      <a:pt x="84621" y="47423"/>
                      <a:pt x="80211" y="44116"/>
                    </a:cubicBezTo>
                    <a:cubicBezTo>
                      <a:pt x="76829" y="41580"/>
                      <a:pt x="72190" y="46790"/>
                      <a:pt x="68179" y="48127"/>
                    </a:cubicBezTo>
                    <a:cubicBezTo>
                      <a:pt x="66842" y="42780"/>
                      <a:pt x="67330" y="36601"/>
                      <a:pt x="64169" y="32085"/>
                    </a:cubicBezTo>
                    <a:cubicBezTo>
                      <a:pt x="52149" y="14913"/>
                      <a:pt x="42979" y="9936"/>
                      <a:pt x="28074" y="0"/>
                    </a:cubicBezTo>
                    <a:cubicBezTo>
                      <a:pt x="24064" y="1337"/>
                      <a:pt x="16567" y="-184"/>
                      <a:pt x="16043" y="4011"/>
                    </a:cubicBezTo>
                    <a:cubicBezTo>
                      <a:pt x="8490" y="64440"/>
                      <a:pt x="3478" y="58645"/>
                      <a:pt x="32085" y="68179"/>
                    </a:cubicBezTo>
                    <a:cubicBezTo>
                      <a:pt x="22003" y="98423"/>
                      <a:pt x="36775" y="62316"/>
                      <a:pt x="16043" y="88232"/>
                    </a:cubicBezTo>
                    <a:cubicBezTo>
                      <a:pt x="-6094" y="115904"/>
                      <a:pt x="34478" y="85300"/>
                      <a:pt x="0" y="108285"/>
                    </a:cubicBezTo>
                    <a:cubicBezTo>
                      <a:pt x="12032" y="109622"/>
                      <a:pt x="24611" y="108467"/>
                      <a:pt x="36095" y="112295"/>
                    </a:cubicBezTo>
                    <a:cubicBezTo>
                      <a:pt x="66136" y="122309"/>
                      <a:pt x="31552" y="129853"/>
                      <a:pt x="60158" y="120316"/>
                    </a:cubicBezTo>
                    <a:cubicBezTo>
                      <a:pt x="62832" y="124327"/>
                      <a:pt x="64092" y="129793"/>
                      <a:pt x="68179" y="132348"/>
                    </a:cubicBezTo>
                    <a:cubicBezTo>
                      <a:pt x="75349" y="136829"/>
                      <a:pt x="92243" y="140369"/>
                      <a:pt x="92243" y="140369"/>
                    </a:cubicBezTo>
                    <a:cubicBezTo>
                      <a:pt x="94531" y="147233"/>
                      <a:pt x="97610" y="159989"/>
                      <a:pt x="104274" y="164432"/>
                    </a:cubicBezTo>
                    <a:cubicBezTo>
                      <a:pt x="108860" y="167490"/>
                      <a:pt x="114969" y="167106"/>
                      <a:pt x="120316" y="168443"/>
                    </a:cubicBezTo>
                    <a:cubicBezTo>
                      <a:pt x="118979" y="172453"/>
                      <a:pt x="112789" y="178129"/>
                      <a:pt x="116306" y="180474"/>
                    </a:cubicBezTo>
                    <a:cubicBezTo>
                      <a:pt x="125993" y="186932"/>
                      <a:pt x="138938" y="170874"/>
                      <a:pt x="140369" y="164432"/>
                    </a:cubicBezTo>
                    <a:cubicBezTo>
                      <a:pt x="142109" y="156602"/>
                      <a:pt x="140369" y="167775"/>
                      <a:pt x="140369" y="168443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7" name="Freeform 334">
                <a:extLst>
                  <a:ext uri="{FF2B5EF4-FFF2-40B4-BE49-F238E27FC236}">
                    <a16:creationId xmlns:a16="http://schemas.microsoft.com/office/drawing/2014/main" xmlns="" id="{09882C97-1ED4-47DC-9D35-0035FE025FC3}"/>
                  </a:ext>
                </a:extLst>
              </p:cNvPr>
              <p:cNvSpPr/>
              <p:nvPr/>
            </p:nvSpPr>
            <p:spPr>
              <a:xfrm>
                <a:off x="1099572" y="3216230"/>
                <a:ext cx="52219" cy="74663"/>
              </a:xfrm>
              <a:custGeom>
                <a:avLst/>
                <a:gdLst>
                  <a:gd name="connsiteX0" fmla="*/ 0 w 52219"/>
                  <a:gd name="connsiteY0" fmla="*/ 0 h 74663"/>
                  <a:gd name="connsiteX1" fmla="*/ 0 w 52219"/>
                  <a:gd name="connsiteY1" fmla="*/ 0 h 74663"/>
                  <a:gd name="connsiteX2" fmla="*/ 4011 w 52219"/>
                  <a:gd name="connsiteY2" fmla="*/ 36095 h 74663"/>
                  <a:gd name="connsiteX3" fmla="*/ 16042 w 52219"/>
                  <a:gd name="connsiteY3" fmla="*/ 40105 h 74663"/>
                  <a:gd name="connsiteX4" fmla="*/ 28074 w 52219"/>
                  <a:gd name="connsiteY4" fmla="*/ 52137 h 74663"/>
                  <a:gd name="connsiteX5" fmla="*/ 40105 w 52219"/>
                  <a:gd name="connsiteY5" fmla="*/ 60158 h 74663"/>
                  <a:gd name="connsiteX6" fmla="*/ 52137 w 52219"/>
                  <a:gd name="connsiteY6" fmla="*/ 60158 h 74663"/>
                  <a:gd name="connsiteX7" fmla="*/ 40105 w 52219"/>
                  <a:gd name="connsiteY7" fmla="*/ 36095 h 74663"/>
                  <a:gd name="connsiteX8" fmla="*/ 32084 w 52219"/>
                  <a:gd name="connsiteY8" fmla="*/ 4011 h 74663"/>
                  <a:gd name="connsiteX9" fmla="*/ 8021 w 52219"/>
                  <a:gd name="connsiteY9" fmla="*/ 12032 h 74663"/>
                  <a:gd name="connsiteX10" fmla="*/ 0 w 52219"/>
                  <a:gd name="connsiteY10" fmla="*/ 0 h 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219" h="74663">
                    <a:moveTo>
                      <a:pt x="0" y="0"/>
                    </a:moveTo>
                    <a:lnTo>
                      <a:pt x="0" y="0"/>
                    </a:lnTo>
                    <a:cubicBezTo>
                      <a:pt x="1337" y="12032"/>
                      <a:pt x="-485" y="24855"/>
                      <a:pt x="4011" y="36095"/>
                    </a:cubicBezTo>
                    <a:cubicBezTo>
                      <a:pt x="5581" y="40020"/>
                      <a:pt x="12525" y="37760"/>
                      <a:pt x="16042" y="40105"/>
                    </a:cubicBezTo>
                    <a:cubicBezTo>
                      <a:pt x="20761" y="43251"/>
                      <a:pt x="23717" y="48506"/>
                      <a:pt x="28074" y="52137"/>
                    </a:cubicBezTo>
                    <a:cubicBezTo>
                      <a:pt x="31777" y="55223"/>
                      <a:pt x="36095" y="57484"/>
                      <a:pt x="40105" y="60158"/>
                    </a:cubicBezTo>
                    <a:cubicBezTo>
                      <a:pt x="41094" y="63125"/>
                      <a:pt x="46955" y="91257"/>
                      <a:pt x="52137" y="60158"/>
                    </a:cubicBezTo>
                    <a:cubicBezTo>
                      <a:pt x="53244" y="53516"/>
                      <a:pt x="42899" y="40285"/>
                      <a:pt x="40105" y="36095"/>
                    </a:cubicBezTo>
                    <a:cubicBezTo>
                      <a:pt x="37431" y="25400"/>
                      <a:pt x="42542" y="525"/>
                      <a:pt x="32084" y="4011"/>
                    </a:cubicBezTo>
                    <a:cubicBezTo>
                      <a:pt x="24063" y="6685"/>
                      <a:pt x="16476" y="12032"/>
                      <a:pt x="8021" y="1203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8" name="Freeform 335">
                <a:extLst>
                  <a:ext uri="{FF2B5EF4-FFF2-40B4-BE49-F238E27FC236}">
                    <a16:creationId xmlns:a16="http://schemas.microsoft.com/office/drawing/2014/main" xmlns="" id="{90368251-A1FF-4BF3-8F5C-2F88496C4D44}"/>
                  </a:ext>
                </a:extLst>
              </p:cNvPr>
              <p:cNvSpPr/>
              <p:nvPr/>
            </p:nvSpPr>
            <p:spPr>
              <a:xfrm>
                <a:off x="1212678" y="3343552"/>
                <a:ext cx="97201" cy="85448"/>
              </a:xfrm>
              <a:custGeom>
                <a:avLst/>
                <a:gdLst>
                  <a:gd name="connsiteX0" fmla="*/ 93190 w 97201"/>
                  <a:gd name="connsiteY0" fmla="*/ 85448 h 85448"/>
                  <a:gd name="connsiteX1" fmla="*/ 93190 w 97201"/>
                  <a:gd name="connsiteY1" fmla="*/ 85448 h 85448"/>
                  <a:gd name="connsiteX2" fmla="*/ 57095 w 97201"/>
                  <a:gd name="connsiteY2" fmla="*/ 77427 h 85448"/>
                  <a:gd name="connsiteX3" fmla="*/ 49074 w 97201"/>
                  <a:gd name="connsiteY3" fmla="*/ 65395 h 85448"/>
                  <a:gd name="connsiteX4" fmla="*/ 29022 w 97201"/>
                  <a:gd name="connsiteY4" fmla="*/ 41332 h 85448"/>
                  <a:gd name="connsiteX5" fmla="*/ 25011 w 97201"/>
                  <a:gd name="connsiteY5" fmla="*/ 29301 h 85448"/>
                  <a:gd name="connsiteX6" fmla="*/ 12980 w 97201"/>
                  <a:gd name="connsiteY6" fmla="*/ 25290 h 85448"/>
                  <a:gd name="connsiteX7" fmla="*/ 8969 w 97201"/>
                  <a:gd name="connsiteY7" fmla="*/ 13259 h 85448"/>
                  <a:gd name="connsiteX8" fmla="*/ 948 w 97201"/>
                  <a:gd name="connsiteY8" fmla="*/ 1227 h 85448"/>
                  <a:gd name="connsiteX9" fmla="*/ 21001 w 97201"/>
                  <a:gd name="connsiteY9" fmla="*/ 5238 h 85448"/>
                  <a:gd name="connsiteX10" fmla="*/ 45064 w 97201"/>
                  <a:gd name="connsiteY10" fmla="*/ 13259 h 85448"/>
                  <a:gd name="connsiteX11" fmla="*/ 53085 w 97201"/>
                  <a:gd name="connsiteY11" fmla="*/ 25290 h 85448"/>
                  <a:gd name="connsiteX12" fmla="*/ 57095 w 97201"/>
                  <a:gd name="connsiteY12" fmla="*/ 37322 h 85448"/>
                  <a:gd name="connsiteX13" fmla="*/ 69127 w 97201"/>
                  <a:gd name="connsiteY13" fmla="*/ 41332 h 85448"/>
                  <a:gd name="connsiteX14" fmla="*/ 89180 w 97201"/>
                  <a:gd name="connsiteY14" fmla="*/ 57374 h 85448"/>
                  <a:gd name="connsiteX15" fmla="*/ 97201 w 97201"/>
                  <a:gd name="connsiteY15" fmla="*/ 69406 h 85448"/>
                  <a:gd name="connsiteX16" fmla="*/ 93190 w 97201"/>
                  <a:gd name="connsiteY16" fmla="*/ 85448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7201" h="85448">
                    <a:moveTo>
                      <a:pt x="93190" y="85448"/>
                    </a:moveTo>
                    <a:lnTo>
                      <a:pt x="93190" y="85448"/>
                    </a:lnTo>
                    <a:cubicBezTo>
                      <a:pt x="81158" y="82774"/>
                      <a:pt x="68315" y="82527"/>
                      <a:pt x="57095" y="77427"/>
                    </a:cubicBezTo>
                    <a:cubicBezTo>
                      <a:pt x="52707" y="75432"/>
                      <a:pt x="52160" y="69098"/>
                      <a:pt x="49074" y="65395"/>
                    </a:cubicBezTo>
                    <a:cubicBezTo>
                      <a:pt x="37984" y="52087"/>
                      <a:pt x="36492" y="56271"/>
                      <a:pt x="29022" y="41332"/>
                    </a:cubicBezTo>
                    <a:cubicBezTo>
                      <a:pt x="27131" y="37551"/>
                      <a:pt x="28000" y="32290"/>
                      <a:pt x="25011" y="29301"/>
                    </a:cubicBezTo>
                    <a:cubicBezTo>
                      <a:pt x="22022" y="26312"/>
                      <a:pt x="16990" y="26627"/>
                      <a:pt x="12980" y="25290"/>
                    </a:cubicBezTo>
                    <a:cubicBezTo>
                      <a:pt x="11643" y="21280"/>
                      <a:pt x="10860" y="17040"/>
                      <a:pt x="8969" y="13259"/>
                    </a:cubicBezTo>
                    <a:cubicBezTo>
                      <a:pt x="6813" y="8948"/>
                      <a:pt x="-3063" y="3901"/>
                      <a:pt x="948" y="1227"/>
                    </a:cubicBezTo>
                    <a:cubicBezTo>
                      <a:pt x="6620" y="-2554"/>
                      <a:pt x="14424" y="3444"/>
                      <a:pt x="21001" y="5238"/>
                    </a:cubicBezTo>
                    <a:cubicBezTo>
                      <a:pt x="29158" y="7463"/>
                      <a:pt x="45064" y="13259"/>
                      <a:pt x="45064" y="13259"/>
                    </a:cubicBezTo>
                    <a:cubicBezTo>
                      <a:pt x="47738" y="17269"/>
                      <a:pt x="50930" y="20979"/>
                      <a:pt x="53085" y="25290"/>
                    </a:cubicBezTo>
                    <a:cubicBezTo>
                      <a:pt x="54976" y="29071"/>
                      <a:pt x="54106" y="34333"/>
                      <a:pt x="57095" y="37322"/>
                    </a:cubicBezTo>
                    <a:cubicBezTo>
                      <a:pt x="60084" y="40311"/>
                      <a:pt x="65116" y="39995"/>
                      <a:pt x="69127" y="41332"/>
                    </a:cubicBezTo>
                    <a:cubicBezTo>
                      <a:pt x="78057" y="47286"/>
                      <a:pt x="82651" y="49212"/>
                      <a:pt x="89180" y="57374"/>
                    </a:cubicBezTo>
                    <a:cubicBezTo>
                      <a:pt x="92191" y="61138"/>
                      <a:pt x="94527" y="65395"/>
                      <a:pt x="97201" y="69406"/>
                    </a:cubicBezTo>
                    <a:cubicBezTo>
                      <a:pt x="92592" y="83231"/>
                      <a:pt x="93859" y="82774"/>
                      <a:pt x="93190" y="85448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06" name="Freeform 243">
              <a:extLst>
                <a:ext uri="{FF2B5EF4-FFF2-40B4-BE49-F238E27FC236}">
                  <a16:creationId xmlns:a16="http://schemas.microsoft.com/office/drawing/2014/main" xmlns="" id="{44AE4979-BB81-4C12-9CC6-F0FD2D404208}"/>
                </a:ext>
              </a:extLst>
            </p:cNvPr>
            <p:cNvSpPr/>
            <p:nvPr/>
          </p:nvSpPr>
          <p:spPr>
            <a:xfrm>
              <a:off x="4558659" y="1852735"/>
              <a:ext cx="208267" cy="338914"/>
            </a:xfrm>
            <a:custGeom>
              <a:avLst/>
              <a:gdLst>
                <a:gd name="connsiteX0" fmla="*/ 164432 w 264695"/>
                <a:gd name="connsiteY0" fmla="*/ 0 h 430740"/>
                <a:gd name="connsiteX1" fmla="*/ 164432 w 264695"/>
                <a:gd name="connsiteY1" fmla="*/ 0 h 430740"/>
                <a:gd name="connsiteX2" fmla="*/ 132348 w 264695"/>
                <a:gd name="connsiteY2" fmla="*/ 16042 h 430740"/>
                <a:gd name="connsiteX3" fmla="*/ 128337 w 264695"/>
                <a:gd name="connsiteY3" fmla="*/ 40105 h 430740"/>
                <a:gd name="connsiteX4" fmla="*/ 120316 w 264695"/>
                <a:gd name="connsiteY4" fmla="*/ 64168 h 430740"/>
                <a:gd name="connsiteX5" fmla="*/ 124327 w 264695"/>
                <a:gd name="connsiteY5" fmla="*/ 92242 h 430740"/>
                <a:gd name="connsiteX6" fmla="*/ 124327 w 264695"/>
                <a:gd name="connsiteY6" fmla="*/ 116305 h 430740"/>
                <a:gd name="connsiteX7" fmla="*/ 112295 w 264695"/>
                <a:gd name="connsiteY7" fmla="*/ 120315 h 430740"/>
                <a:gd name="connsiteX8" fmla="*/ 100264 w 264695"/>
                <a:gd name="connsiteY8" fmla="*/ 40105 h 430740"/>
                <a:gd name="connsiteX9" fmla="*/ 76200 w 264695"/>
                <a:gd name="connsiteY9" fmla="*/ 44115 h 430740"/>
                <a:gd name="connsiteX10" fmla="*/ 64169 w 264695"/>
                <a:gd name="connsiteY10" fmla="*/ 12031 h 430740"/>
                <a:gd name="connsiteX11" fmla="*/ 52137 w 264695"/>
                <a:gd name="connsiteY11" fmla="*/ 16042 h 430740"/>
                <a:gd name="connsiteX12" fmla="*/ 36095 w 264695"/>
                <a:gd name="connsiteY12" fmla="*/ 20052 h 430740"/>
                <a:gd name="connsiteX13" fmla="*/ 28074 w 264695"/>
                <a:gd name="connsiteY13" fmla="*/ 32084 h 430740"/>
                <a:gd name="connsiteX14" fmla="*/ 4011 w 264695"/>
                <a:gd name="connsiteY14" fmla="*/ 48126 h 430740"/>
                <a:gd name="connsiteX15" fmla="*/ 0 w 264695"/>
                <a:gd name="connsiteY15" fmla="*/ 60158 h 430740"/>
                <a:gd name="connsiteX16" fmla="*/ 12032 w 264695"/>
                <a:gd name="connsiteY16" fmla="*/ 88231 h 430740"/>
                <a:gd name="connsiteX17" fmla="*/ 28074 w 264695"/>
                <a:gd name="connsiteY17" fmla="*/ 96252 h 430740"/>
                <a:gd name="connsiteX18" fmla="*/ 40106 w 264695"/>
                <a:gd name="connsiteY18" fmla="*/ 100263 h 430740"/>
                <a:gd name="connsiteX19" fmla="*/ 40106 w 264695"/>
                <a:gd name="connsiteY19" fmla="*/ 128337 h 430740"/>
                <a:gd name="connsiteX20" fmla="*/ 28074 w 264695"/>
                <a:gd name="connsiteY20" fmla="*/ 132347 h 430740"/>
                <a:gd name="connsiteX21" fmla="*/ 36095 w 264695"/>
                <a:gd name="connsiteY21" fmla="*/ 160421 h 430740"/>
                <a:gd name="connsiteX22" fmla="*/ 44116 w 264695"/>
                <a:gd name="connsiteY22" fmla="*/ 172452 h 430740"/>
                <a:gd name="connsiteX23" fmla="*/ 52137 w 264695"/>
                <a:gd name="connsiteY23" fmla="*/ 188494 h 430740"/>
                <a:gd name="connsiteX24" fmla="*/ 64169 w 264695"/>
                <a:gd name="connsiteY24" fmla="*/ 212558 h 430740"/>
                <a:gd name="connsiteX25" fmla="*/ 96253 w 264695"/>
                <a:gd name="connsiteY25" fmla="*/ 196515 h 430740"/>
                <a:gd name="connsiteX26" fmla="*/ 112295 w 264695"/>
                <a:gd name="connsiteY26" fmla="*/ 216568 h 430740"/>
                <a:gd name="connsiteX27" fmla="*/ 100264 w 264695"/>
                <a:gd name="connsiteY27" fmla="*/ 224589 h 430740"/>
                <a:gd name="connsiteX28" fmla="*/ 92242 w 264695"/>
                <a:gd name="connsiteY28" fmla="*/ 232610 h 430740"/>
                <a:gd name="connsiteX29" fmla="*/ 68179 w 264695"/>
                <a:gd name="connsiteY29" fmla="*/ 240631 h 430740"/>
                <a:gd name="connsiteX30" fmla="*/ 84221 w 264695"/>
                <a:gd name="connsiteY30" fmla="*/ 256673 h 430740"/>
                <a:gd name="connsiteX31" fmla="*/ 96253 w 264695"/>
                <a:gd name="connsiteY31" fmla="*/ 260684 h 430740"/>
                <a:gd name="connsiteX32" fmla="*/ 128337 w 264695"/>
                <a:gd name="connsiteY32" fmla="*/ 264694 h 430740"/>
                <a:gd name="connsiteX33" fmla="*/ 124327 w 264695"/>
                <a:gd name="connsiteY33" fmla="*/ 288758 h 430740"/>
                <a:gd name="connsiteX34" fmla="*/ 100264 w 264695"/>
                <a:gd name="connsiteY34" fmla="*/ 304800 h 430740"/>
                <a:gd name="connsiteX35" fmla="*/ 112295 w 264695"/>
                <a:gd name="connsiteY35" fmla="*/ 352926 h 430740"/>
                <a:gd name="connsiteX36" fmla="*/ 124327 w 264695"/>
                <a:gd name="connsiteY36" fmla="*/ 356937 h 430740"/>
                <a:gd name="connsiteX37" fmla="*/ 140369 w 264695"/>
                <a:gd name="connsiteY37" fmla="*/ 381000 h 430740"/>
                <a:gd name="connsiteX38" fmla="*/ 164432 w 264695"/>
                <a:gd name="connsiteY38" fmla="*/ 405063 h 430740"/>
                <a:gd name="connsiteX39" fmla="*/ 172453 w 264695"/>
                <a:gd name="connsiteY39" fmla="*/ 429126 h 430740"/>
                <a:gd name="connsiteX40" fmla="*/ 180474 w 264695"/>
                <a:gd name="connsiteY40" fmla="*/ 401052 h 430740"/>
                <a:gd name="connsiteX41" fmla="*/ 184485 w 264695"/>
                <a:gd name="connsiteY41" fmla="*/ 389021 h 430740"/>
                <a:gd name="connsiteX42" fmla="*/ 188495 w 264695"/>
                <a:gd name="connsiteY42" fmla="*/ 288758 h 430740"/>
                <a:gd name="connsiteX43" fmla="*/ 196516 w 264695"/>
                <a:gd name="connsiteY43" fmla="*/ 276726 h 430740"/>
                <a:gd name="connsiteX44" fmla="*/ 200527 w 264695"/>
                <a:gd name="connsiteY44" fmla="*/ 232610 h 430740"/>
                <a:gd name="connsiteX45" fmla="*/ 216569 w 264695"/>
                <a:gd name="connsiteY45" fmla="*/ 196515 h 430740"/>
                <a:gd name="connsiteX46" fmla="*/ 224590 w 264695"/>
                <a:gd name="connsiteY46" fmla="*/ 148389 h 430740"/>
                <a:gd name="connsiteX47" fmla="*/ 236621 w 264695"/>
                <a:gd name="connsiteY47" fmla="*/ 144379 h 430740"/>
                <a:gd name="connsiteX48" fmla="*/ 264695 w 264695"/>
                <a:gd name="connsiteY48" fmla="*/ 140368 h 430740"/>
                <a:gd name="connsiteX49" fmla="*/ 260685 w 264695"/>
                <a:gd name="connsiteY49" fmla="*/ 116305 h 430740"/>
                <a:gd name="connsiteX50" fmla="*/ 244642 w 264695"/>
                <a:gd name="connsiteY50" fmla="*/ 120315 h 430740"/>
                <a:gd name="connsiteX51" fmla="*/ 220579 w 264695"/>
                <a:gd name="connsiteY51" fmla="*/ 132347 h 430740"/>
                <a:gd name="connsiteX52" fmla="*/ 208548 w 264695"/>
                <a:gd name="connsiteY52" fmla="*/ 108284 h 430740"/>
                <a:gd name="connsiteX53" fmla="*/ 192506 w 264695"/>
                <a:gd name="connsiteY53" fmla="*/ 56147 h 430740"/>
                <a:gd name="connsiteX54" fmla="*/ 180474 w 264695"/>
                <a:gd name="connsiteY54" fmla="*/ 16042 h 430740"/>
                <a:gd name="connsiteX55" fmla="*/ 164432 w 264695"/>
                <a:gd name="connsiteY55" fmla="*/ 0 h 430740"/>
                <a:gd name="connsiteX0" fmla="*/ 164432 w 264695"/>
                <a:gd name="connsiteY0" fmla="*/ 0 h 430740"/>
                <a:gd name="connsiteX1" fmla="*/ 164432 w 264695"/>
                <a:gd name="connsiteY1" fmla="*/ 0 h 430740"/>
                <a:gd name="connsiteX2" fmla="*/ 132348 w 264695"/>
                <a:gd name="connsiteY2" fmla="*/ 16042 h 430740"/>
                <a:gd name="connsiteX3" fmla="*/ 128337 w 264695"/>
                <a:gd name="connsiteY3" fmla="*/ 40105 h 430740"/>
                <a:gd name="connsiteX4" fmla="*/ 120316 w 264695"/>
                <a:gd name="connsiteY4" fmla="*/ 64168 h 430740"/>
                <a:gd name="connsiteX5" fmla="*/ 124327 w 264695"/>
                <a:gd name="connsiteY5" fmla="*/ 92242 h 430740"/>
                <a:gd name="connsiteX6" fmla="*/ 124327 w 264695"/>
                <a:gd name="connsiteY6" fmla="*/ 116305 h 430740"/>
                <a:gd name="connsiteX7" fmla="*/ 112295 w 264695"/>
                <a:gd name="connsiteY7" fmla="*/ 120315 h 430740"/>
                <a:gd name="connsiteX8" fmla="*/ 100264 w 264695"/>
                <a:gd name="connsiteY8" fmla="*/ 40105 h 430740"/>
                <a:gd name="connsiteX9" fmla="*/ 76200 w 264695"/>
                <a:gd name="connsiteY9" fmla="*/ 44115 h 430740"/>
                <a:gd name="connsiteX10" fmla="*/ 64169 w 264695"/>
                <a:gd name="connsiteY10" fmla="*/ 12031 h 430740"/>
                <a:gd name="connsiteX11" fmla="*/ 52137 w 264695"/>
                <a:gd name="connsiteY11" fmla="*/ 16042 h 430740"/>
                <a:gd name="connsiteX12" fmla="*/ 36095 w 264695"/>
                <a:gd name="connsiteY12" fmla="*/ 20052 h 430740"/>
                <a:gd name="connsiteX13" fmla="*/ 28074 w 264695"/>
                <a:gd name="connsiteY13" fmla="*/ 32084 h 430740"/>
                <a:gd name="connsiteX14" fmla="*/ 4011 w 264695"/>
                <a:gd name="connsiteY14" fmla="*/ 48126 h 430740"/>
                <a:gd name="connsiteX15" fmla="*/ 0 w 264695"/>
                <a:gd name="connsiteY15" fmla="*/ 60158 h 430740"/>
                <a:gd name="connsiteX16" fmla="*/ 12032 w 264695"/>
                <a:gd name="connsiteY16" fmla="*/ 88231 h 430740"/>
                <a:gd name="connsiteX17" fmla="*/ 28074 w 264695"/>
                <a:gd name="connsiteY17" fmla="*/ 96252 h 430740"/>
                <a:gd name="connsiteX18" fmla="*/ 40106 w 264695"/>
                <a:gd name="connsiteY18" fmla="*/ 100263 h 430740"/>
                <a:gd name="connsiteX19" fmla="*/ 40106 w 264695"/>
                <a:gd name="connsiteY19" fmla="*/ 128337 h 430740"/>
                <a:gd name="connsiteX20" fmla="*/ 28074 w 264695"/>
                <a:gd name="connsiteY20" fmla="*/ 132347 h 430740"/>
                <a:gd name="connsiteX21" fmla="*/ 36095 w 264695"/>
                <a:gd name="connsiteY21" fmla="*/ 160421 h 430740"/>
                <a:gd name="connsiteX22" fmla="*/ 44116 w 264695"/>
                <a:gd name="connsiteY22" fmla="*/ 172452 h 430740"/>
                <a:gd name="connsiteX23" fmla="*/ 52137 w 264695"/>
                <a:gd name="connsiteY23" fmla="*/ 188494 h 430740"/>
                <a:gd name="connsiteX24" fmla="*/ 64169 w 264695"/>
                <a:gd name="connsiteY24" fmla="*/ 212558 h 430740"/>
                <a:gd name="connsiteX25" fmla="*/ 96253 w 264695"/>
                <a:gd name="connsiteY25" fmla="*/ 196515 h 430740"/>
                <a:gd name="connsiteX26" fmla="*/ 112295 w 264695"/>
                <a:gd name="connsiteY26" fmla="*/ 216568 h 430740"/>
                <a:gd name="connsiteX27" fmla="*/ 100264 w 264695"/>
                <a:gd name="connsiteY27" fmla="*/ 224589 h 430740"/>
                <a:gd name="connsiteX28" fmla="*/ 92242 w 264695"/>
                <a:gd name="connsiteY28" fmla="*/ 232610 h 430740"/>
                <a:gd name="connsiteX29" fmla="*/ 68179 w 264695"/>
                <a:gd name="connsiteY29" fmla="*/ 240631 h 430740"/>
                <a:gd name="connsiteX30" fmla="*/ 84221 w 264695"/>
                <a:gd name="connsiteY30" fmla="*/ 256673 h 430740"/>
                <a:gd name="connsiteX31" fmla="*/ 96253 w 264695"/>
                <a:gd name="connsiteY31" fmla="*/ 260684 h 430740"/>
                <a:gd name="connsiteX32" fmla="*/ 128337 w 264695"/>
                <a:gd name="connsiteY32" fmla="*/ 264694 h 430740"/>
                <a:gd name="connsiteX33" fmla="*/ 124327 w 264695"/>
                <a:gd name="connsiteY33" fmla="*/ 288758 h 430740"/>
                <a:gd name="connsiteX34" fmla="*/ 94065 w 264695"/>
                <a:gd name="connsiteY34" fmla="*/ 295501 h 430740"/>
                <a:gd name="connsiteX35" fmla="*/ 112295 w 264695"/>
                <a:gd name="connsiteY35" fmla="*/ 352926 h 430740"/>
                <a:gd name="connsiteX36" fmla="*/ 124327 w 264695"/>
                <a:gd name="connsiteY36" fmla="*/ 356937 h 430740"/>
                <a:gd name="connsiteX37" fmla="*/ 140369 w 264695"/>
                <a:gd name="connsiteY37" fmla="*/ 381000 h 430740"/>
                <a:gd name="connsiteX38" fmla="*/ 164432 w 264695"/>
                <a:gd name="connsiteY38" fmla="*/ 405063 h 430740"/>
                <a:gd name="connsiteX39" fmla="*/ 172453 w 264695"/>
                <a:gd name="connsiteY39" fmla="*/ 429126 h 430740"/>
                <a:gd name="connsiteX40" fmla="*/ 180474 w 264695"/>
                <a:gd name="connsiteY40" fmla="*/ 401052 h 430740"/>
                <a:gd name="connsiteX41" fmla="*/ 184485 w 264695"/>
                <a:gd name="connsiteY41" fmla="*/ 389021 h 430740"/>
                <a:gd name="connsiteX42" fmla="*/ 188495 w 264695"/>
                <a:gd name="connsiteY42" fmla="*/ 288758 h 430740"/>
                <a:gd name="connsiteX43" fmla="*/ 196516 w 264695"/>
                <a:gd name="connsiteY43" fmla="*/ 276726 h 430740"/>
                <a:gd name="connsiteX44" fmla="*/ 200527 w 264695"/>
                <a:gd name="connsiteY44" fmla="*/ 232610 h 430740"/>
                <a:gd name="connsiteX45" fmla="*/ 216569 w 264695"/>
                <a:gd name="connsiteY45" fmla="*/ 196515 h 430740"/>
                <a:gd name="connsiteX46" fmla="*/ 224590 w 264695"/>
                <a:gd name="connsiteY46" fmla="*/ 148389 h 430740"/>
                <a:gd name="connsiteX47" fmla="*/ 236621 w 264695"/>
                <a:gd name="connsiteY47" fmla="*/ 144379 h 430740"/>
                <a:gd name="connsiteX48" fmla="*/ 264695 w 264695"/>
                <a:gd name="connsiteY48" fmla="*/ 140368 h 430740"/>
                <a:gd name="connsiteX49" fmla="*/ 260685 w 264695"/>
                <a:gd name="connsiteY49" fmla="*/ 116305 h 430740"/>
                <a:gd name="connsiteX50" fmla="*/ 244642 w 264695"/>
                <a:gd name="connsiteY50" fmla="*/ 120315 h 430740"/>
                <a:gd name="connsiteX51" fmla="*/ 220579 w 264695"/>
                <a:gd name="connsiteY51" fmla="*/ 132347 h 430740"/>
                <a:gd name="connsiteX52" fmla="*/ 208548 w 264695"/>
                <a:gd name="connsiteY52" fmla="*/ 108284 h 430740"/>
                <a:gd name="connsiteX53" fmla="*/ 192506 w 264695"/>
                <a:gd name="connsiteY53" fmla="*/ 56147 h 430740"/>
                <a:gd name="connsiteX54" fmla="*/ 180474 w 264695"/>
                <a:gd name="connsiteY54" fmla="*/ 16042 h 430740"/>
                <a:gd name="connsiteX55" fmla="*/ 164432 w 264695"/>
                <a:gd name="connsiteY55" fmla="*/ 0 h 43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4695" h="430740">
                  <a:moveTo>
                    <a:pt x="164432" y="0"/>
                  </a:moveTo>
                  <a:lnTo>
                    <a:pt x="164432" y="0"/>
                  </a:lnTo>
                  <a:cubicBezTo>
                    <a:pt x="153737" y="5347"/>
                    <a:pt x="140347" y="7154"/>
                    <a:pt x="132348" y="16042"/>
                  </a:cubicBezTo>
                  <a:cubicBezTo>
                    <a:pt x="126908" y="22086"/>
                    <a:pt x="130309" y="32216"/>
                    <a:pt x="128337" y="40105"/>
                  </a:cubicBezTo>
                  <a:cubicBezTo>
                    <a:pt x="126286" y="48307"/>
                    <a:pt x="120316" y="64168"/>
                    <a:pt x="120316" y="64168"/>
                  </a:cubicBezTo>
                  <a:cubicBezTo>
                    <a:pt x="121653" y="73526"/>
                    <a:pt x="122473" y="82973"/>
                    <a:pt x="124327" y="92242"/>
                  </a:cubicBezTo>
                  <a:cubicBezTo>
                    <a:pt x="126109" y="101153"/>
                    <a:pt x="133238" y="107394"/>
                    <a:pt x="124327" y="116305"/>
                  </a:cubicBezTo>
                  <a:cubicBezTo>
                    <a:pt x="121338" y="119294"/>
                    <a:pt x="116306" y="118978"/>
                    <a:pt x="112295" y="120315"/>
                  </a:cubicBezTo>
                  <a:cubicBezTo>
                    <a:pt x="98341" y="78452"/>
                    <a:pt x="104876" y="104685"/>
                    <a:pt x="100264" y="40105"/>
                  </a:cubicBezTo>
                  <a:cubicBezTo>
                    <a:pt x="92243" y="41442"/>
                    <a:pt x="84089" y="46087"/>
                    <a:pt x="76200" y="44115"/>
                  </a:cubicBezTo>
                  <a:cubicBezTo>
                    <a:pt x="67503" y="41941"/>
                    <a:pt x="64732" y="14849"/>
                    <a:pt x="64169" y="12031"/>
                  </a:cubicBezTo>
                  <a:cubicBezTo>
                    <a:pt x="60158" y="13368"/>
                    <a:pt x="56202" y="14881"/>
                    <a:pt x="52137" y="16042"/>
                  </a:cubicBezTo>
                  <a:cubicBezTo>
                    <a:pt x="46837" y="17556"/>
                    <a:pt x="40681" y="16995"/>
                    <a:pt x="36095" y="20052"/>
                  </a:cubicBezTo>
                  <a:cubicBezTo>
                    <a:pt x="32084" y="22726"/>
                    <a:pt x="31702" y="28910"/>
                    <a:pt x="28074" y="32084"/>
                  </a:cubicBezTo>
                  <a:cubicBezTo>
                    <a:pt x="20819" y="38432"/>
                    <a:pt x="4011" y="48126"/>
                    <a:pt x="4011" y="48126"/>
                  </a:cubicBezTo>
                  <a:cubicBezTo>
                    <a:pt x="2674" y="52137"/>
                    <a:pt x="0" y="55930"/>
                    <a:pt x="0" y="60158"/>
                  </a:cubicBezTo>
                  <a:cubicBezTo>
                    <a:pt x="0" y="73106"/>
                    <a:pt x="5483" y="78408"/>
                    <a:pt x="12032" y="88231"/>
                  </a:cubicBezTo>
                  <a:cubicBezTo>
                    <a:pt x="19161" y="109622"/>
                    <a:pt x="10249" y="96252"/>
                    <a:pt x="28074" y="96252"/>
                  </a:cubicBezTo>
                  <a:cubicBezTo>
                    <a:pt x="32302" y="96252"/>
                    <a:pt x="36095" y="98926"/>
                    <a:pt x="40106" y="100263"/>
                  </a:cubicBezTo>
                  <a:cubicBezTo>
                    <a:pt x="43360" y="110026"/>
                    <a:pt x="48400" y="117970"/>
                    <a:pt x="40106" y="128337"/>
                  </a:cubicBezTo>
                  <a:cubicBezTo>
                    <a:pt x="37465" y="131638"/>
                    <a:pt x="32085" y="131010"/>
                    <a:pt x="28074" y="132347"/>
                  </a:cubicBezTo>
                  <a:cubicBezTo>
                    <a:pt x="29358" y="137480"/>
                    <a:pt x="33221" y="154672"/>
                    <a:pt x="36095" y="160421"/>
                  </a:cubicBezTo>
                  <a:cubicBezTo>
                    <a:pt x="38250" y="164732"/>
                    <a:pt x="41725" y="168267"/>
                    <a:pt x="44116" y="172452"/>
                  </a:cubicBezTo>
                  <a:cubicBezTo>
                    <a:pt x="47082" y="177643"/>
                    <a:pt x="49171" y="183303"/>
                    <a:pt x="52137" y="188494"/>
                  </a:cubicBezTo>
                  <a:cubicBezTo>
                    <a:pt x="64576" y="210263"/>
                    <a:pt x="56815" y="190498"/>
                    <a:pt x="64169" y="212558"/>
                  </a:cubicBezTo>
                  <a:cubicBezTo>
                    <a:pt x="91819" y="203341"/>
                    <a:pt x="82254" y="210516"/>
                    <a:pt x="96253" y="196515"/>
                  </a:cubicBezTo>
                  <a:cubicBezTo>
                    <a:pt x="111411" y="199547"/>
                    <a:pt x="126288" y="195579"/>
                    <a:pt x="112295" y="216568"/>
                  </a:cubicBezTo>
                  <a:cubicBezTo>
                    <a:pt x="109621" y="220578"/>
                    <a:pt x="104028" y="221578"/>
                    <a:pt x="100264" y="224589"/>
                  </a:cubicBezTo>
                  <a:cubicBezTo>
                    <a:pt x="97311" y="226951"/>
                    <a:pt x="95624" y="230919"/>
                    <a:pt x="92242" y="232610"/>
                  </a:cubicBezTo>
                  <a:cubicBezTo>
                    <a:pt x="84680" y="236391"/>
                    <a:pt x="68179" y="240631"/>
                    <a:pt x="68179" y="240631"/>
                  </a:cubicBezTo>
                  <a:cubicBezTo>
                    <a:pt x="100266" y="251328"/>
                    <a:pt x="62831" y="235283"/>
                    <a:pt x="84221" y="256673"/>
                  </a:cubicBezTo>
                  <a:cubicBezTo>
                    <a:pt x="87210" y="259662"/>
                    <a:pt x="92094" y="259928"/>
                    <a:pt x="96253" y="260684"/>
                  </a:cubicBezTo>
                  <a:cubicBezTo>
                    <a:pt x="106857" y="262612"/>
                    <a:pt x="117642" y="263357"/>
                    <a:pt x="128337" y="264694"/>
                  </a:cubicBezTo>
                  <a:cubicBezTo>
                    <a:pt x="127000" y="272715"/>
                    <a:pt x="130039" y="283624"/>
                    <a:pt x="124327" y="288758"/>
                  </a:cubicBezTo>
                  <a:cubicBezTo>
                    <a:pt x="118615" y="293893"/>
                    <a:pt x="84338" y="266323"/>
                    <a:pt x="94065" y="295501"/>
                  </a:cubicBezTo>
                  <a:cubicBezTo>
                    <a:pt x="95448" y="307952"/>
                    <a:pt x="107251" y="342687"/>
                    <a:pt x="112295" y="352926"/>
                  </a:cubicBezTo>
                  <a:cubicBezTo>
                    <a:pt x="117339" y="363165"/>
                    <a:pt x="120316" y="355600"/>
                    <a:pt x="124327" y="356937"/>
                  </a:cubicBezTo>
                  <a:cubicBezTo>
                    <a:pt x="129674" y="364958"/>
                    <a:pt x="133552" y="374183"/>
                    <a:pt x="140369" y="381000"/>
                  </a:cubicBezTo>
                  <a:lnTo>
                    <a:pt x="164432" y="405063"/>
                  </a:lnTo>
                  <a:cubicBezTo>
                    <a:pt x="167106" y="413084"/>
                    <a:pt x="169779" y="437147"/>
                    <a:pt x="172453" y="429126"/>
                  </a:cubicBezTo>
                  <a:cubicBezTo>
                    <a:pt x="182072" y="400271"/>
                    <a:pt x="170400" y="436311"/>
                    <a:pt x="180474" y="401052"/>
                  </a:cubicBezTo>
                  <a:cubicBezTo>
                    <a:pt x="181635" y="396987"/>
                    <a:pt x="183148" y="393031"/>
                    <a:pt x="184485" y="389021"/>
                  </a:cubicBezTo>
                  <a:cubicBezTo>
                    <a:pt x="185822" y="355600"/>
                    <a:pt x="184932" y="322015"/>
                    <a:pt x="188495" y="288758"/>
                  </a:cubicBezTo>
                  <a:cubicBezTo>
                    <a:pt x="189008" y="283965"/>
                    <a:pt x="195506" y="281439"/>
                    <a:pt x="196516" y="276726"/>
                  </a:cubicBezTo>
                  <a:cubicBezTo>
                    <a:pt x="199610" y="262288"/>
                    <a:pt x="197961" y="247151"/>
                    <a:pt x="200527" y="232610"/>
                  </a:cubicBezTo>
                  <a:cubicBezTo>
                    <a:pt x="203963" y="213138"/>
                    <a:pt x="207341" y="210358"/>
                    <a:pt x="216569" y="196515"/>
                  </a:cubicBezTo>
                  <a:cubicBezTo>
                    <a:pt x="219243" y="180473"/>
                    <a:pt x="218752" y="163568"/>
                    <a:pt x="224590" y="148389"/>
                  </a:cubicBezTo>
                  <a:cubicBezTo>
                    <a:pt x="226107" y="144444"/>
                    <a:pt x="232476" y="145208"/>
                    <a:pt x="236621" y="144379"/>
                  </a:cubicBezTo>
                  <a:cubicBezTo>
                    <a:pt x="245890" y="142525"/>
                    <a:pt x="255337" y="141705"/>
                    <a:pt x="264695" y="140368"/>
                  </a:cubicBezTo>
                  <a:cubicBezTo>
                    <a:pt x="263358" y="132347"/>
                    <a:pt x="266435" y="122055"/>
                    <a:pt x="260685" y="116305"/>
                  </a:cubicBezTo>
                  <a:cubicBezTo>
                    <a:pt x="256787" y="112407"/>
                    <a:pt x="249942" y="118801"/>
                    <a:pt x="244642" y="120315"/>
                  </a:cubicBezTo>
                  <a:cubicBezTo>
                    <a:pt x="230116" y="124465"/>
                    <a:pt x="233759" y="123561"/>
                    <a:pt x="220579" y="132347"/>
                  </a:cubicBezTo>
                  <a:cubicBezTo>
                    <a:pt x="214946" y="123897"/>
                    <a:pt x="209932" y="118662"/>
                    <a:pt x="208548" y="108284"/>
                  </a:cubicBezTo>
                  <a:cubicBezTo>
                    <a:pt x="201448" y="55032"/>
                    <a:pt x="220527" y="65489"/>
                    <a:pt x="192506" y="56147"/>
                  </a:cubicBezTo>
                  <a:cubicBezTo>
                    <a:pt x="190901" y="49726"/>
                    <a:pt x="183402" y="17994"/>
                    <a:pt x="180474" y="16042"/>
                  </a:cubicBezTo>
                  <a:lnTo>
                    <a:pt x="164432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7" name="Freeform 244">
              <a:extLst>
                <a:ext uri="{FF2B5EF4-FFF2-40B4-BE49-F238E27FC236}">
                  <a16:creationId xmlns:a16="http://schemas.microsoft.com/office/drawing/2014/main" xmlns="" id="{86CA0A21-9E75-4558-A463-51207020EE40}"/>
                </a:ext>
              </a:extLst>
            </p:cNvPr>
            <p:cNvSpPr/>
            <p:nvPr/>
          </p:nvSpPr>
          <p:spPr>
            <a:xfrm>
              <a:off x="4765295" y="2004202"/>
              <a:ext cx="62494" cy="131042"/>
            </a:xfrm>
            <a:custGeom>
              <a:avLst/>
              <a:gdLst>
                <a:gd name="connsiteX0" fmla="*/ 28074 w 64169"/>
                <a:gd name="connsiteY0" fmla="*/ 4010 h 153841"/>
                <a:gd name="connsiteX1" fmla="*/ 28074 w 64169"/>
                <a:gd name="connsiteY1" fmla="*/ 4010 h 153841"/>
                <a:gd name="connsiteX2" fmla="*/ 52137 w 64169"/>
                <a:gd name="connsiteY2" fmla="*/ 60158 h 153841"/>
                <a:gd name="connsiteX3" fmla="*/ 60158 w 64169"/>
                <a:gd name="connsiteY3" fmla="*/ 84221 h 153841"/>
                <a:gd name="connsiteX4" fmla="*/ 64169 w 64169"/>
                <a:gd name="connsiteY4" fmla="*/ 96253 h 153841"/>
                <a:gd name="connsiteX5" fmla="*/ 60158 w 64169"/>
                <a:gd name="connsiteY5" fmla="*/ 120316 h 153841"/>
                <a:gd name="connsiteX6" fmla="*/ 56147 w 64169"/>
                <a:gd name="connsiteY6" fmla="*/ 144379 h 153841"/>
                <a:gd name="connsiteX7" fmla="*/ 28074 w 64169"/>
                <a:gd name="connsiteY7" fmla="*/ 148389 h 153841"/>
                <a:gd name="connsiteX8" fmla="*/ 20053 w 64169"/>
                <a:gd name="connsiteY8" fmla="*/ 124326 h 153841"/>
                <a:gd name="connsiteX9" fmla="*/ 16042 w 64169"/>
                <a:gd name="connsiteY9" fmla="*/ 88232 h 153841"/>
                <a:gd name="connsiteX10" fmla="*/ 8021 w 64169"/>
                <a:gd name="connsiteY10" fmla="*/ 80210 h 153841"/>
                <a:gd name="connsiteX11" fmla="*/ 0 w 64169"/>
                <a:gd name="connsiteY11" fmla="*/ 56147 h 153841"/>
                <a:gd name="connsiteX12" fmla="*/ 4011 w 64169"/>
                <a:gd name="connsiteY12" fmla="*/ 40105 h 153841"/>
                <a:gd name="connsiteX13" fmla="*/ 12032 w 64169"/>
                <a:gd name="connsiteY13" fmla="*/ 16042 h 153841"/>
                <a:gd name="connsiteX14" fmla="*/ 16042 w 64169"/>
                <a:gd name="connsiteY14" fmla="*/ 0 h 153841"/>
                <a:gd name="connsiteX15" fmla="*/ 28074 w 64169"/>
                <a:gd name="connsiteY15" fmla="*/ 4010 h 153841"/>
                <a:gd name="connsiteX0" fmla="*/ 28074 w 64169"/>
                <a:gd name="connsiteY0" fmla="*/ 4010 h 153841"/>
                <a:gd name="connsiteX1" fmla="*/ 28074 w 64169"/>
                <a:gd name="connsiteY1" fmla="*/ 4010 h 153841"/>
                <a:gd name="connsiteX2" fmla="*/ 37427 w 64169"/>
                <a:gd name="connsiteY2" fmla="*/ 44442 h 153841"/>
                <a:gd name="connsiteX3" fmla="*/ 52137 w 64169"/>
                <a:gd name="connsiteY3" fmla="*/ 60158 h 153841"/>
                <a:gd name="connsiteX4" fmla="*/ 60158 w 64169"/>
                <a:gd name="connsiteY4" fmla="*/ 84221 h 153841"/>
                <a:gd name="connsiteX5" fmla="*/ 64169 w 64169"/>
                <a:gd name="connsiteY5" fmla="*/ 96253 h 153841"/>
                <a:gd name="connsiteX6" fmla="*/ 60158 w 64169"/>
                <a:gd name="connsiteY6" fmla="*/ 120316 h 153841"/>
                <a:gd name="connsiteX7" fmla="*/ 56147 w 64169"/>
                <a:gd name="connsiteY7" fmla="*/ 144379 h 153841"/>
                <a:gd name="connsiteX8" fmla="*/ 28074 w 64169"/>
                <a:gd name="connsiteY8" fmla="*/ 148389 h 153841"/>
                <a:gd name="connsiteX9" fmla="*/ 20053 w 64169"/>
                <a:gd name="connsiteY9" fmla="*/ 124326 h 153841"/>
                <a:gd name="connsiteX10" fmla="*/ 16042 w 64169"/>
                <a:gd name="connsiteY10" fmla="*/ 88232 h 153841"/>
                <a:gd name="connsiteX11" fmla="*/ 8021 w 64169"/>
                <a:gd name="connsiteY11" fmla="*/ 80210 h 153841"/>
                <a:gd name="connsiteX12" fmla="*/ 0 w 64169"/>
                <a:gd name="connsiteY12" fmla="*/ 56147 h 153841"/>
                <a:gd name="connsiteX13" fmla="*/ 4011 w 64169"/>
                <a:gd name="connsiteY13" fmla="*/ 40105 h 153841"/>
                <a:gd name="connsiteX14" fmla="*/ 12032 w 64169"/>
                <a:gd name="connsiteY14" fmla="*/ 16042 h 153841"/>
                <a:gd name="connsiteX15" fmla="*/ 16042 w 64169"/>
                <a:gd name="connsiteY15" fmla="*/ 0 h 153841"/>
                <a:gd name="connsiteX16" fmla="*/ 28074 w 64169"/>
                <a:gd name="connsiteY16" fmla="*/ 4010 h 153841"/>
                <a:gd name="connsiteX0" fmla="*/ 28074 w 77352"/>
                <a:gd name="connsiteY0" fmla="*/ 4010 h 153841"/>
                <a:gd name="connsiteX1" fmla="*/ 28074 w 77352"/>
                <a:gd name="connsiteY1" fmla="*/ 4010 h 153841"/>
                <a:gd name="connsiteX2" fmla="*/ 37427 w 77352"/>
                <a:gd name="connsiteY2" fmla="*/ 44442 h 153841"/>
                <a:gd name="connsiteX3" fmla="*/ 76934 w 77352"/>
                <a:gd name="connsiteY3" fmla="*/ 60158 h 153841"/>
                <a:gd name="connsiteX4" fmla="*/ 60158 w 77352"/>
                <a:gd name="connsiteY4" fmla="*/ 84221 h 153841"/>
                <a:gd name="connsiteX5" fmla="*/ 64169 w 77352"/>
                <a:gd name="connsiteY5" fmla="*/ 96253 h 153841"/>
                <a:gd name="connsiteX6" fmla="*/ 60158 w 77352"/>
                <a:gd name="connsiteY6" fmla="*/ 120316 h 153841"/>
                <a:gd name="connsiteX7" fmla="*/ 56147 w 77352"/>
                <a:gd name="connsiteY7" fmla="*/ 144379 h 153841"/>
                <a:gd name="connsiteX8" fmla="*/ 28074 w 77352"/>
                <a:gd name="connsiteY8" fmla="*/ 148389 h 153841"/>
                <a:gd name="connsiteX9" fmla="*/ 20053 w 77352"/>
                <a:gd name="connsiteY9" fmla="*/ 124326 h 153841"/>
                <a:gd name="connsiteX10" fmla="*/ 16042 w 77352"/>
                <a:gd name="connsiteY10" fmla="*/ 88232 h 153841"/>
                <a:gd name="connsiteX11" fmla="*/ 8021 w 77352"/>
                <a:gd name="connsiteY11" fmla="*/ 80210 h 153841"/>
                <a:gd name="connsiteX12" fmla="*/ 0 w 77352"/>
                <a:gd name="connsiteY12" fmla="*/ 56147 h 153841"/>
                <a:gd name="connsiteX13" fmla="*/ 4011 w 77352"/>
                <a:gd name="connsiteY13" fmla="*/ 40105 h 153841"/>
                <a:gd name="connsiteX14" fmla="*/ 12032 w 77352"/>
                <a:gd name="connsiteY14" fmla="*/ 16042 h 153841"/>
                <a:gd name="connsiteX15" fmla="*/ 16042 w 77352"/>
                <a:gd name="connsiteY15" fmla="*/ 0 h 153841"/>
                <a:gd name="connsiteX16" fmla="*/ 28074 w 77352"/>
                <a:gd name="connsiteY16" fmla="*/ 4010 h 153841"/>
                <a:gd name="connsiteX0" fmla="*/ 29792 w 79070"/>
                <a:gd name="connsiteY0" fmla="*/ 4010 h 150185"/>
                <a:gd name="connsiteX1" fmla="*/ 29792 w 79070"/>
                <a:gd name="connsiteY1" fmla="*/ 4010 h 150185"/>
                <a:gd name="connsiteX2" fmla="*/ 39145 w 79070"/>
                <a:gd name="connsiteY2" fmla="*/ 44442 h 150185"/>
                <a:gd name="connsiteX3" fmla="*/ 78652 w 79070"/>
                <a:gd name="connsiteY3" fmla="*/ 60158 h 150185"/>
                <a:gd name="connsiteX4" fmla="*/ 61876 w 79070"/>
                <a:gd name="connsiteY4" fmla="*/ 84221 h 150185"/>
                <a:gd name="connsiteX5" fmla="*/ 65887 w 79070"/>
                <a:gd name="connsiteY5" fmla="*/ 96253 h 150185"/>
                <a:gd name="connsiteX6" fmla="*/ 61876 w 79070"/>
                <a:gd name="connsiteY6" fmla="*/ 120316 h 150185"/>
                <a:gd name="connsiteX7" fmla="*/ 57865 w 79070"/>
                <a:gd name="connsiteY7" fmla="*/ 144379 h 150185"/>
                <a:gd name="connsiteX8" fmla="*/ 29792 w 79070"/>
                <a:gd name="connsiteY8" fmla="*/ 148389 h 150185"/>
                <a:gd name="connsiteX9" fmla="*/ 73 w 79070"/>
                <a:gd name="connsiteY9" fmla="*/ 121226 h 150185"/>
                <a:gd name="connsiteX10" fmla="*/ 17760 w 79070"/>
                <a:gd name="connsiteY10" fmla="*/ 88232 h 150185"/>
                <a:gd name="connsiteX11" fmla="*/ 9739 w 79070"/>
                <a:gd name="connsiteY11" fmla="*/ 80210 h 150185"/>
                <a:gd name="connsiteX12" fmla="*/ 1718 w 79070"/>
                <a:gd name="connsiteY12" fmla="*/ 56147 h 150185"/>
                <a:gd name="connsiteX13" fmla="*/ 5729 w 79070"/>
                <a:gd name="connsiteY13" fmla="*/ 40105 h 150185"/>
                <a:gd name="connsiteX14" fmla="*/ 13750 w 79070"/>
                <a:gd name="connsiteY14" fmla="*/ 16042 h 150185"/>
                <a:gd name="connsiteX15" fmla="*/ 17760 w 79070"/>
                <a:gd name="connsiteY15" fmla="*/ 0 h 150185"/>
                <a:gd name="connsiteX16" fmla="*/ 29792 w 79070"/>
                <a:gd name="connsiteY16" fmla="*/ 4010 h 150185"/>
                <a:gd name="connsiteX0" fmla="*/ 30148 w 79426"/>
                <a:gd name="connsiteY0" fmla="*/ 4010 h 145228"/>
                <a:gd name="connsiteX1" fmla="*/ 30148 w 79426"/>
                <a:gd name="connsiteY1" fmla="*/ 4010 h 145228"/>
                <a:gd name="connsiteX2" fmla="*/ 39501 w 79426"/>
                <a:gd name="connsiteY2" fmla="*/ 44442 h 145228"/>
                <a:gd name="connsiteX3" fmla="*/ 79008 w 79426"/>
                <a:gd name="connsiteY3" fmla="*/ 60158 h 145228"/>
                <a:gd name="connsiteX4" fmla="*/ 62232 w 79426"/>
                <a:gd name="connsiteY4" fmla="*/ 84221 h 145228"/>
                <a:gd name="connsiteX5" fmla="*/ 66243 w 79426"/>
                <a:gd name="connsiteY5" fmla="*/ 96253 h 145228"/>
                <a:gd name="connsiteX6" fmla="*/ 62232 w 79426"/>
                <a:gd name="connsiteY6" fmla="*/ 120316 h 145228"/>
                <a:gd name="connsiteX7" fmla="*/ 58221 w 79426"/>
                <a:gd name="connsiteY7" fmla="*/ 144379 h 145228"/>
                <a:gd name="connsiteX8" fmla="*/ 39447 w 79426"/>
                <a:gd name="connsiteY8" fmla="*/ 126692 h 145228"/>
                <a:gd name="connsiteX9" fmla="*/ 429 w 79426"/>
                <a:gd name="connsiteY9" fmla="*/ 121226 h 145228"/>
                <a:gd name="connsiteX10" fmla="*/ 18116 w 79426"/>
                <a:gd name="connsiteY10" fmla="*/ 88232 h 145228"/>
                <a:gd name="connsiteX11" fmla="*/ 10095 w 79426"/>
                <a:gd name="connsiteY11" fmla="*/ 80210 h 145228"/>
                <a:gd name="connsiteX12" fmla="*/ 2074 w 79426"/>
                <a:gd name="connsiteY12" fmla="*/ 56147 h 145228"/>
                <a:gd name="connsiteX13" fmla="*/ 6085 w 79426"/>
                <a:gd name="connsiteY13" fmla="*/ 40105 h 145228"/>
                <a:gd name="connsiteX14" fmla="*/ 14106 w 79426"/>
                <a:gd name="connsiteY14" fmla="*/ 16042 h 145228"/>
                <a:gd name="connsiteX15" fmla="*/ 18116 w 79426"/>
                <a:gd name="connsiteY15" fmla="*/ 0 h 145228"/>
                <a:gd name="connsiteX16" fmla="*/ 30148 w 79426"/>
                <a:gd name="connsiteY16" fmla="*/ 4010 h 145228"/>
                <a:gd name="connsiteX0" fmla="*/ 30148 w 79426"/>
                <a:gd name="connsiteY0" fmla="*/ 4010 h 166546"/>
                <a:gd name="connsiteX1" fmla="*/ 30148 w 79426"/>
                <a:gd name="connsiteY1" fmla="*/ 4010 h 166546"/>
                <a:gd name="connsiteX2" fmla="*/ 39501 w 79426"/>
                <a:gd name="connsiteY2" fmla="*/ 44442 h 166546"/>
                <a:gd name="connsiteX3" fmla="*/ 79008 w 79426"/>
                <a:gd name="connsiteY3" fmla="*/ 60158 h 166546"/>
                <a:gd name="connsiteX4" fmla="*/ 62232 w 79426"/>
                <a:gd name="connsiteY4" fmla="*/ 84221 h 166546"/>
                <a:gd name="connsiteX5" fmla="*/ 66243 w 79426"/>
                <a:gd name="connsiteY5" fmla="*/ 96253 h 166546"/>
                <a:gd name="connsiteX6" fmla="*/ 62232 w 79426"/>
                <a:gd name="connsiteY6" fmla="*/ 120316 h 166546"/>
                <a:gd name="connsiteX7" fmla="*/ 42723 w 79426"/>
                <a:gd name="connsiteY7" fmla="*/ 166076 h 166546"/>
                <a:gd name="connsiteX8" fmla="*/ 39447 w 79426"/>
                <a:gd name="connsiteY8" fmla="*/ 126692 h 166546"/>
                <a:gd name="connsiteX9" fmla="*/ 429 w 79426"/>
                <a:gd name="connsiteY9" fmla="*/ 121226 h 166546"/>
                <a:gd name="connsiteX10" fmla="*/ 18116 w 79426"/>
                <a:gd name="connsiteY10" fmla="*/ 88232 h 166546"/>
                <a:gd name="connsiteX11" fmla="*/ 10095 w 79426"/>
                <a:gd name="connsiteY11" fmla="*/ 80210 h 166546"/>
                <a:gd name="connsiteX12" fmla="*/ 2074 w 79426"/>
                <a:gd name="connsiteY12" fmla="*/ 56147 h 166546"/>
                <a:gd name="connsiteX13" fmla="*/ 6085 w 79426"/>
                <a:gd name="connsiteY13" fmla="*/ 40105 h 166546"/>
                <a:gd name="connsiteX14" fmla="*/ 14106 w 79426"/>
                <a:gd name="connsiteY14" fmla="*/ 16042 h 166546"/>
                <a:gd name="connsiteX15" fmla="*/ 18116 w 79426"/>
                <a:gd name="connsiteY15" fmla="*/ 0 h 166546"/>
                <a:gd name="connsiteX16" fmla="*/ 30148 w 79426"/>
                <a:gd name="connsiteY16" fmla="*/ 4010 h 16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426" h="166546">
                  <a:moveTo>
                    <a:pt x="30148" y="4010"/>
                  </a:moveTo>
                  <a:lnTo>
                    <a:pt x="30148" y="4010"/>
                  </a:lnTo>
                  <a:cubicBezTo>
                    <a:pt x="33257" y="8166"/>
                    <a:pt x="35491" y="35084"/>
                    <a:pt x="39501" y="44442"/>
                  </a:cubicBezTo>
                  <a:cubicBezTo>
                    <a:pt x="43512" y="53800"/>
                    <a:pt x="75220" y="53528"/>
                    <a:pt x="79008" y="60158"/>
                  </a:cubicBezTo>
                  <a:cubicBezTo>
                    <a:pt x="82796" y="66788"/>
                    <a:pt x="59558" y="76200"/>
                    <a:pt x="62232" y="84221"/>
                  </a:cubicBezTo>
                  <a:lnTo>
                    <a:pt x="66243" y="96253"/>
                  </a:lnTo>
                  <a:cubicBezTo>
                    <a:pt x="64906" y="104274"/>
                    <a:pt x="66152" y="108679"/>
                    <a:pt x="62232" y="120316"/>
                  </a:cubicBezTo>
                  <a:cubicBezTo>
                    <a:pt x="58312" y="131953"/>
                    <a:pt x="34916" y="142652"/>
                    <a:pt x="42723" y="166076"/>
                  </a:cubicBezTo>
                  <a:cubicBezTo>
                    <a:pt x="35164" y="171116"/>
                    <a:pt x="46496" y="134167"/>
                    <a:pt x="39447" y="126692"/>
                  </a:cubicBezTo>
                  <a:cubicBezTo>
                    <a:pt x="32398" y="119217"/>
                    <a:pt x="3984" y="127636"/>
                    <a:pt x="429" y="121226"/>
                  </a:cubicBezTo>
                  <a:cubicBezTo>
                    <a:pt x="-3126" y="114816"/>
                    <a:pt x="16505" y="95068"/>
                    <a:pt x="18116" y="88232"/>
                  </a:cubicBezTo>
                  <a:cubicBezTo>
                    <a:pt x="19727" y="81396"/>
                    <a:pt x="11786" y="83592"/>
                    <a:pt x="10095" y="80210"/>
                  </a:cubicBezTo>
                  <a:cubicBezTo>
                    <a:pt x="6314" y="72648"/>
                    <a:pt x="2074" y="56147"/>
                    <a:pt x="2074" y="56147"/>
                  </a:cubicBezTo>
                  <a:cubicBezTo>
                    <a:pt x="3411" y="50800"/>
                    <a:pt x="4501" y="45384"/>
                    <a:pt x="6085" y="40105"/>
                  </a:cubicBezTo>
                  <a:cubicBezTo>
                    <a:pt x="8515" y="32007"/>
                    <a:pt x="12056" y="24244"/>
                    <a:pt x="14106" y="16042"/>
                  </a:cubicBezTo>
                  <a:lnTo>
                    <a:pt x="18116" y="0"/>
                  </a:lnTo>
                  <a:lnTo>
                    <a:pt x="30148" y="401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8" name="Freeform 245">
              <a:extLst>
                <a:ext uri="{FF2B5EF4-FFF2-40B4-BE49-F238E27FC236}">
                  <a16:creationId xmlns:a16="http://schemas.microsoft.com/office/drawing/2014/main" xmlns="" id="{39B0772D-B6A7-4EC5-A453-D6E5866F9CA8}"/>
                </a:ext>
              </a:extLst>
            </p:cNvPr>
            <p:cNvSpPr/>
            <p:nvPr/>
          </p:nvSpPr>
          <p:spPr>
            <a:xfrm>
              <a:off x="4725903" y="1776137"/>
              <a:ext cx="160934" cy="146316"/>
            </a:xfrm>
            <a:custGeom>
              <a:avLst/>
              <a:gdLst>
                <a:gd name="connsiteX0" fmla="*/ 20053 w 204537"/>
                <a:gd name="connsiteY0" fmla="*/ 33183 h 185959"/>
                <a:gd name="connsiteX1" fmla="*/ 20053 w 204537"/>
                <a:gd name="connsiteY1" fmla="*/ 33183 h 185959"/>
                <a:gd name="connsiteX2" fmla="*/ 4011 w 204537"/>
                <a:gd name="connsiteY2" fmla="*/ 65267 h 185959"/>
                <a:gd name="connsiteX3" fmla="*/ 0 w 204537"/>
                <a:gd name="connsiteY3" fmla="*/ 89331 h 185959"/>
                <a:gd name="connsiteX4" fmla="*/ 4011 w 204537"/>
                <a:gd name="connsiteY4" fmla="*/ 105373 h 185959"/>
                <a:gd name="connsiteX5" fmla="*/ 28074 w 204537"/>
                <a:gd name="connsiteY5" fmla="*/ 117404 h 185959"/>
                <a:gd name="connsiteX6" fmla="*/ 40106 w 204537"/>
                <a:gd name="connsiteY6" fmla="*/ 149489 h 185959"/>
                <a:gd name="connsiteX7" fmla="*/ 44116 w 204537"/>
                <a:gd name="connsiteY7" fmla="*/ 161520 h 185959"/>
                <a:gd name="connsiteX8" fmla="*/ 92242 w 204537"/>
                <a:gd name="connsiteY8" fmla="*/ 165531 h 185959"/>
                <a:gd name="connsiteX9" fmla="*/ 96253 w 204537"/>
                <a:gd name="connsiteY9" fmla="*/ 177562 h 185959"/>
                <a:gd name="connsiteX10" fmla="*/ 136358 w 204537"/>
                <a:gd name="connsiteY10" fmla="*/ 181573 h 185959"/>
                <a:gd name="connsiteX11" fmla="*/ 140369 w 204537"/>
                <a:gd name="connsiteY11" fmla="*/ 165531 h 185959"/>
                <a:gd name="connsiteX12" fmla="*/ 180474 w 204537"/>
                <a:gd name="connsiteY12" fmla="*/ 149489 h 185959"/>
                <a:gd name="connsiteX13" fmla="*/ 184484 w 204537"/>
                <a:gd name="connsiteY13" fmla="*/ 117404 h 185959"/>
                <a:gd name="connsiteX14" fmla="*/ 204537 w 204537"/>
                <a:gd name="connsiteY14" fmla="*/ 101362 h 185959"/>
                <a:gd name="connsiteX15" fmla="*/ 200527 w 204537"/>
                <a:gd name="connsiteY15" fmla="*/ 89331 h 185959"/>
                <a:gd name="connsiteX16" fmla="*/ 192506 w 204537"/>
                <a:gd name="connsiteY16" fmla="*/ 77299 h 185959"/>
                <a:gd name="connsiteX17" fmla="*/ 188495 w 204537"/>
                <a:gd name="connsiteY17" fmla="*/ 57246 h 185959"/>
                <a:gd name="connsiteX18" fmla="*/ 156411 w 204537"/>
                <a:gd name="connsiteY18" fmla="*/ 61257 h 185959"/>
                <a:gd name="connsiteX19" fmla="*/ 144379 w 204537"/>
                <a:gd name="connsiteY19" fmla="*/ 65267 h 185959"/>
                <a:gd name="connsiteX20" fmla="*/ 140369 w 204537"/>
                <a:gd name="connsiteY20" fmla="*/ 53236 h 185959"/>
                <a:gd name="connsiteX21" fmla="*/ 136358 w 204537"/>
                <a:gd name="connsiteY21" fmla="*/ 37194 h 185959"/>
                <a:gd name="connsiteX22" fmla="*/ 124327 w 204537"/>
                <a:gd name="connsiteY22" fmla="*/ 33183 h 185959"/>
                <a:gd name="connsiteX23" fmla="*/ 112295 w 204537"/>
                <a:gd name="connsiteY23" fmla="*/ 37194 h 185959"/>
                <a:gd name="connsiteX24" fmla="*/ 100263 w 204537"/>
                <a:gd name="connsiteY24" fmla="*/ 45215 h 185959"/>
                <a:gd name="connsiteX25" fmla="*/ 96253 w 204537"/>
                <a:gd name="connsiteY25" fmla="*/ 33183 h 185959"/>
                <a:gd name="connsiteX26" fmla="*/ 92242 w 204537"/>
                <a:gd name="connsiteY26" fmla="*/ 1099 h 185959"/>
                <a:gd name="connsiteX27" fmla="*/ 80211 w 204537"/>
                <a:gd name="connsiteY27" fmla="*/ 9120 h 185959"/>
                <a:gd name="connsiteX28" fmla="*/ 60158 w 204537"/>
                <a:gd name="connsiteY28" fmla="*/ 41204 h 185959"/>
                <a:gd name="connsiteX29" fmla="*/ 20053 w 204537"/>
                <a:gd name="connsiteY29" fmla="*/ 33183 h 185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4537" h="185959">
                  <a:moveTo>
                    <a:pt x="20053" y="33183"/>
                  </a:moveTo>
                  <a:lnTo>
                    <a:pt x="20053" y="33183"/>
                  </a:lnTo>
                  <a:cubicBezTo>
                    <a:pt x="14706" y="43878"/>
                    <a:pt x="7157" y="53731"/>
                    <a:pt x="4011" y="65267"/>
                  </a:cubicBezTo>
                  <a:cubicBezTo>
                    <a:pt x="-7485" y="107418"/>
                    <a:pt x="29783" y="44654"/>
                    <a:pt x="0" y="89331"/>
                  </a:cubicBezTo>
                  <a:cubicBezTo>
                    <a:pt x="1337" y="94678"/>
                    <a:pt x="954" y="100787"/>
                    <a:pt x="4011" y="105373"/>
                  </a:cubicBezTo>
                  <a:cubicBezTo>
                    <a:pt x="8454" y="112038"/>
                    <a:pt x="21210" y="115116"/>
                    <a:pt x="28074" y="117404"/>
                  </a:cubicBezTo>
                  <a:cubicBezTo>
                    <a:pt x="41277" y="137210"/>
                    <a:pt x="33168" y="121737"/>
                    <a:pt x="40106" y="149489"/>
                  </a:cubicBezTo>
                  <a:cubicBezTo>
                    <a:pt x="41131" y="153590"/>
                    <a:pt x="40076" y="160277"/>
                    <a:pt x="44116" y="161520"/>
                  </a:cubicBezTo>
                  <a:cubicBezTo>
                    <a:pt x="59502" y="166254"/>
                    <a:pt x="76200" y="164194"/>
                    <a:pt x="92242" y="165531"/>
                  </a:cubicBezTo>
                  <a:cubicBezTo>
                    <a:pt x="93579" y="169541"/>
                    <a:pt x="93612" y="174261"/>
                    <a:pt x="96253" y="177562"/>
                  </a:cubicBezTo>
                  <a:cubicBezTo>
                    <a:pt x="107817" y="192017"/>
                    <a:pt x="119854" y="183930"/>
                    <a:pt x="136358" y="181573"/>
                  </a:cubicBezTo>
                  <a:cubicBezTo>
                    <a:pt x="137695" y="176226"/>
                    <a:pt x="135439" y="167996"/>
                    <a:pt x="140369" y="165531"/>
                  </a:cubicBezTo>
                  <a:cubicBezTo>
                    <a:pt x="186934" y="142248"/>
                    <a:pt x="170445" y="179571"/>
                    <a:pt x="180474" y="149489"/>
                  </a:cubicBezTo>
                  <a:cubicBezTo>
                    <a:pt x="181811" y="138794"/>
                    <a:pt x="181387" y="127728"/>
                    <a:pt x="184484" y="117404"/>
                  </a:cubicBezTo>
                  <a:cubicBezTo>
                    <a:pt x="185912" y="112643"/>
                    <a:pt x="202109" y="102981"/>
                    <a:pt x="204537" y="101362"/>
                  </a:cubicBezTo>
                  <a:cubicBezTo>
                    <a:pt x="203200" y="97352"/>
                    <a:pt x="202417" y="93112"/>
                    <a:pt x="200527" y="89331"/>
                  </a:cubicBezTo>
                  <a:cubicBezTo>
                    <a:pt x="198371" y="85020"/>
                    <a:pt x="194198" y="81812"/>
                    <a:pt x="192506" y="77299"/>
                  </a:cubicBezTo>
                  <a:cubicBezTo>
                    <a:pt x="190112" y="70916"/>
                    <a:pt x="189832" y="63930"/>
                    <a:pt x="188495" y="57246"/>
                  </a:cubicBezTo>
                  <a:cubicBezTo>
                    <a:pt x="177800" y="58583"/>
                    <a:pt x="167015" y="59329"/>
                    <a:pt x="156411" y="61257"/>
                  </a:cubicBezTo>
                  <a:cubicBezTo>
                    <a:pt x="152252" y="62013"/>
                    <a:pt x="148160" y="67158"/>
                    <a:pt x="144379" y="65267"/>
                  </a:cubicBezTo>
                  <a:cubicBezTo>
                    <a:pt x="140598" y="63377"/>
                    <a:pt x="141530" y="57301"/>
                    <a:pt x="140369" y="53236"/>
                  </a:cubicBezTo>
                  <a:cubicBezTo>
                    <a:pt x="138855" y="47936"/>
                    <a:pt x="139801" y="41498"/>
                    <a:pt x="136358" y="37194"/>
                  </a:cubicBezTo>
                  <a:cubicBezTo>
                    <a:pt x="133717" y="33893"/>
                    <a:pt x="128337" y="34520"/>
                    <a:pt x="124327" y="33183"/>
                  </a:cubicBezTo>
                  <a:cubicBezTo>
                    <a:pt x="120316" y="34520"/>
                    <a:pt x="116076" y="35303"/>
                    <a:pt x="112295" y="37194"/>
                  </a:cubicBezTo>
                  <a:cubicBezTo>
                    <a:pt x="107984" y="39350"/>
                    <a:pt x="104939" y="46384"/>
                    <a:pt x="100263" y="45215"/>
                  </a:cubicBezTo>
                  <a:cubicBezTo>
                    <a:pt x="96162" y="44190"/>
                    <a:pt x="97590" y="37194"/>
                    <a:pt x="96253" y="33183"/>
                  </a:cubicBezTo>
                  <a:cubicBezTo>
                    <a:pt x="94916" y="22488"/>
                    <a:pt x="98221" y="10067"/>
                    <a:pt x="92242" y="1099"/>
                  </a:cubicBezTo>
                  <a:cubicBezTo>
                    <a:pt x="89568" y="-2911"/>
                    <a:pt x="82765" y="5033"/>
                    <a:pt x="80211" y="9120"/>
                  </a:cubicBezTo>
                  <a:cubicBezTo>
                    <a:pt x="56349" y="47300"/>
                    <a:pt x="87387" y="23052"/>
                    <a:pt x="60158" y="41204"/>
                  </a:cubicBezTo>
                  <a:cubicBezTo>
                    <a:pt x="42282" y="36736"/>
                    <a:pt x="26737" y="34520"/>
                    <a:pt x="20053" y="33183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09" name="Group 246">
              <a:extLst>
                <a:ext uri="{FF2B5EF4-FFF2-40B4-BE49-F238E27FC236}">
                  <a16:creationId xmlns:a16="http://schemas.microsoft.com/office/drawing/2014/main" xmlns="" id="{617E05B2-B3F6-4F8F-A783-427508A5BB57}"/>
                </a:ext>
              </a:extLst>
            </p:cNvPr>
            <p:cNvGrpSpPr/>
            <p:nvPr/>
          </p:nvGrpSpPr>
          <p:grpSpPr>
            <a:xfrm>
              <a:off x="4878002" y="1687555"/>
              <a:ext cx="3108103" cy="1954296"/>
              <a:chOff x="4957813" y="1189740"/>
              <a:chExt cx="3950214" cy="2483794"/>
            </a:xfrm>
            <a:grpFill/>
          </p:grpSpPr>
          <p:sp>
            <p:nvSpPr>
              <p:cNvPr id="241" name="Freeform 278">
                <a:extLst>
                  <a:ext uri="{FF2B5EF4-FFF2-40B4-BE49-F238E27FC236}">
                    <a16:creationId xmlns:a16="http://schemas.microsoft.com/office/drawing/2014/main" xmlns="" id="{3F501299-C0A9-4D56-8EFF-C99A7F6F6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813" y="1696363"/>
                <a:ext cx="3950214" cy="1977171"/>
              </a:xfrm>
              <a:custGeom>
                <a:avLst/>
                <a:gdLst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2838307 w 6006665"/>
                  <a:gd name="connsiteY3" fmla="*/ 0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916115 w 6006665"/>
                  <a:gd name="connsiteY6" fmla="*/ 52267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2991106 w 6006665"/>
                  <a:gd name="connsiteY11" fmla="*/ 161345 h 3006470"/>
                  <a:gd name="connsiteX12" fmla="*/ 3086005 w 6006665"/>
                  <a:gd name="connsiteY12" fmla="*/ 161345 h 3006470"/>
                  <a:gd name="connsiteX13" fmla="*/ 3097912 w 6006665"/>
                  <a:gd name="connsiteY13" fmla="*/ 161345 h 3006470"/>
                  <a:gd name="connsiteX14" fmla="*/ 3179721 w 6006665"/>
                  <a:gd name="connsiteY14" fmla="*/ 236336 h 3006470"/>
                  <a:gd name="connsiteX15" fmla="*/ 3211535 w 6006665"/>
                  <a:gd name="connsiteY15" fmla="*/ 295420 h 3006470"/>
                  <a:gd name="connsiteX16" fmla="*/ 3200173 w 6006665"/>
                  <a:gd name="connsiteY16" fmla="*/ 370412 h 3006470"/>
                  <a:gd name="connsiteX17" fmla="*/ 3161541 w 6006665"/>
                  <a:gd name="connsiteY17" fmla="*/ 413589 h 3006470"/>
                  <a:gd name="connsiteX18" fmla="*/ 3066097 w 6006665"/>
                  <a:gd name="connsiteY18" fmla="*/ 488580 h 3006470"/>
                  <a:gd name="connsiteX19" fmla="*/ 3034283 w 6006665"/>
                  <a:gd name="connsiteY19" fmla="*/ 531757 h 3006470"/>
                  <a:gd name="connsiteX20" fmla="*/ 3082005 w 6006665"/>
                  <a:gd name="connsiteY20" fmla="*/ 547664 h 3006470"/>
                  <a:gd name="connsiteX21" fmla="*/ 3129459 w 6006665"/>
                  <a:gd name="connsiteY21" fmla="*/ 575345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168359 w 6006665"/>
                  <a:gd name="connsiteY24" fmla="*/ 552209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625123 w 6006665"/>
                  <a:gd name="connsiteY36" fmla="*/ 611293 h 3006470"/>
                  <a:gd name="connsiteX37" fmla="*/ 3672301 w 6006665"/>
                  <a:gd name="connsiteY37" fmla="*/ 611293 h 3006470"/>
                  <a:gd name="connsiteX38" fmla="*/ 3684207 w 6006665"/>
                  <a:gd name="connsiteY38" fmla="*/ 611293 h 3006470"/>
                  <a:gd name="connsiteX39" fmla="*/ 3743291 w 6006665"/>
                  <a:gd name="connsiteY39" fmla="*/ 677194 h 3006470"/>
                  <a:gd name="connsiteX40" fmla="*/ 3759199 w 6006665"/>
                  <a:gd name="connsiteY40" fmla="*/ 756731 h 3006470"/>
                  <a:gd name="connsiteX41" fmla="*/ 3738747 w 6006665"/>
                  <a:gd name="connsiteY41" fmla="*/ 806725 h 3006470"/>
                  <a:gd name="connsiteX42" fmla="*/ 3786469 w 6006665"/>
                  <a:gd name="connsiteY42" fmla="*/ 897623 h 3006470"/>
                  <a:gd name="connsiteX43" fmla="*/ 3835603 w 6006665"/>
                  <a:gd name="connsiteY43" fmla="*/ 933529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77367 w 6006665"/>
                  <a:gd name="connsiteY46" fmla="*/ 822632 h 3006470"/>
                  <a:gd name="connsiteX47" fmla="*/ 3932151 w 6006665"/>
                  <a:gd name="connsiteY47" fmla="*/ 871095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0 w 6006665"/>
                  <a:gd name="connsiteY50" fmla="*/ 843084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17703 w 6006665"/>
                  <a:gd name="connsiteY56" fmla="*/ 7521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177332 w 6006665"/>
                  <a:gd name="connsiteY59" fmla="*/ 697647 h 3006470"/>
                  <a:gd name="connsiteX60" fmla="*/ 4511384 w 6006665"/>
                  <a:gd name="connsiteY60" fmla="*/ 779455 h 3006470"/>
                  <a:gd name="connsiteX61" fmla="*/ 4543199 w 6006665"/>
                  <a:gd name="connsiteY61" fmla="*/ 849902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95510 w 6006665"/>
                  <a:gd name="connsiteY84" fmla="*/ 1047031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81715 w 6006665"/>
                  <a:gd name="connsiteY88" fmla="*/ 1090783 h 3006470"/>
                  <a:gd name="connsiteX89" fmla="*/ 5633981 w 6006665"/>
                  <a:gd name="connsiteY89" fmla="*/ 1133960 h 3006470"/>
                  <a:gd name="connsiteX90" fmla="*/ 5720335 w 6006665"/>
                  <a:gd name="connsiteY90" fmla="*/ 1213496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33958 w 6006665"/>
                  <a:gd name="connsiteY96" fmla="*/ 1322574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34271 w 6006665"/>
                  <a:gd name="connsiteY129" fmla="*/ 1711358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45378 w 6006665"/>
                  <a:gd name="connsiteY132" fmla="*/ 1833879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1758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4974967 w 6006665"/>
                  <a:gd name="connsiteY147" fmla="*/ 2027038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42631 w 6006665"/>
                  <a:gd name="connsiteY163" fmla="*/ 2361090 h 3006470"/>
                  <a:gd name="connsiteX164" fmla="*/ 4715361 w 6006665"/>
                  <a:gd name="connsiteY164" fmla="*/ 2220198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7637 w 6006665"/>
                  <a:gd name="connsiteY191" fmla="*/ 1952698 h 3006470"/>
                  <a:gd name="connsiteX192" fmla="*/ 4243233 w 6006665"/>
                  <a:gd name="connsiteY192" fmla="*/ 1972499 h 3006470"/>
                  <a:gd name="connsiteX193" fmla="*/ 4125065 w 6006665"/>
                  <a:gd name="connsiteY193" fmla="*/ 2106574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91397 w 6006665"/>
                  <a:gd name="connsiteY487" fmla="*/ 123622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231676 h 3006470"/>
                  <a:gd name="connsiteX528" fmla="*/ 972614 w 6006665"/>
                  <a:gd name="connsiteY528" fmla="*/ 1145322 h 3006470"/>
                  <a:gd name="connsiteX529" fmla="*/ 982566 w 6006665"/>
                  <a:gd name="connsiteY529" fmla="*/ 1146649 h 3006470"/>
                  <a:gd name="connsiteX530" fmla="*/ 984521 w 6006665"/>
                  <a:gd name="connsiteY530" fmla="*/ 1145322 h 3006470"/>
                  <a:gd name="connsiteX531" fmla="*/ 1018608 w 6006665"/>
                  <a:gd name="connsiteY531" fmla="*/ 1149867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39037 w 6006665"/>
                  <a:gd name="connsiteY545" fmla="*/ 104306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52104 w 6006665"/>
                  <a:gd name="connsiteY555" fmla="*/ 913531 h 3006470"/>
                  <a:gd name="connsiteX556" fmla="*/ 1522551 w 6006665"/>
                  <a:gd name="connsiteY556" fmla="*/ 81127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582179 w 6006665"/>
                  <a:gd name="connsiteY560" fmla="*/ 677194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36162 w 6006665"/>
                  <a:gd name="connsiteY575" fmla="*/ 1197589 h 3006470"/>
                  <a:gd name="connsiteX576" fmla="*/ 1758887 w 6006665"/>
                  <a:gd name="connsiteY576" fmla="*/ 1133960 h 3006470"/>
                  <a:gd name="connsiteX577" fmla="*/ 1715710 w 6006665"/>
                  <a:gd name="connsiteY577" fmla="*/ 1122597 h 3006470"/>
                  <a:gd name="connsiteX578" fmla="*/ 1704347 w 6006665"/>
                  <a:gd name="connsiteY578" fmla="*/ 1070331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3501 w 6006665"/>
                  <a:gd name="connsiteY591" fmla="*/ 763548 h 3006470"/>
                  <a:gd name="connsiteX592" fmla="*/ 1988608 w 6006665"/>
                  <a:gd name="connsiteY592" fmla="*/ 811877 h 3006470"/>
                  <a:gd name="connsiteX593" fmla="*/ 1963408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92927 w 6006665"/>
                  <a:gd name="connsiteY599" fmla="*/ 559026 h 3006470"/>
                  <a:gd name="connsiteX600" fmla="*/ 2167930 w 6006665"/>
                  <a:gd name="connsiteY600" fmla="*/ 493125 h 3006470"/>
                  <a:gd name="connsiteX601" fmla="*/ 2204289 w 6006665"/>
                  <a:gd name="connsiteY601" fmla="*/ 402226 h 3006470"/>
                  <a:gd name="connsiteX602" fmla="*/ 2247466 w 6006665"/>
                  <a:gd name="connsiteY602" fmla="*/ 397681 h 3006470"/>
                  <a:gd name="connsiteX603" fmla="*/ 2317913 w 6006665"/>
                  <a:gd name="connsiteY603" fmla="*/ 322690 h 3006470"/>
                  <a:gd name="connsiteX604" fmla="*/ 2420173 w 6006665"/>
                  <a:gd name="connsiteY604" fmla="*/ 304510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614" fmla="*/ 2751953 w 6006665"/>
                  <a:gd name="connsiteY614" fmla="*/ 68174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838307 w 6006665"/>
                  <a:gd name="connsiteY4" fmla="*/ 0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57637 w 6006665"/>
                  <a:gd name="connsiteY192" fmla="*/ 195269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615" fmla="*/ 2751953 w 6006665"/>
                  <a:gd name="connsiteY615" fmla="*/ 68174 h 3006470"/>
                  <a:gd name="connsiteX616" fmla="*/ 2838307 w 6006665"/>
                  <a:gd name="connsiteY616" fmla="*/ 0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838307 w 6006665"/>
                  <a:gd name="connsiteY4" fmla="*/ 0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75018 w 6006665"/>
                  <a:gd name="connsiteY192" fmla="*/ 193531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615" fmla="*/ 2751953 w 6006665"/>
                  <a:gd name="connsiteY615" fmla="*/ 68174 h 3006470"/>
                  <a:gd name="connsiteX616" fmla="*/ 2838307 w 6006665"/>
                  <a:gd name="connsiteY616" fmla="*/ 0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838307 w 6006665"/>
                  <a:gd name="connsiteY4" fmla="*/ 0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75018 w 6006665"/>
                  <a:gd name="connsiteY192" fmla="*/ 193531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615" fmla="*/ 2838307 w 6006665"/>
                  <a:gd name="connsiteY615" fmla="*/ 0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715593 w 6006665"/>
                  <a:gd name="connsiteY4" fmla="*/ 134075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75018 w 6006665"/>
                  <a:gd name="connsiteY192" fmla="*/ 193531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791129 w 6006665"/>
                  <a:gd name="connsiteY2" fmla="*/ 817622 h 3006470"/>
                  <a:gd name="connsiteX3" fmla="*/ 2715593 w 6006665"/>
                  <a:gd name="connsiteY3" fmla="*/ 134075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916115 w 6006665"/>
                  <a:gd name="connsiteY6" fmla="*/ 52267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2991106 w 6006665"/>
                  <a:gd name="connsiteY11" fmla="*/ 161345 h 3006470"/>
                  <a:gd name="connsiteX12" fmla="*/ 3086005 w 6006665"/>
                  <a:gd name="connsiteY12" fmla="*/ 161345 h 3006470"/>
                  <a:gd name="connsiteX13" fmla="*/ 3097912 w 6006665"/>
                  <a:gd name="connsiteY13" fmla="*/ 161345 h 3006470"/>
                  <a:gd name="connsiteX14" fmla="*/ 3179721 w 6006665"/>
                  <a:gd name="connsiteY14" fmla="*/ 236336 h 3006470"/>
                  <a:gd name="connsiteX15" fmla="*/ 3211535 w 6006665"/>
                  <a:gd name="connsiteY15" fmla="*/ 295420 h 3006470"/>
                  <a:gd name="connsiteX16" fmla="*/ 3200173 w 6006665"/>
                  <a:gd name="connsiteY16" fmla="*/ 370412 h 3006470"/>
                  <a:gd name="connsiteX17" fmla="*/ 3161541 w 6006665"/>
                  <a:gd name="connsiteY17" fmla="*/ 413589 h 3006470"/>
                  <a:gd name="connsiteX18" fmla="*/ 3066097 w 6006665"/>
                  <a:gd name="connsiteY18" fmla="*/ 488580 h 3006470"/>
                  <a:gd name="connsiteX19" fmla="*/ 3034283 w 6006665"/>
                  <a:gd name="connsiteY19" fmla="*/ 531757 h 3006470"/>
                  <a:gd name="connsiteX20" fmla="*/ 3082005 w 6006665"/>
                  <a:gd name="connsiteY20" fmla="*/ 547664 h 3006470"/>
                  <a:gd name="connsiteX21" fmla="*/ 3129459 w 6006665"/>
                  <a:gd name="connsiteY21" fmla="*/ 575345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168359 w 6006665"/>
                  <a:gd name="connsiteY24" fmla="*/ 552209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625123 w 6006665"/>
                  <a:gd name="connsiteY36" fmla="*/ 611293 h 3006470"/>
                  <a:gd name="connsiteX37" fmla="*/ 3672301 w 6006665"/>
                  <a:gd name="connsiteY37" fmla="*/ 611293 h 3006470"/>
                  <a:gd name="connsiteX38" fmla="*/ 3684207 w 6006665"/>
                  <a:gd name="connsiteY38" fmla="*/ 611293 h 3006470"/>
                  <a:gd name="connsiteX39" fmla="*/ 3743291 w 6006665"/>
                  <a:gd name="connsiteY39" fmla="*/ 677194 h 3006470"/>
                  <a:gd name="connsiteX40" fmla="*/ 3759199 w 6006665"/>
                  <a:gd name="connsiteY40" fmla="*/ 756731 h 3006470"/>
                  <a:gd name="connsiteX41" fmla="*/ 3738747 w 6006665"/>
                  <a:gd name="connsiteY41" fmla="*/ 806725 h 3006470"/>
                  <a:gd name="connsiteX42" fmla="*/ 3786469 w 6006665"/>
                  <a:gd name="connsiteY42" fmla="*/ 897623 h 3006470"/>
                  <a:gd name="connsiteX43" fmla="*/ 3835603 w 6006665"/>
                  <a:gd name="connsiteY43" fmla="*/ 933529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77367 w 6006665"/>
                  <a:gd name="connsiteY46" fmla="*/ 822632 h 3006470"/>
                  <a:gd name="connsiteX47" fmla="*/ 3932151 w 6006665"/>
                  <a:gd name="connsiteY47" fmla="*/ 871095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0 w 6006665"/>
                  <a:gd name="connsiteY50" fmla="*/ 843084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17703 w 6006665"/>
                  <a:gd name="connsiteY56" fmla="*/ 7521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177332 w 6006665"/>
                  <a:gd name="connsiteY59" fmla="*/ 697647 h 3006470"/>
                  <a:gd name="connsiteX60" fmla="*/ 4511384 w 6006665"/>
                  <a:gd name="connsiteY60" fmla="*/ 779455 h 3006470"/>
                  <a:gd name="connsiteX61" fmla="*/ 4543199 w 6006665"/>
                  <a:gd name="connsiteY61" fmla="*/ 849902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95510 w 6006665"/>
                  <a:gd name="connsiteY84" fmla="*/ 1047031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81715 w 6006665"/>
                  <a:gd name="connsiteY88" fmla="*/ 1090783 h 3006470"/>
                  <a:gd name="connsiteX89" fmla="*/ 5633981 w 6006665"/>
                  <a:gd name="connsiteY89" fmla="*/ 1133960 h 3006470"/>
                  <a:gd name="connsiteX90" fmla="*/ 5720335 w 6006665"/>
                  <a:gd name="connsiteY90" fmla="*/ 1213496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33958 w 6006665"/>
                  <a:gd name="connsiteY96" fmla="*/ 1322574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34271 w 6006665"/>
                  <a:gd name="connsiteY129" fmla="*/ 1711358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45378 w 6006665"/>
                  <a:gd name="connsiteY132" fmla="*/ 1833879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1758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4974967 w 6006665"/>
                  <a:gd name="connsiteY147" fmla="*/ 2027038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42631 w 6006665"/>
                  <a:gd name="connsiteY163" fmla="*/ 2361090 h 3006470"/>
                  <a:gd name="connsiteX164" fmla="*/ 4715361 w 6006665"/>
                  <a:gd name="connsiteY164" fmla="*/ 2220198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75018 w 6006665"/>
                  <a:gd name="connsiteY191" fmla="*/ 1935318 h 3006470"/>
                  <a:gd name="connsiteX192" fmla="*/ 4243233 w 6006665"/>
                  <a:gd name="connsiteY192" fmla="*/ 1972499 h 3006470"/>
                  <a:gd name="connsiteX193" fmla="*/ 4136653 w 6006665"/>
                  <a:gd name="connsiteY193" fmla="*/ 2123955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91397 w 6006665"/>
                  <a:gd name="connsiteY487" fmla="*/ 123622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231676 h 3006470"/>
                  <a:gd name="connsiteX528" fmla="*/ 972614 w 6006665"/>
                  <a:gd name="connsiteY528" fmla="*/ 1145322 h 3006470"/>
                  <a:gd name="connsiteX529" fmla="*/ 982566 w 6006665"/>
                  <a:gd name="connsiteY529" fmla="*/ 1146649 h 3006470"/>
                  <a:gd name="connsiteX530" fmla="*/ 984521 w 6006665"/>
                  <a:gd name="connsiteY530" fmla="*/ 1145322 h 3006470"/>
                  <a:gd name="connsiteX531" fmla="*/ 1018608 w 6006665"/>
                  <a:gd name="connsiteY531" fmla="*/ 1149867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39037 w 6006665"/>
                  <a:gd name="connsiteY545" fmla="*/ 104306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52104 w 6006665"/>
                  <a:gd name="connsiteY555" fmla="*/ 913531 h 3006470"/>
                  <a:gd name="connsiteX556" fmla="*/ 1522551 w 6006665"/>
                  <a:gd name="connsiteY556" fmla="*/ 81127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582179 w 6006665"/>
                  <a:gd name="connsiteY560" fmla="*/ 677194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36162 w 6006665"/>
                  <a:gd name="connsiteY575" fmla="*/ 1197589 h 3006470"/>
                  <a:gd name="connsiteX576" fmla="*/ 1758887 w 6006665"/>
                  <a:gd name="connsiteY576" fmla="*/ 1133960 h 3006470"/>
                  <a:gd name="connsiteX577" fmla="*/ 1715710 w 6006665"/>
                  <a:gd name="connsiteY577" fmla="*/ 1122597 h 3006470"/>
                  <a:gd name="connsiteX578" fmla="*/ 1704347 w 6006665"/>
                  <a:gd name="connsiteY578" fmla="*/ 1070331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3501 w 6006665"/>
                  <a:gd name="connsiteY591" fmla="*/ 763548 h 3006470"/>
                  <a:gd name="connsiteX592" fmla="*/ 1988608 w 6006665"/>
                  <a:gd name="connsiteY592" fmla="*/ 811877 h 3006470"/>
                  <a:gd name="connsiteX593" fmla="*/ 1963408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92927 w 6006665"/>
                  <a:gd name="connsiteY599" fmla="*/ 559026 h 3006470"/>
                  <a:gd name="connsiteX600" fmla="*/ 2167930 w 6006665"/>
                  <a:gd name="connsiteY600" fmla="*/ 493125 h 3006470"/>
                  <a:gd name="connsiteX601" fmla="*/ 2204289 w 6006665"/>
                  <a:gd name="connsiteY601" fmla="*/ 402226 h 3006470"/>
                  <a:gd name="connsiteX602" fmla="*/ 2247466 w 6006665"/>
                  <a:gd name="connsiteY602" fmla="*/ 397681 h 3006470"/>
                  <a:gd name="connsiteX603" fmla="*/ 2317913 w 6006665"/>
                  <a:gd name="connsiteY603" fmla="*/ 322690 h 3006470"/>
                  <a:gd name="connsiteX604" fmla="*/ 2420173 w 6006665"/>
                  <a:gd name="connsiteY604" fmla="*/ 304510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844246 w 6006665"/>
                  <a:gd name="connsiteY1" fmla="*/ 4711 h 3006470"/>
                  <a:gd name="connsiteX2" fmla="*/ 2850213 w 6006665"/>
                  <a:gd name="connsiteY2" fmla="*/ 0 h 3006470"/>
                  <a:gd name="connsiteX3" fmla="*/ 2916115 w 6006665"/>
                  <a:gd name="connsiteY3" fmla="*/ 52267 h 3006470"/>
                  <a:gd name="connsiteX4" fmla="*/ 2861576 w 6006665"/>
                  <a:gd name="connsiteY4" fmla="*/ 90899 h 3006470"/>
                  <a:gd name="connsiteX5" fmla="*/ 2947929 w 6006665"/>
                  <a:gd name="connsiteY5" fmla="*/ 118168 h 3006470"/>
                  <a:gd name="connsiteX6" fmla="*/ 2957621 w 6006665"/>
                  <a:gd name="connsiteY6" fmla="*/ 186006 h 3006470"/>
                  <a:gd name="connsiteX7" fmla="*/ 2979199 w 6006665"/>
                  <a:gd name="connsiteY7" fmla="*/ 161345 h 3006470"/>
                  <a:gd name="connsiteX8" fmla="*/ 2991106 w 6006665"/>
                  <a:gd name="connsiteY8" fmla="*/ 161345 h 3006470"/>
                  <a:gd name="connsiteX9" fmla="*/ 3086005 w 6006665"/>
                  <a:gd name="connsiteY9" fmla="*/ 161345 h 3006470"/>
                  <a:gd name="connsiteX10" fmla="*/ 3097912 w 6006665"/>
                  <a:gd name="connsiteY10" fmla="*/ 161345 h 3006470"/>
                  <a:gd name="connsiteX11" fmla="*/ 3179721 w 6006665"/>
                  <a:gd name="connsiteY11" fmla="*/ 236336 h 3006470"/>
                  <a:gd name="connsiteX12" fmla="*/ 3211535 w 6006665"/>
                  <a:gd name="connsiteY12" fmla="*/ 295420 h 3006470"/>
                  <a:gd name="connsiteX13" fmla="*/ 3200173 w 6006665"/>
                  <a:gd name="connsiteY13" fmla="*/ 370412 h 3006470"/>
                  <a:gd name="connsiteX14" fmla="*/ 3161541 w 6006665"/>
                  <a:gd name="connsiteY14" fmla="*/ 413589 h 3006470"/>
                  <a:gd name="connsiteX15" fmla="*/ 3066097 w 6006665"/>
                  <a:gd name="connsiteY15" fmla="*/ 488580 h 3006470"/>
                  <a:gd name="connsiteX16" fmla="*/ 3034283 w 6006665"/>
                  <a:gd name="connsiteY16" fmla="*/ 531757 h 3006470"/>
                  <a:gd name="connsiteX17" fmla="*/ 3082005 w 6006665"/>
                  <a:gd name="connsiteY17" fmla="*/ 547664 h 3006470"/>
                  <a:gd name="connsiteX18" fmla="*/ 3129459 w 6006665"/>
                  <a:gd name="connsiteY18" fmla="*/ 575345 h 3006470"/>
                  <a:gd name="connsiteX19" fmla="*/ 3156451 w 6006665"/>
                  <a:gd name="connsiteY19" fmla="*/ 552209 h 3006470"/>
                  <a:gd name="connsiteX20" fmla="*/ 3158460 w 6006665"/>
                  <a:gd name="connsiteY20" fmla="*/ 560693 h 3006470"/>
                  <a:gd name="connsiteX21" fmla="*/ 3168359 w 6006665"/>
                  <a:gd name="connsiteY21" fmla="*/ 552209 h 3006470"/>
                  <a:gd name="connsiteX22" fmla="*/ 3184984 w 6006665"/>
                  <a:gd name="connsiteY22" fmla="*/ 622402 h 3006470"/>
                  <a:gd name="connsiteX23" fmla="*/ 3192811 w 6006665"/>
                  <a:gd name="connsiteY23" fmla="*/ 606748 h 3006470"/>
                  <a:gd name="connsiteX24" fmla="*/ 3251895 w 6006665"/>
                  <a:gd name="connsiteY24" fmla="*/ 586296 h 3006470"/>
                  <a:gd name="connsiteX25" fmla="*/ 3259833 w 6006665"/>
                  <a:gd name="connsiteY25" fmla="*/ 587670 h 3006470"/>
                  <a:gd name="connsiteX26" fmla="*/ 3263802 w 6006665"/>
                  <a:gd name="connsiteY26" fmla="*/ 586296 h 3006470"/>
                  <a:gd name="connsiteX27" fmla="*/ 3381970 w 6006665"/>
                  <a:gd name="connsiteY27" fmla="*/ 606748 h 3006470"/>
                  <a:gd name="connsiteX28" fmla="*/ 3388787 w 6006665"/>
                  <a:gd name="connsiteY28" fmla="*/ 665832 h 3006470"/>
                  <a:gd name="connsiteX29" fmla="*/ 3531529 w 6006665"/>
                  <a:gd name="connsiteY29" fmla="*/ 686823 h 3006470"/>
                  <a:gd name="connsiteX30" fmla="*/ 3538225 w 6006665"/>
                  <a:gd name="connsiteY30" fmla="*/ 590841 h 3006470"/>
                  <a:gd name="connsiteX31" fmla="*/ 3549910 w 6006665"/>
                  <a:gd name="connsiteY31" fmla="*/ 594028 h 3006470"/>
                  <a:gd name="connsiteX32" fmla="*/ 3550132 w 6006665"/>
                  <a:gd name="connsiteY32" fmla="*/ 590841 h 3006470"/>
                  <a:gd name="connsiteX33" fmla="*/ 3625123 w 6006665"/>
                  <a:gd name="connsiteY33" fmla="*/ 611293 h 3006470"/>
                  <a:gd name="connsiteX34" fmla="*/ 3672301 w 6006665"/>
                  <a:gd name="connsiteY34" fmla="*/ 611293 h 3006470"/>
                  <a:gd name="connsiteX35" fmla="*/ 3684207 w 6006665"/>
                  <a:gd name="connsiteY35" fmla="*/ 611293 h 3006470"/>
                  <a:gd name="connsiteX36" fmla="*/ 3743291 w 6006665"/>
                  <a:gd name="connsiteY36" fmla="*/ 677194 h 3006470"/>
                  <a:gd name="connsiteX37" fmla="*/ 3759199 w 6006665"/>
                  <a:gd name="connsiteY37" fmla="*/ 756731 h 3006470"/>
                  <a:gd name="connsiteX38" fmla="*/ 3738747 w 6006665"/>
                  <a:gd name="connsiteY38" fmla="*/ 806725 h 3006470"/>
                  <a:gd name="connsiteX39" fmla="*/ 3786469 w 6006665"/>
                  <a:gd name="connsiteY39" fmla="*/ 897623 h 3006470"/>
                  <a:gd name="connsiteX40" fmla="*/ 3835603 w 6006665"/>
                  <a:gd name="connsiteY40" fmla="*/ 933529 h 3006470"/>
                  <a:gd name="connsiteX41" fmla="*/ 3865460 w 6006665"/>
                  <a:gd name="connsiteY41" fmla="*/ 822632 h 3006470"/>
                  <a:gd name="connsiteX42" fmla="*/ 3875077 w 6006665"/>
                  <a:gd name="connsiteY42" fmla="*/ 831139 h 3006470"/>
                  <a:gd name="connsiteX43" fmla="*/ 3877367 w 6006665"/>
                  <a:gd name="connsiteY43" fmla="*/ 822632 h 3006470"/>
                  <a:gd name="connsiteX44" fmla="*/ 3932151 w 6006665"/>
                  <a:gd name="connsiteY44" fmla="*/ 871095 h 3006470"/>
                  <a:gd name="connsiteX45" fmla="*/ 3988173 w 6006665"/>
                  <a:gd name="connsiteY45" fmla="*/ 843084 h 3006470"/>
                  <a:gd name="connsiteX46" fmla="*/ 3993852 w 6006665"/>
                  <a:gd name="connsiteY46" fmla="*/ 846199 h 3006470"/>
                  <a:gd name="connsiteX47" fmla="*/ 4000080 w 6006665"/>
                  <a:gd name="connsiteY47" fmla="*/ 843084 h 3006470"/>
                  <a:gd name="connsiteX48" fmla="*/ 4062426 w 6006665"/>
                  <a:gd name="connsiteY48" fmla="*/ 877274 h 3006470"/>
                  <a:gd name="connsiteX49" fmla="*/ 4085889 w 6006665"/>
                  <a:gd name="connsiteY49" fmla="*/ 849902 h 3006470"/>
                  <a:gd name="connsiteX50" fmla="*/ 4095563 w 6006665"/>
                  <a:gd name="connsiteY50" fmla="*/ 852506 h 3006470"/>
                  <a:gd name="connsiteX51" fmla="*/ 4097796 w 6006665"/>
                  <a:gd name="connsiteY51" fmla="*/ 849902 h 3006470"/>
                  <a:gd name="connsiteX52" fmla="*/ 4144150 w 6006665"/>
                  <a:gd name="connsiteY52" fmla="*/ 862382 h 3006470"/>
                  <a:gd name="connsiteX53" fmla="*/ 4117703 w 6006665"/>
                  <a:gd name="connsiteY53" fmla="*/ 752186 h 3006470"/>
                  <a:gd name="connsiteX54" fmla="*/ 4165425 w 6006665"/>
                  <a:gd name="connsiteY54" fmla="*/ 697647 h 3006470"/>
                  <a:gd name="connsiteX55" fmla="*/ 4175231 w 6006665"/>
                  <a:gd name="connsiteY55" fmla="*/ 700048 h 3006470"/>
                  <a:gd name="connsiteX56" fmla="*/ 4177332 w 6006665"/>
                  <a:gd name="connsiteY56" fmla="*/ 697647 h 3006470"/>
                  <a:gd name="connsiteX57" fmla="*/ 4511384 w 6006665"/>
                  <a:gd name="connsiteY57" fmla="*/ 779455 h 3006470"/>
                  <a:gd name="connsiteX58" fmla="*/ 4543199 w 6006665"/>
                  <a:gd name="connsiteY58" fmla="*/ 849902 h 3006470"/>
                  <a:gd name="connsiteX59" fmla="*/ 4639242 w 6006665"/>
                  <a:gd name="connsiteY59" fmla="*/ 932544 h 3006470"/>
                  <a:gd name="connsiteX60" fmla="*/ 4774445 w 6006665"/>
                  <a:gd name="connsiteY60" fmla="*/ 913531 h 3006470"/>
                  <a:gd name="connsiteX61" fmla="*/ 4778496 w 6006665"/>
                  <a:gd name="connsiteY61" fmla="*/ 914635 h 3006470"/>
                  <a:gd name="connsiteX62" fmla="*/ 4786352 w 6006665"/>
                  <a:gd name="connsiteY62" fmla="*/ 913531 h 3006470"/>
                  <a:gd name="connsiteX63" fmla="*/ 4861343 w 6006665"/>
                  <a:gd name="connsiteY63" fmla="*/ 933983 h 3006470"/>
                  <a:gd name="connsiteX64" fmla="*/ 4893158 w 6006665"/>
                  <a:gd name="connsiteY64" fmla="*/ 977160 h 3006470"/>
                  <a:gd name="connsiteX65" fmla="*/ 4888613 w 6006665"/>
                  <a:gd name="connsiteY65" fmla="*/ 1058968 h 3006470"/>
                  <a:gd name="connsiteX66" fmla="*/ 4927677 w 6006665"/>
                  <a:gd name="connsiteY66" fmla="*/ 1083640 h 3006470"/>
                  <a:gd name="connsiteX67" fmla="*/ 4967605 w 6006665"/>
                  <a:gd name="connsiteY67" fmla="*/ 1070331 h 3006470"/>
                  <a:gd name="connsiteX68" fmla="*/ 5038051 w 6006665"/>
                  <a:gd name="connsiteY68" fmla="*/ 1063513 h 3006470"/>
                  <a:gd name="connsiteX69" fmla="*/ 5040730 w 6006665"/>
                  <a:gd name="connsiteY69" fmla="*/ 1064406 h 3006470"/>
                  <a:gd name="connsiteX70" fmla="*/ 5049958 w 6006665"/>
                  <a:gd name="connsiteY70" fmla="*/ 1063513 h 3006470"/>
                  <a:gd name="connsiteX71" fmla="*/ 5114249 w 6006665"/>
                  <a:gd name="connsiteY71" fmla="*/ 1084944 h 3006470"/>
                  <a:gd name="connsiteX72" fmla="*/ 5176671 w 6006665"/>
                  <a:gd name="connsiteY72" fmla="*/ 1074876 h 3006470"/>
                  <a:gd name="connsiteX73" fmla="*/ 5177801 w 6006665"/>
                  <a:gd name="connsiteY73" fmla="*/ 1076614 h 3006470"/>
                  <a:gd name="connsiteX74" fmla="*/ 5188578 w 6006665"/>
                  <a:gd name="connsiteY74" fmla="*/ 1074876 h 3006470"/>
                  <a:gd name="connsiteX75" fmla="*/ 5243719 w 6006665"/>
                  <a:gd name="connsiteY75" fmla="*/ 1159707 h 3006470"/>
                  <a:gd name="connsiteX76" fmla="*/ 5283477 w 6006665"/>
                  <a:gd name="connsiteY76" fmla="*/ 1129415 h 3006470"/>
                  <a:gd name="connsiteX77" fmla="*/ 5258480 w 6006665"/>
                  <a:gd name="connsiteY77" fmla="*/ 1063513 h 3006470"/>
                  <a:gd name="connsiteX78" fmla="*/ 5267570 w 6006665"/>
                  <a:gd name="connsiteY78" fmla="*/ 1015792 h 3006470"/>
                  <a:gd name="connsiteX79" fmla="*/ 5278896 w 6006665"/>
                  <a:gd name="connsiteY79" fmla="*/ 1018841 h 3006470"/>
                  <a:gd name="connsiteX80" fmla="*/ 5279477 w 6006665"/>
                  <a:gd name="connsiteY80" fmla="*/ 1015792 h 3006470"/>
                  <a:gd name="connsiteX81" fmla="*/ 5395510 w 6006665"/>
                  <a:gd name="connsiteY81" fmla="*/ 1047031 h 3006470"/>
                  <a:gd name="connsiteX82" fmla="*/ 5463001 w 6006665"/>
                  <a:gd name="connsiteY82" fmla="*/ 1043061 h 3006470"/>
                  <a:gd name="connsiteX83" fmla="*/ 5464386 w 6006665"/>
                  <a:gd name="connsiteY83" fmla="*/ 1043680 h 3006470"/>
                  <a:gd name="connsiteX84" fmla="*/ 5474909 w 6006665"/>
                  <a:gd name="connsiteY84" fmla="*/ 1043061 h 3006470"/>
                  <a:gd name="connsiteX85" fmla="*/ 5581715 w 6006665"/>
                  <a:gd name="connsiteY85" fmla="*/ 1090783 h 3006470"/>
                  <a:gd name="connsiteX86" fmla="*/ 5633981 w 6006665"/>
                  <a:gd name="connsiteY86" fmla="*/ 1133960 h 3006470"/>
                  <a:gd name="connsiteX87" fmla="*/ 5720335 w 6006665"/>
                  <a:gd name="connsiteY87" fmla="*/ 1213496 h 3006470"/>
                  <a:gd name="connsiteX88" fmla="*/ 5822595 w 6006665"/>
                  <a:gd name="connsiteY88" fmla="*/ 1311212 h 3006470"/>
                  <a:gd name="connsiteX89" fmla="*/ 5818051 w 6006665"/>
                  <a:gd name="connsiteY89" fmla="*/ 1365751 h 3006470"/>
                  <a:gd name="connsiteX90" fmla="*/ 5825679 w 6006665"/>
                  <a:gd name="connsiteY90" fmla="*/ 1373379 h 3006470"/>
                  <a:gd name="connsiteX91" fmla="*/ 5822051 w 6006665"/>
                  <a:gd name="connsiteY91" fmla="*/ 1322574 h 3006470"/>
                  <a:gd name="connsiteX92" fmla="*/ 5834092 w 6006665"/>
                  <a:gd name="connsiteY92" fmla="*/ 1324447 h 3006470"/>
                  <a:gd name="connsiteX93" fmla="*/ 5833958 w 6006665"/>
                  <a:gd name="connsiteY93" fmla="*/ 1322574 h 3006470"/>
                  <a:gd name="connsiteX94" fmla="*/ 5936219 w 6006665"/>
                  <a:gd name="connsiteY94" fmla="*/ 1338481 h 3006470"/>
                  <a:gd name="connsiteX95" fmla="*/ 6006665 w 6006665"/>
                  <a:gd name="connsiteY95" fmla="*/ 1418018 h 3006470"/>
                  <a:gd name="connsiteX96" fmla="*/ 5968033 w 6006665"/>
                  <a:gd name="connsiteY96" fmla="*/ 1456650 h 3006470"/>
                  <a:gd name="connsiteX97" fmla="*/ 5908949 w 6006665"/>
                  <a:gd name="connsiteY97" fmla="*/ 1468012 h 3006470"/>
                  <a:gd name="connsiteX98" fmla="*/ 5908949 w 6006665"/>
                  <a:gd name="connsiteY98" fmla="*/ 1554366 h 3006470"/>
                  <a:gd name="connsiteX99" fmla="*/ 5893042 w 6006665"/>
                  <a:gd name="connsiteY99" fmla="*/ 1570273 h 3006470"/>
                  <a:gd name="connsiteX100" fmla="*/ 5881135 w 6006665"/>
                  <a:gd name="connsiteY100" fmla="*/ 1570273 h 3006470"/>
                  <a:gd name="connsiteX101" fmla="*/ 5861227 w 6006665"/>
                  <a:gd name="connsiteY101" fmla="*/ 1570273 h 3006470"/>
                  <a:gd name="connsiteX102" fmla="*/ 5849321 w 6006665"/>
                  <a:gd name="connsiteY102" fmla="*/ 1570273 h 3006470"/>
                  <a:gd name="connsiteX103" fmla="*/ 5817506 w 6006665"/>
                  <a:gd name="connsiteY103" fmla="*/ 1536186 h 3006470"/>
                  <a:gd name="connsiteX104" fmla="*/ 5767511 w 6006665"/>
                  <a:gd name="connsiteY104" fmla="*/ 1511189 h 3006470"/>
                  <a:gd name="connsiteX105" fmla="*/ 5762967 w 6006665"/>
                  <a:gd name="connsiteY105" fmla="*/ 1477102 h 3006470"/>
                  <a:gd name="connsiteX106" fmla="*/ 5729132 w 6006665"/>
                  <a:gd name="connsiteY106" fmla="*/ 1463170 h 3006470"/>
                  <a:gd name="connsiteX107" fmla="*/ 5695337 w 6006665"/>
                  <a:gd name="connsiteY107" fmla="*/ 1472557 h 3006470"/>
                  <a:gd name="connsiteX108" fmla="*/ 5693366 w 6006665"/>
                  <a:gd name="connsiteY108" fmla="*/ 1469797 h 3006470"/>
                  <a:gd name="connsiteX109" fmla="*/ 5683431 w 6006665"/>
                  <a:gd name="connsiteY109" fmla="*/ 1472557 h 3006470"/>
                  <a:gd name="connsiteX110" fmla="*/ 5660706 w 6006665"/>
                  <a:gd name="connsiteY110" fmla="*/ 1440742 h 3006470"/>
                  <a:gd name="connsiteX111" fmla="*/ 5669644 w 6006665"/>
                  <a:gd name="connsiteY111" fmla="*/ 1415717 h 3006470"/>
                  <a:gd name="connsiteX112" fmla="*/ 5640799 w 6006665"/>
                  <a:gd name="connsiteY112" fmla="*/ 1429380 h 3006470"/>
                  <a:gd name="connsiteX113" fmla="*/ 5656705 w 6006665"/>
                  <a:gd name="connsiteY113" fmla="*/ 1472557 h 3006470"/>
                  <a:gd name="connsiteX114" fmla="*/ 5633981 w 6006665"/>
                  <a:gd name="connsiteY114" fmla="*/ 1511189 h 3006470"/>
                  <a:gd name="connsiteX115" fmla="*/ 5586259 w 6006665"/>
                  <a:gd name="connsiteY115" fmla="*/ 1547548 h 3006470"/>
                  <a:gd name="connsiteX116" fmla="*/ 5575676 w 6006665"/>
                  <a:gd name="connsiteY116" fmla="*/ 1546540 h 3006470"/>
                  <a:gd name="connsiteX117" fmla="*/ 5574353 w 6006665"/>
                  <a:gd name="connsiteY117" fmla="*/ 1547548 h 3006470"/>
                  <a:gd name="connsiteX118" fmla="*/ 5539436 w 6006665"/>
                  <a:gd name="connsiteY118" fmla="*/ 1544223 h 3006470"/>
                  <a:gd name="connsiteX119" fmla="*/ 5570352 w 6006665"/>
                  <a:gd name="connsiteY119" fmla="*/ 1586180 h 3006470"/>
                  <a:gd name="connsiteX120" fmla="*/ 5593077 w 6006665"/>
                  <a:gd name="connsiteY120" fmla="*/ 1649809 h 3006470"/>
                  <a:gd name="connsiteX121" fmla="*/ 5608984 w 6006665"/>
                  <a:gd name="connsiteY121" fmla="*/ 1677079 h 3006470"/>
                  <a:gd name="connsiteX122" fmla="*/ 5613529 w 6006665"/>
                  <a:gd name="connsiteY122" fmla="*/ 1708893 h 3006470"/>
                  <a:gd name="connsiteX123" fmla="*/ 5608984 w 6006665"/>
                  <a:gd name="connsiteY123" fmla="*/ 1731618 h 3006470"/>
                  <a:gd name="connsiteX124" fmla="*/ 5597799 w 6006665"/>
                  <a:gd name="connsiteY124" fmla="*/ 1728009 h 3006470"/>
                  <a:gd name="connsiteX125" fmla="*/ 5597077 w 6006665"/>
                  <a:gd name="connsiteY125" fmla="*/ 1731618 h 3006470"/>
                  <a:gd name="connsiteX126" fmla="*/ 5534271 w 6006665"/>
                  <a:gd name="connsiteY126" fmla="*/ 1711358 h 3006470"/>
                  <a:gd name="connsiteX127" fmla="*/ 5436277 w 6006665"/>
                  <a:gd name="connsiteY127" fmla="*/ 1767977 h 3006470"/>
                  <a:gd name="connsiteX128" fmla="*/ 5397645 w 6006665"/>
                  <a:gd name="connsiteY128" fmla="*/ 1779340 h 3006470"/>
                  <a:gd name="connsiteX129" fmla="*/ 5345378 w 6006665"/>
                  <a:gd name="connsiteY129" fmla="*/ 1833879 h 3006470"/>
                  <a:gd name="connsiteX130" fmla="*/ 5290839 w 6006665"/>
                  <a:gd name="connsiteY130" fmla="*/ 1881600 h 3006470"/>
                  <a:gd name="connsiteX131" fmla="*/ 5274932 w 6006665"/>
                  <a:gd name="connsiteY131" fmla="*/ 1913415 h 3006470"/>
                  <a:gd name="connsiteX132" fmla="*/ 5267238 w 6006665"/>
                  <a:gd name="connsiteY132" fmla="*/ 1904988 h 3006470"/>
                  <a:gd name="connsiteX133" fmla="*/ 5263025 w 6006665"/>
                  <a:gd name="connsiteY133" fmla="*/ 1913415 h 3006470"/>
                  <a:gd name="connsiteX134" fmla="*/ 5219538 w 6006665"/>
                  <a:gd name="connsiteY134" fmla="*/ 1865787 h 3006470"/>
                  <a:gd name="connsiteX135" fmla="*/ 5129494 w 6006665"/>
                  <a:gd name="connsiteY135" fmla="*/ 1920232 h 3006470"/>
                  <a:gd name="connsiteX136" fmla="*/ 5126389 w 6006665"/>
                  <a:gd name="connsiteY136" fmla="*/ 1914910 h 3006470"/>
                  <a:gd name="connsiteX137" fmla="*/ 5117587 w 6006665"/>
                  <a:gd name="connsiteY137" fmla="*/ 1920232 h 3006470"/>
                  <a:gd name="connsiteX138" fmla="*/ 5105544 w 6006665"/>
                  <a:gd name="connsiteY138" fmla="*/ 1899586 h 3006470"/>
                  <a:gd name="connsiteX139" fmla="*/ 5074955 w 6006665"/>
                  <a:gd name="connsiteY139" fmla="*/ 1924777 h 3006470"/>
                  <a:gd name="connsiteX140" fmla="*/ 5065718 w 6006665"/>
                  <a:gd name="connsiteY140" fmla="*/ 1922578 h 3006470"/>
                  <a:gd name="connsiteX141" fmla="*/ 5063048 w 6006665"/>
                  <a:gd name="connsiteY141" fmla="*/ 1924777 h 3006470"/>
                  <a:gd name="connsiteX142" fmla="*/ 5026594 w 6006665"/>
                  <a:gd name="connsiteY142" fmla="*/ 1916098 h 3006470"/>
                  <a:gd name="connsiteX143" fmla="*/ 5015871 w 6006665"/>
                  <a:gd name="connsiteY143" fmla="*/ 1961137 h 3006470"/>
                  <a:gd name="connsiteX144" fmla="*/ 4974967 w 6006665"/>
                  <a:gd name="connsiteY144" fmla="*/ 2027038 h 3006470"/>
                  <a:gd name="connsiteX145" fmla="*/ 4974967 w 6006665"/>
                  <a:gd name="connsiteY145" fmla="*/ 2058853 h 3006470"/>
                  <a:gd name="connsiteX146" fmla="*/ 5015871 w 6006665"/>
                  <a:gd name="connsiteY146" fmla="*/ 2074760 h 3006470"/>
                  <a:gd name="connsiteX147" fmla="*/ 5011326 w 6006665"/>
                  <a:gd name="connsiteY147" fmla="*/ 2172476 h 3006470"/>
                  <a:gd name="connsiteX148" fmla="*/ 4999419 w 6006665"/>
                  <a:gd name="connsiteY148" fmla="*/ 2172476 h 3006470"/>
                  <a:gd name="connsiteX149" fmla="*/ 4974967 w 6006665"/>
                  <a:gd name="connsiteY149" fmla="*/ 2172476 h 3006470"/>
                  <a:gd name="connsiteX150" fmla="*/ 4963605 w 6006665"/>
                  <a:gd name="connsiteY150" fmla="*/ 2224742 h 3006470"/>
                  <a:gd name="connsiteX151" fmla="*/ 4974967 w 6006665"/>
                  <a:gd name="connsiteY151" fmla="*/ 2252012 h 3006470"/>
                  <a:gd name="connsiteX152" fmla="*/ 4909065 w 6006665"/>
                  <a:gd name="connsiteY152" fmla="*/ 2286099 h 3006470"/>
                  <a:gd name="connsiteX153" fmla="*/ 4897703 w 6006665"/>
                  <a:gd name="connsiteY153" fmla="*/ 2354273 h 3006470"/>
                  <a:gd name="connsiteX154" fmla="*/ 4845437 w 6006665"/>
                  <a:gd name="connsiteY154" fmla="*/ 2370180 h 3006470"/>
                  <a:gd name="connsiteX155" fmla="*/ 4834074 w 6006665"/>
                  <a:gd name="connsiteY155" fmla="*/ 2429264 h 3006470"/>
                  <a:gd name="connsiteX156" fmla="*/ 4779535 w 6006665"/>
                  <a:gd name="connsiteY156" fmla="*/ 2488348 h 3006470"/>
                  <a:gd name="connsiteX157" fmla="*/ 4777225 w 6006665"/>
                  <a:gd name="connsiteY157" fmla="*/ 2477952 h 3006470"/>
                  <a:gd name="connsiteX158" fmla="*/ 4767628 w 6006665"/>
                  <a:gd name="connsiteY158" fmla="*/ 2488348 h 3006470"/>
                  <a:gd name="connsiteX159" fmla="*/ 4758538 w 6006665"/>
                  <a:gd name="connsiteY159" fmla="*/ 2447444 h 3006470"/>
                  <a:gd name="connsiteX160" fmla="*/ 4742631 w 6006665"/>
                  <a:gd name="connsiteY160" fmla="*/ 2361090 h 3006470"/>
                  <a:gd name="connsiteX161" fmla="*/ 4715361 w 6006665"/>
                  <a:gd name="connsiteY161" fmla="*/ 2220198 h 3006470"/>
                  <a:gd name="connsiteX162" fmla="*/ 4735813 w 6006665"/>
                  <a:gd name="connsiteY162" fmla="*/ 2129299 h 3006470"/>
                  <a:gd name="connsiteX163" fmla="*/ 4767628 w 6006665"/>
                  <a:gd name="connsiteY163" fmla="*/ 2086122 h 3006470"/>
                  <a:gd name="connsiteX164" fmla="*/ 4767628 w 6006665"/>
                  <a:gd name="connsiteY164" fmla="*/ 2058853 h 3006470"/>
                  <a:gd name="connsiteX165" fmla="*/ 4826712 w 6006665"/>
                  <a:gd name="connsiteY165" fmla="*/ 2042945 h 3006470"/>
                  <a:gd name="connsiteX166" fmla="*/ 4892613 w 6006665"/>
                  <a:gd name="connsiteY166" fmla="*/ 1952047 h 3006470"/>
                  <a:gd name="connsiteX167" fmla="*/ 4956243 w 6006665"/>
                  <a:gd name="connsiteY167" fmla="*/ 1877056 h 3006470"/>
                  <a:gd name="connsiteX168" fmla="*/ 5022143 w 6006665"/>
                  <a:gd name="connsiteY168" fmla="*/ 1817971 h 3006470"/>
                  <a:gd name="connsiteX169" fmla="*/ 5046694 w 6006665"/>
                  <a:gd name="connsiteY169" fmla="*/ 1710844 h 3006470"/>
                  <a:gd name="connsiteX170" fmla="*/ 5015871 w 6006665"/>
                  <a:gd name="connsiteY170" fmla="*/ 1715711 h 3006470"/>
                  <a:gd name="connsiteX171" fmla="*/ 4995419 w 6006665"/>
                  <a:gd name="connsiteY171" fmla="*/ 1779340 h 3006470"/>
                  <a:gd name="connsiteX172" fmla="*/ 4904521 w 6006665"/>
                  <a:gd name="connsiteY172" fmla="*/ 1865693 h 3006470"/>
                  <a:gd name="connsiteX173" fmla="*/ 4901708 w 6006665"/>
                  <a:gd name="connsiteY173" fmla="*/ 1857053 h 3006470"/>
                  <a:gd name="connsiteX174" fmla="*/ 4892613 w 6006665"/>
                  <a:gd name="connsiteY174" fmla="*/ 1865693 h 3006470"/>
                  <a:gd name="connsiteX175" fmla="*/ 4861835 w 6006665"/>
                  <a:gd name="connsiteY175" fmla="*/ 1771159 h 3006470"/>
                  <a:gd name="connsiteX176" fmla="*/ 4779535 w 6006665"/>
                  <a:gd name="connsiteY176" fmla="*/ 1795247 h 3006470"/>
                  <a:gd name="connsiteX177" fmla="*/ 4684091 w 6006665"/>
                  <a:gd name="connsiteY177" fmla="*/ 1920232 h 3006470"/>
                  <a:gd name="connsiteX178" fmla="*/ 4715906 w 6006665"/>
                  <a:gd name="connsiteY178" fmla="*/ 1967954 h 3006470"/>
                  <a:gd name="connsiteX179" fmla="*/ 4636369 w 6006665"/>
                  <a:gd name="connsiteY179" fmla="*/ 1983861 h 3006470"/>
                  <a:gd name="connsiteX180" fmla="*/ 4577285 w 6006665"/>
                  <a:gd name="connsiteY180" fmla="*/ 1988406 h 3006470"/>
                  <a:gd name="connsiteX181" fmla="*/ 4577373 w 6006665"/>
                  <a:gd name="connsiteY181" fmla="*/ 1987484 h 3006470"/>
                  <a:gd name="connsiteX182" fmla="*/ 4565379 w 6006665"/>
                  <a:gd name="connsiteY182" fmla="*/ 1988406 h 3006470"/>
                  <a:gd name="connsiteX183" fmla="*/ 4569923 w 6006665"/>
                  <a:gd name="connsiteY183" fmla="*/ 1940685 h 3006470"/>
                  <a:gd name="connsiteX184" fmla="*/ 4520081 w 6006665"/>
                  <a:gd name="connsiteY184" fmla="*/ 1931099 h 3006470"/>
                  <a:gd name="connsiteX185" fmla="*/ 4475025 w 6006665"/>
                  <a:gd name="connsiteY185" fmla="*/ 1961137 h 3006470"/>
                  <a:gd name="connsiteX186" fmla="*/ 4464394 w 6006665"/>
                  <a:gd name="connsiteY186" fmla="*/ 1960286 h 3006470"/>
                  <a:gd name="connsiteX187" fmla="*/ 4463118 w 6006665"/>
                  <a:gd name="connsiteY187" fmla="*/ 1961137 h 3006470"/>
                  <a:gd name="connsiteX188" fmla="*/ 4375018 w 6006665"/>
                  <a:gd name="connsiteY188" fmla="*/ 1935318 h 3006470"/>
                  <a:gd name="connsiteX189" fmla="*/ 4243233 w 6006665"/>
                  <a:gd name="connsiteY189" fmla="*/ 1972499 h 3006470"/>
                  <a:gd name="connsiteX190" fmla="*/ 4136653 w 6006665"/>
                  <a:gd name="connsiteY190" fmla="*/ 2123955 h 3006470"/>
                  <a:gd name="connsiteX191" fmla="*/ 3984173 w 6006665"/>
                  <a:gd name="connsiteY191" fmla="*/ 2263374 h 3006470"/>
                  <a:gd name="connsiteX192" fmla="*/ 4038712 w 6006665"/>
                  <a:gd name="connsiteY192" fmla="*/ 2267919 h 3006470"/>
                  <a:gd name="connsiteX193" fmla="*/ 4059164 w 6006665"/>
                  <a:gd name="connsiteY193" fmla="*/ 2311096 h 3006470"/>
                  <a:gd name="connsiteX194" fmla="*/ 4087782 w 6006665"/>
                  <a:gd name="connsiteY194" fmla="*/ 2319513 h 3006470"/>
                  <a:gd name="connsiteX195" fmla="*/ 4106341 w 6006665"/>
                  <a:gd name="connsiteY195" fmla="*/ 2290644 h 3006470"/>
                  <a:gd name="connsiteX196" fmla="*/ 4117411 w 6006665"/>
                  <a:gd name="connsiteY196" fmla="*/ 2291946 h 3006470"/>
                  <a:gd name="connsiteX197" fmla="*/ 4118248 w 6006665"/>
                  <a:gd name="connsiteY197" fmla="*/ 2290644 h 3006470"/>
                  <a:gd name="connsiteX198" fmla="*/ 4156880 w 6006665"/>
                  <a:gd name="connsiteY198" fmla="*/ 2295189 h 3006470"/>
                  <a:gd name="connsiteX199" fmla="*/ 4211419 w 6006665"/>
                  <a:gd name="connsiteY199" fmla="*/ 2365635 h 3006470"/>
                  <a:gd name="connsiteX200" fmla="*/ 4215964 w 6006665"/>
                  <a:gd name="connsiteY200" fmla="*/ 2413357 h 3006470"/>
                  <a:gd name="connsiteX201" fmla="*/ 4184149 w 6006665"/>
                  <a:gd name="connsiteY201" fmla="*/ 2472441 h 3006470"/>
                  <a:gd name="connsiteX202" fmla="*/ 4177332 w 6006665"/>
                  <a:gd name="connsiteY202" fmla="*/ 2542887 h 3006470"/>
                  <a:gd name="connsiteX203" fmla="*/ 4161425 w 6006665"/>
                  <a:gd name="connsiteY203" fmla="*/ 2629241 h 3006470"/>
                  <a:gd name="connsiteX204" fmla="*/ 4109158 w 6006665"/>
                  <a:gd name="connsiteY204" fmla="*/ 2708777 h 3006470"/>
                  <a:gd name="connsiteX205" fmla="*/ 4097796 w 6006665"/>
                  <a:gd name="connsiteY205" fmla="*/ 2747409 h 3006470"/>
                  <a:gd name="connsiteX206" fmla="*/ 4043257 w 6006665"/>
                  <a:gd name="connsiteY206" fmla="*/ 2806493 h 3006470"/>
                  <a:gd name="connsiteX207" fmla="*/ 3995535 w 6006665"/>
                  <a:gd name="connsiteY207" fmla="*/ 2865577 h 3006470"/>
                  <a:gd name="connsiteX208" fmla="*/ 3975083 w 6006665"/>
                  <a:gd name="connsiteY208" fmla="*/ 2897392 h 3006470"/>
                  <a:gd name="connsiteX209" fmla="*/ 3925089 w 6006665"/>
                  <a:gd name="connsiteY209" fmla="*/ 2924661 h 3006470"/>
                  <a:gd name="connsiteX210" fmla="*/ 3913182 w 6006665"/>
                  <a:gd name="connsiteY210" fmla="*/ 2924661 h 3006470"/>
                  <a:gd name="connsiteX211" fmla="*/ 3904637 w 6006665"/>
                  <a:gd name="connsiteY211" fmla="*/ 2924661 h 3006470"/>
                  <a:gd name="connsiteX212" fmla="*/ 3892729 w 6006665"/>
                  <a:gd name="connsiteY212" fmla="*/ 2924661 h 3006470"/>
                  <a:gd name="connsiteX213" fmla="*/ 3871063 w 6006665"/>
                  <a:gd name="connsiteY213" fmla="*/ 2908412 h 3006470"/>
                  <a:gd name="connsiteX214" fmla="*/ 3829645 w 6006665"/>
                  <a:gd name="connsiteY214" fmla="*/ 2936024 h 3006470"/>
                  <a:gd name="connsiteX215" fmla="*/ 3822828 w 6006665"/>
                  <a:gd name="connsiteY215" fmla="*/ 2956476 h 3006470"/>
                  <a:gd name="connsiteX216" fmla="*/ 3818283 w 6006665"/>
                  <a:gd name="connsiteY216" fmla="*/ 2947386 h 3006470"/>
                  <a:gd name="connsiteX217" fmla="*/ 3818283 w 6006665"/>
                  <a:gd name="connsiteY217" fmla="*/ 2935660 h 3006470"/>
                  <a:gd name="connsiteX218" fmla="*/ 3817738 w 6006665"/>
                  <a:gd name="connsiteY218" fmla="*/ 2936024 h 3006470"/>
                  <a:gd name="connsiteX219" fmla="*/ 3810921 w 6006665"/>
                  <a:gd name="connsiteY219" fmla="*/ 2956476 h 3006470"/>
                  <a:gd name="connsiteX220" fmla="*/ 3806376 w 6006665"/>
                  <a:gd name="connsiteY220" fmla="*/ 2947386 h 3006470"/>
                  <a:gd name="connsiteX221" fmla="*/ 3806376 w 6006665"/>
                  <a:gd name="connsiteY221" fmla="*/ 2920116 h 3006470"/>
                  <a:gd name="connsiteX222" fmla="*/ 3818283 w 6006665"/>
                  <a:gd name="connsiteY222" fmla="*/ 2920116 h 3006470"/>
                  <a:gd name="connsiteX223" fmla="*/ 3826828 w 6006665"/>
                  <a:gd name="connsiteY223" fmla="*/ 2920116 h 3006470"/>
                  <a:gd name="connsiteX224" fmla="*/ 3833645 w 6006665"/>
                  <a:gd name="connsiteY224" fmla="*/ 2861032 h 3006470"/>
                  <a:gd name="connsiteX225" fmla="*/ 3822283 w 6006665"/>
                  <a:gd name="connsiteY225" fmla="*/ 2817856 h 3006470"/>
                  <a:gd name="connsiteX226" fmla="*/ 3849553 w 6006665"/>
                  <a:gd name="connsiteY226" fmla="*/ 2795131 h 3006470"/>
                  <a:gd name="connsiteX227" fmla="*/ 3858814 w 6006665"/>
                  <a:gd name="connsiteY227" fmla="*/ 2797336 h 3006470"/>
                  <a:gd name="connsiteX228" fmla="*/ 3861460 w 6006665"/>
                  <a:gd name="connsiteY228" fmla="*/ 2795131 h 3006470"/>
                  <a:gd name="connsiteX229" fmla="*/ 3898487 w 6006665"/>
                  <a:gd name="connsiteY229" fmla="*/ 2803947 h 3006470"/>
                  <a:gd name="connsiteX230" fmla="*/ 3919999 w 6006665"/>
                  <a:gd name="connsiteY230" fmla="*/ 2758772 h 3006470"/>
                  <a:gd name="connsiteX231" fmla="*/ 3935906 w 6006665"/>
                  <a:gd name="connsiteY231" fmla="*/ 2699687 h 3006470"/>
                  <a:gd name="connsiteX232" fmla="*/ 3947269 w 6006665"/>
                  <a:gd name="connsiteY232" fmla="*/ 2676963 h 3006470"/>
                  <a:gd name="connsiteX233" fmla="*/ 3966292 w 6006665"/>
                  <a:gd name="connsiteY233" fmla="*/ 2632575 h 3006470"/>
                  <a:gd name="connsiteX234" fmla="*/ 3915999 w 6006665"/>
                  <a:gd name="connsiteY234" fmla="*/ 2645148 h 3006470"/>
                  <a:gd name="connsiteX235" fmla="*/ 3888729 w 6006665"/>
                  <a:gd name="connsiteY235" fmla="*/ 2667873 h 3006470"/>
                  <a:gd name="connsiteX236" fmla="*/ 3876822 w 6006665"/>
                  <a:gd name="connsiteY236" fmla="*/ 2667873 h 3006470"/>
                  <a:gd name="connsiteX237" fmla="*/ 3829645 w 6006665"/>
                  <a:gd name="connsiteY237" fmla="*/ 2667873 h 3006470"/>
                  <a:gd name="connsiteX238" fmla="*/ 3817738 w 6006665"/>
                  <a:gd name="connsiteY238" fmla="*/ 2667873 h 3006470"/>
                  <a:gd name="connsiteX239" fmla="*/ 3801831 w 6006665"/>
                  <a:gd name="connsiteY239" fmla="*/ 2613334 h 3006470"/>
                  <a:gd name="connsiteX240" fmla="*/ 3758654 w 6006665"/>
                  <a:gd name="connsiteY240" fmla="*/ 2574702 h 3006470"/>
                  <a:gd name="connsiteX241" fmla="*/ 3692753 w 6006665"/>
                  <a:gd name="connsiteY241" fmla="*/ 2558795 h 3006470"/>
                  <a:gd name="connsiteX242" fmla="*/ 3683663 w 6006665"/>
                  <a:gd name="connsiteY242" fmla="*/ 2499711 h 3006470"/>
                  <a:gd name="connsiteX243" fmla="*/ 3672301 w 6006665"/>
                  <a:gd name="connsiteY243" fmla="*/ 2467896 h 3006470"/>
                  <a:gd name="connsiteX244" fmla="*/ 3656393 w 6006665"/>
                  <a:gd name="connsiteY244" fmla="*/ 2440627 h 3006470"/>
                  <a:gd name="connsiteX245" fmla="*/ 3633669 w 6006665"/>
                  <a:gd name="connsiteY245" fmla="*/ 2381542 h 3006470"/>
                  <a:gd name="connsiteX246" fmla="*/ 3601854 w 6006665"/>
                  <a:gd name="connsiteY246" fmla="*/ 2361090 h 3006470"/>
                  <a:gd name="connsiteX247" fmla="*/ 3545995 w 6006665"/>
                  <a:gd name="connsiteY247" fmla="*/ 2339606 h 3006470"/>
                  <a:gd name="connsiteX248" fmla="*/ 3506955 w 6006665"/>
                  <a:gd name="connsiteY248" fmla="*/ 2345183 h 3006470"/>
                  <a:gd name="connsiteX249" fmla="*/ 3463779 w 6006665"/>
                  <a:gd name="connsiteY249" fmla="*/ 2354273 h 3006470"/>
                  <a:gd name="connsiteX250" fmla="*/ 3431964 w 6006665"/>
                  <a:gd name="connsiteY250" fmla="*/ 2381542 h 3006470"/>
                  <a:gd name="connsiteX251" fmla="*/ 3452416 w 6006665"/>
                  <a:gd name="connsiteY251" fmla="*/ 2397450 h 3006470"/>
                  <a:gd name="connsiteX252" fmla="*/ 3452416 w 6006665"/>
                  <a:gd name="connsiteY252" fmla="*/ 2429264 h 3006470"/>
                  <a:gd name="connsiteX253" fmla="*/ 3431964 w 6006665"/>
                  <a:gd name="connsiteY253" fmla="*/ 2451989 h 3006470"/>
                  <a:gd name="connsiteX254" fmla="*/ 3400150 w 6006665"/>
                  <a:gd name="connsiteY254" fmla="*/ 2511073 h 3006470"/>
                  <a:gd name="connsiteX255" fmla="*/ 3400150 w 6006665"/>
                  <a:gd name="connsiteY255" fmla="*/ 2538343 h 3006470"/>
                  <a:gd name="connsiteX256" fmla="*/ 3350155 w 6006665"/>
                  <a:gd name="connsiteY256" fmla="*/ 2570157 h 3006470"/>
                  <a:gd name="connsiteX257" fmla="*/ 3342342 w 6006665"/>
                  <a:gd name="connsiteY257" fmla="*/ 2567553 h 3006470"/>
                  <a:gd name="connsiteX258" fmla="*/ 3338249 w 6006665"/>
                  <a:gd name="connsiteY258" fmla="*/ 2570157 h 3006470"/>
                  <a:gd name="connsiteX259" fmla="*/ 3290527 w 6006665"/>
                  <a:gd name="connsiteY259" fmla="*/ 2554250 h 3006470"/>
                  <a:gd name="connsiteX260" fmla="*/ 3259257 w 6006665"/>
                  <a:gd name="connsiteY260" fmla="*/ 2554250 h 3006470"/>
                  <a:gd name="connsiteX261" fmla="*/ 3247350 w 6006665"/>
                  <a:gd name="connsiteY261" fmla="*/ 2554250 h 3006470"/>
                  <a:gd name="connsiteX262" fmla="*/ 3231443 w 6006665"/>
                  <a:gd name="connsiteY262" fmla="*/ 2538343 h 3006470"/>
                  <a:gd name="connsiteX263" fmla="*/ 3213271 w 6006665"/>
                  <a:gd name="connsiteY263" fmla="*/ 2533799 h 3006470"/>
                  <a:gd name="connsiteX264" fmla="*/ 3168359 w 6006665"/>
                  <a:gd name="connsiteY264" fmla="*/ 2570157 h 3006470"/>
                  <a:gd name="connsiteX265" fmla="*/ 3120637 w 6006665"/>
                  <a:gd name="connsiteY265" fmla="*/ 2581519 h 3006470"/>
                  <a:gd name="connsiteX266" fmla="*/ 3082005 w 6006665"/>
                  <a:gd name="connsiteY266" fmla="*/ 2597427 h 3006470"/>
                  <a:gd name="connsiteX267" fmla="*/ 3074460 w 6006665"/>
                  <a:gd name="connsiteY267" fmla="*/ 2595630 h 3006470"/>
                  <a:gd name="connsiteX268" fmla="*/ 3070098 w 6006665"/>
                  <a:gd name="connsiteY268" fmla="*/ 2597427 h 3006470"/>
                  <a:gd name="connsiteX269" fmla="*/ 3022376 w 6006665"/>
                  <a:gd name="connsiteY269" fmla="*/ 2586064 h 3006470"/>
                  <a:gd name="connsiteX270" fmla="*/ 3000196 w 6006665"/>
                  <a:gd name="connsiteY270" fmla="*/ 2586064 h 3006470"/>
                  <a:gd name="connsiteX271" fmla="*/ 2988289 w 6006665"/>
                  <a:gd name="connsiteY271" fmla="*/ 2586064 h 3006470"/>
                  <a:gd name="connsiteX272" fmla="*/ 2967837 w 6006665"/>
                  <a:gd name="connsiteY272" fmla="*/ 2554250 h 3006470"/>
                  <a:gd name="connsiteX273" fmla="*/ 2929205 w 6006665"/>
                  <a:gd name="connsiteY273" fmla="*/ 2526980 h 3006470"/>
                  <a:gd name="connsiteX274" fmla="*/ 2902153 w 6006665"/>
                  <a:gd name="connsiteY274" fmla="*/ 2523116 h 3006470"/>
                  <a:gd name="connsiteX275" fmla="*/ 2861576 w 6006665"/>
                  <a:gd name="connsiteY275" fmla="*/ 2526980 h 3006470"/>
                  <a:gd name="connsiteX276" fmla="*/ 2822944 w 6006665"/>
                  <a:gd name="connsiteY276" fmla="*/ 2538343 h 3006470"/>
                  <a:gd name="connsiteX277" fmla="*/ 2818139 w 6006665"/>
                  <a:gd name="connsiteY277" fmla="*/ 2536254 h 3006470"/>
                  <a:gd name="connsiteX278" fmla="*/ 2811037 w 6006665"/>
                  <a:gd name="connsiteY278" fmla="*/ 2538343 h 3006470"/>
                  <a:gd name="connsiteX279" fmla="*/ 2758770 w 6006665"/>
                  <a:gd name="connsiteY279" fmla="*/ 2515618 h 3006470"/>
                  <a:gd name="connsiteX280" fmla="*/ 2751953 w 6006665"/>
                  <a:gd name="connsiteY280" fmla="*/ 2472441 h 3006470"/>
                  <a:gd name="connsiteX281" fmla="*/ 2708776 w 6006665"/>
                  <a:gd name="connsiteY281" fmla="*/ 2456534 h 3006470"/>
                  <a:gd name="connsiteX282" fmla="*/ 2676962 w 6006665"/>
                  <a:gd name="connsiteY282" fmla="*/ 2451989 h 3006470"/>
                  <a:gd name="connsiteX283" fmla="*/ 2642534 w 6006665"/>
                  <a:gd name="connsiteY283" fmla="*/ 2430245 h 3006470"/>
                  <a:gd name="connsiteX284" fmla="*/ 2609333 w 6006665"/>
                  <a:gd name="connsiteY284" fmla="*/ 2488348 h 3006470"/>
                  <a:gd name="connsiteX285" fmla="*/ 2625240 w 6006665"/>
                  <a:gd name="connsiteY285" fmla="*/ 2522435 h 3006470"/>
                  <a:gd name="connsiteX286" fmla="*/ 2586608 w 6006665"/>
                  <a:gd name="connsiteY286" fmla="*/ 2558795 h 3006470"/>
                  <a:gd name="connsiteX287" fmla="*/ 2577105 w 6006665"/>
                  <a:gd name="connsiteY287" fmla="*/ 2556532 h 3006470"/>
                  <a:gd name="connsiteX288" fmla="*/ 2574701 w 6006665"/>
                  <a:gd name="connsiteY288" fmla="*/ 2558795 h 3006470"/>
                  <a:gd name="connsiteX289" fmla="*/ 2526979 w 6006665"/>
                  <a:gd name="connsiteY289" fmla="*/ 2547432 h 3006470"/>
                  <a:gd name="connsiteX290" fmla="*/ 2490620 w 6006665"/>
                  <a:gd name="connsiteY290" fmla="*/ 2542887 h 3006470"/>
                  <a:gd name="connsiteX291" fmla="*/ 2463350 w 6006665"/>
                  <a:gd name="connsiteY291" fmla="*/ 2515618 h 3006470"/>
                  <a:gd name="connsiteX292" fmla="*/ 2436625 w 6006665"/>
                  <a:gd name="connsiteY292" fmla="*/ 2515618 h 3006470"/>
                  <a:gd name="connsiteX293" fmla="*/ 2424718 w 6006665"/>
                  <a:gd name="connsiteY293" fmla="*/ 2515618 h 3006470"/>
                  <a:gd name="connsiteX294" fmla="*/ 2398858 w 6006665"/>
                  <a:gd name="connsiteY294" fmla="*/ 2502687 h 3006470"/>
                  <a:gd name="connsiteX295" fmla="*/ 2350272 w 6006665"/>
                  <a:gd name="connsiteY295" fmla="*/ 2526980 h 3006470"/>
                  <a:gd name="connsiteX296" fmla="*/ 2282098 w 6006665"/>
                  <a:gd name="connsiteY296" fmla="*/ 2574702 h 3006470"/>
                  <a:gd name="connsiteX297" fmla="*/ 2238921 w 6006665"/>
                  <a:gd name="connsiteY297" fmla="*/ 2586064 h 3006470"/>
                  <a:gd name="connsiteX298" fmla="*/ 2227559 w 6006665"/>
                  <a:gd name="connsiteY298" fmla="*/ 2590609 h 3006470"/>
                  <a:gd name="connsiteX299" fmla="*/ 2225178 w 6006665"/>
                  <a:gd name="connsiteY299" fmla="*/ 2586799 h 3006470"/>
                  <a:gd name="connsiteX300" fmla="*/ 2215652 w 6006665"/>
                  <a:gd name="connsiteY300" fmla="*/ 2590609 h 3006470"/>
                  <a:gd name="connsiteX301" fmla="*/ 2193596 w 6006665"/>
                  <a:gd name="connsiteY301" fmla="*/ 2555320 h 3006470"/>
                  <a:gd name="connsiteX302" fmla="*/ 2157112 w 6006665"/>
                  <a:gd name="connsiteY302" fmla="*/ 2558795 h 3006470"/>
                  <a:gd name="connsiteX303" fmla="*/ 2156291 w 6006665"/>
                  <a:gd name="connsiteY303" fmla="*/ 2557739 h 3006470"/>
                  <a:gd name="connsiteX304" fmla="*/ 2145205 w 6006665"/>
                  <a:gd name="connsiteY304" fmla="*/ 2558795 h 3006470"/>
                  <a:gd name="connsiteX305" fmla="*/ 2129298 w 6006665"/>
                  <a:gd name="connsiteY305" fmla="*/ 2538343 h 3006470"/>
                  <a:gd name="connsiteX306" fmla="*/ 2102029 w 6006665"/>
                  <a:gd name="connsiteY306" fmla="*/ 2526980 h 3006470"/>
                  <a:gd name="connsiteX307" fmla="*/ 2086121 w 6006665"/>
                  <a:gd name="connsiteY307" fmla="*/ 2495166 h 3006470"/>
                  <a:gd name="connsiteX308" fmla="*/ 2070005 w 6006665"/>
                  <a:gd name="connsiteY308" fmla="*/ 2486212 h 3006470"/>
                  <a:gd name="connsiteX309" fmla="*/ 2027582 w 6006665"/>
                  <a:gd name="connsiteY309" fmla="*/ 2499711 h 3006470"/>
                  <a:gd name="connsiteX310" fmla="*/ 2023845 w 6006665"/>
                  <a:gd name="connsiteY310" fmla="*/ 2497111 h 3006470"/>
                  <a:gd name="connsiteX311" fmla="*/ 2015675 w 6006665"/>
                  <a:gd name="connsiteY311" fmla="*/ 2499711 h 3006470"/>
                  <a:gd name="connsiteX312" fmla="*/ 1971363 w 6006665"/>
                  <a:gd name="connsiteY312" fmla="*/ 2468885 h 3006470"/>
                  <a:gd name="connsiteX313" fmla="*/ 1952591 w 6006665"/>
                  <a:gd name="connsiteY313" fmla="*/ 2495166 h 3006470"/>
                  <a:gd name="connsiteX314" fmla="*/ 1947518 w 6006665"/>
                  <a:gd name="connsiteY314" fmla="*/ 2485599 h 3006470"/>
                  <a:gd name="connsiteX315" fmla="*/ 1940684 w 6006665"/>
                  <a:gd name="connsiteY315" fmla="*/ 2495166 h 3006470"/>
                  <a:gd name="connsiteX316" fmla="*/ 1861147 w 6006665"/>
                  <a:gd name="connsiteY316" fmla="*/ 2345183 h 3006470"/>
                  <a:gd name="connsiteX317" fmla="*/ 1811153 w 6006665"/>
                  <a:gd name="connsiteY317" fmla="*/ 2295189 h 3006470"/>
                  <a:gd name="connsiteX318" fmla="*/ 1813950 w 6006665"/>
                  <a:gd name="connsiteY318" fmla="*/ 2292043 h 3006470"/>
                  <a:gd name="connsiteX319" fmla="*/ 1748069 w 6006665"/>
                  <a:gd name="connsiteY319" fmla="*/ 2333821 h 3006470"/>
                  <a:gd name="connsiteX320" fmla="*/ 1711709 w 6006665"/>
                  <a:gd name="connsiteY320" fmla="*/ 2338366 h 3006470"/>
                  <a:gd name="connsiteX321" fmla="*/ 1711926 w 6006665"/>
                  <a:gd name="connsiteY321" fmla="*/ 2336850 h 3006470"/>
                  <a:gd name="connsiteX322" fmla="*/ 1699803 w 6006665"/>
                  <a:gd name="connsiteY322" fmla="*/ 2338366 h 3006470"/>
                  <a:gd name="connsiteX323" fmla="*/ 1704347 w 6006665"/>
                  <a:gd name="connsiteY323" fmla="*/ 2306551 h 3006470"/>
                  <a:gd name="connsiteX324" fmla="*/ 1662460 w 6006665"/>
                  <a:gd name="connsiteY324" fmla="*/ 2288600 h 3006470"/>
                  <a:gd name="connsiteX325" fmla="*/ 1629901 w 6006665"/>
                  <a:gd name="connsiteY325" fmla="*/ 2302006 h 3006470"/>
                  <a:gd name="connsiteX326" fmla="*/ 1629300 w 6006665"/>
                  <a:gd name="connsiteY326" fmla="*/ 2297351 h 3006470"/>
                  <a:gd name="connsiteX327" fmla="*/ 1617994 w 6006665"/>
                  <a:gd name="connsiteY327" fmla="*/ 2302006 h 3006470"/>
                  <a:gd name="connsiteX328" fmla="*/ 1608904 w 6006665"/>
                  <a:gd name="connsiteY328" fmla="*/ 2231560 h 3006470"/>
                  <a:gd name="connsiteX329" fmla="*/ 1552684 w 6006665"/>
                  <a:gd name="connsiteY329" fmla="*/ 2221867 h 3006470"/>
                  <a:gd name="connsiteX330" fmla="*/ 1518550 w 6006665"/>
                  <a:gd name="connsiteY330" fmla="*/ 2247467 h 3006470"/>
                  <a:gd name="connsiteX331" fmla="*/ 1425379 w 6006665"/>
                  <a:gd name="connsiteY331" fmla="*/ 2267919 h 3006470"/>
                  <a:gd name="connsiteX332" fmla="*/ 1409472 w 6006665"/>
                  <a:gd name="connsiteY332" fmla="*/ 2286099 h 3006470"/>
                  <a:gd name="connsiteX333" fmla="*/ 1270852 w 6006665"/>
                  <a:gd name="connsiteY333" fmla="*/ 2306551 h 3006470"/>
                  <a:gd name="connsiteX334" fmla="*/ 1254945 w 6006665"/>
                  <a:gd name="connsiteY334" fmla="*/ 2327003 h 3006470"/>
                  <a:gd name="connsiteX335" fmla="*/ 1282214 w 6006665"/>
                  <a:gd name="connsiteY335" fmla="*/ 2370180 h 3006470"/>
                  <a:gd name="connsiteX336" fmla="*/ 1243582 w 6006665"/>
                  <a:gd name="connsiteY336" fmla="*/ 2386087 h 3006470"/>
                  <a:gd name="connsiteX337" fmla="*/ 1254945 w 6006665"/>
                  <a:gd name="connsiteY337" fmla="*/ 2404267 h 3006470"/>
                  <a:gd name="connsiteX338" fmla="*/ 1216313 w 6006665"/>
                  <a:gd name="connsiteY338" fmla="*/ 2429264 h 3006470"/>
                  <a:gd name="connsiteX339" fmla="*/ 1275397 w 6006665"/>
                  <a:gd name="connsiteY339" fmla="*/ 2472441 h 3006470"/>
                  <a:gd name="connsiteX340" fmla="*/ 1270852 w 6006665"/>
                  <a:gd name="connsiteY340" fmla="*/ 2499711 h 3006470"/>
                  <a:gd name="connsiteX341" fmla="*/ 1259108 w 6006665"/>
                  <a:gd name="connsiteY341" fmla="*/ 2498732 h 3006470"/>
                  <a:gd name="connsiteX342" fmla="*/ 1258945 w 6006665"/>
                  <a:gd name="connsiteY342" fmla="*/ 2499711 h 3006470"/>
                  <a:gd name="connsiteX343" fmla="*/ 1215644 w 6006665"/>
                  <a:gd name="connsiteY343" fmla="*/ 2496102 h 3006470"/>
                  <a:gd name="connsiteX344" fmla="*/ 1204950 w 6006665"/>
                  <a:gd name="connsiteY344" fmla="*/ 2511073 h 3006470"/>
                  <a:gd name="connsiteX345" fmla="*/ 1196495 w 6006665"/>
                  <a:gd name="connsiteY345" fmla="*/ 2506241 h 3006470"/>
                  <a:gd name="connsiteX346" fmla="*/ 1193043 w 6006665"/>
                  <a:gd name="connsiteY346" fmla="*/ 2511073 h 3006470"/>
                  <a:gd name="connsiteX347" fmla="*/ 1145322 w 6006665"/>
                  <a:gd name="connsiteY347" fmla="*/ 2483803 h 3006470"/>
                  <a:gd name="connsiteX348" fmla="*/ 1098145 w 6006665"/>
                  <a:gd name="connsiteY348" fmla="*/ 2483803 h 3006470"/>
                  <a:gd name="connsiteX349" fmla="*/ 1061785 w 6006665"/>
                  <a:gd name="connsiteY349" fmla="*/ 2511073 h 3006470"/>
                  <a:gd name="connsiteX350" fmla="*/ 1055322 w 6006665"/>
                  <a:gd name="connsiteY350" fmla="*/ 2506990 h 3006470"/>
                  <a:gd name="connsiteX351" fmla="*/ 1049878 w 6006665"/>
                  <a:gd name="connsiteY351" fmla="*/ 2511073 h 3006470"/>
                  <a:gd name="connsiteX352" fmla="*/ 1006701 w 6006665"/>
                  <a:gd name="connsiteY352" fmla="*/ 2483803 h 3006470"/>
                  <a:gd name="connsiteX353" fmla="*/ 924893 w 6006665"/>
                  <a:gd name="connsiteY353" fmla="*/ 2447444 h 3006470"/>
                  <a:gd name="connsiteX354" fmla="*/ 877716 w 6006665"/>
                  <a:gd name="connsiteY354" fmla="*/ 2447444 h 3006470"/>
                  <a:gd name="connsiteX355" fmla="*/ 802724 w 6006665"/>
                  <a:gd name="connsiteY355" fmla="*/ 2511073 h 3006470"/>
                  <a:gd name="connsiteX356" fmla="*/ 798179 w 6006665"/>
                  <a:gd name="connsiteY356" fmla="*/ 2554250 h 3006470"/>
                  <a:gd name="connsiteX357" fmla="*/ 787406 w 6006665"/>
                  <a:gd name="connsiteY357" fmla="*/ 2543477 h 3006470"/>
                  <a:gd name="connsiteX358" fmla="*/ 786272 w 6006665"/>
                  <a:gd name="connsiteY358" fmla="*/ 2554250 h 3006470"/>
                  <a:gd name="connsiteX359" fmla="*/ 756063 w 6006665"/>
                  <a:gd name="connsiteY359" fmla="*/ 2524040 h 3006470"/>
                  <a:gd name="connsiteX360" fmla="*/ 732278 w 6006665"/>
                  <a:gd name="connsiteY360" fmla="*/ 2581519 h 3006470"/>
                  <a:gd name="connsiteX361" fmla="*/ 743640 w 6006665"/>
                  <a:gd name="connsiteY361" fmla="*/ 2590609 h 3006470"/>
                  <a:gd name="connsiteX362" fmla="*/ 723188 w 6006665"/>
                  <a:gd name="connsiteY362" fmla="*/ 2633786 h 3006470"/>
                  <a:gd name="connsiteX363" fmla="*/ 747026 w 6006665"/>
                  <a:gd name="connsiteY363" fmla="*/ 2670627 h 3006470"/>
                  <a:gd name="connsiteX364" fmla="*/ 763548 w 6006665"/>
                  <a:gd name="connsiteY364" fmla="*/ 2667873 h 3006470"/>
                  <a:gd name="connsiteX365" fmla="*/ 764871 w 6006665"/>
                  <a:gd name="connsiteY365" fmla="*/ 2669637 h 3006470"/>
                  <a:gd name="connsiteX366" fmla="*/ 775455 w 6006665"/>
                  <a:gd name="connsiteY366" fmla="*/ 2667873 h 3006470"/>
                  <a:gd name="connsiteX367" fmla="*/ 802724 w 6006665"/>
                  <a:gd name="connsiteY367" fmla="*/ 2704232 h 3006470"/>
                  <a:gd name="connsiteX368" fmla="*/ 798179 w 6006665"/>
                  <a:gd name="connsiteY368" fmla="*/ 2731502 h 3006470"/>
                  <a:gd name="connsiteX369" fmla="*/ 818632 w 6006665"/>
                  <a:gd name="connsiteY369" fmla="*/ 2742864 h 3006470"/>
                  <a:gd name="connsiteX370" fmla="*/ 802724 w 6006665"/>
                  <a:gd name="connsiteY370" fmla="*/ 2774679 h 3006470"/>
                  <a:gd name="connsiteX371" fmla="*/ 766365 w 6006665"/>
                  <a:gd name="connsiteY371" fmla="*/ 2779224 h 3006470"/>
                  <a:gd name="connsiteX372" fmla="*/ 727733 w 6006665"/>
                  <a:gd name="connsiteY372" fmla="*/ 2838308 h 3006470"/>
                  <a:gd name="connsiteX373" fmla="*/ 759548 w 6006665"/>
                  <a:gd name="connsiteY373" fmla="*/ 2881485 h 3006470"/>
                  <a:gd name="connsiteX374" fmla="*/ 759548 w 6006665"/>
                  <a:gd name="connsiteY374" fmla="*/ 2920116 h 3006470"/>
                  <a:gd name="connsiteX375" fmla="*/ 798179 w 6006665"/>
                  <a:gd name="connsiteY375" fmla="*/ 2979201 h 3006470"/>
                  <a:gd name="connsiteX376" fmla="*/ 775455 w 6006665"/>
                  <a:gd name="connsiteY376" fmla="*/ 2995108 h 3006470"/>
                  <a:gd name="connsiteX377" fmla="*/ 770910 w 6006665"/>
                  <a:gd name="connsiteY377" fmla="*/ 3006470 h 3006470"/>
                  <a:gd name="connsiteX378" fmla="*/ 759003 w 6006665"/>
                  <a:gd name="connsiteY378" fmla="*/ 3006470 h 3006470"/>
                  <a:gd name="connsiteX379" fmla="*/ 755003 w 6006665"/>
                  <a:gd name="connsiteY379" fmla="*/ 3006470 h 3006470"/>
                  <a:gd name="connsiteX380" fmla="*/ 743096 w 6006665"/>
                  <a:gd name="connsiteY380" fmla="*/ 3006470 h 3006470"/>
                  <a:gd name="connsiteX381" fmla="*/ 715826 w 6006665"/>
                  <a:gd name="connsiteY381" fmla="*/ 2972383 h 3006470"/>
                  <a:gd name="connsiteX382" fmla="*/ 704464 w 6006665"/>
                  <a:gd name="connsiteY382" fmla="*/ 2972383 h 3006470"/>
                  <a:gd name="connsiteX383" fmla="*/ 684012 w 6006665"/>
                  <a:gd name="connsiteY383" fmla="*/ 2963293 h 3006470"/>
                  <a:gd name="connsiteX384" fmla="*/ 672649 w 6006665"/>
                  <a:gd name="connsiteY384" fmla="*/ 2940569 h 3006470"/>
                  <a:gd name="connsiteX385" fmla="*/ 645222 w 6006665"/>
                  <a:gd name="connsiteY385" fmla="*/ 2932732 h 3006470"/>
                  <a:gd name="connsiteX386" fmla="*/ 625472 w 6006665"/>
                  <a:gd name="connsiteY386" fmla="*/ 2936024 h 3006470"/>
                  <a:gd name="connsiteX387" fmla="*/ 623771 w 6006665"/>
                  <a:gd name="connsiteY387" fmla="*/ 2934323 h 3006470"/>
                  <a:gd name="connsiteX388" fmla="*/ 613565 w 6006665"/>
                  <a:gd name="connsiteY388" fmla="*/ 2936024 h 3006470"/>
                  <a:gd name="connsiteX389" fmla="*/ 609020 w 6006665"/>
                  <a:gd name="connsiteY389" fmla="*/ 2931479 h 3006470"/>
                  <a:gd name="connsiteX390" fmla="*/ 559026 w 6006665"/>
                  <a:gd name="connsiteY390" fmla="*/ 2904209 h 3006470"/>
                  <a:gd name="connsiteX391" fmla="*/ 506760 w 6006665"/>
                  <a:gd name="connsiteY391" fmla="*/ 2897392 h 3006470"/>
                  <a:gd name="connsiteX392" fmla="*/ 483280 w 6006665"/>
                  <a:gd name="connsiteY392" fmla="*/ 2890683 h 3006470"/>
                  <a:gd name="connsiteX393" fmla="*/ 480035 w 6006665"/>
                  <a:gd name="connsiteY393" fmla="*/ 2892847 h 3006470"/>
                  <a:gd name="connsiteX394" fmla="*/ 475042 w 6006665"/>
                  <a:gd name="connsiteY394" fmla="*/ 2888329 h 3006470"/>
                  <a:gd name="connsiteX395" fmla="*/ 474945 w 6006665"/>
                  <a:gd name="connsiteY395" fmla="*/ 2888302 h 3006470"/>
                  <a:gd name="connsiteX396" fmla="*/ 468128 w 6006665"/>
                  <a:gd name="connsiteY396" fmla="*/ 2892847 h 3006470"/>
                  <a:gd name="connsiteX397" fmla="*/ 420406 w 6006665"/>
                  <a:gd name="connsiteY397" fmla="*/ 2849670 h 3006470"/>
                  <a:gd name="connsiteX398" fmla="*/ 381774 w 6006665"/>
                  <a:gd name="connsiteY398" fmla="*/ 2833763 h 3006470"/>
                  <a:gd name="connsiteX399" fmla="*/ 349960 w 6006665"/>
                  <a:gd name="connsiteY399" fmla="*/ 2801948 h 3006470"/>
                  <a:gd name="connsiteX400" fmla="*/ 377229 w 6006665"/>
                  <a:gd name="connsiteY400" fmla="*/ 2795131 h 3006470"/>
                  <a:gd name="connsiteX401" fmla="*/ 404499 w 6006665"/>
                  <a:gd name="connsiteY401" fmla="*/ 2747409 h 3006470"/>
                  <a:gd name="connsiteX402" fmla="*/ 388591 w 6006665"/>
                  <a:gd name="connsiteY402" fmla="*/ 2731502 h 3006470"/>
                  <a:gd name="connsiteX403" fmla="*/ 440858 w 6006665"/>
                  <a:gd name="connsiteY403" fmla="*/ 2704232 h 3006470"/>
                  <a:gd name="connsiteX404" fmla="*/ 440858 w 6006665"/>
                  <a:gd name="connsiteY404" fmla="*/ 2701176 h 3006470"/>
                  <a:gd name="connsiteX405" fmla="*/ 416406 w 6006665"/>
                  <a:gd name="connsiteY405" fmla="*/ 2704232 h 3006470"/>
                  <a:gd name="connsiteX406" fmla="*/ 416406 w 6006665"/>
                  <a:gd name="connsiteY406" fmla="*/ 2702744 h 3006470"/>
                  <a:gd name="connsiteX407" fmla="*/ 404499 w 6006665"/>
                  <a:gd name="connsiteY407" fmla="*/ 2704232 h 3006470"/>
                  <a:gd name="connsiteX408" fmla="*/ 404499 w 6006665"/>
                  <a:gd name="connsiteY408" fmla="*/ 2683780 h 3006470"/>
                  <a:gd name="connsiteX409" fmla="*/ 424951 w 6006665"/>
                  <a:gd name="connsiteY409" fmla="*/ 2667873 h 3006470"/>
                  <a:gd name="connsiteX410" fmla="*/ 463583 w 6006665"/>
                  <a:gd name="connsiteY410" fmla="*/ 2661056 h 3006470"/>
                  <a:gd name="connsiteX411" fmla="*/ 468128 w 6006665"/>
                  <a:gd name="connsiteY411" fmla="*/ 2645148 h 3006470"/>
                  <a:gd name="connsiteX412" fmla="*/ 456765 w 6006665"/>
                  <a:gd name="connsiteY412" fmla="*/ 2613334 h 3006470"/>
                  <a:gd name="connsiteX413" fmla="*/ 474945 w 6006665"/>
                  <a:gd name="connsiteY413" fmla="*/ 2586064 h 3006470"/>
                  <a:gd name="connsiteX414" fmla="*/ 474945 w 6006665"/>
                  <a:gd name="connsiteY414" fmla="*/ 2565612 h 3006470"/>
                  <a:gd name="connsiteX415" fmla="*/ 420406 w 6006665"/>
                  <a:gd name="connsiteY415" fmla="*/ 2547432 h 3006470"/>
                  <a:gd name="connsiteX416" fmla="*/ 409588 w 6006665"/>
                  <a:gd name="connsiteY416" fmla="*/ 2547432 h 3006470"/>
                  <a:gd name="connsiteX417" fmla="*/ 397681 w 6006665"/>
                  <a:gd name="connsiteY417" fmla="*/ 2547432 h 3006470"/>
                  <a:gd name="connsiteX418" fmla="*/ 379485 w 6006665"/>
                  <a:gd name="connsiteY418" fmla="*/ 2525193 h 3006470"/>
                  <a:gd name="connsiteX419" fmla="*/ 357322 w 6006665"/>
                  <a:gd name="connsiteY419" fmla="*/ 2531525 h 3006470"/>
                  <a:gd name="connsiteX420" fmla="*/ 352842 w 6006665"/>
                  <a:gd name="connsiteY420" fmla="*/ 2529403 h 3006470"/>
                  <a:gd name="connsiteX421" fmla="*/ 345415 w 6006665"/>
                  <a:gd name="connsiteY421" fmla="*/ 2531525 h 3006470"/>
                  <a:gd name="connsiteX422" fmla="*/ 302238 w 6006665"/>
                  <a:gd name="connsiteY422" fmla="*/ 2511073 h 3006470"/>
                  <a:gd name="connsiteX423" fmla="*/ 302238 w 6006665"/>
                  <a:gd name="connsiteY423" fmla="*/ 2499711 h 3006470"/>
                  <a:gd name="connsiteX424" fmla="*/ 286331 w 6006665"/>
                  <a:gd name="connsiteY424" fmla="*/ 2472441 h 3006470"/>
                  <a:gd name="connsiteX425" fmla="*/ 270968 w 6006665"/>
                  <a:gd name="connsiteY425" fmla="*/ 2472441 h 3006470"/>
                  <a:gd name="connsiteX426" fmla="*/ 259061 w 6006665"/>
                  <a:gd name="connsiteY426" fmla="*/ 2472441 h 3006470"/>
                  <a:gd name="connsiteX427" fmla="*/ 254516 w 6006665"/>
                  <a:gd name="connsiteY427" fmla="*/ 2456534 h 3006470"/>
                  <a:gd name="connsiteX428" fmla="*/ 263606 w 6006665"/>
                  <a:gd name="connsiteY428" fmla="*/ 2440627 h 3006470"/>
                  <a:gd name="connsiteX429" fmla="*/ 243991 w 6006665"/>
                  <a:gd name="connsiteY429" fmla="*/ 2410114 h 3006470"/>
                  <a:gd name="connsiteX430" fmla="*/ 216429 w 6006665"/>
                  <a:gd name="connsiteY430" fmla="*/ 2413357 h 3006470"/>
                  <a:gd name="connsiteX431" fmla="*/ 212956 w 6006665"/>
                  <a:gd name="connsiteY431" fmla="*/ 2412365 h 3006470"/>
                  <a:gd name="connsiteX432" fmla="*/ 204522 w 6006665"/>
                  <a:gd name="connsiteY432" fmla="*/ 2413357 h 3006470"/>
                  <a:gd name="connsiteX433" fmla="*/ 199623 w 6006665"/>
                  <a:gd name="connsiteY433" fmla="*/ 2411957 h 3006470"/>
                  <a:gd name="connsiteX434" fmla="*/ 195977 w 6006665"/>
                  <a:gd name="connsiteY434" fmla="*/ 2424719 h 3006470"/>
                  <a:gd name="connsiteX435" fmla="*/ 184968 w 6006665"/>
                  <a:gd name="connsiteY435" fmla="*/ 2421574 h 3006470"/>
                  <a:gd name="connsiteX436" fmla="*/ 184070 w 6006665"/>
                  <a:gd name="connsiteY436" fmla="*/ 2424719 h 3006470"/>
                  <a:gd name="connsiteX437" fmla="*/ 168163 w 6006665"/>
                  <a:gd name="connsiteY437" fmla="*/ 2420174 h 3006470"/>
                  <a:gd name="connsiteX438" fmla="*/ 156800 w 6006665"/>
                  <a:gd name="connsiteY438" fmla="*/ 2381542 h 3006470"/>
                  <a:gd name="connsiteX439" fmla="*/ 152255 w 6006665"/>
                  <a:gd name="connsiteY439" fmla="*/ 2365635 h 3006470"/>
                  <a:gd name="connsiteX440" fmla="*/ 156800 w 6006665"/>
                  <a:gd name="connsiteY440" fmla="*/ 2361090 h 3006470"/>
                  <a:gd name="connsiteX441" fmla="*/ 168707 w 6006665"/>
                  <a:gd name="connsiteY441" fmla="*/ 2361090 h 3006470"/>
                  <a:gd name="connsiteX442" fmla="*/ 188615 w 6006665"/>
                  <a:gd name="connsiteY442" fmla="*/ 2361090 h 3006470"/>
                  <a:gd name="connsiteX443" fmla="*/ 199977 w 6006665"/>
                  <a:gd name="connsiteY443" fmla="*/ 2349728 h 3006470"/>
                  <a:gd name="connsiteX444" fmla="*/ 188615 w 6006665"/>
                  <a:gd name="connsiteY444" fmla="*/ 2327003 h 3006470"/>
                  <a:gd name="connsiteX445" fmla="*/ 168163 w 6006665"/>
                  <a:gd name="connsiteY445" fmla="*/ 2317914 h 3006470"/>
                  <a:gd name="connsiteX446" fmla="*/ 168163 w 6006665"/>
                  <a:gd name="connsiteY446" fmla="*/ 2311096 h 3006470"/>
                  <a:gd name="connsiteX447" fmla="*/ 152255 w 6006665"/>
                  <a:gd name="connsiteY447" fmla="*/ 2295189 h 3006470"/>
                  <a:gd name="connsiteX448" fmla="*/ 129531 w 6006665"/>
                  <a:gd name="connsiteY448" fmla="*/ 2258829 h 3006470"/>
                  <a:gd name="connsiteX449" fmla="*/ 140893 w 6006665"/>
                  <a:gd name="connsiteY449" fmla="*/ 2236105 h 3006470"/>
                  <a:gd name="connsiteX450" fmla="*/ 136348 w 6006665"/>
                  <a:gd name="connsiteY450" fmla="*/ 2208835 h 3006470"/>
                  <a:gd name="connsiteX451" fmla="*/ 103789 w 6006665"/>
                  <a:gd name="connsiteY451" fmla="*/ 2195428 h 3006470"/>
                  <a:gd name="connsiteX452" fmla="*/ 93716 w 6006665"/>
                  <a:gd name="connsiteY452" fmla="*/ 2199745 h 3006470"/>
                  <a:gd name="connsiteX453" fmla="*/ 91868 w 6006665"/>
                  <a:gd name="connsiteY453" fmla="*/ 2195434 h 3006470"/>
                  <a:gd name="connsiteX454" fmla="*/ 81809 w 6006665"/>
                  <a:gd name="connsiteY454" fmla="*/ 2199745 h 3006470"/>
                  <a:gd name="connsiteX455" fmla="*/ 74992 w 6006665"/>
                  <a:gd name="connsiteY455" fmla="*/ 2183838 h 3006470"/>
                  <a:gd name="connsiteX456" fmla="*/ 34087 w 6006665"/>
                  <a:gd name="connsiteY456" fmla="*/ 2172476 h 3006470"/>
                  <a:gd name="connsiteX457" fmla="*/ 22725 w 6006665"/>
                  <a:gd name="connsiteY457" fmla="*/ 2129299 h 3006470"/>
                  <a:gd name="connsiteX458" fmla="*/ 22725 w 6006665"/>
                  <a:gd name="connsiteY458" fmla="*/ 2097484 h 3006470"/>
                  <a:gd name="connsiteX459" fmla="*/ 0 w 6006665"/>
                  <a:gd name="connsiteY459" fmla="*/ 2081577 h 3006470"/>
                  <a:gd name="connsiteX460" fmla="*/ 15907 w 6006665"/>
                  <a:gd name="connsiteY460" fmla="*/ 2058853 h 3006470"/>
                  <a:gd name="connsiteX461" fmla="*/ 6818 w 6006665"/>
                  <a:gd name="connsiteY461" fmla="*/ 1995224 h 3006470"/>
                  <a:gd name="connsiteX462" fmla="*/ 34087 w 6006665"/>
                  <a:gd name="connsiteY462" fmla="*/ 1952047 h 3006470"/>
                  <a:gd name="connsiteX463" fmla="*/ 27270 w 6006665"/>
                  <a:gd name="connsiteY463" fmla="*/ 1940685 h 3006470"/>
                  <a:gd name="connsiteX464" fmla="*/ 70447 w 6006665"/>
                  <a:gd name="connsiteY464" fmla="*/ 1902053 h 3006470"/>
                  <a:gd name="connsiteX465" fmla="*/ 27270 w 6006665"/>
                  <a:gd name="connsiteY465" fmla="*/ 1865693 h 3006470"/>
                  <a:gd name="connsiteX466" fmla="*/ 109078 w 6006665"/>
                  <a:gd name="connsiteY466" fmla="*/ 1767977 h 3006470"/>
                  <a:gd name="connsiteX467" fmla="*/ 145438 w 6006665"/>
                  <a:gd name="connsiteY467" fmla="*/ 1724800 h 3006470"/>
                  <a:gd name="connsiteX468" fmla="*/ 156800 w 6006665"/>
                  <a:gd name="connsiteY468" fmla="*/ 1681624 h 3006470"/>
                  <a:gd name="connsiteX469" fmla="*/ 102261 w 6006665"/>
                  <a:gd name="connsiteY469" fmla="*/ 1629357 h 3006470"/>
                  <a:gd name="connsiteX470" fmla="*/ 118168 w 6006665"/>
                  <a:gd name="connsiteY470" fmla="*/ 1574818 h 3006470"/>
                  <a:gd name="connsiteX471" fmla="*/ 86354 w 6006665"/>
                  <a:gd name="connsiteY471" fmla="*/ 1511189 h 3006470"/>
                  <a:gd name="connsiteX472" fmla="*/ 109078 w 6006665"/>
                  <a:gd name="connsiteY472" fmla="*/ 1436197 h 3006470"/>
                  <a:gd name="connsiteX473" fmla="*/ 70447 w 6006665"/>
                  <a:gd name="connsiteY473" fmla="*/ 1333936 h 3006470"/>
                  <a:gd name="connsiteX474" fmla="*/ 102261 w 6006665"/>
                  <a:gd name="connsiteY474" fmla="*/ 1263490 h 3006470"/>
                  <a:gd name="connsiteX475" fmla="*/ 43177 w 6006665"/>
                  <a:gd name="connsiteY475" fmla="*/ 1197589 h 3006470"/>
                  <a:gd name="connsiteX476" fmla="*/ 49994 w 6006665"/>
                  <a:gd name="connsiteY476" fmla="*/ 1122597 h 3006470"/>
                  <a:gd name="connsiteX477" fmla="*/ 81809 w 6006665"/>
                  <a:gd name="connsiteY477" fmla="*/ 1118052 h 3006470"/>
                  <a:gd name="connsiteX478" fmla="*/ 145438 w 6006665"/>
                  <a:gd name="connsiteY478" fmla="*/ 1074876 h 3006470"/>
                  <a:gd name="connsiteX479" fmla="*/ 184070 w 6006665"/>
                  <a:gd name="connsiteY479" fmla="*/ 1036244 h 3006470"/>
                  <a:gd name="connsiteX480" fmla="*/ 189699 w 6006665"/>
                  <a:gd name="connsiteY480" fmla="*/ 1042522 h 3006470"/>
                  <a:gd name="connsiteX481" fmla="*/ 195977 w 6006665"/>
                  <a:gd name="connsiteY481" fmla="*/ 1036244 h 3006470"/>
                  <a:gd name="connsiteX482" fmla="*/ 255061 w 6006665"/>
                  <a:gd name="connsiteY482" fmla="*/ 1102145 h 3006470"/>
                  <a:gd name="connsiteX483" fmla="*/ 350504 w 6006665"/>
                  <a:gd name="connsiteY483" fmla="*/ 1122597 h 3006470"/>
                  <a:gd name="connsiteX484" fmla="*/ 491397 w 6006665"/>
                  <a:gd name="connsiteY484" fmla="*/ 1236221 h 3006470"/>
                  <a:gd name="connsiteX485" fmla="*/ 523211 w 6006665"/>
                  <a:gd name="connsiteY485" fmla="*/ 1283942 h 3006470"/>
                  <a:gd name="connsiteX486" fmla="*/ 523211 w 6006665"/>
                  <a:gd name="connsiteY486" fmla="*/ 1343026 h 3006470"/>
                  <a:gd name="connsiteX487" fmla="*/ 486852 w 6006665"/>
                  <a:gd name="connsiteY487" fmla="*/ 1397565 h 3006470"/>
                  <a:gd name="connsiteX488" fmla="*/ 420951 w 6006665"/>
                  <a:gd name="connsiteY488" fmla="*/ 1418018 h 3006470"/>
                  <a:gd name="connsiteX489" fmla="*/ 415909 w 6006665"/>
                  <a:gd name="connsiteY489" fmla="*/ 1415887 h 3006470"/>
                  <a:gd name="connsiteX490" fmla="*/ 409044 w 6006665"/>
                  <a:gd name="connsiteY490" fmla="*/ 1418018 h 3006470"/>
                  <a:gd name="connsiteX491" fmla="*/ 252950 w 6006665"/>
                  <a:gd name="connsiteY491" fmla="*/ 1352062 h 3006470"/>
                  <a:gd name="connsiteX492" fmla="*/ 232336 w 6006665"/>
                  <a:gd name="connsiteY492" fmla="*/ 1358934 h 3006470"/>
                  <a:gd name="connsiteX493" fmla="*/ 291420 w 6006665"/>
                  <a:gd name="connsiteY493" fmla="*/ 1429380 h 3006470"/>
                  <a:gd name="connsiteX494" fmla="*/ 291420 w 6006665"/>
                  <a:gd name="connsiteY494" fmla="*/ 1468012 h 3006470"/>
                  <a:gd name="connsiteX495" fmla="*/ 298238 w 6006665"/>
                  <a:gd name="connsiteY495" fmla="*/ 1554366 h 3006470"/>
                  <a:gd name="connsiteX496" fmla="*/ 345959 w 6006665"/>
                  <a:gd name="connsiteY496" fmla="*/ 1586180 h 3006470"/>
                  <a:gd name="connsiteX497" fmla="*/ 362087 w 6006665"/>
                  <a:gd name="connsiteY497" fmla="*/ 1595588 h 3006470"/>
                  <a:gd name="connsiteX498" fmla="*/ 365867 w 6006665"/>
                  <a:gd name="connsiteY498" fmla="*/ 1563455 h 3006470"/>
                  <a:gd name="connsiteX499" fmla="*/ 345415 w 6006665"/>
                  <a:gd name="connsiteY499" fmla="*/ 1527096 h 3006470"/>
                  <a:gd name="connsiteX500" fmla="*/ 365867 w 6006665"/>
                  <a:gd name="connsiteY500" fmla="*/ 1495281 h 3006470"/>
                  <a:gd name="connsiteX501" fmla="*/ 374560 w 6006665"/>
                  <a:gd name="connsiteY501" fmla="*/ 1500280 h 3006470"/>
                  <a:gd name="connsiteX502" fmla="*/ 377774 w 6006665"/>
                  <a:gd name="connsiteY502" fmla="*/ 1495281 h 3006470"/>
                  <a:gd name="connsiteX503" fmla="*/ 461933 w 6006665"/>
                  <a:gd name="connsiteY503" fmla="*/ 1543673 h 3006470"/>
                  <a:gd name="connsiteX504" fmla="*/ 484035 w 6006665"/>
                  <a:gd name="connsiteY504" fmla="*/ 1527096 h 3006470"/>
                  <a:gd name="connsiteX505" fmla="*/ 463583 w 6006665"/>
                  <a:gd name="connsiteY505" fmla="*/ 1461194 h 3006470"/>
                  <a:gd name="connsiteX506" fmla="*/ 549936 w 6006665"/>
                  <a:gd name="connsiteY506" fmla="*/ 1374841 h 3006470"/>
                  <a:gd name="connsiteX507" fmla="*/ 559742 w 6006665"/>
                  <a:gd name="connsiteY507" fmla="*/ 1376942 h 3006470"/>
                  <a:gd name="connsiteX508" fmla="*/ 561843 w 6006665"/>
                  <a:gd name="connsiteY508" fmla="*/ 1374841 h 3006470"/>
                  <a:gd name="connsiteX509" fmla="*/ 593658 w 6006665"/>
                  <a:gd name="connsiteY509" fmla="*/ 1381658 h 3006470"/>
                  <a:gd name="connsiteX510" fmla="*/ 620945 w 6006665"/>
                  <a:gd name="connsiteY510" fmla="*/ 1405535 h 3006470"/>
                  <a:gd name="connsiteX511" fmla="*/ 640835 w 6006665"/>
                  <a:gd name="connsiteY511" fmla="*/ 1349844 h 3006470"/>
                  <a:gd name="connsiteX512" fmla="*/ 609020 w 6006665"/>
                  <a:gd name="connsiteY512" fmla="*/ 1295305 h 3006470"/>
                  <a:gd name="connsiteX513" fmla="*/ 624928 w 6006665"/>
                  <a:gd name="connsiteY513" fmla="*/ 1236221 h 3006470"/>
                  <a:gd name="connsiteX514" fmla="*/ 597658 w 6006665"/>
                  <a:gd name="connsiteY514" fmla="*/ 1177136 h 3006470"/>
                  <a:gd name="connsiteX515" fmla="*/ 611562 w 6006665"/>
                  <a:gd name="connsiteY515" fmla="*/ 1181462 h 3006470"/>
                  <a:gd name="connsiteX516" fmla="*/ 609565 w 6006665"/>
                  <a:gd name="connsiteY516" fmla="*/ 1177136 h 3006470"/>
                  <a:gd name="connsiteX517" fmla="*/ 711826 w 6006665"/>
                  <a:gd name="connsiteY517" fmla="*/ 1208951 h 3006470"/>
                  <a:gd name="connsiteX518" fmla="*/ 732278 w 6006665"/>
                  <a:gd name="connsiteY518" fmla="*/ 1263490 h 3006470"/>
                  <a:gd name="connsiteX519" fmla="*/ 684556 w 6006665"/>
                  <a:gd name="connsiteY519" fmla="*/ 1274852 h 3006470"/>
                  <a:gd name="connsiteX520" fmla="*/ 684556 w 6006665"/>
                  <a:gd name="connsiteY520" fmla="*/ 1327119 h 3006470"/>
                  <a:gd name="connsiteX521" fmla="*/ 713309 w 6006665"/>
                  <a:gd name="connsiteY521" fmla="*/ 1355872 h 3006470"/>
                  <a:gd name="connsiteX522" fmla="*/ 763548 w 6006665"/>
                  <a:gd name="connsiteY522" fmla="*/ 1338481 h 3006470"/>
                  <a:gd name="connsiteX523" fmla="*/ 770365 w 6006665"/>
                  <a:gd name="connsiteY523" fmla="*/ 1279397 h 3006470"/>
                  <a:gd name="connsiteX524" fmla="*/ 845357 w 6006665"/>
                  <a:gd name="connsiteY524" fmla="*/ 1231676 h 3006470"/>
                  <a:gd name="connsiteX525" fmla="*/ 972614 w 6006665"/>
                  <a:gd name="connsiteY525" fmla="*/ 1145322 h 3006470"/>
                  <a:gd name="connsiteX526" fmla="*/ 982566 w 6006665"/>
                  <a:gd name="connsiteY526" fmla="*/ 1146649 h 3006470"/>
                  <a:gd name="connsiteX527" fmla="*/ 984521 w 6006665"/>
                  <a:gd name="connsiteY527" fmla="*/ 1145322 h 3006470"/>
                  <a:gd name="connsiteX528" fmla="*/ 1018608 w 6006665"/>
                  <a:gd name="connsiteY528" fmla="*/ 1149867 h 3006470"/>
                  <a:gd name="connsiteX529" fmla="*/ 979977 w 6006665"/>
                  <a:gd name="connsiteY529" fmla="*/ 1213496 h 3006470"/>
                  <a:gd name="connsiteX530" fmla="*/ 1012666 w 6006665"/>
                  <a:gd name="connsiteY530" fmla="*/ 1218657 h 3006470"/>
                  <a:gd name="connsiteX531" fmla="*/ 1038516 w 6006665"/>
                  <a:gd name="connsiteY531" fmla="*/ 1188499 h 3006470"/>
                  <a:gd name="connsiteX532" fmla="*/ 1050423 w 6006665"/>
                  <a:gd name="connsiteY532" fmla="*/ 1188499 h 3006470"/>
                  <a:gd name="connsiteX533" fmla="*/ 1108962 w 6006665"/>
                  <a:gd name="connsiteY533" fmla="*/ 1188499 h 3006470"/>
                  <a:gd name="connsiteX534" fmla="*/ 1161229 w 6006665"/>
                  <a:gd name="connsiteY534" fmla="*/ 1145322 h 3006470"/>
                  <a:gd name="connsiteX535" fmla="*/ 1165711 w 6006665"/>
                  <a:gd name="connsiteY535" fmla="*/ 1151456 h 3006470"/>
                  <a:gd name="connsiteX536" fmla="*/ 1173136 w 6006665"/>
                  <a:gd name="connsiteY536" fmla="*/ 1145322 h 3006470"/>
                  <a:gd name="connsiteX537" fmla="*/ 1210035 w 6006665"/>
                  <a:gd name="connsiteY537" fmla="*/ 1195815 h 3006470"/>
                  <a:gd name="connsiteX538" fmla="*/ 1247583 w 6006665"/>
                  <a:gd name="connsiteY538" fmla="*/ 1138505 h 3006470"/>
                  <a:gd name="connsiteX539" fmla="*/ 1211223 w 6006665"/>
                  <a:gd name="connsiteY539" fmla="*/ 1079421 h 3006470"/>
                  <a:gd name="connsiteX540" fmla="*/ 1227130 w 6006665"/>
                  <a:gd name="connsiteY540" fmla="*/ 1043061 h 3006470"/>
                  <a:gd name="connsiteX541" fmla="*/ 1237665 w 6006665"/>
                  <a:gd name="connsiteY541" fmla="*/ 1046199 h 3006470"/>
                  <a:gd name="connsiteX542" fmla="*/ 1239037 w 6006665"/>
                  <a:gd name="connsiteY542" fmla="*/ 1043061 h 3006470"/>
                  <a:gd name="connsiteX543" fmla="*/ 1345843 w 6006665"/>
                  <a:gd name="connsiteY543" fmla="*/ 1074876 h 3006470"/>
                  <a:gd name="connsiteX544" fmla="*/ 1400382 w 6006665"/>
                  <a:gd name="connsiteY544" fmla="*/ 1106690 h 3006470"/>
                  <a:gd name="connsiteX545" fmla="*/ 1519756 w 6006665"/>
                  <a:gd name="connsiteY545" fmla="*/ 1213274 h 3006470"/>
                  <a:gd name="connsiteX546" fmla="*/ 1543003 w 6006665"/>
                  <a:gd name="connsiteY546" fmla="*/ 1172592 h 3006470"/>
                  <a:gd name="connsiteX547" fmla="*/ 1506643 w 6006665"/>
                  <a:gd name="connsiteY547" fmla="*/ 1118052 h 3006470"/>
                  <a:gd name="connsiteX548" fmla="*/ 1506643 w 6006665"/>
                  <a:gd name="connsiteY548" fmla="*/ 1095328 h 3006470"/>
                  <a:gd name="connsiteX549" fmla="*/ 1463467 w 6006665"/>
                  <a:gd name="connsiteY549" fmla="*/ 1086238 h 3006470"/>
                  <a:gd name="connsiteX550" fmla="*/ 1472556 w 6006665"/>
                  <a:gd name="connsiteY550" fmla="*/ 1036244 h 3006470"/>
                  <a:gd name="connsiteX551" fmla="*/ 1452104 w 6006665"/>
                  <a:gd name="connsiteY551" fmla="*/ 949890 h 3006470"/>
                  <a:gd name="connsiteX552" fmla="*/ 1452104 w 6006665"/>
                  <a:gd name="connsiteY552" fmla="*/ 913531 h 3006470"/>
                  <a:gd name="connsiteX553" fmla="*/ 1522551 w 6006665"/>
                  <a:gd name="connsiteY553" fmla="*/ 811270 h 3006470"/>
                  <a:gd name="connsiteX554" fmla="*/ 1543003 w 6006665"/>
                  <a:gd name="connsiteY554" fmla="*/ 697647 h 3006470"/>
                  <a:gd name="connsiteX555" fmla="*/ 1570272 w 6006665"/>
                  <a:gd name="connsiteY555" fmla="*/ 677194 h 3006470"/>
                  <a:gd name="connsiteX556" fmla="*/ 1578688 w 6006665"/>
                  <a:gd name="connsiteY556" fmla="*/ 679813 h 3006470"/>
                  <a:gd name="connsiteX557" fmla="*/ 1582179 w 6006665"/>
                  <a:gd name="connsiteY557" fmla="*/ 677194 h 3006470"/>
                  <a:gd name="connsiteX558" fmla="*/ 1684440 w 6006665"/>
                  <a:gd name="connsiteY558" fmla="*/ 709009 h 3006470"/>
                  <a:gd name="connsiteX559" fmla="*/ 1688985 w 6006665"/>
                  <a:gd name="connsiteY559" fmla="*/ 779455 h 3006470"/>
                  <a:gd name="connsiteX560" fmla="*/ 1652625 w 6006665"/>
                  <a:gd name="connsiteY560" fmla="*/ 870354 h 3006470"/>
                  <a:gd name="connsiteX561" fmla="*/ 1679895 w 6006665"/>
                  <a:gd name="connsiteY561" fmla="*/ 908986 h 3006470"/>
                  <a:gd name="connsiteX562" fmla="*/ 1688985 w 6006665"/>
                  <a:gd name="connsiteY562" fmla="*/ 983977 h 3006470"/>
                  <a:gd name="connsiteX563" fmla="*/ 1679895 w 6006665"/>
                  <a:gd name="connsiteY563" fmla="*/ 1129415 h 3006470"/>
                  <a:gd name="connsiteX564" fmla="*/ 1723072 w 6006665"/>
                  <a:gd name="connsiteY564" fmla="*/ 1193044 h 3006470"/>
                  <a:gd name="connsiteX565" fmla="*/ 1704892 w 6006665"/>
                  <a:gd name="connsiteY565" fmla="*/ 1256673 h 3006470"/>
                  <a:gd name="connsiteX566" fmla="*/ 1636718 w 6006665"/>
                  <a:gd name="connsiteY566" fmla="*/ 1393021 h 3006470"/>
                  <a:gd name="connsiteX567" fmla="*/ 1662494 w 6006665"/>
                  <a:gd name="connsiteY567" fmla="*/ 1399465 h 3006470"/>
                  <a:gd name="connsiteX568" fmla="*/ 1677078 w 6006665"/>
                  <a:gd name="connsiteY568" fmla="*/ 1370296 h 3006470"/>
                  <a:gd name="connsiteX569" fmla="*/ 1720255 w 6006665"/>
                  <a:gd name="connsiteY569" fmla="*/ 1349844 h 3006470"/>
                  <a:gd name="connsiteX570" fmla="*/ 1731617 w 6006665"/>
                  <a:gd name="connsiteY570" fmla="*/ 1299850 h 3006470"/>
                  <a:gd name="connsiteX571" fmla="*/ 1758887 w 6006665"/>
                  <a:gd name="connsiteY571" fmla="*/ 1256673 h 3006470"/>
                  <a:gd name="connsiteX572" fmla="*/ 1736162 w 6006665"/>
                  <a:gd name="connsiteY572" fmla="*/ 1197589 h 3006470"/>
                  <a:gd name="connsiteX573" fmla="*/ 1758887 w 6006665"/>
                  <a:gd name="connsiteY573" fmla="*/ 1133960 h 3006470"/>
                  <a:gd name="connsiteX574" fmla="*/ 1715710 w 6006665"/>
                  <a:gd name="connsiteY574" fmla="*/ 1122597 h 3006470"/>
                  <a:gd name="connsiteX575" fmla="*/ 1704347 w 6006665"/>
                  <a:gd name="connsiteY575" fmla="*/ 1070331 h 3006470"/>
                  <a:gd name="connsiteX576" fmla="*/ 1736162 w 6006665"/>
                  <a:gd name="connsiteY576" fmla="*/ 961252 h 3006470"/>
                  <a:gd name="connsiteX577" fmla="*/ 1688440 w 6006665"/>
                  <a:gd name="connsiteY577" fmla="*/ 865809 h 3006470"/>
                  <a:gd name="connsiteX578" fmla="*/ 1752069 w 6006665"/>
                  <a:gd name="connsiteY578" fmla="*/ 788545 h 3006470"/>
                  <a:gd name="connsiteX579" fmla="*/ 1747524 w 6006665"/>
                  <a:gd name="connsiteY579" fmla="*/ 704464 h 3006470"/>
                  <a:gd name="connsiteX580" fmla="*/ 1763431 w 6006665"/>
                  <a:gd name="connsiteY580" fmla="*/ 697647 h 3006470"/>
                  <a:gd name="connsiteX581" fmla="*/ 1764877 w 6006665"/>
                  <a:gd name="connsiteY581" fmla="*/ 702130 h 3006470"/>
                  <a:gd name="connsiteX582" fmla="*/ 1775339 w 6006665"/>
                  <a:gd name="connsiteY582" fmla="*/ 697647 h 3006470"/>
                  <a:gd name="connsiteX583" fmla="*/ 1798063 w 6006665"/>
                  <a:gd name="connsiteY583" fmla="*/ 768093 h 3006470"/>
                  <a:gd name="connsiteX584" fmla="*/ 1791454 w 6006665"/>
                  <a:gd name="connsiteY584" fmla="*/ 815304 h 3006470"/>
                  <a:gd name="connsiteX585" fmla="*/ 1854330 w 6006665"/>
                  <a:gd name="connsiteY585" fmla="*/ 772638 h 3006470"/>
                  <a:gd name="connsiteX586" fmla="*/ 1931594 w 6006665"/>
                  <a:gd name="connsiteY586" fmla="*/ 763548 h 3006470"/>
                  <a:gd name="connsiteX587" fmla="*/ 1932772 w 6006665"/>
                  <a:gd name="connsiteY587" fmla="*/ 764810 h 3006470"/>
                  <a:gd name="connsiteX588" fmla="*/ 1943501 w 6006665"/>
                  <a:gd name="connsiteY588" fmla="*/ 763548 h 3006470"/>
                  <a:gd name="connsiteX589" fmla="*/ 1988608 w 6006665"/>
                  <a:gd name="connsiteY589" fmla="*/ 811877 h 3006470"/>
                  <a:gd name="connsiteX590" fmla="*/ 1963408 w 6006665"/>
                  <a:gd name="connsiteY590" fmla="*/ 736278 h 3006470"/>
                  <a:gd name="connsiteX591" fmla="*/ 1963408 w 6006665"/>
                  <a:gd name="connsiteY591" fmla="*/ 595386 h 3006470"/>
                  <a:gd name="connsiteX592" fmla="*/ 2027037 w 6006665"/>
                  <a:gd name="connsiteY592" fmla="*/ 574934 h 3006470"/>
                  <a:gd name="connsiteX593" fmla="*/ 2037269 w 6006665"/>
                  <a:gd name="connsiteY593" fmla="*/ 575472 h 3006470"/>
                  <a:gd name="connsiteX594" fmla="*/ 2038944 w 6006665"/>
                  <a:gd name="connsiteY594" fmla="*/ 574934 h 3006470"/>
                  <a:gd name="connsiteX595" fmla="*/ 2115414 w 6006665"/>
                  <a:gd name="connsiteY595" fmla="*/ 578958 h 3006470"/>
                  <a:gd name="connsiteX596" fmla="*/ 2192927 w 6006665"/>
                  <a:gd name="connsiteY596" fmla="*/ 559026 h 3006470"/>
                  <a:gd name="connsiteX597" fmla="*/ 2167930 w 6006665"/>
                  <a:gd name="connsiteY597" fmla="*/ 493125 h 3006470"/>
                  <a:gd name="connsiteX598" fmla="*/ 2204289 w 6006665"/>
                  <a:gd name="connsiteY598" fmla="*/ 402226 h 3006470"/>
                  <a:gd name="connsiteX599" fmla="*/ 2247466 w 6006665"/>
                  <a:gd name="connsiteY599" fmla="*/ 397681 h 3006470"/>
                  <a:gd name="connsiteX600" fmla="*/ 2317913 w 6006665"/>
                  <a:gd name="connsiteY600" fmla="*/ 322690 h 3006470"/>
                  <a:gd name="connsiteX601" fmla="*/ 2420173 w 6006665"/>
                  <a:gd name="connsiteY601" fmla="*/ 304510 h 3006470"/>
                  <a:gd name="connsiteX602" fmla="*/ 2429263 w 6006665"/>
                  <a:gd name="connsiteY602" fmla="*/ 263606 h 3006470"/>
                  <a:gd name="connsiteX603" fmla="*/ 2526979 w 6006665"/>
                  <a:gd name="connsiteY603" fmla="*/ 252244 h 3006470"/>
                  <a:gd name="connsiteX604" fmla="*/ 2528058 w 6006665"/>
                  <a:gd name="connsiteY604" fmla="*/ 253503 h 3006470"/>
                  <a:gd name="connsiteX605" fmla="*/ 2538886 w 6006665"/>
                  <a:gd name="connsiteY605" fmla="*/ 252244 h 3006470"/>
                  <a:gd name="connsiteX606" fmla="*/ 2560820 w 6006665"/>
                  <a:gd name="connsiteY606" fmla="*/ 277833 h 3006470"/>
                  <a:gd name="connsiteX607" fmla="*/ 2640602 w 6006665"/>
                  <a:gd name="connsiteY607" fmla="*/ 202249 h 3006470"/>
                  <a:gd name="connsiteX608" fmla="*/ 2652509 w 6006665"/>
                  <a:gd name="connsiteY608" fmla="*/ 202249 h 3006470"/>
                  <a:gd name="connsiteX609" fmla="*/ 2704231 w 6006665"/>
                  <a:gd name="connsiteY609" fmla="*/ 202249 h 3006470"/>
                  <a:gd name="connsiteX610" fmla="*/ 2715593 w 6006665"/>
                  <a:gd name="connsiteY610" fmla="*/ 134075 h 3006470"/>
                  <a:gd name="connsiteX0" fmla="*/ 2715593 w 6006665"/>
                  <a:gd name="connsiteY0" fmla="*/ 134075 h 3006470"/>
                  <a:gd name="connsiteX1" fmla="*/ 2777832 w 6006665"/>
                  <a:gd name="connsiteY1" fmla="*/ 68348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92927 w 6006665"/>
                  <a:gd name="connsiteY597" fmla="*/ 559026 h 3006470"/>
                  <a:gd name="connsiteX598" fmla="*/ 2167930 w 6006665"/>
                  <a:gd name="connsiteY598" fmla="*/ 493125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92927 w 6006665"/>
                  <a:gd name="connsiteY597" fmla="*/ 559026 h 3006470"/>
                  <a:gd name="connsiteX598" fmla="*/ 2167930 w 6006665"/>
                  <a:gd name="connsiteY598" fmla="*/ 493125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67930 w 6006665"/>
                  <a:gd name="connsiteY598" fmla="*/ 493125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2033660 w 6006665"/>
                  <a:gd name="connsiteY576" fmla="*/ 1082528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2033660 w 6006665"/>
                  <a:gd name="connsiteY576" fmla="*/ 1082528 h 3006470"/>
                  <a:gd name="connsiteX577" fmla="*/ 1846588 w 6006665"/>
                  <a:gd name="connsiteY577" fmla="*/ 1006367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2033660 w 6006665"/>
                  <a:gd name="connsiteY576" fmla="*/ 108252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77182 w 6006665"/>
                  <a:gd name="connsiteY574" fmla="*/ 1188846 h 3006470"/>
                  <a:gd name="connsiteX575" fmla="*/ 1715710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77182 w 6006665"/>
                  <a:gd name="connsiteY574" fmla="*/ 1188846 h 3006470"/>
                  <a:gd name="connsiteX575" fmla="*/ 1923055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2061788 w 6006665"/>
                  <a:gd name="connsiteY591" fmla="*/ 891155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9600 w 6006665"/>
                  <a:gd name="connsiteY590" fmla="*/ 800138 h 3006470"/>
                  <a:gd name="connsiteX591" fmla="*/ 2061788 w 6006665"/>
                  <a:gd name="connsiteY591" fmla="*/ 891155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9600 w 6006665"/>
                  <a:gd name="connsiteY590" fmla="*/ 800138 h 3006470"/>
                  <a:gd name="connsiteX591" fmla="*/ 2061788 w 6006665"/>
                  <a:gd name="connsiteY591" fmla="*/ 891155 h 3006470"/>
                  <a:gd name="connsiteX592" fmla="*/ 1987802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85299 w 6006665"/>
                  <a:gd name="connsiteY485" fmla="*/ 119963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9600 w 6006665"/>
                  <a:gd name="connsiteY590" fmla="*/ 800138 h 3006470"/>
                  <a:gd name="connsiteX591" fmla="*/ 2061788 w 6006665"/>
                  <a:gd name="connsiteY591" fmla="*/ 891155 h 3006470"/>
                  <a:gd name="connsiteX592" fmla="*/ 1987802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34271 w 6006665"/>
                  <a:gd name="connsiteY128" fmla="*/ 1711358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45378 w 6006665"/>
                  <a:gd name="connsiteY131" fmla="*/ 1833879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1758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45378 w 6006665"/>
                  <a:gd name="connsiteY131" fmla="*/ 1833879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1758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1758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75018 w 6006665"/>
                  <a:gd name="connsiteY191" fmla="*/ 1935318 h 3006470"/>
                  <a:gd name="connsiteX192" fmla="*/ 4243233 w 6006665"/>
                  <a:gd name="connsiteY192" fmla="*/ 1972499 h 3006470"/>
                  <a:gd name="connsiteX193" fmla="*/ 4136653 w 6006665"/>
                  <a:gd name="connsiteY193" fmla="*/ 2123955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85299 w 6006665"/>
                  <a:gd name="connsiteY487" fmla="*/ 119963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188761 h 3006470"/>
                  <a:gd name="connsiteX528" fmla="*/ 972614 w 6006665"/>
                  <a:gd name="connsiteY528" fmla="*/ 1145322 h 3006470"/>
                  <a:gd name="connsiteX529" fmla="*/ 918194 w 6006665"/>
                  <a:gd name="connsiteY529" fmla="*/ 1198147 h 3006470"/>
                  <a:gd name="connsiteX530" fmla="*/ 975937 w 6006665"/>
                  <a:gd name="connsiteY530" fmla="*/ 1115283 h 3006470"/>
                  <a:gd name="connsiteX531" fmla="*/ 1074397 w 6006665"/>
                  <a:gd name="connsiteY531" fmla="*/ 1141283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51910 w 6006665"/>
                  <a:gd name="connsiteY545" fmla="*/ 101731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39230 w 6006665"/>
                  <a:gd name="connsiteY555" fmla="*/ 900656 h 3006470"/>
                  <a:gd name="connsiteX556" fmla="*/ 1496803 w 6006665"/>
                  <a:gd name="connsiteY556" fmla="*/ 80698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620802 w 6006665"/>
                  <a:gd name="connsiteY560" fmla="*/ 660028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60555 w 6006665"/>
                  <a:gd name="connsiteY575" fmla="*/ 1191490 h 3006470"/>
                  <a:gd name="connsiteX576" fmla="*/ 1758886 w 6006665"/>
                  <a:gd name="connsiteY576" fmla="*/ 1085173 h 3006470"/>
                  <a:gd name="connsiteX577" fmla="*/ 1923055 w 6006665"/>
                  <a:gd name="connsiteY577" fmla="*/ 1122597 h 3006470"/>
                  <a:gd name="connsiteX578" fmla="*/ 1887300 w 6006665"/>
                  <a:gd name="connsiteY578" fmla="*/ 1070329 h 3006470"/>
                  <a:gd name="connsiteX579" fmla="*/ 1785604 w 6006665"/>
                  <a:gd name="connsiteY579" fmla="*/ 1036860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9600 w 6006665"/>
                  <a:gd name="connsiteY592" fmla="*/ 800138 h 3006470"/>
                  <a:gd name="connsiteX593" fmla="*/ 2061788 w 6006665"/>
                  <a:gd name="connsiteY593" fmla="*/ 891155 h 3006470"/>
                  <a:gd name="connsiteX594" fmla="*/ 1987802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67179 w 6006665"/>
                  <a:gd name="connsiteY600" fmla="*/ 554733 h 3006470"/>
                  <a:gd name="connsiteX601" fmla="*/ 2146473 w 6006665"/>
                  <a:gd name="connsiteY601" fmla="*/ 488832 h 3006470"/>
                  <a:gd name="connsiteX602" fmla="*/ 2169957 w 6006665"/>
                  <a:gd name="connsiteY602" fmla="*/ 449431 h 3006470"/>
                  <a:gd name="connsiteX603" fmla="*/ 2264632 w 6006665"/>
                  <a:gd name="connsiteY603" fmla="*/ 393389 h 3006470"/>
                  <a:gd name="connsiteX604" fmla="*/ 2317913 w 6006665"/>
                  <a:gd name="connsiteY604" fmla="*/ 322690 h 3006470"/>
                  <a:gd name="connsiteX605" fmla="*/ 2385841 w 6006665"/>
                  <a:gd name="connsiteY605" fmla="*/ 343134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36653 w 6006665"/>
                  <a:gd name="connsiteY193" fmla="*/ 2123955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85299 w 6006665"/>
                  <a:gd name="connsiteY487" fmla="*/ 119963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188761 h 3006470"/>
                  <a:gd name="connsiteX528" fmla="*/ 972614 w 6006665"/>
                  <a:gd name="connsiteY528" fmla="*/ 1145322 h 3006470"/>
                  <a:gd name="connsiteX529" fmla="*/ 918194 w 6006665"/>
                  <a:gd name="connsiteY529" fmla="*/ 1198147 h 3006470"/>
                  <a:gd name="connsiteX530" fmla="*/ 975937 w 6006665"/>
                  <a:gd name="connsiteY530" fmla="*/ 1115283 h 3006470"/>
                  <a:gd name="connsiteX531" fmla="*/ 1074397 w 6006665"/>
                  <a:gd name="connsiteY531" fmla="*/ 1141283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51910 w 6006665"/>
                  <a:gd name="connsiteY545" fmla="*/ 101731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39230 w 6006665"/>
                  <a:gd name="connsiteY555" fmla="*/ 900656 h 3006470"/>
                  <a:gd name="connsiteX556" fmla="*/ 1496803 w 6006665"/>
                  <a:gd name="connsiteY556" fmla="*/ 80698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620802 w 6006665"/>
                  <a:gd name="connsiteY560" fmla="*/ 660028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60555 w 6006665"/>
                  <a:gd name="connsiteY575" fmla="*/ 1191490 h 3006470"/>
                  <a:gd name="connsiteX576" fmla="*/ 1758886 w 6006665"/>
                  <a:gd name="connsiteY576" fmla="*/ 1085173 h 3006470"/>
                  <a:gd name="connsiteX577" fmla="*/ 1923055 w 6006665"/>
                  <a:gd name="connsiteY577" fmla="*/ 1122597 h 3006470"/>
                  <a:gd name="connsiteX578" fmla="*/ 1887300 w 6006665"/>
                  <a:gd name="connsiteY578" fmla="*/ 1070329 h 3006470"/>
                  <a:gd name="connsiteX579" fmla="*/ 1785604 w 6006665"/>
                  <a:gd name="connsiteY579" fmla="*/ 1036860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9600 w 6006665"/>
                  <a:gd name="connsiteY592" fmla="*/ 800138 h 3006470"/>
                  <a:gd name="connsiteX593" fmla="*/ 2061788 w 6006665"/>
                  <a:gd name="connsiteY593" fmla="*/ 891155 h 3006470"/>
                  <a:gd name="connsiteX594" fmla="*/ 1987802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67179 w 6006665"/>
                  <a:gd name="connsiteY600" fmla="*/ 554733 h 3006470"/>
                  <a:gd name="connsiteX601" fmla="*/ 2146473 w 6006665"/>
                  <a:gd name="connsiteY601" fmla="*/ 488832 h 3006470"/>
                  <a:gd name="connsiteX602" fmla="*/ 2169957 w 6006665"/>
                  <a:gd name="connsiteY602" fmla="*/ 449431 h 3006470"/>
                  <a:gd name="connsiteX603" fmla="*/ 2264632 w 6006665"/>
                  <a:gd name="connsiteY603" fmla="*/ 393389 h 3006470"/>
                  <a:gd name="connsiteX604" fmla="*/ 2317913 w 6006665"/>
                  <a:gd name="connsiteY604" fmla="*/ 322690 h 3006470"/>
                  <a:gd name="connsiteX605" fmla="*/ 2385841 w 6006665"/>
                  <a:gd name="connsiteY605" fmla="*/ 343134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85299 w 6006665"/>
                  <a:gd name="connsiteY487" fmla="*/ 119963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188761 h 3006470"/>
                  <a:gd name="connsiteX528" fmla="*/ 972614 w 6006665"/>
                  <a:gd name="connsiteY528" fmla="*/ 1145322 h 3006470"/>
                  <a:gd name="connsiteX529" fmla="*/ 918194 w 6006665"/>
                  <a:gd name="connsiteY529" fmla="*/ 1198147 h 3006470"/>
                  <a:gd name="connsiteX530" fmla="*/ 975937 w 6006665"/>
                  <a:gd name="connsiteY530" fmla="*/ 1115283 h 3006470"/>
                  <a:gd name="connsiteX531" fmla="*/ 1074397 w 6006665"/>
                  <a:gd name="connsiteY531" fmla="*/ 1141283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51910 w 6006665"/>
                  <a:gd name="connsiteY545" fmla="*/ 101731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39230 w 6006665"/>
                  <a:gd name="connsiteY555" fmla="*/ 900656 h 3006470"/>
                  <a:gd name="connsiteX556" fmla="*/ 1496803 w 6006665"/>
                  <a:gd name="connsiteY556" fmla="*/ 80698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620802 w 6006665"/>
                  <a:gd name="connsiteY560" fmla="*/ 660028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60555 w 6006665"/>
                  <a:gd name="connsiteY575" fmla="*/ 1191490 h 3006470"/>
                  <a:gd name="connsiteX576" fmla="*/ 1758886 w 6006665"/>
                  <a:gd name="connsiteY576" fmla="*/ 1085173 h 3006470"/>
                  <a:gd name="connsiteX577" fmla="*/ 1923055 w 6006665"/>
                  <a:gd name="connsiteY577" fmla="*/ 1122597 h 3006470"/>
                  <a:gd name="connsiteX578" fmla="*/ 1887300 w 6006665"/>
                  <a:gd name="connsiteY578" fmla="*/ 1070329 h 3006470"/>
                  <a:gd name="connsiteX579" fmla="*/ 1785604 w 6006665"/>
                  <a:gd name="connsiteY579" fmla="*/ 1036860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9600 w 6006665"/>
                  <a:gd name="connsiteY592" fmla="*/ 800138 h 3006470"/>
                  <a:gd name="connsiteX593" fmla="*/ 2061788 w 6006665"/>
                  <a:gd name="connsiteY593" fmla="*/ 891155 h 3006470"/>
                  <a:gd name="connsiteX594" fmla="*/ 1987802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67179 w 6006665"/>
                  <a:gd name="connsiteY600" fmla="*/ 554733 h 3006470"/>
                  <a:gd name="connsiteX601" fmla="*/ 2146473 w 6006665"/>
                  <a:gd name="connsiteY601" fmla="*/ 488832 h 3006470"/>
                  <a:gd name="connsiteX602" fmla="*/ 2169957 w 6006665"/>
                  <a:gd name="connsiteY602" fmla="*/ 449431 h 3006470"/>
                  <a:gd name="connsiteX603" fmla="*/ 2264632 w 6006665"/>
                  <a:gd name="connsiteY603" fmla="*/ 393389 h 3006470"/>
                  <a:gd name="connsiteX604" fmla="*/ 2317913 w 6006665"/>
                  <a:gd name="connsiteY604" fmla="*/ 322690 h 3006470"/>
                  <a:gd name="connsiteX605" fmla="*/ 2385841 w 6006665"/>
                  <a:gd name="connsiteY605" fmla="*/ 343134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22797 w 6006665"/>
                  <a:gd name="connsiteY194" fmla="*/ 2200982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22797 w 6006665"/>
                  <a:gd name="connsiteY194" fmla="*/ 2200982 h 3006470"/>
                  <a:gd name="connsiteX195" fmla="*/ 3993215 w 6006665"/>
                  <a:gd name="connsiteY195" fmla="*/ 226482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93086 w 6006665"/>
                  <a:gd name="connsiteY194" fmla="*/ 2224750 h 3006470"/>
                  <a:gd name="connsiteX195" fmla="*/ 3993215 w 6006665"/>
                  <a:gd name="connsiteY195" fmla="*/ 226482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77810 w 6006665"/>
                  <a:gd name="connsiteY194" fmla="*/ 2144418 h 3006470"/>
                  <a:gd name="connsiteX195" fmla="*/ 3993086 w 6006665"/>
                  <a:gd name="connsiteY195" fmla="*/ 2224750 h 3006470"/>
                  <a:gd name="connsiteX196" fmla="*/ 3993215 w 6006665"/>
                  <a:gd name="connsiteY196" fmla="*/ 2264821 h 3006470"/>
                  <a:gd name="connsiteX197" fmla="*/ 4038712 w 6006665"/>
                  <a:gd name="connsiteY197" fmla="*/ 2267919 h 3006470"/>
                  <a:gd name="connsiteX198" fmla="*/ 4059164 w 6006665"/>
                  <a:gd name="connsiteY198" fmla="*/ 2311096 h 3006470"/>
                  <a:gd name="connsiteX199" fmla="*/ 4087782 w 6006665"/>
                  <a:gd name="connsiteY199" fmla="*/ 2319513 h 3006470"/>
                  <a:gd name="connsiteX200" fmla="*/ 4106341 w 6006665"/>
                  <a:gd name="connsiteY200" fmla="*/ 2290644 h 3006470"/>
                  <a:gd name="connsiteX201" fmla="*/ 4117411 w 6006665"/>
                  <a:gd name="connsiteY201" fmla="*/ 2291946 h 3006470"/>
                  <a:gd name="connsiteX202" fmla="*/ 4118248 w 6006665"/>
                  <a:gd name="connsiteY202" fmla="*/ 2290644 h 3006470"/>
                  <a:gd name="connsiteX203" fmla="*/ 4156880 w 6006665"/>
                  <a:gd name="connsiteY203" fmla="*/ 2295189 h 3006470"/>
                  <a:gd name="connsiteX204" fmla="*/ 4211419 w 6006665"/>
                  <a:gd name="connsiteY204" fmla="*/ 2365635 h 3006470"/>
                  <a:gd name="connsiteX205" fmla="*/ 4215964 w 6006665"/>
                  <a:gd name="connsiteY205" fmla="*/ 2413357 h 3006470"/>
                  <a:gd name="connsiteX206" fmla="*/ 4184149 w 6006665"/>
                  <a:gd name="connsiteY206" fmla="*/ 2472441 h 3006470"/>
                  <a:gd name="connsiteX207" fmla="*/ 4220019 w 6006665"/>
                  <a:gd name="connsiteY207" fmla="*/ 2567281 h 3006470"/>
                  <a:gd name="connsiteX208" fmla="*/ 4161425 w 6006665"/>
                  <a:gd name="connsiteY208" fmla="*/ 2629241 h 3006470"/>
                  <a:gd name="connsiteX209" fmla="*/ 4133552 w 6006665"/>
                  <a:gd name="connsiteY209" fmla="*/ 2708778 h 3006470"/>
                  <a:gd name="connsiteX210" fmla="*/ 4097796 w 6006665"/>
                  <a:gd name="connsiteY210" fmla="*/ 2747409 h 3006470"/>
                  <a:gd name="connsiteX211" fmla="*/ 4043257 w 6006665"/>
                  <a:gd name="connsiteY211" fmla="*/ 2806493 h 3006470"/>
                  <a:gd name="connsiteX212" fmla="*/ 3995535 w 6006665"/>
                  <a:gd name="connsiteY212" fmla="*/ 2865577 h 3006470"/>
                  <a:gd name="connsiteX213" fmla="*/ 3975083 w 6006665"/>
                  <a:gd name="connsiteY213" fmla="*/ 2897392 h 3006470"/>
                  <a:gd name="connsiteX214" fmla="*/ 3925089 w 6006665"/>
                  <a:gd name="connsiteY214" fmla="*/ 2924661 h 3006470"/>
                  <a:gd name="connsiteX215" fmla="*/ 3913182 w 6006665"/>
                  <a:gd name="connsiteY215" fmla="*/ 2924661 h 3006470"/>
                  <a:gd name="connsiteX216" fmla="*/ 3904637 w 6006665"/>
                  <a:gd name="connsiteY216" fmla="*/ 2924661 h 3006470"/>
                  <a:gd name="connsiteX217" fmla="*/ 3892729 w 6006665"/>
                  <a:gd name="connsiteY217" fmla="*/ 2924661 h 3006470"/>
                  <a:gd name="connsiteX218" fmla="*/ 3871063 w 6006665"/>
                  <a:gd name="connsiteY218" fmla="*/ 2908412 h 3006470"/>
                  <a:gd name="connsiteX219" fmla="*/ 3829645 w 6006665"/>
                  <a:gd name="connsiteY219" fmla="*/ 2936024 h 3006470"/>
                  <a:gd name="connsiteX220" fmla="*/ 3822828 w 6006665"/>
                  <a:gd name="connsiteY220" fmla="*/ 2956476 h 3006470"/>
                  <a:gd name="connsiteX221" fmla="*/ 3818283 w 6006665"/>
                  <a:gd name="connsiteY221" fmla="*/ 2947386 h 3006470"/>
                  <a:gd name="connsiteX222" fmla="*/ 3818283 w 6006665"/>
                  <a:gd name="connsiteY222" fmla="*/ 2935660 h 3006470"/>
                  <a:gd name="connsiteX223" fmla="*/ 3817738 w 6006665"/>
                  <a:gd name="connsiteY223" fmla="*/ 2936024 h 3006470"/>
                  <a:gd name="connsiteX224" fmla="*/ 3810921 w 6006665"/>
                  <a:gd name="connsiteY224" fmla="*/ 2956476 h 3006470"/>
                  <a:gd name="connsiteX225" fmla="*/ 3806376 w 6006665"/>
                  <a:gd name="connsiteY225" fmla="*/ 2947386 h 3006470"/>
                  <a:gd name="connsiteX226" fmla="*/ 3806376 w 6006665"/>
                  <a:gd name="connsiteY226" fmla="*/ 2920116 h 3006470"/>
                  <a:gd name="connsiteX227" fmla="*/ 3818283 w 6006665"/>
                  <a:gd name="connsiteY227" fmla="*/ 2920116 h 3006470"/>
                  <a:gd name="connsiteX228" fmla="*/ 3826828 w 6006665"/>
                  <a:gd name="connsiteY228" fmla="*/ 2920116 h 3006470"/>
                  <a:gd name="connsiteX229" fmla="*/ 3833645 w 6006665"/>
                  <a:gd name="connsiteY229" fmla="*/ 2861032 h 3006470"/>
                  <a:gd name="connsiteX230" fmla="*/ 3822283 w 6006665"/>
                  <a:gd name="connsiteY230" fmla="*/ 2817856 h 3006470"/>
                  <a:gd name="connsiteX231" fmla="*/ 3849553 w 6006665"/>
                  <a:gd name="connsiteY231" fmla="*/ 2795131 h 3006470"/>
                  <a:gd name="connsiteX232" fmla="*/ 3858814 w 6006665"/>
                  <a:gd name="connsiteY232" fmla="*/ 2797336 h 3006470"/>
                  <a:gd name="connsiteX233" fmla="*/ 3861460 w 6006665"/>
                  <a:gd name="connsiteY233" fmla="*/ 2795131 h 3006470"/>
                  <a:gd name="connsiteX234" fmla="*/ 3898487 w 6006665"/>
                  <a:gd name="connsiteY234" fmla="*/ 2803947 h 3006470"/>
                  <a:gd name="connsiteX235" fmla="*/ 3919999 w 6006665"/>
                  <a:gd name="connsiteY235" fmla="*/ 2758772 h 3006470"/>
                  <a:gd name="connsiteX236" fmla="*/ 3935906 w 6006665"/>
                  <a:gd name="connsiteY236" fmla="*/ 2699687 h 3006470"/>
                  <a:gd name="connsiteX237" fmla="*/ 3947269 w 6006665"/>
                  <a:gd name="connsiteY237" fmla="*/ 2676963 h 3006470"/>
                  <a:gd name="connsiteX238" fmla="*/ 3966292 w 6006665"/>
                  <a:gd name="connsiteY238" fmla="*/ 2632575 h 3006470"/>
                  <a:gd name="connsiteX239" fmla="*/ 3915999 w 6006665"/>
                  <a:gd name="connsiteY239" fmla="*/ 2645148 h 3006470"/>
                  <a:gd name="connsiteX240" fmla="*/ 3888729 w 6006665"/>
                  <a:gd name="connsiteY240" fmla="*/ 2667873 h 3006470"/>
                  <a:gd name="connsiteX241" fmla="*/ 3876822 w 6006665"/>
                  <a:gd name="connsiteY241" fmla="*/ 2667873 h 3006470"/>
                  <a:gd name="connsiteX242" fmla="*/ 3829645 w 6006665"/>
                  <a:gd name="connsiteY242" fmla="*/ 2667873 h 3006470"/>
                  <a:gd name="connsiteX243" fmla="*/ 3817738 w 6006665"/>
                  <a:gd name="connsiteY243" fmla="*/ 2667873 h 3006470"/>
                  <a:gd name="connsiteX244" fmla="*/ 3801831 w 6006665"/>
                  <a:gd name="connsiteY244" fmla="*/ 2613334 h 3006470"/>
                  <a:gd name="connsiteX245" fmla="*/ 3758654 w 6006665"/>
                  <a:gd name="connsiteY245" fmla="*/ 2574702 h 3006470"/>
                  <a:gd name="connsiteX246" fmla="*/ 3692753 w 6006665"/>
                  <a:gd name="connsiteY246" fmla="*/ 2558795 h 3006470"/>
                  <a:gd name="connsiteX247" fmla="*/ 3683663 w 6006665"/>
                  <a:gd name="connsiteY247" fmla="*/ 2499711 h 3006470"/>
                  <a:gd name="connsiteX248" fmla="*/ 3672301 w 6006665"/>
                  <a:gd name="connsiteY248" fmla="*/ 2467896 h 3006470"/>
                  <a:gd name="connsiteX249" fmla="*/ 3656393 w 6006665"/>
                  <a:gd name="connsiteY249" fmla="*/ 2440627 h 3006470"/>
                  <a:gd name="connsiteX250" fmla="*/ 3633669 w 6006665"/>
                  <a:gd name="connsiteY250" fmla="*/ 2381542 h 3006470"/>
                  <a:gd name="connsiteX251" fmla="*/ 3601854 w 6006665"/>
                  <a:gd name="connsiteY251" fmla="*/ 2361090 h 3006470"/>
                  <a:gd name="connsiteX252" fmla="*/ 3545995 w 6006665"/>
                  <a:gd name="connsiteY252" fmla="*/ 2339606 h 3006470"/>
                  <a:gd name="connsiteX253" fmla="*/ 3506955 w 6006665"/>
                  <a:gd name="connsiteY253" fmla="*/ 2345183 h 3006470"/>
                  <a:gd name="connsiteX254" fmla="*/ 3463779 w 6006665"/>
                  <a:gd name="connsiteY254" fmla="*/ 2354273 h 3006470"/>
                  <a:gd name="connsiteX255" fmla="*/ 3431964 w 6006665"/>
                  <a:gd name="connsiteY255" fmla="*/ 2381542 h 3006470"/>
                  <a:gd name="connsiteX256" fmla="*/ 3452416 w 6006665"/>
                  <a:gd name="connsiteY256" fmla="*/ 2397450 h 3006470"/>
                  <a:gd name="connsiteX257" fmla="*/ 3452416 w 6006665"/>
                  <a:gd name="connsiteY257" fmla="*/ 2429264 h 3006470"/>
                  <a:gd name="connsiteX258" fmla="*/ 3431964 w 6006665"/>
                  <a:gd name="connsiteY258" fmla="*/ 2451989 h 3006470"/>
                  <a:gd name="connsiteX259" fmla="*/ 3400150 w 6006665"/>
                  <a:gd name="connsiteY259" fmla="*/ 2511073 h 3006470"/>
                  <a:gd name="connsiteX260" fmla="*/ 3400150 w 6006665"/>
                  <a:gd name="connsiteY260" fmla="*/ 2538343 h 3006470"/>
                  <a:gd name="connsiteX261" fmla="*/ 3350155 w 6006665"/>
                  <a:gd name="connsiteY261" fmla="*/ 2570157 h 3006470"/>
                  <a:gd name="connsiteX262" fmla="*/ 3342342 w 6006665"/>
                  <a:gd name="connsiteY262" fmla="*/ 2567553 h 3006470"/>
                  <a:gd name="connsiteX263" fmla="*/ 3338249 w 6006665"/>
                  <a:gd name="connsiteY263" fmla="*/ 2570157 h 3006470"/>
                  <a:gd name="connsiteX264" fmla="*/ 3290527 w 6006665"/>
                  <a:gd name="connsiteY264" fmla="*/ 2554250 h 3006470"/>
                  <a:gd name="connsiteX265" fmla="*/ 3259257 w 6006665"/>
                  <a:gd name="connsiteY265" fmla="*/ 2554250 h 3006470"/>
                  <a:gd name="connsiteX266" fmla="*/ 3247350 w 6006665"/>
                  <a:gd name="connsiteY266" fmla="*/ 2554250 h 3006470"/>
                  <a:gd name="connsiteX267" fmla="*/ 3231443 w 6006665"/>
                  <a:gd name="connsiteY267" fmla="*/ 2538343 h 3006470"/>
                  <a:gd name="connsiteX268" fmla="*/ 3213271 w 6006665"/>
                  <a:gd name="connsiteY268" fmla="*/ 2533799 h 3006470"/>
                  <a:gd name="connsiteX269" fmla="*/ 3168359 w 6006665"/>
                  <a:gd name="connsiteY269" fmla="*/ 2570157 h 3006470"/>
                  <a:gd name="connsiteX270" fmla="*/ 3120637 w 6006665"/>
                  <a:gd name="connsiteY270" fmla="*/ 2581519 h 3006470"/>
                  <a:gd name="connsiteX271" fmla="*/ 3082005 w 6006665"/>
                  <a:gd name="connsiteY271" fmla="*/ 2597427 h 3006470"/>
                  <a:gd name="connsiteX272" fmla="*/ 3074460 w 6006665"/>
                  <a:gd name="connsiteY272" fmla="*/ 2595630 h 3006470"/>
                  <a:gd name="connsiteX273" fmla="*/ 3070098 w 6006665"/>
                  <a:gd name="connsiteY273" fmla="*/ 2597427 h 3006470"/>
                  <a:gd name="connsiteX274" fmla="*/ 3022376 w 6006665"/>
                  <a:gd name="connsiteY274" fmla="*/ 2586064 h 3006470"/>
                  <a:gd name="connsiteX275" fmla="*/ 3000196 w 6006665"/>
                  <a:gd name="connsiteY275" fmla="*/ 2586064 h 3006470"/>
                  <a:gd name="connsiteX276" fmla="*/ 2988289 w 6006665"/>
                  <a:gd name="connsiteY276" fmla="*/ 2586064 h 3006470"/>
                  <a:gd name="connsiteX277" fmla="*/ 2967837 w 6006665"/>
                  <a:gd name="connsiteY277" fmla="*/ 2554250 h 3006470"/>
                  <a:gd name="connsiteX278" fmla="*/ 2929205 w 6006665"/>
                  <a:gd name="connsiteY278" fmla="*/ 2526980 h 3006470"/>
                  <a:gd name="connsiteX279" fmla="*/ 2902153 w 6006665"/>
                  <a:gd name="connsiteY279" fmla="*/ 2523116 h 3006470"/>
                  <a:gd name="connsiteX280" fmla="*/ 2861576 w 6006665"/>
                  <a:gd name="connsiteY280" fmla="*/ 2526980 h 3006470"/>
                  <a:gd name="connsiteX281" fmla="*/ 2822944 w 6006665"/>
                  <a:gd name="connsiteY281" fmla="*/ 2538343 h 3006470"/>
                  <a:gd name="connsiteX282" fmla="*/ 2818139 w 6006665"/>
                  <a:gd name="connsiteY282" fmla="*/ 2536254 h 3006470"/>
                  <a:gd name="connsiteX283" fmla="*/ 2811037 w 6006665"/>
                  <a:gd name="connsiteY283" fmla="*/ 2538343 h 3006470"/>
                  <a:gd name="connsiteX284" fmla="*/ 2758770 w 6006665"/>
                  <a:gd name="connsiteY284" fmla="*/ 2515618 h 3006470"/>
                  <a:gd name="connsiteX285" fmla="*/ 2751953 w 6006665"/>
                  <a:gd name="connsiteY285" fmla="*/ 2472441 h 3006470"/>
                  <a:gd name="connsiteX286" fmla="*/ 2708776 w 6006665"/>
                  <a:gd name="connsiteY286" fmla="*/ 2456534 h 3006470"/>
                  <a:gd name="connsiteX287" fmla="*/ 2676962 w 6006665"/>
                  <a:gd name="connsiteY287" fmla="*/ 2451989 h 3006470"/>
                  <a:gd name="connsiteX288" fmla="*/ 2642534 w 6006665"/>
                  <a:gd name="connsiteY288" fmla="*/ 2430245 h 3006470"/>
                  <a:gd name="connsiteX289" fmla="*/ 2609333 w 6006665"/>
                  <a:gd name="connsiteY289" fmla="*/ 2488348 h 3006470"/>
                  <a:gd name="connsiteX290" fmla="*/ 2625240 w 6006665"/>
                  <a:gd name="connsiteY290" fmla="*/ 2522435 h 3006470"/>
                  <a:gd name="connsiteX291" fmla="*/ 2586608 w 6006665"/>
                  <a:gd name="connsiteY291" fmla="*/ 2558795 h 3006470"/>
                  <a:gd name="connsiteX292" fmla="*/ 2577105 w 6006665"/>
                  <a:gd name="connsiteY292" fmla="*/ 2556532 h 3006470"/>
                  <a:gd name="connsiteX293" fmla="*/ 2574701 w 6006665"/>
                  <a:gd name="connsiteY293" fmla="*/ 2558795 h 3006470"/>
                  <a:gd name="connsiteX294" fmla="*/ 2526979 w 6006665"/>
                  <a:gd name="connsiteY294" fmla="*/ 2547432 h 3006470"/>
                  <a:gd name="connsiteX295" fmla="*/ 2490620 w 6006665"/>
                  <a:gd name="connsiteY295" fmla="*/ 2542887 h 3006470"/>
                  <a:gd name="connsiteX296" fmla="*/ 2463350 w 6006665"/>
                  <a:gd name="connsiteY296" fmla="*/ 2515618 h 3006470"/>
                  <a:gd name="connsiteX297" fmla="*/ 2436625 w 6006665"/>
                  <a:gd name="connsiteY297" fmla="*/ 2515618 h 3006470"/>
                  <a:gd name="connsiteX298" fmla="*/ 2424718 w 6006665"/>
                  <a:gd name="connsiteY298" fmla="*/ 2515618 h 3006470"/>
                  <a:gd name="connsiteX299" fmla="*/ 2398858 w 6006665"/>
                  <a:gd name="connsiteY299" fmla="*/ 2502687 h 3006470"/>
                  <a:gd name="connsiteX300" fmla="*/ 2350272 w 6006665"/>
                  <a:gd name="connsiteY300" fmla="*/ 2526980 h 3006470"/>
                  <a:gd name="connsiteX301" fmla="*/ 2282098 w 6006665"/>
                  <a:gd name="connsiteY301" fmla="*/ 2574702 h 3006470"/>
                  <a:gd name="connsiteX302" fmla="*/ 2238921 w 6006665"/>
                  <a:gd name="connsiteY302" fmla="*/ 2586064 h 3006470"/>
                  <a:gd name="connsiteX303" fmla="*/ 2227559 w 6006665"/>
                  <a:gd name="connsiteY303" fmla="*/ 2590609 h 3006470"/>
                  <a:gd name="connsiteX304" fmla="*/ 2225178 w 6006665"/>
                  <a:gd name="connsiteY304" fmla="*/ 2586799 h 3006470"/>
                  <a:gd name="connsiteX305" fmla="*/ 2215652 w 6006665"/>
                  <a:gd name="connsiteY305" fmla="*/ 2590609 h 3006470"/>
                  <a:gd name="connsiteX306" fmla="*/ 2193596 w 6006665"/>
                  <a:gd name="connsiteY306" fmla="*/ 2555320 h 3006470"/>
                  <a:gd name="connsiteX307" fmla="*/ 2157112 w 6006665"/>
                  <a:gd name="connsiteY307" fmla="*/ 2558795 h 3006470"/>
                  <a:gd name="connsiteX308" fmla="*/ 2156291 w 6006665"/>
                  <a:gd name="connsiteY308" fmla="*/ 2557739 h 3006470"/>
                  <a:gd name="connsiteX309" fmla="*/ 2145205 w 6006665"/>
                  <a:gd name="connsiteY309" fmla="*/ 2558795 h 3006470"/>
                  <a:gd name="connsiteX310" fmla="*/ 2129298 w 6006665"/>
                  <a:gd name="connsiteY310" fmla="*/ 2538343 h 3006470"/>
                  <a:gd name="connsiteX311" fmla="*/ 2102029 w 6006665"/>
                  <a:gd name="connsiteY311" fmla="*/ 2526980 h 3006470"/>
                  <a:gd name="connsiteX312" fmla="*/ 2086121 w 6006665"/>
                  <a:gd name="connsiteY312" fmla="*/ 2495166 h 3006470"/>
                  <a:gd name="connsiteX313" fmla="*/ 2070005 w 6006665"/>
                  <a:gd name="connsiteY313" fmla="*/ 2486212 h 3006470"/>
                  <a:gd name="connsiteX314" fmla="*/ 2027582 w 6006665"/>
                  <a:gd name="connsiteY314" fmla="*/ 2499711 h 3006470"/>
                  <a:gd name="connsiteX315" fmla="*/ 2023845 w 6006665"/>
                  <a:gd name="connsiteY315" fmla="*/ 2497111 h 3006470"/>
                  <a:gd name="connsiteX316" fmla="*/ 2015675 w 6006665"/>
                  <a:gd name="connsiteY316" fmla="*/ 2499711 h 3006470"/>
                  <a:gd name="connsiteX317" fmla="*/ 1971363 w 6006665"/>
                  <a:gd name="connsiteY317" fmla="*/ 2468885 h 3006470"/>
                  <a:gd name="connsiteX318" fmla="*/ 1952591 w 6006665"/>
                  <a:gd name="connsiteY318" fmla="*/ 2495166 h 3006470"/>
                  <a:gd name="connsiteX319" fmla="*/ 1947518 w 6006665"/>
                  <a:gd name="connsiteY319" fmla="*/ 2485599 h 3006470"/>
                  <a:gd name="connsiteX320" fmla="*/ 1940684 w 6006665"/>
                  <a:gd name="connsiteY320" fmla="*/ 2495166 h 3006470"/>
                  <a:gd name="connsiteX321" fmla="*/ 1861147 w 6006665"/>
                  <a:gd name="connsiteY321" fmla="*/ 2345183 h 3006470"/>
                  <a:gd name="connsiteX322" fmla="*/ 1811153 w 6006665"/>
                  <a:gd name="connsiteY322" fmla="*/ 2295189 h 3006470"/>
                  <a:gd name="connsiteX323" fmla="*/ 1813950 w 6006665"/>
                  <a:gd name="connsiteY323" fmla="*/ 2292043 h 3006470"/>
                  <a:gd name="connsiteX324" fmla="*/ 1748069 w 6006665"/>
                  <a:gd name="connsiteY324" fmla="*/ 2333821 h 3006470"/>
                  <a:gd name="connsiteX325" fmla="*/ 1711709 w 6006665"/>
                  <a:gd name="connsiteY325" fmla="*/ 2338366 h 3006470"/>
                  <a:gd name="connsiteX326" fmla="*/ 1711926 w 6006665"/>
                  <a:gd name="connsiteY326" fmla="*/ 2336850 h 3006470"/>
                  <a:gd name="connsiteX327" fmla="*/ 1699803 w 6006665"/>
                  <a:gd name="connsiteY327" fmla="*/ 2338366 h 3006470"/>
                  <a:gd name="connsiteX328" fmla="*/ 1704347 w 6006665"/>
                  <a:gd name="connsiteY328" fmla="*/ 2306551 h 3006470"/>
                  <a:gd name="connsiteX329" fmla="*/ 1662460 w 6006665"/>
                  <a:gd name="connsiteY329" fmla="*/ 2288600 h 3006470"/>
                  <a:gd name="connsiteX330" fmla="*/ 1629901 w 6006665"/>
                  <a:gd name="connsiteY330" fmla="*/ 2302006 h 3006470"/>
                  <a:gd name="connsiteX331" fmla="*/ 1629300 w 6006665"/>
                  <a:gd name="connsiteY331" fmla="*/ 2297351 h 3006470"/>
                  <a:gd name="connsiteX332" fmla="*/ 1617994 w 6006665"/>
                  <a:gd name="connsiteY332" fmla="*/ 2302006 h 3006470"/>
                  <a:gd name="connsiteX333" fmla="*/ 1608904 w 6006665"/>
                  <a:gd name="connsiteY333" fmla="*/ 2231560 h 3006470"/>
                  <a:gd name="connsiteX334" fmla="*/ 1552684 w 6006665"/>
                  <a:gd name="connsiteY334" fmla="*/ 2221867 h 3006470"/>
                  <a:gd name="connsiteX335" fmla="*/ 1518550 w 6006665"/>
                  <a:gd name="connsiteY335" fmla="*/ 2247467 h 3006470"/>
                  <a:gd name="connsiteX336" fmla="*/ 1425379 w 6006665"/>
                  <a:gd name="connsiteY336" fmla="*/ 2267919 h 3006470"/>
                  <a:gd name="connsiteX337" fmla="*/ 1409472 w 6006665"/>
                  <a:gd name="connsiteY337" fmla="*/ 2286099 h 3006470"/>
                  <a:gd name="connsiteX338" fmla="*/ 1270852 w 6006665"/>
                  <a:gd name="connsiteY338" fmla="*/ 2306551 h 3006470"/>
                  <a:gd name="connsiteX339" fmla="*/ 1254945 w 6006665"/>
                  <a:gd name="connsiteY339" fmla="*/ 2327003 h 3006470"/>
                  <a:gd name="connsiteX340" fmla="*/ 1282214 w 6006665"/>
                  <a:gd name="connsiteY340" fmla="*/ 2370180 h 3006470"/>
                  <a:gd name="connsiteX341" fmla="*/ 1243582 w 6006665"/>
                  <a:gd name="connsiteY341" fmla="*/ 2386087 h 3006470"/>
                  <a:gd name="connsiteX342" fmla="*/ 1254945 w 6006665"/>
                  <a:gd name="connsiteY342" fmla="*/ 2404267 h 3006470"/>
                  <a:gd name="connsiteX343" fmla="*/ 1216313 w 6006665"/>
                  <a:gd name="connsiteY343" fmla="*/ 2429264 h 3006470"/>
                  <a:gd name="connsiteX344" fmla="*/ 1275397 w 6006665"/>
                  <a:gd name="connsiteY344" fmla="*/ 2472441 h 3006470"/>
                  <a:gd name="connsiteX345" fmla="*/ 1270852 w 6006665"/>
                  <a:gd name="connsiteY345" fmla="*/ 2499711 h 3006470"/>
                  <a:gd name="connsiteX346" fmla="*/ 1259108 w 6006665"/>
                  <a:gd name="connsiteY346" fmla="*/ 2498732 h 3006470"/>
                  <a:gd name="connsiteX347" fmla="*/ 1258945 w 6006665"/>
                  <a:gd name="connsiteY347" fmla="*/ 2499711 h 3006470"/>
                  <a:gd name="connsiteX348" fmla="*/ 1215644 w 6006665"/>
                  <a:gd name="connsiteY348" fmla="*/ 2496102 h 3006470"/>
                  <a:gd name="connsiteX349" fmla="*/ 1204950 w 6006665"/>
                  <a:gd name="connsiteY349" fmla="*/ 2511073 h 3006470"/>
                  <a:gd name="connsiteX350" fmla="*/ 1196495 w 6006665"/>
                  <a:gd name="connsiteY350" fmla="*/ 2506241 h 3006470"/>
                  <a:gd name="connsiteX351" fmla="*/ 1193043 w 6006665"/>
                  <a:gd name="connsiteY351" fmla="*/ 2511073 h 3006470"/>
                  <a:gd name="connsiteX352" fmla="*/ 1145322 w 6006665"/>
                  <a:gd name="connsiteY352" fmla="*/ 2483803 h 3006470"/>
                  <a:gd name="connsiteX353" fmla="*/ 1098145 w 6006665"/>
                  <a:gd name="connsiteY353" fmla="*/ 2483803 h 3006470"/>
                  <a:gd name="connsiteX354" fmla="*/ 1061785 w 6006665"/>
                  <a:gd name="connsiteY354" fmla="*/ 2511073 h 3006470"/>
                  <a:gd name="connsiteX355" fmla="*/ 1055322 w 6006665"/>
                  <a:gd name="connsiteY355" fmla="*/ 2506990 h 3006470"/>
                  <a:gd name="connsiteX356" fmla="*/ 1049878 w 6006665"/>
                  <a:gd name="connsiteY356" fmla="*/ 2511073 h 3006470"/>
                  <a:gd name="connsiteX357" fmla="*/ 1006701 w 6006665"/>
                  <a:gd name="connsiteY357" fmla="*/ 2483803 h 3006470"/>
                  <a:gd name="connsiteX358" fmla="*/ 924893 w 6006665"/>
                  <a:gd name="connsiteY358" fmla="*/ 2447444 h 3006470"/>
                  <a:gd name="connsiteX359" fmla="*/ 877716 w 6006665"/>
                  <a:gd name="connsiteY359" fmla="*/ 2447444 h 3006470"/>
                  <a:gd name="connsiteX360" fmla="*/ 802724 w 6006665"/>
                  <a:gd name="connsiteY360" fmla="*/ 2511073 h 3006470"/>
                  <a:gd name="connsiteX361" fmla="*/ 798179 w 6006665"/>
                  <a:gd name="connsiteY361" fmla="*/ 2554250 h 3006470"/>
                  <a:gd name="connsiteX362" fmla="*/ 787406 w 6006665"/>
                  <a:gd name="connsiteY362" fmla="*/ 2543477 h 3006470"/>
                  <a:gd name="connsiteX363" fmla="*/ 786272 w 6006665"/>
                  <a:gd name="connsiteY363" fmla="*/ 2554250 h 3006470"/>
                  <a:gd name="connsiteX364" fmla="*/ 756063 w 6006665"/>
                  <a:gd name="connsiteY364" fmla="*/ 2524040 h 3006470"/>
                  <a:gd name="connsiteX365" fmla="*/ 732278 w 6006665"/>
                  <a:gd name="connsiteY365" fmla="*/ 2581519 h 3006470"/>
                  <a:gd name="connsiteX366" fmla="*/ 743640 w 6006665"/>
                  <a:gd name="connsiteY366" fmla="*/ 2590609 h 3006470"/>
                  <a:gd name="connsiteX367" fmla="*/ 723188 w 6006665"/>
                  <a:gd name="connsiteY367" fmla="*/ 2633786 h 3006470"/>
                  <a:gd name="connsiteX368" fmla="*/ 747026 w 6006665"/>
                  <a:gd name="connsiteY368" fmla="*/ 2670627 h 3006470"/>
                  <a:gd name="connsiteX369" fmla="*/ 763548 w 6006665"/>
                  <a:gd name="connsiteY369" fmla="*/ 2667873 h 3006470"/>
                  <a:gd name="connsiteX370" fmla="*/ 764871 w 6006665"/>
                  <a:gd name="connsiteY370" fmla="*/ 2669637 h 3006470"/>
                  <a:gd name="connsiteX371" fmla="*/ 775455 w 6006665"/>
                  <a:gd name="connsiteY371" fmla="*/ 2667873 h 3006470"/>
                  <a:gd name="connsiteX372" fmla="*/ 802724 w 6006665"/>
                  <a:gd name="connsiteY372" fmla="*/ 2704232 h 3006470"/>
                  <a:gd name="connsiteX373" fmla="*/ 798179 w 6006665"/>
                  <a:gd name="connsiteY373" fmla="*/ 2731502 h 3006470"/>
                  <a:gd name="connsiteX374" fmla="*/ 818632 w 6006665"/>
                  <a:gd name="connsiteY374" fmla="*/ 2742864 h 3006470"/>
                  <a:gd name="connsiteX375" fmla="*/ 802724 w 6006665"/>
                  <a:gd name="connsiteY375" fmla="*/ 2774679 h 3006470"/>
                  <a:gd name="connsiteX376" fmla="*/ 766365 w 6006665"/>
                  <a:gd name="connsiteY376" fmla="*/ 2779224 h 3006470"/>
                  <a:gd name="connsiteX377" fmla="*/ 727733 w 6006665"/>
                  <a:gd name="connsiteY377" fmla="*/ 2838308 h 3006470"/>
                  <a:gd name="connsiteX378" fmla="*/ 759548 w 6006665"/>
                  <a:gd name="connsiteY378" fmla="*/ 2881485 h 3006470"/>
                  <a:gd name="connsiteX379" fmla="*/ 759548 w 6006665"/>
                  <a:gd name="connsiteY379" fmla="*/ 2920116 h 3006470"/>
                  <a:gd name="connsiteX380" fmla="*/ 798179 w 6006665"/>
                  <a:gd name="connsiteY380" fmla="*/ 2979201 h 3006470"/>
                  <a:gd name="connsiteX381" fmla="*/ 775455 w 6006665"/>
                  <a:gd name="connsiteY381" fmla="*/ 2995108 h 3006470"/>
                  <a:gd name="connsiteX382" fmla="*/ 770910 w 6006665"/>
                  <a:gd name="connsiteY382" fmla="*/ 3006470 h 3006470"/>
                  <a:gd name="connsiteX383" fmla="*/ 759003 w 6006665"/>
                  <a:gd name="connsiteY383" fmla="*/ 3006470 h 3006470"/>
                  <a:gd name="connsiteX384" fmla="*/ 755003 w 6006665"/>
                  <a:gd name="connsiteY384" fmla="*/ 3006470 h 3006470"/>
                  <a:gd name="connsiteX385" fmla="*/ 743096 w 6006665"/>
                  <a:gd name="connsiteY385" fmla="*/ 3006470 h 3006470"/>
                  <a:gd name="connsiteX386" fmla="*/ 715826 w 6006665"/>
                  <a:gd name="connsiteY386" fmla="*/ 2972383 h 3006470"/>
                  <a:gd name="connsiteX387" fmla="*/ 704464 w 6006665"/>
                  <a:gd name="connsiteY387" fmla="*/ 2972383 h 3006470"/>
                  <a:gd name="connsiteX388" fmla="*/ 684012 w 6006665"/>
                  <a:gd name="connsiteY388" fmla="*/ 2963293 h 3006470"/>
                  <a:gd name="connsiteX389" fmla="*/ 672649 w 6006665"/>
                  <a:gd name="connsiteY389" fmla="*/ 2940569 h 3006470"/>
                  <a:gd name="connsiteX390" fmla="*/ 645222 w 6006665"/>
                  <a:gd name="connsiteY390" fmla="*/ 2932732 h 3006470"/>
                  <a:gd name="connsiteX391" fmla="*/ 625472 w 6006665"/>
                  <a:gd name="connsiteY391" fmla="*/ 2936024 h 3006470"/>
                  <a:gd name="connsiteX392" fmla="*/ 623771 w 6006665"/>
                  <a:gd name="connsiteY392" fmla="*/ 2934323 h 3006470"/>
                  <a:gd name="connsiteX393" fmla="*/ 613565 w 6006665"/>
                  <a:gd name="connsiteY393" fmla="*/ 2936024 h 3006470"/>
                  <a:gd name="connsiteX394" fmla="*/ 609020 w 6006665"/>
                  <a:gd name="connsiteY394" fmla="*/ 2931479 h 3006470"/>
                  <a:gd name="connsiteX395" fmla="*/ 559026 w 6006665"/>
                  <a:gd name="connsiteY395" fmla="*/ 2904209 h 3006470"/>
                  <a:gd name="connsiteX396" fmla="*/ 506760 w 6006665"/>
                  <a:gd name="connsiteY396" fmla="*/ 2897392 h 3006470"/>
                  <a:gd name="connsiteX397" fmla="*/ 483280 w 6006665"/>
                  <a:gd name="connsiteY397" fmla="*/ 2890683 h 3006470"/>
                  <a:gd name="connsiteX398" fmla="*/ 480035 w 6006665"/>
                  <a:gd name="connsiteY398" fmla="*/ 2892847 h 3006470"/>
                  <a:gd name="connsiteX399" fmla="*/ 475042 w 6006665"/>
                  <a:gd name="connsiteY399" fmla="*/ 2888329 h 3006470"/>
                  <a:gd name="connsiteX400" fmla="*/ 474945 w 6006665"/>
                  <a:gd name="connsiteY400" fmla="*/ 2888302 h 3006470"/>
                  <a:gd name="connsiteX401" fmla="*/ 468128 w 6006665"/>
                  <a:gd name="connsiteY401" fmla="*/ 2892847 h 3006470"/>
                  <a:gd name="connsiteX402" fmla="*/ 420406 w 6006665"/>
                  <a:gd name="connsiteY402" fmla="*/ 2849670 h 3006470"/>
                  <a:gd name="connsiteX403" fmla="*/ 381774 w 6006665"/>
                  <a:gd name="connsiteY403" fmla="*/ 2833763 h 3006470"/>
                  <a:gd name="connsiteX404" fmla="*/ 349960 w 6006665"/>
                  <a:gd name="connsiteY404" fmla="*/ 2801948 h 3006470"/>
                  <a:gd name="connsiteX405" fmla="*/ 377229 w 6006665"/>
                  <a:gd name="connsiteY405" fmla="*/ 2795131 h 3006470"/>
                  <a:gd name="connsiteX406" fmla="*/ 404499 w 6006665"/>
                  <a:gd name="connsiteY406" fmla="*/ 2747409 h 3006470"/>
                  <a:gd name="connsiteX407" fmla="*/ 388591 w 6006665"/>
                  <a:gd name="connsiteY407" fmla="*/ 2731502 h 3006470"/>
                  <a:gd name="connsiteX408" fmla="*/ 440858 w 6006665"/>
                  <a:gd name="connsiteY408" fmla="*/ 2704232 h 3006470"/>
                  <a:gd name="connsiteX409" fmla="*/ 440858 w 6006665"/>
                  <a:gd name="connsiteY409" fmla="*/ 2701176 h 3006470"/>
                  <a:gd name="connsiteX410" fmla="*/ 416406 w 6006665"/>
                  <a:gd name="connsiteY410" fmla="*/ 2704232 h 3006470"/>
                  <a:gd name="connsiteX411" fmla="*/ 416406 w 6006665"/>
                  <a:gd name="connsiteY411" fmla="*/ 2702744 h 3006470"/>
                  <a:gd name="connsiteX412" fmla="*/ 404499 w 6006665"/>
                  <a:gd name="connsiteY412" fmla="*/ 2704232 h 3006470"/>
                  <a:gd name="connsiteX413" fmla="*/ 404499 w 6006665"/>
                  <a:gd name="connsiteY413" fmla="*/ 2683780 h 3006470"/>
                  <a:gd name="connsiteX414" fmla="*/ 424951 w 6006665"/>
                  <a:gd name="connsiteY414" fmla="*/ 2667873 h 3006470"/>
                  <a:gd name="connsiteX415" fmla="*/ 463583 w 6006665"/>
                  <a:gd name="connsiteY415" fmla="*/ 2661056 h 3006470"/>
                  <a:gd name="connsiteX416" fmla="*/ 468128 w 6006665"/>
                  <a:gd name="connsiteY416" fmla="*/ 2645148 h 3006470"/>
                  <a:gd name="connsiteX417" fmla="*/ 456765 w 6006665"/>
                  <a:gd name="connsiteY417" fmla="*/ 2613334 h 3006470"/>
                  <a:gd name="connsiteX418" fmla="*/ 474945 w 6006665"/>
                  <a:gd name="connsiteY418" fmla="*/ 2586064 h 3006470"/>
                  <a:gd name="connsiteX419" fmla="*/ 474945 w 6006665"/>
                  <a:gd name="connsiteY419" fmla="*/ 2565612 h 3006470"/>
                  <a:gd name="connsiteX420" fmla="*/ 420406 w 6006665"/>
                  <a:gd name="connsiteY420" fmla="*/ 2547432 h 3006470"/>
                  <a:gd name="connsiteX421" fmla="*/ 409588 w 6006665"/>
                  <a:gd name="connsiteY421" fmla="*/ 2547432 h 3006470"/>
                  <a:gd name="connsiteX422" fmla="*/ 397681 w 6006665"/>
                  <a:gd name="connsiteY422" fmla="*/ 2547432 h 3006470"/>
                  <a:gd name="connsiteX423" fmla="*/ 379485 w 6006665"/>
                  <a:gd name="connsiteY423" fmla="*/ 2525193 h 3006470"/>
                  <a:gd name="connsiteX424" fmla="*/ 357322 w 6006665"/>
                  <a:gd name="connsiteY424" fmla="*/ 2531525 h 3006470"/>
                  <a:gd name="connsiteX425" fmla="*/ 352842 w 6006665"/>
                  <a:gd name="connsiteY425" fmla="*/ 2529403 h 3006470"/>
                  <a:gd name="connsiteX426" fmla="*/ 345415 w 6006665"/>
                  <a:gd name="connsiteY426" fmla="*/ 2531525 h 3006470"/>
                  <a:gd name="connsiteX427" fmla="*/ 302238 w 6006665"/>
                  <a:gd name="connsiteY427" fmla="*/ 2511073 h 3006470"/>
                  <a:gd name="connsiteX428" fmla="*/ 302238 w 6006665"/>
                  <a:gd name="connsiteY428" fmla="*/ 2499711 h 3006470"/>
                  <a:gd name="connsiteX429" fmla="*/ 286331 w 6006665"/>
                  <a:gd name="connsiteY429" fmla="*/ 2472441 h 3006470"/>
                  <a:gd name="connsiteX430" fmla="*/ 270968 w 6006665"/>
                  <a:gd name="connsiteY430" fmla="*/ 2472441 h 3006470"/>
                  <a:gd name="connsiteX431" fmla="*/ 259061 w 6006665"/>
                  <a:gd name="connsiteY431" fmla="*/ 2472441 h 3006470"/>
                  <a:gd name="connsiteX432" fmla="*/ 254516 w 6006665"/>
                  <a:gd name="connsiteY432" fmla="*/ 2456534 h 3006470"/>
                  <a:gd name="connsiteX433" fmla="*/ 263606 w 6006665"/>
                  <a:gd name="connsiteY433" fmla="*/ 2440627 h 3006470"/>
                  <a:gd name="connsiteX434" fmla="*/ 243991 w 6006665"/>
                  <a:gd name="connsiteY434" fmla="*/ 2410114 h 3006470"/>
                  <a:gd name="connsiteX435" fmla="*/ 216429 w 6006665"/>
                  <a:gd name="connsiteY435" fmla="*/ 2413357 h 3006470"/>
                  <a:gd name="connsiteX436" fmla="*/ 212956 w 6006665"/>
                  <a:gd name="connsiteY436" fmla="*/ 2412365 h 3006470"/>
                  <a:gd name="connsiteX437" fmla="*/ 204522 w 6006665"/>
                  <a:gd name="connsiteY437" fmla="*/ 2413357 h 3006470"/>
                  <a:gd name="connsiteX438" fmla="*/ 199623 w 6006665"/>
                  <a:gd name="connsiteY438" fmla="*/ 2411957 h 3006470"/>
                  <a:gd name="connsiteX439" fmla="*/ 195977 w 6006665"/>
                  <a:gd name="connsiteY439" fmla="*/ 2424719 h 3006470"/>
                  <a:gd name="connsiteX440" fmla="*/ 184968 w 6006665"/>
                  <a:gd name="connsiteY440" fmla="*/ 2421574 h 3006470"/>
                  <a:gd name="connsiteX441" fmla="*/ 184070 w 6006665"/>
                  <a:gd name="connsiteY441" fmla="*/ 2424719 h 3006470"/>
                  <a:gd name="connsiteX442" fmla="*/ 168163 w 6006665"/>
                  <a:gd name="connsiteY442" fmla="*/ 2420174 h 3006470"/>
                  <a:gd name="connsiteX443" fmla="*/ 156800 w 6006665"/>
                  <a:gd name="connsiteY443" fmla="*/ 2381542 h 3006470"/>
                  <a:gd name="connsiteX444" fmla="*/ 152255 w 6006665"/>
                  <a:gd name="connsiteY444" fmla="*/ 2365635 h 3006470"/>
                  <a:gd name="connsiteX445" fmla="*/ 156800 w 6006665"/>
                  <a:gd name="connsiteY445" fmla="*/ 2361090 h 3006470"/>
                  <a:gd name="connsiteX446" fmla="*/ 168707 w 6006665"/>
                  <a:gd name="connsiteY446" fmla="*/ 2361090 h 3006470"/>
                  <a:gd name="connsiteX447" fmla="*/ 188615 w 6006665"/>
                  <a:gd name="connsiteY447" fmla="*/ 2361090 h 3006470"/>
                  <a:gd name="connsiteX448" fmla="*/ 199977 w 6006665"/>
                  <a:gd name="connsiteY448" fmla="*/ 2349728 h 3006470"/>
                  <a:gd name="connsiteX449" fmla="*/ 188615 w 6006665"/>
                  <a:gd name="connsiteY449" fmla="*/ 2327003 h 3006470"/>
                  <a:gd name="connsiteX450" fmla="*/ 168163 w 6006665"/>
                  <a:gd name="connsiteY450" fmla="*/ 2317914 h 3006470"/>
                  <a:gd name="connsiteX451" fmla="*/ 168163 w 6006665"/>
                  <a:gd name="connsiteY451" fmla="*/ 2311096 h 3006470"/>
                  <a:gd name="connsiteX452" fmla="*/ 152255 w 6006665"/>
                  <a:gd name="connsiteY452" fmla="*/ 2295189 h 3006470"/>
                  <a:gd name="connsiteX453" fmla="*/ 129531 w 6006665"/>
                  <a:gd name="connsiteY453" fmla="*/ 2258829 h 3006470"/>
                  <a:gd name="connsiteX454" fmla="*/ 140893 w 6006665"/>
                  <a:gd name="connsiteY454" fmla="*/ 2236105 h 3006470"/>
                  <a:gd name="connsiteX455" fmla="*/ 136348 w 6006665"/>
                  <a:gd name="connsiteY455" fmla="*/ 2208835 h 3006470"/>
                  <a:gd name="connsiteX456" fmla="*/ 103789 w 6006665"/>
                  <a:gd name="connsiteY456" fmla="*/ 2195428 h 3006470"/>
                  <a:gd name="connsiteX457" fmla="*/ 93716 w 6006665"/>
                  <a:gd name="connsiteY457" fmla="*/ 2199745 h 3006470"/>
                  <a:gd name="connsiteX458" fmla="*/ 91868 w 6006665"/>
                  <a:gd name="connsiteY458" fmla="*/ 2195434 h 3006470"/>
                  <a:gd name="connsiteX459" fmla="*/ 81809 w 6006665"/>
                  <a:gd name="connsiteY459" fmla="*/ 2199745 h 3006470"/>
                  <a:gd name="connsiteX460" fmla="*/ 74992 w 6006665"/>
                  <a:gd name="connsiteY460" fmla="*/ 2183838 h 3006470"/>
                  <a:gd name="connsiteX461" fmla="*/ 34087 w 6006665"/>
                  <a:gd name="connsiteY461" fmla="*/ 2172476 h 3006470"/>
                  <a:gd name="connsiteX462" fmla="*/ 22725 w 6006665"/>
                  <a:gd name="connsiteY462" fmla="*/ 2129299 h 3006470"/>
                  <a:gd name="connsiteX463" fmla="*/ 22725 w 6006665"/>
                  <a:gd name="connsiteY463" fmla="*/ 2097484 h 3006470"/>
                  <a:gd name="connsiteX464" fmla="*/ 0 w 6006665"/>
                  <a:gd name="connsiteY464" fmla="*/ 2081577 h 3006470"/>
                  <a:gd name="connsiteX465" fmla="*/ 15907 w 6006665"/>
                  <a:gd name="connsiteY465" fmla="*/ 2058853 h 3006470"/>
                  <a:gd name="connsiteX466" fmla="*/ 6818 w 6006665"/>
                  <a:gd name="connsiteY466" fmla="*/ 1995224 h 3006470"/>
                  <a:gd name="connsiteX467" fmla="*/ 34087 w 6006665"/>
                  <a:gd name="connsiteY467" fmla="*/ 1952047 h 3006470"/>
                  <a:gd name="connsiteX468" fmla="*/ 27270 w 6006665"/>
                  <a:gd name="connsiteY468" fmla="*/ 1940685 h 3006470"/>
                  <a:gd name="connsiteX469" fmla="*/ 88743 w 6006665"/>
                  <a:gd name="connsiteY469" fmla="*/ 1895954 h 3006470"/>
                  <a:gd name="connsiteX470" fmla="*/ 27270 w 6006665"/>
                  <a:gd name="connsiteY470" fmla="*/ 1865693 h 3006470"/>
                  <a:gd name="connsiteX471" fmla="*/ 79805 w 6006665"/>
                  <a:gd name="connsiteY471" fmla="*/ 1774684 h 3006470"/>
                  <a:gd name="connsiteX472" fmla="*/ 128972 w 6006665"/>
                  <a:gd name="connsiteY472" fmla="*/ 1737302 h 3006470"/>
                  <a:gd name="connsiteX473" fmla="*/ 162900 w 6006665"/>
                  <a:gd name="connsiteY473" fmla="*/ 1645034 h 3006470"/>
                  <a:gd name="connsiteX474" fmla="*/ 102261 w 6006665"/>
                  <a:gd name="connsiteY474" fmla="*/ 1629357 h 3006470"/>
                  <a:gd name="connsiteX475" fmla="*/ 118168 w 6006665"/>
                  <a:gd name="connsiteY475" fmla="*/ 1574818 h 3006470"/>
                  <a:gd name="connsiteX476" fmla="*/ 86354 w 6006665"/>
                  <a:gd name="connsiteY476" fmla="*/ 1511189 h 3006470"/>
                  <a:gd name="connsiteX477" fmla="*/ 109078 w 6006665"/>
                  <a:gd name="connsiteY477" fmla="*/ 1436197 h 3006470"/>
                  <a:gd name="connsiteX478" fmla="*/ 70447 w 6006665"/>
                  <a:gd name="connsiteY478" fmla="*/ 1333936 h 3006470"/>
                  <a:gd name="connsiteX479" fmla="*/ 102261 w 6006665"/>
                  <a:gd name="connsiteY479" fmla="*/ 1263490 h 3006470"/>
                  <a:gd name="connsiteX480" fmla="*/ 43177 w 6006665"/>
                  <a:gd name="connsiteY480" fmla="*/ 1197589 h 3006470"/>
                  <a:gd name="connsiteX481" fmla="*/ 49994 w 6006665"/>
                  <a:gd name="connsiteY481" fmla="*/ 1122597 h 3006470"/>
                  <a:gd name="connsiteX482" fmla="*/ 81809 w 6006665"/>
                  <a:gd name="connsiteY482" fmla="*/ 1118052 h 3006470"/>
                  <a:gd name="connsiteX483" fmla="*/ 145438 w 6006665"/>
                  <a:gd name="connsiteY483" fmla="*/ 1074876 h 3006470"/>
                  <a:gd name="connsiteX484" fmla="*/ 184070 w 6006665"/>
                  <a:gd name="connsiteY484" fmla="*/ 1036244 h 3006470"/>
                  <a:gd name="connsiteX485" fmla="*/ 189699 w 6006665"/>
                  <a:gd name="connsiteY485" fmla="*/ 1042522 h 3006470"/>
                  <a:gd name="connsiteX486" fmla="*/ 195977 w 6006665"/>
                  <a:gd name="connsiteY486" fmla="*/ 1036244 h 3006470"/>
                  <a:gd name="connsiteX487" fmla="*/ 255061 w 6006665"/>
                  <a:gd name="connsiteY487" fmla="*/ 1102145 h 3006470"/>
                  <a:gd name="connsiteX488" fmla="*/ 350504 w 6006665"/>
                  <a:gd name="connsiteY488" fmla="*/ 1122597 h 3006470"/>
                  <a:gd name="connsiteX489" fmla="*/ 454806 w 6006665"/>
                  <a:gd name="connsiteY489" fmla="*/ 1205729 h 3006470"/>
                  <a:gd name="connsiteX490" fmla="*/ 486621 w 6006665"/>
                  <a:gd name="connsiteY490" fmla="*/ 1283942 h 3006470"/>
                  <a:gd name="connsiteX491" fmla="*/ 523211 w 6006665"/>
                  <a:gd name="connsiteY491" fmla="*/ 1343026 h 3006470"/>
                  <a:gd name="connsiteX492" fmla="*/ 486852 w 6006665"/>
                  <a:gd name="connsiteY492" fmla="*/ 1397565 h 3006470"/>
                  <a:gd name="connsiteX493" fmla="*/ 420951 w 6006665"/>
                  <a:gd name="connsiteY493" fmla="*/ 1418018 h 3006470"/>
                  <a:gd name="connsiteX494" fmla="*/ 415909 w 6006665"/>
                  <a:gd name="connsiteY494" fmla="*/ 1415887 h 3006470"/>
                  <a:gd name="connsiteX495" fmla="*/ 409044 w 6006665"/>
                  <a:gd name="connsiteY495" fmla="*/ 1418018 h 3006470"/>
                  <a:gd name="connsiteX496" fmla="*/ 252950 w 6006665"/>
                  <a:gd name="connsiteY496" fmla="*/ 1352062 h 3006470"/>
                  <a:gd name="connsiteX497" fmla="*/ 268926 w 6006665"/>
                  <a:gd name="connsiteY497" fmla="*/ 1346738 h 3006470"/>
                  <a:gd name="connsiteX498" fmla="*/ 291420 w 6006665"/>
                  <a:gd name="connsiteY498" fmla="*/ 1429380 h 3006470"/>
                  <a:gd name="connsiteX499" fmla="*/ 291420 w 6006665"/>
                  <a:gd name="connsiteY499" fmla="*/ 1468012 h 3006470"/>
                  <a:gd name="connsiteX500" fmla="*/ 298238 w 6006665"/>
                  <a:gd name="connsiteY500" fmla="*/ 1554366 h 3006470"/>
                  <a:gd name="connsiteX501" fmla="*/ 345959 w 6006665"/>
                  <a:gd name="connsiteY501" fmla="*/ 1586180 h 3006470"/>
                  <a:gd name="connsiteX502" fmla="*/ 362087 w 6006665"/>
                  <a:gd name="connsiteY502" fmla="*/ 1595588 h 3006470"/>
                  <a:gd name="connsiteX503" fmla="*/ 365867 w 6006665"/>
                  <a:gd name="connsiteY503" fmla="*/ 1563455 h 3006470"/>
                  <a:gd name="connsiteX504" fmla="*/ 345415 w 6006665"/>
                  <a:gd name="connsiteY504" fmla="*/ 1527096 h 3006470"/>
                  <a:gd name="connsiteX505" fmla="*/ 365867 w 6006665"/>
                  <a:gd name="connsiteY505" fmla="*/ 1495281 h 3006470"/>
                  <a:gd name="connsiteX506" fmla="*/ 374560 w 6006665"/>
                  <a:gd name="connsiteY506" fmla="*/ 1500280 h 3006470"/>
                  <a:gd name="connsiteX507" fmla="*/ 377774 w 6006665"/>
                  <a:gd name="connsiteY507" fmla="*/ 1495281 h 3006470"/>
                  <a:gd name="connsiteX508" fmla="*/ 461933 w 6006665"/>
                  <a:gd name="connsiteY508" fmla="*/ 1543673 h 3006470"/>
                  <a:gd name="connsiteX509" fmla="*/ 484035 w 6006665"/>
                  <a:gd name="connsiteY509" fmla="*/ 1527096 h 3006470"/>
                  <a:gd name="connsiteX510" fmla="*/ 463583 w 6006665"/>
                  <a:gd name="connsiteY510" fmla="*/ 1461194 h 3006470"/>
                  <a:gd name="connsiteX511" fmla="*/ 549936 w 6006665"/>
                  <a:gd name="connsiteY511" fmla="*/ 1374841 h 3006470"/>
                  <a:gd name="connsiteX512" fmla="*/ 559742 w 6006665"/>
                  <a:gd name="connsiteY512" fmla="*/ 1376942 h 3006470"/>
                  <a:gd name="connsiteX513" fmla="*/ 561843 w 6006665"/>
                  <a:gd name="connsiteY513" fmla="*/ 1374841 h 3006470"/>
                  <a:gd name="connsiteX514" fmla="*/ 593658 w 6006665"/>
                  <a:gd name="connsiteY514" fmla="*/ 1381658 h 3006470"/>
                  <a:gd name="connsiteX515" fmla="*/ 620945 w 6006665"/>
                  <a:gd name="connsiteY515" fmla="*/ 1405535 h 3006470"/>
                  <a:gd name="connsiteX516" fmla="*/ 640835 w 6006665"/>
                  <a:gd name="connsiteY516" fmla="*/ 1349844 h 3006470"/>
                  <a:gd name="connsiteX517" fmla="*/ 609020 w 6006665"/>
                  <a:gd name="connsiteY517" fmla="*/ 1295305 h 3006470"/>
                  <a:gd name="connsiteX518" fmla="*/ 624928 w 6006665"/>
                  <a:gd name="connsiteY518" fmla="*/ 1236221 h 3006470"/>
                  <a:gd name="connsiteX519" fmla="*/ 597658 w 6006665"/>
                  <a:gd name="connsiteY519" fmla="*/ 1177136 h 3006470"/>
                  <a:gd name="connsiteX520" fmla="*/ 611562 w 6006665"/>
                  <a:gd name="connsiteY520" fmla="*/ 1181462 h 3006470"/>
                  <a:gd name="connsiteX521" fmla="*/ 609565 w 6006665"/>
                  <a:gd name="connsiteY521" fmla="*/ 1177136 h 3006470"/>
                  <a:gd name="connsiteX522" fmla="*/ 711826 w 6006665"/>
                  <a:gd name="connsiteY522" fmla="*/ 1208951 h 3006470"/>
                  <a:gd name="connsiteX523" fmla="*/ 732278 w 6006665"/>
                  <a:gd name="connsiteY523" fmla="*/ 1263490 h 3006470"/>
                  <a:gd name="connsiteX524" fmla="*/ 684556 w 6006665"/>
                  <a:gd name="connsiteY524" fmla="*/ 1274852 h 3006470"/>
                  <a:gd name="connsiteX525" fmla="*/ 684556 w 6006665"/>
                  <a:gd name="connsiteY525" fmla="*/ 1327119 h 3006470"/>
                  <a:gd name="connsiteX526" fmla="*/ 713309 w 6006665"/>
                  <a:gd name="connsiteY526" fmla="*/ 1355872 h 3006470"/>
                  <a:gd name="connsiteX527" fmla="*/ 763548 w 6006665"/>
                  <a:gd name="connsiteY527" fmla="*/ 1338481 h 3006470"/>
                  <a:gd name="connsiteX528" fmla="*/ 770365 w 6006665"/>
                  <a:gd name="connsiteY528" fmla="*/ 1279397 h 3006470"/>
                  <a:gd name="connsiteX529" fmla="*/ 845357 w 6006665"/>
                  <a:gd name="connsiteY529" fmla="*/ 1188761 h 3006470"/>
                  <a:gd name="connsiteX530" fmla="*/ 917728 w 6006665"/>
                  <a:gd name="connsiteY530" fmla="*/ 1145322 h 3006470"/>
                  <a:gd name="connsiteX531" fmla="*/ 918194 w 6006665"/>
                  <a:gd name="connsiteY531" fmla="*/ 1198147 h 3006470"/>
                  <a:gd name="connsiteX532" fmla="*/ 975937 w 6006665"/>
                  <a:gd name="connsiteY532" fmla="*/ 1115283 h 3006470"/>
                  <a:gd name="connsiteX533" fmla="*/ 1074397 w 6006665"/>
                  <a:gd name="connsiteY533" fmla="*/ 1141283 h 3006470"/>
                  <a:gd name="connsiteX534" fmla="*/ 979977 w 6006665"/>
                  <a:gd name="connsiteY534" fmla="*/ 1213496 h 3006470"/>
                  <a:gd name="connsiteX535" fmla="*/ 1012666 w 6006665"/>
                  <a:gd name="connsiteY535" fmla="*/ 1218657 h 3006470"/>
                  <a:gd name="connsiteX536" fmla="*/ 1038516 w 6006665"/>
                  <a:gd name="connsiteY536" fmla="*/ 1188499 h 3006470"/>
                  <a:gd name="connsiteX537" fmla="*/ 1050423 w 6006665"/>
                  <a:gd name="connsiteY537" fmla="*/ 1188499 h 3006470"/>
                  <a:gd name="connsiteX538" fmla="*/ 1108962 w 6006665"/>
                  <a:gd name="connsiteY538" fmla="*/ 1188499 h 3006470"/>
                  <a:gd name="connsiteX539" fmla="*/ 1161229 w 6006665"/>
                  <a:gd name="connsiteY539" fmla="*/ 1145322 h 3006470"/>
                  <a:gd name="connsiteX540" fmla="*/ 1165711 w 6006665"/>
                  <a:gd name="connsiteY540" fmla="*/ 1151456 h 3006470"/>
                  <a:gd name="connsiteX541" fmla="*/ 1160939 w 6006665"/>
                  <a:gd name="connsiteY541" fmla="*/ 1169715 h 3006470"/>
                  <a:gd name="connsiteX542" fmla="*/ 1210035 w 6006665"/>
                  <a:gd name="connsiteY542" fmla="*/ 1195815 h 3006470"/>
                  <a:gd name="connsiteX543" fmla="*/ 1247583 w 6006665"/>
                  <a:gd name="connsiteY543" fmla="*/ 1138505 h 3006470"/>
                  <a:gd name="connsiteX544" fmla="*/ 1211223 w 6006665"/>
                  <a:gd name="connsiteY544" fmla="*/ 1079421 h 3006470"/>
                  <a:gd name="connsiteX545" fmla="*/ 1227130 w 6006665"/>
                  <a:gd name="connsiteY545" fmla="*/ 1043061 h 3006470"/>
                  <a:gd name="connsiteX546" fmla="*/ 1237665 w 6006665"/>
                  <a:gd name="connsiteY546" fmla="*/ 1046199 h 3006470"/>
                  <a:gd name="connsiteX547" fmla="*/ 1251910 w 6006665"/>
                  <a:gd name="connsiteY547" fmla="*/ 1017311 h 3006470"/>
                  <a:gd name="connsiteX548" fmla="*/ 1345843 w 6006665"/>
                  <a:gd name="connsiteY548" fmla="*/ 1074876 h 3006470"/>
                  <a:gd name="connsiteX549" fmla="*/ 1400382 w 6006665"/>
                  <a:gd name="connsiteY549" fmla="*/ 1106690 h 3006470"/>
                  <a:gd name="connsiteX550" fmla="*/ 1519756 w 6006665"/>
                  <a:gd name="connsiteY550" fmla="*/ 1213274 h 3006470"/>
                  <a:gd name="connsiteX551" fmla="*/ 1543003 w 6006665"/>
                  <a:gd name="connsiteY551" fmla="*/ 1172592 h 3006470"/>
                  <a:gd name="connsiteX552" fmla="*/ 1506643 w 6006665"/>
                  <a:gd name="connsiteY552" fmla="*/ 1118052 h 3006470"/>
                  <a:gd name="connsiteX553" fmla="*/ 1506643 w 6006665"/>
                  <a:gd name="connsiteY553" fmla="*/ 1095328 h 3006470"/>
                  <a:gd name="connsiteX554" fmla="*/ 1463467 w 6006665"/>
                  <a:gd name="connsiteY554" fmla="*/ 1086238 h 3006470"/>
                  <a:gd name="connsiteX555" fmla="*/ 1472556 w 6006665"/>
                  <a:gd name="connsiteY555" fmla="*/ 1036244 h 3006470"/>
                  <a:gd name="connsiteX556" fmla="*/ 1452104 w 6006665"/>
                  <a:gd name="connsiteY556" fmla="*/ 949890 h 3006470"/>
                  <a:gd name="connsiteX557" fmla="*/ 1439230 w 6006665"/>
                  <a:gd name="connsiteY557" fmla="*/ 900656 h 3006470"/>
                  <a:gd name="connsiteX558" fmla="*/ 1496803 w 6006665"/>
                  <a:gd name="connsiteY558" fmla="*/ 806980 h 3006470"/>
                  <a:gd name="connsiteX559" fmla="*/ 1543003 w 6006665"/>
                  <a:gd name="connsiteY559" fmla="*/ 697647 h 3006470"/>
                  <a:gd name="connsiteX560" fmla="*/ 1570272 w 6006665"/>
                  <a:gd name="connsiteY560" fmla="*/ 677194 h 3006470"/>
                  <a:gd name="connsiteX561" fmla="*/ 1578688 w 6006665"/>
                  <a:gd name="connsiteY561" fmla="*/ 679813 h 3006470"/>
                  <a:gd name="connsiteX562" fmla="*/ 1620802 w 6006665"/>
                  <a:gd name="connsiteY562" fmla="*/ 660028 h 3006470"/>
                  <a:gd name="connsiteX563" fmla="*/ 1684440 w 6006665"/>
                  <a:gd name="connsiteY563" fmla="*/ 709009 h 3006470"/>
                  <a:gd name="connsiteX564" fmla="*/ 1688985 w 6006665"/>
                  <a:gd name="connsiteY564" fmla="*/ 779455 h 3006470"/>
                  <a:gd name="connsiteX565" fmla="*/ 1652625 w 6006665"/>
                  <a:gd name="connsiteY565" fmla="*/ 870354 h 3006470"/>
                  <a:gd name="connsiteX566" fmla="*/ 1679895 w 6006665"/>
                  <a:gd name="connsiteY566" fmla="*/ 908986 h 3006470"/>
                  <a:gd name="connsiteX567" fmla="*/ 1688985 w 6006665"/>
                  <a:gd name="connsiteY567" fmla="*/ 983977 h 3006470"/>
                  <a:gd name="connsiteX568" fmla="*/ 1679895 w 6006665"/>
                  <a:gd name="connsiteY568" fmla="*/ 1129415 h 3006470"/>
                  <a:gd name="connsiteX569" fmla="*/ 1723072 w 6006665"/>
                  <a:gd name="connsiteY569" fmla="*/ 1193044 h 3006470"/>
                  <a:gd name="connsiteX570" fmla="*/ 1704892 w 6006665"/>
                  <a:gd name="connsiteY570" fmla="*/ 1256673 h 3006470"/>
                  <a:gd name="connsiteX571" fmla="*/ 1636718 w 6006665"/>
                  <a:gd name="connsiteY571" fmla="*/ 1393021 h 3006470"/>
                  <a:gd name="connsiteX572" fmla="*/ 1662494 w 6006665"/>
                  <a:gd name="connsiteY572" fmla="*/ 1399465 h 3006470"/>
                  <a:gd name="connsiteX573" fmla="*/ 1677078 w 6006665"/>
                  <a:gd name="connsiteY573" fmla="*/ 1370296 h 3006470"/>
                  <a:gd name="connsiteX574" fmla="*/ 1720255 w 6006665"/>
                  <a:gd name="connsiteY574" fmla="*/ 1349844 h 3006470"/>
                  <a:gd name="connsiteX575" fmla="*/ 1731617 w 6006665"/>
                  <a:gd name="connsiteY575" fmla="*/ 1299850 h 3006470"/>
                  <a:gd name="connsiteX576" fmla="*/ 1758887 w 6006665"/>
                  <a:gd name="connsiteY576" fmla="*/ 1256673 h 3006470"/>
                  <a:gd name="connsiteX577" fmla="*/ 1760555 w 6006665"/>
                  <a:gd name="connsiteY577" fmla="*/ 1191490 h 3006470"/>
                  <a:gd name="connsiteX578" fmla="*/ 1758886 w 6006665"/>
                  <a:gd name="connsiteY578" fmla="*/ 1085173 h 3006470"/>
                  <a:gd name="connsiteX579" fmla="*/ 1923055 w 6006665"/>
                  <a:gd name="connsiteY579" fmla="*/ 1122597 h 3006470"/>
                  <a:gd name="connsiteX580" fmla="*/ 1887300 w 6006665"/>
                  <a:gd name="connsiteY580" fmla="*/ 1070329 h 3006470"/>
                  <a:gd name="connsiteX581" fmla="*/ 1785604 w 6006665"/>
                  <a:gd name="connsiteY581" fmla="*/ 1036860 h 3006470"/>
                  <a:gd name="connsiteX582" fmla="*/ 1736162 w 6006665"/>
                  <a:gd name="connsiteY582" fmla="*/ 961252 h 3006470"/>
                  <a:gd name="connsiteX583" fmla="*/ 1688440 w 6006665"/>
                  <a:gd name="connsiteY583" fmla="*/ 865809 h 3006470"/>
                  <a:gd name="connsiteX584" fmla="*/ 1752069 w 6006665"/>
                  <a:gd name="connsiteY584" fmla="*/ 788545 h 3006470"/>
                  <a:gd name="connsiteX585" fmla="*/ 1747524 w 6006665"/>
                  <a:gd name="connsiteY585" fmla="*/ 704464 h 3006470"/>
                  <a:gd name="connsiteX586" fmla="*/ 1763431 w 6006665"/>
                  <a:gd name="connsiteY586" fmla="*/ 697647 h 3006470"/>
                  <a:gd name="connsiteX587" fmla="*/ 1764877 w 6006665"/>
                  <a:gd name="connsiteY587" fmla="*/ 702130 h 3006470"/>
                  <a:gd name="connsiteX588" fmla="*/ 1775339 w 6006665"/>
                  <a:gd name="connsiteY588" fmla="*/ 697647 h 3006470"/>
                  <a:gd name="connsiteX589" fmla="*/ 1798063 w 6006665"/>
                  <a:gd name="connsiteY589" fmla="*/ 768093 h 3006470"/>
                  <a:gd name="connsiteX590" fmla="*/ 1791454 w 6006665"/>
                  <a:gd name="connsiteY590" fmla="*/ 815304 h 3006470"/>
                  <a:gd name="connsiteX591" fmla="*/ 1854330 w 6006665"/>
                  <a:gd name="connsiteY591" fmla="*/ 772638 h 3006470"/>
                  <a:gd name="connsiteX592" fmla="*/ 1931594 w 6006665"/>
                  <a:gd name="connsiteY592" fmla="*/ 763548 h 3006470"/>
                  <a:gd name="connsiteX593" fmla="*/ 1932772 w 6006665"/>
                  <a:gd name="connsiteY593" fmla="*/ 764810 h 3006470"/>
                  <a:gd name="connsiteX594" fmla="*/ 1949600 w 6006665"/>
                  <a:gd name="connsiteY594" fmla="*/ 800138 h 3006470"/>
                  <a:gd name="connsiteX595" fmla="*/ 2061788 w 6006665"/>
                  <a:gd name="connsiteY595" fmla="*/ 891155 h 3006470"/>
                  <a:gd name="connsiteX596" fmla="*/ 1987802 w 6006665"/>
                  <a:gd name="connsiteY596" fmla="*/ 736278 h 3006470"/>
                  <a:gd name="connsiteX597" fmla="*/ 1963408 w 6006665"/>
                  <a:gd name="connsiteY597" fmla="*/ 595386 h 3006470"/>
                  <a:gd name="connsiteX598" fmla="*/ 2027037 w 6006665"/>
                  <a:gd name="connsiteY598" fmla="*/ 574934 h 3006470"/>
                  <a:gd name="connsiteX599" fmla="*/ 2037269 w 6006665"/>
                  <a:gd name="connsiteY599" fmla="*/ 575472 h 3006470"/>
                  <a:gd name="connsiteX600" fmla="*/ 2038944 w 6006665"/>
                  <a:gd name="connsiteY600" fmla="*/ 574934 h 3006470"/>
                  <a:gd name="connsiteX601" fmla="*/ 2115414 w 6006665"/>
                  <a:gd name="connsiteY601" fmla="*/ 578958 h 3006470"/>
                  <a:gd name="connsiteX602" fmla="*/ 2167179 w 6006665"/>
                  <a:gd name="connsiteY602" fmla="*/ 554733 h 3006470"/>
                  <a:gd name="connsiteX603" fmla="*/ 2146473 w 6006665"/>
                  <a:gd name="connsiteY603" fmla="*/ 488832 h 3006470"/>
                  <a:gd name="connsiteX604" fmla="*/ 2169957 w 6006665"/>
                  <a:gd name="connsiteY604" fmla="*/ 449431 h 3006470"/>
                  <a:gd name="connsiteX605" fmla="*/ 2264632 w 6006665"/>
                  <a:gd name="connsiteY605" fmla="*/ 393389 h 3006470"/>
                  <a:gd name="connsiteX606" fmla="*/ 2317913 w 6006665"/>
                  <a:gd name="connsiteY606" fmla="*/ 322690 h 3006470"/>
                  <a:gd name="connsiteX607" fmla="*/ 2385841 w 6006665"/>
                  <a:gd name="connsiteY607" fmla="*/ 343134 h 3006470"/>
                  <a:gd name="connsiteX608" fmla="*/ 2429263 w 6006665"/>
                  <a:gd name="connsiteY608" fmla="*/ 263606 h 3006470"/>
                  <a:gd name="connsiteX609" fmla="*/ 2526979 w 6006665"/>
                  <a:gd name="connsiteY609" fmla="*/ 252244 h 3006470"/>
                  <a:gd name="connsiteX610" fmla="*/ 2528058 w 6006665"/>
                  <a:gd name="connsiteY610" fmla="*/ 253503 h 3006470"/>
                  <a:gd name="connsiteX611" fmla="*/ 2538886 w 6006665"/>
                  <a:gd name="connsiteY611" fmla="*/ 252244 h 3006470"/>
                  <a:gd name="connsiteX612" fmla="*/ 2560820 w 6006665"/>
                  <a:gd name="connsiteY612" fmla="*/ 277833 h 3006470"/>
                  <a:gd name="connsiteX613" fmla="*/ 2640602 w 6006665"/>
                  <a:gd name="connsiteY613" fmla="*/ 202249 h 3006470"/>
                  <a:gd name="connsiteX614" fmla="*/ 2652509 w 6006665"/>
                  <a:gd name="connsiteY614" fmla="*/ 202249 h 3006470"/>
                  <a:gd name="connsiteX615" fmla="*/ 2704231 w 6006665"/>
                  <a:gd name="connsiteY615" fmla="*/ 202249 h 3006470"/>
                  <a:gd name="connsiteX616" fmla="*/ 2715593 w 6006665"/>
                  <a:gd name="connsiteY61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77810 w 6006665"/>
                  <a:gd name="connsiteY194" fmla="*/ 2144418 h 3006470"/>
                  <a:gd name="connsiteX195" fmla="*/ 4039187 w 6006665"/>
                  <a:gd name="connsiteY195" fmla="*/ 2203838 h 3006470"/>
                  <a:gd name="connsiteX196" fmla="*/ 3993086 w 6006665"/>
                  <a:gd name="connsiteY196" fmla="*/ 2224750 h 3006470"/>
                  <a:gd name="connsiteX197" fmla="*/ 3993215 w 6006665"/>
                  <a:gd name="connsiteY197" fmla="*/ 2264821 h 3006470"/>
                  <a:gd name="connsiteX198" fmla="*/ 4038712 w 6006665"/>
                  <a:gd name="connsiteY198" fmla="*/ 2267919 h 3006470"/>
                  <a:gd name="connsiteX199" fmla="*/ 4059164 w 6006665"/>
                  <a:gd name="connsiteY199" fmla="*/ 2311096 h 3006470"/>
                  <a:gd name="connsiteX200" fmla="*/ 4087782 w 6006665"/>
                  <a:gd name="connsiteY200" fmla="*/ 2319513 h 3006470"/>
                  <a:gd name="connsiteX201" fmla="*/ 4106341 w 6006665"/>
                  <a:gd name="connsiteY201" fmla="*/ 2290644 h 3006470"/>
                  <a:gd name="connsiteX202" fmla="*/ 4117411 w 6006665"/>
                  <a:gd name="connsiteY202" fmla="*/ 2291946 h 3006470"/>
                  <a:gd name="connsiteX203" fmla="*/ 4118248 w 6006665"/>
                  <a:gd name="connsiteY203" fmla="*/ 2290644 h 3006470"/>
                  <a:gd name="connsiteX204" fmla="*/ 4156880 w 6006665"/>
                  <a:gd name="connsiteY204" fmla="*/ 2295189 h 3006470"/>
                  <a:gd name="connsiteX205" fmla="*/ 4211419 w 6006665"/>
                  <a:gd name="connsiteY205" fmla="*/ 2365635 h 3006470"/>
                  <a:gd name="connsiteX206" fmla="*/ 4215964 w 6006665"/>
                  <a:gd name="connsiteY206" fmla="*/ 2413357 h 3006470"/>
                  <a:gd name="connsiteX207" fmla="*/ 4184149 w 6006665"/>
                  <a:gd name="connsiteY207" fmla="*/ 2472441 h 3006470"/>
                  <a:gd name="connsiteX208" fmla="*/ 4220019 w 6006665"/>
                  <a:gd name="connsiteY208" fmla="*/ 2567281 h 3006470"/>
                  <a:gd name="connsiteX209" fmla="*/ 4161425 w 6006665"/>
                  <a:gd name="connsiteY209" fmla="*/ 2629241 h 3006470"/>
                  <a:gd name="connsiteX210" fmla="*/ 4133552 w 6006665"/>
                  <a:gd name="connsiteY210" fmla="*/ 2708778 h 3006470"/>
                  <a:gd name="connsiteX211" fmla="*/ 4097796 w 6006665"/>
                  <a:gd name="connsiteY211" fmla="*/ 2747409 h 3006470"/>
                  <a:gd name="connsiteX212" fmla="*/ 4043257 w 6006665"/>
                  <a:gd name="connsiteY212" fmla="*/ 2806493 h 3006470"/>
                  <a:gd name="connsiteX213" fmla="*/ 3995535 w 6006665"/>
                  <a:gd name="connsiteY213" fmla="*/ 2865577 h 3006470"/>
                  <a:gd name="connsiteX214" fmla="*/ 3975083 w 6006665"/>
                  <a:gd name="connsiteY214" fmla="*/ 2897392 h 3006470"/>
                  <a:gd name="connsiteX215" fmla="*/ 3925089 w 6006665"/>
                  <a:gd name="connsiteY215" fmla="*/ 2924661 h 3006470"/>
                  <a:gd name="connsiteX216" fmla="*/ 3913182 w 6006665"/>
                  <a:gd name="connsiteY216" fmla="*/ 2924661 h 3006470"/>
                  <a:gd name="connsiteX217" fmla="*/ 3904637 w 6006665"/>
                  <a:gd name="connsiteY217" fmla="*/ 2924661 h 3006470"/>
                  <a:gd name="connsiteX218" fmla="*/ 3892729 w 6006665"/>
                  <a:gd name="connsiteY218" fmla="*/ 2924661 h 3006470"/>
                  <a:gd name="connsiteX219" fmla="*/ 3871063 w 6006665"/>
                  <a:gd name="connsiteY219" fmla="*/ 2908412 h 3006470"/>
                  <a:gd name="connsiteX220" fmla="*/ 3829645 w 6006665"/>
                  <a:gd name="connsiteY220" fmla="*/ 2936024 h 3006470"/>
                  <a:gd name="connsiteX221" fmla="*/ 3822828 w 6006665"/>
                  <a:gd name="connsiteY221" fmla="*/ 2956476 h 3006470"/>
                  <a:gd name="connsiteX222" fmla="*/ 3818283 w 6006665"/>
                  <a:gd name="connsiteY222" fmla="*/ 2947386 h 3006470"/>
                  <a:gd name="connsiteX223" fmla="*/ 3818283 w 6006665"/>
                  <a:gd name="connsiteY223" fmla="*/ 2935660 h 3006470"/>
                  <a:gd name="connsiteX224" fmla="*/ 3817738 w 6006665"/>
                  <a:gd name="connsiteY224" fmla="*/ 2936024 h 3006470"/>
                  <a:gd name="connsiteX225" fmla="*/ 3810921 w 6006665"/>
                  <a:gd name="connsiteY225" fmla="*/ 2956476 h 3006470"/>
                  <a:gd name="connsiteX226" fmla="*/ 3806376 w 6006665"/>
                  <a:gd name="connsiteY226" fmla="*/ 2947386 h 3006470"/>
                  <a:gd name="connsiteX227" fmla="*/ 3806376 w 6006665"/>
                  <a:gd name="connsiteY227" fmla="*/ 2920116 h 3006470"/>
                  <a:gd name="connsiteX228" fmla="*/ 3818283 w 6006665"/>
                  <a:gd name="connsiteY228" fmla="*/ 2920116 h 3006470"/>
                  <a:gd name="connsiteX229" fmla="*/ 3826828 w 6006665"/>
                  <a:gd name="connsiteY229" fmla="*/ 2920116 h 3006470"/>
                  <a:gd name="connsiteX230" fmla="*/ 3833645 w 6006665"/>
                  <a:gd name="connsiteY230" fmla="*/ 2861032 h 3006470"/>
                  <a:gd name="connsiteX231" fmla="*/ 3822283 w 6006665"/>
                  <a:gd name="connsiteY231" fmla="*/ 2817856 h 3006470"/>
                  <a:gd name="connsiteX232" fmla="*/ 3849553 w 6006665"/>
                  <a:gd name="connsiteY232" fmla="*/ 2795131 h 3006470"/>
                  <a:gd name="connsiteX233" fmla="*/ 3858814 w 6006665"/>
                  <a:gd name="connsiteY233" fmla="*/ 2797336 h 3006470"/>
                  <a:gd name="connsiteX234" fmla="*/ 3861460 w 6006665"/>
                  <a:gd name="connsiteY234" fmla="*/ 2795131 h 3006470"/>
                  <a:gd name="connsiteX235" fmla="*/ 3898487 w 6006665"/>
                  <a:gd name="connsiteY235" fmla="*/ 2803947 h 3006470"/>
                  <a:gd name="connsiteX236" fmla="*/ 3919999 w 6006665"/>
                  <a:gd name="connsiteY236" fmla="*/ 2758772 h 3006470"/>
                  <a:gd name="connsiteX237" fmla="*/ 3935906 w 6006665"/>
                  <a:gd name="connsiteY237" fmla="*/ 2699687 h 3006470"/>
                  <a:gd name="connsiteX238" fmla="*/ 3947269 w 6006665"/>
                  <a:gd name="connsiteY238" fmla="*/ 2676963 h 3006470"/>
                  <a:gd name="connsiteX239" fmla="*/ 3966292 w 6006665"/>
                  <a:gd name="connsiteY239" fmla="*/ 2632575 h 3006470"/>
                  <a:gd name="connsiteX240" fmla="*/ 3915999 w 6006665"/>
                  <a:gd name="connsiteY240" fmla="*/ 2645148 h 3006470"/>
                  <a:gd name="connsiteX241" fmla="*/ 3888729 w 6006665"/>
                  <a:gd name="connsiteY241" fmla="*/ 2667873 h 3006470"/>
                  <a:gd name="connsiteX242" fmla="*/ 3876822 w 6006665"/>
                  <a:gd name="connsiteY242" fmla="*/ 2667873 h 3006470"/>
                  <a:gd name="connsiteX243" fmla="*/ 3829645 w 6006665"/>
                  <a:gd name="connsiteY243" fmla="*/ 2667873 h 3006470"/>
                  <a:gd name="connsiteX244" fmla="*/ 3817738 w 6006665"/>
                  <a:gd name="connsiteY244" fmla="*/ 2667873 h 3006470"/>
                  <a:gd name="connsiteX245" fmla="*/ 3801831 w 6006665"/>
                  <a:gd name="connsiteY245" fmla="*/ 2613334 h 3006470"/>
                  <a:gd name="connsiteX246" fmla="*/ 3758654 w 6006665"/>
                  <a:gd name="connsiteY246" fmla="*/ 2574702 h 3006470"/>
                  <a:gd name="connsiteX247" fmla="*/ 3692753 w 6006665"/>
                  <a:gd name="connsiteY247" fmla="*/ 2558795 h 3006470"/>
                  <a:gd name="connsiteX248" fmla="*/ 3683663 w 6006665"/>
                  <a:gd name="connsiteY248" fmla="*/ 2499711 h 3006470"/>
                  <a:gd name="connsiteX249" fmla="*/ 3672301 w 6006665"/>
                  <a:gd name="connsiteY249" fmla="*/ 2467896 h 3006470"/>
                  <a:gd name="connsiteX250" fmla="*/ 3656393 w 6006665"/>
                  <a:gd name="connsiteY250" fmla="*/ 2440627 h 3006470"/>
                  <a:gd name="connsiteX251" fmla="*/ 3633669 w 6006665"/>
                  <a:gd name="connsiteY251" fmla="*/ 2381542 h 3006470"/>
                  <a:gd name="connsiteX252" fmla="*/ 3601854 w 6006665"/>
                  <a:gd name="connsiteY252" fmla="*/ 2361090 h 3006470"/>
                  <a:gd name="connsiteX253" fmla="*/ 3545995 w 6006665"/>
                  <a:gd name="connsiteY253" fmla="*/ 2339606 h 3006470"/>
                  <a:gd name="connsiteX254" fmla="*/ 3506955 w 6006665"/>
                  <a:gd name="connsiteY254" fmla="*/ 2345183 h 3006470"/>
                  <a:gd name="connsiteX255" fmla="*/ 3463779 w 6006665"/>
                  <a:gd name="connsiteY255" fmla="*/ 2354273 h 3006470"/>
                  <a:gd name="connsiteX256" fmla="*/ 3431964 w 6006665"/>
                  <a:gd name="connsiteY256" fmla="*/ 2381542 h 3006470"/>
                  <a:gd name="connsiteX257" fmla="*/ 3452416 w 6006665"/>
                  <a:gd name="connsiteY257" fmla="*/ 2397450 h 3006470"/>
                  <a:gd name="connsiteX258" fmla="*/ 3452416 w 6006665"/>
                  <a:gd name="connsiteY258" fmla="*/ 2429264 h 3006470"/>
                  <a:gd name="connsiteX259" fmla="*/ 3431964 w 6006665"/>
                  <a:gd name="connsiteY259" fmla="*/ 2451989 h 3006470"/>
                  <a:gd name="connsiteX260" fmla="*/ 3400150 w 6006665"/>
                  <a:gd name="connsiteY260" fmla="*/ 2511073 h 3006470"/>
                  <a:gd name="connsiteX261" fmla="*/ 3400150 w 6006665"/>
                  <a:gd name="connsiteY261" fmla="*/ 2538343 h 3006470"/>
                  <a:gd name="connsiteX262" fmla="*/ 3350155 w 6006665"/>
                  <a:gd name="connsiteY262" fmla="*/ 2570157 h 3006470"/>
                  <a:gd name="connsiteX263" fmla="*/ 3342342 w 6006665"/>
                  <a:gd name="connsiteY263" fmla="*/ 2567553 h 3006470"/>
                  <a:gd name="connsiteX264" fmla="*/ 3338249 w 6006665"/>
                  <a:gd name="connsiteY264" fmla="*/ 2570157 h 3006470"/>
                  <a:gd name="connsiteX265" fmla="*/ 3290527 w 6006665"/>
                  <a:gd name="connsiteY265" fmla="*/ 2554250 h 3006470"/>
                  <a:gd name="connsiteX266" fmla="*/ 3259257 w 6006665"/>
                  <a:gd name="connsiteY266" fmla="*/ 2554250 h 3006470"/>
                  <a:gd name="connsiteX267" fmla="*/ 3247350 w 6006665"/>
                  <a:gd name="connsiteY267" fmla="*/ 2554250 h 3006470"/>
                  <a:gd name="connsiteX268" fmla="*/ 3231443 w 6006665"/>
                  <a:gd name="connsiteY268" fmla="*/ 2538343 h 3006470"/>
                  <a:gd name="connsiteX269" fmla="*/ 3213271 w 6006665"/>
                  <a:gd name="connsiteY269" fmla="*/ 2533799 h 3006470"/>
                  <a:gd name="connsiteX270" fmla="*/ 3168359 w 6006665"/>
                  <a:gd name="connsiteY270" fmla="*/ 2570157 h 3006470"/>
                  <a:gd name="connsiteX271" fmla="*/ 3120637 w 6006665"/>
                  <a:gd name="connsiteY271" fmla="*/ 2581519 h 3006470"/>
                  <a:gd name="connsiteX272" fmla="*/ 3082005 w 6006665"/>
                  <a:gd name="connsiteY272" fmla="*/ 2597427 h 3006470"/>
                  <a:gd name="connsiteX273" fmla="*/ 3074460 w 6006665"/>
                  <a:gd name="connsiteY273" fmla="*/ 2595630 h 3006470"/>
                  <a:gd name="connsiteX274" fmla="*/ 3070098 w 6006665"/>
                  <a:gd name="connsiteY274" fmla="*/ 2597427 h 3006470"/>
                  <a:gd name="connsiteX275" fmla="*/ 3022376 w 6006665"/>
                  <a:gd name="connsiteY275" fmla="*/ 2586064 h 3006470"/>
                  <a:gd name="connsiteX276" fmla="*/ 3000196 w 6006665"/>
                  <a:gd name="connsiteY276" fmla="*/ 2586064 h 3006470"/>
                  <a:gd name="connsiteX277" fmla="*/ 2988289 w 6006665"/>
                  <a:gd name="connsiteY277" fmla="*/ 2586064 h 3006470"/>
                  <a:gd name="connsiteX278" fmla="*/ 2967837 w 6006665"/>
                  <a:gd name="connsiteY278" fmla="*/ 2554250 h 3006470"/>
                  <a:gd name="connsiteX279" fmla="*/ 2929205 w 6006665"/>
                  <a:gd name="connsiteY279" fmla="*/ 2526980 h 3006470"/>
                  <a:gd name="connsiteX280" fmla="*/ 2902153 w 6006665"/>
                  <a:gd name="connsiteY280" fmla="*/ 2523116 h 3006470"/>
                  <a:gd name="connsiteX281" fmla="*/ 2861576 w 6006665"/>
                  <a:gd name="connsiteY281" fmla="*/ 2526980 h 3006470"/>
                  <a:gd name="connsiteX282" fmla="*/ 2822944 w 6006665"/>
                  <a:gd name="connsiteY282" fmla="*/ 2538343 h 3006470"/>
                  <a:gd name="connsiteX283" fmla="*/ 2818139 w 6006665"/>
                  <a:gd name="connsiteY283" fmla="*/ 2536254 h 3006470"/>
                  <a:gd name="connsiteX284" fmla="*/ 2811037 w 6006665"/>
                  <a:gd name="connsiteY284" fmla="*/ 2538343 h 3006470"/>
                  <a:gd name="connsiteX285" fmla="*/ 2758770 w 6006665"/>
                  <a:gd name="connsiteY285" fmla="*/ 2515618 h 3006470"/>
                  <a:gd name="connsiteX286" fmla="*/ 2751953 w 6006665"/>
                  <a:gd name="connsiteY286" fmla="*/ 2472441 h 3006470"/>
                  <a:gd name="connsiteX287" fmla="*/ 2708776 w 6006665"/>
                  <a:gd name="connsiteY287" fmla="*/ 2456534 h 3006470"/>
                  <a:gd name="connsiteX288" fmla="*/ 2676962 w 6006665"/>
                  <a:gd name="connsiteY288" fmla="*/ 2451989 h 3006470"/>
                  <a:gd name="connsiteX289" fmla="*/ 2642534 w 6006665"/>
                  <a:gd name="connsiteY289" fmla="*/ 2430245 h 3006470"/>
                  <a:gd name="connsiteX290" fmla="*/ 2609333 w 6006665"/>
                  <a:gd name="connsiteY290" fmla="*/ 2488348 h 3006470"/>
                  <a:gd name="connsiteX291" fmla="*/ 2625240 w 6006665"/>
                  <a:gd name="connsiteY291" fmla="*/ 2522435 h 3006470"/>
                  <a:gd name="connsiteX292" fmla="*/ 2586608 w 6006665"/>
                  <a:gd name="connsiteY292" fmla="*/ 2558795 h 3006470"/>
                  <a:gd name="connsiteX293" fmla="*/ 2577105 w 6006665"/>
                  <a:gd name="connsiteY293" fmla="*/ 2556532 h 3006470"/>
                  <a:gd name="connsiteX294" fmla="*/ 2574701 w 6006665"/>
                  <a:gd name="connsiteY294" fmla="*/ 2558795 h 3006470"/>
                  <a:gd name="connsiteX295" fmla="*/ 2526979 w 6006665"/>
                  <a:gd name="connsiteY295" fmla="*/ 2547432 h 3006470"/>
                  <a:gd name="connsiteX296" fmla="*/ 2490620 w 6006665"/>
                  <a:gd name="connsiteY296" fmla="*/ 2542887 h 3006470"/>
                  <a:gd name="connsiteX297" fmla="*/ 2463350 w 6006665"/>
                  <a:gd name="connsiteY297" fmla="*/ 2515618 h 3006470"/>
                  <a:gd name="connsiteX298" fmla="*/ 2436625 w 6006665"/>
                  <a:gd name="connsiteY298" fmla="*/ 2515618 h 3006470"/>
                  <a:gd name="connsiteX299" fmla="*/ 2424718 w 6006665"/>
                  <a:gd name="connsiteY299" fmla="*/ 2515618 h 3006470"/>
                  <a:gd name="connsiteX300" fmla="*/ 2398858 w 6006665"/>
                  <a:gd name="connsiteY300" fmla="*/ 2502687 h 3006470"/>
                  <a:gd name="connsiteX301" fmla="*/ 2350272 w 6006665"/>
                  <a:gd name="connsiteY301" fmla="*/ 2526980 h 3006470"/>
                  <a:gd name="connsiteX302" fmla="*/ 2282098 w 6006665"/>
                  <a:gd name="connsiteY302" fmla="*/ 2574702 h 3006470"/>
                  <a:gd name="connsiteX303" fmla="*/ 2238921 w 6006665"/>
                  <a:gd name="connsiteY303" fmla="*/ 2586064 h 3006470"/>
                  <a:gd name="connsiteX304" fmla="*/ 2227559 w 6006665"/>
                  <a:gd name="connsiteY304" fmla="*/ 2590609 h 3006470"/>
                  <a:gd name="connsiteX305" fmla="*/ 2225178 w 6006665"/>
                  <a:gd name="connsiteY305" fmla="*/ 2586799 h 3006470"/>
                  <a:gd name="connsiteX306" fmla="*/ 2215652 w 6006665"/>
                  <a:gd name="connsiteY306" fmla="*/ 2590609 h 3006470"/>
                  <a:gd name="connsiteX307" fmla="*/ 2193596 w 6006665"/>
                  <a:gd name="connsiteY307" fmla="*/ 2555320 h 3006470"/>
                  <a:gd name="connsiteX308" fmla="*/ 2157112 w 6006665"/>
                  <a:gd name="connsiteY308" fmla="*/ 2558795 h 3006470"/>
                  <a:gd name="connsiteX309" fmla="*/ 2156291 w 6006665"/>
                  <a:gd name="connsiteY309" fmla="*/ 2557739 h 3006470"/>
                  <a:gd name="connsiteX310" fmla="*/ 2145205 w 6006665"/>
                  <a:gd name="connsiteY310" fmla="*/ 2558795 h 3006470"/>
                  <a:gd name="connsiteX311" fmla="*/ 2129298 w 6006665"/>
                  <a:gd name="connsiteY311" fmla="*/ 2538343 h 3006470"/>
                  <a:gd name="connsiteX312" fmla="*/ 2102029 w 6006665"/>
                  <a:gd name="connsiteY312" fmla="*/ 2526980 h 3006470"/>
                  <a:gd name="connsiteX313" fmla="*/ 2086121 w 6006665"/>
                  <a:gd name="connsiteY313" fmla="*/ 2495166 h 3006470"/>
                  <a:gd name="connsiteX314" fmla="*/ 2070005 w 6006665"/>
                  <a:gd name="connsiteY314" fmla="*/ 2486212 h 3006470"/>
                  <a:gd name="connsiteX315" fmla="*/ 2027582 w 6006665"/>
                  <a:gd name="connsiteY315" fmla="*/ 2499711 h 3006470"/>
                  <a:gd name="connsiteX316" fmla="*/ 2023845 w 6006665"/>
                  <a:gd name="connsiteY316" fmla="*/ 2497111 h 3006470"/>
                  <a:gd name="connsiteX317" fmla="*/ 2015675 w 6006665"/>
                  <a:gd name="connsiteY317" fmla="*/ 2499711 h 3006470"/>
                  <a:gd name="connsiteX318" fmla="*/ 1971363 w 6006665"/>
                  <a:gd name="connsiteY318" fmla="*/ 2468885 h 3006470"/>
                  <a:gd name="connsiteX319" fmla="*/ 1952591 w 6006665"/>
                  <a:gd name="connsiteY319" fmla="*/ 2495166 h 3006470"/>
                  <a:gd name="connsiteX320" fmla="*/ 1947518 w 6006665"/>
                  <a:gd name="connsiteY320" fmla="*/ 2485599 h 3006470"/>
                  <a:gd name="connsiteX321" fmla="*/ 1940684 w 6006665"/>
                  <a:gd name="connsiteY321" fmla="*/ 2495166 h 3006470"/>
                  <a:gd name="connsiteX322" fmla="*/ 1861147 w 6006665"/>
                  <a:gd name="connsiteY322" fmla="*/ 2345183 h 3006470"/>
                  <a:gd name="connsiteX323" fmla="*/ 1811153 w 6006665"/>
                  <a:gd name="connsiteY323" fmla="*/ 2295189 h 3006470"/>
                  <a:gd name="connsiteX324" fmla="*/ 1813950 w 6006665"/>
                  <a:gd name="connsiteY324" fmla="*/ 2292043 h 3006470"/>
                  <a:gd name="connsiteX325" fmla="*/ 1748069 w 6006665"/>
                  <a:gd name="connsiteY325" fmla="*/ 2333821 h 3006470"/>
                  <a:gd name="connsiteX326" fmla="*/ 1711709 w 6006665"/>
                  <a:gd name="connsiteY326" fmla="*/ 2338366 h 3006470"/>
                  <a:gd name="connsiteX327" fmla="*/ 1711926 w 6006665"/>
                  <a:gd name="connsiteY327" fmla="*/ 2336850 h 3006470"/>
                  <a:gd name="connsiteX328" fmla="*/ 1699803 w 6006665"/>
                  <a:gd name="connsiteY328" fmla="*/ 2338366 h 3006470"/>
                  <a:gd name="connsiteX329" fmla="*/ 1704347 w 6006665"/>
                  <a:gd name="connsiteY329" fmla="*/ 2306551 h 3006470"/>
                  <a:gd name="connsiteX330" fmla="*/ 1662460 w 6006665"/>
                  <a:gd name="connsiteY330" fmla="*/ 2288600 h 3006470"/>
                  <a:gd name="connsiteX331" fmla="*/ 1629901 w 6006665"/>
                  <a:gd name="connsiteY331" fmla="*/ 2302006 h 3006470"/>
                  <a:gd name="connsiteX332" fmla="*/ 1629300 w 6006665"/>
                  <a:gd name="connsiteY332" fmla="*/ 2297351 h 3006470"/>
                  <a:gd name="connsiteX333" fmla="*/ 1617994 w 6006665"/>
                  <a:gd name="connsiteY333" fmla="*/ 2302006 h 3006470"/>
                  <a:gd name="connsiteX334" fmla="*/ 1608904 w 6006665"/>
                  <a:gd name="connsiteY334" fmla="*/ 2231560 h 3006470"/>
                  <a:gd name="connsiteX335" fmla="*/ 1552684 w 6006665"/>
                  <a:gd name="connsiteY335" fmla="*/ 2221867 h 3006470"/>
                  <a:gd name="connsiteX336" fmla="*/ 1518550 w 6006665"/>
                  <a:gd name="connsiteY336" fmla="*/ 2247467 h 3006470"/>
                  <a:gd name="connsiteX337" fmla="*/ 1425379 w 6006665"/>
                  <a:gd name="connsiteY337" fmla="*/ 2267919 h 3006470"/>
                  <a:gd name="connsiteX338" fmla="*/ 1409472 w 6006665"/>
                  <a:gd name="connsiteY338" fmla="*/ 2286099 h 3006470"/>
                  <a:gd name="connsiteX339" fmla="*/ 1270852 w 6006665"/>
                  <a:gd name="connsiteY339" fmla="*/ 2306551 h 3006470"/>
                  <a:gd name="connsiteX340" fmla="*/ 1254945 w 6006665"/>
                  <a:gd name="connsiteY340" fmla="*/ 2327003 h 3006470"/>
                  <a:gd name="connsiteX341" fmla="*/ 1282214 w 6006665"/>
                  <a:gd name="connsiteY341" fmla="*/ 2370180 h 3006470"/>
                  <a:gd name="connsiteX342" fmla="*/ 1243582 w 6006665"/>
                  <a:gd name="connsiteY342" fmla="*/ 2386087 h 3006470"/>
                  <a:gd name="connsiteX343" fmla="*/ 1254945 w 6006665"/>
                  <a:gd name="connsiteY343" fmla="*/ 2404267 h 3006470"/>
                  <a:gd name="connsiteX344" fmla="*/ 1216313 w 6006665"/>
                  <a:gd name="connsiteY344" fmla="*/ 2429264 h 3006470"/>
                  <a:gd name="connsiteX345" fmla="*/ 1275397 w 6006665"/>
                  <a:gd name="connsiteY345" fmla="*/ 2472441 h 3006470"/>
                  <a:gd name="connsiteX346" fmla="*/ 1270852 w 6006665"/>
                  <a:gd name="connsiteY346" fmla="*/ 2499711 h 3006470"/>
                  <a:gd name="connsiteX347" fmla="*/ 1259108 w 6006665"/>
                  <a:gd name="connsiteY347" fmla="*/ 2498732 h 3006470"/>
                  <a:gd name="connsiteX348" fmla="*/ 1258945 w 6006665"/>
                  <a:gd name="connsiteY348" fmla="*/ 2499711 h 3006470"/>
                  <a:gd name="connsiteX349" fmla="*/ 1215644 w 6006665"/>
                  <a:gd name="connsiteY349" fmla="*/ 2496102 h 3006470"/>
                  <a:gd name="connsiteX350" fmla="*/ 1204950 w 6006665"/>
                  <a:gd name="connsiteY350" fmla="*/ 2511073 h 3006470"/>
                  <a:gd name="connsiteX351" fmla="*/ 1196495 w 6006665"/>
                  <a:gd name="connsiteY351" fmla="*/ 2506241 h 3006470"/>
                  <a:gd name="connsiteX352" fmla="*/ 1193043 w 6006665"/>
                  <a:gd name="connsiteY352" fmla="*/ 2511073 h 3006470"/>
                  <a:gd name="connsiteX353" fmla="*/ 1145322 w 6006665"/>
                  <a:gd name="connsiteY353" fmla="*/ 2483803 h 3006470"/>
                  <a:gd name="connsiteX354" fmla="*/ 1098145 w 6006665"/>
                  <a:gd name="connsiteY354" fmla="*/ 2483803 h 3006470"/>
                  <a:gd name="connsiteX355" fmla="*/ 1061785 w 6006665"/>
                  <a:gd name="connsiteY355" fmla="*/ 2511073 h 3006470"/>
                  <a:gd name="connsiteX356" fmla="*/ 1055322 w 6006665"/>
                  <a:gd name="connsiteY356" fmla="*/ 2506990 h 3006470"/>
                  <a:gd name="connsiteX357" fmla="*/ 1049878 w 6006665"/>
                  <a:gd name="connsiteY357" fmla="*/ 2511073 h 3006470"/>
                  <a:gd name="connsiteX358" fmla="*/ 1006701 w 6006665"/>
                  <a:gd name="connsiteY358" fmla="*/ 2483803 h 3006470"/>
                  <a:gd name="connsiteX359" fmla="*/ 924893 w 6006665"/>
                  <a:gd name="connsiteY359" fmla="*/ 2447444 h 3006470"/>
                  <a:gd name="connsiteX360" fmla="*/ 877716 w 6006665"/>
                  <a:gd name="connsiteY360" fmla="*/ 2447444 h 3006470"/>
                  <a:gd name="connsiteX361" fmla="*/ 802724 w 6006665"/>
                  <a:gd name="connsiteY361" fmla="*/ 2511073 h 3006470"/>
                  <a:gd name="connsiteX362" fmla="*/ 798179 w 6006665"/>
                  <a:gd name="connsiteY362" fmla="*/ 2554250 h 3006470"/>
                  <a:gd name="connsiteX363" fmla="*/ 787406 w 6006665"/>
                  <a:gd name="connsiteY363" fmla="*/ 2543477 h 3006470"/>
                  <a:gd name="connsiteX364" fmla="*/ 786272 w 6006665"/>
                  <a:gd name="connsiteY364" fmla="*/ 2554250 h 3006470"/>
                  <a:gd name="connsiteX365" fmla="*/ 756063 w 6006665"/>
                  <a:gd name="connsiteY365" fmla="*/ 2524040 h 3006470"/>
                  <a:gd name="connsiteX366" fmla="*/ 732278 w 6006665"/>
                  <a:gd name="connsiteY366" fmla="*/ 2581519 h 3006470"/>
                  <a:gd name="connsiteX367" fmla="*/ 743640 w 6006665"/>
                  <a:gd name="connsiteY367" fmla="*/ 2590609 h 3006470"/>
                  <a:gd name="connsiteX368" fmla="*/ 723188 w 6006665"/>
                  <a:gd name="connsiteY368" fmla="*/ 2633786 h 3006470"/>
                  <a:gd name="connsiteX369" fmla="*/ 747026 w 6006665"/>
                  <a:gd name="connsiteY369" fmla="*/ 2670627 h 3006470"/>
                  <a:gd name="connsiteX370" fmla="*/ 763548 w 6006665"/>
                  <a:gd name="connsiteY370" fmla="*/ 2667873 h 3006470"/>
                  <a:gd name="connsiteX371" fmla="*/ 764871 w 6006665"/>
                  <a:gd name="connsiteY371" fmla="*/ 2669637 h 3006470"/>
                  <a:gd name="connsiteX372" fmla="*/ 775455 w 6006665"/>
                  <a:gd name="connsiteY372" fmla="*/ 2667873 h 3006470"/>
                  <a:gd name="connsiteX373" fmla="*/ 802724 w 6006665"/>
                  <a:gd name="connsiteY373" fmla="*/ 2704232 h 3006470"/>
                  <a:gd name="connsiteX374" fmla="*/ 798179 w 6006665"/>
                  <a:gd name="connsiteY374" fmla="*/ 2731502 h 3006470"/>
                  <a:gd name="connsiteX375" fmla="*/ 818632 w 6006665"/>
                  <a:gd name="connsiteY375" fmla="*/ 2742864 h 3006470"/>
                  <a:gd name="connsiteX376" fmla="*/ 802724 w 6006665"/>
                  <a:gd name="connsiteY376" fmla="*/ 2774679 h 3006470"/>
                  <a:gd name="connsiteX377" fmla="*/ 766365 w 6006665"/>
                  <a:gd name="connsiteY377" fmla="*/ 2779224 h 3006470"/>
                  <a:gd name="connsiteX378" fmla="*/ 727733 w 6006665"/>
                  <a:gd name="connsiteY378" fmla="*/ 2838308 h 3006470"/>
                  <a:gd name="connsiteX379" fmla="*/ 759548 w 6006665"/>
                  <a:gd name="connsiteY379" fmla="*/ 2881485 h 3006470"/>
                  <a:gd name="connsiteX380" fmla="*/ 759548 w 6006665"/>
                  <a:gd name="connsiteY380" fmla="*/ 2920116 h 3006470"/>
                  <a:gd name="connsiteX381" fmla="*/ 798179 w 6006665"/>
                  <a:gd name="connsiteY381" fmla="*/ 2979201 h 3006470"/>
                  <a:gd name="connsiteX382" fmla="*/ 775455 w 6006665"/>
                  <a:gd name="connsiteY382" fmla="*/ 2995108 h 3006470"/>
                  <a:gd name="connsiteX383" fmla="*/ 770910 w 6006665"/>
                  <a:gd name="connsiteY383" fmla="*/ 3006470 h 3006470"/>
                  <a:gd name="connsiteX384" fmla="*/ 759003 w 6006665"/>
                  <a:gd name="connsiteY384" fmla="*/ 3006470 h 3006470"/>
                  <a:gd name="connsiteX385" fmla="*/ 755003 w 6006665"/>
                  <a:gd name="connsiteY385" fmla="*/ 3006470 h 3006470"/>
                  <a:gd name="connsiteX386" fmla="*/ 743096 w 6006665"/>
                  <a:gd name="connsiteY386" fmla="*/ 3006470 h 3006470"/>
                  <a:gd name="connsiteX387" fmla="*/ 715826 w 6006665"/>
                  <a:gd name="connsiteY387" fmla="*/ 2972383 h 3006470"/>
                  <a:gd name="connsiteX388" fmla="*/ 704464 w 6006665"/>
                  <a:gd name="connsiteY388" fmla="*/ 2972383 h 3006470"/>
                  <a:gd name="connsiteX389" fmla="*/ 684012 w 6006665"/>
                  <a:gd name="connsiteY389" fmla="*/ 2963293 h 3006470"/>
                  <a:gd name="connsiteX390" fmla="*/ 672649 w 6006665"/>
                  <a:gd name="connsiteY390" fmla="*/ 2940569 h 3006470"/>
                  <a:gd name="connsiteX391" fmla="*/ 645222 w 6006665"/>
                  <a:gd name="connsiteY391" fmla="*/ 2932732 h 3006470"/>
                  <a:gd name="connsiteX392" fmla="*/ 625472 w 6006665"/>
                  <a:gd name="connsiteY392" fmla="*/ 2936024 h 3006470"/>
                  <a:gd name="connsiteX393" fmla="*/ 623771 w 6006665"/>
                  <a:gd name="connsiteY393" fmla="*/ 2934323 h 3006470"/>
                  <a:gd name="connsiteX394" fmla="*/ 613565 w 6006665"/>
                  <a:gd name="connsiteY394" fmla="*/ 2936024 h 3006470"/>
                  <a:gd name="connsiteX395" fmla="*/ 609020 w 6006665"/>
                  <a:gd name="connsiteY395" fmla="*/ 2931479 h 3006470"/>
                  <a:gd name="connsiteX396" fmla="*/ 559026 w 6006665"/>
                  <a:gd name="connsiteY396" fmla="*/ 2904209 h 3006470"/>
                  <a:gd name="connsiteX397" fmla="*/ 506760 w 6006665"/>
                  <a:gd name="connsiteY397" fmla="*/ 2897392 h 3006470"/>
                  <a:gd name="connsiteX398" fmla="*/ 483280 w 6006665"/>
                  <a:gd name="connsiteY398" fmla="*/ 2890683 h 3006470"/>
                  <a:gd name="connsiteX399" fmla="*/ 480035 w 6006665"/>
                  <a:gd name="connsiteY399" fmla="*/ 2892847 h 3006470"/>
                  <a:gd name="connsiteX400" fmla="*/ 475042 w 6006665"/>
                  <a:gd name="connsiteY400" fmla="*/ 2888329 h 3006470"/>
                  <a:gd name="connsiteX401" fmla="*/ 474945 w 6006665"/>
                  <a:gd name="connsiteY401" fmla="*/ 2888302 h 3006470"/>
                  <a:gd name="connsiteX402" fmla="*/ 468128 w 6006665"/>
                  <a:gd name="connsiteY402" fmla="*/ 2892847 h 3006470"/>
                  <a:gd name="connsiteX403" fmla="*/ 420406 w 6006665"/>
                  <a:gd name="connsiteY403" fmla="*/ 2849670 h 3006470"/>
                  <a:gd name="connsiteX404" fmla="*/ 381774 w 6006665"/>
                  <a:gd name="connsiteY404" fmla="*/ 2833763 h 3006470"/>
                  <a:gd name="connsiteX405" fmla="*/ 349960 w 6006665"/>
                  <a:gd name="connsiteY405" fmla="*/ 2801948 h 3006470"/>
                  <a:gd name="connsiteX406" fmla="*/ 377229 w 6006665"/>
                  <a:gd name="connsiteY406" fmla="*/ 2795131 h 3006470"/>
                  <a:gd name="connsiteX407" fmla="*/ 404499 w 6006665"/>
                  <a:gd name="connsiteY407" fmla="*/ 2747409 h 3006470"/>
                  <a:gd name="connsiteX408" fmla="*/ 388591 w 6006665"/>
                  <a:gd name="connsiteY408" fmla="*/ 2731502 h 3006470"/>
                  <a:gd name="connsiteX409" fmla="*/ 440858 w 6006665"/>
                  <a:gd name="connsiteY409" fmla="*/ 2704232 h 3006470"/>
                  <a:gd name="connsiteX410" fmla="*/ 440858 w 6006665"/>
                  <a:gd name="connsiteY410" fmla="*/ 2701176 h 3006470"/>
                  <a:gd name="connsiteX411" fmla="*/ 416406 w 6006665"/>
                  <a:gd name="connsiteY411" fmla="*/ 2704232 h 3006470"/>
                  <a:gd name="connsiteX412" fmla="*/ 416406 w 6006665"/>
                  <a:gd name="connsiteY412" fmla="*/ 2702744 h 3006470"/>
                  <a:gd name="connsiteX413" fmla="*/ 404499 w 6006665"/>
                  <a:gd name="connsiteY413" fmla="*/ 2704232 h 3006470"/>
                  <a:gd name="connsiteX414" fmla="*/ 404499 w 6006665"/>
                  <a:gd name="connsiteY414" fmla="*/ 2683780 h 3006470"/>
                  <a:gd name="connsiteX415" fmla="*/ 424951 w 6006665"/>
                  <a:gd name="connsiteY415" fmla="*/ 2667873 h 3006470"/>
                  <a:gd name="connsiteX416" fmla="*/ 463583 w 6006665"/>
                  <a:gd name="connsiteY416" fmla="*/ 2661056 h 3006470"/>
                  <a:gd name="connsiteX417" fmla="*/ 468128 w 6006665"/>
                  <a:gd name="connsiteY417" fmla="*/ 2645148 h 3006470"/>
                  <a:gd name="connsiteX418" fmla="*/ 456765 w 6006665"/>
                  <a:gd name="connsiteY418" fmla="*/ 2613334 h 3006470"/>
                  <a:gd name="connsiteX419" fmla="*/ 474945 w 6006665"/>
                  <a:gd name="connsiteY419" fmla="*/ 2586064 h 3006470"/>
                  <a:gd name="connsiteX420" fmla="*/ 474945 w 6006665"/>
                  <a:gd name="connsiteY420" fmla="*/ 2565612 h 3006470"/>
                  <a:gd name="connsiteX421" fmla="*/ 420406 w 6006665"/>
                  <a:gd name="connsiteY421" fmla="*/ 2547432 h 3006470"/>
                  <a:gd name="connsiteX422" fmla="*/ 409588 w 6006665"/>
                  <a:gd name="connsiteY422" fmla="*/ 2547432 h 3006470"/>
                  <a:gd name="connsiteX423" fmla="*/ 397681 w 6006665"/>
                  <a:gd name="connsiteY423" fmla="*/ 2547432 h 3006470"/>
                  <a:gd name="connsiteX424" fmla="*/ 379485 w 6006665"/>
                  <a:gd name="connsiteY424" fmla="*/ 2525193 h 3006470"/>
                  <a:gd name="connsiteX425" fmla="*/ 357322 w 6006665"/>
                  <a:gd name="connsiteY425" fmla="*/ 2531525 h 3006470"/>
                  <a:gd name="connsiteX426" fmla="*/ 352842 w 6006665"/>
                  <a:gd name="connsiteY426" fmla="*/ 2529403 h 3006470"/>
                  <a:gd name="connsiteX427" fmla="*/ 345415 w 6006665"/>
                  <a:gd name="connsiteY427" fmla="*/ 2531525 h 3006470"/>
                  <a:gd name="connsiteX428" fmla="*/ 302238 w 6006665"/>
                  <a:gd name="connsiteY428" fmla="*/ 2511073 h 3006470"/>
                  <a:gd name="connsiteX429" fmla="*/ 302238 w 6006665"/>
                  <a:gd name="connsiteY429" fmla="*/ 2499711 h 3006470"/>
                  <a:gd name="connsiteX430" fmla="*/ 286331 w 6006665"/>
                  <a:gd name="connsiteY430" fmla="*/ 2472441 h 3006470"/>
                  <a:gd name="connsiteX431" fmla="*/ 270968 w 6006665"/>
                  <a:gd name="connsiteY431" fmla="*/ 2472441 h 3006470"/>
                  <a:gd name="connsiteX432" fmla="*/ 259061 w 6006665"/>
                  <a:gd name="connsiteY432" fmla="*/ 2472441 h 3006470"/>
                  <a:gd name="connsiteX433" fmla="*/ 254516 w 6006665"/>
                  <a:gd name="connsiteY433" fmla="*/ 2456534 h 3006470"/>
                  <a:gd name="connsiteX434" fmla="*/ 263606 w 6006665"/>
                  <a:gd name="connsiteY434" fmla="*/ 2440627 h 3006470"/>
                  <a:gd name="connsiteX435" fmla="*/ 243991 w 6006665"/>
                  <a:gd name="connsiteY435" fmla="*/ 2410114 h 3006470"/>
                  <a:gd name="connsiteX436" fmla="*/ 216429 w 6006665"/>
                  <a:gd name="connsiteY436" fmla="*/ 2413357 h 3006470"/>
                  <a:gd name="connsiteX437" fmla="*/ 212956 w 6006665"/>
                  <a:gd name="connsiteY437" fmla="*/ 2412365 h 3006470"/>
                  <a:gd name="connsiteX438" fmla="*/ 204522 w 6006665"/>
                  <a:gd name="connsiteY438" fmla="*/ 2413357 h 3006470"/>
                  <a:gd name="connsiteX439" fmla="*/ 199623 w 6006665"/>
                  <a:gd name="connsiteY439" fmla="*/ 2411957 h 3006470"/>
                  <a:gd name="connsiteX440" fmla="*/ 195977 w 6006665"/>
                  <a:gd name="connsiteY440" fmla="*/ 2424719 h 3006470"/>
                  <a:gd name="connsiteX441" fmla="*/ 184968 w 6006665"/>
                  <a:gd name="connsiteY441" fmla="*/ 2421574 h 3006470"/>
                  <a:gd name="connsiteX442" fmla="*/ 184070 w 6006665"/>
                  <a:gd name="connsiteY442" fmla="*/ 2424719 h 3006470"/>
                  <a:gd name="connsiteX443" fmla="*/ 168163 w 6006665"/>
                  <a:gd name="connsiteY443" fmla="*/ 2420174 h 3006470"/>
                  <a:gd name="connsiteX444" fmla="*/ 156800 w 6006665"/>
                  <a:gd name="connsiteY444" fmla="*/ 2381542 h 3006470"/>
                  <a:gd name="connsiteX445" fmla="*/ 152255 w 6006665"/>
                  <a:gd name="connsiteY445" fmla="*/ 2365635 h 3006470"/>
                  <a:gd name="connsiteX446" fmla="*/ 156800 w 6006665"/>
                  <a:gd name="connsiteY446" fmla="*/ 2361090 h 3006470"/>
                  <a:gd name="connsiteX447" fmla="*/ 168707 w 6006665"/>
                  <a:gd name="connsiteY447" fmla="*/ 2361090 h 3006470"/>
                  <a:gd name="connsiteX448" fmla="*/ 188615 w 6006665"/>
                  <a:gd name="connsiteY448" fmla="*/ 2361090 h 3006470"/>
                  <a:gd name="connsiteX449" fmla="*/ 199977 w 6006665"/>
                  <a:gd name="connsiteY449" fmla="*/ 2349728 h 3006470"/>
                  <a:gd name="connsiteX450" fmla="*/ 188615 w 6006665"/>
                  <a:gd name="connsiteY450" fmla="*/ 2327003 h 3006470"/>
                  <a:gd name="connsiteX451" fmla="*/ 168163 w 6006665"/>
                  <a:gd name="connsiteY451" fmla="*/ 2317914 h 3006470"/>
                  <a:gd name="connsiteX452" fmla="*/ 168163 w 6006665"/>
                  <a:gd name="connsiteY452" fmla="*/ 2311096 h 3006470"/>
                  <a:gd name="connsiteX453" fmla="*/ 152255 w 6006665"/>
                  <a:gd name="connsiteY453" fmla="*/ 2295189 h 3006470"/>
                  <a:gd name="connsiteX454" fmla="*/ 129531 w 6006665"/>
                  <a:gd name="connsiteY454" fmla="*/ 2258829 h 3006470"/>
                  <a:gd name="connsiteX455" fmla="*/ 140893 w 6006665"/>
                  <a:gd name="connsiteY455" fmla="*/ 2236105 h 3006470"/>
                  <a:gd name="connsiteX456" fmla="*/ 136348 w 6006665"/>
                  <a:gd name="connsiteY456" fmla="*/ 2208835 h 3006470"/>
                  <a:gd name="connsiteX457" fmla="*/ 103789 w 6006665"/>
                  <a:gd name="connsiteY457" fmla="*/ 2195428 h 3006470"/>
                  <a:gd name="connsiteX458" fmla="*/ 93716 w 6006665"/>
                  <a:gd name="connsiteY458" fmla="*/ 2199745 h 3006470"/>
                  <a:gd name="connsiteX459" fmla="*/ 91868 w 6006665"/>
                  <a:gd name="connsiteY459" fmla="*/ 2195434 h 3006470"/>
                  <a:gd name="connsiteX460" fmla="*/ 81809 w 6006665"/>
                  <a:gd name="connsiteY460" fmla="*/ 2199745 h 3006470"/>
                  <a:gd name="connsiteX461" fmla="*/ 74992 w 6006665"/>
                  <a:gd name="connsiteY461" fmla="*/ 2183838 h 3006470"/>
                  <a:gd name="connsiteX462" fmla="*/ 34087 w 6006665"/>
                  <a:gd name="connsiteY462" fmla="*/ 2172476 h 3006470"/>
                  <a:gd name="connsiteX463" fmla="*/ 22725 w 6006665"/>
                  <a:gd name="connsiteY463" fmla="*/ 2129299 h 3006470"/>
                  <a:gd name="connsiteX464" fmla="*/ 22725 w 6006665"/>
                  <a:gd name="connsiteY464" fmla="*/ 2097484 h 3006470"/>
                  <a:gd name="connsiteX465" fmla="*/ 0 w 6006665"/>
                  <a:gd name="connsiteY465" fmla="*/ 2081577 h 3006470"/>
                  <a:gd name="connsiteX466" fmla="*/ 15907 w 6006665"/>
                  <a:gd name="connsiteY466" fmla="*/ 2058853 h 3006470"/>
                  <a:gd name="connsiteX467" fmla="*/ 6818 w 6006665"/>
                  <a:gd name="connsiteY467" fmla="*/ 1995224 h 3006470"/>
                  <a:gd name="connsiteX468" fmla="*/ 34087 w 6006665"/>
                  <a:gd name="connsiteY468" fmla="*/ 1952047 h 3006470"/>
                  <a:gd name="connsiteX469" fmla="*/ 27270 w 6006665"/>
                  <a:gd name="connsiteY469" fmla="*/ 1940685 h 3006470"/>
                  <a:gd name="connsiteX470" fmla="*/ 88743 w 6006665"/>
                  <a:gd name="connsiteY470" fmla="*/ 1895954 h 3006470"/>
                  <a:gd name="connsiteX471" fmla="*/ 27270 w 6006665"/>
                  <a:gd name="connsiteY471" fmla="*/ 1865693 h 3006470"/>
                  <a:gd name="connsiteX472" fmla="*/ 79805 w 6006665"/>
                  <a:gd name="connsiteY472" fmla="*/ 1774684 h 3006470"/>
                  <a:gd name="connsiteX473" fmla="*/ 128972 w 6006665"/>
                  <a:gd name="connsiteY473" fmla="*/ 1737302 h 3006470"/>
                  <a:gd name="connsiteX474" fmla="*/ 162900 w 6006665"/>
                  <a:gd name="connsiteY474" fmla="*/ 1645034 h 3006470"/>
                  <a:gd name="connsiteX475" fmla="*/ 102261 w 6006665"/>
                  <a:gd name="connsiteY475" fmla="*/ 1629357 h 3006470"/>
                  <a:gd name="connsiteX476" fmla="*/ 118168 w 6006665"/>
                  <a:gd name="connsiteY476" fmla="*/ 1574818 h 3006470"/>
                  <a:gd name="connsiteX477" fmla="*/ 86354 w 6006665"/>
                  <a:gd name="connsiteY477" fmla="*/ 1511189 h 3006470"/>
                  <a:gd name="connsiteX478" fmla="*/ 109078 w 6006665"/>
                  <a:gd name="connsiteY478" fmla="*/ 1436197 h 3006470"/>
                  <a:gd name="connsiteX479" fmla="*/ 70447 w 6006665"/>
                  <a:gd name="connsiteY479" fmla="*/ 1333936 h 3006470"/>
                  <a:gd name="connsiteX480" fmla="*/ 102261 w 6006665"/>
                  <a:gd name="connsiteY480" fmla="*/ 1263490 h 3006470"/>
                  <a:gd name="connsiteX481" fmla="*/ 43177 w 6006665"/>
                  <a:gd name="connsiteY481" fmla="*/ 1197589 h 3006470"/>
                  <a:gd name="connsiteX482" fmla="*/ 49994 w 6006665"/>
                  <a:gd name="connsiteY482" fmla="*/ 1122597 h 3006470"/>
                  <a:gd name="connsiteX483" fmla="*/ 81809 w 6006665"/>
                  <a:gd name="connsiteY483" fmla="*/ 1118052 h 3006470"/>
                  <a:gd name="connsiteX484" fmla="*/ 145438 w 6006665"/>
                  <a:gd name="connsiteY484" fmla="*/ 1074876 h 3006470"/>
                  <a:gd name="connsiteX485" fmla="*/ 184070 w 6006665"/>
                  <a:gd name="connsiteY485" fmla="*/ 1036244 h 3006470"/>
                  <a:gd name="connsiteX486" fmla="*/ 189699 w 6006665"/>
                  <a:gd name="connsiteY486" fmla="*/ 1042522 h 3006470"/>
                  <a:gd name="connsiteX487" fmla="*/ 195977 w 6006665"/>
                  <a:gd name="connsiteY487" fmla="*/ 1036244 h 3006470"/>
                  <a:gd name="connsiteX488" fmla="*/ 255061 w 6006665"/>
                  <a:gd name="connsiteY488" fmla="*/ 1102145 h 3006470"/>
                  <a:gd name="connsiteX489" fmla="*/ 350504 w 6006665"/>
                  <a:gd name="connsiteY489" fmla="*/ 1122597 h 3006470"/>
                  <a:gd name="connsiteX490" fmla="*/ 454806 w 6006665"/>
                  <a:gd name="connsiteY490" fmla="*/ 1205729 h 3006470"/>
                  <a:gd name="connsiteX491" fmla="*/ 486621 w 6006665"/>
                  <a:gd name="connsiteY491" fmla="*/ 1283942 h 3006470"/>
                  <a:gd name="connsiteX492" fmla="*/ 523211 w 6006665"/>
                  <a:gd name="connsiteY492" fmla="*/ 1343026 h 3006470"/>
                  <a:gd name="connsiteX493" fmla="*/ 486852 w 6006665"/>
                  <a:gd name="connsiteY493" fmla="*/ 1397565 h 3006470"/>
                  <a:gd name="connsiteX494" fmla="*/ 420951 w 6006665"/>
                  <a:gd name="connsiteY494" fmla="*/ 1418018 h 3006470"/>
                  <a:gd name="connsiteX495" fmla="*/ 415909 w 6006665"/>
                  <a:gd name="connsiteY495" fmla="*/ 1415887 h 3006470"/>
                  <a:gd name="connsiteX496" fmla="*/ 409044 w 6006665"/>
                  <a:gd name="connsiteY496" fmla="*/ 1418018 h 3006470"/>
                  <a:gd name="connsiteX497" fmla="*/ 252950 w 6006665"/>
                  <a:gd name="connsiteY497" fmla="*/ 1352062 h 3006470"/>
                  <a:gd name="connsiteX498" fmla="*/ 268926 w 6006665"/>
                  <a:gd name="connsiteY498" fmla="*/ 1346738 h 3006470"/>
                  <a:gd name="connsiteX499" fmla="*/ 291420 w 6006665"/>
                  <a:gd name="connsiteY499" fmla="*/ 1429380 h 3006470"/>
                  <a:gd name="connsiteX500" fmla="*/ 291420 w 6006665"/>
                  <a:gd name="connsiteY500" fmla="*/ 1468012 h 3006470"/>
                  <a:gd name="connsiteX501" fmla="*/ 298238 w 6006665"/>
                  <a:gd name="connsiteY501" fmla="*/ 1554366 h 3006470"/>
                  <a:gd name="connsiteX502" fmla="*/ 345959 w 6006665"/>
                  <a:gd name="connsiteY502" fmla="*/ 1586180 h 3006470"/>
                  <a:gd name="connsiteX503" fmla="*/ 362087 w 6006665"/>
                  <a:gd name="connsiteY503" fmla="*/ 1595588 h 3006470"/>
                  <a:gd name="connsiteX504" fmla="*/ 365867 w 6006665"/>
                  <a:gd name="connsiteY504" fmla="*/ 1563455 h 3006470"/>
                  <a:gd name="connsiteX505" fmla="*/ 345415 w 6006665"/>
                  <a:gd name="connsiteY505" fmla="*/ 1527096 h 3006470"/>
                  <a:gd name="connsiteX506" fmla="*/ 365867 w 6006665"/>
                  <a:gd name="connsiteY506" fmla="*/ 1495281 h 3006470"/>
                  <a:gd name="connsiteX507" fmla="*/ 374560 w 6006665"/>
                  <a:gd name="connsiteY507" fmla="*/ 1500280 h 3006470"/>
                  <a:gd name="connsiteX508" fmla="*/ 377774 w 6006665"/>
                  <a:gd name="connsiteY508" fmla="*/ 1495281 h 3006470"/>
                  <a:gd name="connsiteX509" fmla="*/ 461933 w 6006665"/>
                  <a:gd name="connsiteY509" fmla="*/ 1543673 h 3006470"/>
                  <a:gd name="connsiteX510" fmla="*/ 484035 w 6006665"/>
                  <a:gd name="connsiteY510" fmla="*/ 1527096 h 3006470"/>
                  <a:gd name="connsiteX511" fmla="*/ 463583 w 6006665"/>
                  <a:gd name="connsiteY511" fmla="*/ 1461194 h 3006470"/>
                  <a:gd name="connsiteX512" fmla="*/ 549936 w 6006665"/>
                  <a:gd name="connsiteY512" fmla="*/ 1374841 h 3006470"/>
                  <a:gd name="connsiteX513" fmla="*/ 559742 w 6006665"/>
                  <a:gd name="connsiteY513" fmla="*/ 1376942 h 3006470"/>
                  <a:gd name="connsiteX514" fmla="*/ 561843 w 6006665"/>
                  <a:gd name="connsiteY514" fmla="*/ 1374841 h 3006470"/>
                  <a:gd name="connsiteX515" fmla="*/ 593658 w 6006665"/>
                  <a:gd name="connsiteY515" fmla="*/ 1381658 h 3006470"/>
                  <a:gd name="connsiteX516" fmla="*/ 620945 w 6006665"/>
                  <a:gd name="connsiteY516" fmla="*/ 1405535 h 3006470"/>
                  <a:gd name="connsiteX517" fmla="*/ 640835 w 6006665"/>
                  <a:gd name="connsiteY517" fmla="*/ 1349844 h 3006470"/>
                  <a:gd name="connsiteX518" fmla="*/ 609020 w 6006665"/>
                  <a:gd name="connsiteY518" fmla="*/ 1295305 h 3006470"/>
                  <a:gd name="connsiteX519" fmla="*/ 624928 w 6006665"/>
                  <a:gd name="connsiteY519" fmla="*/ 1236221 h 3006470"/>
                  <a:gd name="connsiteX520" fmla="*/ 597658 w 6006665"/>
                  <a:gd name="connsiteY520" fmla="*/ 1177136 h 3006470"/>
                  <a:gd name="connsiteX521" fmla="*/ 611562 w 6006665"/>
                  <a:gd name="connsiteY521" fmla="*/ 1181462 h 3006470"/>
                  <a:gd name="connsiteX522" fmla="*/ 609565 w 6006665"/>
                  <a:gd name="connsiteY522" fmla="*/ 1177136 h 3006470"/>
                  <a:gd name="connsiteX523" fmla="*/ 711826 w 6006665"/>
                  <a:gd name="connsiteY523" fmla="*/ 1208951 h 3006470"/>
                  <a:gd name="connsiteX524" fmla="*/ 732278 w 6006665"/>
                  <a:gd name="connsiteY524" fmla="*/ 1263490 h 3006470"/>
                  <a:gd name="connsiteX525" fmla="*/ 684556 w 6006665"/>
                  <a:gd name="connsiteY525" fmla="*/ 1274852 h 3006470"/>
                  <a:gd name="connsiteX526" fmla="*/ 684556 w 6006665"/>
                  <a:gd name="connsiteY526" fmla="*/ 1327119 h 3006470"/>
                  <a:gd name="connsiteX527" fmla="*/ 713309 w 6006665"/>
                  <a:gd name="connsiteY527" fmla="*/ 1355872 h 3006470"/>
                  <a:gd name="connsiteX528" fmla="*/ 763548 w 6006665"/>
                  <a:gd name="connsiteY528" fmla="*/ 1338481 h 3006470"/>
                  <a:gd name="connsiteX529" fmla="*/ 770365 w 6006665"/>
                  <a:gd name="connsiteY529" fmla="*/ 1279397 h 3006470"/>
                  <a:gd name="connsiteX530" fmla="*/ 845357 w 6006665"/>
                  <a:gd name="connsiteY530" fmla="*/ 1188761 h 3006470"/>
                  <a:gd name="connsiteX531" fmla="*/ 917728 w 6006665"/>
                  <a:gd name="connsiteY531" fmla="*/ 1145322 h 3006470"/>
                  <a:gd name="connsiteX532" fmla="*/ 918194 w 6006665"/>
                  <a:gd name="connsiteY532" fmla="*/ 1198147 h 3006470"/>
                  <a:gd name="connsiteX533" fmla="*/ 975937 w 6006665"/>
                  <a:gd name="connsiteY533" fmla="*/ 1115283 h 3006470"/>
                  <a:gd name="connsiteX534" fmla="*/ 1074397 w 6006665"/>
                  <a:gd name="connsiteY534" fmla="*/ 1141283 h 3006470"/>
                  <a:gd name="connsiteX535" fmla="*/ 979977 w 6006665"/>
                  <a:gd name="connsiteY535" fmla="*/ 1213496 h 3006470"/>
                  <a:gd name="connsiteX536" fmla="*/ 1012666 w 6006665"/>
                  <a:gd name="connsiteY536" fmla="*/ 1218657 h 3006470"/>
                  <a:gd name="connsiteX537" fmla="*/ 1038516 w 6006665"/>
                  <a:gd name="connsiteY537" fmla="*/ 1188499 h 3006470"/>
                  <a:gd name="connsiteX538" fmla="*/ 1050423 w 6006665"/>
                  <a:gd name="connsiteY538" fmla="*/ 1188499 h 3006470"/>
                  <a:gd name="connsiteX539" fmla="*/ 1108962 w 6006665"/>
                  <a:gd name="connsiteY539" fmla="*/ 1188499 h 3006470"/>
                  <a:gd name="connsiteX540" fmla="*/ 1161229 w 6006665"/>
                  <a:gd name="connsiteY540" fmla="*/ 1145322 h 3006470"/>
                  <a:gd name="connsiteX541" fmla="*/ 1165711 w 6006665"/>
                  <a:gd name="connsiteY541" fmla="*/ 1151456 h 3006470"/>
                  <a:gd name="connsiteX542" fmla="*/ 1160939 w 6006665"/>
                  <a:gd name="connsiteY542" fmla="*/ 1169715 h 3006470"/>
                  <a:gd name="connsiteX543" fmla="*/ 1210035 w 6006665"/>
                  <a:gd name="connsiteY543" fmla="*/ 1195815 h 3006470"/>
                  <a:gd name="connsiteX544" fmla="*/ 1247583 w 6006665"/>
                  <a:gd name="connsiteY544" fmla="*/ 1138505 h 3006470"/>
                  <a:gd name="connsiteX545" fmla="*/ 1211223 w 6006665"/>
                  <a:gd name="connsiteY545" fmla="*/ 1079421 h 3006470"/>
                  <a:gd name="connsiteX546" fmla="*/ 1227130 w 6006665"/>
                  <a:gd name="connsiteY546" fmla="*/ 1043061 h 3006470"/>
                  <a:gd name="connsiteX547" fmla="*/ 1237665 w 6006665"/>
                  <a:gd name="connsiteY547" fmla="*/ 1046199 h 3006470"/>
                  <a:gd name="connsiteX548" fmla="*/ 1251910 w 6006665"/>
                  <a:gd name="connsiteY548" fmla="*/ 1017311 h 3006470"/>
                  <a:gd name="connsiteX549" fmla="*/ 1345843 w 6006665"/>
                  <a:gd name="connsiteY549" fmla="*/ 1074876 h 3006470"/>
                  <a:gd name="connsiteX550" fmla="*/ 1400382 w 6006665"/>
                  <a:gd name="connsiteY550" fmla="*/ 1106690 h 3006470"/>
                  <a:gd name="connsiteX551" fmla="*/ 1519756 w 6006665"/>
                  <a:gd name="connsiteY551" fmla="*/ 1213274 h 3006470"/>
                  <a:gd name="connsiteX552" fmla="*/ 1543003 w 6006665"/>
                  <a:gd name="connsiteY552" fmla="*/ 1172592 h 3006470"/>
                  <a:gd name="connsiteX553" fmla="*/ 1506643 w 6006665"/>
                  <a:gd name="connsiteY553" fmla="*/ 1118052 h 3006470"/>
                  <a:gd name="connsiteX554" fmla="*/ 1506643 w 6006665"/>
                  <a:gd name="connsiteY554" fmla="*/ 1095328 h 3006470"/>
                  <a:gd name="connsiteX555" fmla="*/ 1463467 w 6006665"/>
                  <a:gd name="connsiteY555" fmla="*/ 1086238 h 3006470"/>
                  <a:gd name="connsiteX556" fmla="*/ 1472556 w 6006665"/>
                  <a:gd name="connsiteY556" fmla="*/ 1036244 h 3006470"/>
                  <a:gd name="connsiteX557" fmla="*/ 1452104 w 6006665"/>
                  <a:gd name="connsiteY557" fmla="*/ 949890 h 3006470"/>
                  <a:gd name="connsiteX558" fmla="*/ 1439230 w 6006665"/>
                  <a:gd name="connsiteY558" fmla="*/ 900656 h 3006470"/>
                  <a:gd name="connsiteX559" fmla="*/ 1496803 w 6006665"/>
                  <a:gd name="connsiteY559" fmla="*/ 806980 h 3006470"/>
                  <a:gd name="connsiteX560" fmla="*/ 1543003 w 6006665"/>
                  <a:gd name="connsiteY560" fmla="*/ 697647 h 3006470"/>
                  <a:gd name="connsiteX561" fmla="*/ 1570272 w 6006665"/>
                  <a:gd name="connsiteY561" fmla="*/ 677194 h 3006470"/>
                  <a:gd name="connsiteX562" fmla="*/ 1578688 w 6006665"/>
                  <a:gd name="connsiteY562" fmla="*/ 679813 h 3006470"/>
                  <a:gd name="connsiteX563" fmla="*/ 1620802 w 6006665"/>
                  <a:gd name="connsiteY563" fmla="*/ 660028 h 3006470"/>
                  <a:gd name="connsiteX564" fmla="*/ 1684440 w 6006665"/>
                  <a:gd name="connsiteY564" fmla="*/ 709009 h 3006470"/>
                  <a:gd name="connsiteX565" fmla="*/ 1688985 w 6006665"/>
                  <a:gd name="connsiteY565" fmla="*/ 779455 h 3006470"/>
                  <a:gd name="connsiteX566" fmla="*/ 1652625 w 6006665"/>
                  <a:gd name="connsiteY566" fmla="*/ 870354 h 3006470"/>
                  <a:gd name="connsiteX567" fmla="*/ 1679895 w 6006665"/>
                  <a:gd name="connsiteY567" fmla="*/ 908986 h 3006470"/>
                  <a:gd name="connsiteX568" fmla="*/ 1688985 w 6006665"/>
                  <a:gd name="connsiteY568" fmla="*/ 983977 h 3006470"/>
                  <a:gd name="connsiteX569" fmla="*/ 1679895 w 6006665"/>
                  <a:gd name="connsiteY569" fmla="*/ 1129415 h 3006470"/>
                  <a:gd name="connsiteX570" fmla="*/ 1723072 w 6006665"/>
                  <a:gd name="connsiteY570" fmla="*/ 1193044 h 3006470"/>
                  <a:gd name="connsiteX571" fmla="*/ 1704892 w 6006665"/>
                  <a:gd name="connsiteY571" fmla="*/ 1256673 h 3006470"/>
                  <a:gd name="connsiteX572" fmla="*/ 1636718 w 6006665"/>
                  <a:gd name="connsiteY572" fmla="*/ 1393021 h 3006470"/>
                  <a:gd name="connsiteX573" fmla="*/ 1662494 w 6006665"/>
                  <a:gd name="connsiteY573" fmla="*/ 1399465 h 3006470"/>
                  <a:gd name="connsiteX574" fmla="*/ 1677078 w 6006665"/>
                  <a:gd name="connsiteY574" fmla="*/ 1370296 h 3006470"/>
                  <a:gd name="connsiteX575" fmla="*/ 1720255 w 6006665"/>
                  <a:gd name="connsiteY575" fmla="*/ 1349844 h 3006470"/>
                  <a:gd name="connsiteX576" fmla="*/ 1731617 w 6006665"/>
                  <a:gd name="connsiteY576" fmla="*/ 1299850 h 3006470"/>
                  <a:gd name="connsiteX577" fmla="*/ 1758887 w 6006665"/>
                  <a:gd name="connsiteY577" fmla="*/ 1256673 h 3006470"/>
                  <a:gd name="connsiteX578" fmla="*/ 1760555 w 6006665"/>
                  <a:gd name="connsiteY578" fmla="*/ 1191490 h 3006470"/>
                  <a:gd name="connsiteX579" fmla="*/ 1758886 w 6006665"/>
                  <a:gd name="connsiteY579" fmla="*/ 1085173 h 3006470"/>
                  <a:gd name="connsiteX580" fmla="*/ 1923055 w 6006665"/>
                  <a:gd name="connsiteY580" fmla="*/ 1122597 h 3006470"/>
                  <a:gd name="connsiteX581" fmla="*/ 1887300 w 6006665"/>
                  <a:gd name="connsiteY581" fmla="*/ 1070329 h 3006470"/>
                  <a:gd name="connsiteX582" fmla="*/ 1785604 w 6006665"/>
                  <a:gd name="connsiteY582" fmla="*/ 1036860 h 3006470"/>
                  <a:gd name="connsiteX583" fmla="*/ 1736162 w 6006665"/>
                  <a:gd name="connsiteY583" fmla="*/ 961252 h 3006470"/>
                  <a:gd name="connsiteX584" fmla="*/ 1688440 w 6006665"/>
                  <a:gd name="connsiteY584" fmla="*/ 865809 h 3006470"/>
                  <a:gd name="connsiteX585" fmla="*/ 1752069 w 6006665"/>
                  <a:gd name="connsiteY585" fmla="*/ 788545 h 3006470"/>
                  <a:gd name="connsiteX586" fmla="*/ 1747524 w 6006665"/>
                  <a:gd name="connsiteY586" fmla="*/ 704464 h 3006470"/>
                  <a:gd name="connsiteX587" fmla="*/ 1763431 w 6006665"/>
                  <a:gd name="connsiteY587" fmla="*/ 697647 h 3006470"/>
                  <a:gd name="connsiteX588" fmla="*/ 1764877 w 6006665"/>
                  <a:gd name="connsiteY588" fmla="*/ 702130 h 3006470"/>
                  <a:gd name="connsiteX589" fmla="*/ 1775339 w 6006665"/>
                  <a:gd name="connsiteY589" fmla="*/ 697647 h 3006470"/>
                  <a:gd name="connsiteX590" fmla="*/ 1798063 w 6006665"/>
                  <a:gd name="connsiteY590" fmla="*/ 768093 h 3006470"/>
                  <a:gd name="connsiteX591" fmla="*/ 1791454 w 6006665"/>
                  <a:gd name="connsiteY591" fmla="*/ 815304 h 3006470"/>
                  <a:gd name="connsiteX592" fmla="*/ 1854330 w 6006665"/>
                  <a:gd name="connsiteY592" fmla="*/ 772638 h 3006470"/>
                  <a:gd name="connsiteX593" fmla="*/ 1931594 w 6006665"/>
                  <a:gd name="connsiteY593" fmla="*/ 763548 h 3006470"/>
                  <a:gd name="connsiteX594" fmla="*/ 1932772 w 6006665"/>
                  <a:gd name="connsiteY594" fmla="*/ 764810 h 3006470"/>
                  <a:gd name="connsiteX595" fmla="*/ 1949600 w 6006665"/>
                  <a:gd name="connsiteY595" fmla="*/ 800138 h 3006470"/>
                  <a:gd name="connsiteX596" fmla="*/ 2061788 w 6006665"/>
                  <a:gd name="connsiteY596" fmla="*/ 891155 h 3006470"/>
                  <a:gd name="connsiteX597" fmla="*/ 1987802 w 6006665"/>
                  <a:gd name="connsiteY597" fmla="*/ 736278 h 3006470"/>
                  <a:gd name="connsiteX598" fmla="*/ 1963408 w 6006665"/>
                  <a:gd name="connsiteY598" fmla="*/ 595386 h 3006470"/>
                  <a:gd name="connsiteX599" fmla="*/ 2027037 w 6006665"/>
                  <a:gd name="connsiteY599" fmla="*/ 574934 h 3006470"/>
                  <a:gd name="connsiteX600" fmla="*/ 2037269 w 6006665"/>
                  <a:gd name="connsiteY600" fmla="*/ 575472 h 3006470"/>
                  <a:gd name="connsiteX601" fmla="*/ 2038944 w 6006665"/>
                  <a:gd name="connsiteY601" fmla="*/ 574934 h 3006470"/>
                  <a:gd name="connsiteX602" fmla="*/ 2115414 w 6006665"/>
                  <a:gd name="connsiteY602" fmla="*/ 578958 h 3006470"/>
                  <a:gd name="connsiteX603" fmla="*/ 2167179 w 6006665"/>
                  <a:gd name="connsiteY603" fmla="*/ 554733 h 3006470"/>
                  <a:gd name="connsiteX604" fmla="*/ 2146473 w 6006665"/>
                  <a:gd name="connsiteY604" fmla="*/ 488832 h 3006470"/>
                  <a:gd name="connsiteX605" fmla="*/ 2169957 w 6006665"/>
                  <a:gd name="connsiteY605" fmla="*/ 449431 h 3006470"/>
                  <a:gd name="connsiteX606" fmla="*/ 2264632 w 6006665"/>
                  <a:gd name="connsiteY606" fmla="*/ 393389 h 3006470"/>
                  <a:gd name="connsiteX607" fmla="*/ 2317913 w 6006665"/>
                  <a:gd name="connsiteY607" fmla="*/ 322690 h 3006470"/>
                  <a:gd name="connsiteX608" fmla="*/ 2385841 w 6006665"/>
                  <a:gd name="connsiteY608" fmla="*/ 343134 h 3006470"/>
                  <a:gd name="connsiteX609" fmla="*/ 2429263 w 6006665"/>
                  <a:gd name="connsiteY609" fmla="*/ 263606 h 3006470"/>
                  <a:gd name="connsiteX610" fmla="*/ 2526979 w 6006665"/>
                  <a:gd name="connsiteY610" fmla="*/ 252244 h 3006470"/>
                  <a:gd name="connsiteX611" fmla="*/ 2528058 w 6006665"/>
                  <a:gd name="connsiteY611" fmla="*/ 253503 h 3006470"/>
                  <a:gd name="connsiteX612" fmla="*/ 2538886 w 6006665"/>
                  <a:gd name="connsiteY612" fmla="*/ 252244 h 3006470"/>
                  <a:gd name="connsiteX613" fmla="*/ 2560820 w 6006665"/>
                  <a:gd name="connsiteY613" fmla="*/ 277833 h 3006470"/>
                  <a:gd name="connsiteX614" fmla="*/ 2640602 w 6006665"/>
                  <a:gd name="connsiteY614" fmla="*/ 202249 h 3006470"/>
                  <a:gd name="connsiteX615" fmla="*/ 2652509 w 6006665"/>
                  <a:gd name="connsiteY615" fmla="*/ 202249 h 3006470"/>
                  <a:gd name="connsiteX616" fmla="*/ 2704231 w 6006665"/>
                  <a:gd name="connsiteY616" fmla="*/ 202249 h 3006470"/>
                  <a:gd name="connsiteX617" fmla="*/ 2715593 w 6006665"/>
                  <a:gd name="connsiteY61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211507 w 6006665"/>
                  <a:gd name="connsiteY193" fmla="*/ 2046374 h 3006470"/>
                  <a:gd name="connsiteX194" fmla="*/ 4161046 w 6006665"/>
                  <a:gd name="connsiteY194" fmla="*/ 2105661 h 3006470"/>
                  <a:gd name="connsiteX195" fmla="*/ 4077810 w 6006665"/>
                  <a:gd name="connsiteY195" fmla="*/ 2144418 h 3006470"/>
                  <a:gd name="connsiteX196" fmla="*/ 4039187 w 6006665"/>
                  <a:gd name="connsiteY196" fmla="*/ 2203838 h 3006470"/>
                  <a:gd name="connsiteX197" fmla="*/ 3993086 w 6006665"/>
                  <a:gd name="connsiteY197" fmla="*/ 2224750 h 3006470"/>
                  <a:gd name="connsiteX198" fmla="*/ 3993215 w 6006665"/>
                  <a:gd name="connsiteY198" fmla="*/ 2264821 h 3006470"/>
                  <a:gd name="connsiteX199" fmla="*/ 4038712 w 6006665"/>
                  <a:gd name="connsiteY199" fmla="*/ 2267919 h 3006470"/>
                  <a:gd name="connsiteX200" fmla="*/ 4059164 w 6006665"/>
                  <a:gd name="connsiteY200" fmla="*/ 2311096 h 3006470"/>
                  <a:gd name="connsiteX201" fmla="*/ 4087782 w 6006665"/>
                  <a:gd name="connsiteY201" fmla="*/ 2319513 h 3006470"/>
                  <a:gd name="connsiteX202" fmla="*/ 4106341 w 6006665"/>
                  <a:gd name="connsiteY202" fmla="*/ 2290644 h 3006470"/>
                  <a:gd name="connsiteX203" fmla="*/ 4117411 w 6006665"/>
                  <a:gd name="connsiteY203" fmla="*/ 2291946 h 3006470"/>
                  <a:gd name="connsiteX204" fmla="*/ 4118248 w 6006665"/>
                  <a:gd name="connsiteY204" fmla="*/ 2290644 h 3006470"/>
                  <a:gd name="connsiteX205" fmla="*/ 4156880 w 6006665"/>
                  <a:gd name="connsiteY205" fmla="*/ 2295189 h 3006470"/>
                  <a:gd name="connsiteX206" fmla="*/ 4211419 w 6006665"/>
                  <a:gd name="connsiteY206" fmla="*/ 2365635 h 3006470"/>
                  <a:gd name="connsiteX207" fmla="*/ 4215964 w 6006665"/>
                  <a:gd name="connsiteY207" fmla="*/ 2413357 h 3006470"/>
                  <a:gd name="connsiteX208" fmla="*/ 4184149 w 6006665"/>
                  <a:gd name="connsiteY208" fmla="*/ 2472441 h 3006470"/>
                  <a:gd name="connsiteX209" fmla="*/ 4220019 w 6006665"/>
                  <a:gd name="connsiteY209" fmla="*/ 2567281 h 3006470"/>
                  <a:gd name="connsiteX210" fmla="*/ 4161425 w 6006665"/>
                  <a:gd name="connsiteY210" fmla="*/ 2629241 h 3006470"/>
                  <a:gd name="connsiteX211" fmla="*/ 4133552 w 6006665"/>
                  <a:gd name="connsiteY211" fmla="*/ 2708778 h 3006470"/>
                  <a:gd name="connsiteX212" fmla="*/ 4097796 w 6006665"/>
                  <a:gd name="connsiteY212" fmla="*/ 2747409 h 3006470"/>
                  <a:gd name="connsiteX213" fmla="*/ 4043257 w 6006665"/>
                  <a:gd name="connsiteY213" fmla="*/ 2806493 h 3006470"/>
                  <a:gd name="connsiteX214" fmla="*/ 3995535 w 6006665"/>
                  <a:gd name="connsiteY214" fmla="*/ 2865577 h 3006470"/>
                  <a:gd name="connsiteX215" fmla="*/ 3975083 w 6006665"/>
                  <a:gd name="connsiteY215" fmla="*/ 2897392 h 3006470"/>
                  <a:gd name="connsiteX216" fmla="*/ 3925089 w 6006665"/>
                  <a:gd name="connsiteY216" fmla="*/ 2924661 h 3006470"/>
                  <a:gd name="connsiteX217" fmla="*/ 3913182 w 6006665"/>
                  <a:gd name="connsiteY217" fmla="*/ 2924661 h 3006470"/>
                  <a:gd name="connsiteX218" fmla="*/ 3904637 w 6006665"/>
                  <a:gd name="connsiteY218" fmla="*/ 2924661 h 3006470"/>
                  <a:gd name="connsiteX219" fmla="*/ 3892729 w 6006665"/>
                  <a:gd name="connsiteY219" fmla="*/ 2924661 h 3006470"/>
                  <a:gd name="connsiteX220" fmla="*/ 3871063 w 6006665"/>
                  <a:gd name="connsiteY220" fmla="*/ 2908412 h 3006470"/>
                  <a:gd name="connsiteX221" fmla="*/ 3829645 w 6006665"/>
                  <a:gd name="connsiteY221" fmla="*/ 2936024 h 3006470"/>
                  <a:gd name="connsiteX222" fmla="*/ 3822828 w 6006665"/>
                  <a:gd name="connsiteY222" fmla="*/ 2956476 h 3006470"/>
                  <a:gd name="connsiteX223" fmla="*/ 3818283 w 6006665"/>
                  <a:gd name="connsiteY223" fmla="*/ 2947386 h 3006470"/>
                  <a:gd name="connsiteX224" fmla="*/ 3818283 w 6006665"/>
                  <a:gd name="connsiteY224" fmla="*/ 2935660 h 3006470"/>
                  <a:gd name="connsiteX225" fmla="*/ 3817738 w 6006665"/>
                  <a:gd name="connsiteY225" fmla="*/ 2936024 h 3006470"/>
                  <a:gd name="connsiteX226" fmla="*/ 3810921 w 6006665"/>
                  <a:gd name="connsiteY226" fmla="*/ 2956476 h 3006470"/>
                  <a:gd name="connsiteX227" fmla="*/ 3806376 w 6006665"/>
                  <a:gd name="connsiteY227" fmla="*/ 2947386 h 3006470"/>
                  <a:gd name="connsiteX228" fmla="*/ 3806376 w 6006665"/>
                  <a:gd name="connsiteY228" fmla="*/ 2920116 h 3006470"/>
                  <a:gd name="connsiteX229" fmla="*/ 3818283 w 6006665"/>
                  <a:gd name="connsiteY229" fmla="*/ 2920116 h 3006470"/>
                  <a:gd name="connsiteX230" fmla="*/ 3826828 w 6006665"/>
                  <a:gd name="connsiteY230" fmla="*/ 2920116 h 3006470"/>
                  <a:gd name="connsiteX231" fmla="*/ 3833645 w 6006665"/>
                  <a:gd name="connsiteY231" fmla="*/ 2861032 h 3006470"/>
                  <a:gd name="connsiteX232" fmla="*/ 3822283 w 6006665"/>
                  <a:gd name="connsiteY232" fmla="*/ 2817856 h 3006470"/>
                  <a:gd name="connsiteX233" fmla="*/ 3849553 w 6006665"/>
                  <a:gd name="connsiteY233" fmla="*/ 2795131 h 3006470"/>
                  <a:gd name="connsiteX234" fmla="*/ 3858814 w 6006665"/>
                  <a:gd name="connsiteY234" fmla="*/ 2797336 h 3006470"/>
                  <a:gd name="connsiteX235" fmla="*/ 3861460 w 6006665"/>
                  <a:gd name="connsiteY235" fmla="*/ 2795131 h 3006470"/>
                  <a:gd name="connsiteX236" fmla="*/ 3898487 w 6006665"/>
                  <a:gd name="connsiteY236" fmla="*/ 2803947 h 3006470"/>
                  <a:gd name="connsiteX237" fmla="*/ 3919999 w 6006665"/>
                  <a:gd name="connsiteY237" fmla="*/ 2758772 h 3006470"/>
                  <a:gd name="connsiteX238" fmla="*/ 3935906 w 6006665"/>
                  <a:gd name="connsiteY238" fmla="*/ 2699687 h 3006470"/>
                  <a:gd name="connsiteX239" fmla="*/ 3947269 w 6006665"/>
                  <a:gd name="connsiteY239" fmla="*/ 2676963 h 3006470"/>
                  <a:gd name="connsiteX240" fmla="*/ 3966292 w 6006665"/>
                  <a:gd name="connsiteY240" fmla="*/ 2632575 h 3006470"/>
                  <a:gd name="connsiteX241" fmla="*/ 3915999 w 6006665"/>
                  <a:gd name="connsiteY241" fmla="*/ 2645148 h 3006470"/>
                  <a:gd name="connsiteX242" fmla="*/ 3888729 w 6006665"/>
                  <a:gd name="connsiteY242" fmla="*/ 2667873 h 3006470"/>
                  <a:gd name="connsiteX243" fmla="*/ 3876822 w 6006665"/>
                  <a:gd name="connsiteY243" fmla="*/ 2667873 h 3006470"/>
                  <a:gd name="connsiteX244" fmla="*/ 3829645 w 6006665"/>
                  <a:gd name="connsiteY244" fmla="*/ 2667873 h 3006470"/>
                  <a:gd name="connsiteX245" fmla="*/ 3817738 w 6006665"/>
                  <a:gd name="connsiteY245" fmla="*/ 2667873 h 3006470"/>
                  <a:gd name="connsiteX246" fmla="*/ 3801831 w 6006665"/>
                  <a:gd name="connsiteY246" fmla="*/ 2613334 h 3006470"/>
                  <a:gd name="connsiteX247" fmla="*/ 3758654 w 6006665"/>
                  <a:gd name="connsiteY247" fmla="*/ 2574702 h 3006470"/>
                  <a:gd name="connsiteX248" fmla="*/ 3692753 w 6006665"/>
                  <a:gd name="connsiteY248" fmla="*/ 2558795 h 3006470"/>
                  <a:gd name="connsiteX249" fmla="*/ 3683663 w 6006665"/>
                  <a:gd name="connsiteY249" fmla="*/ 2499711 h 3006470"/>
                  <a:gd name="connsiteX250" fmla="*/ 3672301 w 6006665"/>
                  <a:gd name="connsiteY250" fmla="*/ 2467896 h 3006470"/>
                  <a:gd name="connsiteX251" fmla="*/ 3656393 w 6006665"/>
                  <a:gd name="connsiteY251" fmla="*/ 2440627 h 3006470"/>
                  <a:gd name="connsiteX252" fmla="*/ 3633669 w 6006665"/>
                  <a:gd name="connsiteY252" fmla="*/ 2381542 h 3006470"/>
                  <a:gd name="connsiteX253" fmla="*/ 3601854 w 6006665"/>
                  <a:gd name="connsiteY253" fmla="*/ 2361090 h 3006470"/>
                  <a:gd name="connsiteX254" fmla="*/ 3545995 w 6006665"/>
                  <a:gd name="connsiteY254" fmla="*/ 2339606 h 3006470"/>
                  <a:gd name="connsiteX255" fmla="*/ 3506955 w 6006665"/>
                  <a:gd name="connsiteY255" fmla="*/ 2345183 h 3006470"/>
                  <a:gd name="connsiteX256" fmla="*/ 3463779 w 6006665"/>
                  <a:gd name="connsiteY256" fmla="*/ 2354273 h 3006470"/>
                  <a:gd name="connsiteX257" fmla="*/ 3431964 w 6006665"/>
                  <a:gd name="connsiteY257" fmla="*/ 2381542 h 3006470"/>
                  <a:gd name="connsiteX258" fmla="*/ 3452416 w 6006665"/>
                  <a:gd name="connsiteY258" fmla="*/ 2397450 h 3006470"/>
                  <a:gd name="connsiteX259" fmla="*/ 3452416 w 6006665"/>
                  <a:gd name="connsiteY259" fmla="*/ 2429264 h 3006470"/>
                  <a:gd name="connsiteX260" fmla="*/ 3431964 w 6006665"/>
                  <a:gd name="connsiteY260" fmla="*/ 2451989 h 3006470"/>
                  <a:gd name="connsiteX261" fmla="*/ 3400150 w 6006665"/>
                  <a:gd name="connsiteY261" fmla="*/ 2511073 h 3006470"/>
                  <a:gd name="connsiteX262" fmla="*/ 3400150 w 6006665"/>
                  <a:gd name="connsiteY262" fmla="*/ 2538343 h 3006470"/>
                  <a:gd name="connsiteX263" fmla="*/ 3350155 w 6006665"/>
                  <a:gd name="connsiteY263" fmla="*/ 2570157 h 3006470"/>
                  <a:gd name="connsiteX264" fmla="*/ 3342342 w 6006665"/>
                  <a:gd name="connsiteY264" fmla="*/ 2567553 h 3006470"/>
                  <a:gd name="connsiteX265" fmla="*/ 3338249 w 6006665"/>
                  <a:gd name="connsiteY265" fmla="*/ 2570157 h 3006470"/>
                  <a:gd name="connsiteX266" fmla="*/ 3290527 w 6006665"/>
                  <a:gd name="connsiteY266" fmla="*/ 2554250 h 3006470"/>
                  <a:gd name="connsiteX267" fmla="*/ 3259257 w 6006665"/>
                  <a:gd name="connsiteY267" fmla="*/ 2554250 h 3006470"/>
                  <a:gd name="connsiteX268" fmla="*/ 3247350 w 6006665"/>
                  <a:gd name="connsiteY268" fmla="*/ 2554250 h 3006470"/>
                  <a:gd name="connsiteX269" fmla="*/ 3231443 w 6006665"/>
                  <a:gd name="connsiteY269" fmla="*/ 2538343 h 3006470"/>
                  <a:gd name="connsiteX270" fmla="*/ 3213271 w 6006665"/>
                  <a:gd name="connsiteY270" fmla="*/ 2533799 h 3006470"/>
                  <a:gd name="connsiteX271" fmla="*/ 3168359 w 6006665"/>
                  <a:gd name="connsiteY271" fmla="*/ 2570157 h 3006470"/>
                  <a:gd name="connsiteX272" fmla="*/ 3120637 w 6006665"/>
                  <a:gd name="connsiteY272" fmla="*/ 2581519 h 3006470"/>
                  <a:gd name="connsiteX273" fmla="*/ 3082005 w 6006665"/>
                  <a:gd name="connsiteY273" fmla="*/ 2597427 h 3006470"/>
                  <a:gd name="connsiteX274" fmla="*/ 3074460 w 6006665"/>
                  <a:gd name="connsiteY274" fmla="*/ 2595630 h 3006470"/>
                  <a:gd name="connsiteX275" fmla="*/ 3070098 w 6006665"/>
                  <a:gd name="connsiteY275" fmla="*/ 2597427 h 3006470"/>
                  <a:gd name="connsiteX276" fmla="*/ 3022376 w 6006665"/>
                  <a:gd name="connsiteY276" fmla="*/ 2586064 h 3006470"/>
                  <a:gd name="connsiteX277" fmla="*/ 3000196 w 6006665"/>
                  <a:gd name="connsiteY277" fmla="*/ 2586064 h 3006470"/>
                  <a:gd name="connsiteX278" fmla="*/ 2988289 w 6006665"/>
                  <a:gd name="connsiteY278" fmla="*/ 2586064 h 3006470"/>
                  <a:gd name="connsiteX279" fmla="*/ 2967837 w 6006665"/>
                  <a:gd name="connsiteY279" fmla="*/ 2554250 h 3006470"/>
                  <a:gd name="connsiteX280" fmla="*/ 2929205 w 6006665"/>
                  <a:gd name="connsiteY280" fmla="*/ 2526980 h 3006470"/>
                  <a:gd name="connsiteX281" fmla="*/ 2902153 w 6006665"/>
                  <a:gd name="connsiteY281" fmla="*/ 2523116 h 3006470"/>
                  <a:gd name="connsiteX282" fmla="*/ 2861576 w 6006665"/>
                  <a:gd name="connsiteY282" fmla="*/ 2526980 h 3006470"/>
                  <a:gd name="connsiteX283" fmla="*/ 2822944 w 6006665"/>
                  <a:gd name="connsiteY283" fmla="*/ 2538343 h 3006470"/>
                  <a:gd name="connsiteX284" fmla="*/ 2818139 w 6006665"/>
                  <a:gd name="connsiteY284" fmla="*/ 2536254 h 3006470"/>
                  <a:gd name="connsiteX285" fmla="*/ 2811037 w 6006665"/>
                  <a:gd name="connsiteY285" fmla="*/ 2538343 h 3006470"/>
                  <a:gd name="connsiteX286" fmla="*/ 2758770 w 6006665"/>
                  <a:gd name="connsiteY286" fmla="*/ 2515618 h 3006470"/>
                  <a:gd name="connsiteX287" fmla="*/ 2751953 w 6006665"/>
                  <a:gd name="connsiteY287" fmla="*/ 2472441 h 3006470"/>
                  <a:gd name="connsiteX288" fmla="*/ 2708776 w 6006665"/>
                  <a:gd name="connsiteY288" fmla="*/ 2456534 h 3006470"/>
                  <a:gd name="connsiteX289" fmla="*/ 2676962 w 6006665"/>
                  <a:gd name="connsiteY289" fmla="*/ 2451989 h 3006470"/>
                  <a:gd name="connsiteX290" fmla="*/ 2642534 w 6006665"/>
                  <a:gd name="connsiteY290" fmla="*/ 2430245 h 3006470"/>
                  <a:gd name="connsiteX291" fmla="*/ 2609333 w 6006665"/>
                  <a:gd name="connsiteY291" fmla="*/ 2488348 h 3006470"/>
                  <a:gd name="connsiteX292" fmla="*/ 2625240 w 6006665"/>
                  <a:gd name="connsiteY292" fmla="*/ 2522435 h 3006470"/>
                  <a:gd name="connsiteX293" fmla="*/ 2586608 w 6006665"/>
                  <a:gd name="connsiteY293" fmla="*/ 2558795 h 3006470"/>
                  <a:gd name="connsiteX294" fmla="*/ 2577105 w 6006665"/>
                  <a:gd name="connsiteY294" fmla="*/ 2556532 h 3006470"/>
                  <a:gd name="connsiteX295" fmla="*/ 2574701 w 6006665"/>
                  <a:gd name="connsiteY295" fmla="*/ 2558795 h 3006470"/>
                  <a:gd name="connsiteX296" fmla="*/ 2526979 w 6006665"/>
                  <a:gd name="connsiteY296" fmla="*/ 2547432 h 3006470"/>
                  <a:gd name="connsiteX297" fmla="*/ 2490620 w 6006665"/>
                  <a:gd name="connsiteY297" fmla="*/ 2542887 h 3006470"/>
                  <a:gd name="connsiteX298" fmla="*/ 2463350 w 6006665"/>
                  <a:gd name="connsiteY298" fmla="*/ 2515618 h 3006470"/>
                  <a:gd name="connsiteX299" fmla="*/ 2436625 w 6006665"/>
                  <a:gd name="connsiteY299" fmla="*/ 2515618 h 3006470"/>
                  <a:gd name="connsiteX300" fmla="*/ 2424718 w 6006665"/>
                  <a:gd name="connsiteY300" fmla="*/ 2515618 h 3006470"/>
                  <a:gd name="connsiteX301" fmla="*/ 2398858 w 6006665"/>
                  <a:gd name="connsiteY301" fmla="*/ 2502687 h 3006470"/>
                  <a:gd name="connsiteX302" fmla="*/ 2350272 w 6006665"/>
                  <a:gd name="connsiteY302" fmla="*/ 2526980 h 3006470"/>
                  <a:gd name="connsiteX303" fmla="*/ 2282098 w 6006665"/>
                  <a:gd name="connsiteY303" fmla="*/ 2574702 h 3006470"/>
                  <a:gd name="connsiteX304" fmla="*/ 2238921 w 6006665"/>
                  <a:gd name="connsiteY304" fmla="*/ 2586064 h 3006470"/>
                  <a:gd name="connsiteX305" fmla="*/ 2227559 w 6006665"/>
                  <a:gd name="connsiteY305" fmla="*/ 2590609 h 3006470"/>
                  <a:gd name="connsiteX306" fmla="*/ 2225178 w 6006665"/>
                  <a:gd name="connsiteY306" fmla="*/ 2586799 h 3006470"/>
                  <a:gd name="connsiteX307" fmla="*/ 2215652 w 6006665"/>
                  <a:gd name="connsiteY307" fmla="*/ 2590609 h 3006470"/>
                  <a:gd name="connsiteX308" fmla="*/ 2193596 w 6006665"/>
                  <a:gd name="connsiteY308" fmla="*/ 2555320 h 3006470"/>
                  <a:gd name="connsiteX309" fmla="*/ 2157112 w 6006665"/>
                  <a:gd name="connsiteY309" fmla="*/ 2558795 h 3006470"/>
                  <a:gd name="connsiteX310" fmla="*/ 2156291 w 6006665"/>
                  <a:gd name="connsiteY310" fmla="*/ 2557739 h 3006470"/>
                  <a:gd name="connsiteX311" fmla="*/ 2145205 w 6006665"/>
                  <a:gd name="connsiteY311" fmla="*/ 2558795 h 3006470"/>
                  <a:gd name="connsiteX312" fmla="*/ 2129298 w 6006665"/>
                  <a:gd name="connsiteY312" fmla="*/ 2538343 h 3006470"/>
                  <a:gd name="connsiteX313" fmla="*/ 2102029 w 6006665"/>
                  <a:gd name="connsiteY313" fmla="*/ 2526980 h 3006470"/>
                  <a:gd name="connsiteX314" fmla="*/ 2086121 w 6006665"/>
                  <a:gd name="connsiteY314" fmla="*/ 2495166 h 3006470"/>
                  <a:gd name="connsiteX315" fmla="*/ 2070005 w 6006665"/>
                  <a:gd name="connsiteY315" fmla="*/ 2486212 h 3006470"/>
                  <a:gd name="connsiteX316" fmla="*/ 2027582 w 6006665"/>
                  <a:gd name="connsiteY316" fmla="*/ 2499711 h 3006470"/>
                  <a:gd name="connsiteX317" fmla="*/ 2023845 w 6006665"/>
                  <a:gd name="connsiteY317" fmla="*/ 2497111 h 3006470"/>
                  <a:gd name="connsiteX318" fmla="*/ 2015675 w 6006665"/>
                  <a:gd name="connsiteY318" fmla="*/ 2499711 h 3006470"/>
                  <a:gd name="connsiteX319" fmla="*/ 1971363 w 6006665"/>
                  <a:gd name="connsiteY319" fmla="*/ 2468885 h 3006470"/>
                  <a:gd name="connsiteX320" fmla="*/ 1952591 w 6006665"/>
                  <a:gd name="connsiteY320" fmla="*/ 2495166 h 3006470"/>
                  <a:gd name="connsiteX321" fmla="*/ 1947518 w 6006665"/>
                  <a:gd name="connsiteY321" fmla="*/ 2485599 h 3006470"/>
                  <a:gd name="connsiteX322" fmla="*/ 1940684 w 6006665"/>
                  <a:gd name="connsiteY322" fmla="*/ 2495166 h 3006470"/>
                  <a:gd name="connsiteX323" fmla="*/ 1861147 w 6006665"/>
                  <a:gd name="connsiteY323" fmla="*/ 2345183 h 3006470"/>
                  <a:gd name="connsiteX324" fmla="*/ 1811153 w 6006665"/>
                  <a:gd name="connsiteY324" fmla="*/ 2295189 h 3006470"/>
                  <a:gd name="connsiteX325" fmla="*/ 1813950 w 6006665"/>
                  <a:gd name="connsiteY325" fmla="*/ 2292043 h 3006470"/>
                  <a:gd name="connsiteX326" fmla="*/ 1748069 w 6006665"/>
                  <a:gd name="connsiteY326" fmla="*/ 2333821 h 3006470"/>
                  <a:gd name="connsiteX327" fmla="*/ 1711709 w 6006665"/>
                  <a:gd name="connsiteY327" fmla="*/ 2338366 h 3006470"/>
                  <a:gd name="connsiteX328" fmla="*/ 1711926 w 6006665"/>
                  <a:gd name="connsiteY328" fmla="*/ 2336850 h 3006470"/>
                  <a:gd name="connsiteX329" fmla="*/ 1699803 w 6006665"/>
                  <a:gd name="connsiteY329" fmla="*/ 2338366 h 3006470"/>
                  <a:gd name="connsiteX330" fmla="*/ 1704347 w 6006665"/>
                  <a:gd name="connsiteY330" fmla="*/ 2306551 h 3006470"/>
                  <a:gd name="connsiteX331" fmla="*/ 1662460 w 6006665"/>
                  <a:gd name="connsiteY331" fmla="*/ 2288600 h 3006470"/>
                  <a:gd name="connsiteX332" fmla="*/ 1629901 w 6006665"/>
                  <a:gd name="connsiteY332" fmla="*/ 2302006 h 3006470"/>
                  <a:gd name="connsiteX333" fmla="*/ 1629300 w 6006665"/>
                  <a:gd name="connsiteY333" fmla="*/ 2297351 h 3006470"/>
                  <a:gd name="connsiteX334" fmla="*/ 1617994 w 6006665"/>
                  <a:gd name="connsiteY334" fmla="*/ 2302006 h 3006470"/>
                  <a:gd name="connsiteX335" fmla="*/ 1608904 w 6006665"/>
                  <a:gd name="connsiteY335" fmla="*/ 2231560 h 3006470"/>
                  <a:gd name="connsiteX336" fmla="*/ 1552684 w 6006665"/>
                  <a:gd name="connsiteY336" fmla="*/ 2221867 h 3006470"/>
                  <a:gd name="connsiteX337" fmla="*/ 1518550 w 6006665"/>
                  <a:gd name="connsiteY337" fmla="*/ 2247467 h 3006470"/>
                  <a:gd name="connsiteX338" fmla="*/ 1425379 w 6006665"/>
                  <a:gd name="connsiteY338" fmla="*/ 2267919 h 3006470"/>
                  <a:gd name="connsiteX339" fmla="*/ 1409472 w 6006665"/>
                  <a:gd name="connsiteY339" fmla="*/ 2286099 h 3006470"/>
                  <a:gd name="connsiteX340" fmla="*/ 1270852 w 6006665"/>
                  <a:gd name="connsiteY340" fmla="*/ 2306551 h 3006470"/>
                  <a:gd name="connsiteX341" fmla="*/ 1254945 w 6006665"/>
                  <a:gd name="connsiteY341" fmla="*/ 2327003 h 3006470"/>
                  <a:gd name="connsiteX342" fmla="*/ 1282214 w 6006665"/>
                  <a:gd name="connsiteY342" fmla="*/ 2370180 h 3006470"/>
                  <a:gd name="connsiteX343" fmla="*/ 1243582 w 6006665"/>
                  <a:gd name="connsiteY343" fmla="*/ 2386087 h 3006470"/>
                  <a:gd name="connsiteX344" fmla="*/ 1254945 w 6006665"/>
                  <a:gd name="connsiteY344" fmla="*/ 2404267 h 3006470"/>
                  <a:gd name="connsiteX345" fmla="*/ 1216313 w 6006665"/>
                  <a:gd name="connsiteY345" fmla="*/ 2429264 h 3006470"/>
                  <a:gd name="connsiteX346" fmla="*/ 1275397 w 6006665"/>
                  <a:gd name="connsiteY346" fmla="*/ 2472441 h 3006470"/>
                  <a:gd name="connsiteX347" fmla="*/ 1270852 w 6006665"/>
                  <a:gd name="connsiteY347" fmla="*/ 2499711 h 3006470"/>
                  <a:gd name="connsiteX348" fmla="*/ 1259108 w 6006665"/>
                  <a:gd name="connsiteY348" fmla="*/ 2498732 h 3006470"/>
                  <a:gd name="connsiteX349" fmla="*/ 1258945 w 6006665"/>
                  <a:gd name="connsiteY349" fmla="*/ 2499711 h 3006470"/>
                  <a:gd name="connsiteX350" fmla="*/ 1215644 w 6006665"/>
                  <a:gd name="connsiteY350" fmla="*/ 2496102 h 3006470"/>
                  <a:gd name="connsiteX351" fmla="*/ 1204950 w 6006665"/>
                  <a:gd name="connsiteY351" fmla="*/ 2511073 h 3006470"/>
                  <a:gd name="connsiteX352" fmla="*/ 1196495 w 6006665"/>
                  <a:gd name="connsiteY352" fmla="*/ 2506241 h 3006470"/>
                  <a:gd name="connsiteX353" fmla="*/ 1193043 w 6006665"/>
                  <a:gd name="connsiteY353" fmla="*/ 2511073 h 3006470"/>
                  <a:gd name="connsiteX354" fmla="*/ 1145322 w 6006665"/>
                  <a:gd name="connsiteY354" fmla="*/ 2483803 h 3006470"/>
                  <a:gd name="connsiteX355" fmla="*/ 1098145 w 6006665"/>
                  <a:gd name="connsiteY355" fmla="*/ 2483803 h 3006470"/>
                  <a:gd name="connsiteX356" fmla="*/ 1061785 w 6006665"/>
                  <a:gd name="connsiteY356" fmla="*/ 2511073 h 3006470"/>
                  <a:gd name="connsiteX357" fmla="*/ 1055322 w 6006665"/>
                  <a:gd name="connsiteY357" fmla="*/ 2506990 h 3006470"/>
                  <a:gd name="connsiteX358" fmla="*/ 1049878 w 6006665"/>
                  <a:gd name="connsiteY358" fmla="*/ 2511073 h 3006470"/>
                  <a:gd name="connsiteX359" fmla="*/ 1006701 w 6006665"/>
                  <a:gd name="connsiteY359" fmla="*/ 2483803 h 3006470"/>
                  <a:gd name="connsiteX360" fmla="*/ 924893 w 6006665"/>
                  <a:gd name="connsiteY360" fmla="*/ 2447444 h 3006470"/>
                  <a:gd name="connsiteX361" fmla="*/ 877716 w 6006665"/>
                  <a:gd name="connsiteY361" fmla="*/ 2447444 h 3006470"/>
                  <a:gd name="connsiteX362" fmla="*/ 802724 w 6006665"/>
                  <a:gd name="connsiteY362" fmla="*/ 2511073 h 3006470"/>
                  <a:gd name="connsiteX363" fmla="*/ 798179 w 6006665"/>
                  <a:gd name="connsiteY363" fmla="*/ 2554250 h 3006470"/>
                  <a:gd name="connsiteX364" fmla="*/ 787406 w 6006665"/>
                  <a:gd name="connsiteY364" fmla="*/ 2543477 h 3006470"/>
                  <a:gd name="connsiteX365" fmla="*/ 786272 w 6006665"/>
                  <a:gd name="connsiteY365" fmla="*/ 2554250 h 3006470"/>
                  <a:gd name="connsiteX366" fmla="*/ 756063 w 6006665"/>
                  <a:gd name="connsiteY366" fmla="*/ 2524040 h 3006470"/>
                  <a:gd name="connsiteX367" fmla="*/ 732278 w 6006665"/>
                  <a:gd name="connsiteY367" fmla="*/ 2581519 h 3006470"/>
                  <a:gd name="connsiteX368" fmla="*/ 743640 w 6006665"/>
                  <a:gd name="connsiteY368" fmla="*/ 2590609 h 3006470"/>
                  <a:gd name="connsiteX369" fmla="*/ 723188 w 6006665"/>
                  <a:gd name="connsiteY369" fmla="*/ 2633786 h 3006470"/>
                  <a:gd name="connsiteX370" fmla="*/ 747026 w 6006665"/>
                  <a:gd name="connsiteY370" fmla="*/ 2670627 h 3006470"/>
                  <a:gd name="connsiteX371" fmla="*/ 763548 w 6006665"/>
                  <a:gd name="connsiteY371" fmla="*/ 2667873 h 3006470"/>
                  <a:gd name="connsiteX372" fmla="*/ 764871 w 6006665"/>
                  <a:gd name="connsiteY372" fmla="*/ 2669637 h 3006470"/>
                  <a:gd name="connsiteX373" fmla="*/ 775455 w 6006665"/>
                  <a:gd name="connsiteY373" fmla="*/ 2667873 h 3006470"/>
                  <a:gd name="connsiteX374" fmla="*/ 802724 w 6006665"/>
                  <a:gd name="connsiteY374" fmla="*/ 2704232 h 3006470"/>
                  <a:gd name="connsiteX375" fmla="*/ 798179 w 6006665"/>
                  <a:gd name="connsiteY375" fmla="*/ 2731502 h 3006470"/>
                  <a:gd name="connsiteX376" fmla="*/ 818632 w 6006665"/>
                  <a:gd name="connsiteY376" fmla="*/ 2742864 h 3006470"/>
                  <a:gd name="connsiteX377" fmla="*/ 802724 w 6006665"/>
                  <a:gd name="connsiteY377" fmla="*/ 2774679 h 3006470"/>
                  <a:gd name="connsiteX378" fmla="*/ 766365 w 6006665"/>
                  <a:gd name="connsiteY378" fmla="*/ 2779224 h 3006470"/>
                  <a:gd name="connsiteX379" fmla="*/ 727733 w 6006665"/>
                  <a:gd name="connsiteY379" fmla="*/ 2838308 h 3006470"/>
                  <a:gd name="connsiteX380" fmla="*/ 759548 w 6006665"/>
                  <a:gd name="connsiteY380" fmla="*/ 2881485 h 3006470"/>
                  <a:gd name="connsiteX381" fmla="*/ 759548 w 6006665"/>
                  <a:gd name="connsiteY381" fmla="*/ 2920116 h 3006470"/>
                  <a:gd name="connsiteX382" fmla="*/ 798179 w 6006665"/>
                  <a:gd name="connsiteY382" fmla="*/ 2979201 h 3006470"/>
                  <a:gd name="connsiteX383" fmla="*/ 775455 w 6006665"/>
                  <a:gd name="connsiteY383" fmla="*/ 2995108 h 3006470"/>
                  <a:gd name="connsiteX384" fmla="*/ 770910 w 6006665"/>
                  <a:gd name="connsiteY384" fmla="*/ 3006470 h 3006470"/>
                  <a:gd name="connsiteX385" fmla="*/ 759003 w 6006665"/>
                  <a:gd name="connsiteY385" fmla="*/ 3006470 h 3006470"/>
                  <a:gd name="connsiteX386" fmla="*/ 755003 w 6006665"/>
                  <a:gd name="connsiteY386" fmla="*/ 3006470 h 3006470"/>
                  <a:gd name="connsiteX387" fmla="*/ 743096 w 6006665"/>
                  <a:gd name="connsiteY387" fmla="*/ 3006470 h 3006470"/>
                  <a:gd name="connsiteX388" fmla="*/ 715826 w 6006665"/>
                  <a:gd name="connsiteY388" fmla="*/ 2972383 h 3006470"/>
                  <a:gd name="connsiteX389" fmla="*/ 704464 w 6006665"/>
                  <a:gd name="connsiteY389" fmla="*/ 2972383 h 3006470"/>
                  <a:gd name="connsiteX390" fmla="*/ 684012 w 6006665"/>
                  <a:gd name="connsiteY390" fmla="*/ 2963293 h 3006470"/>
                  <a:gd name="connsiteX391" fmla="*/ 672649 w 6006665"/>
                  <a:gd name="connsiteY391" fmla="*/ 2940569 h 3006470"/>
                  <a:gd name="connsiteX392" fmla="*/ 645222 w 6006665"/>
                  <a:gd name="connsiteY392" fmla="*/ 2932732 h 3006470"/>
                  <a:gd name="connsiteX393" fmla="*/ 625472 w 6006665"/>
                  <a:gd name="connsiteY393" fmla="*/ 2936024 h 3006470"/>
                  <a:gd name="connsiteX394" fmla="*/ 623771 w 6006665"/>
                  <a:gd name="connsiteY394" fmla="*/ 2934323 h 3006470"/>
                  <a:gd name="connsiteX395" fmla="*/ 613565 w 6006665"/>
                  <a:gd name="connsiteY395" fmla="*/ 2936024 h 3006470"/>
                  <a:gd name="connsiteX396" fmla="*/ 609020 w 6006665"/>
                  <a:gd name="connsiteY396" fmla="*/ 2931479 h 3006470"/>
                  <a:gd name="connsiteX397" fmla="*/ 559026 w 6006665"/>
                  <a:gd name="connsiteY397" fmla="*/ 2904209 h 3006470"/>
                  <a:gd name="connsiteX398" fmla="*/ 506760 w 6006665"/>
                  <a:gd name="connsiteY398" fmla="*/ 2897392 h 3006470"/>
                  <a:gd name="connsiteX399" fmla="*/ 483280 w 6006665"/>
                  <a:gd name="connsiteY399" fmla="*/ 2890683 h 3006470"/>
                  <a:gd name="connsiteX400" fmla="*/ 480035 w 6006665"/>
                  <a:gd name="connsiteY400" fmla="*/ 2892847 h 3006470"/>
                  <a:gd name="connsiteX401" fmla="*/ 475042 w 6006665"/>
                  <a:gd name="connsiteY401" fmla="*/ 2888329 h 3006470"/>
                  <a:gd name="connsiteX402" fmla="*/ 474945 w 6006665"/>
                  <a:gd name="connsiteY402" fmla="*/ 2888302 h 3006470"/>
                  <a:gd name="connsiteX403" fmla="*/ 468128 w 6006665"/>
                  <a:gd name="connsiteY403" fmla="*/ 2892847 h 3006470"/>
                  <a:gd name="connsiteX404" fmla="*/ 420406 w 6006665"/>
                  <a:gd name="connsiteY404" fmla="*/ 2849670 h 3006470"/>
                  <a:gd name="connsiteX405" fmla="*/ 381774 w 6006665"/>
                  <a:gd name="connsiteY405" fmla="*/ 2833763 h 3006470"/>
                  <a:gd name="connsiteX406" fmla="*/ 349960 w 6006665"/>
                  <a:gd name="connsiteY406" fmla="*/ 2801948 h 3006470"/>
                  <a:gd name="connsiteX407" fmla="*/ 377229 w 6006665"/>
                  <a:gd name="connsiteY407" fmla="*/ 2795131 h 3006470"/>
                  <a:gd name="connsiteX408" fmla="*/ 404499 w 6006665"/>
                  <a:gd name="connsiteY408" fmla="*/ 2747409 h 3006470"/>
                  <a:gd name="connsiteX409" fmla="*/ 388591 w 6006665"/>
                  <a:gd name="connsiteY409" fmla="*/ 2731502 h 3006470"/>
                  <a:gd name="connsiteX410" fmla="*/ 440858 w 6006665"/>
                  <a:gd name="connsiteY410" fmla="*/ 2704232 h 3006470"/>
                  <a:gd name="connsiteX411" fmla="*/ 440858 w 6006665"/>
                  <a:gd name="connsiteY411" fmla="*/ 2701176 h 3006470"/>
                  <a:gd name="connsiteX412" fmla="*/ 416406 w 6006665"/>
                  <a:gd name="connsiteY412" fmla="*/ 2704232 h 3006470"/>
                  <a:gd name="connsiteX413" fmla="*/ 416406 w 6006665"/>
                  <a:gd name="connsiteY413" fmla="*/ 2702744 h 3006470"/>
                  <a:gd name="connsiteX414" fmla="*/ 404499 w 6006665"/>
                  <a:gd name="connsiteY414" fmla="*/ 2704232 h 3006470"/>
                  <a:gd name="connsiteX415" fmla="*/ 404499 w 6006665"/>
                  <a:gd name="connsiteY415" fmla="*/ 2683780 h 3006470"/>
                  <a:gd name="connsiteX416" fmla="*/ 424951 w 6006665"/>
                  <a:gd name="connsiteY416" fmla="*/ 2667873 h 3006470"/>
                  <a:gd name="connsiteX417" fmla="*/ 463583 w 6006665"/>
                  <a:gd name="connsiteY417" fmla="*/ 2661056 h 3006470"/>
                  <a:gd name="connsiteX418" fmla="*/ 468128 w 6006665"/>
                  <a:gd name="connsiteY418" fmla="*/ 2645148 h 3006470"/>
                  <a:gd name="connsiteX419" fmla="*/ 456765 w 6006665"/>
                  <a:gd name="connsiteY419" fmla="*/ 2613334 h 3006470"/>
                  <a:gd name="connsiteX420" fmla="*/ 474945 w 6006665"/>
                  <a:gd name="connsiteY420" fmla="*/ 2586064 h 3006470"/>
                  <a:gd name="connsiteX421" fmla="*/ 474945 w 6006665"/>
                  <a:gd name="connsiteY421" fmla="*/ 2565612 h 3006470"/>
                  <a:gd name="connsiteX422" fmla="*/ 420406 w 6006665"/>
                  <a:gd name="connsiteY422" fmla="*/ 2547432 h 3006470"/>
                  <a:gd name="connsiteX423" fmla="*/ 409588 w 6006665"/>
                  <a:gd name="connsiteY423" fmla="*/ 2547432 h 3006470"/>
                  <a:gd name="connsiteX424" fmla="*/ 397681 w 6006665"/>
                  <a:gd name="connsiteY424" fmla="*/ 2547432 h 3006470"/>
                  <a:gd name="connsiteX425" fmla="*/ 379485 w 6006665"/>
                  <a:gd name="connsiteY425" fmla="*/ 2525193 h 3006470"/>
                  <a:gd name="connsiteX426" fmla="*/ 357322 w 6006665"/>
                  <a:gd name="connsiteY426" fmla="*/ 2531525 h 3006470"/>
                  <a:gd name="connsiteX427" fmla="*/ 352842 w 6006665"/>
                  <a:gd name="connsiteY427" fmla="*/ 2529403 h 3006470"/>
                  <a:gd name="connsiteX428" fmla="*/ 345415 w 6006665"/>
                  <a:gd name="connsiteY428" fmla="*/ 2531525 h 3006470"/>
                  <a:gd name="connsiteX429" fmla="*/ 302238 w 6006665"/>
                  <a:gd name="connsiteY429" fmla="*/ 2511073 h 3006470"/>
                  <a:gd name="connsiteX430" fmla="*/ 302238 w 6006665"/>
                  <a:gd name="connsiteY430" fmla="*/ 2499711 h 3006470"/>
                  <a:gd name="connsiteX431" fmla="*/ 286331 w 6006665"/>
                  <a:gd name="connsiteY431" fmla="*/ 2472441 h 3006470"/>
                  <a:gd name="connsiteX432" fmla="*/ 270968 w 6006665"/>
                  <a:gd name="connsiteY432" fmla="*/ 2472441 h 3006470"/>
                  <a:gd name="connsiteX433" fmla="*/ 259061 w 6006665"/>
                  <a:gd name="connsiteY433" fmla="*/ 2472441 h 3006470"/>
                  <a:gd name="connsiteX434" fmla="*/ 254516 w 6006665"/>
                  <a:gd name="connsiteY434" fmla="*/ 2456534 h 3006470"/>
                  <a:gd name="connsiteX435" fmla="*/ 263606 w 6006665"/>
                  <a:gd name="connsiteY435" fmla="*/ 2440627 h 3006470"/>
                  <a:gd name="connsiteX436" fmla="*/ 243991 w 6006665"/>
                  <a:gd name="connsiteY436" fmla="*/ 2410114 h 3006470"/>
                  <a:gd name="connsiteX437" fmla="*/ 216429 w 6006665"/>
                  <a:gd name="connsiteY437" fmla="*/ 2413357 h 3006470"/>
                  <a:gd name="connsiteX438" fmla="*/ 212956 w 6006665"/>
                  <a:gd name="connsiteY438" fmla="*/ 2412365 h 3006470"/>
                  <a:gd name="connsiteX439" fmla="*/ 204522 w 6006665"/>
                  <a:gd name="connsiteY439" fmla="*/ 2413357 h 3006470"/>
                  <a:gd name="connsiteX440" fmla="*/ 199623 w 6006665"/>
                  <a:gd name="connsiteY440" fmla="*/ 2411957 h 3006470"/>
                  <a:gd name="connsiteX441" fmla="*/ 195977 w 6006665"/>
                  <a:gd name="connsiteY441" fmla="*/ 2424719 h 3006470"/>
                  <a:gd name="connsiteX442" fmla="*/ 184968 w 6006665"/>
                  <a:gd name="connsiteY442" fmla="*/ 2421574 h 3006470"/>
                  <a:gd name="connsiteX443" fmla="*/ 184070 w 6006665"/>
                  <a:gd name="connsiteY443" fmla="*/ 2424719 h 3006470"/>
                  <a:gd name="connsiteX444" fmla="*/ 168163 w 6006665"/>
                  <a:gd name="connsiteY444" fmla="*/ 2420174 h 3006470"/>
                  <a:gd name="connsiteX445" fmla="*/ 156800 w 6006665"/>
                  <a:gd name="connsiteY445" fmla="*/ 2381542 h 3006470"/>
                  <a:gd name="connsiteX446" fmla="*/ 152255 w 6006665"/>
                  <a:gd name="connsiteY446" fmla="*/ 2365635 h 3006470"/>
                  <a:gd name="connsiteX447" fmla="*/ 156800 w 6006665"/>
                  <a:gd name="connsiteY447" fmla="*/ 2361090 h 3006470"/>
                  <a:gd name="connsiteX448" fmla="*/ 168707 w 6006665"/>
                  <a:gd name="connsiteY448" fmla="*/ 2361090 h 3006470"/>
                  <a:gd name="connsiteX449" fmla="*/ 188615 w 6006665"/>
                  <a:gd name="connsiteY449" fmla="*/ 2361090 h 3006470"/>
                  <a:gd name="connsiteX450" fmla="*/ 199977 w 6006665"/>
                  <a:gd name="connsiteY450" fmla="*/ 2349728 h 3006470"/>
                  <a:gd name="connsiteX451" fmla="*/ 188615 w 6006665"/>
                  <a:gd name="connsiteY451" fmla="*/ 2327003 h 3006470"/>
                  <a:gd name="connsiteX452" fmla="*/ 168163 w 6006665"/>
                  <a:gd name="connsiteY452" fmla="*/ 2317914 h 3006470"/>
                  <a:gd name="connsiteX453" fmla="*/ 168163 w 6006665"/>
                  <a:gd name="connsiteY453" fmla="*/ 2311096 h 3006470"/>
                  <a:gd name="connsiteX454" fmla="*/ 152255 w 6006665"/>
                  <a:gd name="connsiteY454" fmla="*/ 2295189 h 3006470"/>
                  <a:gd name="connsiteX455" fmla="*/ 129531 w 6006665"/>
                  <a:gd name="connsiteY455" fmla="*/ 2258829 h 3006470"/>
                  <a:gd name="connsiteX456" fmla="*/ 140893 w 6006665"/>
                  <a:gd name="connsiteY456" fmla="*/ 2236105 h 3006470"/>
                  <a:gd name="connsiteX457" fmla="*/ 136348 w 6006665"/>
                  <a:gd name="connsiteY457" fmla="*/ 2208835 h 3006470"/>
                  <a:gd name="connsiteX458" fmla="*/ 103789 w 6006665"/>
                  <a:gd name="connsiteY458" fmla="*/ 2195428 h 3006470"/>
                  <a:gd name="connsiteX459" fmla="*/ 93716 w 6006665"/>
                  <a:gd name="connsiteY459" fmla="*/ 2199745 h 3006470"/>
                  <a:gd name="connsiteX460" fmla="*/ 91868 w 6006665"/>
                  <a:gd name="connsiteY460" fmla="*/ 2195434 h 3006470"/>
                  <a:gd name="connsiteX461" fmla="*/ 81809 w 6006665"/>
                  <a:gd name="connsiteY461" fmla="*/ 2199745 h 3006470"/>
                  <a:gd name="connsiteX462" fmla="*/ 74992 w 6006665"/>
                  <a:gd name="connsiteY462" fmla="*/ 2183838 h 3006470"/>
                  <a:gd name="connsiteX463" fmla="*/ 34087 w 6006665"/>
                  <a:gd name="connsiteY463" fmla="*/ 2172476 h 3006470"/>
                  <a:gd name="connsiteX464" fmla="*/ 22725 w 6006665"/>
                  <a:gd name="connsiteY464" fmla="*/ 2129299 h 3006470"/>
                  <a:gd name="connsiteX465" fmla="*/ 22725 w 6006665"/>
                  <a:gd name="connsiteY465" fmla="*/ 2097484 h 3006470"/>
                  <a:gd name="connsiteX466" fmla="*/ 0 w 6006665"/>
                  <a:gd name="connsiteY466" fmla="*/ 2081577 h 3006470"/>
                  <a:gd name="connsiteX467" fmla="*/ 15907 w 6006665"/>
                  <a:gd name="connsiteY467" fmla="*/ 2058853 h 3006470"/>
                  <a:gd name="connsiteX468" fmla="*/ 6818 w 6006665"/>
                  <a:gd name="connsiteY468" fmla="*/ 1995224 h 3006470"/>
                  <a:gd name="connsiteX469" fmla="*/ 34087 w 6006665"/>
                  <a:gd name="connsiteY469" fmla="*/ 1952047 h 3006470"/>
                  <a:gd name="connsiteX470" fmla="*/ 27270 w 6006665"/>
                  <a:gd name="connsiteY470" fmla="*/ 1940685 h 3006470"/>
                  <a:gd name="connsiteX471" fmla="*/ 88743 w 6006665"/>
                  <a:gd name="connsiteY471" fmla="*/ 1895954 h 3006470"/>
                  <a:gd name="connsiteX472" fmla="*/ 27270 w 6006665"/>
                  <a:gd name="connsiteY472" fmla="*/ 1865693 h 3006470"/>
                  <a:gd name="connsiteX473" fmla="*/ 79805 w 6006665"/>
                  <a:gd name="connsiteY473" fmla="*/ 1774684 h 3006470"/>
                  <a:gd name="connsiteX474" fmla="*/ 128972 w 6006665"/>
                  <a:gd name="connsiteY474" fmla="*/ 1737302 h 3006470"/>
                  <a:gd name="connsiteX475" fmla="*/ 162900 w 6006665"/>
                  <a:gd name="connsiteY475" fmla="*/ 1645034 h 3006470"/>
                  <a:gd name="connsiteX476" fmla="*/ 102261 w 6006665"/>
                  <a:gd name="connsiteY476" fmla="*/ 1629357 h 3006470"/>
                  <a:gd name="connsiteX477" fmla="*/ 118168 w 6006665"/>
                  <a:gd name="connsiteY477" fmla="*/ 1574818 h 3006470"/>
                  <a:gd name="connsiteX478" fmla="*/ 86354 w 6006665"/>
                  <a:gd name="connsiteY478" fmla="*/ 1511189 h 3006470"/>
                  <a:gd name="connsiteX479" fmla="*/ 109078 w 6006665"/>
                  <a:gd name="connsiteY479" fmla="*/ 1436197 h 3006470"/>
                  <a:gd name="connsiteX480" fmla="*/ 70447 w 6006665"/>
                  <a:gd name="connsiteY480" fmla="*/ 1333936 h 3006470"/>
                  <a:gd name="connsiteX481" fmla="*/ 102261 w 6006665"/>
                  <a:gd name="connsiteY481" fmla="*/ 1263490 h 3006470"/>
                  <a:gd name="connsiteX482" fmla="*/ 43177 w 6006665"/>
                  <a:gd name="connsiteY482" fmla="*/ 1197589 h 3006470"/>
                  <a:gd name="connsiteX483" fmla="*/ 49994 w 6006665"/>
                  <a:gd name="connsiteY483" fmla="*/ 1122597 h 3006470"/>
                  <a:gd name="connsiteX484" fmla="*/ 81809 w 6006665"/>
                  <a:gd name="connsiteY484" fmla="*/ 1118052 h 3006470"/>
                  <a:gd name="connsiteX485" fmla="*/ 145438 w 6006665"/>
                  <a:gd name="connsiteY485" fmla="*/ 1074876 h 3006470"/>
                  <a:gd name="connsiteX486" fmla="*/ 184070 w 6006665"/>
                  <a:gd name="connsiteY486" fmla="*/ 1036244 h 3006470"/>
                  <a:gd name="connsiteX487" fmla="*/ 189699 w 6006665"/>
                  <a:gd name="connsiteY487" fmla="*/ 1042522 h 3006470"/>
                  <a:gd name="connsiteX488" fmla="*/ 195977 w 6006665"/>
                  <a:gd name="connsiteY488" fmla="*/ 1036244 h 3006470"/>
                  <a:gd name="connsiteX489" fmla="*/ 255061 w 6006665"/>
                  <a:gd name="connsiteY489" fmla="*/ 1102145 h 3006470"/>
                  <a:gd name="connsiteX490" fmla="*/ 350504 w 6006665"/>
                  <a:gd name="connsiteY490" fmla="*/ 1122597 h 3006470"/>
                  <a:gd name="connsiteX491" fmla="*/ 454806 w 6006665"/>
                  <a:gd name="connsiteY491" fmla="*/ 1205729 h 3006470"/>
                  <a:gd name="connsiteX492" fmla="*/ 486621 w 6006665"/>
                  <a:gd name="connsiteY492" fmla="*/ 1283942 h 3006470"/>
                  <a:gd name="connsiteX493" fmla="*/ 523211 w 6006665"/>
                  <a:gd name="connsiteY493" fmla="*/ 1343026 h 3006470"/>
                  <a:gd name="connsiteX494" fmla="*/ 486852 w 6006665"/>
                  <a:gd name="connsiteY494" fmla="*/ 1397565 h 3006470"/>
                  <a:gd name="connsiteX495" fmla="*/ 420951 w 6006665"/>
                  <a:gd name="connsiteY495" fmla="*/ 1418018 h 3006470"/>
                  <a:gd name="connsiteX496" fmla="*/ 415909 w 6006665"/>
                  <a:gd name="connsiteY496" fmla="*/ 1415887 h 3006470"/>
                  <a:gd name="connsiteX497" fmla="*/ 409044 w 6006665"/>
                  <a:gd name="connsiteY497" fmla="*/ 1418018 h 3006470"/>
                  <a:gd name="connsiteX498" fmla="*/ 252950 w 6006665"/>
                  <a:gd name="connsiteY498" fmla="*/ 1352062 h 3006470"/>
                  <a:gd name="connsiteX499" fmla="*/ 268926 w 6006665"/>
                  <a:gd name="connsiteY499" fmla="*/ 1346738 h 3006470"/>
                  <a:gd name="connsiteX500" fmla="*/ 291420 w 6006665"/>
                  <a:gd name="connsiteY500" fmla="*/ 1429380 h 3006470"/>
                  <a:gd name="connsiteX501" fmla="*/ 291420 w 6006665"/>
                  <a:gd name="connsiteY501" fmla="*/ 1468012 h 3006470"/>
                  <a:gd name="connsiteX502" fmla="*/ 298238 w 6006665"/>
                  <a:gd name="connsiteY502" fmla="*/ 1554366 h 3006470"/>
                  <a:gd name="connsiteX503" fmla="*/ 345959 w 6006665"/>
                  <a:gd name="connsiteY503" fmla="*/ 1586180 h 3006470"/>
                  <a:gd name="connsiteX504" fmla="*/ 362087 w 6006665"/>
                  <a:gd name="connsiteY504" fmla="*/ 1595588 h 3006470"/>
                  <a:gd name="connsiteX505" fmla="*/ 365867 w 6006665"/>
                  <a:gd name="connsiteY505" fmla="*/ 1563455 h 3006470"/>
                  <a:gd name="connsiteX506" fmla="*/ 345415 w 6006665"/>
                  <a:gd name="connsiteY506" fmla="*/ 1527096 h 3006470"/>
                  <a:gd name="connsiteX507" fmla="*/ 365867 w 6006665"/>
                  <a:gd name="connsiteY507" fmla="*/ 1495281 h 3006470"/>
                  <a:gd name="connsiteX508" fmla="*/ 374560 w 6006665"/>
                  <a:gd name="connsiteY508" fmla="*/ 1500280 h 3006470"/>
                  <a:gd name="connsiteX509" fmla="*/ 377774 w 6006665"/>
                  <a:gd name="connsiteY509" fmla="*/ 1495281 h 3006470"/>
                  <a:gd name="connsiteX510" fmla="*/ 461933 w 6006665"/>
                  <a:gd name="connsiteY510" fmla="*/ 1543673 h 3006470"/>
                  <a:gd name="connsiteX511" fmla="*/ 484035 w 6006665"/>
                  <a:gd name="connsiteY511" fmla="*/ 1527096 h 3006470"/>
                  <a:gd name="connsiteX512" fmla="*/ 463583 w 6006665"/>
                  <a:gd name="connsiteY512" fmla="*/ 1461194 h 3006470"/>
                  <a:gd name="connsiteX513" fmla="*/ 549936 w 6006665"/>
                  <a:gd name="connsiteY513" fmla="*/ 1374841 h 3006470"/>
                  <a:gd name="connsiteX514" fmla="*/ 559742 w 6006665"/>
                  <a:gd name="connsiteY514" fmla="*/ 1376942 h 3006470"/>
                  <a:gd name="connsiteX515" fmla="*/ 561843 w 6006665"/>
                  <a:gd name="connsiteY515" fmla="*/ 1374841 h 3006470"/>
                  <a:gd name="connsiteX516" fmla="*/ 593658 w 6006665"/>
                  <a:gd name="connsiteY516" fmla="*/ 1381658 h 3006470"/>
                  <a:gd name="connsiteX517" fmla="*/ 620945 w 6006665"/>
                  <a:gd name="connsiteY517" fmla="*/ 1405535 h 3006470"/>
                  <a:gd name="connsiteX518" fmla="*/ 640835 w 6006665"/>
                  <a:gd name="connsiteY518" fmla="*/ 1349844 h 3006470"/>
                  <a:gd name="connsiteX519" fmla="*/ 609020 w 6006665"/>
                  <a:gd name="connsiteY519" fmla="*/ 1295305 h 3006470"/>
                  <a:gd name="connsiteX520" fmla="*/ 624928 w 6006665"/>
                  <a:gd name="connsiteY520" fmla="*/ 1236221 h 3006470"/>
                  <a:gd name="connsiteX521" fmla="*/ 597658 w 6006665"/>
                  <a:gd name="connsiteY521" fmla="*/ 1177136 h 3006470"/>
                  <a:gd name="connsiteX522" fmla="*/ 611562 w 6006665"/>
                  <a:gd name="connsiteY522" fmla="*/ 1181462 h 3006470"/>
                  <a:gd name="connsiteX523" fmla="*/ 609565 w 6006665"/>
                  <a:gd name="connsiteY523" fmla="*/ 1177136 h 3006470"/>
                  <a:gd name="connsiteX524" fmla="*/ 711826 w 6006665"/>
                  <a:gd name="connsiteY524" fmla="*/ 1208951 h 3006470"/>
                  <a:gd name="connsiteX525" fmla="*/ 732278 w 6006665"/>
                  <a:gd name="connsiteY525" fmla="*/ 1263490 h 3006470"/>
                  <a:gd name="connsiteX526" fmla="*/ 684556 w 6006665"/>
                  <a:gd name="connsiteY526" fmla="*/ 1274852 h 3006470"/>
                  <a:gd name="connsiteX527" fmla="*/ 684556 w 6006665"/>
                  <a:gd name="connsiteY527" fmla="*/ 1327119 h 3006470"/>
                  <a:gd name="connsiteX528" fmla="*/ 713309 w 6006665"/>
                  <a:gd name="connsiteY528" fmla="*/ 1355872 h 3006470"/>
                  <a:gd name="connsiteX529" fmla="*/ 763548 w 6006665"/>
                  <a:gd name="connsiteY529" fmla="*/ 1338481 h 3006470"/>
                  <a:gd name="connsiteX530" fmla="*/ 770365 w 6006665"/>
                  <a:gd name="connsiteY530" fmla="*/ 1279397 h 3006470"/>
                  <a:gd name="connsiteX531" fmla="*/ 845357 w 6006665"/>
                  <a:gd name="connsiteY531" fmla="*/ 1188761 h 3006470"/>
                  <a:gd name="connsiteX532" fmla="*/ 917728 w 6006665"/>
                  <a:gd name="connsiteY532" fmla="*/ 1145322 h 3006470"/>
                  <a:gd name="connsiteX533" fmla="*/ 918194 w 6006665"/>
                  <a:gd name="connsiteY533" fmla="*/ 1198147 h 3006470"/>
                  <a:gd name="connsiteX534" fmla="*/ 975937 w 6006665"/>
                  <a:gd name="connsiteY534" fmla="*/ 1115283 h 3006470"/>
                  <a:gd name="connsiteX535" fmla="*/ 1074397 w 6006665"/>
                  <a:gd name="connsiteY535" fmla="*/ 1141283 h 3006470"/>
                  <a:gd name="connsiteX536" fmla="*/ 979977 w 6006665"/>
                  <a:gd name="connsiteY536" fmla="*/ 1213496 h 3006470"/>
                  <a:gd name="connsiteX537" fmla="*/ 1012666 w 6006665"/>
                  <a:gd name="connsiteY537" fmla="*/ 1218657 h 3006470"/>
                  <a:gd name="connsiteX538" fmla="*/ 1038516 w 6006665"/>
                  <a:gd name="connsiteY538" fmla="*/ 1188499 h 3006470"/>
                  <a:gd name="connsiteX539" fmla="*/ 1050423 w 6006665"/>
                  <a:gd name="connsiteY539" fmla="*/ 1188499 h 3006470"/>
                  <a:gd name="connsiteX540" fmla="*/ 1108962 w 6006665"/>
                  <a:gd name="connsiteY540" fmla="*/ 1188499 h 3006470"/>
                  <a:gd name="connsiteX541" fmla="*/ 1161229 w 6006665"/>
                  <a:gd name="connsiteY541" fmla="*/ 1145322 h 3006470"/>
                  <a:gd name="connsiteX542" fmla="*/ 1165711 w 6006665"/>
                  <a:gd name="connsiteY542" fmla="*/ 1151456 h 3006470"/>
                  <a:gd name="connsiteX543" fmla="*/ 1160939 w 6006665"/>
                  <a:gd name="connsiteY543" fmla="*/ 1169715 h 3006470"/>
                  <a:gd name="connsiteX544" fmla="*/ 1210035 w 6006665"/>
                  <a:gd name="connsiteY544" fmla="*/ 1195815 h 3006470"/>
                  <a:gd name="connsiteX545" fmla="*/ 1247583 w 6006665"/>
                  <a:gd name="connsiteY545" fmla="*/ 1138505 h 3006470"/>
                  <a:gd name="connsiteX546" fmla="*/ 1211223 w 6006665"/>
                  <a:gd name="connsiteY546" fmla="*/ 1079421 h 3006470"/>
                  <a:gd name="connsiteX547" fmla="*/ 1227130 w 6006665"/>
                  <a:gd name="connsiteY547" fmla="*/ 1043061 h 3006470"/>
                  <a:gd name="connsiteX548" fmla="*/ 1237665 w 6006665"/>
                  <a:gd name="connsiteY548" fmla="*/ 1046199 h 3006470"/>
                  <a:gd name="connsiteX549" fmla="*/ 1251910 w 6006665"/>
                  <a:gd name="connsiteY549" fmla="*/ 1017311 h 3006470"/>
                  <a:gd name="connsiteX550" fmla="*/ 1345843 w 6006665"/>
                  <a:gd name="connsiteY550" fmla="*/ 1074876 h 3006470"/>
                  <a:gd name="connsiteX551" fmla="*/ 1400382 w 6006665"/>
                  <a:gd name="connsiteY551" fmla="*/ 1106690 h 3006470"/>
                  <a:gd name="connsiteX552" fmla="*/ 1519756 w 6006665"/>
                  <a:gd name="connsiteY552" fmla="*/ 1213274 h 3006470"/>
                  <a:gd name="connsiteX553" fmla="*/ 1543003 w 6006665"/>
                  <a:gd name="connsiteY553" fmla="*/ 1172592 h 3006470"/>
                  <a:gd name="connsiteX554" fmla="*/ 1506643 w 6006665"/>
                  <a:gd name="connsiteY554" fmla="*/ 1118052 h 3006470"/>
                  <a:gd name="connsiteX555" fmla="*/ 1506643 w 6006665"/>
                  <a:gd name="connsiteY555" fmla="*/ 1095328 h 3006470"/>
                  <a:gd name="connsiteX556" fmla="*/ 1463467 w 6006665"/>
                  <a:gd name="connsiteY556" fmla="*/ 1086238 h 3006470"/>
                  <a:gd name="connsiteX557" fmla="*/ 1472556 w 6006665"/>
                  <a:gd name="connsiteY557" fmla="*/ 1036244 h 3006470"/>
                  <a:gd name="connsiteX558" fmla="*/ 1452104 w 6006665"/>
                  <a:gd name="connsiteY558" fmla="*/ 949890 h 3006470"/>
                  <a:gd name="connsiteX559" fmla="*/ 1439230 w 6006665"/>
                  <a:gd name="connsiteY559" fmla="*/ 900656 h 3006470"/>
                  <a:gd name="connsiteX560" fmla="*/ 1496803 w 6006665"/>
                  <a:gd name="connsiteY560" fmla="*/ 806980 h 3006470"/>
                  <a:gd name="connsiteX561" fmla="*/ 1543003 w 6006665"/>
                  <a:gd name="connsiteY561" fmla="*/ 697647 h 3006470"/>
                  <a:gd name="connsiteX562" fmla="*/ 1570272 w 6006665"/>
                  <a:gd name="connsiteY562" fmla="*/ 677194 h 3006470"/>
                  <a:gd name="connsiteX563" fmla="*/ 1578688 w 6006665"/>
                  <a:gd name="connsiteY563" fmla="*/ 679813 h 3006470"/>
                  <a:gd name="connsiteX564" fmla="*/ 1620802 w 6006665"/>
                  <a:gd name="connsiteY564" fmla="*/ 660028 h 3006470"/>
                  <a:gd name="connsiteX565" fmla="*/ 1684440 w 6006665"/>
                  <a:gd name="connsiteY565" fmla="*/ 709009 h 3006470"/>
                  <a:gd name="connsiteX566" fmla="*/ 1688985 w 6006665"/>
                  <a:gd name="connsiteY566" fmla="*/ 779455 h 3006470"/>
                  <a:gd name="connsiteX567" fmla="*/ 1652625 w 6006665"/>
                  <a:gd name="connsiteY567" fmla="*/ 870354 h 3006470"/>
                  <a:gd name="connsiteX568" fmla="*/ 1679895 w 6006665"/>
                  <a:gd name="connsiteY568" fmla="*/ 908986 h 3006470"/>
                  <a:gd name="connsiteX569" fmla="*/ 1688985 w 6006665"/>
                  <a:gd name="connsiteY569" fmla="*/ 983977 h 3006470"/>
                  <a:gd name="connsiteX570" fmla="*/ 1679895 w 6006665"/>
                  <a:gd name="connsiteY570" fmla="*/ 1129415 h 3006470"/>
                  <a:gd name="connsiteX571" fmla="*/ 1723072 w 6006665"/>
                  <a:gd name="connsiteY571" fmla="*/ 1193044 h 3006470"/>
                  <a:gd name="connsiteX572" fmla="*/ 1704892 w 6006665"/>
                  <a:gd name="connsiteY572" fmla="*/ 1256673 h 3006470"/>
                  <a:gd name="connsiteX573" fmla="*/ 1636718 w 6006665"/>
                  <a:gd name="connsiteY573" fmla="*/ 1393021 h 3006470"/>
                  <a:gd name="connsiteX574" fmla="*/ 1662494 w 6006665"/>
                  <a:gd name="connsiteY574" fmla="*/ 1399465 h 3006470"/>
                  <a:gd name="connsiteX575" fmla="*/ 1677078 w 6006665"/>
                  <a:gd name="connsiteY575" fmla="*/ 1370296 h 3006470"/>
                  <a:gd name="connsiteX576" fmla="*/ 1720255 w 6006665"/>
                  <a:gd name="connsiteY576" fmla="*/ 1349844 h 3006470"/>
                  <a:gd name="connsiteX577" fmla="*/ 1731617 w 6006665"/>
                  <a:gd name="connsiteY577" fmla="*/ 1299850 h 3006470"/>
                  <a:gd name="connsiteX578" fmla="*/ 1758887 w 6006665"/>
                  <a:gd name="connsiteY578" fmla="*/ 1256673 h 3006470"/>
                  <a:gd name="connsiteX579" fmla="*/ 1760555 w 6006665"/>
                  <a:gd name="connsiteY579" fmla="*/ 1191490 h 3006470"/>
                  <a:gd name="connsiteX580" fmla="*/ 1758886 w 6006665"/>
                  <a:gd name="connsiteY580" fmla="*/ 1085173 h 3006470"/>
                  <a:gd name="connsiteX581" fmla="*/ 1923055 w 6006665"/>
                  <a:gd name="connsiteY581" fmla="*/ 1122597 h 3006470"/>
                  <a:gd name="connsiteX582" fmla="*/ 1887300 w 6006665"/>
                  <a:gd name="connsiteY582" fmla="*/ 1070329 h 3006470"/>
                  <a:gd name="connsiteX583" fmla="*/ 1785604 w 6006665"/>
                  <a:gd name="connsiteY583" fmla="*/ 1036860 h 3006470"/>
                  <a:gd name="connsiteX584" fmla="*/ 1736162 w 6006665"/>
                  <a:gd name="connsiteY584" fmla="*/ 961252 h 3006470"/>
                  <a:gd name="connsiteX585" fmla="*/ 1688440 w 6006665"/>
                  <a:gd name="connsiteY585" fmla="*/ 865809 h 3006470"/>
                  <a:gd name="connsiteX586" fmla="*/ 1752069 w 6006665"/>
                  <a:gd name="connsiteY586" fmla="*/ 788545 h 3006470"/>
                  <a:gd name="connsiteX587" fmla="*/ 1747524 w 6006665"/>
                  <a:gd name="connsiteY587" fmla="*/ 704464 h 3006470"/>
                  <a:gd name="connsiteX588" fmla="*/ 1763431 w 6006665"/>
                  <a:gd name="connsiteY588" fmla="*/ 697647 h 3006470"/>
                  <a:gd name="connsiteX589" fmla="*/ 1764877 w 6006665"/>
                  <a:gd name="connsiteY589" fmla="*/ 702130 h 3006470"/>
                  <a:gd name="connsiteX590" fmla="*/ 1775339 w 6006665"/>
                  <a:gd name="connsiteY590" fmla="*/ 697647 h 3006470"/>
                  <a:gd name="connsiteX591" fmla="*/ 1798063 w 6006665"/>
                  <a:gd name="connsiteY591" fmla="*/ 768093 h 3006470"/>
                  <a:gd name="connsiteX592" fmla="*/ 1791454 w 6006665"/>
                  <a:gd name="connsiteY592" fmla="*/ 815304 h 3006470"/>
                  <a:gd name="connsiteX593" fmla="*/ 1854330 w 6006665"/>
                  <a:gd name="connsiteY593" fmla="*/ 772638 h 3006470"/>
                  <a:gd name="connsiteX594" fmla="*/ 1931594 w 6006665"/>
                  <a:gd name="connsiteY594" fmla="*/ 763548 h 3006470"/>
                  <a:gd name="connsiteX595" fmla="*/ 1932772 w 6006665"/>
                  <a:gd name="connsiteY595" fmla="*/ 764810 h 3006470"/>
                  <a:gd name="connsiteX596" fmla="*/ 1949600 w 6006665"/>
                  <a:gd name="connsiteY596" fmla="*/ 800138 h 3006470"/>
                  <a:gd name="connsiteX597" fmla="*/ 2061788 w 6006665"/>
                  <a:gd name="connsiteY597" fmla="*/ 891155 h 3006470"/>
                  <a:gd name="connsiteX598" fmla="*/ 1987802 w 6006665"/>
                  <a:gd name="connsiteY598" fmla="*/ 736278 h 3006470"/>
                  <a:gd name="connsiteX599" fmla="*/ 1963408 w 6006665"/>
                  <a:gd name="connsiteY599" fmla="*/ 595386 h 3006470"/>
                  <a:gd name="connsiteX600" fmla="*/ 2027037 w 6006665"/>
                  <a:gd name="connsiteY600" fmla="*/ 574934 h 3006470"/>
                  <a:gd name="connsiteX601" fmla="*/ 2037269 w 6006665"/>
                  <a:gd name="connsiteY601" fmla="*/ 575472 h 3006470"/>
                  <a:gd name="connsiteX602" fmla="*/ 2038944 w 6006665"/>
                  <a:gd name="connsiteY602" fmla="*/ 574934 h 3006470"/>
                  <a:gd name="connsiteX603" fmla="*/ 2115414 w 6006665"/>
                  <a:gd name="connsiteY603" fmla="*/ 578958 h 3006470"/>
                  <a:gd name="connsiteX604" fmla="*/ 2167179 w 6006665"/>
                  <a:gd name="connsiteY604" fmla="*/ 554733 h 3006470"/>
                  <a:gd name="connsiteX605" fmla="*/ 2146473 w 6006665"/>
                  <a:gd name="connsiteY605" fmla="*/ 488832 h 3006470"/>
                  <a:gd name="connsiteX606" fmla="*/ 2169957 w 6006665"/>
                  <a:gd name="connsiteY606" fmla="*/ 449431 h 3006470"/>
                  <a:gd name="connsiteX607" fmla="*/ 2264632 w 6006665"/>
                  <a:gd name="connsiteY607" fmla="*/ 393389 h 3006470"/>
                  <a:gd name="connsiteX608" fmla="*/ 2317913 w 6006665"/>
                  <a:gd name="connsiteY608" fmla="*/ 322690 h 3006470"/>
                  <a:gd name="connsiteX609" fmla="*/ 2385841 w 6006665"/>
                  <a:gd name="connsiteY609" fmla="*/ 343134 h 3006470"/>
                  <a:gd name="connsiteX610" fmla="*/ 2429263 w 6006665"/>
                  <a:gd name="connsiteY610" fmla="*/ 263606 h 3006470"/>
                  <a:gd name="connsiteX611" fmla="*/ 2526979 w 6006665"/>
                  <a:gd name="connsiteY611" fmla="*/ 252244 h 3006470"/>
                  <a:gd name="connsiteX612" fmla="*/ 2528058 w 6006665"/>
                  <a:gd name="connsiteY612" fmla="*/ 253503 h 3006470"/>
                  <a:gd name="connsiteX613" fmla="*/ 2538886 w 6006665"/>
                  <a:gd name="connsiteY613" fmla="*/ 252244 h 3006470"/>
                  <a:gd name="connsiteX614" fmla="*/ 2560820 w 6006665"/>
                  <a:gd name="connsiteY614" fmla="*/ 277833 h 3006470"/>
                  <a:gd name="connsiteX615" fmla="*/ 2640602 w 6006665"/>
                  <a:gd name="connsiteY615" fmla="*/ 202249 h 3006470"/>
                  <a:gd name="connsiteX616" fmla="*/ 2652509 w 6006665"/>
                  <a:gd name="connsiteY616" fmla="*/ 202249 h 3006470"/>
                  <a:gd name="connsiteX617" fmla="*/ 2704231 w 6006665"/>
                  <a:gd name="connsiteY617" fmla="*/ 202249 h 3006470"/>
                  <a:gd name="connsiteX618" fmla="*/ 2715593 w 6006665"/>
                  <a:gd name="connsiteY61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82811 w 6006665"/>
                  <a:gd name="connsiteY192" fmla="*/ 1972100 h 3006470"/>
                  <a:gd name="connsiteX193" fmla="*/ 4243233 w 6006665"/>
                  <a:gd name="connsiteY193" fmla="*/ 1972499 h 3006470"/>
                  <a:gd name="connsiteX194" fmla="*/ 4211507 w 6006665"/>
                  <a:gd name="connsiteY194" fmla="*/ 2046374 h 3006470"/>
                  <a:gd name="connsiteX195" fmla="*/ 4161046 w 6006665"/>
                  <a:gd name="connsiteY195" fmla="*/ 2105661 h 3006470"/>
                  <a:gd name="connsiteX196" fmla="*/ 4077810 w 6006665"/>
                  <a:gd name="connsiteY196" fmla="*/ 2144418 h 3006470"/>
                  <a:gd name="connsiteX197" fmla="*/ 4039187 w 6006665"/>
                  <a:gd name="connsiteY197" fmla="*/ 2203838 h 3006470"/>
                  <a:gd name="connsiteX198" fmla="*/ 3993086 w 6006665"/>
                  <a:gd name="connsiteY198" fmla="*/ 2224750 h 3006470"/>
                  <a:gd name="connsiteX199" fmla="*/ 3993215 w 6006665"/>
                  <a:gd name="connsiteY199" fmla="*/ 2264821 h 3006470"/>
                  <a:gd name="connsiteX200" fmla="*/ 4038712 w 6006665"/>
                  <a:gd name="connsiteY200" fmla="*/ 2267919 h 3006470"/>
                  <a:gd name="connsiteX201" fmla="*/ 4059164 w 6006665"/>
                  <a:gd name="connsiteY201" fmla="*/ 2311096 h 3006470"/>
                  <a:gd name="connsiteX202" fmla="*/ 4087782 w 6006665"/>
                  <a:gd name="connsiteY202" fmla="*/ 2319513 h 3006470"/>
                  <a:gd name="connsiteX203" fmla="*/ 4106341 w 6006665"/>
                  <a:gd name="connsiteY203" fmla="*/ 2290644 h 3006470"/>
                  <a:gd name="connsiteX204" fmla="*/ 4117411 w 6006665"/>
                  <a:gd name="connsiteY204" fmla="*/ 2291946 h 3006470"/>
                  <a:gd name="connsiteX205" fmla="*/ 4118248 w 6006665"/>
                  <a:gd name="connsiteY205" fmla="*/ 2290644 h 3006470"/>
                  <a:gd name="connsiteX206" fmla="*/ 4156880 w 6006665"/>
                  <a:gd name="connsiteY206" fmla="*/ 2295189 h 3006470"/>
                  <a:gd name="connsiteX207" fmla="*/ 4211419 w 6006665"/>
                  <a:gd name="connsiteY207" fmla="*/ 2365635 h 3006470"/>
                  <a:gd name="connsiteX208" fmla="*/ 4215964 w 6006665"/>
                  <a:gd name="connsiteY208" fmla="*/ 2413357 h 3006470"/>
                  <a:gd name="connsiteX209" fmla="*/ 4184149 w 6006665"/>
                  <a:gd name="connsiteY209" fmla="*/ 2472441 h 3006470"/>
                  <a:gd name="connsiteX210" fmla="*/ 4220019 w 6006665"/>
                  <a:gd name="connsiteY210" fmla="*/ 2567281 h 3006470"/>
                  <a:gd name="connsiteX211" fmla="*/ 4161425 w 6006665"/>
                  <a:gd name="connsiteY211" fmla="*/ 2629241 h 3006470"/>
                  <a:gd name="connsiteX212" fmla="*/ 4133552 w 6006665"/>
                  <a:gd name="connsiteY212" fmla="*/ 2708778 h 3006470"/>
                  <a:gd name="connsiteX213" fmla="*/ 4097796 w 6006665"/>
                  <a:gd name="connsiteY213" fmla="*/ 2747409 h 3006470"/>
                  <a:gd name="connsiteX214" fmla="*/ 4043257 w 6006665"/>
                  <a:gd name="connsiteY214" fmla="*/ 2806493 h 3006470"/>
                  <a:gd name="connsiteX215" fmla="*/ 3995535 w 6006665"/>
                  <a:gd name="connsiteY215" fmla="*/ 2865577 h 3006470"/>
                  <a:gd name="connsiteX216" fmla="*/ 3975083 w 6006665"/>
                  <a:gd name="connsiteY216" fmla="*/ 2897392 h 3006470"/>
                  <a:gd name="connsiteX217" fmla="*/ 3925089 w 6006665"/>
                  <a:gd name="connsiteY217" fmla="*/ 2924661 h 3006470"/>
                  <a:gd name="connsiteX218" fmla="*/ 3913182 w 6006665"/>
                  <a:gd name="connsiteY218" fmla="*/ 2924661 h 3006470"/>
                  <a:gd name="connsiteX219" fmla="*/ 3904637 w 6006665"/>
                  <a:gd name="connsiteY219" fmla="*/ 2924661 h 3006470"/>
                  <a:gd name="connsiteX220" fmla="*/ 3892729 w 6006665"/>
                  <a:gd name="connsiteY220" fmla="*/ 2924661 h 3006470"/>
                  <a:gd name="connsiteX221" fmla="*/ 3871063 w 6006665"/>
                  <a:gd name="connsiteY221" fmla="*/ 2908412 h 3006470"/>
                  <a:gd name="connsiteX222" fmla="*/ 3829645 w 6006665"/>
                  <a:gd name="connsiteY222" fmla="*/ 2936024 h 3006470"/>
                  <a:gd name="connsiteX223" fmla="*/ 3822828 w 6006665"/>
                  <a:gd name="connsiteY223" fmla="*/ 2956476 h 3006470"/>
                  <a:gd name="connsiteX224" fmla="*/ 3818283 w 6006665"/>
                  <a:gd name="connsiteY224" fmla="*/ 2947386 h 3006470"/>
                  <a:gd name="connsiteX225" fmla="*/ 3818283 w 6006665"/>
                  <a:gd name="connsiteY225" fmla="*/ 2935660 h 3006470"/>
                  <a:gd name="connsiteX226" fmla="*/ 3817738 w 6006665"/>
                  <a:gd name="connsiteY226" fmla="*/ 2936024 h 3006470"/>
                  <a:gd name="connsiteX227" fmla="*/ 3810921 w 6006665"/>
                  <a:gd name="connsiteY227" fmla="*/ 2956476 h 3006470"/>
                  <a:gd name="connsiteX228" fmla="*/ 3806376 w 6006665"/>
                  <a:gd name="connsiteY228" fmla="*/ 2947386 h 3006470"/>
                  <a:gd name="connsiteX229" fmla="*/ 3806376 w 6006665"/>
                  <a:gd name="connsiteY229" fmla="*/ 2920116 h 3006470"/>
                  <a:gd name="connsiteX230" fmla="*/ 3818283 w 6006665"/>
                  <a:gd name="connsiteY230" fmla="*/ 2920116 h 3006470"/>
                  <a:gd name="connsiteX231" fmla="*/ 3826828 w 6006665"/>
                  <a:gd name="connsiteY231" fmla="*/ 2920116 h 3006470"/>
                  <a:gd name="connsiteX232" fmla="*/ 3833645 w 6006665"/>
                  <a:gd name="connsiteY232" fmla="*/ 2861032 h 3006470"/>
                  <a:gd name="connsiteX233" fmla="*/ 3822283 w 6006665"/>
                  <a:gd name="connsiteY233" fmla="*/ 2817856 h 3006470"/>
                  <a:gd name="connsiteX234" fmla="*/ 3849553 w 6006665"/>
                  <a:gd name="connsiteY234" fmla="*/ 2795131 h 3006470"/>
                  <a:gd name="connsiteX235" fmla="*/ 3858814 w 6006665"/>
                  <a:gd name="connsiteY235" fmla="*/ 2797336 h 3006470"/>
                  <a:gd name="connsiteX236" fmla="*/ 3861460 w 6006665"/>
                  <a:gd name="connsiteY236" fmla="*/ 2795131 h 3006470"/>
                  <a:gd name="connsiteX237" fmla="*/ 3898487 w 6006665"/>
                  <a:gd name="connsiteY237" fmla="*/ 2803947 h 3006470"/>
                  <a:gd name="connsiteX238" fmla="*/ 3919999 w 6006665"/>
                  <a:gd name="connsiteY238" fmla="*/ 2758772 h 3006470"/>
                  <a:gd name="connsiteX239" fmla="*/ 3935906 w 6006665"/>
                  <a:gd name="connsiteY239" fmla="*/ 2699687 h 3006470"/>
                  <a:gd name="connsiteX240" fmla="*/ 3947269 w 6006665"/>
                  <a:gd name="connsiteY240" fmla="*/ 2676963 h 3006470"/>
                  <a:gd name="connsiteX241" fmla="*/ 3966292 w 6006665"/>
                  <a:gd name="connsiteY241" fmla="*/ 2632575 h 3006470"/>
                  <a:gd name="connsiteX242" fmla="*/ 3915999 w 6006665"/>
                  <a:gd name="connsiteY242" fmla="*/ 2645148 h 3006470"/>
                  <a:gd name="connsiteX243" fmla="*/ 3888729 w 6006665"/>
                  <a:gd name="connsiteY243" fmla="*/ 2667873 h 3006470"/>
                  <a:gd name="connsiteX244" fmla="*/ 3876822 w 6006665"/>
                  <a:gd name="connsiteY244" fmla="*/ 2667873 h 3006470"/>
                  <a:gd name="connsiteX245" fmla="*/ 3829645 w 6006665"/>
                  <a:gd name="connsiteY245" fmla="*/ 2667873 h 3006470"/>
                  <a:gd name="connsiteX246" fmla="*/ 3817738 w 6006665"/>
                  <a:gd name="connsiteY246" fmla="*/ 2667873 h 3006470"/>
                  <a:gd name="connsiteX247" fmla="*/ 3801831 w 6006665"/>
                  <a:gd name="connsiteY247" fmla="*/ 2613334 h 3006470"/>
                  <a:gd name="connsiteX248" fmla="*/ 3758654 w 6006665"/>
                  <a:gd name="connsiteY248" fmla="*/ 2574702 h 3006470"/>
                  <a:gd name="connsiteX249" fmla="*/ 3692753 w 6006665"/>
                  <a:gd name="connsiteY249" fmla="*/ 2558795 h 3006470"/>
                  <a:gd name="connsiteX250" fmla="*/ 3683663 w 6006665"/>
                  <a:gd name="connsiteY250" fmla="*/ 2499711 h 3006470"/>
                  <a:gd name="connsiteX251" fmla="*/ 3672301 w 6006665"/>
                  <a:gd name="connsiteY251" fmla="*/ 2467896 h 3006470"/>
                  <a:gd name="connsiteX252" fmla="*/ 3656393 w 6006665"/>
                  <a:gd name="connsiteY252" fmla="*/ 2440627 h 3006470"/>
                  <a:gd name="connsiteX253" fmla="*/ 3633669 w 6006665"/>
                  <a:gd name="connsiteY253" fmla="*/ 2381542 h 3006470"/>
                  <a:gd name="connsiteX254" fmla="*/ 3601854 w 6006665"/>
                  <a:gd name="connsiteY254" fmla="*/ 2361090 h 3006470"/>
                  <a:gd name="connsiteX255" fmla="*/ 3545995 w 6006665"/>
                  <a:gd name="connsiteY255" fmla="*/ 2339606 h 3006470"/>
                  <a:gd name="connsiteX256" fmla="*/ 3506955 w 6006665"/>
                  <a:gd name="connsiteY256" fmla="*/ 2345183 h 3006470"/>
                  <a:gd name="connsiteX257" fmla="*/ 3463779 w 6006665"/>
                  <a:gd name="connsiteY257" fmla="*/ 2354273 h 3006470"/>
                  <a:gd name="connsiteX258" fmla="*/ 3431964 w 6006665"/>
                  <a:gd name="connsiteY258" fmla="*/ 2381542 h 3006470"/>
                  <a:gd name="connsiteX259" fmla="*/ 3452416 w 6006665"/>
                  <a:gd name="connsiteY259" fmla="*/ 2397450 h 3006470"/>
                  <a:gd name="connsiteX260" fmla="*/ 3452416 w 6006665"/>
                  <a:gd name="connsiteY260" fmla="*/ 2429264 h 3006470"/>
                  <a:gd name="connsiteX261" fmla="*/ 3431964 w 6006665"/>
                  <a:gd name="connsiteY261" fmla="*/ 2451989 h 3006470"/>
                  <a:gd name="connsiteX262" fmla="*/ 3400150 w 6006665"/>
                  <a:gd name="connsiteY262" fmla="*/ 2511073 h 3006470"/>
                  <a:gd name="connsiteX263" fmla="*/ 3400150 w 6006665"/>
                  <a:gd name="connsiteY263" fmla="*/ 2538343 h 3006470"/>
                  <a:gd name="connsiteX264" fmla="*/ 3350155 w 6006665"/>
                  <a:gd name="connsiteY264" fmla="*/ 2570157 h 3006470"/>
                  <a:gd name="connsiteX265" fmla="*/ 3342342 w 6006665"/>
                  <a:gd name="connsiteY265" fmla="*/ 2567553 h 3006470"/>
                  <a:gd name="connsiteX266" fmla="*/ 3338249 w 6006665"/>
                  <a:gd name="connsiteY266" fmla="*/ 2570157 h 3006470"/>
                  <a:gd name="connsiteX267" fmla="*/ 3290527 w 6006665"/>
                  <a:gd name="connsiteY267" fmla="*/ 2554250 h 3006470"/>
                  <a:gd name="connsiteX268" fmla="*/ 3259257 w 6006665"/>
                  <a:gd name="connsiteY268" fmla="*/ 2554250 h 3006470"/>
                  <a:gd name="connsiteX269" fmla="*/ 3247350 w 6006665"/>
                  <a:gd name="connsiteY269" fmla="*/ 2554250 h 3006470"/>
                  <a:gd name="connsiteX270" fmla="*/ 3231443 w 6006665"/>
                  <a:gd name="connsiteY270" fmla="*/ 2538343 h 3006470"/>
                  <a:gd name="connsiteX271" fmla="*/ 3213271 w 6006665"/>
                  <a:gd name="connsiteY271" fmla="*/ 2533799 h 3006470"/>
                  <a:gd name="connsiteX272" fmla="*/ 3168359 w 6006665"/>
                  <a:gd name="connsiteY272" fmla="*/ 2570157 h 3006470"/>
                  <a:gd name="connsiteX273" fmla="*/ 3120637 w 6006665"/>
                  <a:gd name="connsiteY273" fmla="*/ 2581519 h 3006470"/>
                  <a:gd name="connsiteX274" fmla="*/ 3082005 w 6006665"/>
                  <a:gd name="connsiteY274" fmla="*/ 2597427 h 3006470"/>
                  <a:gd name="connsiteX275" fmla="*/ 3074460 w 6006665"/>
                  <a:gd name="connsiteY275" fmla="*/ 2595630 h 3006470"/>
                  <a:gd name="connsiteX276" fmla="*/ 3070098 w 6006665"/>
                  <a:gd name="connsiteY276" fmla="*/ 2597427 h 3006470"/>
                  <a:gd name="connsiteX277" fmla="*/ 3022376 w 6006665"/>
                  <a:gd name="connsiteY277" fmla="*/ 2586064 h 3006470"/>
                  <a:gd name="connsiteX278" fmla="*/ 3000196 w 6006665"/>
                  <a:gd name="connsiteY278" fmla="*/ 2586064 h 3006470"/>
                  <a:gd name="connsiteX279" fmla="*/ 2988289 w 6006665"/>
                  <a:gd name="connsiteY279" fmla="*/ 2586064 h 3006470"/>
                  <a:gd name="connsiteX280" fmla="*/ 2967837 w 6006665"/>
                  <a:gd name="connsiteY280" fmla="*/ 2554250 h 3006470"/>
                  <a:gd name="connsiteX281" fmla="*/ 2929205 w 6006665"/>
                  <a:gd name="connsiteY281" fmla="*/ 2526980 h 3006470"/>
                  <a:gd name="connsiteX282" fmla="*/ 2902153 w 6006665"/>
                  <a:gd name="connsiteY282" fmla="*/ 2523116 h 3006470"/>
                  <a:gd name="connsiteX283" fmla="*/ 2861576 w 6006665"/>
                  <a:gd name="connsiteY283" fmla="*/ 2526980 h 3006470"/>
                  <a:gd name="connsiteX284" fmla="*/ 2822944 w 6006665"/>
                  <a:gd name="connsiteY284" fmla="*/ 2538343 h 3006470"/>
                  <a:gd name="connsiteX285" fmla="*/ 2818139 w 6006665"/>
                  <a:gd name="connsiteY285" fmla="*/ 2536254 h 3006470"/>
                  <a:gd name="connsiteX286" fmla="*/ 2811037 w 6006665"/>
                  <a:gd name="connsiteY286" fmla="*/ 2538343 h 3006470"/>
                  <a:gd name="connsiteX287" fmla="*/ 2758770 w 6006665"/>
                  <a:gd name="connsiteY287" fmla="*/ 2515618 h 3006470"/>
                  <a:gd name="connsiteX288" fmla="*/ 2751953 w 6006665"/>
                  <a:gd name="connsiteY288" fmla="*/ 2472441 h 3006470"/>
                  <a:gd name="connsiteX289" fmla="*/ 2708776 w 6006665"/>
                  <a:gd name="connsiteY289" fmla="*/ 2456534 h 3006470"/>
                  <a:gd name="connsiteX290" fmla="*/ 2676962 w 6006665"/>
                  <a:gd name="connsiteY290" fmla="*/ 2451989 h 3006470"/>
                  <a:gd name="connsiteX291" fmla="*/ 2642534 w 6006665"/>
                  <a:gd name="connsiteY291" fmla="*/ 2430245 h 3006470"/>
                  <a:gd name="connsiteX292" fmla="*/ 2609333 w 6006665"/>
                  <a:gd name="connsiteY292" fmla="*/ 2488348 h 3006470"/>
                  <a:gd name="connsiteX293" fmla="*/ 2625240 w 6006665"/>
                  <a:gd name="connsiteY293" fmla="*/ 2522435 h 3006470"/>
                  <a:gd name="connsiteX294" fmla="*/ 2586608 w 6006665"/>
                  <a:gd name="connsiteY294" fmla="*/ 2558795 h 3006470"/>
                  <a:gd name="connsiteX295" fmla="*/ 2577105 w 6006665"/>
                  <a:gd name="connsiteY295" fmla="*/ 2556532 h 3006470"/>
                  <a:gd name="connsiteX296" fmla="*/ 2574701 w 6006665"/>
                  <a:gd name="connsiteY296" fmla="*/ 2558795 h 3006470"/>
                  <a:gd name="connsiteX297" fmla="*/ 2526979 w 6006665"/>
                  <a:gd name="connsiteY297" fmla="*/ 2547432 h 3006470"/>
                  <a:gd name="connsiteX298" fmla="*/ 2490620 w 6006665"/>
                  <a:gd name="connsiteY298" fmla="*/ 2542887 h 3006470"/>
                  <a:gd name="connsiteX299" fmla="*/ 2463350 w 6006665"/>
                  <a:gd name="connsiteY299" fmla="*/ 2515618 h 3006470"/>
                  <a:gd name="connsiteX300" fmla="*/ 2436625 w 6006665"/>
                  <a:gd name="connsiteY300" fmla="*/ 2515618 h 3006470"/>
                  <a:gd name="connsiteX301" fmla="*/ 2424718 w 6006665"/>
                  <a:gd name="connsiteY301" fmla="*/ 2515618 h 3006470"/>
                  <a:gd name="connsiteX302" fmla="*/ 2398858 w 6006665"/>
                  <a:gd name="connsiteY302" fmla="*/ 2502687 h 3006470"/>
                  <a:gd name="connsiteX303" fmla="*/ 2350272 w 6006665"/>
                  <a:gd name="connsiteY303" fmla="*/ 2526980 h 3006470"/>
                  <a:gd name="connsiteX304" fmla="*/ 2282098 w 6006665"/>
                  <a:gd name="connsiteY304" fmla="*/ 2574702 h 3006470"/>
                  <a:gd name="connsiteX305" fmla="*/ 2238921 w 6006665"/>
                  <a:gd name="connsiteY305" fmla="*/ 2586064 h 3006470"/>
                  <a:gd name="connsiteX306" fmla="*/ 2227559 w 6006665"/>
                  <a:gd name="connsiteY306" fmla="*/ 2590609 h 3006470"/>
                  <a:gd name="connsiteX307" fmla="*/ 2225178 w 6006665"/>
                  <a:gd name="connsiteY307" fmla="*/ 2586799 h 3006470"/>
                  <a:gd name="connsiteX308" fmla="*/ 2215652 w 6006665"/>
                  <a:gd name="connsiteY308" fmla="*/ 2590609 h 3006470"/>
                  <a:gd name="connsiteX309" fmla="*/ 2193596 w 6006665"/>
                  <a:gd name="connsiteY309" fmla="*/ 2555320 h 3006470"/>
                  <a:gd name="connsiteX310" fmla="*/ 2157112 w 6006665"/>
                  <a:gd name="connsiteY310" fmla="*/ 2558795 h 3006470"/>
                  <a:gd name="connsiteX311" fmla="*/ 2156291 w 6006665"/>
                  <a:gd name="connsiteY311" fmla="*/ 2557739 h 3006470"/>
                  <a:gd name="connsiteX312" fmla="*/ 2145205 w 6006665"/>
                  <a:gd name="connsiteY312" fmla="*/ 2558795 h 3006470"/>
                  <a:gd name="connsiteX313" fmla="*/ 2129298 w 6006665"/>
                  <a:gd name="connsiteY313" fmla="*/ 2538343 h 3006470"/>
                  <a:gd name="connsiteX314" fmla="*/ 2102029 w 6006665"/>
                  <a:gd name="connsiteY314" fmla="*/ 2526980 h 3006470"/>
                  <a:gd name="connsiteX315" fmla="*/ 2086121 w 6006665"/>
                  <a:gd name="connsiteY315" fmla="*/ 2495166 h 3006470"/>
                  <a:gd name="connsiteX316" fmla="*/ 2070005 w 6006665"/>
                  <a:gd name="connsiteY316" fmla="*/ 2486212 h 3006470"/>
                  <a:gd name="connsiteX317" fmla="*/ 2027582 w 6006665"/>
                  <a:gd name="connsiteY317" fmla="*/ 2499711 h 3006470"/>
                  <a:gd name="connsiteX318" fmla="*/ 2023845 w 6006665"/>
                  <a:gd name="connsiteY318" fmla="*/ 2497111 h 3006470"/>
                  <a:gd name="connsiteX319" fmla="*/ 2015675 w 6006665"/>
                  <a:gd name="connsiteY319" fmla="*/ 2499711 h 3006470"/>
                  <a:gd name="connsiteX320" fmla="*/ 1971363 w 6006665"/>
                  <a:gd name="connsiteY320" fmla="*/ 2468885 h 3006470"/>
                  <a:gd name="connsiteX321" fmla="*/ 1952591 w 6006665"/>
                  <a:gd name="connsiteY321" fmla="*/ 2495166 h 3006470"/>
                  <a:gd name="connsiteX322" fmla="*/ 1947518 w 6006665"/>
                  <a:gd name="connsiteY322" fmla="*/ 2485599 h 3006470"/>
                  <a:gd name="connsiteX323" fmla="*/ 1940684 w 6006665"/>
                  <a:gd name="connsiteY323" fmla="*/ 2495166 h 3006470"/>
                  <a:gd name="connsiteX324" fmla="*/ 1861147 w 6006665"/>
                  <a:gd name="connsiteY324" fmla="*/ 2345183 h 3006470"/>
                  <a:gd name="connsiteX325" fmla="*/ 1811153 w 6006665"/>
                  <a:gd name="connsiteY325" fmla="*/ 2295189 h 3006470"/>
                  <a:gd name="connsiteX326" fmla="*/ 1813950 w 6006665"/>
                  <a:gd name="connsiteY326" fmla="*/ 2292043 h 3006470"/>
                  <a:gd name="connsiteX327" fmla="*/ 1748069 w 6006665"/>
                  <a:gd name="connsiteY327" fmla="*/ 2333821 h 3006470"/>
                  <a:gd name="connsiteX328" fmla="*/ 1711709 w 6006665"/>
                  <a:gd name="connsiteY328" fmla="*/ 2338366 h 3006470"/>
                  <a:gd name="connsiteX329" fmla="*/ 1711926 w 6006665"/>
                  <a:gd name="connsiteY329" fmla="*/ 2336850 h 3006470"/>
                  <a:gd name="connsiteX330" fmla="*/ 1699803 w 6006665"/>
                  <a:gd name="connsiteY330" fmla="*/ 2338366 h 3006470"/>
                  <a:gd name="connsiteX331" fmla="*/ 1704347 w 6006665"/>
                  <a:gd name="connsiteY331" fmla="*/ 2306551 h 3006470"/>
                  <a:gd name="connsiteX332" fmla="*/ 1662460 w 6006665"/>
                  <a:gd name="connsiteY332" fmla="*/ 2288600 h 3006470"/>
                  <a:gd name="connsiteX333" fmla="*/ 1629901 w 6006665"/>
                  <a:gd name="connsiteY333" fmla="*/ 2302006 h 3006470"/>
                  <a:gd name="connsiteX334" fmla="*/ 1629300 w 6006665"/>
                  <a:gd name="connsiteY334" fmla="*/ 2297351 h 3006470"/>
                  <a:gd name="connsiteX335" fmla="*/ 1617994 w 6006665"/>
                  <a:gd name="connsiteY335" fmla="*/ 2302006 h 3006470"/>
                  <a:gd name="connsiteX336" fmla="*/ 1608904 w 6006665"/>
                  <a:gd name="connsiteY336" fmla="*/ 2231560 h 3006470"/>
                  <a:gd name="connsiteX337" fmla="*/ 1552684 w 6006665"/>
                  <a:gd name="connsiteY337" fmla="*/ 2221867 h 3006470"/>
                  <a:gd name="connsiteX338" fmla="*/ 1518550 w 6006665"/>
                  <a:gd name="connsiteY338" fmla="*/ 2247467 h 3006470"/>
                  <a:gd name="connsiteX339" fmla="*/ 1425379 w 6006665"/>
                  <a:gd name="connsiteY339" fmla="*/ 2267919 h 3006470"/>
                  <a:gd name="connsiteX340" fmla="*/ 1409472 w 6006665"/>
                  <a:gd name="connsiteY340" fmla="*/ 2286099 h 3006470"/>
                  <a:gd name="connsiteX341" fmla="*/ 1270852 w 6006665"/>
                  <a:gd name="connsiteY341" fmla="*/ 2306551 h 3006470"/>
                  <a:gd name="connsiteX342" fmla="*/ 1254945 w 6006665"/>
                  <a:gd name="connsiteY342" fmla="*/ 2327003 h 3006470"/>
                  <a:gd name="connsiteX343" fmla="*/ 1282214 w 6006665"/>
                  <a:gd name="connsiteY343" fmla="*/ 2370180 h 3006470"/>
                  <a:gd name="connsiteX344" fmla="*/ 1243582 w 6006665"/>
                  <a:gd name="connsiteY344" fmla="*/ 2386087 h 3006470"/>
                  <a:gd name="connsiteX345" fmla="*/ 1254945 w 6006665"/>
                  <a:gd name="connsiteY345" fmla="*/ 2404267 h 3006470"/>
                  <a:gd name="connsiteX346" fmla="*/ 1216313 w 6006665"/>
                  <a:gd name="connsiteY346" fmla="*/ 2429264 h 3006470"/>
                  <a:gd name="connsiteX347" fmla="*/ 1275397 w 6006665"/>
                  <a:gd name="connsiteY347" fmla="*/ 2472441 h 3006470"/>
                  <a:gd name="connsiteX348" fmla="*/ 1270852 w 6006665"/>
                  <a:gd name="connsiteY348" fmla="*/ 2499711 h 3006470"/>
                  <a:gd name="connsiteX349" fmla="*/ 1259108 w 6006665"/>
                  <a:gd name="connsiteY349" fmla="*/ 2498732 h 3006470"/>
                  <a:gd name="connsiteX350" fmla="*/ 1258945 w 6006665"/>
                  <a:gd name="connsiteY350" fmla="*/ 2499711 h 3006470"/>
                  <a:gd name="connsiteX351" fmla="*/ 1215644 w 6006665"/>
                  <a:gd name="connsiteY351" fmla="*/ 2496102 h 3006470"/>
                  <a:gd name="connsiteX352" fmla="*/ 1204950 w 6006665"/>
                  <a:gd name="connsiteY352" fmla="*/ 2511073 h 3006470"/>
                  <a:gd name="connsiteX353" fmla="*/ 1196495 w 6006665"/>
                  <a:gd name="connsiteY353" fmla="*/ 2506241 h 3006470"/>
                  <a:gd name="connsiteX354" fmla="*/ 1193043 w 6006665"/>
                  <a:gd name="connsiteY354" fmla="*/ 2511073 h 3006470"/>
                  <a:gd name="connsiteX355" fmla="*/ 1145322 w 6006665"/>
                  <a:gd name="connsiteY355" fmla="*/ 2483803 h 3006470"/>
                  <a:gd name="connsiteX356" fmla="*/ 1098145 w 6006665"/>
                  <a:gd name="connsiteY356" fmla="*/ 2483803 h 3006470"/>
                  <a:gd name="connsiteX357" fmla="*/ 1061785 w 6006665"/>
                  <a:gd name="connsiteY357" fmla="*/ 2511073 h 3006470"/>
                  <a:gd name="connsiteX358" fmla="*/ 1055322 w 6006665"/>
                  <a:gd name="connsiteY358" fmla="*/ 2506990 h 3006470"/>
                  <a:gd name="connsiteX359" fmla="*/ 1049878 w 6006665"/>
                  <a:gd name="connsiteY359" fmla="*/ 2511073 h 3006470"/>
                  <a:gd name="connsiteX360" fmla="*/ 1006701 w 6006665"/>
                  <a:gd name="connsiteY360" fmla="*/ 2483803 h 3006470"/>
                  <a:gd name="connsiteX361" fmla="*/ 924893 w 6006665"/>
                  <a:gd name="connsiteY361" fmla="*/ 2447444 h 3006470"/>
                  <a:gd name="connsiteX362" fmla="*/ 877716 w 6006665"/>
                  <a:gd name="connsiteY362" fmla="*/ 2447444 h 3006470"/>
                  <a:gd name="connsiteX363" fmla="*/ 802724 w 6006665"/>
                  <a:gd name="connsiteY363" fmla="*/ 2511073 h 3006470"/>
                  <a:gd name="connsiteX364" fmla="*/ 798179 w 6006665"/>
                  <a:gd name="connsiteY364" fmla="*/ 2554250 h 3006470"/>
                  <a:gd name="connsiteX365" fmla="*/ 787406 w 6006665"/>
                  <a:gd name="connsiteY365" fmla="*/ 2543477 h 3006470"/>
                  <a:gd name="connsiteX366" fmla="*/ 786272 w 6006665"/>
                  <a:gd name="connsiteY366" fmla="*/ 2554250 h 3006470"/>
                  <a:gd name="connsiteX367" fmla="*/ 756063 w 6006665"/>
                  <a:gd name="connsiteY367" fmla="*/ 2524040 h 3006470"/>
                  <a:gd name="connsiteX368" fmla="*/ 732278 w 6006665"/>
                  <a:gd name="connsiteY368" fmla="*/ 2581519 h 3006470"/>
                  <a:gd name="connsiteX369" fmla="*/ 743640 w 6006665"/>
                  <a:gd name="connsiteY369" fmla="*/ 2590609 h 3006470"/>
                  <a:gd name="connsiteX370" fmla="*/ 723188 w 6006665"/>
                  <a:gd name="connsiteY370" fmla="*/ 2633786 h 3006470"/>
                  <a:gd name="connsiteX371" fmla="*/ 747026 w 6006665"/>
                  <a:gd name="connsiteY371" fmla="*/ 2670627 h 3006470"/>
                  <a:gd name="connsiteX372" fmla="*/ 763548 w 6006665"/>
                  <a:gd name="connsiteY372" fmla="*/ 2667873 h 3006470"/>
                  <a:gd name="connsiteX373" fmla="*/ 764871 w 6006665"/>
                  <a:gd name="connsiteY373" fmla="*/ 2669637 h 3006470"/>
                  <a:gd name="connsiteX374" fmla="*/ 775455 w 6006665"/>
                  <a:gd name="connsiteY374" fmla="*/ 2667873 h 3006470"/>
                  <a:gd name="connsiteX375" fmla="*/ 802724 w 6006665"/>
                  <a:gd name="connsiteY375" fmla="*/ 2704232 h 3006470"/>
                  <a:gd name="connsiteX376" fmla="*/ 798179 w 6006665"/>
                  <a:gd name="connsiteY376" fmla="*/ 2731502 h 3006470"/>
                  <a:gd name="connsiteX377" fmla="*/ 818632 w 6006665"/>
                  <a:gd name="connsiteY377" fmla="*/ 2742864 h 3006470"/>
                  <a:gd name="connsiteX378" fmla="*/ 802724 w 6006665"/>
                  <a:gd name="connsiteY378" fmla="*/ 2774679 h 3006470"/>
                  <a:gd name="connsiteX379" fmla="*/ 766365 w 6006665"/>
                  <a:gd name="connsiteY379" fmla="*/ 2779224 h 3006470"/>
                  <a:gd name="connsiteX380" fmla="*/ 727733 w 6006665"/>
                  <a:gd name="connsiteY380" fmla="*/ 2838308 h 3006470"/>
                  <a:gd name="connsiteX381" fmla="*/ 759548 w 6006665"/>
                  <a:gd name="connsiteY381" fmla="*/ 2881485 h 3006470"/>
                  <a:gd name="connsiteX382" fmla="*/ 759548 w 6006665"/>
                  <a:gd name="connsiteY382" fmla="*/ 2920116 h 3006470"/>
                  <a:gd name="connsiteX383" fmla="*/ 798179 w 6006665"/>
                  <a:gd name="connsiteY383" fmla="*/ 2979201 h 3006470"/>
                  <a:gd name="connsiteX384" fmla="*/ 775455 w 6006665"/>
                  <a:gd name="connsiteY384" fmla="*/ 2995108 h 3006470"/>
                  <a:gd name="connsiteX385" fmla="*/ 770910 w 6006665"/>
                  <a:gd name="connsiteY385" fmla="*/ 3006470 h 3006470"/>
                  <a:gd name="connsiteX386" fmla="*/ 759003 w 6006665"/>
                  <a:gd name="connsiteY386" fmla="*/ 3006470 h 3006470"/>
                  <a:gd name="connsiteX387" fmla="*/ 755003 w 6006665"/>
                  <a:gd name="connsiteY387" fmla="*/ 3006470 h 3006470"/>
                  <a:gd name="connsiteX388" fmla="*/ 743096 w 6006665"/>
                  <a:gd name="connsiteY388" fmla="*/ 3006470 h 3006470"/>
                  <a:gd name="connsiteX389" fmla="*/ 715826 w 6006665"/>
                  <a:gd name="connsiteY389" fmla="*/ 2972383 h 3006470"/>
                  <a:gd name="connsiteX390" fmla="*/ 704464 w 6006665"/>
                  <a:gd name="connsiteY390" fmla="*/ 2972383 h 3006470"/>
                  <a:gd name="connsiteX391" fmla="*/ 684012 w 6006665"/>
                  <a:gd name="connsiteY391" fmla="*/ 2963293 h 3006470"/>
                  <a:gd name="connsiteX392" fmla="*/ 672649 w 6006665"/>
                  <a:gd name="connsiteY392" fmla="*/ 2940569 h 3006470"/>
                  <a:gd name="connsiteX393" fmla="*/ 645222 w 6006665"/>
                  <a:gd name="connsiteY393" fmla="*/ 2932732 h 3006470"/>
                  <a:gd name="connsiteX394" fmla="*/ 625472 w 6006665"/>
                  <a:gd name="connsiteY394" fmla="*/ 2936024 h 3006470"/>
                  <a:gd name="connsiteX395" fmla="*/ 623771 w 6006665"/>
                  <a:gd name="connsiteY395" fmla="*/ 2934323 h 3006470"/>
                  <a:gd name="connsiteX396" fmla="*/ 613565 w 6006665"/>
                  <a:gd name="connsiteY396" fmla="*/ 2936024 h 3006470"/>
                  <a:gd name="connsiteX397" fmla="*/ 609020 w 6006665"/>
                  <a:gd name="connsiteY397" fmla="*/ 2931479 h 3006470"/>
                  <a:gd name="connsiteX398" fmla="*/ 559026 w 6006665"/>
                  <a:gd name="connsiteY398" fmla="*/ 2904209 h 3006470"/>
                  <a:gd name="connsiteX399" fmla="*/ 506760 w 6006665"/>
                  <a:gd name="connsiteY399" fmla="*/ 2897392 h 3006470"/>
                  <a:gd name="connsiteX400" fmla="*/ 483280 w 6006665"/>
                  <a:gd name="connsiteY400" fmla="*/ 2890683 h 3006470"/>
                  <a:gd name="connsiteX401" fmla="*/ 480035 w 6006665"/>
                  <a:gd name="connsiteY401" fmla="*/ 2892847 h 3006470"/>
                  <a:gd name="connsiteX402" fmla="*/ 475042 w 6006665"/>
                  <a:gd name="connsiteY402" fmla="*/ 2888329 h 3006470"/>
                  <a:gd name="connsiteX403" fmla="*/ 474945 w 6006665"/>
                  <a:gd name="connsiteY403" fmla="*/ 2888302 h 3006470"/>
                  <a:gd name="connsiteX404" fmla="*/ 468128 w 6006665"/>
                  <a:gd name="connsiteY404" fmla="*/ 2892847 h 3006470"/>
                  <a:gd name="connsiteX405" fmla="*/ 420406 w 6006665"/>
                  <a:gd name="connsiteY405" fmla="*/ 2849670 h 3006470"/>
                  <a:gd name="connsiteX406" fmla="*/ 381774 w 6006665"/>
                  <a:gd name="connsiteY406" fmla="*/ 2833763 h 3006470"/>
                  <a:gd name="connsiteX407" fmla="*/ 349960 w 6006665"/>
                  <a:gd name="connsiteY407" fmla="*/ 2801948 h 3006470"/>
                  <a:gd name="connsiteX408" fmla="*/ 377229 w 6006665"/>
                  <a:gd name="connsiteY408" fmla="*/ 2795131 h 3006470"/>
                  <a:gd name="connsiteX409" fmla="*/ 404499 w 6006665"/>
                  <a:gd name="connsiteY409" fmla="*/ 2747409 h 3006470"/>
                  <a:gd name="connsiteX410" fmla="*/ 388591 w 6006665"/>
                  <a:gd name="connsiteY410" fmla="*/ 2731502 h 3006470"/>
                  <a:gd name="connsiteX411" fmla="*/ 440858 w 6006665"/>
                  <a:gd name="connsiteY411" fmla="*/ 2704232 h 3006470"/>
                  <a:gd name="connsiteX412" fmla="*/ 440858 w 6006665"/>
                  <a:gd name="connsiteY412" fmla="*/ 2701176 h 3006470"/>
                  <a:gd name="connsiteX413" fmla="*/ 416406 w 6006665"/>
                  <a:gd name="connsiteY413" fmla="*/ 2704232 h 3006470"/>
                  <a:gd name="connsiteX414" fmla="*/ 416406 w 6006665"/>
                  <a:gd name="connsiteY414" fmla="*/ 2702744 h 3006470"/>
                  <a:gd name="connsiteX415" fmla="*/ 404499 w 6006665"/>
                  <a:gd name="connsiteY415" fmla="*/ 2704232 h 3006470"/>
                  <a:gd name="connsiteX416" fmla="*/ 404499 w 6006665"/>
                  <a:gd name="connsiteY416" fmla="*/ 2683780 h 3006470"/>
                  <a:gd name="connsiteX417" fmla="*/ 424951 w 6006665"/>
                  <a:gd name="connsiteY417" fmla="*/ 2667873 h 3006470"/>
                  <a:gd name="connsiteX418" fmla="*/ 463583 w 6006665"/>
                  <a:gd name="connsiteY418" fmla="*/ 2661056 h 3006470"/>
                  <a:gd name="connsiteX419" fmla="*/ 468128 w 6006665"/>
                  <a:gd name="connsiteY419" fmla="*/ 2645148 h 3006470"/>
                  <a:gd name="connsiteX420" fmla="*/ 456765 w 6006665"/>
                  <a:gd name="connsiteY420" fmla="*/ 2613334 h 3006470"/>
                  <a:gd name="connsiteX421" fmla="*/ 474945 w 6006665"/>
                  <a:gd name="connsiteY421" fmla="*/ 2586064 h 3006470"/>
                  <a:gd name="connsiteX422" fmla="*/ 474945 w 6006665"/>
                  <a:gd name="connsiteY422" fmla="*/ 2565612 h 3006470"/>
                  <a:gd name="connsiteX423" fmla="*/ 420406 w 6006665"/>
                  <a:gd name="connsiteY423" fmla="*/ 2547432 h 3006470"/>
                  <a:gd name="connsiteX424" fmla="*/ 409588 w 6006665"/>
                  <a:gd name="connsiteY424" fmla="*/ 2547432 h 3006470"/>
                  <a:gd name="connsiteX425" fmla="*/ 397681 w 6006665"/>
                  <a:gd name="connsiteY425" fmla="*/ 2547432 h 3006470"/>
                  <a:gd name="connsiteX426" fmla="*/ 379485 w 6006665"/>
                  <a:gd name="connsiteY426" fmla="*/ 2525193 h 3006470"/>
                  <a:gd name="connsiteX427" fmla="*/ 357322 w 6006665"/>
                  <a:gd name="connsiteY427" fmla="*/ 2531525 h 3006470"/>
                  <a:gd name="connsiteX428" fmla="*/ 352842 w 6006665"/>
                  <a:gd name="connsiteY428" fmla="*/ 2529403 h 3006470"/>
                  <a:gd name="connsiteX429" fmla="*/ 345415 w 6006665"/>
                  <a:gd name="connsiteY429" fmla="*/ 2531525 h 3006470"/>
                  <a:gd name="connsiteX430" fmla="*/ 302238 w 6006665"/>
                  <a:gd name="connsiteY430" fmla="*/ 2511073 h 3006470"/>
                  <a:gd name="connsiteX431" fmla="*/ 302238 w 6006665"/>
                  <a:gd name="connsiteY431" fmla="*/ 2499711 h 3006470"/>
                  <a:gd name="connsiteX432" fmla="*/ 286331 w 6006665"/>
                  <a:gd name="connsiteY432" fmla="*/ 2472441 h 3006470"/>
                  <a:gd name="connsiteX433" fmla="*/ 270968 w 6006665"/>
                  <a:gd name="connsiteY433" fmla="*/ 2472441 h 3006470"/>
                  <a:gd name="connsiteX434" fmla="*/ 259061 w 6006665"/>
                  <a:gd name="connsiteY434" fmla="*/ 2472441 h 3006470"/>
                  <a:gd name="connsiteX435" fmla="*/ 254516 w 6006665"/>
                  <a:gd name="connsiteY435" fmla="*/ 2456534 h 3006470"/>
                  <a:gd name="connsiteX436" fmla="*/ 263606 w 6006665"/>
                  <a:gd name="connsiteY436" fmla="*/ 2440627 h 3006470"/>
                  <a:gd name="connsiteX437" fmla="*/ 243991 w 6006665"/>
                  <a:gd name="connsiteY437" fmla="*/ 2410114 h 3006470"/>
                  <a:gd name="connsiteX438" fmla="*/ 216429 w 6006665"/>
                  <a:gd name="connsiteY438" fmla="*/ 2413357 h 3006470"/>
                  <a:gd name="connsiteX439" fmla="*/ 212956 w 6006665"/>
                  <a:gd name="connsiteY439" fmla="*/ 2412365 h 3006470"/>
                  <a:gd name="connsiteX440" fmla="*/ 204522 w 6006665"/>
                  <a:gd name="connsiteY440" fmla="*/ 2413357 h 3006470"/>
                  <a:gd name="connsiteX441" fmla="*/ 199623 w 6006665"/>
                  <a:gd name="connsiteY441" fmla="*/ 2411957 h 3006470"/>
                  <a:gd name="connsiteX442" fmla="*/ 195977 w 6006665"/>
                  <a:gd name="connsiteY442" fmla="*/ 2424719 h 3006470"/>
                  <a:gd name="connsiteX443" fmla="*/ 184968 w 6006665"/>
                  <a:gd name="connsiteY443" fmla="*/ 2421574 h 3006470"/>
                  <a:gd name="connsiteX444" fmla="*/ 184070 w 6006665"/>
                  <a:gd name="connsiteY444" fmla="*/ 2424719 h 3006470"/>
                  <a:gd name="connsiteX445" fmla="*/ 168163 w 6006665"/>
                  <a:gd name="connsiteY445" fmla="*/ 2420174 h 3006470"/>
                  <a:gd name="connsiteX446" fmla="*/ 156800 w 6006665"/>
                  <a:gd name="connsiteY446" fmla="*/ 2381542 h 3006470"/>
                  <a:gd name="connsiteX447" fmla="*/ 152255 w 6006665"/>
                  <a:gd name="connsiteY447" fmla="*/ 2365635 h 3006470"/>
                  <a:gd name="connsiteX448" fmla="*/ 156800 w 6006665"/>
                  <a:gd name="connsiteY448" fmla="*/ 2361090 h 3006470"/>
                  <a:gd name="connsiteX449" fmla="*/ 168707 w 6006665"/>
                  <a:gd name="connsiteY449" fmla="*/ 2361090 h 3006470"/>
                  <a:gd name="connsiteX450" fmla="*/ 188615 w 6006665"/>
                  <a:gd name="connsiteY450" fmla="*/ 2361090 h 3006470"/>
                  <a:gd name="connsiteX451" fmla="*/ 199977 w 6006665"/>
                  <a:gd name="connsiteY451" fmla="*/ 2349728 h 3006470"/>
                  <a:gd name="connsiteX452" fmla="*/ 188615 w 6006665"/>
                  <a:gd name="connsiteY452" fmla="*/ 2327003 h 3006470"/>
                  <a:gd name="connsiteX453" fmla="*/ 168163 w 6006665"/>
                  <a:gd name="connsiteY453" fmla="*/ 2317914 h 3006470"/>
                  <a:gd name="connsiteX454" fmla="*/ 168163 w 6006665"/>
                  <a:gd name="connsiteY454" fmla="*/ 2311096 h 3006470"/>
                  <a:gd name="connsiteX455" fmla="*/ 152255 w 6006665"/>
                  <a:gd name="connsiteY455" fmla="*/ 2295189 h 3006470"/>
                  <a:gd name="connsiteX456" fmla="*/ 129531 w 6006665"/>
                  <a:gd name="connsiteY456" fmla="*/ 2258829 h 3006470"/>
                  <a:gd name="connsiteX457" fmla="*/ 140893 w 6006665"/>
                  <a:gd name="connsiteY457" fmla="*/ 2236105 h 3006470"/>
                  <a:gd name="connsiteX458" fmla="*/ 136348 w 6006665"/>
                  <a:gd name="connsiteY458" fmla="*/ 2208835 h 3006470"/>
                  <a:gd name="connsiteX459" fmla="*/ 103789 w 6006665"/>
                  <a:gd name="connsiteY459" fmla="*/ 2195428 h 3006470"/>
                  <a:gd name="connsiteX460" fmla="*/ 93716 w 6006665"/>
                  <a:gd name="connsiteY460" fmla="*/ 2199745 h 3006470"/>
                  <a:gd name="connsiteX461" fmla="*/ 91868 w 6006665"/>
                  <a:gd name="connsiteY461" fmla="*/ 2195434 h 3006470"/>
                  <a:gd name="connsiteX462" fmla="*/ 81809 w 6006665"/>
                  <a:gd name="connsiteY462" fmla="*/ 2199745 h 3006470"/>
                  <a:gd name="connsiteX463" fmla="*/ 74992 w 6006665"/>
                  <a:gd name="connsiteY463" fmla="*/ 2183838 h 3006470"/>
                  <a:gd name="connsiteX464" fmla="*/ 34087 w 6006665"/>
                  <a:gd name="connsiteY464" fmla="*/ 2172476 h 3006470"/>
                  <a:gd name="connsiteX465" fmla="*/ 22725 w 6006665"/>
                  <a:gd name="connsiteY465" fmla="*/ 2129299 h 3006470"/>
                  <a:gd name="connsiteX466" fmla="*/ 22725 w 6006665"/>
                  <a:gd name="connsiteY466" fmla="*/ 2097484 h 3006470"/>
                  <a:gd name="connsiteX467" fmla="*/ 0 w 6006665"/>
                  <a:gd name="connsiteY467" fmla="*/ 2081577 h 3006470"/>
                  <a:gd name="connsiteX468" fmla="*/ 15907 w 6006665"/>
                  <a:gd name="connsiteY468" fmla="*/ 2058853 h 3006470"/>
                  <a:gd name="connsiteX469" fmla="*/ 6818 w 6006665"/>
                  <a:gd name="connsiteY469" fmla="*/ 1995224 h 3006470"/>
                  <a:gd name="connsiteX470" fmla="*/ 34087 w 6006665"/>
                  <a:gd name="connsiteY470" fmla="*/ 1952047 h 3006470"/>
                  <a:gd name="connsiteX471" fmla="*/ 27270 w 6006665"/>
                  <a:gd name="connsiteY471" fmla="*/ 1940685 h 3006470"/>
                  <a:gd name="connsiteX472" fmla="*/ 88743 w 6006665"/>
                  <a:gd name="connsiteY472" fmla="*/ 1895954 h 3006470"/>
                  <a:gd name="connsiteX473" fmla="*/ 27270 w 6006665"/>
                  <a:gd name="connsiteY473" fmla="*/ 1865693 h 3006470"/>
                  <a:gd name="connsiteX474" fmla="*/ 79805 w 6006665"/>
                  <a:gd name="connsiteY474" fmla="*/ 1774684 h 3006470"/>
                  <a:gd name="connsiteX475" fmla="*/ 128972 w 6006665"/>
                  <a:gd name="connsiteY475" fmla="*/ 1737302 h 3006470"/>
                  <a:gd name="connsiteX476" fmla="*/ 162900 w 6006665"/>
                  <a:gd name="connsiteY476" fmla="*/ 1645034 h 3006470"/>
                  <a:gd name="connsiteX477" fmla="*/ 102261 w 6006665"/>
                  <a:gd name="connsiteY477" fmla="*/ 1629357 h 3006470"/>
                  <a:gd name="connsiteX478" fmla="*/ 118168 w 6006665"/>
                  <a:gd name="connsiteY478" fmla="*/ 1574818 h 3006470"/>
                  <a:gd name="connsiteX479" fmla="*/ 86354 w 6006665"/>
                  <a:gd name="connsiteY479" fmla="*/ 1511189 h 3006470"/>
                  <a:gd name="connsiteX480" fmla="*/ 109078 w 6006665"/>
                  <a:gd name="connsiteY480" fmla="*/ 1436197 h 3006470"/>
                  <a:gd name="connsiteX481" fmla="*/ 70447 w 6006665"/>
                  <a:gd name="connsiteY481" fmla="*/ 1333936 h 3006470"/>
                  <a:gd name="connsiteX482" fmla="*/ 102261 w 6006665"/>
                  <a:gd name="connsiteY482" fmla="*/ 1263490 h 3006470"/>
                  <a:gd name="connsiteX483" fmla="*/ 43177 w 6006665"/>
                  <a:gd name="connsiteY483" fmla="*/ 1197589 h 3006470"/>
                  <a:gd name="connsiteX484" fmla="*/ 49994 w 6006665"/>
                  <a:gd name="connsiteY484" fmla="*/ 1122597 h 3006470"/>
                  <a:gd name="connsiteX485" fmla="*/ 81809 w 6006665"/>
                  <a:gd name="connsiteY485" fmla="*/ 1118052 h 3006470"/>
                  <a:gd name="connsiteX486" fmla="*/ 145438 w 6006665"/>
                  <a:gd name="connsiteY486" fmla="*/ 1074876 h 3006470"/>
                  <a:gd name="connsiteX487" fmla="*/ 184070 w 6006665"/>
                  <a:gd name="connsiteY487" fmla="*/ 1036244 h 3006470"/>
                  <a:gd name="connsiteX488" fmla="*/ 189699 w 6006665"/>
                  <a:gd name="connsiteY488" fmla="*/ 1042522 h 3006470"/>
                  <a:gd name="connsiteX489" fmla="*/ 195977 w 6006665"/>
                  <a:gd name="connsiteY489" fmla="*/ 1036244 h 3006470"/>
                  <a:gd name="connsiteX490" fmla="*/ 255061 w 6006665"/>
                  <a:gd name="connsiteY490" fmla="*/ 1102145 h 3006470"/>
                  <a:gd name="connsiteX491" fmla="*/ 350504 w 6006665"/>
                  <a:gd name="connsiteY491" fmla="*/ 1122597 h 3006470"/>
                  <a:gd name="connsiteX492" fmla="*/ 454806 w 6006665"/>
                  <a:gd name="connsiteY492" fmla="*/ 1205729 h 3006470"/>
                  <a:gd name="connsiteX493" fmla="*/ 486621 w 6006665"/>
                  <a:gd name="connsiteY493" fmla="*/ 1283942 h 3006470"/>
                  <a:gd name="connsiteX494" fmla="*/ 523211 w 6006665"/>
                  <a:gd name="connsiteY494" fmla="*/ 1343026 h 3006470"/>
                  <a:gd name="connsiteX495" fmla="*/ 486852 w 6006665"/>
                  <a:gd name="connsiteY495" fmla="*/ 1397565 h 3006470"/>
                  <a:gd name="connsiteX496" fmla="*/ 420951 w 6006665"/>
                  <a:gd name="connsiteY496" fmla="*/ 1418018 h 3006470"/>
                  <a:gd name="connsiteX497" fmla="*/ 415909 w 6006665"/>
                  <a:gd name="connsiteY497" fmla="*/ 1415887 h 3006470"/>
                  <a:gd name="connsiteX498" fmla="*/ 409044 w 6006665"/>
                  <a:gd name="connsiteY498" fmla="*/ 1418018 h 3006470"/>
                  <a:gd name="connsiteX499" fmla="*/ 252950 w 6006665"/>
                  <a:gd name="connsiteY499" fmla="*/ 1352062 h 3006470"/>
                  <a:gd name="connsiteX500" fmla="*/ 268926 w 6006665"/>
                  <a:gd name="connsiteY500" fmla="*/ 1346738 h 3006470"/>
                  <a:gd name="connsiteX501" fmla="*/ 291420 w 6006665"/>
                  <a:gd name="connsiteY501" fmla="*/ 1429380 h 3006470"/>
                  <a:gd name="connsiteX502" fmla="*/ 291420 w 6006665"/>
                  <a:gd name="connsiteY502" fmla="*/ 1468012 h 3006470"/>
                  <a:gd name="connsiteX503" fmla="*/ 298238 w 6006665"/>
                  <a:gd name="connsiteY503" fmla="*/ 1554366 h 3006470"/>
                  <a:gd name="connsiteX504" fmla="*/ 345959 w 6006665"/>
                  <a:gd name="connsiteY504" fmla="*/ 1586180 h 3006470"/>
                  <a:gd name="connsiteX505" fmla="*/ 362087 w 6006665"/>
                  <a:gd name="connsiteY505" fmla="*/ 1595588 h 3006470"/>
                  <a:gd name="connsiteX506" fmla="*/ 365867 w 6006665"/>
                  <a:gd name="connsiteY506" fmla="*/ 1563455 h 3006470"/>
                  <a:gd name="connsiteX507" fmla="*/ 345415 w 6006665"/>
                  <a:gd name="connsiteY507" fmla="*/ 1527096 h 3006470"/>
                  <a:gd name="connsiteX508" fmla="*/ 365867 w 6006665"/>
                  <a:gd name="connsiteY508" fmla="*/ 1495281 h 3006470"/>
                  <a:gd name="connsiteX509" fmla="*/ 374560 w 6006665"/>
                  <a:gd name="connsiteY509" fmla="*/ 1500280 h 3006470"/>
                  <a:gd name="connsiteX510" fmla="*/ 377774 w 6006665"/>
                  <a:gd name="connsiteY510" fmla="*/ 1495281 h 3006470"/>
                  <a:gd name="connsiteX511" fmla="*/ 461933 w 6006665"/>
                  <a:gd name="connsiteY511" fmla="*/ 1543673 h 3006470"/>
                  <a:gd name="connsiteX512" fmla="*/ 484035 w 6006665"/>
                  <a:gd name="connsiteY512" fmla="*/ 1527096 h 3006470"/>
                  <a:gd name="connsiteX513" fmla="*/ 463583 w 6006665"/>
                  <a:gd name="connsiteY513" fmla="*/ 1461194 h 3006470"/>
                  <a:gd name="connsiteX514" fmla="*/ 549936 w 6006665"/>
                  <a:gd name="connsiteY514" fmla="*/ 1374841 h 3006470"/>
                  <a:gd name="connsiteX515" fmla="*/ 559742 w 6006665"/>
                  <a:gd name="connsiteY515" fmla="*/ 1376942 h 3006470"/>
                  <a:gd name="connsiteX516" fmla="*/ 561843 w 6006665"/>
                  <a:gd name="connsiteY516" fmla="*/ 1374841 h 3006470"/>
                  <a:gd name="connsiteX517" fmla="*/ 593658 w 6006665"/>
                  <a:gd name="connsiteY517" fmla="*/ 1381658 h 3006470"/>
                  <a:gd name="connsiteX518" fmla="*/ 620945 w 6006665"/>
                  <a:gd name="connsiteY518" fmla="*/ 1405535 h 3006470"/>
                  <a:gd name="connsiteX519" fmla="*/ 640835 w 6006665"/>
                  <a:gd name="connsiteY519" fmla="*/ 1349844 h 3006470"/>
                  <a:gd name="connsiteX520" fmla="*/ 609020 w 6006665"/>
                  <a:gd name="connsiteY520" fmla="*/ 1295305 h 3006470"/>
                  <a:gd name="connsiteX521" fmla="*/ 624928 w 6006665"/>
                  <a:gd name="connsiteY521" fmla="*/ 1236221 h 3006470"/>
                  <a:gd name="connsiteX522" fmla="*/ 597658 w 6006665"/>
                  <a:gd name="connsiteY522" fmla="*/ 1177136 h 3006470"/>
                  <a:gd name="connsiteX523" fmla="*/ 611562 w 6006665"/>
                  <a:gd name="connsiteY523" fmla="*/ 1181462 h 3006470"/>
                  <a:gd name="connsiteX524" fmla="*/ 609565 w 6006665"/>
                  <a:gd name="connsiteY524" fmla="*/ 1177136 h 3006470"/>
                  <a:gd name="connsiteX525" fmla="*/ 711826 w 6006665"/>
                  <a:gd name="connsiteY525" fmla="*/ 1208951 h 3006470"/>
                  <a:gd name="connsiteX526" fmla="*/ 732278 w 6006665"/>
                  <a:gd name="connsiteY526" fmla="*/ 1263490 h 3006470"/>
                  <a:gd name="connsiteX527" fmla="*/ 684556 w 6006665"/>
                  <a:gd name="connsiteY527" fmla="*/ 1274852 h 3006470"/>
                  <a:gd name="connsiteX528" fmla="*/ 684556 w 6006665"/>
                  <a:gd name="connsiteY528" fmla="*/ 1327119 h 3006470"/>
                  <a:gd name="connsiteX529" fmla="*/ 713309 w 6006665"/>
                  <a:gd name="connsiteY529" fmla="*/ 1355872 h 3006470"/>
                  <a:gd name="connsiteX530" fmla="*/ 763548 w 6006665"/>
                  <a:gd name="connsiteY530" fmla="*/ 1338481 h 3006470"/>
                  <a:gd name="connsiteX531" fmla="*/ 770365 w 6006665"/>
                  <a:gd name="connsiteY531" fmla="*/ 1279397 h 3006470"/>
                  <a:gd name="connsiteX532" fmla="*/ 845357 w 6006665"/>
                  <a:gd name="connsiteY532" fmla="*/ 1188761 h 3006470"/>
                  <a:gd name="connsiteX533" fmla="*/ 917728 w 6006665"/>
                  <a:gd name="connsiteY533" fmla="*/ 1145322 h 3006470"/>
                  <a:gd name="connsiteX534" fmla="*/ 918194 w 6006665"/>
                  <a:gd name="connsiteY534" fmla="*/ 1198147 h 3006470"/>
                  <a:gd name="connsiteX535" fmla="*/ 975937 w 6006665"/>
                  <a:gd name="connsiteY535" fmla="*/ 1115283 h 3006470"/>
                  <a:gd name="connsiteX536" fmla="*/ 1074397 w 6006665"/>
                  <a:gd name="connsiteY536" fmla="*/ 1141283 h 3006470"/>
                  <a:gd name="connsiteX537" fmla="*/ 979977 w 6006665"/>
                  <a:gd name="connsiteY537" fmla="*/ 1213496 h 3006470"/>
                  <a:gd name="connsiteX538" fmla="*/ 1012666 w 6006665"/>
                  <a:gd name="connsiteY538" fmla="*/ 1218657 h 3006470"/>
                  <a:gd name="connsiteX539" fmla="*/ 1038516 w 6006665"/>
                  <a:gd name="connsiteY539" fmla="*/ 1188499 h 3006470"/>
                  <a:gd name="connsiteX540" fmla="*/ 1050423 w 6006665"/>
                  <a:gd name="connsiteY540" fmla="*/ 1188499 h 3006470"/>
                  <a:gd name="connsiteX541" fmla="*/ 1108962 w 6006665"/>
                  <a:gd name="connsiteY541" fmla="*/ 1188499 h 3006470"/>
                  <a:gd name="connsiteX542" fmla="*/ 1161229 w 6006665"/>
                  <a:gd name="connsiteY542" fmla="*/ 1145322 h 3006470"/>
                  <a:gd name="connsiteX543" fmla="*/ 1165711 w 6006665"/>
                  <a:gd name="connsiteY543" fmla="*/ 1151456 h 3006470"/>
                  <a:gd name="connsiteX544" fmla="*/ 1160939 w 6006665"/>
                  <a:gd name="connsiteY544" fmla="*/ 1169715 h 3006470"/>
                  <a:gd name="connsiteX545" fmla="*/ 1210035 w 6006665"/>
                  <a:gd name="connsiteY545" fmla="*/ 1195815 h 3006470"/>
                  <a:gd name="connsiteX546" fmla="*/ 1247583 w 6006665"/>
                  <a:gd name="connsiteY546" fmla="*/ 1138505 h 3006470"/>
                  <a:gd name="connsiteX547" fmla="*/ 1211223 w 6006665"/>
                  <a:gd name="connsiteY547" fmla="*/ 1079421 h 3006470"/>
                  <a:gd name="connsiteX548" fmla="*/ 1227130 w 6006665"/>
                  <a:gd name="connsiteY548" fmla="*/ 1043061 h 3006470"/>
                  <a:gd name="connsiteX549" fmla="*/ 1237665 w 6006665"/>
                  <a:gd name="connsiteY549" fmla="*/ 1046199 h 3006470"/>
                  <a:gd name="connsiteX550" fmla="*/ 1251910 w 6006665"/>
                  <a:gd name="connsiteY550" fmla="*/ 1017311 h 3006470"/>
                  <a:gd name="connsiteX551" fmla="*/ 1345843 w 6006665"/>
                  <a:gd name="connsiteY551" fmla="*/ 1074876 h 3006470"/>
                  <a:gd name="connsiteX552" fmla="*/ 1400382 w 6006665"/>
                  <a:gd name="connsiteY552" fmla="*/ 1106690 h 3006470"/>
                  <a:gd name="connsiteX553" fmla="*/ 1519756 w 6006665"/>
                  <a:gd name="connsiteY553" fmla="*/ 1213274 h 3006470"/>
                  <a:gd name="connsiteX554" fmla="*/ 1543003 w 6006665"/>
                  <a:gd name="connsiteY554" fmla="*/ 1172592 h 3006470"/>
                  <a:gd name="connsiteX555" fmla="*/ 1506643 w 6006665"/>
                  <a:gd name="connsiteY555" fmla="*/ 1118052 h 3006470"/>
                  <a:gd name="connsiteX556" fmla="*/ 1506643 w 6006665"/>
                  <a:gd name="connsiteY556" fmla="*/ 1095328 h 3006470"/>
                  <a:gd name="connsiteX557" fmla="*/ 1463467 w 6006665"/>
                  <a:gd name="connsiteY557" fmla="*/ 1086238 h 3006470"/>
                  <a:gd name="connsiteX558" fmla="*/ 1472556 w 6006665"/>
                  <a:gd name="connsiteY558" fmla="*/ 1036244 h 3006470"/>
                  <a:gd name="connsiteX559" fmla="*/ 1452104 w 6006665"/>
                  <a:gd name="connsiteY559" fmla="*/ 949890 h 3006470"/>
                  <a:gd name="connsiteX560" fmla="*/ 1439230 w 6006665"/>
                  <a:gd name="connsiteY560" fmla="*/ 900656 h 3006470"/>
                  <a:gd name="connsiteX561" fmla="*/ 1496803 w 6006665"/>
                  <a:gd name="connsiteY561" fmla="*/ 806980 h 3006470"/>
                  <a:gd name="connsiteX562" fmla="*/ 1543003 w 6006665"/>
                  <a:gd name="connsiteY562" fmla="*/ 697647 h 3006470"/>
                  <a:gd name="connsiteX563" fmla="*/ 1570272 w 6006665"/>
                  <a:gd name="connsiteY563" fmla="*/ 677194 h 3006470"/>
                  <a:gd name="connsiteX564" fmla="*/ 1578688 w 6006665"/>
                  <a:gd name="connsiteY564" fmla="*/ 679813 h 3006470"/>
                  <a:gd name="connsiteX565" fmla="*/ 1620802 w 6006665"/>
                  <a:gd name="connsiteY565" fmla="*/ 660028 h 3006470"/>
                  <a:gd name="connsiteX566" fmla="*/ 1684440 w 6006665"/>
                  <a:gd name="connsiteY566" fmla="*/ 709009 h 3006470"/>
                  <a:gd name="connsiteX567" fmla="*/ 1688985 w 6006665"/>
                  <a:gd name="connsiteY567" fmla="*/ 779455 h 3006470"/>
                  <a:gd name="connsiteX568" fmla="*/ 1652625 w 6006665"/>
                  <a:gd name="connsiteY568" fmla="*/ 870354 h 3006470"/>
                  <a:gd name="connsiteX569" fmla="*/ 1679895 w 6006665"/>
                  <a:gd name="connsiteY569" fmla="*/ 908986 h 3006470"/>
                  <a:gd name="connsiteX570" fmla="*/ 1688985 w 6006665"/>
                  <a:gd name="connsiteY570" fmla="*/ 983977 h 3006470"/>
                  <a:gd name="connsiteX571" fmla="*/ 1679895 w 6006665"/>
                  <a:gd name="connsiteY571" fmla="*/ 1129415 h 3006470"/>
                  <a:gd name="connsiteX572" fmla="*/ 1723072 w 6006665"/>
                  <a:gd name="connsiteY572" fmla="*/ 1193044 h 3006470"/>
                  <a:gd name="connsiteX573" fmla="*/ 1704892 w 6006665"/>
                  <a:gd name="connsiteY573" fmla="*/ 1256673 h 3006470"/>
                  <a:gd name="connsiteX574" fmla="*/ 1636718 w 6006665"/>
                  <a:gd name="connsiteY574" fmla="*/ 1393021 h 3006470"/>
                  <a:gd name="connsiteX575" fmla="*/ 1662494 w 6006665"/>
                  <a:gd name="connsiteY575" fmla="*/ 1399465 h 3006470"/>
                  <a:gd name="connsiteX576" fmla="*/ 1677078 w 6006665"/>
                  <a:gd name="connsiteY576" fmla="*/ 1370296 h 3006470"/>
                  <a:gd name="connsiteX577" fmla="*/ 1720255 w 6006665"/>
                  <a:gd name="connsiteY577" fmla="*/ 1349844 h 3006470"/>
                  <a:gd name="connsiteX578" fmla="*/ 1731617 w 6006665"/>
                  <a:gd name="connsiteY578" fmla="*/ 1299850 h 3006470"/>
                  <a:gd name="connsiteX579" fmla="*/ 1758887 w 6006665"/>
                  <a:gd name="connsiteY579" fmla="*/ 1256673 h 3006470"/>
                  <a:gd name="connsiteX580" fmla="*/ 1760555 w 6006665"/>
                  <a:gd name="connsiteY580" fmla="*/ 1191490 h 3006470"/>
                  <a:gd name="connsiteX581" fmla="*/ 1758886 w 6006665"/>
                  <a:gd name="connsiteY581" fmla="*/ 1085173 h 3006470"/>
                  <a:gd name="connsiteX582" fmla="*/ 1923055 w 6006665"/>
                  <a:gd name="connsiteY582" fmla="*/ 1122597 h 3006470"/>
                  <a:gd name="connsiteX583" fmla="*/ 1887300 w 6006665"/>
                  <a:gd name="connsiteY583" fmla="*/ 1070329 h 3006470"/>
                  <a:gd name="connsiteX584" fmla="*/ 1785604 w 6006665"/>
                  <a:gd name="connsiteY584" fmla="*/ 1036860 h 3006470"/>
                  <a:gd name="connsiteX585" fmla="*/ 1736162 w 6006665"/>
                  <a:gd name="connsiteY585" fmla="*/ 961252 h 3006470"/>
                  <a:gd name="connsiteX586" fmla="*/ 1688440 w 6006665"/>
                  <a:gd name="connsiteY586" fmla="*/ 865809 h 3006470"/>
                  <a:gd name="connsiteX587" fmla="*/ 1752069 w 6006665"/>
                  <a:gd name="connsiteY587" fmla="*/ 788545 h 3006470"/>
                  <a:gd name="connsiteX588" fmla="*/ 1747524 w 6006665"/>
                  <a:gd name="connsiteY588" fmla="*/ 704464 h 3006470"/>
                  <a:gd name="connsiteX589" fmla="*/ 1763431 w 6006665"/>
                  <a:gd name="connsiteY589" fmla="*/ 697647 h 3006470"/>
                  <a:gd name="connsiteX590" fmla="*/ 1764877 w 6006665"/>
                  <a:gd name="connsiteY590" fmla="*/ 702130 h 3006470"/>
                  <a:gd name="connsiteX591" fmla="*/ 1775339 w 6006665"/>
                  <a:gd name="connsiteY591" fmla="*/ 697647 h 3006470"/>
                  <a:gd name="connsiteX592" fmla="*/ 1798063 w 6006665"/>
                  <a:gd name="connsiteY592" fmla="*/ 768093 h 3006470"/>
                  <a:gd name="connsiteX593" fmla="*/ 1791454 w 6006665"/>
                  <a:gd name="connsiteY593" fmla="*/ 815304 h 3006470"/>
                  <a:gd name="connsiteX594" fmla="*/ 1854330 w 6006665"/>
                  <a:gd name="connsiteY594" fmla="*/ 772638 h 3006470"/>
                  <a:gd name="connsiteX595" fmla="*/ 1931594 w 6006665"/>
                  <a:gd name="connsiteY595" fmla="*/ 763548 h 3006470"/>
                  <a:gd name="connsiteX596" fmla="*/ 1932772 w 6006665"/>
                  <a:gd name="connsiteY596" fmla="*/ 764810 h 3006470"/>
                  <a:gd name="connsiteX597" fmla="*/ 1949600 w 6006665"/>
                  <a:gd name="connsiteY597" fmla="*/ 800138 h 3006470"/>
                  <a:gd name="connsiteX598" fmla="*/ 2061788 w 6006665"/>
                  <a:gd name="connsiteY598" fmla="*/ 891155 h 3006470"/>
                  <a:gd name="connsiteX599" fmla="*/ 1987802 w 6006665"/>
                  <a:gd name="connsiteY599" fmla="*/ 736278 h 3006470"/>
                  <a:gd name="connsiteX600" fmla="*/ 1963408 w 6006665"/>
                  <a:gd name="connsiteY600" fmla="*/ 595386 h 3006470"/>
                  <a:gd name="connsiteX601" fmla="*/ 2027037 w 6006665"/>
                  <a:gd name="connsiteY601" fmla="*/ 574934 h 3006470"/>
                  <a:gd name="connsiteX602" fmla="*/ 2037269 w 6006665"/>
                  <a:gd name="connsiteY602" fmla="*/ 575472 h 3006470"/>
                  <a:gd name="connsiteX603" fmla="*/ 2038944 w 6006665"/>
                  <a:gd name="connsiteY603" fmla="*/ 574934 h 3006470"/>
                  <a:gd name="connsiteX604" fmla="*/ 2115414 w 6006665"/>
                  <a:gd name="connsiteY604" fmla="*/ 578958 h 3006470"/>
                  <a:gd name="connsiteX605" fmla="*/ 2167179 w 6006665"/>
                  <a:gd name="connsiteY605" fmla="*/ 554733 h 3006470"/>
                  <a:gd name="connsiteX606" fmla="*/ 2146473 w 6006665"/>
                  <a:gd name="connsiteY606" fmla="*/ 488832 h 3006470"/>
                  <a:gd name="connsiteX607" fmla="*/ 2169957 w 6006665"/>
                  <a:gd name="connsiteY607" fmla="*/ 449431 h 3006470"/>
                  <a:gd name="connsiteX608" fmla="*/ 2264632 w 6006665"/>
                  <a:gd name="connsiteY608" fmla="*/ 393389 h 3006470"/>
                  <a:gd name="connsiteX609" fmla="*/ 2317913 w 6006665"/>
                  <a:gd name="connsiteY609" fmla="*/ 322690 h 3006470"/>
                  <a:gd name="connsiteX610" fmla="*/ 2385841 w 6006665"/>
                  <a:gd name="connsiteY610" fmla="*/ 343134 h 3006470"/>
                  <a:gd name="connsiteX611" fmla="*/ 2429263 w 6006665"/>
                  <a:gd name="connsiteY611" fmla="*/ 263606 h 3006470"/>
                  <a:gd name="connsiteX612" fmla="*/ 2526979 w 6006665"/>
                  <a:gd name="connsiteY612" fmla="*/ 252244 h 3006470"/>
                  <a:gd name="connsiteX613" fmla="*/ 2528058 w 6006665"/>
                  <a:gd name="connsiteY613" fmla="*/ 253503 h 3006470"/>
                  <a:gd name="connsiteX614" fmla="*/ 2538886 w 6006665"/>
                  <a:gd name="connsiteY614" fmla="*/ 252244 h 3006470"/>
                  <a:gd name="connsiteX615" fmla="*/ 2560820 w 6006665"/>
                  <a:gd name="connsiteY615" fmla="*/ 277833 h 3006470"/>
                  <a:gd name="connsiteX616" fmla="*/ 2640602 w 6006665"/>
                  <a:gd name="connsiteY616" fmla="*/ 202249 h 3006470"/>
                  <a:gd name="connsiteX617" fmla="*/ 2652509 w 6006665"/>
                  <a:gd name="connsiteY617" fmla="*/ 202249 h 3006470"/>
                  <a:gd name="connsiteX618" fmla="*/ 2704231 w 6006665"/>
                  <a:gd name="connsiteY618" fmla="*/ 202249 h 3006470"/>
                  <a:gd name="connsiteX619" fmla="*/ 2715593 w 6006665"/>
                  <a:gd name="connsiteY61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82811 w 6006665"/>
                  <a:gd name="connsiteY192" fmla="*/ 1972100 h 3006470"/>
                  <a:gd name="connsiteX193" fmla="*/ 4237290 w 6006665"/>
                  <a:gd name="connsiteY193" fmla="*/ 1993297 h 3006470"/>
                  <a:gd name="connsiteX194" fmla="*/ 4211507 w 6006665"/>
                  <a:gd name="connsiteY194" fmla="*/ 2046374 h 3006470"/>
                  <a:gd name="connsiteX195" fmla="*/ 4161046 w 6006665"/>
                  <a:gd name="connsiteY195" fmla="*/ 2105661 h 3006470"/>
                  <a:gd name="connsiteX196" fmla="*/ 4077810 w 6006665"/>
                  <a:gd name="connsiteY196" fmla="*/ 2144418 h 3006470"/>
                  <a:gd name="connsiteX197" fmla="*/ 4039187 w 6006665"/>
                  <a:gd name="connsiteY197" fmla="*/ 2203838 h 3006470"/>
                  <a:gd name="connsiteX198" fmla="*/ 3993086 w 6006665"/>
                  <a:gd name="connsiteY198" fmla="*/ 2224750 h 3006470"/>
                  <a:gd name="connsiteX199" fmla="*/ 3993215 w 6006665"/>
                  <a:gd name="connsiteY199" fmla="*/ 2264821 h 3006470"/>
                  <a:gd name="connsiteX200" fmla="*/ 4038712 w 6006665"/>
                  <a:gd name="connsiteY200" fmla="*/ 2267919 h 3006470"/>
                  <a:gd name="connsiteX201" fmla="*/ 4059164 w 6006665"/>
                  <a:gd name="connsiteY201" fmla="*/ 2311096 h 3006470"/>
                  <a:gd name="connsiteX202" fmla="*/ 4087782 w 6006665"/>
                  <a:gd name="connsiteY202" fmla="*/ 2319513 h 3006470"/>
                  <a:gd name="connsiteX203" fmla="*/ 4106341 w 6006665"/>
                  <a:gd name="connsiteY203" fmla="*/ 2290644 h 3006470"/>
                  <a:gd name="connsiteX204" fmla="*/ 4117411 w 6006665"/>
                  <a:gd name="connsiteY204" fmla="*/ 2291946 h 3006470"/>
                  <a:gd name="connsiteX205" fmla="*/ 4118248 w 6006665"/>
                  <a:gd name="connsiteY205" fmla="*/ 2290644 h 3006470"/>
                  <a:gd name="connsiteX206" fmla="*/ 4156880 w 6006665"/>
                  <a:gd name="connsiteY206" fmla="*/ 2295189 h 3006470"/>
                  <a:gd name="connsiteX207" fmla="*/ 4211419 w 6006665"/>
                  <a:gd name="connsiteY207" fmla="*/ 2365635 h 3006470"/>
                  <a:gd name="connsiteX208" fmla="*/ 4215964 w 6006665"/>
                  <a:gd name="connsiteY208" fmla="*/ 2413357 h 3006470"/>
                  <a:gd name="connsiteX209" fmla="*/ 4184149 w 6006665"/>
                  <a:gd name="connsiteY209" fmla="*/ 2472441 h 3006470"/>
                  <a:gd name="connsiteX210" fmla="*/ 4220019 w 6006665"/>
                  <a:gd name="connsiteY210" fmla="*/ 2567281 h 3006470"/>
                  <a:gd name="connsiteX211" fmla="*/ 4161425 w 6006665"/>
                  <a:gd name="connsiteY211" fmla="*/ 2629241 h 3006470"/>
                  <a:gd name="connsiteX212" fmla="*/ 4133552 w 6006665"/>
                  <a:gd name="connsiteY212" fmla="*/ 2708778 h 3006470"/>
                  <a:gd name="connsiteX213" fmla="*/ 4097796 w 6006665"/>
                  <a:gd name="connsiteY213" fmla="*/ 2747409 h 3006470"/>
                  <a:gd name="connsiteX214" fmla="*/ 4043257 w 6006665"/>
                  <a:gd name="connsiteY214" fmla="*/ 2806493 h 3006470"/>
                  <a:gd name="connsiteX215" fmla="*/ 3995535 w 6006665"/>
                  <a:gd name="connsiteY215" fmla="*/ 2865577 h 3006470"/>
                  <a:gd name="connsiteX216" fmla="*/ 3975083 w 6006665"/>
                  <a:gd name="connsiteY216" fmla="*/ 2897392 h 3006470"/>
                  <a:gd name="connsiteX217" fmla="*/ 3925089 w 6006665"/>
                  <a:gd name="connsiteY217" fmla="*/ 2924661 h 3006470"/>
                  <a:gd name="connsiteX218" fmla="*/ 3913182 w 6006665"/>
                  <a:gd name="connsiteY218" fmla="*/ 2924661 h 3006470"/>
                  <a:gd name="connsiteX219" fmla="*/ 3904637 w 6006665"/>
                  <a:gd name="connsiteY219" fmla="*/ 2924661 h 3006470"/>
                  <a:gd name="connsiteX220" fmla="*/ 3892729 w 6006665"/>
                  <a:gd name="connsiteY220" fmla="*/ 2924661 h 3006470"/>
                  <a:gd name="connsiteX221" fmla="*/ 3871063 w 6006665"/>
                  <a:gd name="connsiteY221" fmla="*/ 2908412 h 3006470"/>
                  <a:gd name="connsiteX222" fmla="*/ 3829645 w 6006665"/>
                  <a:gd name="connsiteY222" fmla="*/ 2936024 h 3006470"/>
                  <a:gd name="connsiteX223" fmla="*/ 3822828 w 6006665"/>
                  <a:gd name="connsiteY223" fmla="*/ 2956476 h 3006470"/>
                  <a:gd name="connsiteX224" fmla="*/ 3818283 w 6006665"/>
                  <a:gd name="connsiteY224" fmla="*/ 2947386 h 3006470"/>
                  <a:gd name="connsiteX225" fmla="*/ 3818283 w 6006665"/>
                  <a:gd name="connsiteY225" fmla="*/ 2935660 h 3006470"/>
                  <a:gd name="connsiteX226" fmla="*/ 3817738 w 6006665"/>
                  <a:gd name="connsiteY226" fmla="*/ 2936024 h 3006470"/>
                  <a:gd name="connsiteX227" fmla="*/ 3810921 w 6006665"/>
                  <a:gd name="connsiteY227" fmla="*/ 2956476 h 3006470"/>
                  <a:gd name="connsiteX228" fmla="*/ 3806376 w 6006665"/>
                  <a:gd name="connsiteY228" fmla="*/ 2947386 h 3006470"/>
                  <a:gd name="connsiteX229" fmla="*/ 3806376 w 6006665"/>
                  <a:gd name="connsiteY229" fmla="*/ 2920116 h 3006470"/>
                  <a:gd name="connsiteX230" fmla="*/ 3818283 w 6006665"/>
                  <a:gd name="connsiteY230" fmla="*/ 2920116 h 3006470"/>
                  <a:gd name="connsiteX231" fmla="*/ 3826828 w 6006665"/>
                  <a:gd name="connsiteY231" fmla="*/ 2920116 h 3006470"/>
                  <a:gd name="connsiteX232" fmla="*/ 3833645 w 6006665"/>
                  <a:gd name="connsiteY232" fmla="*/ 2861032 h 3006470"/>
                  <a:gd name="connsiteX233" fmla="*/ 3822283 w 6006665"/>
                  <a:gd name="connsiteY233" fmla="*/ 2817856 h 3006470"/>
                  <a:gd name="connsiteX234" fmla="*/ 3849553 w 6006665"/>
                  <a:gd name="connsiteY234" fmla="*/ 2795131 h 3006470"/>
                  <a:gd name="connsiteX235" fmla="*/ 3858814 w 6006665"/>
                  <a:gd name="connsiteY235" fmla="*/ 2797336 h 3006470"/>
                  <a:gd name="connsiteX236" fmla="*/ 3861460 w 6006665"/>
                  <a:gd name="connsiteY236" fmla="*/ 2795131 h 3006470"/>
                  <a:gd name="connsiteX237" fmla="*/ 3898487 w 6006665"/>
                  <a:gd name="connsiteY237" fmla="*/ 2803947 h 3006470"/>
                  <a:gd name="connsiteX238" fmla="*/ 3919999 w 6006665"/>
                  <a:gd name="connsiteY238" fmla="*/ 2758772 h 3006470"/>
                  <a:gd name="connsiteX239" fmla="*/ 3935906 w 6006665"/>
                  <a:gd name="connsiteY239" fmla="*/ 2699687 h 3006470"/>
                  <a:gd name="connsiteX240" fmla="*/ 3947269 w 6006665"/>
                  <a:gd name="connsiteY240" fmla="*/ 2676963 h 3006470"/>
                  <a:gd name="connsiteX241" fmla="*/ 3966292 w 6006665"/>
                  <a:gd name="connsiteY241" fmla="*/ 2632575 h 3006470"/>
                  <a:gd name="connsiteX242" fmla="*/ 3915999 w 6006665"/>
                  <a:gd name="connsiteY242" fmla="*/ 2645148 h 3006470"/>
                  <a:gd name="connsiteX243" fmla="*/ 3888729 w 6006665"/>
                  <a:gd name="connsiteY243" fmla="*/ 2667873 h 3006470"/>
                  <a:gd name="connsiteX244" fmla="*/ 3876822 w 6006665"/>
                  <a:gd name="connsiteY244" fmla="*/ 2667873 h 3006470"/>
                  <a:gd name="connsiteX245" fmla="*/ 3829645 w 6006665"/>
                  <a:gd name="connsiteY245" fmla="*/ 2667873 h 3006470"/>
                  <a:gd name="connsiteX246" fmla="*/ 3817738 w 6006665"/>
                  <a:gd name="connsiteY246" fmla="*/ 2667873 h 3006470"/>
                  <a:gd name="connsiteX247" fmla="*/ 3801831 w 6006665"/>
                  <a:gd name="connsiteY247" fmla="*/ 2613334 h 3006470"/>
                  <a:gd name="connsiteX248" fmla="*/ 3758654 w 6006665"/>
                  <a:gd name="connsiteY248" fmla="*/ 2574702 h 3006470"/>
                  <a:gd name="connsiteX249" fmla="*/ 3692753 w 6006665"/>
                  <a:gd name="connsiteY249" fmla="*/ 2558795 h 3006470"/>
                  <a:gd name="connsiteX250" fmla="*/ 3683663 w 6006665"/>
                  <a:gd name="connsiteY250" fmla="*/ 2499711 h 3006470"/>
                  <a:gd name="connsiteX251" fmla="*/ 3672301 w 6006665"/>
                  <a:gd name="connsiteY251" fmla="*/ 2467896 h 3006470"/>
                  <a:gd name="connsiteX252" fmla="*/ 3656393 w 6006665"/>
                  <a:gd name="connsiteY252" fmla="*/ 2440627 h 3006470"/>
                  <a:gd name="connsiteX253" fmla="*/ 3633669 w 6006665"/>
                  <a:gd name="connsiteY253" fmla="*/ 2381542 h 3006470"/>
                  <a:gd name="connsiteX254" fmla="*/ 3601854 w 6006665"/>
                  <a:gd name="connsiteY254" fmla="*/ 2361090 h 3006470"/>
                  <a:gd name="connsiteX255" fmla="*/ 3545995 w 6006665"/>
                  <a:gd name="connsiteY255" fmla="*/ 2339606 h 3006470"/>
                  <a:gd name="connsiteX256" fmla="*/ 3506955 w 6006665"/>
                  <a:gd name="connsiteY256" fmla="*/ 2345183 h 3006470"/>
                  <a:gd name="connsiteX257" fmla="*/ 3463779 w 6006665"/>
                  <a:gd name="connsiteY257" fmla="*/ 2354273 h 3006470"/>
                  <a:gd name="connsiteX258" fmla="*/ 3431964 w 6006665"/>
                  <a:gd name="connsiteY258" fmla="*/ 2381542 h 3006470"/>
                  <a:gd name="connsiteX259" fmla="*/ 3452416 w 6006665"/>
                  <a:gd name="connsiteY259" fmla="*/ 2397450 h 3006470"/>
                  <a:gd name="connsiteX260" fmla="*/ 3452416 w 6006665"/>
                  <a:gd name="connsiteY260" fmla="*/ 2429264 h 3006470"/>
                  <a:gd name="connsiteX261" fmla="*/ 3431964 w 6006665"/>
                  <a:gd name="connsiteY261" fmla="*/ 2451989 h 3006470"/>
                  <a:gd name="connsiteX262" fmla="*/ 3400150 w 6006665"/>
                  <a:gd name="connsiteY262" fmla="*/ 2511073 h 3006470"/>
                  <a:gd name="connsiteX263" fmla="*/ 3400150 w 6006665"/>
                  <a:gd name="connsiteY263" fmla="*/ 2538343 h 3006470"/>
                  <a:gd name="connsiteX264" fmla="*/ 3350155 w 6006665"/>
                  <a:gd name="connsiteY264" fmla="*/ 2570157 h 3006470"/>
                  <a:gd name="connsiteX265" fmla="*/ 3342342 w 6006665"/>
                  <a:gd name="connsiteY265" fmla="*/ 2567553 h 3006470"/>
                  <a:gd name="connsiteX266" fmla="*/ 3338249 w 6006665"/>
                  <a:gd name="connsiteY266" fmla="*/ 2570157 h 3006470"/>
                  <a:gd name="connsiteX267" fmla="*/ 3290527 w 6006665"/>
                  <a:gd name="connsiteY267" fmla="*/ 2554250 h 3006470"/>
                  <a:gd name="connsiteX268" fmla="*/ 3259257 w 6006665"/>
                  <a:gd name="connsiteY268" fmla="*/ 2554250 h 3006470"/>
                  <a:gd name="connsiteX269" fmla="*/ 3247350 w 6006665"/>
                  <a:gd name="connsiteY269" fmla="*/ 2554250 h 3006470"/>
                  <a:gd name="connsiteX270" fmla="*/ 3231443 w 6006665"/>
                  <a:gd name="connsiteY270" fmla="*/ 2538343 h 3006470"/>
                  <a:gd name="connsiteX271" fmla="*/ 3213271 w 6006665"/>
                  <a:gd name="connsiteY271" fmla="*/ 2533799 h 3006470"/>
                  <a:gd name="connsiteX272" fmla="*/ 3168359 w 6006665"/>
                  <a:gd name="connsiteY272" fmla="*/ 2570157 h 3006470"/>
                  <a:gd name="connsiteX273" fmla="*/ 3120637 w 6006665"/>
                  <a:gd name="connsiteY273" fmla="*/ 2581519 h 3006470"/>
                  <a:gd name="connsiteX274" fmla="*/ 3082005 w 6006665"/>
                  <a:gd name="connsiteY274" fmla="*/ 2597427 h 3006470"/>
                  <a:gd name="connsiteX275" fmla="*/ 3074460 w 6006665"/>
                  <a:gd name="connsiteY275" fmla="*/ 2595630 h 3006470"/>
                  <a:gd name="connsiteX276" fmla="*/ 3070098 w 6006665"/>
                  <a:gd name="connsiteY276" fmla="*/ 2597427 h 3006470"/>
                  <a:gd name="connsiteX277" fmla="*/ 3022376 w 6006665"/>
                  <a:gd name="connsiteY277" fmla="*/ 2586064 h 3006470"/>
                  <a:gd name="connsiteX278" fmla="*/ 3000196 w 6006665"/>
                  <a:gd name="connsiteY278" fmla="*/ 2586064 h 3006470"/>
                  <a:gd name="connsiteX279" fmla="*/ 2988289 w 6006665"/>
                  <a:gd name="connsiteY279" fmla="*/ 2586064 h 3006470"/>
                  <a:gd name="connsiteX280" fmla="*/ 2967837 w 6006665"/>
                  <a:gd name="connsiteY280" fmla="*/ 2554250 h 3006470"/>
                  <a:gd name="connsiteX281" fmla="*/ 2929205 w 6006665"/>
                  <a:gd name="connsiteY281" fmla="*/ 2526980 h 3006470"/>
                  <a:gd name="connsiteX282" fmla="*/ 2902153 w 6006665"/>
                  <a:gd name="connsiteY282" fmla="*/ 2523116 h 3006470"/>
                  <a:gd name="connsiteX283" fmla="*/ 2861576 w 6006665"/>
                  <a:gd name="connsiteY283" fmla="*/ 2526980 h 3006470"/>
                  <a:gd name="connsiteX284" fmla="*/ 2822944 w 6006665"/>
                  <a:gd name="connsiteY284" fmla="*/ 2538343 h 3006470"/>
                  <a:gd name="connsiteX285" fmla="*/ 2818139 w 6006665"/>
                  <a:gd name="connsiteY285" fmla="*/ 2536254 h 3006470"/>
                  <a:gd name="connsiteX286" fmla="*/ 2811037 w 6006665"/>
                  <a:gd name="connsiteY286" fmla="*/ 2538343 h 3006470"/>
                  <a:gd name="connsiteX287" fmla="*/ 2758770 w 6006665"/>
                  <a:gd name="connsiteY287" fmla="*/ 2515618 h 3006470"/>
                  <a:gd name="connsiteX288" fmla="*/ 2751953 w 6006665"/>
                  <a:gd name="connsiteY288" fmla="*/ 2472441 h 3006470"/>
                  <a:gd name="connsiteX289" fmla="*/ 2708776 w 6006665"/>
                  <a:gd name="connsiteY289" fmla="*/ 2456534 h 3006470"/>
                  <a:gd name="connsiteX290" fmla="*/ 2676962 w 6006665"/>
                  <a:gd name="connsiteY290" fmla="*/ 2451989 h 3006470"/>
                  <a:gd name="connsiteX291" fmla="*/ 2642534 w 6006665"/>
                  <a:gd name="connsiteY291" fmla="*/ 2430245 h 3006470"/>
                  <a:gd name="connsiteX292" fmla="*/ 2609333 w 6006665"/>
                  <a:gd name="connsiteY292" fmla="*/ 2488348 h 3006470"/>
                  <a:gd name="connsiteX293" fmla="*/ 2625240 w 6006665"/>
                  <a:gd name="connsiteY293" fmla="*/ 2522435 h 3006470"/>
                  <a:gd name="connsiteX294" fmla="*/ 2586608 w 6006665"/>
                  <a:gd name="connsiteY294" fmla="*/ 2558795 h 3006470"/>
                  <a:gd name="connsiteX295" fmla="*/ 2577105 w 6006665"/>
                  <a:gd name="connsiteY295" fmla="*/ 2556532 h 3006470"/>
                  <a:gd name="connsiteX296" fmla="*/ 2574701 w 6006665"/>
                  <a:gd name="connsiteY296" fmla="*/ 2558795 h 3006470"/>
                  <a:gd name="connsiteX297" fmla="*/ 2526979 w 6006665"/>
                  <a:gd name="connsiteY297" fmla="*/ 2547432 h 3006470"/>
                  <a:gd name="connsiteX298" fmla="*/ 2490620 w 6006665"/>
                  <a:gd name="connsiteY298" fmla="*/ 2542887 h 3006470"/>
                  <a:gd name="connsiteX299" fmla="*/ 2463350 w 6006665"/>
                  <a:gd name="connsiteY299" fmla="*/ 2515618 h 3006470"/>
                  <a:gd name="connsiteX300" fmla="*/ 2436625 w 6006665"/>
                  <a:gd name="connsiteY300" fmla="*/ 2515618 h 3006470"/>
                  <a:gd name="connsiteX301" fmla="*/ 2424718 w 6006665"/>
                  <a:gd name="connsiteY301" fmla="*/ 2515618 h 3006470"/>
                  <a:gd name="connsiteX302" fmla="*/ 2398858 w 6006665"/>
                  <a:gd name="connsiteY302" fmla="*/ 2502687 h 3006470"/>
                  <a:gd name="connsiteX303" fmla="*/ 2350272 w 6006665"/>
                  <a:gd name="connsiteY303" fmla="*/ 2526980 h 3006470"/>
                  <a:gd name="connsiteX304" fmla="*/ 2282098 w 6006665"/>
                  <a:gd name="connsiteY304" fmla="*/ 2574702 h 3006470"/>
                  <a:gd name="connsiteX305" fmla="*/ 2238921 w 6006665"/>
                  <a:gd name="connsiteY305" fmla="*/ 2586064 h 3006470"/>
                  <a:gd name="connsiteX306" fmla="*/ 2227559 w 6006665"/>
                  <a:gd name="connsiteY306" fmla="*/ 2590609 h 3006470"/>
                  <a:gd name="connsiteX307" fmla="*/ 2225178 w 6006665"/>
                  <a:gd name="connsiteY307" fmla="*/ 2586799 h 3006470"/>
                  <a:gd name="connsiteX308" fmla="*/ 2215652 w 6006665"/>
                  <a:gd name="connsiteY308" fmla="*/ 2590609 h 3006470"/>
                  <a:gd name="connsiteX309" fmla="*/ 2193596 w 6006665"/>
                  <a:gd name="connsiteY309" fmla="*/ 2555320 h 3006470"/>
                  <a:gd name="connsiteX310" fmla="*/ 2157112 w 6006665"/>
                  <a:gd name="connsiteY310" fmla="*/ 2558795 h 3006470"/>
                  <a:gd name="connsiteX311" fmla="*/ 2156291 w 6006665"/>
                  <a:gd name="connsiteY311" fmla="*/ 2557739 h 3006470"/>
                  <a:gd name="connsiteX312" fmla="*/ 2145205 w 6006665"/>
                  <a:gd name="connsiteY312" fmla="*/ 2558795 h 3006470"/>
                  <a:gd name="connsiteX313" fmla="*/ 2129298 w 6006665"/>
                  <a:gd name="connsiteY313" fmla="*/ 2538343 h 3006470"/>
                  <a:gd name="connsiteX314" fmla="*/ 2102029 w 6006665"/>
                  <a:gd name="connsiteY314" fmla="*/ 2526980 h 3006470"/>
                  <a:gd name="connsiteX315" fmla="*/ 2086121 w 6006665"/>
                  <a:gd name="connsiteY315" fmla="*/ 2495166 h 3006470"/>
                  <a:gd name="connsiteX316" fmla="*/ 2070005 w 6006665"/>
                  <a:gd name="connsiteY316" fmla="*/ 2486212 h 3006470"/>
                  <a:gd name="connsiteX317" fmla="*/ 2027582 w 6006665"/>
                  <a:gd name="connsiteY317" fmla="*/ 2499711 h 3006470"/>
                  <a:gd name="connsiteX318" fmla="*/ 2023845 w 6006665"/>
                  <a:gd name="connsiteY318" fmla="*/ 2497111 h 3006470"/>
                  <a:gd name="connsiteX319" fmla="*/ 2015675 w 6006665"/>
                  <a:gd name="connsiteY319" fmla="*/ 2499711 h 3006470"/>
                  <a:gd name="connsiteX320" fmla="*/ 1971363 w 6006665"/>
                  <a:gd name="connsiteY320" fmla="*/ 2468885 h 3006470"/>
                  <a:gd name="connsiteX321" fmla="*/ 1952591 w 6006665"/>
                  <a:gd name="connsiteY321" fmla="*/ 2495166 h 3006470"/>
                  <a:gd name="connsiteX322" fmla="*/ 1947518 w 6006665"/>
                  <a:gd name="connsiteY322" fmla="*/ 2485599 h 3006470"/>
                  <a:gd name="connsiteX323" fmla="*/ 1940684 w 6006665"/>
                  <a:gd name="connsiteY323" fmla="*/ 2495166 h 3006470"/>
                  <a:gd name="connsiteX324" fmla="*/ 1861147 w 6006665"/>
                  <a:gd name="connsiteY324" fmla="*/ 2345183 h 3006470"/>
                  <a:gd name="connsiteX325" fmla="*/ 1811153 w 6006665"/>
                  <a:gd name="connsiteY325" fmla="*/ 2295189 h 3006470"/>
                  <a:gd name="connsiteX326" fmla="*/ 1813950 w 6006665"/>
                  <a:gd name="connsiteY326" fmla="*/ 2292043 h 3006470"/>
                  <a:gd name="connsiteX327" fmla="*/ 1748069 w 6006665"/>
                  <a:gd name="connsiteY327" fmla="*/ 2333821 h 3006470"/>
                  <a:gd name="connsiteX328" fmla="*/ 1711709 w 6006665"/>
                  <a:gd name="connsiteY328" fmla="*/ 2338366 h 3006470"/>
                  <a:gd name="connsiteX329" fmla="*/ 1711926 w 6006665"/>
                  <a:gd name="connsiteY329" fmla="*/ 2336850 h 3006470"/>
                  <a:gd name="connsiteX330" fmla="*/ 1699803 w 6006665"/>
                  <a:gd name="connsiteY330" fmla="*/ 2338366 h 3006470"/>
                  <a:gd name="connsiteX331" fmla="*/ 1704347 w 6006665"/>
                  <a:gd name="connsiteY331" fmla="*/ 2306551 h 3006470"/>
                  <a:gd name="connsiteX332" fmla="*/ 1662460 w 6006665"/>
                  <a:gd name="connsiteY332" fmla="*/ 2288600 h 3006470"/>
                  <a:gd name="connsiteX333" fmla="*/ 1629901 w 6006665"/>
                  <a:gd name="connsiteY333" fmla="*/ 2302006 h 3006470"/>
                  <a:gd name="connsiteX334" fmla="*/ 1629300 w 6006665"/>
                  <a:gd name="connsiteY334" fmla="*/ 2297351 h 3006470"/>
                  <a:gd name="connsiteX335" fmla="*/ 1617994 w 6006665"/>
                  <a:gd name="connsiteY335" fmla="*/ 2302006 h 3006470"/>
                  <a:gd name="connsiteX336" fmla="*/ 1608904 w 6006665"/>
                  <a:gd name="connsiteY336" fmla="*/ 2231560 h 3006470"/>
                  <a:gd name="connsiteX337" fmla="*/ 1552684 w 6006665"/>
                  <a:gd name="connsiteY337" fmla="*/ 2221867 h 3006470"/>
                  <a:gd name="connsiteX338" fmla="*/ 1518550 w 6006665"/>
                  <a:gd name="connsiteY338" fmla="*/ 2247467 h 3006470"/>
                  <a:gd name="connsiteX339" fmla="*/ 1425379 w 6006665"/>
                  <a:gd name="connsiteY339" fmla="*/ 2267919 h 3006470"/>
                  <a:gd name="connsiteX340" fmla="*/ 1409472 w 6006665"/>
                  <a:gd name="connsiteY340" fmla="*/ 2286099 h 3006470"/>
                  <a:gd name="connsiteX341" fmla="*/ 1270852 w 6006665"/>
                  <a:gd name="connsiteY341" fmla="*/ 2306551 h 3006470"/>
                  <a:gd name="connsiteX342" fmla="*/ 1254945 w 6006665"/>
                  <a:gd name="connsiteY342" fmla="*/ 2327003 h 3006470"/>
                  <a:gd name="connsiteX343" fmla="*/ 1282214 w 6006665"/>
                  <a:gd name="connsiteY343" fmla="*/ 2370180 h 3006470"/>
                  <a:gd name="connsiteX344" fmla="*/ 1243582 w 6006665"/>
                  <a:gd name="connsiteY344" fmla="*/ 2386087 h 3006470"/>
                  <a:gd name="connsiteX345" fmla="*/ 1254945 w 6006665"/>
                  <a:gd name="connsiteY345" fmla="*/ 2404267 h 3006470"/>
                  <a:gd name="connsiteX346" fmla="*/ 1216313 w 6006665"/>
                  <a:gd name="connsiteY346" fmla="*/ 2429264 h 3006470"/>
                  <a:gd name="connsiteX347" fmla="*/ 1275397 w 6006665"/>
                  <a:gd name="connsiteY347" fmla="*/ 2472441 h 3006470"/>
                  <a:gd name="connsiteX348" fmla="*/ 1270852 w 6006665"/>
                  <a:gd name="connsiteY348" fmla="*/ 2499711 h 3006470"/>
                  <a:gd name="connsiteX349" fmla="*/ 1259108 w 6006665"/>
                  <a:gd name="connsiteY349" fmla="*/ 2498732 h 3006470"/>
                  <a:gd name="connsiteX350" fmla="*/ 1258945 w 6006665"/>
                  <a:gd name="connsiteY350" fmla="*/ 2499711 h 3006470"/>
                  <a:gd name="connsiteX351" fmla="*/ 1215644 w 6006665"/>
                  <a:gd name="connsiteY351" fmla="*/ 2496102 h 3006470"/>
                  <a:gd name="connsiteX352" fmla="*/ 1204950 w 6006665"/>
                  <a:gd name="connsiteY352" fmla="*/ 2511073 h 3006470"/>
                  <a:gd name="connsiteX353" fmla="*/ 1196495 w 6006665"/>
                  <a:gd name="connsiteY353" fmla="*/ 2506241 h 3006470"/>
                  <a:gd name="connsiteX354" fmla="*/ 1193043 w 6006665"/>
                  <a:gd name="connsiteY354" fmla="*/ 2511073 h 3006470"/>
                  <a:gd name="connsiteX355" fmla="*/ 1145322 w 6006665"/>
                  <a:gd name="connsiteY355" fmla="*/ 2483803 h 3006470"/>
                  <a:gd name="connsiteX356" fmla="*/ 1098145 w 6006665"/>
                  <a:gd name="connsiteY356" fmla="*/ 2483803 h 3006470"/>
                  <a:gd name="connsiteX357" fmla="*/ 1061785 w 6006665"/>
                  <a:gd name="connsiteY357" fmla="*/ 2511073 h 3006470"/>
                  <a:gd name="connsiteX358" fmla="*/ 1055322 w 6006665"/>
                  <a:gd name="connsiteY358" fmla="*/ 2506990 h 3006470"/>
                  <a:gd name="connsiteX359" fmla="*/ 1049878 w 6006665"/>
                  <a:gd name="connsiteY359" fmla="*/ 2511073 h 3006470"/>
                  <a:gd name="connsiteX360" fmla="*/ 1006701 w 6006665"/>
                  <a:gd name="connsiteY360" fmla="*/ 2483803 h 3006470"/>
                  <a:gd name="connsiteX361" fmla="*/ 924893 w 6006665"/>
                  <a:gd name="connsiteY361" fmla="*/ 2447444 h 3006470"/>
                  <a:gd name="connsiteX362" fmla="*/ 877716 w 6006665"/>
                  <a:gd name="connsiteY362" fmla="*/ 2447444 h 3006470"/>
                  <a:gd name="connsiteX363" fmla="*/ 802724 w 6006665"/>
                  <a:gd name="connsiteY363" fmla="*/ 2511073 h 3006470"/>
                  <a:gd name="connsiteX364" fmla="*/ 798179 w 6006665"/>
                  <a:gd name="connsiteY364" fmla="*/ 2554250 h 3006470"/>
                  <a:gd name="connsiteX365" fmla="*/ 787406 w 6006665"/>
                  <a:gd name="connsiteY365" fmla="*/ 2543477 h 3006470"/>
                  <a:gd name="connsiteX366" fmla="*/ 786272 w 6006665"/>
                  <a:gd name="connsiteY366" fmla="*/ 2554250 h 3006470"/>
                  <a:gd name="connsiteX367" fmla="*/ 756063 w 6006665"/>
                  <a:gd name="connsiteY367" fmla="*/ 2524040 h 3006470"/>
                  <a:gd name="connsiteX368" fmla="*/ 732278 w 6006665"/>
                  <a:gd name="connsiteY368" fmla="*/ 2581519 h 3006470"/>
                  <a:gd name="connsiteX369" fmla="*/ 743640 w 6006665"/>
                  <a:gd name="connsiteY369" fmla="*/ 2590609 h 3006470"/>
                  <a:gd name="connsiteX370" fmla="*/ 723188 w 6006665"/>
                  <a:gd name="connsiteY370" fmla="*/ 2633786 h 3006470"/>
                  <a:gd name="connsiteX371" fmla="*/ 747026 w 6006665"/>
                  <a:gd name="connsiteY371" fmla="*/ 2670627 h 3006470"/>
                  <a:gd name="connsiteX372" fmla="*/ 763548 w 6006665"/>
                  <a:gd name="connsiteY372" fmla="*/ 2667873 h 3006470"/>
                  <a:gd name="connsiteX373" fmla="*/ 764871 w 6006665"/>
                  <a:gd name="connsiteY373" fmla="*/ 2669637 h 3006470"/>
                  <a:gd name="connsiteX374" fmla="*/ 775455 w 6006665"/>
                  <a:gd name="connsiteY374" fmla="*/ 2667873 h 3006470"/>
                  <a:gd name="connsiteX375" fmla="*/ 802724 w 6006665"/>
                  <a:gd name="connsiteY375" fmla="*/ 2704232 h 3006470"/>
                  <a:gd name="connsiteX376" fmla="*/ 798179 w 6006665"/>
                  <a:gd name="connsiteY376" fmla="*/ 2731502 h 3006470"/>
                  <a:gd name="connsiteX377" fmla="*/ 818632 w 6006665"/>
                  <a:gd name="connsiteY377" fmla="*/ 2742864 h 3006470"/>
                  <a:gd name="connsiteX378" fmla="*/ 802724 w 6006665"/>
                  <a:gd name="connsiteY378" fmla="*/ 2774679 h 3006470"/>
                  <a:gd name="connsiteX379" fmla="*/ 766365 w 6006665"/>
                  <a:gd name="connsiteY379" fmla="*/ 2779224 h 3006470"/>
                  <a:gd name="connsiteX380" fmla="*/ 727733 w 6006665"/>
                  <a:gd name="connsiteY380" fmla="*/ 2838308 h 3006470"/>
                  <a:gd name="connsiteX381" fmla="*/ 759548 w 6006665"/>
                  <a:gd name="connsiteY381" fmla="*/ 2881485 h 3006470"/>
                  <a:gd name="connsiteX382" fmla="*/ 759548 w 6006665"/>
                  <a:gd name="connsiteY382" fmla="*/ 2920116 h 3006470"/>
                  <a:gd name="connsiteX383" fmla="*/ 798179 w 6006665"/>
                  <a:gd name="connsiteY383" fmla="*/ 2979201 h 3006470"/>
                  <a:gd name="connsiteX384" fmla="*/ 775455 w 6006665"/>
                  <a:gd name="connsiteY384" fmla="*/ 2995108 h 3006470"/>
                  <a:gd name="connsiteX385" fmla="*/ 770910 w 6006665"/>
                  <a:gd name="connsiteY385" fmla="*/ 3006470 h 3006470"/>
                  <a:gd name="connsiteX386" fmla="*/ 759003 w 6006665"/>
                  <a:gd name="connsiteY386" fmla="*/ 3006470 h 3006470"/>
                  <a:gd name="connsiteX387" fmla="*/ 755003 w 6006665"/>
                  <a:gd name="connsiteY387" fmla="*/ 3006470 h 3006470"/>
                  <a:gd name="connsiteX388" fmla="*/ 743096 w 6006665"/>
                  <a:gd name="connsiteY388" fmla="*/ 3006470 h 3006470"/>
                  <a:gd name="connsiteX389" fmla="*/ 715826 w 6006665"/>
                  <a:gd name="connsiteY389" fmla="*/ 2972383 h 3006470"/>
                  <a:gd name="connsiteX390" fmla="*/ 704464 w 6006665"/>
                  <a:gd name="connsiteY390" fmla="*/ 2972383 h 3006470"/>
                  <a:gd name="connsiteX391" fmla="*/ 684012 w 6006665"/>
                  <a:gd name="connsiteY391" fmla="*/ 2963293 h 3006470"/>
                  <a:gd name="connsiteX392" fmla="*/ 672649 w 6006665"/>
                  <a:gd name="connsiteY392" fmla="*/ 2940569 h 3006470"/>
                  <a:gd name="connsiteX393" fmla="*/ 645222 w 6006665"/>
                  <a:gd name="connsiteY393" fmla="*/ 2932732 h 3006470"/>
                  <a:gd name="connsiteX394" fmla="*/ 625472 w 6006665"/>
                  <a:gd name="connsiteY394" fmla="*/ 2936024 h 3006470"/>
                  <a:gd name="connsiteX395" fmla="*/ 623771 w 6006665"/>
                  <a:gd name="connsiteY395" fmla="*/ 2934323 h 3006470"/>
                  <a:gd name="connsiteX396" fmla="*/ 613565 w 6006665"/>
                  <a:gd name="connsiteY396" fmla="*/ 2936024 h 3006470"/>
                  <a:gd name="connsiteX397" fmla="*/ 609020 w 6006665"/>
                  <a:gd name="connsiteY397" fmla="*/ 2931479 h 3006470"/>
                  <a:gd name="connsiteX398" fmla="*/ 559026 w 6006665"/>
                  <a:gd name="connsiteY398" fmla="*/ 2904209 h 3006470"/>
                  <a:gd name="connsiteX399" fmla="*/ 506760 w 6006665"/>
                  <a:gd name="connsiteY399" fmla="*/ 2897392 h 3006470"/>
                  <a:gd name="connsiteX400" fmla="*/ 483280 w 6006665"/>
                  <a:gd name="connsiteY400" fmla="*/ 2890683 h 3006470"/>
                  <a:gd name="connsiteX401" fmla="*/ 480035 w 6006665"/>
                  <a:gd name="connsiteY401" fmla="*/ 2892847 h 3006470"/>
                  <a:gd name="connsiteX402" fmla="*/ 475042 w 6006665"/>
                  <a:gd name="connsiteY402" fmla="*/ 2888329 h 3006470"/>
                  <a:gd name="connsiteX403" fmla="*/ 474945 w 6006665"/>
                  <a:gd name="connsiteY403" fmla="*/ 2888302 h 3006470"/>
                  <a:gd name="connsiteX404" fmla="*/ 468128 w 6006665"/>
                  <a:gd name="connsiteY404" fmla="*/ 2892847 h 3006470"/>
                  <a:gd name="connsiteX405" fmla="*/ 420406 w 6006665"/>
                  <a:gd name="connsiteY405" fmla="*/ 2849670 h 3006470"/>
                  <a:gd name="connsiteX406" fmla="*/ 381774 w 6006665"/>
                  <a:gd name="connsiteY406" fmla="*/ 2833763 h 3006470"/>
                  <a:gd name="connsiteX407" fmla="*/ 349960 w 6006665"/>
                  <a:gd name="connsiteY407" fmla="*/ 2801948 h 3006470"/>
                  <a:gd name="connsiteX408" fmla="*/ 377229 w 6006665"/>
                  <a:gd name="connsiteY408" fmla="*/ 2795131 h 3006470"/>
                  <a:gd name="connsiteX409" fmla="*/ 404499 w 6006665"/>
                  <a:gd name="connsiteY409" fmla="*/ 2747409 h 3006470"/>
                  <a:gd name="connsiteX410" fmla="*/ 388591 w 6006665"/>
                  <a:gd name="connsiteY410" fmla="*/ 2731502 h 3006470"/>
                  <a:gd name="connsiteX411" fmla="*/ 440858 w 6006665"/>
                  <a:gd name="connsiteY411" fmla="*/ 2704232 h 3006470"/>
                  <a:gd name="connsiteX412" fmla="*/ 440858 w 6006665"/>
                  <a:gd name="connsiteY412" fmla="*/ 2701176 h 3006470"/>
                  <a:gd name="connsiteX413" fmla="*/ 416406 w 6006665"/>
                  <a:gd name="connsiteY413" fmla="*/ 2704232 h 3006470"/>
                  <a:gd name="connsiteX414" fmla="*/ 416406 w 6006665"/>
                  <a:gd name="connsiteY414" fmla="*/ 2702744 h 3006470"/>
                  <a:gd name="connsiteX415" fmla="*/ 404499 w 6006665"/>
                  <a:gd name="connsiteY415" fmla="*/ 2704232 h 3006470"/>
                  <a:gd name="connsiteX416" fmla="*/ 404499 w 6006665"/>
                  <a:gd name="connsiteY416" fmla="*/ 2683780 h 3006470"/>
                  <a:gd name="connsiteX417" fmla="*/ 424951 w 6006665"/>
                  <a:gd name="connsiteY417" fmla="*/ 2667873 h 3006470"/>
                  <a:gd name="connsiteX418" fmla="*/ 463583 w 6006665"/>
                  <a:gd name="connsiteY418" fmla="*/ 2661056 h 3006470"/>
                  <a:gd name="connsiteX419" fmla="*/ 468128 w 6006665"/>
                  <a:gd name="connsiteY419" fmla="*/ 2645148 h 3006470"/>
                  <a:gd name="connsiteX420" fmla="*/ 456765 w 6006665"/>
                  <a:gd name="connsiteY420" fmla="*/ 2613334 h 3006470"/>
                  <a:gd name="connsiteX421" fmla="*/ 474945 w 6006665"/>
                  <a:gd name="connsiteY421" fmla="*/ 2586064 h 3006470"/>
                  <a:gd name="connsiteX422" fmla="*/ 474945 w 6006665"/>
                  <a:gd name="connsiteY422" fmla="*/ 2565612 h 3006470"/>
                  <a:gd name="connsiteX423" fmla="*/ 420406 w 6006665"/>
                  <a:gd name="connsiteY423" fmla="*/ 2547432 h 3006470"/>
                  <a:gd name="connsiteX424" fmla="*/ 409588 w 6006665"/>
                  <a:gd name="connsiteY424" fmla="*/ 2547432 h 3006470"/>
                  <a:gd name="connsiteX425" fmla="*/ 397681 w 6006665"/>
                  <a:gd name="connsiteY425" fmla="*/ 2547432 h 3006470"/>
                  <a:gd name="connsiteX426" fmla="*/ 379485 w 6006665"/>
                  <a:gd name="connsiteY426" fmla="*/ 2525193 h 3006470"/>
                  <a:gd name="connsiteX427" fmla="*/ 357322 w 6006665"/>
                  <a:gd name="connsiteY427" fmla="*/ 2531525 h 3006470"/>
                  <a:gd name="connsiteX428" fmla="*/ 352842 w 6006665"/>
                  <a:gd name="connsiteY428" fmla="*/ 2529403 h 3006470"/>
                  <a:gd name="connsiteX429" fmla="*/ 345415 w 6006665"/>
                  <a:gd name="connsiteY429" fmla="*/ 2531525 h 3006470"/>
                  <a:gd name="connsiteX430" fmla="*/ 302238 w 6006665"/>
                  <a:gd name="connsiteY430" fmla="*/ 2511073 h 3006470"/>
                  <a:gd name="connsiteX431" fmla="*/ 302238 w 6006665"/>
                  <a:gd name="connsiteY431" fmla="*/ 2499711 h 3006470"/>
                  <a:gd name="connsiteX432" fmla="*/ 286331 w 6006665"/>
                  <a:gd name="connsiteY432" fmla="*/ 2472441 h 3006470"/>
                  <a:gd name="connsiteX433" fmla="*/ 270968 w 6006665"/>
                  <a:gd name="connsiteY433" fmla="*/ 2472441 h 3006470"/>
                  <a:gd name="connsiteX434" fmla="*/ 259061 w 6006665"/>
                  <a:gd name="connsiteY434" fmla="*/ 2472441 h 3006470"/>
                  <a:gd name="connsiteX435" fmla="*/ 254516 w 6006665"/>
                  <a:gd name="connsiteY435" fmla="*/ 2456534 h 3006470"/>
                  <a:gd name="connsiteX436" fmla="*/ 263606 w 6006665"/>
                  <a:gd name="connsiteY436" fmla="*/ 2440627 h 3006470"/>
                  <a:gd name="connsiteX437" fmla="*/ 243991 w 6006665"/>
                  <a:gd name="connsiteY437" fmla="*/ 2410114 h 3006470"/>
                  <a:gd name="connsiteX438" fmla="*/ 216429 w 6006665"/>
                  <a:gd name="connsiteY438" fmla="*/ 2413357 h 3006470"/>
                  <a:gd name="connsiteX439" fmla="*/ 212956 w 6006665"/>
                  <a:gd name="connsiteY439" fmla="*/ 2412365 h 3006470"/>
                  <a:gd name="connsiteX440" fmla="*/ 204522 w 6006665"/>
                  <a:gd name="connsiteY440" fmla="*/ 2413357 h 3006470"/>
                  <a:gd name="connsiteX441" fmla="*/ 199623 w 6006665"/>
                  <a:gd name="connsiteY441" fmla="*/ 2411957 h 3006470"/>
                  <a:gd name="connsiteX442" fmla="*/ 195977 w 6006665"/>
                  <a:gd name="connsiteY442" fmla="*/ 2424719 h 3006470"/>
                  <a:gd name="connsiteX443" fmla="*/ 184968 w 6006665"/>
                  <a:gd name="connsiteY443" fmla="*/ 2421574 h 3006470"/>
                  <a:gd name="connsiteX444" fmla="*/ 184070 w 6006665"/>
                  <a:gd name="connsiteY444" fmla="*/ 2424719 h 3006470"/>
                  <a:gd name="connsiteX445" fmla="*/ 168163 w 6006665"/>
                  <a:gd name="connsiteY445" fmla="*/ 2420174 h 3006470"/>
                  <a:gd name="connsiteX446" fmla="*/ 156800 w 6006665"/>
                  <a:gd name="connsiteY446" fmla="*/ 2381542 h 3006470"/>
                  <a:gd name="connsiteX447" fmla="*/ 152255 w 6006665"/>
                  <a:gd name="connsiteY447" fmla="*/ 2365635 h 3006470"/>
                  <a:gd name="connsiteX448" fmla="*/ 156800 w 6006665"/>
                  <a:gd name="connsiteY448" fmla="*/ 2361090 h 3006470"/>
                  <a:gd name="connsiteX449" fmla="*/ 168707 w 6006665"/>
                  <a:gd name="connsiteY449" fmla="*/ 2361090 h 3006470"/>
                  <a:gd name="connsiteX450" fmla="*/ 188615 w 6006665"/>
                  <a:gd name="connsiteY450" fmla="*/ 2361090 h 3006470"/>
                  <a:gd name="connsiteX451" fmla="*/ 199977 w 6006665"/>
                  <a:gd name="connsiteY451" fmla="*/ 2349728 h 3006470"/>
                  <a:gd name="connsiteX452" fmla="*/ 188615 w 6006665"/>
                  <a:gd name="connsiteY452" fmla="*/ 2327003 h 3006470"/>
                  <a:gd name="connsiteX453" fmla="*/ 168163 w 6006665"/>
                  <a:gd name="connsiteY453" fmla="*/ 2317914 h 3006470"/>
                  <a:gd name="connsiteX454" fmla="*/ 168163 w 6006665"/>
                  <a:gd name="connsiteY454" fmla="*/ 2311096 h 3006470"/>
                  <a:gd name="connsiteX455" fmla="*/ 152255 w 6006665"/>
                  <a:gd name="connsiteY455" fmla="*/ 2295189 h 3006470"/>
                  <a:gd name="connsiteX456" fmla="*/ 129531 w 6006665"/>
                  <a:gd name="connsiteY456" fmla="*/ 2258829 h 3006470"/>
                  <a:gd name="connsiteX457" fmla="*/ 140893 w 6006665"/>
                  <a:gd name="connsiteY457" fmla="*/ 2236105 h 3006470"/>
                  <a:gd name="connsiteX458" fmla="*/ 136348 w 6006665"/>
                  <a:gd name="connsiteY458" fmla="*/ 2208835 h 3006470"/>
                  <a:gd name="connsiteX459" fmla="*/ 103789 w 6006665"/>
                  <a:gd name="connsiteY459" fmla="*/ 2195428 h 3006470"/>
                  <a:gd name="connsiteX460" fmla="*/ 93716 w 6006665"/>
                  <a:gd name="connsiteY460" fmla="*/ 2199745 h 3006470"/>
                  <a:gd name="connsiteX461" fmla="*/ 91868 w 6006665"/>
                  <a:gd name="connsiteY461" fmla="*/ 2195434 h 3006470"/>
                  <a:gd name="connsiteX462" fmla="*/ 81809 w 6006665"/>
                  <a:gd name="connsiteY462" fmla="*/ 2199745 h 3006470"/>
                  <a:gd name="connsiteX463" fmla="*/ 74992 w 6006665"/>
                  <a:gd name="connsiteY463" fmla="*/ 2183838 h 3006470"/>
                  <a:gd name="connsiteX464" fmla="*/ 34087 w 6006665"/>
                  <a:gd name="connsiteY464" fmla="*/ 2172476 h 3006470"/>
                  <a:gd name="connsiteX465" fmla="*/ 22725 w 6006665"/>
                  <a:gd name="connsiteY465" fmla="*/ 2129299 h 3006470"/>
                  <a:gd name="connsiteX466" fmla="*/ 22725 w 6006665"/>
                  <a:gd name="connsiteY466" fmla="*/ 2097484 h 3006470"/>
                  <a:gd name="connsiteX467" fmla="*/ 0 w 6006665"/>
                  <a:gd name="connsiteY467" fmla="*/ 2081577 h 3006470"/>
                  <a:gd name="connsiteX468" fmla="*/ 15907 w 6006665"/>
                  <a:gd name="connsiteY468" fmla="*/ 2058853 h 3006470"/>
                  <a:gd name="connsiteX469" fmla="*/ 6818 w 6006665"/>
                  <a:gd name="connsiteY469" fmla="*/ 1995224 h 3006470"/>
                  <a:gd name="connsiteX470" fmla="*/ 34087 w 6006665"/>
                  <a:gd name="connsiteY470" fmla="*/ 1952047 h 3006470"/>
                  <a:gd name="connsiteX471" fmla="*/ 27270 w 6006665"/>
                  <a:gd name="connsiteY471" fmla="*/ 1940685 h 3006470"/>
                  <a:gd name="connsiteX472" fmla="*/ 88743 w 6006665"/>
                  <a:gd name="connsiteY472" fmla="*/ 1895954 h 3006470"/>
                  <a:gd name="connsiteX473" fmla="*/ 27270 w 6006665"/>
                  <a:gd name="connsiteY473" fmla="*/ 1865693 h 3006470"/>
                  <a:gd name="connsiteX474" fmla="*/ 79805 w 6006665"/>
                  <a:gd name="connsiteY474" fmla="*/ 1774684 h 3006470"/>
                  <a:gd name="connsiteX475" fmla="*/ 128972 w 6006665"/>
                  <a:gd name="connsiteY475" fmla="*/ 1737302 h 3006470"/>
                  <a:gd name="connsiteX476" fmla="*/ 162900 w 6006665"/>
                  <a:gd name="connsiteY476" fmla="*/ 1645034 h 3006470"/>
                  <a:gd name="connsiteX477" fmla="*/ 102261 w 6006665"/>
                  <a:gd name="connsiteY477" fmla="*/ 1629357 h 3006470"/>
                  <a:gd name="connsiteX478" fmla="*/ 118168 w 6006665"/>
                  <a:gd name="connsiteY478" fmla="*/ 1574818 h 3006470"/>
                  <a:gd name="connsiteX479" fmla="*/ 86354 w 6006665"/>
                  <a:gd name="connsiteY479" fmla="*/ 1511189 h 3006470"/>
                  <a:gd name="connsiteX480" fmla="*/ 109078 w 6006665"/>
                  <a:gd name="connsiteY480" fmla="*/ 1436197 h 3006470"/>
                  <a:gd name="connsiteX481" fmla="*/ 70447 w 6006665"/>
                  <a:gd name="connsiteY481" fmla="*/ 1333936 h 3006470"/>
                  <a:gd name="connsiteX482" fmla="*/ 102261 w 6006665"/>
                  <a:gd name="connsiteY482" fmla="*/ 1263490 h 3006470"/>
                  <a:gd name="connsiteX483" fmla="*/ 43177 w 6006665"/>
                  <a:gd name="connsiteY483" fmla="*/ 1197589 h 3006470"/>
                  <a:gd name="connsiteX484" fmla="*/ 49994 w 6006665"/>
                  <a:gd name="connsiteY484" fmla="*/ 1122597 h 3006470"/>
                  <a:gd name="connsiteX485" fmla="*/ 81809 w 6006665"/>
                  <a:gd name="connsiteY485" fmla="*/ 1118052 h 3006470"/>
                  <a:gd name="connsiteX486" fmla="*/ 145438 w 6006665"/>
                  <a:gd name="connsiteY486" fmla="*/ 1074876 h 3006470"/>
                  <a:gd name="connsiteX487" fmla="*/ 184070 w 6006665"/>
                  <a:gd name="connsiteY487" fmla="*/ 1036244 h 3006470"/>
                  <a:gd name="connsiteX488" fmla="*/ 189699 w 6006665"/>
                  <a:gd name="connsiteY488" fmla="*/ 1042522 h 3006470"/>
                  <a:gd name="connsiteX489" fmla="*/ 195977 w 6006665"/>
                  <a:gd name="connsiteY489" fmla="*/ 1036244 h 3006470"/>
                  <a:gd name="connsiteX490" fmla="*/ 255061 w 6006665"/>
                  <a:gd name="connsiteY490" fmla="*/ 1102145 h 3006470"/>
                  <a:gd name="connsiteX491" fmla="*/ 350504 w 6006665"/>
                  <a:gd name="connsiteY491" fmla="*/ 1122597 h 3006470"/>
                  <a:gd name="connsiteX492" fmla="*/ 454806 w 6006665"/>
                  <a:gd name="connsiteY492" fmla="*/ 1205729 h 3006470"/>
                  <a:gd name="connsiteX493" fmla="*/ 486621 w 6006665"/>
                  <a:gd name="connsiteY493" fmla="*/ 1283942 h 3006470"/>
                  <a:gd name="connsiteX494" fmla="*/ 523211 w 6006665"/>
                  <a:gd name="connsiteY494" fmla="*/ 1343026 h 3006470"/>
                  <a:gd name="connsiteX495" fmla="*/ 486852 w 6006665"/>
                  <a:gd name="connsiteY495" fmla="*/ 1397565 h 3006470"/>
                  <a:gd name="connsiteX496" fmla="*/ 420951 w 6006665"/>
                  <a:gd name="connsiteY496" fmla="*/ 1418018 h 3006470"/>
                  <a:gd name="connsiteX497" fmla="*/ 415909 w 6006665"/>
                  <a:gd name="connsiteY497" fmla="*/ 1415887 h 3006470"/>
                  <a:gd name="connsiteX498" fmla="*/ 409044 w 6006665"/>
                  <a:gd name="connsiteY498" fmla="*/ 1418018 h 3006470"/>
                  <a:gd name="connsiteX499" fmla="*/ 252950 w 6006665"/>
                  <a:gd name="connsiteY499" fmla="*/ 1352062 h 3006470"/>
                  <a:gd name="connsiteX500" fmla="*/ 268926 w 6006665"/>
                  <a:gd name="connsiteY500" fmla="*/ 1346738 h 3006470"/>
                  <a:gd name="connsiteX501" fmla="*/ 291420 w 6006665"/>
                  <a:gd name="connsiteY501" fmla="*/ 1429380 h 3006470"/>
                  <a:gd name="connsiteX502" fmla="*/ 291420 w 6006665"/>
                  <a:gd name="connsiteY502" fmla="*/ 1468012 h 3006470"/>
                  <a:gd name="connsiteX503" fmla="*/ 298238 w 6006665"/>
                  <a:gd name="connsiteY503" fmla="*/ 1554366 h 3006470"/>
                  <a:gd name="connsiteX504" fmla="*/ 345959 w 6006665"/>
                  <a:gd name="connsiteY504" fmla="*/ 1586180 h 3006470"/>
                  <a:gd name="connsiteX505" fmla="*/ 362087 w 6006665"/>
                  <a:gd name="connsiteY505" fmla="*/ 1595588 h 3006470"/>
                  <a:gd name="connsiteX506" fmla="*/ 365867 w 6006665"/>
                  <a:gd name="connsiteY506" fmla="*/ 1563455 h 3006470"/>
                  <a:gd name="connsiteX507" fmla="*/ 345415 w 6006665"/>
                  <a:gd name="connsiteY507" fmla="*/ 1527096 h 3006470"/>
                  <a:gd name="connsiteX508" fmla="*/ 365867 w 6006665"/>
                  <a:gd name="connsiteY508" fmla="*/ 1495281 h 3006470"/>
                  <a:gd name="connsiteX509" fmla="*/ 374560 w 6006665"/>
                  <a:gd name="connsiteY509" fmla="*/ 1500280 h 3006470"/>
                  <a:gd name="connsiteX510" fmla="*/ 377774 w 6006665"/>
                  <a:gd name="connsiteY510" fmla="*/ 1495281 h 3006470"/>
                  <a:gd name="connsiteX511" fmla="*/ 461933 w 6006665"/>
                  <a:gd name="connsiteY511" fmla="*/ 1543673 h 3006470"/>
                  <a:gd name="connsiteX512" fmla="*/ 484035 w 6006665"/>
                  <a:gd name="connsiteY512" fmla="*/ 1527096 h 3006470"/>
                  <a:gd name="connsiteX513" fmla="*/ 463583 w 6006665"/>
                  <a:gd name="connsiteY513" fmla="*/ 1461194 h 3006470"/>
                  <a:gd name="connsiteX514" fmla="*/ 549936 w 6006665"/>
                  <a:gd name="connsiteY514" fmla="*/ 1374841 h 3006470"/>
                  <a:gd name="connsiteX515" fmla="*/ 559742 w 6006665"/>
                  <a:gd name="connsiteY515" fmla="*/ 1376942 h 3006470"/>
                  <a:gd name="connsiteX516" fmla="*/ 561843 w 6006665"/>
                  <a:gd name="connsiteY516" fmla="*/ 1374841 h 3006470"/>
                  <a:gd name="connsiteX517" fmla="*/ 593658 w 6006665"/>
                  <a:gd name="connsiteY517" fmla="*/ 1381658 h 3006470"/>
                  <a:gd name="connsiteX518" fmla="*/ 620945 w 6006665"/>
                  <a:gd name="connsiteY518" fmla="*/ 1405535 h 3006470"/>
                  <a:gd name="connsiteX519" fmla="*/ 640835 w 6006665"/>
                  <a:gd name="connsiteY519" fmla="*/ 1349844 h 3006470"/>
                  <a:gd name="connsiteX520" fmla="*/ 609020 w 6006665"/>
                  <a:gd name="connsiteY520" fmla="*/ 1295305 h 3006470"/>
                  <a:gd name="connsiteX521" fmla="*/ 624928 w 6006665"/>
                  <a:gd name="connsiteY521" fmla="*/ 1236221 h 3006470"/>
                  <a:gd name="connsiteX522" fmla="*/ 597658 w 6006665"/>
                  <a:gd name="connsiteY522" fmla="*/ 1177136 h 3006470"/>
                  <a:gd name="connsiteX523" fmla="*/ 611562 w 6006665"/>
                  <a:gd name="connsiteY523" fmla="*/ 1181462 h 3006470"/>
                  <a:gd name="connsiteX524" fmla="*/ 609565 w 6006665"/>
                  <a:gd name="connsiteY524" fmla="*/ 1177136 h 3006470"/>
                  <a:gd name="connsiteX525" fmla="*/ 711826 w 6006665"/>
                  <a:gd name="connsiteY525" fmla="*/ 1208951 h 3006470"/>
                  <a:gd name="connsiteX526" fmla="*/ 732278 w 6006665"/>
                  <a:gd name="connsiteY526" fmla="*/ 1263490 h 3006470"/>
                  <a:gd name="connsiteX527" fmla="*/ 684556 w 6006665"/>
                  <a:gd name="connsiteY527" fmla="*/ 1274852 h 3006470"/>
                  <a:gd name="connsiteX528" fmla="*/ 684556 w 6006665"/>
                  <a:gd name="connsiteY528" fmla="*/ 1327119 h 3006470"/>
                  <a:gd name="connsiteX529" fmla="*/ 713309 w 6006665"/>
                  <a:gd name="connsiteY529" fmla="*/ 1355872 h 3006470"/>
                  <a:gd name="connsiteX530" fmla="*/ 763548 w 6006665"/>
                  <a:gd name="connsiteY530" fmla="*/ 1338481 h 3006470"/>
                  <a:gd name="connsiteX531" fmla="*/ 770365 w 6006665"/>
                  <a:gd name="connsiteY531" fmla="*/ 1279397 h 3006470"/>
                  <a:gd name="connsiteX532" fmla="*/ 845357 w 6006665"/>
                  <a:gd name="connsiteY532" fmla="*/ 1188761 h 3006470"/>
                  <a:gd name="connsiteX533" fmla="*/ 917728 w 6006665"/>
                  <a:gd name="connsiteY533" fmla="*/ 1145322 h 3006470"/>
                  <a:gd name="connsiteX534" fmla="*/ 918194 w 6006665"/>
                  <a:gd name="connsiteY534" fmla="*/ 1198147 h 3006470"/>
                  <a:gd name="connsiteX535" fmla="*/ 975937 w 6006665"/>
                  <a:gd name="connsiteY535" fmla="*/ 1115283 h 3006470"/>
                  <a:gd name="connsiteX536" fmla="*/ 1074397 w 6006665"/>
                  <a:gd name="connsiteY536" fmla="*/ 1141283 h 3006470"/>
                  <a:gd name="connsiteX537" fmla="*/ 979977 w 6006665"/>
                  <a:gd name="connsiteY537" fmla="*/ 1213496 h 3006470"/>
                  <a:gd name="connsiteX538" fmla="*/ 1012666 w 6006665"/>
                  <a:gd name="connsiteY538" fmla="*/ 1218657 h 3006470"/>
                  <a:gd name="connsiteX539" fmla="*/ 1038516 w 6006665"/>
                  <a:gd name="connsiteY539" fmla="*/ 1188499 h 3006470"/>
                  <a:gd name="connsiteX540" fmla="*/ 1050423 w 6006665"/>
                  <a:gd name="connsiteY540" fmla="*/ 1188499 h 3006470"/>
                  <a:gd name="connsiteX541" fmla="*/ 1108962 w 6006665"/>
                  <a:gd name="connsiteY541" fmla="*/ 1188499 h 3006470"/>
                  <a:gd name="connsiteX542" fmla="*/ 1161229 w 6006665"/>
                  <a:gd name="connsiteY542" fmla="*/ 1145322 h 3006470"/>
                  <a:gd name="connsiteX543" fmla="*/ 1165711 w 6006665"/>
                  <a:gd name="connsiteY543" fmla="*/ 1151456 h 3006470"/>
                  <a:gd name="connsiteX544" fmla="*/ 1160939 w 6006665"/>
                  <a:gd name="connsiteY544" fmla="*/ 1169715 h 3006470"/>
                  <a:gd name="connsiteX545" fmla="*/ 1210035 w 6006665"/>
                  <a:gd name="connsiteY545" fmla="*/ 1195815 h 3006470"/>
                  <a:gd name="connsiteX546" fmla="*/ 1247583 w 6006665"/>
                  <a:gd name="connsiteY546" fmla="*/ 1138505 h 3006470"/>
                  <a:gd name="connsiteX547" fmla="*/ 1211223 w 6006665"/>
                  <a:gd name="connsiteY547" fmla="*/ 1079421 h 3006470"/>
                  <a:gd name="connsiteX548" fmla="*/ 1227130 w 6006665"/>
                  <a:gd name="connsiteY548" fmla="*/ 1043061 h 3006470"/>
                  <a:gd name="connsiteX549" fmla="*/ 1237665 w 6006665"/>
                  <a:gd name="connsiteY549" fmla="*/ 1046199 h 3006470"/>
                  <a:gd name="connsiteX550" fmla="*/ 1251910 w 6006665"/>
                  <a:gd name="connsiteY550" fmla="*/ 1017311 h 3006470"/>
                  <a:gd name="connsiteX551" fmla="*/ 1345843 w 6006665"/>
                  <a:gd name="connsiteY551" fmla="*/ 1074876 h 3006470"/>
                  <a:gd name="connsiteX552" fmla="*/ 1400382 w 6006665"/>
                  <a:gd name="connsiteY552" fmla="*/ 1106690 h 3006470"/>
                  <a:gd name="connsiteX553" fmla="*/ 1519756 w 6006665"/>
                  <a:gd name="connsiteY553" fmla="*/ 1213274 h 3006470"/>
                  <a:gd name="connsiteX554" fmla="*/ 1543003 w 6006665"/>
                  <a:gd name="connsiteY554" fmla="*/ 1172592 h 3006470"/>
                  <a:gd name="connsiteX555" fmla="*/ 1506643 w 6006665"/>
                  <a:gd name="connsiteY555" fmla="*/ 1118052 h 3006470"/>
                  <a:gd name="connsiteX556" fmla="*/ 1506643 w 6006665"/>
                  <a:gd name="connsiteY556" fmla="*/ 1095328 h 3006470"/>
                  <a:gd name="connsiteX557" fmla="*/ 1463467 w 6006665"/>
                  <a:gd name="connsiteY557" fmla="*/ 1086238 h 3006470"/>
                  <a:gd name="connsiteX558" fmla="*/ 1472556 w 6006665"/>
                  <a:gd name="connsiteY558" fmla="*/ 1036244 h 3006470"/>
                  <a:gd name="connsiteX559" fmla="*/ 1452104 w 6006665"/>
                  <a:gd name="connsiteY559" fmla="*/ 949890 h 3006470"/>
                  <a:gd name="connsiteX560" fmla="*/ 1439230 w 6006665"/>
                  <a:gd name="connsiteY560" fmla="*/ 900656 h 3006470"/>
                  <a:gd name="connsiteX561" fmla="*/ 1496803 w 6006665"/>
                  <a:gd name="connsiteY561" fmla="*/ 806980 h 3006470"/>
                  <a:gd name="connsiteX562" fmla="*/ 1543003 w 6006665"/>
                  <a:gd name="connsiteY562" fmla="*/ 697647 h 3006470"/>
                  <a:gd name="connsiteX563" fmla="*/ 1570272 w 6006665"/>
                  <a:gd name="connsiteY563" fmla="*/ 677194 h 3006470"/>
                  <a:gd name="connsiteX564" fmla="*/ 1578688 w 6006665"/>
                  <a:gd name="connsiteY564" fmla="*/ 679813 h 3006470"/>
                  <a:gd name="connsiteX565" fmla="*/ 1620802 w 6006665"/>
                  <a:gd name="connsiteY565" fmla="*/ 660028 h 3006470"/>
                  <a:gd name="connsiteX566" fmla="*/ 1684440 w 6006665"/>
                  <a:gd name="connsiteY566" fmla="*/ 709009 h 3006470"/>
                  <a:gd name="connsiteX567" fmla="*/ 1688985 w 6006665"/>
                  <a:gd name="connsiteY567" fmla="*/ 779455 h 3006470"/>
                  <a:gd name="connsiteX568" fmla="*/ 1652625 w 6006665"/>
                  <a:gd name="connsiteY568" fmla="*/ 870354 h 3006470"/>
                  <a:gd name="connsiteX569" fmla="*/ 1679895 w 6006665"/>
                  <a:gd name="connsiteY569" fmla="*/ 908986 h 3006470"/>
                  <a:gd name="connsiteX570" fmla="*/ 1688985 w 6006665"/>
                  <a:gd name="connsiteY570" fmla="*/ 983977 h 3006470"/>
                  <a:gd name="connsiteX571" fmla="*/ 1679895 w 6006665"/>
                  <a:gd name="connsiteY571" fmla="*/ 1129415 h 3006470"/>
                  <a:gd name="connsiteX572" fmla="*/ 1723072 w 6006665"/>
                  <a:gd name="connsiteY572" fmla="*/ 1193044 h 3006470"/>
                  <a:gd name="connsiteX573" fmla="*/ 1704892 w 6006665"/>
                  <a:gd name="connsiteY573" fmla="*/ 1256673 h 3006470"/>
                  <a:gd name="connsiteX574" fmla="*/ 1636718 w 6006665"/>
                  <a:gd name="connsiteY574" fmla="*/ 1393021 h 3006470"/>
                  <a:gd name="connsiteX575" fmla="*/ 1662494 w 6006665"/>
                  <a:gd name="connsiteY575" fmla="*/ 1399465 h 3006470"/>
                  <a:gd name="connsiteX576" fmla="*/ 1677078 w 6006665"/>
                  <a:gd name="connsiteY576" fmla="*/ 1370296 h 3006470"/>
                  <a:gd name="connsiteX577" fmla="*/ 1720255 w 6006665"/>
                  <a:gd name="connsiteY577" fmla="*/ 1349844 h 3006470"/>
                  <a:gd name="connsiteX578" fmla="*/ 1731617 w 6006665"/>
                  <a:gd name="connsiteY578" fmla="*/ 1299850 h 3006470"/>
                  <a:gd name="connsiteX579" fmla="*/ 1758887 w 6006665"/>
                  <a:gd name="connsiteY579" fmla="*/ 1256673 h 3006470"/>
                  <a:gd name="connsiteX580" fmla="*/ 1760555 w 6006665"/>
                  <a:gd name="connsiteY580" fmla="*/ 1191490 h 3006470"/>
                  <a:gd name="connsiteX581" fmla="*/ 1758886 w 6006665"/>
                  <a:gd name="connsiteY581" fmla="*/ 1085173 h 3006470"/>
                  <a:gd name="connsiteX582" fmla="*/ 1923055 w 6006665"/>
                  <a:gd name="connsiteY582" fmla="*/ 1122597 h 3006470"/>
                  <a:gd name="connsiteX583" fmla="*/ 1887300 w 6006665"/>
                  <a:gd name="connsiteY583" fmla="*/ 1070329 h 3006470"/>
                  <a:gd name="connsiteX584" fmla="*/ 1785604 w 6006665"/>
                  <a:gd name="connsiteY584" fmla="*/ 1036860 h 3006470"/>
                  <a:gd name="connsiteX585" fmla="*/ 1736162 w 6006665"/>
                  <a:gd name="connsiteY585" fmla="*/ 961252 h 3006470"/>
                  <a:gd name="connsiteX586" fmla="*/ 1688440 w 6006665"/>
                  <a:gd name="connsiteY586" fmla="*/ 865809 h 3006470"/>
                  <a:gd name="connsiteX587" fmla="*/ 1752069 w 6006665"/>
                  <a:gd name="connsiteY587" fmla="*/ 788545 h 3006470"/>
                  <a:gd name="connsiteX588" fmla="*/ 1747524 w 6006665"/>
                  <a:gd name="connsiteY588" fmla="*/ 704464 h 3006470"/>
                  <a:gd name="connsiteX589" fmla="*/ 1763431 w 6006665"/>
                  <a:gd name="connsiteY589" fmla="*/ 697647 h 3006470"/>
                  <a:gd name="connsiteX590" fmla="*/ 1764877 w 6006665"/>
                  <a:gd name="connsiteY590" fmla="*/ 702130 h 3006470"/>
                  <a:gd name="connsiteX591" fmla="*/ 1775339 w 6006665"/>
                  <a:gd name="connsiteY591" fmla="*/ 697647 h 3006470"/>
                  <a:gd name="connsiteX592" fmla="*/ 1798063 w 6006665"/>
                  <a:gd name="connsiteY592" fmla="*/ 768093 h 3006470"/>
                  <a:gd name="connsiteX593" fmla="*/ 1791454 w 6006665"/>
                  <a:gd name="connsiteY593" fmla="*/ 815304 h 3006470"/>
                  <a:gd name="connsiteX594" fmla="*/ 1854330 w 6006665"/>
                  <a:gd name="connsiteY594" fmla="*/ 772638 h 3006470"/>
                  <a:gd name="connsiteX595" fmla="*/ 1931594 w 6006665"/>
                  <a:gd name="connsiteY595" fmla="*/ 763548 h 3006470"/>
                  <a:gd name="connsiteX596" fmla="*/ 1932772 w 6006665"/>
                  <a:gd name="connsiteY596" fmla="*/ 764810 h 3006470"/>
                  <a:gd name="connsiteX597" fmla="*/ 1949600 w 6006665"/>
                  <a:gd name="connsiteY597" fmla="*/ 800138 h 3006470"/>
                  <a:gd name="connsiteX598" fmla="*/ 2061788 w 6006665"/>
                  <a:gd name="connsiteY598" fmla="*/ 891155 h 3006470"/>
                  <a:gd name="connsiteX599" fmla="*/ 1987802 w 6006665"/>
                  <a:gd name="connsiteY599" fmla="*/ 736278 h 3006470"/>
                  <a:gd name="connsiteX600" fmla="*/ 1963408 w 6006665"/>
                  <a:gd name="connsiteY600" fmla="*/ 595386 h 3006470"/>
                  <a:gd name="connsiteX601" fmla="*/ 2027037 w 6006665"/>
                  <a:gd name="connsiteY601" fmla="*/ 574934 h 3006470"/>
                  <a:gd name="connsiteX602" fmla="*/ 2037269 w 6006665"/>
                  <a:gd name="connsiteY602" fmla="*/ 575472 h 3006470"/>
                  <a:gd name="connsiteX603" fmla="*/ 2038944 w 6006665"/>
                  <a:gd name="connsiteY603" fmla="*/ 574934 h 3006470"/>
                  <a:gd name="connsiteX604" fmla="*/ 2115414 w 6006665"/>
                  <a:gd name="connsiteY604" fmla="*/ 578958 h 3006470"/>
                  <a:gd name="connsiteX605" fmla="*/ 2167179 w 6006665"/>
                  <a:gd name="connsiteY605" fmla="*/ 554733 h 3006470"/>
                  <a:gd name="connsiteX606" fmla="*/ 2146473 w 6006665"/>
                  <a:gd name="connsiteY606" fmla="*/ 488832 h 3006470"/>
                  <a:gd name="connsiteX607" fmla="*/ 2169957 w 6006665"/>
                  <a:gd name="connsiteY607" fmla="*/ 449431 h 3006470"/>
                  <a:gd name="connsiteX608" fmla="*/ 2264632 w 6006665"/>
                  <a:gd name="connsiteY608" fmla="*/ 393389 h 3006470"/>
                  <a:gd name="connsiteX609" fmla="*/ 2317913 w 6006665"/>
                  <a:gd name="connsiteY609" fmla="*/ 322690 h 3006470"/>
                  <a:gd name="connsiteX610" fmla="*/ 2385841 w 6006665"/>
                  <a:gd name="connsiteY610" fmla="*/ 343134 h 3006470"/>
                  <a:gd name="connsiteX611" fmla="*/ 2429263 w 6006665"/>
                  <a:gd name="connsiteY611" fmla="*/ 263606 h 3006470"/>
                  <a:gd name="connsiteX612" fmla="*/ 2526979 w 6006665"/>
                  <a:gd name="connsiteY612" fmla="*/ 252244 h 3006470"/>
                  <a:gd name="connsiteX613" fmla="*/ 2528058 w 6006665"/>
                  <a:gd name="connsiteY613" fmla="*/ 253503 h 3006470"/>
                  <a:gd name="connsiteX614" fmla="*/ 2538886 w 6006665"/>
                  <a:gd name="connsiteY614" fmla="*/ 252244 h 3006470"/>
                  <a:gd name="connsiteX615" fmla="*/ 2560820 w 6006665"/>
                  <a:gd name="connsiteY615" fmla="*/ 277833 h 3006470"/>
                  <a:gd name="connsiteX616" fmla="*/ 2640602 w 6006665"/>
                  <a:gd name="connsiteY616" fmla="*/ 202249 h 3006470"/>
                  <a:gd name="connsiteX617" fmla="*/ 2652509 w 6006665"/>
                  <a:gd name="connsiteY617" fmla="*/ 202249 h 3006470"/>
                  <a:gd name="connsiteX618" fmla="*/ 2704231 w 6006665"/>
                  <a:gd name="connsiteY618" fmla="*/ 202249 h 3006470"/>
                  <a:gd name="connsiteX619" fmla="*/ 2715593 w 6006665"/>
                  <a:gd name="connsiteY61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306579 w 6006665"/>
                  <a:gd name="connsiteY192" fmla="*/ 1945362 h 3006470"/>
                  <a:gd name="connsiteX193" fmla="*/ 4282811 w 6006665"/>
                  <a:gd name="connsiteY193" fmla="*/ 1972100 h 3006470"/>
                  <a:gd name="connsiteX194" fmla="*/ 4237290 w 6006665"/>
                  <a:gd name="connsiteY194" fmla="*/ 1993297 h 3006470"/>
                  <a:gd name="connsiteX195" fmla="*/ 4211507 w 6006665"/>
                  <a:gd name="connsiteY195" fmla="*/ 2046374 h 3006470"/>
                  <a:gd name="connsiteX196" fmla="*/ 4161046 w 6006665"/>
                  <a:gd name="connsiteY196" fmla="*/ 2105661 h 3006470"/>
                  <a:gd name="connsiteX197" fmla="*/ 4077810 w 6006665"/>
                  <a:gd name="connsiteY197" fmla="*/ 2144418 h 3006470"/>
                  <a:gd name="connsiteX198" fmla="*/ 4039187 w 6006665"/>
                  <a:gd name="connsiteY198" fmla="*/ 2203838 h 3006470"/>
                  <a:gd name="connsiteX199" fmla="*/ 3993086 w 6006665"/>
                  <a:gd name="connsiteY199" fmla="*/ 2224750 h 3006470"/>
                  <a:gd name="connsiteX200" fmla="*/ 3993215 w 6006665"/>
                  <a:gd name="connsiteY200" fmla="*/ 2264821 h 3006470"/>
                  <a:gd name="connsiteX201" fmla="*/ 4038712 w 6006665"/>
                  <a:gd name="connsiteY201" fmla="*/ 2267919 h 3006470"/>
                  <a:gd name="connsiteX202" fmla="*/ 4059164 w 6006665"/>
                  <a:gd name="connsiteY202" fmla="*/ 2311096 h 3006470"/>
                  <a:gd name="connsiteX203" fmla="*/ 4087782 w 6006665"/>
                  <a:gd name="connsiteY203" fmla="*/ 2319513 h 3006470"/>
                  <a:gd name="connsiteX204" fmla="*/ 4106341 w 6006665"/>
                  <a:gd name="connsiteY204" fmla="*/ 2290644 h 3006470"/>
                  <a:gd name="connsiteX205" fmla="*/ 4117411 w 6006665"/>
                  <a:gd name="connsiteY205" fmla="*/ 2291946 h 3006470"/>
                  <a:gd name="connsiteX206" fmla="*/ 4118248 w 6006665"/>
                  <a:gd name="connsiteY206" fmla="*/ 2290644 h 3006470"/>
                  <a:gd name="connsiteX207" fmla="*/ 4156880 w 6006665"/>
                  <a:gd name="connsiteY207" fmla="*/ 2295189 h 3006470"/>
                  <a:gd name="connsiteX208" fmla="*/ 4211419 w 6006665"/>
                  <a:gd name="connsiteY208" fmla="*/ 2365635 h 3006470"/>
                  <a:gd name="connsiteX209" fmla="*/ 4215964 w 6006665"/>
                  <a:gd name="connsiteY209" fmla="*/ 2413357 h 3006470"/>
                  <a:gd name="connsiteX210" fmla="*/ 4184149 w 6006665"/>
                  <a:gd name="connsiteY210" fmla="*/ 2472441 h 3006470"/>
                  <a:gd name="connsiteX211" fmla="*/ 4220019 w 6006665"/>
                  <a:gd name="connsiteY211" fmla="*/ 2567281 h 3006470"/>
                  <a:gd name="connsiteX212" fmla="*/ 4161425 w 6006665"/>
                  <a:gd name="connsiteY212" fmla="*/ 2629241 h 3006470"/>
                  <a:gd name="connsiteX213" fmla="*/ 4133552 w 6006665"/>
                  <a:gd name="connsiteY213" fmla="*/ 2708778 h 3006470"/>
                  <a:gd name="connsiteX214" fmla="*/ 4097796 w 6006665"/>
                  <a:gd name="connsiteY214" fmla="*/ 2747409 h 3006470"/>
                  <a:gd name="connsiteX215" fmla="*/ 4043257 w 6006665"/>
                  <a:gd name="connsiteY215" fmla="*/ 2806493 h 3006470"/>
                  <a:gd name="connsiteX216" fmla="*/ 3995535 w 6006665"/>
                  <a:gd name="connsiteY216" fmla="*/ 2865577 h 3006470"/>
                  <a:gd name="connsiteX217" fmla="*/ 3975083 w 6006665"/>
                  <a:gd name="connsiteY217" fmla="*/ 2897392 h 3006470"/>
                  <a:gd name="connsiteX218" fmla="*/ 3925089 w 6006665"/>
                  <a:gd name="connsiteY218" fmla="*/ 2924661 h 3006470"/>
                  <a:gd name="connsiteX219" fmla="*/ 3913182 w 6006665"/>
                  <a:gd name="connsiteY219" fmla="*/ 2924661 h 3006470"/>
                  <a:gd name="connsiteX220" fmla="*/ 3904637 w 6006665"/>
                  <a:gd name="connsiteY220" fmla="*/ 2924661 h 3006470"/>
                  <a:gd name="connsiteX221" fmla="*/ 3892729 w 6006665"/>
                  <a:gd name="connsiteY221" fmla="*/ 2924661 h 3006470"/>
                  <a:gd name="connsiteX222" fmla="*/ 3871063 w 6006665"/>
                  <a:gd name="connsiteY222" fmla="*/ 2908412 h 3006470"/>
                  <a:gd name="connsiteX223" fmla="*/ 3829645 w 6006665"/>
                  <a:gd name="connsiteY223" fmla="*/ 2936024 h 3006470"/>
                  <a:gd name="connsiteX224" fmla="*/ 3822828 w 6006665"/>
                  <a:gd name="connsiteY224" fmla="*/ 2956476 h 3006470"/>
                  <a:gd name="connsiteX225" fmla="*/ 3818283 w 6006665"/>
                  <a:gd name="connsiteY225" fmla="*/ 2947386 h 3006470"/>
                  <a:gd name="connsiteX226" fmla="*/ 3818283 w 6006665"/>
                  <a:gd name="connsiteY226" fmla="*/ 2935660 h 3006470"/>
                  <a:gd name="connsiteX227" fmla="*/ 3817738 w 6006665"/>
                  <a:gd name="connsiteY227" fmla="*/ 2936024 h 3006470"/>
                  <a:gd name="connsiteX228" fmla="*/ 3810921 w 6006665"/>
                  <a:gd name="connsiteY228" fmla="*/ 2956476 h 3006470"/>
                  <a:gd name="connsiteX229" fmla="*/ 3806376 w 6006665"/>
                  <a:gd name="connsiteY229" fmla="*/ 2947386 h 3006470"/>
                  <a:gd name="connsiteX230" fmla="*/ 3806376 w 6006665"/>
                  <a:gd name="connsiteY230" fmla="*/ 2920116 h 3006470"/>
                  <a:gd name="connsiteX231" fmla="*/ 3818283 w 6006665"/>
                  <a:gd name="connsiteY231" fmla="*/ 2920116 h 3006470"/>
                  <a:gd name="connsiteX232" fmla="*/ 3826828 w 6006665"/>
                  <a:gd name="connsiteY232" fmla="*/ 2920116 h 3006470"/>
                  <a:gd name="connsiteX233" fmla="*/ 3833645 w 6006665"/>
                  <a:gd name="connsiteY233" fmla="*/ 2861032 h 3006470"/>
                  <a:gd name="connsiteX234" fmla="*/ 3822283 w 6006665"/>
                  <a:gd name="connsiteY234" fmla="*/ 2817856 h 3006470"/>
                  <a:gd name="connsiteX235" fmla="*/ 3849553 w 6006665"/>
                  <a:gd name="connsiteY235" fmla="*/ 2795131 h 3006470"/>
                  <a:gd name="connsiteX236" fmla="*/ 3858814 w 6006665"/>
                  <a:gd name="connsiteY236" fmla="*/ 2797336 h 3006470"/>
                  <a:gd name="connsiteX237" fmla="*/ 3861460 w 6006665"/>
                  <a:gd name="connsiteY237" fmla="*/ 2795131 h 3006470"/>
                  <a:gd name="connsiteX238" fmla="*/ 3898487 w 6006665"/>
                  <a:gd name="connsiteY238" fmla="*/ 2803947 h 3006470"/>
                  <a:gd name="connsiteX239" fmla="*/ 3919999 w 6006665"/>
                  <a:gd name="connsiteY239" fmla="*/ 2758772 h 3006470"/>
                  <a:gd name="connsiteX240" fmla="*/ 3935906 w 6006665"/>
                  <a:gd name="connsiteY240" fmla="*/ 2699687 h 3006470"/>
                  <a:gd name="connsiteX241" fmla="*/ 3947269 w 6006665"/>
                  <a:gd name="connsiteY241" fmla="*/ 2676963 h 3006470"/>
                  <a:gd name="connsiteX242" fmla="*/ 3966292 w 6006665"/>
                  <a:gd name="connsiteY242" fmla="*/ 2632575 h 3006470"/>
                  <a:gd name="connsiteX243" fmla="*/ 3915999 w 6006665"/>
                  <a:gd name="connsiteY243" fmla="*/ 2645148 h 3006470"/>
                  <a:gd name="connsiteX244" fmla="*/ 3888729 w 6006665"/>
                  <a:gd name="connsiteY244" fmla="*/ 2667873 h 3006470"/>
                  <a:gd name="connsiteX245" fmla="*/ 3876822 w 6006665"/>
                  <a:gd name="connsiteY245" fmla="*/ 2667873 h 3006470"/>
                  <a:gd name="connsiteX246" fmla="*/ 3829645 w 6006665"/>
                  <a:gd name="connsiteY246" fmla="*/ 2667873 h 3006470"/>
                  <a:gd name="connsiteX247" fmla="*/ 3817738 w 6006665"/>
                  <a:gd name="connsiteY247" fmla="*/ 2667873 h 3006470"/>
                  <a:gd name="connsiteX248" fmla="*/ 3801831 w 6006665"/>
                  <a:gd name="connsiteY248" fmla="*/ 2613334 h 3006470"/>
                  <a:gd name="connsiteX249" fmla="*/ 3758654 w 6006665"/>
                  <a:gd name="connsiteY249" fmla="*/ 2574702 h 3006470"/>
                  <a:gd name="connsiteX250" fmla="*/ 3692753 w 6006665"/>
                  <a:gd name="connsiteY250" fmla="*/ 2558795 h 3006470"/>
                  <a:gd name="connsiteX251" fmla="*/ 3683663 w 6006665"/>
                  <a:gd name="connsiteY251" fmla="*/ 2499711 h 3006470"/>
                  <a:gd name="connsiteX252" fmla="*/ 3672301 w 6006665"/>
                  <a:gd name="connsiteY252" fmla="*/ 2467896 h 3006470"/>
                  <a:gd name="connsiteX253" fmla="*/ 3656393 w 6006665"/>
                  <a:gd name="connsiteY253" fmla="*/ 2440627 h 3006470"/>
                  <a:gd name="connsiteX254" fmla="*/ 3633669 w 6006665"/>
                  <a:gd name="connsiteY254" fmla="*/ 2381542 h 3006470"/>
                  <a:gd name="connsiteX255" fmla="*/ 3601854 w 6006665"/>
                  <a:gd name="connsiteY255" fmla="*/ 2361090 h 3006470"/>
                  <a:gd name="connsiteX256" fmla="*/ 3545995 w 6006665"/>
                  <a:gd name="connsiteY256" fmla="*/ 2339606 h 3006470"/>
                  <a:gd name="connsiteX257" fmla="*/ 3506955 w 6006665"/>
                  <a:gd name="connsiteY257" fmla="*/ 2345183 h 3006470"/>
                  <a:gd name="connsiteX258" fmla="*/ 3463779 w 6006665"/>
                  <a:gd name="connsiteY258" fmla="*/ 2354273 h 3006470"/>
                  <a:gd name="connsiteX259" fmla="*/ 3431964 w 6006665"/>
                  <a:gd name="connsiteY259" fmla="*/ 2381542 h 3006470"/>
                  <a:gd name="connsiteX260" fmla="*/ 3452416 w 6006665"/>
                  <a:gd name="connsiteY260" fmla="*/ 2397450 h 3006470"/>
                  <a:gd name="connsiteX261" fmla="*/ 3452416 w 6006665"/>
                  <a:gd name="connsiteY261" fmla="*/ 2429264 h 3006470"/>
                  <a:gd name="connsiteX262" fmla="*/ 3431964 w 6006665"/>
                  <a:gd name="connsiteY262" fmla="*/ 2451989 h 3006470"/>
                  <a:gd name="connsiteX263" fmla="*/ 3400150 w 6006665"/>
                  <a:gd name="connsiteY263" fmla="*/ 2511073 h 3006470"/>
                  <a:gd name="connsiteX264" fmla="*/ 3400150 w 6006665"/>
                  <a:gd name="connsiteY264" fmla="*/ 2538343 h 3006470"/>
                  <a:gd name="connsiteX265" fmla="*/ 3350155 w 6006665"/>
                  <a:gd name="connsiteY265" fmla="*/ 2570157 h 3006470"/>
                  <a:gd name="connsiteX266" fmla="*/ 3342342 w 6006665"/>
                  <a:gd name="connsiteY266" fmla="*/ 2567553 h 3006470"/>
                  <a:gd name="connsiteX267" fmla="*/ 3338249 w 6006665"/>
                  <a:gd name="connsiteY267" fmla="*/ 2570157 h 3006470"/>
                  <a:gd name="connsiteX268" fmla="*/ 3290527 w 6006665"/>
                  <a:gd name="connsiteY268" fmla="*/ 2554250 h 3006470"/>
                  <a:gd name="connsiteX269" fmla="*/ 3259257 w 6006665"/>
                  <a:gd name="connsiteY269" fmla="*/ 2554250 h 3006470"/>
                  <a:gd name="connsiteX270" fmla="*/ 3247350 w 6006665"/>
                  <a:gd name="connsiteY270" fmla="*/ 2554250 h 3006470"/>
                  <a:gd name="connsiteX271" fmla="*/ 3231443 w 6006665"/>
                  <a:gd name="connsiteY271" fmla="*/ 2538343 h 3006470"/>
                  <a:gd name="connsiteX272" fmla="*/ 3213271 w 6006665"/>
                  <a:gd name="connsiteY272" fmla="*/ 2533799 h 3006470"/>
                  <a:gd name="connsiteX273" fmla="*/ 3168359 w 6006665"/>
                  <a:gd name="connsiteY273" fmla="*/ 2570157 h 3006470"/>
                  <a:gd name="connsiteX274" fmla="*/ 3120637 w 6006665"/>
                  <a:gd name="connsiteY274" fmla="*/ 2581519 h 3006470"/>
                  <a:gd name="connsiteX275" fmla="*/ 3082005 w 6006665"/>
                  <a:gd name="connsiteY275" fmla="*/ 2597427 h 3006470"/>
                  <a:gd name="connsiteX276" fmla="*/ 3074460 w 6006665"/>
                  <a:gd name="connsiteY276" fmla="*/ 2595630 h 3006470"/>
                  <a:gd name="connsiteX277" fmla="*/ 3070098 w 6006665"/>
                  <a:gd name="connsiteY277" fmla="*/ 2597427 h 3006470"/>
                  <a:gd name="connsiteX278" fmla="*/ 3022376 w 6006665"/>
                  <a:gd name="connsiteY278" fmla="*/ 2586064 h 3006470"/>
                  <a:gd name="connsiteX279" fmla="*/ 3000196 w 6006665"/>
                  <a:gd name="connsiteY279" fmla="*/ 2586064 h 3006470"/>
                  <a:gd name="connsiteX280" fmla="*/ 2988289 w 6006665"/>
                  <a:gd name="connsiteY280" fmla="*/ 2586064 h 3006470"/>
                  <a:gd name="connsiteX281" fmla="*/ 2967837 w 6006665"/>
                  <a:gd name="connsiteY281" fmla="*/ 2554250 h 3006470"/>
                  <a:gd name="connsiteX282" fmla="*/ 2929205 w 6006665"/>
                  <a:gd name="connsiteY282" fmla="*/ 2526980 h 3006470"/>
                  <a:gd name="connsiteX283" fmla="*/ 2902153 w 6006665"/>
                  <a:gd name="connsiteY283" fmla="*/ 2523116 h 3006470"/>
                  <a:gd name="connsiteX284" fmla="*/ 2861576 w 6006665"/>
                  <a:gd name="connsiteY284" fmla="*/ 2526980 h 3006470"/>
                  <a:gd name="connsiteX285" fmla="*/ 2822944 w 6006665"/>
                  <a:gd name="connsiteY285" fmla="*/ 2538343 h 3006470"/>
                  <a:gd name="connsiteX286" fmla="*/ 2818139 w 6006665"/>
                  <a:gd name="connsiteY286" fmla="*/ 2536254 h 3006470"/>
                  <a:gd name="connsiteX287" fmla="*/ 2811037 w 6006665"/>
                  <a:gd name="connsiteY287" fmla="*/ 2538343 h 3006470"/>
                  <a:gd name="connsiteX288" fmla="*/ 2758770 w 6006665"/>
                  <a:gd name="connsiteY288" fmla="*/ 2515618 h 3006470"/>
                  <a:gd name="connsiteX289" fmla="*/ 2751953 w 6006665"/>
                  <a:gd name="connsiteY289" fmla="*/ 2472441 h 3006470"/>
                  <a:gd name="connsiteX290" fmla="*/ 2708776 w 6006665"/>
                  <a:gd name="connsiteY290" fmla="*/ 2456534 h 3006470"/>
                  <a:gd name="connsiteX291" fmla="*/ 2676962 w 6006665"/>
                  <a:gd name="connsiteY291" fmla="*/ 2451989 h 3006470"/>
                  <a:gd name="connsiteX292" fmla="*/ 2642534 w 6006665"/>
                  <a:gd name="connsiteY292" fmla="*/ 2430245 h 3006470"/>
                  <a:gd name="connsiteX293" fmla="*/ 2609333 w 6006665"/>
                  <a:gd name="connsiteY293" fmla="*/ 2488348 h 3006470"/>
                  <a:gd name="connsiteX294" fmla="*/ 2625240 w 6006665"/>
                  <a:gd name="connsiteY294" fmla="*/ 2522435 h 3006470"/>
                  <a:gd name="connsiteX295" fmla="*/ 2586608 w 6006665"/>
                  <a:gd name="connsiteY295" fmla="*/ 2558795 h 3006470"/>
                  <a:gd name="connsiteX296" fmla="*/ 2577105 w 6006665"/>
                  <a:gd name="connsiteY296" fmla="*/ 2556532 h 3006470"/>
                  <a:gd name="connsiteX297" fmla="*/ 2574701 w 6006665"/>
                  <a:gd name="connsiteY297" fmla="*/ 2558795 h 3006470"/>
                  <a:gd name="connsiteX298" fmla="*/ 2526979 w 6006665"/>
                  <a:gd name="connsiteY298" fmla="*/ 2547432 h 3006470"/>
                  <a:gd name="connsiteX299" fmla="*/ 2490620 w 6006665"/>
                  <a:gd name="connsiteY299" fmla="*/ 2542887 h 3006470"/>
                  <a:gd name="connsiteX300" fmla="*/ 2463350 w 6006665"/>
                  <a:gd name="connsiteY300" fmla="*/ 2515618 h 3006470"/>
                  <a:gd name="connsiteX301" fmla="*/ 2436625 w 6006665"/>
                  <a:gd name="connsiteY301" fmla="*/ 2515618 h 3006470"/>
                  <a:gd name="connsiteX302" fmla="*/ 2424718 w 6006665"/>
                  <a:gd name="connsiteY302" fmla="*/ 2515618 h 3006470"/>
                  <a:gd name="connsiteX303" fmla="*/ 2398858 w 6006665"/>
                  <a:gd name="connsiteY303" fmla="*/ 2502687 h 3006470"/>
                  <a:gd name="connsiteX304" fmla="*/ 2350272 w 6006665"/>
                  <a:gd name="connsiteY304" fmla="*/ 2526980 h 3006470"/>
                  <a:gd name="connsiteX305" fmla="*/ 2282098 w 6006665"/>
                  <a:gd name="connsiteY305" fmla="*/ 2574702 h 3006470"/>
                  <a:gd name="connsiteX306" fmla="*/ 2238921 w 6006665"/>
                  <a:gd name="connsiteY306" fmla="*/ 2586064 h 3006470"/>
                  <a:gd name="connsiteX307" fmla="*/ 2227559 w 6006665"/>
                  <a:gd name="connsiteY307" fmla="*/ 2590609 h 3006470"/>
                  <a:gd name="connsiteX308" fmla="*/ 2225178 w 6006665"/>
                  <a:gd name="connsiteY308" fmla="*/ 2586799 h 3006470"/>
                  <a:gd name="connsiteX309" fmla="*/ 2215652 w 6006665"/>
                  <a:gd name="connsiteY309" fmla="*/ 2590609 h 3006470"/>
                  <a:gd name="connsiteX310" fmla="*/ 2193596 w 6006665"/>
                  <a:gd name="connsiteY310" fmla="*/ 2555320 h 3006470"/>
                  <a:gd name="connsiteX311" fmla="*/ 2157112 w 6006665"/>
                  <a:gd name="connsiteY311" fmla="*/ 2558795 h 3006470"/>
                  <a:gd name="connsiteX312" fmla="*/ 2156291 w 6006665"/>
                  <a:gd name="connsiteY312" fmla="*/ 2557739 h 3006470"/>
                  <a:gd name="connsiteX313" fmla="*/ 2145205 w 6006665"/>
                  <a:gd name="connsiteY313" fmla="*/ 2558795 h 3006470"/>
                  <a:gd name="connsiteX314" fmla="*/ 2129298 w 6006665"/>
                  <a:gd name="connsiteY314" fmla="*/ 2538343 h 3006470"/>
                  <a:gd name="connsiteX315" fmla="*/ 2102029 w 6006665"/>
                  <a:gd name="connsiteY315" fmla="*/ 2526980 h 3006470"/>
                  <a:gd name="connsiteX316" fmla="*/ 2086121 w 6006665"/>
                  <a:gd name="connsiteY316" fmla="*/ 2495166 h 3006470"/>
                  <a:gd name="connsiteX317" fmla="*/ 2070005 w 6006665"/>
                  <a:gd name="connsiteY317" fmla="*/ 2486212 h 3006470"/>
                  <a:gd name="connsiteX318" fmla="*/ 2027582 w 6006665"/>
                  <a:gd name="connsiteY318" fmla="*/ 2499711 h 3006470"/>
                  <a:gd name="connsiteX319" fmla="*/ 2023845 w 6006665"/>
                  <a:gd name="connsiteY319" fmla="*/ 2497111 h 3006470"/>
                  <a:gd name="connsiteX320" fmla="*/ 2015675 w 6006665"/>
                  <a:gd name="connsiteY320" fmla="*/ 2499711 h 3006470"/>
                  <a:gd name="connsiteX321" fmla="*/ 1971363 w 6006665"/>
                  <a:gd name="connsiteY321" fmla="*/ 2468885 h 3006470"/>
                  <a:gd name="connsiteX322" fmla="*/ 1952591 w 6006665"/>
                  <a:gd name="connsiteY322" fmla="*/ 2495166 h 3006470"/>
                  <a:gd name="connsiteX323" fmla="*/ 1947518 w 6006665"/>
                  <a:gd name="connsiteY323" fmla="*/ 2485599 h 3006470"/>
                  <a:gd name="connsiteX324" fmla="*/ 1940684 w 6006665"/>
                  <a:gd name="connsiteY324" fmla="*/ 2495166 h 3006470"/>
                  <a:gd name="connsiteX325" fmla="*/ 1861147 w 6006665"/>
                  <a:gd name="connsiteY325" fmla="*/ 2345183 h 3006470"/>
                  <a:gd name="connsiteX326" fmla="*/ 1811153 w 6006665"/>
                  <a:gd name="connsiteY326" fmla="*/ 2295189 h 3006470"/>
                  <a:gd name="connsiteX327" fmla="*/ 1813950 w 6006665"/>
                  <a:gd name="connsiteY327" fmla="*/ 2292043 h 3006470"/>
                  <a:gd name="connsiteX328" fmla="*/ 1748069 w 6006665"/>
                  <a:gd name="connsiteY328" fmla="*/ 2333821 h 3006470"/>
                  <a:gd name="connsiteX329" fmla="*/ 1711709 w 6006665"/>
                  <a:gd name="connsiteY329" fmla="*/ 2338366 h 3006470"/>
                  <a:gd name="connsiteX330" fmla="*/ 1711926 w 6006665"/>
                  <a:gd name="connsiteY330" fmla="*/ 2336850 h 3006470"/>
                  <a:gd name="connsiteX331" fmla="*/ 1699803 w 6006665"/>
                  <a:gd name="connsiteY331" fmla="*/ 2338366 h 3006470"/>
                  <a:gd name="connsiteX332" fmla="*/ 1704347 w 6006665"/>
                  <a:gd name="connsiteY332" fmla="*/ 2306551 h 3006470"/>
                  <a:gd name="connsiteX333" fmla="*/ 1662460 w 6006665"/>
                  <a:gd name="connsiteY333" fmla="*/ 2288600 h 3006470"/>
                  <a:gd name="connsiteX334" fmla="*/ 1629901 w 6006665"/>
                  <a:gd name="connsiteY334" fmla="*/ 2302006 h 3006470"/>
                  <a:gd name="connsiteX335" fmla="*/ 1629300 w 6006665"/>
                  <a:gd name="connsiteY335" fmla="*/ 2297351 h 3006470"/>
                  <a:gd name="connsiteX336" fmla="*/ 1617994 w 6006665"/>
                  <a:gd name="connsiteY336" fmla="*/ 2302006 h 3006470"/>
                  <a:gd name="connsiteX337" fmla="*/ 1608904 w 6006665"/>
                  <a:gd name="connsiteY337" fmla="*/ 2231560 h 3006470"/>
                  <a:gd name="connsiteX338" fmla="*/ 1552684 w 6006665"/>
                  <a:gd name="connsiteY338" fmla="*/ 2221867 h 3006470"/>
                  <a:gd name="connsiteX339" fmla="*/ 1518550 w 6006665"/>
                  <a:gd name="connsiteY339" fmla="*/ 2247467 h 3006470"/>
                  <a:gd name="connsiteX340" fmla="*/ 1425379 w 6006665"/>
                  <a:gd name="connsiteY340" fmla="*/ 2267919 h 3006470"/>
                  <a:gd name="connsiteX341" fmla="*/ 1409472 w 6006665"/>
                  <a:gd name="connsiteY341" fmla="*/ 2286099 h 3006470"/>
                  <a:gd name="connsiteX342" fmla="*/ 1270852 w 6006665"/>
                  <a:gd name="connsiteY342" fmla="*/ 2306551 h 3006470"/>
                  <a:gd name="connsiteX343" fmla="*/ 1254945 w 6006665"/>
                  <a:gd name="connsiteY343" fmla="*/ 2327003 h 3006470"/>
                  <a:gd name="connsiteX344" fmla="*/ 1282214 w 6006665"/>
                  <a:gd name="connsiteY344" fmla="*/ 2370180 h 3006470"/>
                  <a:gd name="connsiteX345" fmla="*/ 1243582 w 6006665"/>
                  <a:gd name="connsiteY345" fmla="*/ 2386087 h 3006470"/>
                  <a:gd name="connsiteX346" fmla="*/ 1254945 w 6006665"/>
                  <a:gd name="connsiteY346" fmla="*/ 2404267 h 3006470"/>
                  <a:gd name="connsiteX347" fmla="*/ 1216313 w 6006665"/>
                  <a:gd name="connsiteY347" fmla="*/ 2429264 h 3006470"/>
                  <a:gd name="connsiteX348" fmla="*/ 1275397 w 6006665"/>
                  <a:gd name="connsiteY348" fmla="*/ 2472441 h 3006470"/>
                  <a:gd name="connsiteX349" fmla="*/ 1270852 w 6006665"/>
                  <a:gd name="connsiteY349" fmla="*/ 2499711 h 3006470"/>
                  <a:gd name="connsiteX350" fmla="*/ 1259108 w 6006665"/>
                  <a:gd name="connsiteY350" fmla="*/ 2498732 h 3006470"/>
                  <a:gd name="connsiteX351" fmla="*/ 1258945 w 6006665"/>
                  <a:gd name="connsiteY351" fmla="*/ 2499711 h 3006470"/>
                  <a:gd name="connsiteX352" fmla="*/ 1215644 w 6006665"/>
                  <a:gd name="connsiteY352" fmla="*/ 2496102 h 3006470"/>
                  <a:gd name="connsiteX353" fmla="*/ 1204950 w 6006665"/>
                  <a:gd name="connsiteY353" fmla="*/ 2511073 h 3006470"/>
                  <a:gd name="connsiteX354" fmla="*/ 1196495 w 6006665"/>
                  <a:gd name="connsiteY354" fmla="*/ 2506241 h 3006470"/>
                  <a:gd name="connsiteX355" fmla="*/ 1193043 w 6006665"/>
                  <a:gd name="connsiteY355" fmla="*/ 2511073 h 3006470"/>
                  <a:gd name="connsiteX356" fmla="*/ 1145322 w 6006665"/>
                  <a:gd name="connsiteY356" fmla="*/ 2483803 h 3006470"/>
                  <a:gd name="connsiteX357" fmla="*/ 1098145 w 6006665"/>
                  <a:gd name="connsiteY357" fmla="*/ 2483803 h 3006470"/>
                  <a:gd name="connsiteX358" fmla="*/ 1061785 w 6006665"/>
                  <a:gd name="connsiteY358" fmla="*/ 2511073 h 3006470"/>
                  <a:gd name="connsiteX359" fmla="*/ 1055322 w 6006665"/>
                  <a:gd name="connsiteY359" fmla="*/ 2506990 h 3006470"/>
                  <a:gd name="connsiteX360" fmla="*/ 1049878 w 6006665"/>
                  <a:gd name="connsiteY360" fmla="*/ 2511073 h 3006470"/>
                  <a:gd name="connsiteX361" fmla="*/ 1006701 w 6006665"/>
                  <a:gd name="connsiteY361" fmla="*/ 2483803 h 3006470"/>
                  <a:gd name="connsiteX362" fmla="*/ 924893 w 6006665"/>
                  <a:gd name="connsiteY362" fmla="*/ 2447444 h 3006470"/>
                  <a:gd name="connsiteX363" fmla="*/ 877716 w 6006665"/>
                  <a:gd name="connsiteY363" fmla="*/ 2447444 h 3006470"/>
                  <a:gd name="connsiteX364" fmla="*/ 802724 w 6006665"/>
                  <a:gd name="connsiteY364" fmla="*/ 2511073 h 3006470"/>
                  <a:gd name="connsiteX365" fmla="*/ 798179 w 6006665"/>
                  <a:gd name="connsiteY365" fmla="*/ 2554250 h 3006470"/>
                  <a:gd name="connsiteX366" fmla="*/ 787406 w 6006665"/>
                  <a:gd name="connsiteY366" fmla="*/ 2543477 h 3006470"/>
                  <a:gd name="connsiteX367" fmla="*/ 786272 w 6006665"/>
                  <a:gd name="connsiteY367" fmla="*/ 2554250 h 3006470"/>
                  <a:gd name="connsiteX368" fmla="*/ 756063 w 6006665"/>
                  <a:gd name="connsiteY368" fmla="*/ 2524040 h 3006470"/>
                  <a:gd name="connsiteX369" fmla="*/ 732278 w 6006665"/>
                  <a:gd name="connsiteY369" fmla="*/ 2581519 h 3006470"/>
                  <a:gd name="connsiteX370" fmla="*/ 743640 w 6006665"/>
                  <a:gd name="connsiteY370" fmla="*/ 2590609 h 3006470"/>
                  <a:gd name="connsiteX371" fmla="*/ 723188 w 6006665"/>
                  <a:gd name="connsiteY371" fmla="*/ 2633786 h 3006470"/>
                  <a:gd name="connsiteX372" fmla="*/ 747026 w 6006665"/>
                  <a:gd name="connsiteY372" fmla="*/ 2670627 h 3006470"/>
                  <a:gd name="connsiteX373" fmla="*/ 763548 w 6006665"/>
                  <a:gd name="connsiteY373" fmla="*/ 2667873 h 3006470"/>
                  <a:gd name="connsiteX374" fmla="*/ 764871 w 6006665"/>
                  <a:gd name="connsiteY374" fmla="*/ 2669637 h 3006470"/>
                  <a:gd name="connsiteX375" fmla="*/ 775455 w 6006665"/>
                  <a:gd name="connsiteY375" fmla="*/ 2667873 h 3006470"/>
                  <a:gd name="connsiteX376" fmla="*/ 802724 w 6006665"/>
                  <a:gd name="connsiteY376" fmla="*/ 2704232 h 3006470"/>
                  <a:gd name="connsiteX377" fmla="*/ 798179 w 6006665"/>
                  <a:gd name="connsiteY377" fmla="*/ 2731502 h 3006470"/>
                  <a:gd name="connsiteX378" fmla="*/ 818632 w 6006665"/>
                  <a:gd name="connsiteY378" fmla="*/ 2742864 h 3006470"/>
                  <a:gd name="connsiteX379" fmla="*/ 802724 w 6006665"/>
                  <a:gd name="connsiteY379" fmla="*/ 2774679 h 3006470"/>
                  <a:gd name="connsiteX380" fmla="*/ 766365 w 6006665"/>
                  <a:gd name="connsiteY380" fmla="*/ 2779224 h 3006470"/>
                  <a:gd name="connsiteX381" fmla="*/ 727733 w 6006665"/>
                  <a:gd name="connsiteY381" fmla="*/ 2838308 h 3006470"/>
                  <a:gd name="connsiteX382" fmla="*/ 759548 w 6006665"/>
                  <a:gd name="connsiteY382" fmla="*/ 2881485 h 3006470"/>
                  <a:gd name="connsiteX383" fmla="*/ 759548 w 6006665"/>
                  <a:gd name="connsiteY383" fmla="*/ 2920116 h 3006470"/>
                  <a:gd name="connsiteX384" fmla="*/ 798179 w 6006665"/>
                  <a:gd name="connsiteY384" fmla="*/ 2979201 h 3006470"/>
                  <a:gd name="connsiteX385" fmla="*/ 775455 w 6006665"/>
                  <a:gd name="connsiteY385" fmla="*/ 2995108 h 3006470"/>
                  <a:gd name="connsiteX386" fmla="*/ 770910 w 6006665"/>
                  <a:gd name="connsiteY386" fmla="*/ 3006470 h 3006470"/>
                  <a:gd name="connsiteX387" fmla="*/ 759003 w 6006665"/>
                  <a:gd name="connsiteY387" fmla="*/ 3006470 h 3006470"/>
                  <a:gd name="connsiteX388" fmla="*/ 755003 w 6006665"/>
                  <a:gd name="connsiteY388" fmla="*/ 3006470 h 3006470"/>
                  <a:gd name="connsiteX389" fmla="*/ 743096 w 6006665"/>
                  <a:gd name="connsiteY389" fmla="*/ 3006470 h 3006470"/>
                  <a:gd name="connsiteX390" fmla="*/ 715826 w 6006665"/>
                  <a:gd name="connsiteY390" fmla="*/ 2972383 h 3006470"/>
                  <a:gd name="connsiteX391" fmla="*/ 704464 w 6006665"/>
                  <a:gd name="connsiteY391" fmla="*/ 2972383 h 3006470"/>
                  <a:gd name="connsiteX392" fmla="*/ 684012 w 6006665"/>
                  <a:gd name="connsiteY392" fmla="*/ 2963293 h 3006470"/>
                  <a:gd name="connsiteX393" fmla="*/ 672649 w 6006665"/>
                  <a:gd name="connsiteY393" fmla="*/ 2940569 h 3006470"/>
                  <a:gd name="connsiteX394" fmla="*/ 645222 w 6006665"/>
                  <a:gd name="connsiteY394" fmla="*/ 2932732 h 3006470"/>
                  <a:gd name="connsiteX395" fmla="*/ 625472 w 6006665"/>
                  <a:gd name="connsiteY395" fmla="*/ 2936024 h 3006470"/>
                  <a:gd name="connsiteX396" fmla="*/ 623771 w 6006665"/>
                  <a:gd name="connsiteY396" fmla="*/ 2934323 h 3006470"/>
                  <a:gd name="connsiteX397" fmla="*/ 613565 w 6006665"/>
                  <a:gd name="connsiteY397" fmla="*/ 2936024 h 3006470"/>
                  <a:gd name="connsiteX398" fmla="*/ 609020 w 6006665"/>
                  <a:gd name="connsiteY398" fmla="*/ 2931479 h 3006470"/>
                  <a:gd name="connsiteX399" fmla="*/ 559026 w 6006665"/>
                  <a:gd name="connsiteY399" fmla="*/ 2904209 h 3006470"/>
                  <a:gd name="connsiteX400" fmla="*/ 506760 w 6006665"/>
                  <a:gd name="connsiteY400" fmla="*/ 2897392 h 3006470"/>
                  <a:gd name="connsiteX401" fmla="*/ 483280 w 6006665"/>
                  <a:gd name="connsiteY401" fmla="*/ 2890683 h 3006470"/>
                  <a:gd name="connsiteX402" fmla="*/ 480035 w 6006665"/>
                  <a:gd name="connsiteY402" fmla="*/ 2892847 h 3006470"/>
                  <a:gd name="connsiteX403" fmla="*/ 475042 w 6006665"/>
                  <a:gd name="connsiteY403" fmla="*/ 2888329 h 3006470"/>
                  <a:gd name="connsiteX404" fmla="*/ 474945 w 6006665"/>
                  <a:gd name="connsiteY404" fmla="*/ 2888302 h 3006470"/>
                  <a:gd name="connsiteX405" fmla="*/ 468128 w 6006665"/>
                  <a:gd name="connsiteY405" fmla="*/ 2892847 h 3006470"/>
                  <a:gd name="connsiteX406" fmla="*/ 420406 w 6006665"/>
                  <a:gd name="connsiteY406" fmla="*/ 2849670 h 3006470"/>
                  <a:gd name="connsiteX407" fmla="*/ 381774 w 6006665"/>
                  <a:gd name="connsiteY407" fmla="*/ 2833763 h 3006470"/>
                  <a:gd name="connsiteX408" fmla="*/ 349960 w 6006665"/>
                  <a:gd name="connsiteY408" fmla="*/ 2801948 h 3006470"/>
                  <a:gd name="connsiteX409" fmla="*/ 377229 w 6006665"/>
                  <a:gd name="connsiteY409" fmla="*/ 2795131 h 3006470"/>
                  <a:gd name="connsiteX410" fmla="*/ 404499 w 6006665"/>
                  <a:gd name="connsiteY410" fmla="*/ 2747409 h 3006470"/>
                  <a:gd name="connsiteX411" fmla="*/ 388591 w 6006665"/>
                  <a:gd name="connsiteY411" fmla="*/ 2731502 h 3006470"/>
                  <a:gd name="connsiteX412" fmla="*/ 440858 w 6006665"/>
                  <a:gd name="connsiteY412" fmla="*/ 2704232 h 3006470"/>
                  <a:gd name="connsiteX413" fmla="*/ 440858 w 6006665"/>
                  <a:gd name="connsiteY413" fmla="*/ 2701176 h 3006470"/>
                  <a:gd name="connsiteX414" fmla="*/ 416406 w 6006665"/>
                  <a:gd name="connsiteY414" fmla="*/ 2704232 h 3006470"/>
                  <a:gd name="connsiteX415" fmla="*/ 416406 w 6006665"/>
                  <a:gd name="connsiteY415" fmla="*/ 2702744 h 3006470"/>
                  <a:gd name="connsiteX416" fmla="*/ 404499 w 6006665"/>
                  <a:gd name="connsiteY416" fmla="*/ 2704232 h 3006470"/>
                  <a:gd name="connsiteX417" fmla="*/ 404499 w 6006665"/>
                  <a:gd name="connsiteY417" fmla="*/ 2683780 h 3006470"/>
                  <a:gd name="connsiteX418" fmla="*/ 424951 w 6006665"/>
                  <a:gd name="connsiteY418" fmla="*/ 2667873 h 3006470"/>
                  <a:gd name="connsiteX419" fmla="*/ 463583 w 6006665"/>
                  <a:gd name="connsiteY419" fmla="*/ 2661056 h 3006470"/>
                  <a:gd name="connsiteX420" fmla="*/ 468128 w 6006665"/>
                  <a:gd name="connsiteY420" fmla="*/ 2645148 h 3006470"/>
                  <a:gd name="connsiteX421" fmla="*/ 456765 w 6006665"/>
                  <a:gd name="connsiteY421" fmla="*/ 2613334 h 3006470"/>
                  <a:gd name="connsiteX422" fmla="*/ 474945 w 6006665"/>
                  <a:gd name="connsiteY422" fmla="*/ 2586064 h 3006470"/>
                  <a:gd name="connsiteX423" fmla="*/ 474945 w 6006665"/>
                  <a:gd name="connsiteY423" fmla="*/ 2565612 h 3006470"/>
                  <a:gd name="connsiteX424" fmla="*/ 420406 w 6006665"/>
                  <a:gd name="connsiteY424" fmla="*/ 2547432 h 3006470"/>
                  <a:gd name="connsiteX425" fmla="*/ 409588 w 6006665"/>
                  <a:gd name="connsiteY425" fmla="*/ 2547432 h 3006470"/>
                  <a:gd name="connsiteX426" fmla="*/ 397681 w 6006665"/>
                  <a:gd name="connsiteY426" fmla="*/ 2547432 h 3006470"/>
                  <a:gd name="connsiteX427" fmla="*/ 379485 w 6006665"/>
                  <a:gd name="connsiteY427" fmla="*/ 2525193 h 3006470"/>
                  <a:gd name="connsiteX428" fmla="*/ 357322 w 6006665"/>
                  <a:gd name="connsiteY428" fmla="*/ 2531525 h 3006470"/>
                  <a:gd name="connsiteX429" fmla="*/ 352842 w 6006665"/>
                  <a:gd name="connsiteY429" fmla="*/ 2529403 h 3006470"/>
                  <a:gd name="connsiteX430" fmla="*/ 345415 w 6006665"/>
                  <a:gd name="connsiteY430" fmla="*/ 2531525 h 3006470"/>
                  <a:gd name="connsiteX431" fmla="*/ 302238 w 6006665"/>
                  <a:gd name="connsiteY431" fmla="*/ 2511073 h 3006470"/>
                  <a:gd name="connsiteX432" fmla="*/ 302238 w 6006665"/>
                  <a:gd name="connsiteY432" fmla="*/ 2499711 h 3006470"/>
                  <a:gd name="connsiteX433" fmla="*/ 286331 w 6006665"/>
                  <a:gd name="connsiteY433" fmla="*/ 2472441 h 3006470"/>
                  <a:gd name="connsiteX434" fmla="*/ 270968 w 6006665"/>
                  <a:gd name="connsiteY434" fmla="*/ 2472441 h 3006470"/>
                  <a:gd name="connsiteX435" fmla="*/ 259061 w 6006665"/>
                  <a:gd name="connsiteY435" fmla="*/ 2472441 h 3006470"/>
                  <a:gd name="connsiteX436" fmla="*/ 254516 w 6006665"/>
                  <a:gd name="connsiteY436" fmla="*/ 2456534 h 3006470"/>
                  <a:gd name="connsiteX437" fmla="*/ 263606 w 6006665"/>
                  <a:gd name="connsiteY437" fmla="*/ 2440627 h 3006470"/>
                  <a:gd name="connsiteX438" fmla="*/ 243991 w 6006665"/>
                  <a:gd name="connsiteY438" fmla="*/ 2410114 h 3006470"/>
                  <a:gd name="connsiteX439" fmla="*/ 216429 w 6006665"/>
                  <a:gd name="connsiteY439" fmla="*/ 2413357 h 3006470"/>
                  <a:gd name="connsiteX440" fmla="*/ 212956 w 6006665"/>
                  <a:gd name="connsiteY440" fmla="*/ 2412365 h 3006470"/>
                  <a:gd name="connsiteX441" fmla="*/ 204522 w 6006665"/>
                  <a:gd name="connsiteY441" fmla="*/ 2413357 h 3006470"/>
                  <a:gd name="connsiteX442" fmla="*/ 199623 w 6006665"/>
                  <a:gd name="connsiteY442" fmla="*/ 2411957 h 3006470"/>
                  <a:gd name="connsiteX443" fmla="*/ 195977 w 6006665"/>
                  <a:gd name="connsiteY443" fmla="*/ 2424719 h 3006470"/>
                  <a:gd name="connsiteX444" fmla="*/ 184968 w 6006665"/>
                  <a:gd name="connsiteY444" fmla="*/ 2421574 h 3006470"/>
                  <a:gd name="connsiteX445" fmla="*/ 184070 w 6006665"/>
                  <a:gd name="connsiteY445" fmla="*/ 2424719 h 3006470"/>
                  <a:gd name="connsiteX446" fmla="*/ 168163 w 6006665"/>
                  <a:gd name="connsiteY446" fmla="*/ 2420174 h 3006470"/>
                  <a:gd name="connsiteX447" fmla="*/ 156800 w 6006665"/>
                  <a:gd name="connsiteY447" fmla="*/ 2381542 h 3006470"/>
                  <a:gd name="connsiteX448" fmla="*/ 152255 w 6006665"/>
                  <a:gd name="connsiteY448" fmla="*/ 2365635 h 3006470"/>
                  <a:gd name="connsiteX449" fmla="*/ 156800 w 6006665"/>
                  <a:gd name="connsiteY449" fmla="*/ 2361090 h 3006470"/>
                  <a:gd name="connsiteX450" fmla="*/ 168707 w 6006665"/>
                  <a:gd name="connsiteY450" fmla="*/ 2361090 h 3006470"/>
                  <a:gd name="connsiteX451" fmla="*/ 188615 w 6006665"/>
                  <a:gd name="connsiteY451" fmla="*/ 2361090 h 3006470"/>
                  <a:gd name="connsiteX452" fmla="*/ 199977 w 6006665"/>
                  <a:gd name="connsiteY452" fmla="*/ 2349728 h 3006470"/>
                  <a:gd name="connsiteX453" fmla="*/ 188615 w 6006665"/>
                  <a:gd name="connsiteY453" fmla="*/ 2327003 h 3006470"/>
                  <a:gd name="connsiteX454" fmla="*/ 168163 w 6006665"/>
                  <a:gd name="connsiteY454" fmla="*/ 2317914 h 3006470"/>
                  <a:gd name="connsiteX455" fmla="*/ 168163 w 6006665"/>
                  <a:gd name="connsiteY455" fmla="*/ 2311096 h 3006470"/>
                  <a:gd name="connsiteX456" fmla="*/ 152255 w 6006665"/>
                  <a:gd name="connsiteY456" fmla="*/ 2295189 h 3006470"/>
                  <a:gd name="connsiteX457" fmla="*/ 129531 w 6006665"/>
                  <a:gd name="connsiteY457" fmla="*/ 2258829 h 3006470"/>
                  <a:gd name="connsiteX458" fmla="*/ 140893 w 6006665"/>
                  <a:gd name="connsiteY458" fmla="*/ 2236105 h 3006470"/>
                  <a:gd name="connsiteX459" fmla="*/ 136348 w 6006665"/>
                  <a:gd name="connsiteY459" fmla="*/ 2208835 h 3006470"/>
                  <a:gd name="connsiteX460" fmla="*/ 103789 w 6006665"/>
                  <a:gd name="connsiteY460" fmla="*/ 2195428 h 3006470"/>
                  <a:gd name="connsiteX461" fmla="*/ 93716 w 6006665"/>
                  <a:gd name="connsiteY461" fmla="*/ 2199745 h 3006470"/>
                  <a:gd name="connsiteX462" fmla="*/ 91868 w 6006665"/>
                  <a:gd name="connsiteY462" fmla="*/ 2195434 h 3006470"/>
                  <a:gd name="connsiteX463" fmla="*/ 81809 w 6006665"/>
                  <a:gd name="connsiteY463" fmla="*/ 2199745 h 3006470"/>
                  <a:gd name="connsiteX464" fmla="*/ 74992 w 6006665"/>
                  <a:gd name="connsiteY464" fmla="*/ 2183838 h 3006470"/>
                  <a:gd name="connsiteX465" fmla="*/ 34087 w 6006665"/>
                  <a:gd name="connsiteY465" fmla="*/ 2172476 h 3006470"/>
                  <a:gd name="connsiteX466" fmla="*/ 22725 w 6006665"/>
                  <a:gd name="connsiteY466" fmla="*/ 2129299 h 3006470"/>
                  <a:gd name="connsiteX467" fmla="*/ 22725 w 6006665"/>
                  <a:gd name="connsiteY467" fmla="*/ 2097484 h 3006470"/>
                  <a:gd name="connsiteX468" fmla="*/ 0 w 6006665"/>
                  <a:gd name="connsiteY468" fmla="*/ 2081577 h 3006470"/>
                  <a:gd name="connsiteX469" fmla="*/ 15907 w 6006665"/>
                  <a:gd name="connsiteY469" fmla="*/ 2058853 h 3006470"/>
                  <a:gd name="connsiteX470" fmla="*/ 6818 w 6006665"/>
                  <a:gd name="connsiteY470" fmla="*/ 1995224 h 3006470"/>
                  <a:gd name="connsiteX471" fmla="*/ 34087 w 6006665"/>
                  <a:gd name="connsiteY471" fmla="*/ 1952047 h 3006470"/>
                  <a:gd name="connsiteX472" fmla="*/ 27270 w 6006665"/>
                  <a:gd name="connsiteY472" fmla="*/ 1940685 h 3006470"/>
                  <a:gd name="connsiteX473" fmla="*/ 88743 w 6006665"/>
                  <a:gd name="connsiteY473" fmla="*/ 1895954 h 3006470"/>
                  <a:gd name="connsiteX474" fmla="*/ 27270 w 6006665"/>
                  <a:gd name="connsiteY474" fmla="*/ 1865693 h 3006470"/>
                  <a:gd name="connsiteX475" fmla="*/ 79805 w 6006665"/>
                  <a:gd name="connsiteY475" fmla="*/ 1774684 h 3006470"/>
                  <a:gd name="connsiteX476" fmla="*/ 128972 w 6006665"/>
                  <a:gd name="connsiteY476" fmla="*/ 1737302 h 3006470"/>
                  <a:gd name="connsiteX477" fmla="*/ 162900 w 6006665"/>
                  <a:gd name="connsiteY477" fmla="*/ 1645034 h 3006470"/>
                  <a:gd name="connsiteX478" fmla="*/ 102261 w 6006665"/>
                  <a:gd name="connsiteY478" fmla="*/ 1629357 h 3006470"/>
                  <a:gd name="connsiteX479" fmla="*/ 118168 w 6006665"/>
                  <a:gd name="connsiteY479" fmla="*/ 1574818 h 3006470"/>
                  <a:gd name="connsiteX480" fmla="*/ 86354 w 6006665"/>
                  <a:gd name="connsiteY480" fmla="*/ 1511189 h 3006470"/>
                  <a:gd name="connsiteX481" fmla="*/ 109078 w 6006665"/>
                  <a:gd name="connsiteY481" fmla="*/ 1436197 h 3006470"/>
                  <a:gd name="connsiteX482" fmla="*/ 70447 w 6006665"/>
                  <a:gd name="connsiteY482" fmla="*/ 1333936 h 3006470"/>
                  <a:gd name="connsiteX483" fmla="*/ 102261 w 6006665"/>
                  <a:gd name="connsiteY483" fmla="*/ 1263490 h 3006470"/>
                  <a:gd name="connsiteX484" fmla="*/ 43177 w 6006665"/>
                  <a:gd name="connsiteY484" fmla="*/ 1197589 h 3006470"/>
                  <a:gd name="connsiteX485" fmla="*/ 49994 w 6006665"/>
                  <a:gd name="connsiteY485" fmla="*/ 1122597 h 3006470"/>
                  <a:gd name="connsiteX486" fmla="*/ 81809 w 6006665"/>
                  <a:gd name="connsiteY486" fmla="*/ 1118052 h 3006470"/>
                  <a:gd name="connsiteX487" fmla="*/ 145438 w 6006665"/>
                  <a:gd name="connsiteY487" fmla="*/ 1074876 h 3006470"/>
                  <a:gd name="connsiteX488" fmla="*/ 184070 w 6006665"/>
                  <a:gd name="connsiteY488" fmla="*/ 1036244 h 3006470"/>
                  <a:gd name="connsiteX489" fmla="*/ 189699 w 6006665"/>
                  <a:gd name="connsiteY489" fmla="*/ 1042522 h 3006470"/>
                  <a:gd name="connsiteX490" fmla="*/ 195977 w 6006665"/>
                  <a:gd name="connsiteY490" fmla="*/ 1036244 h 3006470"/>
                  <a:gd name="connsiteX491" fmla="*/ 255061 w 6006665"/>
                  <a:gd name="connsiteY491" fmla="*/ 1102145 h 3006470"/>
                  <a:gd name="connsiteX492" fmla="*/ 350504 w 6006665"/>
                  <a:gd name="connsiteY492" fmla="*/ 1122597 h 3006470"/>
                  <a:gd name="connsiteX493" fmla="*/ 454806 w 6006665"/>
                  <a:gd name="connsiteY493" fmla="*/ 1205729 h 3006470"/>
                  <a:gd name="connsiteX494" fmla="*/ 486621 w 6006665"/>
                  <a:gd name="connsiteY494" fmla="*/ 1283942 h 3006470"/>
                  <a:gd name="connsiteX495" fmla="*/ 523211 w 6006665"/>
                  <a:gd name="connsiteY495" fmla="*/ 1343026 h 3006470"/>
                  <a:gd name="connsiteX496" fmla="*/ 486852 w 6006665"/>
                  <a:gd name="connsiteY496" fmla="*/ 1397565 h 3006470"/>
                  <a:gd name="connsiteX497" fmla="*/ 420951 w 6006665"/>
                  <a:gd name="connsiteY497" fmla="*/ 1418018 h 3006470"/>
                  <a:gd name="connsiteX498" fmla="*/ 415909 w 6006665"/>
                  <a:gd name="connsiteY498" fmla="*/ 1415887 h 3006470"/>
                  <a:gd name="connsiteX499" fmla="*/ 409044 w 6006665"/>
                  <a:gd name="connsiteY499" fmla="*/ 1418018 h 3006470"/>
                  <a:gd name="connsiteX500" fmla="*/ 252950 w 6006665"/>
                  <a:gd name="connsiteY500" fmla="*/ 1352062 h 3006470"/>
                  <a:gd name="connsiteX501" fmla="*/ 268926 w 6006665"/>
                  <a:gd name="connsiteY501" fmla="*/ 1346738 h 3006470"/>
                  <a:gd name="connsiteX502" fmla="*/ 291420 w 6006665"/>
                  <a:gd name="connsiteY502" fmla="*/ 1429380 h 3006470"/>
                  <a:gd name="connsiteX503" fmla="*/ 291420 w 6006665"/>
                  <a:gd name="connsiteY503" fmla="*/ 1468012 h 3006470"/>
                  <a:gd name="connsiteX504" fmla="*/ 298238 w 6006665"/>
                  <a:gd name="connsiteY504" fmla="*/ 1554366 h 3006470"/>
                  <a:gd name="connsiteX505" fmla="*/ 345959 w 6006665"/>
                  <a:gd name="connsiteY505" fmla="*/ 1586180 h 3006470"/>
                  <a:gd name="connsiteX506" fmla="*/ 362087 w 6006665"/>
                  <a:gd name="connsiteY506" fmla="*/ 1595588 h 3006470"/>
                  <a:gd name="connsiteX507" fmla="*/ 365867 w 6006665"/>
                  <a:gd name="connsiteY507" fmla="*/ 1563455 h 3006470"/>
                  <a:gd name="connsiteX508" fmla="*/ 345415 w 6006665"/>
                  <a:gd name="connsiteY508" fmla="*/ 1527096 h 3006470"/>
                  <a:gd name="connsiteX509" fmla="*/ 365867 w 6006665"/>
                  <a:gd name="connsiteY509" fmla="*/ 1495281 h 3006470"/>
                  <a:gd name="connsiteX510" fmla="*/ 374560 w 6006665"/>
                  <a:gd name="connsiteY510" fmla="*/ 1500280 h 3006470"/>
                  <a:gd name="connsiteX511" fmla="*/ 377774 w 6006665"/>
                  <a:gd name="connsiteY511" fmla="*/ 1495281 h 3006470"/>
                  <a:gd name="connsiteX512" fmla="*/ 461933 w 6006665"/>
                  <a:gd name="connsiteY512" fmla="*/ 1543673 h 3006470"/>
                  <a:gd name="connsiteX513" fmla="*/ 484035 w 6006665"/>
                  <a:gd name="connsiteY513" fmla="*/ 1527096 h 3006470"/>
                  <a:gd name="connsiteX514" fmla="*/ 463583 w 6006665"/>
                  <a:gd name="connsiteY514" fmla="*/ 1461194 h 3006470"/>
                  <a:gd name="connsiteX515" fmla="*/ 549936 w 6006665"/>
                  <a:gd name="connsiteY515" fmla="*/ 1374841 h 3006470"/>
                  <a:gd name="connsiteX516" fmla="*/ 559742 w 6006665"/>
                  <a:gd name="connsiteY516" fmla="*/ 1376942 h 3006470"/>
                  <a:gd name="connsiteX517" fmla="*/ 561843 w 6006665"/>
                  <a:gd name="connsiteY517" fmla="*/ 1374841 h 3006470"/>
                  <a:gd name="connsiteX518" fmla="*/ 593658 w 6006665"/>
                  <a:gd name="connsiteY518" fmla="*/ 1381658 h 3006470"/>
                  <a:gd name="connsiteX519" fmla="*/ 620945 w 6006665"/>
                  <a:gd name="connsiteY519" fmla="*/ 1405535 h 3006470"/>
                  <a:gd name="connsiteX520" fmla="*/ 640835 w 6006665"/>
                  <a:gd name="connsiteY520" fmla="*/ 1349844 h 3006470"/>
                  <a:gd name="connsiteX521" fmla="*/ 609020 w 6006665"/>
                  <a:gd name="connsiteY521" fmla="*/ 1295305 h 3006470"/>
                  <a:gd name="connsiteX522" fmla="*/ 624928 w 6006665"/>
                  <a:gd name="connsiteY522" fmla="*/ 1236221 h 3006470"/>
                  <a:gd name="connsiteX523" fmla="*/ 597658 w 6006665"/>
                  <a:gd name="connsiteY523" fmla="*/ 1177136 h 3006470"/>
                  <a:gd name="connsiteX524" fmla="*/ 611562 w 6006665"/>
                  <a:gd name="connsiteY524" fmla="*/ 1181462 h 3006470"/>
                  <a:gd name="connsiteX525" fmla="*/ 609565 w 6006665"/>
                  <a:gd name="connsiteY525" fmla="*/ 1177136 h 3006470"/>
                  <a:gd name="connsiteX526" fmla="*/ 711826 w 6006665"/>
                  <a:gd name="connsiteY526" fmla="*/ 1208951 h 3006470"/>
                  <a:gd name="connsiteX527" fmla="*/ 732278 w 6006665"/>
                  <a:gd name="connsiteY527" fmla="*/ 1263490 h 3006470"/>
                  <a:gd name="connsiteX528" fmla="*/ 684556 w 6006665"/>
                  <a:gd name="connsiteY528" fmla="*/ 1274852 h 3006470"/>
                  <a:gd name="connsiteX529" fmla="*/ 684556 w 6006665"/>
                  <a:gd name="connsiteY529" fmla="*/ 1327119 h 3006470"/>
                  <a:gd name="connsiteX530" fmla="*/ 713309 w 6006665"/>
                  <a:gd name="connsiteY530" fmla="*/ 1355872 h 3006470"/>
                  <a:gd name="connsiteX531" fmla="*/ 763548 w 6006665"/>
                  <a:gd name="connsiteY531" fmla="*/ 1338481 h 3006470"/>
                  <a:gd name="connsiteX532" fmla="*/ 770365 w 6006665"/>
                  <a:gd name="connsiteY532" fmla="*/ 1279397 h 3006470"/>
                  <a:gd name="connsiteX533" fmla="*/ 845357 w 6006665"/>
                  <a:gd name="connsiteY533" fmla="*/ 1188761 h 3006470"/>
                  <a:gd name="connsiteX534" fmla="*/ 917728 w 6006665"/>
                  <a:gd name="connsiteY534" fmla="*/ 1145322 h 3006470"/>
                  <a:gd name="connsiteX535" fmla="*/ 918194 w 6006665"/>
                  <a:gd name="connsiteY535" fmla="*/ 1198147 h 3006470"/>
                  <a:gd name="connsiteX536" fmla="*/ 975937 w 6006665"/>
                  <a:gd name="connsiteY536" fmla="*/ 1115283 h 3006470"/>
                  <a:gd name="connsiteX537" fmla="*/ 1074397 w 6006665"/>
                  <a:gd name="connsiteY537" fmla="*/ 1141283 h 3006470"/>
                  <a:gd name="connsiteX538" fmla="*/ 979977 w 6006665"/>
                  <a:gd name="connsiteY538" fmla="*/ 1213496 h 3006470"/>
                  <a:gd name="connsiteX539" fmla="*/ 1012666 w 6006665"/>
                  <a:gd name="connsiteY539" fmla="*/ 1218657 h 3006470"/>
                  <a:gd name="connsiteX540" fmla="*/ 1038516 w 6006665"/>
                  <a:gd name="connsiteY540" fmla="*/ 1188499 h 3006470"/>
                  <a:gd name="connsiteX541" fmla="*/ 1050423 w 6006665"/>
                  <a:gd name="connsiteY541" fmla="*/ 1188499 h 3006470"/>
                  <a:gd name="connsiteX542" fmla="*/ 1108962 w 6006665"/>
                  <a:gd name="connsiteY542" fmla="*/ 1188499 h 3006470"/>
                  <a:gd name="connsiteX543" fmla="*/ 1161229 w 6006665"/>
                  <a:gd name="connsiteY543" fmla="*/ 1145322 h 3006470"/>
                  <a:gd name="connsiteX544" fmla="*/ 1165711 w 6006665"/>
                  <a:gd name="connsiteY544" fmla="*/ 1151456 h 3006470"/>
                  <a:gd name="connsiteX545" fmla="*/ 1160939 w 6006665"/>
                  <a:gd name="connsiteY545" fmla="*/ 1169715 h 3006470"/>
                  <a:gd name="connsiteX546" fmla="*/ 1210035 w 6006665"/>
                  <a:gd name="connsiteY546" fmla="*/ 1195815 h 3006470"/>
                  <a:gd name="connsiteX547" fmla="*/ 1247583 w 6006665"/>
                  <a:gd name="connsiteY547" fmla="*/ 1138505 h 3006470"/>
                  <a:gd name="connsiteX548" fmla="*/ 1211223 w 6006665"/>
                  <a:gd name="connsiteY548" fmla="*/ 1079421 h 3006470"/>
                  <a:gd name="connsiteX549" fmla="*/ 1227130 w 6006665"/>
                  <a:gd name="connsiteY549" fmla="*/ 1043061 h 3006470"/>
                  <a:gd name="connsiteX550" fmla="*/ 1237665 w 6006665"/>
                  <a:gd name="connsiteY550" fmla="*/ 1046199 h 3006470"/>
                  <a:gd name="connsiteX551" fmla="*/ 1251910 w 6006665"/>
                  <a:gd name="connsiteY551" fmla="*/ 1017311 h 3006470"/>
                  <a:gd name="connsiteX552" fmla="*/ 1345843 w 6006665"/>
                  <a:gd name="connsiteY552" fmla="*/ 1074876 h 3006470"/>
                  <a:gd name="connsiteX553" fmla="*/ 1400382 w 6006665"/>
                  <a:gd name="connsiteY553" fmla="*/ 1106690 h 3006470"/>
                  <a:gd name="connsiteX554" fmla="*/ 1519756 w 6006665"/>
                  <a:gd name="connsiteY554" fmla="*/ 1213274 h 3006470"/>
                  <a:gd name="connsiteX555" fmla="*/ 1543003 w 6006665"/>
                  <a:gd name="connsiteY555" fmla="*/ 1172592 h 3006470"/>
                  <a:gd name="connsiteX556" fmla="*/ 1506643 w 6006665"/>
                  <a:gd name="connsiteY556" fmla="*/ 1118052 h 3006470"/>
                  <a:gd name="connsiteX557" fmla="*/ 1506643 w 6006665"/>
                  <a:gd name="connsiteY557" fmla="*/ 1095328 h 3006470"/>
                  <a:gd name="connsiteX558" fmla="*/ 1463467 w 6006665"/>
                  <a:gd name="connsiteY558" fmla="*/ 1086238 h 3006470"/>
                  <a:gd name="connsiteX559" fmla="*/ 1472556 w 6006665"/>
                  <a:gd name="connsiteY559" fmla="*/ 1036244 h 3006470"/>
                  <a:gd name="connsiteX560" fmla="*/ 1452104 w 6006665"/>
                  <a:gd name="connsiteY560" fmla="*/ 949890 h 3006470"/>
                  <a:gd name="connsiteX561" fmla="*/ 1439230 w 6006665"/>
                  <a:gd name="connsiteY561" fmla="*/ 900656 h 3006470"/>
                  <a:gd name="connsiteX562" fmla="*/ 1496803 w 6006665"/>
                  <a:gd name="connsiteY562" fmla="*/ 806980 h 3006470"/>
                  <a:gd name="connsiteX563" fmla="*/ 1543003 w 6006665"/>
                  <a:gd name="connsiteY563" fmla="*/ 697647 h 3006470"/>
                  <a:gd name="connsiteX564" fmla="*/ 1570272 w 6006665"/>
                  <a:gd name="connsiteY564" fmla="*/ 677194 h 3006470"/>
                  <a:gd name="connsiteX565" fmla="*/ 1578688 w 6006665"/>
                  <a:gd name="connsiteY565" fmla="*/ 679813 h 3006470"/>
                  <a:gd name="connsiteX566" fmla="*/ 1620802 w 6006665"/>
                  <a:gd name="connsiteY566" fmla="*/ 660028 h 3006470"/>
                  <a:gd name="connsiteX567" fmla="*/ 1684440 w 6006665"/>
                  <a:gd name="connsiteY567" fmla="*/ 709009 h 3006470"/>
                  <a:gd name="connsiteX568" fmla="*/ 1688985 w 6006665"/>
                  <a:gd name="connsiteY568" fmla="*/ 779455 h 3006470"/>
                  <a:gd name="connsiteX569" fmla="*/ 1652625 w 6006665"/>
                  <a:gd name="connsiteY569" fmla="*/ 870354 h 3006470"/>
                  <a:gd name="connsiteX570" fmla="*/ 1679895 w 6006665"/>
                  <a:gd name="connsiteY570" fmla="*/ 908986 h 3006470"/>
                  <a:gd name="connsiteX571" fmla="*/ 1688985 w 6006665"/>
                  <a:gd name="connsiteY571" fmla="*/ 983977 h 3006470"/>
                  <a:gd name="connsiteX572" fmla="*/ 1679895 w 6006665"/>
                  <a:gd name="connsiteY572" fmla="*/ 1129415 h 3006470"/>
                  <a:gd name="connsiteX573" fmla="*/ 1723072 w 6006665"/>
                  <a:gd name="connsiteY573" fmla="*/ 1193044 h 3006470"/>
                  <a:gd name="connsiteX574" fmla="*/ 1704892 w 6006665"/>
                  <a:gd name="connsiteY574" fmla="*/ 1256673 h 3006470"/>
                  <a:gd name="connsiteX575" fmla="*/ 1636718 w 6006665"/>
                  <a:gd name="connsiteY575" fmla="*/ 1393021 h 3006470"/>
                  <a:gd name="connsiteX576" fmla="*/ 1662494 w 6006665"/>
                  <a:gd name="connsiteY576" fmla="*/ 1399465 h 3006470"/>
                  <a:gd name="connsiteX577" fmla="*/ 1677078 w 6006665"/>
                  <a:gd name="connsiteY577" fmla="*/ 1370296 h 3006470"/>
                  <a:gd name="connsiteX578" fmla="*/ 1720255 w 6006665"/>
                  <a:gd name="connsiteY578" fmla="*/ 1349844 h 3006470"/>
                  <a:gd name="connsiteX579" fmla="*/ 1731617 w 6006665"/>
                  <a:gd name="connsiteY579" fmla="*/ 1299850 h 3006470"/>
                  <a:gd name="connsiteX580" fmla="*/ 1758887 w 6006665"/>
                  <a:gd name="connsiteY580" fmla="*/ 1256673 h 3006470"/>
                  <a:gd name="connsiteX581" fmla="*/ 1760555 w 6006665"/>
                  <a:gd name="connsiteY581" fmla="*/ 1191490 h 3006470"/>
                  <a:gd name="connsiteX582" fmla="*/ 1758886 w 6006665"/>
                  <a:gd name="connsiteY582" fmla="*/ 1085173 h 3006470"/>
                  <a:gd name="connsiteX583" fmla="*/ 1923055 w 6006665"/>
                  <a:gd name="connsiteY583" fmla="*/ 1122597 h 3006470"/>
                  <a:gd name="connsiteX584" fmla="*/ 1887300 w 6006665"/>
                  <a:gd name="connsiteY584" fmla="*/ 1070329 h 3006470"/>
                  <a:gd name="connsiteX585" fmla="*/ 1785604 w 6006665"/>
                  <a:gd name="connsiteY585" fmla="*/ 1036860 h 3006470"/>
                  <a:gd name="connsiteX586" fmla="*/ 1736162 w 6006665"/>
                  <a:gd name="connsiteY586" fmla="*/ 961252 h 3006470"/>
                  <a:gd name="connsiteX587" fmla="*/ 1688440 w 6006665"/>
                  <a:gd name="connsiteY587" fmla="*/ 865809 h 3006470"/>
                  <a:gd name="connsiteX588" fmla="*/ 1752069 w 6006665"/>
                  <a:gd name="connsiteY588" fmla="*/ 788545 h 3006470"/>
                  <a:gd name="connsiteX589" fmla="*/ 1747524 w 6006665"/>
                  <a:gd name="connsiteY589" fmla="*/ 704464 h 3006470"/>
                  <a:gd name="connsiteX590" fmla="*/ 1763431 w 6006665"/>
                  <a:gd name="connsiteY590" fmla="*/ 697647 h 3006470"/>
                  <a:gd name="connsiteX591" fmla="*/ 1764877 w 6006665"/>
                  <a:gd name="connsiteY591" fmla="*/ 702130 h 3006470"/>
                  <a:gd name="connsiteX592" fmla="*/ 1775339 w 6006665"/>
                  <a:gd name="connsiteY592" fmla="*/ 697647 h 3006470"/>
                  <a:gd name="connsiteX593" fmla="*/ 1798063 w 6006665"/>
                  <a:gd name="connsiteY593" fmla="*/ 768093 h 3006470"/>
                  <a:gd name="connsiteX594" fmla="*/ 1791454 w 6006665"/>
                  <a:gd name="connsiteY594" fmla="*/ 815304 h 3006470"/>
                  <a:gd name="connsiteX595" fmla="*/ 1854330 w 6006665"/>
                  <a:gd name="connsiteY595" fmla="*/ 772638 h 3006470"/>
                  <a:gd name="connsiteX596" fmla="*/ 1931594 w 6006665"/>
                  <a:gd name="connsiteY596" fmla="*/ 763548 h 3006470"/>
                  <a:gd name="connsiteX597" fmla="*/ 1932772 w 6006665"/>
                  <a:gd name="connsiteY597" fmla="*/ 764810 h 3006470"/>
                  <a:gd name="connsiteX598" fmla="*/ 1949600 w 6006665"/>
                  <a:gd name="connsiteY598" fmla="*/ 800138 h 3006470"/>
                  <a:gd name="connsiteX599" fmla="*/ 2061788 w 6006665"/>
                  <a:gd name="connsiteY599" fmla="*/ 891155 h 3006470"/>
                  <a:gd name="connsiteX600" fmla="*/ 1987802 w 6006665"/>
                  <a:gd name="connsiteY600" fmla="*/ 736278 h 3006470"/>
                  <a:gd name="connsiteX601" fmla="*/ 1963408 w 6006665"/>
                  <a:gd name="connsiteY601" fmla="*/ 595386 h 3006470"/>
                  <a:gd name="connsiteX602" fmla="*/ 2027037 w 6006665"/>
                  <a:gd name="connsiteY602" fmla="*/ 574934 h 3006470"/>
                  <a:gd name="connsiteX603" fmla="*/ 2037269 w 6006665"/>
                  <a:gd name="connsiteY603" fmla="*/ 575472 h 3006470"/>
                  <a:gd name="connsiteX604" fmla="*/ 2038944 w 6006665"/>
                  <a:gd name="connsiteY604" fmla="*/ 574934 h 3006470"/>
                  <a:gd name="connsiteX605" fmla="*/ 2115414 w 6006665"/>
                  <a:gd name="connsiteY605" fmla="*/ 578958 h 3006470"/>
                  <a:gd name="connsiteX606" fmla="*/ 2167179 w 6006665"/>
                  <a:gd name="connsiteY606" fmla="*/ 554733 h 3006470"/>
                  <a:gd name="connsiteX607" fmla="*/ 2146473 w 6006665"/>
                  <a:gd name="connsiteY607" fmla="*/ 488832 h 3006470"/>
                  <a:gd name="connsiteX608" fmla="*/ 2169957 w 6006665"/>
                  <a:gd name="connsiteY608" fmla="*/ 449431 h 3006470"/>
                  <a:gd name="connsiteX609" fmla="*/ 2264632 w 6006665"/>
                  <a:gd name="connsiteY609" fmla="*/ 393389 h 3006470"/>
                  <a:gd name="connsiteX610" fmla="*/ 2317913 w 6006665"/>
                  <a:gd name="connsiteY610" fmla="*/ 322690 h 3006470"/>
                  <a:gd name="connsiteX611" fmla="*/ 2385841 w 6006665"/>
                  <a:gd name="connsiteY611" fmla="*/ 343134 h 3006470"/>
                  <a:gd name="connsiteX612" fmla="*/ 2429263 w 6006665"/>
                  <a:gd name="connsiteY612" fmla="*/ 263606 h 3006470"/>
                  <a:gd name="connsiteX613" fmla="*/ 2526979 w 6006665"/>
                  <a:gd name="connsiteY613" fmla="*/ 252244 h 3006470"/>
                  <a:gd name="connsiteX614" fmla="*/ 2528058 w 6006665"/>
                  <a:gd name="connsiteY614" fmla="*/ 253503 h 3006470"/>
                  <a:gd name="connsiteX615" fmla="*/ 2538886 w 6006665"/>
                  <a:gd name="connsiteY615" fmla="*/ 252244 h 3006470"/>
                  <a:gd name="connsiteX616" fmla="*/ 2560820 w 6006665"/>
                  <a:gd name="connsiteY616" fmla="*/ 277833 h 3006470"/>
                  <a:gd name="connsiteX617" fmla="*/ 2640602 w 6006665"/>
                  <a:gd name="connsiteY617" fmla="*/ 202249 h 3006470"/>
                  <a:gd name="connsiteX618" fmla="*/ 2652509 w 6006665"/>
                  <a:gd name="connsiteY618" fmla="*/ 202249 h 3006470"/>
                  <a:gd name="connsiteX619" fmla="*/ 2704231 w 6006665"/>
                  <a:gd name="connsiteY619" fmla="*/ 202249 h 3006470"/>
                  <a:gd name="connsiteX620" fmla="*/ 2715593 w 6006665"/>
                  <a:gd name="connsiteY62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422448 w 6006665"/>
                  <a:gd name="connsiteY191" fmla="*/ 1927536 h 3006470"/>
                  <a:gd name="connsiteX192" fmla="*/ 4350624 w 6006665"/>
                  <a:gd name="connsiteY192" fmla="*/ 1917022 h 3006470"/>
                  <a:gd name="connsiteX193" fmla="*/ 4306579 w 6006665"/>
                  <a:gd name="connsiteY193" fmla="*/ 1945362 h 3006470"/>
                  <a:gd name="connsiteX194" fmla="*/ 4282811 w 6006665"/>
                  <a:gd name="connsiteY194" fmla="*/ 1972100 h 3006470"/>
                  <a:gd name="connsiteX195" fmla="*/ 4237290 w 6006665"/>
                  <a:gd name="connsiteY195" fmla="*/ 1993297 h 3006470"/>
                  <a:gd name="connsiteX196" fmla="*/ 4211507 w 6006665"/>
                  <a:gd name="connsiteY196" fmla="*/ 2046374 h 3006470"/>
                  <a:gd name="connsiteX197" fmla="*/ 4161046 w 6006665"/>
                  <a:gd name="connsiteY197" fmla="*/ 2105661 h 3006470"/>
                  <a:gd name="connsiteX198" fmla="*/ 4077810 w 6006665"/>
                  <a:gd name="connsiteY198" fmla="*/ 2144418 h 3006470"/>
                  <a:gd name="connsiteX199" fmla="*/ 4039187 w 6006665"/>
                  <a:gd name="connsiteY199" fmla="*/ 2203838 h 3006470"/>
                  <a:gd name="connsiteX200" fmla="*/ 3993086 w 6006665"/>
                  <a:gd name="connsiteY200" fmla="*/ 2224750 h 3006470"/>
                  <a:gd name="connsiteX201" fmla="*/ 3993215 w 6006665"/>
                  <a:gd name="connsiteY201" fmla="*/ 2264821 h 3006470"/>
                  <a:gd name="connsiteX202" fmla="*/ 4038712 w 6006665"/>
                  <a:gd name="connsiteY202" fmla="*/ 2267919 h 3006470"/>
                  <a:gd name="connsiteX203" fmla="*/ 4059164 w 6006665"/>
                  <a:gd name="connsiteY203" fmla="*/ 2311096 h 3006470"/>
                  <a:gd name="connsiteX204" fmla="*/ 4087782 w 6006665"/>
                  <a:gd name="connsiteY204" fmla="*/ 2319513 h 3006470"/>
                  <a:gd name="connsiteX205" fmla="*/ 4106341 w 6006665"/>
                  <a:gd name="connsiteY205" fmla="*/ 2290644 h 3006470"/>
                  <a:gd name="connsiteX206" fmla="*/ 4117411 w 6006665"/>
                  <a:gd name="connsiteY206" fmla="*/ 2291946 h 3006470"/>
                  <a:gd name="connsiteX207" fmla="*/ 4118248 w 6006665"/>
                  <a:gd name="connsiteY207" fmla="*/ 2290644 h 3006470"/>
                  <a:gd name="connsiteX208" fmla="*/ 4156880 w 6006665"/>
                  <a:gd name="connsiteY208" fmla="*/ 2295189 h 3006470"/>
                  <a:gd name="connsiteX209" fmla="*/ 4211419 w 6006665"/>
                  <a:gd name="connsiteY209" fmla="*/ 2365635 h 3006470"/>
                  <a:gd name="connsiteX210" fmla="*/ 4215964 w 6006665"/>
                  <a:gd name="connsiteY210" fmla="*/ 2413357 h 3006470"/>
                  <a:gd name="connsiteX211" fmla="*/ 4184149 w 6006665"/>
                  <a:gd name="connsiteY211" fmla="*/ 2472441 h 3006470"/>
                  <a:gd name="connsiteX212" fmla="*/ 4220019 w 6006665"/>
                  <a:gd name="connsiteY212" fmla="*/ 2567281 h 3006470"/>
                  <a:gd name="connsiteX213" fmla="*/ 4161425 w 6006665"/>
                  <a:gd name="connsiteY213" fmla="*/ 2629241 h 3006470"/>
                  <a:gd name="connsiteX214" fmla="*/ 4133552 w 6006665"/>
                  <a:gd name="connsiteY214" fmla="*/ 2708778 h 3006470"/>
                  <a:gd name="connsiteX215" fmla="*/ 4097796 w 6006665"/>
                  <a:gd name="connsiteY215" fmla="*/ 2747409 h 3006470"/>
                  <a:gd name="connsiteX216" fmla="*/ 4043257 w 6006665"/>
                  <a:gd name="connsiteY216" fmla="*/ 2806493 h 3006470"/>
                  <a:gd name="connsiteX217" fmla="*/ 3995535 w 6006665"/>
                  <a:gd name="connsiteY217" fmla="*/ 2865577 h 3006470"/>
                  <a:gd name="connsiteX218" fmla="*/ 3975083 w 6006665"/>
                  <a:gd name="connsiteY218" fmla="*/ 2897392 h 3006470"/>
                  <a:gd name="connsiteX219" fmla="*/ 3925089 w 6006665"/>
                  <a:gd name="connsiteY219" fmla="*/ 2924661 h 3006470"/>
                  <a:gd name="connsiteX220" fmla="*/ 3913182 w 6006665"/>
                  <a:gd name="connsiteY220" fmla="*/ 2924661 h 3006470"/>
                  <a:gd name="connsiteX221" fmla="*/ 3904637 w 6006665"/>
                  <a:gd name="connsiteY221" fmla="*/ 2924661 h 3006470"/>
                  <a:gd name="connsiteX222" fmla="*/ 3892729 w 6006665"/>
                  <a:gd name="connsiteY222" fmla="*/ 2924661 h 3006470"/>
                  <a:gd name="connsiteX223" fmla="*/ 3871063 w 6006665"/>
                  <a:gd name="connsiteY223" fmla="*/ 2908412 h 3006470"/>
                  <a:gd name="connsiteX224" fmla="*/ 3829645 w 6006665"/>
                  <a:gd name="connsiteY224" fmla="*/ 2936024 h 3006470"/>
                  <a:gd name="connsiteX225" fmla="*/ 3822828 w 6006665"/>
                  <a:gd name="connsiteY225" fmla="*/ 2956476 h 3006470"/>
                  <a:gd name="connsiteX226" fmla="*/ 3818283 w 6006665"/>
                  <a:gd name="connsiteY226" fmla="*/ 2947386 h 3006470"/>
                  <a:gd name="connsiteX227" fmla="*/ 3818283 w 6006665"/>
                  <a:gd name="connsiteY227" fmla="*/ 2935660 h 3006470"/>
                  <a:gd name="connsiteX228" fmla="*/ 3817738 w 6006665"/>
                  <a:gd name="connsiteY228" fmla="*/ 2936024 h 3006470"/>
                  <a:gd name="connsiteX229" fmla="*/ 3810921 w 6006665"/>
                  <a:gd name="connsiteY229" fmla="*/ 2956476 h 3006470"/>
                  <a:gd name="connsiteX230" fmla="*/ 3806376 w 6006665"/>
                  <a:gd name="connsiteY230" fmla="*/ 2947386 h 3006470"/>
                  <a:gd name="connsiteX231" fmla="*/ 3806376 w 6006665"/>
                  <a:gd name="connsiteY231" fmla="*/ 2920116 h 3006470"/>
                  <a:gd name="connsiteX232" fmla="*/ 3818283 w 6006665"/>
                  <a:gd name="connsiteY232" fmla="*/ 2920116 h 3006470"/>
                  <a:gd name="connsiteX233" fmla="*/ 3826828 w 6006665"/>
                  <a:gd name="connsiteY233" fmla="*/ 2920116 h 3006470"/>
                  <a:gd name="connsiteX234" fmla="*/ 3833645 w 6006665"/>
                  <a:gd name="connsiteY234" fmla="*/ 2861032 h 3006470"/>
                  <a:gd name="connsiteX235" fmla="*/ 3822283 w 6006665"/>
                  <a:gd name="connsiteY235" fmla="*/ 2817856 h 3006470"/>
                  <a:gd name="connsiteX236" fmla="*/ 3849553 w 6006665"/>
                  <a:gd name="connsiteY236" fmla="*/ 2795131 h 3006470"/>
                  <a:gd name="connsiteX237" fmla="*/ 3858814 w 6006665"/>
                  <a:gd name="connsiteY237" fmla="*/ 2797336 h 3006470"/>
                  <a:gd name="connsiteX238" fmla="*/ 3861460 w 6006665"/>
                  <a:gd name="connsiteY238" fmla="*/ 2795131 h 3006470"/>
                  <a:gd name="connsiteX239" fmla="*/ 3898487 w 6006665"/>
                  <a:gd name="connsiteY239" fmla="*/ 2803947 h 3006470"/>
                  <a:gd name="connsiteX240" fmla="*/ 3919999 w 6006665"/>
                  <a:gd name="connsiteY240" fmla="*/ 2758772 h 3006470"/>
                  <a:gd name="connsiteX241" fmla="*/ 3935906 w 6006665"/>
                  <a:gd name="connsiteY241" fmla="*/ 2699687 h 3006470"/>
                  <a:gd name="connsiteX242" fmla="*/ 3947269 w 6006665"/>
                  <a:gd name="connsiteY242" fmla="*/ 2676963 h 3006470"/>
                  <a:gd name="connsiteX243" fmla="*/ 3966292 w 6006665"/>
                  <a:gd name="connsiteY243" fmla="*/ 2632575 h 3006470"/>
                  <a:gd name="connsiteX244" fmla="*/ 3915999 w 6006665"/>
                  <a:gd name="connsiteY244" fmla="*/ 2645148 h 3006470"/>
                  <a:gd name="connsiteX245" fmla="*/ 3888729 w 6006665"/>
                  <a:gd name="connsiteY245" fmla="*/ 2667873 h 3006470"/>
                  <a:gd name="connsiteX246" fmla="*/ 3876822 w 6006665"/>
                  <a:gd name="connsiteY246" fmla="*/ 2667873 h 3006470"/>
                  <a:gd name="connsiteX247" fmla="*/ 3829645 w 6006665"/>
                  <a:gd name="connsiteY247" fmla="*/ 2667873 h 3006470"/>
                  <a:gd name="connsiteX248" fmla="*/ 3817738 w 6006665"/>
                  <a:gd name="connsiteY248" fmla="*/ 2667873 h 3006470"/>
                  <a:gd name="connsiteX249" fmla="*/ 3801831 w 6006665"/>
                  <a:gd name="connsiteY249" fmla="*/ 2613334 h 3006470"/>
                  <a:gd name="connsiteX250" fmla="*/ 3758654 w 6006665"/>
                  <a:gd name="connsiteY250" fmla="*/ 2574702 h 3006470"/>
                  <a:gd name="connsiteX251" fmla="*/ 3692753 w 6006665"/>
                  <a:gd name="connsiteY251" fmla="*/ 2558795 h 3006470"/>
                  <a:gd name="connsiteX252" fmla="*/ 3683663 w 6006665"/>
                  <a:gd name="connsiteY252" fmla="*/ 2499711 h 3006470"/>
                  <a:gd name="connsiteX253" fmla="*/ 3672301 w 6006665"/>
                  <a:gd name="connsiteY253" fmla="*/ 2467896 h 3006470"/>
                  <a:gd name="connsiteX254" fmla="*/ 3656393 w 6006665"/>
                  <a:gd name="connsiteY254" fmla="*/ 2440627 h 3006470"/>
                  <a:gd name="connsiteX255" fmla="*/ 3633669 w 6006665"/>
                  <a:gd name="connsiteY255" fmla="*/ 2381542 h 3006470"/>
                  <a:gd name="connsiteX256" fmla="*/ 3601854 w 6006665"/>
                  <a:gd name="connsiteY256" fmla="*/ 2361090 h 3006470"/>
                  <a:gd name="connsiteX257" fmla="*/ 3545995 w 6006665"/>
                  <a:gd name="connsiteY257" fmla="*/ 2339606 h 3006470"/>
                  <a:gd name="connsiteX258" fmla="*/ 3506955 w 6006665"/>
                  <a:gd name="connsiteY258" fmla="*/ 2345183 h 3006470"/>
                  <a:gd name="connsiteX259" fmla="*/ 3463779 w 6006665"/>
                  <a:gd name="connsiteY259" fmla="*/ 2354273 h 3006470"/>
                  <a:gd name="connsiteX260" fmla="*/ 3431964 w 6006665"/>
                  <a:gd name="connsiteY260" fmla="*/ 2381542 h 3006470"/>
                  <a:gd name="connsiteX261" fmla="*/ 3452416 w 6006665"/>
                  <a:gd name="connsiteY261" fmla="*/ 2397450 h 3006470"/>
                  <a:gd name="connsiteX262" fmla="*/ 3452416 w 6006665"/>
                  <a:gd name="connsiteY262" fmla="*/ 2429264 h 3006470"/>
                  <a:gd name="connsiteX263" fmla="*/ 3431964 w 6006665"/>
                  <a:gd name="connsiteY263" fmla="*/ 2451989 h 3006470"/>
                  <a:gd name="connsiteX264" fmla="*/ 3400150 w 6006665"/>
                  <a:gd name="connsiteY264" fmla="*/ 2511073 h 3006470"/>
                  <a:gd name="connsiteX265" fmla="*/ 3400150 w 6006665"/>
                  <a:gd name="connsiteY265" fmla="*/ 2538343 h 3006470"/>
                  <a:gd name="connsiteX266" fmla="*/ 3350155 w 6006665"/>
                  <a:gd name="connsiteY266" fmla="*/ 2570157 h 3006470"/>
                  <a:gd name="connsiteX267" fmla="*/ 3342342 w 6006665"/>
                  <a:gd name="connsiteY267" fmla="*/ 2567553 h 3006470"/>
                  <a:gd name="connsiteX268" fmla="*/ 3338249 w 6006665"/>
                  <a:gd name="connsiteY268" fmla="*/ 2570157 h 3006470"/>
                  <a:gd name="connsiteX269" fmla="*/ 3290527 w 6006665"/>
                  <a:gd name="connsiteY269" fmla="*/ 2554250 h 3006470"/>
                  <a:gd name="connsiteX270" fmla="*/ 3259257 w 6006665"/>
                  <a:gd name="connsiteY270" fmla="*/ 2554250 h 3006470"/>
                  <a:gd name="connsiteX271" fmla="*/ 3247350 w 6006665"/>
                  <a:gd name="connsiteY271" fmla="*/ 2554250 h 3006470"/>
                  <a:gd name="connsiteX272" fmla="*/ 3231443 w 6006665"/>
                  <a:gd name="connsiteY272" fmla="*/ 2538343 h 3006470"/>
                  <a:gd name="connsiteX273" fmla="*/ 3213271 w 6006665"/>
                  <a:gd name="connsiteY273" fmla="*/ 2533799 h 3006470"/>
                  <a:gd name="connsiteX274" fmla="*/ 3168359 w 6006665"/>
                  <a:gd name="connsiteY274" fmla="*/ 2570157 h 3006470"/>
                  <a:gd name="connsiteX275" fmla="*/ 3120637 w 6006665"/>
                  <a:gd name="connsiteY275" fmla="*/ 2581519 h 3006470"/>
                  <a:gd name="connsiteX276" fmla="*/ 3082005 w 6006665"/>
                  <a:gd name="connsiteY276" fmla="*/ 2597427 h 3006470"/>
                  <a:gd name="connsiteX277" fmla="*/ 3074460 w 6006665"/>
                  <a:gd name="connsiteY277" fmla="*/ 2595630 h 3006470"/>
                  <a:gd name="connsiteX278" fmla="*/ 3070098 w 6006665"/>
                  <a:gd name="connsiteY278" fmla="*/ 2597427 h 3006470"/>
                  <a:gd name="connsiteX279" fmla="*/ 3022376 w 6006665"/>
                  <a:gd name="connsiteY279" fmla="*/ 2586064 h 3006470"/>
                  <a:gd name="connsiteX280" fmla="*/ 3000196 w 6006665"/>
                  <a:gd name="connsiteY280" fmla="*/ 2586064 h 3006470"/>
                  <a:gd name="connsiteX281" fmla="*/ 2988289 w 6006665"/>
                  <a:gd name="connsiteY281" fmla="*/ 2586064 h 3006470"/>
                  <a:gd name="connsiteX282" fmla="*/ 2967837 w 6006665"/>
                  <a:gd name="connsiteY282" fmla="*/ 2554250 h 3006470"/>
                  <a:gd name="connsiteX283" fmla="*/ 2929205 w 6006665"/>
                  <a:gd name="connsiteY283" fmla="*/ 2526980 h 3006470"/>
                  <a:gd name="connsiteX284" fmla="*/ 2902153 w 6006665"/>
                  <a:gd name="connsiteY284" fmla="*/ 2523116 h 3006470"/>
                  <a:gd name="connsiteX285" fmla="*/ 2861576 w 6006665"/>
                  <a:gd name="connsiteY285" fmla="*/ 2526980 h 3006470"/>
                  <a:gd name="connsiteX286" fmla="*/ 2822944 w 6006665"/>
                  <a:gd name="connsiteY286" fmla="*/ 2538343 h 3006470"/>
                  <a:gd name="connsiteX287" fmla="*/ 2818139 w 6006665"/>
                  <a:gd name="connsiteY287" fmla="*/ 2536254 h 3006470"/>
                  <a:gd name="connsiteX288" fmla="*/ 2811037 w 6006665"/>
                  <a:gd name="connsiteY288" fmla="*/ 2538343 h 3006470"/>
                  <a:gd name="connsiteX289" fmla="*/ 2758770 w 6006665"/>
                  <a:gd name="connsiteY289" fmla="*/ 2515618 h 3006470"/>
                  <a:gd name="connsiteX290" fmla="*/ 2751953 w 6006665"/>
                  <a:gd name="connsiteY290" fmla="*/ 2472441 h 3006470"/>
                  <a:gd name="connsiteX291" fmla="*/ 2708776 w 6006665"/>
                  <a:gd name="connsiteY291" fmla="*/ 2456534 h 3006470"/>
                  <a:gd name="connsiteX292" fmla="*/ 2676962 w 6006665"/>
                  <a:gd name="connsiteY292" fmla="*/ 2451989 h 3006470"/>
                  <a:gd name="connsiteX293" fmla="*/ 2642534 w 6006665"/>
                  <a:gd name="connsiteY293" fmla="*/ 2430245 h 3006470"/>
                  <a:gd name="connsiteX294" fmla="*/ 2609333 w 6006665"/>
                  <a:gd name="connsiteY294" fmla="*/ 2488348 h 3006470"/>
                  <a:gd name="connsiteX295" fmla="*/ 2625240 w 6006665"/>
                  <a:gd name="connsiteY295" fmla="*/ 2522435 h 3006470"/>
                  <a:gd name="connsiteX296" fmla="*/ 2586608 w 6006665"/>
                  <a:gd name="connsiteY296" fmla="*/ 2558795 h 3006470"/>
                  <a:gd name="connsiteX297" fmla="*/ 2577105 w 6006665"/>
                  <a:gd name="connsiteY297" fmla="*/ 2556532 h 3006470"/>
                  <a:gd name="connsiteX298" fmla="*/ 2574701 w 6006665"/>
                  <a:gd name="connsiteY298" fmla="*/ 2558795 h 3006470"/>
                  <a:gd name="connsiteX299" fmla="*/ 2526979 w 6006665"/>
                  <a:gd name="connsiteY299" fmla="*/ 2547432 h 3006470"/>
                  <a:gd name="connsiteX300" fmla="*/ 2490620 w 6006665"/>
                  <a:gd name="connsiteY300" fmla="*/ 2542887 h 3006470"/>
                  <a:gd name="connsiteX301" fmla="*/ 2463350 w 6006665"/>
                  <a:gd name="connsiteY301" fmla="*/ 2515618 h 3006470"/>
                  <a:gd name="connsiteX302" fmla="*/ 2436625 w 6006665"/>
                  <a:gd name="connsiteY302" fmla="*/ 2515618 h 3006470"/>
                  <a:gd name="connsiteX303" fmla="*/ 2424718 w 6006665"/>
                  <a:gd name="connsiteY303" fmla="*/ 2515618 h 3006470"/>
                  <a:gd name="connsiteX304" fmla="*/ 2398858 w 6006665"/>
                  <a:gd name="connsiteY304" fmla="*/ 2502687 h 3006470"/>
                  <a:gd name="connsiteX305" fmla="*/ 2350272 w 6006665"/>
                  <a:gd name="connsiteY305" fmla="*/ 2526980 h 3006470"/>
                  <a:gd name="connsiteX306" fmla="*/ 2282098 w 6006665"/>
                  <a:gd name="connsiteY306" fmla="*/ 2574702 h 3006470"/>
                  <a:gd name="connsiteX307" fmla="*/ 2238921 w 6006665"/>
                  <a:gd name="connsiteY307" fmla="*/ 2586064 h 3006470"/>
                  <a:gd name="connsiteX308" fmla="*/ 2227559 w 6006665"/>
                  <a:gd name="connsiteY308" fmla="*/ 2590609 h 3006470"/>
                  <a:gd name="connsiteX309" fmla="*/ 2225178 w 6006665"/>
                  <a:gd name="connsiteY309" fmla="*/ 2586799 h 3006470"/>
                  <a:gd name="connsiteX310" fmla="*/ 2215652 w 6006665"/>
                  <a:gd name="connsiteY310" fmla="*/ 2590609 h 3006470"/>
                  <a:gd name="connsiteX311" fmla="*/ 2193596 w 6006665"/>
                  <a:gd name="connsiteY311" fmla="*/ 2555320 h 3006470"/>
                  <a:gd name="connsiteX312" fmla="*/ 2157112 w 6006665"/>
                  <a:gd name="connsiteY312" fmla="*/ 2558795 h 3006470"/>
                  <a:gd name="connsiteX313" fmla="*/ 2156291 w 6006665"/>
                  <a:gd name="connsiteY313" fmla="*/ 2557739 h 3006470"/>
                  <a:gd name="connsiteX314" fmla="*/ 2145205 w 6006665"/>
                  <a:gd name="connsiteY314" fmla="*/ 2558795 h 3006470"/>
                  <a:gd name="connsiteX315" fmla="*/ 2129298 w 6006665"/>
                  <a:gd name="connsiteY315" fmla="*/ 2538343 h 3006470"/>
                  <a:gd name="connsiteX316" fmla="*/ 2102029 w 6006665"/>
                  <a:gd name="connsiteY316" fmla="*/ 2526980 h 3006470"/>
                  <a:gd name="connsiteX317" fmla="*/ 2086121 w 6006665"/>
                  <a:gd name="connsiteY317" fmla="*/ 2495166 h 3006470"/>
                  <a:gd name="connsiteX318" fmla="*/ 2070005 w 6006665"/>
                  <a:gd name="connsiteY318" fmla="*/ 2486212 h 3006470"/>
                  <a:gd name="connsiteX319" fmla="*/ 2027582 w 6006665"/>
                  <a:gd name="connsiteY319" fmla="*/ 2499711 h 3006470"/>
                  <a:gd name="connsiteX320" fmla="*/ 2023845 w 6006665"/>
                  <a:gd name="connsiteY320" fmla="*/ 2497111 h 3006470"/>
                  <a:gd name="connsiteX321" fmla="*/ 2015675 w 6006665"/>
                  <a:gd name="connsiteY321" fmla="*/ 2499711 h 3006470"/>
                  <a:gd name="connsiteX322" fmla="*/ 1971363 w 6006665"/>
                  <a:gd name="connsiteY322" fmla="*/ 2468885 h 3006470"/>
                  <a:gd name="connsiteX323" fmla="*/ 1952591 w 6006665"/>
                  <a:gd name="connsiteY323" fmla="*/ 2495166 h 3006470"/>
                  <a:gd name="connsiteX324" fmla="*/ 1947518 w 6006665"/>
                  <a:gd name="connsiteY324" fmla="*/ 2485599 h 3006470"/>
                  <a:gd name="connsiteX325" fmla="*/ 1940684 w 6006665"/>
                  <a:gd name="connsiteY325" fmla="*/ 2495166 h 3006470"/>
                  <a:gd name="connsiteX326" fmla="*/ 1861147 w 6006665"/>
                  <a:gd name="connsiteY326" fmla="*/ 2345183 h 3006470"/>
                  <a:gd name="connsiteX327" fmla="*/ 1811153 w 6006665"/>
                  <a:gd name="connsiteY327" fmla="*/ 2295189 h 3006470"/>
                  <a:gd name="connsiteX328" fmla="*/ 1813950 w 6006665"/>
                  <a:gd name="connsiteY328" fmla="*/ 2292043 h 3006470"/>
                  <a:gd name="connsiteX329" fmla="*/ 1748069 w 6006665"/>
                  <a:gd name="connsiteY329" fmla="*/ 2333821 h 3006470"/>
                  <a:gd name="connsiteX330" fmla="*/ 1711709 w 6006665"/>
                  <a:gd name="connsiteY330" fmla="*/ 2338366 h 3006470"/>
                  <a:gd name="connsiteX331" fmla="*/ 1711926 w 6006665"/>
                  <a:gd name="connsiteY331" fmla="*/ 2336850 h 3006470"/>
                  <a:gd name="connsiteX332" fmla="*/ 1699803 w 6006665"/>
                  <a:gd name="connsiteY332" fmla="*/ 2338366 h 3006470"/>
                  <a:gd name="connsiteX333" fmla="*/ 1704347 w 6006665"/>
                  <a:gd name="connsiteY333" fmla="*/ 2306551 h 3006470"/>
                  <a:gd name="connsiteX334" fmla="*/ 1662460 w 6006665"/>
                  <a:gd name="connsiteY334" fmla="*/ 2288600 h 3006470"/>
                  <a:gd name="connsiteX335" fmla="*/ 1629901 w 6006665"/>
                  <a:gd name="connsiteY335" fmla="*/ 2302006 h 3006470"/>
                  <a:gd name="connsiteX336" fmla="*/ 1629300 w 6006665"/>
                  <a:gd name="connsiteY336" fmla="*/ 2297351 h 3006470"/>
                  <a:gd name="connsiteX337" fmla="*/ 1617994 w 6006665"/>
                  <a:gd name="connsiteY337" fmla="*/ 2302006 h 3006470"/>
                  <a:gd name="connsiteX338" fmla="*/ 1608904 w 6006665"/>
                  <a:gd name="connsiteY338" fmla="*/ 2231560 h 3006470"/>
                  <a:gd name="connsiteX339" fmla="*/ 1552684 w 6006665"/>
                  <a:gd name="connsiteY339" fmla="*/ 2221867 h 3006470"/>
                  <a:gd name="connsiteX340" fmla="*/ 1518550 w 6006665"/>
                  <a:gd name="connsiteY340" fmla="*/ 2247467 h 3006470"/>
                  <a:gd name="connsiteX341" fmla="*/ 1425379 w 6006665"/>
                  <a:gd name="connsiteY341" fmla="*/ 2267919 h 3006470"/>
                  <a:gd name="connsiteX342" fmla="*/ 1409472 w 6006665"/>
                  <a:gd name="connsiteY342" fmla="*/ 2286099 h 3006470"/>
                  <a:gd name="connsiteX343" fmla="*/ 1270852 w 6006665"/>
                  <a:gd name="connsiteY343" fmla="*/ 2306551 h 3006470"/>
                  <a:gd name="connsiteX344" fmla="*/ 1254945 w 6006665"/>
                  <a:gd name="connsiteY344" fmla="*/ 2327003 h 3006470"/>
                  <a:gd name="connsiteX345" fmla="*/ 1282214 w 6006665"/>
                  <a:gd name="connsiteY345" fmla="*/ 2370180 h 3006470"/>
                  <a:gd name="connsiteX346" fmla="*/ 1243582 w 6006665"/>
                  <a:gd name="connsiteY346" fmla="*/ 2386087 h 3006470"/>
                  <a:gd name="connsiteX347" fmla="*/ 1254945 w 6006665"/>
                  <a:gd name="connsiteY347" fmla="*/ 2404267 h 3006470"/>
                  <a:gd name="connsiteX348" fmla="*/ 1216313 w 6006665"/>
                  <a:gd name="connsiteY348" fmla="*/ 2429264 h 3006470"/>
                  <a:gd name="connsiteX349" fmla="*/ 1275397 w 6006665"/>
                  <a:gd name="connsiteY349" fmla="*/ 2472441 h 3006470"/>
                  <a:gd name="connsiteX350" fmla="*/ 1270852 w 6006665"/>
                  <a:gd name="connsiteY350" fmla="*/ 2499711 h 3006470"/>
                  <a:gd name="connsiteX351" fmla="*/ 1259108 w 6006665"/>
                  <a:gd name="connsiteY351" fmla="*/ 2498732 h 3006470"/>
                  <a:gd name="connsiteX352" fmla="*/ 1258945 w 6006665"/>
                  <a:gd name="connsiteY352" fmla="*/ 2499711 h 3006470"/>
                  <a:gd name="connsiteX353" fmla="*/ 1215644 w 6006665"/>
                  <a:gd name="connsiteY353" fmla="*/ 2496102 h 3006470"/>
                  <a:gd name="connsiteX354" fmla="*/ 1204950 w 6006665"/>
                  <a:gd name="connsiteY354" fmla="*/ 2511073 h 3006470"/>
                  <a:gd name="connsiteX355" fmla="*/ 1196495 w 6006665"/>
                  <a:gd name="connsiteY355" fmla="*/ 2506241 h 3006470"/>
                  <a:gd name="connsiteX356" fmla="*/ 1193043 w 6006665"/>
                  <a:gd name="connsiteY356" fmla="*/ 2511073 h 3006470"/>
                  <a:gd name="connsiteX357" fmla="*/ 1145322 w 6006665"/>
                  <a:gd name="connsiteY357" fmla="*/ 2483803 h 3006470"/>
                  <a:gd name="connsiteX358" fmla="*/ 1098145 w 6006665"/>
                  <a:gd name="connsiteY358" fmla="*/ 2483803 h 3006470"/>
                  <a:gd name="connsiteX359" fmla="*/ 1061785 w 6006665"/>
                  <a:gd name="connsiteY359" fmla="*/ 2511073 h 3006470"/>
                  <a:gd name="connsiteX360" fmla="*/ 1055322 w 6006665"/>
                  <a:gd name="connsiteY360" fmla="*/ 2506990 h 3006470"/>
                  <a:gd name="connsiteX361" fmla="*/ 1049878 w 6006665"/>
                  <a:gd name="connsiteY361" fmla="*/ 2511073 h 3006470"/>
                  <a:gd name="connsiteX362" fmla="*/ 1006701 w 6006665"/>
                  <a:gd name="connsiteY362" fmla="*/ 2483803 h 3006470"/>
                  <a:gd name="connsiteX363" fmla="*/ 924893 w 6006665"/>
                  <a:gd name="connsiteY363" fmla="*/ 2447444 h 3006470"/>
                  <a:gd name="connsiteX364" fmla="*/ 877716 w 6006665"/>
                  <a:gd name="connsiteY364" fmla="*/ 2447444 h 3006470"/>
                  <a:gd name="connsiteX365" fmla="*/ 802724 w 6006665"/>
                  <a:gd name="connsiteY365" fmla="*/ 2511073 h 3006470"/>
                  <a:gd name="connsiteX366" fmla="*/ 798179 w 6006665"/>
                  <a:gd name="connsiteY366" fmla="*/ 2554250 h 3006470"/>
                  <a:gd name="connsiteX367" fmla="*/ 787406 w 6006665"/>
                  <a:gd name="connsiteY367" fmla="*/ 2543477 h 3006470"/>
                  <a:gd name="connsiteX368" fmla="*/ 786272 w 6006665"/>
                  <a:gd name="connsiteY368" fmla="*/ 2554250 h 3006470"/>
                  <a:gd name="connsiteX369" fmla="*/ 756063 w 6006665"/>
                  <a:gd name="connsiteY369" fmla="*/ 2524040 h 3006470"/>
                  <a:gd name="connsiteX370" fmla="*/ 732278 w 6006665"/>
                  <a:gd name="connsiteY370" fmla="*/ 2581519 h 3006470"/>
                  <a:gd name="connsiteX371" fmla="*/ 743640 w 6006665"/>
                  <a:gd name="connsiteY371" fmla="*/ 2590609 h 3006470"/>
                  <a:gd name="connsiteX372" fmla="*/ 723188 w 6006665"/>
                  <a:gd name="connsiteY372" fmla="*/ 2633786 h 3006470"/>
                  <a:gd name="connsiteX373" fmla="*/ 747026 w 6006665"/>
                  <a:gd name="connsiteY373" fmla="*/ 2670627 h 3006470"/>
                  <a:gd name="connsiteX374" fmla="*/ 763548 w 6006665"/>
                  <a:gd name="connsiteY374" fmla="*/ 2667873 h 3006470"/>
                  <a:gd name="connsiteX375" fmla="*/ 764871 w 6006665"/>
                  <a:gd name="connsiteY375" fmla="*/ 2669637 h 3006470"/>
                  <a:gd name="connsiteX376" fmla="*/ 775455 w 6006665"/>
                  <a:gd name="connsiteY376" fmla="*/ 2667873 h 3006470"/>
                  <a:gd name="connsiteX377" fmla="*/ 802724 w 6006665"/>
                  <a:gd name="connsiteY377" fmla="*/ 2704232 h 3006470"/>
                  <a:gd name="connsiteX378" fmla="*/ 798179 w 6006665"/>
                  <a:gd name="connsiteY378" fmla="*/ 2731502 h 3006470"/>
                  <a:gd name="connsiteX379" fmla="*/ 818632 w 6006665"/>
                  <a:gd name="connsiteY379" fmla="*/ 2742864 h 3006470"/>
                  <a:gd name="connsiteX380" fmla="*/ 802724 w 6006665"/>
                  <a:gd name="connsiteY380" fmla="*/ 2774679 h 3006470"/>
                  <a:gd name="connsiteX381" fmla="*/ 766365 w 6006665"/>
                  <a:gd name="connsiteY381" fmla="*/ 2779224 h 3006470"/>
                  <a:gd name="connsiteX382" fmla="*/ 727733 w 6006665"/>
                  <a:gd name="connsiteY382" fmla="*/ 2838308 h 3006470"/>
                  <a:gd name="connsiteX383" fmla="*/ 759548 w 6006665"/>
                  <a:gd name="connsiteY383" fmla="*/ 2881485 h 3006470"/>
                  <a:gd name="connsiteX384" fmla="*/ 759548 w 6006665"/>
                  <a:gd name="connsiteY384" fmla="*/ 2920116 h 3006470"/>
                  <a:gd name="connsiteX385" fmla="*/ 798179 w 6006665"/>
                  <a:gd name="connsiteY385" fmla="*/ 2979201 h 3006470"/>
                  <a:gd name="connsiteX386" fmla="*/ 775455 w 6006665"/>
                  <a:gd name="connsiteY386" fmla="*/ 2995108 h 3006470"/>
                  <a:gd name="connsiteX387" fmla="*/ 770910 w 6006665"/>
                  <a:gd name="connsiteY387" fmla="*/ 3006470 h 3006470"/>
                  <a:gd name="connsiteX388" fmla="*/ 759003 w 6006665"/>
                  <a:gd name="connsiteY388" fmla="*/ 3006470 h 3006470"/>
                  <a:gd name="connsiteX389" fmla="*/ 755003 w 6006665"/>
                  <a:gd name="connsiteY389" fmla="*/ 3006470 h 3006470"/>
                  <a:gd name="connsiteX390" fmla="*/ 743096 w 6006665"/>
                  <a:gd name="connsiteY390" fmla="*/ 3006470 h 3006470"/>
                  <a:gd name="connsiteX391" fmla="*/ 715826 w 6006665"/>
                  <a:gd name="connsiteY391" fmla="*/ 2972383 h 3006470"/>
                  <a:gd name="connsiteX392" fmla="*/ 704464 w 6006665"/>
                  <a:gd name="connsiteY392" fmla="*/ 2972383 h 3006470"/>
                  <a:gd name="connsiteX393" fmla="*/ 684012 w 6006665"/>
                  <a:gd name="connsiteY393" fmla="*/ 2963293 h 3006470"/>
                  <a:gd name="connsiteX394" fmla="*/ 672649 w 6006665"/>
                  <a:gd name="connsiteY394" fmla="*/ 2940569 h 3006470"/>
                  <a:gd name="connsiteX395" fmla="*/ 645222 w 6006665"/>
                  <a:gd name="connsiteY395" fmla="*/ 2932732 h 3006470"/>
                  <a:gd name="connsiteX396" fmla="*/ 625472 w 6006665"/>
                  <a:gd name="connsiteY396" fmla="*/ 2936024 h 3006470"/>
                  <a:gd name="connsiteX397" fmla="*/ 623771 w 6006665"/>
                  <a:gd name="connsiteY397" fmla="*/ 2934323 h 3006470"/>
                  <a:gd name="connsiteX398" fmla="*/ 613565 w 6006665"/>
                  <a:gd name="connsiteY398" fmla="*/ 2936024 h 3006470"/>
                  <a:gd name="connsiteX399" fmla="*/ 609020 w 6006665"/>
                  <a:gd name="connsiteY399" fmla="*/ 2931479 h 3006470"/>
                  <a:gd name="connsiteX400" fmla="*/ 559026 w 6006665"/>
                  <a:gd name="connsiteY400" fmla="*/ 2904209 h 3006470"/>
                  <a:gd name="connsiteX401" fmla="*/ 506760 w 6006665"/>
                  <a:gd name="connsiteY401" fmla="*/ 2897392 h 3006470"/>
                  <a:gd name="connsiteX402" fmla="*/ 483280 w 6006665"/>
                  <a:gd name="connsiteY402" fmla="*/ 2890683 h 3006470"/>
                  <a:gd name="connsiteX403" fmla="*/ 480035 w 6006665"/>
                  <a:gd name="connsiteY403" fmla="*/ 2892847 h 3006470"/>
                  <a:gd name="connsiteX404" fmla="*/ 475042 w 6006665"/>
                  <a:gd name="connsiteY404" fmla="*/ 2888329 h 3006470"/>
                  <a:gd name="connsiteX405" fmla="*/ 474945 w 6006665"/>
                  <a:gd name="connsiteY405" fmla="*/ 2888302 h 3006470"/>
                  <a:gd name="connsiteX406" fmla="*/ 468128 w 6006665"/>
                  <a:gd name="connsiteY406" fmla="*/ 2892847 h 3006470"/>
                  <a:gd name="connsiteX407" fmla="*/ 420406 w 6006665"/>
                  <a:gd name="connsiteY407" fmla="*/ 2849670 h 3006470"/>
                  <a:gd name="connsiteX408" fmla="*/ 381774 w 6006665"/>
                  <a:gd name="connsiteY408" fmla="*/ 2833763 h 3006470"/>
                  <a:gd name="connsiteX409" fmla="*/ 349960 w 6006665"/>
                  <a:gd name="connsiteY409" fmla="*/ 2801948 h 3006470"/>
                  <a:gd name="connsiteX410" fmla="*/ 377229 w 6006665"/>
                  <a:gd name="connsiteY410" fmla="*/ 2795131 h 3006470"/>
                  <a:gd name="connsiteX411" fmla="*/ 404499 w 6006665"/>
                  <a:gd name="connsiteY411" fmla="*/ 2747409 h 3006470"/>
                  <a:gd name="connsiteX412" fmla="*/ 388591 w 6006665"/>
                  <a:gd name="connsiteY412" fmla="*/ 2731502 h 3006470"/>
                  <a:gd name="connsiteX413" fmla="*/ 440858 w 6006665"/>
                  <a:gd name="connsiteY413" fmla="*/ 2704232 h 3006470"/>
                  <a:gd name="connsiteX414" fmla="*/ 440858 w 6006665"/>
                  <a:gd name="connsiteY414" fmla="*/ 2701176 h 3006470"/>
                  <a:gd name="connsiteX415" fmla="*/ 416406 w 6006665"/>
                  <a:gd name="connsiteY415" fmla="*/ 2704232 h 3006470"/>
                  <a:gd name="connsiteX416" fmla="*/ 416406 w 6006665"/>
                  <a:gd name="connsiteY416" fmla="*/ 2702744 h 3006470"/>
                  <a:gd name="connsiteX417" fmla="*/ 404499 w 6006665"/>
                  <a:gd name="connsiteY417" fmla="*/ 2704232 h 3006470"/>
                  <a:gd name="connsiteX418" fmla="*/ 404499 w 6006665"/>
                  <a:gd name="connsiteY418" fmla="*/ 2683780 h 3006470"/>
                  <a:gd name="connsiteX419" fmla="*/ 424951 w 6006665"/>
                  <a:gd name="connsiteY419" fmla="*/ 2667873 h 3006470"/>
                  <a:gd name="connsiteX420" fmla="*/ 463583 w 6006665"/>
                  <a:gd name="connsiteY420" fmla="*/ 2661056 h 3006470"/>
                  <a:gd name="connsiteX421" fmla="*/ 468128 w 6006665"/>
                  <a:gd name="connsiteY421" fmla="*/ 2645148 h 3006470"/>
                  <a:gd name="connsiteX422" fmla="*/ 456765 w 6006665"/>
                  <a:gd name="connsiteY422" fmla="*/ 2613334 h 3006470"/>
                  <a:gd name="connsiteX423" fmla="*/ 474945 w 6006665"/>
                  <a:gd name="connsiteY423" fmla="*/ 2586064 h 3006470"/>
                  <a:gd name="connsiteX424" fmla="*/ 474945 w 6006665"/>
                  <a:gd name="connsiteY424" fmla="*/ 2565612 h 3006470"/>
                  <a:gd name="connsiteX425" fmla="*/ 420406 w 6006665"/>
                  <a:gd name="connsiteY425" fmla="*/ 2547432 h 3006470"/>
                  <a:gd name="connsiteX426" fmla="*/ 409588 w 6006665"/>
                  <a:gd name="connsiteY426" fmla="*/ 2547432 h 3006470"/>
                  <a:gd name="connsiteX427" fmla="*/ 397681 w 6006665"/>
                  <a:gd name="connsiteY427" fmla="*/ 2547432 h 3006470"/>
                  <a:gd name="connsiteX428" fmla="*/ 379485 w 6006665"/>
                  <a:gd name="connsiteY428" fmla="*/ 2525193 h 3006470"/>
                  <a:gd name="connsiteX429" fmla="*/ 357322 w 6006665"/>
                  <a:gd name="connsiteY429" fmla="*/ 2531525 h 3006470"/>
                  <a:gd name="connsiteX430" fmla="*/ 352842 w 6006665"/>
                  <a:gd name="connsiteY430" fmla="*/ 2529403 h 3006470"/>
                  <a:gd name="connsiteX431" fmla="*/ 345415 w 6006665"/>
                  <a:gd name="connsiteY431" fmla="*/ 2531525 h 3006470"/>
                  <a:gd name="connsiteX432" fmla="*/ 302238 w 6006665"/>
                  <a:gd name="connsiteY432" fmla="*/ 2511073 h 3006470"/>
                  <a:gd name="connsiteX433" fmla="*/ 302238 w 6006665"/>
                  <a:gd name="connsiteY433" fmla="*/ 2499711 h 3006470"/>
                  <a:gd name="connsiteX434" fmla="*/ 286331 w 6006665"/>
                  <a:gd name="connsiteY434" fmla="*/ 2472441 h 3006470"/>
                  <a:gd name="connsiteX435" fmla="*/ 270968 w 6006665"/>
                  <a:gd name="connsiteY435" fmla="*/ 2472441 h 3006470"/>
                  <a:gd name="connsiteX436" fmla="*/ 259061 w 6006665"/>
                  <a:gd name="connsiteY436" fmla="*/ 2472441 h 3006470"/>
                  <a:gd name="connsiteX437" fmla="*/ 254516 w 6006665"/>
                  <a:gd name="connsiteY437" fmla="*/ 2456534 h 3006470"/>
                  <a:gd name="connsiteX438" fmla="*/ 263606 w 6006665"/>
                  <a:gd name="connsiteY438" fmla="*/ 2440627 h 3006470"/>
                  <a:gd name="connsiteX439" fmla="*/ 243991 w 6006665"/>
                  <a:gd name="connsiteY439" fmla="*/ 2410114 h 3006470"/>
                  <a:gd name="connsiteX440" fmla="*/ 216429 w 6006665"/>
                  <a:gd name="connsiteY440" fmla="*/ 2413357 h 3006470"/>
                  <a:gd name="connsiteX441" fmla="*/ 212956 w 6006665"/>
                  <a:gd name="connsiteY441" fmla="*/ 2412365 h 3006470"/>
                  <a:gd name="connsiteX442" fmla="*/ 204522 w 6006665"/>
                  <a:gd name="connsiteY442" fmla="*/ 2413357 h 3006470"/>
                  <a:gd name="connsiteX443" fmla="*/ 199623 w 6006665"/>
                  <a:gd name="connsiteY443" fmla="*/ 2411957 h 3006470"/>
                  <a:gd name="connsiteX444" fmla="*/ 195977 w 6006665"/>
                  <a:gd name="connsiteY444" fmla="*/ 2424719 h 3006470"/>
                  <a:gd name="connsiteX445" fmla="*/ 184968 w 6006665"/>
                  <a:gd name="connsiteY445" fmla="*/ 2421574 h 3006470"/>
                  <a:gd name="connsiteX446" fmla="*/ 184070 w 6006665"/>
                  <a:gd name="connsiteY446" fmla="*/ 2424719 h 3006470"/>
                  <a:gd name="connsiteX447" fmla="*/ 168163 w 6006665"/>
                  <a:gd name="connsiteY447" fmla="*/ 2420174 h 3006470"/>
                  <a:gd name="connsiteX448" fmla="*/ 156800 w 6006665"/>
                  <a:gd name="connsiteY448" fmla="*/ 2381542 h 3006470"/>
                  <a:gd name="connsiteX449" fmla="*/ 152255 w 6006665"/>
                  <a:gd name="connsiteY449" fmla="*/ 2365635 h 3006470"/>
                  <a:gd name="connsiteX450" fmla="*/ 156800 w 6006665"/>
                  <a:gd name="connsiteY450" fmla="*/ 2361090 h 3006470"/>
                  <a:gd name="connsiteX451" fmla="*/ 168707 w 6006665"/>
                  <a:gd name="connsiteY451" fmla="*/ 2361090 h 3006470"/>
                  <a:gd name="connsiteX452" fmla="*/ 188615 w 6006665"/>
                  <a:gd name="connsiteY452" fmla="*/ 2361090 h 3006470"/>
                  <a:gd name="connsiteX453" fmla="*/ 199977 w 6006665"/>
                  <a:gd name="connsiteY453" fmla="*/ 2349728 h 3006470"/>
                  <a:gd name="connsiteX454" fmla="*/ 188615 w 6006665"/>
                  <a:gd name="connsiteY454" fmla="*/ 2327003 h 3006470"/>
                  <a:gd name="connsiteX455" fmla="*/ 168163 w 6006665"/>
                  <a:gd name="connsiteY455" fmla="*/ 2317914 h 3006470"/>
                  <a:gd name="connsiteX456" fmla="*/ 168163 w 6006665"/>
                  <a:gd name="connsiteY456" fmla="*/ 2311096 h 3006470"/>
                  <a:gd name="connsiteX457" fmla="*/ 152255 w 6006665"/>
                  <a:gd name="connsiteY457" fmla="*/ 2295189 h 3006470"/>
                  <a:gd name="connsiteX458" fmla="*/ 129531 w 6006665"/>
                  <a:gd name="connsiteY458" fmla="*/ 2258829 h 3006470"/>
                  <a:gd name="connsiteX459" fmla="*/ 140893 w 6006665"/>
                  <a:gd name="connsiteY459" fmla="*/ 2236105 h 3006470"/>
                  <a:gd name="connsiteX460" fmla="*/ 136348 w 6006665"/>
                  <a:gd name="connsiteY460" fmla="*/ 2208835 h 3006470"/>
                  <a:gd name="connsiteX461" fmla="*/ 103789 w 6006665"/>
                  <a:gd name="connsiteY461" fmla="*/ 2195428 h 3006470"/>
                  <a:gd name="connsiteX462" fmla="*/ 93716 w 6006665"/>
                  <a:gd name="connsiteY462" fmla="*/ 2199745 h 3006470"/>
                  <a:gd name="connsiteX463" fmla="*/ 91868 w 6006665"/>
                  <a:gd name="connsiteY463" fmla="*/ 2195434 h 3006470"/>
                  <a:gd name="connsiteX464" fmla="*/ 81809 w 6006665"/>
                  <a:gd name="connsiteY464" fmla="*/ 2199745 h 3006470"/>
                  <a:gd name="connsiteX465" fmla="*/ 74992 w 6006665"/>
                  <a:gd name="connsiteY465" fmla="*/ 2183838 h 3006470"/>
                  <a:gd name="connsiteX466" fmla="*/ 34087 w 6006665"/>
                  <a:gd name="connsiteY466" fmla="*/ 2172476 h 3006470"/>
                  <a:gd name="connsiteX467" fmla="*/ 22725 w 6006665"/>
                  <a:gd name="connsiteY467" fmla="*/ 2129299 h 3006470"/>
                  <a:gd name="connsiteX468" fmla="*/ 22725 w 6006665"/>
                  <a:gd name="connsiteY468" fmla="*/ 2097484 h 3006470"/>
                  <a:gd name="connsiteX469" fmla="*/ 0 w 6006665"/>
                  <a:gd name="connsiteY469" fmla="*/ 2081577 h 3006470"/>
                  <a:gd name="connsiteX470" fmla="*/ 15907 w 6006665"/>
                  <a:gd name="connsiteY470" fmla="*/ 2058853 h 3006470"/>
                  <a:gd name="connsiteX471" fmla="*/ 6818 w 6006665"/>
                  <a:gd name="connsiteY471" fmla="*/ 1995224 h 3006470"/>
                  <a:gd name="connsiteX472" fmla="*/ 34087 w 6006665"/>
                  <a:gd name="connsiteY472" fmla="*/ 1952047 h 3006470"/>
                  <a:gd name="connsiteX473" fmla="*/ 27270 w 6006665"/>
                  <a:gd name="connsiteY473" fmla="*/ 1940685 h 3006470"/>
                  <a:gd name="connsiteX474" fmla="*/ 88743 w 6006665"/>
                  <a:gd name="connsiteY474" fmla="*/ 1895954 h 3006470"/>
                  <a:gd name="connsiteX475" fmla="*/ 27270 w 6006665"/>
                  <a:gd name="connsiteY475" fmla="*/ 1865693 h 3006470"/>
                  <a:gd name="connsiteX476" fmla="*/ 79805 w 6006665"/>
                  <a:gd name="connsiteY476" fmla="*/ 1774684 h 3006470"/>
                  <a:gd name="connsiteX477" fmla="*/ 128972 w 6006665"/>
                  <a:gd name="connsiteY477" fmla="*/ 1737302 h 3006470"/>
                  <a:gd name="connsiteX478" fmla="*/ 162900 w 6006665"/>
                  <a:gd name="connsiteY478" fmla="*/ 1645034 h 3006470"/>
                  <a:gd name="connsiteX479" fmla="*/ 102261 w 6006665"/>
                  <a:gd name="connsiteY479" fmla="*/ 1629357 h 3006470"/>
                  <a:gd name="connsiteX480" fmla="*/ 118168 w 6006665"/>
                  <a:gd name="connsiteY480" fmla="*/ 1574818 h 3006470"/>
                  <a:gd name="connsiteX481" fmla="*/ 86354 w 6006665"/>
                  <a:gd name="connsiteY481" fmla="*/ 1511189 h 3006470"/>
                  <a:gd name="connsiteX482" fmla="*/ 109078 w 6006665"/>
                  <a:gd name="connsiteY482" fmla="*/ 1436197 h 3006470"/>
                  <a:gd name="connsiteX483" fmla="*/ 70447 w 6006665"/>
                  <a:gd name="connsiteY483" fmla="*/ 1333936 h 3006470"/>
                  <a:gd name="connsiteX484" fmla="*/ 102261 w 6006665"/>
                  <a:gd name="connsiteY484" fmla="*/ 1263490 h 3006470"/>
                  <a:gd name="connsiteX485" fmla="*/ 43177 w 6006665"/>
                  <a:gd name="connsiteY485" fmla="*/ 1197589 h 3006470"/>
                  <a:gd name="connsiteX486" fmla="*/ 49994 w 6006665"/>
                  <a:gd name="connsiteY486" fmla="*/ 1122597 h 3006470"/>
                  <a:gd name="connsiteX487" fmla="*/ 81809 w 6006665"/>
                  <a:gd name="connsiteY487" fmla="*/ 1118052 h 3006470"/>
                  <a:gd name="connsiteX488" fmla="*/ 145438 w 6006665"/>
                  <a:gd name="connsiteY488" fmla="*/ 1074876 h 3006470"/>
                  <a:gd name="connsiteX489" fmla="*/ 184070 w 6006665"/>
                  <a:gd name="connsiteY489" fmla="*/ 1036244 h 3006470"/>
                  <a:gd name="connsiteX490" fmla="*/ 189699 w 6006665"/>
                  <a:gd name="connsiteY490" fmla="*/ 1042522 h 3006470"/>
                  <a:gd name="connsiteX491" fmla="*/ 195977 w 6006665"/>
                  <a:gd name="connsiteY491" fmla="*/ 1036244 h 3006470"/>
                  <a:gd name="connsiteX492" fmla="*/ 255061 w 6006665"/>
                  <a:gd name="connsiteY492" fmla="*/ 1102145 h 3006470"/>
                  <a:gd name="connsiteX493" fmla="*/ 350504 w 6006665"/>
                  <a:gd name="connsiteY493" fmla="*/ 1122597 h 3006470"/>
                  <a:gd name="connsiteX494" fmla="*/ 454806 w 6006665"/>
                  <a:gd name="connsiteY494" fmla="*/ 1205729 h 3006470"/>
                  <a:gd name="connsiteX495" fmla="*/ 486621 w 6006665"/>
                  <a:gd name="connsiteY495" fmla="*/ 1283942 h 3006470"/>
                  <a:gd name="connsiteX496" fmla="*/ 523211 w 6006665"/>
                  <a:gd name="connsiteY496" fmla="*/ 1343026 h 3006470"/>
                  <a:gd name="connsiteX497" fmla="*/ 486852 w 6006665"/>
                  <a:gd name="connsiteY497" fmla="*/ 1397565 h 3006470"/>
                  <a:gd name="connsiteX498" fmla="*/ 420951 w 6006665"/>
                  <a:gd name="connsiteY498" fmla="*/ 1418018 h 3006470"/>
                  <a:gd name="connsiteX499" fmla="*/ 415909 w 6006665"/>
                  <a:gd name="connsiteY499" fmla="*/ 1415887 h 3006470"/>
                  <a:gd name="connsiteX500" fmla="*/ 409044 w 6006665"/>
                  <a:gd name="connsiteY500" fmla="*/ 1418018 h 3006470"/>
                  <a:gd name="connsiteX501" fmla="*/ 252950 w 6006665"/>
                  <a:gd name="connsiteY501" fmla="*/ 1352062 h 3006470"/>
                  <a:gd name="connsiteX502" fmla="*/ 268926 w 6006665"/>
                  <a:gd name="connsiteY502" fmla="*/ 1346738 h 3006470"/>
                  <a:gd name="connsiteX503" fmla="*/ 291420 w 6006665"/>
                  <a:gd name="connsiteY503" fmla="*/ 1429380 h 3006470"/>
                  <a:gd name="connsiteX504" fmla="*/ 291420 w 6006665"/>
                  <a:gd name="connsiteY504" fmla="*/ 1468012 h 3006470"/>
                  <a:gd name="connsiteX505" fmla="*/ 298238 w 6006665"/>
                  <a:gd name="connsiteY505" fmla="*/ 1554366 h 3006470"/>
                  <a:gd name="connsiteX506" fmla="*/ 345959 w 6006665"/>
                  <a:gd name="connsiteY506" fmla="*/ 1586180 h 3006470"/>
                  <a:gd name="connsiteX507" fmla="*/ 362087 w 6006665"/>
                  <a:gd name="connsiteY507" fmla="*/ 1595588 h 3006470"/>
                  <a:gd name="connsiteX508" fmla="*/ 365867 w 6006665"/>
                  <a:gd name="connsiteY508" fmla="*/ 1563455 h 3006470"/>
                  <a:gd name="connsiteX509" fmla="*/ 345415 w 6006665"/>
                  <a:gd name="connsiteY509" fmla="*/ 1527096 h 3006470"/>
                  <a:gd name="connsiteX510" fmla="*/ 365867 w 6006665"/>
                  <a:gd name="connsiteY510" fmla="*/ 1495281 h 3006470"/>
                  <a:gd name="connsiteX511" fmla="*/ 374560 w 6006665"/>
                  <a:gd name="connsiteY511" fmla="*/ 1500280 h 3006470"/>
                  <a:gd name="connsiteX512" fmla="*/ 377774 w 6006665"/>
                  <a:gd name="connsiteY512" fmla="*/ 1495281 h 3006470"/>
                  <a:gd name="connsiteX513" fmla="*/ 461933 w 6006665"/>
                  <a:gd name="connsiteY513" fmla="*/ 1543673 h 3006470"/>
                  <a:gd name="connsiteX514" fmla="*/ 484035 w 6006665"/>
                  <a:gd name="connsiteY514" fmla="*/ 1527096 h 3006470"/>
                  <a:gd name="connsiteX515" fmla="*/ 463583 w 6006665"/>
                  <a:gd name="connsiteY515" fmla="*/ 1461194 h 3006470"/>
                  <a:gd name="connsiteX516" fmla="*/ 549936 w 6006665"/>
                  <a:gd name="connsiteY516" fmla="*/ 1374841 h 3006470"/>
                  <a:gd name="connsiteX517" fmla="*/ 559742 w 6006665"/>
                  <a:gd name="connsiteY517" fmla="*/ 1376942 h 3006470"/>
                  <a:gd name="connsiteX518" fmla="*/ 561843 w 6006665"/>
                  <a:gd name="connsiteY518" fmla="*/ 1374841 h 3006470"/>
                  <a:gd name="connsiteX519" fmla="*/ 593658 w 6006665"/>
                  <a:gd name="connsiteY519" fmla="*/ 1381658 h 3006470"/>
                  <a:gd name="connsiteX520" fmla="*/ 620945 w 6006665"/>
                  <a:gd name="connsiteY520" fmla="*/ 1405535 h 3006470"/>
                  <a:gd name="connsiteX521" fmla="*/ 640835 w 6006665"/>
                  <a:gd name="connsiteY521" fmla="*/ 1349844 h 3006470"/>
                  <a:gd name="connsiteX522" fmla="*/ 609020 w 6006665"/>
                  <a:gd name="connsiteY522" fmla="*/ 1295305 h 3006470"/>
                  <a:gd name="connsiteX523" fmla="*/ 624928 w 6006665"/>
                  <a:gd name="connsiteY523" fmla="*/ 1236221 h 3006470"/>
                  <a:gd name="connsiteX524" fmla="*/ 597658 w 6006665"/>
                  <a:gd name="connsiteY524" fmla="*/ 1177136 h 3006470"/>
                  <a:gd name="connsiteX525" fmla="*/ 611562 w 6006665"/>
                  <a:gd name="connsiteY525" fmla="*/ 1181462 h 3006470"/>
                  <a:gd name="connsiteX526" fmla="*/ 609565 w 6006665"/>
                  <a:gd name="connsiteY526" fmla="*/ 1177136 h 3006470"/>
                  <a:gd name="connsiteX527" fmla="*/ 711826 w 6006665"/>
                  <a:gd name="connsiteY527" fmla="*/ 1208951 h 3006470"/>
                  <a:gd name="connsiteX528" fmla="*/ 732278 w 6006665"/>
                  <a:gd name="connsiteY528" fmla="*/ 1263490 h 3006470"/>
                  <a:gd name="connsiteX529" fmla="*/ 684556 w 6006665"/>
                  <a:gd name="connsiteY529" fmla="*/ 1274852 h 3006470"/>
                  <a:gd name="connsiteX530" fmla="*/ 684556 w 6006665"/>
                  <a:gd name="connsiteY530" fmla="*/ 1327119 h 3006470"/>
                  <a:gd name="connsiteX531" fmla="*/ 713309 w 6006665"/>
                  <a:gd name="connsiteY531" fmla="*/ 1355872 h 3006470"/>
                  <a:gd name="connsiteX532" fmla="*/ 763548 w 6006665"/>
                  <a:gd name="connsiteY532" fmla="*/ 1338481 h 3006470"/>
                  <a:gd name="connsiteX533" fmla="*/ 770365 w 6006665"/>
                  <a:gd name="connsiteY533" fmla="*/ 1279397 h 3006470"/>
                  <a:gd name="connsiteX534" fmla="*/ 845357 w 6006665"/>
                  <a:gd name="connsiteY534" fmla="*/ 1188761 h 3006470"/>
                  <a:gd name="connsiteX535" fmla="*/ 917728 w 6006665"/>
                  <a:gd name="connsiteY535" fmla="*/ 1145322 h 3006470"/>
                  <a:gd name="connsiteX536" fmla="*/ 918194 w 6006665"/>
                  <a:gd name="connsiteY536" fmla="*/ 1198147 h 3006470"/>
                  <a:gd name="connsiteX537" fmla="*/ 975937 w 6006665"/>
                  <a:gd name="connsiteY537" fmla="*/ 1115283 h 3006470"/>
                  <a:gd name="connsiteX538" fmla="*/ 1074397 w 6006665"/>
                  <a:gd name="connsiteY538" fmla="*/ 1141283 h 3006470"/>
                  <a:gd name="connsiteX539" fmla="*/ 979977 w 6006665"/>
                  <a:gd name="connsiteY539" fmla="*/ 1213496 h 3006470"/>
                  <a:gd name="connsiteX540" fmla="*/ 1012666 w 6006665"/>
                  <a:gd name="connsiteY540" fmla="*/ 1218657 h 3006470"/>
                  <a:gd name="connsiteX541" fmla="*/ 1038516 w 6006665"/>
                  <a:gd name="connsiteY541" fmla="*/ 1188499 h 3006470"/>
                  <a:gd name="connsiteX542" fmla="*/ 1050423 w 6006665"/>
                  <a:gd name="connsiteY542" fmla="*/ 1188499 h 3006470"/>
                  <a:gd name="connsiteX543" fmla="*/ 1108962 w 6006665"/>
                  <a:gd name="connsiteY543" fmla="*/ 1188499 h 3006470"/>
                  <a:gd name="connsiteX544" fmla="*/ 1161229 w 6006665"/>
                  <a:gd name="connsiteY544" fmla="*/ 1145322 h 3006470"/>
                  <a:gd name="connsiteX545" fmla="*/ 1165711 w 6006665"/>
                  <a:gd name="connsiteY545" fmla="*/ 1151456 h 3006470"/>
                  <a:gd name="connsiteX546" fmla="*/ 1160939 w 6006665"/>
                  <a:gd name="connsiteY546" fmla="*/ 1169715 h 3006470"/>
                  <a:gd name="connsiteX547" fmla="*/ 1210035 w 6006665"/>
                  <a:gd name="connsiteY547" fmla="*/ 1195815 h 3006470"/>
                  <a:gd name="connsiteX548" fmla="*/ 1247583 w 6006665"/>
                  <a:gd name="connsiteY548" fmla="*/ 1138505 h 3006470"/>
                  <a:gd name="connsiteX549" fmla="*/ 1211223 w 6006665"/>
                  <a:gd name="connsiteY549" fmla="*/ 1079421 h 3006470"/>
                  <a:gd name="connsiteX550" fmla="*/ 1227130 w 6006665"/>
                  <a:gd name="connsiteY550" fmla="*/ 1043061 h 3006470"/>
                  <a:gd name="connsiteX551" fmla="*/ 1237665 w 6006665"/>
                  <a:gd name="connsiteY551" fmla="*/ 1046199 h 3006470"/>
                  <a:gd name="connsiteX552" fmla="*/ 1251910 w 6006665"/>
                  <a:gd name="connsiteY552" fmla="*/ 1017311 h 3006470"/>
                  <a:gd name="connsiteX553" fmla="*/ 1345843 w 6006665"/>
                  <a:gd name="connsiteY553" fmla="*/ 1074876 h 3006470"/>
                  <a:gd name="connsiteX554" fmla="*/ 1400382 w 6006665"/>
                  <a:gd name="connsiteY554" fmla="*/ 1106690 h 3006470"/>
                  <a:gd name="connsiteX555" fmla="*/ 1519756 w 6006665"/>
                  <a:gd name="connsiteY555" fmla="*/ 1213274 h 3006470"/>
                  <a:gd name="connsiteX556" fmla="*/ 1543003 w 6006665"/>
                  <a:gd name="connsiteY556" fmla="*/ 1172592 h 3006470"/>
                  <a:gd name="connsiteX557" fmla="*/ 1506643 w 6006665"/>
                  <a:gd name="connsiteY557" fmla="*/ 1118052 h 3006470"/>
                  <a:gd name="connsiteX558" fmla="*/ 1506643 w 6006665"/>
                  <a:gd name="connsiteY558" fmla="*/ 1095328 h 3006470"/>
                  <a:gd name="connsiteX559" fmla="*/ 1463467 w 6006665"/>
                  <a:gd name="connsiteY559" fmla="*/ 1086238 h 3006470"/>
                  <a:gd name="connsiteX560" fmla="*/ 1472556 w 6006665"/>
                  <a:gd name="connsiteY560" fmla="*/ 1036244 h 3006470"/>
                  <a:gd name="connsiteX561" fmla="*/ 1452104 w 6006665"/>
                  <a:gd name="connsiteY561" fmla="*/ 949890 h 3006470"/>
                  <a:gd name="connsiteX562" fmla="*/ 1439230 w 6006665"/>
                  <a:gd name="connsiteY562" fmla="*/ 900656 h 3006470"/>
                  <a:gd name="connsiteX563" fmla="*/ 1496803 w 6006665"/>
                  <a:gd name="connsiteY563" fmla="*/ 806980 h 3006470"/>
                  <a:gd name="connsiteX564" fmla="*/ 1543003 w 6006665"/>
                  <a:gd name="connsiteY564" fmla="*/ 697647 h 3006470"/>
                  <a:gd name="connsiteX565" fmla="*/ 1570272 w 6006665"/>
                  <a:gd name="connsiteY565" fmla="*/ 677194 h 3006470"/>
                  <a:gd name="connsiteX566" fmla="*/ 1578688 w 6006665"/>
                  <a:gd name="connsiteY566" fmla="*/ 679813 h 3006470"/>
                  <a:gd name="connsiteX567" fmla="*/ 1620802 w 6006665"/>
                  <a:gd name="connsiteY567" fmla="*/ 660028 h 3006470"/>
                  <a:gd name="connsiteX568" fmla="*/ 1684440 w 6006665"/>
                  <a:gd name="connsiteY568" fmla="*/ 709009 h 3006470"/>
                  <a:gd name="connsiteX569" fmla="*/ 1688985 w 6006665"/>
                  <a:gd name="connsiteY569" fmla="*/ 779455 h 3006470"/>
                  <a:gd name="connsiteX570" fmla="*/ 1652625 w 6006665"/>
                  <a:gd name="connsiteY570" fmla="*/ 870354 h 3006470"/>
                  <a:gd name="connsiteX571" fmla="*/ 1679895 w 6006665"/>
                  <a:gd name="connsiteY571" fmla="*/ 908986 h 3006470"/>
                  <a:gd name="connsiteX572" fmla="*/ 1688985 w 6006665"/>
                  <a:gd name="connsiteY572" fmla="*/ 983977 h 3006470"/>
                  <a:gd name="connsiteX573" fmla="*/ 1679895 w 6006665"/>
                  <a:gd name="connsiteY573" fmla="*/ 1129415 h 3006470"/>
                  <a:gd name="connsiteX574" fmla="*/ 1723072 w 6006665"/>
                  <a:gd name="connsiteY574" fmla="*/ 1193044 h 3006470"/>
                  <a:gd name="connsiteX575" fmla="*/ 1704892 w 6006665"/>
                  <a:gd name="connsiteY575" fmla="*/ 1256673 h 3006470"/>
                  <a:gd name="connsiteX576" fmla="*/ 1636718 w 6006665"/>
                  <a:gd name="connsiteY576" fmla="*/ 1393021 h 3006470"/>
                  <a:gd name="connsiteX577" fmla="*/ 1662494 w 6006665"/>
                  <a:gd name="connsiteY577" fmla="*/ 1399465 h 3006470"/>
                  <a:gd name="connsiteX578" fmla="*/ 1677078 w 6006665"/>
                  <a:gd name="connsiteY578" fmla="*/ 1370296 h 3006470"/>
                  <a:gd name="connsiteX579" fmla="*/ 1720255 w 6006665"/>
                  <a:gd name="connsiteY579" fmla="*/ 1349844 h 3006470"/>
                  <a:gd name="connsiteX580" fmla="*/ 1731617 w 6006665"/>
                  <a:gd name="connsiteY580" fmla="*/ 1299850 h 3006470"/>
                  <a:gd name="connsiteX581" fmla="*/ 1758887 w 6006665"/>
                  <a:gd name="connsiteY581" fmla="*/ 1256673 h 3006470"/>
                  <a:gd name="connsiteX582" fmla="*/ 1760555 w 6006665"/>
                  <a:gd name="connsiteY582" fmla="*/ 1191490 h 3006470"/>
                  <a:gd name="connsiteX583" fmla="*/ 1758886 w 6006665"/>
                  <a:gd name="connsiteY583" fmla="*/ 1085173 h 3006470"/>
                  <a:gd name="connsiteX584" fmla="*/ 1923055 w 6006665"/>
                  <a:gd name="connsiteY584" fmla="*/ 1122597 h 3006470"/>
                  <a:gd name="connsiteX585" fmla="*/ 1887300 w 6006665"/>
                  <a:gd name="connsiteY585" fmla="*/ 1070329 h 3006470"/>
                  <a:gd name="connsiteX586" fmla="*/ 1785604 w 6006665"/>
                  <a:gd name="connsiteY586" fmla="*/ 1036860 h 3006470"/>
                  <a:gd name="connsiteX587" fmla="*/ 1736162 w 6006665"/>
                  <a:gd name="connsiteY587" fmla="*/ 961252 h 3006470"/>
                  <a:gd name="connsiteX588" fmla="*/ 1688440 w 6006665"/>
                  <a:gd name="connsiteY588" fmla="*/ 865809 h 3006470"/>
                  <a:gd name="connsiteX589" fmla="*/ 1752069 w 6006665"/>
                  <a:gd name="connsiteY589" fmla="*/ 788545 h 3006470"/>
                  <a:gd name="connsiteX590" fmla="*/ 1747524 w 6006665"/>
                  <a:gd name="connsiteY590" fmla="*/ 704464 h 3006470"/>
                  <a:gd name="connsiteX591" fmla="*/ 1763431 w 6006665"/>
                  <a:gd name="connsiteY591" fmla="*/ 697647 h 3006470"/>
                  <a:gd name="connsiteX592" fmla="*/ 1764877 w 6006665"/>
                  <a:gd name="connsiteY592" fmla="*/ 702130 h 3006470"/>
                  <a:gd name="connsiteX593" fmla="*/ 1775339 w 6006665"/>
                  <a:gd name="connsiteY593" fmla="*/ 697647 h 3006470"/>
                  <a:gd name="connsiteX594" fmla="*/ 1798063 w 6006665"/>
                  <a:gd name="connsiteY594" fmla="*/ 768093 h 3006470"/>
                  <a:gd name="connsiteX595" fmla="*/ 1791454 w 6006665"/>
                  <a:gd name="connsiteY595" fmla="*/ 815304 h 3006470"/>
                  <a:gd name="connsiteX596" fmla="*/ 1854330 w 6006665"/>
                  <a:gd name="connsiteY596" fmla="*/ 772638 h 3006470"/>
                  <a:gd name="connsiteX597" fmla="*/ 1931594 w 6006665"/>
                  <a:gd name="connsiteY597" fmla="*/ 763548 h 3006470"/>
                  <a:gd name="connsiteX598" fmla="*/ 1932772 w 6006665"/>
                  <a:gd name="connsiteY598" fmla="*/ 764810 h 3006470"/>
                  <a:gd name="connsiteX599" fmla="*/ 1949600 w 6006665"/>
                  <a:gd name="connsiteY599" fmla="*/ 800138 h 3006470"/>
                  <a:gd name="connsiteX600" fmla="*/ 2061788 w 6006665"/>
                  <a:gd name="connsiteY600" fmla="*/ 891155 h 3006470"/>
                  <a:gd name="connsiteX601" fmla="*/ 1987802 w 6006665"/>
                  <a:gd name="connsiteY601" fmla="*/ 736278 h 3006470"/>
                  <a:gd name="connsiteX602" fmla="*/ 1963408 w 6006665"/>
                  <a:gd name="connsiteY602" fmla="*/ 595386 h 3006470"/>
                  <a:gd name="connsiteX603" fmla="*/ 2027037 w 6006665"/>
                  <a:gd name="connsiteY603" fmla="*/ 574934 h 3006470"/>
                  <a:gd name="connsiteX604" fmla="*/ 2037269 w 6006665"/>
                  <a:gd name="connsiteY604" fmla="*/ 575472 h 3006470"/>
                  <a:gd name="connsiteX605" fmla="*/ 2038944 w 6006665"/>
                  <a:gd name="connsiteY605" fmla="*/ 574934 h 3006470"/>
                  <a:gd name="connsiteX606" fmla="*/ 2115414 w 6006665"/>
                  <a:gd name="connsiteY606" fmla="*/ 578958 h 3006470"/>
                  <a:gd name="connsiteX607" fmla="*/ 2167179 w 6006665"/>
                  <a:gd name="connsiteY607" fmla="*/ 554733 h 3006470"/>
                  <a:gd name="connsiteX608" fmla="*/ 2146473 w 6006665"/>
                  <a:gd name="connsiteY608" fmla="*/ 488832 h 3006470"/>
                  <a:gd name="connsiteX609" fmla="*/ 2169957 w 6006665"/>
                  <a:gd name="connsiteY609" fmla="*/ 449431 h 3006470"/>
                  <a:gd name="connsiteX610" fmla="*/ 2264632 w 6006665"/>
                  <a:gd name="connsiteY610" fmla="*/ 393389 h 3006470"/>
                  <a:gd name="connsiteX611" fmla="*/ 2317913 w 6006665"/>
                  <a:gd name="connsiteY611" fmla="*/ 322690 h 3006470"/>
                  <a:gd name="connsiteX612" fmla="*/ 2385841 w 6006665"/>
                  <a:gd name="connsiteY612" fmla="*/ 343134 h 3006470"/>
                  <a:gd name="connsiteX613" fmla="*/ 2429263 w 6006665"/>
                  <a:gd name="connsiteY613" fmla="*/ 263606 h 3006470"/>
                  <a:gd name="connsiteX614" fmla="*/ 2526979 w 6006665"/>
                  <a:gd name="connsiteY614" fmla="*/ 252244 h 3006470"/>
                  <a:gd name="connsiteX615" fmla="*/ 2528058 w 6006665"/>
                  <a:gd name="connsiteY615" fmla="*/ 253503 h 3006470"/>
                  <a:gd name="connsiteX616" fmla="*/ 2538886 w 6006665"/>
                  <a:gd name="connsiteY616" fmla="*/ 252244 h 3006470"/>
                  <a:gd name="connsiteX617" fmla="*/ 2560820 w 6006665"/>
                  <a:gd name="connsiteY617" fmla="*/ 277833 h 3006470"/>
                  <a:gd name="connsiteX618" fmla="*/ 2640602 w 6006665"/>
                  <a:gd name="connsiteY618" fmla="*/ 202249 h 3006470"/>
                  <a:gd name="connsiteX619" fmla="*/ 2652509 w 6006665"/>
                  <a:gd name="connsiteY619" fmla="*/ 202249 h 3006470"/>
                  <a:gd name="connsiteX620" fmla="*/ 2704231 w 6006665"/>
                  <a:gd name="connsiteY620" fmla="*/ 202249 h 3006470"/>
                  <a:gd name="connsiteX621" fmla="*/ 2715593 w 6006665"/>
                  <a:gd name="connsiteY62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3398 w 6006665"/>
                  <a:gd name="connsiteY182" fmla="*/ 1971978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422448 w 6006665"/>
                  <a:gd name="connsiteY191" fmla="*/ 1927536 h 3006470"/>
                  <a:gd name="connsiteX192" fmla="*/ 4350624 w 6006665"/>
                  <a:gd name="connsiteY192" fmla="*/ 1917022 h 3006470"/>
                  <a:gd name="connsiteX193" fmla="*/ 4306579 w 6006665"/>
                  <a:gd name="connsiteY193" fmla="*/ 1945362 h 3006470"/>
                  <a:gd name="connsiteX194" fmla="*/ 4282811 w 6006665"/>
                  <a:gd name="connsiteY194" fmla="*/ 1972100 h 3006470"/>
                  <a:gd name="connsiteX195" fmla="*/ 4237290 w 6006665"/>
                  <a:gd name="connsiteY195" fmla="*/ 1993297 h 3006470"/>
                  <a:gd name="connsiteX196" fmla="*/ 4211507 w 6006665"/>
                  <a:gd name="connsiteY196" fmla="*/ 2046374 h 3006470"/>
                  <a:gd name="connsiteX197" fmla="*/ 4161046 w 6006665"/>
                  <a:gd name="connsiteY197" fmla="*/ 2105661 h 3006470"/>
                  <a:gd name="connsiteX198" fmla="*/ 4077810 w 6006665"/>
                  <a:gd name="connsiteY198" fmla="*/ 2144418 h 3006470"/>
                  <a:gd name="connsiteX199" fmla="*/ 4039187 w 6006665"/>
                  <a:gd name="connsiteY199" fmla="*/ 2203838 h 3006470"/>
                  <a:gd name="connsiteX200" fmla="*/ 3993086 w 6006665"/>
                  <a:gd name="connsiteY200" fmla="*/ 2224750 h 3006470"/>
                  <a:gd name="connsiteX201" fmla="*/ 3993215 w 6006665"/>
                  <a:gd name="connsiteY201" fmla="*/ 2264821 h 3006470"/>
                  <a:gd name="connsiteX202" fmla="*/ 4038712 w 6006665"/>
                  <a:gd name="connsiteY202" fmla="*/ 2267919 h 3006470"/>
                  <a:gd name="connsiteX203" fmla="*/ 4059164 w 6006665"/>
                  <a:gd name="connsiteY203" fmla="*/ 2311096 h 3006470"/>
                  <a:gd name="connsiteX204" fmla="*/ 4087782 w 6006665"/>
                  <a:gd name="connsiteY204" fmla="*/ 2319513 h 3006470"/>
                  <a:gd name="connsiteX205" fmla="*/ 4106341 w 6006665"/>
                  <a:gd name="connsiteY205" fmla="*/ 2290644 h 3006470"/>
                  <a:gd name="connsiteX206" fmla="*/ 4117411 w 6006665"/>
                  <a:gd name="connsiteY206" fmla="*/ 2291946 h 3006470"/>
                  <a:gd name="connsiteX207" fmla="*/ 4118248 w 6006665"/>
                  <a:gd name="connsiteY207" fmla="*/ 2290644 h 3006470"/>
                  <a:gd name="connsiteX208" fmla="*/ 4156880 w 6006665"/>
                  <a:gd name="connsiteY208" fmla="*/ 2295189 h 3006470"/>
                  <a:gd name="connsiteX209" fmla="*/ 4211419 w 6006665"/>
                  <a:gd name="connsiteY209" fmla="*/ 2365635 h 3006470"/>
                  <a:gd name="connsiteX210" fmla="*/ 4215964 w 6006665"/>
                  <a:gd name="connsiteY210" fmla="*/ 2413357 h 3006470"/>
                  <a:gd name="connsiteX211" fmla="*/ 4184149 w 6006665"/>
                  <a:gd name="connsiteY211" fmla="*/ 2472441 h 3006470"/>
                  <a:gd name="connsiteX212" fmla="*/ 4220019 w 6006665"/>
                  <a:gd name="connsiteY212" fmla="*/ 2567281 h 3006470"/>
                  <a:gd name="connsiteX213" fmla="*/ 4161425 w 6006665"/>
                  <a:gd name="connsiteY213" fmla="*/ 2629241 h 3006470"/>
                  <a:gd name="connsiteX214" fmla="*/ 4133552 w 6006665"/>
                  <a:gd name="connsiteY214" fmla="*/ 2708778 h 3006470"/>
                  <a:gd name="connsiteX215" fmla="*/ 4097796 w 6006665"/>
                  <a:gd name="connsiteY215" fmla="*/ 2747409 h 3006470"/>
                  <a:gd name="connsiteX216" fmla="*/ 4043257 w 6006665"/>
                  <a:gd name="connsiteY216" fmla="*/ 2806493 h 3006470"/>
                  <a:gd name="connsiteX217" fmla="*/ 3995535 w 6006665"/>
                  <a:gd name="connsiteY217" fmla="*/ 2865577 h 3006470"/>
                  <a:gd name="connsiteX218" fmla="*/ 3975083 w 6006665"/>
                  <a:gd name="connsiteY218" fmla="*/ 2897392 h 3006470"/>
                  <a:gd name="connsiteX219" fmla="*/ 3925089 w 6006665"/>
                  <a:gd name="connsiteY219" fmla="*/ 2924661 h 3006470"/>
                  <a:gd name="connsiteX220" fmla="*/ 3913182 w 6006665"/>
                  <a:gd name="connsiteY220" fmla="*/ 2924661 h 3006470"/>
                  <a:gd name="connsiteX221" fmla="*/ 3904637 w 6006665"/>
                  <a:gd name="connsiteY221" fmla="*/ 2924661 h 3006470"/>
                  <a:gd name="connsiteX222" fmla="*/ 3892729 w 6006665"/>
                  <a:gd name="connsiteY222" fmla="*/ 2924661 h 3006470"/>
                  <a:gd name="connsiteX223" fmla="*/ 3871063 w 6006665"/>
                  <a:gd name="connsiteY223" fmla="*/ 2908412 h 3006470"/>
                  <a:gd name="connsiteX224" fmla="*/ 3829645 w 6006665"/>
                  <a:gd name="connsiteY224" fmla="*/ 2936024 h 3006470"/>
                  <a:gd name="connsiteX225" fmla="*/ 3822828 w 6006665"/>
                  <a:gd name="connsiteY225" fmla="*/ 2956476 h 3006470"/>
                  <a:gd name="connsiteX226" fmla="*/ 3818283 w 6006665"/>
                  <a:gd name="connsiteY226" fmla="*/ 2947386 h 3006470"/>
                  <a:gd name="connsiteX227" fmla="*/ 3818283 w 6006665"/>
                  <a:gd name="connsiteY227" fmla="*/ 2935660 h 3006470"/>
                  <a:gd name="connsiteX228" fmla="*/ 3817738 w 6006665"/>
                  <a:gd name="connsiteY228" fmla="*/ 2936024 h 3006470"/>
                  <a:gd name="connsiteX229" fmla="*/ 3810921 w 6006665"/>
                  <a:gd name="connsiteY229" fmla="*/ 2956476 h 3006470"/>
                  <a:gd name="connsiteX230" fmla="*/ 3806376 w 6006665"/>
                  <a:gd name="connsiteY230" fmla="*/ 2947386 h 3006470"/>
                  <a:gd name="connsiteX231" fmla="*/ 3806376 w 6006665"/>
                  <a:gd name="connsiteY231" fmla="*/ 2920116 h 3006470"/>
                  <a:gd name="connsiteX232" fmla="*/ 3818283 w 6006665"/>
                  <a:gd name="connsiteY232" fmla="*/ 2920116 h 3006470"/>
                  <a:gd name="connsiteX233" fmla="*/ 3826828 w 6006665"/>
                  <a:gd name="connsiteY233" fmla="*/ 2920116 h 3006470"/>
                  <a:gd name="connsiteX234" fmla="*/ 3833645 w 6006665"/>
                  <a:gd name="connsiteY234" fmla="*/ 2861032 h 3006470"/>
                  <a:gd name="connsiteX235" fmla="*/ 3822283 w 6006665"/>
                  <a:gd name="connsiteY235" fmla="*/ 2817856 h 3006470"/>
                  <a:gd name="connsiteX236" fmla="*/ 3849553 w 6006665"/>
                  <a:gd name="connsiteY236" fmla="*/ 2795131 h 3006470"/>
                  <a:gd name="connsiteX237" fmla="*/ 3858814 w 6006665"/>
                  <a:gd name="connsiteY237" fmla="*/ 2797336 h 3006470"/>
                  <a:gd name="connsiteX238" fmla="*/ 3861460 w 6006665"/>
                  <a:gd name="connsiteY238" fmla="*/ 2795131 h 3006470"/>
                  <a:gd name="connsiteX239" fmla="*/ 3898487 w 6006665"/>
                  <a:gd name="connsiteY239" fmla="*/ 2803947 h 3006470"/>
                  <a:gd name="connsiteX240" fmla="*/ 3919999 w 6006665"/>
                  <a:gd name="connsiteY240" fmla="*/ 2758772 h 3006470"/>
                  <a:gd name="connsiteX241" fmla="*/ 3935906 w 6006665"/>
                  <a:gd name="connsiteY241" fmla="*/ 2699687 h 3006470"/>
                  <a:gd name="connsiteX242" fmla="*/ 3947269 w 6006665"/>
                  <a:gd name="connsiteY242" fmla="*/ 2676963 h 3006470"/>
                  <a:gd name="connsiteX243" fmla="*/ 3966292 w 6006665"/>
                  <a:gd name="connsiteY243" fmla="*/ 2632575 h 3006470"/>
                  <a:gd name="connsiteX244" fmla="*/ 3915999 w 6006665"/>
                  <a:gd name="connsiteY244" fmla="*/ 2645148 h 3006470"/>
                  <a:gd name="connsiteX245" fmla="*/ 3888729 w 6006665"/>
                  <a:gd name="connsiteY245" fmla="*/ 2667873 h 3006470"/>
                  <a:gd name="connsiteX246" fmla="*/ 3876822 w 6006665"/>
                  <a:gd name="connsiteY246" fmla="*/ 2667873 h 3006470"/>
                  <a:gd name="connsiteX247" fmla="*/ 3829645 w 6006665"/>
                  <a:gd name="connsiteY247" fmla="*/ 2667873 h 3006470"/>
                  <a:gd name="connsiteX248" fmla="*/ 3817738 w 6006665"/>
                  <a:gd name="connsiteY248" fmla="*/ 2667873 h 3006470"/>
                  <a:gd name="connsiteX249" fmla="*/ 3801831 w 6006665"/>
                  <a:gd name="connsiteY249" fmla="*/ 2613334 h 3006470"/>
                  <a:gd name="connsiteX250" fmla="*/ 3758654 w 6006665"/>
                  <a:gd name="connsiteY250" fmla="*/ 2574702 h 3006470"/>
                  <a:gd name="connsiteX251" fmla="*/ 3692753 w 6006665"/>
                  <a:gd name="connsiteY251" fmla="*/ 2558795 h 3006470"/>
                  <a:gd name="connsiteX252" fmla="*/ 3683663 w 6006665"/>
                  <a:gd name="connsiteY252" fmla="*/ 2499711 h 3006470"/>
                  <a:gd name="connsiteX253" fmla="*/ 3672301 w 6006665"/>
                  <a:gd name="connsiteY253" fmla="*/ 2467896 h 3006470"/>
                  <a:gd name="connsiteX254" fmla="*/ 3656393 w 6006665"/>
                  <a:gd name="connsiteY254" fmla="*/ 2440627 h 3006470"/>
                  <a:gd name="connsiteX255" fmla="*/ 3633669 w 6006665"/>
                  <a:gd name="connsiteY255" fmla="*/ 2381542 h 3006470"/>
                  <a:gd name="connsiteX256" fmla="*/ 3601854 w 6006665"/>
                  <a:gd name="connsiteY256" fmla="*/ 2361090 h 3006470"/>
                  <a:gd name="connsiteX257" fmla="*/ 3545995 w 6006665"/>
                  <a:gd name="connsiteY257" fmla="*/ 2339606 h 3006470"/>
                  <a:gd name="connsiteX258" fmla="*/ 3506955 w 6006665"/>
                  <a:gd name="connsiteY258" fmla="*/ 2345183 h 3006470"/>
                  <a:gd name="connsiteX259" fmla="*/ 3463779 w 6006665"/>
                  <a:gd name="connsiteY259" fmla="*/ 2354273 h 3006470"/>
                  <a:gd name="connsiteX260" fmla="*/ 3431964 w 6006665"/>
                  <a:gd name="connsiteY260" fmla="*/ 2381542 h 3006470"/>
                  <a:gd name="connsiteX261" fmla="*/ 3452416 w 6006665"/>
                  <a:gd name="connsiteY261" fmla="*/ 2397450 h 3006470"/>
                  <a:gd name="connsiteX262" fmla="*/ 3452416 w 6006665"/>
                  <a:gd name="connsiteY262" fmla="*/ 2429264 h 3006470"/>
                  <a:gd name="connsiteX263" fmla="*/ 3431964 w 6006665"/>
                  <a:gd name="connsiteY263" fmla="*/ 2451989 h 3006470"/>
                  <a:gd name="connsiteX264" fmla="*/ 3400150 w 6006665"/>
                  <a:gd name="connsiteY264" fmla="*/ 2511073 h 3006470"/>
                  <a:gd name="connsiteX265" fmla="*/ 3400150 w 6006665"/>
                  <a:gd name="connsiteY265" fmla="*/ 2538343 h 3006470"/>
                  <a:gd name="connsiteX266" fmla="*/ 3350155 w 6006665"/>
                  <a:gd name="connsiteY266" fmla="*/ 2570157 h 3006470"/>
                  <a:gd name="connsiteX267" fmla="*/ 3342342 w 6006665"/>
                  <a:gd name="connsiteY267" fmla="*/ 2567553 h 3006470"/>
                  <a:gd name="connsiteX268" fmla="*/ 3338249 w 6006665"/>
                  <a:gd name="connsiteY268" fmla="*/ 2570157 h 3006470"/>
                  <a:gd name="connsiteX269" fmla="*/ 3290527 w 6006665"/>
                  <a:gd name="connsiteY269" fmla="*/ 2554250 h 3006470"/>
                  <a:gd name="connsiteX270" fmla="*/ 3259257 w 6006665"/>
                  <a:gd name="connsiteY270" fmla="*/ 2554250 h 3006470"/>
                  <a:gd name="connsiteX271" fmla="*/ 3247350 w 6006665"/>
                  <a:gd name="connsiteY271" fmla="*/ 2554250 h 3006470"/>
                  <a:gd name="connsiteX272" fmla="*/ 3231443 w 6006665"/>
                  <a:gd name="connsiteY272" fmla="*/ 2538343 h 3006470"/>
                  <a:gd name="connsiteX273" fmla="*/ 3213271 w 6006665"/>
                  <a:gd name="connsiteY273" fmla="*/ 2533799 h 3006470"/>
                  <a:gd name="connsiteX274" fmla="*/ 3168359 w 6006665"/>
                  <a:gd name="connsiteY274" fmla="*/ 2570157 h 3006470"/>
                  <a:gd name="connsiteX275" fmla="*/ 3120637 w 6006665"/>
                  <a:gd name="connsiteY275" fmla="*/ 2581519 h 3006470"/>
                  <a:gd name="connsiteX276" fmla="*/ 3082005 w 6006665"/>
                  <a:gd name="connsiteY276" fmla="*/ 2597427 h 3006470"/>
                  <a:gd name="connsiteX277" fmla="*/ 3074460 w 6006665"/>
                  <a:gd name="connsiteY277" fmla="*/ 2595630 h 3006470"/>
                  <a:gd name="connsiteX278" fmla="*/ 3070098 w 6006665"/>
                  <a:gd name="connsiteY278" fmla="*/ 2597427 h 3006470"/>
                  <a:gd name="connsiteX279" fmla="*/ 3022376 w 6006665"/>
                  <a:gd name="connsiteY279" fmla="*/ 2586064 h 3006470"/>
                  <a:gd name="connsiteX280" fmla="*/ 3000196 w 6006665"/>
                  <a:gd name="connsiteY280" fmla="*/ 2586064 h 3006470"/>
                  <a:gd name="connsiteX281" fmla="*/ 2988289 w 6006665"/>
                  <a:gd name="connsiteY281" fmla="*/ 2586064 h 3006470"/>
                  <a:gd name="connsiteX282" fmla="*/ 2967837 w 6006665"/>
                  <a:gd name="connsiteY282" fmla="*/ 2554250 h 3006470"/>
                  <a:gd name="connsiteX283" fmla="*/ 2929205 w 6006665"/>
                  <a:gd name="connsiteY283" fmla="*/ 2526980 h 3006470"/>
                  <a:gd name="connsiteX284" fmla="*/ 2902153 w 6006665"/>
                  <a:gd name="connsiteY284" fmla="*/ 2523116 h 3006470"/>
                  <a:gd name="connsiteX285" fmla="*/ 2861576 w 6006665"/>
                  <a:gd name="connsiteY285" fmla="*/ 2526980 h 3006470"/>
                  <a:gd name="connsiteX286" fmla="*/ 2822944 w 6006665"/>
                  <a:gd name="connsiteY286" fmla="*/ 2538343 h 3006470"/>
                  <a:gd name="connsiteX287" fmla="*/ 2818139 w 6006665"/>
                  <a:gd name="connsiteY287" fmla="*/ 2536254 h 3006470"/>
                  <a:gd name="connsiteX288" fmla="*/ 2811037 w 6006665"/>
                  <a:gd name="connsiteY288" fmla="*/ 2538343 h 3006470"/>
                  <a:gd name="connsiteX289" fmla="*/ 2758770 w 6006665"/>
                  <a:gd name="connsiteY289" fmla="*/ 2515618 h 3006470"/>
                  <a:gd name="connsiteX290" fmla="*/ 2751953 w 6006665"/>
                  <a:gd name="connsiteY290" fmla="*/ 2472441 h 3006470"/>
                  <a:gd name="connsiteX291" fmla="*/ 2708776 w 6006665"/>
                  <a:gd name="connsiteY291" fmla="*/ 2456534 h 3006470"/>
                  <a:gd name="connsiteX292" fmla="*/ 2676962 w 6006665"/>
                  <a:gd name="connsiteY292" fmla="*/ 2451989 h 3006470"/>
                  <a:gd name="connsiteX293" fmla="*/ 2642534 w 6006665"/>
                  <a:gd name="connsiteY293" fmla="*/ 2430245 h 3006470"/>
                  <a:gd name="connsiteX294" fmla="*/ 2609333 w 6006665"/>
                  <a:gd name="connsiteY294" fmla="*/ 2488348 h 3006470"/>
                  <a:gd name="connsiteX295" fmla="*/ 2625240 w 6006665"/>
                  <a:gd name="connsiteY295" fmla="*/ 2522435 h 3006470"/>
                  <a:gd name="connsiteX296" fmla="*/ 2586608 w 6006665"/>
                  <a:gd name="connsiteY296" fmla="*/ 2558795 h 3006470"/>
                  <a:gd name="connsiteX297" fmla="*/ 2577105 w 6006665"/>
                  <a:gd name="connsiteY297" fmla="*/ 2556532 h 3006470"/>
                  <a:gd name="connsiteX298" fmla="*/ 2574701 w 6006665"/>
                  <a:gd name="connsiteY298" fmla="*/ 2558795 h 3006470"/>
                  <a:gd name="connsiteX299" fmla="*/ 2526979 w 6006665"/>
                  <a:gd name="connsiteY299" fmla="*/ 2547432 h 3006470"/>
                  <a:gd name="connsiteX300" fmla="*/ 2490620 w 6006665"/>
                  <a:gd name="connsiteY300" fmla="*/ 2542887 h 3006470"/>
                  <a:gd name="connsiteX301" fmla="*/ 2463350 w 6006665"/>
                  <a:gd name="connsiteY301" fmla="*/ 2515618 h 3006470"/>
                  <a:gd name="connsiteX302" fmla="*/ 2436625 w 6006665"/>
                  <a:gd name="connsiteY302" fmla="*/ 2515618 h 3006470"/>
                  <a:gd name="connsiteX303" fmla="*/ 2424718 w 6006665"/>
                  <a:gd name="connsiteY303" fmla="*/ 2515618 h 3006470"/>
                  <a:gd name="connsiteX304" fmla="*/ 2398858 w 6006665"/>
                  <a:gd name="connsiteY304" fmla="*/ 2502687 h 3006470"/>
                  <a:gd name="connsiteX305" fmla="*/ 2350272 w 6006665"/>
                  <a:gd name="connsiteY305" fmla="*/ 2526980 h 3006470"/>
                  <a:gd name="connsiteX306" fmla="*/ 2282098 w 6006665"/>
                  <a:gd name="connsiteY306" fmla="*/ 2574702 h 3006470"/>
                  <a:gd name="connsiteX307" fmla="*/ 2238921 w 6006665"/>
                  <a:gd name="connsiteY307" fmla="*/ 2586064 h 3006470"/>
                  <a:gd name="connsiteX308" fmla="*/ 2227559 w 6006665"/>
                  <a:gd name="connsiteY308" fmla="*/ 2590609 h 3006470"/>
                  <a:gd name="connsiteX309" fmla="*/ 2225178 w 6006665"/>
                  <a:gd name="connsiteY309" fmla="*/ 2586799 h 3006470"/>
                  <a:gd name="connsiteX310" fmla="*/ 2215652 w 6006665"/>
                  <a:gd name="connsiteY310" fmla="*/ 2590609 h 3006470"/>
                  <a:gd name="connsiteX311" fmla="*/ 2193596 w 6006665"/>
                  <a:gd name="connsiteY311" fmla="*/ 2555320 h 3006470"/>
                  <a:gd name="connsiteX312" fmla="*/ 2157112 w 6006665"/>
                  <a:gd name="connsiteY312" fmla="*/ 2558795 h 3006470"/>
                  <a:gd name="connsiteX313" fmla="*/ 2156291 w 6006665"/>
                  <a:gd name="connsiteY313" fmla="*/ 2557739 h 3006470"/>
                  <a:gd name="connsiteX314" fmla="*/ 2145205 w 6006665"/>
                  <a:gd name="connsiteY314" fmla="*/ 2558795 h 3006470"/>
                  <a:gd name="connsiteX315" fmla="*/ 2129298 w 6006665"/>
                  <a:gd name="connsiteY315" fmla="*/ 2538343 h 3006470"/>
                  <a:gd name="connsiteX316" fmla="*/ 2102029 w 6006665"/>
                  <a:gd name="connsiteY316" fmla="*/ 2526980 h 3006470"/>
                  <a:gd name="connsiteX317" fmla="*/ 2086121 w 6006665"/>
                  <a:gd name="connsiteY317" fmla="*/ 2495166 h 3006470"/>
                  <a:gd name="connsiteX318" fmla="*/ 2070005 w 6006665"/>
                  <a:gd name="connsiteY318" fmla="*/ 2486212 h 3006470"/>
                  <a:gd name="connsiteX319" fmla="*/ 2027582 w 6006665"/>
                  <a:gd name="connsiteY319" fmla="*/ 2499711 h 3006470"/>
                  <a:gd name="connsiteX320" fmla="*/ 2023845 w 6006665"/>
                  <a:gd name="connsiteY320" fmla="*/ 2497111 h 3006470"/>
                  <a:gd name="connsiteX321" fmla="*/ 2015675 w 6006665"/>
                  <a:gd name="connsiteY321" fmla="*/ 2499711 h 3006470"/>
                  <a:gd name="connsiteX322" fmla="*/ 1971363 w 6006665"/>
                  <a:gd name="connsiteY322" fmla="*/ 2468885 h 3006470"/>
                  <a:gd name="connsiteX323" fmla="*/ 1952591 w 6006665"/>
                  <a:gd name="connsiteY323" fmla="*/ 2495166 h 3006470"/>
                  <a:gd name="connsiteX324" fmla="*/ 1947518 w 6006665"/>
                  <a:gd name="connsiteY324" fmla="*/ 2485599 h 3006470"/>
                  <a:gd name="connsiteX325" fmla="*/ 1940684 w 6006665"/>
                  <a:gd name="connsiteY325" fmla="*/ 2495166 h 3006470"/>
                  <a:gd name="connsiteX326" fmla="*/ 1861147 w 6006665"/>
                  <a:gd name="connsiteY326" fmla="*/ 2345183 h 3006470"/>
                  <a:gd name="connsiteX327" fmla="*/ 1811153 w 6006665"/>
                  <a:gd name="connsiteY327" fmla="*/ 2295189 h 3006470"/>
                  <a:gd name="connsiteX328" fmla="*/ 1813950 w 6006665"/>
                  <a:gd name="connsiteY328" fmla="*/ 2292043 h 3006470"/>
                  <a:gd name="connsiteX329" fmla="*/ 1748069 w 6006665"/>
                  <a:gd name="connsiteY329" fmla="*/ 2333821 h 3006470"/>
                  <a:gd name="connsiteX330" fmla="*/ 1711709 w 6006665"/>
                  <a:gd name="connsiteY330" fmla="*/ 2338366 h 3006470"/>
                  <a:gd name="connsiteX331" fmla="*/ 1711926 w 6006665"/>
                  <a:gd name="connsiteY331" fmla="*/ 2336850 h 3006470"/>
                  <a:gd name="connsiteX332" fmla="*/ 1699803 w 6006665"/>
                  <a:gd name="connsiteY332" fmla="*/ 2338366 h 3006470"/>
                  <a:gd name="connsiteX333" fmla="*/ 1704347 w 6006665"/>
                  <a:gd name="connsiteY333" fmla="*/ 2306551 h 3006470"/>
                  <a:gd name="connsiteX334" fmla="*/ 1662460 w 6006665"/>
                  <a:gd name="connsiteY334" fmla="*/ 2288600 h 3006470"/>
                  <a:gd name="connsiteX335" fmla="*/ 1629901 w 6006665"/>
                  <a:gd name="connsiteY335" fmla="*/ 2302006 h 3006470"/>
                  <a:gd name="connsiteX336" fmla="*/ 1629300 w 6006665"/>
                  <a:gd name="connsiteY336" fmla="*/ 2297351 h 3006470"/>
                  <a:gd name="connsiteX337" fmla="*/ 1617994 w 6006665"/>
                  <a:gd name="connsiteY337" fmla="*/ 2302006 h 3006470"/>
                  <a:gd name="connsiteX338" fmla="*/ 1608904 w 6006665"/>
                  <a:gd name="connsiteY338" fmla="*/ 2231560 h 3006470"/>
                  <a:gd name="connsiteX339" fmla="*/ 1552684 w 6006665"/>
                  <a:gd name="connsiteY339" fmla="*/ 2221867 h 3006470"/>
                  <a:gd name="connsiteX340" fmla="*/ 1518550 w 6006665"/>
                  <a:gd name="connsiteY340" fmla="*/ 2247467 h 3006470"/>
                  <a:gd name="connsiteX341" fmla="*/ 1425379 w 6006665"/>
                  <a:gd name="connsiteY341" fmla="*/ 2267919 h 3006470"/>
                  <a:gd name="connsiteX342" fmla="*/ 1409472 w 6006665"/>
                  <a:gd name="connsiteY342" fmla="*/ 2286099 h 3006470"/>
                  <a:gd name="connsiteX343" fmla="*/ 1270852 w 6006665"/>
                  <a:gd name="connsiteY343" fmla="*/ 2306551 h 3006470"/>
                  <a:gd name="connsiteX344" fmla="*/ 1254945 w 6006665"/>
                  <a:gd name="connsiteY344" fmla="*/ 2327003 h 3006470"/>
                  <a:gd name="connsiteX345" fmla="*/ 1282214 w 6006665"/>
                  <a:gd name="connsiteY345" fmla="*/ 2370180 h 3006470"/>
                  <a:gd name="connsiteX346" fmla="*/ 1243582 w 6006665"/>
                  <a:gd name="connsiteY346" fmla="*/ 2386087 h 3006470"/>
                  <a:gd name="connsiteX347" fmla="*/ 1254945 w 6006665"/>
                  <a:gd name="connsiteY347" fmla="*/ 2404267 h 3006470"/>
                  <a:gd name="connsiteX348" fmla="*/ 1216313 w 6006665"/>
                  <a:gd name="connsiteY348" fmla="*/ 2429264 h 3006470"/>
                  <a:gd name="connsiteX349" fmla="*/ 1275397 w 6006665"/>
                  <a:gd name="connsiteY349" fmla="*/ 2472441 h 3006470"/>
                  <a:gd name="connsiteX350" fmla="*/ 1270852 w 6006665"/>
                  <a:gd name="connsiteY350" fmla="*/ 2499711 h 3006470"/>
                  <a:gd name="connsiteX351" fmla="*/ 1259108 w 6006665"/>
                  <a:gd name="connsiteY351" fmla="*/ 2498732 h 3006470"/>
                  <a:gd name="connsiteX352" fmla="*/ 1258945 w 6006665"/>
                  <a:gd name="connsiteY352" fmla="*/ 2499711 h 3006470"/>
                  <a:gd name="connsiteX353" fmla="*/ 1215644 w 6006665"/>
                  <a:gd name="connsiteY353" fmla="*/ 2496102 h 3006470"/>
                  <a:gd name="connsiteX354" fmla="*/ 1204950 w 6006665"/>
                  <a:gd name="connsiteY354" fmla="*/ 2511073 h 3006470"/>
                  <a:gd name="connsiteX355" fmla="*/ 1196495 w 6006665"/>
                  <a:gd name="connsiteY355" fmla="*/ 2506241 h 3006470"/>
                  <a:gd name="connsiteX356" fmla="*/ 1193043 w 6006665"/>
                  <a:gd name="connsiteY356" fmla="*/ 2511073 h 3006470"/>
                  <a:gd name="connsiteX357" fmla="*/ 1145322 w 6006665"/>
                  <a:gd name="connsiteY357" fmla="*/ 2483803 h 3006470"/>
                  <a:gd name="connsiteX358" fmla="*/ 1098145 w 6006665"/>
                  <a:gd name="connsiteY358" fmla="*/ 2483803 h 3006470"/>
                  <a:gd name="connsiteX359" fmla="*/ 1061785 w 6006665"/>
                  <a:gd name="connsiteY359" fmla="*/ 2511073 h 3006470"/>
                  <a:gd name="connsiteX360" fmla="*/ 1055322 w 6006665"/>
                  <a:gd name="connsiteY360" fmla="*/ 2506990 h 3006470"/>
                  <a:gd name="connsiteX361" fmla="*/ 1049878 w 6006665"/>
                  <a:gd name="connsiteY361" fmla="*/ 2511073 h 3006470"/>
                  <a:gd name="connsiteX362" fmla="*/ 1006701 w 6006665"/>
                  <a:gd name="connsiteY362" fmla="*/ 2483803 h 3006470"/>
                  <a:gd name="connsiteX363" fmla="*/ 924893 w 6006665"/>
                  <a:gd name="connsiteY363" fmla="*/ 2447444 h 3006470"/>
                  <a:gd name="connsiteX364" fmla="*/ 877716 w 6006665"/>
                  <a:gd name="connsiteY364" fmla="*/ 2447444 h 3006470"/>
                  <a:gd name="connsiteX365" fmla="*/ 802724 w 6006665"/>
                  <a:gd name="connsiteY365" fmla="*/ 2511073 h 3006470"/>
                  <a:gd name="connsiteX366" fmla="*/ 798179 w 6006665"/>
                  <a:gd name="connsiteY366" fmla="*/ 2554250 h 3006470"/>
                  <a:gd name="connsiteX367" fmla="*/ 787406 w 6006665"/>
                  <a:gd name="connsiteY367" fmla="*/ 2543477 h 3006470"/>
                  <a:gd name="connsiteX368" fmla="*/ 786272 w 6006665"/>
                  <a:gd name="connsiteY368" fmla="*/ 2554250 h 3006470"/>
                  <a:gd name="connsiteX369" fmla="*/ 756063 w 6006665"/>
                  <a:gd name="connsiteY369" fmla="*/ 2524040 h 3006470"/>
                  <a:gd name="connsiteX370" fmla="*/ 732278 w 6006665"/>
                  <a:gd name="connsiteY370" fmla="*/ 2581519 h 3006470"/>
                  <a:gd name="connsiteX371" fmla="*/ 743640 w 6006665"/>
                  <a:gd name="connsiteY371" fmla="*/ 2590609 h 3006470"/>
                  <a:gd name="connsiteX372" fmla="*/ 723188 w 6006665"/>
                  <a:gd name="connsiteY372" fmla="*/ 2633786 h 3006470"/>
                  <a:gd name="connsiteX373" fmla="*/ 747026 w 6006665"/>
                  <a:gd name="connsiteY373" fmla="*/ 2670627 h 3006470"/>
                  <a:gd name="connsiteX374" fmla="*/ 763548 w 6006665"/>
                  <a:gd name="connsiteY374" fmla="*/ 2667873 h 3006470"/>
                  <a:gd name="connsiteX375" fmla="*/ 764871 w 6006665"/>
                  <a:gd name="connsiteY375" fmla="*/ 2669637 h 3006470"/>
                  <a:gd name="connsiteX376" fmla="*/ 775455 w 6006665"/>
                  <a:gd name="connsiteY376" fmla="*/ 2667873 h 3006470"/>
                  <a:gd name="connsiteX377" fmla="*/ 802724 w 6006665"/>
                  <a:gd name="connsiteY377" fmla="*/ 2704232 h 3006470"/>
                  <a:gd name="connsiteX378" fmla="*/ 798179 w 6006665"/>
                  <a:gd name="connsiteY378" fmla="*/ 2731502 h 3006470"/>
                  <a:gd name="connsiteX379" fmla="*/ 818632 w 6006665"/>
                  <a:gd name="connsiteY379" fmla="*/ 2742864 h 3006470"/>
                  <a:gd name="connsiteX380" fmla="*/ 802724 w 6006665"/>
                  <a:gd name="connsiteY380" fmla="*/ 2774679 h 3006470"/>
                  <a:gd name="connsiteX381" fmla="*/ 766365 w 6006665"/>
                  <a:gd name="connsiteY381" fmla="*/ 2779224 h 3006470"/>
                  <a:gd name="connsiteX382" fmla="*/ 727733 w 6006665"/>
                  <a:gd name="connsiteY382" fmla="*/ 2838308 h 3006470"/>
                  <a:gd name="connsiteX383" fmla="*/ 759548 w 6006665"/>
                  <a:gd name="connsiteY383" fmla="*/ 2881485 h 3006470"/>
                  <a:gd name="connsiteX384" fmla="*/ 759548 w 6006665"/>
                  <a:gd name="connsiteY384" fmla="*/ 2920116 h 3006470"/>
                  <a:gd name="connsiteX385" fmla="*/ 798179 w 6006665"/>
                  <a:gd name="connsiteY385" fmla="*/ 2979201 h 3006470"/>
                  <a:gd name="connsiteX386" fmla="*/ 775455 w 6006665"/>
                  <a:gd name="connsiteY386" fmla="*/ 2995108 h 3006470"/>
                  <a:gd name="connsiteX387" fmla="*/ 770910 w 6006665"/>
                  <a:gd name="connsiteY387" fmla="*/ 3006470 h 3006470"/>
                  <a:gd name="connsiteX388" fmla="*/ 759003 w 6006665"/>
                  <a:gd name="connsiteY388" fmla="*/ 3006470 h 3006470"/>
                  <a:gd name="connsiteX389" fmla="*/ 755003 w 6006665"/>
                  <a:gd name="connsiteY389" fmla="*/ 3006470 h 3006470"/>
                  <a:gd name="connsiteX390" fmla="*/ 743096 w 6006665"/>
                  <a:gd name="connsiteY390" fmla="*/ 3006470 h 3006470"/>
                  <a:gd name="connsiteX391" fmla="*/ 715826 w 6006665"/>
                  <a:gd name="connsiteY391" fmla="*/ 2972383 h 3006470"/>
                  <a:gd name="connsiteX392" fmla="*/ 704464 w 6006665"/>
                  <a:gd name="connsiteY392" fmla="*/ 2972383 h 3006470"/>
                  <a:gd name="connsiteX393" fmla="*/ 684012 w 6006665"/>
                  <a:gd name="connsiteY393" fmla="*/ 2963293 h 3006470"/>
                  <a:gd name="connsiteX394" fmla="*/ 672649 w 6006665"/>
                  <a:gd name="connsiteY394" fmla="*/ 2940569 h 3006470"/>
                  <a:gd name="connsiteX395" fmla="*/ 645222 w 6006665"/>
                  <a:gd name="connsiteY395" fmla="*/ 2932732 h 3006470"/>
                  <a:gd name="connsiteX396" fmla="*/ 625472 w 6006665"/>
                  <a:gd name="connsiteY396" fmla="*/ 2936024 h 3006470"/>
                  <a:gd name="connsiteX397" fmla="*/ 623771 w 6006665"/>
                  <a:gd name="connsiteY397" fmla="*/ 2934323 h 3006470"/>
                  <a:gd name="connsiteX398" fmla="*/ 613565 w 6006665"/>
                  <a:gd name="connsiteY398" fmla="*/ 2936024 h 3006470"/>
                  <a:gd name="connsiteX399" fmla="*/ 609020 w 6006665"/>
                  <a:gd name="connsiteY399" fmla="*/ 2931479 h 3006470"/>
                  <a:gd name="connsiteX400" fmla="*/ 559026 w 6006665"/>
                  <a:gd name="connsiteY400" fmla="*/ 2904209 h 3006470"/>
                  <a:gd name="connsiteX401" fmla="*/ 506760 w 6006665"/>
                  <a:gd name="connsiteY401" fmla="*/ 2897392 h 3006470"/>
                  <a:gd name="connsiteX402" fmla="*/ 483280 w 6006665"/>
                  <a:gd name="connsiteY402" fmla="*/ 2890683 h 3006470"/>
                  <a:gd name="connsiteX403" fmla="*/ 480035 w 6006665"/>
                  <a:gd name="connsiteY403" fmla="*/ 2892847 h 3006470"/>
                  <a:gd name="connsiteX404" fmla="*/ 475042 w 6006665"/>
                  <a:gd name="connsiteY404" fmla="*/ 2888329 h 3006470"/>
                  <a:gd name="connsiteX405" fmla="*/ 474945 w 6006665"/>
                  <a:gd name="connsiteY405" fmla="*/ 2888302 h 3006470"/>
                  <a:gd name="connsiteX406" fmla="*/ 468128 w 6006665"/>
                  <a:gd name="connsiteY406" fmla="*/ 2892847 h 3006470"/>
                  <a:gd name="connsiteX407" fmla="*/ 420406 w 6006665"/>
                  <a:gd name="connsiteY407" fmla="*/ 2849670 h 3006470"/>
                  <a:gd name="connsiteX408" fmla="*/ 381774 w 6006665"/>
                  <a:gd name="connsiteY408" fmla="*/ 2833763 h 3006470"/>
                  <a:gd name="connsiteX409" fmla="*/ 349960 w 6006665"/>
                  <a:gd name="connsiteY409" fmla="*/ 2801948 h 3006470"/>
                  <a:gd name="connsiteX410" fmla="*/ 377229 w 6006665"/>
                  <a:gd name="connsiteY410" fmla="*/ 2795131 h 3006470"/>
                  <a:gd name="connsiteX411" fmla="*/ 404499 w 6006665"/>
                  <a:gd name="connsiteY411" fmla="*/ 2747409 h 3006470"/>
                  <a:gd name="connsiteX412" fmla="*/ 388591 w 6006665"/>
                  <a:gd name="connsiteY412" fmla="*/ 2731502 h 3006470"/>
                  <a:gd name="connsiteX413" fmla="*/ 440858 w 6006665"/>
                  <a:gd name="connsiteY413" fmla="*/ 2704232 h 3006470"/>
                  <a:gd name="connsiteX414" fmla="*/ 440858 w 6006665"/>
                  <a:gd name="connsiteY414" fmla="*/ 2701176 h 3006470"/>
                  <a:gd name="connsiteX415" fmla="*/ 416406 w 6006665"/>
                  <a:gd name="connsiteY415" fmla="*/ 2704232 h 3006470"/>
                  <a:gd name="connsiteX416" fmla="*/ 416406 w 6006665"/>
                  <a:gd name="connsiteY416" fmla="*/ 2702744 h 3006470"/>
                  <a:gd name="connsiteX417" fmla="*/ 404499 w 6006665"/>
                  <a:gd name="connsiteY417" fmla="*/ 2704232 h 3006470"/>
                  <a:gd name="connsiteX418" fmla="*/ 404499 w 6006665"/>
                  <a:gd name="connsiteY418" fmla="*/ 2683780 h 3006470"/>
                  <a:gd name="connsiteX419" fmla="*/ 424951 w 6006665"/>
                  <a:gd name="connsiteY419" fmla="*/ 2667873 h 3006470"/>
                  <a:gd name="connsiteX420" fmla="*/ 463583 w 6006665"/>
                  <a:gd name="connsiteY420" fmla="*/ 2661056 h 3006470"/>
                  <a:gd name="connsiteX421" fmla="*/ 468128 w 6006665"/>
                  <a:gd name="connsiteY421" fmla="*/ 2645148 h 3006470"/>
                  <a:gd name="connsiteX422" fmla="*/ 456765 w 6006665"/>
                  <a:gd name="connsiteY422" fmla="*/ 2613334 h 3006470"/>
                  <a:gd name="connsiteX423" fmla="*/ 474945 w 6006665"/>
                  <a:gd name="connsiteY423" fmla="*/ 2586064 h 3006470"/>
                  <a:gd name="connsiteX424" fmla="*/ 474945 w 6006665"/>
                  <a:gd name="connsiteY424" fmla="*/ 2565612 h 3006470"/>
                  <a:gd name="connsiteX425" fmla="*/ 420406 w 6006665"/>
                  <a:gd name="connsiteY425" fmla="*/ 2547432 h 3006470"/>
                  <a:gd name="connsiteX426" fmla="*/ 409588 w 6006665"/>
                  <a:gd name="connsiteY426" fmla="*/ 2547432 h 3006470"/>
                  <a:gd name="connsiteX427" fmla="*/ 397681 w 6006665"/>
                  <a:gd name="connsiteY427" fmla="*/ 2547432 h 3006470"/>
                  <a:gd name="connsiteX428" fmla="*/ 379485 w 6006665"/>
                  <a:gd name="connsiteY428" fmla="*/ 2525193 h 3006470"/>
                  <a:gd name="connsiteX429" fmla="*/ 357322 w 6006665"/>
                  <a:gd name="connsiteY429" fmla="*/ 2531525 h 3006470"/>
                  <a:gd name="connsiteX430" fmla="*/ 352842 w 6006665"/>
                  <a:gd name="connsiteY430" fmla="*/ 2529403 h 3006470"/>
                  <a:gd name="connsiteX431" fmla="*/ 345415 w 6006665"/>
                  <a:gd name="connsiteY431" fmla="*/ 2531525 h 3006470"/>
                  <a:gd name="connsiteX432" fmla="*/ 302238 w 6006665"/>
                  <a:gd name="connsiteY432" fmla="*/ 2511073 h 3006470"/>
                  <a:gd name="connsiteX433" fmla="*/ 302238 w 6006665"/>
                  <a:gd name="connsiteY433" fmla="*/ 2499711 h 3006470"/>
                  <a:gd name="connsiteX434" fmla="*/ 286331 w 6006665"/>
                  <a:gd name="connsiteY434" fmla="*/ 2472441 h 3006470"/>
                  <a:gd name="connsiteX435" fmla="*/ 270968 w 6006665"/>
                  <a:gd name="connsiteY435" fmla="*/ 2472441 h 3006470"/>
                  <a:gd name="connsiteX436" fmla="*/ 259061 w 6006665"/>
                  <a:gd name="connsiteY436" fmla="*/ 2472441 h 3006470"/>
                  <a:gd name="connsiteX437" fmla="*/ 254516 w 6006665"/>
                  <a:gd name="connsiteY437" fmla="*/ 2456534 h 3006470"/>
                  <a:gd name="connsiteX438" fmla="*/ 263606 w 6006665"/>
                  <a:gd name="connsiteY438" fmla="*/ 2440627 h 3006470"/>
                  <a:gd name="connsiteX439" fmla="*/ 243991 w 6006665"/>
                  <a:gd name="connsiteY439" fmla="*/ 2410114 h 3006470"/>
                  <a:gd name="connsiteX440" fmla="*/ 216429 w 6006665"/>
                  <a:gd name="connsiteY440" fmla="*/ 2413357 h 3006470"/>
                  <a:gd name="connsiteX441" fmla="*/ 212956 w 6006665"/>
                  <a:gd name="connsiteY441" fmla="*/ 2412365 h 3006470"/>
                  <a:gd name="connsiteX442" fmla="*/ 204522 w 6006665"/>
                  <a:gd name="connsiteY442" fmla="*/ 2413357 h 3006470"/>
                  <a:gd name="connsiteX443" fmla="*/ 199623 w 6006665"/>
                  <a:gd name="connsiteY443" fmla="*/ 2411957 h 3006470"/>
                  <a:gd name="connsiteX444" fmla="*/ 195977 w 6006665"/>
                  <a:gd name="connsiteY444" fmla="*/ 2424719 h 3006470"/>
                  <a:gd name="connsiteX445" fmla="*/ 184968 w 6006665"/>
                  <a:gd name="connsiteY445" fmla="*/ 2421574 h 3006470"/>
                  <a:gd name="connsiteX446" fmla="*/ 184070 w 6006665"/>
                  <a:gd name="connsiteY446" fmla="*/ 2424719 h 3006470"/>
                  <a:gd name="connsiteX447" fmla="*/ 168163 w 6006665"/>
                  <a:gd name="connsiteY447" fmla="*/ 2420174 h 3006470"/>
                  <a:gd name="connsiteX448" fmla="*/ 156800 w 6006665"/>
                  <a:gd name="connsiteY448" fmla="*/ 2381542 h 3006470"/>
                  <a:gd name="connsiteX449" fmla="*/ 152255 w 6006665"/>
                  <a:gd name="connsiteY449" fmla="*/ 2365635 h 3006470"/>
                  <a:gd name="connsiteX450" fmla="*/ 156800 w 6006665"/>
                  <a:gd name="connsiteY450" fmla="*/ 2361090 h 3006470"/>
                  <a:gd name="connsiteX451" fmla="*/ 168707 w 6006665"/>
                  <a:gd name="connsiteY451" fmla="*/ 2361090 h 3006470"/>
                  <a:gd name="connsiteX452" fmla="*/ 188615 w 6006665"/>
                  <a:gd name="connsiteY452" fmla="*/ 2361090 h 3006470"/>
                  <a:gd name="connsiteX453" fmla="*/ 199977 w 6006665"/>
                  <a:gd name="connsiteY453" fmla="*/ 2349728 h 3006470"/>
                  <a:gd name="connsiteX454" fmla="*/ 188615 w 6006665"/>
                  <a:gd name="connsiteY454" fmla="*/ 2327003 h 3006470"/>
                  <a:gd name="connsiteX455" fmla="*/ 168163 w 6006665"/>
                  <a:gd name="connsiteY455" fmla="*/ 2317914 h 3006470"/>
                  <a:gd name="connsiteX456" fmla="*/ 168163 w 6006665"/>
                  <a:gd name="connsiteY456" fmla="*/ 2311096 h 3006470"/>
                  <a:gd name="connsiteX457" fmla="*/ 152255 w 6006665"/>
                  <a:gd name="connsiteY457" fmla="*/ 2295189 h 3006470"/>
                  <a:gd name="connsiteX458" fmla="*/ 129531 w 6006665"/>
                  <a:gd name="connsiteY458" fmla="*/ 2258829 h 3006470"/>
                  <a:gd name="connsiteX459" fmla="*/ 140893 w 6006665"/>
                  <a:gd name="connsiteY459" fmla="*/ 2236105 h 3006470"/>
                  <a:gd name="connsiteX460" fmla="*/ 136348 w 6006665"/>
                  <a:gd name="connsiteY460" fmla="*/ 2208835 h 3006470"/>
                  <a:gd name="connsiteX461" fmla="*/ 103789 w 6006665"/>
                  <a:gd name="connsiteY461" fmla="*/ 2195428 h 3006470"/>
                  <a:gd name="connsiteX462" fmla="*/ 93716 w 6006665"/>
                  <a:gd name="connsiteY462" fmla="*/ 2199745 h 3006470"/>
                  <a:gd name="connsiteX463" fmla="*/ 91868 w 6006665"/>
                  <a:gd name="connsiteY463" fmla="*/ 2195434 h 3006470"/>
                  <a:gd name="connsiteX464" fmla="*/ 81809 w 6006665"/>
                  <a:gd name="connsiteY464" fmla="*/ 2199745 h 3006470"/>
                  <a:gd name="connsiteX465" fmla="*/ 74992 w 6006665"/>
                  <a:gd name="connsiteY465" fmla="*/ 2183838 h 3006470"/>
                  <a:gd name="connsiteX466" fmla="*/ 34087 w 6006665"/>
                  <a:gd name="connsiteY466" fmla="*/ 2172476 h 3006470"/>
                  <a:gd name="connsiteX467" fmla="*/ 22725 w 6006665"/>
                  <a:gd name="connsiteY467" fmla="*/ 2129299 h 3006470"/>
                  <a:gd name="connsiteX468" fmla="*/ 22725 w 6006665"/>
                  <a:gd name="connsiteY468" fmla="*/ 2097484 h 3006470"/>
                  <a:gd name="connsiteX469" fmla="*/ 0 w 6006665"/>
                  <a:gd name="connsiteY469" fmla="*/ 2081577 h 3006470"/>
                  <a:gd name="connsiteX470" fmla="*/ 15907 w 6006665"/>
                  <a:gd name="connsiteY470" fmla="*/ 2058853 h 3006470"/>
                  <a:gd name="connsiteX471" fmla="*/ 6818 w 6006665"/>
                  <a:gd name="connsiteY471" fmla="*/ 1995224 h 3006470"/>
                  <a:gd name="connsiteX472" fmla="*/ 34087 w 6006665"/>
                  <a:gd name="connsiteY472" fmla="*/ 1952047 h 3006470"/>
                  <a:gd name="connsiteX473" fmla="*/ 27270 w 6006665"/>
                  <a:gd name="connsiteY473" fmla="*/ 1940685 h 3006470"/>
                  <a:gd name="connsiteX474" fmla="*/ 88743 w 6006665"/>
                  <a:gd name="connsiteY474" fmla="*/ 1895954 h 3006470"/>
                  <a:gd name="connsiteX475" fmla="*/ 27270 w 6006665"/>
                  <a:gd name="connsiteY475" fmla="*/ 1865693 h 3006470"/>
                  <a:gd name="connsiteX476" fmla="*/ 79805 w 6006665"/>
                  <a:gd name="connsiteY476" fmla="*/ 1774684 h 3006470"/>
                  <a:gd name="connsiteX477" fmla="*/ 128972 w 6006665"/>
                  <a:gd name="connsiteY477" fmla="*/ 1737302 h 3006470"/>
                  <a:gd name="connsiteX478" fmla="*/ 162900 w 6006665"/>
                  <a:gd name="connsiteY478" fmla="*/ 1645034 h 3006470"/>
                  <a:gd name="connsiteX479" fmla="*/ 102261 w 6006665"/>
                  <a:gd name="connsiteY479" fmla="*/ 1629357 h 3006470"/>
                  <a:gd name="connsiteX480" fmla="*/ 118168 w 6006665"/>
                  <a:gd name="connsiteY480" fmla="*/ 1574818 h 3006470"/>
                  <a:gd name="connsiteX481" fmla="*/ 86354 w 6006665"/>
                  <a:gd name="connsiteY481" fmla="*/ 1511189 h 3006470"/>
                  <a:gd name="connsiteX482" fmla="*/ 109078 w 6006665"/>
                  <a:gd name="connsiteY482" fmla="*/ 1436197 h 3006470"/>
                  <a:gd name="connsiteX483" fmla="*/ 70447 w 6006665"/>
                  <a:gd name="connsiteY483" fmla="*/ 1333936 h 3006470"/>
                  <a:gd name="connsiteX484" fmla="*/ 102261 w 6006665"/>
                  <a:gd name="connsiteY484" fmla="*/ 1263490 h 3006470"/>
                  <a:gd name="connsiteX485" fmla="*/ 43177 w 6006665"/>
                  <a:gd name="connsiteY485" fmla="*/ 1197589 h 3006470"/>
                  <a:gd name="connsiteX486" fmla="*/ 49994 w 6006665"/>
                  <a:gd name="connsiteY486" fmla="*/ 1122597 h 3006470"/>
                  <a:gd name="connsiteX487" fmla="*/ 81809 w 6006665"/>
                  <a:gd name="connsiteY487" fmla="*/ 1118052 h 3006470"/>
                  <a:gd name="connsiteX488" fmla="*/ 145438 w 6006665"/>
                  <a:gd name="connsiteY488" fmla="*/ 1074876 h 3006470"/>
                  <a:gd name="connsiteX489" fmla="*/ 184070 w 6006665"/>
                  <a:gd name="connsiteY489" fmla="*/ 1036244 h 3006470"/>
                  <a:gd name="connsiteX490" fmla="*/ 189699 w 6006665"/>
                  <a:gd name="connsiteY490" fmla="*/ 1042522 h 3006470"/>
                  <a:gd name="connsiteX491" fmla="*/ 195977 w 6006665"/>
                  <a:gd name="connsiteY491" fmla="*/ 1036244 h 3006470"/>
                  <a:gd name="connsiteX492" fmla="*/ 255061 w 6006665"/>
                  <a:gd name="connsiteY492" fmla="*/ 1102145 h 3006470"/>
                  <a:gd name="connsiteX493" fmla="*/ 350504 w 6006665"/>
                  <a:gd name="connsiteY493" fmla="*/ 1122597 h 3006470"/>
                  <a:gd name="connsiteX494" fmla="*/ 454806 w 6006665"/>
                  <a:gd name="connsiteY494" fmla="*/ 1205729 h 3006470"/>
                  <a:gd name="connsiteX495" fmla="*/ 486621 w 6006665"/>
                  <a:gd name="connsiteY495" fmla="*/ 1283942 h 3006470"/>
                  <a:gd name="connsiteX496" fmla="*/ 523211 w 6006665"/>
                  <a:gd name="connsiteY496" fmla="*/ 1343026 h 3006470"/>
                  <a:gd name="connsiteX497" fmla="*/ 486852 w 6006665"/>
                  <a:gd name="connsiteY497" fmla="*/ 1397565 h 3006470"/>
                  <a:gd name="connsiteX498" fmla="*/ 420951 w 6006665"/>
                  <a:gd name="connsiteY498" fmla="*/ 1418018 h 3006470"/>
                  <a:gd name="connsiteX499" fmla="*/ 415909 w 6006665"/>
                  <a:gd name="connsiteY499" fmla="*/ 1415887 h 3006470"/>
                  <a:gd name="connsiteX500" fmla="*/ 409044 w 6006665"/>
                  <a:gd name="connsiteY500" fmla="*/ 1418018 h 3006470"/>
                  <a:gd name="connsiteX501" fmla="*/ 252950 w 6006665"/>
                  <a:gd name="connsiteY501" fmla="*/ 1352062 h 3006470"/>
                  <a:gd name="connsiteX502" fmla="*/ 268926 w 6006665"/>
                  <a:gd name="connsiteY502" fmla="*/ 1346738 h 3006470"/>
                  <a:gd name="connsiteX503" fmla="*/ 291420 w 6006665"/>
                  <a:gd name="connsiteY503" fmla="*/ 1429380 h 3006470"/>
                  <a:gd name="connsiteX504" fmla="*/ 291420 w 6006665"/>
                  <a:gd name="connsiteY504" fmla="*/ 1468012 h 3006470"/>
                  <a:gd name="connsiteX505" fmla="*/ 298238 w 6006665"/>
                  <a:gd name="connsiteY505" fmla="*/ 1554366 h 3006470"/>
                  <a:gd name="connsiteX506" fmla="*/ 345959 w 6006665"/>
                  <a:gd name="connsiteY506" fmla="*/ 1586180 h 3006470"/>
                  <a:gd name="connsiteX507" fmla="*/ 362087 w 6006665"/>
                  <a:gd name="connsiteY507" fmla="*/ 1595588 h 3006470"/>
                  <a:gd name="connsiteX508" fmla="*/ 365867 w 6006665"/>
                  <a:gd name="connsiteY508" fmla="*/ 1563455 h 3006470"/>
                  <a:gd name="connsiteX509" fmla="*/ 345415 w 6006665"/>
                  <a:gd name="connsiteY509" fmla="*/ 1527096 h 3006470"/>
                  <a:gd name="connsiteX510" fmla="*/ 365867 w 6006665"/>
                  <a:gd name="connsiteY510" fmla="*/ 1495281 h 3006470"/>
                  <a:gd name="connsiteX511" fmla="*/ 374560 w 6006665"/>
                  <a:gd name="connsiteY511" fmla="*/ 1500280 h 3006470"/>
                  <a:gd name="connsiteX512" fmla="*/ 377774 w 6006665"/>
                  <a:gd name="connsiteY512" fmla="*/ 1495281 h 3006470"/>
                  <a:gd name="connsiteX513" fmla="*/ 461933 w 6006665"/>
                  <a:gd name="connsiteY513" fmla="*/ 1543673 h 3006470"/>
                  <a:gd name="connsiteX514" fmla="*/ 484035 w 6006665"/>
                  <a:gd name="connsiteY514" fmla="*/ 1527096 h 3006470"/>
                  <a:gd name="connsiteX515" fmla="*/ 463583 w 6006665"/>
                  <a:gd name="connsiteY515" fmla="*/ 1461194 h 3006470"/>
                  <a:gd name="connsiteX516" fmla="*/ 549936 w 6006665"/>
                  <a:gd name="connsiteY516" fmla="*/ 1374841 h 3006470"/>
                  <a:gd name="connsiteX517" fmla="*/ 559742 w 6006665"/>
                  <a:gd name="connsiteY517" fmla="*/ 1376942 h 3006470"/>
                  <a:gd name="connsiteX518" fmla="*/ 561843 w 6006665"/>
                  <a:gd name="connsiteY518" fmla="*/ 1374841 h 3006470"/>
                  <a:gd name="connsiteX519" fmla="*/ 593658 w 6006665"/>
                  <a:gd name="connsiteY519" fmla="*/ 1381658 h 3006470"/>
                  <a:gd name="connsiteX520" fmla="*/ 620945 w 6006665"/>
                  <a:gd name="connsiteY520" fmla="*/ 1405535 h 3006470"/>
                  <a:gd name="connsiteX521" fmla="*/ 640835 w 6006665"/>
                  <a:gd name="connsiteY521" fmla="*/ 1349844 h 3006470"/>
                  <a:gd name="connsiteX522" fmla="*/ 609020 w 6006665"/>
                  <a:gd name="connsiteY522" fmla="*/ 1295305 h 3006470"/>
                  <a:gd name="connsiteX523" fmla="*/ 624928 w 6006665"/>
                  <a:gd name="connsiteY523" fmla="*/ 1236221 h 3006470"/>
                  <a:gd name="connsiteX524" fmla="*/ 597658 w 6006665"/>
                  <a:gd name="connsiteY524" fmla="*/ 1177136 h 3006470"/>
                  <a:gd name="connsiteX525" fmla="*/ 611562 w 6006665"/>
                  <a:gd name="connsiteY525" fmla="*/ 1181462 h 3006470"/>
                  <a:gd name="connsiteX526" fmla="*/ 609565 w 6006665"/>
                  <a:gd name="connsiteY526" fmla="*/ 1177136 h 3006470"/>
                  <a:gd name="connsiteX527" fmla="*/ 711826 w 6006665"/>
                  <a:gd name="connsiteY527" fmla="*/ 1208951 h 3006470"/>
                  <a:gd name="connsiteX528" fmla="*/ 732278 w 6006665"/>
                  <a:gd name="connsiteY528" fmla="*/ 1263490 h 3006470"/>
                  <a:gd name="connsiteX529" fmla="*/ 684556 w 6006665"/>
                  <a:gd name="connsiteY529" fmla="*/ 1274852 h 3006470"/>
                  <a:gd name="connsiteX530" fmla="*/ 684556 w 6006665"/>
                  <a:gd name="connsiteY530" fmla="*/ 1327119 h 3006470"/>
                  <a:gd name="connsiteX531" fmla="*/ 713309 w 6006665"/>
                  <a:gd name="connsiteY531" fmla="*/ 1355872 h 3006470"/>
                  <a:gd name="connsiteX532" fmla="*/ 763548 w 6006665"/>
                  <a:gd name="connsiteY532" fmla="*/ 1338481 h 3006470"/>
                  <a:gd name="connsiteX533" fmla="*/ 770365 w 6006665"/>
                  <a:gd name="connsiteY533" fmla="*/ 1279397 h 3006470"/>
                  <a:gd name="connsiteX534" fmla="*/ 845357 w 6006665"/>
                  <a:gd name="connsiteY534" fmla="*/ 1188761 h 3006470"/>
                  <a:gd name="connsiteX535" fmla="*/ 917728 w 6006665"/>
                  <a:gd name="connsiteY535" fmla="*/ 1145322 h 3006470"/>
                  <a:gd name="connsiteX536" fmla="*/ 918194 w 6006665"/>
                  <a:gd name="connsiteY536" fmla="*/ 1198147 h 3006470"/>
                  <a:gd name="connsiteX537" fmla="*/ 975937 w 6006665"/>
                  <a:gd name="connsiteY537" fmla="*/ 1115283 h 3006470"/>
                  <a:gd name="connsiteX538" fmla="*/ 1074397 w 6006665"/>
                  <a:gd name="connsiteY538" fmla="*/ 1141283 h 3006470"/>
                  <a:gd name="connsiteX539" fmla="*/ 979977 w 6006665"/>
                  <a:gd name="connsiteY539" fmla="*/ 1213496 h 3006470"/>
                  <a:gd name="connsiteX540" fmla="*/ 1012666 w 6006665"/>
                  <a:gd name="connsiteY540" fmla="*/ 1218657 h 3006470"/>
                  <a:gd name="connsiteX541" fmla="*/ 1038516 w 6006665"/>
                  <a:gd name="connsiteY541" fmla="*/ 1188499 h 3006470"/>
                  <a:gd name="connsiteX542" fmla="*/ 1050423 w 6006665"/>
                  <a:gd name="connsiteY542" fmla="*/ 1188499 h 3006470"/>
                  <a:gd name="connsiteX543" fmla="*/ 1108962 w 6006665"/>
                  <a:gd name="connsiteY543" fmla="*/ 1188499 h 3006470"/>
                  <a:gd name="connsiteX544" fmla="*/ 1161229 w 6006665"/>
                  <a:gd name="connsiteY544" fmla="*/ 1145322 h 3006470"/>
                  <a:gd name="connsiteX545" fmla="*/ 1165711 w 6006665"/>
                  <a:gd name="connsiteY545" fmla="*/ 1151456 h 3006470"/>
                  <a:gd name="connsiteX546" fmla="*/ 1160939 w 6006665"/>
                  <a:gd name="connsiteY546" fmla="*/ 1169715 h 3006470"/>
                  <a:gd name="connsiteX547" fmla="*/ 1210035 w 6006665"/>
                  <a:gd name="connsiteY547" fmla="*/ 1195815 h 3006470"/>
                  <a:gd name="connsiteX548" fmla="*/ 1247583 w 6006665"/>
                  <a:gd name="connsiteY548" fmla="*/ 1138505 h 3006470"/>
                  <a:gd name="connsiteX549" fmla="*/ 1211223 w 6006665"/>
                  <a:gd name="connsiteY549" fmla="*/ 1079421 h 3006470"/>
                  <a:gd name="connsiteX550" fmla="*/ 1227130 w 6006665"/>
                  <a:gd name="connsiteY550" fmla="*/ 1043061 h 3006470"/>
                  <a:gd name="connsiteX551" fmla="*/ 1237665 w 6006665"/>
                  <a:gd name="connsiteY551" fmla="*/ 1046199 h 3006470"/>
                  <a:gd name="connsiteX552" fmla="*/ 1251910 w 6006665"/>
                  <a:gd name="connsiteY552" fmla="*/ 1017311 h 3006470"/>
                  <a:gd name="connsiteX553" fmla="*/ 1345843 w 6006665"/>
                  <a:gd name="connsiteY553" fmla="*/ 1074876 h 3006470"/>
                  <a:gd name="connsiteX554" fmla="*/ 1400382 w 6006665"/>
                  <a:gd name="connsiteY554" fmla="*/ 1106690 h 3006470"/>
                  <a:gd name="connsiteX555" fmla="*/ 1519756 w 6006665"/>
                  <a:gd name="connsiteY555" fmla="*/ 1213274 h 3006470"/>
                  <a:gd name="connsiteX556" fmla="*/ 1543003 w 6006665"/>
                  <a:gd name="connsiteY556" fmla="*/ 1172592 h 3006470"/>
                  <a:gd name="connsiteX557" fmla="*/ 1506643 w 6006665"/>
                  <a:gd name="connsiteY557" fmla="*/ 1118052 h 3006470"/>
                  <a:gd name="connsiteX558" fmla="*/ 1506643 w 6006665"/>
                  <a:gd name="connsiteY558" fmla="*/ 1095328 h 3006470"/>
                  <a:gd name="connsiteX559" fmla="*/ 1463467 w 6006665"/>
                  <a:gd name="connsiteY559" fmla="*/ 1086238 h 3006470"/>
                  <a:gd name="connsiteX560" fmla="*/ 1472556 w 6006665"/>
                  <a:gd name="connsiteY560" fmla="*/ 1036244 h 3006470"/>
                  <a:gd name="connsiteX561" fmla="*/ 1452104 w 6006665"/>
                  <a:gd name="connsiteY561" fmla="*/ 949890 h 3006470"/>
                  <a:gd name="connsiteX562" fmla="*/ 1439230 w 6006665"/>
                  <a:gd name="connsiteY562" fmla="*/ 900656 h 3006470"/>
                  <a:gd name="connsiteX563" fmla="*/ 1496803 w 6006665"/>
                  <a:gd name="connsiteY563" fmla="*/ 806980 h 3006470"/>
                  <a:gd name="connsiteX564" fmla="*/ 1543003 w 6006665"/>
                  <a:gd name="connsiteY564" fmla="*/ 697647 h 3006470"/>
                  <a:gd name="connsiteX565" fmla="*/ 1570272 w 6006665"/>
                  <a:gd name="connsiteY565" fmla="*/ 677194 h 3006470"/>
                  <a:gd name="connsiteX566" fmla="*/ 1578688 w 6006665"/>
                  <a:gd name="connsiteY566" fmla="*/ 679813 h 3006470"/>
                  <a:gd name="connsiteX567" fmla="*/ 1620802 w 6006665"/>
                  <a:gd name="connsiteY567" fmla="*/ 660028 h 3006470"/>
                  <a:gd name="connsiteX568" fmla="*/ 1684440 w 6006665"/>
                  <a:gd name="connsiteY568" fmla="*/ 709009 h 3006470"/>
                  <a:gd name="connsiteX569" fmla="*/ 1688985 w 6006665"/>
                  <a:gd name="connsiteY569" fmla="*/ 779455 h 3006470"/>
                  <a:gd name="connsiteX570" fmla="*/ 1652625 w 6006665"/>
                  <a:gd name="connsiteY570" fmla="*/ 870354 h 3006470"/>
                  <a:gd name="connsiteX571" fmla="*/ 1679895 w 6006665"/>
                  <a:gd name="connsiteY571" fmla="*/ 908986 h 3006470"/>
                  <a:gd name="connsiteX572" fmla="*/ 1688985 w 6006665"/>
                  <a:gd name="connsiteY572" fmla="*/ 983977 h 3006470"/>
                  <a:gd name="connsiteX573" fmla="*/ 1679895 w 6006665"/>
                  <a:gd name="connsiteY573" fmla="*/ 1129415 h 3006470"/>
                  <a:gd name="connsiteX574" fmla="*/ 1723072 w 6006665"/>
                  <a:gd name="connsiteY574" fmla="*/ 1193044 h 3006470"/>
                  <a:gd name="connsiteX575" fmla="*/ 1704892 w 6006665"/>
                  <a:gd name="connsiteY575" fmla="*/ 1256673 h 3006470"/>
                  <a:gd name="connsiteX576" fmla="*/ 1636718 w 6006665"/>
                  <a:gd name="connsiteY576" fmla="*/ 1393021 h 3006470"/>
                  <a:gd name="connsiteX577" fmla="*/ 1662494 w 6006665"/>
                  <a:gd name="connsiteY577" fmla="*/ 1399465 h 3006470"/>
                  <a:gd name="connsiteX578" fmla="*/ 1677078 w 6006665"/>
                  <a:gd name="connsiteY578" fmla="*/ 1370296 h 3006470"/>
                  <a:gd name="connsiteX579" fmla="*/ 1720255 w 6006665"/>
                  <a:gd name="connsiteY579" fmla="*/ 1349844 h 3006470"/>
                  <a:gd name="connsiteX580" fmla="*/ 1731617 w 6006665"/>
                  <a:gd name="connsiteY580" fmla="*/ 1299850 h 3006470"/>
                  <a:gd name="connsiteX581" fmla="*/ 1758887 w 6006665"/>
                  <a:gd name="connsiteY581" fmla="*/ 1256673 h 3006470"/>
                  <a:gd name="connsiteX582" fmla="*/ 1760555 w 6006665"/>
                  <a:gd name="connsiteY582" fmla="*/ 1191490 h 3006470"/>
                  <a:gd name="connsiteX583" fmla="*/ 1758886 w 6006665"/>
                  <a:gd name="connsiteY583" fmla="*/ 1085173 h 3006470"/>
                  <a:gd name="connsiteX584" fmla="*/ 1923055 w 6006665"/>
                  <a:gd name="connsiteY584" fmla="*/ 1122597 h 3006470"/>
                  <a:gd name="connsiteX585" fmla="*/ 1887300 w 6006665"/>
                  <a:gd name="connsiteY585" fmla="*/ 1070329 h 3006470"/>
                  <a:gd name="connsiteX586" fmla="*/ 1785604 w 6006665"/>
                  <a:gd name="connsiteY586" fmla="*/ 1036860 h 3006470"/>
                  <a:gd name="connsiteX587" fmla="*/ 1736162 w 6006665"/>
                  <a:gd name="connsiteY587" fmla="*/ 961252 h 3006470"/>
                  <a:gd name="connsiteX588" fmla="*/ 1688440 w 6006665"/>
                  <a:gd name="connsiteY588" fmla="*/ 865809 h 3006470"/>
                  <a:gd name="connsiteX589" fmla="*/ 1752069 w 6006665"/>
                  <a:gd name="connsiteY589" fmla="*/ 788545 h 3006470"/>
                  <a:gd name="connsiteX590" fmla="*/ 1747524 w 6006665"/>
                  <a:gd name="connsiteY590" fmla="*/ 704464 h 3006470"/>
                  <a:gd name="connsiteX591" fmla="*/ 1763431 w 6006665"/>
                  <a:gd name="connsiteY591" fmla="*/ 697647 h 3006470"/>
                  <a:gd name="connsiteX592" fmla="*/ 1764877 w 6006665"/>
                  <a:gd name="connsiteY592" fmla="*/ 702130 h 3006470"/>
                  <a:gd name="connsiteX593" fmla="*/ 1775339 w 6006665"/>
                  <a:gd name="connsiteY593" fmla="*/ 697647 h 3006470"/>
                  <a:gd name="connsiteX594" fmla="*/ 1798063 w 6006665"/>
                  <a:gd name="connsiteY594" fmla="*/ 768093 h 3006470"/>
                  <a:gd name="connsiteX595" fmla="*/ 1791454 w 6006665"/>
                  <a:gd name="connsiteY595" fmla="*/ 815304 h 3006470"/>
                  <a:gd name="connsiteX596" fmla="*/ 1854330 w 6006665"/>
                  <a:gd name="connsiteY596" fmla="*/ 772638 h 3006470"/>
                  <a:gd name="connsiteX597" fmla="*/ 1931594 w 6006665"/>
                  <a:gd name="connsiteY597" fmla="*/ 763548 h 3006470"/>
                  <a:gd name="connsiteX598" fmla="*/ 1932772 w 6006665"/>
                  <a:gd name="connsiteY598" fmla="*/ 764810 h 3006470"/>
                  <a:gd name="connsiteX599" fmla="*/ 1949600 w 6006665"/>
                  <a:gd name="connsiteY599" fmla="*/ 800138 h 3006470"/>
                  <a:gd name="connsiteX600" fmla="*/ 2061788 w 6006665"/>
                  <a:gd name="connsiteY600" fmla="*/ 891155 h 3006470"/>
                  <a:gd name="connsiteX601" fmla="*/ 1987802 w 6006665"/>
                  <a:gd name="connsiteY601" fmla="*/ 736278 h 3006470"/>
                  <a:gd name="connsiteX602" fmla="*/ 1963408 w 6006665"/>
                  <a:gd name="connsiteY602" fmla="*/ 595386 h 3006470"/>
                  <a:gd name="connsiteX603" fmla="*/ 2027037 w 6006665"/>
                  <a:gd name="connsiteY603" fmla="*/ 574934 h 3006470"/>
                  <a:gd name="connsiteX604" fmla="*/ 2037269 w 6006665"/>
                  <a:gd name="connsiteY604" fmla="*/ 575472 h 3006470"/>
                  <a:gd name="connsiteX605" fmla="*/ 2038944 w 6006665"/>
                  <a:gd name="connsiteY605" fmla="*/ 574934 h 3006470"/>
                  <a:gd name="connsiteX606" fmla="*/ 2115414 w 6006665"/>
                  <a:gd name="connsiteY606" fmla="*/ 578958 h 3006470"/>
                  <a:gd name="connsiteX607" fmla="*/ 2167179 w 6006665"/>
                  <a:gd name="connsiteY607" fmla="*/ 554733 h 3006470"/>
                  <a:gd name="connsiteX608" fmla="*/ 2146473 w 6006665"/>
                  <a:gd name="connsiteY608" fmla="*/ 488832 h 3006470"/>
                  <a:gd name="connsiteX609" fmla="*/ 2169957 w 6006665"/>
                  <a:gd name="connsiteY609" fmla="*/ 449431 h 3006470"/>
                  <a:gd name="connsiteX610" fmla="*/ 2264632 w 6006665"/>
                  <a:gd name="connsiteY610" fmla="*/ 393389 h 3006470"/>
                  <a:gd name="connsiteX611" fmla="*/ 2317913 w 6006665"/>
                  <a:gd name="connsiteY611" fmla="*/ 322690 h 3006470"/>
                  <a:gd name="connsiteX612" fmla="*/ 2385841 w 6006665"/>
                  <a:gd name="connsiteY612" fmla="*/ 343134 h 3006470"/>
                  <a:gd name="connsiteX613" fmla="*/ 2429263 w 6006665"/>
                  <a:gd name="connsiteY613" fmla="*/ 263606 h 3006470"/>
                  <a:gd name="connsiteX614" fmla="*/ 2526979 w 6006665"/>
                  <a:gd name="connsiteY614" fmla="*/ 252244 h 3006470"/>
                  <a:gd name="connsiteX615" fmla="*/ 2528058 w 6006665"/>
                  <a:gd name="connsiteY615" fmla="*/ 253503 h 3006470"/>
                  <a:gd name="connsiteX616" fmla="*/ 2538886 w 6006665"/>
                  <a:gd name="connsiteY616" fmla="*/ 252244 h 3006470"/>
                  <a:gd name="connsiteX617" fmla="*/ 2560820 w 6006665"/>
                  <a:gd name="connsiteY617" fmla="*/ 277833 h 3006470"/>
                  <a:gd name="connsiteX618" fmla="*/ 2640602 w 6006665"/>
                  <a:gd name="connsiteY618" fmla="*/ 202249 h 3006470"/>
                  <a:gd name="connsiteX619" fmla="*/ 2652509 w 6006665"/>
                  <a:gd name="connsiteY619" fmla="*/ 202249 h 3006470"/>
                  <a:gd name="connsiteX620" fmla="*/ 2704231 w 6006665"/>
                  <a:gd name="connsiteY620" fmla="*/ 202249 h 3006470"/>
                  <a:gd name="connsiteX621" fmla="*/ 2715593 w 6006665"/>
                  <a:gd name="connsiteY62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80924 w 6006665"/>
                  <a:gd name="connsiteY182" fmla="*/ 1983985 h 3006470"/>
                  <a:gd name="connsiteX183" fmla="*/ 4633398 w 6006665"/>
                  <a:gd name="connsiteY183" fmla="*/ 1971978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422448 w 6006665"/>
                  <a:gd name="connsiteY192" fmla="*/ 1927536 h 3006470"/>
                  <a:gd name="connsiteX193" fmla="*/ 4350624 w 6006665"/>
                  <a:gd name="connsiteY193" fmla="*/ 1917022 h 3006470"/>
                  <a:gd name="connsiteX194" fmla="*/ 4306579 w 6006665"/>
                  <a:gd name="connsiteY194" fmla="*/ 1945362 h 3006470"/>
                  <a:gd name="connsiteX195" fmla="*/ 4282811 w 6006665"/>
                  <a:gd name="connsiteY195" fmla="*/ 1972100 h 3006470"/>
                  <a:gd name="connsiteX196" fmla="*/ 4237290 w 6006665"/>
                  <a:gd name="connsiteY196" fmla="*/ 1993297 h 3006470"/>
                  <a:gd name="connsiteX197" fmla="*/ 4211507 w 6006665"/>
                  <a:gd name="connsiteY197" fmla="*/ 2046374 h 3006470"/>
                  <a:gd name="connsiteX198" fmla="*/ 4161046 w 6006665"/>
                  <a:gd name="connsiteY198" fmla="*/ 2105661 h 3006470"/>
                  <a:gd name="connsiteX199" fmla="*/ 4077810 w 6006665"/>
                  <a:gd name="connsiteY199" fmla="*/ 2144418 h 3006470"/>
                  <a:gd name="connsiteX200" fmla="*/ 4039187 w 6006665"/>
                  <a:gd name="connsiteY200" fmla="*/ 2203838 h 3006470"/>
                  <a:gd name="connsiteX201" fmla="*/ 3993086 w 6006665"/>
                  <a:gd name="connsiteY201" fmla="*/ 2224750 h 3006470"/>
                  <a:gd name="connsiteX202" fmla="*/ 3993215 w 6006665"/>
                  <a:gd name="connsiteY202" fmla="*/ 2264821 h 3006470"/>
                  <a:gd name="connsiteX203" fmla="*/ 4038712 w 6006665"/>
                  <a:gd name="connsiteY203" fmla="*/ 2267919 h 3006470"/>
                  <a:gd name="connsiteX204" fmla="*/ 4059164 w 6006665"/>
                  <a:gd name="connsiteY204" fmla="*/ 2311096 h 3006470"/>
                  <a:gd name="connsiteX205" fmla="*/ 4087782 w 6006665"/>
                  <a:gd name="connsiteY205" fmla="*/ 2319513 h 3006470"/>
                  <a:gd name="connsiteX206" fmla="*/ 4106341 w 6006665"/>
                  <a:gd name="connsiteY206" fmla="*/ 2290644 h 3006470"/>
                  <a:gd name="connsiteX207" fmla="*/ 4117411 w 6006665"/>
                  <a:gd name="connsiteY207" fmla="*/ 2291946 h 3006470"/>
                  <a:gd name="connsiteX208" fmla="*/ 4118248 w 6006665"/>
                  <a:gd name="connsiteY208" fmla="*/ 2290644 h 3006470"/>
                  <a:gd name="connsiteX209" fmla="*/ 4156880 w 6006665"/>
                  <a:gd name="connsiteY209" fmla="*/ 2295189 h 3006470"/>
                  <a:gd name="connsiteX210" fmla="*/ 4211419 w 6006665"/>
                  <a:gd name="connsiteY210" fmla="*/ 2365635 h 3006470"/>
                  <a:gd name="connsiteX211" fmla="*/ 4215964 w 6006665"/>
                  <a:gd name="connsiteY211" fmla="*/ 2413357 h 3006470"/>
                  <a:gd name="connsiteX212" fmla="*/ 4184149 w 6006665"/>
                  <a:gd name="connsiteY212" fmla="*/ 2472441 h 3006470"/>
                  <a:gd name="connsiteX213" fmla="*/ 4220019 w 6006665"/>
                  <a:gd name="connsiteY213" fmla="*/ 2567281 h 3006470"/>
                  <a:gd name="connsiteX214" fmla="*/ 4161425 w 6006665"/>
                  <a:gd name="connsiteY214" fmla="*/ 2629241 h 3006470"/>
                  <a:gd name="connsiteX215" fmla="*/ 4133552 w 6006665"/>
                  <a:gd name="connsiteY215" fmla="*/ 2708778 h 3006470"/>
                  <a:gd name="connsiteX216" fmla="*/ 4097796 w 6006665"/>
                  <a:gd name="connsiteY216" fmla="*/ 2747409 h 3006470"/>
                  <a:gd name="connsiteX217" fmla="*/ 4043257 w 6006665"/>
                  <a:gd name="connsiteY217" fmla="*/ 2806493 h 3006470"/>
                  <a:gd name="connsiteX218" fmla="*/ 3995535 w 6006665"/>
                  <a:gd name="connsiteY218" fmla="*/ 2865577 h 3006470"/>
                  <a:gd name="connsiteX219" fmla="*/ 3975083 w 6006665"/>
                  <a:gd name="connsiteY219" fmla="*/ 2897392 h 3006470"/>
                  <a:gd name="connsiteX220" fmla="*/ 3925089 w 6006665"/>
                  <a:gd name="connsiteY220" fmla="*/ 2924661 h 3006470"/>
                  <a:gd name="connsiteX221" fmla="*/ 3913182 w 6006665"/>
                  <a:gd name="connsiteY221" fmla="*/ 2924661 h 3006470"/>
                  <a:gd name="connsiteX222" fmla="*/ 3904637 w 6006665"/>
                  <a:gd name="connsiteY222" fmla="*/ 2924661 h 3006470"/>
                  <a:gd name="connsiteX223" fmla="*/ 3892729 w 6006665"/>
                  <a:gd name="connsiteY223" fmla="*/ 2924661 h 3006470"/>
                  <a:gd name="connsiteX224" fmla="*/ 3871063 w 6006665"/>
                  <a:gd name="connsiteY224" fmla="*/ 2908412 h 3006470"/>
                  <a:gd name="connsiteX225" fmla="*/ 3829645 w 6006665"/>
                  <a:gd name="connsiteY225" fmla="*/ 2936024 h 3006470"/>
                  <a:gd name="connsiteX226" fmla="*/ 3822828 w 6006665"/>
                  <a:gd name="connsiteY226" fmla="*/ 2956476 h 3006470"/>
                  <a:gd name="connsiteX227" fmla="*/ 3818283 w 6006665"/>
                  <a:gd name="connsiteY227" fmla="*/ 2947386 h 3006470"/>
                  <a:gd name="connsiteX228" fmla="*/ 3818283 w 6006665"/>
                  <a:gd name="connsiteY228" fmla="*/ 2935660 h 3006470"/>
                  <a:gd name="connsiteX229" fmla="*/ 3817738 w 6006665"/>
                  <a:gd name="connsiteY229" fmla="*/ 2936024 h 3006470"/>
                  <a:gd name="connsiteX230" fmla="*/ 3810921 w 6006665"/>
                  <a:gd name="connsiteY230" fmla="*/ 2956476 h 3006470"/>
                  <a:gd name="connsiteX231" fmla="*/ 3806376 w 6006665"/>
                  <a:gd name="connsiteY231" fmla="*/ 2947386 h 3006470"/>
                  <a:gd name="connsiteX232" fmla="*/ 3806376 w 6006665"/>
                  <a:gd name="connsiteY232" fmla="*/ 2920116 h 3006470"/>
                  <a:gd name="connsiteX233" fmla="*/ 3818283 w 6006665"/>
                  <a:gd name="connsiteY233" fmla="*/ 2920116 h 3006470"/>
                  <a:gd name="connsiteX234" fmla="*/ 3826828 w 6006665"/>
                  <a:gd name="connsiteY234" fmla="*/ 2920116 h 3006470"/>
                  <a:gd name="connsiteX235" fmla="*/ 3833645 w 6006665"/>
                  <a:gd name="connsiteY235" fmla="*/ 2861032 h 3006470"/>
                  <a:gd name="connsiteX236" fmla="*/ 3822283 w 6006665"/>
                  <a:gd name="connsiteY236" fmla="*/ 2817856 h 3006470"/>
                  <a:gd name="connsiteX237" fmla="*/ 3849553 w 6006665"/>
                  <a:gd name="connsiteY237" fmla="*/ 2795131 h 3006470"/>
                  <a:gd name="connsiteX238" fmla="*/ 3858814 w 6006665"/>
                  <a:gd name="connsiteY238" fmla="*/ 2797336 h 3006470"/>
                  <a:gd name="connsiteX239" fmla="*/ 3861460 w 6006665"/>
                  <a:gd name="connsiteY239" fmla="*/ 2795131 h 3006470"/>
                  <a:gd name="connsiteX240" fmla="*/ 3898487 w 6006665"/>
                  <a:gd name="connsiteY240" fmla="*/ 2803947 h 3006470"/>
                  <a:gd name="connsiteX241" fmla="*/ 3919999 w 6006665"/>
                  <a:gd name="connsiteY241" fmla="*/ 2758772 h 3006470"/>
                  <a:gd name="connsiteX242" fmla="*/ 3935906 w 6006665"/>
                  <a:gd name="connsiteY242" fmla="*/ 2699687 h 3006470"/>
                  <a:gd name="connsiteX243" fmla="*/ 3947269 w 6006665"/>
                  <a:gd name="connsiteY243" fmla="*/ 2676963 h 3006470"/>
                  <a:gd name="connsiteX244" fmla="*/ 3966292 w 6006665"/>
                  <a:gd name="connsiteY244" fmla="*/ 2632575 h 3006470"/>
                  <a:gd name="connsiteX245" fmla="*/ 3915999 w 6006665"/>
                  <a:gd name="connsiteY245" fmla="*/ 2645148 h 3006470"/>
                  <a:gd name="connsiteX246" fmla="*/ 3888729 w 6006665"/>
                  <a:gd name="connsiteY246" fmla="*/ 2667873 h 3006470"/>
                  <a:gd name="connsiteX247" fmla="*/ 3876822 w 6006665"/>
                  <a:gd name="connsiteY247" fmla="*/ 2667873 h 3006470"/>
                  <a:gd name="connsiteX248" fmla="*/ 3829645 w 6006665"/>
                  <a:gd name="connsiteY248" fmla="*/ 2667873 h 3006470"/>
                  <a:gd name="connsiteX249" fmla="*/ 3817738 w 6006665"/>
                  <a:gd name="connsiteY249" fmla="*/ 2667873 h 3006470"/>
                  <a:gd name="connsiteX250" fmla="*/ 3801831 w 6006665"/>
                  <a:gd name="connsiteY250" fmla="*/ 2613334 h 3006470"/>
                  <a:gd name="connsiteX251" fmla="*/ 3758654 w 6006665"/>
                  <a:gd name="connsiteY251" fmla="*/ 2574702 h 3006470"/>
                  <a:gd name="connsiteX252" fmla="*/ 3692753 w 6006665"/>
                  <a:gd name="connsiteY252" fmla="*/ 2558795 h 3006470"/>
                  <a:gd name="connsiteX253" fmla="*/ 3683663 w 6006665"/>
                  <a:gd name="connsiteY253" fmla="*/ 2499711 h 3006470"/>
                  <a:gd name="connsiteX254" fmla="*/ 3672301 w 6006665"/>
                  <a:gd name="connsiteY254" fmla="*/ 2467896 h 3006470"/>
                  <a:gd name="connsiteX255" fmla="*/ 3656393 w 6006665"/>
                  <a:gd name="connsiteY255" fmla="*/ 2440627 h 3006470"/>
                  <a:gd name="connsiteX256" fmla="*/ 3633669 w 6006665"/>
                  <a:gd name="connsiteY256" fmla="*/ 2381542 h 3006470"/>
                  <a:gd name="connsiteX257" fmla="*/ 3601854 w 6006665"/>
                  <a:gd name="connsiteY257" fmla="*/ 2361090 h 3006470"/>
                  <a:gd name="connsiteX258" fmla="*/ 3545995 w 6006665"/>
                  <a:gd name="connsiteY258" fmla="*/ 2339606 h 3006470"/>
                  <a:gd name="connsiteX259" fmla="*/ 3506955 w 6006665"/>
                  <a:gd name="connsiteY259" fmla="*/ 2345183 h 3006470"/>
                  <a:gd name="connsiteX260" fmla="*/ 3463779 w 6006665"/>
                  <a:gd name="connsiteY260" fmla="*/ 2354273 h 3006470"/>
                  <a:gd name="connsiteX261" fmla="*/ 3431964 w 6006665"/>
                  <a:gd name="connsiteY261" fmla="*/ 2381542 h 3006470"/>
                  <a:gd name="connsiteX262" fmla="*/ 3452416 w 6006665"/>
                  <a:gd name="connsiteY262" fmla="*/ 2397450 h 3006470"/>
                  <a:gd name="connsiteX263" fmla="*/ 3452416 w 6006665"/>
                  <a:gd name="connsiteY263" fmla="*/ 2429264 h 3006470"/>
                  <a:gd name="connsiteX264" fmla="*/ 3431964 w 6006665"/>
                  <a:gd name="connsiteY264" fmla="*/ 2451989 h 3006470"/>
                  <a:gd name="connsiteX265" fmla="*/ 3400150 w 6006665"/>
                  <a:gd name="connsiteY265" fmla="*/ 2511073 h 3006470"/>
                  <a:gd name="connsiteX266" fmla="*/ 3400150 w 6006665"/>
                  <a:gd name="connsiteY266" fmla="*/ 2538343 h 3006470"/>
                  <a:gd name="connsiteX267" fmla="*/ 3350155 w 6006665"/>
                  <a:gd name="connsiteY267" fmla="*/ 2570157 h 3006470"/>
                  <a:gd name="connsiteX268" fmla="*/ 3342342 w 6006665"/>
                  <a:gd name="connsiteY268" fmla="*/ 2567553 h 3006470"/>
                  <a:gd name="connsiteX269" fmla="*/ 3338249 w 6006665"/>
                  <a:gd name="connsiteY269" fmla="*/ 2570157 h 3006470"/>
                  <a:gd name="connsiteX270" fmla="*/ 3290527 w 6006665"/>
                  <a:gd name="connsiteY270" fmla="*/ 2554250 h 3006470"/>
                  <a:gd name="connsiteX271" fmla="*/ 3259257 w 6006665"/>
                  <a:gd name="connsiteY271" fmla="*/ 2554250 h 3006470"/>
                  <a:gd name="connsiteX272" fmla="*/ 3247350 w 6006665"/>
                  <a:gd name="connsiteY272" fmla="*/ 2554250 h 3006470"/>
                  <a:gd name="connsiteX273" fmla="*/ 3231443 w 6006665"/>
                  <a:gd name="connsiteY273" fmla="*/ 2538343 h 3006470"/>
                  <a:gd name="connsiteX274" fmla="*/ 3213271 w 6006665"/>
                  <a:gd name="connsiteY274" fmla="*/ 2533799 h 3006470"/>
                  <a:gd name="connsiteX275" fmla="*/ 3168359 w 6006665"/>
                  <a:gd name="connsiteY275" fmla="*/ 2570157 h 3006470"/>
                  <a:gd name="connsiteX276" fmla="*/ 3120637 w 6006665"/>
                  <a:gd name="connsiteY276" fmla="*/ 2581519 h 3006470"/>
                  <a:gd name="connsiteX277" fmla="*/ 3082005 w 6006665"/>
                  <a:gd name="connsiteY277" fmla="*/ 2597427 h 3006470"/>
                  <a:gd name="connsiteX278" fmla="*/ 3074460 w 6006665"/>
                  <a:gd name="connsiteY278" fmla="*/ 2595630 h 3006470"/>
                  <a:gd name="connsiteX279" fmla="*/ 3070098 w 6006665"/>
                  <a:gd name="connsiteY279" fmla="*/ 2597427 h 3006470"/>
                  <a:gd name="connsiteX280" fmla="*/ 3022376 w 6006665"/>
                  <a:gd name="connsiteY280" fmla="*/ 2586064 h 3006470"/>
                  <a:gd name="connsiteX281" fmla="*/ 3000196 w 6006665"/>
                  <a:gd name="connsiteY281" fmla="*/ 2586064 h 3006470"/>
                  <a:gd name="connsiteX282" fmla="*/ 2988289 w 6006665"/>
                  <a:gd name="connsiteY282" fmla="*/ 2586064 h 3006470"/>
                  <a:gd name="connsiteX283" fmla="*/ 2967837 w 6006665"/>
                  <a:gd name="connsiteY283" fmla="*/ 2554250 h 3006470"/>
                  <a:gd name="connsiteX284" fmla="*/ 2929205 w 6006665"/>
                  <a:gd name="connsiteY284" fmla="*/ 2526980 h 3006470"/>
                  <a:gd name="connsiteX285" fmla="*/ 2902153 w 6006665"/>
                  <a:gd name="connsiteY285" fmla="*/ 2523116 h 3006470"/>
                  <a:gd name="connsiteX286" fmla="*/ 2861576 w 6006665"/>
                  <a:gd name="connsiteY286" fmla="*/ 2526980 h 3006470"/>
                  <a:gd name="connsiteX287" fmla="*/ 2822944 w 6006665"/>
                  <a:gd name="connsiteY287" fmla="*/ 2538343 h 3006470"/>
                  <a:gd name="connsiteX288" fmla="*/ 2818139 w 6006665"/>
                  <a:gd name="connsiteY288" fmla="*/ 2536254 h 3006470"/>
                  <a:gd name="connsiteX289" fmla="*/ 2811037 w 6006665"/>
                  <a:gd name="connsiteY289" fmla="*/ 2538343 h 3006470"/>
                  <a:gd name="connsiteX290" fmla="*/ 2758770 w 6006665"/>
                  <a:gd name="connsiteY290" fmla="*/ 2515618 h 3006470"/>
                  <a:gd name="connsiteX291" fmla="*/ 2751953 w 6006665"/>
                  <a:gd name="connsiteY291" fmla="*/ 2472441 h 3006470"/>
                  <a:gd name="connsiteX292" fmla="*/ 2708776 w 6006665"/>
                  <a:gd name="connsiteY292" fmla="*/ 2456534 h 3006470"/>
                  <a:gd name="connsiteX293" fmla="*/ 2676962 w 6006665"/>
                  <a:gd name="connsiteY293" fmla="*/ 2451989 h 3006470"/>
                  <a:gd name="connsiteX294" fmla="*/ 2642534 w 6006665"/>
                  <a:gd name="connsiteY294" fmla="*/ 2430245 h 3006470"/>
                  <a:gd name="connsiteX295" fmla="*/ 2609333 w 6006665"/>
                  <a:gd name="connsiteY295" fmla="*/ 2488348 h 3006470"/>
                  <a:gd name="connsiteX296" fmla="*/ 2625240 w 6006665"/>
                  <a:gd name="connsiteY296" fmla="*/ 2522435 h 3006470"/>
                  <a:gd name="connsiteX297" fmla="*/ 2586608 w 6006665"/>
                  <a:gd name="connsiteY297" fmla="*/ 2558795 h 3006470"/>
                  <a:gd name="connsiteX298" fmla="*/ 2577105 w 6006665"/>
                  <a:gd name="connsiteY298" fmla="*/ 2556532 h 3006470"/>
                  <a:gd name="connsiteX299" fmla="*/ 2574701 w 6006665"/>
                  <a:gd name="connsiteY299" fmla="*/ 2558795 h 3006470"/>
                  <a:gd name="connsiteX300" fmla="*/ 2526979 w 6006665"/>
                  <a:gd name="connsiteY300" fmla="*/ 2547432 h 3006470"/>
                  <a:gd name="connsiteX301" fmla="*/ 2490620 w 6006665"/>
                  <a:gd name="connsiteY301" fmla="*/ 2542887 h 3006470"/>
                  <a:gd name="connsiteX302" fmla="*/ 2463350 w 6006665"/>
                  <a:gd name="connsiteY302" fmla="*/ 2515618 h 3006470"/>
                  <a:gd name="connsiteX303" fmla="*/ 2436625 w 6006665"/>
                  <a:gd name="connsiteY303" fmla="*/ 2515618 h 3006470"/>
                  <a:gd name="connsiteX304" fmla="*/ 2424718 w 6006665"/>
                  <a:gd name="connsiteY304" fmla="*/ 2515618 h 3006470"/>
                  <a:gd name="connsiteX305" fmla="*/ 2398858 w 6006665"/>
                  <a:gd name="connsiteY305" fmla="*/ 2502687 h 3006470"/>
                  <a:gd name="connsiteX306" fmla="*/ 2350272 w 6006665"/>
                  <a:gd name="connsiteY306" fmla="*/ 2526980 h 3006470"/>
                  <a:gd name="connsiteX307" fmla="*/ 2282098 w 6006665"/>
                  <a:gd name="connsiteY307" fmla="*/ 2574702 h 3006470"/>
                  <a:gd name="connsiteX308" fmla="*/ 2238921 w 6006665"/>
                  <a:gd name="connsiteY308" fmla="*/ 2586064 h 3006470"/>
                  <a:gd name="connsiteX309" fmla="*/ 2227559 w 6006665"/>
                  <a:gd name="connsiteY309" fmla="*/ 2590609 h 3006470"/>
                  <a:gd name="connsiteX310" fmla="*/ 2225178 w 6006665"/>
                  <a:gd name="connsiteY310" fmla="*/ 2586799 h 3006470"/>
                  <a:gd name="connsiteX311" fmla="*/ 2215652 w 6006665"/>
                  <a:gd name="connsiteY311" fmla="*/ 2590609 h 3006470"/>
                  <a:gd name="connsiteX312" fmla="*/ 2193596 w 6006665"/>
                  <a:gd name="connsiteY312" fmla="*/ 2555320 h 3006470"/>
                  <a:gd name="connsiteX313" fmla="*/ 2157112 w 6006665"/>
                  <a:gd name="connsiteY313" fmla="*/ 2558795 h 3006470"/>
                  <a:gd name="connsiteX314" fmla="*/ 2156291 w 6006665"/>
                  <a:gd name="connsiteY314" fmla="*/ 2557739 h 3006470"/>
                  <a:gd name="connsiteX315" fmla="*/ 2145205 w 6006665"/>
                  <a:gd name="connsiteY315" fmla="*/ 2558795 h 3006470"/>
                  <a:gd name="connsiteX316" fmla="*/ 2129298 w 6006665"/>
                  <a:gd name="connsiteY316" fmla="*/ 2538343 h 3006470"/>
                  <a:gd name="connsiteX317" fmla="*/ 2102029 w 6006665"/>
                  <a:gd name="connsiteY317" fmla="*/ 2526980 h 3006470"/>
                  <a:gd name="connsiteX318" fmla="*/ 2086121 w 6006665"/>
                  <a:gd name="connsiteY318" fmla="*/ 2495166 h 3006470"/>
                  <a:gd name="connsiteX319" fmla="*/ 2070005 w 6006665"/>
                  <a:gd name="connsiteY319" fmla="*/ 2486212 h 3006470"/>
                  <a:gd name="connsiteX320" fmla="*/ 2027582 w 6006665"/>
                  <a:gd name="connsiteY320" fmla="*/ 2499711 h 3006470"/>
                  <a:gd name="connsiteX321" fmla="*/ 2023845 w 6006665"/>
                  <a:gd name="connsiteY321" fmla="*/ 2497111 h 3006470"/>
                  <a:gd name="connsiteX322" fmla="*/ 2015675 w 6006665"/>
                  <a:gd name="connsiteY322" fmla="*/ 2499711 h 3006470"/>
                  <a:gd name="connsiteX323" fmla="*/ 1971363 w 6006665"/>
                  <a:gd name="connsiteY323" fmla="*/ 2468885 h 3006470"/>
                  <a:gd name="connsiteX324" fmla="*/ 1952591 w 6006665"/>
                  <a:gd name="connsiteY324" fmla="*/ 2495166 h 3006470"/>
                  <a:gd name="connsiteX325" fmla="*/ 1947518 w 6006665"/>
                  <a:gd name="connsiteY325" fmla="*/ 2485599 h 3006470"/>
                  <a:gd name="connsiteX326" fmla="*/ 1940684 w 6006665"/>
                  <a:gd name="connsiteY326" fmla="*/ 2495166 h 3006470"/>
                  <a:gd name="connsiteX327" fmla="*/ 1861147 w 6006665"/>
                  <a:gd name="connsiteY327" fmla="*/ 2345183 h 3006470"/>
                  <a:gd name="connsiteX328" fmla="*/ 1811153 w 6006665"/>
                  <a:gd name="connsiteY328" fmla="*/ 2295189 h 3006470"/>
                  <a:gd name="connsiteX329" fmla="*/ 1813950 w 6006665"/>
                  <a:gd name="connsiteY329" fmla="*/ 2292043 h 3006470"/>
                  <a:gd name="connsiteX330" fmla="*/ 1748069 w 6006665"/>
                  <a:gd name="connsiteY330" fmla="*/ 2333821 h 3006470"/>
                  <a:gd name="connsiteX331" fmla="*/ 1711709 w 6006665"/>
                  <a:gd name="connsiteY331" fmla="*/ 2338366 h 3006470"/>
                  <a:gd name="connsiteX332" fmla="*/ 1711926 w 6006665"/>
                  <a:gd name="connsiteY332" fmla="*/ 2336850 h 3006470"/>
                  <a:gd name="connsiteX333" fmla="*/ 1699803 w 6006665"/>
                  <a:gd name="connsiteY333" fmla="*/ 2338366 h 3006470"/>
                  <a:gd name="connsiteX334" fmla="*/ 1704347 w 6006665"/>
                  <a:gd name="connsiteY334" fmla="*/ 2306551 h 3006470"/>
                  <a:gd name="connsiteX335" fmla="*/ 1662460 w 6006665"/>
                  <a:gd name="connsiteY335" fmla="*/ 2288600 h 3006470"/>
                  <a:gd name="connsiteX336" fmla="*/ 1629901 w 6006665"/>
                  <a:gd name="connsiteY336" fmla="*/ 2302006 h 3006470"/>
                  <a:gd name="connsiteX337" fmla="*/ 1629300 w 6006665"/>
                  <a:gd name="connsiteY337" fmla="*/ 2297351 h 3006470"/>
                  <a:gd name="connsiteX338" fmla="*/ 1617994 w 6006665"/>
                  <a:gd name="connsiteY338" fmla="*/ 2302006 h 3006470"/>
                  <a:gd name="connsiteX339" fmla="*/ 1608904 w 6006665"/>
                  <a:gd name="connsiteY339" fmla="*/ 2231560 h 3006470"/>
                  <a:gd name="connsiteX340" fmla="*/ 1552684 w 6006665"/>
                  <a:gd name="connsiteY340" fmla="*/ 2221867 h 3006470"/>
                  <a:gd name="connsiteX341" fmla="*/ 1518550 w 6006665"/>
                  <a:gd name="connsiteY341" fmla="*/ 2247467 h 3006470"/>
                  <a:gd name="connsiteX342" fmla="*/ 1425379 w 6006665"/>
                  <a:gd name="connsiteY342" fmla="*/ 2267919 h 3006470"/>
                  <a:gd name="connsiteX343" fmla="*/ 1409472 w 6006665"/>
                  <a:gd name="connsiteY343" fmla="*/ 2286099 h 3006470"/>
                  <a:gd name="connsiteX344" fmla="*/ 1270852 w 6006665"/>
                  <a:gd name="connsiteY344" fmla="*/ 2306551 h 3006470"/>
                  <a:gd name="connsiteX345" fmla="*/ 1254945 w 6006665"/>
                  <a:gd name="connsiteY345" fmla="*/ 2327003 h 3006470"/>
                  <a:gd name="connsiteX346" fmla="*/ 1282214 w 6006665"/>
                  <a:gd name="connsiteY346" fmla="*/ 2370180 h 3006470"/>
                  <a:gd name="connsiteX347" fmla="*/ 1243582 w 6006665"/>
                  <a:gd name="connsiteY347" fmla="*/ 2386087 h 3006470"/>
                  <a:gd name="connsiteX348" fmla="*/ 1254945 w 6006665"/>
                  <a:gd name="connsiteY348" fmla="*/ 2404267 h 3006470"/>
                  <a:gd name="connsiteX349" fmla="*/ 1216313 w 6006665"/>
                  <a:gd name="connsiteY349" fmla="*/ 2429264 h 3006470"/>
                  <a:gd name="connsiteX350" fmla="*/ 1275397 w 6006665"/>
                  <a:gd name="connsiteY350" fmla="*/ 2472441 h 3006470"/>
                  <a:gd name="connsiteX351" fmla="*/ 1270852 w 6006665"/>
                  <a:gd name="connsiteY351" fmla="*/ 2499711 h 3006470"/>
                  <a:gd name="connsiteX352" fmla="*/ 1259108 w 6006665"/>
                  <a:gd name="connsiteY352" fmla="*/ 2498732 h 3006470"/>
                  <a:gd name="connsiteX353" fmla="*/ 1258945 w 6006665"/>
                  <a:gd name="connsiteY353" fmla="*/ 2499711 h 3006470"/>
                  <a:gd name="connsiteX354" fmla="*/ 1215644 w 6006665"/>
                  <a:gd name="connsiteY354" fmla="*/ 2496102 h 3006470"/>
                  <a:gd name="connsiteX355" fmla="*/ 1204950 w 6006665"/>
                  <a:gd name="connsiteY355" fmla="*/ 2511073 h 3006470"/>
                  <a:gd name="connsiteX356" fmla="*/ 1196495 w 6006665"/>
                  <a:gd name="connsiteY356" fmla="*/ 2506241 h 3006470"/>
                  <a:gd name="connsiteX357" fmla="*/ 1193043 w 6006665"/>
                  <a:gd name="connsiteY357" fmla="*/ 2511073 h 3006470"/>
                  <a:gd name="connsiteX358" fmla="*/ 1145322 w 6006665"/>
                  <a:gd name="connsiteY358" fmla="*/ 2483803 h 3006470"/>
                  <a:gd name="connsiteX359" fmla="*/ 1098145 w 6006665"/>
                  <a:gd name="connsiteY359" fmla="*/ 2483803 h 3006470"/>
                  <a:gd name="connsiteX360" fmla="*/ 1061785 w 6006665"/>
                  <a:gd name="connsiteY360" fmla="*/ 2511073 h 3006470"/>
                  <a:gd name="connsiteX361" fmla="*/ 1055322 w 6006665"/>
                  <a:gd name="connsiteY361" fmla="*/ 2506990 h 3006470"/>
                  <a:gd name="connsiteX362" fmla="*/ 1049878 w 6006665"/>
                  <a:gd name="connsiteY362" fmla="*/ 2511073 h 3006470"/>
                  <a:gd name="connsiteX363" fmla="*/ 1006701 w 6006665"/>
                  <a:gd name="connsiteY363" fmla="*/ 2483803 h 3006470"/>
                  <a:gd name="connsiteX364" fmla="*/ 924893 w 6006665"/>
                  <a:gd name="connsiteY364" fmla="*/ 2447444 h 3006470"/>
                  <a:gd name="connsiteX365" fmla="*/ 877716 w 6006665"/>
                  <a:gd name="connsiteY365" fmla="*/ 2447444 h 3006470"/>
                  <a:gd name="connsiteX366" fmla="*/ 802724 w 6006665"/>
                  <a:gd name="connsiteY366" fmla="*/ 2511073 h 3006470"/>
                  <a:gd name="connsiteX367" fmla="*/ 798179 w 6006665"/>
                  <a:gd name="connsiteY367" fmla="*/ 2554250 h 3006470"/>
                  <a:gd name="connsiteX368" fmla="*/ 787406 w 6006665"/>
                  <a:gd name="connsiteY368" fmla="*/ 2543477 h 3006470"/>
                  <a:gd name="connsiteX369" fmla="*/ 786272 w 6006665"/>
                  <a:gd name="connsiteY369" fmla="*/ 2554250 h 3006470"/>
                  <a:gd name="connsiteX370" fmla="*/ 756063 w 6006665"/>
                  <a:gd name="connsiteY370" fmla="*/ 2524040 h 3006470"/>
                  <a:gd name="connsiteX371" fmla="*/ 732278 w 6006665"/>
                  <a:gd name="connsiteY371" fmla="*/ 2581519 h 3006470"/>
                  <a:gd name="connsiteX372" fmla="*/ 743640 w 6006665"/>
                  <a:gd name="connsiteY372" fmla="*/ 2590609 h 3006470"/>
                  <a:gd name="connsiteX373" fmla="*/ 723188 w 6006665"/>
                  <a:gd name="connsiteY373" fmla="*/ 2633786 h 3006470"/>
                  <a:gd name="connsiteX374" fmla="*/ 747026 w 6006665"/>
                  <a:gd name="connsiteY374" fmla="*/ 2670627 h 3006470"/>
                  <a:gd name="connsiteX375" fmla="*/ 763548 w 6006665"/>
                  <a:gd name="connsiteY375" fmla="*/ 2667873 h 3006470"/>
                  <a:gd name="connsiteX376" fmla="*/ 764871 w 6006665"/>
                  <a:gd name="connsiteY376" fmla="*/ 2669637 h 3006470"/>
                  <a:gd name="connsiteX377" fmla="*/ 775455 w 6006665"/>
                  <a:gd name="connsiteY377" fmla="*/ 2667873 h 3006470"/>
                  <a:gd name="connsiteX378" fmla="*/ 802724 w 6006665"/>
                  <a:gd name="connsiteY378" fmla="*/ 2704232 h 3006470"/>
                  <a:gd name="connsiteX379" fmla="*/ 798179 w 6006665"/>
                  <a:gd name="connsiteY379" fmla="*/ 2731502 h 3006470"/>
                  <a:gd name="connsiteX380" fmla="*/ 818632 w 6006665"/>
                  <a:gd name="connsiteY380" fmla="*/ 2742864 h 3006470"/>
                  <a:gd name="connsiteX381" fmla="*/ 802724 w 6006665"/>
                  <a:gd name="connsiteY381" fmla="*/ 2774679 h 3006470"/>
                  <a:gd name="connsiteX382" fmla="*/ 766365 w 6006665"/>
                  <a:gd name="connsiteY382" fmla="*/ 2779224 h 3006470"/>
                  <a:gd name="connsiteX383" fmla="*/ 727733 w 6006665"/>
                  <a:gd name="connsiteY383" fmla="*/ 2838308 h 3006470"/>
                  <a:gd name="connsiteX384" fmla="*/ 759548 w 6006665"/>
                  <a:gd name="connsiteY384" fmla="*/ 2881485 h 3006470"/>
                  <a:gd name="connsiteX385" fmla="*/ 759548 w 6006665"/>
                  <a:gd name="connsiteY385" fmla="*/ 2920116 h 3006470"/>
                  <a:gd name="connsiteX386" fmla="*/ 798179 w 6006665"/>
                  <a:gd name="connsiteY386" fmla="*/ 2979201 h 3006470"/>
                  <a:gd name="connsiteX387" fmla="*/ 775455 w 6006665"/>
                  <a:gd name="connsiteY387" fmla="*/ 2995108 h 3006470"/>
                  <a:gd name="connsiteX388" fmla="*/ 770910 w 6006665"/>
                  <a:gd name="connsiteY388" fmla="*/ 3006470 h 3006470"/>
                  <a:gd name="connsiteX389" fmla="*/ 759003 w 6006665"/>
                  <a:gd name="connsiteY389" fmla="*/ 3006470 h 3006470"/>
                  <a:gd name="connsiteX390" fmla="*/ 755003 w 6006665"/>
                  <a:gd name="connsiteY390" fmla="*/ 3006470 h 3006470"/>
                  <a:gd name="connsiteX391" fmla="*/ 743096 w 6006665"/>
                  <a:gd name="connsiteY391" fmla="*/ 3006470 h 3006470"/>
                  <a:gd name="connsiteX392" fmla="*/ 715826 w 6006665"/>
                  <a:gd name="connsiteY392" fmla="*/ 2972383 h 3006470"/>
                  <a:gd name="connsiteX393" fmla="*/ 704464 w 6006665"/>
                  <a:gd name="connsiteY393" fmla="*/ 2972383 h 3006470"/>
                  <a:gd name="connsiteX394" fmla="*/ 684012 w 6006665"/>
                  <a:gd name="connsiteY394" fmla="*/ 2963293 h 3006470"/>
                  <a:gd name="connsiteX395" fmla="*/ 672649 w 6006665"/>
                  <a:gd name="connsiteY395" fmla="*/ 2940569 h 3006470"/>
                  <a:gd name="connsiteX396" fmla="*/ 645222 w 6006665"/>
                  <a:gd name="connsiteY396" fmla="*/ 2932732 h 3006470"/>
                  <a:gd name="connsiteX397" fmla="*/ 625472 w 6006665"/>
                  <a:gd name="connsiteY397" fmla="*/ 2936024 h 3006470"/>
                  <a:gd name="connsiteX398" fmla="*/ 623771 w 6006665"/>
                  <a:gd name="connsiteY398" fmla="*/ 2934323 h 3006470"/>
                  <a:gd name="connsiteX399" fmla="*/ 613565 w 6006665"/>
                  <a:gd name="connsiteY399" fmla="*/ 2936024 h 3006470"/>
                  <a:gd name="connsiteX400" fmla="*/ 609020 w 6006665"/>
                  <a:gd name="connsiteY400" fmla="*/ 2931479 h 3006470"/>
                  <a:gd name="connsiteX401" fmla="*/ 559026 w 6006665"/>
                  <a:gd name="connsiteY401" fmla="*/ 2904209 h 3006470"/>
                  <a:gd name="connsiteX402" fmla="*/ 506760 w 6006665"/>
                  <a:gd name="connsiteY402" fmla="*/ 2897392 h 3006470"/>
                  <a:gd name="connsiteX403" fmla="*/ 483280 w 6006665"/>
                  <a:gd name="connsiteY403" fmla="*/ 2890683 h 3006470"/>
                  <a:gd name="connsiteX404" fmla="*/ 480035 w 6006665"/>
                  <a:gd name="connsiteY404" fmla="*/ 2892847 h 3006470"/>
                  <a:gd name="connsiteX405" fmla="*/ 475042 w 6006665"/>
                  <a:gd name="connsiteY405" fmla="*/ 2888329 h 3006470"/>
                  <a:gd name="connsiteX406" fmla="*/ 474945 w 6006665"/>
                  <a:gd name="connsiteY406" fmla="*/ 2888302 h 3006470"/>
                  <a:gd name="connsiteX407" fmla="*/ 468128 w 6006665"/>
                  <a:gd name="connsiteY407" fmla="*/ 2892847 h 3006470"/>
                  <a:gd name="connsiteX408" fmla="*/ 420406 w 6006665"/>
                  <a:gd name="connsiteY408" fmla="*/ 2849670 h 3006470"/>
                  <a:gd name="connsiteX409" fmla="*/ 381774 w 6006665"/>
                  <a:gd name="connsiteY409" fmla="*/ 2833763 h 3006470"/>
                  <a:gd name="connsiteX410" fmla="*/ 349960 w 6006665"/>
                  <a:gd name="connsiteY410" fmla="*/ 2801948 h 3006470"/>
                  <a:gd name="connsiteX411" fmla="*/ 377229 w 6006665"/>
                  <a:gd name="connsiteY411" fmla="*/ 2795131 h 3006470"/>
                  <a:gd name="connsiteX412" fmla="*/ 404499 w 6006665"/>
                  <a:gd name="connsiteY412" fmla="*/ 2747409 h 3006470"/>
                  <a:gd name="connsiteX413" fmla="*/ 388591 w 6006665"/>
                  <a:gd name="connsiteY413" fmla="*/ 2731502 h 3006470"/>
                  <a:gd name="connsiteX414" fmla="*/ 440858 w 6006665"/>
                  <a:gd name="connsiteY414" fmla="*/ 2704232 h 3006470"/>
                  <a:gd name="connsiteX415" fmla="*/ 440858 w 6006665"/>
                  <a:gd name="connsiteY415" fmla="*/ 2701176 h 3006470"/>
                  <a:gd name="connsiteX416" fmla="*/ 416406 w 6006665"/>
                  <a:gd name="connsiteY416" fmla="*/ 2704232 h 3006470"/>
                  <a:gd name="connsiteX417" fmla="*/ 416406 w 6006665"/>
                  <a:gd name="connsiteY417" fmla="*/ 2702744 h 3006470"/>
                  <a:gd name="connsiteX418" fmla="*/ 404499 w 6006665"/>
                  <a:gd name="connsiteY418" fmla="*/ 2704232 h 3006470"/>
                  <a:gd name="connsiteX419" fmla="*/ 404499 w 6006665"/>
                  <a:gd name="connsiteY419" fmla="*/ 2683780 h 3006470"/>
                  <a:gd name="connsiteX420" fmla="*/ 424951 w 6006665"/>
                  <a:gd name="connsiteY420" fmla="*/ 2667873 h 3006470"/>
                  <a:gd name="connsiteX421" fmla="*/ 463583 w 6006665"/>
                  <a:gd name="connsiteY421" fmla="*/ 2661056 h 3006470"/>
                  <a:gd name="connsiteX422" fmla="*/ 468128 w 6006665"/>
                  <a:gd name="connsiteY422" fmla="*/ 2645148 h 3006470"/>
                  <a:gd name="connsiteX423" fmla="*/ 456765 w 6006665"/>
                  <a:gd name="connsiteY423" fmla="*/ 2613334 h 3006470"/>
                  <a:gd name="connsiteX424" fmla="*/ 474945 w 6006665"/>
                  <a:gd name="connsiteY424" fmla="*/ 2586064 h 3006470"/>
                  <a:gd name="connsiteX425" fmla="*/ 474945 w 6006665"/>
                  <a:gd name="connsiteY425" fmla="*/ 2565612 h 3006470"/>
                  <a:gd name="connsiteX426" fmla="*/ 420406 w 6006665"/>
                  <a:gd name="connsiteY426" fmla="*/ 2547432 h 3006470"/>
                  <a:gd name="connsiteX427" fmla="*/ 409588 w 6006665"/>
                  <a:gd name="connsiteY427" fmla="*/ 2547432 h 3006470"/>
                  <a:gd name="connsiteX428" fmla="*/ 397681 w 6006665"/>
                  <a:gd name="connsiteY428" fmla="*/ 2547432 h 3006470"/>
                  <a:gd name="connsiteX429" fmla="*/ 379485 w 6006665"/>
                  <a:gd name="connsiteY429" fmla="*/ 2525193 h 3006470"/>
                  <a:gd name="connsiteX430" fmla="*/ 357322 w 6006665"/>
                  <a:gd name="connsiteY430" fmla="*/ 2531525 h 3006470"/>
                  <a:gd name="connsiteX431" fmla="*/ 352842 w 6006665"/>
                  <a:gd name="connsiteY431" fmla="*/ 2529403 h 3006470"/>
                  <a:gd name="connsiteX432" fmla="*/ 345415 w 6006665"/>
                  <a:gd name="connsiteY432" fmla="*/ 2531525 h 3006470"/>
                  <a:gd name="connsiteX433" fmla="*/ 302238 w 6006665"/>
                  <a:gd name="connsiteY433" fmla="*/ 2511073 h 3006470"/>
                  <a:gd name="connsiteX434" fmla="*/ 302238 w 6006665"/>
                  <a:gd name="connsiteY434" fmla="*/ 2499711 h 3006470"/>
                  <a:gd name="connsiteX435" fmla="*/ 286331 w 6006665"/>
                  <a:gd name="connsiteY435" fmla="*/ 2472441 h 3006470"/>
                  <a:gd name="connsiteX436" fmla="*/ 270968 w 6006665"/>
                  <a:gd name="connsiteY436" fmla="*/ 2472441 h 3006470"/>
                  <a:gd name="connsiteX437" fmla="*/ 259061 w 6006665"/>
                  <a:gd name="connsiteY437" fmla="*/ 2472441 h 3006470"/>
                  <a:gd name="connsiteX438" fmla="*/ 254516 w 6006665"/>
                  <a:gd name="connsiteY438" fmla="*/ 2456534 h 3006470"/>
                  <a:gd name="connsiteX439" fmla="*/ 263606 w 6006665"/>
                  <a:gd name="connsiteY439" fmla="*/ 2440627 h 3006470"/>
                  <a:gd name="connsiteX440" fmla="*/ 243991 w 6006665"/>
                  <a:gd name="connsiteY440" fmla="*/ 2410114 h 3006470"/>
                  <a:gd name="connsiteX441" fmla="*/ 216429 w 6006665"/>
                  <a:gd name="connsiteY441" fmla="*/ 2413357 h 3006470"/>
                  <a:gd name="connsiteX442" fmla="*/ 212956 w 6006665"/>
                  <a:gd name="connsiteY442" fmla="*/ 2412365 h 3006470"/>
                  <a:gd name="connsiteX443" fmla="*/ 204522 w 6006665"/>
                  <a:gd name="connsiteY443" fmla="*/ 2413357 h 3006470"/>
                  <a:gd name="connsiteX444" fmla="*/ 199623 w 6006665"/>
                  <a:gd name="connsiteY444" fmla="*/ 2411957 h 3006470"/>
                  <a:gd name="connsiteX445" fmla="*/ 195977 w 6006665"/>
                  <a:gd name="connsiteY445" fmla="*/ 2424719 h 3006470"/>
                  <a:gd name="connsiteX446" fmla="*/ 184968 w 6006665"/>
                  <a:gd name="connsiteY446" fmla="*/ 2421574 h 3006470"/>
                  <a:gd name="connsiteX447" fmla="*/ 184070 w 6006665"/>
                  <a:gd name="connsiteY447" fmla="*/ 2424719 h 3006470"/>
                  <a:gd name="connsiteX448" fmla="*/ 168163 w 6006665"/>
                  <a:gd name="connsiteY448" fmla="*/ 2420174 h 3006470"/>
                  <a:gd name="connsiteX449" fmla="*/ 156800 w 6006665"/>
                  <a:gd name="connsiteY449" fmla="*/ 2381542 h 3006470"/>
                  <a:gd name="connsiteX450" fmla="*/ 152255 w 6006665"/>
                  <a:gd name="connsiteY450" fmla="*/ 2365635 h 3006470"/>
                  <a:gd name="connsiteX451" fmla="*/ 156800 w 6006665"/>
                  <a:gd name="connsiteY451" fmla="*/ 2361090 h 3006470"/>
                  <a:gd name="connsiteX452" fmla="*/ 168707 w 6006665"/>
                  <a:gd name="connsiteY452" fmla="*/ 2361090 h 3006470"/>
                  <a:gd name="connsiteX453" fmla="*/ 188615 w 6006665"/>
                  <a:gd name="connsiteY453" fmla="*/ 2361090 h 3006470"/>
                  <a:gd name="connsiteX454" fmla="*/ 199977 w 6006665"/>
                  <a:gd name="connsiteY454" fmla="*/ 2349728 h 3006470"/>
                  <a:gd name="connsiteX455" fmla="*/ 188615 w 6006665"/>
                  <a:gd name="connsiteY455" fmla="*/ 2327003 h 3006470"/>
                  <a:gd name="connsiteX456" fmla="*/ 168163 w 6006665"/>
                  <a:gd name="connsiteY456" fmla="*/ 2317914 h 3006470"/>
                  <a:gd name="connsiteX457" fmla="*/ 168163 w 6006665"/>
                  <a:gd name="connsiteY457" fmla="*/ 2311096 h 3006470"/>
                  <a:gd name="connsiteX458" fmla="*/ 152255 w 6006665"/>
                  <a:gd name="connsiteY458" fmla="*/ 2295189 h 3006470"/>
                  <a:gd name="connsiteX459" fmla="*/ 129531 w 6006665"/>
                  <a:gd name="connsiteY459" fmla="*/ 2258829 h 3006470"/>
                  <a:gd name="connsiteX460" fmla="*/ 140893 w 6006665"/>
                  <a:gd name="connsiteY460" fmla="*/ 2236105 h 3006470"/>
                  <a:gd name="connsiteX461" fmla="*/ 136348 w 6006665"/>
                  <a:gd name="connsiteY461" fmla="*/ 2208835 h 3006470"/>
                  <a:gd name="connsiteX462" fmla="*/ 103789 w 6006665"/>
                  <a:gd name="connsiteY462" fmla="*/ 2195428 h 3006470"/>
                  <a:gd name="connsiteX463" fmla="*/ 93716 w 6006665"/>
                  <a:gd name="connsiteY463" fmla="*/ 2199745 h 3006470"/>
                  <a:gd name="connsiteX464" fmla="*/ 91868 w 6006665"/>
                  <a:gd name="connsiteY464" fmla="*/ 2195434 h 3006470"/>
                  <a:gd name="connsiteX465" fmla="*/ 81809 w 6006665"/>
                  <a:gd name="connsiteY465" fmla="*/ 2199745 h 3006470"/>
                  <a:gd name="connsiteX466" fmla="*/ 74992 w 6006665"/>
                  <a:gd name="connsiteY466" fmla="*/ 2183838 h 3006470"/>
                  <a:gd name="connsiteX467" fmla="*/ 34087 w 6006665"/>
                  <a:gd name="connsiteY467" fmla="*/ 2172476 h 3006470"/>
                  <a:gd name="connsiteX468" fmla="*/ 22725 w 6006665"/>
                  <a:gd name="connsiteY468" fmla="*/ 2129299 h 3006470"/>
                  <a:gd name="connsiteX469" fmla="*/ 22725 w 6006665"/>
                  <a:gd name="connsiteY469" fmla="*/ 2097484 h 3006470"/>
                  <a:gd name="connsiteX470" fmla="*/ 0 w 6006665"/>
                  <a:gd name="connsiteY470" fmla="*/ 2081577 h 3006470"/>
                  <a:gd name="connsiteX471" fmla="*/ 15907 w 6006665"/>
                  <a:gd name="connsiteY471" fmla="*/ 2058853 h 3006470"/>
                  <a:gd name="connsiteX472" fmla="*/ 6818 w 6006665"/>
                  <a:gd name="connsiteY472" fmla="*/ 1995224 h 3006470"/>
                  <a:gd name="connsiteX473" fmla="*/ 34087 w 6006665"/>
                  <a:gd name="connsiteY473" fmla="*/ 1952047 h 3006470"/>
                  <a:gd name="connsiteX474" fmla="*/ 27270 w 6006665"/>
                  <a:gd name="connsiteY474" fmla="*/ 1940685 h 3006470"/>
                  <a:gd name="connsiteX475" fmla="*/ 88743 w 6006665"/>
                  <a:gd name="connsiteY475" fmla="*/ 1895954 h 3006470"/>
                  <a:gd name="connsiteX476" fmla="*/ 27270 w 6006665"/>
                  <a:gd name="connsiteY476" fmla="*/ 1865693 h 3006470"/>
                  <a:gd name="connsiteX477" fmla="*/ 79805 w 6006665"/>
                  <a:gd name="connsiteY477" fmla="*/ 1774684 h 3006470"/>
                  <a:gd name="connsiteX478" fmla="*/ 128972 w 6006665"/>
                  <a:gd name="connsiteY478" fmla="*/ 1737302 h 3006470"/>
                  <a:gd name="connsiteX479" fmla="*/ 162900 w 6006665"/>
                  <a:gd name="connsiteY479" fmla="*/ 1645034 h 3006470"/>
                  <a:gd name="connsiteX480" fmla="*/ 102261 w 6006665"/>
                  <a:gd name="connsiteY480" fmla="*/ 1629357 h 3006470"/>
                  <a:gd name="connsiteX481" fmla="*/ 118168 w 6006665"/>
                  <a:gd name="connsiteY481" fmla="*/ 1574818 h 3006470"/>
                  <a:gd name="connsiteX482" fmla="*/ 86354 w 6006665"/>
                  <a:gd name="connsiteY482" fmla="*/ 1511189 h 3006470"/>
                  <a:gd name="connsiteX483" fmla="*/ 109078 w 6006665"/>
                  <a:gd name="connsiteY483" fmla="*/ 1436197 h 3006470"/>
                  <a:gd name="connsiteX484" fmla="*/ 70447 w 6006665"/>
                  <a:gd name="connsiteY484" fmla="*/ 1333936 h 3006470"/>
                  <a:gd name="connsiteX485" fmla="*/ 102261 w 6006665"/>
                  <a:gd name="connsiteY485" fmla="*/ 1263490 h 3006470"/>
                  <a:gd name="connsiteX486" fmla="*/ 43177 w 6006665"/>
                  <a:gd name="connsiteY486" fmla="*/ 1197589 h 3006470"/>
                  <a:gd name="connsiteX487" fmla="*/ 49994 w 6006665"/>
                  <a:gd name="connsiteY487" fmla="*/ 1122597 h 3006470"/>
                  <a:gd name="connsiteX488" fmla="*/ 81809 w 6006665"/>
                  <a:gd name="connsiteY488" fmla="*/ 1118052 h 3006470"/>
                  <a:gd name="connsiteX489" fmla="*/ 145438 w 6006665"/>
                  <a:gd name="connsiteY489" fmla="*/ 1074876 h 3006470"/>
                  <a:gd name="connsiteX490" fmla="*/ 184070 w 6006665"/>
                  <a:gd name="connsiteY490" fmla="*/ 1036244 h 3006470"/>
                  <a:gd name="connsiteX491" fmla="*/ 189699 w 6006665"/>
                  <a:gd name="connsiteY491" fmla="*/ 1042522 h 3006470"/>
                  <a:gd name="connsiteX492" fmla="*/ 195977 w 6006665"/>
                  <a:gd name="connsiteY492" fmla="*/ 1036244 h 3006470"/>
                  <a:gd name="connsiteX493" fmla="*/ 255061 w 6006665"/>
                  <a:gd name="connsiteY493" fmla="*/ 1102145 h 3006470"/>
                  <a:gd name="connsiteX494" fmla="*/ 350504 w 6006665"/>
                  <a:gd name="connsiteY494" fmla="*/ 1122597 h 3006470"/>
                  <a:gd name="connsiteX495" fmla="*/ 454806 w 6006665"/>
                  <a:gd name="connsiteY495" fmla="*/ 1205729 h 3006470"/>
                  <a:gd name="connsiteX496" fmla="*/ 486621 w 6006665"/>
                  <a:gd name="connsiteY496" fmla="*/ 1283942 h 3006470"/>
                  <a:gd name="connsiteX497" fmla="*/ 523211 w 6006665"/>
                  <a:gd name="connsiteY497" fmla="*/ 1343026 h 3006470"/>
                  <a:gd name="connsiteX498" fmla="*/ 486852 w 6006665"/>
                  <a:gd name="connsiteY498" fmla="*/ 1397565 h 3006470"/>
                  <a:gd name="connsiteX499" fmla="*/ 420951 w 6006665"/>
                  <a:gd name="connsiteY499" fmla="*/ 1418018 h 3006470"/>
                  <a:gd name="connsiteX500" fmla="*/ 415909 w 6006665"/>
                  <a:gd name="connsiteY500" fmla="*/ 1415887 h 3006470"/>
                  <a:gd name="connsiteX501" fmla="*/ 409044 w 6006665"/>
                  <a:gd name="connsiteY501" fmla="*/ 1418018 h 3006470"/>
                  <a:gd name="connsiteX502" fmla="*/ 252950 w 6006665"/>
                  <a:gd name="connsiteY502" fmla="*/ 1352062 h 3006470"/>
                  <a:gd name="connsiteX503" fmla="*/ 268926 w 6006665"/>
                  <a:gd name="connsiteY503" fmla="*/ 1346738 h 3006470"/>
                  <a:gd name="connsiteX504" fmla="*/ 291420 w 6006665"/>
                  <a:gd name="connsiteY504" fmla="*/ 1429380 h 3006470"/>
                  <a:gd name="connsiteX505" fmla="*/ 291420 w 6006665"/>
                  <a:gd name="connsiteY505" fmla="*/ 1468012 h 3006470"/>
                  <a:gd name="connsiteX506" fmla="*/ 298238 w 6006665"/>
                  <a:gd name="connsiteY506" fmla="*/ 1554366 h 3006470"/>
                  <a:gd name="connsiteX507" fmla="*/ 345959 w 6006665"/>
                  <a:gd name="connsiteY507" fmla="*/ 1586180 h 3006470"/>
                  <a:gd name="connsiteX508" fmla="*/ 362087 w 6006665"/>
                  <a:gd name="connsiteY508" fmla="*/ 1595588 h 3006470"/>
                  <a:gd name="connsiteX509" fmla="*/ 365867 w 6006665"/>
                  <a:gd name="connsiteY509" fmla="*/ 1563455 h 3006470"/>
                  <a:gd name="connsiteX510" fmla="*/ 345415 w 6006665"/>
                  <a:gd name="connsiteY510" fmla="*/ 1527096 h 3006470"/>
                  <a:gd name="connsiteX511" fmla="*/ 365867 w 6006665"/>
                  <a:gd name="connsiteY511" fmla="*/ 1495281 h 3006470"/>
                  <a:gd name="connsiteX512" fmla="*/ 374560 w 6006665"/>
                  <a:gd name="connsiteY512" fmla="*/ 1500280 h 3006470"/>
                  <a:gd name="connsiteX513" fmla="*/ 377774 w 6006665"/>
                  <a:gd name="connsiteY513" fmla="*/ 1495281 h 3006470"/>
                  <a:gd name="connsiteX514" fmla="*/ 461933 w 6006665"/>
                  <a:gd name="connsiteY514" fmla="*/ 1543673 h 3006470"/>
                  <a:gd name="connsiteX515" fmla="*/ 484035 w 6006665"/>
                  <a:gd name="connsiteY515" fmla="*/ 1527096 h 3006470"/>
                  <a:gd name="connsiteX516" fmla="*/ 463583 w 6006665"/>
                  <a:gd name="connsiteY516" fmla="*/ 1461194 h 3006470"/>
                  <a:gd name="connsiteX517" fmla="*/ 549936 w 6006665"/>
                  <a:gd name="connsiteY517" fmla="*/ 1374841 h 3006470"/>
                  <a:gd name="connsiteX518" fmla="*/ 559742 w 6006665"/>
                  <a:gd name="connsiteY518" fmla="*/ 1376942 h 3006470"/>
                  <a:gd name="connsiteX519" fmla="*/ 561843 w 6006665"/>
                  <a:gd name="connsiteY519" fmla="*/ 1374841 h 3006470"/>
                  <a:gd name="connsiteX520" fmla="*/ 593658 w 6006665"/>
                  <a:gd name="connsiteY520" fmla="*/ 1381658 h 3006470"/>
                  <a:gd name="connsiteX521" fmla="*/ 620945 w 6006665"/>
                  <a:gd name="connsiteY521" fmla="*/ 1405535 h 3006470"/>
                  <a:gd name="connsiteX522" fmla="*/ 640835 w 6006665"/>
                  <a:gd name="connsiteY522" fmla="*/ 1349844 h 3006470"/>
                  <a:gd name="connsiteX523" fmla="*/ 609020 w 6006665"/>
                  <a:gd name="connsiteY523" fmla="*/ 1295305 h 3006470"/>
                  <a:gd name="connsiteX524" fmla="*/ 624928 w 6006665"/>
                  <a:gd name="connsiteY524" fmla="*/ 1236221 h 3006470"/>
                  <a:gd name="connsiteX525" fmla="*/ 597658 w 6006665"/>
                  <a:gd name="connsiteY525" fmla="*/ 1177136 h 3006470"/>
                  <a:gd name="connsiteX526" fmla="*/ 611562 w 6006665"/>
                  <a:gd name="connsiteY526" fmla="*/ 1181462 h 3006470"/>
                  <a:gd name="connsiteX527" fmla="*/ 609565 w 6006665"/>
                  <a:gd name="connsiteY527" fmla="*/ 1177136 h 3006470"/>
                  <a:gd name="connsiteX528" fmla="*/ 711826 w 6006665"/>
                  <a:gd name="connsiteY528" fmla="*/ 1208951 h 3006470"/>
                  <a:gd name="connsiteX529" fmla="*/ 732278 w 6006665"/>
                  <a:gd name="connsiteY529" fmla="*/ 1263490 h 3006470"/>
                  <a:gd name="connsiteX530" fmla="*/ 684556 w 6006665"/>
                  <a:gd name="connsiteY530" fmla="*/ 1274852 h 3006470"/>
                  <a:gd name="connsiteX531" fmla="*/ 684556 w 6006665"/>
                  <a:gd name="connsiteY531" fmla="*/ 1327119 h 3006470"/>
                  <a:gd name="connsiteX532" fmla="*/ 713309 w 6006665"/>
                  <a:gd name="connsiteY532" fmla="*/ 1355872 h 3006470"/>
                  <a:gd name="connsiteX533" fmla="*/ 763548 w 6006665"/>
                  <a:gd name="connsiteY533" fmla="*/ 1338481 h 3006470"/>
                  <a:gd name="connsiteX534" fmla="*/ 770365 w 6006665"/>
                  <a:gd name="connsiteY534" fmla="*/ 1279397 h 3006470"/>
                  <a:gd name="connsiteX535" fmla="*/ 845357 w 6006665"/>
                  <a:gd name="connsiteY535" fmla="*/ 1188761 h 3006470"/>
                  <a:gd name="connsiteX536" fmla="*/ 917728 w 6006665"/>
                  <a:gd name="connsiteY536" fmla="*/ 1145322 h 3006470"/>
                  <a:gd name="connsiteX537" fmla="*/ 918194 w 6006665"/>
                  <a:gd name="connsiteY537" fmla="*/ 1198147 h 3006470"/>
                  <a:gd name="connsiteX538" fmla="*/ 975937 w 6006665"/>
                  <a:gd name="connsiteY538" fmla="*/ 1115283 h 3006470"/>
                  <a:gd name="connsiteX539" fmla="*/ 1074397 w 6006665"/>
                  <a:gd name="connsiteY539" fmla="*/ 1141283 h 3006470"/>
                  <a:gd name="connsiteX540" fmla="*/ 979977 w 6006665"/>
                  <a:gd name="connsiteY540" fmla="*/ 1213496 h 3006470"/>
                  <a:gd name="connsiteX541" fmla="*/ 1012666 w 6006665"/>
                  <a:gd name="connsiteY541" fmla="*/ 1218657 h 3006470"/>
                  <a:gd name="connsiteX542" fmla="*/ 1038516 w 6006665"/>
                  <a:gd name="connsiteY542" fmla="*/ 1188499 h 3006470"/>
                  <a:gd name="connsiteX543" fmla="*/ 1050423 w 6006665"/>
                  <a:gd name="connsiteY543" fmla="*/ 1188499 h 3006470"/>
                  <a:gd name="connsiteX544" fmla="*/ 1108962 w 6006665"/>
                  <a:gd name="connsiteY544" fmla="*/ 1188499 h 3006470"/>
                  <a:gd name="connsiteX545" fmla="*/ 1161229 w 6006665"/>
                  <a:gd name="connsiteY545" fmla="*/ 1145322 h 3006470"/>
                  <a:gd name="connsiteX546" fmla="*/ 1165711 w 6006665"/>
                  <a:gd name="connsiteY546" fmla="*/ 1151456 h 3006470"/>
                  <a:gd name="connsiteX547" fmla="*/ 1160939 w 6006665"/>
                  <a:gd name="connsiteY547" fmla="*/ 1169715 h 3006470"/>
                  <a:gd name="connsiteX548" fmla="*/ 1210035 w 6006665"/>
                  <a:gd name="connsiteY548" fmla="*/ 1195815 h 3006470"/>
                  <a:gd name="connsiteX549" fmla="*/ 1247583 w 6006665"/>
                  <a:gd name="connsiteY549" fmla="*/ 1138505 h 3006470"/>
                  <a:gd name="connsiteX550" fmla="*/ 1211223 w 6006665"/>
                  <a:gd name="connsiteY550" fmla="*/ 1079421 h 3006470"/>
                  <a:gd name="connsiteX551" fmla="*/ 1227130 w 6006665"/>
                  <a:gd name="connsiteY551" fmla="*/ 1043061 h 3006470"/>
                  <a:gd name="connsiteX552" fmla="*/ 1237665 w 6006665"/>
                  <a:gd name="connsiteY552" fmla="*/ 1046199 h 3006470"/>
                  <a:gd name="connsiteX553" fmla="*/ 1251910 w 6006665"/>
                  <a:gd name="connsiteY553" fmla="*/ 1017311 h 3006470"/>
                  <a:gd name="connsiteX554" fmla="*/ 1345843 w 6006665"/>
                  <a:gd name="connsiteY554" fmla="*/ 1074876 h 3006470"/>
                  <a:gd name="connsiteX555" fmla="*/ 1400382 w 6006665"/>
                  <a:gd name="connsiteY555" fmla="*/ 1106690 h 3006470"/>
                  <a:gd name="connsiteX556" fmla="*/ 1519756 w 6006665"/>
                  <a:gd name="connsiteY556" fmla="*/ 1213274 h 3006470"/>
                  <a:gd name="connsiteX557" fmla="*/ 1543003 w 6006665"/>
                  <a:gd name="connsiteY557" fmla="*/ 1172592 h 3006470"/>
                  <a:gd name="connsiteX558" fmla="*/ 1506643 w 6006665"/>
                  <a:gd name="connsiteY558" fmla="*/ 1118052 h 3006470"/>
                  <a:gd name="connsiteX559" fmla="*/ 1506643 w 6006665"/>
                  <a:gd name="connsiteY559" fmla="*/ 1095328 h 3006470"/>
                  <a:gd name="connsiteX560" fmla="*/ 1463467 w 6006665"/>
                  <a:gd name="connsiteY560" fmla="*/ 1086238 h 3006470"/>
                  <a:gd name="connsiteX561" fmla="*/ 1472556 w 6006665"/>
                  <a:gd name="connsiteY561" fmla="*/ 1036244 h 3006470"/>
                  <a:gd name="connsiteX562" fmla="*/ 1452104 w 6006665"/>
                  <a:gd name="connsiteY562" fmla="*/ 949890 h 3006470"/>
                  <a:gd name="connsiteX563" fmla="*/ 1439230 w 6006665"/>
                  <a:gd name="connsiteY563" fmla="*/ 900656 h 3006470"/>
                  <a:gd name="connsiteX564" fmla="*/ 1496803 w 6006665"/>
                  <a:gd name="connsiteY564" fmla="*/ 806980 h 3006470"/>
                  <a:gd name="connsiteX565" fmla="*/ 1543003 w 6006665"/>
                  <a:gd name="connsiteY565" fmla="*/ 697647 h 3006470"/>
                  <a:gd name="connsiteX566" fmla="*/ 1570272 w 6006665"/>
                  <a:gd name="connsiteY566" fmla="*/ 677194 h 3006470"/>
                  <a:gd name="connsiteX567" fmla="*/ 1578688 w 6006665"/>
                  <a:gd name="connsiteY567" fmla="*/ 679813 h 3006470"/>
                  <a:gd name="connsiteX568" fmla="*/ 1620802 w 6006665"/>
                  <a:gd name="connsiteY568" fmla="*/ 660028 h 3006470"/>
                  <a:gd name="connsiteX569" fmla="*/ 1684440 w 6006665"/>
                  <a:gd name="connsiteY569" fmla="*/ 709009 h 3006470"/>
                  <a:gd name="connsiteX570" fmla="*/ 1688985 w 6006665"/>
                  <a:gd name="connsiteY570" fmla="*/ 779455 h 3006470"/>
                  <a:gd name="connsiteX571" fmla="*/ 1652625 w 6006665"/>
                  <a:gd name="connsiteY571" fmla="*/ 870354 h 3006470"/>
                  <a:gd name="connsiteX572" fmla="*/ 1679895 w 6006665"/>
                  <a:gd name="connsiteY572" fmla="*/ 908986 h 3006470"/>
                  <a:gd name="connsiteX573" fmla="*/ 1688985 w 6006665"/>
                  <a:gd name="connsiteY573" fmla="*/ 983977 h 3006470"/>
                  <a:gd name="connsiteX574" fmla="*/ 1679895 w 6006665"/>
                  <a:gd name="connsiteY574" fmla="*/ 1129415 h 3006470"/>
                  <a:gd name="connsiteX575" fmla="*/ 1723072 w 6006665"/>
                  <a:gd name="connsiteY575" fmla="*/ 1193044 h 3006470"/>
                  <a:gd name="connsiteX576" fmla="*/ 1704892 w 6006665"/>
                  <a:gd name="connsiteY576" fmla="*/ 1256673 h 3006470"/>
                  <a:gd name="connsiteX577" fmla="*/ 1636718 w 6006665"/>
                  <a:gd name="connsiteY577" fmla="*/ 1393021 h 3006470"/>
                  <a:gd name="connsiteX578" fmla="*/ 1662494 w 6006665"/>
                  <a:gd name="connsiteY578" fmla="*/ 1399465 h 3006470"/>
                  <a:gd name="connsiteX579" fmla="*/ 1677078 w 6006665"/>
                  <a:gd name="connsiteY579" fmla="*/ 1370296 h 3006470"/>
                  <a:gd name="connsiteX580" fmla="*/ 1720255 w 6006665"/>
                  <a:gd name="connsiteY580" fmla="*/ 1349844 h 3006470"/>
                  <a:gd name="connsiteX581" fmla="*/ 1731617 w 6006665"/>
                  <a:gd name="connsiteY581" fmla="*/ 1299850 h 3006470"/>
                  <a:gd name="connsiteX582" fmla="*/ 1758887 w 6006665"/>
                  <a:gd name="connsiteY582" fmla="*/ 1256673 h 3006470"/>
                  <a:gd name="connsiteX583" fmla="*/ 1760555 w 6006665"/>
                  <a:gd name="connsiteY583" fmla="*/ 1191490 h 3006470"/>
                  <a:gd name="connsiteX584" fmla="*/ 1758886 w 6006665"/>
                  <a:gd name="connsiteY584" fmla="*/ 1085173 h 3006470"/>
                  <a:gd name="connsiteX585" fmla="*/ 1923055 w 6006665"/>
                  <a:gd name="connsiteY585" fmla="*/ 1122597 h 3006470"/>
                  <a:gd name="connsiteX586" fmla="*/ 1887300 w 6006665"/>
                  <a:gd name="connsiteY586" fmla="*/ 1070329 h 3006470"/>
                  <a:gd name="connsiteX587" fmla="*/ 1785604 w 6006665"/>
                  <a:gd name="connsiteY587" fmla="*/ 1036860 h 3006470"/>
                  <a:gd name="connsiteX588" fmla="*/ 1736162 w 6006665"/>
                  <a:gd name="connsiteY588" fmla="*/ 961252 h 3006470"/>
                  <a:gd name="connsiteX589" fmla="*/ 1688440 w 6006665"/>
                  <a:gd name="connsiteY589" fmla="*/ 865809 h 3006470"/>
                  <a:gd name="connsiteX590" fmla="*/ 1752069 w 6006665"/>
                  <a:gd name="connsiteY590" fmla="*/ 788545 h 3006470"/>
                  <a:gd name="connsiteX591" fmla="*/ 1747524 w 6006665"/>
                  <a:gd name="connsiteY591" fmla="*/ 704464 h 3006470"/>
                  <a:gd name="connsiteX592" fmla="*/ 1763431 w 6006665"/>
                  <a:gd name="connsiteY592" fmla="*/ 697647 h 3006470"/>
                  <a:gd name="connsiteX593" fmla="*/ 1764877 w 6006665"/>
                  <a:gd name="connsiteY593" fmla="*/ 702130 h 3006470"/>
                  <a:gd name="connsiteX594" fmla="*/ 1775339 w 6006665"/>
                  <a:gd name="connsiteY594" fmla="*/ 697647 h 3006470"/>
                  <a:gd name="connsiteX595" fmla="*/ 1798063 w 6006665"/>
                  <a:gd name="connsiteY595" fmla="*/ 768093 h 3006470"/>
                  <a:gd name="connsiteX596" fmla="*/ 1791454 w 6006665"/>
                  <a:gd name="connsiteY596" fmla="*/ 815304 h 3006470"/>
                  <a:gd name="connsiteX597" fmla="*/ 1854330 w 6006665"/>
                  <a:gd name="connsiteY597" fmla="*/ 772638 h 3006470"/>
                  <a:gd name="connsiteX598" fmla="*/ 1931594 w 6006665"/>
                  <a:gd name="connsiteY598" fmla="*/ 763548 h 3006470"/>
                  <a:gd name="connsiteX599" fmla="*/ 1932772 w 6006665"/>
                  <a:gd name="connsiteY599" fmla="*/ 764810 h 3006470"/>
                  <a:gd name="connsiteX600" fmla="*/ 1949600 w 6006665"/>
                  <a:gd name="connsiteY600" fmla="*/ 800138 h 3006470"/>
                  <a:gd name="connsiteX601" fmla="*/ 2061788 w 6006665"/>
                  <a:gd name="connsiteY601" fmla="*/ 891155 h 3006470"/>
                  <a:gd name="connsiteX602" fmla="*/ 1987802 w 6006665"/>
                  <a:gd name="connsiteY602" fmla="*/ 736278 h 3006470"/>
                  <a:gd name="connsiteX603" fmla="*/ 1963408 w 6006665"/>
                  <a:gd name="connsiteY603" fmla="*/ 595386 h 3006470"/>
                  <a:gd name="connsiteX604" fmla="*/ 2027037 w 6006665"/>
                  <a:gd name="connsiteY604" fmla="*/ 574934 h 3006470"/>
                  <a:gd name="connsiteX605" fmla="*/ 2037269 w 6006665"/>
                  <a:gd name="connsiteY605" fmla="*/ 575472 h 3006470"/>
                  <a:gd name="connsiteX606" fmla="*/ 2038944 w 6006665"/>
                  <a:gd name="connsiteY606" fmla="*/ 574934 h 3006470"/>
                  <a:gd name="connsiteX607" fmla="*/ 2115414 w 6006665"/>
                  <a:gd name="connsiteY607" fmla="*/ 578958 h 3006470"/>
                  <a:gd name="connsiteX608" fmla="*/ 2167179 w 6006665"/>
                  <a:gd name="connsiteY608" fmla="*/ 554733 h 3006470"/>
                  <a:gd name="connsiteX609" fmla="*/ 2146473 w 6006665"/>
                  <a:gd name="connsiteY609" fmla="*/ 488832 h 3006470"/>
                  <a:gd name="connsiteX610" fmla="*/ 2169957 w 6006665"/>
                  <a:gd name="connsiteY610" fmla="*/ 449431 h 3006470"/>
                  <a:gd name="connsiteX611" fmla="*/ 2264632 w 6006665"/>
                  <a:gd name="connsiteY611" fmla="*/ 393389 h 3006470"/>
                  <a:gd name="connsiteX612" fmla="*/ 2317913 w 6006665"/>
                  <a:gd name="connsiteY612" fmla="*/ 322690 h 3006470"/>
                  <a:gd name="connsiteX613" fmla="*/ 2385841 w 6006665"/>
                  <a:gd name="connsiteY613" fmla="*/ 343134 h 3006470"/>
                  <a:gd name="connsiteX614" fmla="*/ 2429263 w 6006665"/>
                  <a:gd name="connsiteY614" fmla="*/ 263606 h 3006470"/>
                  <a:gd name="connsiteX615" fmla="*/ 2526979 w 6006665"/>
                  <a:gd name="connsiteY615" fmla="*/ 252244 h 3006470"/>
                  <a:gd name="connsiteX616" fmla="*/ 2528058 w 6006665"/>
                  <a:gd name="connsiteY616" fmla="*/ 253503 h 3006470"/>
                  <a:gd name="connsiteX617" fmla="*/ 2538886 w 6006665"/>
                  <a:gd name="connsiteY617" fmla="*/ 252244 h 3006470"/>
                  <a:gd name="connsiteX618" fmla="*/ 2560820 w 6006665"/>
                  <a:gd name="connsiteY618" fmla="*/ 277833 h 3006470"/>
                  <a:gd name="connsiteX619" fmla="*/ 2640602 w 6006665"/>
                  <a:gd name="connsiteY619" fmla="*/ 202249 h 3006470"/>
                  <a:gd name="connsiteX620" fmla="*/ 2652509 w 6006665"/>
                  <a:gd name="connsiteY620" fmla="*/ 202249 h 3006470"/>
                  <a:gd name="connsiteX621" fmla="*/ 2704231 w 6006665"/>
                  <a:gd name="connsiteY621" fmla="*/ 202249 h 3006470"/>
                  <a:gd name="connsiteX622" fmla="*/ 2715593 w 6006665"/>
                  <a:gd name="connsiteY62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80924 w 6006665"/>
                  <a:gd name="connsiteY182" fmla="*/ 1983985 h 3006470"/>
                  <a:gd name="connsiteX183" fmla="*/ 4633398 w 6006665"/>
                  <a:gd name="connsiteY183" fmla="*/ 1971978 h 3006470"/>
                  <a:gd name="connsiteX184" fmla="*/ 4600707 w 6006665"/>
                  <a:gd name="connsiteY184" fmla="*/ 1989925 h 3006470"/>
                  <a:gd name="connsiteX185" fmla="*/ 4577285 w 6006665"/>
                  <a:gd name="connsiteY185" fmla="*/ 1988406 h 3006470"/>
                  <a:gd name="connsiteX186" fmla="*/ 4577373 w 6006665"/>
                  <a:gd name="connsiteY186" fmla="*/ 1987484 h 3006470"/>
                  <a:gd name="connsiteX187" fmla="*/ 4565379 w 6006665"/>
                  <a:gd name="connsiteY187" fmla="*/ 1988406 h 3006470"/>
                  <a:gd name="connsiteX188" fmla="*/ 4569923 w 6006665"/>
                  <a:gd name="connsiteY188" fmla="*/ 1940685 h 3006470"/>
                  <a:gd name="connsiteX189" fmla="*/ 4520081 w 6006665"/>
                  <a:gd name="connsiteY189" fmla="*/ 1931099 h 3006470"/>
                  <a:gd name="connsiteX190" fmla="*/ 4475025 w 6006665"/>
                  <a:gd name="connsiteY190" fmla="*/ 1961137 h 3006470"/>
                  <a:gd name="connsiteX191" fmla="*/ 4464394 w 6006665"/>
                  <a:gd name="connsiteY191" fmla="*/ 1960286 h 3006470"/>
                  <a:gd name="connsiteX192" fmla="*/ 4463118 w 6006665"/>
                  <a:gd name="connsiteY192" fmla="*/ 1961137 h 3006470"/>
                  <a:gd name="connsiteX193" fmla="*/ 4422448 w 6006665"/>
                  <a:gd name="connsiteY193" fmla="*/ 1927536 h 3006470"/>
                  <a:gd name="connsiteX194" fmla="*/ 4350624 w 6006665"/>
                  <a:gd name="connsiteY194" fmla="*/ 1917022 h 3006470"/>
                  <a:gd name="connsiteX195" fmla="*/ 4306579 w 6006665"/>
                  <a:gd name="connsiteY195" fmla="*/ 1945362 h 3006470"/>
                  <a:gd name="connsiteX196" fmla="*/ 4282811 w 6006665"/>
                  <a:gd name="connsiteY196" fmla="*/ 1972100 h 3006470"/>
                  <a:gd name="connsiteX197" fmla="*/ 4237290 w 6006665"/>
                  <a:gd name="connsiteY197" fmla="*/ 1993297 h 3006470"/>
                  <a:gd name="connsiteX198" fmla="*/ 4211507 w 6006665"/>
                  <a:gd name="connsiteY198" fmla="*/ 2046374 h 3006470"/>
                  <a:gd name="connsiteX199" fmla="*/ 4161046 w 6006665"/>
                  <a:gd name="connsiteY199" fmla="*/ 2105661 h 3006470"/>
                  <a:gd name="connsiteX200" fmla="*/ 4077810 w 6006665"/>
                  <a:gd name="connsiteY200" fmla="*/ 2144418 h 3006470"/>
                  <a:gd name="connsiteX201" fmla="*/ 4039187 w 6006665"/>
                  <a:gd name="connsiteY201" fmla="*/ 2203838 h 3006470"/>
                  <a:gd name="connsiteX202" fmla="*/ 3993086 w 6006665"/>
                  <a:gd name="connsiteY202" fmla="*/ 2224750 h 3006470"/>
                  <a:gd name="connsiteX203" fmla="*/ 3993215 w 6006665"/>
                  <a:gd name="connsiteY203" fmla="*/ 2264821 h 3006470"/>
                  <a:gd name="connsiteX204" fmla="*/ 4038712 w 6006665"/>
                  <a:gd name="connsiteY204" fmla="*/ 2267919 h 3006470"/>
                  <a:gd name="connsiteX205" fmla="*/ 4059164 w 6006665"/>
                  <a:gd name="connsiteY205" fmla="*/ 2311096 h 3006470"/>
                  <a:gd name="connsiteX206" fmla="*/ 4087782 w 6006665"/>
                  <a:gd name="connsiteY206" fmla="*/ 2319513 h 3006470"/>
                  <a:gd name="connsiteX207" fmla="*/ 4106341 w 6006665"/>
                  <a:gd name="connsiteY207" fmla="*/ 2290644 h 3006470"/>
                  <a:gd name="connsiteX208" fmla="*/ 4117411 w 6006665"/>
                  <a:gd name="connsiteY208" fmla="*/ 2291946 h 3006470"/>
                  <a:gd name="connsiteX209" fmla="*/ 4118248 w 6006665"/>
                  <a:gd name="connsiteY209" fmla="*/ 2290644 h 3006470"/>
                  <a:gd name="connsiteX210" fmla="*/ 4156880 w 6006665"/>
                  <a:gd name="connsiteY210" fmla="*/ 2295189 h 3006470"/>
                  <a:gd name="connsiteX211" fmla="*/ 4211419 w 6006665"/>
                  <a:gd name="connsiteY211" fmla="*/ 2365635 h 3006470"/>
                  <a:gd name="connsiteX212" fmla="*/ 4215964 w 6006665"/>
                  <a:gd name="connsiteY212" fmla="*/ 2413357 h 3006470"/>
                  <a:gd name="connsiteX213" fmla="*/ 4184149 w 6006665"/>
                  <a:gd name="connsiteY213" fmla="*/ 2472441 h 3006470"/>
                  <a:gd name="connsiteX214" fmla="*/ 4220019 w 6006665"/>
                  <a:gd name="connsiteY214" fmla="*/ 2567281 h 3006470"/>
                  <a:gd name="connsiteX215" fmla="*/ 4161425 w 6006665"/>
                  <a:gd name="connsiteY215" fmla="*/ 2629241 h 3006470"/>
                  <a:gd name="connsiteX216" fmla="*/ 4133552 w 6006665"/>
                  <a:gd name="connsiteY216" fmla="*/ 2708778 h 3006470"/>
                  <a:gd name="connsiteX217" fmla="*/ 4097796 w 6006665"/>
                  <a:gd name="connsiteY217" fmla="*/ 2747409 h 3006470"/>
                  <a:gd name="connsiteX218" fmla="*/ 4043257 w 6006665"/>
                  <a:gd name="connsiteY218" fmla="*/ 2806493 h 3006470"/>
                  <a:gd name="connsiteX219" fmla="*/ 3995535 w 6006665"/>
                  <a:gd name="connsiteY219" fmla="*/ 2865577 h 3006470"/>
                  <a:gd name="connsiteX220" fmla="*/ 3975083 w 6006665"/>
                  <a:gd name="connsiteY220" fmla="*/ 2897392 h 3006470"/>
                  <a:gd name="connsiteX221" fmla="*/ 3925089 w 6006665"/>
                  <a:gd name="connsiteY221" fmla="*/ 2924661 h 3006470"/>
                  <a:gd name="connsiteX222" fmla="*/ 3913182 w 6006665"/>
                  <a:gd name="connsiteY222" fmla="*/ 2924661 h 3006470"/>
                  <a:gd name="connsiteX223" fmla="*/ 3904637 w 6006665"/>
                  <a:gd name="connsiteY223" fmla="*/ 2924661 h 3006470"/>
                  <a:gd name="connsiteX224" fmla="*/ 3892729 w 6006665"/>
                  <a:gd name="connsiteY224" fmla="*/ 2924661 h 3006470"/>
                  <a:gd name="connsiteX225" fmla="*/ 3871063 w 6006665"/>
                  <a:gd name="connsiteY225" fmla="*/ 2908412 h 3006470"/>
                  <a:gd name="connsiteX226" fmla="*/ 3829645 w 6006665"/>
                  <a:gd name="connsiteY226" fmla="*/ 2936024 h 3006470"/>
                  <a:gd name="connsiteX227" fmla="*/ 3822828 w 6006665"/>
                  <a:gd name="connsiteY227" fmla="*/ 2956476 h 3006470"/>
                  <a:gd name="connsiteX228" fmla="*/ 3818283 w 6006665"/>
                  <a:gd name="connsiteY228" fmla="*/ 2947386 h 3006470"/>
                  <a:gd name="connsiteX229" fmla="*/ 3818283 w 6006665"/>
                  <a:gd name="connsiteY229" fmla="*/ 2935660 h 3006470"/>
                  <a:gd name="connsiteX230" fmla="*/ 3817738 w 6006665"/>
                  <a:gd name="connsiteY230" fmla="*/ 2936024 h 3006470"/>
                  <a:gd name="connsiteX231" fmla="*/ 3810921 w 6006665"/>
                  <a:gd name="connsiteY231" fmla="*/ 2956476 h 3006470"/>
                  <a:gd name="connsiteX232" fmla="*/ 3806376 w 6006665"/>
                  <a:gd name="connsiteY232" fmla="*/ 2947386 h 3006470"/>
                  <a:gd name="connsiteX233" fmla="*/ 3806376 w 6006665"/>
                  <a:gd name="connsiteY233" fmla="*/ 2920116 h 3006470"/>
                  <a:gd name="connsiteX234" fmla="*/ 3818283 w 6006665"/>
                  <a:gd name="connsiteY234" fmla="*/ 2920116 h 3006470"/>
                  <a:gd name="connsiteX235" fmla="*/ 3826828 w 6006665"/>
                  <a:gd name="connsiteY235" fmla="*/ 2920116 h 3006470"/>
                  <a:gd name="connsiteX236" fmla="*/ 3833645 w 6006665"/>
                  <a:gd name="connsiteY236" fmla="*/ 2861032 h 3006470"/>
                  <a:gd name="connsiteX237" fmla="*/ 3822283 w 6006665"/>
                  <a:gd name="connsiteY237" fmla="*/ 2817856 h 3006470"/>
                  <a:gd name="connsiteX238" fmla="*/ 3849553 w 6006665"/>
                  <a:gd name="connsiteY238" fmla="*/ 2795131 h 3006470"/>
                  <a:gd name="connsiteX239" fmla="*/ 3858814 w 6006665"/>
                  <a:gd name="connsiteY239" fmla="*/ 2797336 h 3006470"/>
                  <a:gd name="connsiteX240" fmla="*/ 3861460 w 6006665"/>
                  <a:gd name="connsiteY240" fmla="*/ 2795131 h 3006470"/>
                  <a:gd name="connsiteX241" fmla="*/ 3898487 w 6006665"/>
                  <a:gd name="connsiteY241" fmla="*/ 2803947 h 3006470"/>
                  <a:gd name="connsiteX242" fmla="*/ 3919999 w 6006665"/>
                  <a:gd name="connsiteY242" fmla="*/ 2758772 h 3006470"/>
                  <a:gd name="connsiteX243" fmla="*/ 3935906 w 6006665"/>
                  <a:gd name="connsiteY243" fmla="*/ 2699687 h 3006470"/>
                  <a:gd name="connsiteX244" fmla="*/ 3947269 w 6006665"/>
                  <a:gd name="connsiteY244" fmla="*/ 2676963 h 3006470"/>
                  <a:gd name="connsiteX245" fmla="*/ 3966292 w 6006665"/>
                  <a:gd name="connsiteY245" fmla="*/ 2632575 h 3006470"/>
                  <a:gd name="connsiteX246" fmla="*/ 3915999 w 6006665"/>
                  <a:gd name="connsiteY246" fmla="*/ 2645148 h 3006470"/>
                  <a:gd name="connsiteX247" fmla="*/ 3888729 w 6006665"/>
                  <a:gd name="connsiteY247" fmla="*/ 2667873 h 3006470"/>
                  <a:gd name="connsiteX248" fmla="*/ 3876822 w 6006665"/>
                  <a:gd name="connsiteY248" fmla="*/ 2667873 h 3006470"/>
                  <a:gd name="connsiteX249" fmla="*/ 3829645 w 6006665"/>
                  <a:gd name="connsiteY249" fmla="*/ 2667873 h 3006470"/>
                  <a:gd name="connsiteX250" fmla="*/ 3817738 w 6006665"/>
                  <a:gd name="connsiteY250" fmla="*/ 2667873 h 3006470"/>
                  <a:gd name="connsiteX251" fmla="*/ 3801831 w 6006665"/>
                  <a:gd name="connsiteY251" fmla="*/ 2613334 h 3006470"/>
                  <a:gd name="connsiteX252" fmla="*/ 3758654 w 6006665"/>
                  <a:gd name="connsiteY252" fmla="*/ 2574702 h 3006470"/>
                  <a:gd name="connsiteX253" fmla="*/ 3692753 w 6006665"/>
                  <a:gd name="connsiteY253" fmla="*/ 2558795 h 3006470"/>
                  <a:gd name="connsiteX254" fmla="*/ 3683663 w 6006665"/>
                  <a:gd name="connsiteY254" fmla="*/ 2499711 h 3006470"/>
                  <a:gd name="connsiteX255" fmla="*/ 3672301 w 6006665"/>
                  <a:gd name="connsiteY255" fmla="*/ 2467896 h 3006470"/>
                  <a:gd name="connsiteX256" fmla="*/ 3656393 w 6006665"/>
                  <a:gd name="connsiteY256" fmla="*/ 2440627 h 3006470"/>
                  <a:gd name="connsiteX257" fmla="*/ 3633669 w 6006665"/>
                  <a:gd name="connsiteY257" fmla="*/ 2381542 h 3006470"/>
                  <a:gd name="connsiteX258" fmla="*/ 3601854 w 6006665"/>
                  <a:gd name="connsiteY258" fmla="*/ 2361090 h 3006470"/>
                  <a:gd name="connsiteX259" fmla="*/ 3545995 w 6006665"/>
                  <a:gd name="connsiteY259" fmla="*/ 2339606 h 3006470"/>
                  <a:gd name="connsiteX260" fmla="*/ 3506955 w 6006665"/>
                  <a:gd name="connsiteY260" fmla="*/ 2345183 h 3006470"/>
                  <a:gd name="connsiteX261" fmla="*/ 3463779 w 6006665"/>
                  <a:gd name="connsiteY261" fmla="*/ 2354273 h 3006470"/>
                  <a:gd name="connsiteX262" fmla="*/ 3431964 w 6006665"/>
                  <a:gd name="connsiteY262" fmla="*/ 2381542 h 3006470"/>
                  <a:gd name="connsiteX263" fmla="*/ 3452416 w 6006665"/>
                  <a:gd name="connsiteY263" fmla="*/ 2397450 h 3006470"/>
                  <a:gd name="connsiteX264" fmla="*/ 3452416 w 6006665"/>
                  <a:gd name="connsiteY264" fmla="*/ 2429264 h 3006470"/>
                  <a:gd name="connsiteX265" fmla="*/ 3431964 w 6006665"/>
                  <a:gd name="connsiteY265" fmla="*/ 2451989 h 3006470"/>
                  <a:gd name="connsiteX266" fmla="*/ 3400150 w 6006665"/>
                  <a:gd name="connsiteY266" fmla="*/ 2511073 h 3006470"/>
                  <a:gd name="connsiteX267" fmla="*/ 3400150 w 6006665"/>
                  <a:gd name="connsiteY267" fmla="*/ 2538343 h 3006470"/>
                  <a:gd name="connsiteX268" fmla="*/ 3350155 w 6006665"/>
                  <a:gd name="connsiteY268" fmla="*/ 2570157 h 3006470"/>
                  <a:gd name="connsiteX269" fmla="*/ 3342342 w 6006665"/>
                  <a:gd name="connsiteY269" fmla="*/ 2567553 h 3006470"/>
                  <a:gd name="connsiteX270" fmla="*/ 3338249 w 6006665"/>
                  <a:gd name="connsiteY270" fmla="*/ 2570157 h 3006470"/>
                  <a:gd name="connsiteX271" fmla="*/ 3290527 w 6006665"/>
                  <a:gd name="connsiteY271" fmla="*/ 2554250 h 3006470"/>
                  <a:gd name="connsiteX272" fmla="*/ 3259257 w 6006665"/>
                  <a:gd name="connsiteY272" fmla="*/ 2554250 h 3006470"/>
                  <a:gd name="connsiteX273" fmla="*/ 3247350 w 6006665"/>
                  <a:gd name="connsiteY273" fmla="*/ 2554250 h 3006470"/>
                  <a:gd name="connsiteX274" fmla="*/ 3231443 w 6006665"/>
                  <a:gd name="connsiteY274" fmla="*/ 2538343 h 3006470"/>
                  <a:gd name="connsiteX275" fmla="*/ 3213271 w 6006665"/>
                  <a:gd name="connsiteY275" fmla="*/ 2533799 h 3006470"/>
                  <a:gd name="connsiteX276" fmla="*/ 3168359 w 6006665"/>
                  <a:gd name="connsiteY276" fmla="*/ 2570157 h 3006470"/>
                  <a:gd name="connsiteX277" fmla="*/ 3120637 w 6006665"/>
                  <a:gd name="connsiteY277" fmla="*/ 2581519 h 3006470"/>
                  <a:gd name="connsiteX278" fmla="*/ 3082005 w 6006665"/>
                  <a:gd name="connsiteY278" fmla="*/ 2597427 h 3006470"/>
                  <a:gd name="connsiteX279" fmla="*/ 3074460 w 6006665"/>
                  <a:gd name="connsiteY279" fmla="*/ 2595630 h 3006470"/>
                  <a:gd name="connsiteX280" fmla="*/ 3070098 w 6006665"/>
                  <a:gd name="connsiteY280" fmla="*/ 2597427 h 3006470"/>
                  <a:gd name="connsiteX281" fmla="*/ 3022376 w 6006665"/>
                  <a:gd name="connsiteY281" fmla="*/ 2586064 h 3006470"/>
                  <a:gd name="connsiteX282" fmla="*/ 3000196 w 6006665"/>
                  <a:gd name="connsiteY282" fmla="*/ 2586064 h 3006470"/>
                  <a:gd name="connsiteX283" fmla="*/ 2988289 w 6006665"/>
                  <a:gd name="connsiteY283" fmla="*/ 2586064 h 3006470"/>
                  <a:gd name="connsiteX284" fmla="*/ 2967837 w 6006665"/>
                  <a:gd name="connsiteY284" fmla="*/ 2554250 h 3006470"/>
                  <a:gd name="connsiteX285" fmla="*/ 2929205 w 6006665"/>
                  <a:gd name="connsiteY285" fmla="*/ 2526980 h 3006470"/>
                  <a:gd name="connsiteX286" fmla="*/ 2902153 w 6006665"/>
                  <a:gd name="connsiteY286" fmla="*/ 2523116 h 3006470"/>
                  <a:gd name="connsiteX287" fmla="*/ 2861576 w 6006665"/>
                  <a:gd name="connsiteY287" fmla="*/ 2526980 h 3006470"/>
                  <a:gd name="connsiteX288" fmla="*/ 2822944 w 6006665"/>
                  <a:gd name="connsiteY288" fmla="*/ 2538343 h 3006470"/>
                  <a:gd name="connsiteX289" fmla="*/ 2818139 w 6006665"/>
                  <a:gd name="connsiteY289" fmla="*/ 2536254 h 3006470"/>
                  <a:gd name="connsiteX290" fmla="*/ 2811037 w 6006665"/>
                  <a:gd name="connsiteY290" fmla="*/ 2538343 h 3006470"/>
                  <a:gd name="connsiteX291" fmla="*/ 2758770 w 6006665"/>
                  <a:gd name="connsiteY291" fmla="*/ 2515618 h 3006470"/>
                  <a:gd name="connsiteX292" fmla="*/ 2751953 w 6006665"/>
                  <a:gd name="connsiteY292" fmla="*/ 2472441 h 3006470"/>
                  <a:gd name="connsiteX293" fmla="*/ 2708776 w 6006665"/>
                  <a:gd name="connsiteY293" fmla="*/ 2456534 h 3006470"/>
                  <a:gd name="connsiteX294" fmla="*/ 2676962 w 6006665"/>
                  <a:gd name="connsiteY294" fmla="*/ 2451989 h 3006470"/>
                  <a:gd name="connsiteX295" fmla="*/ 2642534 w 6006665"/>
                  <a:gd name="connsiteY295" fmla="*/ 2430245 h 3006470"/>
                  <a:gd name="connsiteX296" fmla="*/ 2609333 w 6006665"/>
                  <a:gd name="connsiteY296" fmla="*/ 2488348 h 3006470"/>
                  <a:gd name="connsiteX297" fmla="*/ 2625240 w 6006665"/>
                  <a:gd name="connsiteY297" fmla="*/ 2522435 h 3006470"/>
                  <a:gd name="connsiteX298" fmla="*/ 2586608 w 6006665"/>
                  <a:gd name="connsiteY298" fmla="*/ 2558795 h 3006470"/>
                  <a:gd name="connsiteX299" fmla="*/ 2577105 w 6006665"/>
                  <a:gd name="connsiteY299" fmla="*/ 2556532 h 3006470"/>
                  <a:gd name="connsiteX300" fmla="*/ 2574701 w 6006665"/>
                  <a:gd name="connsiteY300" fmla="*/ 2558795 h 3006470"/>
                  <a:gd name="connsiteX301" fmla="*/ 2526979 w 6006665"/>
                  <a:gd name="connsiteY301" fmla="*/ 2547432 h 3006470"/>
                  <a:gd name="connsiteX302" fmla="*/ 2490620 w 6006665"/>
                  <a:gd name="connsiteY302" fmla="*/ 2542887 h 3006470"/>
                  <a:gd name="connsiteX303" fmla="*/ 2463350 w 6006665"/>
                  <a:gd name="connsiteY303" fmla="*/ 2515618 h 3006470"/>
                  <a:gd name="connsiteX304" fmla="*/ 2436625 w 6006665"/>
                  <a:gd name="connsiteY304" fmla="*/ 2515618 h 3006470"/>
                  <a:gd name="connsiteX305" fmla="*/ 2424718 w 6006665"/>
                  <a:gd name="connsiteY305" fmla="*/ 2515618 h 3006470"/>
                  <a:gd name="connsiteX306" fmla="*/ 2398858 w 6006665"/>
                  <a:gd name="connsiteY306" fmla="*/ 2502687 h 3006470"/>
                  <a:gd name="connsiteX307" fmla="*/ 2350272 w 6006665"/>
                  <a:gd name="connsiteY307" fmla="*/ 2526980 h 3006470"/>
                  <a:gd name="connsiteX308" fmla="*/ 2282098 w 6006665"/>
                  <a:gd name="connsiteY308" fmla="*/ 2574702 h 3006470"/>
                  <a:gd name="connsiteX309" fmla="*/ 2238921 w 6006665"/>
                  <a:gd name="connsiteY309" fmla="*/ 2586064 h 3006470"/>
                  <a:gd name="connsiteX310" fmla="*/ 2227559 w 6006665"/>
                  <a:gd name="connsiteY310" fmla="*/ 2590609 h 3006470"/>
                  <a:gd name="connsiteX311" fmla="*/ 2225178 w 6006665"/>
                  <a:gd name="connsiteY311" fmla="*/ 2586799 h 3006470"/>
                  <a:gd name="connsiteX312" fmla="*/ 2215652 w 6006665"/>
                  <a:gd name="connsiteY312" fmla="*/ 2590609 h 3006470"/>
                  <a:gd name="connsiteX313" fmla="*/ 2193596 w 6006665"/>
                  <a:gd name="connsiteY313" fmla="*/ 2555320 h 3006470"/>
                  <a:gd name="connsiteX314" fmla="*/ 2157112 w 6006665"/>
                  <a:gd name="connsiteY314" fmla="*/ 2558795 h 3006470"/>
                  <a:gd name="connsiteX315" fmla="*/ 2156291 w 6006665"/>
                  <a:gd name="connsiteY315" fmla="*/ 2557739 h 3006470"/>
                  <a:gd name="connsiteX316" fmla="*/ 2145205 w 6006665"/>
                  <a:gd name="connsiteY316" fmla="*/ 2558795 h 3006470"/>
                  <a:gd name="connsiteX317" fmla="*/ 2129298 w 6006665"/>
                  <a:gd name="connsiteY317" fmla="*/ 2538343 h 3006470"/>
                  <a:gd name="connsiteX318" fmla="*/ 2102029 w 6006665"/>
                  <a:gd name="connsiteY318" fmla="*/ 2526980 h 3006470"/>
                  <a:gd name="connsiteX319" fmla="*/ 2086121 w 6006665"/>
                  <a:gd name="connsiteY319" fmla="*/ 2495166 h 3006470"/>
                  <a:gd name="connsiteX320" fmla="*/ 2070005 w 6006665"/>
                  <a:gd name="connsiteY320" fmla="*/ 2486212 h 3006470"/>
                  <a:gd name="connsiteX321" fmla="*/ 2027582 w 6006665"/>
                  <a:gd name="connsiteY321" fmla="*/ 2499711 h 3006470"/>
                  <a:gd name="connsiteX322" fmla="*/ 2023845 w 6006665"/>
                  <a:gd name="connsiteY322" fmla="*/ 2497111 h 3006470"/>
                  <a:gd name="connsiteX323" fmla="*/ 2015675 w 6006665"/>
                  <a:gd name="connsiteY323" fmla="*/ 2499711 h 3006470"/>
                  <a:gd name="connsiteX324" fmla="*/ 1971363 w 6006665"/>
                  <a:gd name="connsiteY324" fmla="*/ 2468885 h 3006470"/>
                  <a:gd name="connsiteX325" fmla="*/ 1952591 w 6006665"/>
                  <a:gd name="connsiteY325" fmla="*/ 2495166 h 3006470"/>
                  <a:gd name="connsiteX326" fmla="*/ 1947518 w 6006665"/>
                  <a:gd name="connsiteY326" fmla="*/ 2485599 h 3006470"/>
                  <a:gd name="connsiteX327" fmla="*/ 1940684 w 6006665"/>
                  <a:gd name="connsiteY327" fmla="*/ 2495166 h 3006470"/>
                  <a:gd name="connsiteX328" fmla="*/ 1861147 w 6006665"/>
                  <a:gd name="connsiteY328" fmla="*/ 2345183 h 3006470"/>
                  <a:gd name="connsiteX329" fmla="*/ 1811153 w 6006665"/>
                  <a:gd name="connsiteY329" fmla="*/ 2295189 h 3006470"/>
                  <a:gd name="connsiteX330" fmla="*/ 1813950 w 6006665"/>
                  <a:gd name="connsiteY330" fmla="*/ 2292043 h 3006470"/>
                  <a:gd name="connsiteX331" fmla="*/ 1748069 w 6006665"/>
                  <a:gd name="connsiteY331" fmla="*/ 2333821 h 3006470"/>
                  <a:gd name="connsiteX332" fmla="*/ 1711709 w 6006665"/>
                  <a:gd name="connsiteY332" fmla="*/ 2338366 h 3006470"/>
                  <a:gd name="connsiteX333" fmla="*/ 1711926 w 6006665"/>
                  <a:gd name="connsiteY333" fmla="*/ 2336850 h 3006470"/>
                  <a:gd name="connsiteX334" fmla="*/ 1699803 w 6006665"/>
                  <a:gd name="connsiteY334" fmla="*/ 2338366 h 3006470"/>
                  <a:gd name="connsiteX335" fmla="*/ 1704347 w 6006665"/>
                  <a:gd name="connsiteY335" fmla="*/ 2306551 h 3006470"/>
                  <a:gd name="connsiteX336" fmla="*/ 1662460 w 6006665"/>
                  <a:gd name="connsiteY336" fmla="*/ 2288600 h 3006470"/>
                  <a:gd name="connsiteX337" fmla="*/ 1629901 w 6006665"/>
                  <a:gd name="connsiteY337" fmla="*/ 2302006 h 3006470"/>
                  <a:gd name="connsiteX338" fmla="*/ 1629300 w 6006665"/>
                  <a:gd name="connsiteY338" fmla="*/ 2297351 h 3006470"/>
                  <a:gd name="connsiteX339" fmla="*/ 1617994 w 6006665"/>
                  <a:gd name="connsiteY339" fmla="*/ 2302006 h 3006470"/>
                  <a:gd name="connsiteX340" fmla="*/ 1608904 w 6006665"/>
                  <a:gd name="connsiteY340" fmla="*/ 2231560 h 3006470"/>
                  <a:gd name="connsiteX341" fmla="*/ 1552684 w 6006665"/>
                  <a:gd name="connsiteY341" fmla="*/ 2221867 h 3006470"/>
                  <a:gd name="connsiteX342" fmla="*/ 1518550 w 6006665"/>
                  <a:gd name="connsiteY342" fmla="*/ 2247467 h 3006470"/>
                  <a:gd name="connsiteX343" fmla="*/ 1425379 w 6006665"/>
                  <a:gd name="connsiteY343" fmla="*/ 2267919 h 3006470"/>
                  <a:gd name="connsiteX344" fmla="*/ 1409472 w 6006665"/>
                  <a:gd name="connsiteY344" fmla="*/ 2286099 h 3006470"/>
                  <a:gd name="connsiteX345" fmla="*/ 1270852 w 6006665"/>
                  <a:gd name="connsiteY345" fmla="*/ 2306551 h 3006470"/>
                  <a:gd name="connsiteX346" fmla="*/ 1254945 w 6006665"/>
                  <a:gd name="connsiteY346" fmla="*/ 2327003 h 3006470"/>
                  <a:gd name="connsiteX347" fmla="*/ 1282214 w 6006665"/>
                  <a:gd name="connsiteY347" fmla="*/ 2370180 h 3006470"/>
                  <a:gd name="connsiteX348" fmla="*/ 1243582 w 6006665"/>
                  <a:gd name="connsiteY348" fmla="*/ 2386087 h 3006470"/>
                  <a:gd name="connsiteX349" fmla="*/ 1254945 w 6006665"/>
                  <a:gd name="connsiteY349" fmla="*/ 2404267 h 3006470"/>
                  <a:gd name="connsiteX350" fmla="*/ 1216313 w 6006665"/>
                  <a:gd name="connsiteY350" fmla="*/ 2429264 h 3006470"/>
                  <a:gd name="connsiteX351" fmla="*/ 1275397 w 6006665"/>
                  <a:gd name="connsiteY351" fmla="*/ 2472441 h 3006470"/>
                  <a:gd name="connsiteX352" fmla="*/ 1270852 w 6006665"/>
                  <a:gd name="connsiteY352" fmla="*/ 2499711 h 3006470"/>
                  <a:gd name="connsiteX353" fmla="*/ 1259108 w 6006665"/>
                  <a:gd name="connsiteY353" fmla="*/ 2498732 h 3006470"/>
                  <a:gd name="connsiteX354" fmla="*/ 1258945 w 6006665"/>
                  <a:gd name="connsiteY354" fmla="*/ 2499711 h 3006470"/>
                  <a:gd name="connsiteX355" fmla="*/ 1215644 w 6006665"/>
                  <a:gd name="connsiteY355" fmla="*/ 2496102 h 3006470"/>
                  <a:gd name="connsiteX356" fmla="*/ 1204950 w 6006665"/>
                  <a:gd name="connsiteY356" fmla="*/ 2511073 h 3006470"/>
                  <a:gd name="connsiteX357" fmla="*/ 1196495 w 6006665"/>
                  <a:gd name="connsiteY357" fmla="*/ 2506241 h 3006470"/>
                  <a:gd name="connsiteX358" fmla="*/ 1193043 w 6006665"/>
                  <a:gd name="connsiteY358" fmla="*/ 2511073 h 3006470"/>
                  <a:gd name="connsiteX359" fmla="*/ 1145322 w 6006665"/>
                  <a:gd name="connsiteY359" fmla="*/ 2483803 h 3006470"/>
                  <a:gd name="connsiteX360" fmla="*/ 1098145 w 6006665"/>
                  <a:gd name="connsiteY360" fmla="*/ 2483803 h 3006470"/>
                  <a:gd name="connsiteX361" fmla="*/ 1061785 w 6006665"/>
                  <a:gd name="connsiteY361" fmla="*/ 2511073 h 3006470"/>
                  <a:gd name="connsiteX362" fmla="*/ 1055322 w 6006665"/>
                  <a:gd name="connsiteY362" fmla="*/ 2506990 h 3006470"/>
                  <a:gd name="connsiteX363" fmla="*/ 1049878 w 6006665"/>
                  <a:gd name="connsiteY363" fmla="*/ 2511073 h 3006470"/>
                  <a:gd name="connsiteX364" fmla="*/ 1006701 w 6006665"/>
                  <a:gd name="connsiteY364" fmla="*/ 2483803 h 3006470"/>
                  <a:gd name="connsiteX365" fmla="*/ 924893 w 6006665"/>
                  <a:gd name="connsiteY365" fmla="*/ 2447444 h 3006470"/>
                  <a:gd name="connsiteX366" fmla="*/ 877716 w 6006665"/>
                  <a:gd name="connsiteY366" fmla="*/ 2447444 h 3006470"/>
                  <a:gd name="connsiteX367" fmla="*/ 802724 w 6006665"/>
                  <a:gd name="connsiteY367" fmla="*/ 2511073 h 3006470"/>
                  <a:gd name="connsiteX368" fmla="*/ 798179 w 6006665"/>
                  <a:gd name="connsiteY368" fmla="*/ 2554250 h 3006470"/>
                  <a:gd name="connsiteX369" fmla="*/ 787406 w 6006665"/>
                  <a:gd name="connsiteY369" fmla="*/ 2543477 h 3006470"/>
                  <a:gd name="connsiteX370" fmla="*/ 786272 w 6006665"/>
                  <a:gd name="connsiteY370" fmla="*/ 2554250 h 3006470"/>
                  <a:gd name="connsiteX371" fmla="*/ 756063 w 6006665"/>
                  <a:gd name="connsiteY371" fmla="*/ 2524040 h 3006470"/>
                  <a:gd name="connsiteX372" fmla="*/ 732278 w 6006665"/>
                  <a:gd name="connsiteY372" fmla="*/ 2581519 h 3006470"/>
                  <a:gd name="connsiteX373" fmla="*/ 743640 w 6006665"/>
                  <a:gd name="connsiteY373" fmla="*/ 2590609 h 3006470"/>
                  <a:gd name="connsiteX374" fmla="*/ 723188 w 6006665"/>
                  <a:gd name="connsiteY374" fmla="*/ 2633786 h 3006470"/>
                  <a:gd name="connsiteX375" fmla="*/ 747026 w 6006665"/>
                  <a:gd name="connsiteY375" fmla="*/ 2670627 h 3006470"/>
                  <a:gd name="connsiteX376" fmla="*/ 763548 w 6006665"/>
                  <a:gd name="connsiteY376" fmla="*/ 2667873 h 3006470"/>
                  <a:gd name="connsiteX377" fmla="*/ 764871 w 6006665"/>
                  <a:gd name="connsiteY377" fmla="*/ 2669637 h 3006470"/>
                  <a:gd name="connsiteX378" fmla="*/ 775455 w 6006665"/>
                  <a:gd name="connsiteY378" fmla="*/ 2667873 h 3006470"/>
                  <a:gd name="connsiteX379" fmla="*/ 802724 w 6006665"/>
                  <a:gd name="connsiteY379" fmla="*/ 2704232 h 3006470"/>
                  <a:gd name="connsiteX380" fmla="*/ 798179 w 6006665"/>
                  <a:gd name="connsiteY380" fmla="*/ 2731502 h 3006470"/>
                  <a:gd name="connsiteX381" fmla="*/ 818632 w 6006665"/>
                  <a:gd name="connsiteY381" fmla="*/ 2742864 h 3006470"/>
                  <a:gd name="connsiteX382" fmla="*/ 802724 w 6006665"/>
                  <a:gd name="connsiteY382" fmla="*/ 2774679 h 3006470"/>
                  <a:gd name="connsiteX383" fmla="*/ 766365 w 6006665"/>
                  <a:gd name="connsiteY383" fmla="*/ 2779224 h 3006470"/>
                  <a:gd name="connsiteX384" fmla="*/ 727733 w 6006665"/>
                  <a:gd name="connsiteY384" fmla="*/ 2838308 h 3006470"/>
                  <a:gd name="connsiteX385" fmla="*/ 759548 w 6006665"/>
                  <a:gd name="connsiteY385" fmla="*/ 2881485 h 3006470"/>
                  <a:gd name="connsiteX386" fmla="*/ 759548 w 6006665"/>
                  <a:gd name="connsiteY386" fmla="*/ 2920116 h 3006470"/>
                  <a:gd name="connsiteX387" fmla="*/ 798179 w 6006665"/>
                  <a:gd name="connsiteY387" fmla="*/ 2979201 h 3006470"/>
                  <a:gd name="connsiteX388" fmla="*/ 775455 w 6006665"/>
                  <a:gd name="connsiteY388" fmla="*/ 2995108 h 3006470"/>
                  <a:gd name="connsiteX389" fmla="*/ 770910 w 6006665"/>
                  <a:gd name="connsiteY389" fmla="*/ 3006470 h 3006470"/>
                  <a:gd name="connsiteX390" fmla="*/ 759003 w 6006665"/>
                  <a:gd name="connsiteY390" fmla="*/ 3006470 h 3006470"/>
                  <a:gd name="connsiteX391" fmla="*/ 755003 w 6006665"/>
                  <a:gd name="connsiteY391" fmla="*/ 3006470 h 3006470"/>
                  <a:gd name="connsiteX392" fmla="*/ 743096 w 6006665"/>
                  <a:gd name="connsiteY392" fmla="*/ 3006470 h 3006470"/>
                  <a:gd name="connsiteX393" fmla="*/ 715826 w 6006665"/>
                  <a:gd name="connsiteY393" fmla="*/ 2972383 h 3006470"/>
                  <a:gd name="connsiteX394" fmla="*/ 704464 w 6006665"/>
                  <a:gd name="connsiteY394" fmla="*/ 2972383 h 3006470"/>
                  <a:gd name="connsiteX395" fmla="*/ 684012 w 6006665"/>
                  <a:gd name="connsiteY395" fmla="*/ 2963293 h 3006470"/>
                  <a:gd name="connsiteX396" fmla="*/ 672649 w 6006665"/>
                  <a:gd name="connsiteY396" fmla="*/ 2940569 h 3006470"/>
                  <a:gd name="connsiteX397" fmla="*/ 645222 w 6006665"/>
                  <a:gd name="connsiteY397" fmla="*/ 2932732 h 3006470"/>
                  <a:gd name="connsiteX398" fmla="*/ 625472 w 6006665"/>
                  <a:gd name="connsiteY398" fmla="*/ 2936024 h 3006470"/>
                  <a:gd name="connsiteX399" fmla="*/ 623771 w 6006665"/>
                  <a:gd name="connsiteY399" fmla="*/ 2934323 h 3006470"/>
                  <a:gd name="connsiteX400" fmla="*/ 613565 w 6006665"/>
                  <a:gd name="connsiteY400" fmla="*/ 2936024 h 3006470"/>
                  <a:gd name="connsiteX401" fmla="*/ 609020 w 6006665"/>
                  <a:gd name="connsiteY401" fmla="*/ 2931479 h 3006470"/>
                  <a:gd name="connsiteX402" fmla="*/ 559026 w 6006665"/>
                  <a:gd name="connsiteY402" fmla="*/ 2904209 h 3006470"/>
                  <a:gd name="connsiteX403" fmla="*/ 506760 w 6006665"/>
                  <a:gd name="connsiteY403" fmla="*/ 2897392 h 3006470"/>
                  <a:gd name="connsiteX404" fmla="*/ 483280 w 6006665"/>
                  <a:gd name="connsiteY404" fmla="*/ 2890683 h 3006470"/>
                  <a:gd name="connsiteX405" fmla="*/ 480035 w 6006665"/>
                  <a:gd name="connsiteY405" fmla="*/ 2892847 h 3006470"/>
                  <a:gd name="connsiteX406" fmla="*/ 475042 w 6006665"/>
                  <a:gd name="connsiteY406" fmla="*/ 2888329 h 3006470"/>
                  <a:gd name="connsiteX407" fmla="*/ 474945 w 6006665"/>
                  <a:gd name="connsiteY407" fmla="*/ 2888302 h 3006470"/>
                  <a:gd name="connsiteX408" fmla="*/ 468128 w 6006665"/>
                  <a:gd name="connsiteY408" fmla="*/ 2892847 h 3006470"/>
                  <a:gd name="connsiteX409" fmla="*/ 420406 w 6006665"/>
                  <a:gd name="connsiteY409" fmla="*/ 2849670 h 3006470"/>
                  <a:gd name="connsiteX410" fmla="*/ 381774 w 6006665"/>
                  <a:gd name="connsiteY410" fmla="*/ 2833763 h 3006470"/>
                  <a:gd name="connsiteX411" fmla="*/ 349960 w 6006665"/>
                  <a:gd name="connsiteY411" fmla="*/ 2801948 h 3006470"/>
                  <a:gd name="connsiteX412" fmla="*/ 377229 w 6006665"/>
                  <a:gd name="connsiteY412" fmla="*/ 2795131 h 3006470"/>
                  <a:gd name="connsiteX413" fmla="*/ 404499 w 6006665"/>
                  <a:gd name="connsiteY413" fmla="*/ 2747409 h 3006470"/>
                  <a:gd name="connsiteX414" fmla="*/ 388591 w 6006665"/>
                  <a:gd name="connsiteY414" fmla="*/ 2731502 h 3006470"/>
                  <a:gd name="connsiteX415" fmla="*/ 440858 w 6006665"/>
                  <a:gd name="connsiteY415" fmla="*/ 2704232 h 3006470"/>
                  <a:gd name="connsiteX416" fmla="*/ 440858 w 6006665"/>
                  <a:gd name="connsiteY416" fmla="*/ 2701176 h 3006470"/>
                  <a:gd name="connsiteX417" fmla="*/ 416406 w 6006665"/>
                  <a:gd name="connsiteY417" fmla="*/ 2704232 h 3006470"/>
                  <a:gd name="connsiteX418" fmla="*/ 416406 w 6006665"/>
                  <a:gd name="connsiteY418" fmla="*/ 2702744 h 3006470"/>
                  <a:gd name="connsiteX419" fmla="*/ 404499 w 6006665"/>
                  <a:gd name="connsiteY419" fmla="*/ 2704232 h 3006470"/>
                  <a:gd name="connsiteX420" fmla="*/ 404499 w 6006665"/>
                  <a:gd name="connsiteY420" fmla="*/ 2683780 h 3006470"/>
                  <a:gd name="connsiteX421" fmla="*/ 424951 w 6006665"/>
                  <a:gd name="connsiteY421" fmla="*/ 2667873 h 3006470"/>
                  <a:gd name="connsiteX422" fmla="*/ 463583 w 6006665"/>
                  <a:gd name="connsiteY422" fmla="*/ 2661056 h 3006470"/>
                  <a:gd name="connsiteX423" fmla="*/ 468128 w 6006665"/>
                  <a:gd name="connsiteY423" fmla="*/ 2645148 h 3006470"/>
                  <a:gd name="connsiteX424" fmla="*/ 456765 w 6006665"/>
                  <a:gd name="connsiteY424" fmla="*/ 2613334 h 3006470"/>
                  <a:gd name="connsiteX425" fmla="*/ 474945 w 6006665"/>
                  <a:gd name="connsiteY425" fmla="*/ 2586064 h 3006470"/>
                  <a:gd name="connsiteX426" fmla="*/ 474945 w 6006665"/>
                  <a:gd name="connsiteY426" fmla="*/ 2565612 h 3006470"/>
                  <a:gd name="connsiteX427" fmla="*/ 420406 w 6006665"/>
                  <a:gd name="connsiteY427" fmla="*/ 2547432 h 3006470"/>
                  <a:gd name="connsiteX428" fmla="*/ 409588 w 6006665"/>
                  <a:gd name="connsiteY428" fmla="*/ 2547432 h 3006470"/>
                  <a:gd name="connsiteX429" fmla="*/ 397681 w 6006665"/>
                  <a:gd name="connsiteY429" fmla="*/ 2547432 h 3006470"/>
                  <a:gd name="connsiteX430" fmla="*/ 379485 w 6006665"/>
                  <a:gd name="connsiteY430" fmla="*/ 2525193 h 3006470"/>
                  <a:gd name="connsiteX431" fmla="*/ 357322 w 6006665"/>
                  <a:gd name="connsiteY431" fmla="*/ 2531525 h 3006470"/>
                  <a:gd name="connsiteX432" fmla="*/ 352842 w 6006665"/>
                  <a:gd name="connsiteY432" fmla="*/ 2529403 h 3006470"/>
                  <a:gd name="connsiteX433" fmla="*/ 345415 w 6006665"/>
                  <a:gd name="connsiteY433" fmla="*/ 2531525 h 3006470"/>
                  <a:gd name="connsiteX434" fmla="*/ 302238 w 6006665"/>
                  <a:gd name="connsiteY434" fmla="*/ 2511073 h 3006470"/>
                  <a:gd name="connsiteX435" fmla="*/ 302238 w 6006665"/>
                  <a:gd name="connsiteY435" fmla="*/ 2499711 h 3006470"/>
                  <a:gd name="connsiteX436" fmla="*/ 286331 w 6006665"/>
                  <a:gd name="connsiteY436" fmla="*/ 2472441 h 3006470"/>
                  <a:gd name="connsiteX437" fmla="*/ 270968 w 6006665"/>
                  <a:gd name="connsiteY437" fmla="*/ 2472441 h 3006470"/>
                  <a:gd name="connsiteX438" fmla="*/ 259061 w 6006665"/>
                  <a:gd name="connsiteY438" fmla="*/ 2472441 h 3006470"/>
                  <a:gd name="connsiteX439" fmla="*/ 254516 w 6006665"/>
                  <a:gd name="connsiteY439" fmla="*/ 2456534 h 3006470"/>
                  <a:gd name="connsiteX440" fmla="*/ 263606 w 6006665"/>
                  <a:gd name="connsiteY440" fmla="*/ 2440627 h 3006470"/>
                  <a:gd name="connsiteX441" fmla="*/ 243991 w 6006665"/>
                  <a:gd name="connsiteY441" fmla="*/ 2410114 h 3006470"/>
                  <a:gd name="connsiteX442" fmla="*/ 216429 w 6006665"/>
                  <a:gd name="connsiteY442" fmla="*/ 2413357 h 3006470"/>
                  <a:gd name="connsiteX443" fmla="*/ 212956 w 6006665"/>
                  <a:gd name="connsiteY443" fmla="*/ 2412365 h 3006470"/>
                  <a:gd name="connsiteX444" fmla="*/ 204522 w 6006665"/>
                  <a:gd name="connsiteY444" fmla="*/ 2413357 h 3006470"/>
                  <a:gd name="connsiteX445" fmla="*/ 199623 w 6006665"/>
                  <a:gd name="connsiteY445" fmla="*/ 2411957 h 3006470"/>
                  <a:gd name="connsiteX446" fmla="*/ 195977 w 6006665"/>
                  <a:gd name="connsiteY446" fmla="*/ 2424719 h 3006470"/>
                  <a:gd name="connsiteX447" fmla="*/ 184968 w 6006665"/>
                  <a:gd name="connsiteY447" fmla="*/ 2421574 h 3006470"/>
                  <a:gd name="connsiteX448" fmla="*/ 184070 w 6006665"/>
                  <a:gd name="connsiteY448" fmla="*/ 2424719 h 3006470"/>
                  <a:gd name="connsiteX449" fmla="*/ 168163 w 6006665"/>
                  <a:gd name="connsiteY449" fmla="*/ 2420174 h 3006470"/>
                  <a:gd name="connsiteX450" fmla="*/ 156800 w 6006665"/>
                  <a:gd name="connsiteY450" fmla="*/ 2381542 h 3006470"/>
                  <a:gd name="connsiteX451" fmla="*/ 152255 w 6006665"/>
                  <a:gd name="connsiteY451" fmla="*/ 2365635 h 3006470"/>
                  <a:gd name="connsiteX452" fmla="*/ 156800 w 6006665"/>
                  <a:gd name="connsiteY452" fmla="*/ 2361090 h 3006470"/>
                  <a:gd name="connsiteX453" fmla="*/ 168707 w 6006665"/>
                  <a:gd name="connsiteY453" fmla="*/ 2361090 h 3006470"/>
                  <a:gd name="connsiteX454" fmla="*/ 188615 w 6006665"/>
                  <a:gd name="connsiteY454" fmla="*/ 2361090 h 3006470"/>
                  <a:gd name="connsiteX455" fmla="*/ 199977 w 6006665"/>
                  <a:gd name="connsiteY455" fmla="*/ 2349728 h 3006470"/>
                  <a:gd name="connsiteX456" fmla="*/ 188615 w 6006665"/>
                  <a:gd name="connsiteY456" fmla="*/ 2327003 h 3006470"/>
                  <a:gd name="connsiteX457" fmla="*/ 168163 w 6006665"/>
                  <a:gd name="connsiteY457" fmla="*/ 2317914 h 3006470"/>
                  <a:gd name="connsiteX458" fmla="*/ 168163 w 6006665"/>
                  <a:gd name="connsiteY458" fmla="*/ 2311096 h 3006470"/>
                  <a:gd name="connsiteX459" fmla="*/ 152255 w 6006665"/>
                  <a:gd name="connsiteY459" fmla="*/ 2295189 h 3006470"/>
                  <a:gd name="connsiteX460" fmla="*/ 129531 w 6006665"/>
                  <a:gd name="connsiteY460" fmla="*/ 2258829 h 3006470"/>
                  <a:gd name="connsiteX461" fmla="*/ 140893 w 6006665"/>
                  <a:gd name="connsiteY461" fmla="*/ 2236105 h 3006470"/>
                  <a:gd name="connsiteX462" fmla="*/ 136348 w 6006665"/>
                  <a:gd name="connsiteY462" fmla="*/ 2208835 h 3006470"/>
                  <a:gd name="connsiteX463" fmla="*/ 103789 w 6006665"/>
                  <a:gd name="connsiteY463" fmla="*/ 2195428 h 3006470"/>
                  <a:gd name="connsiteX464" fmla="*/ 93716 w 6006665"/>
                  <a:gd name="connsiteY464" fmla="*/ 2199745 h 3006470"/>
                  <a:gd name="connsiteX465" fmla="*/ 91868 w 6006665"/>
                  <a:gd name="connsiteY465" fmla="*/ 2195434 h 3006470"/>
                  <a:gd name="connsiteX466" fmla="*/ 81809 w 6006665"/>
                  <a:gd name="connsiteY466" fmla="*/ 2199745 h 3006470"/>
                  <a:gd name="connsiteX467" fmla="*/ 74992 w 6006665"/>
                  <a:gd name="connsiteY467" fmla="*/ 2183838 h 3006470"/>
                  <a:gd name="connsiteX468" fmla="*/ 34087 w 6006665"/>
                  <a:gd name="connsiteY468" fmla="*/ 2172476 h 3006470"/>
                  <a:gd name="connsiteX469" fmla="*/ 22725 w 6006665"/>
                  <a:gd name="connsiteY469" fmla="*/ 2129299 h 3006470"/>
                  <a:gd name="connsiteX470" fmla="*/ 22725 w 6006665"/>
                  <a:gd name="connsiteY470" fmla="*/ 2097484 h 3006470"/>
                  <a:gd name="connsiteX471" fmla="*/ 0 w 6006665"/>
                  <a:gd name="connsiteY471" fmla="*/ 2081577 h 3006470"/>
                  <a:gd name="connsiteX472" fmla="*/ 15907 w 6006665"/>
                  <a:gd name="connsiteY472" fmla="*/ 2058853 h 3006470"/>
                  <a:gd name="connsiteX473" fmla="*/ 6818 w 6006665"/>
                  <a:gd name="connsiteY473" fmla="*/ 1995224 h 3006470"/>
                  <a:gd name="connsiteX474" fmla="*/ 34087 w 6006665"/>
                  <a:gd name="connsiteY474" fmla="*/ 1952047 h 3006470"/>
                  <a:gd name="connsiteX475" fmla="*/ 27270 w 6006665"/>
                  <a:gd name="connsiteY475" fmla="*/ 1940685 h 3006470"/>
                  <a:gd name="connsiteX476" fmla="*/ 88743 w 6006665"/>
                  <a:gd name="connsiteY476" fmla="*/ 1895954 h 3006470"/>
                  <a:gd name="connsiteX477" fmla="*/ 27270 w 6006665"/>
                  <a:gd name="connsiteY477" fmla="*/ 1865693 h 3006470"/>
                  <a:gd name="connsiteX478" fmla="*/ 79805 w 6006665"/>
                  <a:gd name="connsiteY478" fmla="*/ 1774684 h 3006470"/>
                  <a:gd name="connsiteX479" fmla="*/ 128972 w 6006665"/>
                  <a:gd name="connsiteY479" fmla="*/ 1737302 h 3006470"/>
                  <a:gd name="connsiteX480" fmla="*/ 162900 w 6006665"/>
                  <a:gd name="connsiteY480" fmla="*/ 1645034 h 3006470"/>
                  <a:gd name="connsiteX481" fmla="*/ 102261 w 6006665"/>
                  <a:gd name="connsiteY481" fmla="*/ 1629357 h 3006470"/>
                  <a:gd name="connsiteX482" fmla="*/ 118168 w 6006665"/>
                  <a:gd name="connsiteY482" fmla="*/ 1574818 h 3006470"/>
                  <a:gd name="connsiteX483" fmla="*/ 86354 w 6006665"/>
                  <a:gd name="connsiteY483" fmla="*/ 1511189 h 3006470"/>
                  <a:gd name="connsiteX484" fmla="*/ 109078 w 6006665"/>
                  <a:gd name="connsiteY484" fmla="*/ 1436197 h 3006470"/>
                  <a:gd name="connsiteX485" fmla="*/ 70447 w 6006665"/>
                  <a:gd name="connsiteY485" fmla="*/ 1333936 h 3006470"/>
                  <a:gd name="connsiteX486" fmla="*/ 102261 w 6006665"/>
                  <a:gd name="connsiteY486" fmla="*/ 1263490 h 3006470"/>
                  <a:gd name="connsiteX487" fmla="*/ 43177 w 6006665"/>
                  <a:gd name="connsiteY487" fmla="*/ 1197589 h 3006470"/>
                  <a:gd name="connsiteX488" fmla="*/ 49994 w 6006665"/>
                  <a:gd name="connsiteY488" fmla="*/ 1122597 h 3006470"/>
                  <a:gd name="connsiteX489" fmla="*/ 81809 w 6006665"/>
                  <a:gd name="connsiteY489" fmla="*/ 1118052 h 3006470"/>
                  <a:gd name="connsiteX490" fmla="*/ 145438 w 6006665"/>
                  <a:gd name="connsiteY490" fmla="*/ 1074876 h 3006470"/>
                  <a:gd name="connsiteX491" fmla="*/ 184070 w 6006665"/>
                  <a:gd name="connsiteY491" fmla="*/ 1036244 h 3006470"/>
                  <a:gd name="connsiteX492" fmla="*/ 189699 w 6006665"/>
                  <a:gd name="connsiteY492" fmla="*/ 1042522 h 3006470"/>
                  <a:gd name="connsiteX493" fmla="*/ 195977 w 6006665"/>
                  <a:gd name="connsiteY493" fmla="*/ 1036244 h 3006470"/>
                  <a:gd name="connsiteX494" fmla="*/ 255061 w 6006665"/>
                  <a:gd name="connsiteY494" fmla="*/ 1102145 h 3006470"/>
                  <a:gd name="connsiteX495" fmla="*/ 350504 w 6006665"/>
                  <a:gd name="connsiteY495" fmla="*/ 1122597 h 3006470"/>
                  <a:gd name="connsiteX496" fmla="*/ 454806 w 6006665"/>
                  <a:gd name="connsiteY496" fmla="*/ 1205729 h 3006470"/>
                  <a:gd name="connsiteX497" fmla="*/ 486621 w 6006665"/>
                  <a:gd name="connsiteY497" fmla="*/ 1283942 h 3006470"/>
                  <a:gd name="connsiteX498" fmla="*/ 523211 w 6006665"/>
                  <a:gd name="connsiteY498" fmla="*/ 1343026 h 3006470"/>
                  <a:gd name="connsiteX499" fmla="*/ 486852 w 6006665"/>
                  <a:gd name="connsiteY499" fmla="*/ 1397565 h 3006470"/>
                  <a:gd name="connsiteX500" fmla="*/ 420951 w 6006665"/>
                  <a:gd name="connsiteY500" fmla="*/ 1418018 h 3006470"/>
                  <a:gd name="connsiteX501" fmla="*/ 415909 w 6006665"/>
                  <a:gd name="connsiteY501" fmla="*/ 1415887 h 3006470"/>
                  <a:gd name="connsiteX502" fmla="*/ 409044 w 6006665"/>
                  <a:gd name="connsiteY502" fmla="*/ 1418018 h 3006470"/>
                  <a:gd name="connsiteX503" fmla="*/ 252950 w 6006665"/>
                  <a:gd name="connsiteY503" fmla="*/ 1352062 h 3006470"/>
                  <a:gd name="connsiteX504" fmla="*/ 268926 w 6006665"/>
                  <a:gd name="connsiteY504" fmla="*/ 1346738 h 3006470"/>
                  <a:gd name="connsiteX505" fmla="*/ 291420 w 6006665"/>
                  <a:gd name="connsiteY505" fmla="*/ 1429380 h 3006470"/>
                  <a:gd name="connsiteX506" fmla="*/ 291420 w 6006665"/>
                  <a:gd name="connsiteY506" fmla="*/ 1468012 h 3006470"/>
                  <a:gd name="connsiteX507" fmla="*/ 298238 w 6006665"/>
                  <a:gd name="connsiteY507" fmla="*/ 1554366 h 3006470"/>
                  <a:gd name="connsiteX508" fmla="*/ 345959 w 6006665"/>
                  <a:gd name="connsiteY508" fmla="*/ 1586180 h 3006470"/>
                  <a:gd name="connsiteX509" fmla="*/ 362087 w 6006665"/>
                  <a:gd name="connsiteY509" fmla="*/ 1595588 h 3006470"/>
                  <a:gd name="connsiteX510" fmla="*/ 365867 w 6006665"/>
                  <a:gd name="connsiteY510" fmla="*/ 1563455 h 3006470"/>
                  <a:gd name="connsiteX511" fmla="*/ 345415 w 6006665"/>
                  <a:gd name="connsiteY511" fmla="*/ 1527096 h 3006470"/>
                  <a:gd name="connsiteX512" fmla="*/ 365867 w 6006665"/>
                  <a:gd name="connsiteY512" fmla="*/ 1495281 h 3006470"/>
                  <a:gd name="connsiteX513" fmla="*/ 374560 w 6006665"/>
                  <a:gd name="connsiteY513" fmla="*/ 1500280 h 3006470"/>
                  <a:gd name="connsiteX514" fmla="*/ 377774 w 6006665"/>
                  <a:gd name="connsiteY514" fmla="*/ 1495281 h 3006470"/>
                  <a:gd name="connsiteX515" fmla="*/ 461933 w 6006665"/>
                  <a:gd name="connsiteY515" fmla="*/ 1543673 h 3006470"/>
                  <a:gd name="connsiteX516" fmla="*/ 484035 w 6006665"/>
                  <a:gd name="connsiteY516" fmla="*/ 1527096 h 3006470"/>
                  <a:gd name="connsiteX517" fmla="*/ 463583 w 6006665"/>
                  <a:gd name="connsiteY517" fmla="*/ 1461194 h 3006470"/>
                  <a:gd name="connsiteX518" fmla="*/ 549936 w 6006665"/>
                  <a:gd name="connsiteY518" fmla="*/ 1374841 h 3006470"/>
                  <a:gd name="connsiteX519" fmla="*/ 559742 w 6006665"/>
                  <a:gd name="connsiteY519" fmla="*/ 1376942 h 3006470"/>
                  <a:gd name="connsiteX520" fmla="*/ 561843 w 6006665"/>
                  <a:gd name="connsiteY520" fmla="*/ 1374841 h 3006470"/>
                  <a:gd name="connsiteX521" fmla="*/ 593658 w 6006665"/>
                  <a:gd name="connsiteY521" fmla="*/ 1381658 h 3006470"/>
                  <a:gd name="connsiteX522" fmla="*/ 620945 w 6006665"/>
                  <a:gd name="connsiteY522" fmla="*/ 1405535 h 3006470"/>
                  <a:gd name="connsiteX523" fmla="*/ 640835 w 6006665"/>
                  <a:gd name="connsiteY523" fmla="*/ 1349844 h 3006470"/>
                  <a:gd name="connsiteX524" fmla="*/ 609020 w 6006665"/>
                  <a:gd name="connsiteY524" fmla="*/ 1295305 h 3006470"/>
                  <a:gd name="connsiteX525" fmla="*/ 624928 w 6006665"/>
                  <a:gd name="connsiteY525" fmla="*/ 1236221 h 3006470"/>
                  <a:gd name="connsiteX526" fmla="*/ 597658 w 6006665"/>
                  <a:gd name="connsiteY526" fmla="*/ 1177136 h 3006470"/>
                  <a:gd name="connsiteX527" fmla="*/ 611562 w 6006665"/>
                  <a:gd name="connsiteY527" fmla="*/ 1181462 h 3006470"/>
                  <a:gd name="connsiteX528" fmla="*/ 609565 w 6006665"/>
                  <a:gd name="connsiteY528" fmla="*/ 1177136 h 3006470"/>
                  <a:gd name="connsiteX529" fmla="*/ 711826 w 6006665"/>
                  <a:gd name="connsiteY529" fmla="*/ 1208951 h 3006470"/>
                  <a:gd name="connsiteX530" fmla="*/ 732278 w 6006665"/>
                  <a:gd name="connsiteY530" fmla="*/ 1263490 h 3006470"/>
                  <a:gd name="connsiteX531" fmla="*/ 684556 w 6006665"/>
                  <a:gd name="connsiteY531" fmla="*/ 1274852 h 3006470"/>
                  <a:gd name="connsiteX532" fmla="*/ 684556 w 6006665"/>
                  <a:gd name="connsiteY532" fmla="*/ 1327119 h 3006470"/>
                  <a:gd name="connsiteX533" fmla="*/ 713309 w 6006665"/>
                  <a:gd name="connsiteY533" fmla="*/ 1355872 h 3006470"/>
                  <a:gd name="connsiteX534" fmla="*/ 763548 w 6006665"/>
                  <a:gd name="connsiteY534" fmla="*/ 1338481 h 3006470"/>
                  <a:gd name="connsiteX535" fmla="*/ 770365 w 6006665"/>
                  <a:gd name="connsiteY535" fmla="*/ 1279397 h 3006470"/>
                  <a:gd name="connsiteX536" fmla="*/ 845357 w 6006665"/>
                  <a:gd name="connsiteY536" fmla="*/ 1188761 h 3006470"/>
                  <a:gd name="connsiteX537" fmla="*/ 917728 w 6006665"/>
                  <a:gd name="connsiteY537" fmla="*/ 1145322 h 3006470"/>
                  <a:gd name="connsiteX538" fmla="*/ 918194 w 6006665"/>
                  <a:gd name="connsiteY538" fmla="*/ 1198147 h 3006470"/>
                  <a:gd name="connsiteX539" fmla="*/ 975937 w 6006665"/>
                  <a:gd name="connsiteY539" fmla="*/ 1115283 h 3006470"/>
                  <a:gd name="connsiteX540" fmla="*/ 1074397 w 6006665"/>
                  <a:gd name="connsiteY540" fmla="*/ 1141283 h 3006470"/>
                  <a:gd name="connsiteX541" fmla="*/ 979977 w 6006665"/>
                  <a:gd name="connsiteY541" fmla="*/ 1213496 h 3006470"/>
                  <a:gd name="connsiteX542" fmla="*/ 1012666 w 6006665"/>
                  <a:gd name="connsiteY542" fmla="*/ 1218657 h 3006470"/>
                  <a:gd name="connsiteX543" fmla="*/ 1038516 w 6006665"/>
                  <a:gd name="connsiteY543" fmla="*/ 1188499 h 3006470"/>
                  <a:gd name="connsiteX544" fmla="*/ 1050423 w 6006665"/>
                  <a:gd name="connsiteY544" fmla="*/ 1188499 h 3006470"/>
                  <a:gd name="connsiteX545" fmla="*/ 1108962 w 6006665"/>
                  <a:gd name="connsiteY545" fmla="*/ 1188499 h 3006470"/>
                  <a:gd name="connsiteX546" fmla="*/ 1161229 w 6006665"/>
                  <a:gd name="connsiteY546" fmla="*/ 1145322 h 3006470"/>
                  <a:gd name="connsiteX547" fmla="*/ 1165711 w 6006665"/>
                  <a:gd name="connsiteY547" fmla="*/ 1151456 h 3006470"/>
                  <a:gd name="connsiteX548" fmla="*/ 1160939 w 6006665"/>
                  <a:gd name="connsiteY548" fmla="*/ 1169715 h 3006470"/>
                  <a:gd name="connsiteX549" fmla="*/ 1210035 w 6006665"/>
                  <a:gd name="connsiteY549" fmla="*/ 1195815 h 3006470"/>
                  <a:gd name="connsiteX550" fmla="*/ 1247583 w 6006665"/>
                  <a:gd name="connsiteY550" fmla="*/ 1138505 h 3006470"/>
                  <a:gd name="connsiteX551" fmla="*/ 1211223 w 6006665"/>
                  <a:gd name="connsiteY551" fmla="*/ 1079421 h 3006470"/>
                  <a:gd name="connsiteX552" fmla="*/ 1227130 w 6006665"/>
                  <a:gd name="connsiteY552" fmla="*/ 1043061 h 3006470"/>
                  <a:gd name="connsiteX553" fmla="*/ 1237665 w 6006665"/>
                  <a:gd name="connsiteY553" fmla="*/ 1046199 h 3006470"/>
                  <a:gd name="connsiteX554" fmla="*/ 1251910 w 6006665"/>
                  <a:gd name="connsiteY554" fmla="*/ 1017311 h 3006470"/>
                  <a:gd name="connsiteX555" fmla="*/ 1345843 w 6006665"/>
                  <a:gd name="connsiteY555" fmla="*/ 1074876 h 3006470"/>
                  <a:gd name="connsiteX556" fmla="*/ 1400382 w 6006665"/>
                  <a:gd name="connsiteY556" fmla="*/ 1106690 h 3006470"/>
                  <a:gd name="connsiteX557" fmla="*/ 1519756 w 6006665"/>
                  <a:gd name="connsiteY557" fmla="*/ 1213274 h 3006470"/>
                  <a:gd name="connsiteX558" fmla="*/ 1543003 w 6006665"/>
                  <a:gd name="connsiteY558" fmla="*/ 1172592 h 3006470"/>
                  <a:gd name="connsiteX559" fmla="*/ 1506643 w 6006665"/>
                  <a:gd name="connsiteY559" fmla="*/ 1118052 h 3006470"/>
                  <a:gd name="connsiteX560" fmla="*/ 1506643 w 6006665"/>
                  <a:gd name="connsiteY560" fmla="*/ 1095328 h 3006470"/>
                  <a:gd name="connsiteX561" fmla="*/ 1463467 w 6006665"/>
                  <a:gd name="connsiteY561" fmla="*/ 1086238 h 3006470"/>
                  <a:gd name="connsiteX562" fmla="*/ 1472556 w 6006665"/>
                  <a:gd name="connsiteY562" fmla="*/ 1036244 h 3006470"/>
                  <a:gd name="connsiteX563" fmla="*/ 1452104 w 6006665"/>
                  <a:gd name="connsiteY563" fmla="*/ 949890 h 3006470"/>
                  <a:gd name="connsiteX564" fmla="*/ 1439230 w 6006665"/>
                  <a:gd name="connsiteY564" fmla="*/ 900656 h 3006470"/>
                  <a:gd name="connsiteX565" fmla="*/ 1496803 w 6006665"/>
                  <a:gd name="connsiteY565" fmla="*/ 806980 h 3006470"/>
                  <a:gd name="connsiteX566" fmla="*/ 1543003 w 6006665"/>
                  <a:gd name="connsiteY566" fmla="*/ 697647 h 3006470"/>
                  <a:gd name="connsiteX567" fmla="*/ 1570272 w 6006665"/>
                  <a:gd name="connsiteY567" fmla="*/ 677194 h 3006470"/>
                  <a:gd name="connsiteX568" fmla="*/ 1578688 w 6006665"/>
                  <a:gd name="connsiteY568" fmla="*/ 679813 h 3006470"/>
                  <a:gd name="connsiteX569" fmla="*/ 1620802 w 6006665"/>
                  <a:gd name="connsiteY569" fmla="*/ 660028 h 3006470"/>
                  <a:gd name="connsiteX570" fmla="*/ 1684440 w 6006665"/>
                  <a:gd name="connsiteY570" fmla="*/ 709009 h 3006470"/>
                  <a:gd name="connsiteX571" fmla="*/ 1688985 w 6006665"/>
                  <a:gd name="connsiteY571" fmla="*/ 779455 h 3006470"/>
                  <a:gd name="connsiteX572" fmla="*/ 1652625 w 6006665"/>
                  <a:gd name="connsiteY572" fmla="*/ 870354 h 3006470"/>
                  <a:gd name="connsiteX573" fmla="*/ 1679895 w 6006665"/>
                  <a:gd name="connsiteY573" fmla="*/ 908986 h 3006470"/>
                  <a:gd name="connsiteX574" fmla="*/ 1688985 w 6006665"/>
                  <a:gd name="connsiteY574" fmla="*/ 983977 h 3006470"/>
                  <a:gd name="connsiteX575" fmla="*/ 1679895 w 6006665"/>
                  <a:gd name="connsiteY575" fmla="*/ 1129415 h 3006470"/>
                  <a:gd name="connsiteX576" fmla="*/ 1723072 w 6006665"/>
                  <a:gd name="connsiteY576" fmla="*/ 1193044 h 3006470"/>
                  <a:gd name="connsiteX577" fmla="*/ 1704892 w 6006665"/>
                  <a:gd name="connsiteY577" fmla="*/ 1256673 h 3006470"/>
                  <a:gd name="connsiteX578" fmla="*/ 1636718 w 6006665"/>
                  <a:gd name="connsiteY578" fmla="*/ 1393021 h 3006470"/>
                  <a:gd name="connsiteX579" fmla="*/ 1662494 w 6006665"/>
                  <a:gd name="connsiteY579" fmla="*/ 1399465 h 3006470"/>
                  <a:gd name="connsiteX580" fmla="*/ 1677078 w 6006665"/>
                  <a:gd name="connsiteY580" fmla="*/ 1370296 h 3006470"/>
                  <a:gd name="connsiteX581" fmla="*/ 1720255 w 6006665"/>
                  <a:gd name="connsiteY581" fmla="*/ 1349844 h 3006470"/>
                  <a:gd name="connsiteX582" fmla="*/ 1731617 w 6006665"/>
                  <a:gd name="connsiteY582" fmla="*/ 1299850 h 3006470"/>
                  <a:gd name="connsiteX583" fmla="*/ 1758887 w 6006665"/>
                  <a:gd name="connsiteY583" fmla="*/ 1256673 h 3006470"/>
                  <a:gd name="connsiteX584" fmla="*/ 1760555 w 6006665"/>
                  <a:gd name="connsiteY584" fmla="*/ 1191490 h 3006470"/>
                  <a:gd name="connsiteX585" fmla="*/ 1758886 w 6006665"/>
                  <a:gd name="connsiteY585" fmla="*/ 1085173 h 3006470"/>
                  <a:gd name="connsiteX586" fmla="*/ 1923055 w 6006665"/>
                  <a:gd name="connsiteY586" fmla="*/ 1122597 h 3006470"/>
                  <a:gd name="connsiteX587" fmla="*/ 1887300 w 6006665"/>
                  <a:gd name="connsiteY587" fmla="*/ 1070329 h 3006470"/>
                  <a:gd name="connsiteX588" fmla="*/ 1785604 w 6006665"/>
                  <a:gd name="connsiteY588" fmla="*/ 1036860 h 3006470"/>
                  <a:gd name="connsiteX589" fmla="*/ 1736162 w 6006665"/>
                  <a:gd name="connsiteY589" fmla="*/ 961252 h 3006470"/>
                  <a:gd name="connsiteX590" fmla="*/ 1688440 w 6006665"/>
                  <a:gd name="connsiteY590" fmla="*/ 865809 h 3006470"/>
                  <a:gd name="connsiteX591" fmla="*/ 1752069 w 6006665"/>
                  <a:gd name="connsiteY591" fmla="*/ 788545 h 3006470"/>
                  <a:gd name="connsiteX592" fmla="*/ 1747524 w 6006665"/>
                  <a:gd name="connsiteY592" fmla="*/ 704464 h 3006470"/>
                  <a:gd name="connsiteX593" fmla="*/ 1763431 w 6006665"/>
                  <a:gd name="connsiteY593" fmla="*/ 697647 h 3006470"/>
                  <a:gd name="connsiteX594" fmla="*/ 1764877 w 6006665"/>
                  <a:gd name="connsiteY594" fmla="*/ 702130 h 3006470"/>
                  <a:gd name="connsiteX595" fmla="*/ 1775339 w 6006665"/>
                  <a:gd name="connsiteY595" fmla="*/ 697647 h 3006470"/>
                  <a:gd name="connsiteX596" fmla="*/ 1798063 w 6006665"/>
                  <a:gd name="connsiteY596" fmla="*/ 768093 h 3006470"/>
                  <a:gd name="connsiteX597" fmla="*/ 1791454 w 6006665"/>
                  <a:gd name="connsiteY597" fmla="*/ 815304 h 3006470"/>
                  <a:gd name="connsiteX598" fmla="*/ 1854330 w 6006665"/>
                  <a:gd name="connsiteY598" fmla="*/ 772638 h 3006470"/>
                  <a:gd name="connsiteX599" fmla="*/ 1931594 w 6006665"/>
                  <a:gd name="connsiteY599" fmla="*/ 763548 h 3006470"/>
                  <a:gd name="connsiteX600" fmla="*/ 1932772 w 6006665"/>
                  <a:gd name="connsiteY600" fmla="*/ 764810 h 3006470"/>
                  <a:gd name="connsiteX601" fmla="*/ 1949600 w 6006665"/>
                  <a:gd name="connsiteY601" fmla="*/ 800138 h 3006470"/>
                  <a:gd name="connsiteX602" fmla="*/ 2061788 w 6006665"/>
                  <a:gd name="connsiteY602" fmla="*/ 891155 h 3006470"/>
                  <a:gd name="connsiteX603" fmla="*/ 1987802 w 6006665"/>
                  <a:gd name="connsiteY603" fmla="*/ 736278 h 3006470"/>
                  <a:gd name="connsiteX604" fmla="*/ 1963408 w 6006665"/>
                  <a:gd name="connsiteY604" fmla="*/ 595386 h 3006470"/>
                  <a:gd name="connsiteX605" fmla="*/ 2027037 w 6006665"/>
                  <a:gd name="connsiteY605" fmla="*/ 574934 h 3006470"/>
                  <a:gd name="connsiteX606" fmla="*/ 2037269 w 6006665"/>
                  <a:gd name="connsiteY606" fmla="*/ 575472 h 3006470"/>
                  <a:gd name="connsiteX607" fmla="*/ 2038944 w 6006665"/>
                  <a:gd name="connsiteY607" fmla="*/ 574934 h 3006470"/>
                  <a:gd name="connsiteX608" fmla="*/ 2115414 w 6006665"/>
                  <a:gd name="connsiteY608" fmla="*/ 578958 h 3006470"/>
                  <a:gd name="connsiteX609" fmla="*/ 2167179 w 6006665"/>
                  <a:gd name="connsiteY609" fmla="*/ 554733 h 3006470"/>
                  <a:gd name="connsiteX610" fmla="*/ 2146473 w 6006665"/>
                  <a:gd name="connsiteY610" fmla="*/ 488832 h 3006470"/>
                  <a:gd name="connsiteX611" fmla="*/ 2169957 w 6006665"/>
                  <a:gd name="connsiteY611" fmla="*/ 449431 h 3006470"/>
                  <a:gd name="connsiteX612" fmla="*/ 2264632 w 6006665"/>
                  <a:gd name="connsiteY612" fmla="*/ 393389 h 3006470"/>
                  <a:gd name="connsiteX613" fmla="*/ 2317913 w 6006665"/>
                  <a:gd name="connsiteY613" fmla="*/ 322690 h 3006470"/>
                  <a:gd name="connsiteX614" fmla="*/ 2385841 w 6006665"/>
                  <a:gd name="connsiteY614" fmla="*/ 343134 h 3006470"/>
                  <a:gd name="connsiteX615" fmla="*/ 2429263 w 6006665"/>
                  <a:gd name="connsiteY615" fmla="*/ 263606 h 3006470"/>
                  <a:gd name="connsiteX616" fmla="*/ 2526979 w 6006665"/>
                  <a:gd name="connsiteY616" fmla="*/ 252244 h 3006470"/>
                  <a:gd name="connsiteX617" fmla="*/ 2528058 w 6006665"/>
                  <a:gd name="connsiteY617" fmla="*/ 253503 h 3006470"/>
                  <a:gd name="connsiteX618" fmla="*/ 2538886 w 6006665"/>
                  <a:gd name="connsiteY618" fmla="*/ 252244 h 3006470"/>
                  <a:gd name="connsiteX619" fmla="*/ 2560820 w 6006665"/>
                  <a:gd name="connsiteY619" fmla="*/ 277833 h 3006470"/>
                  <a:gd name="connsiteX620" fmla="*/ 2640602 w 6006665"/>
                  <a:gd name="connsiteY620" fmla="*/ 202249 h 3006470"/>
                  <a:gd name="connsiteX621" fmla="*/ 2652509 w 6006665"/>
                  <a:gd name="connsiteY621" fmla="*/ 202249 h 3006470"/>
                  <a:gd name="connsiteX622" fmla="*/ 2704231 w 6006665"/>
                  <a:gd name="connsiteY622" fmla="*/ 202249 h 3006470"/>
                  <a:gd name="connsiteX623" fmla="*/ 2715593 w 6006665"/>
                  <a:gd name="connsiteY62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725490 w 6006665"/>
                  <a:gd name="connsiteY180" fmla="*/ 1850290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80924 w 6006665"/>
                  <a:gd name="connsiteY183" fmla="*/ 1983985 h 3006470"/>
                  <a:gd name="connsiteX184" fmla="*/ 4633398 w 6006665"/>
                  <a:gd name="connsiteY184" fmla="*/ 1971978 h 3006470"/>
                  <a:gd name="connsiteX185" fmla="*/ 4600707 w 6006665"/>
                  <a:gd name="connsiteY185" fmla="*/ 1989925 h 3006470"/>
                  <a:gd name="connsiteX186" fmla="*/ 4577285 w 6006665"/>
                  <a:gd name="connsiteY186" fmla="*/ 1988406 h 3006470"/>
                  <a:gd name="connsiteX187" fmla="*/ 4577373 w 6006665"/>
                  <a:gd name="connsiteY187" fmla="*/ 1987484 h 3006470"/>
                  <a:gd name="connsiteX188" fmla="*/ 4565379 w 6006665"/>
                  <a:gd name="connsiteY188" fmla="*/ 1988406 h 3006470"/>
                  <a:gd name="connsiteX189" fmla="*/ 4569923 w 6006665"/>
                  <a:gd name="connsiteY189" fmla="*/ 1940685 h 3006470"/>
                  <a:gd name="connsiteX190" fmla="*/ 4520081 w 6006665"/>
                  <a:gd name="connsiteY190" fmla="*/ 1931099 h 3006470"/>
                  <a:gd name="connsiteX191" fmla="*/ 4475025 w 6006665"/>
                  <a:gd name="connsiteY191" fmla="*/ 1961137 h 3006470"/>
                  <a:gd name="connsiteX192" fmla="*/ 4464394 w 6006665"/>
                  <a:gd name="connsiteY192" fmla="*/ 1960286 h 3006470"/>
                  <a:gd name="connsiteX193" fmla="*/ 4463118 w 6006665"/>
                  <a:gd name="connsiteY193" fmla="*/ 1961137 h 3006470"/>
                  <a:gd name="connsiteX194" fmla="*/ 4422448 w 6006665"/>
                  <a:gd name="connsiteY194" fmla="*/ 1927536 h 3006470"/>
                  <a:gd name="connsiteX195" fmla="*/ 4350624 w 6006665"/>
                  <a:gd name="connsiteY195" fmla="*/ 1917022 h 3006470"/>
                  <a:gd name="connsiteX196" fmla="*/ 4306579 w 6006665"/>
                  <a:gd name="connsiteY196" fmla="*/ 1945362 h 3006470"/>
                  <a:gd name="connsiteX197" fmla="*/ 4282811 w 6006665"/>
                  <a:gd name="connsiteY197" fmla="*/ 1972100 h 3006470"/>
                  <a:gd name="connsiteX198" fmla="*/ 4237290 w 6006665"/>
                  <a:gd name="connsiteY198" fmla="*/ 1993297 h 3006470"/>
                  <a:gd name="connsiteX199" fmla="*/ 4211507 w 6006665"/>
                  <a:gd name="connsiteY199" fmla="*/ 2046374 h 3006470"/>
                  <a:gd name="connsiteX200" fmla="*/ 4161046 w 6006665"/>
                  <a:gd name="connsiteY200" fmla="*/ 2105661 h 3006470"/>
                  <a:gd name="connsiteX201" fmla="*/ 4077810 w 6006665"/>
                  <a:gd name="connsiteY201" fmla="*/ 2144418 h 3006470"/>
                  <a:gd name="connsiteX202" fmla="*/ 4039187 w 6006665"/>
                  <a:gd name="connsiteY202" fmla="*/ 2203838 h 3006470"/>
                  <a:gd name="connsiteX203" fmla="*/ 3993086 w 6006665"/>
                  <a:gd name="connsiteY203" fmla="*/ 2224750 h 3006470"/>
                  <a:gd name="connsiteX204" fmla="*/ 3993215 w 6006665"/>
                  <a:gd name="connsiteY204" fmla="*/ 2264821 h 3006470"/>
                  <a:gd name="connsiteX205" fmla="*/ 4038712 w 6006665"/>
                  <a:gd name="connsiteY205" fmla="*/ 2267919 h 3006470"/>
                  <a:gd name="connsiteX206" fmla="*/ 4059164 w 6006665"/>
                  <a:gd name="connsiteY206" fmla="*/ 2311096 h 3006470"/>
                  <a:gd name="connsiteX207" fmla="*/ 4087782 w 6006665"/>
                  <a:gd name="connsiteY207" fmla="*/ 2319513 h 3006470"/>
                  <a:gd name="connsiteX208" fmla="*/ 4106341 w 6006665"/>
                  <a:gd name="connsiteY208" fmla="*/ 2290644 h 3006470"/>
                  <a:gd name="connsiteX209" fmla="*/ 4117411 w 6006665"/>
                  <a:gd name="connsiteY209" fmla="*/ 2291946 h 3006470"/>
                  <a:gd name="connsiteX210" fmla="*/ 4118248 w 6006665"/>
                  <a:gd name="connsiteY210" fmla="*/ 2290644 h 3006470"/>
                  <a:gd name="connsiteX211" fmla="*/ 4156880 w 6006665"/>
                  <a:gd name="connsiteY211" fmla="*/ 2295189 h 3006470"/>
                  <a:gd name="connsiteX212" fmla="*/ 4211419 w 6006665"/>
                  <a:gd name="connsiteY212" fmla="*/ 2365635 h 3006470"/>
                  <a:gd name="connsiteX213" fmla="*/ 4215964 w 6006665"/>
                  <a:gd name="connsiteY213" fmla="*/ 2413357 h 3006470"/>
                  <a:gd name="connsiteX214" fmla="*/ 4184149 w 6006665"/>
                  <a:gd name="connsiteY214" fmla="*/ 2472441 h 3006470"/>
                  <a:gd name="connsiteX215" fmla="*/ 4220019 w 6006665"/>
                  <a:gd name="connsiteY215" fmla="*/ 2567281 h 3006470"/>
                  <a:gd name="connsiteX216" fmla="*/ 4161425 w 6006665"/>
                  <a:gd name="connsiteY216" fmla="*/ 2629241 h 3006470"/>
                  <a:gd name="connsiteX217" fmla="*/ 4133552 w 6006665"/>
                  <a:gd name="connsiteY217" fmla="*/ 2708778 h 3006470"/>
                  <a:gd name="connsiteX218" fmla="*/ 4097796 w 6006665"/>
                  <a:gd name="connsiteY218" fmla="*/ 2747409 h 3006470"/>
                  <a:gd name="connsiteX219" fmla="*/ 4043257 w 6006665"/>
                  <a:gd name="connsiteY219" fmla="*/ 2806493 h 3006470"/>
                  <a:gd name="connsiteX220" fmla="*/ 3995535 w 6006665"/>
                  <a:gd name="connsiteY220" fmla="*/ 2865577 h 3006470"/>
                  <a:gd name="connsiteX221" fmla="*/ 3975083 w 6006665"/>
                  <a:gd name="connsiteY221" fmla="*/ 2897392 h 3006470"/>
                  <a:gd name="connsiteX222" fmla="*/ 3925089 w 6006665"/>
                  <a:gd name="connsiteY222" fmla="*/ 2924661 h 3006470"/>
                  <a:gd name="connsiteX223" fmla="*/ 3913182 w 6006665"/>
                  <a:gd name="connsiteY223" fmla="*/ 2924661 h 3006470"/>
                  <a:gd name="connsiteX224" fmla="*/ 3904637 w 6006665"/>
                  <a:gd name="connsiteY224" fmla="*/ 2924661 h 3006470"/>
                  <a:gd name="connsiteX225" fmla="*/ 3892729 w 6006665"/>
                  <a:gd name="connsiteY225" fmla="*/ 2924661 h 3006470"/>
                  <a:gd name="connsiteX226" fmla="*/ 3871063 w 6006665"/>
                  <a:gd name="connsiteY226" fmla="*/ 2908412 h 3006470"/>
                  <a:gd name="connsiteX227" fmla="*/ 3829645 w 6006665"/>
                  <a:gd name="connsiteY227" fmla="*/ 2936024 h 3006470"/>
                  <a:gd name="connsiteX228" fmla="*/ 3822828 w 6006665"/>
                  <a:gd name="connsiteY228" fmla="*/ 2956476 h 3006470"/>
                  <a:gd name="connsiteX229" fmla="*/ 3818283 w 6006665"/>
                  <a:gd name="connsiteY229" fmla="*/ 2947386 h 3006470"/>
                  <a:gd name="connsiteX230" fmla="*/ 3818283 w 6006665"/>
                  <a:gd name="connsiteY230" fmla="*/ 2935660 h 3006470"/>
                  <a:gd name="connsiteX231" fmla="*/ 3817738 w 6006665"/>
                  <a:gd name="connsiteY231" fmla="*/ 2936024 h 3006470"/>
                  <a:gd name="connsiteX232" fmla="*/ 3810921 w 6006665"/>
                  <a:gd name="connsiteY232" fmla="*/ 2956476 h 3006470"/>
                  <a:gd name="connsiteX233" fmla="*/ 3806376 w 6006665"/>
                  <a:gd name="connsiteY233" fmla="*/ 2947386 h 3006470"/>
                  <a:gd name="connsiteX234" fmla="*/ 3806376 w 6006665"/>
                  <a:gd name="connsiteY234" fmla="*/ 2920116 h 3006470"/>
                  <a:gd name="connsiteX235" fmla="*/ 3818283 w 6006665"/>
                  <a:gd name="connsiteY235" fmla="*/ 2920116 h 3006470"/>
                  <a:gd name="connsiteX236" fmla="*/ 3826828 w 6006665"/>
                  <a:gd name="connsiteY236" fmla="*/ 2920116 h 3006470"/>
                  <a:gd name="connsiteX237" fmla="*/ 3833645 w 6006665"/>
                  <a:gd name="connsiteY237" fmla="*/ 2861032 h 3006470"/>
                  <a:gd name="connsiteX238" fmla="*/ 3822283 w 6006665"/>
                  <a:gd name="connsiteY238" fmla="*/ 2817856 h 3006470"/>
                  <a:gd name="connsiteX239" fmla="*/ 3849553 w 6006665"/>
                  <a:gd name="connsiteY239" fmla="*/ 2795131 h 3006470"/>
                  <a:gd name="connsiteX240" fmla="*/ 3858814 w 6006665"/>
                  <a:gd name="connsiteY240" fmla="*/ 2797336 h 3006470"/>
                  <a:gd name="connsiteX241" fmla="*/ 3861460 w 6006665"/>
                  <a:gd name="connsiteY241" fmla="*/ 2795131 h 3006470"/>
                  <a:gd name="connsiteX242" fmla="*/ 3898487 w 6006665"/>
                  <a:gd name="connsiteY242" fmla="*/ 2803947 h 3006470"/>
                  <a:gd name="connsiteX243" fmla="*/ 3919999 w 6006665"/>
                  <a:gd name="connsiteY243" fmla="*/ 2758772 h 3006470"/>
                  <a:gd name="connsiteX244" fmla="*/ 3935906 w 6006665"/>
                  <a:gd name="connsiteY244" fmla="*/ 2699687 h 3006470"/>
                  <a:gd name="connsiteX245" fmla="*/ 3947269 w 6006665"/>
                  <a:gd name="connsiteY245" fmla="*/ 2676963 h 3006470"/>
                  <a:gd name="connsiteX246" fmla="*/ 3966292 w 6006665"/>
                  <a:gd name="connsiteY246" fmla="*/ 2632575 h 3006470"/>
                  <a:gd name="connsiteX247" fmla="*/ 3915999 w 6006665"/>
                  <a:gd name="connsiteY247" fmla="*/ 2645148 h 3006470"/>
                  <a:gd name="connsiteX248" fmla="*/ 3888729 w 6006665"/>
                  <a:gd name="connsiteY248" fmla="*/ 2667873 h 3006470"/>
                  <a:gd name="connsiteX249" fmla="*/ 3876822 w 6006665"/>
                  <a:gd name="connsiteY249" fmla="*/ 2667873 h 3006470"/>
                  <a:gd name="connsiteX250" fmla="*/ 3829645 w 6006665"/>
                  <a:gd name="connsiteY250" fmla="*/ 2667873 h 3006470"/>
                  <a:gd name="connsiteX251" fmla="*/ 3817738 w 6006665"/>
                  <a:gd name="connsiteY251" fmla="*/ 2667873 h 3006470"/>
                  <a:gd name="connsiteX252" fmla="*/ 3801831 w 6006665"/>
                  <a:gd name="connsiteY252" fmla="*/ 2613334 h 3006470"/>
                  <a:gd name="connsiteX253" fmla="*/ 3758654 w 6006665"/>
                  <a:gd name="connsiteY253" fmla="*/ 2574702 h 3006470"/>
                  <a:gd name="connsiteX254" fmla="*/ 3692753 w 6006665"/>
                  <a:gd name="connsiteY254" fmla="*/ 2558795 h 3006470"/>
                  <a:gd name="connsiteX255" fmla="*/ 3683663 w 6006665"/>
                  <a:gd name="connsiteY255" fmla="*/ 2499711 h 3006470"/>
                  <a:gd name="connsiteX256" fmla="*/ 3672301 w 6006665"/>
                  <a:gd name="connsiteY256" fmla="*/ 2467896 h 3006470"/>
                  <a:gd name="connsiteX257" fmla="*/ 3656393 w 6006665"/>
                  <a:gd name="connsiteY257" fmla="*/ 2440627 h 3006470"/>
                  <a:gd name="connsiteX258" fmla="*/ 3633669 w 6006665"/>
                  <a:gd name="connsiteY258" fmla="*/ 2381542 h 3006470"/>
                  <a:gd name="connsiteX259" fmla="*/ 3601854 w 6006665"/>
                  <a:gd name="connsiteY259" fmla="*/ 2361090 h 3006470"/>
                  <a:gd name="connsiteX260" fmla="*/ 3545995 w 6006665"/>
                  <a:gd name="connsiteY260" fmla="*/ 2339606 h 3006470"/>
                  <a:gd name="connsiteX261" fmla="*/ 3506955 w 6006665"/>
                  <a:gd name="connsiteY261" fmla="*/ 2345183 h 3006470"/>
                  <a:gd name="connsiteX262" fmla="*/ 3463779 w 6006665"/>
                  <a:gd name="connsiteY262" fmla="*/ 2354273 h 3006470"/>
                  <a:gd name="connsiteX263" fmla="*/ 3431964 w 6006665"/>
                  <a:gd name="connsiteY263" fmla="*/ 2381542 h 3006470"/>
                  <a:gd name="connsiteX264" fmla="*/ 3452416 w 6006665"/>
                  <a:gd name="connsiteY264" fmla="*/ 2397450 h 3006470"/>
                  <a:gd name="connsiteX265" fmla="*/ 3452416 w 6006665"/>
                  <a:gd name="connsiteY265" fmla="*/ 2429264 h 3006470"/>
                  <a:gd name="connsiteX266" fmla="*/ 3431964 w 6006665"/>
                  <a:gd name="connsiteY266" fmla="*/ 2451989 h 3006470"/>
                  <a:gd name="connsiteX267" fmla="*/ 3400150 w 6006665"/>
                  <a:gd name="connsiteY267" fmla="*/ 2511073 h 3006470"/>
                  <a:gd name="connsiteX268" fmla="*/ 3400150 w 6006665"/>
                  <a:gd name="connsiteY268" fmla="*/ 2538343 h 3006470"/>
                  <a:gd name="connsiteX269" fmla="*/ 3350155 w 6006665"/>
                  <a:gd name="connsiteY269" fmla="*/ 2570157 h 3006470"/>
                  <a:gd name="connsiteX270" fmla="*/ 3342342 w 6006665"/>
                  <a:gd name="connsiteY270" fmla="*/ 2567553 h 3006470"/>
                  <a:gd name="connsiteX271" fmla="*/ 3338249 w 6006665"/>
                  <a:gd name="connsiteY271" fmla="*/ 2570157 h 3006470"/>
                  <a:gd name="connsiteX272" fmla="*/ 3290527 w 6006665"/>
                  <a:gd name="connsiteY272" fmla="*/ 2554250 h 3006470"/>
                  <a:gd name="connsiteX273" fmla="*/ 3259257 w 6006665"/>
                  <a:gd name="connsiteY273" fmla="*/ 2554250 h 3006470"/>
                  <a:gd name="connsiteX274" fmla="*/ 3247350 w 6006665"/>
                  <a:gd name="connsiteY274" fmla="*/ 2554250 h 3006470"/>
                  <a:gd name="connsiteX275" fmla="*/ 3231443 w 6006665"/>
                  <a:gd name="connsiteY275" fmla="*/ 2538343 h 3006470"/>
                  <a:gd name="connsiteX276" fmla="*/ 3213271 w 6006665"/>
                  <a:gd name="connsiteY276" fmla="*/ 2533799 h 3006470"/>
                  <a:gd name="connsiteX277" fmla="*/ 3168359 w 6006665"/>
                  <a:gd name="connsiteY277" fmla="*/ 2570157 h 3006470"/>
                  <a:gd name="connsiteX278" fmla="*/ 3120637 w 6006665"/>
                  <a:gd name="connsiteY278" fmla="*/ 2581519 h 3006470"/>
                  <a:gd name="connsiteX279" fmla="*/ 3082005 w 6006665"/>
                  <a:gd name="connsiteY279" fmla="*/ 2597427 h 3006470"/>
                  <a:gd name="connsiteX280" fmla="*/ 3074460 w 6006665"/>
                  <a:gd name="connsiteY280" fmla="*/ 2595630 h 3006470"/>
                  <a:gd name="connsiteX281" fmla="*/ 3070098 w 6006665"/>
                  <a:gd name="connsiteY281" fmla="*/ 2597427 h 3006470"/>
                  <a:gd name="connsiteX282" fmla="*/ 3022376 w 6006665"/>
                  <a:gd name="connsiteY282" fmla="*/ 2586064 h 3006470"/>
                  <a:gd name="connsiteX283" fmla="*/ 3000196 w 6006665"/>
                  <a:gd name="connsiteY283" fmla="*/ 2586064 h 3006470"/>
                  <a:gd name="connsiteX284" fmla="*/ 2988289 w 6006665"/>
                  <a:gd name="connsiteY284" fmla="*/ 2586064 h 3006470"/>
                  <a:gd name="connsiteX285" fmla="*/ 2967837 w 6006665"/>
                  <a:gd name="connsiteY285" fmla="*/ 2554250 h 3006470"/>
                  <a:gd name="connsiteX286" fmla="*/ 2929205 w 6006665"/>
                  <a:gd name="connsiteY286" fmla="*/ 2526980 h 3006470"/>
                  <a:gd name="connsiteX287" fmla="*/ 2902153 w 6006665"/>
                  <a:gd name="connsiteY287" fmla="*/ 2523116 h 3006470"/>
                  <a:gd name="connsiteX288" fmla="*/ 2861576 w 6006665"/>
                  <a:gd name="connsiteY288" fmla="*/ 2526980 h 3006470"/>
                  <a:gd name="connsiteX289" fmla="*/ 2822944 w 6006665"/>
                  <a:gd name="connsiteY289" fmla="*/ 2538343 h 3006470"/>
                  <a:gd name="connsiteX290" fmla="*/ 2818139 w 6006665"/>
                  <a:gd name="connsiteY290" fmla="*/ 2536254 h 3006470"/>
                  <a:gd name="connsiteX291" fmla="*/ 2811037 w 6006665"/>
                  <a:gd name="connsiteY291" fmla="*/ 2538343 h 3006470"/>
                  <a:gd name="connsiteX292" fmla="*/ 2758770 w 6006665"/>
                  <a:gd name="connsiteY292" fmla="*/ 2515618 h 3006470"/>
                  <a:gd name="connsiteX293" fmla="*/ 2751953 w 6006665"/>
                  <a:gd name="connsiteY293" fmla="*/ 2472441 h 3006470"/>
                  <a:gd name="connsiteX294" fmla="*/ 2708776 w 6006665"/>
                  <a:gd name="connsiteY294" fmla="*/ 2456534 h 3006470"/>
                  <a:gd name="connsiteX295" fmla="*/ 2676962 w 6006665"/>
                  <a:gd name="connsiteY295" fmla="*/ 2451989 h 3006470"/>
                  <a:gd name="connsiteX296" fmla="*/ 2642534 w 6006665"/>
                  <a:gd name="connsiteY296" fmla="*/ 2430245 h 3006470"/>
                  <a:gd name="connsiteX297" fmla="*/ 2609333 w 6006665"/>
                  <a:gd name="connsiteY297" fmla="*/ 2488348 h 3006470"/>
                  <a:gd name="connsiteX298" fmla="*/ 2625240 w 6006665"/>
                  <a:gd name="connsiteY298" fmla="*/ 2522435 h 3006470"/>
                  <a:gd name="connsiteX299" fmla="*/ 2586608 w 6006665"/>
                  <a:gd name="connsiteY299" fmla="*/ 2558795 h 3006470"/>
                  <a:gd name="connsiteX300" fmla="*/ 2577105 w 6006665"/>
                  <a:gd name="connsiteY300" fmla="*/ 2556532 h 3006470"/>
                  <a:gd name="connsiteX301" fmla="*/ 2574701 w 6006665"/>
                  <a:gd name="connsiteY301" fmla="*/ 2558795 h 3006470"/>
                  <a:gd name="connsiteX302" fmla="*/ 2526979 w 6006665"/>
                  <a:gd name="connsiteY302" fmla="*/ 2547432 h 3006470"/>
                  <a:gd name="connsiteX303" fmla="*/ 2490620 w 6006665"/>
                  <a:gd name="connsiteY303" fmla="*/ 2542887 h 3006470"/>
                  <a:gd name="connsiteX304" fmla="*/ 2463350 w 6006665"/>
                  <a:gd name="connsiteY304" fmla="*/ 2515618 h 3006470"/>
                  <a:gd name="connsiteX305" fmla="*/ 2436625 w 6006665"/>
                  <a:gd name="connsiteY305" fmla="*/ 2515618 h 3006470"/>
                  <a:gd name="connsiteX306" fmla="*/ 2424718 w 6006665"/>
                  <a:gd name="connsiteY306" fmla="*/ 2515618 h 3006470"/>
                  <a:gd name="connsiteX307" fmla="*/ 2398858 w 6006665"/>
                  <a:gd name="connsiteY307" fmla="*/ 2502687 h 3006470"/>
                  <a:gd name="connsiteX308" fmla="*/ 2350272 w 6006665"/>
                  <a:gd name="connsiteY308" fmla="*/ 2526980 h 3006470"/>
                  <a:gd name="connsiteX309" fmla="*/ 2282098 w 6006665"/>
                  <a:gd name="connsiteY309" fmla="*/ 2574702 h 3006470"/>
                  <a:gd name="connsiteX310" fmla="*/ 2238921 w 6006665"/>
                  <a:gd name="connsiteY310" fmla="*/ 2586064 h 3006470"/>
                  <a:gd name="connsiteX311" fmla="*/ 2227559 w 6006665"/>
                  <a:gd name="connsiteY311" fmla="*/ 2590609 h 3006470"/>
                  <a:gd name="connsiteX312" fmla="*/ 2225178 w 6006665"/>
                  <a:gd name="connsiteY312" fmla="*/ 2586799 h 3006470"/>
                  <a:gd name="connsiteX313" fmla="*/ 2215652 w 6006665"/>
                  <a:gd name="connsiteY313" fmla="*/ 2590609 h 3006470"/>
                  <a:gd name="connsiteX314" fmla="*/ 2193596 w 6006665"/>
                  <a:gd name="connsiteY314" fmla="*/ 2555320 h 3006470"/>
                  <a:gd name="connsiteX315" fmla="*/ 2157112 w 6006665"/>
                  <a:gd name="connsiteY315" fmla="*/ 2558795 h 3006470"/>
                  <a:gd name="connsiteX316" fmla="*/ 2156291 w 6006665"/>
                  <a:gd name="connsiteY316" fmla="*/ 2557739 h 3006470"/>
                  <a:gd name="connsiteX317" fmla="*/ 2145205 w 6006665"/>
                  <a:gd name="connsiteY317" fmla="*/ 2558795 h 3006470"/>
                  <a:gd name="connsiteX318" fmla="*/ 2129298 w 6006665"/>
                  <a:gd name="connsiteY318" fmla="*/ 2538343 h 3006470"/>
                  <a:gd name="connsiteX319" fmla="*/ 2102029 w 6006665"/>
                  <a:gd name="connsiteY319" fmla="*/ 2526980 h 3006470"/>
                  <a:gd name="connsiteX320" fmla="*/ 2086121 w 6006665"/>
                  <a:gd name="connsiteY320" fmla="*/ 2495166 h 3006470"/>
                  <a:gd name="connsiteX321" fmla="*/ 2070005 w 6006665"/>
                  <a:gd name="connsiteY321" fmla="*/ 2486212 h 3006470"/>
                  <a:gd name="connsiteX322" fmla="*/ 2027582 w 6006665"/>
                  <a:gd name="connsiteY322" fmla="*/ 2499711 h 3006470"/>
                  <a:gd name="connsiteX323" fmla="*/ 2023845 w 6006665"/>
                  <a:gd name="connsiteY323" fmla="*/ 2497111 h 3006470"/>
                  <a:gd name="connsiteX324" fmla="*/ 2015675 w 6006665"/>
                  <a:gd name="connsiteY324" fmla="*/ 2499711 h 3006470"/>
                  <a:gd name="connsiteX325" fmla="*/ 1971363 w 6006665"/>
                  <a:gd name="connsiteY325" fmla="*/ 2468885 h 3006470"/>
                  <a:gd name="connsiteX326" fmla="*/ 1952591 w 6006665"/>
                  <a:gd name="connsiteY326" fmla="*/ 2495166 h 3006470"/>
                  <a:gd name="connsiteX327" fmla="*/ 1947518 w 6006665"/>
                  <a:gd name="connsiteY327" fmla="*/ 2485599 h 3006470"/>
                  <a:gd name="connsiteX328" fmla="*/ 1940684 w 6006665"/>
                  <a:gd name="connsiteY328" fmla="*/ 2495166 h 3006470"/>
                  <a:gd name="connsiteX329" fmla="*/ 1861147 w 6006665"/>
                  <a:gd name="connsiteY329" fmla="*/ 2345183 h 3006470"/>
                  <a:gd name="connsiteX330" fmla="*/ 1811153 w 6006665"/>
                  <a:gd name="connsiteY330" fmla="*/ 2295189 h 3006470"/>
                  <a:gd name="connsiteX331" fmla="*/ 1813950 w 6006665"/>
                  <a:gd name="connsiteY331" fmla="*/ 2292043 h 3006470"/>
                  <a:gd name="connsiteX332" fmla="*/ 1748069 w 6006665"/>
                  <a:gd name="connsiteY332" fmla="*/ 2333821 h 3006470"/>
                  <a:gd name="connsiteX333" fmla="*/ 1711709 w 6006665"/>
                  <a:gd name="connsiteY333" fmla="*/ 2338366 h 3006470"/>
                  <a:gd name="connsiteX334" fmla="*/ 1711926 w 6006665"/>
                  <a:gd name="connsiteY334" fmla="*/ 2336850 h 3006470"/>
                  <a:gd name="connsiteX335" fmla="*/ 1699803 w 6006665"/>
                  <a:gd name="connsiteY335" fmla="*/ 2338366 h 3006470"/>
                  <a:gd name="connsiteX336" fmla="*/ 1704347 w 6006665"/>
                  <a:gd name="connsiteY336" fmla="*/ 2306551 h 3006470"/>
                  <a:gd name="connsiteX337" fmla="*/ 1662460 w 6006665"/>
                  <a:gd name="connsiteY337" fmla="*/ 2288600 h 3006470"/>
                  <a:gd name="connsiteX338" fmla="*/ 1629901 w 6006665"/>
                  <a:gd name="connsiteY338" fmla="*/ 2302006 h 3006470"/>
                  <a:gd name="connsiteX339" fmla="*/ 1629300 w 6006665"/>
                  <a:gd name="connsiteY339" fmla="*/ 2297351 h 3006470"/>
                  <a:gd name="connsiteX340" fmla="*/ 1617994 w 6006665"/>
                  <a:gd name="connsiteY340" fmla="*/ 2302006 h 3006470"/>
                  <a:gd name="connsiteX341" fmla="*/ 1608904 w 6006665"/>
                  <a:gd name="connsiteY341" fmla="*/ 2231560 h 3006470"/>
                  <a:gd name="connsiteX342" fmla="*/ 1552684 w 6006665"/>
                  <a:gd name="connsiteY342" fmla="*/ 2221867 h 3006470"/>
                  <a:gd name="connsiteX343" fmla="*/ 1518550 w 6006665"/>
                  <a:gd name="connsiteY343" fmla="*/ 2247467 h 3006470"/>
                  <a:gd name="connsiteX344" fmla="*/ 1425379 w 6006665"/>
                  <a:gd name="connsiteY344" fmla="*/ 2267919 h 3006470"/>
                  <a:gd name="connsiteX345" fmla="*/ 1409472 w 6006665"/>
                  <a:gd name="connsiteY345" fmla="*/ 2286099 h 3006470"/>
                  <a:gd name="connsiteX346" fmla="*/ 1270852 w 6006665"/>
                  <a:gd name="connsiteY346" fmla="*/ 2306551 h 3006470"/>
                  <a:gd name="connsiteX347" fmla="*/ 1254945 w 6006665"/>
                  <a:gd name="connsiteY347" fmla="*/ 2327003 h 3006470"/>
                  <a:gd name="connsiteX348" fmla="*/ 1282214 w 6006665"/>
                  <a:gd name="connsiteY348" fmla="*/ 2370180 h 3006470"/>
                  <a:gd name="connsiteX349" fmla="*/ 1243582 w 6006665"/>
                  <a:gd name="connsiteY349" fmla="*/ 2386087 h 3006470"/>
                  <a:gd name="connsiteX350" fmla="*/ 1254945 w 6006665"/>
                  <a:gd name="connsiteY350" fmla="*/ 2404267 h 3006470"/>
                  <a:gd name="connsiteX351" fmla="*/ 1216313 w 6006665"/>
                  <a:gd name="connsiteY351" fmla="*/ 2429264 h 3006470"/>
                  <a:gd name="connsiteX352" fmla="*/ 1275397 w 6006665"/>
                  <a:gd name="connsiteY352" fmla="*/ 2472441 h 3006470"/>
                  <a:gd name="connsiteX353" fmla="*/ 1270852 w 6006665"/>
                  <a:gd name="connsiteY353" fmla="*/ 2499711 h 3006470"/>
                  <a:gd name="connsiteX354" fmla="*/ 1259108 w 6006665"/>
                  <a:gd name="connsiteY354" fmla="*/ 2498732 h 3006470"/>
                  <a:gd name="connsiteX355" fmla="*/ 1258945 w 6006665"/>
                  <a:gd name="connsiteY355" fmla="*/ 2499711 h 3006470"/>
                  <a:gd name="connsiteX356" fmla="*/ 1215644 w 6006665"/>
                  <a:gd name="connsiteY356" fmla="*/ 2496102 h 3006470"/>
                  <a:gd name="connsiteX357" fmla="*/ 1204950 w 6006665"/>
                  <a:gd name="connsiteY357" fmla="*/ 2511073 h 3006470"/>
                  <a:gd name="connsiteX358" fmla="*/ 1196495 w 6006665"/>
                  <a:gd name="connsiteY358" fmla="*/ 2506241 h 3006470"/>
                  <a:gd name="connsiteX359" fmla="*/ 1193043 w 6006665"/>
                  <a:gd name="connsiteY359" fmla="*/ 2511073 h 3006470"/>
                  <a:gd name="connsiteX360" fmla="*/ 1145322 w 6006665"/>
                  <a:gd name="connsiteY360" fmla="*/ 2483803 h 3006470"/>
                  <a:gd name="connsiteX361" fmla="*/ 1098145 w 6006665"/>
                  <a:gd name="connsiteY361" fmla="*/ 2483803 h 3006470"/>
                  <a:gd name="connsiteX362" fmla="*/ 1061785 w 6006665"/>
                  <a:gd name="connsiteY362" fmla="*/ 2511073 h 3006470"/>
                  <a:gd name="connsiteX363" fmla="*/ 1055322 w 6006665"/>
                  <a:gd name="connsiteY363" fmla="*/ 2506990 h 3006470"/>
                  <a:gd name="connsiteX364" fmla="*/ 1049878 w 6006665"/>
                  <a:gd name="connsiteY364" fmla="*/ 2511073 h 3006470"/>
                  <a:gd name="connsiteX365" fmla="*/ 1006701 w 6006665"/>
                  <a:gd name="connsiteY365" fmla="*/ 2483803 h 3006470"/>
                  <a:gd name="connsiteX366" fmla="*/ 924893 w 6006665"/>
                  <a:gd name="connsiteY366" fmla="*/ 2447444 h 3006470"/>
                  <a:gd name="connsiteX367" fmla="*/ 877716 w 6006665"/>
                  <a:gd name="connsiteY367" fmla="*/ 2447444 h 3006470"/>
                  <a:gd name="connsiteX368" fmla="*/ 802724 w 6006665"/>
                  <a:gd name="connsiteY368" fmla="*/ 2511073 h 3006470"/>
                  <a:gd name="connsiteX369" fmla="*/ 798179 w 6006665"/>
                  <a:gd name="connsiteY369" fmla="*/ 2554250 h 3006470"/>
                  <a:gd name="connsiteX370" fmla="*/ 787406 w 6006665"/>
                  <a:gd name="connsiteY370" fmla="*/ 2543477 h 3006470"/>
                  <a:gd name="connsiteX371" fmla="*/ 786272 w 6006665"/>
                  <a:gd name="connsiteY371" fmla="*/ 2554250 h 3006470"/>
                  <a:gd name="connsiteX372" fmla="*/ 756063 w 6006665"/>
                  <a:gd name="connsiteY372" fmla="*/ 2524040 h 3006470"/>
                  <a:gd name="connsiteX373" fmla="*/ 732278 w 6006665"/>
                  <a:gd name="connsiteY373" fmla="*/ 2581519 h 3006470"/>
                  <a:gd name="connsiteX374" fmla="*/ 743640 w 6006665"/>
                  <a:gd name="connsiteY374" fmla="*/ 2590609 h 3006470"/>
                  <a:gd name="connsiteX375" fmla="*/ 723188 w 6006665"/>
                  <a:gd name="connsiteY375" fmla="*/ 2633786 h 3006470"/>
                  <a:gd name="connsiteX376" fmla="*/ 747026 w 6006665"/>
                  <a:gd name="connsiteY376" fmla="*/ 2670627 h 3006470"/>
                  <a:gd name="connsiteX377" fmla="*/ 763548 w 6006665"/>
                  <a:gd name="connsiteY377" fmla="*/ 2667873 h 3006470"/>
                  <a:gd name="connsiteX378" fmla="*/ 764871 w 6006665"/>
                  <a:gd name="connsiteY378" fmla="*/ 2669637 h 3006470"/>
                  <a:gd name="connsiteX379" fmla="*/ 775455 w 6006665"/>
                  <a:gd name="connsiteY379" fmla="*/ 2667873 h 3006470"/>
                  <a:gd name="connsiteX380" fmla="*/ 802724 w 6006665"/>
                  <a:gd name="connsiteY380" fmla="*/ 2704232 h 3006470"/>
                  <a:gd name="connsiteX381" fmla="*/ 798179 w 6006665"/>
                  <a:gd name="connsiteY381" fmla="*/ 2731502 h 3006470"/>
                  <a:gd name="connsiteX382" fmla="*/ 818632 w 6006665"/>
                  <a:gd name="connsiteY382" fmla="*/ 2742864 h 3006470"/>
                  <a:gd name="connsiteX383" fmla="*/ 802724 w 6006665"/>
                  <a:gd name="connsiteY383" fmla="*/ 2774679 h 3006470"/>
                  <a:gd name="connsiteX384" fmla="*/ 766365 w 6006665"/>
                  <a:gd name="connsiteY384" fmla="*/ 2779224 h 3006470"/>
                  <a:gd name="connsiteX385" fmla="*/ 727733 w 6006665"/>
                  <a:gd name="connsiteY385" fmla="*/ 2838308 h 3006470"/>
                  <a:gd name="connsiteX386" fmla="*/ 759548 w 6006665"/>
                  <a:gd name="connsiteY386" fmla="*/ 2881485 h 3006470"/>
                  <a:gd name="connsiteX387" fmla="*/ 759548 w 6006665"/>
                  <a:gd name="connsiteY387" fmla="*/ 2920116 h 3006470"/>
                  <a:gd name="connsiteX388" fmla="*/ 798179 w 6006665"/>
                  <a:gd name="connsiteY388" fmla="*/ 2979201 h 3006470"/>
                  <a:gd name="connsiteX389" fmla="*/ 775455 w 6006665"/>
                  <a:gd name="connsiteY389" fmla="*/ 2995108 h 3006470"/>
                  <a:gd name="connsiteX390" fmla="*/ 770910 w 6006665"/>
                  <a:gd name="connsiteY390" fmla="*/ 3006470 h 3006470"/>
                  <a:gd name="connsiteX391" fmla="*/ 759003 w 6006665"/>
                  <a:gd name="connsiteY391" fmla="*/ 3006470 h 3006470"/>
                  <a:gd name="connsiteX392" fmla="*/ 755003 w 6006665"/>
                  <a:gd name="connsiteY392" fmla="*/ 3006470 h 3006470"/>
                  <a:gd name="connsiteX393" fmla="*/ 743096 w 6006665"/>
                  <a:gd name="connsiteY393" fmla="*/ 3006470 h 3006470"/>
                  <a:gd name="connsiteX394" fmla="*/ 715826 w 6006665"/>
                  <a:gd name="connsiteY394" fmla="*/ 2972383 h 3006470"/>
                  <a:gd name="connsiteX395" fmla="*/ 704464 w 6006665"/>
                  <a:gd name="connsiteY395" fmla="*/ 2972383 h 3006470"/>
                  <a:gd name="connsiteX396" fmla="*/ 684012 w 6006665"/>
                  <a:gd name="connsiteY396" fmla="*/ 2963293 h 3006470"/>
                  <a:gd name="connsiteX397" fmla="*/ 672649 w 6006665"/>
                  <a:gd name="connsiteY397" fmla="*/ 2940569 h 3006470"/>
                  <a:gd name="connsiteX398" fmla="*/ 645222 w 6006665"/>
                  <a:gd name="connsiteY398" fmla="*/ 2932732 h 3006470"/>
                  <a:gd name="connsiteX399" fmla="*/ 625472 w 6006665"/>
                  <a:gd name="connsiteY399" fmla="*/ 2936024 h 3006470"/>
                  <a:gd name="connsiteX400" fmla="*/ 623771 w 6006665"/>
                  <a:gd name="connsiteY400" fmla="*/ 2934323 h 3006470"/>
                  <a:gd name="connsiteX401" fmla="*/ 613565 w 6006665"/>
                  <a:gd name="connsiteY401" fmla="*/ 2936024 h 3006470"/>
                  <a:gd name="connsiteX402" fmla="*/ 609020 w 6006665"/>
                  <a:gd name="connsiteY402" fmla="*/ 2931479 h 3006470"/>
                  <a:gd name="connsiteX403" fmla="*/ 559026 w 6006665"/>
                  <a:gd name="connsiteY403" fmla="*/ 2904209 h 3006470"/>
                  <a:gd name="connsiteX404" fmla="*/ 506760 w 6006665"/>
                  <a:gd name="connsiteY404" fmla="*/ 2897392 h 3006470"/>
                  <a:gd name="connsiteX405" fmla="*/ 483280 w 6006665"/>
                  <a:gd name="connsiteY405" fmla="*/ 2890683 h 3006470"/>
                  <a:gd name="connsiteX406" fmla="*/ 480035 w 6006665"/>
                  <a:gd name="connsiteY406" fmla="*/ 2892847 h 3006470"/>
                  <a:gd name="connsiteX407" fmla="*/ 475042 w 6006665"/>
                  <a:gd name="connsiteY407" fmla="*/ 2888329 h 3006470"/>
                  <a:gd name="connsiteX408" fmla="*/ 474945 w 6006665"/>
                  <a:gd name="connsiteY408" fmla="*/ 2888302 h 3006470"/>
                  <a:gd name="connsiteX409" fmla="*/ 468128 w 6006665"/>
                  <a:gd name="connsiteY409" fmla="*/ 2892847 h 3006470"/>
                  <a:gd name="connsiteX410" fmla="*/ 420406 w 6006665"/>
                  <a:gd name="connsiteY410" fmla="*/ 2849670 h 3006470"/>
                  <a:gd name="connsiteX411" fmla="*/ 381774 w 6006665"/>
                  <a:gd name="connsiteY411" fmla="*/ 2833763 h 3006470"/>
                  <a:gd name="connsiteX412" fmla="*/ 349960 w 6006665"/>
                  <a:gd name="connsiteY412" fmla="*/ 2801948 h 3006470"/>
                  <a:gd name="connsiteX413" fmla="*/ 377229 w 6006665"/>
                  <a:gd name="connsiteY413" fmla="*/ 2795131 h 3006470"/>
                  <a:gd name="connsiteX414" fmla="*/ 404499 w 6006665"/>
                  <a:gd name="connsiteY414" fmla="*/ 2747409 h 3006470"/>
                  <a:gd name="connsiteX415" fmla="*/ 388591 w 6006665"/>
                  <a:gd name="connsiteY415" fmla="*/ 2731502 h 3006470"/>
                  <a:gd name="connsiteX416" fmla="*/ 440858 w 6006665"/>
                  <a:gd name="connsiteY416" fmla="*/ 2704232 h 3006470"/>
                  <a:gd name="connsiteX417" fmla="*/ 440858 w 6006665"/>
                  <a:gd name="connsiteY417" fmla="*/ 2701176 h 3006470"/>
                  <a:gd name="connsiteX418" fmla="*/ 416406 w 6006665"/>
                  <a:gd name="connsiteY418" fmla="*/ 2704232 h 3006470"/>
                  <a:gd name="connsiteX419" fmla="*/ 416406 w 6006665"/>
                  <a:gd name="connsiteY419" fmla="*/ 2702744 h 3006470"/>
                  <a:gd name="connsiteX420" fmla="*/ 404499 w 6006665"/>
                  <a:gd name="connsiteY420" fmla="*/ 2704232 h 3006470"/>
                  <a:gd name="connsiteX421" fmla="*/ 404499 w 6006665"/>
                  <a:gd name="connsiteY421" fmla="*/ 2683780 h 3006470"/>
                  <a:gd name="connsiteX422" fmla="*/ 424951 w 6006665"/>
                  <a:gd name="connsiteY422" fmla="*/ 2667873 h 3006470"/>
                  <a:gd name="connsiteX423" fmla="*/ 463583 w 6006665"/>
                  <a:gd name="connsiteY423" fmla="*/ 2661056 h 3006470"/>
                  <a:gd name="connsiteX424" fmla="*/ 468128 w 6006665"/>
                  <a:gd name="connsiteY424" fmla="*/ 2645148 h 3006470"/>
                  <a:gd name="connsiteX425" fmla="*/ 456765 w 6006665"/>
                  <a:gd name="connsiteY425" fmla="*/ 2613334 h 3006470"/>
                  <a:gd name="connsiteX426" fmla="*/ 474945 w 6006665"/>
                  <a:gd name="connsiteY426" fmla="*/ 2586064 h 3006470"/>
                  <a:gd name="connsiteX427" fmla="*/ 474945 w 6006665"/>
                  <a:gd name="connsiteY427" fmla="*/ 2565612 h 3006470"/>
                  <a:gd name="connsiteX428" fmla="*/ 420406 w 6006665"/>
                  <a:gd name="connsiteY428" fmla="*/ 2547432 h 3006470"/>
                  <a:gd name="connsiteX429" fmla="*/ 409588 w 6006665"/>
                  <a:gd name="connsiteY429" fmla="*/ 2547432 h 3006470"/>
                  <a:gd name="connsiteX430" fmla="*/ 397681 w 6006665"/>
                  <a:gd name="connsiteY430" fmla="*/ 2547432 h 3006470"/>
                  <a:gd name="connsiteX431" fmla="*/ 379485 w 6006665"/>
                  <a:gd name="connsiteY431" fmla="*/ 2525193 h 3006470"/>
                  <a:gd name="connsiteX432" fmla="*/ 357322 w 6006665"/>
                  <a:gd name="connsiteY432" fmla="*/ 2531525 h 3006470"/>
                  <a:gd name="connsiteX433" fmla="*/ 352842 w 6006665"/>
                  <a:gd name="connsiteY433" fmla="*/ 2529403 h 3006470"/>
                  <a:gd name="connsiteX434" fmla="*/ 345415 w 6006665"/>
                  <a:gd name="connsiteY434" fmla="*/ 2531525 h 3006470"/>
                  <a:gd name="connsiteX435" fmla="*/ 302238 w 6006665"/>
                  <a:gd name="connsiteY435" fmla="*/ 2511073 h 3006470"/>
                  <a:gd name="connsiteX436" fmla="*/ 302238 w 6006665"/>
                  <a:gd name="connsiteY436" fmla="*/ 2499711 h 3006470"/>
                  <a:gd name="connsiteX437" fmla="*/ 286331 w 6006665"/>
                  <a:gd name="connsiteY437" fmla="*/ 2472441 h 3006470"/>
                  <a:gd name="connsiteX438" fmla="*/ 270968 w 6006665"/>
                  <a:gd name="connsiteY438" fmla="*/ 2472441 h 3006470"/>
                  <a:gd name="connsiteX439" fmla="*/ 259061 w 6006665"/>
                  <a:gd name="connsiteY439" fmla="*/ 2472441 h 3006470"/>
                  <a:gd name="connsiteX440" fmla="*/ 254516 w 6006665"/>
                  <a:gd name="connsiteY440" fmla="*/ 2456534 h 3006470"/>
                  <a:gd name="connsiteX441" fmla="*/ 263606 w 6006665"/>
                  <a:gd name="connsiteY441" fmla="*/ 2440627 h 3006470"/>
                  <a:gd name="connsiteX442" fmla="*/ 243991 w 6006665"/>
                  <a:gd name="connsiteY442" fmla="*/ 2410114 h 3006470"/>
                  <a:gd name="connsiteX443" fmla="*/ 216429 w 6006665"/>
                  <a:gd name="connsiteY443" fmla="*/ 2413357 h 3006470"/>
                  <a:gd name="connsiteX444" fmla="*/ 212956 w 6006665"/>
                  <a:gd name="connsiteY444" fmla="*/ 2412365 h 3006470"/>
                  <a:gd name="connsiteX445" fmla="*/ 204522 w 6006665"/>
                  <a:gd name="connsiteY445" fmla="*/ 2413357 h 3006470"/>
                  <a:gd name="connsiteX446" fmla="*/ 199623 w 6006665"/>
                  <a:gd name="connsiteY446" fmla="*/ 2411957 h 3006470"/>
                  <a:gd name="connsiteX447" fmla="*/ 195977 w 6006665"/>
                  <a:gd name="connsiteY447" fmla="*/ 2424719 h 3006470"/>
                  <a:gd name="connsiteX448" fmla="*/ 184968 w 6006665"/>
                  <a:gd name="connsiteY448" fmla="*/ 2421574 h 3006470"/>
                  <a:gd name="connsiteX449" fmla="*/ 184070 w 6006665"/>
                  <a:gd name="connsiteY449" fmla="*/ 2424719 h 3006470"/>
                  <a:gd name="connsiteX450" fmla="*/ 168163 w 6006665"/>
                  <a:gd name="connsiteY450" fmla="*/ 2420174 h 3006470"/>
                  <a:gd name="connsiteX451" fmla="*/ 156800 w 6006665"/>
                  <a:gd name="connsiteY451" fmla="*/ 2381542 h 3006470"/>
                  <a:gd name="connsiteX452" fmla="*/ 152255 w 6006665"/>
                  <a:gd name="connsiteY452" fmla="*/ 2365635 h 3006470"/>
                  <a:gd name="connsiteX453" fmla="*/ 156800 w 6006665"/>
                  <a:gd name="connsiteY453" fmla="*/ 2361090 h 3006470"/>
                  <a:gd name="connsiteX454" fmla="*/ 168707 w 6006665"/>
                  <a:gd name="connsiteY454" fmla="*/ 2361090 h 3006470"/>
                  <a:gd name="connsiteX455" fmla="*/ 188615 w 6006665"/>
                  <a:gd name="connsiteY455" fmla="*/ 2361090 h 3006470"/>
                  <a:gd name="connsiteX456" fmla="*/ 199977 w 6006665"/>
                  <a:gd name="connsiteY456" fmla="*/ 2349728 h 3006470"/>
                  <a:gd name="connsiteX457" fmla="*/ 188615 w 6006665"/>
                  <a:gd name="connsiteY457" fmla="*/ 2327003 h 3006470"/>
                  <a:gd name="connsiteX458" fmla="*/ 168163 w 6006665"/>
                  <a:gd name="connsiteY458" fmla="*/ 2317914 h 3006470"/>
                  <a:gd name="connsiteX459" fmla="*/ 168163 w 6006665"/>
                  <a:gd name="connsiteY459" fmla="*/ 2311096 h 3006470"/>
                  <a:gd name="connsiteX460" fmla="*/ 152255 w 6006665"/>
                  <a:gd name="connsiteY460" fmla="*/ 2295189 h 3006470"/>
                  <a:gd name="connsiteX461" fmla="*/ 129531 w 6006665"/>
                  <a:gd name="connsiteY461" fmla="*/ 2258829 h 3006470"/>
                  <a:gd name="connsiteX462" fmla="*/ 140893 w 6006665"/>
                  <a:gd name="connsiteY462" fmla="*/ 2236105 h 3006470"/>
                  <a:gd name="connsiteX463" fmla="*/ 136348 w 6006665"/>
                  <a:gd name="connsiteY463" fmla="*/ 2208835 h 3006470"/>
                  <a:gd name="connsiteX464" fmla="*/ 103789 w 6006665"/>
                  <a:gd name="connsiteY464" fmla="*/ 2195428 h 3006470"/>
                  <a:gd name="connsiteX465" fmla="*/ 93716 w 6006665"/>
                  <a:gd name="connsiteY465" fmla="*/ 2199745 h 3006470"/>
                  <a:gd name="connsiteX466" fmla="*/ 91868 w 6006665"/>
                  <a:gd name="connsiteY466" fmla="*/ 2195434 h 3006470"/>
                  <a:gd name="connsiteX467" fmla="*/ 81809 w 6006665"/>
                  <a:gd name="connsiteY467" fmla="*/ 2199745 h 3006470"/>
                  <a:gd name="connsiteX468" fmla="*/ 74992 w 6006665"/>
                  <a:gd name="connsiteY468" fmla="*/ 2183838 h 3006470"/>
                  <a:gd name="connsiteX469" fmla="*/ 34087 w 6006665"/>
                  <a:gd name="connsiteY469" fmla="*/ 2172476 h 3006470"/>
                  <a:gd name="connsiteX470" fmla="*/ 22725 w 6006665"/>
                  <a:gd name="connsiteY470" fmla="*/ 2129299 h 3006470"/>
                  <a:gd name="connsiteX471" fmla="*/ 22725 w 6006665"/>
                  <a:gd name="connsiteY471" fmla="*/ 2097484 h 3006470"/>
                  <a:gd name="connsiteX472" fmla="*/ 0 w 6006665"/>
                  <a:gd name="connsiteY472" fmla="*/ 2081577 h 3006470"/>
                  <a:gd name="connsiteX473" fmla="*/ 15907 w 6006665"/>
                  <a:gd name="connsiteY473" fmla="*/ 2058853 h 3006470"/>
                  <a:gd name="connsiteX474" fmla="*/ 6818 w 6006665"/>
                  <a:gd name="connsiteY474" fmla="*/ 1995224 h 3006470"/>
                  <a:gd name="connsiteX475" fmla="*/ 34087 w 6006665"/>
                  <a:gd name="connsiteY475" fmla="*/ 1952047 h 3006470"/>
                  <a:gd name="connsiteX476" fmla="*/ 27270 w 6006665"/>
                  <a:gd name="connsiteY476" fmla="*/ 1940685 h 3006470"/>
                  <a:gd name="connsiteX477" fmla="*/ 88743 w 6006665"/>
                  <a:gd name="connsiteY477" fmla="*/ 1895954 h 3006470"/>
                  <a:gd name="connsiteX478" fmla="*/ 27270 w 6006665"/>
                  <a:gd name="connsiteY478" fmla="*/ 1865693 h 3006470"/>
                  <a:gd name="connsiteX479" fmla="*/ 79805 w 6006665"/>
                  <a:gd name="connsiteY479" fmla="*/ 1774684 h 3006470"/>
                  <a:gd name="connsiteX480" fmla="*/ 128972 w 6006665"/>
                  <a:gd name="connsiteY480" fmla="*/ 1737302 h 3006470"/>
                  <a:gd name="connsiteX481" fmla="*/ 162900 w 6006665"/>
                  <a:gd name="connsiteY481" fmla="*/ 1645034 h 3006470"/>
                  <a:gd name="connsiteX482" fmla="*/ 102261 w 6006665"/>
                  <a:gd name="connsiteY482" fmla="*/ 1629357 h 3006470"/>
                  <a:gd name="connsiteX483" fmla="*/ 118168 w 6006665"/>
                  <a:gd name="connsiteY483" fmla="*/ 1574818 h 3006470"/>
                  <a:gd name="connsiteX484" fmla="*/ 86354 w 6006665"/>
                  <a:gd name="connsiteY484" fmla="*/ 1511189 h 3006470"/>
                  <a:gd name="connsiteX485" fmla="*/ 109078 w 6006665"/>
                  <a:gd name="connsiteY485" fmla="*/ 1436197 h 3006470"/>
                  <a:gd name="connsiteX486" fmla="*/ 70447 w 6006665"/>
                  <a:gd name="connsiteY486" fmla="*/ 1333936 h 3006470"/>
                  <a:gd name="connsiteX487" fmla="*/ 102261 w 6006665"/>
                  <a:gd name="connsiteY487" fmla="*/ 1263490 h 3006470"/>
                  <a:gd name="connsiteX488" fmla="*/ 43177 w 6006665"/>
                  <a:gd name="connsiteY488" fmla="*/ 1197589 h 3006470"/>
                  <a:gd name="connsiteX489" fmla="*/ 49994 w 6006665"/>
                  <a:gd name="connsiteY489" fmla="*/ 1122597 h 3006470"/>
                  <a:gd name="connsiteX490" fmla="*/ 81809 w 6006665"/>
                  <a:gd name="connsiteY490" fmla="*/ 1118052 h 3006470"/>
                  <a:gd name="connsiteX491" fmla="*/ 145438 w 6006665"/>
                  <a:gd name="connsiteY491" fmla="*/ 1074876 h 3006470"/>
                  <a:gd name="connsiteX492" fmla="*/ 184070 w 6006665"/>
                  <a:gd name="connsiteY492" fmla="*/ 1036244 h 3006470"/>
                  <a:gd name="connsiteX493" fmla="*/ 189699 w 6006665"/>
                  <a:gd name="connsiteY493" fmla="*/ 1042522 h 3006470"/>
                  <a:gd name="connsiteX494" fmla="*/ 195977 w 6006665"/>
                  <a:gd name="connsiteY494" fmla="*/ 1036244 h 3006470"/>
                  <a:gd name="connsiteX495" fmla="*/ 255061 w 6006665"/>
                  <a:gd name="connsiteY495" fmla="*/ 1102145 h 3006470"/>
                  <a:gd name="connsiteX496" fmla="*/ 350504 w 6006665"/>
                  <a:gd name="connsiteY496" fmla="*/ 1122597 h 3006470"/>
                  <a:gd name="connsiteX497" fmla="*/ 454806 w 6006665"/>
                  <a:gd name="connsiteY497" fmla="*/ 1205729 h 3006470"/>
                  <a:gd name="connsiteX498" fmla="*/ 486621 w 6006665"/>
                  <a:gd name="connsiteY498" fmla="*/ 1283942 h 3006470"/>
                  <a:gd name="connsiteX499" fmla="*/ 523211 w 6006665"/>
                  <a:gd name="connsiteY499" fmla="*/ 1343026 h 3006470"/>
                  <a:gd name="connsiteX500" fmla="*/ 486852 w 6006665"/>
                  <a:gd name="connsiteY500" fmla="*/ 1397565 h 3006470"/>
                  <a:gd name="connsiteX501" fmla="*/ 420951 w 6006665"/>
                  <a:gd name="connsiteY501" fmla="*/ 1418018 h 3006470"/>
                  <a:gd name="connsiteX502" fmla="*/ 415909 w 6006665"/>
                  <a:gd name="connsiteY502" fmla="*/ 1415887 h 3006470"/>
                  <a:gd name="connsiteX503" fmla="*/ 409044 w 6006665"/>
                  <a:gd name="connsiteY503" fmla="*/ 1418018 h 3006470"/>
                  <a:gd name="connsiteX504" fmla="*/ 252950 w 6006665"/>
                  <a:gd name="connsiteY504" fmla="*/ 1352062 h 3006470"/>
                  <a:gd name="connsiteX505" fmla="*/ 268926 w 6006665"/>
                  <a:gd name="connsiteY505" fmla="*/ 1346738 h 3006470"/>
                  <a:gd name="connsiteX506" fmla="*/ 291420 w 6006665"/>
                  <a:gd name="connsiteY506" fmla="*/ 1429380 h 3006470"/>
                  <a:gd name="connsiteX507" fmla="*/ 291420 w 6006665"/>
                  <a:gd name="connsiteY507" fmla="*/ 1468012 h 3006470"/>
                  <a:gd name="connsiteX508" fmla="*/ 298238 w 6006665"/>
                  <a:gd name="connsiteY508" fmla="*/ 1554366 h 3006470"/>
                  <a:gd name="connsiteX509" fmla="*/ 345959 w 6006665"/>
                  <a:gd name="connsiteY509" fmla="*/ 1586180 h 3006470"/>
                  <a:gd name="connsiteX510" fmla="*/ 362087 w 6006665"/>
                  <a:gd name="connsiteY510" fmla="*/ 1595588 h 3006470"/>
                  <a:gd name="connsiteX511" fmla="*/ 365867 w 6006665"/>
                  <a:gd name="connsiteY511" fmla="*/ 1563455 h 3006470"/>
                  <a:gd name="connsiteX512" fmla="*/ 345415 w 6006665"/>
                  <a:gd name="connsiteY512" fmla="*/ 1527096 h 3006470"/>
                  <a:gd name="connsiteX513" fmla="*/ 365867 w 6006665"/>
                  <a:gd name="connsiteY513" fmla="*/ 1495281 h 3006470"/>
                  <a:gd name="connsiteX514" fmla="*/ 374560 w 6006665"/>
                  <a:gd name="connsiteY514" fmla="*/ 1500280 h 3006470"/>
                  <a:gd name="connsiteX515" fmla="*/ 377774 w 6006665"/>
                  <a:gd name="connsiteY515" fmla="*/ 1495281 h 3006470"/>
                  <a:gd name="connsiteX516" fmla="*/ 461933 w 6006665"/>
                  <a:gd name="connsiteY516" fmla="*/ 1543673 h 3006470"/>
                  <a:gd name="connsiteX517" fmla="*/ 484035 w 6006665"/>
                  <a:gd name="connsiteY517" fmla="*/ 1527096 h 3006470"/>
                  <a:gd name="connsiteX518" fmla="*/ 463583 w 6006665"/>
                  <a:gd name="connsiteY518" fmla="*/ 1461194 h 3006470"/>
                  <a:gd name="connsiteX519" fmla="*/ 549936 w 6006665"/>
                  <a:gd name="connsiteY519" fmla="*/ 1374841 h 3006470"/>
                  <a:gd name="connsiteX520" fmla="*/ 559742 w 6006665"/>
                  <a:gd name="connsiteY520" fmla="*/ 1376942 h 3006470"/>
                  <a:gd name="connsiteX521" fmla="*/ 561843 w 6006665"/>
                  <a:gd name="connsiteY521" fmla="*/ 1374841 h 3006470"/>
                  <a:gd name="connsiteX522" fmla="*/ 593658 w 6006665"/>
                  <a:gd name="connsiteY522" fmla="*/ 1381658 h 3006470"/>
                  <a:gd name="connsiteX523" fmla="*/ 620945 w 6006665"/>
                  <a:gd name="connsiteY523" fmla="*/ 1405535 h 3006470"/>
                  <a:gd name="connsiteX524" fmla="*/ 640835 w 6006665"/>
                  <a:gd name="connsiteY524" fmla="*/ 1349844 h 3006470"/>
                  <a:gd name="connsiteX525" fmla="*/ 609020 w 6006665"/>
                  <a:gd name="connsiteY525" fmla="*/ 1295305 h 3006470"/>
                  <a:gd name="connsiteX526" fmla="*/ 624928 w 6006665"/>
                  <a:gd name="connsiteY526" fmla="*/ 1236221 h 3006470"/>
                  <a:gd name="connsiteX527" fmla="*/ 597658 w 6006665"/>
                  <a:gd name="connsiteY527" fmla="*/ 1177136 h 3006470"/>
                  <a:gd name="connsiteX528" fmla="*/ 611562 w 6006665"/>
                  <a:gd name="connsiteY528" fmla="*/ 1181462 h 3006470"/>
                  <a:gd name="connsiteX529" fmla="*/ 609565 w 6006665"/>
                  <a:gd name="connsiteY529" fmla="*/ 1177136 h 3006470"/>
                  <a:gd name="connsiteX530" fmla="*/ 711826 w 6006665"/>
                  <a:gd name="connsiteY530" fmla="*/ 1208951 h 3006470"/>
                  <a:gd name="connsiteX531" fmla="*/ 732278 w 6006665"/>
                  <a:gd name="connsiteY531" fmla="*/ 1263490 h 3006470"/>
                  <a:gd name="connsiteX532" fmla="*/ 684556 w 6006665"/>
                  <a:gd name="connsiteY532" fmla="*/ 1274852 h 3006470"/>
                  <a:gd name="connsiteX533" fmla="*/ 684556 w 6006665"/>
                  <a:gd name="connsiteY533" fmla="*/ 1327119 h 3006470"/>
                  <a:gd name="connsiteX534" fmla="*/ 713309 w 6006665"/>
                  <a:gd name="connsiteY534" fmla="*/ 1355872 h 3006470"/>
                  <a:gd name="connsiteX535" fmla="*/ 763548 w 6006665"/>
                  <a:gd name="connsiteY535" fmla="*/ 1338481 h 3006470"/>
                  <a:gd name="connsiteX536" fmla="*/ 770365 w 6006665"/>
                  <a:gd name="connsiteY536" fmla="*/ 1279397 h 3006470"/>
                  <a:gd name="connsiteX537" fmla="*/ 845357 w 6006665"/>
                  <a:gd name="connsiteY537" fmla="*/ 1188761 h 3006470"/>
                  <a:gd name="connsiteX538" fmla="*/ 917728 w 6006665"/>
                  <a:gd name="connsiteY538" fmla="*/ 1145322 h 3006470"/>
                  <a:gd name="connsiteX539" fmla="*/ 918194 w 6006665"/>
                  <a:gd name="connsiteY539" fmla="*/ 1198147 h 3006470"/>
                  <a:gd name="connsiteX540" fmla="*/ 975937 w 6006665"/>
                  <a:gd name="connsiteY540" fmla="*/ 1115283 h 3006470"/>
                  <a:gd name="connsiteX541" fmla="*/ 1074397 w 6006665"/>
                  <a:gd name="connsiteY541" fmla="*/ 1141283 h 3006470"/>
                  <a:gd name="connsiteX542" fmla="*/ 979977 w 6006665"/>
                  <a:gd name="connsiteY542" fmla="*/ 1213496 h 3006470"/>
                  <a:gd name="connsiteX543" fmla="*/ 1012666 w 6006665"/>
                  <a:gd name="connsiteY543" fmla="*/ 1218657 h 3006470"/>
                  <a:gd name="connsiteX544" fmla="*/ 1038516 w 6006665"/>
                  <a:gd name="connsiteY544" fmla="*/ 1188499 h 3006470"/>
                  <a:gd name="connsiteX545" fmla="*/ 1050423 w 6006665"/>
                  <a:gd name="connsiteY545" fmla="*/ 1188499 h 3006470"/>
                  <a:gd name="connsiteX546" fmla="*/ 1108962 w 6006665"/>
                  <a:gd name="connsiteY546" fmla="*/ 1188499 h 3006470"/>
                  <a:gd name="connsiteX547" fmla="*/ 1161229 w 6006665"/>
                  <a:gd name="connsiteY547" fmla="*/ 1145322 h 3006470"/>
                  <a:gd name="connsiteX548" fmla="*/ 1165711 w 6006665"/>
                  <a:gd name="connsiteY548" fmla="*/ 1151456 h 3006470"/>
                  <a:gd name="connsiteX549" fmla="*/ 1160939 w 6006665"/>
                  <a:gd name="connsiteY549" fmla="*/ 1169715 h 3006470"/>
                  <a:gd name="connsiteX550" fmla="*/ 1210035 w 6006665"/>
                  <a:gd name="connsiteY550" fmla="*/ 1195815 h 3006470"/>
                  <a:gd name="connsiteX551" fmla="*/ 1247583 w 6006665"/>
                  <a:gd name="connsiteY551" fmla="*/ 1138505 h 3006470"/>
                  <a:gd name="connsiteX552" fmla="*/ 1211223 w 6006665"/>
                  <a:gd name="connsiteY552" fmla="*/ 1079421 h 3006470"/>
                  <a:gd name="connsiteX553" fmla="*/ 1227130 w 6006665"/>
                  <a:gd name="connsiteY553" fmla="*/ 1043061 h 3006470"/>
                  <a:gd name="connsiteX554" fmla="*/ 1237665 w 6006665"/>
                  <a:gd name="connsiteY554" fmla="*/ 1046199 h 3006470"/>
                  <a:gd name="connsiteX555" fmla="*/ 1251910 w 6006665"/>
                  <a:gd name="connsiteY555" fmla="*/ 1017311 h 3006470"/>
                  <a:gd name="connsiteX556" fmla="*/ 1345843 w 6006665"/>
                  <a:gd name="connsiteY556" fmla="*/ 1074876 h 3006470"/>
                  <a:gd name="connsiteX557" fmla="*/ 1400382 w 6006665"/>
                  <a:gd name="connsiteY557" fmla="*/ 1106690 h 3006470"/>
                  <a:gd name="connsiteX558" fmla="*/ 1519756 w 6006665"/>
                  <a:gd name="connsiteY558" fmla="*/ 1213274 h 3006470"/>
                  <a:gd name="connsiteX559" fmla="*/ 1543003 w 6006665"/>
                  <a:gd name="connsiteY559" fmla="*/ 1172592 h 3006470"/>
                  <a:gd name="connsiteX560" fmla="*/ 1506643 w 6006665"/>
                  <a:gd name="connsiteY560" fmla="*/ 1118052 h 3006470"/>
                  <a:gd name="connsiteX561" fmla="*/ 1506643 w 6006665"/>
                  <a:gd name="connsiteY561" fmla="*/ 1095328 h 3006470"/>
                  <a:gd name="connsiteX562" fmla="*/ 1463467 w 6006665"/>
                  <a:gd name="connsiteY562" fmla="*/ 1086238 h 3006470"/>
                  <a:gd name="connsiteX563" fmla="*/ 1472556 w 6006665"/>
                  <a:gd name="connsiteY563" fmla="*/ 1036244 h 3006470"/>
                  <a:gd name="connsiteX564" fmla="*/ 1452104 w 6006665"/>
                  <a:gd name="connsiteY564" fmla="*/ 949890 h 3006470"/>
                  <a:gd name="connsiteX565" fmla="*/ 1439230 w 6006665"/>
                  <a:gd name="connsiteY565" fmla="*/ 900656 h 3006470"/>
                  <a:gd name="connsiteX566" fmla="*/ 1496803 w 6006665"/>
                  <a:gd name="connsiteY566" fmla="*/ 806980 h 3006470"/>
                  <a:gd name="connsiteX567" fmla="*/ 1543003 w 6006665"/>
                  <a:gd name="connsiteY567" fmla="*/ 697647 h 3006470"/>
                  <a:gd name="connsiteX568" fmla="*/ 1570272 w 6006665"/>
                  <a:gd name="connsiteY568" fmla="*/ 677194 h 3006470"/>
                  <a:gd name="connsiteX569" fmla="*/ 1578688 w 6006665"/>
                  <a:gd name="connsiteY569" fmla="*/ 679813 h 3006470"/>
                  <a:gd name="connsiteX570" fmla="*/ 1620802 w 6006665"/>
                  <a:gd name="connsiteY570" fmla="*/ 660028 h 3006470"/>
                  <a:gd name="connsiteX571" fmla="*/ 1684440 w 6006665"/>
                  <a:gd name="connsiteY571" fmla="*/ 709009 h 3006470"/>
                  <a:gd name="connsiteX572" fmla="*/ 1688985 w 6006665"/>
                  <a:gd name="connsiteY572" fmla="*/ 779455 h 3006470"/>
                  <a:gd name="connsiteX573" fmla="*/ 1652625 w 6006665"/>
                  <a:gd name="connsiteY573" fmla="*/ 870354 h 3006470"/>
                  <a:gd name="connsiteX574" fmla="*/ 1679895 w 6006665"/>
                  <a:gd name="connsiteY574" fmla="*/ 908986 h 3006470"/>
                  <a:gd name="connsiteX575" fmla="*/ 1688985 w 6006665"/>
                  <a:gd name="connsiteY575" fmla="*/ 983977 h 3006470"/>
                  <a:gd name="connsiteX576" fmla="*/ 1679895 w 6006665"/>
                  <a:gd name="connsiteY576" fmla="*/ 1129415 h 3006470"/>
                  <a:gd name="connsiteX577" fmla="*/ 1723072 w 6006665"/>
                  <a:gd name="connsiteY577" fmla="*/ 1193044 h 3006470"/>
                  <a:gd name="connsiteX578" fmla="*/ 1704892 w 6006665"/>
                  <a:gd name="connsiteY578" fmla="*/ 1256673 h 3006470"/>
                  <a:gd name="connsiteX579" fmla="*/ 1636718 w 6006665"/>
                  <a:gd name="connsiteY579" fmla="*/ 1393021 h 3006470"/>
                  <a:gd name="connsiteX580" fmla="*/ 1662494 w 6006665"/>
                  <a:gd name="connsiteY580" fmla="*/ 1399465 h 3006470"/>
                  <a:gd name="connsiteX581" fmla="*/ 1677078 w 6006665"/>
                  <a:gd name="connsiteY581" fmla="*/ 1370296 h 3006470"/>
                  <a:gd name="connsiteX582" fmla="*/ 1720255 w 6006665"/>
                  <a:gd name="connsiteY582" fmla="*/ 1349844 h 3006470"/>
                  <a:gd name="connsiteX583" fmla="*/ 1731617 w 6006665"/>
                  <a:gd name="connsiteY583" fmla="*/ 1299850 h 3006470"/>
                  <a:gd name="connsiteX584" fmla="*/ 1758887 w 6006665"/>
                  <a:gd name="connsiteY584" fmla="*/ 1256673 h 3006470"/>
                  <a:gd name="connsiteX585" fmla="*/ 1760555 w 6006665"/>
                  <a:gd name="connsiteY585" fmla="*/ 1191490 h 3006470"/>
                  <a:gd name="connsiteX586" fmla="*/ 1758886 w 6006665"/>
                  <a:gd name="connsiteY586" fmla="*/ 1085173 h 3006470"/>
                  <a:gd name="connsiteX587" fmla="*/ 1923055 w 6006665"/>
                  <a:gd name="connsiteY587" fmla="*/ 1122597 h 3006470"/>
                  <a:gd name="connsiteX588" fmla="*/ 1887300 w 6006665"/>
                  <a:gd name="connsiteY588" fmla="*/ 1070329 h 3006470"/>
                  <a:gd name="connsiteX589" fmla="*/ 1785604 w 6006665"/>
                  <a:gd name="connsiteY589" fmla="*/ 1036860 h 3006470"/>
                  <a:gd name="connsiteX590" fmla="*/ 1736162 w 6006665"/>
                  <a:gd name="connsiteY590" fmla="*/ 961252 h 3006470"/>
                  <a:gd name="connsiteX591" fmla="*/ 1688440 w 6006665"/>
                  <a:gd name="connsiteY591" fmla="*/ 865809 h 3006470"/>
                  <a:gd name="connsiteX592" fmla="*/ 1752069 w 6006665"/>
                  <a:gd name="connsiteY592" fmla="*/ 788545 h 3006470"/>
                  <a:gd name="connsiteX593" fmla="*/ 1747524 w 6006665"/>
                  <a:gd name="connsiteY593" fmla="*/ 704464 h 3006470"/>
                  <a:gd name="connsiteX594" fmla="*/ 1763431 w 6006665"/>
                  <a:gd name="connsiteY594" fmla="*/ 697647 h 3006470"/>
                  <a:gd name="connsiteX595" fmla="*/ 1764877 w 6006665"/>
                  <a:gd name="connsiteY595" fmla="*/ 702130 h 3006470"/>
                  <a:gd name="connsiteX596" fmla="*/ 1775339 w 6006665"/>
                  <a:gd name="connsiteY596" fmla="*/ 697647 h 3006470"/>
                  <a:gd name="connsiteX597" fmla="*/ 1798063 w 6006665"/>
                  <a:gd name="connsiteY597" fmla="*/ 768093 h 3006470"/>
                  <a:gd name="connsiteX598" fmla="*/ 1791454 w 6006665"/>
                  <a:gd name="connsiteY598" fmla="*/ 815304 h 3006470"/>
                  <a:gd name="connsiteX599" fmla="*/ 1854330 w 6006665"/>
                  <a:gd name="connsiteY599" fmla="*/ 772638 h 3006470"/>
                  <a:gd name="connsiteX600" fmla="*/ 1931594 w 6006665"/>
                  <a:gd name="connsiteY600" fmla="*/ 763548 h 3006470"/>
                  <a:gd name="connsiteX601" fmla="*/ 1932772 w 6006665"/>
                  <a:gd name="connsiteY601" fmla="*/ 764810 h 3006470"/>
                  <a:gd name="connsiteX602" fmla="*/ 1949600 w 6006665"/>
                  <a:gd name="connsiteY602" fmla="*/ 800138 h 3006470"/>
                  <a:gd name="connsiteX603" fmla="*/ 2061788 w 6006665"/>
                  <a:gd name="connsiteY603" fmla="*/ 891155 h 3006470"/>
                  <a:gd name="connsiteX604" fmla="*/ 1987802 w 6006665"/>
                  <a:gd name="connsiteY604" fmla="*/ 736278 h 3006470"/>
                  <a:gd name="connsiteX605" fmla="*/ 1963408 w 6006665"/>
                  <a:gd name="connsiteY605" fmla="*/ 595386 h 3006470"/>
                  <a:gd name="connsiteX606" fmla="*/ 2027037 w 6006665"/>
                  <a:gd name="connsiteY606" fmla="*/ 574934 h 3006470"/>
                  <a:gd name="connsiteX607" fmla="*/ 2037269 w 6006665"/>
                  <a:gd name="connsiteY607" fmla="*/ 575472 h 3006470"/>
                  <a:gd name="connsiteX608" fmla="*/ 2038944 w 6006665"/>
                  <a:gd name="connsiteY608" fmla="*/ 574934 h 3006470"/>
                  <a:gd name="connsiteX609" fmla="*/ 2115414 w 6006665"/>
                  <a:gd name="connsiteY609" fmla="*/ 578958 h 3006470"/>
                  <a:gd name="connsiteX610" fmla="*/ 2167179 w 6006665"/>
                  <a:gd name="connsiteY610" fmla="*/ 554733 h 3006470"/>
                  <a:gd name="connsiteX611" fmla="*/ 2146473 w 6006665"/>
                  <a:gd name="connsiteY611" fmla="*/ 488832 h 3006470"/>
                  <a:gd name="connsiteX612" fmla="*/ 2169957 w 6006665"/>
                  <a:gd name="connsiteY612" fmla="*/ 449431 h 3006470"/>
                  <a:gd name="connsiteX613" fmla="*/ 2264632 w 6006665"/>
                  <a:gd name="connsiteY613" fmla="*/ 393389 h 3006470"/>
                  <a:gd name="connsiteX614" fmla="*/ 2317913 w 6006665"/>
                  <a:gd name="connsiteY614" fmla="*/ 322690 h 3006470"/>
                  <a:gd name="connsiteX615" fmla="*/ 2385841 w 6006665"/>
                  <a:gd name="connsiteY615" fmla="*/ 343134 h 3006470"/>
                  <a:gd name="connsiteX616" fmla="*/ 2429263 w 6006665"/>
                  <a:gd name="connsiteY616" fmla="*/ 263606 h 3006470"/>
                  <a:gd name="connsiteX617" fmla="*/ 2526979 w 6006665"/>
                  <a:gd name="connsiteY617" fmla="*/ 252244 h 3006470"/>
                  <a:gd name="connsiteX618" fmla="*/ 2528058 w 6006665"/>
                  <a:gd name="connsiteY618" fmla="*/ 253503 h 3006470"/>
                  <a:gd name="connsiteX619" fmla="*/ 2538886 w 6006665"/>
                  <a:gd name="connsiteY619" fmla="*/ 252244 h 3006470"/>
                  <a:gd name="connsiteX620" fmla="*/ 2560820 w 6006665"/>
                  <a:gd name="connsiteY620" fmla="*/ 277833 h 3006470"/>
                  <a:gd name="connsiteX621" fmla="*/ 2640602 w 6006665"/>
                  <a:gd name="connsiteY621" fmla="*/ 202249 h 3006470"/>
                  <a:gd name="connsiteX622" fmla="*/ 2652509 w 6006665"/>
                  <a:gd name="connsiteY622" fmla="*/ 202249 h 3006470"/>
                  <a:gd name="connsiteX623" fmla="*/ 2704231 w 6006665"/>
                  <a:gd name="connsiteY623" fmla="*/ 202249 h 3006470"/>
                  <a:gd name="connsiteX624" fmla="*/ 2715593 w 6006665"/>
                  <a:gd name="connsiteY62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814619 w 6006665"/>
                  <a:gd name="connsiteY179" fmla="*/ 1767101 h 3006470"/>
                  <a:gd name="connsiteX180" fmla="*/ 4779535 w 6006665"/>
                  <a:gd name="connsiteY180" fmla="*/ 1795247 h 3006470"/>
                  <a:gd name="connsiteX181" fmla="*/ 4725490 w 6006665"/>
                  <a:gd name="connsiteY181" fmla="*/ 1850290 h 3006470"/>
                  <a:gd name="connsiteX182" fmla="*/ 4684091 w 6006665"/>
                  <a:gd name="connsiteY182" fmla="*/ 1920232 h 3006470"/>
                  <a:gd name="connsiteX183" fmla="*/ 4715906 w 6006665"/>
                  <a:gd name="connsiteY183" fmla="*/ 1967954 h 3006470"/>
                  <a:gd name="connsiteX184" fmla="*/ 4680924 w 6006665"/>
                  <a:gd name="connsiteY184" fmla="*/ 1983985 h 3006470"/>
                  <a:gd name="connsiteX185" fmla="*/ 4633398 w 6006665"/>
                  <a:gd name="connsiteY185" fmla="*/ 1971978 h 3006470"/>
                  <a:gd name="connsiteX186" fmla="*/ 4600707 w 6006665"/>
                  <a:gd name="connsiteY186" fmla="*/ 1989925 h 3006470"/>
                  <a:gd name="connsiteX187" fmla="*/ 4577285 w 6006665"/>
                  <a:gd name="connsiteY187" fmla="*/ 1988406 h 3006470"/>
                  <a:gd name="connsiteX188" fmla="*/ 4577373 w 6006665"/>
                  <a:gd name="connsiteY188" fmla="*/ 1987484 h 3006470"/>
                  <a:gd name="connsiteX189" fmla="*/ 4565379 w 6006665"/>
                  <a:gd name="connsiteY189" fmla="*/ 1988406 h 3006470"/>
                  <a:gd name="connsiteX190" fmla="*/ 4569923 w 6006665"/>
                  <a:gd name="connsiteY190" fmla="*/ 1940685 h 3006470"/>
                  <a:gd name="connsiteX191" fmla="*/ 4520081 w 6006665"/>
                  <a:gd name="connsiteY191" fmla="*/ 1931099 h 3006470"/>
                  <a:gd name="connsiteX192" fmla="*/ 4475025 w 6006665"/>
                  <a:gd name="connsiteY192" fmla="*/ 1961137 h 3006470"/>
                  <a:gd name="connsiteX193" fmla="*/ 4464394 w 6006665"/>
                  <a:gd name="connsiteY193" fmla="*/ 1960286 h 3006470"/>
                  <a:gd name="connsiteX194" fmla="*/ 4463118 w 6006665"/>
                  <a:gd name="connsiteY194" fmla="*/ 1961137 h 3006470"/>
                  <a:gd name="connsiteX195" fmla="*/ 4422448 w 6006665"/>
                  <a:gd name="connsiteY195" fmla="*/ 1927536 h 3006470"/>
                  <a:gd name="connsiteX196" fmla="*/ 4350624 w 6006665"/>
                  <a:gd name="connsiteY196" fmla="*/ 1917022 h 3006470"/>
                  <a:gd name="connsiteX197" fmla="*/ 4306579 w 6006665"/>
                  <a:gd name="connsiteY197" fmla="*/ 1945362 h 3006470"/>
                  <a:gd name="connsiteX198" fmla="*/ 4282811 w 6006665"/>
                  <a:gd name="connsiteY198" fmla="*/ 1972100 h 3006470"/>
                  <a:gd name="connsiteX199" fmla="*/ 4237290 w 6006665"/>
                  <a:gd name="connsiteY199" fmla="*/ 1993297 h 3006470"/>
                  <a:gd name="connsiteX200" fmla="*/ 4211507 w 6006665"/>
                  <a:gd name="connsiteY200" fmla="*/ 2046374 h 3006470"/>
                  <a:gd name="connsiteX201" fmla="*/ 4161046 w 6006665"/>
                  <a:gd name="connsiteY201" fmla="*/ 2105661 h 3006470"/>
                  <a:gd name="connsiteX202" fmla="*/ 4077810 w 6006665"/>
                  <a:gd name="connsiteY202" fmla="*/ 2144418 h 3006470"/>
                  <a:gd name="connsiteX203" fmla="*/ 4039187 w 6006665"/>
                  <a:gd name="connsiteY203" fmla="*/ 2203838 h 3006470"/>
                  <a:gd name="connsiteX204" fmla="*/ 3993086 w 6006665"/>
                  <a:gd name="connsiteY204" fmla="*/ 2224750 h 3006470"/>
                  <a:gd name="connsiteX205" fmla="*/ 3993215 w 6006665"/>
                  <a:gd name="connsiteY205" fmla="*/ 2264821 h 3006470"/>
                  <a:gd name="connsiteX206" fmla="*/ 4038712 w 6006665"/>
                  <a:gd name="connsiteY206" fmla="*/ 2267919 h 3006470"/>
                  <a:gd name="connsiteX207" fmla="*/ 4059164 w 6006665"/>
                  <a:gd name="connsiteY207" fmla="*/ 2311096 h 3006470"/>
                  <a:gd name="connsiteX208" fmla="*/ 4087782 w 6006665"/>
                  <a:gd name="connsiteY208" fmla="*/ 2319513 h 3006470"/>
                  <a:gd name="connsiteX209" fmla="*/ 4106341 w 6006665"/>
                  <a:gd name="connsiteY209" fmla="*/ 2290644 h 3006470"/>
                  <a:gd name="connsiteX210" fmla="*/ 4117411 w 6006665"/>
                  <a:gd name="connsiteY210" fmla="*/ 2291946 h 3006470"/>
                  <a:gd name="connsiteX211" fmla="*/ 4118248 w 6006665"/>
                  <a:gd name="connsiteY211" fmla="*/ 2290644 h 3006470"/>
                  <a:gd name="connsiteX212" fmla="*/ 4156880 w 6006665"/>
                  <a:gd name="connsiteY212" fmla="*/ 2295189 h 3006470"/>
                  <a:gd name="connsiteX213" fmla="*/ 4211419 w 6006665"/>
                  <a:gd name="connsiteY213" fmla="*/ 2365635 h 3006470"/>
                  <a:gd name="connsiteX214" fmla="*/ 4215964 w 6006665"/>
                  <a:gd name="connsiteY214" fmla="*/ 2413357 h 3006470"/>
                  <a:gd name="connsiteX215" fmla="*/ 4184149 w 6006665"/>
                  <a:gd name="connsiteY215" fmla="*/ 2472441 h 3006470"/>
                  <a:gd name="connsiteX216" fmla="*/ 4220019 w 6006665"/>
                  <a:gd name="connsiteY216" fmla="*/ 2567281 h 3006470"/>
                  <a:gd name="connsiteX217" fmla="*/ 4161425 w 6006665"/>
                  <a:gd name="connsiteY217" fmla="*/ 2629241 h 3006470"/>
                  <a:gd name="connsiteX218" fmla="*/ 4133552 w 6006665"/>
                  <a:gd name="connsiteY218" fmla="*/ 2708778 h 3006470"/>
                  <a:gd name="connsiteX219" fmla="*/ 4097796 w 6006665"/>
                  <a:gd name="connsiteY219" fmla="*/ 2747409 h 3006470"/>
                  <a:gd name="connsiteX220" fmla="*/ 4043257 w 6006665"/>
                  <a:gd name="connsiteY220" fmla="*/ 2806493 h 3006470"/>
                  <a:gd name="connsiteX221" fmla="*/ 3995535 w 6006665"/>
                  <a:gd name="connsiteY221" fmla="*/ 2865577 h 3006470"/>
                  <a:gd name="connsiteX222" fmla="*/ 3975083 w 6006665"/>
                  <a:gd name="connsiteY222" fmla="*/ 2897392 h 3006470"/>
                  <a:gd name="connsiteX223" fmla="*/ 3925089 w 6006665"/>
                  <a:gd name="connsiteY223" fmla="*/ 2924661 h 3006470"/>
                  <a:gd name="connsiteX224" fmla="*/ 3913182 w 6006665"/>
                  <a:gd name="connsiteY224" fmla="*/ 2924661 h 3006470"/>
                  <a:gd name="connsiteX225" fmla="*/ 3904637 w 6006665"/>
                  <a:gd name="connsiteY225" fmla="*/ 2924661 h 3006470"/>
                  <a:gd name="connsiteX226" fmla="*/ 3892729 w 6006665"/>
                  <a:gd name="connsiteY226" fmla="*/ 2924661 h 3006470"/>
                  <a:gd name="connsiteX227" fmla="*/ 3871063 w 6006665"/>
                  <a:gd name="connsiteY227" fmla="*/ 2908412 h 3006470"/>
                  <a:gd name="connsiteX228" fmla="*/ 3829645 w 6006665"/>
                  <a:gd name="connsiteY228" fmla="*/ 2936024 h 3006470"/>
                  <a:gd name="connsiteX229" fmla="*/ 3822828 w 6006665"/>
                  <a:gd name="connsiteY229" fmla="*/ 2956476 h 3006470"/>
                  <a:gd name="connsiteX230" fmla="*/ 3818283 w 6006665"/>
                  <a:gd name="connsiteY230" fmla="*/ 2947386 h 3006470"/>
                  <a:gd name="connsiteX231" fmla="*/ 3818283 w 6006665"/>
                  <a:gd name="connsiteY231" fmla="*/ 2935660 h 3006470"/>
                  <a:gd name="connsiteX232" fmla="*/ 3817738 w 6006665"/>
                  <a:gd name="connsiteY232" fmla="*/ 2936024 h 3006470"/>
                  <a:gd name="connsiteX233" fmla="*/ 3810921 w 6006665"/>
                  <a:gd name="connsiteY233" fmla="*/ 2956476 h 3006470"/>
                  <a:gd name="connsiteX234" fmla="*/ 3806376 w 6006665"/>
                  <a:gd name="connsiteY234" fmla="*/ 2947386 h 3006470"/>
                  <a:gd name="connsiteX235" fmla="*/ 3806376 w 6006665"/>
                  <a:gd name="connsiteY235" fmla="*/ 2920116 h 3006470"/>
                  <a:gd name="connsiteX236" fmla="*/ 3818283 w 6006665"/>
                  <a:gd name="connsiteY236" fmla="*/ 2920116 h 3006470"/>
                  <a:gd name="connsiteX237" fmla="*/ 3826828 w 6006665"/>
                  <a:gd name="connsiteY237" fmla="*/ 2920116 h 3006470"/>
                  <a:gd name="connsiteX238" fmla="*/ 3833645 w 6006665"/>
                  <a:gd name="connsiteY238" fmla="*/ 2861032 h 3006470"/>
                  <a:gd name="connsiteX239" fmla="*/ 3822283 w 6006665"/>
                  <a:gd name="connsiteY239" fmla="*/ 2817856 h 3006470"/>
                  <a:gd name="connsiteX240" fmla="*/ 3849553 w 6006665"/>
                  <a:gd name="connsiteY240" fmla="*/ 2795131 h 3006470"/>
                  <a:gd name="connsiteX241" fmla="*/ 3858814 w 6006665"/>
                  <a:gd name="connsiteY241" fmla="*/ 2797336 h 3006470"/>
                  <a:gd name="connsiteX242" fmla="*/ 3861460 w 6006665"/>
                  <a:gd name="connsiteY242" fmla="*/ 2795131 h 3006470"/>
                  <a:gd name="connsiteX243" fmla="*/ 3898487 w 6006665"/>
                  <a:gd name="connsiteY243" fmla="*/ 2803947 h 3006470"/>
                  <a:gd name="connsiteX244" fmla="*/ 3919999 w 6006665"/>
                  <a:gd name="connsiteY244" fmla="*/ 2758772 h 3006470"/>
                  <a:gd name="connsiteX245" fmla="*/ 3935906 w 6006665"/>
                  <a:gd name="connsiteY245" fmla="*/ 2699687 h 3006470"/>
                  <a:gd name="connsiteX246" fmla="*/ 3947269 w 6006665"/>
                  <a:gd name="connsiteY246" fmla="*/ 2676963 h 3006470"/>
                  <a:gd name="connsiteX247" fmla="*/ 3966292 w 6006665"/>
                  <a:gd name="connsiteY247" fmla="*/ 2632575 h 3006470"/>
                  <a:gd name="connsiteX248" fmla="*/ 3915999 w 6006665"/>
                  <a:gd name="connsiteY248" fmla="*/ 2645148 h 3006470"/>
                  <a:gd name="connsiteX249" fmla="*/ 3888729 w 6006665"/>
                  <a:gd name="connsiteY249" fmla="*/ 2667873 h 3006470"/>
                  <a:gd name="connsiteX250" fmla="*/ 3876822 w 6006665"/>
                  <a:gd name="connsiteY250" fmla="*/ 2667873 h 3006470"/>
                  <a:gd name="connsiteX251" fmla="*/ 3829645 w 6006665"/>
                  <a:gd name="connsiteY251" fmla="*/ 2667873 h 3006470"/>
                  <a:gd name="connsiteX252" fmla="*/ 3817738 w 6006665"/>
                  <a:gd name="connsiteY252" fmla="*/ 2667873 h 3006470"/>
                  <a:gd name="connsiteX253" fmla="*/ 3801831 w 6006665"/>
                  <a:gd name="connsiteY253" fmla="*/ 2613334 h 3006470"/>
                  <a:gd name="connsiteX254" fmla="*/ 3758654 w 6006665"/>
                  <a:gd name="connsiteY254" fmla="*/ 2574702 h 3006470"/>
                  <a:gd name="connsiteX255" fmla="*/ 3692753 w 6006665"/>
                  <a:gd name="connsiteY255" fmla="*/ 2558795 h 3006470"/>
                  <a:gd name="connsiteX256" fmla="*/ 3683663 w 6006665"/>
                  <a:gd name="connsiteY256" fmla="*/ 2499711 h 3006470"/>
                  <a:gd name="connsiteX257" fmla="*/ 3672301 w 6006665"/>
                  <a:gd name="connsiteY257" fmla="*/ 2467896 h 3006470"/>
                  <a:gd name="connsiteX258" fmla="*/ 3656393 w 6006665"/>
                  <a:gd name="connsiteY258" fmla="*/ 2440627 h 3006470"/>
                  <a:gd name="connsiteX259" fmla="*/ 3633669 w 6006665"/>
                  <a:gd name="connsiteY259" fmla="*/ 2381542 h 3006470"/>
                  <a:gd name="connsiteX260" fmla="*/ 3601854 w 6006665"/>
                  <a:gd name="connsiteY260" fmla="*/ 2361090 h 3006470"/>
                  <a:gd name="connsiteX261" fmla="*/ 3545995 w 6006665"/>
                  <a:gd name="connsiteY261" fmla="*/ 2339606 h 3006470"/>
                  <a:gd name="connsiteX262" fmla="*/ 3506955 w 6006665"/>
                  <a:gd name="connsiteY262" fmla="*/ 2345183 h 3006470"/>
                  <a:gd name="connsiteX263" fmla="*/ 3463779 w 6006665"/>
                  <a:gd name="connsiteY263" fmla="*/ 2354273 h 3006470"/>
                  <a:gd name="connsiteX264" fmla="*/ 3431964 w 6006665"/>
                  <a:gd name="connsiteY264" fmla="*/ 2381542 h 3006470"/>
                  <a:gd name="connsiteX265" fmla="*/ 3452416 w 6006665"/>
                  <a:gd name="connsiteY265" fmla="*/ 2397450 h 3006470"/>
                  <a:gd name="connsiteX266" fmla="*/ 3452416 w 6006665"/>
                  <a:gd name="connsiteY266" fmla="*/ 2429264 h 3006470"/>
                  <a:gd name="connsiteX267" fmla="*/ 3431964 w 6006665"/>
                  <a:gd name="connsiteY267" fmla="*/ 2451989 h 3006470"/>
                  <a:gd name="connsiteX268" fmla="*/ 3400150 w 6006665"/>
                  <a:gd name="connsiteY268" fmla="*/ 2511073 h 3006470"/>
                  <a:gd name="connsiteX269" fmla="*/ 3400150 w 6006665"/>
                  <a:gd name="connsiteY269" fmla="*/ 2538343 h 3006470"/>
                  <a:gd name="connsiteX270" fmla="*/ 3350155 w 6006665"/>
                  <a:gd name="connsiteY270" fmla="*/ 2570157 h 3006470"/>
                  <a:gd name="connsiteX271" fmla="*/ 3342342 w 6006665"/>
                  <a:gd name="connsiteY271" fmla="*/ 2567553 h 3006470"/>
                  <a:gd name="connsiteX272" fmla="*/ 3338249 w 6006665"/>
                  <a:gd name="connsiteY272" fmla="*/ 2570157 h 3006470"/>
                  <a:gd name="connsiteX273" fmla="*/ 3290527 w 6006665"/>
                  <a:gd name="connsiteY273" fmla="*/ 2554250 h 3006470"/>
                  <a:gd name="connsiteX274" fmla="*/ 3259257 w 6006665"/>
                  <a:gd name="connsiteY274" fmla="*/ 2554250 h 3006470"/>
                  <a:gd name="connsiteX275" fmla="*/ 3247350 w 6006665"/>
                  <a:gd name="connsiteY275" fmla="*/ 2554250 h 3006470"/>
                  <a:gd name="connsiteX276" fmla="*/ 3231443 w 6006665"/>
                  <a:gd name="connsiteY276" fmla="*/ 2538343 h 3006470"/>
                  <a:gd name="connsiteX277" fmla="*/ 3213271 w 6006665"/>
                  <a:gd name="connsiteY277" fmla="*/ 2533799 h 3006470"/>
                  <a:gd name="connsiteX278" fmla="*/ 3168359 w 6006665"/>
                  <a:gd name="connsiteY278" fmla="*/ 2570157 h 3006470"/>
                  <a:gd name="connsiteX279" fmla="*/ 3120637 w 6006665"/>
                  <a:gd name="connsiteY279" fmla="*/ 2581519 h 3006470"/>
                  <a:gd name="connsiteX280" fmla="*/ 3082005 w 6006665"/>
                  <a:gd name="connsiteY280" fmla="*/ 2597427 h 3006470"/>
                  <a:gd name="connsiteX281" fmla="*/ 3074460 w 6006665"/>
                  <a:gd name="connsiteY281" fmla="*/ 2595630 h 3006470"/>
                  <a:gd name="connsiteX282" fmla="*/ 3070098 w 6006665"/>
                  <a:gd name="connsiteY282" fmla="*/ 2597427 h 3006470"/>
                  <a:gd name="connsiteX283" fmla="*/ 3022376 w 6006665"/>
                  <a:gd name="connsiteY283" fmla="*/ 2586064 h 3006470"/>
                  <a:gd name="connsiteX284" fmla="*/ 3000196 w 6006665"/>
                  <a:gd name="connsiteY284" fmla="*/ 2586064 h 3006470"/>
                  <a:gd name="connsiteX285" fmla="*/ 2988289 w 6006665"/>
                  <a:gd name="connsiteY285" fmla="*/ 2586064 h 3006470"/>
                  <a:gd name="connsiteX286" fmla="*/ 2967837 w 6006665"/>
                  <a:gd name="connsiteY286" fmla="*/ 2554250 h 3006470"/>
                  <a:gd name="connsiteX287" fmla="*/ 2929205 w 6006665"/>
                  <a:gd name="connsiteY287" fmla="*/ 2526980 h 3006470"/>
                  <a:gd name="connsiteX288" fmla="*/ 2902153 w 6006665"/>
                  <a:gd name="connsiteY288" fmla="*/ 2523116 h 3006470"/>
                  <a:gd name="connsiteX289" fmla="*/ 2861576 w 6006665"/>
                  <a:gd name="connsiteY289" fmla="*/ 2526980 h 3006470"/>
                  <a:gd name="connsiteX290" fmla="*/ 2822944 w 6006665"/>
                  <a:gd name="connsiteY290" fmla="*/ 2538343 h 3006470"/>
                  <a:gd name="connsiteX291" fmla="*/ 2818139 w 6006665"/>
                  <a:gd name="connsiteY291" fmla="*/ 2536254 h 3006470"/>
                  <a:gd name="connsiteX292" fmla="*/ 2811037 w 6006665"/>
                  <a:gd name="connsiteY292" fmla="*/ 2538343 h 3006470"/>
                  <a:gd name="connsiteX293" fmla="*/ 2758770 w 6006665"/>
                  <a:gd name="connsiteY293" fmla="*/ 2515618 h 3006470"/>
                  <a:gd name="connsiteX294" fmla="*/ 2751953 w 6006665"/>
                  <a:gd name="connsiteY294" fmla="*/ 2472441 h 3006470"/>
                  <a:gd name="connsiteX295" fmla="*/ 2708776 w 6006665"/>
                  <a:gd name="connsiteY295" fmla="*/ 2456534 h 3006470"/>
                  <a:gd name="connsiteX296" fmla="*/ 2676962 w 6006665"/>
                  <a:gd name="connsiteY296" fmla="*/ 2451989 h 3006470"/>
                  <a:gd name="connsiteX297" fmla="*/ 2642534 w 6006665"/>
                  <a:gd name="connsiteY297" fmla="*/ 2430245 h 3006470"/>
                  <a:gd name="connsiteX298" fmla="*/ 2609333 w 6006665"/>
                  <a:gd name="connsiteY298" fmla="*/ 2488348 h 3006470"/>
                  <a:gd name="connsiteX299" fmla="*/ 2625240 w 6006665"/>
                  <a:gd name="connsiteY299" fmla="*/ 2522435 h 3006470"/>
                  <a:gd name="connsiteX300" fmla="*/ 2586608 w 6006665"/>
                  <a:gd name="connsiteY300" fmla="*/ 2558795 h 3006470"/>
                  <a:gd name="connsiteX301" fmla="*/ 2577105 w 6006665"/>
                  <a:gd name="connsiteY301" fmla="*/ 2556532 h 3006470"/>
                  <a:gd name="connsiteX302" fmla="*/ 2574701 w 6006665"/>
                  <a:gd name="connsiteY302" fmla="*/ 2558795 h 3006470"/>
                  <a:gd name="connsiteX303" fmla="*/ 2526979 w 6006665"/>
                  <a:gd name="connsiteY303" fmla="*/ 2547432 h 3006470"/>
                  <a:gd name="connsiteX304" fmla="*/ 2490620 w 6006665"/>
                  <a:gd name="connsiteY304" fmla="*/ 2542887 h 3006470"/>
                  <a:gd name="connsiteX305" fmla="*/ 2463350 w 6006665"/>
                  <a:gd name="connsiteY305" fmla="*/ 2515618 h 3006470"/>
                  <a:gd name="connsiteX306" fmla="*/ 2436625 w 6006665"/>
                  <a:gd name="connsiteY306" fmla="*/ 2515618 h 3006470"/>
                  <a:gd name="connsiteX307" fmla="*/ 2424718 w 6006665"/>
                  <a:gd name="connsiteY307" fmla="*/ 2515618 h 3006470"/>
                  <a:gd name="connsiteX308" fmla="*/ 2398858 w 6006665"/>
                  <a:gd name="connsiteY308" fmla="*/ 2502687 h 3006470"/>
                  <a:gd name="connsiteX309" fmla="*/ 2350272 w 6006665"/>
                  <a:gd name="connsiteY309" fmla="*/ 2526980 h 3006470"/>
                  <a:gd name="connsiteX310" fmla="*/ 2282098 w 6006665"/>
                  <a:gd name="connsiteY310" fmla="*/ 2574702 h 3006470"/>
                  <a:gd name="connsiteX311" fmla="*/ 2238921 w 6006665"/>
                  <a:gd name="connsiteY311" fmla="*/ 2586064 h 3006470"/>
                  <a:gd name="connsiteX312" fmla="*/ 2227559 w 6006665"/>
                  <a:gd name="connsiteY312" fmla="*/ 2590609 h 3006470"/>
                  <a:gd name="connsiteX313" fmla="*/ 2225178 w 6006665"/>
                  <a:gd name="connsiteY313" fmla="*/ 2586799 h 3006470"/>
                  <a:gd name="connsiteX314" fmla="*/ 2215652 w 6006665"/>
                  <a:gd name="connsiteY314" fmla="*/ 2590609 h 3006470"/>
                  <a:gd name="connsiteX315" fmla="*/ 2193596 w 6006665"/>
                  <a:gd name="connsiteY315" fmla="*/ 2555320 h 3006470"/>
                  <a:gd name="connsiteX316" fmla="*/ 2157112 w 6006665"/>
                  <a:gd name="connsiteY316" fmla="*/ 2558795 h 3006470"/>
                  <a:gd name="connsiteX317" fmla="*/ 2156291 w 6006665"/>
                  <a:gd name="connsiteY317" fmla="*/ 2557739 h 3006470"/>
                  <a:gd name="connsiteX318" fmla="*/ 2145205 w 6006665"/>
                  <a:gd name="connsiteY318" fmla="*/ 2558795 h 3006470"/>
                  <a:gd name="connsiteX319" fmla="*/ 2129298 w 6006665"/>
                  <a:gd name="connsiteY319" fmla="*/ 2538343 h 3006470"/>
                  <a:gd name="connsiteX320" fmla="*/ 2102029 w 6006665"/>
                  <a:gd name="connsiteY320" fmla="*/ 2526980 h 3006470"/>
                  <a:gd name="connsiteX321" fmla="*/ 2086121 w 6006665"/>
                  <a:gd name="connsiteY321" fmla="*/ 2495166 h 3006470"/>
                  <a:gd name="connsiteX322" fmla="*/ 2070005 w 6006665"/>
                  <a:gd name="connsiteY322" fmla="*/ 2486212 h 3006470"/>
                  <a:gd name="connsiteX323" fmla="*/ 2027582 w 6006665"/>
                  <a:gd name="connsiteY323" fmla="*/ 2499711 h 3006470"/>
                  <a:gd name="connsiteX324" fmla="*/ 2023845 w 6006665"/>
                  <a:gd name="connsiteY324" fmla="*/ 2497111 h 3006470"/>
                  <a:gd name="connsiteX325" fmla="*/ 2015675 w 6006665"/>
                  <a:gd name="connsiteY325" fmla="*/ 2499711 h 3006470"/>
                  <a:gd name="connsiteX326" fmla="*/ 1971363 w 6006665"/>
                  <a:gd name="connsiteY326" fmla="*/ 2468885 h 3006470"/>
                  <a:gd name="connsiteX327" fmla="*/ 1952591 w 6006665"/>
                  <a:gd name="connsiteY327" fmla="*/ 2495166 h 3006470"/>
                  <a:gd name="connsiteX328" fmla="*/ 1947518 w 6006665"/>
                  <a:gd name="connsiteY328" fmla="*/ 2485599 h 3006470"/>
                  <a:gd name="connsiteX329" fmla="*/ 1940684 w 6006665"/>
                  <a:gd name="connsiteY329" fmla="*/ 2495166 h 3006470"/>
                  <a:gd name="connsiteX330" fmla="*/ 1861147 w 6006665"/>
                  <a:gd name="connsiteY330" fmla="*/ 2345183 h 3006470"/>
                  <a:gd name="connsiteX331" fmla="*/ 1811153 w 6006665"/>
                  <a:gd name="connsiteY331" fmla="*/ 2295189 h 3006470"/>
                  <a:gd name="connsiteX332" fmla="*/ 1813950 w 6006665"/>
                  <a:gd name="connsiteY332" fmla="*/ 2292043 h 3006470"/>
                  <a:gd name="connsiteX333" fmla="*/ 1748069 w 6006665"/>
                  <a:gd name="connsiteY333" fmla="*/ 2333821 h 3006470"/>
                  <a:gd name="connsiteX334" fmla="*/ 1711709 w 6006665"/>
                  <a:gd name="connsiteY334" fmla="*/ 2338366 h 3006470"/>
                  <a:gd name="connsiteX335" fmla="*/ 1711926 w 6006665"/>
                  <a:gd name="connsiteY335" fmla="*/ 2336850 h 3006470"/>
                  <a:gd name="connsiteX336" fmla="*/ 1699803 w 6006665"/>
                  <a:gd name="connsiteY336" fmla="*/ 2338366 h 3006470"/>
                  <a:gd name="connsiteX337" fmla="*/ 1704347 w 6006665"/>
                  <a:gd name="connsiteY337" fmla="*/ 2306551 h 3006470"/>
                  <a:gd name="connsiteX338" fmla="*/ 1662460 w 6006665"/>
                  <a:gd name="connsiteY338" fmla="*/ 2288600 h 3006470"/>
                  <a:gd name="connsiteX339" fmla="*/ 1629901 w 6006665"/>
                  <a:gd name="connsiteY339" fmla="*/ 2302006 h 3006470"/>
                  <a:gd name="connsiteX340" fmla="*/ 1629300 w 6006665"/>
                  <a:gd name="connsiteY340" fmla="*/ 2297351 h 3006470"/>
                  <a:gd name="connsiteX341" fmla="*/ 1617994 w 6006665"/>
                  <a:gd name="connsiteY341" fmla="*/ 2302006 h 3006470"/>
                  <a:gd name="connsiteX342" fmla="*/ 1608904 w 6006665"/>
                  <a:gd name="connsiteY342" fmla="*/ 2231560 h 3006470"/>
                  <a:gd name="connsiteX343" fmla="*/ 1552684 w 6006665"/>
                  <a:gd name="connsiteY343" fmla="*/ 2221867 h 3006470"/>
                  <a:gd name="connsiteX344" fmla="*/ 1518550 w 6006665"/>
                  <a:gd name="connsiteY344" fmla="*/ 2247467 h 3006470"/>
                  <a:gd name="connsiteX345" fmla="*/ 1425379 w 6006665"/>
                  <a:gd name="connsiteY345" fmla="*/ 2267919 h 3006470"/>
                  <a:gd name="connsiteX346" fmla="*/ 1409472 w 6006665"/>
                  <a:gd name="connsiteY346" fmla="*/ 2286099 h 3006470"/>
                  <a:gd name="connsiteX347" fmla="*/ 1270852 w 6006665"/>
                  <a:gd name="connsiteY347" fmla="*/ 2306551 h 3006470"/>
                  <a:gd name="connsiteX348" fmla="*/ 1254945 w 6006665"/>
                  <a:gd name="connsiteY348" fmla="*/ 2327003 h 3006470"/>
                  <a:gd name="connsiteX349" fmla="*/ 1282214 w 6006665"/>
                  <a:gd name="connsiteY349" fmla="*/ 2370180 h 3006470"/>
                  <a:gd name="connsiteX350" fmla="*/ 1243582 w 6006665"/>
                  <a:gd name="connsiteY350" fmla="*/ 2386087 h 3006470"/>
                  <a:gd name="connsiteX351" fmla="*/ 1254945 w 6006665"/>
                  <a:gd name="connsiteY351" fmla="*/ 2404267 h 3006470"/>
                  <a:gd name="connsiteX352" fmla="*/ 1216313 w 6006665"/>
                  <a:gd name="connsiteY352" fmla="*/ 2429264 h 3006470"/>
                  <a:gd name="connsiteX353" fmla="*/ 1275397 w 6006665"/>
                  <a:gd name="connsiteY353" fmla="*/ 2472441 h 3006470"/>
                  <a:gd name="connsiteX354" fmla="*/ 1270852 w 6006665"/>
                  <a:gd name="connsiteY354" fmla="*/ 2499711 h 3006470"/>
                  <a:gd name="connsiteX355" fmla="*/ 1259108 w 6006665"/>
                  <a:gd name="connsiteY355" fmla="*/ 2498732 h 3006470"/>
                  <a:gd name="connsiteX356" fmla="*/ 1258945 w 6006665"/>
                  <a:gd name="connsiteY356" fmla="*/ 2499711 h 3006470"/>
                  <a:gd name="connsiteX357" fmla="*/ 1215644 w 6006665"/>
                  <a:gd name="connsiteY357" fmla="*/ 2496102 h 3006470"/>
                  <a:gd name="connsiteX358" fmla="*/ 1204950 w 6006665"/>
                  <a:gd name="connsiteY358" fmla="*/ 2511073 h 3006470"/>
                  <a:gd name="connsiteX359" fmla="*/ 1196495 w 6006665"/>
                  <a:gd name="connsiteY359" fmla="*/ 2506241 h 3006470"/>
                  <a:gd name="connsiteX360" fmla="*/ 1193043 w 6006665"/>
                  <a:gd name="connsiteY360" fmla="*/ 2511073 h 3006470"/>
                  <a:gd name="connsiteX361" fmla="*/ 1145322 w 6006665"/>
                  <a:gd name="connsiteY361" fmla="*/ 2483803 h 3006470"/>
                  <a:gd name="connsiteX362" fmla="*/ 1098145 w 6006665"/>
                  <a:gd name="connsiteY362" fmla="*/ 2483803 h 3006470"/>
                  <a:gd name="connsiteX363" fmla="*/ 1061785 w 6006665"/>
                  <a:gd name="connsiteY363" fmla="*/ 2511073 h 3006470"/>
                  <a:gd name="connsiteX364" fmla="*/ 1055322 w 6006665"/>
                  <a:gd name="connsiteY364" fmla="*/ 2506990 h 3006470"/>
                  <a:gd name="connsiteX365" fmla="*/ 1049878 w 6006665"/>
                  <a:gd name="connsiteY365" fmla="*/ 2511073 h 3006470"/>
                  <a:gd name="connsiteX366" fmla="*/ 1006701 w 6006665"/>
                  <a:gd name="connsiteY366" fmla="*/ 2483803 h 3006470"/>
                  <a:gd name="connsiteX367" fmla="*/ 924893 w 6006665"/>
                  <a:gd name="connsiteY367" fmla="*/ 2447444 h 3006470"/>
                  <a:gd name="connsiteX368" fmla="*/ 877716 w 6006665"/>
                  <a:gd name="connsiteY368" fmla="*/ 2447444 h 3006470"/>
                  <a:gd name="connsiteX369" fmla="*/ 802724 w 6006665"/>
                  <a:gd name="connsiteY369" fmla="*/ 2511073 h 3006470"/>
                  <a:gd name="connsiteX370" fmla="*/ 798179 w 6006665"/>
                  <a:gd name="connsiteY370" fmla="*/ 2554250 h 3006470"/>
                  <a:gd name="connsiteX371" fmla="*/ 787406 w 6006665"/>
                  <a:gd name="connsiteY371" fmla="*/ 2543477 h 3006470"/>
                  <a:gd name="connsiteX372" fmla="*/ 786272 w 6006665"/>
                  <a:gd name="connsiteY372" fmla="*/ 2554250 h 3006470"/>
                  <a:gd name="connsiteX373" fmla="*/ 756063 w 6006665"/>
                  <a:gd name="connsiteY373" fmla="*/ 2524040 h 3006470"/>
                  <a:gd name="connsiteX374" fmla="*/ 732278 w 6006665"/>
                  <a:gd name="connsiteY374" fmla="*/ 2581519 h 3006470"/>
                  <a:gd name="connsiteX375" fmla="*/ 743640 w 6006665"/>
                  <a:gd name="connsiteY375" fmla="*/ 2590609 h 3006470"/>
                  <a:gd name="connsiteX376" fmla="*/ 723188 w 6006665"/>
                  <a:gd name="connsiteY376" fmla="*/ 2633786 h 3006470"/>
                  <a:gd name="connsiteX377" fmla="*/ 747026 w 6006665"/>
                  <a:gd name="connsiteY377" fmla="*/ 2670627 h 3006470"/>
                  <a:gd name="connsiteX378" fmla="*/ 763548 w 6006665"/>
                  <a:gd name="connsiteY378" fmla="*/ 2667873 h 3006470"/>
                  <a:gd name="connsiteX379" fmla="*/ 764871 w 6006665"/>
                  <a:gd name="connsiteY379" fmla="*/ 2669637 h 3006470"/>
                  <a:gd name="connsiteX380" fmla="*/ 775455 w 6006665"/>
                  <a:gd name="connsiteY380" fmla="*/ 2667873 h 3006470"/>
                  <a:gd name="connsiteX381" fmla="*/ 802724 w 6006665"/>
                  <a:gd name="connsiteY381" fmla="*/ 2704232 h 3006470"/>
                  <a:gd name="connsiteX382" fmla="*/ 798179 w 6006665"/>
                  <a:gd name="connsiteY382" fmla="*/ 2731502 h 3006470"/>
                  <a:gd name="connsiteX383" fmla="*/ 818632 w 6006665"/>
                  <a:gd name="connsiteY383" fmla="*/ 2742864 h 3006470"/>
                  <a:gd name="connsiteX384" fmla="*/ 802724 w 6006665"/>
                  <a:gd name="connsiteY384" fmla="*/ 2774679 h 3006470"/>
                  <a:gd name="connsiteX385" fmla="*/ 766365 w 6006665"/>
                  <a:gd name="connsiteY385" fmla="*/ 2779224 h 3006470"/>
                  <a:gd name="connsiteX386" fmla="*/ 727733 w 6006665"/>
                  <a:gd name="connsiteY386" fmla="*/ 2838308 h 3006470"/>
                  <a:gd name="connsiteX387" fmla="*/ 759548 w 6006665"/>
                  <a:gd name="connsiteY387" fmla="*/ 2881485 h 3006470"/>
                  <a:gd name="connsiteX388" fmla="*/ 759548 w 6006665"/>
                  <a:gd name="connsiteY388" fmla="*/ 2920116 h 3006470"/>
                  <a:gd name="connsiteX389" fmla="*/ 798179 w 6006665"/>
                  <a:gd name="connsiteY389" fmla="*/ 2979201 h 3006470"/>
                  <a:gd name="connsiteX390" fmla="*/ 775455 w 6006665"/>
                  <a:gd name="connsiteY390" fmla="*/ 2995108 h 3006470"/>
                  <a:gd name="connsiteX391" fmla="*/ 770910 w 6006665"/>
                  <a:gd name="connsiteY391" fmla="*/ 3006470 h 3006470"/>
                  <a:gd name="connsiteX392" fmla="*/ 759003 w 6006665"/>
                  <a:gd name="connsiteY392" fmla="*/ 3006470 h 3006470"/>
                  <a:gd name="connsiteX393" fmla="*/ 755003 w 6006665"/>
                  <a:gd name="connsiteY393" fmla="*/ 3006470 h 3006470"/>
                  <a:gd name="connsiteX394" fmla="*/ 743096 w 6006665"/>
                  <a:gd name="connsiteY394" fmla="*/ 3006470 h 3006470"/>
                  <a:gd name="connsiteX395" fmla="*/ 715826 w 6006665"/>
                  <a:gd name="connsiteY395" fmla="*/ 2972383 h 3006470"/>
                  <a:gd name="connsiteX396" fmla="*/ 704464 w 6006665"/>
                  <a:gd name="connsiteY396" fmla="*/ 2972383 h 3006470"/>
                  <a:gd name="connsiteX397" fmla="*/ 684012 w 6006665"/>
                  <a:gd name="connsiteY397" fmla="*/ 2963293 h 3006470"/>
                  <a:gd name="connsiteX398" fmla="*/ 672649 w 6006665"/>
                  <a:gd name="connsiteY398" fmla="*/ 2940569 h 3006470"/>
                  <a:gd name="connsiteX399" fmla="*/ 645222 w 6006665"/>
                  <a:gd name="connsiteY399" fmla="*/ 2932732 h 3006470"/>
                  <a:gd name="connsiteX400" fmla="*/ 625472 w 6006665"/>
                  <a:gd name="connsiteY400" fmla="*/ 2936024 h 3006470"/>
                  <a:gd name="connsiteX401" fmla="*/ 623771 w 6006665"/>
                  <a:gd name="connsiteY401" fmla="*/ 2934323 h 3006470"/>
                  <a:gd name="connsiteX402" fmla="*/ 613565 w 6006665"/>
                  <a:gd name="connsiteY402" fmla="*/ 2936024 h 3006470"/>
                  <a:gd name="connsiteX403" fmla="*/ 609020 w 6006665"/>
                  <a:gd name="connsiteY403" fmla="*/ 2931479 h 3006470"/>
                  <a:gd name="connsiteX404" fmla="*/ 559026 w 6006665"/>
                  <a:gd name="connsiteY404" fmla="*/ 2904209 h 3006470"/>
                  <a:gd name="connsiteX405" fmla="*/ 506760 w 6006665"/>
                  <a:gd name="connsiteY405" fmla="*/ 2897392 h 3006470"/>
                  <a:gd name="connsiteX406" fmla="*/ 483280 w 6006665"/>
                  <a:gd name="connsiteY406" fmla="*/ 2890683 h 3006470"/>
                  <a:gd name="connsiteX407" fmla="*/ 480035 w 6006665"/>
                  <a:gd name="connsiteY407" fmla="*/ 2892847 h 3006470"/>
                  <a:gd name="connsiteX408" fmla="*/ 475042 w 6006665"/>
                  <a:gd name="connsiteY408" fmla="*/ 2888329 h 3006470"/>
                  <a:gd name="connsiteX409" fmla="*/ 474945 w 6006665"/>
                  <a:gd name="connsiteY409" fmla="*/ 2888302 h 3006470"/>
                  <a:gd name="connsiteX410" fmla="*/ 468128 w 6006665"/>
                  <a:gd name="connsiteY410" fmla="*/ 2892847 h 3006470"/>
                  <a:gd name="connsiteX411" fmla="*/ 420406 w 6006665"/>
                  <a:gd name="connsiteY411" fmla="*/ 2849670 h 3006470"/>
                  <a:gd name="connsiteX412" fmla="*/ 381774 w 6006665"/>
                  <a:gd name="connsiteY412" fmla="*/ 2833763 h 3006470"/>
                  <a:gd name="connsiteX413" fmla="*/ 349960 w 6006665"/>
                  <a:gd name="connsiteY413" fmla="*/ 2801948 h 3006470"/>
                  <a:gd name="connsiteX414" fmla="*/ 377229 w 6006665"/>
                  <a:gd name="connsiteY414" fmla="*/ 2795131 h 3006470"/>
                  <a:gd name="connsiteX415" fmla="*/ 404499 w 6006665"/>
                  <a:gd name="connsiteY415" fmla="*/ 2747409 h 3006470"/>
                  <a:gd name="connsiteX416" fmla="*/ 388591 w 6006665"/>
                  <a:gd name="connsiteY416" fmla="*/ 2731502 h 3006470"/>
                  <a:gd name="connsiteX417" fmla="*/ 440858 w 6006665"/>
                  <a:gd name="connsiteY417" fmla="*/ 2704232 h 3006470"/>
                  <a:gd name="connsiteX418" fmla="*/ 440858 w 6006665"/>
                  <a:gd name="connsiteY418" fmla="*/ 2701176 h 3006470"/>
                  <a:gd name="connsiteX419" fmla="*/ 416406 w 6006665"/>
                  <a:gd name="connsiteY419" fmla="*/ 2704232 h 3006470"/>
                  <a:gd name="connsiteX420" fmla="*/ 416406 w 6006665"/>
                  <a:gd name="connsiteY420" fmla="*/ 2702744 h 3006470"/>
                  <a:gd name="connsiteX421" fmla="*/ 404499 w 6006665"/>
                  <a:gd name="connsiteY421" fmla="*/ 2704232 h 3006470"/>
                  <a:gd name="connsiteX422" fmla="*/ 404499 w 6006665"/>
                  <a:gd name="connsiteY422" fmla="*/ 2683780 h 3006470"/>
                  <a:gd name="connsiteX423" fmla="*/ 424951 w 6006665"/>
                  <a:gd name="connsiteY423" fmla="*/ 2667873 h 3006470"/>
                  <a:gd name="connsiteX424" fmla="*/ 463583 w 6006665"/>
                  <a:gd name="connsiteY424" fmla="*/ 2661056 h 3006470"/>
                  <a:gd name="connsiteX425" fmla="*/ 468128 w 6006665"/>
                  <a:gd name="connsiteY425" fmla="*/ 2645148 h 3006470"/>
                  <a:gd name="connsiteX426" fmla="*/ 456765 w 6006665"/>
                  <a:gd name="connsiteY426" fmla="*/ 2613334 h 3006470"/>
                  <a:gd name="connsiteX427" fmla="*/ 474945 w 6006665"/>
                  <a:gd name="connsiteY427" fmla="*/ 2586064 h 3006470"/>
                  <a:gd name="connsiteX428" fmla="*/ 474945 w 6006665"/>
                  <a:gd name="connsiteY428" fmla="*/ 2565612 h 3006470"/>
                  <a:gd name="connsiteX429" fmla="*/ 420406 w 6006665"/>
                  <a:gd name="connsiteY429" fmla="*/ 2547432 h 3006470"/>
                  <a:gd name="connsiteX430" fmla="*/ 409588 w 6006665"/>
                  <a:gd name="connsiteY430" fmla="*/ 2547432 h 3006470"/>
                  <a:gd name="connsiteX431" fmla="*/ 397681 w 6006665"/>
                  <a:gd name="connsiteY431" fmla="*/ 2547432 h 3006470"/>
                  <a:gd name="connsiteX432" fmla="*/ 379485 w 6006665"/>
                  <a:gd name="connsiteY432" fmla="*/ 2525193 h 3006470"/>
                  <a:gd name="connsiteX433" fmla="*/ 357322 w 6006665"/>
                  <a:gd name="connsiteY433" fmla="*/ 2531525 h 3006470"/>
                  <a:gd name="connsiteX434" fmla="*/ 352842 w 6006665"/>
                  <a:gd name="connsiteY434" fmla="*/ 2529403 h 3006470"/>
                  <a:gd name="connsiteX435" fmla="*/ 345415 w 6006665"/>
                  <a:gd name="connsiteY435" fmla="*/ 2531525 h 3006470"/>
                  <a:gd name="connsiteX436" fmla="*/ 302238 w 6006665"/>
                  <a:gd name="connsiteY436" fmla="*/ 2511073 h 3006470"/>
                  <a:gd name="connsiteX437" fmla="*/ 302238 w 6006665"/>
                  <a:gd name="connsiteY437" fmla="*/ 2499711 h 3006470"/>
                  <a:gd name="connsiteX438" fmla="*/ 286331 w 6006665"/>
                  <a:gd name="connsiteY438" fmla="*/ 2472441 h 3006470"/>
                  <a:gd name="connsiteX439" fmla="*/ 270968 w 6006665"/>
                  <a:gd name="connsiteY439" fmla="*/ 2472441 h 3006470"/>
                  <a:gd name="connsiteX440" fmla="*/ 259061 w 6006665"/>
                  <a:gd name="connsiteY440" fmla="*/ 2472441 h 3006470"/>
                  <a:gd name="connsiteX441" fmla="*/ 254516 w 6006665"/>
                  <a:gd name="connsiteY441" fmla="*/ 2456534 h 3006470"/>
                  <a:gd name="connsiteX442" fmla="*/ 263606 w 6006665"/>
                  <a:gd name="connsiteY442" fmla="*/ 2440627 h 3006470"/>
                  <a:gd name="connsiteX443" fmla="*/ 243991 w 6006665"/>
                  <a:gd name="connsiteY443" fmla="*/ 2410114 h 3006470"/>
                  <a:gd name="connsiteX444" fmla="*/ 216429 w 6006665"/>
                  <a:gd name="connsiteY444" fmla="*/ 2413357 h 3006470"/>
                  <a:gd name="connsiteX445" fmla="*/ 212956 w 6006665"/>
                  <a:gd name="connsiteY445" fmla="*/ 2412365 h 3006470"/>
                  <a:gd name="connsiteX446" fmla="*/ 204522 w 6006665"/>
                  <a:gd name="connsiteY446" fmla="*/ 2413357 h 3006470"/>
                  <a:gd name="connsiteX447" fmla="*/ 199623 w 6006665"/>
                  <a:gd name="connsiteY447" fmla="*/ 2411957 h 3006470"/>
                  <a:gd name="connsiteX448" fmla="*/ 195977 w 6006665"/>
                  <a:gd name="connsiteY448" fmla="*/ 2424719 h 3006470"/>
                  <a:gd name="connsiteX449" fmla="*/ 184968 w 6006665"/>
                  <a:gd name="connsiteY449" fmla="*/ 2421574 h 3006470"/>
                  <a:gd name="connsiteX450" fmla="*/ 184070 w 6006665"/>
                  <a:gd name="connsiteY450" fmla="*/ 2424719 h 3006470"/>
                  <a:gd name="connsiteX451" fmla="*/ 168163 w 6006665"/>
                  <a:gd name="connsiteY451" fmla="*/ 2420174 h 3006470"/>
                  <a:gd name="connsiteX452" fmla="*/ 156800 w 6006665"/>
                  <a:gd name="connsiteY452" fmla="*/ 2381542 h 3006470"/>
                  <a:gd name="connsiteX453" fmla="*/ 152255 w 6006665"/>
                  <a:gd name="connsiteY453" fmla="*/ 2365635 h 3006470"/>
                  <a:gd name="connsiteX454" fmla="*/ 156800 w 6006665"/>
                  <a:gd name="connsiteY454" fmla="*/ 2361090 h 3006470"/>
                  <a:gd name="connsiteX455" fmla="*/ 168707 w 6006665"/>
                  <a:gd name="connsiteY455" fmla="*/ 2361090 h 3006470"/>
                  <a:gd name="connsiteX456" fmla="*/ 188615 w 6006665"/>
                  <a:gd name="connsiteY456" fmla="*/ 2361090 h 3006470"/>
                  <a:gd name="connsiteX457" fmla="*/ 199977 w 6006665"/>
                  <a:gd name="connsiteY457" fmla="*/ 2349728 h 3006470"/>
                  <a:gd name="connsiteX458" fmla="*/ 188615 w 6006665"/>
                  <a:gd name="connsiteY458" fmla="*/ 2327003 h 3006470"/>
                  <a:gd name="connsiteX459" fmla="*/ 168163 w 6006665"/>
                  <a:gd name="connsiteY459" fmla="*/ 2317914 h 3006470"/>
                  <a:gd name="connsiteX460" fmla="*/ 168163 w 6006665"/>
                  <a:gd name="connsiteY460" fmla="*/ 2311096 h 3006470"/>
                  <a:gd name="connsiteX461" fmla="*/ 152255 w 6006665"/>
                  <a:gd name="connsiteY461" fmla="*/ 2295189 h 3006470"/>
                  <a:gd name="connsiteX462" fmla="*/ 129531 w 6006665"/>
                  <a:gd name="connsiteY462" fmla="*/ 2258829 h 3006470"/>
                  <a:gd name="connsiteX463" fmla="*/ 140893 w 6006665"/>
                  <a:gd name="connsiteY463" fmla="*/ 2236105 h 3006470"/>
                  <a:gd name="connsiteX464" fmla="*/ 136348 w 6006665"/>
                  <a:gd name="connsiteY464" fmla="*/ 2208835 h 3006470"/>
                  <a:gd name="connsiteX465" fmla="*/ 103789 w 6006665"/>
                  <a:gd name="connsiteY465" fmla="*/ 2195428 h 3006470"/>
                  <a:gd name="connsiteX466" fmla="*/ 93716 w 6006665"/>
                  <a:gd name="connsiteY466" fmla="*/ 2199745 h 3006470"/>
                  <a:gd name="connsiteX467" fmla="*/ 91868 w 6006665"/>
                  <a:gd name="connsiteY467" fmla="*/ 2195434 h 3006470"/>
                  <a:gd name="connsiteX468" fmla="*/ 81809 w 6006665"/>
                  <a:gd name="connsiteY468" fmla="*/ 2199745 h 3006470"/>
                  <a:gd name="connsiteX469" fmla="*/ 74992 w 6006665"/>
                  <a:gd name="connsiteY469" fmla="*/ 2183838 h 3006470"/>
                  <a:gd name="connsiteX470" fmla="*/ 34087 w 6006665"/>
                  <a:gd name="connsiteY470" fmla="*/ 2172476 h 3006470"/>
                  <a:gd name="connsiteX471" fmla="*/ 22725 w 6006665"/>
                  <a:gd name="connsiteY471" fmla="*/ 2129299 h 3006470"/>
                  <a:gd name="connsiteX472" fmla="*/ 22725 w 6006665"/>
                  <a:gd name="connsiteY472" fmla="*/ 2097484 h 3006470"/>
                  <a:gd name="connsiteX473" fmla="*/ 0 w 6006665"/>
                  <a:gd name="connsiteY473" fmla="*/ 2081577 h 3006470"/>
                  <a:gd name="connsiteX474" fmla="*/ 15907 w 6006665"/>
                  <a:gd name="connsiteY474" fmla="*/ 2058853 h 3006470"/>
                  <a:gd name="connsiteX475" fmla="*/ 6818 w 6006665"/>
                  <a:gd name="connsiteY475" fmla="*/ 1995224 h 3006470"/>
                  <a:gd name="connsiteX476" fmla="*/ 34087 w 6006665"/>
                  <a:gd name="connsiteY476" fmla="*/ 1952047 h 3006470"/>
                  <a:gd name="connsiteX477" fmla="*/ 27270 w 6006665"/>
                  <a:gd name="connsiteY477" fmla="*/ 1940685 h 3006470"/>
                  <a:gd name="connsiteX478" fmla="*/ 88743 w 6006665"/>
                  <a:gd name="connsiteY478" fmla="*/ 1895954 h 3006470"/>
                  <a:gd name="connsiteX479" fmla="*/ 27270 w 6006665"/>
                  <a:gd name="connsiteY479" fmla="*/ 1865693 h 3006470"/>
                  <a:gd name="connsiteX480" fmla="*/ 79805 w 6006665"/>
                  <a:gd name="connsiteY480" fmla="*/ 1774684 h 3006470"/>
                  <a:gd name="connsiteX481" fmla="*/ 128972 w 6006665"/>
                  <a:gd name="connsiteY481" fmla="*/ 1737302 h 3006470"/>
                  <a:gd name="connsiteX482" fmla="*/ 162900 w 6006665"/>
                  <a:gd name="connsiteY482" fmla="*/ 1645034 h 3006470"/>
                  <a:gd name="connsiteX483" fmla="*/ 102261 w 6006665"/>
                  <a:gd name="connsiteY483" fmla="*/ 1629357 h 3006470"/>
                  <a:gd name="connsiteX484" fmla="*/ 118168 w 6006665"/>
                  <a:gd name="connsiteY484" fmla="*/ 1574818 h 3006470"/>
                  <a:gd name="connsiteX485" fmla="*/ 86354 w 6006665"/>
                  <a:gd name="connsiteY485" fmla="*/ 1511189 h 3006470"/>
                  <a:gd name="connsiteX486" fmla="*/ 109078 w 6006665"/>
                  <a:gd name="connsiteY486" fmla="*/ 1436197 h 3006470"/>
                  <a:gd name="connsiteX487" fmla="*/ 70447 w 6006665"/>
                  <a:gd name="connsiteY487" fmla="*/ 1333936 h 3006470"/>
                  <a:gd name="connsiteX488" fmla="*/ 102261 w 6006665"/>
                  <a:gd name="connsiteY488" fmla="*/ 1263490 h 3006470"/>
                  <a:gd name="connsiteX489" fmla="*/ 43177 w 6006665"/>
                  <a:gd name="connsiteY489" fmla="*/ 1197589 h 3006470"/>
                  <a:gd name="connsiteX490" fmla="*/ 49994 w 6006665"/>
                  <a:gd name="connsiteY490" fmla="*/ 1122597 h 3006470"/>
                  <a:gd name="connsiteX491" fmla="*/ 81809 w 6006665"/>
                  <a:gd name="connsiteY491" fmla="*/ 1118052 h 3006470"/>
                  <a:gd name="connsiteX492" fmla="*/ 145438 w 6006665"/>
                  <a:gd name="connsiteY492" fmla="*/ 1074876 h 3006470"/>
                  <a:gd name="connsiteX493" fmla="*/ 184070 w 6006665"/>
                  <a:gd name="connsiteY493" fmla="*/ 1036244 h 3006470"/>
                  <a:gd name="connsiteX494" fmla="*/ 189699 w 6006665"/>
                  <a:gd name="connsiteY494" fmla="*/ 1042522 h 3006470"/>
                  <a:gd name="connsiteX495" fmla="*/ 195977 w 6006665"/>
                  <a:gd name="connsiteY495" fmla="*/ 1036244 h 3006470"/>
                  <a:gd name="connsiteX496" fmla="*/ 255061 w 6006665"/>
                  <a:gd name="connsiteY496" fmla="*/ 1102145 h 3006470"/>
                  <a:gd name="connsiteX497" fmla="*/ 350504 w 6006665"/>
                  <a:gd name="connsiteY497" fmla="*/ 1122597 h 3006470"/>
                  <a:gd name="connsiteX498" fmla="*/ 454806 w 6006665"/>
                  <a:gd name="connsiteY498" fmla="*/ 1205729 h 3006470"/>
                  <a:gd name="connsiteX499" fmla="*/ 486621 w 6006665"/>
                  <a:gd name="connsiteY499" fmla="*/ 1283942 h 3006470"/>
                  <a:gd name="connsiteX500" fmla="*/ 523211 w 6006665"/>
                  <a:gd name="connsiteY500" fmla="*/ 1343026 h 3006470"/>
                  <a:gd name="connsiteX501" fmla="*/ 486852 w 6006665"/>
                  <a:gd name="connsiteY501" fmla="*/ 1397565 h 3006470"/>
                  <a:gd name="connsiteX502" fmla="*/ 420951 w 6006665"/>
                  <a:gd name="connsiteY502" fmla="*/ 1418018 h 3006470"/>
                  <a:gd name="connsiteX503" fmla="*/ 415909 w 6006665"/>
                  <a:gd name="connsiteY503" fmla="*/ 1415887 h 3006470"/>
                  <a:gd name="connsiteX504" fmla="*/ 409044 w 6006665"/>
                  <a:gd name="connsiteY504" fmla="*/ 1418018 h 3006470"/>
                  <a:gd name="connsiteX505" fmla="*/ 252950 w 6006665"/>
                  <a:gd name="connsiteY505" fmla="*/ 1352062 h 3006470"/>
                  <a:gd name="connsiteX506" fmla="*/ 268926 w 6006665"/>
                  <a:gd name="connsiteY506" fmla="*/ 1346738 h 3006470"/>
                  <a:gd name="connsiteX507" fmla="*/ 291420 w 6006665"/>
                  <a:gd name="connsiteY507" fmla="*/ 1429380 h 3006470"/>
                  <a:gd name="connsiteX508" fmla="*/ 291420 w 6006665"/>
                  <a:gd name="connsiteY508" fmla="*/ 1468012 h 3006470"/>
                  <a:gd name="connsiteX509" fmla="*/ 298238 w 6006665"/>
                  <a:gd name="connsiteY509" fmla="*/ 1554366 h 3006470"/>
                  <a:gd name="connsiteX510" fmla="*/ 345959 w 6006665"/>
                  <a:gd name="connsiteY510" fmla="*/ 1586180 h 3006470"/>
                  <a:gd name="connsiteX511" fmla="*/ 362087 w 6006665"/>
                  <a:gd name="connsiteY511" fmla="*/ 1595588 h 3006470"/>
                  <a:gd name="connsiteX512" fmla="*/ 365867 w 6006665"/>
                  <a:gd name="connsiteY512" fmla="*/ 1563455 h 3006470"/>
                  <a:gd name="connsiteX513" fmla="*/ 345415 w 6006665"/>
                  <a:gd name="connsiteY513" fmla="*/ 1527096 h 3006470"/>
                  <a:gd name="connsiteX514" fmla="*/ 365867 w 6006665"/>
                  <a:gd name="connsiteY514" fmla="*/ 1495281 h 3006470"/>
                  <a:gd name="connsiteX515" fmla="*/ 374560 w 6006665"/>
                  <a:gd name="connsiteY515" fmla="*/ 1500280 h 3006470"/>
                  <a:gd name="connsiteX516" fmla="*/ 377774 w 6006665"/>
                  <a:gd name="connsiteY516" fmla="*/ 1495281 h 3006470"/>
                  <a:gd name="connsiteX517" fmla="*/ 461933 w 6006665"/>
                  <a:gd name="connsiteY517" fmla="*/ 1543673 h 3006470"/>
                  <a:gd name="connsiteX518" fmla="*/ 484035 w 6006665"/>
                  <a:gd name="connsiteY518" fmla="*/ 1527096 h 3006470"/>
                  <a:gd name="connsiteX519" fmla="*/ 463583 w 6006665"/>
                  <a:gd name="connsiteY519" fmla="*/ 1461194 h 3006470"/>
                  <a:gd name="connsiteX520" fmla="*/ 549936 w 6006665"/>
                  <a:gd name="connsiteY520" fmla="*/ 1374841 h 3006470"/>
                  <a:gd name="connsiteX521" fmla="*/ 559742 w 6006665"/>
                  <a:gd name="connsiteY521" fmla="*/ 1376942 h 3006470"/>
                  <a:gd name="connsiteX522" fmla="*/ 561843 w 6006665"/>
                  <a:gd name="connsiteY522" fmla="*/ 1374841 h 3006470"/>
                  <a:gd name="connsiteX523" fmla="*/ 593658 w 6006665"/>
                  <a:gd name="connsiteY523" fmla="*/ 1381658 h 3006470"/>
                  <a:gd name="connsiteX524" fmla="*/ 620945 w 6006665"/>
                  <a:gd name="connsiteY524" fmla="*/ 1405535 h 3006470"/>
                  <a:gd name="connsiteX525" fmla="*/ 640835 w 6006665"/>
                  <a:gd name="connsiteY525" fmla="*/ 1349844 h 3006470"/>
                  <a:gd name="connsiteX526" fmla="*/ 609020 w 6006665"/>
                  <a:gd name="connsiteY526" fmla="*/ 1295305 h 3006470"/>
                  <a:gd name="connsiteX527" fmla="*/ 624928 w 6006665"/>
                  <a:gd name="connsiteY527" fmla="*/ 1236221 h 3006470"/>
                  <a:gd name="connsiteX528" fmla="*/ 597658 w 6006665"/>
                  <a:gd name="connsiteY528" fmla="*/ 1177136 h 3006470"/>
                  <a:gd name="connsiteX529" fmla="*/ 611562 w 6006665"/>
                  <a:gd name="connsiteY529" fmla="*/ 1181462 h 3006470"/>
                  <a:gd name="connsiteX530" fmla="*/ 609565 w 6006665"/>
                  <a:gd name="connsiteY530" fmla="*/ 1177136 h 3006470"/>
                  <a:gd name="connsiteX531" fmla="*/ 711826 w 6006665"/>
                  <a:gd name="connsiteY531" fmla="*/ 1208951 h 3006470"/>
                  <a:gd name="connsiteX532" fmla="*/ 732278 w 6006665"/>
                  <a:gd name="connsiteY532" fmla="*/ 1263490 h 3006470"/>
                  <a:gd name="connsiteX533" fmla="*/ 684556 w 6006665"/>
                  <a:gd name="connsiteY533" fmla="*/ 1274852 h 3006470"/>
                  <a:gd name="connsiteX534" fmla="*/ 684556 w 6006665"/>
                  <a:gd name="connsiteY534" fmla="*/ 1327119 h 3006470"/>
                  <a:gd name="connsiteX535" fmla="*/ 713309 w 6006665"/>
                  <a:gd name="connsiteY535" fmla="*/ 1355872 h 3006470"/>
                  <a:gd name="connsiteX536" fmla="*/ 763548 w 6006665"/>
                  <a:gd name="connsiteY536" fmla="*/ 1338481 h 3006470"/>
                  <a:gd name="connsiteX537" fmla="*/ 770365 w 6006665"/>
                  <a:gd name="connsiteY537" fmla="*/ 1279397 h 3006470"/>
                  <a:gd name="connsiteX538" fmla="*/ 845357 w 6006665"/>
                  <a:gd name="connsiteY538" fmla="*/ 1188761 h 3006470"/>
                  <a:gd name="connsiteX539" fmla="*/ 917728 w 6006665"/>
                  <a:gd name="connsiteY539" fmla="*/ 1145322 h 3006470"/>
                  <a:gd name="connsiteX540" fmla="*/ 918194 w 6006665"/>
                  <a:gd name="connsiteY540" fmla="*/ 1198147 h 3006470"/>
                  <a:gd name="connsiteX541" fmla="*/ 975937 w 6006665"/>
                  <a:gd name="connsiteY541" fmla="*/ 1115283 h 3006470"/>
                  <a:gd name="connsiteX542" fmla="*/ 1074397 w 6006665"/>
                  <a:gd name="connsiteY542" fmla="*/ 1141283 h 3006470"/>
                  <a:gd name="connsiteX543" fmla="*/ 979977 w 6006665"/>
                  <a:gd name="connsiteY543" fmla="*/ 1213496 h 3006470"/>
                  <a:gd name="connsiteX544" fmla="*/ 1012666 w 6006665"/>
                  <a:gd name="connsiteY544" fmla="*/ 1218657 h 3006470"/>
                  <a:gd name="connsiteX545" fmla="*/ 1038516 w 6006665"/>
                  <a:gd name="connsiteY545" fmla="*/ 1188499 h 3006470"/>
                  <a:gd name="connsiteX546" fmla="*/ 1050423 w 6006665"/>
                  <a:gd name="connsiteY546" fmla="*/ 1188499 h 3006470"/>
                  <a:gd name="connsiteX547" fmla="*/ 1108962 w 6006665"/>
                  <a:gd name="connsiteY547" fmla="*/ 1188499 h 3006470"/>
                  <a:gd name="connsiteX548" fmla="*/ 1161229 w 6006665"/>
                  <a:gd name="connsiteY548" fmla="*/ 1145322 h 3006470"/>
                  <a:gd name="connsiteX549" fmla="*/ 1165711 w 6006665"/>
                  <a:gd name="connsiteY549" fmla="*/ 1151456 h 3006470"/>
                  <a:gd name="connsiteX550" fmla="*/ 1160939 w 6006665"/>
                  <a:gd name="connsiteY550" fmla="*/ 1169715 h 3006470"/>
                  <a:gd name="connsiteX551" fmla="*/ 1210035 w 6006665"/>
                  <a:gd name="connsiteY551" fmla="*/ 1195815 h 3006470"/>
                  <a:gd name="connsiteX552" fmla="*/ 1247583 w 6006665"/>
                  <a:gd name="connsiteY552" fmla="*/ 1138505 h 3006470"/>
                  <a:gd name="connsiteX553" fmla="*/ 1211223 w 6006665"/>
                  <a:gd name="connsiteY553" fmla="*/ 1079421 h 3006470"/>
                  <a:gd name="connsiteX554" fmla="*/ 1227130 w 6006665"/>
                  <a:gd name="connsiteY554" fmla="*/ 1043061 h 3006470"/>
                  <a:gd name="connsiteX555" fmla="*/ 1237665 w 6006665"/>
                  <a:gd name="connsiteY555" fmla="*/ 1046199 h 3006470"/>
                  <a:gd name="connsiteX556" fmla="*/ 1251910 w 6006665"/>
                  <a:gd name="connsiteY556" fmla="*/ 1017311 h 3006470"/>
                  <a:gd name="connsiteX557" fmla="*/ 1345843 w 6006665"/>
                  <a:gd name="connsiteY557" fmla="*/ 1074876 h 3006470"/>
                  <a:gd name="connsiteX558" fmla="*/ 1400382 w 6006665"/>
                  <a:gd name="connsiteY558" fmla="*/ 1106690 h 3006470"/>
                  <a:gd name="connsiteX559" fmla="*/ 1519756 w 6006665"/>
                  <a:gd name="connsiteY559" fmla="*/ 1213274 h 3006470"/>
                  <a:gd name="connsiteX560" fmla="*/ 1543003 w 6006665"/>
                  <a:gd name="connsiteY560" fmla="*/ 1172592 h 3006470"/>
                  <a:gd name="connsiteX561" fmla="*/ 1506643 w 6006665"/>
                  <a:gd name="connsiteY561" fmla="*/ 1118052 h 3006470"/>
                  <a:gd name="connsiteX562" fmla="*/ 1506643 w 6006665"/>
                  <a:gd name="connsiteY562" fmla="*/ 1095328 h 3006470"/>
                  <a:gd name="connsiteX563" fmla="*/ 1463467 w 6006665"/>
                  <a:gd name="connsiteY563" fmla="*/ 1086238 h 3006470"/>
                  <a:gd name="connsiteX564" fmla="*/ 1472556 w 6006665"/>
                  <a:gd name="connsiteY564" fmla="*/ 1036244 h 3006470"/>
                  <a:gd name="connsiteX565" fmla="*/ 1452104 w 6006665"/>
                  <a:gd name="connsiteY565" fmla="*/ 949890 h 3006470"/>
                  <a:gd name="connsiteX566" fmla="*/ 1439230 w 6006665"/>
                  <a:gd name="connsiteY566" fmla="*/ 900656 h 3006470"/>
                  <a:gd name="connsiteX567" fmla="*/ 1496803 w 6006665"/>
                  <a:gd name="connsiteY567" fmla="*/ 806980 h 3006470"/>
                  <a:gd name="connsiteX568" fmla="*/ 1543003 w 6006665"/>
                  <a:gd name="connsiteY568" fmla="*/ 697647 h 3006470"/>
                  <a:gd name="connsiteX569" fmla="*/ 1570272 w 6006665"/>
                  <a:gd name="connsiteY569" fmla="*/ 677194 h 3006470"/>
                  <a:gd name="connsiteX570" fmla="*/ 1578688 w 6006665"/>
                  <a:gd name="connsiteY570" fmla="*/ 679813 h 3006470"/>
                  <a:gd name="connsiteX571" fmla="*/ 1620802 w 6006665"/>
                  <a:gd name="connsiteY571" fmla="*/ 660028 h 3006470"/>
                  <a:gd name="connsiteX572" fmla="*/ 1684440 w 6006665"/>
                  <a:gd name="connsiteY572" fmla="*/ 709009 h 3006470"/>
                  <a:gd name="connsiteX573" fmla="*/ 1688985 w 6006665"/>
                  <a:gd name="connsiteY573" fmla="*/ 779455 h 3006470"/>
                  <a:gd name="connsiteX574" fmla="*/ 1652625 w 6006665"/>
                  <a:gd name="connsiteY574" fmla="*/ 870354 h 3006470"/>
                  <a:gd name="connsiteX575" fmla="*/ 1679895 w 6006665"/>
                  <a:gd name="connsiteY575" fmla="*/ 908986 h 3006470"/>
                  <a:gd name="connsiteX576" fmla="*/ 1688985 w 6006665"/>
                  <a:gd name="connsiteY576" fmla="*/ 983977 h 3006470"/>
                  <a:gd name="connsiteX577" fmla="*/ 1679895 w 6006665"/>
                  <a:gd name="connsiteY577" fmla="*/ 1129415 h 3006470"/>
                  <a:gd name="connsiteX578" fmla="*/ 1723072 w 6006665"/>
                  <a:gd name="connsiteY578" fmla="*/ 1193044 h 3006470"/>
                  <a:gd name="connsiteX579" fmla="*/ 1704892 w 6006665"/>
                  <a:gd name="connsiteY579" fmla="*/ 1256673 h 3006470"/>
                  <a:gd name="connsiteX580" fmla="*/ 1636718 w 6006665"/>
                  <a:gd name="connsiteY580" fmla="*/ 1393021 h 3006470"/>
                  <a:gd name="connsiteX581" fmla="*/ 1662494 w 6006665"/>
                  <a:gd name="connsiteY581" fmla="*/ 1399465 h 3006470"/>
                  <a:gd name="connsiteX582" fmla="*/ 1677078 w 6006665"/>
                  <a:gd name="connsiteY582" fmla="*/ 1370296 h 3006470"/>
                  <a:gd name="connsiteX583" fmla="*/ 1720255 w 6006665"/>
                  <a:gd name="connsiteY583" fmla="*/ 1349844 h 3006470"/>
                  <a:gd name="connsiteX584" fmla="*/ 1731617 w 6006665"/>
                  <a:gd name="connsiteY584" fmla="*/ 1299850 h 3006470"/>
                  <a:gd name="connsiteX585" fmla="*/ 1758887 w 6006665"/>
                  <a:gd name="connsiteY585" fmla="*/ 1256673 h 3006470"/>
                  <a:gd name="connsiteX586" fmla="*/ 1760555 w 6006665"/>
                  <a:gd name="connsiteY586" fmla="*/ 1191490 h 3006470"/>
                  <a:gd name="connsiteX587" fmla="*/ 1758886 w 6006665"/>
                  <a:gd name="connsiteY587" fmla="*/ 1085173 h 3006470"/>
                  <a:gd name="connsiteX588" fmla="*/ 1923055 w 6006665"/>
                  <a:gd name="connsiteY588" fmla="*/ 1122597 h 3006470"/>
                  <a:gd name="connsiteX589" fmla="*/ 1887300 w 6006665"/>
                  <a:gd name="connsiteY589" fmla="*/ 1070329 h 3006470"/>
                  <a:gd name="connsiteX590" fmla="*/ 1785604 w 6006665"/>
                  <a:gd name="connsiteY590" fmla="*/ 1036860 h 3006470"/>
                  <a:gd name="connsiteX591" fmla="*/ 1736162 w 6006665"/>
                  <a:gd name="connsiteY591" fmla="*/ 961252 h 3006470"/>
                  <a:gd name="connsiteX592" fmla="*/ 1688440 w 6006665"/>
                  <a:gd name="connsiteY592" fmla="*/ 865809 h 3006470"/>
                  <a:gd name="connsiteX593" fmla="*/ 1752069 w 6006665"/>
                  <a:gd name="connsiteY593" fmla="*/ 788545 h 3006470"/>
                  <a:gd name="connsiteX594" fmla="*/ 1747524 w 6006665"/>
                  <a:gd name="connsiteY594" fmla="*/ 704464 h 3006470"/>
                  <a:gd name="connsiteX595" fmla="*/ 1763431 w 6006665"/>
                  <a:gd name="connsiteY595" fmla="*/ 697647 h 3006470"/>
                  <a:gd name="connsiteX596" fmla="*/ 1764877 w 6006665"/>
                  <a:gd name="connsiteY596" fmla="*/ 702130 h 3006470"/>
                  <a:gd name="connsiteX597" fmla="*/ 1775339 w 6006665"/>
                  <a:gd name="connsiteY597" fmla="*/ 697647 h 3006470"/>
                  <a:gd name="connsiteX598" fmla="*/ 1798063 w 6006665"/>
                  <a:gd name="connsiteY598" fmla="*/ 768093 h 3006470"/>
                  <a:gd name="connsiteX599" fmla="*/ 1791454 w 6006665"/>
                  <a:gd name="connsiteY599" fmla="*/ 815304 h 3006470"/>
                  <a:gd name="connsiteX600" fmla="*/ 1854330 w 6006665"/>
                  <a:gd name="connsiteY600" fmla="*/ 772638 h 3006470"/>
                  <a:gd name="connsiteX601" fmla="*/ 1931594 w 6006665"/>
                  <a:gd name="connsiteY601" fmla="*/ 763548 h 3006470"/>
                  <a:gd name="connsiteX602" fmla="*/ 1932772 w 6006665"/>
                  <a:gd name="connsiteY602" fmla="*/ 764810 h 3006470"/>
                  <a:gd name="connsiteX603" fmla="*/ 1949600 w 6006665"/>
                  <a:gd name="connsiteY603" fmla="*/ 800138 h 3006470"/>
                  <a:gd name="connsiteX604" fmla="*/ 2061788 w 6006665"/>
                  <a:gd name="connsiteY604" fmla="*/ 891155 h 3006470"/>
                  <a:gd name="connsiteX605" fmla="*/ 1987802 w 6006665"/>
                  <a:gd name="connsiteY605" fmla="*/ 736278 h 3006470"/>
                  <a:gd name="connsiteX606" fmla="*/ 1963408 w 6006665"/>
                  <a:gd name="connsiteY606" fmla="*/ 595386 h 3006470"/>
                  <a:gd name="connsiteX607" fmla="*/ 2027037 w 6006665"/>
                  <a:gd name="connsiteY607" fmla="*/ 574934 h 3006470"/>
                  <a:gd name="connsiteX608" fmla="*/ 2037269 w 6006665"/>
                  <a:gd name="connsiteY608" fmla="*/ 575472 h 3006470"/>
                  <a:gd name="connsiteX609" fmla="*/ 2038944 w 6006665"/>
                  <a:gd name="connsiteY609" fmla="*/ 574934 h 3006470"/>
                  <a:gd name="connsiteX610" fmla="*/ 2115414 w 6006665"/>
                  <a:gd name="connsiteY610" fmla="*/ 578958 h 3006470"/>
                  <a:gd name="connsiteX611" fmla="*/ 2167179 w 6006665"/>
                  <a:gd name="connsiteY611" fmla="*/ 554733 h 3006470"/>
                  <a:gd name="connsiteX612" fmla="*/ 2146473 w 6006665"/>
                  <a:gd name="connsiteY612" fmla="*/ 488832 h 3006470"/>
                  <a:gd name="connsiteX613" fmla="*/ 2169957 w 6006665"/>
                  <a:gd name="connsiteY613" fmla="*/ 449431 h 3006470"/>
                  <a:gd name="connsiteX614" fmla="*/ 2264632 w 6006665"/>
                  <a:gd name="connsiteY614" fmla="*/ 393389 h 3006470"/>
                  <a:gd name="connsiteX615" fmla="*/ 2317913 w 6006665"/>
                  <a:gd name="connsiteY615" fmla="*/ 322690 h 3006470"/>
                  <a:gd name="connsiteX616" fmla="*/ 2385841 w 6006665"/>
                  <a:gd name="connsiteY616" fmla="*/ 343134 h 3006470"/>
                  <a:gd name="connsiteX617" fmla="*/ 2429263 w 6006665"/>
                  <a:gd name="connsiteY617" fmla="*/ 263606 h 3006470"/>
                  <a:gd name="connsiteX618" fmla="*/ 2526979 w 6006665"/>
                  <a:gd name="connsiteY618" fmla="*/ 252244 h 3006470"/>
                  <a:gd name="connsiteX619" fmla="*/ 2528058 w 6006665"/>
                  <a:gd name="connsiteY619" fmla="*/ 253503 h 3006470"/>
                  <a:gd name="connsiteX620" fmla="*/ 2538886 w 6006665"/>
                  <a:gd name="connsiteY620" fmla="*/ 252244 h 3006470"/>
                  <a:gd name="connsiteX621" fmla="*/ 2560820 w 6006665"/>
                  <a:gd name="connsiteY621" fmla="*/ 277833 h 3006470"/>
                  <a:gd name="connsiteX622" fmla="*/ 2640602 w 6006665"/>
                  <a:gd name="connsiteY622" fmla="*/ 202249 h 3006470"/>
                  <a:gd name="connsiteX623" fmla="*/ 2652509 w 6006665"/>
                  <a:gd name="connsiteY623" fmla="*/ 202249 h 3006470"/>
                  <a:gd name="connsiteX624" fmla="*/ 2704231 w 6006665"/>
                  <a:gd name="connsiteY624" fmla="*/ 202249 h 3006470"/>
                  <a:gd name="connsiteX625" fmla="*/ 2715593 w 6006665"/>
                  <a:gd name="connsiteY62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814619 w 6006665"/>
                  <a:gd name="connsiteY179" fmla="*/ 1767101 h 3006470"/>
                  <a:gd name="connsiteX180" fmla="*/ 4779535 w 6006665"/>
                  <a:gd name="connsiteY180" fmla="*/ 1795247 h 3006470"/>
                  <a:gd name="connsiteX181" fmla="*/ 4725490 w 6006665"/>
                  <a:gd name="connsiteY181" fmla="*/ 1850290 h 3006470"/>
                  <a:gd name="connsiteX182" fmla="*/ 4689838 w 6006665"/>
                  <a:gd name="connsiteY182" fmla="*/ 1882970 h 3006470"/>
                  <a:gd name="connsiteX183" fmla="*/ 4684091 w 6006665"/>
                  <a:gd name="connsiteY183" fmla="*/ 1920232 h 3006470"/>
                  <a:gd name="connsiteX184" fmla="*/ 4715906 w 6006665"/>
                  <a:gd name="connsiteY184" fmla="*/ 1967954 h 3006470"/>
                  <a:gd name="connsiteX185" fmla="*/ 4680924 w 6006665"/>
                  <a:gd name="connsiteY185" fmla="*/ 1983985 h 3006470"/>
                  <a:gd name="connsiteX186" fmla="*/ 4633398 w 6006665"/>
                  <a:gd name="connsiteY186" fmla="*/ 1971978 h 3006470"/>
                  <a:gd name="connsiteX187" fmla="*/ 4600707 w 6006665"/>
                  <a:gd name="connsiteY187" fmla="*/ 1989925 h 3006470"/>
                  <a:gd name="connsiteX188" fmla="*/ 4577285 w 6006665"/>
                  <a:gd name="connsiteY188" fmla="*/ 1988406 h 3006470"/>
                  <a:gd name="connsiteX189" fmla="*/ 4577373 w 6006665"/>
                  <a:gd name="connsiteY189" fmla="*/ 1987484 h 3006470"/>
                  <a:gd name="connsiteX190" fmla="*/ 4565379 w 6006665"/>
                  <a:gd name="connsiteY190" fmla="*/ 1988406 h 3006470"/>
                  <a:gd name="connsiteX191" fmla="*/ 4569923 w 6006665"/>
                  <a:gd name="connsiteY191" fmla="*/ 1940685 h 3006470"/>
                  <a:gd name="connsiteX192" fmla="*/ 4520081 w 6006665"/>
                  <a:gd name="connsiteY192" fmla="*/ 1931099 h 3006470"/>
                  <a:gd name="connsiteX193" fmla="*/ 4475025 w 6006665"/>
                  <a:gd name="connsiteY193" fmla="*/ 1961137 h 3006470"/>
                  <a:gd name="connsiteX194" fmla="*/ 4464394 w 6006665"/>
                  <a:gd name="connsiteY194" fmla="*/ 1960286 h 3006470"/>
                  <a:gd name="connsiteX195" fmla="*/ 4463118 w 6006665"/>
                  <a:gd name="connsiteY195" fmla="*/ 1961137 h 3006470"/>
                  <a:gd name="connsiteX196" fmla="*/ 4422448 w 6006665"/>
                  <a:gd name="connsiteY196" fmla="*/ 1927536 h 3006470"/>
                  <a:gd name="connsiteX197" fmla="*/ 4350624 w 6006665"/>
                  <a:gd name="connsiteY197" fmla="*/ 1917022 h 3006470"/>
                  <a:gd name="connsiteX198" fmla="*/ 4306579 w 6006665"/>
                  <a:gd name="connsiteY198" fmla="*/ 1945362 h 3006470"/>
                  <a:gd name="connsiteX199" fmla="*/ 4282811 w 6006665"/>
                  <a:gd name="connsiteY199" fmla="*/ 1972100 h 3006470"/>
                  <a:gd name="connsiteX200" fmla="*/ 4237290 w 6006665"/>
                  <a:gd name="connsiteY200" fmla="*/ 1993297 h 3006470"/>
                  <a:gd name="connsiteX201" fmla="*/ 4211507 w 6006665"/>
                  <a:gd name="connsiteY201" fmla="*/ 2046374 h 3006470"/>
                  <a:gd name="connsiteX202" fmla="*/ 4161046 w 6006665"/>
                  <a:gd name="connsiteY202" fmla="*/ 2105661 h 3006470"/>
                  <a:gd name="connsiteX203" fmla="*/ 4077810 w 6006665"/>
                  <a:gd name="connsiteY203" fmla="*/ 2144418 h 3006470"/>
                  <a:gd name="connsiteX204" fmla="*/ 4039187 w 6006665"/>
                  <a:gd name="connsiteY204" fmla="*/ 2203838 h 3006470"/>
                  <a:gd name="connsiteX205" fmla="*/ 3993086 w 6006665"/>
                  <a:gd name="connsiteY205" fmla="*/ 2224750 h 3006470"/>
                  <a:gd name="connsiteX206" fmla="*/ 3993215 w 6006665"/>
                  <a:gd name="connsiteY206" fmla="*/ 2264821 h 3006470"/>
                  <a:gd name="connsiteX207" fmla="*/ 4038712 w 6006665"/>
                  <a:gd name="connsiteY207" fmla="*/ 2267919 h 3006470"/>
                  <a:gd name="connsiteX208" fmla="*/ 4059164 w 6006665"/>
                  <a:gd name="connsiteY208" fmla="*/ 2311096 h 3006470"/>
                  <a:gd name="connsiteX209" fmla="*/ 4087782 w 6006665"/>
                  <a:gd name="connsiteY209" fmla="*/ 2319513 h 3006470"/>
                  <a:gd name="connsiteX210" fmla="*/ 4106341 w 6006665"/>
                  <a:gd name="connsiteY210" fmla="*/ 2290644 h 3006470"/>
                  <a:gd name="connsiteX211" fmla="*/ 4117411 w 6006665"/>
                  <a:gd name="connsiteY211" fmla="*/ 2291946 h 3006470"/>
                  <a:gd name="connsiteX212" fmla="*/ 4118248 w 6006665"/>
                  <a:gd name="connsiteY212" fmla="*/ 2290644 h 3006470"/>
                  <a:gd name="connsiteX213" fmla="*/ 4156880 w 6006665"/>
                  <a:gd name="connsiteY213" fmla="*/ 2295189 h 3006470"/>
                  <a:gd name="connsiteX214" fmla="*/ 4211419 w 6006665"/>
                  <a:gd name="connsiteY214" fmla="*/ 2365635 h 3006470"/>
                  <a:gd name="connsiteX215" fmla="*/ 4215964 w 6006665"/>
                  <a:gd name="connsiteY215" fmla="*/ 2413357 h 3006470"/>
                  <a:gd name="connsiteX216" fmla="*/ 4184149 w 6006665"/>
                  <a:gd name="connsiteY216" fmla="*/ 2472441 h 3006470"/>
                  <a:gd name="connsiteX217" fmla="*/ 4220019 w 6006665"/>
                  <a:gd name="connsiteY217" fmla="*/ 2567281 h 3006470"/>
                  <a:gd name="connsiteX218" fmla="*/ 4161425 w 6006665"/>
                  <a:gd name="connsiteY218" fmla="*/ 2629241 h 3006470"/>
                  <a:gd name="connsiteX219" fmla="*/ 4133552 w 6006665"/>
                  <a:gd name="connsiteY219" fmla="*/ 2708778 h 3006470"/>
                  <a:gd name="connsiteX220" fmla="*/ 4097796 w 6006665"/>
                  <a:gd name="connsiteY220" fmla="*/ 2747409 h 3006470"/>
                  <a:gd name="connsiteX221" fmla="*/ 4043257 w 6006665"/>
                  <a:gd name="connsiteY221" fmla="*/ 2806493 h 3006470"/>
                  <a:gd name="connsiteX222" fmla="*/ 3995535 w 6006665"/>
                  <a:gd name="connsiteY222" fmla="*/ 2865577 h 3006470"/>
                  <a:gd name="connsiteX223" fmla="*/ 3975083 w 6006665"/>
                  <a:gd name="connsiteY223" fmla="*/ 2897392 h 3006470"/>
                  <a:gd name="connsiteX224" fmla="*/ 3925089 w 6006665"/>
                  <a:gd name="connsiteY224" fmla="*/ 2924661 h 3006470"/>
                  <a:gd name="connsiteX225" fmla="*/ 3913182 w 6006665"/>
                  <a:gd name="connsiteY225" fmla="*/ 2924661 h 3006470"/>
                  <a:gd name="connsiteX226" fmla="*/ 3904637 w 6006665"/>
                  <a:gd name="connsiteY226" fmla="*/ 2924661 h 3006470"/>
                  <a:gd name="connsiteX227" fmla="*/ 3892729 w 6006665"/>
                  <a:gd name="connsiteY227" fmla="*/ 2924661 h 3006470"/>
                  <a:gd name="connsiteX228" fmla="*/ 3871063 w 6006665"/>
                  <a:gd name="connsiteY228" fmla="*/ 2908412 h 3006470"/>
                  <a:gd name="connsiteX229" fmla="*/ 3829645 w 6006665"/>
                  <a:gd name="connsiteY229" fmla="*/ 2936024 h 3006470"/>
                  <a:gd name="connsiteX230" fmla="*/ 3822828 w 6006665"/>
                  <a:gd name="connsiteY230" fmla="*/ 2956476 h 3006470"/>
                  <a:gd name="connsiteX231" fmla="*/ 3818283 w 6006665"/>
                  <a:gd name="connsiteY231" fmla="*/ 2947386 h 3006470"/>
                  <a:gd name="connsiteX232" fmla="*/ 3818283 w 6006665"/>
                  <a:gd name="connsiteY232" fmla="*/ 2935660 h 3006470"/>
                  <a:gd name="connsiteX233" fmla="*/ 3817738 w 6006665"/>
                  <a:gd name="connsiteY233" fmla="*/ 2936024 h 3006470"/>
                  <a:gd name="connsiteX234" fmla="*/ 3810921 w 6006665"/>
                  <a:gd name="connsiteY234" fmla="*/ 2956476 h 3006470"/>
                  <a:gd name="connsiteX235" fmla="*/ 3806376 w 6006665"/>
                  <a:gd name="connsiteY235" fmla="*/ 2947386 h 3006470"/>
                  <a:gd name="connsiteX236" fmla="*/ 3806376 w 6006665"/>
                  <a:gd name="connsiteY236" fmla="*/ 2920116 h 3006470"/>
                  <a:gd name="connsiteX237" fmla="*/ 3818283 w 6006665"/>
                  <a:gd name="connsiteY237" fmla="*/ 2920116 h 3006470"/>
                  <a:gd name="connsiteX238" fmla="*/ 3826828 w 6006665"/>
                  <a:gd name="connsiteY238" fmla="*/ 2920116 h 3006470"/>
                  <a:gd name="connsiteX239" fmla="*/ 3833645 w 6006665"/>
                  <a:gd name="connsiteY239" fmla="*/ 2861032 h 3006470"/>
                  <a:gd name="connsiteX240" fmla="*/ 3822283 w 6006665"/>
                  <a:gd name="connsiteY240" fmla="*/ 2817856 h 3006470"/>
                  <a:gd name="connsiteX241" fmla="*/ 3849553 w 6006665"/>
                  <a:gd name="connsiteY241" fmla="*/ 2795131 h 3006470"/>
                  <a:gd name="connsiteX242" fmla="*/ 3858814 w 6006665"/>
                  <a:gd name="connsiteY242" fmla="*/ 2797336 h 3006470"/>
                  <a:gd name="connsiteX243" fmla="*/ 3861460 w 6006665"/>
                  <a:gd name="connsiteY243" fmla="*/ 2795131 h 3006470"/>
                  <a:gd name="connsiteX244" fmla="*/ 3898487 w 6006665"/>
                  <a:gd name="connsiteY244" fmla="*/ 2803947 h 3006470"/>
                  <a:gd name="connsiteX245" fmla="*/ 3919999 w 6006665"/>
                  <a:gd name="connsiteY245" fmla="*/ 2758772 h 3006470"/>
                  <a:gd name="connsiteX246" fmla="*/ 3935906 w 6006665"/>
                  <a:gd name="connsiteY246" fmla="*/ 2699687 h 3006470"/>
                  <a:gd name="connsiteX247" fmla="*/ 3947269 w 6006665"/>
                  <a:gd name="connsiteY247" fmla="*/ 2676963 h 3006470"/>
                  <a:gd name="connsiteX248" fmla="*/ 3966292 w 6006665"/>
                  <a:gd name="connsiteY248" fmla="*/ 2632575 h 3006470"/>
                  <a:gd name="connsiteX249" fmla="*/ 3915999 w 6006665"/>
                  <a:gd name="connsiteY249" fmla="*/ 2645148 h 3006470"/>
                  <a:gd name="connsiteX250" fmla="*/ 3888729 w 6006665"/>
                  <a:gd name="connsiteY250" fmla="*/ 2667873 h 3006470"/>
                  <a:gd name="connsiteX251" fmla="*/ 3876822 w 6006665"/>
                  <a:gd name="connsiteY251" fmla="*/ 2667873 h 3006470"/>
                  <a:gd name="connsiteX252" fmla="*/ 3829645 w 6006665"/>
                  <a:gd name="connsiteY252" fmla="*/ 2667873 h 3006470"/>
                  <a:gd name="connsiteX253" fmla="*/ 3817738 w 6006665"/>
                  <a:gd name="connsiteY253" fmla="*/ 2667873 h 3006470"/>
                  <a:gd name="connsiteX254" fmla="*/ 3801831 w 6006665"/>
                  <a:gd name="connsiteY254" fmla="*/ 2613334 h 3006470"/>
                  <a:gd name="connsiteX255" fmla="*/ 3758654 w 6006665"/>
                  <a:gd name="connsiteY255" fmla="*/ 2574702 h 3006470"/>
                  <a:gd name="connsiteX256" fmla="*/ 3692753 w 6006665"/>
                  <a:gd name="connsiteY256" fmla="*/ 2558795 h 3006470"/>
                  <a:gd name="connsiteX257" fmla="*/ 3683663 w 6006665"/>
                  <a:gd name="connsiteY257" fmla="*/ 2499711 h 3006470"/>
                  <a:gd name="connsiteX258" fmla="*/ 3672301 w 6006665"/>
                  <a:gd name="connsiteY258" fmla="*/ 2467896 h 3006470"/>
                  <a:gd name="connsiteX259" fmla="*/ 3656393 w 6006665"/>
                  <a:gd name="connsiteY259" fmla="*/ 2440627 h 3006470"/>
                  <a:gd name="connsiteX260" fmla="*/ 3633669 w 6006665"/>
                  <a:gd name="connsiteY260" fmla="*/ 2381542 h 3006470"/>
                  <a:gd name="connsiteX261" fmla="*/ 3601854 w 6006665"/>
                  <a:gd name="connsiteY261" fmla="*/ 2361090 h 3006470"/>
                  <a:gd name="connsiteX262" fmla="*/ 3545995 w 6006665"/>
                  <a:gd name="connsiteY262" fmla="*/ 2339606 h 3006470"/>
                  <a:gd name="connsiteX263" fmla="*/ 3506955 w 6006665"/>
                  <a:gd name="connsiteY263" fmla="*/ 2345183 h 3006470"/>
                  <a:gd name="connsiteX264" fmla="*/ 3463779 w 6006665"/>
                  <a:gd name="connsiteY264" fmla="*/ 2354273 h 3006470"/>
                  <a:gd name="connsiteX265" fmla="*/ 3431964 w 6006665"/>
                  <a:gd name="connsiteY265" fmla="*/ 2381542 h 3006470"/>
                  <a:gd name="connsiteX266" fmla="*/ 3452416 w 6006665"/>
                  <a:gd name="connsiteY266" fmla="*/ 2397450 h 3006470"/>
                  <a:gd name="connsiteX267" fmla="*/ 3452416 w 6006665"/>
                  <a:gd name="connsiteY267" fmla="*/ 2429264 h 3006470"/>
                  <a:gd name="connsiteX268" fmla="*/ 3431964 w 6006665"/>
                  <a:gd name="connsiteY268" fmla="*/ 2451989 h 3006470"/>
                  <a:gd name="connsiteX269" fmla="*/ 3400150 w 6006665"/>
                  <a:gd name="connsiteY269" fmla="*/ 2511073 h 3006470"/>
                  <a:gd name="connsiteX270" fmla="*/ 3400150 w 6006665"/>
                  <a:gd name="connsiteY270" fmla="*/ 2538343 h 3006470"/>
                  <a:gd name="connsiteX271" fmla="*/ 3350155 w 6006665"/>
                  <a:gd name="connsiteY271" fmla="*/ 2570157 h 3006470"/>
                  <a:gd name="connsiteX272" fmla="*/ 3342342 w 6006665"/>
                  <a:gd name="connsiteY272" fmla="*/ 2567553 h 3006470"/>
                  <a:gd name="connsiteX273" fmla="*/ 3338249 w 6006665"/>
                  <a:gd name="connsiteY273" fmla="*/ 2570157 h 3006470"/>
                  <a:gd name="connsiteX274" fmla="*/ 3290527 w 6006665"/>
                  <a:gd name="connsiteY274" fmla="*/ 2554250 h 3006470"/>
                  <a:gd name="connsiteX275" fmla="*/ 3259257 w 6006665"/>
                  <a:gd name="connsiteY275" fmla="*/ 2554250 h 3006470"/>
                  <a:gd name="connsiteX276" fmla="*/ 3247350 w 6006665"/>
                  <a:gd name="connsiteY276" fmla="*/ 2554250 h 3006470"/>
                  <a:gd name="connsiteX277" fmla="*/ 3231443 w 6006665"/>
                  <a:gd name="connsiteY277" fmla="*/ 2538343 h 3006470"/>
                  <a:gd name="connsiteX278" fmla="*/ 3213271 w 6006665"/>
                  <a:gd name="connsiteY278" fmla="*/ 2533799 h 3006470"/>
                  <a:gd name="connsiteX279" fmla="*/ 3168359 w 6006665"/>
                  <a:gd name="connsiteY279" fmla="*/ 2570157 h 3006470"/>
                  <a:gd name="connsiteX280" fmla="*/ 3120637 w 6006665"/>
                  <a:gd name="connsiteY280" fmla="*/ 2581519 h 3006470"/>
                  <a:gd name="connsiteX281" fmla="*/ 3082005 w 6006665"/>
                  <a:gd name="connsiteY281" fmla="*/ 2597427 h 3006470"/>
                  <a:gd name="connsiteX282" fmla="*/ 3074460 w 6006665"/>
                  <a:gd name="connsiteY282" fmla="*/ 2595630 h 3006470"/>
                  <a:gd name="connsiteX283" fmla="*/ 3070098 w 6006665"/>
                  <a:gd name="connsiteY283" fmla="*/ 2597427 h 3006470"/>
                  <a:gd name="connsiteX284" fmla="*/ 3022376 w 6006665"/>
                  <a:gd name="connsiteY284" fmla="*/ 2586064 h 3006470"/>
                  <a:gd name="connsiteX285" fmla="*/ 3000196 w 6006665"/>
                  <a:gd name="connsiteY285" fmla="*/ 2586064 h 3006470"/>
                  <a:gd name="connsiteX286" fmla="*/ 2988289 w 6006665"/>
                  <a:gd name="connsiteY286" fmla="*/ 2586064 h 3006470"/>
                  <a:gd name="connsiteX287" fmla="*/ 2967837 w 6006665"/>
                  <a:gd name="connsiteY287" fmla="*/ 2554250 h 3006470"/>
                  <a:gd name="connsiteX288" fmla="*/ 2929205 w 6006665"/>
                  <a:gd name="connsiteY288" fmla="*/ 2526980 h 3006470"/>
                  <a:gd name="connsiteX289" fmla="*/ 2902153 w 6006665"/>
                  <a:gd name="connsiteY289" fmla="*/ 2523116 h 3006470"/>
                  <a:gd name="connsiteX290" fmla="*/ 2861576 w 6006665"/>
                  <a:gd name="connsiteY290" fmla="*/ 2526980 h 3006470"/>
                  <a:gd name="connsiteX291" fmla="*/ 2822944 w 6006665"/>
                  <a:gd name="connsiteY291" fmla="*/ 2538343 h 3006470"/>
                  <a:gd name="connsiteX292" fmla="*/ 2818139 w 6006665"/>
                  <a:gd name="connsiteY292" fmla="*/ 2536254 h 3006470"/>
                  <a:gd name="connsiteX293" fmla="*/ 2811037 w 6006665"/>
                  <a:gd name="connsiteY293" fmla="*/ 2538343 h 3006470"/>
                  <a:gd name="connsiteX294" fmla="*/ 2758770 w 6006665"/>
                  <a:gd name="connsiteY294" fmla="*/ 2515618 h 3006470"/>
                  <a:gd name="connsiteX295" fmla="*/ 2751953 w 6006665"/>
                  <a:gd name="connsiteY295" fmla="*/ 2472441 h 3006470"/>
                  <a:gd name="connsiteX296" fmla="*/ 2708776 w 6006665"/>
                  <a:gd name="connsiteY296" fmla="*/ 2456534 h 3006470"/>
                  <a:gd name="connsiteX297" fmla="*/ 2676962 w 6006665"/>
                  <a:gd name="connsiteY297" fmla="*/ 2451989 h 3006470"/>
                  <a:gd name="connsiteX298" fmla="*/ 2642534 w 6006665"/>
                  <a:gd name="connsiteY298" fmla="*/ 2430245 h 3006470"/>
                  <a:gd name="connsiteX299" fmla="*/ 2609333 w 6006665"/>
                  <a:gd name="connsiteY299" fmla="*/ 2488348 h 3006470"/>
                  <a:gd name="connsiteX300" fmla="*/ 2625240 w 6006665"/>
                  <a:gd name="connsiteY300" fmla="*/ 2522435 h 3006470"/>
                  <a:gd name="connsiteX301" fmla="*/ 2586608 w 6006665"/>
                  <a:gd name="connsiteY301" fmla="*/ 2558795 h 3006470"/>
                  <a:gd name="connsiteX302" fmla="*/ 2577105 w 6006665"/>
                  <a:gd name="connsiteY302" fmla="*/ 2556532 h 3006470"/>
                  <a:gd name="connsiteX303" fmla="*/ 2574701 w 6006665"/>
                  <a:gd name="connsiteY303" fmla="*/ 2558795 h 3006470"/>
                  <a:gd name="connsiteX304" fmla="*/ 2526979 w 6006665"/>
                  <a:gd name="connsiteY304" fmla="*/ 2547432 h 3006470"/>
                  <a:gd name="connsiteX305" fmla="*/ 2490620 w 6006665"/>
                  <a:gd name="connsiteY305" fmla="*/ 2542887 h 3006470"/>
                  <a:gd name="connsiteX306" fmla="*/ 2463350 w 6006665"/>
                  <a:gd name="connsiteY306" fmla="*/ 2515618 h 3006470"/>
                  <a:gd name="connsiteX307" fmla="*/ 2436625 w 6006665"/>
                  <a:gd name="connsiteY307" fmla="*/ 2515618 h 3006470"/>
                  <a:gd name="connsiteX308" fmla="*/ 2424718 w 6006665"/>
                  <a:gd name="connsiteY308" fmla="*/ 2515618 h 3006470"/>
                  <a:gd name="connsiteX309" fmla="*/ 2398858 w 6006665"/>
                  <a:gd name="connsiteY309" fmla="*/ 2502687 h 3006470"/>
                  <a:gd name="connsiteX310" fmla="*/ 2350272 w 6006665"/>
                  <a:gd name="connsiteY310" fmla="*/ 2526980 h 3006470"/>
                  <a:gd name="connsiteX311" fmla="*/ 2282098 w 6006665"/>
                  <a:gd name="connsiteY311" fmla="*/ 2574702 h 3006470"/>
                  <a:gd name="connsiteX312" fmla="*/ 2238921 w 6006665"/>
                  <a:gd name="connsiteY312" fmla="*/ 2586064 h 3006470"/>
                  <a:gd name="connsiteX313" fmla="*/ 2227559 w 6006665"/>
                  <a:gd name="connsiteY313" fmla="*/ 2590609 h 3006470"/>
                  <a:gd name="connsiteX314" fmla="*/ 2225178 w 6006665"/>
                  <a:gd name="connsiteY314" fmla="*/ 2586799 h 3006470"/>
                  <a:gd name="connsiteX315" fmla="*/ 2215652 w 6006665"/>
                  <a:gd name="connsiteY315" fmla="*/ 2590609 h 3006470"/>
                  <a:gd name="connsiteX316" fmla="*/ 2193596 w 6006665"/>
                  <a:gd name="connsiteY316" fmla="*/ 2555320 h 3006470"/>
                  <a:gd name="connsiteX317" fmla="*/ 2157112 w 6006665"/>
                  <a:gd name="connsiteY317" fmla="*/ 2558795 h 3006470"/>
                  <a:gd name="connsiteX318" fmla="*/ 2156291 w 6006665"/>
                  <a:gd name="connsiteY318" fmla="*/ 2557739 h 3006470"/>
                  <a:gd name="connsiteX319" fmla="*/ 2145205 w 6006665"/>
                  <a:gd name="connsiteY319" fmla="*/ 2558795 h 3006470"/>
                  <a:gd name="connsiteX320" fmla="*/ 2129298 w 6006665"/>
                  <a:gd name="connsiteY320" fmla="*/ 2538343 h 3006470"/>
                  <a:gd name="connsiteX321" fmla="*/ 2102029 w 6006665"/>
                  <a:gd name="connsiteY321" fmla="*/ 2526980 h 3006470"/>
                  <a:gd name="connsiteX322" fmla="*/ 2086121 w 6006665"/>
                  <a:gd name="connsiteY322" fmla="*/ 2495166 h 3006470"/>
                  <a:gd name="connsiteX323" fmla="*/ 2070005 w 6006665"/>
                  <a:gd name="connsiteY323" fmla="*/ 2486212 h 3006470"/>
                  <a:gd name="connsiteX324" fmla="*/ 2027582 w 6006665"/>
                  <a:gd name="connsiteY324" fmla="*/ 2499711 h 3006470"/>
                  <a:gd name="connsiteX325" fmla="*/ 2023845 w 6006665"/>
                  <a:gd name="connsiteY325" fmla="*/ 2497111 h 3006470"/>
                  <a:gd name="connsiteX326" fmla="*/ 2015675 w 6006665"/>
                  <a:gd name="connsiteY326" fmla="*/ 2499711 h 3006470"/>
                  <a:gd name="connsiteX327" fmla="*/ 1971363 w 6006665"/>
                  <a:gd name="connsiteY327" fmla="*/ 2468885 h 3006470"/>
                  <a:gd name="connsiteX328" fmla="*/ 1952591 w 6006665"/>
                  <a:gd name="connsiteY328" fmla="*/ 2495166 h 3006470"/>
                  <a:gd name="connsiteX329" fmla="*/ 1947518 w 6006665"/>
                  <a:gd name="connsiteY329" fmla="*/ 2485599 h 3006470"/>
                  <a:gd name="connsiteX330" fmla="*/ 1940684 w 6006665"/>
                  <a:gd name="connsiteY330" fmla="*/ 2495166 h 3006470"/>
                  <a:gd name="connsiteX331" fmla="*/ 1861147 w 6006665"/>
                  <a:gd name="connsiteY331" fmla="*/ 2345183 h 3006470"/>
                  <a:gd name="connsiteX332" fmla="*/ 1811153 w 6006665"/>
                  <a:gd name="connsiteY332" fmla="*/ 2295189 h 3006470"/>
                  <a:gd name="connsiteX333" fmla="*/ 1813950 w 6006665"/>
                  <a:gd name="connsiteY333" fmla="*/ 2292043 h 3006470"/>
                  <a:gd name="connsiteX334" fmla="*/ 1748069 w 6006665"/>
                  <a:gd name="connsiteY334" fmla="*/ 2333821 h 3006470"/>
                  <a:gd name="connsiteX335" fmla="*/ 1711709 w 6006665"/>
                  <a:gd name="connsiteY335" fmla="*/ 2338366 h 3006470"/>
                  <a:gd name="connsiteX336" fmla="*/ 1711926 w 6006665"/>
                  <a:gd name="connsiteY336" fmla="*/ 2336850 h 3006470"/>
                  <a:gd name="connsiteX337" fmla="*/ 1699803 w 6006665"/>
                  <a:gd name="connsiteY337" fmla="*/ 2338366 h 3006470"/>
                  <a:gd name="connsiteX338" fmla="*/ 1704347 w 6006665"/>
                  <a:gd name="connsiteY338" fmla="*/ 2306551 h 3006470"/>
                  <a:gd name="connsiteX339" fmla="*/ 1662460 w 6006665"/>
                  <a:gd name="connsiteY339" fmla="*/ 2288600 h 3006470"/>
                  <a:gd name="connsiteX340" fmla="*/ 1629901 w 6006665"/>
                  <a:gd name="connsiteY340" fmla="*/ 2302006 h 3006470"/>
                  <a:gd name="connsiteX341" fmla="*/ 1629300 w 6006665"/>
                  <a:gd name="connsiteY341" fmla="*/ 2297351 h 3006470"/>
                  <a:gd name="connsiteX342" fmla="*/ 1617994 w 6006665"/>
                  <a:gd name="connsiteY342" fmla="*/ 2302006 h 3006470"/>
                  <a:gd name="connsiteX343" fmla="*/ 1608904 w 6006665"/>
                  <a:gd name="connsiteY343" fmla="*/ 2231560 h 3006470"/>
                  <a:gd name="connsiteX344" fmla="*/ 1552684 w 6006665"/>
                  <a:gd name="connsiteY344" fmla="*/ 2221867 h 3006470"/>
                  <a:gd name="connsiteX345" fmla="*/ 1518550 w 6006665"/>
                  <a:gd name="connsiteY345" fmla="*/ 2247467 h 3006470"/>
                  <a:gd name="connsiteX346" fmla="*/ 1425379 w 6006665"/>
                  <a:gd name="connsiteY346" fmla="*/ 2267919 h 3006470"/>
                  <a:gd name="connsiteX347" fmla="*/ 1409472 w 6006665"/>
                  <a:gd name="connsiteY347" fmla="*/ 2286099 h 3006470"/>
                  <a:gd name="connsiteX348" fmla="*/ 1270852 w 6006665"/>
                  <a:gd name="connsiteY348" fmla="*/ 2306551 h 3006470"/>
                  <a:gd name="connsiteX349" fmla="*/ 1254945 w 6006665"/>
                  <a:gd name="connsiteY349" fmla="*/ 2327003 h 3006470"/>
                  <a:gd name="connsiteX350" fmla="*/ 1282214 w 6006665"/>
                  <a:gd name="connsiteY350" fmla="*/ 2370180 h 3006470"/>
                  <a:gd name="connsiteX351" fmla="*/ 1243582 w 6006665"/>
                  <a:gd name="connsiteY351" fmla="*/ 2386087 h 3006470"/>
                  <a:gd name="connsiteX352" fmla="*/ 1254945 w 6006665"/>
                  <a:gd name="connsiteY352" fmla="*/ 2404267 h 3006470"/>
                  <a:gd name="connsiteX353" fmla="*/ 1216313 w 6006665"/>
                  <a:gd name="connsiteY353" fmla="*/ 2429264 h 3006470"/>
                  <a:gd name="connsiteX354" fmla="*/ 1275397 w 6006665"/>
                  <a:gd name="connsiteY354" fmla="*/ 2472441 h 3006470"/>
                  <a:gd name="connsiteX355" fmla="*/ 1270852 w 6006665"/>
                  <a:gd name="connsiteY355" fmla="*/ 2499711 h 3006470"/>
                  <a:gd name="connsiteX356" fmla="*/ 1259108 w 6006665"/>
                  <a:gd name="connsiteY356" fmla="*/ 2498732 h 3006470"/>
                  <a:gd name="connsiteX357" fmla="*/ 1258945 w 6006665"/>
                  <a:gd name="connsiteY357" fmla="*/ 2499711 h 3006470"/>
                  <a:gd name="connsiteX358" fmla="*/ 1215644 w 6006665"/>
                  <a:gd name="connsiteY358" fmla="*/ 2496102 h 3006470"/>
                  <a:gd name="connsiteX359" fmla="*/ 1204950 w 6006665"/>
                  <a:gd name="connsiteY359" fmla="*/ 2511073 h 3006470"/>
                  <a:gd name="connsiteX360" fmla="*/ 1196495 w 6006665"/>
                  <a:gd name="connsiteY360" fmla="*/ 2506241 h 3006470"/>
                  <a:gd name="connsiteX361" fmla="*/ 1193043 w 6006665"/>
                  <a:gd name="connsiteY361" fmla="*/ 2511073 h 3006470"/>
                  <a:gd name="connsiteX362" fmla="*/ 1145322 w 6006665"/>
                  <a:gd name="connsiteY362" fmla="*/ 2483803 h 3006470"/>
                  <a:gd name="connsiteX363" fmla="*/ 1098145 w 6006665"/>
                  <a:gd name="connsiteY363" fmla="*/ 2483803 h 3006470"/>
                  <a:gd name="connsiteX364" fmla="*/ 1061785 w 6006665"/>
                  <a:gd name="connsiteY364" fmla="*/ 2511073 h 3006470"/>
                  <a:gd name="connsiteX365" fmla="*/ 1055322 w 6006665"/>
                  <a:gd name="connsiteY365" fmla="*/ 2506990 h 3006470"/>
                  <a:gd name="connsiteX366" fmla="*/ 1049878 w 6006665"/>
                  <a:gd name="connsiteY366" fmla="*/ 2511073 h 3006470"/>
                  <a:gd name="connsiteX367" fmla="*/ 1006701 w 6006665"/>
                  <a:gd name="connsiteY367" fmla="*/ 2483803 h 3006470"/>
                  <a:gd name="connsiteX368" fmla="*/ 924893 w 6006665"/>
                  <a:gd name="connsiteY368" fmla="*/ 2447444 h 3006470"/>
                  <a:gd name="connsiteX369" fmla="*/ 877716 w 6006665"/>
                  <a:gd name="connsiteY369" fmla="*/ 2447444 h 3006470"/>
                  <a:gd name="connsiteX370" fmla="*/ 802724 w 6006665"/>
                  <a:gd name="connsiteY370" fmla="*/ 2511073 h 3006470"/>
                  <a:gd name="connsiteX371" fmla="*/ 798179 w 6006665"/>
                  <a:gd name="connsiteY371" fmla="*/ 2554250 h 3006470"/>
                  <a:gd name="connsiteX372" fmla="*/ 787406 w 6006665"/>
                  <a:gd name="connsiteY372" fmla="*/ 2543477 h 3006470"/>
                  <a:gd name="connsiteX373" fmla="*/ 786272 w 6006665"/>
                  <a:gd name="connsiteY373" fmla="*/ 2554250 h 3006470"/>
                  <a:gd name="connsiteX374" fmla="*/ 756063 w 6006665"/>
                  <a:gd name="connsiteY374" fmla="*/ 2524040 h 3006470"/>
                  <a:gd name="connsiteX375" fmla="*/ 732278 w 6006665"/>
                  <a:gd name="connsiteY375" fmla="*/ 2581519 h 3006470"/>
                  <a:gd name="connsiteX376" fmla="*/ 743640 w 6006665"/>
                  <a:gd name="connsiteY376" fmla="*/ 2590609 h 3006470"/>
                  <a:gd name="connsiteX377" fmla="*/ 723188 w 6006665"/>
                  <a:gd name="connsiteY377" fmla="*/ 2633786 h 3006470"/>
                  <a:gd name="connsiteX378" fmla="*/ 747026 w 6006665"/>
                  <a:gd name="connsiteY378" fmla="*/ 2670627 h 3006470"/>
                  <a:gd name="connsiteX379" fmla="*/ 763548 w 6006665"/>
                  <a:gd name="connsiteY379" fmla="*/ 2667873 h 3006470"/>
                  <a:gd name="connsiteX380" fmla="*/ 764871 w 6006665"/>
                  <a:gd name="connsiteY380" fmla="*/ 2669637 h 3006470"/>
                  <a:gd name="connsiteX381" fmla="*/ 775455 w 6006665"/>
                  <a:gd name="connsiteY381" fmla="*/ 2667873 h 3006470"/>
                  <a:gd name="connsiteX382" fmla="*/ 802724 w 6006665"/>
                  <a:gd name="connsiteY382" fmla="*/ 2704232 h 3006470"/>
                  <a:gd name="connsiteX383" fmla="*/ 798179 w 6006665"/>
                  <a:gd name="connsiteY383" fmla="*/ 2731502 h 3006470"/>
                  <a:gd name="connsiteX384" fmla="*/ 818632 w 6006665"/>
                  <a:gd name="connsiteY384" fmla="*/ 2742864 h 3006470"/>
                  <a:gd name="connsiteX385" fmla="*/ 802724 w 6006665"/>
                  <a:gd name="connsiteY385" fmla="*/ 2774679 h 3006470"/>
                  <a:gd name="connsiteX386" fmla="*/ 766365 w 6006665"/>
                  <a:gd name="connsiteY386" fmla="*/ 2779224 h 3006470"/>
                  <a:gd name="connsiteX387" fmla="*/ 727733 w 6006665"/>
                  <a:gd name="connsiteY387" fmla="*/ 2838308 h 3006470"/>
                  <a:gd name="connsiteX388" fmla="*/ 759548 w 6006665"/>
                  <a:gd name="connsiteY388" fmla="*/ 2881485 h 3006470"/>
                  <a:gd name="connsiteX389" fmla="*/ 759548 w 6006665"/>
                  <a:gd name="connsiteY389" fmla="*/ 2920116 h 3006470"/>
                  <a:gd name="connsiteX390" fmla="*/ 798179 w 6006665"/>
                  <a:gd name="connsiteY390" fmla="*/ 2979201 h 3006470"/>
                  <a:gd name="connsiteX391" fmla="*/ 775455 w 6006665"/>
                  <a:gd name="connsiteY391" fmla="*/ 2995108 h 3006470"/>
                  <a:gd name="connsiteX392" fmla="*/ 770910 w 6006665"/>
                  <a:gd name="connsiteY392" fmla="*/ 3006470 h 3006470"/>
                  <a:gd name="connsiteX393" fmla="*/ 759003 w 6006665"/>
                  <a:gd name="connsiteY393" fmla="*/ 3006470 h 3006470"/>
                  <a:gd name="connsiteX394" fmla="*/ 755003 w 6006665"/>
                  <a:gd name="connsiteY394" fmla="*/ 3006470 h 3006470"/>
                  <a:gd name="connsiteX395" fmla="*/ 743096 w 6006665"/>
                  <a:gd name="connsiteY395" fmla="*/ 3006470 h 3006470"/>
                  <a:gd name="connsiteX396" fmla="*/ 715826 w 6006665"/>
                  <a:gd name="connsiteY396" fmla="*/ 2972383 h 3006470"/>
                  <a:gd name="connsiteX397" fmla="*/ 704464 w 6006665"/>
                  <a:gd name="connsiteY397" fmla="*/ 2972383 h 3006470"/>
                  <a:gd name="connsiteX398" fmla="*/ 684012 w 6006665"/>
                  <a:gd name="connsiteY398" fmla="*/ 2963293 h 3006470"/>
                  <a:gd name="connsiteX399" fmla="*/ 672649 w 6006665"/>
                  <a:gd name="connsiteY399" fmla="*/ 2940569 h 3006470"/>
                  <a:gd name="connsiteX400" fmla="*/ 645222 w 6006665"/>
                  <a:gd name="connsiteY400" fmla="*/ 2932732 h 3006470"/>
                  <a:gd name="connsiteX401" fmla="*/ 625472 w 6006665"/>
                  <a:gd name="connsiteY401" fmla="*/ 2936024 h 3006470"/>
                  <a:gd name="connsiteX402" fmla="*/ 623771 w 6006665"/>
                  <a:gd name="connsiteY402" fmla="*/ 2934323 h 3006470"/>
                  <a:gd name="connsiteX403" fmla="*/ 613565 w 6006665"/>
                  <a:gd name="connsiteY403" fmla="*/ 2936024 h 3006470"/>
                  <a:gd name="connsiteX404" fmla="*/ 609020 w 6006665"/>
                  <a:gd name="connsiteY404" fmla="*/ 2931479 h 3006470"/>
                  <a:gd name="connsiteX405" fmla="*/ 559026 w 6006665"/>
                  <a:gd name="connsiteY405" fmla="*/ 2904209 h 3006470"/>
                  <a:gd name="connsiteX406" fmla="*/ 506760 w 6006665"/>
                  <a:gd name="connsiteY406" fmla="*/ 2897392 h 3006470"/>
                  <a:gd name="connsiteX407" fmla="*/ 483280 w 6006665"/>
                  <a:gd name="connsiteY407" fmla="*/ 2890683 h 3006470"/>
                  <a:gd name="connsiteX408" fmla="*/ 480035 w 6006665"/>
                  <a:gd name="connsiteY408" fmla="*/ 2892847 h 3006470"/>
                  <a:gd name="connsiteX409" fmla="*/ 475042 w 6006665"/>
                  <a:gd name="connsiteY409" fmla="*/ 2888329 h 3006470"/>
                  <a:gd name="connsiteX410" fmla="*/ 474945 w 6006665"/>
                  <a:gd name="connsiteY410" fmla="*/ 2888302 h 3006470"/>
                  <a:gd name="connsiteX411" fmla="*/ 468128 w 6006665"/>
                  <a:gd name="connsiteY411" fmla="*/ 2892847 h 3006470"/>
                  <a:gd name="connsiteX412" fmla="*/ 420406 w 6006665"/>
                  <a:gd name="connsiteY412" fmla="*/ 2849670 h 3006470"/>
                  <a:gd name="connsiteX413" fmla="*/ 381774 w 6006665"/>
                  <a:gd name="connsiteY413" fmla="*/ 2833763 h 3006470"/>
                  <a:gd name="connsiteX414" fmla="*/ 349960 w 6006665"/>
                  <a:gd name="connsiteY414" fmla="*/ 2801948 h 3006470"/>
                  <a:gd name="connsiteX415" fmla="*/ 377229 w 6006665"/>
                  <a:gd name="connsiteY415" fmla="*/ 2795131 h 3006470"/>
                  <a:gd name="connsiteX416" fmla="*/ 404499 w 6006665"/>
                  <a:gd name="connsiteY416" fmla="*/ 2747409 h 3006470"/>
                  <a:gd name="connsiteX417" fmla="*/ 388591 w 6006665"/>
                  <a:gd name="connsiteY417" fmla="*/ 2731502 h 3006470"/>
                  <a:gd name="connsiteX418" fmla="*/ 440858 w 6006665"/>
                  <a:gd name="connsiteY418" fmla="*/ 2704232 h 3006470"/>
                  <a:gd name="connsiteX419" fmla="*/ 440858 w 6006665"/>
                  <a:gd name="connsiteY419" fmla="*/ 2701176 h 3006470"/>
                  <a:gd name="connsiteX420" fmla="*/ 416406 w 6006665"/>
                  <a:gd name="connsiteY420" fmla="*/ 2704232 h 3006470"/>
                  <a:gd name="connsiteX421" fmla="*/ 416406 w 6006665"/>
                  <a:gd name="connsiteY421" fmla="*/ 2702744 h 3006470"/>
                  <a:gd name="connsiteX422" fmla="*/ 404499 w 6006665"/>
                  <a:gd name="connsiteY422" fmla="*/ 2704232 h 3006470"/>
                  <a:gd name="connsiteX423" fmla="*/ 404499 w 6006665"/>
                  <a:gd name="connsiteY423" fmla="*/ 2683780 h 3006470"/>
                  <a:gd name="connsiteX424" fmla="*/ 424951 w 6006665"/>
                  <a:gd name="connsiteY424" fmla="*/ 2667873 h 3006470"/>
                  <a:gd name="connsiteX425" fmla="*/ 463583 w 6006665"/>
                  <a:gd name="connsiteY425" fmla="*/ 2661056 h 3006470"/>
                  <a:gd name="connsiteX426" fmla="*/ 468128 w 6006665"/>
                  <a:gd name="connsiteY426" fmla="*/ 2645148 h 3006470"/>
                  <a:gd name="connsiteX427" fmla="*/ 456765 w 6006665"/>
                  <a:gd name="connsiteY427" fmla="*/ 2613334 h 3006470"/>
                  <a:gd name="connsiteX428" fmla="*/ 474945 w 6006665"/>
                  <a:gd name="connsiteY428" fmla="*/ 2586064 h 3006470"/>
                  <a:gd name="connsiteX429" fmla="*/ 474945 w 6006665"/>
                  <a:gd name="connsiteY429" fmla="*/ 2565612 h 3006470"/>
                  <a:gd name="connsiteX430" fmla="*/ 420406 w 6006665"/>
                  <a:gd name="connsiteY430" fmla="*/ 2547432 h 3006470"/>
                  <a:gd name="connsiteX431" fmla="*/ 409588 w 6006665"/>
                  <a:gd name="connsiteY431" fmla="*/ 2547432 h 3006470"/>
                  <a:gd name="connsiteX432" fmla="*/ 397681 w 6006665"/>
                  <a:gd name="connsiteY432" fmla="*/ 2547432 h 3006470"/>
                  <a:gd name="connsiteX433" fmla="*/ 379485 w 6006665"/>
                  <a:gd name="connsiteY433" fmla="*/ 2525193 h 3006470"/>
                  <a:gd name="connsiteX434" fmla="*/ 357322 w 6006665"/>
                  <a:gd name="connsiteY434" fmla="*/ 2531525 h 3006470"/>
                  <a:gd name="connsiteX435" fmla="*/ 352842 w 6006665"/>
                  <a:gd name="connsiteY435" fmla="*/ 2529403 h 3006470"/>
                  <a:gd name="connsiteX436" fmla="*/ 345415 w 6006665"/>
                  <a:gd name="connsiteY436" fmla="*/ 2531525 h 3006470"/>
                  <a:gd name="connsiteX437" fmla="*/ 302238 w 6006665"/>
                  <a:gd name="connsiteY437" fmla="*/ 2511073 h 3006470"/>
                  <a:gd name="connsiteX438" fmla="*/ 302238 w 6006665"/>
                  <a:gd name="connsiteY438" fmla="*/ 2499711 h 3006470"/>
                  <a:gd name="connsiteX439" fmla="*/ 286331 w 6006665"/>
                  <a:gd name="connsiteY439" fmla="*/ 2472441 h 3006470"/>
                  <a:gd name="connsiteX440" fmla="*/ 270968 w 6006665"/>
                  <a:gd name="connsiteY440" fmla="*/ 2472441 h 3006470"/>
                  <a:gd name="connsiteX441" fmla="*/ 259061 w 6006665"/>
                  <a:gd name="connsiteY441" fmla="*/ 2472441 h 3006470"/>
                  <a:gd name="connsiteX442" fmla="*/ 254516 w 6006665"/>
                  <a:gd name="connsiteY442" fmla="*/ 2456534 h 3006470"/>
                  <a:gd name="connsiteX443" fmla="*/ 263606 w 6006665"/>
                  <a:gd name="connsiteY443" fmla="*/ 2440627 h 3006470"/>
                  <a:gd name="connsiteX444" fmla="*/ 243991 w 6006665"/>
                  <a:gd name="connsiteY444" fmla="*/ 2410114 h 3006470"/>
                  <a:gd name="connsiteX445" fmla="*/ 216429 w 6006665"/>
                  <a:gd name="connsiteY445" fmla="*/ 2413357 h 3006470"/>
                  <a:gd name="connsiteX446" fmla="*/ 212956 w 6006665"/>
                  <a:gd name="connsiteY446" fmla="*/ 2412365 h 3006470"/>
                  <a:gd name="connsiteX447" fmla="*/ 204522 w 6006665"/>
                  <a:gd name="connsiteY447" fmla="*/ 2413357 h 3006470"/>
                  <a:gd name="connsiteX448" fmla="*/ 199623 w 6006665"/>
                  <a:gd name="connsiteY448" fmla="*/ 2411957 h 3006470"/>
                  <a:gd name="connsiteX449" fmla="*/ 195977 w 6006665"/>
                  <a:gd name="connsiteY449" fmla="*/ 2424719 h 3006470"/>
                  <a:gd name="connsiteX450" fmla="*/ 184968 w 6006665"/>
                  <a:gd name="connsiteY450" fmla="*/ 2421574 h 3006470"/>
                  <a:gd name="connsiteX451" fmla="*/ 184070 w 6006665"/>
                  <a:gd name="connsiteY451" fmla="*/ 2424719 h 3006470"/>
                  <a:gd name="connsiteX452" fmla="*/ 168163 w 6006665"/>
                  <a:gd name="connsiteY452" fmla="*/ 2420174 h 3006470"/>
                  <a:gd name="connsiteX453" fmla="*/ 156800 w 6006665"/>
                  <a:gd name="connsiteY453" fmla="*/ 2381542 h 3006470"/>
                  <a:gd name="connsiteX454" fmla="*/ 152255 w 6006665"/>
                  <a:gd name="connsiteY454" fmla="*/ 2365635 h 3006470"/>
                  <a:gd name="connsiteX455" fmla="*/ 156800 w 6006665"/>
                  <a:gd name="connsiteY455" fmla="*/ 2361090 h 3006470"/>
                  <a:gd name="connsiteX456" fmla="*/ 168707 w 6006665"/>
                  <a:gd name="connsiteY456" fmla="*/ 2361090 h 3006470"/>
                  <a:gd name="connsiteX457" fmla="*/ 188615 w 6006665"/>
                  <a:gd name="connsiteY457" fmla="*/ 2361090 h 3006470"/>
                  <a:gd name="connsiteX458" fmla="*/ 199977 w 6006665"/>
                  <a:gd name="connsiteY458" fmla="*/ 2349728 h 3006470"/>
                  <a:gd name="connsiteX459" fmla="*/ 188615 w 6006665"/>
                  <a:gd name="connsiteY459" fmla="*/ 2327003 h 3006470"/>
                  <a:gd name="connsiteX460" fmla="*/ 168163 w 6006665"/>
                  <a:gd name="connsiteY460" fmla="*/ 2317914 h 3006470"/>
                  <a:gd name="connsiteX461" fmla="*/ 168163 w 6006665"/>
                  <a:gd name="connsiteY461" fmla="*/ 2311096 h 3006470"/>
                  <a:gd name="connsiteX462" fmla="*/ 152255 w 6006665"/>
                  <a:gd name="connsiteY462" fmla="*/ 2295189 h 3006470"/>
                  <a:gd name="connsiteX463" fmla="*/ 129531 w 6006665"/>
                  <a:gd name="connsiteY463" fmla="*/ 2258829 h 3006470"/>
                  <a:gd name="connsiteX464" fmla="*/ 140893 w 6006665"/>
                  <a:gd name="connsiteY464" fmla="*/ 2236105 h 3006470"/>
                  <a:gd name="connsiteX465" fmla="*/ 136348 w 6006665"/>
                  <a:gd name="connsiteY465" fmla="*/ 2208835 h 3006470"/>
                  <a:gd name="connsiteX466" fmla="*/ 103789 w 6006665"/>
                  <a:gd name="connsiteY466" fmla="*/ 2195428 h 3006470"/>
                  <a:gd name="connsiteX467" fmla="*/ 93716 w 6006665"/>
                  <a:gd name="connsiteY467" fmla="*/ 2199745 h 3006470"/>
                  <a:gd name="connsiteX468" fmla="*/ 91868 w 6006665"/>
                  <a:gd name="connsiteY468" fmla="*/ 2195434 h 3006470"/>
                  <a:gd name="connsiteX469" fmla="*/ 81809 w 6006665"/>
                  <a:gd name="connsiteY469" fmla="*/ 2199745 h 3006470"/>
                  <a:gd name="connsiteX470" fmla="*/ 74992 w 6006665"/>
                  <a:gd name="connsiteY470" fmla="*/ 2183838 h 3006470"/>
                  <a:gd name="connsiteX471" fmla="*/ 34087 w 6006665"/>
                  <a:gd name="connsiteY471" fmla="*/ 2172476 h 3006470"/>
                  <a:gd name="connsiteX472" fmla="*/ 22725 w 6006665"/>
                  <a:gd name="connsiteY472" fmla="*/ 2129299 h 3006470"/>
                  <a:gd name="connsiteX473" fmla="*/ 22725 w 6006665"/>
                  <a:gd name="connsiteY473" fmla="*/ 2097484 h 3006470"/>
                  <a:gd name="connsiteX474" fmla="*/ 0 w 6006665"/>
                  <a:gd name="connsiteY474" fmla="*/ 2081577 h 3006470"/>
                  <a:gd name="connsiteX475" fmla="*/ 15907 w 6006665"/>
                  <a:gd name="connsiteY475" fmla="*/ 2058853 h 3006470"/>
                  <a:gd name="connsiteX476" fmla="*/ 6818 w 6006665"/>
                  <a:gd name="connsiteY476" fmla="*/ 1995224 h 3006470"/>
                  <a:gd name="connsiteX477" fmla="*/ 34087 w 6006665"/>
                  <a:gd name="connsiteY477" fmla="*/ 1952047 h 3006470"/>
                  <a:gd name="connsiteX478" fmla="*/ 27270 w 6006665"/>
                  <a:gd name="connsiteY478" fmla="*/ 1940685 h 3006470"/>
                  <a:gd name="connsiteX479" fmla="*/ 88743 w 6006665"/>
                  <a:gd name="connsiteY479" fmla="*/ 1895954 h 3006470"/>
                  <a:gd name="connsiteX480" fmla="*/ 27270 w 6006665"/>
                  <a:gd name="connsiteY480" fmla="*/ 1865693 h 3006470"/>
                  <a:gd name="connsiteX481" fmla="*/ 79805 w 6006665"/>
                  <a:gd name="connsiteY481" fmla="*/ 1774684 h 3006470"/>
                  <a:gd name="connsiteX482" fmla="*/ 128972 w 6006665"/>
                  <a:gd name="connsiteY482" fmla="*/ 1737302 h 3006470"/>
                  <a:gd name="connsiteX483" fmla="*/ 162900 w 6006665"/>
                  <a:gd name="connsiteY483" fmla="*/ 1645034 h 3006470"/>
                  <a:gd name="connsiteX484" fmla="*/ 102261 w 6006665"/>
                  <a:gd name="connsiteY484" fmla="*/ 1629357 h 3006470"/>
                  <a:gd name="connsiteX485" fmla="*/ 118168 w 6006665"/>
                  <a:gd name="connsiteY485" fmla="*/ 1574818 h 3006470"/>
                  <a:gd name="connsiteX486" fmla="*/ 86354 w 6006665"/>
                  <a:gd name="connsiteY486" fmla="*/ 1511189 h 3006470"/>
                  <a:gd name="connsiteX487" fmla="*/ 109078 w 6006665"/>
                  <a:gd name="connsiteY487" fmla="*/ 1436197 h 3006470"/>
                  <a:gd name="connsiteX488" fmla="*/ 70447 w 6006665"/>
                  <a:gd name="connsiteY488" fmla="*/ 1333936 h 3006470"/>
                  <a:gd name="connsiteX489" fmla="*/ 102261 w 6006665"/>
                  <a:gd name="connsiteY489" fmla="*/ 1263490 h 3006470"/>
                  <a:gd name="connsiteX490" fmla="*/ 43177 w 6006665"/>
                  <a:gd name="connsiteY490" fmla="*/ 1197589 h 3006470"/>
                  <a:gd name="connsiteX491" fmla="*/ 49994 w 6006665"/>
                  <a:gd name="connsiteY491" fmla="*/ 1122597 h 3006470"/>
                  <a:gd name="connsiteX492" fmla="*/ 81809 w 6006665"/>
                  <a:gd name="connsiteY492" fmla="*/ 1118052 h 3006470"/>
                  <a:gd name="connsiteX493" fmla="*/ 145438 w 6006665"/>
                  <a:gd name="connsiteY493" fmla="*/ 1074876 h 3006470"/>
                  <a:gd name="connsiteX494" fmla="*/ 184070 w 6006665"/>
                  <a:gd name="connsiteY494" fmla="*/ 1036244 h 3006470"/>
                  <a:gd name="connsiteX495" fmla="*/ 189699 w 6006665"/>
                  <a:gd name="connsiteY495" fmla="*/ 1042522 h 3006470"/>
                  <a:gd name="connsiteX496" fmla="*/ 195977 w 6006665"/>
                  <a:gd name="connsiteY496" fmla="*/ 1036244 h 3006470"/>
                  <a:gd name="connsiteX497" fmla="*/ 255061 w 6006665"/>
                  <a:gd name="connsiteY497" fmla="*/ 1102145 h 3006470"/>
                  <a:gd name="connsiteX498" fmla="*/ 350504 w 6006665"/>
                  <a:gd name="connsiteY498" fmla="*/ 1122597 h 3006470"/>
                  <a:gd name="connsiteX499" fmla="*/ 454806 w 6006665"/>
                  <a:gd name="connsiteY499" fmla="*/ 1205729 h 3006470"/>
                  <a:gd name="connsiteX500" fmla="*/ 486621 w 6006665"/>
                  <a:gd name="connsiteY500" fmla="*/ 1283942 h 3006470"/>
                  <a:gd name="connsiteX501" fmla="*/ 523211 w 6006665"/>
                  <a:gd name="connsiteY501" fmla="*/ 1343026 h 3006470"/>
                  <a:gd name="connsiteX502" fmla="*/ 486852 w 6006665"/>
                  <a:gd name="connsiteY502" fmla="*/ 1397565 h 3006470"/>
                  <a:gd name="connsiteX503" fmla="*/ 420951 w 6006665"/>
                  <a:gd name="connsiteY503" fmla="*/ 1418018 h 3006470"/>
                  <a:gd name="connsiteX504" fmla="*/ 415909 w 6006665"/>
                  <a:gd name="connsiteY504" fmla="*/ 1415887 h 3006470"/>
                  <a:gd name="connsiteX505" fmla="*/ 409044 w 6006665"/>
                  <a:gd name="connsiteY505" fmla="*/ 1418018 h 3006470"/>
                  <a:gd name="connsiteX506" fmla="*/ 252950 w 6006665"/>
                  <a:gd name="connsiteY506" fmla="*/ 1352062 h 3006470"/>
                  <a:gd name="connsiteX507" fmla="*/ 268926 w 6006665"/>
                  <a:gd name="connsiteY507" fmla="*/ 1346738 h 3006470"/>
                  <a:gd name="connsiteX508" fmla="*/ 291420 w 6006665"/>
                  <a:gd name="connsiteY508" fmla="*/ 1429380 h 3006470"/>
                  <a:gd name="connsiteX509" fmla="*/ 291420 w 6006665"/>
                  <a:gd name="connsiteY509" fmla="*/ 1468012 h 3006470"/>
                  <a:gd name="connsiteX510" fmla="*/ 298238 w 6006665"/>
                  <a:gd name="connsiteY510" fmla="*/ 1554366 h 3006470"/>
                  <a:gd name="connsiteX511" fmla="*/ 345959 w 6006665"/>
                  <a:gd name="connsiteY511" fmla="*/ 1586180 h 3006470"/>
                  <a:gd name="connsiteX512" fmla="*/ 362087 w 6006665"/>
                  <a:gd name="connsiteY512" fmla="*/ 1595588 h 3006470"/>
                  <a:gd name="connsiteX513" fmla="*/ 365867 w 6006665"/>
                  <a:gd name="connsiteY513" fmla="*/ 1563455 h 3006470"/>
                  <a:gd name="connsiteX514" fmla="*/ 345415 w 6006665"/>
                  <a:gd name="connsiteY514" fmla="*/ 1527096 h 3006470"/>
                  <a:gd name="connsiteX515" fmla="*/ 365867 w 6006665"/>
                  <a:gd name="connsiteY515" fmla="*/ 1495281 h 3006470"/>
                  <a:gd name="connsiteX516" fmla="*/ 374560 w 6006665"/>
                  <a:gd name="connsiteY516" fmla="*/ 1500280 h 3006470"/>
                  <a:gd name="connsiteX517" fmla="*/ 377774 w 6006665"/>
                  <a:gd name="connsiteY517" fmla="*/ 1495281 h 3006470"/>
                  <a:gd name="connsiteX518" fmla="*/ 461933 w 6006665"/>
                  <a:gd name="connsiteY518" fmla="*/ 1543673 h 3006470"/>
                  <a:gd name="connsiteX519" fmla="*/ 484035 w 6006665"/>
                  <a:gd name="connsiteY519" fmla="*/ 1527096 h 3006470"/>
                  <a:gd name="connsiteX520" fmla="*/ 463583 w 6006665"/>
                  <a:gd name="connsiteY520" fmla="*/ 1461194 h 3006470"/>
                  <a:gd name="connsiteX521" fmla="*/ 549936 w 6006665"/>
                  <a:gd name="connsiteY521" fmla="*/ 1374841 h 3006470"/>
                  <a:gd name="connsiteX522" fmla="*/ 559742 w 6006665"/>
                  <a:gd name="connsiteY522" fmla="*/ 1376942 h 3006470"/>
                  <a:gd name="connsiteX523" fmla="*/ 561843 w 6006665"/>
                  <a:gd name="connsiteY523" fmla="*/ 1374841 h 3006470"/>
                  <a:gd name="connsiteX524" fmla="*/ 593658 w 6006665"/>
                  <a:gd name="connsiteY524" fmla="*/ 1381658 h 3006470"/>
                  <a:gd name="connsiteX525" fmla="*/ 620945 w 6006665"/>
                  <a:gd name="connsiteY525" fmla="*/ 1405535 h 3006470"/>
                  <a:gd name="connsiteX526" fmla="*/ 640835 w 6006665"/>
                  <a:gd name="connsiteY526" fmla="*/ 1349844 h 3006470"/>
                  <a:gd name="connsiteX527" fmla="*/ 609020 w 6006665"/>
                  <a:gd name="connsiteY527" fmla="*/ 1295305 h 3006470"/>
                  <a:gd name="connsiteX528" fmla="*/ 624928 w 6006665"/>
                  <a:gd name="connsiteY528" fmla="*/ 1236221 h 3006470"/>
                  <a:gd name="connsiteX529" fmla="*/ 597658 w 6006665"/>
                  <a:gd name="connsiteY529" fmla="*/ 1177136 h 3006470"/>
                  <a:gd name="connsiteX530" fmla="*/ 611562 w 6006665"/>
                  <a:gd name="connsiteY530" fmla="*/ 1181462 h 3006470"/>
                  <a:gd name="connsiteX531" fmla="*/ 609565 w 6006665"/>
                  <a:gd name="connsiteY531" fmla="*/ 1177136 h 3006470"/>
                  <a:gd name="connsiteX532" fmla="*/ 711826 w 6006665"/>
                  <a:gd name="connsiteY532" fmla="*/ 1208951 h 3006470"/>
                  <a:gd name="connsiteX533" fmla="*/ 732278 w 6006665"/>
                  <a:gd name="connsiteY533" fmla="*/ 1263490 h 3006470"/>
                  <a:gd name="connsiteX534" fmla="*/ 684556 w 6006665"/>
                  <a:gd name="connsiteY534" fmla="*/ 1274852 h 3006470"/>
                  <a:gd name="connsiteX535" fmla="*/ 684556 w 6006665"/>
                  <a:gd name="connsiteY535" fmla="*/ 1327119 h 3006470"/>
                  <a:gd name="connsiteX536" fmla="*/ 713309 w 6006665"/>
                  <a:gd name="connsiteY536" fmla="*/ 1355872 h 3006470"/>
                  <a:gd name="connsiteX537" fmla="*/ 763548 w 6006665"/>
                  <a:gd name="connsiteY537" fmla="*/ 1338481 h 3006470"/>
                  <a:gd name="connsiteX538" fmla="*/ 770365 w 6006665"/>
                  <a:gd name="connsiteY538" fmla="*/ 1279397 h 3006470"/>
                  <a:gd name="connsiteX539" fmla="*/ 845357 w 6006665"/>
                  <a:gd name="connsiteY539" fmla="*/ 1188761 h 3006470"/>
                  <a:gd name="connsiteX540" fmla="*/ 917728 w 6006665"/>
                  <a:gd name="connsiteY540" fmla="*/ 1145322 h 3006470"/>
                  <a:gd name="connsiteX541" fmla="*/ 918194 w 6006665"/>
                  <a:gd name="connsiteY541" fmla="*/ 1198147 h 3006470"/>
                  <a:gd name="connsiteX542" fmla="*/ 975937 w 6006665"/>
                  <a:gd name="connsiteY542" fmla="*/ 1115283 h 3006470"/>
                  <a:gd name="connsiteX543" fmla="*/ 1074397 w 6006665"/>
                  <a:gd name="connsiteY543" fmla="*/ 1141283 h 3006470"/>
                  <a:gd name="connsiteX544" fmla="*/ 979977 w 6006665"/>
                  <a:gd name="connsiteY544" fmla="*/ 1213496 h 3006470"/>
                  <a:gd name="connsiteX545" fmla="*/ 1012666 w 6006665"/>
                  <a:gd name="connsiteY545" fmla="*/ 1218657 h 3006470"/>
                  <a:gd name="connsiteX546" fmla="*/ 1038516 w 6006665"/>
                  <a:gd name="connsiteY546" fmla="*/ 1188499 h 3006470"/>
                  <a:gd name="connsiteX547" fmla="*/ 1050423 w 6006665"/>
                  <a:gd name="connsiteY547" fmla="*/ 1188499 h 3006470"/>
                  <a:gd name="connsiteX548" fmla="*/ 1108962 w 6006665"/>
                  <a:gd name="connsiteY548" fmla="*/ 1188499 h 3006470"/>
                  <a:gd name="connsiteX549" fmla="*/ 1161229 w 6006665"/>
                  <a:gd name="connsiteY549" fmla="*/ 1145322 h 3006470"/>
                  <a:gd name="connsiteX550" fmla="*/ 1165711 w 6006665"/>
                  <a:gd name="connsiteY550" fmla="*/ 1151456 h 3006470"/>
                  <a:gd name="connsiteX551" fmla="*/ 1160939 w 6006665"/>
                  <a:gd name="connsiteY551" fmla="*/ 1169715 h 3006470"/>
                  <a:gd name="connsiteX552" fmla="*/ 1210035 w 6006665"/>
                  <a:gd name="connsiteY552" fmla="*/ 1195815 h 3006470"/>
                  <a:gd name="connsiteX553" fmla="*/ 1247583 w 6006665"/>
                  <a:gd name="connsiteY553" fmla="*/ 1138505 h 3006470"/>
                  <a:gd name="connsiteX554" fmla="*/ 1211223 w 6006665"/>
                  <a:gd name="connsiteY554" fmla="*/ 1079421 h 3006470"/>
                  <a:gd name="connsiteX555" fmla="*/ 1227130 w 6006665"/>
                  <a:gd name="connsiteY555" fmla="*/ 1043061 h 3006470"/>
                  <a:gd name="connsiteX556" fmla="*/ 1237665 w 6006665"/>
                  <a:gd name="connsiteY556" fmla="*/ 1046199 h 3006470"/>
                  <a:gd name="connsiteX557" fmla="*/ 1251910 w 6006665"/>
                  <a:gd name="connsiteY557" fmla="*/ 1017311 h 3006470"/>
                  <a:gd name="connsiteX558" fmla="*/ 1345843 w 6006665"/>
                  <a:gd name="connsiteY558" fmla="*/ 1074876 h 3006470"/>
                  <a:gd name="connsiteX559" fmla="*/ 1400382 w 6006665"/>
                  <a:gd name="connsiteY559" fmla="*/ 1106690 h 3006470"/>
                  <a:gd name="connsiteX560" fmla="*/ 1519756 w 6006665"/>
                  <a:gd name="connsiteY560" fmla="*/ 1213274 h 3006470"/>
                  <a:gd name="connsiteX561" fmla="*/ 1543003 w 6006665"/>
                  <a:gd name="connsiteY561" fmla="*/ 1172592 h 3006470"/>
                  <a:gd name="connsiteX562" fmla="*/ 1506643 w 6006665"/>
                  <a:gd name="connsiteY562" fmla="*/ 1118052 h 3006470"/>
                  <a:gd name="connsiteX563" fmla="*/ 1506643 w 6006665"/>
                  <a:gd name="connsiteY563" fmla="*/ 1095328 h 3006470"/>
                  <a:gd name="connsiteX564" fmla="*/ 1463467 w 6006665"/>
                  <a:gd name="connsiteY564" fmla="*/ 1086238 h 3006470"/>
                  <a:gd name="connsiteX565" fmla="*/ 1472556 w 6006665"/>
                  <a:gd name="connsiteY565" fmla="*/ 1036244 h 3006470"/>
                  <a:gd name="connsiteX566" fmla="*/ 1452104 w 6006665"/>
                  <a:gd name="connsiteY566" fmla="*/ 949890 h 3006470"/>
                  <a:gd name="connsiteX567" fmla="*/ 1439230 w 6006665"/>
                  <a:gd name="connsiteY567" fmla="*/ 900656 h 3006470"/>
                  <a:gd name="connsiteX568" fmla="*/ 1496803 w 6006665"/>
                  <a:gd name="connsiteY568" fmla="*/ 806980 h 3006470"/>
                  <a:gd name="connsiteX569" fmla="*/ 1543003 w 6006665"/>
                  <a:gd name="connsiteY569" fmla="*/ 697647 h 3006470"/>
                  <a:gd name="connsiteX570" fmla="*/ 1570272 w 6006665"/>
                  <a:gd name="connsiteY570" fmla="*/ 677194 h 3006470"/>
                  <a:gd name="connsiteX571" fmla="*/ 1578688 w 6006665"/>
                  <a:gd name="connsiteY571" fmla="*/ 679813 h 3006470"/>
                  <a:gd name="connsiteX572" fmla="*/ 1620802 w 6006665"/>
                  <a:gd name="connsiteY572" fmla="*/ 660028 h 3006470"/>
                  <a:gd name="connsiteX573" fmla="*/ 1684440 w 6006665"/>
                  <a:gd name="connsiteY573" fmla="*/ 709009 h 3006470"/>
                  <a:gd name="connsiteX574" fmla="*/ 1688985 w 6006665"/>
                  <a:gd name="connsiteY574" fmla="*/ 779455 h 3006470"/>
                  <a:gd name="connsiteX575" fmla="*/ 1652625 w 6006665"/>
                  <a:gd name="connsiteY575" fmla="*/ 870354 h 3006470"/>
                  <a:gd name="connsiteX576" fmla="*/ 1679895 w 6006665"/>
                  <a:gd name="connsiteY576" fmla="*/ 908986 h 3006470"/>
                  <a:gd name="connsiteX577" fmla="*/ 1688985 w 6006665"/>
                  <a:gd name="connsiteY577" fmla="*/ 983977 h 3006470"/>
                  <a:gd name="connsiteX578" fmla="*/ 1679895 w 6006665"/>
                  <a:gd name="connsiteY578" fmla="*/ 1129415 h 3006470"/>
                  <a:gd name="connsiteX579" fmla="*/ 1723072 w 6006665"/>
                  <a:gd name="connsiteY579" fmla="*/ 1193044 h 3006470"/>
                  <a:gd name="connsiteX580" fmla="*/ 1704892 w 6006665"/>
                  <a:gd name="connsiteY580" fmla="*/ 1256673 h 3006470"/>
                  <a:gd name="connsiteX581" fmla="*/ 1636718 w 6006665"/>
                  <a:gd name="connsiteY581" fmla="*/ 1393021 h 3006470"/>
                  <a:gd name="connsiteX582" fmla="*/ 1662494 w 6006665"/>
                  <a:gd name="connsiteY582" fmla="*/ 1399465 h 3006470"/>
                  <a:gd name="connsiteX583" fmla="*/ 1677078 w 6006665"/>
                  <a:gd name="connsiteY583" fmla="*/ 1370296 h 3006470"/>
                  <a:gd name="connsiteX584" fmla="*/ 1720255 w 6006665"/>
                  <a:gd name="connsiteY584" fmla="*/ 1349844 h 3006470"/>
                  <a:gd name="connsiteX585" fmla="*/ 1731617 w 6006665"/>
                  <a:gd name="connsiteY585" fmla="*/ 1299850 h 3006470"/>
                  <a:gd name="connsiteX586" fmla="*/ 1758887 w 6006665"/>
                  <a:gd name="connsiteY586" fmla="*/ 1256673 h 3006470"/>
                  <a:gd name="connsiteX587" fmla="*/ 1760555 w 6006665"/>
                  <a:gd name="connsiteY587" fmla="*/ 1191490 h 3006470"/>
                  <a:gd name="connsiteX588" fmla="*/ 1758886 w 6006665"/>
                  <a:gd name="connsiteY588" fmla="*/ 1085173 h 3006470"/>
                  <a:gd name="connsiteX589" fmla="*/ 1923055 w 6006665"/>
                  <a:gd name="connsiteY589" fmla="*/ 1122597 h 3006470"/>
                  <a:gd name="connsiteX590" fmla="*/ 1887300 w 6006665"/>
                  <a:gd name="connsiteY590" fmla="*/ 1070329 h 3006470"/>
                  <a:gd name="connsiteX591" fmla="*/ 1785604 w 6006665"/>
                  <a:gd name="connsiteY591" fmla="*/ 1036860 h 3006470"/>
                  <a:gd name="connsiteX592" fmla="*/ 1736162 w 6006665"/>
                  <a:gd name="connsiteY592" fmla="*/ 961252 h 3006470"/>
                  <a:gd name="connsiteX593" fmla="*/ 1688440 w 6006665"/>
                  <a:gd name="connsiteY593" fmla="*/ 865809 h 3006470"/>
                  <a:gd name="connsiteX594" fmla="*/ 1752069 w 6006665"/>
                  <a:gd name="connsiteY594" fmla="*/ 788545 h 3006470"/>
                  <a:gd name="connsiteX595" fmla="*/ 1747524 w 6006665"/>
                  <a:gd name="connsiteY595" fmla="*/ 704464 h 3006470"/>
                  <a:gd name="connsiteX596" fmla="*/ 1763431 w 6006665"/>
                  <a:gd name="connsiteY596" fmla="*/ 697647 h 3006470"/>
                  <a:gd name="connsiteX597" fmla="*/ 1764877 w 6006665"/>
                  <a:gd name="connsiteY597" fmla="*/ 702130 h 3006470"/>
                  <a:gd name="connsiteX598" fmla="*/ 1775339 w 6006665"/>
                  <a:gd name="connsiteY598" fmla="*/ 697647 h 3006470"/>
                  <a:gd name="connsiteX599" fmla="*/ 1798063 w 6006665"/>
                  <a:gd name="connsiteY599" fmla="*/ 768093 h 3006470"/>
                  <a:gd name="connsiteX600" fmla="*/ 1791454 w 6006665"/>
                  <a:gd name="connsiteY600" fmla="*/ 815304 h 3006470"/>
                  <a:gd name="connsiteX601" fmla="*/ 1854330 w 6006665"/>
                  <a:gd name="connsiteY601" fmla="*/ 772638 h 3006470"/>
                  <a:gd name="connsiteX602" fmla="*/ 1931594 w 6006665"/>
                  <a:gd name="connsiteY602" fmla="*/ 763548 h 3006470"/>
                  <a:gd name="connsiteX603" fmla="*/ 1932772 w 6006665"/>
                  <a:gd name="connsiteY603" fmla="*/ 764810 h 3006470"/>
                  <a:gd name="connsiteX604" fmla="*/ 1949600 w 6006665"/>
                  <a:gd name="connsiteY604" fmla="*/ 800138 h 3006470"/>
                  <a:gd name="connsiteX605" fmla="*/ 2061788 w 6006665"/>
                  <a:gd name="connsiteY605" fmla="*/ 891155 h 3006470"/>
                  <a:gd name="connsiteX606" fmla="*/ 1987802 w 6006665"/>
                  <a:gd name="connsiteY606" fmla="*/ 736278 h 3006470"/>
                  <a:gd name="connsiteX607" fmla="*/ 1963408 w 6006665"/>
                  <a:gd name="connsiteY607" fmla="*/ 595386 h 3006470"/>
                  <a:gd name="connsiteX608" fmla="*/ 2027037 w 6006665"/>
                  <a:gd name="connsiteY608" fmla="*/ 574934 h 3006470"/>
                  <a:gd name="connsiteX609" fmla="*/ 2037269 w 6006665"/>
                  <a:gd name="connsiteY609" fmla="*/ 575472 h 3006470"/>
                  <a:gd name="connsiteX610" fmla="*/ 2038944 w 6006665"/>
                  <a:gd name="connsiteY610" fmla="*/ 574934 h 3006470"/>
                  <a:gd name="connsiteX611" fmla="*/ 2115414 w 6006665"/>
                  <a:gd name="connsiteY611" fmla="*/ 578958 h 3006470"/>
                  <a:gd name="connsiteX612" fmla="*/ 2167179 w 6006665"/>
                  <a:gd name="connsiteY612" fmla="*/ 554733 h 3006470"/>
                  <a:gd name="connsiteX613" fmla="*/ 2146473 w 6006665"/>
                  <a:gd name="connsiteY613" fmla="*/ 488832 h 3006470"/>
                  <a:gd name="connsiteX614" fmla="*/ 2169957 w 6006665"/>
                  <a:gd name="connsiteY614" fmla="*/ 449431 h 3006470"/>
                  <a:gd name="connsiteX615" fmla="*/ 2264632 w 6006665"/>
                  <a:gd name="connsiteY615" fmla="*/ 393389 h 3006470"/>
                  <a:gd name="connsiteX616" fmla="*/ 2317913 w 6006665"/>
                  <a:gd name="connsiteY616" fmla="*/ 322690 h 3006470"/>
                  <a:gd name="connsiteX617" fmla="*/ 2385841 w 6006665"/>
                  <a:gd name="connsiteY617" fmla="*/ 343134 h 3006470"/>
                  <a:gd name="connsiteX618" fmla="*/ 2429263 w 6006665"/>
                  <a:gd name="connsiteY618" fmla="*/ 263606 h 3006470"/>
                  <a:gd name="connsiteX619" fmla="*/ 2526979 w 6006665"/>
                  <a:gd name="connsiteY619" fmla="*/ 252244 h 3006470"/>
                  <a:gd name="connsiteX620" fmla="*/ 2528058 w 6006665"/>
                  <a:gd name="connsiteY620" fmla="*/ 253503 h 3006470"/>
                  <a:gd name="connsiteX621" fmla="*/ 2538886 w 6006665"/>
                  <a:gd name="connsiteY621" fmla="*/ 252244 h 3006470"/>
                  <a:gd name="connsiteX622" fmla="*/ 2560820 w 6006665"/>
                  <a:gd name="connsiteY622" fmla="*/ 277833 h 3006470"/>
                  <a:gd name="connsiteX623" fmla="*/ 2640602 w 6006665"/>
                  <a:gd name="connsiteY623" fmla="*/ 202249 h 3006470"/>
                  <a:gd name="connsiteX624" fmla="*/ 2652509 w 6006665"/>
                  <a:gd name="connsiteY624" fmla="*/ 202249 h 3006470"/>
                  <a:gd name="connsiteX625" fmla="*/ 2704231 w 6006665"/>
                  <a:gd name="connsiteY625" fmla="*/ 202249 h 3006470"/>
                  <a:gd name="connsiteX626" fmla="*/ 2715593 w 6006665"/>
                  <a:gd name="connsiteY62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814619 w 6006665"/>
                  <a:gd name="connsiteY179" fmla="*/ 1767101 h 3006470"/>
                  <a:gd name="connsiteX180" fmla="*/ 4779535 w 6006665"/>
                  <a:gd name="connsiteY180" fmla="*/ 1795247 h 3006470"/>
                  <a:gd name="connsiteX181" fmla="*/ 4764113 w 6006665"/>
                  <a:gd name="connsiteY181" fmla="*/ 1832464 h 3006470"/>
                  <a:gd name="connsiteX182" fmla="*/ 4725490 w 6006665"/>
                  <a:gd name="connsiteY182" fmla="*/ 1850290 h 3006470"/>
                  <a:gd name="connsiteX183" fmla="*/ 4689838 w 6006665"/>
                  <a:gd name="connsiteY183" fmla="*/ 1882970 h 3006470"/>
                  <a:gd name="connsiteX184" fmla="*/ 4684091 w 6006665"/>
                  <a:gd name="connsiteY184" fmla="*/ 1920232 h 3006470"/>
                  <a:gd name="connsiteX185" fmla="*/ 4715906 w 6006665"/>
                  <a:gd name="connsiteY185" fmla="*/ 1967954 h 3006470"/>
                  <a:gd name="connsiteX186" fmla="*/ 4680924 w 6006665"/>
                  <a:gd name="connsiteY186" fmla="*/ 1983985 h 3006470"/>
                  <a:gd name="connsiteX187" fmla="*/ 4633398 w 6006665"/>
                  <a:gd name="connsiteY187" fmla="*/ 1971978 h 3006470"/>
                  <a:gd name="connsiteX188" fmla="*/ 4600707 w 6006665"/>
                  <a:gd name="connsiteY188" fmla="*/ 1989925 h 3006470"/>
                  <a:gd name="connsiteX189" fmla="*/ 4577285 w 6006665"/>
                  <a:gd name="connsiteY189" fmla="*/ 1988406 h 3006470"/>
                  <a:gd name="connsiteX190" fmla="*/ 4577373 w 6006665"/>
                  <a:gd name="connsiteY190" fmla="*/ 1987484 h 3006470"/>
                  <a:gd name="connsiteX191" fmla="*/ 4565379 w 6006665"/>
                  <a:gd name="connsiteY191" fmla="*/ 1988406 h 3006470"/>
                  <a:gd name="connsiteX192" fmla="*/ 4569923 w 6006665"/>
                  <a:gd name="connsiteY192" fmla="*/ 1940685 h 3006470"/>
                  <a:gd name="connsiteX193" fmla="*/ 4520081 w 6006665"/>
                  <a:gd name="connsiteY193" fmla="*/ 1931099 h 3006470"/>
                  <a:gd name="connsiteX194" fmla="*/ 4475025 w 6006665"/>
                  <a:gd name="connsiteY194" fmla="*/ 1961137 h 3006470"/>
                  <a:gd name="connsiteX195" fmla="*/ 4464394 w 6006665"/>
                  <a:gd name="connsiteY195" fmla="*/ 1960286 h 3006470"/>
                  <a:gd name="connsiteX196" fmla="*/ 4463118 w 6006665"/>
                  <a:gd name="connsiteY196" fmla="*/ 1961137 h 3006470"/>
                  <a:gd name="connsiteX197" fmla="*/ 4422448 w 6006665"/>
                  <a:gd name="connsiteY197" fmla="*/ 1927536 h 3006470"/>
                  <a:gd name="connsiteX198" fmla="*/ 4350624 w 6006665"/>
                  <a:gd name="connsiteY198" fmla="*/ 1917022 h 3006470"/>
                  <a:gd name="connsiteX199" fmla="*/ 4306579 w 6006665"/>
                  <a:gd name="connsiteY199" fmla="*/ 1945362 h 3006470"/>
                  <a:gd name="connsiteX200" fmla="*/ 4282811 w 6006665"/>
                  <a:gd name="connsiteY200" fmla="*/ 1972100 h 3006470"/>
                  <a:gd name="connsiteX201" fmla="*/ 4237290 w 6006665"/>
                  <a:gd name="connsiteY201" fmla="*/ 1993297 h 3006470"/>
                  <a:gd name="connsiteX202" fmla="*/ 4211507 w 6006665"/>
                  <a:gd name="connsiteY202" fmla="*/ 2046374 h 3006470"/>
                  <a:gd name="connsiteX203" fmla="*/ 4161046 w 6006665"/>
                  <a:gd name="connsiteY203" fmla="*/ 2105661 h 3006470"/>
                  <a:gd name="connsiteX204" fmla="*/ 4077810 w 6006665"/>
                  <a:gd name="connsiteY204" fmla="*/ 2144418 h 3006470"/>
                  <a:gd name="connsiteX205" fmla="*/ 4039187 w 6006665"/>
                  <a:gd name="connsiteY205" fmla="*/ 2203838 h 3006470"/>
                  <a:gd name="connsiteX206" fmla="*/ 3993086 w 6006665"/>
                  <a:gd name="connsiteY206" fmla="*/ 2224750 h 3006470"/>
                  <a:gd name="connsiteX207" fmla="*/ 3993215 w 6006665"/>
                  <a:gd name="connsiteY207" fmla="*/ 2264821 h 3006470"/>
                  <a:gd name="connsiteX208" fmla="*/ 4038712 w 6006665"/>
                  <a:gd name="connsiteY208" fmla="*/ 2267919 h 3006470"/>
                  <a:gd name="connsiteX209" fmla="*/ 4059164 w 6006665"/>
                  <a:gd name="connsiteY209" fmla="*/ 2311096 h 3006470"/>
                  <a:gd name="connsiteX210" fmla="*/ 4087782 w 6006665"/>
                  <a:gd name="connsiteY210" fmla="*/ 2319513 h 3006470"/>
                  <a:gd name="connsiteX211" fmla="*/ 4106341 w 6006665"/>
                  <a:gd name="connsiteY211" fmla="*/ 2290644 h 3006470"/>
                  <a:gd name="connsiteX212" fmla="*/ 4117411 w 6006665"/>
                  <a:gd name="connsiteY212" fmla="*/ 2291946 h 3006470"/>
                  <a:gd name="connsiteX213" fmla="*/ 4118248 w 6006665"/>
                  <a:gd name="connsiteY213" fmla="*/ 2290644 h 3006470"/>
                  <a:gd name="connsiteX214" fmla="*/ 4156880 w 6006665"/>
                  <a:gd name="connsiteY214" fmla="*/ 2295189 h 3006470"/>
                  <a:gd name="connsiteX215" fmla="*/ 4211419 w 6006665"/>
                  <a:gd name="connsiteY215" fmla="*/ 2365635 h 3006470"/>
                  <a:gd name="connsiteX216" fmla="*/ 4215964 w 6006665"/>
                  <a:gd name="connsiteY216" fmla="*/ 2413357 h 3006470"/>
                  <a:gd name="connsiteX217" fmla="*/ 4184149 w 6006665"/>
                  <a:gd name="connsiteY217" fmla="*/ 2472441 h 3006470"/>
                  <a:gd name="connsiteX218" fmla="*/ 4220019 w 6006665"/>
                  <a:gd name="connsiteY218" fmla="*/ 2567281 h 3006470"/>
                  <a:gd name="connsiteX219" fmla="*/ 4161425 w 6006665"/>
                  <a:gd name="connsiteY219" fmla="*/ 2629241 h 3006470"/>
                  <a:gd name="connsiteX220" fmla="*/ 4133552 w 6006665"/>
                  <a:gd name="connsiteY220" fmla="*/ 2708778 h 3006470"/>
                  <a:gd name="connsiteX221" fmla="*/ 4097796 w 6006665"/>
                  <a:gd name="connsiteY221" fmla="*/ 2747409 h 3006470"/>
                  <a:gd name="connsiteX222" fmla="*/ 4043257 w 6006665"/>
                  <a:gd name="connsiteY222" fmla="*/ 2806493 h 3006470"/>
                  <a:gd name="connsiteX223" fmla="*/ 3995535 w 6006665"/>
                  <a:gd name="connsiteY223" fmla="*/ 2865577 h 3006470"/>
                  <a:gd name="connsiteX224" fmla="*/ 3975083 w 6006665"/>
                  <a:gd name="connsiteY224" fmla="*/ 2897392 h 3006470"/>
                  <a:gd name="connsiteX225" fmla="*/ 3925089 w 6006665"/>
                  <a:gd name="connsiteY225" fmla="*/ 2924661 h 3006470"/>
                  <a:gd name="connsiteX226" fmla="*/ 3913182 w 6006665"/>
                  <a:gd name="connsiteY226" fmla="*/ 2924661 h 3006470"/>
                  <a:gd name="connsiteX227" fmla="*/ 3904637 w 6006665"/>
                  <a:gd name="connsiteY227" fmla="*/ 2924661 h 3006470"/>
                  <a:gd name="connsiteX228" fmla="*/ 3892729 w 6006665"/>
                  <a:gd name="connsiteY228" fmla="*/ 2924661 h 3006470"/>
                  <a:gd name="connsiteX229" fmla="*/ 3871063 w 6006665"/>
                  <a:gd name="connsiteY229" fmla="*/ 2908412 h 3006470"/>
                  <a:gd name="connsiteX230" fmla="*/ 3829645 w 6006665"/>
                  <a:gd name="connsiteY230" fmla="*/ 2936024 h 3006470"/>
                  <a:gd name="connsiteX231" fmla="*/ 3822828 w 6006665"/>
                  <a:gd name="connsiteY231" fmla="*/ 2956476 h 3006470"/>
                  <a:gd name="connsiteX232" fmla="*/ 3818283 w 6006665"/>
                  <a:gd name="connsiteY232" fmla="*/ 2947386 h 3006470"/>
                  <a:gd name="connsiteX233" fmla="*/ 3818283 w 6006665"/>
                  <a:gd name="connsiteY233" fmla="*/ 2935660 h 3006470"/>
                  <a:gd name="connsiteX234" fmla="*/ 3817738 w 6006665"/>
                  <a:gd name="connsiteY234" fmla="*/ 2936024 h 3006470"/>
                  <a:gd name="connsiteX235" fmla="*/ 3810921 w 6006665"/>
                  <a:gd name="connsiteY235" fmla="*/ 2956476 h 3006470"/>
                  <a:gd name="connsiteX236" fmla="*/ 3806376 w 6006665"/>
                  <a:gd name="connsiteY236" fmla="*/ 2947386 h 3006470"/>
                  <a:gd name="connsiteX237" fmla="*/ 3806376 w 6006665"/>
                  <a:gd name="connsiteY237" fmla="*/ 2920116 h 3006470"/>
                  <a:gd name="connsiteX238" fmla="*/ 3818283 w 6006665"/>
                  <a:gd name="connsiteY238" fmla="*/ 2920116 h 3006470"/>
                  <a:gd name="connsiteX239" fmla="*/ 3826828 w 6006665"/>
                  <a:gd name="connsiteY239" fmla="*/ 2920116 h 3006470"/>
                  <a:gd name="connsiteX240" fmla="*/ 3833645 w 6006665"/>
                  <a:gd name="connsiteY240" fmla="*/ 2861032 h 3006470"/>
                  <a:gd name="connsiteX241" fmla="*/ 3822283 w 6006665"/>
                  <a:gd name="connsiteY241" fmla="*/ 2817856 h 3006470"/>
                  <a:gd name="connsiteX242" fmla="*/ 3849553 w 6006665"/>
                  <a:gd name="connsiteY242" fmla="*/ 2795131 h 3006470"/>
                  <a:gd name="connsiteX243" fmla="*/ 3858814 w 6006665"/>
                  <a:gd name="connsiteY243" fmla="*/ 2797336 h 3006470"/>
                  <a:gd name="connsiteX244" fmla="*/ 3861460 w 6006665"/>
                  <a:gd name="connsiteY244" fmla="*/ 2795131 h 3006470"/>
                  <a:gd name="connsiteX245" fmla="*/ 3898487 w 6006665"/>
                  <a:gd name="connsiteY245" fmla="*/ 2803947 h 3006470"/>
                  <a:gd name="connsiteX246" fmla="*/ 3919999 w 6006665"/>
                  <a:gd name="connsiteY246" fmla="*/ 2758772 h 3006470"/>
                  <a:gd name="connsiteX247" fmla="*/ 3935906 w 6006665"/>
                  <a:gd name="connsiteY247" fmla="*/ 2699687 h 3006470"/>
                  <a:gd name="connsiteX248" fmla="*/ 3947269 w 6006665"/>
                  <a:gd name="connsiteY248" fmla="*/ 2676963 h 3006470"/>
                  <a:gd name="connsiteX249" fmla="*/ 3966292 w 6006665"/>
                  <a:gd name="connsiteY249" fmla="*/ 2632575 h 3006470"/>
                  <a:gd name="connsiteX250" fmla="*/ 3915999 w 6006665"/>
                  <a:gd name="connsiteY250" fmla="*/ 2645148 h 3006470"/>
                  <a:gd name="connsiteX251" fmla="*/ 3888729 w 6006665"/>
                  <a:gd name="connsiteY251" fmla="*/ 2667873 h 3006470"/>
                  <a:gd name="connsiteX252" fmla="*/ 3876822 w 6006665"/>
                  <a:gd name="connsiteY252" fmla="*/ 2667873 h 3006470"/>
                  <a:gd name="connsiteX253" fmla="*/ 3829645 w 6006665"/>
                  <a:gd name="connsiteY253" fmla="*/ 2667873 h 3006470"/>
                  <a:gd name="connsiteX254" fmla="*/ 3817738 w 6006665"/>
                  <a:gd name="connsiteY254" fmla="*/ 2667873 h 3006470"/>
                  <a:gd name="connsiteX255" fmla="*/ 3801831 w 6006665"/>
                  <a:gd name="connsiteY255" fmla="*/ 2613334 h 3006470"/>
                  <a:gd name="connsiteX256" fmla="*/ 3758654 w 6006665"/>
                  <a:gd name="connsiteY256" fmla="*/ 2574702 h 3006470"/>
                  <a:gd name="connsiteX257" fmla="*/ 3692753 w 6006665"/>
                  <a:gd name="connsiteY257" fmla="*/ 2558795 h 3006470"/>
                  <a:gd name="connsiteX258" fmla="*/ 3683663 w 6006665"/>
                  <a:gd name="connsiteY258" fmla="*/ 2499711 h 3006470"/>
                  <a:gd name="connsiteX259" fmla="*/ 3672301 w 6006665"/>
                  <a:gd name="connsiteY259" fmla="*/ 2467896 h 3006470"/>
                  <a:gd name="connsiteX260" fmla="*/ 3656393 w 6006665"/>
                  <a:gd name="connsiteY260" fmla="*/ 2440627 h 3006470"/>
                  <a:gd name="connsiteX261" fmla="*/ 3633669 w 6006665"/>
                  <a:gd name="connsiteY261" fmla="*/ 2381542 h 3006470"/>
                  <a:gd name="connsiteX262" fmla="*/ 3601854 w 6006665"/>
                  <a:gd name="connsiteY262" fmla="*/ 2361090 h 3006470"/>
                  <a:gd name="connsiteX263" fmla="*/ 3545995 w 6006665"/>
                  <a:gd name="connsiteY263" fmla="*/ 2339606 h 3006470"/>
                  <a:gd name="connsiteX264" fmla="*/ 3506955 w 6006665"/>
                  <a:gd name="connsiteY264" fmla="*/ 2345183 h 3006470"/>
                  <a:gd name="connsiteX265" fmla="*/ 3463779 w 6006665"/>
                  <a:gd name="connsiteY265" fmla="*/ 2354273 h 3006470"/>
                  <a:gd name="connsiteX266" fmla="*/ 3431964 w 6006665"/>
                  <a:gd name="connsiteY266" fmla="*/ 2381542 h 3006470"/>
                  <a:gd name="connsiteX267" fmla="*/ 3452416 w 6006665"/>
                  <a:gd name="connsiteY267" fmla="*/ 2397450 h 3006470"/>
                  <a:gd name="connsiteX268" fmla="*/ 3452416 w 6006665"/>
                  <a:gd name="connsiteY268" fmla="*/ 2429264 h 3006470"/>
                  <a:gd name="connsiteX269" fmla="*/ 3431964 w 6006665"/>
                  <a:gd name="connsiteY269" fmla="*/ 2451989 h 3006470"/>
                  <a:gd name="connsiteX270" fmla="*/ 3400150 w 6006665"/>
                  <a:gd name="connsiteY270" fmla="*/ 2511073 h 3006470"/>
                  <a:gd name="connsiteX271" fmla="*/ 3400150 w 6006665"/>
                  <a:gd name="connsiteY271" fmla="*/ 2538343 h 3006470"/>
                  <a:gd name="connsiteX272" fmla="*/ 3350155 w 6006665"/>
                  <a:gd name="connsiteY272" fmla="*/ 2570157 h 3006470"/>
                  <a:gd name="connsiteX273" fmla="*/ 3342342 w 6006665"/>
                  <a:gd name="connsiteY273" fmla="*/ 2567553 h 3006470"/>
                  <a:gd name="connsiteX274" fmla="*/ 3338249 w 6006665"/>
                  <a:gd name="connsiteY274" fmla="*/ 2570157 h 3006470"/>
                  <a:gd name="connsiteX275" fmla="*/ 3290527 w 6006665"/>
                  <a:gd name="connsiteY275" fmla="*/ 2554250 h 3006470"/>
                  <a:gd name="connsiteX276" fmla="*/ 3259257 w 6006665"/>
                  <a:gd name="connsiteY276" fmla="*/ 2554250 h 3006470"/>
                  <a:gd name="connsiteX277" fmla="*/ 3247350 w 6006665"/>
                  <a:gd name="connsiteY277" fmla="*/ 2554250 h 3006470"/>
                  <a:gd name="connsiteX278" fmla="*/ 3231443 w 6006665"/>
                  <a:gd name="connsiteY278" fmla="*/ 2538343 h 3006470"/>
                  <a:gd name="connsiteX279" fmla="*/ 3213271 w 6006665"/>
                  <a:gd name="connsiteY279" fmla="*/ 2533799 h 3006470"/>
                  <a:gd name="connsiteX280" fmla="*/ 3168359 w 6006665"/>
                  <a:gd name="connsiteY280" fmla="*/ 2570157 h 3006470"/>
                  <a:gd name="connsiteX281" fmla="*/ 3120637 w 6006665"/>
                  <a:gd name="connsiteY281" fmla="*/ 2581519 h 3006470"/>
                  <a:gd name="connsiteX282" fmla="*/ 3082005 w 6006665"/>
                  <a:gd name="connsiteY282" fmla="*/ 2597427 h 3006470"/>
                  <a:gd name="connsiteX283" fmla="*/ 3074460 w 6006665"/>
                  <a:gd name="connsiteY283" fmla="*/ 2595630 h 3006470"/>
                  <a:gd name="connsiteX284" fmla="*/ 3070098 w 6006665"/>
                  <a:gd name="connsiteY284" fmla="*/ 2597427 h 3006470"/>
                  <a:gd name="connsiteX285" fmla="*/ 3022376 w 6006665"/>
                  <a:gd name="connsiteY285" fmla="*/ 2586064 h 3006470"/>
                  <a:gd name="connsiteX286" fmla="*/ 3000196 w 6006665"/>
                  <a:gd name="connsiteY286" fmla="*/ 2586064 h 3006470"/>
                  <a:gd name="connsiteX287" fmla="*/ 2988289 w 6006665"/>
                  <a:gd name="connsiteY287" fmla="*/ 2586064 h 3006470"/>
                  <a:gd name="connsiteX288" fmla="*/ 2967837 w 6006665"/>
                  <a:gd name="connsiteY288" fmla="*/ 2554250 h 3006470"/>
                  <a:gd name="connsiteX289" fmla="*/ 2929205 w 6006665"/>
                  <a:gd name="connsiteY289" fmla="*/ 2526980 h 3006470"/>
                  <a:gd name="connsiteX290" fmla="*/ 2902153 w 6006665"/>
                  <a:gd name="connsiteY290" fmla="*/ 2523116 h 3006470"/>
                  <a:gd name="connsiteX291" fmla="*/ 2861576 w 6006665"/>
                  <a:gd name="connsiteY291" fmla="*/ 2526980 h 3006470"/>
                  <a:gd name="connsiteX292" fmla="*/ 2822944 w 6006665"/>
                  <a:gd name="connsiteY292" fmla="*/ 2538343 h 3006470"/>
                  <a:gd name="connsiteX293" fmla="*/ 2818139 w 6006665"/>
                  <a:gd name="connsiteY293" fmla="*/ 2536254 h 3006470"/>
                  <a:gd name="connsiteX294" fmla="*/ 2811037 w 6006665"/>
                  <a:gd name="connsiteY294" fmla="*/ 2538343 h 3006470"/>
                  <a:gd name="connsiteX295" fmla="*/ 2758770 w 6006665"/>
                  <a:gd name="connsiteY295" fmla="*/ 2515618 h 3006470"/>
                  <a:gd name="connsiteX296" fmla="*/ 2751953 w 6006665"/>
                  <a:gd name="connsiteY296" fmla="*/ 2472441 h 3006470"/>
                  <a:gd name="connsiteX297" fmla="*/ 2708776 w 6006665"/>
                  <a:gd name="connsiteY297" fmla="*/ 2456534 h 3006470"/>
                  <a:gd name="connsiteX298" fmla="*/ 2676962 w 6006665"/>
                  <a:gd name="connsiteY298" fmla="*/ 2451989 h 3006470"/>
                  <a:gd name="connsiteX299" fmla="*/ 2642534 w 6006665"/>
                  <a:gd name="connsiteY299" fmla="*/ 2430245 h 3006470"/>
                  <a:gd name="connsiteX300" fmla="*/ 2609333 w 6006665"/>
                  <a:gd name="connsiteY300" fmla="*/ 2488348 h 3006470"/>
                  <a:gd name="connsiteX301" fmla="*/ 2625240 w 6006665"/>
                  <a:gd name="connsiteY301" fmla="*/ 2522435 h 3006470"/>
                  <a:gd name="connsiteX302" fmla="*/ 2586608 w 6006665"/>
                  <a:gd name="connsiteY302" fmla="*/ 2558795 h 3006470"/>
                  <a:gd name="connsiteX303" fmla="*/ 2577105 w 6006665"/>
                  <a:gd name="connsiteY303" fmla="*/ 2556532 h 3006470"/>
                  <a:gd name="connsiteX304" fmla="*/ 2574701 w 6006665"/>
                  <a:gd name="connsiteY304" fmla="*/ 2558795 h 3006470"/>
                  <a:gd name="connsiteX305" fmla="*/ 2526979 w 6006665"/>
                  <a:gd name="connsiteY305" fmla="*/ 2547432 h 3006470"/>
                  <a:gd name="connsiteX306" fmla="*/ 2490620 w 6006665"/>
                  <a:gd name="connsiteY306" fmla="*/ 2542887 h 3006470"/>
                  <a:gd name="connsiteX307" fmla="*/ 2463350 w 6006665"/>
                  <a:gd name="connsiteY307" fmla="*/ 2515618 h 3006470"/>
                  <a:gd name="connsiteX308" fmla="*/ 2436625 w 6006665"/>
                  <a:gd name="connsiteY308" fmla="*/ 2515618 h 3006470"/>
                  <a:gd name="connsiteX309" fmla="*/ 2424718 w 6006665"/>
                  <a:gd name="connsiteY309" fmla="*/ 2515618 h 3006470"/>
                  <a:gd name="connsiteX310" fmla="*/ 2398858 w 6006665"/>
                  <a:gd name="connsiteY310" fmla="*/ 2502687 h 3006470"/>
                  <a:gd name="connsiteX311" fmla="*/ 2350272 w 6006665"/>
                  <a:gd name="connsiteY311" fmla="*/ 2526980 h 3006470"/>
                  <a:gd name="connsiteX312" fmla="*/ 2282098 w 6006665"/>
                  <a:gd name="connsiteY312" fmla="*/ 2574702 h 3006470"/>
                  <a:gd name="connsiteX313" fmla="*/ 2238921 w 6006665"/>
                  <a:gd name="connsiteY313" fmla="*/ 2586064 h 3006470"/>
                  <a:gd name="connsiteX314" fmla="*/ 2227559 w 6006665"/>
                  <a:gd name="connsiteY314" fmla="*/ 2590609 h 3006470"/>
                  <a:gd name="connsiteX315" fmla="*/ 2225178 w 6006665"/>
                  <a:gd name="connsiteY315" fmla="*/ 2586799 h 3006470"/>
                  <a:gd name="connsiteX316" fmla="*/ 2215652 w 6006665"/>
                  <a:gd name="connsiteY316" fmla="*/ 2590609 h 3006470"/>
                  <a:gd name="connsiteX317" fmla="*/ 2193596 w 6006665"/>
                  <a:gd name="connsiteY317" fmla="*/ 2555320 h 3006470"/>
                  <a:gd name="connsiteX318" fmla="*/ 2157112 w 6006665"/>
                  <a:gd name="connsiteY318" fmla="*/ 2558795 h 3006470"/>
                  <a:gd name="connsiteX319" fmla="*/ 2156291 w 6006665"/>
                  <a:gd name="connsiteY319" fmla="*/ 2557739 h 3006470"/>
                  <a:gd name="connsiteX320" fmla="*/ 2145205 w 6006665"/>
                  <a:gd name="connsiteY320" fmla="*/ 2558795 h 3006470"/>
                  <a:gd name="connsiteX321" fmla="*/ 2129298 w 6006665"/>
                  <a:gd name="connsiteY321" fmla="*/ 2538343 h 3006470"/>
                  <a:gd name="connsiteX322" fmla="*/ 2102029 w 6006665"/>
                  <a:gd name="connsiteY322" fmla="*/ 2526980 h 3006470"/>
                  <a:gd name="connsiteX323" fmla="*/ 2086121 w 6006665"/>
                  <a:gd name="connsiteY323" fmla="*/ 2495166 h 3006470"/>
                  <a:gd name="connsiteX324" fmla="*/ 2070005 w 6006665"/>
                  <a:gd name="connsiteY324" fmla="*/ 2486212 h 3006470"/>
                  <a:gd name="connsiteX325" fmla="*/ 2027582 w 6006665"/>
                  <a:gd name="connsiteY325" fmla="*/ 2499711 h 3006470"/>
                  <a:gd name="connsiteX326" fmla="*/ 2023845 w 6006665"/>
                  <a:gd name="connsiteY326" fmla="*/ 2497111 h 3006470"/>
                  <a:gd name="connsiteX327" fmla="*/ 2015675 w 6006665"/>
                  <a:gd name="connsiteY327" fmla="*/ 2499711 h 3006470"/>
                  <a:gd name="connsiteX328" fmla="*/ 1971363 w 6006665"/>
                  <a:gd name="connsiteY328" fmla="*/ 2468885 h 3006470"/>
                  <a:gd name="connsiteX329" fmla="*/ 1952591 w 6006665"/>
                  <a:gd name="connsiteY329" fmla="*/ 2495166 h 3006470"/>
                  <a:gd name="connsiteX330" fmla="*/ 1947518 w 6006665"/>
                  <a:gd name="connsiteY330" fmla="*/ 2485599 h 3006470"/>
                  <a:gd name="connsiteX331" fmla="*/ 1940684 w 6006665"/>
                  <a:gd name="connsiteY331" fmla="*/ 2495166 h 3006470"/>
                  <a:gd name="connsiteX332" fmla="*/ 1861147 w 6006665"/>
                  <a:gd name="connsiteY332" fmla="*/ 2345183 h 3006470"/>
                  <a:gd name="connsiteX333" fmla="*/ 1811153 w 6006665"/>
                  <a:gd name="connsiteY333" fmla="*/ 2295189 h 3006470"/>
                  <a:gd name="connsiteX334" fmla="*/ 1813950 w 6006665"/>
                  <a:gd name="connsiteY334" fmla="*/ 2292043 h 3006470"/>
                  <a:gd name="connsiteX335" fmla="*/ 1748069 w 6006665"/>
                  <a:gd name="connsiteY335" fmla="*/ 2333821 h 3006470"/>
                  <a:gd name="connsiteX336" fmla="*/ 1711709 w 6006665"/>
                  <a:gd name="connsiteY336" fmla="*/ 2338366 h 3006470"/>
                  <a:gd name="connsiteX337" fmla="*/ 1711926 w 6006665"/>
                  <a:gd name="connsiteY337" fmla="*/ 2336850 h 3006470"/>
                  <a:gd name="connsiteX338" fmla="*/ 1699803 w 6006665"/>
                  <a:gd name="connsiteY338" fmla="*/ 2338366 h 3006470"/>
                  <a:gd name="connsiteX339" fmla="*/ 1704347 w 6006665"/>
                  <a:gd name="connsiteY339" fmla="*/ 2306551 h 3006470"/>
                  <a:gd name="connsiteX340" fmla="*/ 1662460 w 6006665"/>
                  <a:gd name="connsiteY340" fmla="*/ 2288600 h 3006470"/>
                  <a:gd name="connsiteX341" fmla="*/ 1629901 w 6006665"/>
                  <a:gd name="connsiteY341" fmla="*/ 2302006 h 3006470"/>
                  <a:gd name="connsiteX342" fmla="*/ 1629300 w 6006665"/>
                  <a:gd name="connsiteY342" fmla="*/ 2297351 h 3006470"/>
                  <a:gd name="connsiteX343" fmla="*/ 1617994 w 6006665"/>
                  <a:gd name="connsiteY343" fmla="*/ 2302006 h 3006470"/>
                  <a:gd name="connsiteX344" fmla="*/ 1608904 w 6006665"/>
                  <a:gd name="connsiteY344" fmla="*/ 2231560 h 3006470"/>
                  <a:gd name="connsiteX345" fmla="*/ 1552684 w 6006665"/>
                  <a:gd name="connsiteY345" fmla="*/ 2221867 h 3006470"/>
                  <a:gd name="connsiteX346" fmla="*/ 1518550 w 6006665"/>
                  <a:gd name="connsiteY346" fmla="*/ 2247467 h 3006470"/>
                  <a:gd name="connsiteX347" fmla="*/ 1425379 w 6006665"/>
                  <a:gd name="connsiteY347" fmla="*/ 2267919 h 3006470"/>
                  <a:gd name="connsiteX348" fmla="*/ 1409472 w 6006665"/>
                  <a:gd name="connsiteY348" fmla="*/ 2286099 h 3006470"/>
                  <a:gd name="connsiteX349" fmla="*/ 1270852 w 6006665"/>
                  <a:gd name="connsiteY349" fmla="*/ 2306551 h 3006470"/>
                  <a:gd name="connsiteX350" fmla="*/ 1254945 w 6006665"/>
                  <a:gd name="connsiteY350" fmla="*/ 2327003 h 3006470"/>
                  <a:gd name="connsiteX351" fmla="*/ 1282214 w 6006665"/>
                  <a:gd name="connsiteY351" fmla="*/ 2370180 h 3006470"/>
                  <a:gd name="connsiteX352" fmla="*/ 1243582 w 6006665"/>
                  <a:gd name="connsiteY352" fmla="*/ 2386087 h 3006470"/>
                  <a:gd name="connsiteX353" fmla="*/ 1254945 w 6006665"/>
                  <a:gd name="connsiteY353" fmla="*/ 2404267 h 3006470"/>
                  <a:gd name="connsiteX354" fmla="*/ 1216313 w 6006665"/>
                  <a:gd name="connsiteY354" fmla="*/ 2429264 h 3006470"/>
                  <a:gd name="connsiteX355" fmla="*/ 1275397 w 6006665"/>
                  <a:gd name="connsiteY355" fmla="*/ 2472441 h 3006470"/>
                  <a:gd name="connsiteX356" fmla="*/ 1270852 w 6006665"/>
                  <a:gd name="connsiteY356" fmla="*/ 2499711 h 3006470"/>
                  <a:gd name="connsiteX357" fmla="*/ 1259108 w 6006665"/>
                  <a:gd name="connsiteY357" fmla="*/ 2498732 h 3006470"/>
                  <a:gd name="connsiteX358" fmla="*/ 1258945 w 6006665"/>
                  <a:gd name="connsiteY358" fmla="*/ 2499711 h 3006470"/>
                  <a:gd name="connsiteX359" fmla="*/ 1215644 w 6006665"/>
                  <a:gd name="connsiteY359" fmla="*/ 2496102 h 3006470"/>
                  <a:gd name="connsiteX360" fmla="*/ 1204950 w 6006665"/>
                  <a:gd name="connsiteY360" fmla="*/ 2511073 h 3006470"/>
                  <a:gd name="connsiteX361" fmla="*/ 1196495 w 6006665"/>
                  <a:gd name="connsiteY361" fmla="*/ 2506241 h 3006470"/>
                  <a:gd name="connsiteX362" fmla="*/ 1193043 w 6006665"/>
                  <a:gd name="connsiteY362" fmla="*/ 2511073 h 3006470"/>
                  <a:gd name="connsiteX363" fmla="*/ 1145322 w 6006665"/>
                  <a:gd name="connsiteY363" fmla="*/ 2483803 h 3006470"/>
                  <a:gd name="connsiteX364" fmla="*/ 1098145 w 6006665"/>
                  <a:gd name="connsiteY364" fmla="*/ 2483803 h 3006470"/>
                  <a:gd name="connsiteX365" fmla="*/ 1061785 w 6006665"/>
                  <a:gd name="connsiteY365" fmla="*/ 2511073 h 3006470"/>
                  <a:gd name="connsiteX366" fmla="*/ 1055322 w 6006665"/>
                  <a:gd name="connsiteY366" fmla="*/ 2506990 h 3006470"/>
                  <a:gd name="connsiteX367" fmla="*/ 1049878 w 6006665"/>
                  <a:gd name="connsiteY367" fmla="*/ 2511073 h 3006470"/>
                  <a:gd name="connsiteX368" fmla="*/ 1006701 w 6006665"/>
                  <a:gd name="connsiteY368" fmla="*/ 2483803 h 3006470"/>
                  <a:gd name="connsiteX369" fmla="*/ 924893 w 6006665"/>
                  <a:gd name="connsiteY369" fmla="*/ 2447444 h 3006470"/>
                  <a:gd name="connsiteX370" fmla="*/ 877716 w 6006665"/>
                  <a:gd name="connsiteY370" fmla="*/ 2447444 h 3006470"/>
                  <a:gd name="connsiteX371" fmla="*/ 802724 w 6006665"/>
                  <a:gd name="connsiteY371" fmla="*/ 2511073 h 3006470"/>
                  <a:gd name="connsiteX372" fmla="*/ 798179 w 6006665"/>
                  <a:gd name="connsiteY372" fmla="*/ 2554250 h 3006470"/>
                  <a:gd name="connsiteX373" fmla="*/ 787406 w 6006665"/>
                  <a:gd name="connsiteY373" fmla="*/ 2543477 h 3006470"/>
                  <a:gd name="connsiteX374" fmla="*/ 786272 w 6006665"/>
                  <a:gd name="connsiteY374" fmla="*/ 2554250 h 3006470"/>
                  <a:gd name="connsiteX375" fmla="*/ 756063 w 6006665"/>
                  <a:gd name="connsiteY375" fmla="*/ 2524040 h 3006470"/>
                  <a:gd name="connsiteX376" fmla="*/ 732278 w 6006665"/>
                  <a:gd name="connsiteY376" fmla="*/ 2581519 h 3006470"/>
                  <a:gd name="connsiteX377" fmla="*/ 743640 w 6006665"/>
                  <a:gd name="connsiteY377" fmla="*/ 2590609 h 3006470"/>
                  <a:gd name="connsiteX378" fmla="*/ 723188 w 6006665"/>
                  <a:gd name="connsiteY378" fmla="*/ 2633786 h 3006470"/>
                  <a:gd name="connsiteX379" fmla="*/ 747026 w 6006665"/>
                  <a:gd name="connsiteY379" fmla="*/ 2670627 h 3006470"/>
                  <a:gd name="connsiteX380" fmla="*/ 763548 w 6006665"/>
                  <a:gd name="connsiteY380" fmla="*/ 2667873 h 3006470"/>
                  <a:gd name="connsiteX381" fmla="*/ 764871 w 6006665"/>
                  <a:gd name="connsiteY381" fmla="*/ 2669637 h 3006470"/>
                  <a:gd name="connsiteX382" fmla="*/ 775455 w 6006665"/>
                  <a:gd name="connsiteY382" fmla="*/ 2667873 h 3006470"/>
                  <a:gd name="connsiteX383" fmla="*/ 802724 w 6006665"/>
                  <a:gd name="connsiteY383" fmla="*/ 2704232 h 3006470"/>
                  <a:gd name="connsiteX384" fmla="*/ 798179 w 6006665"/>
                  <a:gd name="connsiteY384" fmla="*/ 2731502 h 3006470"/>
                  <a:gd name="connsiteX385" fmla="*/ 818632 w 6006665"/>
                  <a:gd name="connsiteY385" fmla="*/ 2742864 h 3006470"/>
                  <a:gd name="connsiteX386" fmla="*/ 802724 w 6006665"/>
                  <a:gd name="connsiteY386" fmla="*/ 2774679 h 3006470"/>
                  <a:gd name="connsiteX387" fmla="*/ 766365 w 6006665"/>
                  <a:gd name="connsiteY387" fmla="*/ 2779224 h 3006470"/>
                  <a:gd name="connsiteX388" fmla="*/ 727733 w 6006665"/>
                  <a:gd name="connsiteY388" fmla="*/ 2838308 h 3006470"/>
                  <a:gd name="connsiteX389" fmla="*/ 759548 w 6006665"/>
                  <a:gd name="connsiteY389" fmla="*/ 2881485 h 3006470"/>
                  <a:gd name="connsiteX390" fmla="*/ 759548 w 6006665"/>
                  <a:gd name="connsiteY390" fmla="*/ 2920116 h 3006470"/>
                  <a:gd name="connsiteX391" fmla="*/ 798179 w 6006665"/>
                  <a:gd name="connsiteY391" fmla="*/ 2979201 h 3006470"/>
                  <a:gd name="connsiteX392" fmla="*/ 775455 w 6006665"/>
                  <a:gd name="connsiteY392" fmla="*/ 2995108 h 3006470"/>
                  <a:gd name="connsiteX393" fmla="*/ 770910 w 6006665"/>
                  <a:gd name="connsiteY393" fmla="*/ 3006470 h 3006470"/>
                  <a:gd name="connsiteX394" fmla="*/ 759003 w 6006665"/>
                  <a:gd name="connsiteY394" fmla="*/ 3006470 h 3006470"/>
                  <a:gd name="connsiteX395" fmla="*/ 755003 w 6006665"/>
                  <a:gd name="connsiteY395" fmla="*/ 3006470 h 3006470"/>
                  <a:gd name="connsiteX396" fmla="*/ 743096 w 6006665"/>
                  <a:gd name="connsiteY396" fmla="*/ 3006470 h 3006470"/>
                  <a:gd name="connsiteX397" fmla="*/ 715826 w 6006665"/>
                  <a:gd name="connsiteY397" fmla="*/ 2972383 h 3006470"/>
                  <a:gd name="connsiteX398" fmla="*/ 704464 w 6006665"/>
                  <a:gd name="connsiteY398" fmla="*/ 2972383 h 3006470"/>
                  <a:gd name="connsiteX399" fmla="*/ 684012 w 6006665"/>
                  <a:gd name="connsiteY399" fmla="*/ 2963293 h 3006470"/>
                  <a:gd name="connsiteX400" fmla="*/ 672649 w 6006665"/>
                  <a:gd name="connsiteY400" fmla="*/ 2940569 h 3006470"/>
                  <a:gd name="connsiteX401" fmla="*/ 645222 w 6006665"/>
                  <a:gd name="connsiteY401" fmla="*/ 2932732 h 3006470"/>
                  <a:gd name="connsiteX402" fmla="*/ 625472 w 6006665"/>
                  <a:gd name="connsiteY402" fmla="*/ 2936024 h 3006470"/>
                  <a:gd name="connsiteX403" fmla="*/ 623771 w 6006665"/>
                  <a:gd name="connsiteY403" fmla="*/ 2934323 h 3006470"/>
                  <a:gd name="connsiteX404" fmla="*/ 613565 w 6006665"/>
                  <a:gd name="connsiteY404" fmla="*/ 2936024 h 3006470"/>
                  <a:gd name="connsiteX405" fmla="*/ 609020 w 6006665"/>
                  <a:gd name="connsiteY405" fmla="*/ 2931479 h 3006470"/>
                  <a:gd name="connsiteX406" fmla="*/ 559026 w 6006665"/>
                  <a:gd name="connsiteY406" fmla="*/ 2904209 h 3006470"/>
                  <a:gd name="connsiteX407" fmla="*/ 506760 w 6006665"/>
                  <a:gd name="connsiteY407" fmla="*/ 2897392 h 3006470"/>
                  <a:gd name="connsiteX408" fmla="*/ 483280 w 6006665"/>
                  <a:gd name="connsiteY408" fmla="*/ 2890683 h 3006470"/>
                  <a:gd name="connsiteX409" fmla="*/ 480035 w 6006665"/>
                  <a:gd name="connsiteY409" fmla="*/ 2892847 h 3006470"/>
                  <a:gd name="connsiteX410" fmla="*/ 475042 w 6006665"/>
                  <a:gd name="connsiteY410" fmla="*/ 2888329 h 3006470"/>
                  <a:gd name="connsiteX411" fmla="*/ 474945 w 6006665"/>
                  <a:gd name="connsiteY411" fmla="*/ 2888302 h 3006470"/>
                  <a:gd name="connsiteX412" fmla="*/ 468128 w 6006665"/>
                  <a:gd name="connsiteY412" fmla="*/ 2892847 h 3006470"/>
                  <a:gd name="connsiteX413" fmla="*/ 420406 w 6006665"/>
                  <a:gd name="connsiteY413" fmla="*/ 2849670 h 3006470"/>
                  <a:gd name="connsiteX414" fmla="*/ 381774 w 6006665"/>
                  <a:gd name="connsiteY414" fmla="*/ 2833763 h 3006470"/>
                  <a:gd name="connsiteX415" fmla="*/ 349960 w 6006665"/>
                  <a:gd name="connsiteY415" fmla="*/ 2801948 h 3006470"/>
                  <a:gd name="connsiteX416" fmla="*/ 377229 w 6006665"/>
                  <a:gd name="connsiteY416" fmla="*/ 2795131 h 3006470"/>
                  <a:gd name="connsiteX417" fmla="*/ 404499 w 6006665"/>
                  <a:gd name="connsiteY417" fmla="*/ 2747409 h 3006470"/>
                  <a:gd name="connsiteX418" fmla="*/ 388591 w 6006665"/>
                  <a:gd name="connsiteY418" fmla="*/ 2731502 h 3006470"/>
                  <a:gd name="connsiteX419" fmla="*/ 440858 w 6006665"/>
                  <a:gd name="connsiteY419" fmla="*/ 2704232 h 3006470"/>
                  <a:gd name="connsiteX420" fmla="*/ 440858 w 6006665"/>
                  <a:gd name="connsiteY420" fmla="*/ 2701176 h 3006470"/>
                  <a:gd name="connsiteX421" fmla="*/ 416406 w 6006665"/>
                  <a:gd name="connsiteY421" fmla="*/ 2704232 h 3006470"/>
                  <a:gd name="connsiteX422" fmla="*/ 416406 w 6006665"/>
                  <a:gd name="connsiteY422" fmla="*/ 2702744 h 3006470"/>
                  <a:gd name="connsiteX423" fmla="*/ 404499 w 6006665"/>
                  <a:gd name="connsiteY423" fmla="*/ 2704232 h 3006470"/>
                  <a:gd name="connsiteX424" fmla="*/ 404499 w 6006665"/>
                  <a:gd name="connsiteY424" fmla="*/ 2683780 h 3006470"/>
                  <a:gd name="connsiteX425" fmla="*/ 424951 w 6006665"/>
                  <a:gd name="connsiteY425" fmla="*/ 2667873 h 3006470"/>
                  <a:gd name="connsiteX426" fmla="*/ 463583 w 6006665"/>
                  <a:gd name="connsiteY426" fmla="*/ 2661056 h 3006470"/>
                  <a:gd name="connsiteX427" fmla="*/ 468128 w 6006665"/>
                  <a:gd name="connsiteY427" fmla="*/ 2645148 h 3006470"/>
                  <a:gd name="connsiteX428" fmla="*/ 456765 w 6006665"/>
                  <a:gd name="connsiteY428" fmla="*/ 2613334 h 3006470"/>
                  <a:gd name="connsiteX429" fmla="*/ 474945 w 6006665"/>
                  <a:gd name="connsiteY429" fmla="*/ 2586064 h 3006470"/>
                  <a:gd name="connsiteX430" fmla="*/ 474945 w 6006665"/>
                  <a:gd name="connsiteY430" fmla="*/ 2565612 h 3006470"/>
                  <a:gd name="connsiteX431" fmla="*/ 420406 w 6006665"/>
                  <a:gd name="connsiteY431" fmla="*/ 2547432 h 3006470"/>
                  <a:gd name="connsiteX432" fmla="*/ 409588 w 6006665"/>
                  <a:gd name="connsiteY432" fmla="*/ 2547432 h 3006470"/>
                  <a:gd name="connsiteX433" fmla="*/ 397681 w 6006665"/>
                  <a:gd name="connsiteY433" fmla="*/ 2547432 h 3006470"/>
                  <a:gd name="connsiteX434" fmla="*/ 379485 w 6006665"/>
                  <a:gd name="connsiteY434" fmla="*/ 2525193 h 3006470"/>
                  <a:gd name="connsiteX435" fmla="*/ 357322 w 6006665"/>
                  <a:gd name="connsiteY435" fmla="*/ 2531525 h 3006470"/>
                  <a:gd name="connsiteX436" fmla="*/ 352842 w 6006665"/>
                  <a:gd name="connsiteY436" fmla="*/ 2529403 h 3006470"/>
                  <a:gd name="connsiteX437" fmla="*/ 345415 w 6006665"/>
                  <a:gd name="connsiteY437" fmla="*/ 2531525 h 3006470"/>
                  <a:gd name="connsiteX438" fmla="*/ 302238 w 6006665"/>
                  <a:gd name="connsiteY438" fmla="*/ 2511073 h 3006470"/>
                  <a:gd name="connsiteX439" fmla="*/ 302238 w 6006665"/>
                  <a:gd name="connsiteY439" fmla="*/ 2499711 h 3006470"/>
                  <a:gd name="connsiteX440" fmla="*/ 286331 w 6006665"/>
                  <a:gd name="connsiteY440" fmla="*/ 2472441 h 3006470"/>
                  <a:gd name="connsiteX441" fmla="*/ 270968 w 6006665"/>
                  <a:gd name="connsiteY441" fmla="*/ 2472441 h 3006470"/>
                  <a:gd name="connsiteX442" fmla="*/ 259061 w 6006665"/>
                  <a:gd name="connsiteY442" fmla="*/ 2472441 h 3006470"/>
                  <a:gd name="connsiteX443" fmla="*/ 254516 w 6006665"/>
                  <a:gd name="connsiteY443" fmla="*/ 2456534 h 3006470"/>
                  <a:gd name="connsiteX444" fmla="*/ 263606 w 6006665"/>
                  <a:gd name="connsiteY444" fmla="*/ 2440627 h 3006470"/>
                  <a:gd name="connsiteX445" fmla="*/ 243991 w 6006665"/>
                  <a:gd name="connsiteY445" fmla="*/ 2410114 h 3006470"/>
                  <a:gd name="connsiteX446" fmla="*/ 216429 w 6006665"/>
                  <a:gd name="connsiteY446" fmla="*/ 2413357 h 3006470"/>
                  <a:gd name="connsiteX447" fmla="*/ 212956 w 6006665"/>
                  <a:gd name="connsiteY447" fmla="*/ 2412365 h 3006470"/>
                  <a:gd name="connsiteX448" fmla="*/ 204522 w 6006665"/>
                  <a:gd name="connsiteY448" fmla="*/ 2413357 h 3006470"/>
                  <a:gd name="connsiteX449" fmla="*/ 199623 w 6006665"/>
                  <a:gd name="connsiteY449" fmla="*/ 2411957 h 3006470"/>
                  <a:gd name="connsiteX450" fmla="*/ 195977 w 6006665"/>
                  <a:gd name="connsiteY450" fmla="*/ 2424719 h 3006470"/>
                  <a:gd name="connsiteX451" fmla="*/ 184968 w 6006665"/>
                  <a:gd name="connsiteY451" fmla="*/ 2421574 h 3006470"/>
                  <a:gd name="connsiteX452" fmla="*/ 184070 w 6006665"/>
                  <a:gd name="connsiteY452" fmla="*/ 2424719 h 3006470"/>
                  <a:gd name="connsiteX453" fmla="*/ 168163 w 6006665"/>
                  <a:gd name="connsiteY453" fmla="*/ 2420174 h 3006470"/>
                  <a:gd name="connsiteX454" fmla="*/ 156800 w 6006665"/>
                  <a:gd name="connsiteY454" fmla="*/ 2381542 h 3006470"/>
                  <a:gd name="connsiteX455" fmla="*/ 152255 w 6006665"/>
                  <a:gd name="connsiteY455" fmla="*/ 2365635 h 3006470"/>
                  <a:gd name="connsiteX456" fmla="*/ 156800 w 6006665"/>
                  <a:gd name="connsiteY456" fmla="*/ 2361090 h 3006470"/>
                  <a:gd name="connsiteX457" fmla="*/ 168707 w 6006665"/>
                  <a:gd name="connsiteY457" fmla="*/ 2361090 h 3006470"/>
                  <a:gd name="connsiteX458" fmla="*/ 188615 w 6006665"/>
                  <a:gd name="connsiteY458" fmla="*/ 2361090 h 3006470"/>
                  <a:gd name="connsiteX459" fmla="*/ 199977 w 6006665"/>
                  <a:gd name="connsiteY459" fmla="*/ 2349728 h 3006470"/>
                  <a:gd name="connsiteX460" fmla="*/ 188615 w 6006665"/>
                  <a:gd name="connsiteY460" fmla="*/ 2327003 h 3006470"/>
                  <a:gd name="connsiteX461" fmla="*/ 168163 w 6006665"/>
                  <a:gd name="connsiteY461" fmla="*/ 2317914 h 3006470"/>
                  <a:gd name="connsiteX462" fmla="*/ 168163 w 6006665"/>
                  <a:gd name="connsiteY462" fmla="*/ 2311096 h 3006470"/>
                  <a:gd name="connsiteX463" fmla="*/ 152255 w 6006665"/>
                  <a:gd name="connsiteY463" fmla="*/ 2295189 h 3006470"/>
                  <a:gd name="connsiteX464" fmla="*/ 129531 w 6006665"/>
                  <a:gd name="connsiteY464" fmla="*/ 2258829 h 3006470"/>
                  <a:gd name="connsiteX465" fmla="*/ 140893 w 6006665"/>
                  <a:gd name="connsiteY465" fmla="*/ 2236105 h 3006470"/>
                  <a:gd name="connsiteX466" fmla="*/ 136348 w 6006665"/>
                  <a:gd name="connsiteY466" fmla="*/ 2208835 h 3006470"/>
                  <a:gd name="connsiteX467" fmla="*/ 103789 w 6006665"/>
                  <a:gd name="connsiteY467" fmla="*/ 2195428 h 3006470"/>
                  <a:gd name="connsiteX468" fmla="*/ 93716 w 6006665"/>
                  <a:gd name="connsiteY468" fmla="*/ 2199745 h 3006470"/>
                  <a:gd name="connsiteX469" fmla="*/ 91868 w 6006665"/>
                  <a:gd name="connsiteY469" fmla="*/ 2195434 h 3006470"/>
                  <a:gd name="connsiteX470" fmla="*/ 81809 w 6006665"/>
                  <a:gd name="connsiteY470" fmla="*/ 2199745 h 3006470"/>
                  <a:gd name="connsiteX471" fmla="*/ 74992 w 6006665"/>
                  <a:gd name="connsiteY471" fmla="*/ 2183838 h 3006470"/>
                  <a:gd name="connsiteX472" fmla="*/ 34087 w 6006665"/>
                  <a:gd name="connsiteY472" fmla="*/ 2172476 h 3006470"/>
                  <a:gd name="connsiteX473" fmla="*/ 22725 w 6006665"/>
                  <a:gd name="connsiteY473" fmla="*/ 2129299 h 3006470"/>
                  <a:gd name="connsiteX474" fmla="*/ 22725 w 6006665"/>
                  <a:gd name="connsiteY474" fmla="*/ 2097484 h 3006470"/>
                  <a:gd name="connsiteX475" fmla="*/ 0 w 6006665"/>
                  <a:gd name="connsiteY475" fmla="*/ 2081577 h 3006470"/>
                  <a:gd name="connsiteX476" fmla="*/ 15907 w 6006665"/>
                  <a:gd name="connsiteY476" fmla="*/ 2058853 h 3006470"/>
                  <a:gd name="connsiteX477" fmla="*/ 6818 w 6006665"/>
                  <a:gd name="connsiteY477" fmla="*/ 1995224 h 3006470"/>
                  <a:gd name="connsiteX478" fmla="*/ 34087 w 6006665"/>
                  <a:gd name="connsiteY478" fmla="*/ 1952047 h 3006470"/>
                  <a:gd name="connsiteX479" fmla="*/ 27270 w 6006665"/>
                  <a:gd name="connsiteY479" fmla="*/ 1940685 h 3006470"/>
                  <a:gd name="connsiteX480" fmla="*/ 88743 w 6006665"/>
                  <a:gd name="connsiteY480" fmla="*/ 1895954 h 3006470"/>
                  <a:gd name="connsiteX481" fmla="*/ 27270 w 6006665"/>
                  <a:gd name="connsiteY481" fmla="*/ 1865693 h 3006470"/>
                  <a:gd name="connsiteX482" fmla="*/ 79805 w 6006665"/>
                  <a:gd name="connsiteY482" fmla="*/ 1774684 h 3006470"/>
                  <a:gd name="connsiteX483" fmla="*/ 128972 w 6006665"/>
                  <a:gd name="connsiteY483" fmla="*/ 1737302 h 3006470"/>
                  <a:gd name="connsiteX484" fmla="*/ 162900 w 6006665"/>
                  <a:gd name="connsiteY484" fmla="*/ 1645034 h 3006470"/>
                  <a:gd name="connsiteX485" fmla="*/ 102261 w 6006665"/>
                  <a:gd name="connsiteY485" fmla="*/ 1629357 h 3006470"/>
                  <a:gd name="connsiteX486" fmla="*/ 118168 w 6006665"/>
                  <a:gd name="connsiteY486" fmla="*/ 1574818 h 3006470"/>
                  <a:gd name="connsiteX487" fmla="*/ 86354 w 6006665"/>
                  <a:gd name="connsiteY487" fmla="*/ 1511189 h 3006470"/>
                  <a:gd name="connsiteX488" fmla="*/ 109078 w 6006665"/>
                  <a:gd name="connsiteY488" fmla="*/ 1436197 h 3006470"/>
                  <a:gd name="connsiteX489" fmla="*/ 70447 w 6006665"/>
                  <a:gd name="connsiteY489" fmla="*/ 1333936 h 3006470"/>
                  <a:gd name="connsiteX490" fmla="*/ 102261 w 6006665"/>
                  <a:gd name="connsiteY490" fmla="*/ 1263490 h 3006470"/>
                  <a:gd name="connsiteX491" fmla="*/ 43177 w 6006665"/>
                  <a:gd name="connsiteY491" fmla="*/ 1197589 h 3006470"/>
                  <a:gd name="connsiteX492" fmla="*/ 49994 w 6006665"/>
                  <a:gd name="connsiteY492" fmla="*/ 1122597 h 3006470"/>
                  <a:gd name="connsiteX493" fmla="*/ 81809 w 6006665"/>
                  <a:gd name="connsiteY493" fmla="*/ 1118052 h 3006470"/>
                  <a:gd name="connsiteX494" fmla="*/ 145438 w 6006665"/>
                  <a:gd name="connsiteY494" fmla="*/ 1074876 h 3006470"/>
                  <a:gd name="connsiteX495" fmla="*/ 184070 w 6006665"/>
                  <a:gd name="connsiteY495" fmla="*/ 1036244 h 3006470"/>
                  <a:gd name="connsiteX496" fmla="*/ 189699 w 6006665"/>
                  <a:gd name="connsiteY496" fmla="*/ 1042522 h 3006470"/>
                  <a:gd name="connsiteX497" fmla="*/ 195977 w 6006665"/>
                  <a:gd name="connsiteY497" fmla="*/ 1036244 h 3006470"/>
                  <a:gd name="connsiteX498" fmla="*/ 255061 w 6006665"/>
                  <a:gd name="connsiteY498" fmla="*/ 1102145 h 3006470"/>
                  <a:gd name="connsiteX499" fmla="*/ 350504 w 6006665"/>
                  <a:gd name="connsiteY499" fmla="*/ 1122597 h 3006470"/>
                  <a:gd name="connsiteX500" fmla="*/ 454806 w 6006665"/>
                  <a:gd name="connsiteY500" fmla="*/ 1205729 h 3006470"/>
                  <a:gd name="connsiteX501" fmla="*/ 486621 w 6006665"/>
                  <a:gd name="connsiteY501" fmla="*/ 1283942 h 3006470"/>
                  <a:gd name="connsiteX502" fmla="*/ 523211 w 6006665"/>
                  <a:gd name="connsiteY502" fmla="*/ 1343026 h 3006470"/>
                  <a:gd name="connsiteX503" fmla="*/ 486852 w 6006665"/>
                  <a:gd name="connsiteY503" fmla="*/ 1397565 h 3006470"/>
                  <a:gd name="connsiteX504" fmla="*/ 420951 w 6006665"/>
                  <a:gd name="connsiteY504" fmla="*/ 1418018 h 3006470"/>
                  <a:gd name="connsiteX505" fmla="*/ 415909 w 6006665"/>
                  <a:gd name="connsiteY505" fmla="*/ 1415887 h 3006470"/>
                  <a:gd name="connsiteX506" fmla="*/ 409044 w 6006665"/>
                  <a:gd name="connsiteY506" fmla="*/ 1418018 h 3006470"/>
                  <a:gd name="connsiteX507" fmla="*/ 252950 w 6006665"/>
                  <a:gd name="connsiteY507" fmla="*/ 1352062 h 3006470"/>
                  <a:gd name="connsiteX508" fmla="*/ 268926 w 6006665"/>
                  <a:gd name="connsiteY508" fmla="*/ 1346738 h 3006470"/>
                  <a:gd name="connsiteX509" fmla="*/ 291420 w 6006665"/>
                  <a:gd name="connsiteY509" fmla="*/ 1429380 h 3006470"/>
                  <a:gd name="connsiteX510" fmla="*/ 291420 w 6006665"/>
                  <a:gd name="connsiteY510" fmla="*/ 1468012 h 3006470"/>
                  <a:gd name="connsiteX511" fmla="*/ 298238 w 6006665"/>
                  <a:gd name="connsiteY511" fmla="*/ 1554366 h 3006470"/>
                  <a:gd name="connsiteX512" fmla="*/ 345959 w 6006665"/>
                  <a:gd name="connsiteY512" fmla="*/ 1586180 h 3006470"/>
                  <a:gd name="connsiteX513" fmla="*/ 362087 w 6006665"/>
                  <a:gd name="connsiteY513" fmla="*/ 1595588 h 3006470"/>
                  <a:gd name="connsiteX514" fmla="*/ 365867 w 6006665"/>
                  <a:gd name="connsiteY514" fmla="*/ 1563455 h 3006470"/>
                  <a:gd name="connsiteX515" fmla="*/ 345415 w 6006665"/>
                  <a:gd name="connsiteY515" fmla="*/ 1527096 h 3006470"/>
                  <a:gd name="connsiteX516" fmla="*/ 365867 w 6006665"/>
                  <a:gd name="connsiteY516" fmla="*/ 1495281 h 3006470"/>
                  <a:gd name="connsiteX517" fmla="*/ 374560 w 6006665"/>
                  <a:gd name="connsiteY517" fmla="*/ 1500280 h 3006470"/>
                  <a:gd name="connsiteX518" fmla="*/ 377774 w 6006665"/>
                  <a:gd name="connsiteY518" fmla="*/ 1495281 h 3006470"/>
                  <a:gd name="connsiteX519" fmla="*/ 461933 w 6006665"/>
                  <a:gd name="connsiteY519" fmla="*/ 1543673 h 3006470"/>
                  <a:gd name="connsiteX520" fmla="*/ 484035 w 6006665"/>
                  <a:gd name="connsiteY520" fmla="*/ 1527096 h 3006470"/>
                  <a:gd name="connsiteX521" fmla="*/ 463583 w 6006665"/>
                  <a:gd name="connsiteY521" fmla="*/ 1461194 h 3006470"/>
                  <a:gd name="connsiteX522" fmla="*/ 549936 w 6006665"/>
                  <a:gd name="connsiteY522" fmla="*/ 1374841 h 3006470"/>
                  <a:gd name="connsiteX523" fmla="*/ 559742 w 6006665"/>
                  <a:gd name="connsiteY523" fmla="*/ 1376942 h 3006470"/>
                  <a:gd name="connsiteX524" fmla="*/ 561843 w 6006665"/>
                  <a:gd name="connsiteY524" fmla="*/ 1374841 h 3006470"/>
                  <a:gd name="connsiteX525" fmla="*/ 593658 w 6006665"/>
                  <a:gd name="connsiteY525" fmla="*/ 1381658 h 3006470"/>
                  <a:gd name="connsiteX526" fmla="*/ 620945 w 6006665"/>
                  <a:gd name="connsiteY526" fmla="*/ 1405535 h 3006470"/>
                  <a:gd name="connsiteX527" fmla="*/ 640835 w 6006665"/>
                  <a:gd name="connsiteY527" fmla="*/ 1349844 h 3006470"/>
                  <a:gd name="connsiteX528" fmla="*/ 609020 w 6006665"/>
                  <a:gd name="connsiteY528" fmla="*/ 1295305 h 3006470"/>
                  <a:gd name="connsiteX529" fmla="*/ 624928 w 6006665"/>
                  <a:gd name="connsiteY529" fmla="*/ 1236221 h 3006470"/>
                  <a:gd name="connsiteX530" fmla="*/ 597658 w 6006665"/>
                  <a:gd name="connsiteY530" fmla="*/ 1177136 h 3006470"/>
                  <a:gd name="connsiteX531" fmla="*/ 611562 w 6006665"/>
                  <a:gd name="connsiteY531" fmla="*/ 1181462 h 3006470"/>
                  <a:gd name="connsiteX532" fmla="*/ 609565 w 6006665"/>
                  <a:gd name="connsiteY532" fmla="*/ 1177136 h 3006470"/>
                  <a:gd name="connsiteX533" fmla="*/ 711826 w 6006665"/>
                  <a:gd name="connsiteY533" fmla="*/ 1208951 h 3006470"/>
                  <a:gd name="connsiteX534" fmla="*/ 732278 w 6006665"/>
                  <a:gd name="connsiteY534" fmla="*/ 1263490 h 3006470"/>
                  <a:gd name="connsiteX535" fmla="*/ 684556 w 6006665"/>
                  <a:gd name="connsiteY535" fmla="*/ 1274852 h 3006470"/>
                  <a:gd name="connsiteX536" fmla="*/ 684556 w 6006665"/>
                  <a:gd name="connsiteY536" fmla="*/ 1327119 h 3006470"/>
                  <a:gd name="connsiteX537" fmla="*/ 713309 w 6006665"/>
                  <a:gd name="connsiteY537" fmla="*/ 1355872 h 3006470"/>
                  <a:gd name="connsiteX538" fmla="*/ 763548 w 6006665"/>
                  <a:gd name="connsiteY538" fmla="*/ 1338481 h 3006470"/>
                  <a:gd name="connsiteX539" fmla="*/ 770365 w 6006665"/>
                  <a:gd name="connsiteY539" fmla="*/ 1279397 h 3006470"/>
                  <a:gd name="connsiteX540" fmla="*/ 845357 w 6006665"/>
                  <a:gd name="connsiteY540" fmla="*/ 1188761 h 3006470"/>
                  <a:gd name="connsiteX541" fmla="*/ 917728 w 6006665"/>
                  <a:gd name="connsiteY541" fmla="*/ 1145322 h 3006470"/>
                  <a:gd name="connsiteX542" fmla="*/ 918194 w 6006665"/>
                  <a:gd name="connsiteY542" fmla="*/ 1198147 h 3006470"/>
                  <a:gd name="connsiteX543" fmla="*/ 975937 w 6006665"/>
                  <a:gd name="connsiteY543" fmla="*/ 1115283 h 3006470"/>
                  <a:gd name="connsiteX544" fmla="*/ 1074397 w 6006665"/>
                  <a:gd name="connsiteY544" fmla="*/ 1141283 h 3006470"/>
                  <a:gd name="connsiteX545" fmla="*/ 979977 w 6006665"/>
                  <a:gd name="connsiteY545" fmla="*/ 1213496 h 3006470"/>
                  <a:gd name="connsiteX546" fmla="*/ 1012666 w 6006665"/>
                  <a:gd name="connsiteY546" fmla="*/ 1218657 h 3006470"/>
                  <a:gd name="connsiteX547" fmla="*/ 1038516 w 6006665"/>
                  <a:gd name="connsiteY547" fmla="*/ 1188499 h 3006470"/>
                  <a:gd name="connsiteX548" fmla="*/ 1050423 w 6006665"/>
                  <a:gd name="connsiteY548" fmla="*/ 1188499 h 3006470"/>
                  <a:gd name="connsiteX549" fmla="*/ 1108962 w 6006665"/>
                  <a:gd name="connsiteY549" fmla="*/ 1188499 h 3006470"/>
                  <a:gd name="connsiteX550" fmla="*/ 1161229 w 6006665"/>
                  <a:gd name="connsiteY550" fmla="*/ 1145322 h 3006470"/>
                  <a:gd name="connsiteX551" fmla="*/ 1165711 w 6006665"/>
                  <a:gd name="connsiteY551" fmla="*/ 1151456 h 3006470"/>
                  <a:gd name="connsiteX552" fmla="*/ 1160939 w 6006665"/>
                  <a:gd name="connsiteY552" fmla="*/ 1169715 h 3006470"/>
                  <a:gd name="connsiteX553" fmla="*/ 1210035 w 6006665"/>
                  <a:gd name="connsiteY553" fmla="*/ 1195815 h 3006470"/>
                  <a:gd name="connsiteX554" fmla="*/ 1247583 w 6006665"/>
                  <a:gd name="connsiteY554" fmla="*/ 1138505 h 3006470"/>
                  <a:gd name="connsiteX555" fmla="*/ 1211223 w 6006665"/>
                  <a:gd name="connsiteY555" fmla="*/ 1079421 h 3006470"/>
                  <a:gd name="connsiteX556" fmla="*/ 1227130 w 6006665"/>
                  <a:gd name="connsiteY556" fmla="*/ 1043061 h 3006470"/>
                  <a:gd name="connsiteX557" fmla="*/ 1237665 w 6006665"/>
                  <a:gd name="connsiteY557" fmla="*/ 1046199 h 3006470"/>
                  <a:gd name="connsiteX558" fmla="*/ 1251910 w 6006665"/>
                  <a:gd name="connsiteY558" fmla="*/ 1017311 h 3006470"/>
                  <a:gd name="connsiteX559" fmla="*/ 1345843 w 6006665"/>
                  <a:gd name="connsiteY559" fmla="*/ 1074876 h 3006470"/>
                  <a:gd name="connsiteX560" fmla="*/ 1400382 w 6006665"/>
                  <a:gd name="connsiteY560" fmla="*/ 1106690 h 3006470"/>
                  <a:gd name="connsiteX561" fmla="*/ 1519756 w 6006665"/>
                  <a:gd name="connsiteY561" fmla="*/ 1213274 h 3006470"/>
                  <a:gd name="connsiteX562" fmla="*/ 1543003 w 6006665"/>
                  <a:gd name="connsiteY562" fmla="*/ 1172592 h 3006470"/>
                  <a:gd name="connsiteX563" fmla="*/ 1506643 w 6006665"/>
                  <a:gd name="connsiteY563" fmla="*/ 1118052 h 3006470"/>
                  <a:gd name="connsiteX564" fmla="*/ 1506643 w 6006665"/>
                  <a:gd name="connsiteY564" fmla="*/ 1095328 h 3006470"/>
                  <a:gd name="connsiteX565" fmla="*/ 1463467 w 6006665"/>
                  <a:gd name="connsiteY565" fmla="*/ 1086238 h 3006470"/>
                  <a:gd name="connsiteX566" fmla="*/ 1472556 w 6006665"/>
                  <a:gd name="connsiteY566" fmla="*/ 1036244 h 3006470"/>
                  <a:gd name="connsiteX567" fmla="*/ 1452104 w 6006665"/>
                  <a:gd name="connsiteY567" fmla="*/ 949890 h 3006470"/>
                  <a:gd name="connsiteX568" fmla="*/ 1439230 w 6006665"/>
                  <a:gd name="connsiteY568" fmla="*/ 900656 h 3006470"/>
                  <a:gd name="connsiteX569" fmla="*/ 1496803 w 6006665"/>
                  <a:gd name="connsiteY569" fmla="*/ 806980 h 3006470"/>
                  <a:gd name="connsiteX570" fmla="*/ 1543003 w 6006665"/>
                  <a:gd name="connsiteY570" fmla="*/ 697647 h 3006470"/>
                  <a:gd name="connsiteX571" fmla="*/ 1570272 w 6006665"/>
                  <a:gd name="connsiteY571" fmla="*/ 677194 h 3006470"/>
                  <a:gd name="connsiteX572" fmla="*/ 1578688 w 6006665"/>
                  <a:gd name="connsiteY572" fmla="*/ 679813 h 3006470"/>
                  <a:gd name="connsiteX573" fmla="*/ 1620802 w 6006665"/>
                  <a:gd name="connsiteY573" fmla="*/ 660028 h 3006470"/>
                  <a:gd name="connsiteX574" fmla="*/ 1684440 w 6006665"/>
                  <a:gd name="connsiteY574" fmla="*/ 709009 h 3006470"/>
                  <a:gd name="connsiteX575" fmla="*/ 1688985 w 6006665"/>
                  <a:gd name="connsiteY575" fmla="*/ 779455 h 3006470"/>
                  <a:gd name="connsiteX576" fmla="*/ 1652625 w 6006665"/>
                  <a:gd name="connsiteY576" fmla="*/ 870354 h 3006470"/>
                  <a:gd name="connsiteX577" fmla="*/ 1679895 w 6006665"/>
                  <a:gd name="connsiteY577" fmla="*/ 908986 h 3006470"/>
                  <a:gd name="connsiteX578" fmla="*/ 1688985 w 6006665"/>
                  <a:gd name="connsiteY578" fmla="*/ 983977 h 3006470"/>
                  <a:gd name="connsiteX579" fmla="*/ 1679895 w 6006665"/>
                  <a:gd name="connsiteY579" fmla="*/ 1129415 h 3006470"/>
                  <a:gd name="connsiteX580" fmla="*/ 1723072 w 6006665"/>
                  <a:gd name="connsiteY580" fmla="*/ 1193044 h 3006470"/>
                  <a:gd name="connsiteX581" fmla="*/ 1704892 w 6006665"/>
                  <a:gd name="connsiteY581" fmla="*/ 1256673 h 3006470"/>
                  <a:gd name="connsiteX582" fmla="*/ 1636718 w 6006665"/>
                  <a:gd name="connsiteY582" fmla="*/ 1393021 h 3006470"/>
                  <a:gd name="connsiteX583" fmla="*/ 1662494 w 6006665"/>
                  <a:gd name="connsiteY583" fmla="*/ 1399465 h 3006470"/>
                  <a:gd name="connsiteX584" fmla="*/ 1677078 w 6006665"/>
                  <a:gd name="connsiteY584" fmla="*/ 1370296 h 3006470"/>
                  <a:gd name="connsiteX585" fmla="*/ 1720255 w 6006665"/>
                  <a:gd name="connsiteY585" fmla="*/ 1349844 h 3006470"/>
                  <a:gd name="connsiteX586" fmla="*/ 1731617 w 6006665"/>
                  <a:gd name="connsiteY586" fmla="*/ 1299850 h 3006470"/>
                  <a:gd name="connsiteX587" fmla="*/ 1758887 w 6006665"/>
                  <a:gd name="connsiteY587" fmla="*/ 1256673 h 3006470"/>
                  <a:gd name="connsiteX588" fmla="*/ 1760555 w 6006665"/>
                  <a:gd name="connsiteY588" fmla="*/ 1191490 h 3006470"/>
                  <a:gd name="connsiteX589" fmla="*/ 1758886 w 6006665"/>
                  <a:gd name="connsiteY589" fmla="*/ 1085173 h 3006470"/>
                  <a:gd name="connsiteX590" fmla="*/ 1923055 w 6006665"/>
                  <a:gd name="connsiteY590" fmla="*/ 1122597 h 3006470"/>
                  <a:gd name="connsiteX591" fmla="*/ 1887300 w 6006665"/>
                  <a:gd name="connsiteY591" fmla="*/ 1070329 h 3006470"/>
                  <a:gd name="connsiteX592" fmla="*/ 1785604 w 6006665"/>
                  <a:gd name="connsiteY592" fmla="*/ 1036860 h 3006470"/>
                  <a:gd name="connsiteX593" fmla="*/ 1736162 w 6006665"/>
                  <a:gd name="connsiteY593" fmla="*/ 961252 h 3006470"/>
                  <a:gd name="connsiteX594" fmla="*/ 1688440 w 6006665"/>
                  <a:gd name="connsiteY594" fmla="*/ 865809 h 3006470"/>
                  <a:gd name="connsiteX595" fmla="*/ 1752069 w 6006665"/>
                  <a:gd name="connsiteY595" fmla="*/ 788545 h 3006470"/>
                  <a:gd name="connsiteX596" fmla="*/ 1747524 w 6006665"/>
                  <a:gd name="connsiteY596" fmla="*/ 704464 h 3006470"/>
                  <a:gd name="connsiteX597" fmla="*/ 1763431 w 6006665"/>
                  <a:gd name="connsiteY597" fmla="*/ 697647 h 3006470"/>
                  <a:gd name="connsiteX598" fmla="*/ 1764877 w 6006665"/>
                  <a:gd name="connsiteY598" fmla="*/ 702130 h 3006470"/>
                  <a:gd name="connsiteX599" fmla="*/ 1775339 w 6006665"/>
                  <a:gd name="connsiteY599" fmla="*/ 697647 h 3006470"/>
                  <a:gd name="connsiteX600" fmla="*/ 1798063 w 6006665"/>
                  <a:gd name="connsiteY600" fmla="*/ 768093 h 3006470"/>
                  <a:gd name="connsiteX601" fmla="*/ 1791454 w 6006665"/>
                  <a:gd name="connsiteY601" fmla="*/ 815304 h 3006470"/>
                  <a:gd name="connsiteX602" fmla="*/ 1854330 w 6006665"/>
                  <a:gd name="connsiteY602" fmla="*/ 772638 h 3006470"/>
                  <a:gd name="connsiteX603" fmla="*/ 1931594 w 6006665"/>
                  <a:gd name="connsiteY603" fmla="*/ 763548 h 3006470"/>
                  <a:gd name="connsiteX604" fmla="*/ 1932772 w 6006665"/>
                  <a:gd name="connsiteY604" fmla="*/ 764810 h 3006470"/>
                  <a:gd name="connsiteX605" fmla="*/ 1949600 w 6006665"/>
                  <a:gd name="connsiteY605" fmla="*/ 800138 h 3006470"/>
                  <a:gd name="connsiteX606" fmla="*/ 2061788 w 6006665"/>
                  <a:gd name="connsiteY606" fmla="*/ 891155 h 3006470"/>
                  <a:gd name="connsiteX607" fmla="*/ 1987802 w 6006665"/>
                  <a:gd name="connsiteY607" fmla="*/ 736278 h 3006470"/>
                  <a:gd name="connsiteX608" fmla="*/ 1963408 w 6006665"/>
                  <a:gd name="connsiteY608" fmla="*/ 595386 h 3006470"/>
                  <a:gd name="connsiteX609" fmla="*/ 2027037 w 6006665"/>
                  <a:gd name="connsiteY609" fmla="*/ 574934 h 3006470"/>
                  <a:gd name="connsiteX610" fmla="*/ 2037269 w 6006665"/>
                  <a:gd name="connsiteY610" fmla="*/ 575472 h 3006470"/>
                  <a:gd name="connsiteX611" fmla="*/ 2038944 w 6006665"/>
                  <a:gd name="connsiteY611" fmla="*/ 574934 h 3006470"/>
                  <a:gd name="connsiteX612" fmla="*/ 2115414 w 6006665"/>
                  <a:gd name="connsiteY612" fmla="*/ 578958 h 3006470"/>
                  <a:gd name="connsiteX613" fmla="*/ 2167179 w 6006665"/>
                  <a:gd name="connsiteY613" fmla="*/ 554733 h 3006470"/>
                  <a:gd name="connsiteX614" fmla="*/ 2146473 w 6006665"/>
                  <a:gd name="connsiteY614" fmla="*/ 488832 h 3006470"/>
                  <a:gd name="connsiteX615" fmla="*/ 2169957 w 6006665"/>
                  <a:gd name="connsiteY615" fmla="*/ 449431 h 3006470"/>
                  <a:gd name="connsiteX616" fmla="*/ 2264632 w 6006665"/>
                  <a:gd name="connsiteY616" fmla="*/ 393389 h 3006470"/>
                  <a:gd name="connsiteX617" fmla="*/ 2317913 w 6006665"/>
                  <a:gd name="connsiteY617" fmla="*/ 322690 h 3006470"/>
                  <a:gd name="connsiteX618" fmla="*/ 2385841 w 6006665"/>
                  <a:gd name="connsiteY618" fmla="*/ 343134 h 3006470"/>
                  <a:gd name="connsiteX619" fmla="*/ 2429263 w 6006665"/>
                  <a:gd name="connsiteY619" fmla="*/ 263606 h 3006470"/>
                  <a:gd name="connsiteX620" fmla="*/ 2526979 w 6006665"/>
                  <a:gd name="connsiteY620" fmla="*/ 252244 h 3006470"/>
                  <a:gd name="connsiteX621" fmla="*/ 2528058 w 6006665"/>
                  <a:gd name="connsiteY621" fmla="*/ 253503 h 3006470"/>
                  <a:gd name="connsiteX622" fmla="*/ 2538886 w 6006665"/>
                  <a:gd name="connsiteY622" fmla="*/ 252244 h 3006470"/>
                  <a:gd name="connsiteX623" fmla="*/ 2560820 w 6006665"/>
                  <a:gd name="connsiteY623" fmla="*/ 277833 h 3006470"/>
                  <a:gd name="connsiteX624" fmla="*/ 2640602 w 6006665"/>
                  <a:gd name="connsiteY624" fmla="*/ 202249 h 3006470"/>
                  <a:gd name="connsiteX625" fmla="*/ 2652509 w 6006665"/>
                  <a:gd name="connsiteY625" fmla="*/ 202249 h 3006470"/>
                  <a:gd name="connsiteX626" fmla="*/ 2704231 w 6006665"/>
                  <a:gd name="connsiteY626" fmla="*/ 202249 h 3006470"/>
                  <a:gd name="connsiteX627" fmla="*/ 2715593 w 6006665"/>
                  <a:gd name="connsiteY62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5127 w 6006665"/>
                  <a:gd name="connsiteY178" fmla="*/ 1820579 h 3006470"/>
                  <a:gd name="connsiteX179" fmla="*/ 4861835 w 6006665"/>
                  <a:gd name="connsiteY179" fmla="*/ 1771159 h 3006470"/>
                  <a:gd name="connsiteX180" fmla="*/ 4814619 w 6006665"/>
                  <a:gd name="connsiteY180" fmla="*/ 1767101 h 3006470"/>
                  <a:gd name="connsiteX181" fmla="*/ 4779535 w 6006665"/>
                  <a:gd name="connsiteY181" fmla="*/ 1795247 h 3006470"/>
                  <a:gd name="connsiteX182" fmla="*/ 4764113 w 6006665"/>
                  <a:gd name="connsiteY182" fmla="*/ 1832464 h 3006470"/>
                  <a:gd name="connsiteX183" fmla="*/ 4725490 w 6006665"/>
                  <a:gd name="connsiteY183" fmla="*/ 1850290 h 3006470"/>
                  <a:gd name="connsiteX184" fmla="*/ 4689838 w 6006665"/>
                  <a:gd name="connsiteY184" fmla="*/ 1882970 h 3006470"/>
                  <a:gd name="connsiteX185" fmla="*/ 4684091 w 6006665"/>
                  <a:gd name="connsiteY185" fmla="*/ 1920232 h 3006470"/>
                  <a:gd name="connsiteX186" fmla="*/ 4715906 w 6006665"/>
                  <a:gd name="connsiteY186" fmla="*/ 1967954 h 3006470"/>
                  <a:gd name="connsiteX187" fmla="*/ 4680924 w 6006665"/>
                  <a:gd name="connsiteY187" fmla="*/ 1983985 h 3006470"/>
                  <a:gd name="connsiteX188" fmla="*/ 4633398 w 6006665"/>
                  <a:gd name="connsiteY188" fmla="*/ 1971978 h 3006470"/>
                  <a:gd name="connsiteX189" fmla="*/ 4600707 w 6006665"/>
                  <a:gd name="connsiteY189" fmla="*/ 1989925 h 3006470"/>
                  <a:gd name="connsiteX190" fmla="*/ 4577285 w 6006665"/>
                  <a:gd name="connsiteY190" fmla="*/ 1988406 h 3006470"/>
                  <a:gd name="connsiteX191" fmla="*/ 4577373 w 6006665"/>
                  <a:gd name="connsiteY191" fmla="*/ 1987484 h 3006470"/>
                  <a:gd name="connsiteX192" fmla="*/ 4565379 w 6006665"/>
                  <a:gd name="connsiteY192" fmla="*/ 1988406 h 3006470"/>
                  <a:gd name="connsiteX193" fmla="*/ 4569923 w 6006665"/>
                  <a:gd name="connsiteY193" fmla="*/ 1940685 h 3006470"/>
                  <a:gd name="connsiteX194" fmla="*/ 4520081 w 6006665"/>
                  <a:gd name="connsiteY194" fmla="*/ 1931099 h 3006470"/>
                  <a:gd name="connsiteX195" fmla="*/ 4475025 w 6006665"/>
                  <a:gd name="connsiteY195" fmla="*/ 1961137 h 3006470"/>
                  <a:gd name="connsiteX196" fmla="*/ 4464394 w 6006665"/>
                  <a:gd name="connsiteY196" fmla="*/ 1960286 h 3006470"/>
                  <a:gd name="connsiteX197" fmla="*/ 4463118 w 6006665"/>
                  <a:gd name="connsiteY197" fmla="*/ 1961137 h 3006470"/>
                  <a:gd name="connsiteX198" fmla="*/ 4422448 w 6006665"/>
                  <a:gd name="connsiteY198" fmla="*/ 1927536 h 3006470"/>
                  <a:gd name="connsiteX199" fmla="*/ 4350624 w 6006665"/>
                  <a:gd name="connsiteY199" fmla="*/ 1917022 h 3006470"/>
                  <a:gd name="connsiteX200" fmla="*/ 4306579 w 6006665"/>
                  <a:gd name="connsiteY200" fmla="*/ 1945362 h 3006470"/>
                  <a:gd name="connsiteX201" fmla="*/ 4282811 w 6006665"/>
                  <a:gd name="connsiteY201" fmla="*/ 1972100 h 3006470"/>
                  <a:gd name="connsiteX202" fmla="*/ 4237290 w 6006665"/>
                  <a:gd name="connsiteY202" fmla="*/ 1993297 h 3006470"/>
                  <a:gd name="connsiteX203" fmla="*/ 4211507 w 6006665"/>
                  <a:gd name="connsiteY203" fmla="*/ 2046374 h 3006470"/>
                  <a:gd name="connsiteX204" fmla="*/ 4161046 w 6006665"/>
                  <a:gd name="connsiteY204" fmla="*/ 2105661 h 3006470"/>
                  <a:gd name="connsiteX205" fmla="*/ 4077810 w 6006665"/>
                  <a:gd name="connsiteY205" fmla="*/ 2144418 h 3006470"/>
                  <a:gd name="connsiteX206" fmla="*/ 4039187 w 6006665"/>
                  <a:gd name="connsiteY206" fmla="*/ 2203838 h 3006470"/>
                  <a:gd name="connsiteX207" fmla="*/ 3993086 w 6006665"/>
                  <a:gd name="connsiteY207" fmla="*/ 2224750 h 3006470"/>
                  <a:gd name="connsiteX208" fmla="*/ 3993215 w 6006665"/>
                  <a:gd name="connsiteY208" fmla="*/ 2264821 h 3006470"/>
                  <a:gd name="connsiteX209" fmla="*/ 4038712 w 6006665"/>
                  <a:gd name="connsiteY209" fmla="*/ 2267919 h 3006470"/>
                  <a:gd name="connsiteX210" fmla="*/ 4059164 w 6006665"/>
                  <a:gd name="connsiteY210" fmla="*/ 2311096 h 3006470"/>
                  <a:gd name="connsiteX211" fmla="*/ 4087782 w 6006665"/>
                  <a:gd name="connsiteY211" fmla="*/ 2319513 h 3006470"/>
                  <a:gd name="connsiteX212" fmla="*/ 4106341 w 6006665"/>
                  <a:gd name="connsiteY212" fmla="*/ 2290644 h 3006470"/>
                  <a:gd name="connsiteX213" fmla="*/ 4117411 w 6006665"/>
                  <a:gd name="connsiteY213" fmla="*/ 2291946 h 3006470"/>
                  <a:gd name="connsiteX214" fmla="*/ 4118248 w 6006665"/>
                  <a:gd name="connsiteY214" fmla="*/ 2290644 h 3006470"/>
                  <a:gd name="connsiteX215" fmla="*/ 4156880 w 6006665"/>
                  <a:gd name="connsiteY215" fmla="*/ 2295189 h 3006470"/>
                  <a:gd name="connsiteX216" fmla="*/ 4211419 w 6006665"/>
                  <a:gd name="connsiteY216" fmla="*/ 2365635 h 3006470"/>
                  <a:gd name="connsiteX217" fmla="*/ 4215964 w 6006665"/>
                  <a:gd name="connsiteY217" fmla="*/ 2413357 h 3006470"/>
                  <a:gd name="connsiteX218" fmla="*/ 4184149 w 6006665"/>
                  <a:gd name="connsiteY218" fmla="*/ 2472441 h 3006470"/>
                  <a:gd name="connsiteX219" fmla="*/ 4220019 w 6006665"/>
                  <a:gd name="connsiteY219" fmla="*/ 2567281 h 3006470"/>
                  <a:gd name="connsiteX220" fmla="*/ 4161425 w 6006665"/>
                  <a:gd name="connsiteY220" fmla="*/ 2629241 h 3006470"/>
                  <a:gd name="connsiteX221" fmla="*/ 4133552 w 6006665"/>
                  <a:gd name="connsiteY221" fmla="*/ 2708778 h 3006470"/>
                  <a:gd name="connsiteX222" fmla="*/ 4097796 w 6006665"/>
                  <a:gd name="connsiteY222" fmla="*/ 2747409 h 3006470"/>
                  <a:gd name="connsiteX223" fmla="*/ 4043257 w 6006665"/>
                  <a:gd name="connsiteY223" fmla="*/ 2806493 h 3006470"/>
                  <a:gd name="connsiteX224" fmla="*/ 3995535 w 6006665"/>
                  <a:gd name="connsiteY224" fmla="*/ 2865577 h 3006470"/>
                  <a:gd name="connsiteX225" fmla="*/ 3975083 w 6006665"/>
                  <a:gd name="connsiteY225" fmla="*/ 2897392 h 3006470"/>
                  <a:gd name="connsiteX226" fmla="*/ 3925089 w 6006665"/>
                  <a:gd name="connsiteY226" fmla="*/ 2924661 h 3006470"/>
                  <a:gd name="connsiteX227" fmla="*/ 3913182 w 6006665"/>
                  <a:gd name="connsiteY227" fmla="*/ 2924661 h 3006470"/>
                  <a:gd name="connsiteX228" fmla="*/ 3904637 w 6006665"/>
                  <a:gd name="connsiteY228" fmla="*/ 2924661 h 3006470"/>
                  <a:gd name="connsiteX229" fmla="*/ 3892729 w 6006665"/>
                  <a:gd name="connsiteY229" fmla="*/ 2924661 h 3006470"/>
                  <a:gd name="connsiteX230" fmla="*/ 3871063 w 6006665"/>
                  <a:gd name="connsiteY230" fmla="*/ 2908412 h 3006470"/>
                  <a:gd name="connsiteX231" fmla="*/ 3829645 w 6006665"/>
                  <a:gd name="connsiteY231" fmla="*/ 2936024 h 3006470"/>
                  <a:gd name="connsiteX232" fmla="*/ 3822828 w 6006665"/>
                  <a:gd name="connsiteY232" fmla="*/ 2956476 h 3006470"/>
                  <a:gd name="connsiteX233" fmla="*/ 3818283 w 6006665"/>
                  <a:gd name="connsiteY233" fmla="*/ 2947386 h 3006470"/>
                  <a:gd name="connsiteX234" fmla="*/ 3818283 w 6006665"/>
                  <a:gd name="connsiteY234" fmla="*/ 2935660 h 3006470"/>
                  <a:gd name="connsiteX235" fmla="*/ 3817738 w 6006665"/>
                  <a:gd name="connsiteY235" fmla="*/ 2936024 h 3006470"/>
                  <a:gd name="connsiteX236" fmla="*/ 3810921 w 6006665"/>
                  <a:gd name="connsiteY236" fmla="*/ 2956476 h 3006470"/>
                  <a:gd name="connsiteX237" fmla="*/ 3806376 w 6006665"/>
                  <a:gd name="connsiteY237" fmla="*/ 2947386 h 3006470"/>
                  <a:gd name="connsiteX238" fmla="*/ 3806376 w 6006665"/>
                  <a:gd name="connsiteY238" fmla="*/ 2920116 h 3006470"/>
                  <a:gd name="connsiteX239" fmla="*/ 3818283 w 6006665"/>
                  <a:gd name="connsiteY239" fmla="*/ 2920116 h 3006470"/>
                  <a:gd name="connsiteX240" fmla="*/ 3826828 w 6006665"/>
                  <a:gd name="connsiteY240" fmla="*/ 2920116 h 3006470"/>
                  <a:gd name="connsiteX241" fmla="*/ 3833645 w 6006665"/>
                  <a:gd name="connsiteY241" fmla="*/ 2861032 h 3006470"/>
                  <a:gd name="connsiteX242" fmla="*/ 3822283 w 6006665"/>
                  <a:gd name="connsiteY242" fmla="*/ 2817856 h 3006470"/>
                  <a:gd name="connsiteX243" fmla="*/ 3849553 w 6006665"/>
                  <a:gd name="connsiteY243" fmla="*/ 2795131 h 3006470"/>
                  <a:gd name="connsiteX244" fmla="*/ 3858814 w 6006665"/>
                  <a:gd name="connsiteY244" fmla="*/ 2797336 h 3006470"/>
                  <a:gd name="connsiteX245" fmla="*/ 3861460 w 6006665"/>
                  <a:gd name="connsiteY245" fmla="*/ 2795131 h 3006470"/>
                  <a:gd name="connsiteX246" fmla="*/ 3898487 w 6006665"/>
                  <a:gd name="connsiteY246" fmla="*/ 2803947 h 3006470"/>
                  <a:gd name="connsiteX247" fmla="*/ 3919999 w 6006665"/>
                  <a:gd name="connsiteY247" fmla="*/ 2758772 h 3006470"/>
                  <a:gd name="connsiteX248" fmla="*/ 3935906 w 6006665"/>
                  <a:gd name="connsiteY248" fmla="*/ 2699687 h 3006470"/>
                  <a:gd name="connsiteX249" fmla="*/ 3947269 w 6006665"/>
                  <a:gd name="connsiteY249" fmla="*/ 2676963 h 3006470"/>
                  <a:gd name="connsiteX250" fmla="*/ 3966292 w 6006665"/>
                  <a:gd name="connsiteY250" fmla="*/ 2632575 h 3006470"/>
                  <a:gd name="connsiteX251" fmla="*/ 3915999 w 6006665"/>
                  <a:gd name="connsiteY251" fmla="*/ 2645148 h 3006470"/>
                  <a:gd name="connsiteX252" fmla="*/ 3888729 w 6006665"/>
                  <a:gd name="connsiteY252" fmla="*/ 2667873 h 3006470"/>
                  <a:gd name="connsiteX253" fmla="*/ 3876822 w 6006665"/>
                  <a:gd name="connsiteY253" fmla="*/ 2667873 h 3006470"/>
                  <a:gd name="connsiteX254" fmla="*/ 3829645 w 6006665"/>
                  <a:gd name="connsiteY254" fmla="*/ 2667873 h 3006470"/>
                  <a:gd name="connsiteX255" fmla="*/ 3817738 w 6006665"/>
                  <a:gd name="connsiteY255" fmla="*/ 2667873 h 3006470"/>
                  <a:gd name="connsiteX256" fmla="*/ 3801831 w 6006665"/>
                  <a:gd name="connsiteY256" fmla="*/ 2613334 h 3006470"/>
                  <a:gd name="connsiteX257" fmla="*/ 3758654 w 6006665"/>
                  <a:gd name="connsiteY257" fmla="*/ 2574702 h 3006470"/>
                  <a:gd name="connsiteX258" fmla="*/ 3692753 w 6006665"/>
                  <a:gd name="connsiteY258" fmla="*/ 2558795 h 3006470"/>
                  <a:gd name="connsiteX259" fmla="*/ 3683663 w 6006665"/>
                  <a:gd name="connsiteY259" fmla="*/ 2499711 h 3006470"/>
                  <a:gd name="connsiteX260" fmla="*/ 3672301 w 6006665"/>
                  <a:gd name="connsiteY260" fmla="*/ 2467896 h 3006470"/>
                  <a:gd name="connsiteX261" fmla="*/ 3656393 w 6006665"/>
                  <a:gd name="connsiteY261" fmla="*/ 2440627 h 3006470"/>
                  <a:gd name="connsiteX262" fmla="*/ 3633669 w 6006665"/>
                  <a:gd name="connsiteY262" fmla="*/ 2381542 h 3006470"/>
                  <a:gd name="connsiteX263" fmla="*/ 3601854 w 6006665"/>
                  <a:gd name="connsiteY263" fmla="*/ 2361090 h 3006470"/>
                  <a:gd name="connsiteX264" fmla="*/ 3545995 w 6006665"/>
                  <a:gd name="connsiteY264" fmla="*/ 2339606 h 3006470"/>
                  <a:gd name="connsiteX265" fmla="*/ 3506955 w 6006665"/>
                  <a:gd name="connsiteY265" fmla="*/ 2345183 h 3006470"/>
                  <a:gd name="connsiteX266" fmla="*/ 3463779 w 6006665"/>
                  <a:gd name="connsiteY266" fmla="*/ 2354273 h 3006470"/>
                  <a:gd name="connsiteX267" fmla="*/ 3431964 w 6006665"/>
                  <a:gd name="connsiteY267" fmla="*/ 2381542 h 3006470"/>
                  <a:gd name="connsiteX268" fmla="*/ 3452416 w 6006665"/>
                  <a:gd name="connsiteY268" fmla="*/ 2397450 h 3006470"/>
                  <a:gd name="connsiteX269" fmla="*/ 3452416 w 6006665"/>
                  <a:gd name="connsiteY269" fmla="*/ 2429264 h 3006470"/>
                  <a:gd name="connsiteX270" fmla="*/ 3431964 w 6006665"/>
                  <a:gd name="connsiteY270" fmla="*/ 2451989 h 3006470"/>
                  <a:gd name="connsiteX271" fmla="*/ 3400150 w 6006665"/>
                  <a:gd name="connsiteY271" fmla="*/ 2511073 h 3006470"/>
                  <a:gd name="connsiteX272" fmla="*/ 3400150 w 6006665"/>
                  <a:gd name="connsiteY272" fmla="*/ 2538343 h 3006470"/>
                  <a:gd name="connsiteX273" fmla="*/ 3350155 w 6006665"/>
                  <a:gd name="connsiteY273" fmla="*/ 2570157 h 3006470"/>
                  <a:gd name="connsiteX274" fmla="*/ 3342342 w 6006665"/>
                  <a:gd name="connsiteY274" fmla="*/ 2567553 h 3006470"/>
                  <a:gd name="connsiteX275" fmla="*/ 3338249 w 6006665"/>
                  <a:gd name="connsiteY275" fmla="*/ 2570157 h 3006470"/>
                  <a:gd name="connsiteX276" fmla="*/ 3290527 w 6006665"/>
                  <a:gd name="connsiteY276" fmla="*/ 2554250 h 3006470"/>
                  <a:gd name="connsiteX277" fmla="*/ 3259257 w 6006665"/>
                  <a:gd name="connsiteY277" fmla="*/ 2554250 h 3006470"/>
                  <a:gd name="connsiteX278" fmla="*/ 3247350 w 6006665"/>
                  <a:gd name="connsiteY278" fmla="*/ 2554250 h 3006470"/>
                  <a:gd name="connsiteX279" fmla="*/ 3231443 w 6006665"/>
                  <a:gd name="connsiteY279" fmla="*/ 2538343 h 3006470"/>
                  <a:gd name="connsiteX280" fmla="*/ 3213271 w 6006665"/>
                  <a:gd name="connsiteY280" fmla="*/ 2533799 h 3006470"/>
                  <a:gd name="connsiteX281" fmla="*/ 3168359 w 6006665"/>
                  <a:gd name="connsiteY281" fmla="*/ 2570157 h 3006470"/>
                  <a:gd name="connsiteX282" fmla="*/ 3120637 w 6006665"/>
                  <a:gd name="connsiteY282" fmla="*/ 2581519 h 3006470"/>
                  <a:gd name="connsiteX283" fmla="*/ 3082005 w 6006665"/>
                  <a:gd name="connsiteY283" fmla="*/ 2597427 h 3006470"/>
                  <a:gd name="connsiteX284" fmla="*/ 3074460 w 6006665"/>
                  <a:gd name="connsiteY284" fmla="*/ 2595630 h 3006470"/>
                  <a:gd name="connsiteX285" fmla="*/ 3070098 w 6006665"/>
                  <a:gd name="connsiteY285" fmla="*/ 2597427 h 3006470"/>
                  <a:gd name="connsiteX286" fmla="*/ 3022376 w 6006665"/>
                  <a:gd name="connsiteY286" fmla="*/ 2586064 h 3006470"/>
                  <a:gd name="connsiteX287" fmla="*/ 3000196 w 6006665"/>
                  <a:gd name="connsiteY287" fmla="*/ 2586064 h 3006470"/>
                  <a:gd name="connsiteX288" fmla="*/ 2988289 w 6006665"/>
                  <a:gd name="connsiteY288" fmla="*/ 2586064 h 3006470"/>
                  <a:gd name="connsiteX289" fmla="*/ 2967837 w 6006665"/>
                  <a:gd name="connsiteY289" fmla="*/ 2554250 h 3006470"/>
                  <a:gd name="connsiteX290" fmla="*/ 2929205 w 6006665"/>
                  <a:gd name="connsiteY290" fmla="*/ 2526980 h 3006470"/>
                  <a:gd name="connsiteX291" fmla="*/ 2902153 w 6006665"/>
                  <a:gd name="connsiteY291" fmla="*/ 2523116 h 3006470"/>
                  <a:gd name="connsiteX292" fmla="*/ 2861576 w 6006665"/>
                  <a:gd name="connsiteY292" fmla="*/ 2526980 h 3006470"/>
                  <a:gd name="connsiteX293" fmla="*/ 2822944 w 6006665"/>
                  <a:gd name="connsiteY293" fmla="*/ 2538343 h 3006470"/>
                  <a:gd name="connsiteX294" fmla="*/ 2818139 w 6006665"/>
                  <a:gd name="connsiteY294" fmla="*/ 2536254 h 3006470"/>
                  <a:gd name="connsiteX295" fmla="*/ 2811037 w 6006665"/>
                  <a:gd name="connsiteY295" fmla="*/ 2538343 h 3006470"/>
                  <a:gd name="connsiteX296" fmla="*/ 2758770 w 6006665"/>
                  <a:gd name="connsiteY296" fmla="*/ 2515618 h 3006470"/>
                  <a:gd name="connsiteX297" fmla="*/ 2751953 w 6006665"/>
                  <a:gd name="connsiteY297" fmla="*/ 2472441 h 3006470"/>
                  <a:gd name="connsiteX298" fmla="*/ 2708776 w 6006665"/>
                  <a:gd name="connsiteY298" fmla="*/ 2456534 h 3006470"/>
                  <a:gd name="connsiteX299" fmla="*/ 2676962 w 6006665"/>
                  <a:gd name="connsiteY299" fmla="*/ 2451989 h 3006470"/>
                  <a:gd name="connsiteX300" fmla="*/ 2642534 w 6006665"/>
                  <a:gd name="connsiteY300" fmla="*/ 2430245 h 3006470"/>
                  <a:gd name="connsiteX301" fmla="*/ 2609333 w 6006665"/>
                  <a:gd name="connsiteY301" fmla="*/ 2488348 h 3006470"/>
                  <a:gd name="connsiteX302" fmla="*/ 2625240 w 6006665"/>
                  <a:gd name="connsiteY302" fmla="*/ 2522435 h 3006470"/>
                  <a:gd name="connsiteX303" fmla="*/ 2586608 w 6006665"/>
                  <a:gd name="connsiteY303" fmla="*/ 2558795 h 3006470"/>
                  <a:gd name="connsiteX304" fmla="*/ 2577105 w 6006665"/>
                  <a:gd name="connsiteY304" fmla="*/ 2556532 h 3006470"/>
                  <a:gd name="connsiteX305" fmla="*/ 2574701 w 6006665"/>
                  <a:gd name="connsiteY305" fmla="*/ 2558795 h 3006470"/>
                  <a:gd name="connsiteX306" fmla="*/ 2526979 w 6006665"/>
                  <a:gd name="connsiteY306" fmla="*/ 2547432 h 3006470"/>
                  <a:gd name="connsiteX307" fmla="*/ 2490620 w 6006665"/>
                  <a:gd name="connsiteY307" fmla="*/ 2542887 h 3006470"/>
                  <a:gd name="connsiteX308" fmla="*/ 2463350 w 6006665"/>
                  <a:gd name="connsiteY308" fmla="*/ 2515618 h 3006470"/>
                  <a:gd name="connsiteX309" fmla="*/ 2436625 w 6006665"/>
                  <a:gd name="connsiteY309" fmla="*/ 2515618 h 3006470"/>
                  <a:gd name="connsiteX310" fmla="*/ 2424718 w 6006665"/>
                  <a:gd name="connsiteY310" fmla="*/ 2515618 h 3006470"/>
                  <a:gd name="connsiteX311" fmla="*/ 2398858 w 6006665"/>
                  <a:gd name="connsiteY311" fmla="*/ 2502687 h 3006470"/>
                  <a:gd name="connsiteX312" fmla="*/ 2350272 w 6006665"/>
                  <a:gd name="connsiteY312" fmla="*/ 2526980 h 3006470"/>
                  <a:gd name="connsiteX313" fmla="*/ 2282098 w 6006665"/>
                  <a:gd name="connsiteY313" fmla="*/ 2574702 h 3006470"/>
                  <a:gd name="connsiteX314" fmla="*/ 2238921 w 6006665"/>
                  <a:gd name="connsiteY314" fmla="*/ 2586064 h 3006470"/>
                  <a:gd name="connsiteX315" fmla="*/ 2227559 w 6006665"/>
                  <a:gd name="connsiteY315" fmla="*/ 2590609 h 3006470"/>
                  <a:gd name="connsiteX316" fmla="*/ 2225178 w 6006665"/>
                  <a:gd name="connsiteY316" fmla="*/ 2586799 h 3006470"/>
                  <a:gd name="connsiteX317" fmla="*/ 2215652 w 6006665"/>
                  <a:gd name="connsiteY317" fmla="*/ 2590609 h 3006470"/>
                  <a:gd name="connsiteX318" fmla="*/ 2193596 w 6006665"/>
                  <a:gd name="connsiteY318" fmla="*/ 2555320 h 3006470"/>
                  <a:gd name="connsiteX319" fmla="*/ 2157112 w 6006665"/>
                  <a:gd name="connsiteY319" fmla="*/ 2558795 h 3006470"/>
                  <a:gd name="connsiteX320" fmla="*/ 2156291 w 6006665"/>
                  <a:gd name="connsiteY320" fmla="*/ 2557739 h 3006470"/>
                  <a:gd name="connsiteX321" fmla="*/ 2145205 w 6006665"/>
                  <a:gd name="connsiteY321" fmla="*/ 2558795 h 3006470"/>
                  <a:gd name="connsiteX322" fmla="*/ 2129298 w 6006665"/>
                  <a:gd name="connsiteY322" fmla="*/ 2538343 h 3006470"/>
                  <a:gd name="connsiteX323" fmla="*/ 2102029 w 6006665"/>
                  <a:gd name="connsiteY323" fmla="*/ 2526980 h 3006470"/>
                  <a:gd name="connsiteX324" fmla="*/ 2086121 w 6006665"/>
                  <a:gd name="connsiteY324" fmla="*/ 2495166 h 3006470"/>
                  <a:gd name="connsiteX325" fmla="*/ 2070005 w 6006665"/>
                  <a:gd name="connsiteY325" fmla="*/ 2486212 h 3006470"/>
                  <a:gd name="connsiteX326" fmla="*/ 2027582 w 6006665"/>
                  <a:gd name="connsiteY326" fmla="*/ 2499711 h 3006470"/>
                  <a:gd name="connsiteX327" fmla="*/ 2023845 w 6006665"/>
                  <a:gd name="connsiteY327" fmla="*/ 2497111 h 3006470"/>
                  <a:gd name="connsiteX328" fmla="*/ 2015675 w 6006665"/>
                  <a:gd name="connsiteY328" fmla="*/ 2499711 h 3006470"/>
                  <a:gd name="connsiteX329" fmla="*/ 1971363 w 6006665"/>
                  <a:gd name="connsiteY329" fmla="*/ 2468885 h 3006470"/>
                  <a:gd name="connsiteX330" fmla="*/ 1952591 w 6006665"/>
                  <a:gd name="connsiteY330" fmla="*/ 2495166 h 3006470"/>
                  <a:gd name="connsiteX331" fmla="*/ 1947518 w 6006665"/>
                  <a:gd name="connsiteY331" fmla="*/ 2485599 h 3006470"/>
                  <a:gd name="connsiteX332" fmla="*/ 1940684 w 6006665"/>
                  <a:gd name="connsiteY332" fmla="*/ 2495166 h 3006470"/>
                  <a:gd name="connsiteX333" fmla="*/ 1861147 w 6006665"/>
                  <a:gd name="connsiteY333" fmla="*/ 2345183 h 3006470"/>
                  <a:gd name="connsiteX334" fmla="*/ 1811153 w 6006665"/>
                  <a:gd name="connsiteY334" fmla="*/ 2295189 h 3006470"/>
                  <a:gd name="connsiteX335" fmla="*/ 1813950 w 6006665"/>
                  <a:gd name="connsiteY335" fmla="*/ 2292043 h 3006470"/>
                  <a:gd name="connsiteX336" fmla="*/ 1748069 w 6006665"/>
                  <a:gd name="connsiteY336" fmla="*/ 2333821 h 3006470"/>
                  <a:gd name="connsiteX337" fmla="*/ 1711709 w 6006665"/>
                  <a:gd name="connsiteY337" fmla="*/ 2338366 h 3006470"/>
                  <a:gd name="connsiteX338" fmla="*/ 1711926 w 6006665"/>
                  <a:gd name="connsiteY338" fmla="*/ 2336850 h 3006470"/>
                  <a:gd name="connsiteX339" fmla="*/ 1699803 w 6006665"/>
                  <a:gd name="connsiteY339" fmla="*/ 2338366 h 3006470"/>
                  <a:gd name="connsiteX340" fmla="*/ 1704347 w 6006665"/>
                  <a:gd name="connsiteY340" fmla="*/ 2306551 h 3006470"/>
                  <a:gd name="connsiteX341" fmla="*/ 1662460 w 6006665"/>
                  <a:gd name="connsiteY341" fmla="*/ 2288600 h 3006470"/>
                  <a:gd name="connsiteX342" fmla="*/ 1629901 w 6006665"/>
                  <a:gd name="connsiteY342" fmla="*/ 2302006 h 3006470"/>
                  <a:gd name="connsiteX343" fmla="*/ 1629300 w 6006665"/>
                  <a:gd name="connsiteY343" fmla="*/ 2297351 h 3006470"/>
                  <a:gd name="connsiteX344" fmla="*/ 1617994 w 6006665"/>
                  <a:gd name="connsiteY344" fmla="*/ 2302006 h 3006470"/>
                  <a:gd name="connsiteX345" fmla="*/ 1608904 w 6006665"/>
                  <a:gd name="connsiteY345" fmla="*/ 2231560 h 3006470"/>
                  <a:gd name="connsiteX346" fmla="*/ 1552684 w 6006665"/>
                  <a:gd name="connsiteY346" fmla="*/ 2221867 h 3006470"/>
                  <a:gd name="connsiteX347" fmla="*/ 1518550 w 6006665"/>
                  <a:gd name="connsiteY347" fmla="*/ 2247467 h 3006470"/>
                  <a:gd name="connsiteX348" fmla="*/ 1425379 w 6006665"/>
                  <a:gd name="connsiteY348" fmla="*/ 2267919 h 3006470"/>
                  <a:gd name="connsiteX349" fmla="*/ 1409472 w 6006665"/>
                  <a:gd name="connsiteY349" fmla="*/ 2286099 h 3006470"/>
                  <a:gd name="connsiteX350" fmla="*/ 1270852 w 6006665"/>
                  <a:gd name="connsiteY350" fmla="*/ 2306551 h 3006470"/>
                  <a:gd name="connsiteX351" fmla="*/ 1254945 w 6006665"/>
                  <a:gd name="connsiteY351" fmla="*/ 2327003 h 3006470"/>
                  <a:gd name="connsiteX352" fmla="*/ 1282214 w 6006665"/>
                  <a:gd name="connsiteY352" fmla="*/ 2370180 h 3006470"/>
                  <a:gd name="connsiteX353" fmla="*/ 1243582 w 6006665"/>
                  <a:gd name="connsiteY353" fmla="*/ 2386087 h 3006470"/>
                  <a:gd name="connsiteX354" fmla="*/ 1254945 w 6006665"/>
                  <a:gd name="connsiteY354" fmla="*/ 2404267 h 3006470"/>
                  <a:gd name="connsiteX355" fmla="*/ 1216313 w 6006665"/>
                  <a:gd name="connsiteY355" fmla="*/ 2429264 h 3006470"/>
                  <a:gd name="connsiteX356" fmla="*/ 1275397 w 6006665"/>
                  <a:gd name="connsiteY356" fmla="*/ 2472441 h 3006470"/>
                  <a:gd name="connsiteX357" fmla="*/ 1270852 w 6006665"/>
                  <a:gd name="connsiteY357" fmla="*/ 2499711 h 3006470"/>
                  <a:gd name="connsiteX358" fmla="*/ 1259108 w 6006665"/>
                  <a:gd name="connsiteY358" fmla="*/ 2498732 h 3006470"/>
                  <a:gd name="connsiteX359" fmla="*/ 1258945 w 6006665"/>
                  <a:gd name="connsiteY359" fmla="*/ 2499711 h 3006470"/>
                  <a:gd name="connsiteX360" fmla="*/ 1215644 w 6006665"/>
                  <a:gd name="connsiteY360" fmla="*/ 2496102 h 3006470"/>
                  <a:gd name="connsiteX361" fmla="*/ 1204950 w 6006665"/>
                  <a:gd name="connsiteY361" fmla="*/ 2511073 h 3006470"/>
                  <a:gd name="connsiteX362" fmla="*/ 1196495 w 6006665"/>
                  <a:gd name="connsiteY362" fmla="*/ 2506241 h 3006470"/>
                  <a:gd name="connsiteX363" fmla="*/ 1193043 w 6006665"/>
                  <a:gd name="connsiteY363" fmla="*/ 2511073 h 3006470"/>
                  <a:gd name="connsiteX364" fmla="*/ 1145322 w 6006665"/>
                  <a:gd name="connsiteY364" fmla="*/ 2483803 h 3006470"/>
                  <a:gd name="connsiteX365" fmla="*/ 1098145 w 6006665"/>
                  <a:gd name="connsiteY365" fmla="*/ 2483803 h 3006470"/>
                  <a:gd name="connsiteX366" fmla="*/ 1061785 w 6006665"/>
                  <a:gd name="connsiteY366" fmla="*/ 2511073 h 3006470"/>
                  <a:gd name="connsiteX367" fmla="*/ 1055322 w 6006665"/>
                  <a:gd name="connsiteY367" fmla="*/ 2506990 h 3006470"/>
                  <a:gd name="connsiteX368" fmla="*/ 1049878 w 6006665"/>
                  <a:gd name="connsiteY368" fmla="*/ 2511073 h 3006470"/>
                  <a:gd name="connsiteX369" fmla="*/ 1006701 w 6006665"/>
                  <a:gd name="connsiteY369" fmla="*/ 2483803 h 3006470"/>
                  <a:gd name="connsiteX370" fmla="*/ 924893 w 6006665"/>
                  <a:gd name="connsiteY370" fmla="*/ 2447444 h 3006470"/>
                  <a:gd name="connsiteX371" fmla="*/ 877716 w 6006665"/>
                  <a:gd name="connsiteY371" fmla="*/ 2447444 h 3006470"/>
                  <a:gd name="connsiteX372" fmla="*/ 802724 w 6006665"/>
                  <a:gd name="connsiteY372" fmla="*/ 2511073 h 3006470"/>
                  <a:gd name="connsiteX373" fmla="*/ 798179 w 6006665"/>
                  <a:gd name="connsiteY373" fmla="*/ 2554250 h 3006470"/>
                  <a:gd name="connsiteX374" fmla="*/ 787406 w 6006665"/>
                  <a:gd name="connsiteY374" fmla="*/ 2543477 h 3006470"/>
                  <a:gd name="connsiteX375" fmla="*/ 786272 w 6006665"/>
                  <a:gd name="connsiteY375" fmla="*/ 2554250 h 3006470"/>
                  <a:gd name="connsiteX376" fmla="*/ 756063 w 6006665"/>
                  <a:gd name="connsiteY376" fmla="*/ 2524040 h 3006470"/>
                  <a:gd name="connsiteX377" fmla="*/ 732278 w 6006665"/>
                  <a:gd name="connsiteY377" fmla="*/ 2581519 h 3006470"/>
                  <a:gd name="connsiteX378" fmla="*/ 743640 w 6006665"/>
                  <a:gd name="connsiteY378" fmla="*/ 2590609 h 3006470"/>
                  <a:gd name="connsiteX379" fmla="*/ 723188 w 6006665"/>
                  <a:gd name="connsiteY379" fmla="*/ 2633786 h 3006470"/>
                  <a:gd name="connsiteX380" fmla="*/ 747026 w 6006665"/>
                  <a:gd name="connsiteY380" fmla="*/ 2670627 h 3006470"/>
                  <a:gd name="connsiteX381" fmla="*/ 763548 w 6006665"/>
                  <a:gd name="connsiteY381" fmla="*/ 2667873 h 3006470"/>
                  <a:gd name="connsiteX382" fmla="*/ 764871 w 6006665"/>
                  <a:gd name="connsiteY382" fmla="*/ 2669637 h 3006470"/>
                  <a:gd name="connsiteX383" fmla="*/ 775455 w 6006665"/>
                  <a:gd name="connsiteY383" fmla="*/ 2667873 h 3006470"/>
                  <a:gd name="connsiteX384" fmla="*/ 802724 w 6006665"/>
                  <a:gd name="connsiteY384" fmla="*/ 2704232 h 3006470"/>
                  <a:gd name="connsiteX385" fmla="*/ 798179 w 6006665"/>
                  <a:gd name="connsiteY385" fmla="*/ 2731502 h 3006470"/>
                  <a:gd name="connsiteX386" fmla="*/ 818632 w 6006665"/>
                  <a:gd name="connsiteY386" fmla="*/ 2742864 h 3006470"/>
                  <a:gd name="connsiteX387" fmla="*/ 802724 w 6006665"/>
                  <a:gd name="connsiteY387" fmla="*/ 2774679 h 3006470"/>
                  <a:gd name="connsiteX388" fmla="*/ 766365 w 6006665"/>
                  <a:gd name="connsiteY388" fmla="*/ 2779224 h 3006470"/>
                  <a:gd name="connsiteX389" fmla="*/ 727733 w 6006665"/>
                  <a:gd name="connsiteY389" fmla="*/ 2838308 h 3006470"/>
                  <a:gd name="connsiteX390" fmla="*/ 759548 w 6006665"/>
                  <a:gd name="connsiteY390" fmla="*/ 2881485 h 3006470"/>
                  <a:gd name="connsiteX391" fmla="*/ 759548 w 6006665"/>
                  <a:gd name="connsiteY391" fmla="*/ 2920116 h 3006470"/>
                  <a:gd name="connsiteX392" fmla="*/ 798179 w 6006665"/>
                  <a:gd name="connsiteY392" fmla="*/ 2979201 h 3006470"/>
                  <a:gd name="connsiteX393" fmla="*/ 775455 w 6006665"/>
                  <a:gd name="connsiteY393" fmla="*/ 2995108 h 3006470"/>
                  <a:gd name="connsiteX394" fmla="*/ 770910 w 6006665"/>
                  <a:gd name="connsiteY394" fmla="*/ 3006470 h 3006470"/>
                  <a:gd name="connsiteX395" fmla="*/ 759003 w 6006665"/>
                  <a:gd name="connsiteY395" fmla="*/ 3006470 h 3006470"/>
                  <a:gd name="connsiteX396" fmla="*/ 755003 w 6006665"/>
                  <a:gd name="connsiteY396" fmla="*/ 3006470 h 3006470"/>
                  <a:gd name="connsiteX397" fmla="*/ 743096 w 6006665"/>
                  <a:gd name="connsiteY397" fmla="*/ 3006470 h 3006470"/>
                  <a:gd name="connsiteX398" fmla="*/ 715826 w 6006665"/>
                  <a:gd name="connsiteY398" fmla="*/ 2972383 h 3006470"/>
                  <a:gd name="connsiteX399" fmla="*/ 704464 w 6006665"/>
                  <a:gd name="connsiteY399" fmla="*/ 2972383 h 3006470"/>
                  <a:gd name="connsiteX400" fmla="*/ 684012 w 6006665"/>
                  <a:gd name="connsiteY400" fmla="*/ 2963293 h 3006470"/>
                  <a:gd name="connsiteX401" fmla="*/ 672649 w 6006665"/>
                  <a:gd name="connsiteY401" fmla="*/ 2940569 h 3006470"/>
                  <a:gd name="connsiteX402" fmla="*/ 645222 w 6006665"/>
                  <a:gd name="connsiteY402" fmla="*/ 2932732 h 3006470"/>
                  <a:gd name="connsiteX403" fmla="*/ 625472 w 6006665"/>
                  <a:gd name="connsiteY403" fmla="*/ 2936024 h 3006470"/>
                  <a:gd name="connsiteX404" fmla="*/ 623771 w 6006665"/>
                  <a:gd name="connsiteY404" fmla="*/ 2934323 h 3006470"/>
                  <a:gd name="connsiteX405" fmla="*/ 613565 w 6006665"/>
                  <a:gd name="connsiteY405" fmla="*/ 2936024 h 3006470"/>
                  <a:gd name="connsiteX406" fmla="*/ 609020 w 6006665"/>
                  <a:gd name="connsiteY406" fmla="*/ 2931479 h 3006470"/>
                  <a:gd name="connsiteX407" fmla="*/ 559026 w 6006665"/>
                  <a:gd name="connsiteY407" fmla="*/ 2904209 h 3006470"/>
                  <a:gd name="connsiteX408" fmla="*/ 506760 w 6006665"/>
                  <a:gd name="connsiteY408" fmla="*/ 2897392 h 3006470"/>
                  <a:gd name="connsiteX409" fmla="*/ 483280 w 6006665"/>
                  <a:gd name="connsiteY409" fmla="*/ 2890683 h 3006470"/>
                  <a:gd name="connsiteX410" fmla="*/ 480035 w 6006665"/>
                  <a:gd name="connsiteY410" fmla="*/ 2892847 h 3006470"/>
                  <a:gd name="connsiteX411" fmla="*/ 475042 w 6006665"/>
                  <a:gd name="connsiteY411" fmla="*/ 2888329 h 3006470"/>
                  <a:gd name="connsiteX412" fmla="*/ 474945 w 6006665"/>
                  <a:gd name="connsiteY412" fmla="*/ 2888302 h 3006470"/>
                  <a:gd name="connsiteX413" fmla="*/ 468128 w 6006665"/>
                  <a:gd name="connsiteY413" fmla="*/ 2892847 h 3006470"/>
                  <a:gd name="connsiteX414" fmla="*/ 420406 w 6006665"/>
                  <a:gd name="connsiteY414" fmla="*/ 2849670 h 3006470"/>
                  <a:gd name="connsiteX415" fmla="*/ 381774 w 6006665"/>
                  <a:gd name="connsiteY415" fmla="*/ 2833763 h 3006470"/>
                  <a:gd name="connsiteX416" fmla="*/ 349960 w 6006665"/>
                  <a:gd name="connsiteY416" fmla="*/ 2801948 h 3006470"/>
                  <a:gd name="connsiteX417" fmla="*/ 377229 w 6006665"/>
                  <a:gd name="connsiteY417" fmla="*/ 2795131 h 3006470"/>
                  <a:gd name="connsiteX418" fmla="*/ 404499 w 6006665"/>
                  <a:gd name="connsiteY418" fmla="*/ 2747409 h 3006470"/>
                  <a:gd name="connsiteX419" fmla="*/ 388591 w 6006665"/>
                  <a:gd name="connsiteY419" fmla="*/ 2731502 h 3006470"/>
                  <a:gd name="connsiteX420" fmla="*/ 440858 w 6006665"/>
                  <a:gd name="connsiteY420" fmla="*/ 2704232 h 3006470"/>
                  <a:gd name="connsiteX421" fmla="*/ 440858 w 6006665"/>
                  <a:gd name="connsiteY421" fmla="*/ 2701176 h 3006470"/>
                  <a:gd name="connsiteX422" fmla="*/ 416406 w 6006665"/>
                  <a:gd name="connsiteY422" fmla="*/ 2704232 h 3006470"/>
                  <a:gd name="connsiteX423" fmla="*/ 416406 w 6006665"/>
                  <a:gd name="connsiteY423" fmla="*/ 2702744 h 3006470"/>
                  <a:gd name="connsiteX424" fmla="*/ 404499 w 6006665"/>
                  <a:gd name="connsiteY424" fmla="*/ 2704232 h 3006470"/>
                  <a:gd name="connsiteX425" fmla="*/ 404499 w 6006665"/>
                  <a:gd name="connsiteY425" fmla="*/ 2683780 h 3006470"/>
                  <a:gd name="connsiteX426" fmla="*/ 424951 w 6006665"/>
                  <a:gd name="connsiteY426" fmla="*/ 2667873 h 3006470"/>
                  <a:gd name="connsiteX427" fmla="*/ 463583 w 6006665"/>
                  <a:gd name="connsiteY427" fmla="*/ 2661056 h 3006470"/>
                  <a:gd name="connsiteX428" fmla="*/ 468128 w 6006665"/>
                  <a:gd name="connsiteY428" fmla="*/ 2645148 h 3006470"/>
                  <a:gd name="connsiteX429" fmla="*/ 456765 w 6006665"/>
                  <a:gd name="connsiteY429" fmla="*/ 2613334 h 3006470"/>
                  <a:gd name="connsiteX430" fmla="*/ 474945 w 6006665"/>
                  <a:gd name="connsiteY430" fmla="*/ 2586064 h 3006470"/>
                  <a:gd name="connsiteX431" fmla="*/ 474945 w 6006665"/>
                  <a:gd name="connsiteY431" fmla="*/ 2565612 h 3006470"/>
                  <a:gd name="connsiteX432" fmla="*/ 420406 w 6006665"/>
                  <a:gd name="connsiteY432" fmla="*/ 2547432 h 3006470"/>
                  <a:gd name="connsiteX433" fmla="*/ 409588 w 6006665"/>
                  <a:gd name="connsiteY433" fmla="*/ 2547432 h 3006470"/>
                  <a:gd name="connsiteX434" fmla="*/ 397681 w 6006665"/>
                  <a:gd name="connsiteY434" fmla="*/ 2547432 h 3006470"/>
                  <a:gd name="connsiteX435" fmla="*/ 379485 w 6006665"/>
                  <a:gd name="connsiteY435" fmla="*/ 2525193 h 3006470"/>
                  <a:gd name="connsiteX436" fmla="*/ 357322 w 6006665"/>
                  <a:gd name="connsiteY436" fmla="*/ 2531525 h 3006470"/>
                  <a:gd name="connsiteX437" fmla="*/ 352842 w 6006665"/>
                  <a:gd name="connsiteY437" fmla="*/ 2529403 h 3006470"/>
                  <a:gd name="connsiteX438" fmla="*/ 345415 w 6006665"/>
                  <a:gd name="connsiteY438" fmla="*/ 2531525 h 3006470"/>
                  <a:gd name="connsiteX439" fmla="*/ 302238 w 6006665"/>
                  <a:gd name="connsiteY439" fmla="*/ 2511073 h 3006470"/>
                  <a:gd name="connsiteX440" fmla="*/ 302238 w 6006665"/>
                  <a:gd name="connsiteY440" fmla="*/ 2499711 h 3006470"/>
                  <a:gd name="connsiteX441" fmla="*/ 286331 w 6006665"/>
                  <a:gd name="connsiteY441" fmla="*/ 2472441 h 3006470"/>
                  <a:gd name="connsiteX442" fmla="*/ 270968 w 6006665"/>
                  <a:gd name="connsiteY442" fmla="*/ 2472441 h 3006470"/>
                  <a:gd name="connsiteX443" fmla="*/ 259061 w 6006665"/>
                  <a:gd name="connsiteY443" fmla="*/ 2472441 h 3006470"/>
                  <a:gd name="connsiteX444" fmla="*/ 254516 w 6006665"/>
                  <a:gd name="connsiteY444" fmla="*/ 2456534 h 3006470"/>
                  <a:gd name="connsiteX445" fmla="*/ 263606 w 6006665"/>
                  <a:gd name="connsiteY445" fmla="*/ 2440627 h 3006470"/>
                  <a:gd name="connsiteX446" fmla="*/ 243991 w 6006665"/>
                  <a:gd name="connsiteY446" fmla="*/ 2410114 h 3006470"/>
                  <a:gd name="connsiteX447" fmla="*/ 216429 w 6006665"/>
                  <a:gd name="connsiteY447" fmla="*/ 2413357 h 3006470"/>
                  <a:gd name="connsiteX448" fmla="*/ 212956 w 6006665"/>
                  <a:gd name="connsiteY448" fmla="*/ 2412365 h 3006470"/>
                  <a:gd name="connsiteX449" fmla="*/ 204522 w 6006665"/>
                  <a:gd name="connsiteY449" fmla="*/ 2413357 h 3006470"/>
                  <a:gd name="connsiteX450" fmla="*/ 199623 w 6006665"/>
                  <a:gd name="connsiteY450" fmla="*/ 2411957 h 3006470"/>
                  <a:gd name="connsiteX451" fmla="*/ 195977 w 6006665"/>
                  <a:gd name="connsiteY451" fmla="*/ 2424719 h 3006470"/>
                  <a:gd name="connsiteX452" fmla="*/ 184968 w 6006665"/>
                  <a:gd name="connsiteY452" fmla="*/ 2421574 h 3006470"/>
                  <a:gd name="connsiteX453" fmla="*/ 184070 w 6006665"/>
                  <a:gd name="connsiteY453" fmla="*/ 2424719 h 3006470"/>
                  <a:gd name="connsiteX454" fmla="*/ 168163 w 6006665"/>
                  <a:gd name="connsiteY454" fmla="*/ 2420174 h 3006470"/>
                  <a:gd name="connsiteX455" fmla="*/ 156800 w 6006665"/>
                  <a:gd name="connsiteY455" fmla="*/ 2381542 h 3006470"/>
                  <a:gd name="connsiteX456" fmla="*/ 152255 w 6006665"/>
                  <a:gd name="connsiteY456" fmla="*/ 2365635 h 3006470"/>
                  <a:gd name="connsiteX457" fmla="*/ 156800 w 6006665"/>
                  <a:gd name="connsiteY457" fmla="*/ 2361090 h 3006470"/>
                  <a:gd name="connsiteX458" fmla="*/ 168707 w 6006665"/>
                  <a:gd name="connsiteY458" fmla="*/ 2361090 h 3006470"/>
                  <a:gd name="connsiteX459" fmla="*/ 188615 w 6006665"/>
                  <a:gd name="connsiteY459" fmla="*/ 2361090 h 3006470"/>
                  <a:gd name="connsiteX460" fmla="*/ 199977 w 6006665"/>
                  <a:gd name="connsiteY460" fmla="*/ 2349728 h 3006470"/>
                  <a:gd name="connsiteX461" fmla="*/ 188615 w 6006665"/>
                  <a:gd name="connsiteY461" fmla="*/ 2327003 h 3006470"/>
                  <a:gd name="connsiteX462" fmla="*/ 168163 w 6006665"/>
                  <a:gd name="connsiteY462" fmla="*/ 2317914 h 3006470"/>
                  <a:gd name="connsiteX463" fmla="*/ 168163 w 6006665"/>
                  <a:gd name="connsiteY463" fmla="*/ 2311096 h 3006470"/>
                  <a:gd name="connsiteX464" fmla="*/ 152255 w 6006665"/>
                  <a:gd name="connsiteY464" fmla="*/ 2295189 h 3006470"/>
                  <a:gd name="connsiteX465" fmla="*/ 129531 w 6006665"/>
                  <a:gd name="connsiteY465" fmla="*/ 2258829 h 3006470"/>
                  <a:gd name="connsiteX466" fmla="*/ 140893 w 6006665"/>
                  <a:gd name="connsiteY466" fmla="*/ 2236105 h 3006470"/>
                  <a:gd name="connsiteX467" fmla="*/ 136348 w 6006665"/>
                  <a:gd name="connsiteY467" fmla="*/ 2208835 h 3006470"/>
                  <a:gd name="connsiteX468" fmla="*/ 103789 w 6006665"/>
                  <a:gd name="connsiteY468" fmla="*/ 2195428 h 3006470"/>
                  <a:gd name="connsiteX469" fmla="*/ 93716 w 6006665"/>
                  <a:gd name="connsiteY469" fmla="*/ 2199745 h 3006470"/>
                  <a:gd name="connsiteX470" fmla="*/ 91868 w 6006665"/>
                  <a:gd name="connsiteY470" fmla="*/ 2195434 h 3006470"/>
                  <a:gd name="connsiteX471" fmla="*/ 81809 w 6006665"/>
                  <a:gd name="connsiteY471" fmla="*/ 2199745 h 3006470"/>
                  <a:gd name="connsiteX472" fmla="*/ 74992 w 6006665"/>
                  <a:gd name="connsiteY472" fmla="*/ 2183838 h 3006470"/>
                  <a:gd name="connsiteX473" fmla="*/ 34087 w 6006665"/>
                  <a:gd name="connsiteY473" fmla="*/ 2172476 h 3006470"/>
                  <a:gd name="connsiteX474" fmla="*/ 22725 w 6006665"/>
                  <a:gd name="connsiteY474" fmla="*/ 2129299 h 3006470"/>
                  <a:gd name="connsiteX475" fmla="*/ 22725 w 6006665"/>
                  <a:gd name="connsiteY475" fmla="*/ 2097484 h 3006470"/>
                  <a:gd name="connsiteX476" fmla="*/ 0 w 6006665"/>
                  <a:gd name="connsiteY476" fmla="*/ 2081577 h 3006470"/>
                  <a:gd name="connsiteX477" fmla="*/ 15907 w 6006665"/>
                  <a:gd name="connsiteY477" fmla="*/ 2058853 h 3006470"/>
                  <a:gd name="connsiteX478" fmla="*/ 6818 w 6006665"/>
                  <a:gd name="connsiteY478" fmla="*/ 1995224 h 3006470"/>
                  <a:gd name="connsiteX479" fmla="*/ 34087 w 6006665"/>
                  <a:gd name="connsiteY479" fmla="*/ 1952047 h 3006470"/>
                  <a:gd name="connsiteX480" fmla="*/ 27270 w 6006665"/>
                  <a:gd name="connsiteY480" fmla="*/ 1940685 h 3006470"/>
                  <a:gd name="connsiteX481" fmla="*/ 88743 w 6006665"/>
                  <a:gd name="connsiteY481" fmla="*/ 1895954 h 3006470"/>
                  <a:gd name="connsiteX482" fmla="*/ 27270 w 6006665"/>
                  <a:gd name="connsiteY482" fmla="*/ 1865693 h 3006470"/>
                  <a:gd name="connsiteX483" fmla="*/ 79805 w 6006665"/>
                  <a:gd name="connsiteY483" fmla="*/ 1774684 h 3006470"/>
                  <a:gd name="connsiteX484" fmla="*/ 128972 w 6006665"/>
                  <a:gd name="connsiteY484" fmla="*/ 1737302 h 3006470"/>
                  <a:gd name="connsiteX485" fmla="*/ 162900 w 6006665"/>
                  <a:gd name="connsiteY485" fmla="*/ 1645034 h 3006470"/>
                  <a:gd name="connsiteX486" fmla="*/ 102261 w 6006665"/>
                  <a:gd name="connsiteY486" fmla="*/ 1629357 h 3006470"/>
                  <a:gd name="connsiteX487" fmla="*/ 118168 w 6006665"/>
                  <a:gd name="connsiteY487" fmla="*/ 1574818 h 3006470"/>
                  <a:gd name="connsiteX488" fmla="*/ 86354 w 6006665"/>
                  <a:gd name="connsiteY488" fmla="*/ 1511189 h 3006470"/>
                  <a:gd name="connsiteX489" fmla="*/ 109078 w 6006665"/>
                  <a:gd name="connsiteY489" fmla="*/ 1436197 h 3006470"/>
                  <a:gd name="connsiteX490" fmla="*/ 70447 w 6006665"/>
                  <a:gd name="connsiteY490" fmla="*/ 1333936 h 3006470"/>
                  <a:gd name="connsiteX491" fmla="*/ 102261 w 6006665"/>
                  <a:gd name="connsiteY491" fmla="*/ 1263490 h 3006470"/>
                  <a:gd name="connsiteX492" fmla="*/ 43177 w 6006665"/>
                  <a:gd name="connsiteY492" fmla="*/ 1197589 h 3006470"/>
                  <a:gd name="connsiteX493" fmla="*/ 49994 w 6006665"/>
                  <a:gd name="connsiteY493" fmla="*/ 1122597 h 3006470"/>
                  <a:gd name="connsiteX494" fmla="*/ 81809 w 6006665"/>
                  <a:gd name="connsiteY494" fmla="*/ 1118052 h 3006470"/>
                  <a:gd name="connsiteX495" fmla="*/ 145438 w 6006665"/>
                  <a:gd name="connsiteY495" fmla="*/ 1074876 h 3006470"/>
                  <a:gd name="connsiteX496" fmla="*/ 184070 w 6006665"/>
                  <a:gd name="connsiteY496" fmla="*/ 1036244 h 3006470"/>
                  <a:gd name="connsiteX497" fmla="*/ 189699 w 6006665"/>
                  <a:gd name="connsiteY497" fmla="*/ 1042522 h 3006470"/>
                  <a:gd name="connsiteX498" fmla="*/ 195977 w 6006665"/>
                  <a:gd name="connsiteY498" fmla="*/ 1036244 h 3006470"/>
                  <a:gd name="connsiteX499" fmla="*/ 255061 w 6006665"/>
                  <a:gd name="connsiteY499" fmla="*/ 1102145 h 3006470"/>
                  <a:gd name="connsiteX500" fmla="*/ 350504 w 6006665"/>
                  <a:gd name="connsiteY500" fmla="*/ 1122597 h 3006470"/>
                  <a:gd name="connsiteX501" fmla="*/ 454806 w 6006665"/>
                  <a:gd name="connsiteY501" fmla="*/ 1205729 h 3006470"/>
                  <a:gd name="connsiteX502" fmla="*/ 486621 w 6006665"/>
                  <a:gd name="connsiteY502" fmla="*/ 1283942 h 3006470"/>
                  <a:gd name="connsiteX503" fmla="*/ 523211 w 6006665"/>
                  <a:gd name="connsiteY503" fmla="*/ 1343026 h 3006470"/>
                  <a:gd name="connsiteX504" fmla="*/ 486852 w 6006665"/>
                  <a:gd name="connsiteY504" fmla="*/ 1397565 h 3006470"/>
                  <a:gd name="connsiteX505" fmla="*/ 420951 w 6006665"/>
                  <a:gd name="connsiteY505" fmla="*/ 1418018 h 3006470"/>
                  <a:gd name="connsiteX506" fmla="*/ 415909 w 6006665"/>
                  <a:gd name="connsiteY506" fmla="*/ 1415887 h 3006470"/>
                  <a:gd name="connsiteX507" fmla="*/ 409044 w 6006665"/>
                  <a:gd name="connsiteY507" fmla="*/ 1418018 h 3006470"/>
                  <a:gd name="connsiteX508" fmla="*/ 252950 w 6006665"/>
                  <a:gd name="connsiteY508" fmla="*/ 1352062 h 3006470"/>
                  <a:gd name="connsiteX509" fmla="*/ 268926 w 6006665"/>
                  <a:gd name="connsiteY509" fmla="*/ 1346738 h 3006470"/>
                  <a:gd name="connsiteX510" fmla="*/ 291420 w 6006665"/>
                  <a:gd name="connsiteY510" fmla="*/ 1429380 h 3006470"/>
                  <a:gd name="connsiteX511" fmla="*/ 291420 w 6006665"/>
                  <a:gd name="connsiteY511" fmla="*/ 1468012 h 3006470"/>
                  <a:gd name="connsiteX512" fmla="*/ 298238 w 6006665"/>
                  <a:gd name="connsiteY512" fmla="*/ 1554366 h 3006470"/>
                  <a:gd name="connsiteX513" fmla="*/ 345959 w 6006665"/>
                  <a:gd name="connsiteY513" fmla="*/ 1586180 h 3006470"/>
                  <a:gd name="connsiteX514" fmla="*/ 362087 w 6006665"/>
                  <a:gd name="connsiteY514" fmla="*/ 1595588 h 3006470"/>
                  <a:gd name="connsiteX515" fmla="*/ 365867 w 6006665"/>
                  <a:gd name="connsiteY515" fmla="*/ 1563455 h 3006470"/>
                  <a:gd name="connsiteX516" fmla="*/ 345415 w 6006665"/>
                  <a:gd name="connsiteY516" fmla="*/ 1527096 h 3006470"/>
                  <a:gd name="connsiteX517" fmla="*/ 365867 w 6006665"/>
                  <a:gd name="connsiteY517" fmla="*/ 1495281 h 3006470"/>
                  <a:gd name="connsiteX518" fmla="*/ 374560 w 6006665"/>
                  <a:gd name="connsiteY518" fmla="*/ 1500280 h 3006470"/>
                  <a:gd name="connsiteX519" fmla="*/ 377774 w 6006665"/>
                  <a:gd name="connsiteY519" fmla="*/ 1495281 h 3006470"/>
                  <a:gd name="connsiteX520" fmla="*/ 461933 w 6006665"/>
                  <a:gd name="connsiteY520" fmla="*/ 1543673 h 3006470"/>
                  <a:gd name="connsiteX521" fmla="*/ 484035 w 6006665"/>
                  <a:gd name="connsiteY521" fmla="*/ 1527096 h 3006470"/>
                  <a:gd name="connsiteX522" fmla="*/ 463583 w 6006665"/>
                  <a:gd name="connsiteY522" fmla="*/ 1461194 h 3006470"/>
                  <a:gd name="connsiteX523" fmla="*/ 549936 w 6006665"/>
                  <a:gd name="connsiteY523" fmla="*/ 1374841 h 3006470"/>
                  <a:gd name="connsiteX524" fmla="*/ 559742 w 6006665"/>
                  <a:gd name="connsiteY524" fmla="*/ 1376942 h 3006470"/>
                  <a:gd name="connsiteX525" fmla="*/ 561843 w 6006665"/>
                  <a:gd name="connsiteY525" fmla="*/ 1374841 h 3006470"/>
                  <a:gd name="connsiteX526" fmla="*/ 593658 w 6006665"/>
                  <a:gd name="connsiteY526" fmla="*/ 1381658 h 3006470"/>
                  <a:gd name="connsiteX527" fmla="*/ 620945 w 6006665"/>
                  <a:gd name="connsiteY527" fmla="*/ 1405535 h 3006470"/>
                  <a:gd name="connsiteX528" fmla="*/ 640835 w 6006665"/>
                  <a:gd name="connsiteY528" fmla="*/ 1349844 h 3006470"/>
                  <a:gd name="connsiteX529" fmla="*/ 609020 w 6006665"/>
                  <a:gd name="connsiteY529" fmla="*/ 1295305 h 3006470"/>
                  <a:gd name="connsiteX530" fmla="*/ 624928 w 6006665"/>
                  <a:gd name="connsiteY530" fmla="*/ 1236221 h 3006470"/>
                  <a:gd name="connsiteX531" fmla="*/ 597658 w 6006665"/>
                  <a:gd name="connsiteY531" fmla="*/ 1177136 h 3006470"/>
                  <a:gd name="connsiteX532" fmla="*/ 611562 w 6006665"/>
                  <a:gd name="connsiteY532" fmla="*/ 1181462 h 3006470"/>
                  <a:gd name="connsiteX533" fmla="*/ 609565 w 6006665"/>
                  <a:gd name="connsiteY533" fmla="*/ 1177136 h 3006470"/>
                  <a:gd name="connsiteX534" fmla="*/ 711826 w 6006665"/>
                  <a:gd name="connsiteY534" fmla="*/ 1208951 h 3006470"/>
                  <a:gd name="connsiteX535" fmla="*/ 732278 w 6006665"/>
                  <a:gd name="connsiteY535" fmla="*/ 1263490 h 3006470"/>
                  <a:gd name="connsiteX536" fmla="*/ 684556 w 6006665"/>
                  <a:gd name="connsiteY536" fmla="*/ 1274852 h 3006470"/>
                  <a:gd name="connsiteX537" fmla="*/ 684556 w 6006665"/>
                  <a:gd name="connsiteY537" fmla="*/ 1327119 h 3006470"/>
                  <a:gd name="connsiteX538" fmla="*/ 713309 w 6006665"/>
                  <a:gd name="connsiteY538" fmla="*/ 1355872 h 3006470"/>
                  <a:gd name="connsiteX539" fmla="*/ 763548 w 6006665"/>
                  <a:gd name="connsiteY539" fmla="*/ 1338481 h 3006470"/>
                  <a:gd name="connsiteX540" fmla="*/ 770365 w 6006665"/>
                  <a:gd name="connsiteY540" fmla="*/ 1279397 h 3006470"/>
                  <a:gd name="connsiteX541" fmla="*/ 845357 w 6006665"/>
                  <a:gd name="connsiteY541" fmla="*/ 1188761 h 3006470"/>
                  <a:gd name="connsiteX542" fmla="*/ 917728 w 6006665"/>
                  <a:gd name="connsiteY542" fmla="*/ 1145322 h 3006470"/>
                  <a:gd name="connsiteX543" fmla="*/ 918194 w 6006665"/>
                  <a:gd name="connsiteY543" fmla="*/ 1198147 h 3006470"/>
                  <a:gd name="connsiteX544" fmla="*/ 975937 w 6006665"/>
                  <a:gd name="connsiteY544" fmla="*/ 1115283 h 3006470"/>
                  <a:gd name="connsiteX545" fmla="*/ 1074397 w 6006665"/>
                  <a:gd name="connsiteY545" fmla="*/ 1141283 h 3006470"/>
                  <a:gd name="connsiteX546" fmla="*/ 979977 w 6006665"/>
                  <a:gd name="connsiteY546" fmla="*/ 1213496 h 3006470"/>
                  <a:gd name="connsiteX547" fmla="*/ 1012666 w 6006665"/>
                  <a:gd name="connsiteY547" fmla="*/ 1218657 h 3006470"/>
                  <a:gd name="connsiteX548" fmla="*/ 1038516 w 6006665"/>
                  <a:gd name="connsiteY548" fmla="*/ 1188499 h 3006470"/>
                  <a:gd name="connsiteX549" fmla="*/ 1050423 w 6006665"/>
                  <a:gd name="connsiteY549" fmla="*/ 1188499 h 3006470"/>
                  <a:gd name="connsiteX550" fmla="*/ 1108962 w 6006665"/>
                  <a:gd name="connsiteY550" fmla="*/ 1188499 h 3006470"/>
                  <a:gd name="connsiteX551" fmla="*/ 1161229 w 6006665"/>
                  <a:gd name="connsiteY551" fmla="*/ 1145322 h 3006470"/>
                  <a:gd name="connsiteX552" fmla="*/ 1165711 w 6006665"/>
                  <a:gd name="connsiteY552" fmla="*/ 1151456 h 3006470"/>
                  <a:gd name="connsiteX553" fmla="*/ 1160939 w 6006665"/>
                  <a:gd name="connsiteY553" fmla="*/ 1169715 h 3006470"/>
                  <a:gd name="connsiteX554" fmla="*/ 1210035 w 6006665"/>
                  <a:gd name="connsiteY554" fmla="*/ 1195815 h 3006470"/>
                  <a:gd name="connsiteX555" fmla="*/ 1247583 w 6006665"/>
                  <a:gd name="connsiteY555" fmla="*/ 1138505 h 3006470"/>
                  <a:gd name="connsiteX556" fmla="*/ 1211223 w 6006665"/>
                  <a:gd name="connsiteY556" fmla="*/ 1079421 h 3006470"/>
                  <a:gd name="connsiteX557" fmla="*/ 1227130 w 6006665"/>
                  <a:gd name="connsiteY557" fmla="*/ 1043061 h 3006470"/>
                  <a:gd name="connsiteX558" fmla="*/ 1237665 w 6006665"/>
                  <a:gd name="connsiteY558" fmla="*/ 1046199 h 3006470"/>
                  <a:gd name="connsiteX559" fmla="*/ 1251910 w 6006665"/>
                  <a:gd name="connsiteY559" fmla="*/ 1017311 h 3006470"/>
                  <a:gd name="connsiteX560" fmla="*/ 1345843 w 6006665"/>
                  <a:gd name="connsiteY560" fmla="*/ 1074876 h 3006470"/>
                  <a:gd name="connsiteX561" fmla="*/ 1400382 w 6006665"/>
                  <a:gd name="connsiteY561" fmla="*/ 1106690 h 3006470"/>
                  <a:gd name="connsiteX562" fmla="*/ 1519756 w 6006665"/>
                  <a:gd name="connsiteY562" fmla="*/ 1213274 h 3006470"/>
                  <a:gd name="connsiteX563" fmla="*/ 1543003 w 6006665"/>
                  <a:gd name="connsiteY563" fmla="*/ 1172592 h 3006470"/>
                  <a:gd name="connsiteX564" fmla="*/ 1506643 w 6006665"/>
                  <a:gd name="connsiteY564" fmla="*/ 1118052 h 3006470"/>
                  <a:gd name="connsiteX565" fmla="*/ 1506643 w 6006665"/>
                  <a:gd name="connsiteY565" fmla="*/ 1095328 h 3006470"/>
                  <a:gd name="connsiteX566" fmla="*/ 1463467 w 6006665"/>
                  <a:gd name="connsiteY566" fmla="*/ 1086238 h 3006470"/>
                  <a:gd name="connsiteX567" fmla="*/ 1472556 w 6006665"/>
                  <a:gd name="connsiteY567" fmla="*/ 1036244 h 3006470"/>
                  <a:gd name="connsiteX568" fmla="*/ 1452104 w 6006665"/>
                  <a:gd name="connsiteY568" fmla="*/ 949890 h 3006470"/>
                  <a:gd name="connsiteX569" fmla="*/ 1439230 w 6006665"/>
                  <a:gd name="connsiteY569" fmla="*/ 900656 h 3006470"/>
                  <a:gd name="connsiteX570" fmla="*/ 1496803 w 6006665"/>
                  <a:gd name="connsiteY570" fmla="*/ 806980 h 3006470"/>
                  <a:gd name="connsiteX571" fmla="*/ 1543003 w 6006665"/>
                  <a:gd name="connsiteY571" fmla="*/ 697647 h 3006470"/>
                  <a:gd name="connsiteX572" fmla="*/ 1570272 w 6006665"/>
                  <a:gd name="connsiteY572" fmla="*/ 677194 h 3006470"/>
                  <a:gd name="connsiteX573" fmla="*/ 1578688 w 6006665"/>
                  <a:gd name="connsiteY573" fmla="*/ 679813 h 3006470"/>
                  <a:gd name="connsiteX574" fmla="*/ 1620802 w 6006665"/>
                  <a:gd name="connsiteY574" fmla="*/ 660028 h 3006470"/>
                  <a:gd name="connsiteX575" fmla="*/ 1684440 w 6006665"/>
                  <a:gd name="connsiteY575" fmla="*/ 709009 h 3006470"/>
                  <a:gd name="connsiteX576" fmla="*/ 1688985 w 6006665"/>
                  <a:gd name="connsiteY576" fmla="*/ 779455 h 3006470"/>
                  <a:gd name="connsiteX577" fmla="*/ 1652625 w 6006665"/>
                  <a:gd name="connsiteY577" fmla="*/ 870354 h 3006470"/>
                  <a:gd name="connsiteX578" fmla="*/ 1679895 w 6006665"/>
                  <a:gd name="connsiteY578" fmla="*/ 908986 h 3006470"/>
                  <a:gd name="connsiteX579" fmla="*/ 1688985 w 6006665"/>
                  <a:gd name="connsiteY579" fmla="*/ 983977 h 3006470"/>
                  <a:gd name="connsiteX580" fmla="*/ 1679895 w 6006665"/>
                  <a:gd name="connsiteY580" fmla="*/ 1129415 h 3006470"/>
                  <a:gd name="connsiteX581" fmla="*/ 1723072 w 6006665"/>
                  <a:gd name="connsiteY581" fmla="*/ 1193044 h 3006470"/>
                  <a:gd name="connsiteX582" fmla="*/ 1704892 w 6006665"/>
                  <a:gd name="connsiteY582" fmla="*/ 1256673 h 3006470"/>
                  <a:gd name="connsiteX583" fmla="*/ 1636718 w 6006665"/>
                  <a:gd name="connsiteY583" fmla="*/ 1393021 h 3006470"/>
                  <a:gd name="connsiteX584" fmla="*/ 1662494 w 6006665"/>
                  <a:gd name="connsiteY584" fmla="*/ 1399465 h 3006470"/>
                  <a:gd name="connsiteX585" fmla="*/ 1677078 w 6006665"/>
                  <a:gd name="connsiteY585" fmla="*/ 1370296 h 3006470"/>
                  <a:gd name="connsiteX586" fmla="*/ 1720255 w 6006665"/>
                  <a:gd name="connsiteY586" fmla="*/ 1349844 h 3006470"/>
                  <a:gd name="connsiteX587" fmla="*/ 1731617 w 6006665"/>
                  <a:gd name="connsiteY587" fmla="*/ 1299850 h 3006470"/>
                  <a:gd name="connsiteX588" fmla="*/ 1758887 w 6006665"/>
                  <a:gd name="connsiteY588" fmla="*/ 1256673 h 3006470"/>
                  <a:gd name="connsiteX589" fmla="*/ 1760555 w 6006665"/>
                  <a:gd name="connsiteY589" fmla="*/ 1191490 h 3006470"/>
                  <a:gd name="connsiteX590" fmla="*/ 1758886 w 6006665"/>
                  <a:gd name="connsiteY590" fmla="*/ 1085173 h 3006470"/>
                  <a:gd name="connsiteX591" fmla="*/ 1923055 w 6006665"/>
                  <a:gd name="connsiteY591" fmla="*/ 1122597 h 3006470"/>
                  <a:gd name="connsiteX592" fmla="*/ 1887300 w 6006665"/>
                  <a:gd name="connsiteY592" fmla="*/ 1070329 h 3006470"/>
                  <a:gd name="connsiteX593" fmla="*/ 1785604 w 6006665"/>
                  <a:gd name="connsiteY593" fmla="*/ 1036860 h 3006470"/>
                  <a:gd name="connsiteX594" fmla="*/ 1736162 w 6006665"/>
                  <a:gd name="connsiteY594" fmla="*/ 961252 h 3006470"/>
                  <a:gd name="connsiteX595" fmla="*/ 1688440 w 6006665"/>
                  <a:gd name="connsiteY595" fmla="*/ 865809 h 3006470"/>
                  <a:gd name="connsiteX596" fmla="*/ 1752069 w 6006665"/>
                  <a:gd name="connsiteY596" fmla="*/ 788545 h 3006470"/>
                  <a:gd name="connsiteX597" fmla="*/ 1747524 w 6006665"/>
                  <a:gd name="connsiteY597" fmla="*/ 704464 h 3006470"/>
                  <a:gd name="connsiteX598" fmla="*/ 1763431 w 6006665"/>
                  <a:gd name="connsiteY598" fmla="*/ 697647 h 3006470"/>
                  <a:gd name="connsiteX599" fmla="*/ 1764877 w 6006665"/>
                  <a:gd name="connsiteY599" fmla="*/ 702130 h 3006470"/>
                  <a:gd name="connsiteX600" fmla="*/ 1775339 w 6006665"/>
                  <a:gd name="connsiteY600" fmla="*/ 697647 h 3006470"/>
                  <a:gd name="connsiteX601" fmla="*/ 1798063 w 6006665"/>
                  <a:gd name="connsiteY601" fmla="*/ 768093 h 3006470"/>
                  <a:gd name="connsiteX602" fmla="*/ 1791454 w 6006665"/>
                  <a:gd name="connsiteY602" fmla="*/ 815304 h 3006470"/>
                  <a:gd name="connsiteX603" fmla="*/ 1854330 w 6006665"/>
                  <a:gd name="connsiteY603" fmla="*/ 772638 h 3006470"/>
                  <a:gd name="connsiteX604" fmla="*/ 1931594 w 6006665"/>
                  <a:gd name="connsiteY604" fmla="*/ 763548 h 3006470"/>
                  <a:gd name="connsiteX605" fmla="*/ 1932772 w 6006665"/>
                  <a:gd name="connsiteY605" fmla="*/ 764810 h 3006470"/>
                  <a:gd name="connsiteX606" fmla="*/ 1949600 w 6006665"/>
                  <a:gd name="connsiteY606" fmla="*/ 800138 h 3006470"/>
                  <a:gd name="connsiteX607" fmla="*/ 2061788 w 6006665"/>
                  <a:gd name="connsiteY607" fmla="*/ 891155 h 3006470"/>
                  <a:gd name="connsiteX608" fmla="*/ 1987802 w 6006665"/>
                  <a:gd name="connsiteY608" fmla="*/ 736278 h 3006470"/>
                  <a:gd name="connsiteX609" fmla="*/ 1963408 w 6006665"/>
                  <a:gd name="connsiteY609" fmla="*/ 595386 h 3006470"/>
                  <a:gd name="connsiteX610" fmla="*/ 2027037 w 6006665"/>
                  <a:gd name="connsiteY610" fmla="*/ 574934 h 3006470"/>
                  <a:gd name="connsiteX611" fmla="*/ 2037269 w 6006665"/>
                  <a:gd name="connsiteY611" fmla="*/ 575472 h 3006470"/>
                  <a:gd name="connsiteX612" fmla="*/ 2038944 w 6006665"/>
                  <a:gd name="connsiteY612" fmla="*/ 574934 h 3006470"/>
                  <a:gd name="connsiteX613" fmla="*/ 2115414 w 6006665"/>
                  <a:gd name="connsiteY613" fmla="*/ 578958 h 3006470"/>
                  <a:gd name="connsiteX614" fmla="*/ 2167179 w 6006665"/>
                  <a:gd name="connsiteY614" fmla="*/ 554733 h 3006470"/>
                  <a:gd name="connsiteX615" fmla="*/ 2146473 w 6006665"/>
                  <a:gd name="connsiteY615" fmla="*/ 488832 h 3006470"/>
                  <a:gd name="connsiteX616" fmla="*/ 2169957 w 6006665"/>
                  <a:gd name="connsiteY616" fmla="*/ 449431 h 3006470"/>
                  <a:gd name="connsiteX617" fmla="*/ 2264632 w 6006665"/>
                  <a:gd name="connsiteY617" fmla="*/ 393389 h 3006470"/>
                  <a:gd name="connsiteX618" fmla="*/ 2317913 w 6006665"/>
                  <a:gd name="connsiteY618" fmla="*/ 322690 h 3006470"/>
                  <a:gd name="connsiteX619" fmla="*/ 2385841 w 6006665"/>
                  <a:gd name="connsiteY619" fmla="*/ 343134 h 3006470"/>
                  <a:gd name="connsiteX620" fmla="*/ 2429263 w 6006665"/>
                  <a:gd name="connsiteY620" fmla="*/ 263606 h 3006470"/>
                  <a:gd name="connsiteX621" fmla="*/ 2526979 w 6006665"/>
                  <a:gd name="connsiteY621" fmla="*/ 252244 h 3006470"/>
                  <a:gd name="connsiteX622" fmla="*/ 2528058 w 6006665"/>
                  <a:gd name="connsiteY622" fmla="*/ 253503 h 3006470"/>
                  <a:gd name="connsiteX623" fmla="*/ 2538886 w 6006665"/>
                  <a:gd name="connsiteY623" fmla="*/ 252244 h 3006470"/>
                  <a:gd name="connsiteX624" fmla="*/ 2560820 w 6006665"/>
                  <a:gd name="connsiteY624" fmla="*/ 277833 h 3006470"/>
                  <a:gd name="connsiteX625" fmla="*/ 2640602 w 6006665"/>
                  <a:gd name="connsiteY625" fmla="*/ 202249 h 3006470"/>
                  <a:gd name="connsiteX626" fmla="*/ 2652509 w 6006665"/>
                  <a:gd name="connsiteY626" fmla="*/ 202249 h 3006470"/>
                  <a:gd name="connsiteX627" fmla="*/ 2704231 w 6006665"/>
                  <a:gd name="connsiteY627" fmla="*/ 202249 h 3006470"/>
                  <a:gd name="connsiteX628" fmla="*/ 2715593 w 6006665"/>
                  <a:gd name="connsiteY62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85925 w 6006665"/>
                  <a:gd name="connsiteY178" fmla="*/ 1808695 h 3006470"/>
                  <a:gd name="connsiteX179" fmla="*/ 4861835 w 6006665"/>
                  <a:gd name="connsiteY179" fmla="*/ 1771159 h 3006470"/>
                  <a:gd name="connsiteX180" fmla="*/ 4814619 w 6006665"/>
                  <a:gd name="connsiteY180" fmla="*/ 1767101 h 3006470"/>
                  <a:gd name="connsiteX181" fmla="*/ 4779535 w 6006665"/>
                  <a:gd name="connsiteY181" fmla="*/ 1795247 h 3006470"/>
                  <a:gd name="connsiteX182" fmla="*/ 4764113 w 6006665"/>
                  <a:gd name="connsiteY182" fmla="*/ 1832464 h 3006470"/>
                  <a:gd name="connsiteX183" fmla="*/ 4725490 w 6006665"/>
                  <a:gd name="connsiteY183" fmla="*/ 1850290 h 3006470"/>
                  <a:gd name="connsiteX184" fmla="*/ 4689838 w 6006665"/>
                  <a:gd name="connsiteY184" fmla="*/ 1882970 h 3006470"/>
                  <a:gd name="connsiteX185" fmla="*/ 4684091 w 6006665"/>
                  <a:gd name="connsiteY185" fmla="*/ 1920232 h 3006470"/>
                  <a:gd name="connsiteX186" fmla="*/ 4715906 w 6006665"/>
                  <a:gd name="connsiteY186" fmla="*/ 1967954 h 3006470"/>
                  <a:gd name="connsiteX187" fmla="*/ 4680924 w 6006665"/>
                  <a:gd name="connsiteY187" fmla="*/ 1983985 h 3006470"/>
                  <a:gd name="connsiteX188" fmla="*/ 4633398 w 6006665"/>
                  <a:gd name="connsiteY188" fmla="*/ 1971978 h 3006470"/>
                  <a:gd name="connsiteX189" fmla="*/ 4600707 w 6006665"/>
                  <a:gd name="connsiteY189" fmla="*/ 1989925 h 3006470"/>
                  <a:gd name="connsiteX190" fmla="*/ 4577285 w 6006665"/>
                  <a:gd name="connsiteY190" fmla="*/ 1988406 h 3006470"/>
                  <a:gd name="connsiteX191" fmla="*/ 4577373 w 6006665"/>
                  <a:gd name="connsiteY191" fmla="*/ 1987484 h 3006470"/>
                  <a:gd name="connsiteX192" fmla="*/ 4565379 w 6006665"/>
                  <a:gd name="connsiteY192" fmla="*/ 1988406 h 3006470"/>
                  <a:gd name="connsiteX193" fmla="*/ 4569923 w 6006665"/>
                  <a:gd name="connsiteY193" fmla="*/ 1940685 h 3006470"/>
                  <a:gd name="connsiteX194" fmla="*/ 4520081 w 6006665"/>
                  <a:gd name="connsiteY194" fmla="*/ 1931099 h 3006470"/>
                  <a:gd name="connsiteX195" fmla="*/ 4475025 w 6006665"/>
                  <a:gd name="connsiteY195" fmla="*/ 1961137 h 3006470"/>
                  <a:gd name="connsiteX196" fmla="*/ 4464394 w 6006665"/>
                  <a:gd name="connsiteY196" fmla="*/ 1960286 h 3006470"/>
                  <a:gd name="connsiteX197" fmla="*/ 4463118 w 6006665"/>
                  <a:gd name="connsiteY197" fmla="*/ 1961137 h 3006470"/>
                  <a:gd name="connsiteX198" fmla="*/ 4422448 w 6006665"/>
                  <a:gd name="connsiteY198" fmla="*/ 1927536 h 3006470"/>
                  <a:gd name="connsiteX199" fmla="*/ 4350624 w 6006665"/>
                  <a:gd name="connsiteY199" fmla="*/ 1917022 h 3006470"/>
                  <a:gd name="connsiteX200" fmla="*/ 4306579 w 6006665"/>
                  <a:gd name="connsiteY200" fmla="*/ 1945362 h 3006470"/>
                  <a:gd name="connsiteX201" fmla="*/ 4282811 w 6006665"/>
                  <a:gd name="connsiteY201" fmla="*/ 1972100 h 3006470"/>
                  <a:gd name="connsiteX202" fmla="*/ 4237290 w 6006665"/>
                  <a:gd name="connsiteY202" fmla="*/ 1993297 h 3006470"/>
                  <a:gd name="connsiteX203" fmla="*/ 4211507 w 6006665"/>
                  <a:gd name="connsiteY203" fmla="*/ 2046374 h 3006470"/>
                  <a:gd name="connsiteX204" fmla="*/ 4161046 w 6006665"/>
                  <a:gd name="connsiteY204" fmla="*/ 2105661 h 3006470"/>
                  <a:gd name="connsiteX205" fmla="*/ 4077810 w 6006665"/>
                  <a:gd name="connsiteY205" fmla="*/ 2144418 h 3006470"/>
                  <a:gd name="connsiteX206" fmla="*/ 4039187 w 6006665"/>
                  <a:gd name="connsiteY206" fmla="*/ 2203838 h 3006470"/>
                  <a:gd name="connsiteX207" fmla="*/ 3993086 w 6006665"/>
                  <a:gd name="connsiteY207" fmla="*/ 2224750 h 3006470"/>
                  <a:gd name="connsiteX208" fmla="*/ 3993215 w 6006665"/>
                  <a:gd name="connsiteY208" fmla="*/ 2264821 h 3006470"/>
                  <a:gd name="connsiteX209" fmla="*/ 4038712 w 6006665"/>
                  <a:gd name="connsiteY209" fmla="*/ 2267919 h 3006470"/>
                  <a:gd name="connsiteX210" fmla="*/ 4059164 w 6006665"/>
                  <a:gd name="connsiteY210" fmla="*/ 2311096 h 3006470"/>
                  <a:gd name="connsiteX211" fmla="*/ 4087782 w 6006665"/>
                  <a:gd name="connsiteY211" fmla="*/ 2319513 h 3006470"/>
                  <a:gd name="connsiteX212" fmla="*/ 4106341 w 6006665"/>
                  <a:gd name="connsiteY212" fmla="*/ 2290644 h 3006470"/>
                  <a:gd name="connsiteX213" fmla="*/ 4117411 w 6006665"/>
                  <a:gd name="connsiteY213" fmla="*/ 2291946 h 3006470"/>
                  <a:gd name="connsiteX214" fmla="*/ 4118248 w 6006665"/>
                  <a:gd name="connsiteY214" fmla="*/ 2290644 h 3006470"/>
                  <a:gd name="connsiteX215" fmla="*/ 4156880 w 6006665"/>
                  <a:gd name="connsiteY215" fmla="*/ 2295189 h 3006470"/>
                  <a:gd name="connsiteX216" fmla="*/ 4211419 w 6006665"/>
                  <a:gd name="connsiteY216" fmla="*/ 2365635 h 3006470"/>
                  <a:gd name="connsiteX217" fmla="*/ 4215964 w 6006665"/>
                  <a:gd name="connsiteY217" fmla="*/ 2413357 h 3006470"/>
                  <a:gd name="connsiteX218" fmla="*/ 4184149 w 6006665"/>
                  <a:gd name="connsiteY218" fmla="*/ 2472441 h 3006470"/>
                  <a:gd name="connsiteX219" fmla="*/ 4220019 w 6006665"/>
                  <a:gd name="connsiteY219" fmla="*/ 2567281 h 3006470"/>
                  <a:gd name="connsiteX220" fmla="*/ 4161425 w 6006665"/>
                  <a:gd name="connsiteY220" fmla="*/ 2629241 h 3006470"/>
                  <a:gd name="connsiteX221" fmla="*/ 4133552 w 6006665"/>
                  <a:gd name="connsiteY221" fmla="*/ 2708778 h 3006470"/>
                  <a:gd name="connsiteX222" fmla="*/ 4097796 w 6006665"/>
                  <a:gd name="connsiteY222" fmla="*/ 2747409 h 3006470"/>
                  <a:gd name="connsiteX223" fmla="*/ 4043257 w 6006665"/>
                  <a:gd name="connsiteY223" fmla="*/ 2806493 h 3006470"/>
                  <a:gd name="connsiteX224" fmla="*/ 3995535 w 6006665"/>
                  <a:gd name="connsiteY224" fmla="*/ 2865577 h 3006470"/>
                  <a:gd name="connsiteX225" fmla="*/ 3975083 w 6006665"/>
                  <a:gd name="connsiteY225" fmla="*/ 2897392 h 3006470"/>
                  <a:gd name="connsiteX226" fmla="*/ 3925089 w 6006665"/>
                  <a:gd name="connsiteY226" fmla="*/ 2924661 h 3006470"/>
                  <a:gd name="connsiteX227" fmla="*/ 3913182 w 6006665"/>
                  <a:gd name="connsiteY227" fmla="*/ 2924661 h 3006470"/>
                  <a:gd name="connsiteX228" fmla="*/ 3904637 w 6006665"/>
                  <a:gd name="connsiteY228" fmla="*/ 2924661 h 3006470"/>
                  <a:gd name="connsiteX229" fmla="*/ 3892729 w 6006665"/>
                  <a:gd name="connsiteY229" fmla="*/ 2924661 h 3006470"/>
                  <a:gd name="connsiteX230" fmla="*/ 3871063 w 6006665"/>
                  <a:gd name="connsiteY230" fmla="*/ 2908412 h 3006470"/>
                  <a:gd name="connsiteX231" fmla="*/ 3829645 w 6006665"/>
                  <a:gd name="connsiteY231" fmla="*/ 2936024 h 3006470"/>
                  <a:gd name="connsiteX232" fmla="*/ 3822828 w 6006665"/>
                  <a:gd name="connsiteY232" fmla="*/ 2956476 h 3006470"/>
                  <a:gd name="connsiteX233" fmla="*/ 3818283 w 6006665"/>
                  <a:gd name="connsiteY233" fmla="*/ 2947386 h 3006470"/>
                  <a:gd name="connsiteX234" fmla="*/ 3818283 w 6006665"/>
                  <a:gd name="connsiteY234" fmla="*/ 2935660 h 3006470"/>
                  <a:gd name="connsiteX235" fmla="*/ 3817738 w 6006665"/>
                  <a:gd name="connsiteY235" fmla="*/ 2936024 h 3006470"/>
                  <a:gd name="connsiteX236" fmla="*/ 3810921 w 6006665"/>
                  <a:gd name="connsiteY236" fmla="*/ 2956476 h 3006470"/>
                  <a:gd name="connsiteX237" fmla="*/ 3806376 w 6006665"/>
                  <a:gd name="connsiteY237" fmla="*/ 2947386 h 3006470"/>
                  <a:gd name="connsiteX238" fmla="*/ 3806376 w 6006665"/>
                  <a:gd name="connsiteY238" fmla="*/ 2920116 h 3006470"/>
                  <a:gd name="connsiteX239" fmla="*/ 3818283 w 6006665"/>
                  <a:gd name="connsiteY239" fmla="*/ 2920116 h 3006470"/>
                  <a:gd name="connsiteX240" fmla="*/ 3826828 w 6006665"/>
                  <a:gd name="connsiteY240" fmla="*/ 2920116 h 3006470"/>
                  <a:gd name="connsiteX241" fmla="*/ 3833645 w 6006665"/>
                  <a:gd name="connsiteY241" fmla="*/ 2861032 h 3006470"/>
                  <a:gd name="connsiteX242" fmla="*/ 3822283 w 6006665"/>
                  <a:gd name="connsiteY242" fmla="*/ 2817856 h 3006470"/>
                  <a:gd name="connsiteX243" fmla="*/ 3849553 w 6006665"/>
                  <a:gd name="connsiteY243" fmla="*/ 2795131 h 3006470"/>
                  <a:gd name="connsiteX244" fmla="*/ 3858814 w 6006665"/>
                  <a:gd name="connsiteY244" fmla="*/ 2797336 h 3006470"/>
                  <a:gd name="connsiteX245" fmla="*/ 3861460 w 6006665"/>
                  <a:gd name="connsiteY245" fmla="*/ 2795131 h 3006470"/>
                  <a:gd name="connsiteX246" fmla="*/ 3898487 w 6006665"/>
                  <a:gd name="connsiteY246" fmla="*/ 2803947 h 3006470"/>
                  <a:gd name="connsiteX247" fmla="*/ 3919999 w 6006665"/>
                  <a:gd name="connsiteY247" fmla="*/ 2758772 h 3006470"/>
                  <a:gd name="connsiteX248" fmla="*/ 3935906 w 6006665"/>
                  <a:gd name="connsiteY248" fmla="*/ 2699687 h 3006470"/>
                  <a:gd name="connsiteX249" fmla="*/ 3947269 w 6006665"/>
                  <a:gd name="connsiteY249" fmla="*/ 2676963 h 3006470"/>
                  <a:gd name="connsiteX250" fmla="*/ 3966292 w 6006665"/>
                  <a:gd name="connsiteY250" fmla="*/ 2632575 h 3006470"/>
                  <a:gd name="connsiteX251" fmla="*/ 3915999 w 6006665"/>
                  <a:gd name="connsiteY251" fmla="*/ 2645148 h 3006470"/>
                  <a:gd name="connsiteX252" fmla="*/ 3888729 w 6006665"/>
                  <a:gd name="connsiteY252" fmla="*/ 2667873 h 3006470"/>
                  <a:gd name="connsiteX253" fmla="*/ 3876822 w 6006665"/>
                  <a:gd name="connsiteY253" fmla="*/ 2667873 h 3006470"/>
                  <a:gd name="connsiteX254" fmla="*/ 3829645 w 6006665"/>
                  <a:gd name="connsiteY254" fmla="*/ 2667873 h 3006470"/>
                  <a:gd name="connsiteX255" fmla="*/ 3817738 w 6006665"/>
                  <a:gd name="connsiteY255" fmla="*/ 2667873 h 3006470"/>
                  <a:gd name="connsiteX256" fmla="*/ 3801831 w 6006665"/>
                  <a:gd name="connsiteY256" fmla="*/ 2613334 h 3006470"/>
                  <a:gd name="connsiteX257" fmla="*/ 3758654 w 6006665"/>
                  <a:gd name="connsiteY257" fmla="*/ 2574702 h 3006470"/>
                  <a:gd name="connsiteX258" fmla="*/ 3692753 w 6006665"/>
                  <a:gd name="connsiteY258" fmla="*/ 2558795 h 3006470"/>
                  <a:gd name="connsiteX259" fmla="*/ 3683663 w 6006665"/>
                  <a:gd name="connsiteY259" fmla="*/ 2499711 h 3006470"/>
                  <a:gd name="connsiteX260" fmla="*/ 3672301 w 6006665"/>
                  <a:gd name="connsiteY260" fmla="*/ 2467896 h 3006470"/>
                  <a:gd name="connsiteX261" fmla="*/ 3656393 w 6006665"/>
                  <a:gd name="connsiteY261" fmla="*/ 2440627 h 3006470"/>
                  <a:gd name="connsiteX262" fmla="*/ 3633669 w 6006665"/>
                  <a:gd name="connsiteY262" fmla="*/ 2381542 h 3006470"/>
                  <a:gd name="connsiteX263" fmla="*/ 3601854 w 6006665"/>
                  <a:gd name="connsiteY263" fmla="*/ 2361090 h 3006470"/>
                  <a:gd name="connsiteX264" fmla="*/ 3545995 w 6006665"/>
                  <a:gd name="connsiteY264" fmla="*/ 2339606 h 3006470"/>
                  <a:gd name="connsiteX265" fmla="*/ 3506955 w 6006665"/>
                  <a:gd name="connsiteY265" fmla="*/ 2345183 h 3006470"/>
                  <a:gd name="connsiteX266" fmla="*/ 3463779 w 6006665"/>
                  <a:gd name="connsiteY266" fmla="*/ 2354273 h 3006470"/>
                  <a:gd name="connsiteX267" fmla="*/ 3431964 w 6006665"/>
                  <a:gd name="connsiteY267" fmla="*/ 2381542 h 3006470"/>
                  <a:gd name="connsiteX268" fmla="*/ 3452416 w 6006665"/>
                  <a:gd name="connsiteY268" fmla="*/ 2397450 h 3006470"/>
                  <a:gd name="connsiteX269" fmla="*/ 3452416 w 6006665"/>
                  <a:gd name="connsiteY269" fmla="*/ 2429264 h 3006470"/>
                  <a:gd name="connsiteX270" fmla="*/ 3431964 w 6006665"/>
                  <a:gd name="connsiteY270" fmla="*/ 2451989 h 3006470"/>
                  <a:gd name="connsiteX271" fmla="*/ 3400150 w 6006665"/>
                  <a:gd name="connsiteY271" fmla="*/ 2511073 h 3006470"/>
                  <a:gd name="connsiteX272" fmla="*/ 3400150 w 6006665"/>
                  <a:gd name="connsiteY272" fmla="*/ 2538343 h 3006470"/>
                  <a:gd name="connsiteX273" fmla="*/ 3350155 w 6006665"/>
                  <a:gd name="connsiteY273" fmla="*/ 2570157 h 3006470"/>
                  <a:gd name="connsiteX274" fmla="*/ 3342342 w 6006665"/>
                  <a:gd name="connsiteY274" fmla="*/ 2567553 h 3006470"/>
                  <a:gd name="connsiteX275" fmla="*/ 3338249 w 6006665"/>
                  <a:gd name="connsiteY275" fmla="*/ 2570157 h 3006470"/>
                  <a:gd name="connsiteX276" fmla="*/ 3290527 w 6006665"/>
                  <a:gd name="connsiteY276" fmla="*/ 2554250 h 3006470"/>
                  <a:gd name="connsiteX277" fmla="*/ 3259257 w 6006665"/>
                  <a:gd name="connsiteY277" fmla="*/ 2554250 h 3006470"/>
                  <a:gd name="connsiteX278" fmla="*/ 3247350 w 6006665"/>
                  <a:gd name="connsiteY278" fmla="*/ 2554250 h 3006470"/>
                  <a:gd name="connsiteX279" fmla="*/ 3231443 w 6006665"/>
                  <a:gd name="connsiteY279" fmla="*/ 2538343 h 3006470"/>
                  <a:gd name="connsiteX280" fmla="*/ 3213271 w 6006665"/>
                  <a:gd name="connsiteY280" fmla="*/ 2533799 h 3006470"/>
                  <a:gd name="connsiteX281" fmla="*/ 3168359 w 6006665"/>
                  <a:gd name="connsiteY281" fmla="*/ 2570157 h 3006470"/>
                  <a:gd name="connsiteX282" fmla="*/ 3120637 w 6006665"/>
                  <a:gd name="connsiteY282" fmla="*/ 2581519 h 3006470"/>
                  <a:gd name="connsiteX283" fmla="*/ 3082005 w 6006665"/>
                  <a:gd name="connsiteY283" fmla="*/ 2597427 h 3006470"/>
                  <a:gd name="connsiteX284" fmla="*/ 3074460 w 6006665"/>
                  <a:gd name="connsiteY284" fmla="*/ 2595630 h 3006470"/>
                  <a:gd name="connsiteX285" fmla="*/ 3070098 w 6006665"/>
                  <a:gd name="connsiteY285" fmla="*/ 2597427 h 3006470"/>
                  <a:gd name="connsiteX286" fmla="*/ 3022376 w 6006665"/>
                  <a:gd name="connsiteY286" fmla="*/ 2586064 h 3006470"/>
                  <a:gd name="connsiteX287" fmla="*/ 3000196 w 6006665"/>
                  <a:gd name="connsiteY287" fmla="*/ 2586064 h 3006470"/>
                  <a:gd name="connsiteX288" fmla="*/ 2988289 w 6006665"/>
                  <a:gd name="connsiteY288" fmla="*/ 2586064 h 3006470"/>
                  <a:gd name="connsiteX289" fmla="*/ 2967837 w 6006665"/>
                  <a:gd name="connsiteY289" fmla="*/ 2554250 h 3006470"/>
                  <a:gd name="connsiteX290" fmla="*/ 2929205 w 6006665"/>
                  <a:gd name="connsiteY290" fmla="*/ 2526980 h 3006470"/>
                  <a:gd name="connsiteX291" fmla="*/ 2902153 w 6006665"/>
                  <a:gd name="connsiteY291" fmla="*/ 2523116 h 3006470"/>
                  <a:gd name="connsiteX292" fmla="*/ 2861576 w 6006665"/>
                  <a:gd name="connsiteY292" fmla="*/ 2526980 h 3006470"/>
                  <a:gd name="connsiteX293" fmla="*/ 2822944 w 6006665"/>
                  <a:gd name="connsiteY293" fmla="*/ 2538343 h 3006470"/>
                  <a:gd name="connsiteX294" fmla="*/ 2818139 w 6006665"/>
                  <a:gd name="connsiteY294" fmla="*/ 2536254 h 3006470"/>
                  <a:gd name="connsiteX295" fmla="*/ 2811037 w 6006665"/>
                  <a:gd name="connsiteY295" fmla="*/ 2538343 h 3006470"/>
                  <a:gd name="connsiteX296" fmla="*/ 2758770 w 6006665"/>
                  <a:gd name="connsiteY296" fmla="*/ 2515618 h 3006470"/>
                  <a:gd name="connsiteX297" fmla="*/ 2751953 w 6006665"/>
                  <a:gd name="connsiteY297" fmla="*/ 2472441 h 3006470"/>
                  <a:gd name="connsiteX298" fmla="*/ 2708776 w 6006665"/>
                  <a:gd name="connsiteY298" fmla="*/ 2456534 h 3006470"/>
                  <a:gd name="connsiteX299" fmla="*/ 2676962 w 6006665"/>
                  <a:gd name="connsiteY299" fmla="*/ 2451989 h 3006470"/>
                  <a:gd name="connsiteX300" fmla="*/ 2642534 w 6006665"/>
                  <a:gd name="connsiteY300" fmla="*/ 2430245 h 3006470"/>
                  <a:gd name="connsiteX301" fmla="*/ 2609333 w 6006665"/>
                  <a:gd name="connsiteY301" fmla="*/ 2488348 h 3006470"/>
                  <a:gd name="connsiteX302" fmla="*/ 2625240 w 6006665"/>
                  <a:gd name="connsiteY302" fmla="*/ 2522435 h 3006470"/>
                  <a:gd name="connsiteX303" fmla="*/ 2586608 w 6006665"/>
                  <a:gd name="connsiteY303" fmla="*/ 2558795 h 3006470"/>
                  <a:gd name="connsiteX304" fmla="*/ 2577105 w 6006665"/>
                  <a:gd name="connsiteY304" fmla="*/ 2556532 h 3006470"/>
                  <a:gd name="connsiteX305" fmla="*/ 2574701 w 6006665"/>
                  <a:gd name="connsiteY305" fmla="*/ 2558795 h 3006470"/>
                  <a:gd name="connsiteX306" fmla="*/ 2526979 w 6006665"/>
                  <a:gd name="connsiteY306" fmla="*/ 2547432 h 3006470"/>
                  <a:gd name="connsiteX307" fmla="*/ 2490620 w 6006665"/>
                  <a:gd name="connsiteY307" fmla="*/ 2542887 h 3006470"/>
                  <a:gd name="connsiteX308" fmla="*/ 2463350 w 6006665"/>
                  <a:gd name="connsiteY308" fmla="*/ 2515618 h 3006470"/>
                  <a:gd name="connsiteX309" fmla="*/ 2436625 w 6006665"/>
                  <a:gd name="connsiteY309" fmla="*/ 2515618 h 3006470"/>
                  <a:gd name="connsiteX310" fmla="*/ 2424718 w 6006665"/>
                  <a:gd name="connsiteY310" fmla="*/ 2515618 h 3006470"/>
                  <a:gd name="connsiteX311" fmla="*/ 2398858 w 6006665"/>
                  <a:gd name="connsiteY311" fmla="*/ 2502687 h 3006470"/>
                  <a:gd name="connsiteX312" fmla="*/ 2350272 w 6006665"/>
                  <a:gd name="connsiteY312" fmla="*/ 2526980 h 3006470"/>
                  <a:gd name="connsiteX313" fmla="*/ 2282098 w 6006665"/>
                  <a:gd name="connsiteY313" fmla="*/ 2574702 h 3006470"/>
                  <a:gd name="connsiteX314" fmla="*/ 2238921 w 6006665"/>
                  <a:gd name="connsiteY314" fmla="*/ 2586064 h 3006470"/>
                  <a:gd name="connsiteX315" fmla="*/ 2227559 w 6006665"/>
                  <a:gd name="connsiteY315" fmla="*/ 2590609 h 3006470"/>
                  <a:gd name="connsiteX316" fmla="*/ 2225178 w 6006665"/>
                  <a:gd name="connsiteY316" fmla="*/ 2586799 h 3006470"/>
                  <a:gd name="connsiteX317" fmla="*/ 2215652 w 6006665"/>
                  <a:gd name="connsiteY317" fmla="*/ 2590609 h 3006470"/>
                  <a:gd name="connsiteX318" fmla="*/ 2193596 w 6006665"/>
                  <a:gd name="connsiteY318" fmla="*/ 2555320 h 3006470"/>
                  <a:gd name="connsiteX319" fmla="*/ 2157112 w 6006665"/>
                  <a:gd name="connsiteY319" fmla="*/ 2558795 h 3006470"/>
                  <a:gd name="connsiteX320" fmla="*/ 2156291 w 6006665"/>
                  <a:gd name="connsiteY320" fmla="*/ 2557739 h 3006470"/>
                  <a:gd name="connsiteX321" fmla="*/ 2145205 w 6006665"/>
                  <a:gd name="connsiteY321" fmla="*/ 2558795 h 3006470"/>
                  <a:gd name="connsiteX322" fmla="*/ 2129298 w 6006665"/>
                  <a:gd name="connsiteY322" fmla="*/ 2538343 h 3006470"/>
                  <a:gd name="connsiteX323" fmla="*/ 2102029 w 6006665"/>
                  <a:gd name="connsiteY323" fmla="*/ 2526980 h 3006470"/>
                  <a:gd name="connsiteX324" fmla="*/ 2086121 w 6006665"/>
                  <a:gd name="connsiteY324" fmla="*/ 2495166 h 3006470"/>
                  <a:gd name="connsiteX325" fmla="*/ 2070005 w 6006665"/>
                  <a:gd name="connsiteY325" fmla="*/ 2486212 h 3006470"/>
                  <a:gd name="connsiteX326" fmla="*/ 2027582 w 6006665"/>
                  <a:gd name="connsiteY326" fmla="*/ 2499711 h 3006470"/>
                  <a:gd name="connsiteX327" fmla="*/ 2023845 w 6006665"/>
                  <a:gd name="connsiteY327" fmla="*/ 2497111 h 3006470"/>
                  <a:gd name="connsiteX328" fmla="*/ 2015675 w 6006665"/>
                  <a:gd name="connsiteY328" fmla="*/ 2499711 h 3006470"/>
                  <a:gd name="connsiteX329" fmla="*/ 1971363 w 6006665"/>
                  <a:gd name="connsiteY329" fmla="*/ 2468885 h 3006470"/>
                  <a:gd name="connsiteX330" fmla="*/ 1952591 w 6006665"/>
                  <a:gd name="connsiteY330" fmla="*/ 2495166 h 3006470"/>
                  <a:gd name="connsiteX331" fmla="*/ 1947518 w 6006665"/>
                  <a:gd name="connsiteY331" fmla="*/ 2485599 h 3006470"/>
                  <a:gd name="connsiteX332" fmla="*/ 1940684 w 6006665"/>
                  <a:gd name="connsiteY332" fmla="*/ 2495166 h 3006470"/>
                  <a:gd name="connsiteX333" fmla="*/ 1861147 w 6006665"/>
                  <a:gd name="connsiteY333" fmla="*/ 2345183 h 3006470"/>
                  <a:gd name="connsiteX334" fmla="*/ 1811153 w 6006665"/>
                  <a:gd name="connsiteY334" fmla="*/ 2295189 h 3006470"/>
                  <a:gd name="connsiteX335" fmla="*/ 1813950 w 6006665"/>
                  <a:gd name="connsiteY335" fmla="*/ 2292043 h 3006470"/>
                  <a:gd name="connsiteX336" fmla="*/ 1748069 w 6006665"/>
                  <a:gd name="connsiteY336" fmla="*/ 2333821 h 3006470"/>
                  <a:gd name="connsiteX337" fmla="*/ 1711709 w 6006665"/>
                  <a:gd name="connsiteY337" fmla="*/ 2338366 h 3006470"/>
                  <a:gd name="connsiteX338" fmla="*/ 1711926 w 6006665"/>
                  <a:gd name="connsiteY338" fmla="*/ 2336850 h 3006470"/>
                  <a:gd name="connsiteX339" fmla="*/ 1699803 w 6006665"/>
                  <a:gd name="connsiteY339" fmla="*/ 2338366 h 3006470"/>
                  <a:gd name="connsiteX340" fmla="*/ 1704347 w 6006665"/>
                  <a:gd name="connsiteY340" fmla="*/ 2306551 h 3006470"/>
                  <a:gd name="connsiteX341" fmla="*/ 1662460 w 6006665"/>
                  <a:gd name="connsiteY341" fmla="*/ 2288600 h 3006470"/>
                  <a:gd name="connsiteX342" fmla="*/ 1629901 w 6006665"/>
                  <a:gd name="connsiteY342" fmla="*/ 2302006 h 3006470"/>
                  <a:gd name="connsiteX343" fmla="*/ 1629300 w 6006665"/>
                  <a:gd name="connsiteY343" fmla="*/ 2297351 h 3006470"/>
                  <a:gd name="connsiteX344" fmla="*/ 1617994 w 6006665"/>
                  <a:gd name="connsiteY344" fmla="*/ 2302006 h 3006470"/>
                  <a:gd name="connsiteX345" fmla="*/ 1608904 w 6006665"/>
                  <a:gd name="connsiteY345" fmla="*/ 2231560 h 3006470"/>
                  <a:gd name="connsiteX346" fmla="*/ 1552684 w 6006665"/>
                  <a:gd name="connsiteY346" fmla="*/ 2221867 h 3006470"/>
                  <a:gd name="connsiteX347" fmla="*/ 1518550 w 6006665"/>
                  <a:gd name="connsiteY347" fmla="*/ 2247467 h 3006470"/>
                  <a:gd name="connsiteX348" fmla="*/ 1425379 w 6006665"/>
                  <a:gd name="connsiteY348" fmla="*/ 2267919 h 3006470"/>
                  <a:gd name="connsiteX349" fmla="*/ 1409472 w 6006665"/>
                  <a:gd name="connsiteY349" fmla="*/ 2286099 h 3006470"/>
                  <a:gd name="connsiteX350" fmla="*/ 1270852 w 6006665"/>
                  <a:gd name="connsiteY350" fmla="*/ 2306551 h 3006470"/>
                  <a:gd name="connsiteX351" fmla="*/ 1254945 w 6006665"/>
                  <a:gd name="connsiteY351" fmla="*/ 2327003 h 3006470"/>
                  <a:gd name="connsiteX352" fmla="*/ 1282214 w 6006665"/>
                  <a:gd name="connsiteY352" fmla="*/ 2370180 h 3006470"/>
                  <a:gd name="connsiteX353" fmla="*/ 1243582 w 6006665"/>
                  <a:gd name="connsiteY353" fmla="*/ 2386087 h 3006470"/>
                  <a:gd name="connsiteX354" fmla="*/ 1254945 w 6006665"/>
                  <a:gd name="connsiteY354" fmla="*/ 2404267 h 3006470"/>
                  <a:gd name="connsiteX355" fmla="*/ 1216313 w 6006665"/>
                  <a:gd name="connsiteY355" fmla="*/ 2429264 h 3006470"/>
                  <a:gd name="connsiteX356" fmla="*/ 1275397 w 6006665"/>
                  <a:gd name="connsiteY356" fmla="*/ 2472441 h 3006470"/>
                  <a:gd name="connsiteX357" fmla="*/ 1270852 w 6006665"/>
                  <a:gd name="connsiteY357" fmla="*/ 2499711 h 3006470"/>
                  <a:gd name="connsiteX358" fmla="*/ 1259108 w 6006665"/>
                  <a:gd name="connsiteY358" fmla="*/ 2498732 h 3006470"/>
                  <a:gd name="connsiteX359" fmla="*/ 1258945 w 6006665"/>
                  <a:gd name="connsiteY359" fmla="*/ 2499711 h 3006470"/>
                  <a:gd name="connsiteX360" fmla="*/ 1215644 w 6006665"/>
                  <a:gd name="connsiteY360" fmla="*/ 2496102 h 3006470"/>
                  <a:gd name="connsiteX361" fmla="*/ 1204950 w 6006665"/>
                  <a:gd name="connsiteY361" fmla="*/ 2511073 h 3006470"/>
                  <a:gd name="connsiteX362" fmla="*/ 1196495 w 6006665"/>
                  <a:gd name="connsiteY362" fmla="*/ 2506241 h 3006470"/>
                  <a:gd name="connsiteX363" fmla="*/ 1193043 w 6006665"/>
                  <a:gd name="connsiteY363" fmla="*/ 2511073 h 3006470"/>
                  <a:gd name="connsiteX364" fmla="*/ 1145322 w 6006665"/>
                  <a:gd name="connsiteY364" fmla="*/ 2483803 h 3006470"/>
                  <a:gd name="connsiteX365" fmla="*/ 1098145 w 6006665"/>
                  <a:gd name="connsiteY365" fmla="*/ 2483803 h 3006470"/>
                  <a:gd name="connsiteX366" fmla="*/ 1061785 w 6006665"/>
                  <a:gd name="connsiteY366" fmla="*/ 2511073 h 3006470"/>
                  <a:gd name="connsiteX367" fmla="*/ 1055322 w 6006665"/>
                  <a:gd name="connsiteY367" fmla="*/ 2506990 h 3006470"/>
                  <a:gd name="connsiteX368" fmla="*/ 1049878 w 6006665"/>
                  <a:gd name="connsiteY368" fmla="*/ 2511073 h 3006470"/>
                  <a:gd name="connsiteX369" fmla="*/ 1006701 w 6006665"/>
                  <a:gd name="connsiteY369" fmla="*/ 2483803 h 3006470"/>
                  <a:gd name="connsiteX370" fmla="*/ 924893 w 6006665"/>
                  <a:gd name="connsiteY370" fmla="*/ 2447444 h 3006470"/>
                  <a:gd name="connsiteX371" fmla="*/ 877716 w 6006665"/>
                  <a:gd name="connsiteY371" fmla="*/ 2447444 h 3006470"/>
                  <a:gd name="connsiteX372" fmla="*/ 802724 w 6006665"/>
                  <a:gd name="connsiteY372" fmla="*/ 2511073 h 3006470"/>
                  <a:gd name="connsiteX373" fmla="*/ 798179 w 6006665"/>
                  <a:gd name="connsiteY373" fmla="*/ 2554250 h 3006470"/>
                  <a:gd name="connsiteX374" fmla="*/ 787406 w 6006665"/>
                  <a:gd name="connsiteY374" fmla="*/ 2543477 h 3006470"/>
                  <a:gd name="connsiteX375" fmla="*/ 786272 w 6006665"/>
                  <a:gd name="connsiteY375" fmla="*/ 2554250 h 3006470"/>
                  <a:gd name="connsiteX376" fmla="*/ 756063 w 6006665"/>
                  <a:gd name="connsiteY376" fmla="*/ 2524040 h 3006470"/>
                  <a:gd name="connsiteX377" fmla="*/ 732278 w 6006665"/>
                  <a:gd name="connsiteY377" fmla="*/ 2581519 h 3006470"/>
                  <a:gd name="connsiteX378" fmla="*/ 743640 w 6006665"/>
                  <a:gd name="connsiteY378" fmla="*/ 2590609 h 3006470"/>
                  <a:gd name="connsiteX379" fmla="*/ 723188 w 6006665"/>
                  <a:gd name="connsiteY379" fmla="*/ 2633786 h 3006470"/>
                  <a:gd name="connsiteX380" fmla="*/ 747026 w 6006665"/>
                  <a:gd name="connsiteY380" fmla="*/ 2670627 h 3006470"/>
                  <a:gd name="connsiteX381" fmla="*/ 763548 w 6006665"/>
                  <a:gd name="connsiteY381" fmla="*/ 2667873 h 3006470"/>
                  <a:gd name="connsiteX382" fmla="*/ 764871 w 6006665"/>
                  <a:gd name="connsiteY382" fmla="*/ 2669637 h 3006470"/>
                  <a:gd name="connsiteX383" fmla="*/ 775455 w 6006665"/>
                  <a:gd name="connsiteY383" fmla="*/ 2667873 h 3006470"/>
                  <a:gd name="connsiteX384" fmla="*/ 802724 w 6006665"/>
                  <a:gd name="connsiteY384" fmla="*/ 2704232 h 3006470"/>
                  <a:gd name="connsiteX385" fmla="*/ 798179 w 6006665"/>
                  <a:gd name="connsiteY385" fmla="*/ 2731502 h 3006470"/>
                  <a:gd name="connsiteX386" fmla="*/ 818632 w 6006665"/>
                  <a:gd name="connsiteY386" fmla="*/ 2742864 h 3006470"/>
                  <a:gd name="connsiteX387" fmla="*/ 802724 w 6006665"/>
                  <a:gd name="connsiteY387" fmla="*/ 2774679 h 3006470"/>
                  <a:gd name="connsiteX388" fmla="*/ 766365 w 6006665"/>
                  <a:gd name="connsiteY388" fmla="*/ 2779224 h 3006470"/>
                  <a:gd name="connsiteX389" fmla="*/ 727733 w 6006665"/>
                  <a:gd name="connsiteY389" fmla="*/ 2838308 h 3006470"/>
                  <a:gd name="connsiteX390" fmla="*/ 759548 w 6006665"/>
                  <a:gd name="connsiteY390" fmla="*/ 2881485 h 3006470"/>
                  <a:gd name="connsiteX391" fmla="*/ 759548 w 6006665"/>
                  <a:gd name="connsiteY391" fmla="*/ 2920116 h 3006470"/>
                  <a:gd name="connsiteX392" fmla="*/ 798179 w 6006665"/>
                  <a:gd name="connsiteY392" fmla="*/ 2979201 h 3006470"/>
                  <a:gd name="connsiteX393" fmla="*/ 775455 w 6006665"/>
                  <a:gd name="connsiteY393" fmla="*/ 2995108 h 3006470"/>
                  <a:gd name="connsiteX394" fmla="*/ 770910 w 6006665"/>
                  <a:gd name="connsiteY394" fmla="*/ 3006470 h 3006470"/>
                  <a:gd name="connsiteX395" fmla="*/ 759003 w 6006665"/>
                  <a:gd name="connsiteY395" fmla="*/ 3006470 h 3006470"/>
                  <a:gd name="connsiteX396" fmla="*/ 755003 w 6006665"/>
                  <a:gd name="connsiteY396" fmla="*/ 3006470 h 3006470"/>
                  <a:gd name="connsiteX397" fmla="*/ 743096 w 6006665"/>
                  <a:gd name="connsiteY397" fmla="*/ 3006470 h 3006470"/>
                  <a:gd name="connsiteX398" fmla="*/ 715826 w 6006665"/>
                  <a:gd name="connsiteY398" fmla="*/ 2972383 h 3006470"/>
                  <a:gd name="connsiteX399" fmla="*/ 704464 w 6006665"/>
                  <a:gd name="connsiteY399" fmla="*/ 2972383 h 3006470"/>
                  <a:gd name="connsiteX400" fmla="*/ 684012 w 6006665"/>
                  <a:gd name="connsiteY400" fmla="*/ 2963293 h 3006470"/>
                  <a:gd name="connsiteX401" fmla="*/ 672649 w 6006665"/>
                  <a:gd name="connsiteY401" fmla="*/ 2940569 h 3006470"/>
                  <a:gd name="connsiteX402" fmla="*/ 645222 w 6006665"/>
                  <a:gd name="connsiteY402" fmla="*/ 2932732 h 3006470"/>
                  <a:gd name="connsiteX403" fmla="*/ 625472 w 6006665"/>
                  <a:gd name="connsiteY403" fmla="*/ 2936024 h 3006470"/>
                  <a:gd name="connsiteX404" fmla="*/ 623771 w 6006665"/>
                  <a:gd name="connsiteY404" fmla="*/ 2934323 h 3006470"/>
                  <a:gd name="connsiteX405" fmla="*/ 613565 w 6006665"/>
                  <a:gd name="connsiteY405" fmla="*/ 2936024 h 3006470"/>
                  <a:gd name="connsiteX406" fmla="*/ 609020 w 6006665"/>
                  <a:gd name="connsiteY406" fmla="*/ 2931479 h 3006470"/>
                  <a:gd name="connsiteX407" fmla="*/ 559026 w 6006665"/>
                  <a:gd name="connsiteY407" fmla="*/ 2904209 h 3006470"/>
                  <a:gd name="connsiteX408" fmla="*/ 506760 w 6006665"/>
                  <a:gd name="connsiteY408" fmla="*/ 2897392 h 3006470"/>
                  <a:gd name="connsiteX409" fmla="*/ 483280 w 6006665"/>
                  <a:gd name="connsiteY409" fmla="*/ 2890683 h 3006470"/>
                  <a:gd name="connsiteX410" fmla="*/ 480035 w 6006665"/>
                  <a:gd name="connsiteY410" fmla="*/ 2892847 h 3006470"/>
                  <a:gd name="connsiteX411" fmla="*/ 475042 w 6006665"/>
                  <a:gd name="connsiteY411" fmla="*/ 2888329 h 3006470"/>
                  <a:gd name="connsiteX412" fmla="*/ 474945 w 6006665"/>
                  <a:gd name="connsiteY412" fmla="*/ 2888302 h 3006470"/>
                  <a:gd name="connsiteX413" fmla="*/ 468128 w 6006665"/>
                  <a:gd name="connsiteY413" fmla="*/ 2892847 h 3006470"/>
                  <a:gd name="connsiteX414" fmla="*/ 420406 w 6006665"/>
                  <a:gd name="connsiteY414" fmla="*/ 2849670 h 3006470"/>
                  <a:gd name="connsiteX415" fmla="*/ 381774 w 6006665"/>
                  <a:gd name="connsiteY415" fmla="*/ 2833763 h 3006470"/>
                  <a:gd name="connsiteX416" fmla="*/ 349960 w 6006665"/>
                  <a:gd name="connsiteY416" fmla="*/ 2801948 h 3006470"/>
                  <a:gd name="connsiteX417" fmla="*/ 377229 w 6006665"/>
                  <a:gd name="connsiteY417" fmla="*/ 2795131 h 3006470"/>
                  <a:gd name="connsiteX418" fmla="*/ 404499 w 6006665"/>
                  <a:gd name="connsiteY418" fmla="*/ 2747409 h 3006470"/>
                  <a:gd name="connsiteX419" fmla="*/ 388591 w 6006665"/>
                  <a:gd name="connsiteY419" fmla="*/ 2731502 h 3006470"/>
                  <a:gd name="connsiteX420" fmla="*/ 440858 w 6006665"/>
                  <a:gd name="connsiteY420" fmla="*/ 2704232 h 3006470"/>
                  <a:gd name="connsiteX421" fmla="*/ 440858 w 6006665"/>
                  <a:gd name="connsiteY421" fmla="*/ 2701176 h 3006470"/>
                  <a:gd name="connsiteX422" fmla="*/ 416406 w 6006665"/>
                  <a:gd name="connsiteY422" fmla="*/ 2704232 h 3006470"/>
                  <a:gd name="connsiteX423" fmla="*/ 416406 w 6006665"/>
                  <a:gd name="connsiteY423" fmla="*/ 2702744 h 3006470"/>
                  <a:gd name="connsiteX424" fmla="*/ 404499 w 6006665"/>
                  <a:gd name="connsiteY424" fmla="*/ 2704232 h 3006470"/>
                  <a:gd name="connsiteX425" fmla="*/ 404499 w 6006665"/>
                  <a:gd name="connsiteY425" fmla="*/ 2683780 h 3006470"/>
                  <a:gd name="connsiteX426" fmla="*/ 424951 w 6006665"/>
                  <a:gd name="connsiteY426" fmla="*/ 2667873 h 3006470"/>
                  <a:gd name="connsiteX427" fmla="*/ 463583 w 6006665"/>
                  <a:gd name="connsiteY427" fmla="*/ 2661056 h 3006470"/>
                  <a:gd name="connsiteX428" fmla="*/ 468128 w 6006665"/>
                  <a:gd name="connsiteY428" fmla="*/ 2645148 h 3006470"/>
                  <a:gd name="connsiteX429" fmla="*/ 456765 w 6006665"/>
                  <a:gd name="connsiteY429" fmla="*/ 2613334 h 3006470"/>
                  <a:gd name="connsiteX430" fmla="*/ 474945 w 6006665"/>
                  <a:gd name="connsiteY430" fmla="*/ 2586064 h 3006470"/>
                  <a:gd name="connsiteX431" fmla="*/ 474945 w 6006665"/>
                  <a:gd name="connsiteY431" fmla="*/ 2565612 h 3006470"/>
                  <a:gd name="connsiteX432" fmla="*/ 420406 w 6006665"/>
                  <a:gd name="connsiteY432" fmla="*/ 2547432 h 3006470"/>
                  <a:gd name="connsiteX433" fmla="*/ 409588 w 6006665"/>
                  <a:gd name="connsiteY433" fmla="*/ 2547432 h 3006470"/>
                  <a:gd name="connsiteX434" fmla="*/ 397681 w 6006665"/>
                  <a:gd name="connsiteY434" fmla="*/ 2547432 h 3006470"/>
                  <a:gd name="connsiteX435" fmla="*/ 379485 w 6006665"/>
                  <a:gd name="connsiteY435" fmla="*/ 2525193 h 3006470"/>
                  <a:gd name="connsiteX436" fmla="*/ 357322 w 6006665"/>
                  <a:gd name="connsiteY436" fmla="*/ 2531525 h 3006470"/>
                  <a:gd name="connsiteX437" fmla="*/ 352842 w 6006665"/>
                  <a:gd name="connsiteY437" fmla="*/ 2529403 h 3006470"/>
                  <a:gd name="connsiteX438" fmla="*/ 345415 w 6006665"/>
                  <a:gd name="connsiteY438" fmla="*/ 2531525 h 3006470"/>
                  <a:gd name="connsiteX439" fmla="*/ 302238 w 6006665"/>
                  <a:gd name="connsiteY439" fmla="*/ 2511073 h 3006470"/>
                  <a:gd name="connsiteX440" fmla="*/ 302238 w 6006665"/>
                  <a:gd name="connsiteY440" fmla="*/ 2499711 h 3006470"/>
                  <a:gd name="connsiteX441" fmla="*/ 286331 w 6006665"/>
                  <a:gd name="connsiteY441" fmla="*/ 2472441 h 3006470"/>
                  <a:gd name="connsiteX442" fmla="*/ 270968 w 6006665"/>
                  <a:gd name="connsiteY442" fmla="*/ 2472441 h 3006470"/>
                  <a:gd name="connsiteX443" fmla="*/ 259061 w 6006665"/>
                  <a:gd name="connsiteY443" fmla="*/ 2472441 h 3006470"/>
                  <a:gd name="connsiteX444" fmla="*/ 254516 w 6006665"/>
                  <a:gd name="connsiteY444" fmla="*/ 2456534 h 3006470"/>
                  <a:gd name="connsiteX445" fmla="*/ 263606 w 6006665"/>
                  <a:gd name="connsiteY445" fmla="*/ 2440627 h 3006470"/>
                  <a:gd name="connsiteX446" fmla="*/ 243991 w 6006665"/>
                  <a:gd name="connsiteY446" fmla="*/ 2410114 h 3006470"/>
                  <a:gd name="connsiteX447" fmla="*/ 216429 w 6006665"/>
                  <a:gd name="connsiteY447" fmla="*/ 2413357 h 3006470"/>
                  <a:gd name="connsiteX448" fmla="*/ 212956 w 6006665"/>
                  <a:gd name="connsiteY448" fmla="*/ 2412365 h 3006470"/>
                  <a:gd name="connsiteX449" fmla="*/ 204522 w 6006665"/>
                  <a:gd name="connsiteY449" fmla="*/ 2413357 h 3006470"/>
                  <a:gd name="connsiteX450" fmla="*/ 199623 w 6006665"/>
                  <a:gd name="connsiteY450" fmla="*/ 2411957 h 3006470"/>
                  <a:gd name="connsiteX451" fmla="*/ 195977 w 6006665"/>
                  <a:gd name="connsiteY451" fmla="*/ 2424719 h 3006470"/>
                  <a:gd name="connsiteX452" fmla="*/ 184968 w 6006665"/>
                  <a:gd name="connsiteY452" fmla="*/ 2421574 h 3006470"/>
                  <a:gd name="connsiteX453" fmla="*/ 184070 w 6006665"/>
                  <a:gd name="connsiteY453" fmla="*/ 2424719 h 3006470"/>
                  <a:gd name="connsiteX454" fmla="*/ 168163 w 6006665"/>
                  <a:gd name="connsiteY454" fmla="*/ 2420174 h 3006470"/>
                  <a:gd name="connsiteX455" fmla="*/ 156800 w 6006665"/>
                  <a:gd name="connsiteY455" fmla="*/ 2381542 h 3006470"/>
                  <a:gd name="connsiteX456" fmla="*/ 152255 w 6006665"/>
                  <a:gd name="connsiteY456" fmla="*/ 2365635 h 3006470"/>
                  <a:gd name="connsiteX457" fmla="*/ 156800 w 6006665"/>
                  <a:gd name="connsiteY457" fmla="*/ 2361090 h 3006470"/>
                  <a:gd name="connsiteX458" fmla="*/ 168707 w 6006665"/>
                  <a:gd name="connsiteY458" fmla="*/ 2361090 h 3006470"/>
                  <a:gd name="connsiteX459" fmla="*/ 188615 w 6006665"/>
                  <a:gd name="connsiteY459" fmla="*/ 2361090 h 3006470"/>
                  <a:gd name="connsiteX460" fmla="*/ 199977 w 6006665"/>
                  <a:gd name="connsiteY460" fmla="*/ 2349728 h 3006470"/>
                  <a:gd name="connsiteX461" fmla="*/ 188615 w 6006665"/>
                  <a:gd name="connsiteY461" fmla="*/ 2327003 h 3006470"/>
                  <a:gd name="connsiteX462" fmla="*/ 168163 w 6006665"/>
                  <a:gd name="connsiteY462" fmla="*/ 2317914 h 3006470"/>
                  <a:gd name="connsiteX463" fmla="*/ 168163 w 6006665"/>
                  <a:gd name="connsiteY463" fmla="*/ 2311096 h 3006470"/>
                  <a:gd name="connsiteX464" fmla="*/ 152255 w 6006665"/>
                  <a:gd name="connsiteY464" fmla="*/ 2295189 h 3006470"/>
                  <a:gd name="connsiteX465" fmla="*/ 129531 w 6006665"/>
                  <a:gd name="connsiteY465" fmla="*/ 2258829 h 3006470"/>
                  <a:gd name="connsiteX466" fmla="*/ 140893 w 6006665"/>
                  <a:gd name="connsiteY466" fmla="*/ 2236105 h 3006470"/>
                  <a:gd name="connsiteX467" fmla="*/ 136348 w 6006665"/>
                  <a:gd name="connsiteY467" fmla="*/ 2208835 h 3006470"/>
                  <a:gd name="connsiteX468" fmla="*/ 103789 w 6006665"/>
                  <a:gd name="connsiteY468" fmla="*/ 2195428 h 3006470"/>
                  <a:gd name="connsiteX469" fmla="*/ 93716 w 6006665"/>
                  <a:gd name="connsiteY469" fmla="*/ 2199745 h 3006470"/>
                  <a:gd name="connsiteX470" fmla="*/ 91868 w 6006665"/>
                  <a:gd name="connsiteY470" fmla="*/ 2195434 h 3006470"/>
                  <a:gd name="connsiteX471" fmla="*/ 81809 w 6006665"/>
                  <a:gd name="connsiteY471" fmla="*/ 2199745 h 3006470"/>
                  <a:gd name="connsiteX472" fmla="*/ 74992 w 6006665"/>
                  <a:gd name="connsiteY472" fmla="*/ 2183838 h 3006470"/>
                  <a:gd name="connsiteX473" fmla="*/ 34087 w 6006665"/>
                  <a:gd name="connsiteY473" fmla="*/ 2172476 h 3006470"/>
                  <a:gd name="connsiteX474" fmla="*/ 22725 w 6006665"/>
                  <a:gd name="connsiteY474" fmla="*/ 2129299 h 3006470"/>
                  <a:gd name="connsiteX475" fmla="*/ 22725 w 6006665"/>
                  <a:gd name="connsiteY475" fmla="*/ 2097484 h 3006470"/>
                  <a:gd name="connsiteX476" fmla="*/ 0 w 6006665"/>
                  <a:gd name="connsiteY476" fmla="*/ 2081577 h 3006470"/>
                  <a:gd name="connsiteX477" fmla="*/ 15907 w 6006665"/>
                  <a:gd name="connsiteY477" fmla="*/ 2058853 h 3006470"/>
                  <a:gd name="connsiteX478" fmla="*/ 6818 w 6006665"/>
                  <a:gd name="connsiteY478" fmla="*/ 1995224 h 3006470"/>
                  <a:gd name="connsiteX479" fmla="*/ 34087 w 6006665"/>
                  <a:gd name="connsiteY479" fmla="*/ 1952047 h 3006470"/>
                  <a:gd name="connsiteX480" fmla="*/ 27270 w 6006665"/>
                  <a:gd name="connsiteY480" fmla="*/ 1940685 h 3006470"/>
                  <a:gd name="connsiteX481" fmla="*/ 88743 w 6006665"/>
                  <a:gd name="connsiteY481" fmla="*/ 1895954 h 3006470"/>
                  <a:gd name="connsiteX482" fmla="*/ 27270 w 6006665"/>
                  <a:gd name="connsiteY482" fmla="*/ 1865693 h 3006470"/>
                  <a:gd name="connsiteX483" fmla="*/ 79805 w 6006665"/>
                  <a:gd name="connsiteY483" fmla="*/ 1774684 h 3006470"/>
                  <a:gd name="connsiteX484" fmla="*/ 128972 w 6006665"/>
                  <a:gd name="connsiteY484" fmla="*/ 1737302 h 3006470"/>
                  <a:gd name="connsiteX485" fmla="*/ 162900 w 6006665"/>
                  <a:gd name="connsiteY485" fmla="*/ 1645034 h 3006470"/>
                  <a:gd name="connsiteX486" fmla="*/ 102261 w 6006665"/>
                  <a:gd name="connsiteY486" fmla="*/ 1629357 h 3006470"/>
                  <a:gd name="connsiteX487" fmla="*/ 118168 w 6006665"/>
                  <a:gd name="connsiteY487" fmla="*/ 1574818 h 3006470"/>
                  <a:gd name="connsiteX488" fmla="*/ 86354 w 6006665"/>
                  <a:gd name="connsiteY488" fmla="*/ 1511189 h 3006470"/>
                  <a:gd name="connsiteX489" fmla="*/ 109078 w 6006665"/>
                  <a:gd name="connsiteY489" fmla="*/ 1436197 h 3006470"/>
                  <a:gd name="connsiteX490" fmla="*/ 70447 w 6006665"/>
                  <a:gd name="connsiteY490" fmla="*/ 1333936 h 3006470"/>
                  <a:gd name="connsiteX491" fmla="*/ 102261 w 6006665"/>
                  <a:gd name="connsiteY491" fmla="*/ 1263490 h 3006470"/>
                  <a:gd name="connsiteX492" fmla="*/ 43177 w 6006665"/>
                  <a:gd name="connsiteY492" fmla="*/ 1197589 h 3006470"/>
                  <a:gd name="connsiteX493" fmla="*/ 49994 w 6006665"/>
                  <a:gd name="connsiteY493" fmla="*/ 1122597 h 3006470"/>
                  <a:gd name="connsiteX494" fmla="*/ 81809 w 6006665"/>
                  <a:gd name="connsiteY494" fmla="*/ 1118052 h 3006470"/>
                  <a:gd name="connsiteX495" fmla="*/ 145438 w 6006665"/>
                  <a:gd name="connsiteY495" fmla="*/ 1074876 h 3006470"/>
                  <a:gd name="connsiteX496" fmla="*/ 184070 w 6006665"/>
                  <a:gd name="connsiteY496" fmla="*/ 1036244 h 3006470"/>
                  <a:gd name="connsiteX497" fmla="*/ 189699 w 6006665"/>
                  <a:gd name="connsiteY497" fmla="*/ 1042522 h 3006470"/>
                  <a:gd name="connsiteX498" fmla="*/ 195977 w 6006665"/>
                  <a:gd name="connsiteY498" fmla="*/ 1036244 h 3006470"/>
                  <a:gd name="connsiteX499" fmla="*/ 255061 w 6006665"/>
                  <a:gd name="connsiteY499" fmla="*/ 1102145 h 3006470"/>
                  <a:gd name="connsiteX500" fmla="*/ 350504 w 6006665"/>
                  <a:gd name="connsiteY500" fmla="*/ 1122597 h 3006470"/>
                  <a:gd name="connsiteX501" fmla="*/ 454806 w 6006665"/>
                  <a:gd name="connsiteY501" fmla="*/ 1205729 h 3006470"/>
                  <a:gd name="connsiteX502" fmla="*/ 486621 w 6006665"/>
                  <a:gd name="connsiteY502" fmla="*/ 1283942 h 3006470"/>
                  <a:gd name="connsiteX503" fmla="*/ 523211 w 6006665"/>
                  <a:gd name="connsiteY503" fmla="*/ 1343026 h 3006470"/>
                  <a:gd name="connsiteX504" fmla="*/ 486852 w 6006665"/>
                  <a:gd name="connsiteY504" fmla="*/ 1397565 h 3006470"/>
                  <a:gd name="connsiteX505" fmla="*/ 420951 w 6006665"/>
                  <a:gd name="connsiteY505" fmla="*/ 1418018 h 3006470"/>
                  <a:gd name="connsiteX506" fmla="*/ 415909 w 6006665"/>
                  <a:gd name="connsiteY506" fmla="*/ 1415887 h 3006470"/>
                  <a:gd name="connsiteX507" fmla="*/ 409044 w 6006665"/>
                  <a:gd name="connsiteY507" fmla="*/ 1418018 h 3006470"/>
                  <a:gd name="connsiteX508" fmla="*/ 252950 w 6006665"/>
                  <a:gd name="connsiteY508" fmla="*/ 1352062 h 3006470"/>
                  <a:gd name="connsiteX509" fmla="*/ 268926 w 6006665"/>
                  <a:gd name="connsiteY509" fmla="*/ 1346738 h 3006470"/>
                  <a:gd name="connsiteX510" fmla="*/ 291420 w 6006665"/>
                  <a:gd name="connsiteY510" fmla="*/ 1429380 h 3006470"/>
                  <a:gd name="connsiteX511" fmla="*/ 291420 w 6006665"/>
                  <a:gd name="connsiteY511" fmla="*/ 1468012 h 3006470"/>
                  <a:gd name="connsiteX512" fmla="*/ 298238 w 6006665"/>
                  <a:gd name="connsiteY512" fmla="*/ 1554366 h 3006470"/>
                  <a:gd name="connsiteX513" fmla="*/ 345959 w 6006665"/>
                  <a:gd name="connsiteY513" fmla="*/ 1586180 h 3006470"/>
                  <a:gd name="connsiteX514" fmla="*/ 362087 w 6006665"/>
                  <a:gd name="connsiteY514" fmla="*/ 1595588 h 3006470"/>
                  <a:gd name="connsiteX515" fmla="*/ 365867 w 6006665"/>
                  <a:gd name="connsiteY515" fmla="*/ 1563455 h 3006470"/>
                  <a:gd name="connsiteX516" fmla="*/ 345415 w 6006665"/>
                  <a:gd name="connsiteY516" fmla="*/ 1527096 h 3006470"/>
                  <a:gd name="connsiteX517" fmla="*/ 365867 w 6006665"/>
                  <a:gd name="connsiteY517" fmla="*/ 1495281 h 3006470"/>
                  <a:gd name="connsiteX518" fmla="*/ 374560 w 6006665"/>
                  <a:gd name="connsiteY518" fmla="*/ 1500280 h 3006470"/>
                  <a:gd name="connsiteX519" fmla="*/ 377774 w 6006665"/>
                  <a:gd name="connsiteY519" fmla="*/ 1495281 h 3006470"/>
                  <a:gd name="connsiteX520" fmla="*/ 461933 w 6006665"/>
                  <a:gd name="connsiteY520" fmla="*/ 1543673 h 3006470"/>
                  <a:gd name="connsiteX521" fmla="*/ 484035 w 6006665"/>
                  <a:gd name="connsiteY521" fmla="*/ 1527096 h 3006470"/>
                  <a:gd name="connsiteX522" fmla="*/ 463583 w 6006665"/>
                  <a:gd name="connsiteY522" fmla="*/ 1461194 h 3006470"/>
                  <a:gd name="connsiteX523" fmla="*/ 549936 w 6006665"/>
                  <a:gd name="connsiteY523" fmla="*/ 1374841 h 3006470"/>
                  <a:gd name="connsiteX524" fmla="*/ 559742 w 6006665"/>
                  <a:gd name="connsiteY524" fmla="*/ 1376942 h 3006470"/>
                  <a:gd name="connsiteX525" fmla="*/ 561843 w 6006665"/>
                  <a:gd name="connsiteY525" fmla="*/ 1374841 h 3006470"/>
                  <a:gd name="connsiteX526" fmla="*/ 593658 w 6006665"/>
                  <a:gd name="connsiteY526" fmla="*/ 1381658 h 3006470"/>
                  <a:gd name="connsiteX527" fmla="*/ 620945 w 6006665"/>
                  <a:gd name="connsiteY527" fmla="*/ 1405535 h 3006470"/>
                  <a:gd name="connsiteX528" fmla="*/ 640835 w 6006665"/>
                  <a:gd name="connsiteY528" fmla="*/ 1349844 h 3006470"/>
                  <a:gd name="connsiteX529" fmla="*/ 609020 w 6006665"/>
                  <a:gd name="connsiteY529" fmla="*/ 1295305 h 3006470"/>
                  <a:gd name="connsiteX530" fmla="*/ 624928 w 6006665"/>
                  <a:gd name="connsiteY530" fmla="*/ 1236221 h 3006470"/>
                  <a:gd name="connsiteX531" fmla="*/ 597658 w 6006665"/>
                  <a:gd name="connsiteY531" fmla="*/ 1177136 h 3006470"/>
                  <a:gd name="connsiteX532" fmla="*/ 611562 w 6006665"/>
                  <a:gd name="connsiteY532" fmla="*/ 1181462 h 3006470"/>
                  <a:gd name="connsiteX533" fmla="*/ 609565 w 6006665"/>
                  <a:gd name="connsiteY533" fmla="*/ 1177136 h 3006470"/>
                  <a:gd name="connsiteX534" fmla="*/ 711826 w 6006665"/>
                  <a:gd name="connsiteY534" fmla="*/ 1208951 h 3006470"/>
                  <a:gd name="connsiteX535" fmla="*/ 732278 w 6006665"/>
                  <a:gd name="connsiteY535" fmla="*/ 1263490 h 3006470"/>
                  <a:gd name="connsiteX536" fmla="*/ 684556 w 6006665"/>
                  <a:gd name="connsiteY536" fmla="*/ 1274852 h 3006470"/>
                  <a:gd name="connsiteX537" fmla="*/ 684556 w 6006665"/>
                  <a:gd name="connsiteY537" fmla="*/ 1327119 h 3006470"/>
                  <a:gd name="connsiteX538" fmla="*/ 713309 w 6006665"/>
                  <a:gd name="connsiteY538" fmla="*/ 1355872 h 3006470"/>
                  <a:gd name="connsiteX539" fmla="*/ 763548 w 6006665"/>
                  <a:gd name="connsiteY539" fmla="*/ 1338481 h 3006470"/>
                  <a:gd name="connsiteX540" fmla="*/ 770365 w 6006665"/>
                  <a:gd name="connsiteY540" fmla="*/ 1279397 h 3006470"/>
                  <a:gd name="connsiteX541" fmla="*/ 845357 w 6006665"/>
                  <a:gd name="connsiteY541" fmla="*/ 1188761 h 3006470"/>
                  <a:gd name="connsiteX542" fmla="*/ 917728 w 6006665"/>
                  <a:gd name="connsiteY542" fmla="*/ 1145322 h 3006470"/>
                  <a:gd name="connsiteX543" fmla="*/ 918194 w 6006665"/>
                  <a:gd name="connsiteY543" fmla="*/ 1198147 h 3006470"/>
                  <a:gd name="connsiteX544" fmla="*/ 975937 w 6006665"/>
                  <a:gd name="connsiteY544" fmla="*/ 1115283 h 3006470"/>
                  <a:gd name="connsiteX545" fmla="*/ 1074397 w 6006665"/>
                  <a:gd name="connsiteY545" fmla="*/ 1141283 h 3006470"/>
                  <a:gd name="connsiteX546" fmla="*/ 979977 w 6006665"/>
                  <a:gd name="connsiteY546" fmla="*/ 1213496 h 3006470"/>
                  <a:gd name="connsiteX547" fmla="*/ 1012666 w 6006665"/>
                  <a:gd name="connsiteY547" fmla="*/ 1218657 h 3006470"/>
                  <a:gd name="connsiteX548" fmla="*/ 1038516 w 6006665"/>
                  <a:gd name="connsiteY548" fmla="*/ 1188499 h 3006470"/>
                  <a:gd name="connsiteX549" fmla="*/ 1050423 w 6006665"/>
                  <a:gd name="connsiteY549" fmla="*/ 1188499 h 3006470"/>
                  <a:gd name="connsiteX550" fmla="*/ 1108962 w 6006665"/>
                  <a:gd name="connsiteY550" fmla="*/ 1188499 h 3006470"/>
                  <a:gd name="connsiteX551" fmla="*/ 1161229 w 6006665"/>
                  <a:gd name="connsiteY551" fmla="*/ 1145322 h 3006470"/>
                  <a:gd name="connsiteX552" fmla="*/ 1165711 w 6006665"/>
                  <a:gd name="connsiteY552" fmla="*/ 1151456 h 3006470"/>
                  <a:gd name="connsiteX553" fmla="*/ 1160939 w 6006665"/>
                  <a:gd name="connsiteY553" fmla="*/ 1169715 h 3006470"/>
                  <a:gd name="connsiteX554" fmla="*/ 1210035 w 6006665"/>
                  <a:gd name="connsiteY554" fmla="*/ 1195815 h 3006470"/>
                  <a:gd name="connsiteX555" fmla="*/ 1247583 w 6006665"/>
                  <a:gd name="connsiteY555" fmla="*/ 1138505 h 3006470"/>
                  <a:gd name="connsiteX556" fmla="*/ 1211223 w 6006665"/>
                  <a:gd name="connsiteY556" fmla="*/ 1079421 h 3006470"/>
                  <a:gd name="connsiteX557" fmla="*/ 1227130 w 6006665"/>
                  <a:gd name="connsiteY557" fmla="*/ 1043061 h 3006470"/>
                  <a:gd name="connsiteX558" fmla="*/ 1237665 w 6006665"/>
                  <a:gd name="connsiteY558" fmla="*/ 1046199 h 3006470"/>
                  <a:gd name="connsiteX559" fmla="*/ 1251910 w 6006665"/>
                  <a:gd name="connsiteY559" fmla="*/ 1017311 h 3006470"/>
                  <a:gd name="connsiteX560" fmla="*/ 1345843 w 6006665"/>
                  <a:gd name="connsiteY560" fmla="*/ 1074876 h 3006470"/>
                  <a:gd name="connsiteX561" fmla="*/ 1400382 w 6006665"/>
                  <a:gd name="connsiteY561" fmla="*/ 1106690 h 3006470"/>
                  <a:gd name="connsiteX562" fmla="*/ 1519756 w 6006665"/>
                  <a:gd name="connsiteY562" fmla="*/ 1213274 h 3006470"/>
                  <a:gd name="connsiteX563" fmla="*/ 1543003 w 6006665"/>
                  <a:gd name="connsiteY563" fmla="*/ 1172592 h 3006470"/>
                  <a:gd name="connsiteX564" fmla="*/ 1506643 w 6006665"/>
                  <a:gd name="connsiteY564" fmla="*/ 1118052 h 3006470"/>
                  <a:gd name="connsiteX565" fmla="*/ 1506643 w 6006665"/>
                  <a:gd name="connsiteY565" fmla="*/ 1095328 h 3006470"/>
                  <a:gd name="connsiteX566" fmla="*/ 1463467 w 6006665"/>
                  <a:gd name="connsiteY566" fmla="*/ 1086238 h 3006470"/>
                  <a:gd name="connsiteX567" fmla="*/ 1472556 w 6006665"/>
                  <a:gd name="connsiteY567" fmla="*/ 1036244 h 3006470"/>
                  <a:gd name="connsiteX568" fmla="*/ 1452104 w 6006665"/>
                  <a:gd name="connsiteY568" fmla="*/ 949890 h 3006470"/>
                  <a:gd name="connsiteX569" fmla="*/ 1439230 w 6006665"/>
                  <a:gd name="connsiteY569" fmla="*/ 900656 h 3006470"/>
                  <a:gd name="connsiteX570" fmla="*/ 1496803 w 6006665"/>
                  <a:gd name="connsiteY570" fmla="*/ 806980 h 3006470"/>
                  <a:gd name="connsiteX571" fmla="*/ 1543003 w 6006665"/>
                  <a:gd name="connsiteY571" fmla="*/ 697647 h 3006470"/>
                  <a:gd name="connsiteX572" fmla="*/ 1570272 w 6006665"/>
                  <a:gd name="connsiteY572" fmla="*/ 677194 h 3006470"/>
                  <a:gd name="connsiteX573" fmla="*/ 1578688 w 6006665"/>
                  <a:gd name="connsiteY573" fmla="*/ 679813 h 3006470"/>
                  <a:gd name="connsiteX574" fmla="*/ 1620802 w 6006665"/>
                  <a:gd name="connsiteY574" fmla="*/ 660028 h 3006470"/>
                  <a:gd name="connsiteX575" fmla="*/ 1684440 w 6006665"/>
                  <a:gd name="connsiteY575" fmla="*/ 709009 h 3006470"/>
                  <a:gd name="connsiteX576" fmla="*/ 1688985 w 6006665"/>
                  <a:gd name="connsiteY576" fmla="*/ 779455 h 3006470"/>
                  <a:gd name="connsiteX577" fmla="*/ 1652625 w 6006665"/>
                  <a:gd name="connsiteY577" fmla="*/ 870354 h 3006470"/>
                  <a:gd name="connsiteX578" fmla="*/ 1679895 w 6006665"/>
                  <a:gd name="connsiteY578" fmla="*/ 908986 h 3006470"/>
                  <a:gd name="connsiteX579" fmla="*/ 1688985 w 6006665"/>
                  <a:gd name="connsiteY579" fmla="*/ 983977 h 3006470"/>
                  <a:gd name="connsiteX580" fmla="*/ 1679895 w 6006665"/>
                  <a:gd name="connsiteY580" fmla="*/ 1129415 h 3006470"/>
                  <a:gd name="connsiteX581" fmla="*/ 1723072 w 6006665"/>
                  <a:gd name="connsiteY581" fmla="*/ 1193044 h 3006470"/>
                  <a:gd name="connsiteX582" fmla="*/ 1704892 w 6006665"/>
                  <a:gd name="connsiteY582" fmla="*/ 1256673 h 3006470"/>
                  <a:gd name="connsiteX583" fmla="*/ 1636718 w 6006665"/>
                  <a:gd name="connsiteY583" fmla="*/ 1393021 h 3006470"/>
                  <a:gd name="connsiteX584" fmla="*/ 1662494 w 6006665"/>
                  <a:gd name="connsiteY584" fmla="*/ 1399465 h 3006470"/>
                  <a:gd name="connsiteX585" fmla="*/ 1677078 w 6006665"/>
                  <a:gd name="connsiteY585" fmla="*/ 1370296 h 3006470"/>
                  <a:gd name="connsiteX586" fmla="*/ 1720255 w 6006665"/>
                  <a:gd name="connsiteY586" fmla="*/ 1349844 h 3006470"/>
                  <a:gd name="connsiteX587" fmla="*/ 1731617 w 6006665"/>
                  <a:gd name="connsiteY587" fmla="*/ 1299850 h 3006470"/>
                  <a:gd name="connsiteX588" fmla="*/ 1758887 w 6006665"/>
                  <a:gd name="connsiteY588" fmla="*/ 1256673 h 3006470"/>
                  <a:gd name="connsiteX589" fmla="*/ 1760555 w 6006665"/>
                  <a:gd name="connsiteY589" fmla="*/ 1191490 h 3006470"/>
                  <a:gd name="connsiteX590" fmla="*/ 1758886 w 6006665"/>
                  <a:gd name="connsiteY590" fmla="*/ 1085173 h 3006470"/>
                  <a:gd name="connsiteX591" fmla="*/ 1923055 w 6006665"/>
                  <a:gd name="connsiteY591" fmla="*/ 1122597 h 3006470"/>
                  <a:gd name="connsiteX592" fmla="*/ 1887300 w 6006665"/>
                  <a:gd name="connsiteY592" fmla="*/ 1070329 h 3006470"/>
                  <a:gd name="connsiteX593" fmla="*/ 1785604 w 6006665"/>
                  <a:gd name="connsiteY593" fmla="*/ 1036860 h 3006470"/>
                  <a:gd name="connsiteX594" fmla="*/ 1736162 w 6006665"/>
                  <a:gd name="connsiteY594" fmla="*/ 961252 h 3006470"/>
                  <a:gd name="connsiteX595" fmla="*/ 1688440 w 6006665"/>
                  <a:gd name="connsiteY595" fmla="*/ 865809 h 3006470"/>
                  <a:gd name="connsiteX596" fmla="*/ 1752069 w 6006665"/>
                  <a:gd name="connsiteY596" fmla="*/ 788545 h 3006470"/>
                  <a:gd name="connsiteX597" fmla="*/ 1747524 w 6006665"/>
                  <a:gd name="connsiteY597" fmla="*/ 704464 h 3006470"/>
                  <a:gd name="connsiteX598" fmla="*/ 1763431 w 6006665"/>
                  <a:gd name="connsiteY598" fmla="*/ 697647 h 3006470"/>
                  <a:gd name="connsiteX599" fmla="*/ 1764877 w 6006665"/>
                  <a:gd name="connsiteY599" fmla="*/ 702130 h 3006470"/>
                  <a:gd name="connsiteX600" fmla="*/ 1775339 w 6006665"/>
                  <a:gd name="connsiteY600" fmla="*/ 697647 h 3006470"/>
                  <a:gd name="connsiteX601" fmla="*/ 1798063 w 6006665"/>
                  <a:gd name="connsiteY601" fmla="*/ 768093 h 3006470"/>
                  <a:gd name="connsiteX602" fmla="*/ 1791454 w 6006665"/>
                  <a:gd name="connsiteY602" fmla="*/ 815304 h 3006470"/>
                  <a:gd name="connsiteX603" fmla="*/ 1854330 w 6006665"/>
                  <a:gd name="connsiteY603" fmla="*/ 772638 h 3006470"/>
                  <a:gd name="connsiteX604" fmla="*/ 1931594 w 6006665"/>
                  <a:gd name="connsiteY604" fmla="*/ 763548 h 3006470"/>
                  <a:gd name="connsiteX605" fmla="*/ 1932772 w 6006665"/>
                  <a:gd name="connsiteY605" fmla="*/ 764810 h 3006470"/>
                  <a:gd name="connsiteX606" fmla="*/ 1949600 w 6006665"/>
                  <a:gd name="connsiteY606" fmla="*/ 800138 h 3006470"/>
                  <a:gd name="connsiteX607" fmla="*/ 2061788 w 6006665"/>
                  <a:gd name="connsiteY607" fmla="*/ 891155 h 3006470"/>
                  <a:gd name="connsiteX608" fmla="*/ 1987802 w 6006665"/>
                  <a:gd name="connsiteY608" fmla="*/ 736278 h 3006470"/>
                  <a:gd name="connsiteX609" fmla="*/ 1963408 w 6006665"/>
                  <a:gd name="connsiteY609" fmla="*/ 595386 h 3006470"/>
                  <a:gd name="connsiteX610" fmla="*/ 2027037 w 6006665"/>
                  <a:gd name="connsiteY610" fmla="*/ 574934 h 3006470"/>
                  <a:gd name="connsiteX611" fmla="*/ 2037269 w 6006665"/>
                  <a:gd name="connsiteY611" fmla="*/ 575472 h 3006470"/>
                  <a:gd name="connsiteX612" fmla="*/ 2038944 w 6006665"/>
                  <a:gd name="connsiteY612" fmla="*/ 574934 h 3006470"/>
                  <a:gd name="connsiteX613" fmla="*/ 2115414 w 6006665"/>
                  <a:gd name="connsiteY613" fmla="*/ 578958 h 3006470"/>
                  <a:gd name="connsiteX614" fmla="*/ 2167179 w 6006665"/>
                  <a:gd name="connsiteY614" fmla="*/ 554733 h 3006470"/>
                  <a:gd name="connsiteX615" fmla="*/ 2146473 w 6006665"/>
                  <a:gd name="connsiteY615" fmla="*/ 488832 h 3006470"/>
                  <a:gd name="connsiteX616" fmla="*/ 2169957 w 6006665"/>
                  <a:gd name="connsiteY616" fmla="*/ 449431 h 3006470"/>
                  <a:gd name="connsiteX617" fmla="*/ 2264632 w 6006665"/>
                  <a:gd name="connsiteY617" fmla="*/ 393389 h 3006470"/>
                  <a:gd name="connsiteX618" fmla="*/ 2317913 w 6006665"/>
                  <a:gd name="connsiteY618" fmla="*/ 322690 h 3006470"/>
                  <a:gd name="connsiteX619" fmla="*/ 2385841 w 6006665"/>
                  <a:gd name="connsiteY619" fmla="*/ 343134 h 3006470"/>
                  <a:gd name="connsiteX620" fmla="*/ 2429263 w 6006665"/>
                  <a:gd name="connsiteY620" fmla="*/ 263606 h 3006470"/>
                  <a:gd name="connsiteX621" fmla="*/ 2526979 w 6006665"/>
                  <a:gd name="connsiteY621" fmla="*/ 252244 h 3006470"/>
                  <a:gd name="connsiteX622" fmla="*/ 2528058 w 6006665"/>
                  <a:gd name="connsiteY622" fmla="*/ 253503 h 3006470"/>
                  <a:gd name="connsiteX623" fmla="*/ 2538886 w 6006665"/>
                  <a:gd name="connsiteY623" fmla="*/ 252244 h 3006470"/>
                  <a:gd name="connsiteX624" fmla="*/ 2560820 w 6006665"/>
                  <a:gd name="connsiteY624" fmla="*/ 277833 h 3006470"/>
                  <a:gd name="connsiteX625" fmla="*/ 2640602 w 6006665"/>
                  <a:gd name="connsiteY625" fmla="*/ 202249 h 3006470"/>
                  <a:gd name="connsiteX626" fmla="*/ 2652509 w 6006665"/>
                  <a:gd name="connsiteY626" fmla="*/ 202249 h 3006470"/>
                  <a:gd name="connsiteX627" fmla="*/ 2704231 w 6006665"/>
                  <a:gd name="connsiteY627" fmla="*/ 202249 h 3006470"/>
                  <a:gd name="connsiteX628" fmla="*/ 2715593 w 6006665"/>
                  <a:gd name="connsiteY62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71068 w 6006665"/>
                  <a:gd name="connsiteY178" fmla="*/ 1850290 h 3006470"/>
                  <a:gd name="connsiteX179" fmla="*/ 4885925 w 6006665"/>
                  <a:gd name="connsiteY179" fmla="*/ 1808695 h 3006470"/>
                  <a:gd name="connsiteX180" fmla="*/ 4861835 w 6006665"/>
                  <a:gd name="connsiteY180" fmla="*/ 1771159 h 3006470"/>
                  <a:gd name="connsiteX181" fmla="*/ 4814619 w 6006665"/>
                  <a:gd name="connsiteY181" fmla="*/ 1767101 h 3006470"/>
                  <a:gd name="connsiteX182" fmla="*/ 4779535 w 6006665"/>
                  <a:gd name="connsiteY182" fmla="*/ 1795247 h 3006470"/>
                  <a:gd name="connsiteX183" fmla="*/ 4764113 w 6006665"/>
                  <a:gd name="connsiteY183" fmla="*/ 1832464 h 3006470"/>
                  <a:gd name="connsiteX184" fmla="*/ 4725490 w 6006665"/>
                  <a:gd name="connsiteY184" fmla="*/ 1850290 h 3006470"/>
                  <a:gd name="connsiteX185" fmla="*/ 4689838 w 6006665"/>
                  <a:gd name="connsiteY185" fmla="*/ 1882970 h 3006470"/>
                  <a:gd name="connsiteX186" fmla="*/ 4684091 w 6006665"/>
                  <a:gd name="connsiteY186" fmla="*/ 1920232 h 3006470"/>
                  <a:gd name="connsiteX187" fmla="*/ 4715906 w 6006665"/>
                  <a:gd name="connsiteY187" fmla="*/ 1967954 h 3006470"/>
                  <a:gd name="connsiteX188" fmla="*/ 4680924 w 6006665"/>
                  <a:gd name="connsiteY188" fmla="*/ 1983985 h 3006470"/>
                  <a:gd name="connsiteX189" fmla="*/ 4633398 w 6006665"/>
                  <a:gd name="connsiteY189" fmla="*/ 1971978 h 3006470"/>
                  <a:gd name="connsiteX190" fmla="*/ 4600707 w 6006665"/>
                  <a:gd name="connsiteY190" fmla="*/ 1989925 h 3006470"/>
                  <a:gd name="connsiteX191" fmla="*/ 4577285 w 6006665"/>
                  <a:gd name="connsiteY191" fmla="*/ 1988406 h 3006470"/>
                  <a:gd name="connsiteX192" fmla="*/ 4577373 w 6006665"/>
                  <a:gd name="connsiteY192" fmla="*/ 1987484 h 3006470"/>
                  <a:gd name="connsiteX193" fmla="*/ 4565379 w 6006665"/>
                  <a:gd name="connsiteY193" fmla="*/ 1988406 h 3006470"/>
                  <a:gd name="connsiteX194" fmla="*/ 4569923 w 6006665"/>
                  <a:gd name="connsiteY194" fmla="*/ 1940685 h 3006470"/>
                  <a:gd name="connsiteX195" fmla="*/ 4520081 w 6006665"/>
                  <a:gd name="connsiteY195" fmla="*/ 1931099 h 3006470"/>
                  <a:gd name="connsiteX196" fmla="*/ 4475025 w 6006665"/>
                  <a:gd name="connsiteY196" fmla="*/ 1961137 h 3006470"/>
                  <a:gd name="connsiteX197" fmla="*/ 4464394 w 6006665"/>
                  <a:gd name="connsiteY197" fmla="*/ 1960286 h 3006470"/>
                  <a:gd name="connsiteX198" fmla="*/ 4463118 w 6006665"/>
                  <a:gd name="connsiteY198" fmla="*/ 1961137 h 3006470"/>
                  <a:gd name="connsiteX199" fmla="*/ 4422448 w 6006665"/>
                  <a:gd name="connsiteY199" fmla="*/ 1927536 h 3006470"/>
                  <a:gd name="connsiteX200" fmla="*/ 4350624 w 6006665"/>
                  <a:gd name="connsiteY200" fmla="*/ 1917022 h 3006470"/>
                  <a:gd name="connsiteX201" fmla="*/ 4306579 w 6006665"/>
                  <a:gd name="connsiteY201" fmla="*/ 1945362 h 3006470"/>
                  <a:gd name="connsiteX202" fmla="*/ 4282811 w 6006665"/>
                  <a:gd name="connsiteY202" fmla="*/ 1972100 h 3006470"/>
                  <a:gd name="connsiteX203" fmla="*/ 4237290 w 6006665"/>
                  <a:gd name="connsiteY203" fmla="*/ 1993297 h 3006470"/>
                  <a:gd name="connsiteX204" fmla="*/ 4211507 w 6006665"/>
                  <a:gd name="connsiteY204" fmla="*/ 2046374 h 3006470"/>
                  <a:gd name="connsiteX205" fmla="*/ 4161046 w 6006665"/>
                  <a:gd name="connsiteY205" fmla="*/ 2105661 h 3006470"/>
                  <a:gd name="connsiteX206" fmla="*/ 4077810 w 6006665"/>
                  <a:gd name="connsiteY206" fmla="*/ 2144418 h 3006470"/>
                  <a:gd name="connsiteX207" fmla="*/ 4039187 w 6006665"/>
                  <a:gd name="connsiteY207" fmla="*/ 2203838 h 3006470"/>
                  <a:gd name="connsiteX208" fmla="*/ 3993086 w 6006665"/>
                  <a:gd name="connsiteY208" fmla="*/ 2224750 h 3006470"/>
                  <a:gd name="connsiteX209" fmla="*/ 3993215 w 6006665"/>
                  <a:gd name="connsiteY209" fmla="*/ 2264821 h 3006470"/>
                  <a:gd name="connsiteX210" fmla="*/ 4038712 w 6006665"/>
                  <a:gd name="connsiteY210" fmla="*/ 2267919 h 3006470"/>
                  <a:gd name="connsiteX211" fmla="*/ 4059164 w 6006665"/>
                  <a:gd name="connsiteY211" fmla="*/ 2311096 h 3006470"/>
                  <a:gd name="connsiteX212" fmla="*/ 4087782 w 6006665"/>
                  <a:gd name="connsiteY212" fmla="*/ 2319513 h 3006470"/>
                  <a:gd name="connsiteX213" fmla="*/ 4106341 w 6006665"/>
                  <a:gd name="connsiteY213" fmla="*/ 2290644 h 3006470"/>
                  <a:gd name="connsiteX214" fmla="*/ 4117411 w 6006665"/>
                  <a:gd name="connsiteY214" fmla="*/ 2291946 h 3006470"/>
                  <a:gd name="connsiteX215" fmla="*/ 4118248 w 6006665"/>
                  <a:gd name="connsiteY215" fmla="*/ 2290644 h 3006470"/>
                  <a:gd name="connsiteX216" fmla="*/ 4156880 w 6006665"/>
                  <a:gd name="connsiteY216" fmla="*/ 2295189 h 3006470"/>
                  <a:gd name="connsiteX217" fmla="*/ 4211419 w 6006665"/>
                  <a:gd name="connsiteY217" fmla="*/ 2365635 h 3006470"/>
                  <a:gd name="connsiteX218" fmla="*/ 4215964 w 6006665"/>
                  <a:gd name="connsiteY218" fmla="*/ 2413357 h 3006470"/>
                  <a:gd name="connsiteX219" fmla="*/ 4184149 w 6006665"/>
                  <a:gd name="connsiteY219" fmla="*/ 2472441 h 3006470"/>
                  <a:gd name="connsiteX220" fmla="*/ 4220019 w 6006665"/>
                  <a:gd name="connsiteY220" fmla="*/ 2567281 h 3006470"/>
                  <a:gd name="connsiteX221" fmla="*/ 4161425 w 6006665"/>
                  <a:gd name="connsiteY221" fmla="*/ 2629241 h 3006470"/>
                  <a:gd name="connsiteX222" fmla="*/ 4133552 w 6006665"/>
                  <a:gd name="connsiteY222" fmla="*/ 2708778 h 3006470"/>
                  <a:gd name="connsiteX223" fmla="*/ 4097796 w 6006665"/>
                  <a:gd name="connsiteY223" fmla="*/ 2747409 h 3006470"/>
                  <a:gd name="connsiteX224" fmla="*/ 4043257 w 6006665"/>
                  <a:gd name="connsiteY224" fmla="*/ 2806493 h 3006470"/>
                  <a:gd name="connsiteX225" fmla="*/ 3995535 w 6006665"/>
                  <a:gd name="connsiteY225" fmla="*/ 2865577 h 3006470"/>
                  <a:gd name="connsiteX226" fmla="*/ 3975083 w 6006665"/>
                  <a:gd name="connsiteY226" fmla="*/ 2897392 h 3006470"/>
                  <a:gd name="connsiteX227" fmla="*/ 3925089 w 6006665"/>
                  <a:gd name="connsiteY227" fmla="*/ 2924661 h 3006470"/>
                  <a:gd name="connsiteX228" fmla="*/ 3913182 w 6006665"/>
                  <a:gd name="connsiteY228" fmla="*/ 2924661 h 3006470"/>
                  <a:gd name="connsiteX229" fmla="*/ 3904637 w 6006665"/>
                  <a:gd name="connsiteY229" fmla="*/ 2924661 h 3006470"/>
                  <a:gd name="connsiteX230" fmla="*/ 3892729 w 6006665"/>
                  <a:gd name="connsiteY230" fmla="*/ 2924661 h 3006470"/>
                  <a:gd name="connsiteX231" fmla="*/ 3871063 w 6006665"/>
                  <a:gd name="connsiteY231" fmla="*/ 2908412 h 3006470"/>
                  <a:gd name="connsiteX232" fmla="*/ 3829645 w 6006665"/>
                  <a:gd name="connsiteY232" fmla="*/ 2936024 h 3006470"/>
                  <a:gd name="connsiteX233" fmla="*/ 3822828 w 6006665"/>
                  <a:gd name="connsiteY233" fmla="*/ 2956476 h 3006470"/>
                  <a:gd name="connsiteX234" fmla="*/ 3818283 w 6006665"/>
                  <a:gd name="connsiteY234" fmla="*/ 2947386 h 3006470"/>
                  <a:gd name="connsiteX235" fmla="*/ 3818283 w 6006665"/>
                  <a:gd name="connsiteY235" fmla="*/ 2935660 h 3006470"/>
                  <a:gd name="connsiteX236" fmla="*/ 3817738 w 6006665"/>
                  <a:gd name="connsiteY236" fmla="*/ 2936024 h 3006470"/>
                  <a:gd name="connsiteX237" fmla="*/ 3810921 w 6006665"/>
                  <a:gd name="connsiteY237" fmla="*/ 2956476 h 3006470"/>
                  <a:gd name="connsiteX238" fmla="*/ 3806376 w 6006665"/>
                  <a:gd name="connsiteY238" fmla="*/ 2947386 h 3006470"/>
                  <a:gd name="connsiteX239" fmla="*/ 3806376 w 6006665"/>
                  <a:gd name="connsiteY239" fmla="*/ 2920116 h 3006470"/>
                  <a:gd name="connsiteX240" fmla="*/ 3818283 w 6006665"/>
                  <a:gd name="connsiteY240" fmla="*/ 2920116 h 3006470"/>
                  <a:gd name="connsiteX241" fmla="*/ 3826828 w 6006665"/>
                  <a:gd name="connsiteY241" fmla="*/ 2920116 h 3006470"/>
                  <a:gd name="connsiteX242" fmla="*/ 3833645 w 6006665"/>
                  <a:gd name="connsiteY242" fmla="*/ 2861032 h 3006470"/>
                  <a:gd name="connsiteX243" fmla="*/ 3822283 w 6006665"/>
                  <a:gd name="connsiteY243" fmla="*/ 2817856 h 3006470"/>
                  <a:gd name="connsiteX244" fmla="*/ 3849553 w 6006665"/>
                  <a:gd name="connsiteY244" fmla="*/ 2795131 h 3006470"/>
                  <a:gd name="connsiteX245" fmla="*/ 3858814 w 6006665"/>
                  <a:gd name="connsiteY245" fmla="*/ 2797336 h 3006470"/>
                  <a:gd name="connsiteX246" fmla="*/ 3861460 w 6006665"/>
                  <a:gd name="connsiteY246" fmla="*/ 2795131 h 3006470"/>
                  <a:gd name="connsiteX247" fmla="*/ 3898487 w 6006665"/>
                  <a:gd name="connsiteY247" fmla="*/ 2803947 h 3006470"/>
                  <a:gd name="connsiteX248" fmla="*/ 3919999 w 6006665"/>
                  <a:gd name="connsiteY248" fmla="*/ 2758772 h 3006470"/>
                  <a:gd name="connsiteX249" fmla="*/ 3935906 w 6006665"/>
                  <a:gd name="connsiteY249" fmla="*/ 2699687 h 3006470"/>
                  <a:gd name="connsiteX250" fmla="*/ 3947269 w 6006665"/>
                  <a:gd name="connsiteY250" fmla="*/ 2676963 h 3006470"/>
                  <a:gd name="connsiteX251" fmla="*/ 3966292 w 6006665"/>
                  <a:gd name="connsiteY251" fmla="*/ 2632575 h 3006470"/>
                  <a:gd name="connsiteX252" fmla="*/ 3915999 w 6006665"/>
                  <a:gd name="connsiteY252" fmla="*/ 2645148 h 3006470"/>
                  <a:gd name="connsiteX253" fmla="*/ 3888729 w 6006665"/>
                  <a:gd name="connsiteY253" fmla="*/ 2667873 h 3006470"/>
                  <a:gd name="connsiteX254" fmla="*/ 3876822 w 6006665"/>
                  <a:gd name="connsiteY254" fmla="*/ 2667873 h 3006470"/>
                  <a:gd name="connsiteX255" fmla="*/ 3829645 w 6006665"/>
                  <a:gd name="connsiteY255" fmla="*/ 2667873 h 3006470"/>
                  <a:gd name="connsiteX256" fmla="*/ 3817738 w 6006665"/>
                  <a:gd name="connsiteY256" fmla="*/ 2667873 h 3006470"/>
                  <a:gd name="connsiteX257" fmla="*/ 3801831 w 6006665"/>
                  <a:gd name="connsiteY257" fmla="*/ 2613334 h 3006470"/>
                  <a:gd name="connsiteX258" fmla="*/ 3758654 w 6006665"/>
                  <a:gd name="connsiteY258" fmla="*/ 2574702 h 3006470"/>
                  <a:gd name="connsiteX259" fmla="*/ 3692753 w 6006665"/>
                  <a:gd name="connsiteY259" fmla="*/ 2558795 h 3006470"/>
                  <a:gd name="connsiteX260" fmla="*/ 3683663 w 6006665"/>
                  <a:gd name="connsiteY260" fmla="*/ 2499711 h 3006470"/>
                  <a:gd name="connsiteX261" fmla="*/ 3672301 w 6006665"/>
                  <a:gd name="connsiteY261" fmla="*/ 2467896 h 3006470"/>
                  <a:gd name="connsiteX262" fmla="*/ 3656393 w 6006665"/>
                  <a:gd name="connsiteY262" fmla="*/ 2440627 h 3006470"/>
                  <a:gd name="connsiteX263" fmla="*/ 3633669 w 6006665"/>
                  <a:gd name="connsiteY263" fmla="*/ 2381542 h 3006470"/>
                  <a:gd name="connsiteX264" fmla="*/ 3601854 w 6006665"/>
                  <a:gd name="connsiteY264" fmla="*/ 2361090 h 3006470"/>
                  <a:gd name="connsiteX265" fmla="*/ 3545995 w 6006665"/>
                  <a:gd name="connsiteY265" fmla="*/ 2339606 h 3006470"/>
                  <a:gd name="connsiteX266" fmla="*/ 3506955 w 6006665"/>
                  <a:gd name="connsiteY266" fmla="*/ 2345183 h 3006470"/>
                  <a:gd name="connsiteX267" fmla="*/ 3463779 w 6006665"/>
                  <a:gd name="connsiteY267" fmla="*/ 2354273 h 3006470"/>
                  <a:gd name="connsiteX268" fmla="*/ 3431964 w 6006665"/>
                  <a:gd name="connsiteY268" fmla="*/ 2381542 h 3006470"/>
                  <a:gd name="connsiteX269" fmla="*/ 3452416 w 6006665"/>
                  <a:gd name="connsiteY269" fmla="*/ 2397450 h 3006470"/>
                  <a:gd name="connsiteX270" fmla="*/ 3452416 w 6006665"/>
                  <a:gd name="connsiteY270" fmla="*/ 2429264 h 3006470"/>
                  <a:gd name="connsiteX271" fmla="*/ 3431964 w 6006665"/>
                  <a:gd name="connsiteY271" fmla="*/ 2451989 h 3006470"/>
                  <a:gd name="connsiteX272" fmla="*/ 3400150 w 6006665"/>
                  <a:gd name="connsiteY272" fmla="*/ 2511073 h 3006470"/>
                  <a:gd name="connsiteX273" fmla="*/ 3400150 w 6006665"/>
                  <a:gd name="connsiteY273" fmla="*/ 2538343 h 3006470"/>
                  <a:gd name="connsiteX274" fmla="*/ 3350155 w 6006665"/>
                  <a:gd name="connsiteY274" fmla="*/ 2570157 h 3006470"/>
                  <a:gd name="connsiteX275" fmla="*/ 3342342 w 6006665"/>
                  <a:gd name="connsiteY275" fmla="*/ 2567553 h 3006470"/>
                  <a:gd name="connsiteX276" fmla="*/ 3338249 w 6006665"/>
                  <a:gd name="connsiteY276" fmla="*/ 2570157 h 3006470"/>
                  <a:gd name="connsiteX277" fmla="*/ 3290527 w 6006665"/>
                  <a:gd name="connsiteY277" fmla="*/ 2554250 h 3006470"/>
                  <a:gd name="connsiteX278" fmla="*/ 3259257 w 6006665"/>
                  <a:gd name="connsiteY278" fmla="*/ 2554250 h 3006470"/>
                  <a:gd name="connsiteX279" fmla="*/ 3247350 w 6006665"/>
                  <a:gd name="connsiteY279" fmla="*/ 2554250 h 3006470"/>
                  <a:gd name="connsiteX280" fmla="*/ 3231443 w 6006665"/>
                  <a:gd name="connsiteY280" fmla="*/ 2538343 h 3006470"/>
                  <a:gd name="connsiteX281" fmla="*/ 3213271 w 6006665"/>
                  <a:gd name="connsiteY281" fmla="*/ 2533799 h 3006470"/>
                  <a:gd name="connsiteX282" fmla="*/ 3168359 w 6006665"/>
                  <a:gd name="connsiteY282" fmla="*/ 2570157 h 3006470"/>
                  <a:gd name="connsiteX283" fmla="*/ 3120637 w 6006665"/>
                  <a:gd name="connsiteY283" fmla="*/ 2581519 h 3006470"/>
                  <a:gd name="connsiteX284" fmla="*/ 3082005 w 6006665"/>
                  <a:gd name="connsiteY284" fmla="*/ 2597427 h 3006470"/>
                  <a:gd name="connsiteX285" fmla="*/ 3074460 w 6006665"/>
                  <a:gd name="connsiteY285" fmla="*/ 2595630 h 3006470"/>
                  <a:gd name="connsiteX286" fmla="*/ 3070098 w 6006665"/>
                  <a:gd name="connsiteY286" fmla="*/ 2597427 h 3006470"/>
                  <a:gd name="connsiteX287" fmla="*/ 3022376 w 6006665"/>
                  <a:gd name="connsiteY287" fmla="*/ 2586064 h 3006470"/>
                  <a:gd name="connsiteX288" fmla="*/ 3000196 w 6006665"/>
                  <a:gd name="connsiteY288" fmla="*/ 2586064 h 3006470"/>
                  <a:gd name="connsiteX289" fmla="*/ 2988289 w 6006665"/>
                  <a:gd name="connsiteY289" fmla="*/ 2586064 h 3006470"/>
                  <a:gd name="connsiteX290" fmla="*/ 2967837 w 6006665"/>
                  <a:gd name="connsiteY290" fmla="*/ 2554250 h 3006470"/>
                  <a:gd name="connsiteX291" fmla="*/ 2929205 w 6006665"/>
                  <a:gd name="connsiteY291" fmla="*/ 2526980 h 3006470"/>
                  <a:gd name="connsiteX292" fmla="*/ 2902153 w 6006665"/>
                  <a:gd name="connsiteY292" fmla="*/ 2523116 h 3006470"/>
                  <a:gd name="connsiteX293" fmla="*/ 2861576 w 6006665"/>
                  <a:gd name="connsiteY293" fmla="*/ 2526980 h 3006470"/>
                  <a:gd name="connsiteX294" fmla="*/ 2822944 w 6006665"/>
                  <a:gd name="connsiteY294" fmla="*/ 2538343 h 3006470"/>
                  <a:gd name="connsiteX295" fmla="*/ 2818139 w 6006665"/>
                  <a:gd name="connsiteY295" fmla="*/ 2536254 h 3006470"/>
                  <a:gd name="connsiteX296" fmla="*/ 2811037 w 6006665"/>
                  <a:gd name="connsiteY296" fmla="*/ 2538343 h 3006470"/>
                  <a:gd name="connsiteX297" fmla="*/ 2758770 w 6006665"/>
                  <a:gd name="connsiteY297" fmla="*/ 2515618 h 3006470"/>
                  <a:gd name="connsiteX298" fmla="*/ 2751953 w 6006665"/>
                  <a:gd name="connsiteY298" fmla="*/ 2472441 h 3006470"/>
                  <a:gd name="connsiteX299" fmla="*/ 2708776 w 6006665"/>
                  <a:gd name="connsiteY299" fmla="*/ 2456534 h 3006470"/>
                  <a:gd name="connsiteX300" fmla="*/ 2676962 w 6006665"/>
                  <a:gd name="connsiteY300" fmla="*/ 2451989 h 3006470"/>
                  <a:gd name="connsiteX301" fmla="*/ 2642534 w 6006665"/>
                  <a:gd name="connsiteY301" fmla="*/ 2430245 h 3006470"/>
                  <a:gd name="connsiteX302" fmla="*/ 2609333 w 6006665"/>
                  <a:gd name="connsiteY302" fmla="*/ 2488348 h 3006470"/>
                  <a:gd name="connsiteX303" fmla="*/ 2625240 w 6006665"/>
                  <a:gd name="connsiteY303" fmla="*/ 2522435 h 3006470"/>
                  <a:gd name="connsiteX304" fmla="*/ 2586608 w 6006665"/>
                  <a:gd name="connsiteY304" fmla="*/ 2558795 h 3006470"/>
                  <a:gd name="connsiteX305" fmla="*/ 2577105 w 6006665"/>
                  <a:gd name="connsiteY305" fmla="*/ 2556532 h 3006470"/>
                  <a:gd name="connsiteX306" fmla="*/ 2574701 w 6006665"/>
                  <a:gd name="connsiteY306" fmla="*/ 2558795 h 3006470"/>
                  <a:gd name="connsiteX307" fmla="*/ 2526979 w 6006665"/>
                  <a:gd name="connsiteY307" fmla="*/ 2547432 h 3006470"/>
                  <a:gd name="connsiteX308" fmla="*/ 2490620 w 6006665"/>
                  <a:gd name="connsiteY308" fmla="*/ 2542887 h 3006470"/>
                  <a:gd name="connsiteX309" fmla="*/ 2463350 w 6006665"/>
                  <a:gd name="connsiteY309" fmla="*/ 2515618 h 3006470"/>
                  <a:gd name="connsiteX310" fmla="*/ 2436625 w 6006665"/>
                  <a:gd name="connsiteY310" fmla="*/ 2515618 h 3006470"/>
                  <a:gd name="connsiteX311" fmla="*/ 2424718 w 6006665"/>
                  <a:gd name="connsiteY311" fmla="*/ 2515618 h 3006470"/>
                  <a:gd name="connsiteX312" fmla="*/ 2398858 w 6006665"/>
                  <a:gd name="connsiteY312" fmla="*/ 2502687 h 3006470"/>
                  <a:gd name="connsiteX313" fmla="*/ 2350272 w 6006665"/>
                  <a:gd name="connsiteY313" fmla="*/ 2526980 h 3006470"/>
                  <a:gd name="connsiteX314" fmla="*/ 2282098 w 6006665"/>
                  <a:gd name="connsiteY314" fmla="*/ 2574702 h 3006470"/>
                  <a:gd name="connsiteX315" fmla="*/ 2238921 w 6006665"/>
                  <a:gd name="connsiteY315" fmla="*/ 2586064 h 3006470"/>
                  <a:gd name="connsiteX316" fmla="*/ 2227559 w 6006665"/>
                  <a:gd name="connsiteY316" fmla="*/ 2590609 h 3006470"/>
                  <a:gd name="connsiteX317" fmla="*/ 2225178 w 6006665"/>
                  <a:gd name="connsiteY317" fmla="*/ 2586799 h 3006470"/>
                  <a:gd name="connsiteX318" fmla="*/ 2215652 w 6006665"/>
                  <a:gd name="connsiteY318" fmla="*/ 2590609 h 3006470"/>
                  <a:gd name="connsiteX319" fmla="*/ 2193596 w 6006665"/>
                  <a:gd name="connsiteY319" fmla="*/ 2555320 h 3006470"/>
                  <a:gd name="connsiteX320" fmla="*/ 2157112 w 6006665"/>
                  <a:gd name="connsiteY320" fmla="*/ 2558795 h 3006470"/>
                  <a:gd name="connsiteX321" fmla="*/ 2156291 w 6006665"/>
                  <a:gd name="connsiteY321" fmla="*/ 2557739 h 3006470"/>
                  <a:gd name="connsiteX322" fmla="*/ 2145205 w 6006665"/>
                  <a:gd name="connsiteY322" fmla="*/ 2558795 h 3006470"/>
                  <a:gd name="connsiteX323" fmla="*/ 2129298 w 6006665"/>
                  <a:gd name="connsiteY323" fmla="*/ 2538343 h 3006470"/>
                  <a:gd name="connsiteX324" fmla="*/ 2102029 w 6006665"/>
                  <a:gd name="connsiteY324" fmla="*/ 2526980 h 3006470"/>
                  <a:gd name="connsiteX325" fmla="*/ 2086121 w 6006665"/>
                  <a:gd name="connsiteY325" fmla="*/ 2495166 h 3006470"/>
                  <a:gd name="connsiteX326" fmla="*/ 2070005 w 6006665"/>
                  <a:gd name="connsiteY326" fmla="*/ 2486212 h 3006470"/>
                  <a:gd name="connsiteX327" fmla="*/ 2027582 w 6006665"/>
                  <a:gd name="connsiteY327" fmla="*/ 2499711 h 3006470"/>
                  <a:gd name="connsiteX328" fmla="*/ 2023845 w 6006665"/>
                  <a:gd name="connsiteY328" fmla="*/ 2497111 h 3006470"/>
                  <a:gd name="connsiteX329" fmla="*/ 2015675 w 6006665"/>
                  <a:gd name="connsiteY329" fmla="*/ 2499711 h 3006470"/>
                  <a:gd name="connsiteX330" fmla="*/ 1971363 w 6006665"/>
                  <a:gd name="connsiteY330" fmla="*/ 2468885 h 3006470"/>
                  <a:gd name="connsiteX331" fmla="*/ 1952591 w 6006665"/>
                  <a:gd name="connsiteY331" fmla="*/ 2495166 h 3006470"/>
                  <a:gd name="connsiteX332" fmla="*/ 1947518 w 6006665"/>
                  <a:gd name="connsiteY332" fmla="*/ 2485599 h 3006470"/>
                  <a:gd name="connsiteX333" fmla="*/ 1940684 w 6006665"/>
                  <a:gd name="connsiteY333" fmla="*/ 2495166 h 3006470"/>
                  <a:gd name="connsiteX334" fmla="*/ 1861147 w 6006665"/>
                  <a:gd name="connsiteY334" fmla="*/ 2345183 h 3006470"/>
                  <a:gd name="connsiteX335" fmla="*/ 1811153 w 6006665"/>
                  <a:gd name="connsiteY335" fmla="*/ 2295189 h 3006470"/>
                  <a:gd name="connsiteX336" fmla="*/ 1813950 w 6006665"/>
                  <a:gd name="connsiteY336" fmla="*/ 2292043 h 3006470"/>
                  <a:gd name="connsiteX337" fmla="*/ 1748069 w 6006665"/>
                  <a:gd name="connsiteY337" fmla="*/ 2333821 h 3006470"/>
                  <a:gd name="connsiteX338" fmla="*/ 1711709 w 6006665"/>
                  <a:gd name="connsiteY338" fmla="*/ 2338366 h 3006470"/>
                  <a:gd name="connsiteX339" fmla="*/ 1711926 w 6006665"/>
                  <a:gd name="connsiteY339" fmla="*/ 2336850 h 3006470"/>
                  <a:gd name="connsiteX340" fmla="*/ 1699803 w 6006665"/>
                  <a:gd name="connsiteY340" fmla="*/ 2338366 h 3006470"/>
                  <a:gd name="connsiteX341" fmla="*/ 1704347 w 6006665"/>
                  <a:gd name="connsiteY341" fmla="*/ 2306551 h 3006470"/>
                  <a:gd name="connsiteX342" fmla="*/ 1662460 w 6006665"/>
                  <a:gd name="connsiteY342" fmla="*/ 2288600 h 3006470"/>
                  <a:gd name="connsiteX343" fmla="*/ 1629901 w 6006665"/>
                  <a:gd name="connsiteY343" fmla="*/ 2302006 h 3006470"/>
                  <a:gd name="connsiteX344" fmla="*/ 1629300 w 6006665"/>
                  <a:gd name="connsiteY344" fmla="*/ 2297351 h 3006470"/>
                  <a:gd name="connsiteX345" fmla="*/ 1617994 w 6006665"/>
                  <a:gd name="connsiteY345" fmla="*/ 2302006 h 3006470"/>
                  <a:gd name="connsiteX346" fmla="*/ 1608904 w 6006665"/>
                  <a:gd name="connsiteY346" fmla="*/ 2231560 h 3006470"/>
                  <a:gd name="connsiteX347" fmla="*/ 1552684 w 6006665"/>
                  <a:gd name="connsiteY347" fmla="*/ 2221867 h 3006470"/>
                  <a:gd name="connsiteX348" fmla="*/ 1518550 w 6006665"/>
                  <a:gd name="connsiteY348" fmla="*/ 2247467 h 3006470"/>
                  <a:gd name="connsiteX349" fmla="*/ 1425379 w 6006665"/>
                  <a:gd name="connsiteY349" fmla="*/ 2267919 h 3006470"/>
                  <a:gd name="connsiteX350" fmla="*/ 1409472 w 6006665"/>
                  <a:gd name="connsiteY350" fmla="*/ 2286099 h 3006470"/>
                  <a:gd name="connsiteX351" fmla="*/ 1270852 w 6006665"/>
                  <a:gd name="connsiteY351" fmla="*/ 2306551 h 3006470"/>
                  <a:gd name="connsiteX352" fmla="*/ 1254945 w 6006665"/>
                  <a:gd name="connsiteY352" fmla="*/ 2327003 h 3006470"/>
                  <a:gd name="connsiteX353" fmla="*/ 1282214 w 6006665"/>
                  <a:gd name="connsiteY353" fmla="*/ 2370180 h 3006470"/>
                  <a:gd name="connsiteX354" fmla="*/ 1243582 w 6006665"/>
                  <a:gd name="connsiteY354" fmla="*/ 2386087 h 3006470"/>
                  <a:gd name="connsiteX355" fmla="*/ 1254945 w 6006665"/>
                  <a:gd name="connsiteY355" fmla="*/ 2404267 h 3006470"/>
                  <a:gd name="connsiteX356" fmla="*/ 1216313 w 6006665"/>
                  <a:gd name="connsiteY356" fmla="*/ 2429264 h 3006470"/>
                  <a:gd name="connsiteX357" fmla="*/ 1275397 w 6006665"/>
                  <a:gd name="connsiteY357" fmla="*/ 2472441 h 3006470"/>
                  <a:gd name="connsiteX358" fmla="*/ 1270852 w 6006665"/>
                  <a:gd name="connsiteY358" fmla="*/ 2499711 h 3006470"/>
                  <a:gd name="connsiteX359" fmla="*/ 1259108 w 6006665"/>
                  <a:gd name="connsiteY359" fmla="*/ 2498732 h 3006470"/>
                  <a:gd name="connsiteX360" fmla="*/ 1258945 w 6006665"/>
                  <a:gd name="connsiteY360" fmla="*/ 2499711 h 3006470"/>
                  <a:gd name="connsiteX361" fmla="*/ 1215644 w 6006665"/>
                  <a:gd name="connsiteY361" fmla="*/ 2496102 h 3006470"/>
                  <a:gd name="connsiteX362" fmla="*/ 1204950 w 6006665"/>
                  <a:gd name="connsiteY362" fmla="*/ 2511073 h 3006470"/>
                  <a:gd name="connsiteX363" fmla="*/ 1196495 w 6006665"/>
                  <a:gd name="connsiteY363" fmla="*/ 2506241 h 3006470"/>
                  <a:gd name="connsiteX364" fmla="*/ 1193043 w 6006665"/>
                  <a:gd name="connsiteY364" fmla="*/ 2511073 h 3006470"/>
                  <a:gd name="connsiteX365" fmla="*/ 1145322 w 6006665"/>
                  <a:gd name="connsiteY365" fmla="*/ 2483803 h 3006470"/>
                  <a:gd name="connsiteX366" fmla="*/ 1098145 w 6006665"/>
                  <a:gd name="connsiteY366" fmla="*/ 2483803 h 3006470"/>
                  <a:gd name="connsiteX367" fmla="*/ 1061785 w 6006665"/>
                  <a:gd name="connsiteY367" fmla="*/ 2511073 h 3006470"/>
                  <a:gd name="connsiteX368" fmla="*/ 1055322 w 6006665"/>
                  <a:gd name="connsiteY368" fmla="*/ 2506990 h 3006470"/>
                  <a:gd name="connsiteX369" fmla="*/ 1049878 w 6006665"/>
                  <a:gd name="connsiteY369" fmla="*/ 2511073 h 3006470"/>
                  <a:gd name="connsiteX370" fmla="*/ 1006701 w 6006665"/>
                  <a:gd name="connsiteY370" fmla="*/ 2483803 h 3006470"/>
                  <a:gd name="connsiteX371" fmla="*/ 924893 w 6006665"/>
                  <a:gd name="connsiteY371" fmla="*/ 2447444 h 3006470"/>
                  <a:gd name="connsiteX372" fmla="*/ 877716 w 6006665"/>
                  <a:gd name="connsiteY372" fmla="*/ 2447444 h 3006470"/>
                  <a:gd name="connsiteX373" fmla="*/ 802724 w 6006665"/>
                  <a:gd name="connsiteY373" fmla="*/ 2511073 h 3006470"/>
                  <a:gd name="connsiteX374" fmla="*/ 798179 w 6006665"/>
                  <a:gd name="connsiteY374" fmla="*/ 2554250 h 3006470"/>
                  <a:gd name="connsiteX375" fmla="*/ 787406 w 6006665"/>
                  <a:gd name="connsiteY375" fmla="*/ 2543477 h 3006470"/>
                  <a:gd name="connsiteX376" fmla="*/ 786272 w 6006665"/>
                  <a:gd name="connsiteY376" fmla="*/ 2554250 h 3006470"/>
                  <a:gd name="connsiteX377" fmla="*/ 756063 w 6006665"/>
                  <a:gd name="connsiteY377" fmla="*/ 2524040 h 3006470"/>
                  <a:gd name="connsiteX378" fmla="*/ 732278 w 6006665"/>
                  <a:gd name="connsiteY378" fmla="*/ 2581519 h 3006470"/>
                  <a:gd name="connsiteX379" fmla="*/ 743640 w 6006665"/>
                  <a:gd name="connsiteY379" fmla="*/ 2590609 h 3006470"/>
                  <a:gd name="connsiteX380" fmla="*/ 723188 w 6006665"/>
                  <a:gd name="connsiteY380" fmla="*/ 2633786 h 3006470"/>
                  <a:gd name="connsiteX381" fmla="*/ 747026 w 6006665"/>
                  <a:gd name="connsiteY381" fmla="*/ 2670627 h 3006470"/>
                  <a:gd name="connsiteX382" fmla="*/ 763548 w 6006665"/>
                  <a:gd name="connsiteY382" fmla="*/ 2667873 h 3006470"/>
                  <a:gd name="connsiteX383" fmla="*/ 764871 w 6006665"/>
                  <a:gd name="connsiteY383" fmla="*/ 2669637 h 3006470"/>
                  <a:gd name="connsiteX384" fmla="*/ 775455 w 6006665"/>
                  <a:gd name="connsiteY384" fmla="*/ 2667873 h 3006470"/>
                  <a:gd name="connsiteX385" fmla="*/ 802724 w 6006665"/>
                  <a:gd name="connsiteY385" fmla="*/ 2704232 h 3006470"/>
                  <a:gd name="connsiteX386" fmla="*/ 798179 w 6006665"/>
                  <a:gd name="connsiteY386" fmla="*/ 2731502 h 3006470"/>
                  <a:gd name="connsiteX387" fmla="*/ 818632 w 6006665"/>
                  <a:gd name="connsiteY387" fmla="*/ 2742864 h 3006470"/>
                  <a:gd name="connsiteX388" fmla="*/ 802724 w 6006665"/>
                  <a:gd name="connsiteY388" fmla="*/ 2774679 h 3006470"/>
                  <a:gd name="connsiteX389" fmla="*/ 766365 w 6006665"/>
                  <a:gd name="connsiteY389" fmla="*/ 2779224 h 3006470"/>
                  <a:gd name="connsiteX390" fmla="*/ 727733 w 6006665"/>
                  <a:gd name="connsiteY390" fmla="*/ 2838308 h 3006470"/>
                  <a:gd name="connsiteX391" fmla="*/ 759548 w 6006665"/>
                  <a:gd name="connsiteY391" fmla="*/ 2881485 h 3006470"/>
                  <a:gd name="connsiteX392" fmla="*/ 759548 w 6006665"/>
                  <a:gd name="connsiteY392" fmla="*/ 2920116 h 3006470"/>
                  <a:gd name="connsiteX393" fmla="*/ 798179 w 6006665"/>
                  <a:gd name="connsiteY393" fmla="*/ 2979201 h 3006470"/>
                  <a:gd name="connsiteX394" fmla="*/ 775455 w 6006665"/>
                  <a:gd name="connsiteY394" fmla="*/ 2995108 h 3006470"/>
                  <a:gd name="connsiteX395" fmla="*/ 770910 w 6006665"/>
                  <a:gd name="connsiteY395" fmla="*/ 3006470 h 3006470"/>
                  <a:gd name="connsiteX396" fmla="*/ 759003 w 6006665"/>
                  <a:gd name="connsiteY396" fmla="*/ 3006470 h 3006470"/>
                  <a:gd name="connsiteX397" fmla="*/ 755003 w 6006665"/>
                  <a:gd name="connsiteY397" fmla="*/ 3006470 h 3006470"/>
                  <a:gd name="connsiteX398" fmla="*/ 743096 w 6006665"/>
                  <a:gd name="connsiteY398" fmla="*/ 3006470 h 3006470"/>
                  <a:gd name="connsiteX399" fmla="*/ 715826 w 6006665"/>
                  <a:gd name="connsiteY399" fmla="*/ 2972383 h 3006470"/>
                  <a:gd name="connsiteX400" fmla="*/ 704464 w 6006665"/>
                  <a:gd name="connsiteY400" fmla="*/ 2972383 h 3006470"/>
                  <a:gd name="connsiteX401" fmla="*/ 684012 w 6006665"/>
                  <a:gd name="connsiteY401" fmla="*/ 2963293 h 3006470"/>
                  <a:gd name="connsiteX402" fmla="*/ 672649 w 6006665"/>
                  <a:gd name="connsiteY402" fmla="*/ 2940569 h 3006470"/>
                  <a:gd name="connsiteX403" fmla="*/ 645222 w 6006665"/>
                  <a:gd name="connsiteY403" fmla="*/ 2932732 h 3006470"/>
                  <a:gd name="connsiteX404" fmla="*/ 625472 w 6006665"/>
                  <a:gd name="connsiteY404" fmla="*/ 2936024 h 3006470"/>
                  <a:gd name="connsiteX405" fmla="*/ 623771 w 6006665"/>
                  <a:gd name="connsiteY405" fmla="*/ 2934323 h 3006470"/>
                  <a:gd name="connsiteX406" fmla="*/ 613565 w 6006665"/>
                  <a:gd name="connsiteY406" fmla="*/ 2936024 h 3006470"/>
                  <a:gd name="connsiteX407" fmla="*/ 609020 w 6006665"/>
                  <a:gd name="connsiteY407" fmla="*/ 2931479 h 3006470"/>
                  <a:gd name="connsiteX408" fmla="*/ 559026 w 6006665"/>
                  <a:gd name="connsiteY408" fmla="*/ 2904209 h 3006470"/>
                  <a:gd name="connsiteX409" fmla="*/ 506760 w 6006665"/>
                  <a:gd name="connsiteY409" fmla="*/ 2897392 h 3006470"/>
                  <a:gd name="connsiteX410" fmla="*/ 483280 w 6006665"/>
                  <a:gd name="connsiteY410" fmla="*/ 2890683 h 3006470"/>
                  <a:gd name="connsiteX411" fmla="*/ 480035 w 6006665"/>
                  <a:gd name="connsiteY411" fmla="*/ 2892847 h 3006470"/>
                  <a:gd name="connsiteX412" fmla="*/ 475042 w 6006665"/>
                  <a:gd name="connsiteY412" fmla="*/ 2888329 h 3006470"/>
                  <a:gd name="connsiteX413" fmla="*/ 474945 w 6006665"/>
                  <a:gd name="connsiteY413" fmla="*/ 2888302 h 3006470"/>
                  <a:gd name="connsiteX414" fmla="*/ 468128 w 6006665"/>
                  <a:gd name="connsiteY414" fmla="*/ 2892847 h 3006470"/>
                  <a:gd name="connsiteX415" fmla="*/ 420406 w 6006665"/>
                  <a:gd name="connsiteY415" fmla="*/ 2849670 h 3006470"/>
                  <a:gd name="connsiteX416" fmla="*/ 381774 w 6006665"/>
                  <a:gd name="connsiteY416" fmla="*/ 2833763 h 3006470"/>
                  <a:gd name="connsiteX417" fmla="*/ 349960 w 6006665"/>
                  <a:gd name="connsiteY417" fmla="*/ 2801948 h 3006470"/>
                  <a:gd name="connsiteX418" fmla="*/ 377229 w 6006665"/>
                  <a:gd name="connsiteY418" fmla="*/ 2795131 h 3006470"/>
                  <a:gd name="connsiteX419" fmla="*/ 404499 w 6006665"/>
                  <a:gd name="connsiteY419" fmla="*/ 2747409 h 3006470"/>
                  <a:gd name="connsiteX420" fmla="*/ 388591 w 6006665"/>
                  <a:gd name="connsiteY420" fmla="*/ 2731502 h 3006470"/>
                  <a:gd name="connsiteX421" fmla="*/ 440858 w 6006665"/>
                  <a:gd name="connsiteY421" fmla="*/ 2704232 h 3006470"/>
                  <a:gd name="connsiteX422" fmla="*/ 440858 w 6006665"/>
                  <a:gd name="connsiteY422" fmla="*/ 2701176 h 3006470"/>
                  <a:gd name="connsiteX423" fmla="*/ 416406 w 6006665"/>
                  <a:gd name="connsiteY423" fmla="*/ 2704232 h 3006470"/>
                  <a:gd name="connsiteX424" fmla="*/ 416406 w 6006665"/>
                  <a:gd name="connsiteY424" fmla="*/ 2702744 h 3006470"/>
                  <a:gd name="connsiteX425" fmla="*/ 404499 w 6006665"/>
                  <a:gd name="connsiteY425" fmla="*/ 2704232 h 3006470"/>
                  <a:gd name="connsiteX426" fmla="*/ 404499 w 6006665"/>
                  <a:gd name="connsiteY426" fmla="*/ 2683780 h 3006470"/>
                  <a:gd name="connsiteX427" fmla="*/ 424951 w 6006665"/>
                  <a:gd name="connsiteY427" fmla="*/ 2667873 h 3006470"/>
                  <a:gd name="connsiteX428" fmla="*/ 463583 w 6006665"/>
                  <a:gd name="connsiteY428" fmla="*/ 2661056 h 3006470"/>
                  <a:gd name="connsiteX429" fmla="*/ 468128 w 6006665"/>
                  <a:gd name="connsiteY429" fmla="*/ 2645148 h 3006470"/>
                  <a:gd name="connsiteX430" fmla="*/ 456765 w 6006665"/>
                  <a:gd name="connsiteY430" fmla="*/ 2613334 h 3006470"/>
                  <a:gd name="connsiteX431" fmla="*/ 474945 w 6006665"/>
                  <a:gd name="connsiteY431" fmla="*/ 2586064 h 3006470"/>
                  <a:gd name="connsiteX432" fmla="*/ 474945 w 6006665"/>
                  <a:gd name="connsiteY432" fmla="*/ 2565612 h 3006470"/>
                  <a:gd name="connsiteX433" fmla="*/ 420406 w 6006665"/>
                  <a:gd name="connsiteY433" fmla="*/ 2547432 h 3006470"/>
                  <a:gd name="connsiteX434" fmla="*/ 409588 w 6006665"/>
                  <a:gd name="connsiteY434" fmla="*/ 2547432 h 3006470"/>
                  <a:gd name="connsiteX435" fmla="*/ 397681 w 6006665"/>
                  <a:gd name="connsiteY435" fmla="*/ 2547432 h 3006470"/>
                  <a:gd name="connsiteX436" fmla="*/ 379485 w 6006665"/>
                  <a:gd name="connsiteY436" fmla="*/ 2525193 h 3006470"/>
                  <a:gd name="connsiteX437" fmla="*/ 357322 w 6006665"/>
                  <a:gd name="connsiteY437" fmla="*/ 2531525 h 3006470"/>
                  <a:gd name="connsiteX438" fmla="*/ 352842 w 6006665"/>
                  <a:gd name="connsiteY438" fmla="*/ 2529403 h 3006470"/>
                  <a:gd name="connsiteX439" fmla="*/ 345415 w 6006665"/>
                  <a:gd name="connsiteY439" fmla="*/ 2531525 h 3006470"/>
                  <a:gd name="connsiteX440" fmla="*/ 302238 w 6006665"/>
                  <a:gd name="connsiteY440" fmla="*/ 2511073 h 3006470"/>
                  <a:gd name="connsiteX441" fmla="*/ 302238 w 6006665"/>
                  <a:gd name="connsiteY441" fmla="*/ 2499711 h 3006470"/>
                  <a:gd name="connsiteX442" fmla="*/ 286331 w 6006665"/>
                  <a:gd name="connsiteY442" fmla="*/ 2472441 h 3006470"/>
                  <a:gd name="connsiteX443" fmla="*/ 270968 w 6006665"/>
                  <a:gd name="connsiteY443" fmla="*/ 2472441 h 3006470"/>
                  <a:gd name="connsiteX444" fmla="*/ 259061 w 6006665"/>
                  <a:gd name="connsiteY444" fmla="*/ 2472441 h 3006470"/>
                  <a:gd name="connsiteX445" fmla="*/ 254516 w 6006665"/>
                  <a:gd name="connsiteY445" fmla="*/ 2456534 h 3006470"/>
                  <a:gd name="connsiteX446" fmla="*/ 263606 w 6006665"/>
                  <a:gd name="connsiteY446" fmla="*/ 2440627 h 3006470"/>
                  <a:gd name="connsiteX447" fmla="*/ 243991 w 6006665"/>
                  <a:gd name="connsiteY447" fmla="*/ 2410114 h 3006470"/>
                  <a:gd name="connsiteX448" fmla="*/ 216429 w 6006665"/>
                  <a:gd name="connsiteY448" fmla="*/ 2413357 h 3006470"/>
                  <a:gd name="connsiteX449" fmla="*/ 212956 w 6006665"/>
                  <a:gd name="connsiteY449" fmla="*/ 2412365 h 3006470"/>
                  <a:gd name="connsiteX450" fmla="*/ 204522 w 6006665"/>
                  <a:gd name="connsiteY450" fmla="*/ 2413357 h 3006470"/>
                  <a:gd name="connsiteX451" fmla="*/ 199623 w 6006665"/>
                  <a:gd name="connsiteY451" fmla="*/ 2411957 h 3006470"/>
                  <a:gd name="connsiteX452" fmla="*/ 195977 w 6006665"/>
                  <a:gd name="connsiteY452" fmla="*/ 2424719 h 3006470"/>
                  <a:gd name="connsiteX453" fmla="*/ 184968 w 6006665"/>
                  <a:gd name="connsiteY453" fmla="*/ 2421574 h 3006470"/>
                  <a:gd name="connsiteX454" fmla="*/ 184070 w 6006665"/>
                  <a:gd name="connsiteY454" fmla="*/ 2424719 h 3006470"/>
                  <a:gd name="connsiteX455" fmla="*/ 168163 w 6006665"/>
                  <a:gd name="connsiteY455" fmla="*/ 2420174 h 3006470"/>
                  <a:gd name="connsiteX456" fmla="*/ 156800 w 6006665"/>
                  <a:gd name="connsiteY456" fmla="*/ 2381542 h 3006470"/>
                  <a:gd name="connsiteX457" fmla="*/ 152255 w 6006665"/>
                  <a:gd name="connsiteY457" fmla="*/ 2365635 h 3006470"/>
                  <a:gd name="connsiteX458" fmla="*/ 156800 w 6006665"/>
                  <a:gd name="connsiteY458" fmla="*/ 2361090 h 3006470"/>
                  <a:gd name="connsiteX459" fmla="*/ 168707 w 6006665"/>
                  <a:gd name="connsiteY459" fmla="*/ 2361090 h 3006470"/>
                  <a:gd name="connsiteX460" fmla="*/ 188615 w 6006665"/>
                  <a:gd name="connsiteY460" fmla="*/ 2361090 h 3006470"/>
                  <a:gd name="connsiteX461" fmla="*/ 199977 w 6006665"/>
                  <a:gd name="connsiteY461" fmla="*/ 2349728 h 3006470"/>
                  <a:gd name="connsiteX462" fmla="*/ 188615 w 6006665"/>
                  <a:gd name="connsiteY462" fmla="*/ 2327003 h 3006470"/>
                  <a:gd name="connsiteX463" fmla="*/ 168163 w 6006665"/>
                  <a:gd name="connsiteY463" fmla="*/ 2317914 h 3006470"/>
                  <a:gd name="connsiteX464" fmla="*/ 168163 w 6006665"/>
                  <a:gd name="connsiteY464" fmla="*/ 2311096 h 3006470"/>
                  <a:gd name="connsiteX465" fmla="*/ 152255 w 6006665"/>
                  <a:gd name="connsiteY465" fmla="*/ 2295189 h 3006470"/>
                  <a:gd name="connsiteX466" fmla="*/ 129531 w 6006665"/>
                  <a:gd name="connsiteY466" fmla="*/ 2258829 h 3006470"/>
                  <a:gd name="connsiteX467" fmla="*/ 140893 w 6006665"/>
                  <a:gd name="connsiteY467" fmla="*/ 2236105 h 3006470"/>
                  <a:gd name="connsiteX468" fmla="*/ 136348 w 6006665"/>
                  <a:gd name="connsiteY468" fmla="*/ 2208835 h 3006470"/>
                  <a:gd name="connsiteX469" fmla="*/ 103789 w 6006665"/>
                  <a:gd name="connsiteY469" fmla="*/ 2195428 h 3006470"/>
                  <a:gd name="connsiteX470" fmla="*/ 93716 w 6006665"/>
                  <a:gd name="connsiteY470" fmla="*/ 2199745 h 3006470"/>
                  <a:gd name="connsiteX471" fmla="*/ 91868 w 6006665"/>
                  <a:gd name="connsiteY471" fmla="*/ 2195434 h 3006470"/>
                  <a:gd name="connsiteX472" fmla="*/ 81809 w 6006665"/>
                  <a:gd name="connsiteY472" fmla="*/ 2199745 h 3006470"/>
                  <a:gd name="connsiteX473" fmla="*/ 74992 w 6006665"/>
                  <a:gd name="connsiteY473" fmla="*/ 2183838 h 3006470"/>
                  <a:gd name="connsiteX474" fmla="*/ 34087 w 6006665"/>
                  <a:gd name="connsiteY474" fmla="*/ 2172476 h 3006470"/>
                  <a:gd name="connsiteX475" fmla="*/ 22725 w 6006665"/>
                  <a:gd name="connsiteY475" fmla="*/ 2129299 h 3006470"/>
                  <a:gd name="connsiteX476" fmla="*/ 22725 w 6006665"/>
                  <a:gd name="connsiteY476" fmla="*/ 2097484 h 3006470"/>
                  <a:gd name="connsiteX477" fmla="*/ 0 w 6006665"/>
                  <a:gd name="connsiteY477" fmla="*/ 2081577 h 3006470"/>
                  <a:gd name="connsiteX478" fmla="*/ 15907 w 6006665"/>
                  <a:gd name="connsiteY478" fmla="*/ 2058853 h 3006470"/>
                  <a:gd name="connsiteX479" fmla="*/ 6818 w 6006665"/>
                  <a:gd name="connsiteY479" fmla="*/ 1995224 h 3006470"/>
                  <a:gd name="connsiteX480" fmla="*/ 34087 w 6006665"/>
                  <a:gd name="connsiteY480" fmla="*/ 1952047 h 3006470"/>
                  <a:gd name="connsiteX481" fmla="*/ 27270 w 6006665"/>
                  <a:gd name="connsiteY481" fmla="*/ 1940685 h 3006470"/>
                  <a:gd name="connsiteX482" fmla="*/ 88743 w 6006665"/>
                  <a:gd name="connsiteY482" fmla="*/ 1895954 h 3006470"/>
                  <a:gd name="connsiteX483" fmla="*/ 27270 w 6006665"/>
                  <a:gd name="connsiteY483" fmla="*/ 1865693 h 3006470"/>
                  <a:gd name="connsiteX484" fmla="*/ 79805 w 6006665"/>
                  <a:gd name="connsiteY484" fmla="*/ 1774684 h 3006470"/>
                  <a:gd name="connsiteX485" fmla="*/ 128972 w 6006665"/>
                  <a:gd name="connsiteY485" fmla="*/ 1737302 h 3006470"/>
                  <a:gd name="connsiteX486" fmla="*/ 162900 w 6006665"/>
                  <a:gd name="connsiteY486" fmla="*/ 1645034 h 3006470"/>
                  <a:gd name="connsiteX487" fmla="*/ 102261 w 6006665"/>
                  <a:gd name="connsiteY487" fmla="*/ 1629357 h 3006470"/>
                  <a:gd name="connsiteX488" fmla="*/ 118168 w 6006665"/>
                  <a:gd name="connsiteY488" fmla="*/ 1574818 h 3006470"/>
                  <a:gd name="connsiteX489" fmla="*/ 86354 w 6006665"/>
                  <a:gd name="connsiteY489" fmla="*/ 1511189 h 3006470"/>
                  <a:gd name="connsiteX490" fmla="*/ 109078 w 6006665"/>
                  <a:gd name="connsiteY490" fmla="*/ 1436197 h 3006470"/>
                  <a:gd name="connsiteX491" fmla="*/ 70447 w 6006665"/>
                  <a:gd name="connsiteY491" fmla="*/ 1333936 h 3006470"/>
                  <a:gd name="connsiteX492" fmla="*/ 102261 w 6006665"/>
                  <a:gd name="connsiteY492" fmla="*/ 1263490 h 3006470"/>
                  <a:gd name="connsiteX493" fmla="*/ 43177 w 6006665"/>
                  <a:gd name="connsiteY493" fmla="*/ 1197589 h 3006470"/>
                  <a:gd name="connsiteX494" fmla="*/ 49994 w 6006665"/>
                  <a:gd name="connsiteY494" fmla="*/ 1122597 h 3006470"/>
                  <a:gd name="connsiteX495" fmla="*/ 81809 w 6006665"/>
                  <a:gd name="connsiteY495" fmla="*/ 1118052 h 3006470"/>
                  <a:gd name="connsiteX496" fmla="*/ 145438 w 6006665"/>
                  <a:gd name="connsiteY496" fmla="*/ 1074876 h 3006470"/>
                  <a:gd name="connsiteX497" fmla="*/ 184070 w 6006665"/>
                  <a:gd name="connsiteY497" fmla="*/ 1036244 h 3006470"/>
                  <a:gd name="connsiteX498" fmla="*/ 189699 w 6006665"/>
                  <a:gd name="connsiteY498" fmla="*/ 1042522 h 3006470"/>
                  <a:gd name="connsiteX499" fmla="*/ 195977 w 6006665"/>
                  <a:gd name="connsiteY499" fmla="*/ 1036244 h 3006470"/>
                  <a:gd name="connsiteX500" fmla="*/ 255061 w 6006665"/>
                  <a:gd name="connsiteY500" fmla="*/ 1102145 h 3006470"/>
                  <a:gd name="connsiteX501" fmla="*/ 350504 w 6006665"/>
                  <a:gd name="connsiteY501" fmla="*/ 1122597 h 3006470"/>
                  <a:gd name="connsiteX502" fmla="*/ 454806 w 6006665"/>
                  <a:gd name="connsiteY502" fmla="*/ 1205729 h 3006470"/>
                  <a:gd name="connsiteX503" fmla="*/ 486621 w 6006665"/>
                  <a:gd name="connsiteY503" fmla="*/ 1283942 h 3006470"/>
                  <a:gd name="connsiteX504" fmla="*/ 523211 w 6006665"/>
                  <a:gd name="connsiteY504" fmla="*/ 1343026 h 3006470"/>
                  <a:gd name="connsiteX505" fmla="*/ 486852 w 6006665"/>
                  <a:gd name="connsiteY505" fmla="*/ 1397565 h 3006470"/>
                  <a:gd name="connsiteX506" fmla="*/ 420951 w 6006665"/>
                  <a:gd name="connsiteY506" fmla="*/ 1418018 h 3006470"/>
                  <a:gd name="connsiteX507" fmla="*/ 415909 w 6006665"/>
                  <a:gd name="connsiteY507" fmla="*/ 1415887 h 3006470"/>
                  <a:gd name="connsiteX508" fmla="*/ 409044 w 6006665"/>
                  <a:gd name="connsiteY508" fmla="*/ 1418018 h 3006470"/>
                  <a:gd name="connsiteX509" fmla="*/ 252950 w 6006665"/>
                  <a:gd name="connsiteY509" fmla="*/ 1352062 h 3006470"/>
                  <a:gd name="connsiteX510" fmla="*/ 268926 w 6006665"/>
                  <a:gd name="connsiteY510" fmla="*/ 1346738 h 3006470"/>
                  <a:gd name="connsiteX511" fmla="*/ 291420 w 6006665"/>
                  <a:gd name="connsiteY511" fmla="*/ 1429380 h 3006470"/>
                  <a:gd name="connsiteX512" fmla="*/ 291420 w 6006665"/>
                  <a:gd name="connsiteY512" fmla="*/ 1468012 h 3006470"/>
                  <a:gd name="connsiteX513" fmla="*/ 298238 w 6006665"/>
                  <a:gd name="connsiteY513" fmla="*/ 1554366 h 3006470"/>
                  <a:gd name="connsiteX514" fmla="*/ 345959 w 6006665"/>
                  <a:gd name="connsiteY514" fmla="*/ 1586180 h 3006470"/>
                  <a:gd name="connsiteX515" fmla="*/ 362087 w 6006665"/>
                  <a:gd name="connsiteY515" fmla="*/ 1595588 h 3006470"/>
                  <a:gd name="connsiteX516" fmla="*/ 365867 w 6006665"/>
                  <a:gd name="connsiteY516" fmla="*/ 1563455 h 3006470"/>
                  <a:gd name="connsiteX517" fmla="*/ 345415 w 6006665"/>
                  <a:gd name="connsiteY517" fmla="*/ 1527096 h 3006470"/>
                  <a:gd name="connsiteX518" fmla="*/ 365867 w 6006665"/>
                  <a:gd name="connsiteY518" fmla="*/ 1495281 h 3006470"/>
                  <a:gd name="connsiteX519" fmla="*/ 374560 w 6006665"/>
                  <a:gd name="connsiteY519" fmla="*/ 1500280 h 3006470"/>
                  <a:gd name="connsiteX520" fmla="*/ 377774 w 6006665"/>
                  <a:gd name="connsiteY520" fmla="*/ 1495281 h 3006470"/>
                  <a:gd name="connsiteX521" fmla="*/ 461933 w 6006665"/>
                  <a:gd name="connsiteY521" fmla="*/ 1543673 h 3006470"/>
                  <a:gd name="connsiteX522" fmla="*/ 484035 w 6006665"/>
                  <a:gd name="connsiteY522" fmla="*/ 1527096 h 3006470"/>
                  <a:gd name="connsiteX523" fmla="*/ 463583 w 6006665"/>
                  <a:gd name="connsiteY523" fmla="*/ 1461194 h 3006470"/>
                  <a:gd name="connsiteX524" fmla="*/ 549936 w 6006665"/>
                  <a:gd name="connsiteY524" fmla="*/ 1374841 h 3006470"/>
                  <a:gd name="connsiteX525" fmla="*/ 559742 w 6006665"/>
                  <a:gd name="connsiteY525" fmla="*/ 1376942 h 3006470"/>
                  <a:gd name="connsiteX526" fmla="*/ 561843 w 6006665"/>
                  <a:gd name="connsiteY526" fmla="*/ 1374841 h 3006470"/>
                  <a:gd name="connsiteX527" fmla="*/ 593658 w 6006665"/>
                  <a:gd name="connsiteY527" fmla="*/ 1381658 h 3006470"/>
                  <a:gd name="connsiteX528" fmla="*/ 620945 w 6006665"/>
                  <a:gd name="connsiteY528" fmla="*/ 1405535 h 3006470"/>
                  <a:gd name="connsiteX529" fmla="*/ 640835 w 6006665"/>
                  <a:gd name="connsiteY529" fmla="*/ 1349844 h 3006470"/>
                  <a:gd name="connsiteX530" fmla="*/ 609020 w 6006665"/>
                  <a:gd name="connsiteY530" fmla="*/ 1295305 h 3006470"/>
                  <a:gd name="connsiteX531" fmla="*/ 624928 w 6006665"/>
                  <a:gd name="connsiteY531" fmla="*/ 1236221 h 3006470"/>
                  <a:gd name="connsiteX532" fmla="*/ 597658 w 6006665"/>
                  <a:gd name="connsiteY532" fmla="*/ 1177136 h 3006470"/>
                  <a:gd name="connsiteX533" fmla="*/ 611562 w 6006665"/>
                  <a:gd name="connsiteY533" fmla="*/ 1181462 h 3006470"/>
                  <a:gd name="connsiteX534" fmla="*/ 609565 w 6006665"/>
                  <a:gd name="connsiteY534" fmla="*/ 1177136 h 3006470"/>
                  <a:gd name="connsiteX535" fmla="*/ 711826 w 6006665"/>
                  <a:gd name="connsiteY535" fmla="*/ 1208951 h 3006470"/>
                  <a:gd name="connsiteX536" fmla="*/ 732278 w 6006665"/>
                  <a:gd name="connsiteY536" fmla="*/ 1263490 h 3006470"/>
                  <a:gd name="connsiteX537" fmla="*/ 684556 w 6006665"/>
                  <a:gd name="connsiteY537" fmla="*/ 1274852 h 3006470"/>
                  <a:gd name="connsiteX538" fmla="*/ 684556 w 6006665"/>
                  <a:gd name="connsiteY538" fmla="*/ 1327119 h 3006470"/>
                  <a:gd name="connsiteX539" fmla="*/ 713309 w 6006665"/>
                  <a:gd name="connsiteY539" fmla="*/ 1355872 h 3006470"/>
                  <a:gd name="connsiteX540" fmla="*/ 763548 w 6006665"/>
                  <a:gd name="connsiteY540" fmla="*/ 1338481 h 3006470"/>
                  <a:gd name="connsiteX541" fmla="*/ 770365 w 6006665"/>
                  <a:gd name="connsiteY541" fmla="*/ 1279397 h 3006470"/>
                  <a:gd name="connsiteX542" fmla="*/ 845357 w 6006665"/>
                  <a:gd name="connsiteY542" fmla="*/ 1188761 h 3006470"/>
                  <a:gd name="connsiteX543" fmla="*/ 917728 w 6006665"/>
                  <a:gd name="connsiteY543" fmla="*/ 1145322 h 3006470"/>
                  <a:gd name="connsiteX544" fmla="*/ 918194 w 6006665"/>
                  <a:gd name="connsiteY544" fmla="*/ 1198147 h 3006470"/>
                  <a:gd name="connsiteX545" fmla="*/ 975937 w 6006665"/>
                  <a:gd name="connsiteY545" fmla="*/ 1115283 h 3006470"/>
                  <a:gd name="connsiteX546" fmla="*/ 1074397 w 6006665"/>
                  <a:gd name="connsiteY546" fmla="*/ 1141283 h 3006470"/>
                  <a:gd name="connsiteX547" fmla="*/ 979977 w 6006665"/>
                  <a:gd name="connsiteY547" fmla="*/ 1213496 h 3006470"/>
                  <a:gd name="connsiteX548" fmla="*/ 1012666 w 6006665"/>
                  <a:gd name="connsiteY548" fmla="*/ 1218657 h 3006470"/>
                  <a:gd name="connsiteX549" fmla="*/ 1038516 w 6006665"/>
                  <a:gd name="connsiteY549" fmla="*/ 1188499 h 3006470"/>
                  <a:gd name="connsiteX550" fmla="*/ 1050423 w 6006665"/>
                  <a:gd name="connsiteY550" fmla="*/ 1188499 h 3006470"/>
                  <a:gd name="connsiteX551" fmla="*/ 1108962 w 6006665"/>
                  <a:gd name="connsiteY551" fmla="*/ 1188499 h 3006470"/>
                  <a:gd name="connsiteX552" fmla="*/ 1161229 w 6006665"/>
                  <a:gd name="connsiteY552" fmla="*/ 1145322 h 3006470"/>
                  <a:gd name="connsiteX553" fmla="*/ 1165711 w 6006665"/>
                  <a:gd name="connsiteY553" fmla="*/ 1151456 h 3006470"/>
                  <a:gd name="connsiteX554" fmla="*/ 1160939 w 6006665"/>
                  <a:gd name="connsiteY554" fmla="*/ 1169715 h 3006470"/>
                  <a:gd name="connsiteX555" fmla="*/ 1210035 w 6006665"/>
                  <a:gd name="connsiteY555" fmla="*/ 1195815 h 3006470"/>
                  <a:gd name="connsiteX556" fmla="*/ 1247583 w 6006665"/>
                  <a:gd name="connsiteY556" fmla="*/ 1138505 h 3006470"/>
                  <a:gd name="connsiteX557" fmla="*/ 1211223 w 6006665"/>
                  <a:gd name="connsiteY557" fmla="*/ 1079421 h 3006470"/>
                  <a:gd name="connsiteX558" fmla="*/ 1227130 w 6006665"/>
                  <a:gd name="connsiteY558" fmla="*/ 1043061 h 3006470"/>
                  <a:gd name="connsiteX559" fmla="*/ 1237665 w 6006665"/>
                  <a:gd name="connsiteY559" fmla="*/ 1046199 h 3006470"/>
                  <a:gd name="connsiteX560" fmla="*/ 1251910 w 6006665"/>
                  <a:gd name="connsiteY560" fmla="*/ 1017311 h 3006470"/>
                  <a:gd name="connsiteX561" fmla="*/ 1345843 w 6006665"/>
                  <a:gd name="connsiteY561" fmla="*/ 1074876 h 3006470"/>
                  <a:gd name="connsiteX562" fmla="*/ 1400382 w 6006665"/>
                  <a:gd name="connsiteY562" fmla="*/ 1106690 h 3006470"/>
                  <a:gd name="connsiteX563" fmla="*/ 1519756 w 6006665"/>
                  <a:gd name="connsiteY563" fmla="*/ 1213274 h 3006470"/>
                  <a:gd name="connsiteX564" fmla="*/ 1543003 w 6006665"/>
                  <a:gd name="connsiteY564" fmla="*/ 1172592 h 3006470"/>
                  <a:gd name="connsiteX565" fmla="*/ 1506643 w 6006665"/>
                  <a:gd name="connsiteY565" fmla="*/ 1118052 h 3006470"/>
                  <a:gd name="connsiteX566" fmla="*/ 1506643 w 6006665"/>
                  <a:gd name="connsiteY566" fmla="*/ 1095328 h 3006470"/>
                  <a:gd name="connsiteX567" fmla="*/ 1463467 w 6006665"/>
                  <a:gd name="connsiteY567" fmla="*/ 1086238 h 3006470"/>
                  <a:gd name="connsiteX568" fmla="*/ 1472556 w 6006665"/>
                  <a:gd name="connsiteY568" fmla="*/ 1036244 h 3006470"/>
                  <a:gd name="connsiteX569" fmla="*/ 1452104 w 6006665"/>
                  <a:gd name="connsiteY569" fmla="*/ 949890 h 3006470"/>
                  <a:gd name="connsiteX570" fmla="*/ 1439230 w 6006665"/>
                  <a:gd name="connsiteY570" fmla="*/ 900656 h 3006470"/>
                  <a:gd name="connsiteX571" fmla="*/ 1496803 w 6006665"/>
                  <a:gd name="connsiteY571" fmla="*/ 806980 h 3006470"/>
                  <a:gd name="connsiteX572" fmla="*/ 1543003 w 6006665"/>
                  <a:gd name="connsiteY572" fmla="*/ 697647 h 3006470"/>
                  <a:gd name="connsiteX573" fmla="*/ 1570272 w 6006665"/>
                  <a:gd name="connsiteY573" fmla="*/ 677194 h 3006470"/>
                  <a:gd name="connsiteX574" fmla="*/ 1578688 w 6006665"/>
                  <a:gd name="connsiteY574" fmla="*/ 679813 h 3006470"/>
                  <a:gd name="connsiteX575" fmla="*/ 1620802 w 6006665"/>
                  <a:gd name="connsiteY575" fmla="*/ 660028 h 3006470"/>
                  <a:gd name="connsiteX576" fmla="*/ 1684440 w 6006665"/>
                  <a:gd name="connsiteY576" fmla="*/ 709009 h 3006470"/>
                  <a:gd name="connsiteX577" fmla="*/ 1688985 w 6006665"/>
                  <a:gd name="connsiteY577" fmla="*/ 779455 h 3006470"/>
                  <a:gd name="connsiteX578" fmla="*/ 1652625 w 6006665"/>
                  <a:gd name="connsiteY578" fmla="*/ 870354 h 3006470"/>
                  <a:gd name="connsiteX579" fmla="*/ 1679895 w 6006665"/>
                  <a:gd name="connsiteY579" fmla="*/ 908986 h 3006470"/>
                  <a:gd name="connsiteX580" fmla="*/ 1688985 w 6006665"/>
                  <a:gd name="connsiteY580" fmla="*/ 983977 h 3006470"/>
                  <a:gd name="connsiteX581" fmla="*/ 1679895 w 6006665"/>
                  <a:gd name="connsiteY581" fmla="*/ 1129415 h 3006470"/>
                  <a:gd name="connsiteX582" fmla="*/ 1723072 w 6006665"/>
                  <a:gd name="connsiteY582" fmla="*/ 1193044 h 3006470"/>
                  <a:gd name="connsiteX583" fmla="*/ 1704892 w 6006665"/>
                  <a:gd name="connsiteY583" fmla="*/ 1256673 h 3006470"/>
                  <a:gd name="connsiteX584" fmla="*/ 1636718 w 6006665"/>
                  <a:gd name="connsiteY584" fmla="*/ 1393021 h 3006470"/>
                  <a:gd name="connsiteX585" fmla="*/ 1662494 w 6006665"/>
                  <a:gd name="connsiteY585" fmla="*/ 1399465 h 3006470"/>
                  <a:gd name="connsiteX586" fmla="*/ 1677078 w 6006665"/>
                  <a:gd name="connsiteY586" fmla="*/ 1370296 h 3006470"/>
                  <a:gd name="connsiteX587" fmla="*/ 1720255 w 6006665"/>
                  <a:gd name="connsiteY587" fmla="*/ 1349844 h 3006470"/>
                  <a:gd name="connsiteX588" fmla="*/ 1731617 w 6006665"/>
                  <a:gd name="connsiteY588" fmla="*/ 1299850 h 3006470"/>
                  <a:gd name="connsiteX589" fmla="*/ 1758887 w 6006665"/>
                  <a:gd name="connsiteY589" fmla="*/ 1256673 h 3006470"/>
                  <a:gd name="connsiteX590" fmla="*/ 1760555 w 6006665"/>
                  <a:gd name="connsiteY590" fmla="*/ 1191490 h 3006470"/>
                  <a:gd name="connsiteX591" fmla="*/ 1758886 w 6006665"/>
                  <a:gd name="connsiteY591" fmla="*/ 1085173 h 3006470"/>
                  <a:gd name="connsiteX592" fmla="*/ 1923055 w 6006665"/>
                  <a:gd name="connsiteY592" fmla="*/ 1122597 h 3006470"/>
                  <a:gd name="connsiteX593" fmla="*/ 1887300 w 6006665"/>
                  <a:gd name="connsiteY593" fmla="*/ 1070329 h 3006470"/>
                  <a:gd name="connsiteX594" fmla="*/ 1785604 w 6006665"/>
                  <a:gd name="connsiteY594" fmla="*/ 1036860 h 3006470"/>
                  <a:gd name="connsiteX595" fmla="*/ 1736162 w 6006665"/>
                  <a:gd name="connsiteY595" fmla="*/ 961252 h 3006470"/>
                  <a:gd name="connsiteX596" fmla="*/ 1688440 w 6006665"/>
                  <a:gd name="connsiteY596" fmla="*/ 865809 h 3006470"/>
                  <a:gd name="connsiteX597" fmla="*/ 1752069 w 6006665"/>
                  <a:gd name="connsiteY597" fmla="*/ 788545 h 3006470"/>
                  <a:gd name="connsiteX598" fmla="*/ 1747524 w 6006665"/>
                  <a:gd name="connsiteY598" fmla="*/ 704464 h 3006470"/>
                  <a:gd name="connsiteX599" fmla="*/ 1763431 w 6006665"/>
                  <a:gd name="connsiteY599" fmla="*/ 697647 h 3006470"/>
                  <a:gd name="connsiteX600" fmla="*/ 1764877 w 6006665"/>
                  <a:gd name="connsiteY600" fmla="*/ 702130 h 3006470"/>
                  <a:gd name="connsiteX601" fmla="*/ 1775339 w 6006665"/>
                  <a:gd name="connsiteY601" fmla="*/ 697647 h 3006470"/>
                  <a:gd name="connsiteX602" fmla="*/ 1798063 w 6006665"/>
                  <a:gd name="connsiteY602" fmla="*/ 768093 h 3006470"/>
                  <a:gd name="connsiteX603" fmla="*/ 1791454 w 6006665"/>
                  <a:gd name="connsiteY603" fmla="*/ 815304 h 3006470"/>
                  <a:gd name="connsiteX604" fmla="*/ 1854330 w 6006665"/>
                  <a:gd name="connsiteY604" fmla="*/ 772638 h 3006470"/>
                  <a:gd name="connsiteX605" fmla="*/ 1931594 w 6006665"/>
                  <a:gd name="connsiteY605" fmla="*/ 763548 h 3006470"/>
                  <a:gd name="connsiteX606" fmla="*/ 1932772 w 6006665"/>
                  <a:gd name="connsiteY606" fmla="*/ 764810 h 3006470"/>
                  <a:gd name="connsiteX607" fmla="*/ 1949600 w 6006665"/>
                  <a:gd name="connsiteY607" fmla="*/ 800138 h 3006470"/>
                  <a:gd name="connsiteX608" fmla="*/ 2061788 w 6006665"/>
                  <a:gd name="connsiteY608" fmla="*/ 891155 h 3006470"/>
                  <a:gd name="connsiteX609" fmla="*/ 1987802 w 6006665"/>
                  <a:gd name="connsiteY609" fmla="*/ 736278 h 3006470"/>
                  <a:gd name="connsiteX610" fmla="*/ 1963408 w 6006665"/>
                  <a:gd name="connsiteY610" fmla="*/ 595386 h 3006470"/>
                  <a:gd name="connsiteX611" fmla="*/ 2027037 w 6006665"/>
                  <a:gd name="connsiteY611" fmla="*/ 574934 h 3006470"/>
                  <a:gd name="connsiteX612" fmla="*/ 2037269 w 6006665"/>
                  <a:gd name="connsiteY612" fmla="*/ 575472 h 3006470"/>
                  <a:gd name="connsiteX613" fmla="*/ 2038944 w 6006665"/>
                  <a:gd name="connsiteY613" fmla="*/ 574934 h 3006470"/>
                  <a:gd name="connsiteX614" fmla="*/ 2115414 w 6006665"/>
                  <a:gd name="connsiteY614" fmla="*/ 578958 h 3006470"/>
                  <a:gd name="connsiteX615" fmla="*/ 2167179 w 6006665"/>
                  <a:gd name="connsiteY615" fmla="*/ 554733 h 3006470"/>
                  <a:gd name="connsiteX616" fmla="*/ 2146473 w 6006665"/>
                  <a:gd name="connsiteY616" fmla="*/ 488832 h 3006470"/>
                  <a:gd name="connsiteX617" fmla="*/ 2169957 w 6006665"/>
                  <a:gd name="connsiteY617" fmla="*/ 449431 h 3006470"/>
                  <a:gd name="connsiteX618" fmla="*/ 2264632 w 6006665"/>
                  <a:gd name="connsiteY618" fmla="*/ 393389 h 3006470"/>
                  <a:gd name="connsiteX619" fmla="*/ 2317913 w 6006665"/>
                  <a:gd name="connsiteY619" fmla="*/ 322690 h 3006470"/>
                  <a:gd name="connsiteX620" fmla="*/ 2385841 w 6006665"/>
                  <a:gd name="connsiteY620" fmla="*/ 343134 h 3006470"/>
                  <a:gd name="connsiteX621" fmla="*/ 2429263 w 6006665"/>
                  <a:gd name="connsiteY621" fmla="*/ 263606 h 3006470"/>
                  <a:gd name="connsiteX622" fmla="*/ 2526979 w 6006665"/>
                  <a:gd name="connsiteY622" fmla="*/ 252244 h 3006470"/>
                  <a:gd name="connsiteX623" fmla="*/ 2528058 w 6006665"/>
                  <a:gd name="connsiteY623" fmla="*/ 253503 h 3006470"/>
                  <a:gd name="connsiteX624" fmla="*/ 2538886 w 6006665"/>
                  <a:gd name="connsiteY624" fmla="*/ 252244 h 3006470"/>
                  <a:gd name="connsiteX625" fmla="*/ 2560820 w 6006665"/>
                  <a:gd name="connsiteY625" fmla="*/ 277833 h 3006470"/>
                  <a:gd name="connsiteX626" fmla="*/ 2640602 w 6006665"/>
                  <a:gd name="connsiteY626" fmla="*/ 202249 h 3006470"/>
                  <a:gd name="connsiteX627" fmla="*/ 2652509 w 6006665"/>
                  <a:gd name="connsiteY627" fmla="*/ 202249 h 3006470"/>
                  <a:gd name="connsiteX628" fmla="*/ 2704231 w 6006665"/>
                  <a:gd name="connsiteY628" fmla="*/ 202249 h 3006470"/>
                  <a:gd name="connsiteX629" fmla="*/ 2715593 w 6006665"/>
                  <a:gd name="connsiteY62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64184 w 6006665"/>
                  <a:gd name="connsiteY172" fmla="*/ 1731449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71068 w 6006665"/>
                  <a:gd name="connsiteY179" fmla="*/ 1850290 h 3006470"/>
                  <a:gd name="connsiteX180" fmla="*/ 4885925 w 6006665"/>
                  <a:gd name="connsiteY180" fmla="*/ 1808695 h 3006470"/>
                  <a:gd name="connsiteX181" fmla="*/ 4861835 w 6006665"/>
                  <a:gd name="connsiteY181" fmla="*/ 1771159 h 3006470"/>
                  <a:gd name="connsiteX182" fmla="*/ 4814619 w 6006665"/>
                  <a:gd name="connsiteY182" fmla="*/ 1767101 h 3006470"/>
                  <a:gd name="connsiteX183" fmla="*/ 4779535 w 6006665"/>
                  <a:gd name="connsiteY183" fmla="*/ 1795247 h 3006470"/>
                  <a:gd name="connsiteX184" fmla="*/ 4764113 w 6006665"/>
                  <a:gd name="connsiteY184" fmla="*/ 1832464 h 3006470"/>
                  <a:gd name="connsiteX185" fmla="*/ 4725490 w 6006665"/>
                  <a:gd name="connsiteY185" fmla="*/ 1850290 h 3006470"/>
                  <a:gd name="connsiteX186" fmla="*/ 4689838 w 6006665"/>
                  <a:gd name="connsiteY186" fmla="*/ 1882970 h 3006470"/>
                  <a:gd name="connsiteX187" fmla="*/ 4684091 w 6006665"/>
                  <a:gd name="connsiteY187" fmla="*/ 1920232 h 3006470"/>
                  <a:gd name="connsiteX188" fmla="*/ 4715906 w 6006665"/>
                  <a:gd name="connsiteY188" fmla="*/ 1967954 h 3006470"/>
                  <a:gd name="connsiteX189" fmla="*/ 4680924 w 6006665"/>
                  <a:gd name="connsiteY189" fmla="*/ 1983985 h 3006470"/>
                  <a:gd name="connsiteX190" fmla="*/ 4633398 w 6006665"/>
                  <a:gd name="connsiteY190" fmla="*/ 1971978 h 3006470"/>
                  <a:gd name="connsiteX191" fmla="*/ 4600707 w 6006665"/>
                  <a:gd name="connsiteY191" fmla="*/ 1989925 h 3006470"/>
                  <a:gd name="connsiteX192" fmla="*/ 4577285 w 6006665"/>
                  <a:gd name="connsiteY192" fmla="*/ 1988406 h 3006470"/>
                  <a:gd name="connsiteX193" fmla="*/ 4577373 w 6006665"/>
                  <a:gd name="connsiteY193" fmla="*/ 1987484 h 3006470"/>
                  <a:gd name="connsiteX194" fmla="*/ 4565379 w 6006665"/>
                  <a:gd name="connsiteY194" fmla="*/ 1988406 h 3006470"/>
                  <a:gd name="connsiteX195" fmla="*/ 4569923 w 6006665"/>
                  <a:gd name="connsiteY195" fmla="*/ 1940685 h 3006470"/>
                  <a:gd name="connsiteX196" fmla="*/ 4520081 w 6006665"/>
                  <a:gd name="connsiteY196" fmla="*/ 1931099 h 3006470"/>
                  <a:gd name="connsiteX197" fmla="*/ 4475025 w 6006665"/>
                  <a:gd name="connsiteY197" fmla="*/ 1961137 h 3006470"/>
                  <a:gd name="connsiteX198" fmla="*/ 4464394 w 6006665"/>
                  <a:gd name="connsiteY198" fmla="*/ 1960286 h 3006470"/>
                  <a:gd name="connsiteX199" fmla="*/ 4463118 w 6006665"/>
                  <a:gd name="connsiteY199" fmla="*/ 1961137 h 3006470"/>
                  <a:gd name="connsiteX200" fmla="*/ 4422448 w 6006665"/>
                  <a:gd name="connsiteY200" fmla="*/ 1927536 h 3006470"/>
                  <a:gd name="connsiteX201" fmla="*/ 4350624 w 6006665"/>
                  <a:gd name="connsiteY201" fmla="*/ 1917022 h 3006470"/>
                  <a:gd name="connsiteX202" fmla="*/ 4306579 w 6006665"/>
                  <a:gd name="connsiteY202" fmla="*/ 1945362 h 3006470"/>
                  <a:gd name="connsiteX203" fmla="*/ 4282811 w 6006665"/>
                  <a:gd name="connsiteY203" fmla="*/ 1972100 h 3006470"/>
                  <a:gd name="connsiteX204" fmla="*/ 4237290 w 6006665"/>
                  <a:gd name="connsiteY204" fmla="*/ 1993297 h 3006470"/>
                  <a:gd name="connsiteX205" fmla="*/ 4211507 w 6006665"/>
                  <a:gd name="connsiteY205" fmla="*/ 2046374 h 3006470"/>
                  <a:gd name="connsiteX206" fmla="*/ 4161046 w 6006665"/>
                  <a:gd name="connsiteY206" fmla="*/ 2105661 h 3006470"/>
                  <a:gd name="connsiteX207" fmla="*/ 4077810 w 6006665"/>
                  <a:gd name="connsiteY207" fmla="*/ 2144418 h 3006470"/>
                  <a:gd name="connsiteX208" fmla="*/ 4039187 w 6006665"/>
                  <a:gd name="connsiteY208" fmla="*/ 2203838 h 3006470"/>
                  <a:gd name="connsiteX209" fmla="*/ 3993086 w 6006665"/>
                  <a:gd name="connsiteY209" fmla="*/ 2224750 h 3006470"/>
                  <a:gd name="connsiteX210" fmla="*/ 3993215 w 6006665"/>
                  <a:gd name="connsiteY210" fmla="*/ 2264821 h 3006470"/>
                  <a:gd name="connsiteX211" fmla="*/ 4038712 w 6006665"/>
                  <a:gd name="connsiteY211" fmla="*/ 2267919 h 3006470"/>
                  <a:gd name="connsiteX212" fmla="*/ 4059164 w 6006665"/>
                  <a:gd name="connsiteY212" fmla="*/ 2311096 h 3006470"/>
                  <a:gd name="connsiteX213" fmla="*/ 4087782 w 6006665"/>
                  <a:gd name="connsiteY213" fmla="*/ 2319513 h 3006470"/>
                  <a:gd name="connsiteX214" fmla="*/ 4106341 w 6006665"/>
                  <a:gd name="connsiteY214" fmla="*/ 2290644 h 3006470"/>
                  <a:gd name="connsiteX215" fmla="*/ 4117411 w 6006665"/>
                  <a:gd name="connsiteY215" fmla="*/ 2291946 h 3006470"/>
                  <a:gd name="connsiteX216" fmla="*/ 4118248 w 6006665"/>
                  <a:gd name="connsiteY216" fmla="*/ 2290644 h 3006470"/>
                  <a:gd name="connsiteX217" fmla="*/ 4156880 w 6006665"/>
                  <a:gd name="connsiteY217" fmla="*/ 2295189 h 3006470"/>
                  <a:gd name="connsiteX218" fmla="*/ 4211419 w 6006665"/>
                  <a:gd name="connsiteY218" fmla="*/ 2365635 h 3006470"/>
                  <a:gd name="connsiteX219" fmla="*/ 4215964 w 6006665"/>
                  <a:gd name="connsiteY219" fmla="*/ 2413357 h 3006470"/>
                  <a:gd name="connsiteX220" fmla="*/ 4184149 w 6006665"/>
                  <a:gd name="connsiteY220" fmla="*/ 2472441 h 3006470"/>
                  <a:gd name="connsiteX221" fmla="*/ 4220019 w 6006665"/>
                  <a:gd name="connsiteY221" fmla="*/ 2567281 h 3006470"/>
                  <a:gd name="connsiteX222" fmla="*/ 4161425 w 6006665"/>
                  <a:gd name="connsiteY222" fmla="*/ 2629241 h 3006470"/>
                  <a:gd name="connsiteX223" fmla="*/ 4133552 w 6006665"/>
                  <a:gd name="connsiteY223" fmla="*/ 2708778 h 3006470"/>
                  <a:gd name="connsiteX224" fmla="*/ 4097796 w 6006665"/>
                  <a:gd name="connsiteY224" fmla="*/ 2747409 h 3006470"/>
                  <a:gd name="connsiteX225" fmla="*/ 4043257 w 6006665"/>
                  <a:gd name="connsiteY225" fmla="*/ 2806493 h 3006470"/>
                  <a:gd name="connsiteX226" fmla="*/ 3995535 w 6006665"/>
                  <a:gd name="connsiteY226" fmla="*/ 2865577 h 3006470"/>
                  <a:gd name="connsiteX227" fmla="*/ 3975083 w 6006665"/>
                  <a:gd name="connsiteY227" fmla="*/ 2897392 h 3006470"/>
                  <a:gd name="connsiteX228" fmla="*/ 3925089 w 6006665"/>
                  <a:gd name="connsiteY228" fmla="*/ 2924661 h 3006470"/>
                  <a:gd name="connsiteX229" fmla="*/ 3913182 w 6006665"/>
                  <a:gd name="connsiteY229" fmla="*/ 2924661 h 3006470"/>
                  <a:gd name="connsiteX230" fmla="*/ 3904637 w 6006665"/>
                  <a:gd name="connsiteY230" fmla="*/ 2924661 h 3006470"/>
                  <a:gd name="connsiteX231" fmla="*/ 3892729 w 6006665"/>
                  <a:gd name="connsiteY231" fmla="*/ 2924661 h 3006470"/>
                  <a:gd name="connsiteX232" fmla="*/ 3871063 w 6006665"/>
                  <a:gd name="connsiteY232" fmla="*/ 2908412 h 3006470"/>
                  <a:gd name="connsiteX233" fmla="*/ 3829645 w 6006665"/>
                  <a:gd name="connsiteY233" fmla="*/ 2936024 h 3006470"/>
                  <a:gd name="connsiteX234" fmla="*/ 3822828 w 6006665"/>
                  <a:gd name="connsiteY234" fmla="*/ 2956476 h 3006470"/>
                  <a:gd name="connsiteX235" fmla="*/ 3818283 w 6006665"/>
                  <a:gd name="connsiteY235" fmla="*/ 2947386 h 3006470"/>
                  <a:gd name="connsiteX236" fmla="*/ 3818283 w 6006665"/>
                  <a:gd name="connsiteY236" fmla="*/ 2935660 h 3006470"/>
                  <a:gd name="connsiteX237" fmla="*/ 3817738 w 6006665"/>
                  <a:gd name="connsiteY237" fmla="*/ 2936024 h 3006470"/>
                  <a:gd name="connsiteX238" fmla="*/ 3810921 w 6006665"/>
                  <a:gd name="connsiteY238" fmla="*/ 2956476 h 3006470"/>
                  <a:gd name="connsiteX239" fmla="*/ 3806376 w 6006665"/>
                  <a:gd name="connsiteY239" fmla="*/ 2947386 h 3006470"/>
                  <a:gd name="connsiteX240" fmla="*/ 3806376 w 6006665"/>
                  <a:gd name="connsiteY240" fmla="*/ 2920116 h 3006470"/>
                  <a:gd name="connsiteX241" fmla="*/ 3818283 w 6006665"/>
                  <a:gd name="connsiteY241" fmla="*/ 2920116 h 3006470"/>
                  <a:gd name="connsiteX242" fmla="*/ 3826828 w 6006665"/>
                  <a:gd name="connsiteY242" fmla="*/ 2920116 h 3006470"/>
                  <a:gd name="connsiteX243" fmla="*/ 3833645 w 6006665"/>
                  <a:gd name="connsiteY243" fmla="*/ 2861032 h 3006470"/>
                  <a:gd name="connsiteX244" fmla="*/ 3822283 w 6006665"/>
                  <a:gd name="connsiteY244" fmla="*/ 2817856 h 3006470"/>
                  <a:gd name="connsiteX245" fmla="*/ 3849553 w 6006665"/>
                  <a:gd name="connsiteY245" fmla="*/ 2795131 h 3006470"/>
                  <a:gd name="connsiteX246" fmla="*/ 3858814 w 6006665"/>
                  <a:gd name="connsiteY246" fmla="*/ 2797336 h 3006470"/>
                  <a:gd name="connsiteX247" fmla="*/ 3861460 w 6006665"/>
                  <a:gd name="connsiteY247" fmla="*/ 2795131 h 3006470"/>
                  <a:gd name="connsiteX248" fmla="*/ 3898487 w 6006665"/>
                  <a:gd name="connsiteY248" fmla="*/ 2803947 h 3006470"/>
                  <a:gd name="connsiteX249" fmla="*/ 3919999 w 6006665"/>
                  <a:gd name="connsiteY249" fmla="*/ 2758772 h 3006470"/>
                  <a:gd name="connsiteX250" fmla="*/ 3935906 w 6006665"/>
                  <a:gd name="connsiteY250" fmla="*/ 2699687 h 3006470"/>
                  <a:gd name="connsiteX251" fmla="*/ 3947269 w 6006665"/>
                  <a:gd name="connsiteY251" fmla="*/ 2676963 h 3006470"/>
                  <a:gd name="connsiteX252" fmla="*/ 3966292 w 6006665"/>
                  <a:gd name="connsiteY252" fmla="*/ 2632575 h 3006470"/>
                  <a:gd name="connsiteX253" fmla="*/ 3915999 w 6006665"/>
                  <a:gd name="connsiteY253" fmla="*/ 2645148 h 3006470"/>
                  <a:gd name="connsiteX254" fmla="*/ 3888729 w 6006665"/>
                  <a:gd name="connsiteY254" fmla="*/ 2667873 h 3006470"/>
                  <a:gd name="connsiteX255" fmla="*/ 3876822 w 6006665"/>
                  <a:gd name="connsiteY255" fmla="*/ 2667873 h 3006470"/>
                  <a:gd name="connsiteX256" fmla="*/ 3829645 w 6006665"/>
                  <a:gd name="connsiteY256" fmla="*/ 2667873 h 3006470"/>
                  <a:gd name="connsiteX257" fmla="*/ 3817738 w 6006665"/>
                  <a:gd name="connsiteY257" fmla="*/ 2667873 h 3006470"/>
                  <a:gd name="connsiteX258" fmla="*/ 3801831 w 6006665"/>
                  <a:gd name="connsiteY258" fmla="*/ 2613334 h 3006470"/>
                  <a:gd name="connsiteX259" fmla="*/ 3758654 w 6006665"/>
                  <a:gd name="connsiteY259" fmla="*/ 2574702 h 3006470"/>
                  <a:gd name="connsiteX260" fmla="*/ 3692753 w 6006665"/>
                  <a:gd name="connsiteY260" fmla="*/ 2558795 h 3006470"/>
                  <a:gd name="connsiteX261" fmla="*/ 3683663 w 6006665"/>
                  <a:gd name="connsiteY261" fmla="*/ 2499711 h 3006470"/>
                  <a:gd name="connsiteX262" fmla="*/ 3672301 w 6006665"/>
                  <a:gd name="connsiteY262" fmla="*/ 2467896 h 3006470"/>
                  <a:gd name="connsiteX263" fmla="*/ 3656393 w 6006665"/>
                  <a:gd name="connsiteY263" fmla="*/ 2440627 h 3006470"/>
                  <a:gd name="connsiteX264" fmla="*/ 3633669 w 6006665"/>
                  <a:gd name="connsiteY264" fmla="*/ 2381542 h 3006470"/>
                  <a:gd name="connsiteX265" fmla="*/ 3601854 w 6006665"/>
                  <a:gd name="connsiteY265" fmla="*/ 2361090 h 3006470"/>
                  <a:gd name="connsiteX266" fmla="*/ 3545995 w 6006665"/>
                  <a:gd name="connsiteY266" fmla="*/ 2339606 h 3006470"/>
                  <a:gd name="connsiteX267" fmla="*/ 3506955 w 6006665"/>
                  <a:gd name="connsiteY267" fmla="*/ 2345183 h 3006470"/>
                  <a:gd name="connsiteX268" fmla="*/ 3463779 w 6006665"/>
                  <a:gd name="connsiteY268" fmla="*/ 2354273 h 3006470"/>
                  <a:gd name="connsiteX269" fmla="*/ 3431964 w 6006665"/>
                  <a:gd name="connsiteY269" fmla="*/ 2381542 h 3006470"/>
                  <a:gd name="connsiteX270" fmla="*/ 3452416 w 6006665"/>
                  <a:gd name="connsiteY270" fmla="*/ 2397450 h 3006470"/>
                  <a:gd name="connsiteX271" fmla="*/ 3452416 w 6006665"/>
                  <a:gd name="connsiteY271" fmla="*/ 2429264 h 3006470"/>
                  <a:gd name="connsiteX272" fmla="*/ 3431964 w 6006665"/>
                  <a:gd name="connsiteY272" fmla="*/ 2451989 h 3006470"/>
                  <a:gd name="connsiteX273" fmla="*/ 3400150 w 6006665"/>
                  <a:gd name="connsiteY273" fmla="*/ 2511073 h 3006470"/>
                  <a:gd name="connsiteX274" fmla="*/ 3400150 w 6006665"/>
                  <a:gd name="connsiteY274" fmla="*/ 2538343 h 3006470"/>
                  <a:gd name="connsiteX275" fmla="*/ 3350155 w 6006665"/>
                  <a:gd name="connsiteY275" fmla="*/ 2570157 h 3006470"/>
                  <a:gd name="connsiteX276" fmla="*/ 3342342 w 6006665"/>
                  <a:gd name="connsiteY276" fmla="*/ 2567553 h 3006470"/>
                  <a:gd name="connsiteX277" fmla="*/ 3338249 w 6006665"/>
                  <a:gd name="connsiteY277" fmla="*/ 2570157 h 3006470"/>
                  <a:gd name="connsiteX278" fmla="*/ 3290527 w 6006665"/>
                  <a:gd name="connsiteY278" fmla="*/ 2554250 h 3006470"/>
                  <a:gd name="connsiteX279" fmla="*/ 3259257 w 6006665"/>
                  <a:gd name="connsiteY279" fmla="*/ 2554250 h 3006470"/>
                  <a:gd name="connsiteX280" fmla="*/ 3247350 w 6006665"/>
                  <a:gd name="connsiteY280" fmla="*/ 2554250 h 3006470"/>
                  <a:gd name="connsiteX281" fmla="*/ 3231443 w 6006665"/>
                  <a:gd name="connsiteY281" fmla="*/ 2538343 h 3006470"/>
                  <a:gd name="connsiteX282" fmla="*/ 3213271 w 6006665"/>
                  <a:gd name="connsiteY282" fmla="*/ 2533799 h 3006470"/>
                  <a:gd name="connsiteX283" fmla="*/ 3168359 w 6006665"/>
                  <a:gd name="connsiteY283" fmla="*/ 2570157 h 3006470"/>
                  <a:gd name="connsiteX284" fmla="*/ 3120637 w 6006665"/>
                  <a:gd name="connsiteY284" fmla="*/ 2581519 h 3006470"/>
                  <a:gd name="connsiteX285" fmla="*/ 3082005 w 6006665"/>
                  <a:gd name="connsiteY285" fmla="*/ 2597427 h 3006470"/>
                  <a:gd name="connsiteX286" fmla="*/ 3074460 w 6006665"/>
                  <a:gd name="connsiteY286" fmla="*/ 2595630 h 3006470"/>
                  <a:gd name="connsiteX287" fmla="*/ 3070098 w 6006665"/>
                  <a:gd name="connsiteY287" fmla="*/ 2597427 h 3006470"/>
                  <a:gd name="connsiteX288" fmla="*/ 3022376 w 6006665"/>
                  <a:gd name="connsiteY288" fmla="*/ 2586064 h 3006470"/>
                  <a:gd name="connsiteX289" fmla="*/ 3000196 w 6006665"/>
                  <a:gd name="connsiteY289" fmla="*/ 2586064 h 3006470"/>
                  <a:gd name="connsiteX290" fmla="*/ 2988289 w 6006665"/>
                  <a:gd name="connsiteY290" fmla="*/ 2586064 h 3006470"/>
                  <a:gd name="connsiteX291" fmla="*/ 2967837 w 6006665"/>
                  <a:gd name="connsiteY291" fmla="*/ 2554250 h 3006470"/>
                  <a:gd name="connsiteX292" fmla="*/ 2929205 w 6006665"/>
                  <a:gd name="connsiteY292" fmla="*/ 2526980 h 3006470"/>
                  <a:gd name="connsiteX293" fmla="*/ 2902153 w 6006665"/>
                  <a:gd name="connsiteY293" fmla="*/ 2523116 h 3006470"/>
                  <a:gd name="connsiteX294" fmla="*/ 2861576 w 6006665"/>
                  <a:gd name="connsiteY294" fmla="*/ 2526980 h 3006470"/>
                  <a:gd name="connsiteX295" fmla="*/ 2822944 w 6006665"/>
                  <a:gd name="connsiteY295" fmla="*/ 2538343 h 3006470"/>
                  <a:gd name="connsiteX296" fmla="*/ 2818139 w 6006665"/>
                  <a:gd name="connsiteY296" fmla="*/ 2536254 h 3006470"/>
                  <a:gd name="connsiteX297" fmla="*/ 2811037 w 6006665"/>
                  <a:gd name="connsiteY297" fmla="*/ 2538343 h 3006470"/>
                  <a:gd name="connsiteX298" fmla="*/ 2758770 w 6006665"/>
                  <a:gd name="connsiteY298" fmla="*/ 2515618 h 3006470"/>
                  <a:gd name="connsiteX299" fmla="*/ 2751953 w 6006665"/>
                  <a:gd name="connsiteY299" fmla="*/ 2472441 h 3006470"/>
                  <a:gd name="connsiteX300" fmla="*/ 2708776 w 6006665"/>
                  <a:gd name="connsiteY300" fmla="*/ 2456534 h 3006470"/>
                  <a:gd name="connsiteX301" fmla="*/ 2676962 w 6006665"/>
                  <a:gd name="connsiteY301" fmla="*/ 2451989 h 3006470"/>
                  <a:gd name="connsiteX302" fmla="*/ 2642534 w 6006665"/>
                  <a:gd name="connsiteY302" fmla="*/ 2430245 h 3006470"/>
                  <a:gd name="connsiteX303" fmla="*/ 2609333 w 6006665"/>
                  <a:gd name="connsiteY303" fmla="*/ 2488348 h 3006470"/>
                  <a:gd name="connsiteX304" fmla="*/ 2625240 w 6006665"/>
                  <a:gd name="connsiteY304" fmla="*/ 2522435 h 3006470"/>
                  <a:gd name="connsiteX305" fmla="*/ 2586608 w 6006665"/>
                  <a:gd name="connsiteY305" fmla="*/ 2558795 h 3006470"/>
                  <a:gd name="connsiteX306" fmla="*/ 2577105 w 6006665"/>
                  <a:gd name="connsiteY306" fmla="*/ 2556532 h 3006470"/>
                  <a:gd name="connsiteX307" fmla="*/ 2574701 w 6006665"/>
                  <a:gd name="connsiteY307" fmla="*/ 2558795 h 3006470"/>
                  <a:gd name="connsiteX308" fmla="*/ 2526979 w 6006665"/>
                  <a:gd name="connsiteY308" fmla="*/ 2547432 h 3006470"/>
                  <a:gd name="connsiteX309" fmla="*/ 2490620 w 6006665"/>
                  <a:gd name="connsiteY309" fmla="*/ 2542887 h 3006470"/>
                  <a:gd name="connsiteX310" fmla="*/ 2463350 w 6006665"/>
                  <a:gd name="connsiteY310" fmla="*/ 2515618 h 3006470"/>
                  <a:gd name="connsiteX311" fmla="*/ 2436625 w 6006665"/>
                  <a:gd name="connsiteY311" fmla="*/ 2515618 h 3006470"/>
                  <a:gd name="connsiteX312" fmla="*/ 2424718 w 6006665"/>
                  <a:gd name="connsiteY312" fmla="*/ 2515618 h 3006470"/>
                  <a:gd name="connsiteX313" fmla="*/ 2398858 w 6006665"/>
                  <a:gd name="connsiteY313" fmla="*/ 2502687 h 3006470"/>
                  <a:gd name="connsiteX314" fmla="*/ 2350272 w 6006665"/>
                  <a:gd name="connsiteY314" fmla="*/ 2526980 h 3006470"/>
                  <a:gd name="connsiteX315" fmla="*/ 2282098 w 6006665"/>
                  <a:gd name="connsiteY315" fmla="*/ 2574702 h 3006470"/>
                  <a:gd name="connsiteX316" fmla="*/ 2238921 w 6006665"/>
                  <a:gd name="connsiteY316" fmla="*/ 2586064 h 3006470"/>
                  <a:gd name="connsiteX317" fmla="*/ 2227559 w 6006665"/>
                  <a:gd name="connsiteY317" fmla="*/ 2590609 h 3006470"/>
                  <a:gd name="connsiteX318" fmla="*/ 2225178 w 6006665"/>
                  <a:gd name="connsiteY318" fmla="*/ 2586799 h 3006470"/>
                  <a:gd name="connsiteX319" fmla="*/ 2215652 w 6006665"/>
                  <a:gd name="connsiteY319" fmla="*/ 2590609 h 3006470"/>
                  <a:gd name="connsiteX320" fmla="*/ 2193596 w 6006665"/>
                  <a:gd name="connsiteY320" fmla="*/ 2555320 h 3006470"/>
                  <a:gd name="connsiteX321" fmla="*/ 2157112 w 6006665"/>
                  <a:gd name="connsiteY321" fmla="*/ 2558795 h 3006470"/>
                  <a:gd name="connsiteX322" fmla="*/ 2156291 w 6006665"/>
                  <a:gd name="connsiteY322" fmla="*/ 2557739 h 3006470"/>
                  <a:gd name="connsiteX323" fmla="*/ 2145205 w 6006665"/>
                  <a:gd name="connsiteY323" fmla="*/ 2558795 h 3006470"/>
                  <a:gd name="connsiteX324" fmla="*/ 2129298 w 6006665"/>
                  <a:gd name="connsiteY324" fmla="*/ 2538343 h 3006470"/>
                  <a:gd name="connsiteX325" fmla="*/ 2102029 w 6006665"/>
                  <a:gd name="connsiteY325" fmla="*/ 2526980 h 3006470"/>
                  <a:gd name="connsiteX326" fmla="*/ 2086121 w 6006665"/>
                  <a:gd name="connsiteY326" fmla="*/ 2495166 h 3006470"/>
                  <a:gd name="connsiteX327" fmla="*/ 2070005 w 6006665"/>
                  <a:gd name="connsiteY327" fmla="*/ 2486212 h 3006470"/>
                  <a:gd name="connsiteX328" fmla="*/ 2027582 w 6006665"/>
                  <a:gd name="connsiteY328" fmla="*/ 2499711 h 3006470"/>
                  <a:gd name="connsiteX329" fmla="*/ 2023845 w 6006665"/>
                  <a:gd name="connsiteY329" fmla="*/ 2497111 h 3006470"/>
                  <a:gd name="connsiteX330" fmla="*/ 2015675 w 6006665"/>
                  <a:gd name="connsiteY330" fmla="*/ 2499711 h 3006470"/>
                  <a:gd name="connsiteX331" fmla="*/ 1971363 w 6006665"/>
                  <a:gd name="connsiteY331" fmla="*/ 2468885 h 3006470"/>
                  <a:gd name="connsiteX332" fmla="*/ 1952591 w 6006665"/>
                  <a:gd name="connsiteY332" fmla="*/ 2495166 h 3006470"/>
                  <a:gd name="connsiteX333" fmla="*/ 1947518 w 6006665"/>
                  <a:gd name="connsiteY333" fmla="*/ 2485599 h 3006470"/>
                  <a:gd name="connsiteX334" fmla="*/ 1940684 w 6006665"/>
                  <a:gd name="connsiteY334" fmla="*/ 2495166 h 3006470"/>
                  <a:gd name="connsiteX335" fmla="*/ 1861147 w 6006665"/>
                  <a:gd name="connsiteY335" fmla="*/ 2345183 h 3006470"/>
                  <a:gd name="connsiteX336" fmla="*/ 1811153 w 6006665"/>
                  <a:gd name="connsiteY336" fmla="*/ 2295189 h 3006470"/>
                  <a:gd name="connsiteX337" fmla="*/ 1813950 w 6006665"/>
                  <a:gd name="connsiteY337" fmla="*/ 2292043 h 3006470"/>
                  <a:gd name="connsiteX338" fmla="*/ 1748069 w 6006665"/>
                  <a:gd name="connsiteY338" fmla="*/ 2333821 h 3006470"/>
                  <a:gd name="connsiteX339" fmla="*/ 1711709 w 6006665"/>
                  <a:gd name="connsiteY339" fmla="*/ 2338366 h 3006470"/>
                  <a:gd name="connsiteX340" fmla="*/ 1711926 w 6006665"/>
                  <a:gd name="connsiteY340" fmla="*/ 2336850 h 3006470"/>
                  <a:gd name="connsiteX341" fmla="*/ 1699803 w 6006665"/>
                  <a:gd name="connsiteY341" fmla="*/ 2338366 h 3006470"/>
                  <a:gd name="connsiteX342" fmla="*/ 1704347 w 6006665"/>
                  <a:gd name="connsiteY342" fmla="*/ 2306551 h 3006470"/>
                  <a:gd name="connsiteX343" fmla="*/ 1662460 w 6006665"/>
                  <a:gd name="connsiteY343" fmla="*/ 2288600 h 3006470"/>
                  <a:gd name="connsiteX344" fmla="*/ 1629901 w 6006665"/>
                  <a:gd name="connsiteY344" fmla="*/ 2302006 h 3006470"/>
                  <a:gd name="connsiteX345" fmla="*/ 1629300 w 6006665"/>
                  <a:gd name="connsiteY345" fmla="*/ 2297351 h 3006470"/>
                  <a:gd name="connsiteX346" fmla="*/ 1617994 w 6006665"/>
                  <a:gd name="connsiteY346" fmla="*/ 2302006 h 3006470"/>
                  <a:gd name="connsiteX347" fmla="*/ 1608904 w 6006665"/>
                  <a:gd name="connsiteY347" fmla="*/ 2231560 h 3006470"/>
                  <a:gd name="connsiteX348" fmla="*/ 1552684 w 6006665"/>
                  <a:gd name="connsiteY348" fmla="*/ 2221867 h 3006470"/>
                  <a:gd name="connsiteX349" fmla="*/ 1518550 w 6006665"/>
                  <a:gd name="connsiteY349" fmla="*/ 2247467 h 3006470"/>
                  <a:gd name="connsiteX350" fmla="*/ 1425379 w 6006665"/>
                  <a:gd name="connsiteY350" fmla="*/ 2267919 h 3006470"/>
                  <a:gd name="connsiteX351" fmla="*/ 1409472 w 6006665"/>
                  <a:gd name="connsiteY351" fmla="*/ 2286099 h 3006470"/>
                  <a:gd name="connsiteX352" fmla="*/ 1270852 w 6006665"/>
                  <a:gd name="connsiteY352" fmla="*/ 2306551 h 3006470"/>
                  <a:gd name="connsiteX353" fmla="*/ 1254945 w 6006665"/>
                  <a:gd name="connsiteY353" fmla="*/ 2327003 h 3006470"/>
                  <a:gd name="connsiteX354" fmla="*/ 1282214 w 6006665"/>
                  <a:gd name="connsiteY354" fmla="*/ 2370180 h 3006470"/>
                  <a:gd name="connsiteX355" fmla="*/ 1243582 w 6006665"/>
                  <a:gd name="connsiteY355" fmla="*/ 2386087 h 3006470"/>
                  <a:gd name="connsiteX356" fmla="*/ 1254945 w 6006665"/>
                  <a:gd name="connsiteY356" fmla="*/ 2404267 h 3006470"/>
                  <a:gd name="connsiteX357" fmla="*/ 1216313 w 6006665"/>
                  <a:gd name="connsiteY357" fmla="*/ 2429264 h 3006470"/>
                  <a:gd name="connsiteX358" fmla="*/ 1275397 w 6006665"/>
                  <a:gd name="connsiteY358" fmla="*/ 2472441 h 3006470"/>
                  <a:gd name="connsiteX359" fmla="*/ 1270852 w 6006665"/>
                  <a:gd name="connsiteY359" fmla="*/ 2499711 h 3006470"/>
                  <a:gd name="connsiteX360" fmla="*/ 1259108 w 6006665"/>
                  <a:gd name="connsiteY360" fmla="*/ 2498732 h 3006470"/>
                  <a:gd name="connsiteX361" fmla="*/ 1258945 w 6006665"/>
                  <a:gd name="connsiteY361" fmla="*/ 2499711 h 3006470"/>
                  <a:gd name="connsiteX362" fmla="*/ 1215644 w 6006665"/>
                  <a:gd name="connsiteY362" fmla="*/ 2496102 h 3006470"/>
                  <a:gd name="connsiteX363" fmla="*/ 1204950 w 6006665"/>
                  <a:gd name="connsiteY363" fmla="*/ 2511073 h 3006470"/>
                  <a:gd name="connsiteX364" fmla="*/ 1196495 w 6006665"/>
                  <a:gd name="connsiteY364" fmla="*/ 2506241 h 3006470"/>
                  <a:gd name="connsiteX365" fmla="*/ 1193043 w 6006665"/>
                  <a:gd name="connsiteY365" fmla="*/ 2511073 h 3006470"/>
                  <a:gd name="connsiteX366" fmla="*/ 1145322 w 6006665"/>
                  <a:gd name="connsiteY366" fmla="*/ 2483803 h 3006470"/>
                  <a:gd name="connsiteX367" fmla="*/ 1098145 w 6006665"/>
                  <a:gd name="connsiteY367" fmla="*/ 2483803 h 3006470"/>
                  <a:gd name="connsiteX368" fmla="*/ 1061785 w 6006665"/>
                  <a:gd name="connsiteY368" fmla="*/ 2511073 h 3006470"/>
                  <a:gd name="connsiteX369" fmla="*/ 1055322 w 6006665"/>
                  <a:gd name="connsiteY369" fmla="*/ 2506990 h 3006470"/>
                  <a:gd name="connsiteX370" fmla="*/ 1049878 w 6006665"/>
                  <a:gd name="connsiteY370" fmla="*/ 2511073 h 3006470"/>
                  <a:gd name="connsiteX371" fmla="*/ 1006701 w 6006665"/>
                  <a:gd name="connsiteY371" fmla="*/ 2483803 h 3006470"/>
                  <a:gd name="connsiteX372" fmla="*/ 924893 w 6006665"/>
                  <a:gd name="connsiteY372" fmla="*/ 2447444 h 3006470"/>
                  <a:gd name="connsiteX373" fmla="*/ 877716 w 6006665"/>
                  <a:gd name="connsiteY373" fmla="*/ 2447444 h 3006470"/>
                  <a:gd name="connsiteX374" fmla="*/ 802724 w 6006665"/>
                  <a:gd name="connsiteY374" fmla="*/ 2511073 h 3006470"/>
                  <a:gd name="connsiteX375" fmla="*/ 798179 w 6006665"/>
                  <a:gd name="connsiteY375" fmla="*/ 2554250 h 3006470"/>
                  <a:gd name="connsiteX376" fmla="*/ 787406 w 6006665"/>
                  <a:gd name="connsiteY376" fmla="*/ 2543477 h 3006470"/>
                  <a:gd name="connsiteX377" fmla="*/ 786272 w 6006665"/>
                  <a:gd name="connsiteY377" fmla="*/ 2554250 h 3006470"/>
                  <a:gd name="connsiteX378" fmla="*/ 756063 w 6006665"/>
                  <a:gd name="connsiteY378" fmla="*/ 2524040 h 3006470"/>
                  <a:gd name="connsiteX379" fmla="*/ 732278 w 6006665"/>
                  <a:gd name="connsiteY379" fmla="*/ 2581519 h 3006470"/>
                  <a:gd name="connsiteX380" fmla="*/ 743640 w 6006665"/>
                  <a:gd name="connsiteY380" fmla="*/ 2590609 h 3006470"/>
                  <a:gd name="connsiteX381" fmla="*/ 723188 w 6006665"/>
                  <a:gd name="connsiteY381" fmla="*/ 2633786 h 3006470"/>
                  <a:gd name="connsiteX382" fmla="*/ 747026 w 6006665"/>
                  <a:gd name="connsiteY382" fmla="*/ 2670627 h 3006470"/>
                  <a:gd name="connsiteX383" fmla="*/ 763548 w 6006665"/>
                  <a:gd name="connsiteY383" fmla="*/ 2667873 h 3006470"/>
                  <a:gd name="connsiteX384" fmla="*/ 764871 w 6006665"/>
                  <a:gd name="connsiteY384" fmla="*/ 2669637 h 3006470"/>
                  <a:gd name="connsiteX385" fmla="*/ 775455 w 6006665"/>
                  <a:gd name="connsiteY385" fmla="*/ 2667873 h 3006470"/>
                  <a:gd name="connsiteX386" fmla="*/ 802724 w 6006665"/>
                  <a:gd name="connsiteY386" fmla="*/ 2704232 h 3006470"/>
                  <a:gd name="connsiteX387" fmla="*/ 798179 w 6006665"/>
                  <a:gd name="connsiteY387" fmla="*/ 2731502 h 3006470"/>
                  <a:gd name="connsiteX388" fmla="*/ 818632 w 6006665"/>
                  <a:gd name="connsiteY388" fmla="*/ 2742864 h 3006470"/>
                  <a:gd name="connsiteX389" fmla="*/ 802724 w 6006665"/>
                  <a:gd name="connsiteY389" fmla="*/ 2774679 h 3006470"/>
                  <a:gd name="connsiteX390" fmla="*/ 766365 w 6006665"/>
                  <a:gd name="connsiteY390" fmla="*/ 2779224 h 3006470"/>
                  <a:gd name="connsiteX391" fmla="*/ 727733 w 6006665"/>
                  <a:gd name="connsiteY391" fmla="*/ 2838308 h 3006470"/>
                  <a:gd name="connsiteX392" fmla="*/ 759548 w 6006665"/>
                  <a:gd name="connsiteY392" fmla="*/ 2881485 h 3006470"/>
                  <a:gd name="connsiteX393" fmla="*/ 759548 w 6006665"/>
                  <a:gd name="connsiteY393" fmla="*/ 2920116 h 3006470"/>
                  <a:gd name="connsiteX394" fmla="*/ 798179 w 6006665"/>
                  <a:gd name="connsiteY394" fmla="*/ 2979201 h 3006470"/>
                  <a:gd name="connsiteX395" fmla="*/ 775455 w 6006665"/>
                  <a:gd name="connsiteY395" fmla="*/ 2995108 h 3006470"/>
                  <a:gd name="connsiteX396" fmla="*/ 770910 w 6006665"/>
                  <a:gd name="connsiteY396" fmla="*/ 3006470 h 3006470"/>
                  <a:gd name="connsiteX397" fmla="*/ 759003 w 6006665"/>
                  <a:gd name="connsiteY397" fmla="*/ 3006470 h 3006470"/>
                  <a:gd name="connsiteX398" fmla="*/ 755003 w 6006665"/>
                  <a:gd name="connsiteY398" fmla="*/ 3006470 h 3006470"/>
                  <a:gd name="connsiteX399" fmla="*/ 743096 w 6006665"/>
                  <a:gd name="connsiteY399" fmla="*/ 3006470 h 3006470"/>
                  <a:gd name="connsiteX400" fmla="*/ 715826 w 6006665"/>
                  <a:gd name="connsiteY400" fmla="*/ 2972383 h 3006470"/>
                  <a:gd name="connsiteX401" fmla="*/ 704464 w 6006665"/>
                  <a:gd name="connsiteY401" fmla="*/ 2972383 h 3006470"/>
                  <a:gd name="connsiteX402" fmla="*/ 684012 w 6006665"/>
                  <a:gd name="connsiteY402" fmla="*/ 2963293 h 3006470"/>
                  <a:gd name="connsiteX403" fmla="*/ 672649 w 6006665"/>
                  <a:gd name="connsiteY403" fmla="*/ 2940569 h 3006470"/>
                  <a:gd name="connsiteX404" fmla="*/ 645222 w 6006665"/>
                  <a:gd name="connsiteY404" fmla="*/ 2932732 h 3006470"/>
                  <a:gd name="connsiteX405" fmla="*/ 625472 w 6006665"/>
                  <a:gd name="connsiteY405" fmla="*/ 2936024 h 3006470"/>
                  <a:gd name="connsiteX406" fmla="*/ 623771 w 6006665"/>
                  <a:gd name="connsiteY406" fmla="*/ 2934323 h 3006470"/>
                  <a:gd name="connsiteX407" fmla="*/ 613565 w 6006665"/>
                  <a:gd name="connsiteY407" fmla="*/ 2936024 h 3006470"/>
                  <a:gd name="connsiteX408" fmla="*/ 609020 w 6006665"/>
                  <a:gd name="connsiteY408" fmla="*/ 2931479 h 3006470"/>
                  <a:gd name="connsiteX409" fmla="*/ 559026 w 6006665"/>
                  <a:gd name="connsiteY409" fmla="*/ 2904209 h 3006470"/>
                  <a:gd name="connsiteX410" fmla="*/ 506760 w 6006665"/>
                  <a:gd name="connsiteY410" fmla="*/ 2897392 h 3006470"/>
                  <a:gd name="connsiteX411" fmla="*/ 483280 w 6006665"/>
                  <a:gd name="connsiteY411" fmla="*/ 2890683 h 3006470"/>
                  <a:gd name="connsiteX412" fmla="*/ 480035 w 6006665"/>
                  <a:gd name="connsiteY412" fmla="*/ 2892847 h 3006470"/>
                  <a:gd name="connsiteX413" fmla="*/ 475042 w 6006665"/>
                  <a:gd name="connsiteY413" fmla="*/ 2888329 h 3006470"/>
                  <a:gd name="connsiteX414" fmla="*/ 474945 w 6006665"/>
                  <a:gd name="connsiteY414" fmla="*/ 2888302 h 3006470"/>
                  <a:gd name="connsiteX415" fmla="*/ 468128 w 6006665"/>
                  <a:gd name="connsiteY415" fmla="*/ 2892847 h 3006470"/>
                  <a:gd name="connsiteX416" fmla="*/ 420406 w 6006665"/>
                  <a:gd name="connsiteY416" fmla="*/ 2849670 h 3006470"/>
                  <a:gd name="connsiteX417" fmla="*/ 381774 w 6006665"/>
                  <a:gd name="connsiteY417" fmla="*/ 2833763 h 3006470"/>
                  <a:gd name="connsiteX418" fmla="*/ 349960 w 6006665"/>
                  <a:gd name="connsiteY418" fmla="*/ 2801948 h 3006470"/>
                  <a:gd name="connsiteX419" fmla="*/ 377229 w 6006665"/>
                  <a:gd name="connsiteY419" fmla="*/ 2795131 h 3006470"/>
                  <a:gd name="connsiteX420" fmla="*/ 404499 w 6006665"/>
                  <a:gd name="connsiteY420" fmla="*/ 2747409 h 3006470"/>
                  <a:gd name="connsiteX421" fmla="*/ 388591 w 6006665"/>
                  <a:gd name="connsiteY421" fmla="*/ 2731502 h 3006470"/>
                  <a:gd name="connsiteX422" fmla="*/ 440858 w 6006665"/>
                  <a:gd name="connsiteY422" fmla="*/ 2704232 h 3006470"/>
                  <a:gd name="connsiteX423" fmla="*/ 440858 w 6006665"/>
                  <a:gd name="connsiteY423" fmla="*/ 2701176 h 3006470"/>
                  <a:gd name="connsiteX424" fmla="*/ 416406 w 6006665"/>
                  <a:gd name="connsiteY424" fmla="*/ 2704232 h 3006470"/>
                  <a:gd name="connsiteX425" fmla="*/ 416406 w 6006665"/>
                  <a:gd name="connsiteY425" fmla="*/ 2702744 h 3006470"/>
                  <a:gd name="connsiteX426" fmla="*/ 404499 w 6006665"/>
                  <a:gd name="connsiteY426" fmla="*/ 2704232 h 3006470"/>
                  <a:gd name="connsiteX427" fmla="*/ 404499 w 6006665"/>
                  <a:gd name="connsiteY427" fmla="*/ 2683780 h 3006470"/>
                  <a:gd name="connsiteX428" fmla="*/ 424951 w 6006665"/>
                  <a:gd name="connsiteY428" fmla="*/ 2667873 h 3006470"/>
                  <a:gd name="connsiteX429" fmla="*/ 463583 w 6006665"/>
                  <a:gd name="connsiteY429" fmla="*/ 2661056 h 3006470"/>
                  <a:gd name="connsiteX430" fmla="*/ 468128 w 6006665"/>
                  <a:gd name="connsiteY430" fmla="*/ 2645148 h 3006470"/>
                  <a:gd name="connsiteX431" fmla="*/ 456765 w 6006665"/>
                  <a:gd name="connsiteY431" fmla="*/ 2613334 h 3006470"/>
                  <a:gd name="connsiteX432" fmla="*/ 474945 w 6006665"/>
                  <a:gd name="connsiteY432" fmla="*/ 2586064 h 3006470"/>
                  <a:gd name="connsiteX433" fmla="*/ 474945 w 6006665"/>
                  <a:gd name="connsiteY433" fmla="*/ 2565612 h 3006470"/>
                  <a:gd name="connsiteX434" fmla="*/ 420406 w 6006665"/>
                  <a:gd name="connsiteY434" fmla="*/ 2547432 h 3006470"/>
                  <a:gd name="connsiteX435" fmla="*/ 409588 w 6006665"/>
                  <a:gd name="connsiteY435" fmla="*/ 2547432 h 3006470"/>
                  <a:gd name="connsiteX436" fmla="*/ 397681 w 6006665"/>
                  <a:gd name="connsiteY436" fmla="*/ 2547432 h 3006470"/>
                  <a:gd name="connsiteX437" fmla="*/ 379485 w 6006665"/>
                  <a:gd name="connsiteY437" fmla="*/ 2525193 h 3006470"/>
                  <a:gd name="connsiteX438" fmla="*/ 357322 w 6006665"/>
                  <a:gd name="connsiteY438" fmla="*/ 2531525 h 3006470"/>
                  <a:gd name="connsiteX439" fmla="*/ 352842 w 6006665"/>
                  <a:gd name="connsiteY439" fmla="*/ 2529403 h 3006470"/>
                  <a:gd name="connsiteX440" fmla="*/ 345415 w 6006665"/>
                  <a:gd name="connsiteY440" fmla="*/ 2531525 h 3006470"/>
                  <a:gd name="connsiteX441" fmla="*/ 302238 w 6006665"/>
                  <a:gd name="connsiteY441" fmla="*/ 2511073 h 3006470"/>
                  <a:gd name="connsiteX442" fmla="*/ 302238 w 6006665"/>
                  <a:gd name="connsiteY442" fmla="*/ 2499711 h 3006470"/>
                  <a:gd name="connsiteX443" fmla="*/ 286331 w 6006665"/>
                  <a:gd name="connsiteY443" fmla="*/ 2472441 h 3006470"/>
                  <a:gd name="connsiteX444" fmla="*/ 270968 w 6006665"/>
                  <a:gd name="connsiteY444" fmla="*/ 2472441 h 3006470"/>
                  <a:gd name="connsiteX445" fmla="*/ 259061 w 6006665"/>
                  <a:gd name="connsiteY445" fmla="*/ 2472441 h 3006470"/>
                  <a:gd name="connsiteX446" fmla="*/ 254516 w 6006665"/>
                  <a:gd name="connsiteY446" fmla="*/ 2456534 h 3006470"/>
                  <a:gd name="connsiteX447" fmla="*/ 263606 w 6006665"/>
                  <a:gd name="connsiteY447" fmla="*/ 2440627 h 3006470"/>
                  <a:gd name="connsiteX448" fmla="*/ 243991 w 6006665"/>
                  <a:gd name="connsiteY448" fmla="*/ 2410114 h 3006470"/>
                  <a:gd name="connsiteX449" fmla="*/ 216429 w 6006665"/>
                  <a:gd name="connsiteY449" fmla="*/ 2413357 h 3006470"/>
                  <a:gd name="connsiteX450" fmla="*/ 212956 w 6006665"/>
                  <a:gd name="connsiteY450" fmla="*/ 2412365 h 3006470"/>
                  <a:gd name="connsiteX451" fmla="*/ 204522 w 6006665"/>
                  <a:gd name="connsiteY451" fmla="*/ 2413357 h 3006470"/>
                  <a:gd name="connsiteX452" fmla="*/ 199623 w 6006665"/>
                  <a:gd name="connsiteY452" fmla="*/ 2411957 h 3006470"/>
                  <a:gd name="connsiteX453" fmla="*/ 195977 w 6006665"/>
                  <a:gd name="connsiteY453" fmla="*/ 2424719 h 3006470"/>
                  <a:gd name="connsiteX454" fmla="*/ 184968 w 6006665"/>
                  <a:gd name="connsiteY454" fmla="*/ 2421574 h 3006470"/>
                  <a:gd name="connsiteX455" fmla="*/ 184070 w 6006665"/>
                  <a:gd name="connsiteY455" fmla="*/ 2424719 h 3006470"/>
                  <a:gd name="connsiteX456" fmla="*/ 168163 w 6006665"/>
                  <a:gd name="connsiteY456" fmla="*/ 2420174 h 3006470"/>
                  <a:gd name="connsiteX457" fmla="*/ 156800 w 6006665"/>
                  <a:gd name="connsiteY457" fmla="*/ 2381542 h 3006470"/>
                  <a:gd name="connsiteX458" fmla="*/ 152255 w 6006665"/>
                  <a:gd name="connsiteY458" fmla="*/ 2365635 h 3006470"/>
                  <a:gd name="connsiteX459" fmla="*/ 156800 w 6006665"/>
                  <a:gd name="connsiteY459" fmla="*/ 2361090 h 3006470"/>
                  <a:gd name="connsiteX460" fmla="*/ 168707 w 6006665"/>
                  <a:gd name="connsiteY460" fmla="*/ 2361090 h 3006470"/>
                  <a:gd name="connsiteX461" fmla="*/ 188615 w 6006665"/>
                  <a:gd name="connsiteY461" fmla="*/ 2361090 h 3006470"/>
                  <a:gd name="connsiteX462" fmla="*/ 199977 w 6006665"/>
                  <a:gd name="connsiteY462" fmla="*/ 2349728 h 3006470"/>
                  <a:gd name="connsiteX463" fmla="*/ 188615 w 6006665"/>
                  <a:gd name="connsiteY463" fmla="*/ 2327003 h 3006470"/>
                  <a:gd name="connsiteX464" fmla="*/ 168163 w 6006665"/>
                  <a:gd name="connsiteY464" fmla="*/ 2317914 h 3006470"/>
                  <a:gd name="connsiteX465" fmla="*/ 168163 w 6006665"/>
                  <a:gd name="connsiteY465" fmla="*/ 2311096 h 3006470"/>
                  <a:gd name="connsiteX466" fmla="*/ 152255 w 6006665"/>
                  <a:gd name="connsiteY466" fmla="*/ 2295189 h 3006470"/>
                  <a:gd name="connsiteX467" fmla="*/ 129531 w 6006665"/>
                  <a:gd name="connsiteY467" fmla="*/ 2258829 h 3006470"/>
                  <a:gd name="connsiteX468" fmla="*/ 140893 w 6006665"/>
                  <a:gd name="connsiteY468" fmla="*/ 2236105 h 3006470"/>
                  <a:gd name="connsiteX469" fmla="*/ 136348 w 6006665"/>
                  <a:gd name="connsiteY469" fmla="*/ 2208835 h 3006470"/>
                  <a:gd name="connsiteX470" fmla="*/ 103789 w 6006665"/>
                  <a:gd name="connsiteY470" fmla="*/ 2195428 h 3006470"/>
                  <a:gd name="connsiteX471" fmla="*/ 93716 w 6006665"/>
                  <a:gd name="connsiteY471" fmla="*/ 2199745 h 3006470"/>
                  <a:gd name="connsiteX472" fmla="*/ 91868 w 6006665"/>
                  <a:gd name="connsiteY472" fmla="*/ 2195434 h 3006470"/>
                  <a:gd name="connsiteX473" fmla="*/ 81809 w 6006665"/>
                  <a:gd name="connsiteY473" fmla="*/ 2199745 h 3006470"/>
                  <a:gd name="connsiteX474" fmla="*/ 74992 w 6006665"/>
                  <a:gd name="connsiteY474" fmla="*/ 2183838 h 3006470"/>
                  <a:gd name="connsiteX475" fmla="*/ 34087 w 6006665"/>
                  <a:gd name="connsiteY475" fmla="*/ 2172476 h 3006470"/>
                  <a:gd name="connsiteX476" fmla="*/ 22725 w 6006665"/>
                  <a:gd name="connsiteY476" fmla="*/ 2129299 h 3006470"/>
                  <a:gd name="connsiteX477" fmla="*/ 22725 w 6006665"/>
                  <a:gd name="connsiteY477" fmla="*/ 2097484 h 3006470"/>
                  <a:gd name="connsiteX478" fmla="*/ 0 w 6006665"/>
                  <a:gd name="connsiteY478" fmla="*/ 2081577 h 3006470"/>
                  <a:gd name="connsiteX479" fmla="*/ 15907 w 6006665"/>
                  <a:gd name="connsiteY479" fmla="*/ 2058853 h 3006470"/>
                  <a:gd name="connsiteX480" fmla="*/ 6818 w 6006665"/>
                  <a:gd name="connsiteY480" fmla="*/ 1995224 h 3006470"/>
                  <a:gd name="connsiteX481" fmla="*/ 34087 w 6006665"/>
                  <a:gd name="connsiteY481" fmla="*/ 1952047 h 3006470"/>
                  <a:gd name="connsiteX482" fmla="*/ 27270 w 6006665"/>
                  <a:gd name="connsiteY482" fmla="*/ 1940685 h 3006470"/>
                  <a:gd name="connsiteX483" fmla="*/ 88743 w 6006665"/>
                  <a:gd name="connsiteY483" fmla="*/ 1895954 h 3006470"/>
                  <a:gd name="connsiteX484" fmla="*/ 27270 w 6006665"/>
                  <a:gd name="connsiteY484" fmla="*/ 1865693 h 3006470"/>
                  <a:gd name="connsiteX485" fmla="*/ 79805 w 6006665"/>
                  <a:gd name="connsiteY485" fmla="*/ 1774684 h 3006470"/>
                  <a:gd name="connsiteX486" fmla="*/ 128972 w 6006665"/>
                  <a:gd name="connsiteY486" fmla="*/ 1737302 h 3006470"/>
                  <a:gd name="connsiteX487" fmla="*/ 162900 w 6006665"/>
                  <a:gd name="connsiteY487" fmla="*/ 1645034 h 3006470"/>
                  <a:gd name="connsiteX488" fmla="*/ 102261 w 6006665"/>
                  <a:gd name="connsiteY488" fmla="*/ 1629357 h 3006470"/>
                  <a:gd name="connsiteX489" fmla="*/ 118168 w 6006665"/>
                  <a:gd name="connsiteY489" fmla="*/ 1574818 h 3006470"/>
                  <a:gd name="connsiteX490" fmla="*/ 86354 w 6006665"/>
                  <a:gd name="connsiteY490" fmla="*/ 1511189 h 3006470"/>
                  <a:gd name="connsiteX491" fmla="*/ 109078 w 6006665"/>
                  <a:gd name="connsiteY491" fmla="*/ 1436197 h 3006470"/>
                  <a:gd name="connsiteX492" fmla="*/ 70447 w 6006665"/>
                  <a:gd name="connsiteY492" fmla="*/ 1333936 h 3006470"/>
                  <a:gd name="connsiteX493" fmla="*/ 102261 w 6006665"/>
                  <a:gd name="connsiteY493" fmla="*/ 1263490 h 3006470"/>
                  <a:gd name="connsiteX494" fmla="*/ 43177 w 6006665"/>
                  <a:gd name="connsiteY494" fmla="*/ 1197589 h 3006470"/>
                  <a:gd name="connsiteX495" fmla="*/ 49994 w 6006665"/>
                  <a:gd name="connsiteY495" fmla="*/ 1122597 h 3006470"/>
                  <a:gd name="connsiteX496" fmla="*/ 81809 w 6006665"/>
                  <a:gd name="connsiteY496" fmla="*/ 1118052 h 3006470"/>
                  <a:gd name="connsiteX497" fmla="*/ 145438 w 6006665"/>
                  <a:gd name="connsiteY497" fmla="*/ 1074876 h 3006470"/>
                  <a:gd name="connsiteX498" fmla="*/ 184070 w 6006665"/>
                  <a:gd name="connsiteY498" fmla="*/ 1036244 h 3006470"/>
                  <a:gd name="connsiteX499" fmla="*/ 189699 w 6006665"/>
                  <a:gd name="connsiteY499" fmla="*/ 1042522 h 3006470"/>
                  <a:gd name="connsiteX500" fmla="*/ 195977 w 6006665"/>
                  <a:gd name="connsiteY500" fmla="*/ 1036244 h 3006470"/>
                  <a:gd name="connsiteX501" fmla="*/ 255061 w 6006665"/>
                  <a:gd name="connsiteY501" fmla="*/ 1102145 h 3006470"/>
                  <a:gd name="connsiteX502" fmla="*/ 350504 w 6006665"/>
                  <a:gd name="connsiteY502" fmla="*/ 1122597 h 3006470"/>
                  <a:gd name="connsiteX503" fmla="*/ 454806 w 6006665"/>
                  <a:gd name="connsiteY503" fmla="*/ 1205729 h 3006470"/>
                  <a:gd name="connsiteX504" fmla="*/ 486621 w 6006665"/>
                  <a:gd name="connsiteY504" fmla="*/ 1283942 h 3006470"/>
                  <a:gd name="connsiteX505" fmla="*/ 523211 w 6006665"/>
                  <a:gd name="connsiteY505" fmla="*/ 1343026 h 3006470"/>
                  <a:gd name="connsiteX506" fmla="*/ 486852 w 6006665"/>
                  <a:gd name="connsiteY506" fmla="*/ 1397565 h 3006470"/>
                  <a:gd name="connsiteX507" fmla="*/ 420951 w 6006665"/>
                  <a:gd name="connsiteY507" fmla="*/ 1418018 h 3006470"/>
                  <a:gd name="connsiteX508" fmla="*/ 415909 w 6006665"/>
                  <a:gd name="connsiteY508" fmla="*/ 1415887 h 3006470"/>
                  <a:gd name="connsiteX509" fmla="*/ 409044 w 6006665"/>
                  <a:gd name="connsiteY509" fmla="*/ 1418018 h 3006470"/>
                  <a:gd name="connsiteX510" fmla="*/ 252950 w 6006665"/>
                  <a:gd name="connsiteY510" fmla="*/ 1352062 h 3006470"/>
                  <a:gd name="connsiteX511" fmla="*/ 268926 w 6006665"/>
                  <a:gd name="connsiteY511" fmla="*/ 1346738 h 3006470"/>
                  <a:gd name="connsiteX512" fmla="*/ 291420 w 6006665"/>
                  <a:gd name="connsiteY512" fmla="*/ 1429380 h 3006470"/>
                  <a:gd name="connsiteX513" fmla="*/ 291420 w 6006665"/>
                  <a:gd name="connsiteY513" fmla="*/ 1468012 h 3006470"/>
                  <a:gd name="connsiteX514" fmla="*/ 298238 w 6006665"/>
                  <a:gd name="connsiteY514" fmla="*/ 1554366 h 3006470"/>
                  <a:gd name="connsiteX515" fmla="*/ 345959 w 6006665"/>
                  <a:gd name="connsiteY515" fmla="*/ 1586180 h 3006470"/>
                  <a:gd name="connsiteX516" fmla="*/ 362087 w 6006665"/>
                  <a:gd name="connsiteY516" fmla="*/ 1595588 h 3006470"/>
                  <a:gd name="connsiteX517" fmla="*/ 365867 w 6006665"/>
                  <a:gd name="connsiteY517" fmla="*/ 1563455 h 3006470"/>
                  <a:gd name="connsiteX518" fmla="*/ 345415 w 6006665"/>
                  <a:gd name="connsiteY518" fmla="*/ 1527096 h 3006470"/>
                  <a:gd name="connsiteX519" fmla="*/ 365867 w 6006665"/>
                  <a:gd name="connsiteY519" fmla="*/ 1495281 h 3006470"/>
                  <a:gd name="connsiteX520" fmla="*/ 374560 w 6006665"/>
                  <a:gd name="connsiteY520" fmla="*/ 1500280 h 3006470"/>
                  <a:gd name="connsiteX521" fmla="*/ 377774 w 6006665"/>
                  <a:gd name="connsiteY521" fmla="*/ 1495281 h 3006470"/>
                  <a:gd name="connsiteX522" fmla="*/ 461933 w 6006665"/>
                  <a:gd name="connsiteY522" fmla="*/ 1543673 h 3006470"/>
                  <a:gd name="connsiteX523" fmla="*/ 484035 w 6006665"/>
                  <a:gd name="connsiteY523" fmla="*/ 1527096 h 3006470"/>
                  <a:gd name="connsiteX524" fmla="*/ 463583 w 6006665"/>
                  <a:gd name="connsiteY524" fmla="*/ 1461194 h 3006470"/>
                  <a:gd name="connsiteX525" fmla="*/ 549936 w 6006665"/>
                  <a:gd name="connsiteY525" fmla="*/ 1374841 h 3006470"/>
                  <a:gd name="connsiteX526" fmla="*/ 559742 w 6006665"/>
                  <a:gd name="connsiteY526" fmla="*/ 1376942 h 3006470"/>
                  <a:gd name="connsiteX527" fmla="*/ 561843 w 6006665"/>
                  <a:gd name="connsiteY527" fmla="*/ 1374841 h 3006470"/>
                  <a:gd name="connsiteX528" fmla="*/ 593658 w 6006665"/>
                  <a:gd name="connsiteY528" fmla="*/ 1381658 h 3006470"/>
                  <a:gd name="connsiteX529" fmla="*/ 620945 w 6006665"/>
                  <a:gd name="connsiteY529" fmla="*/ 1405535 h 3006470"/>
                  <a:gd name="connsiteX530" fmla="*/ 640835 w 6006665"/>
                  <a:gd name="connsiteY530" fmla="*/ 1349844 h 3006470"/>
                  <a:gd name="connsiteX531" fmla="*/ 609020 w 6006665"/>
                  <a:gd name="connsiteY531" fmla="*/ 1295305 h 3006470"/>
                  <a:gd name="connsiteX532" fmla="*/ 624928 w 6006665"/>
                  <a:gd name="connsiteY532" fmla="*/ 1236221 h 3006470"/>
                  <a:gd name="connsiteX533" fmla="*/ 597658 w 6006665"/>
                  <a:gd name="connsiteY533" fmla="*/ 1177136 h 3006470"/>
                  <a:gd name="connsiteX534" fmla="*/ 611562 w 6006665"/>
                  <a:gd name="connsiteY534" fmla="*/ 1181462 h 3006470"/>
                  <a:gd name="connsiteX535" fmla="*/ 609565 w 6006665"/>
                  <a:gd name="connsiteY535" fmla="*/ 1177136 h 3006470"/>
                  <a:gd name="connsiteX536" fmla="*/ 711826 w 6006665"/>
                  <a:gd name="connsiteY536" fmla="*/ 1208951 h 3006470"/>
                  <a:gd name="connsiteX537" fmla="*/ 732278 w 6006665"/>
                  <a:gd name="connsiteY537" fmla="*/ 1263490 h 3006470"/>
                  <a:gd name="connsiteX538" fmla="*/ 684556 w 6006665"/>
                  <a:gd name="connsiteY538" fmla="*/ 1274852 h 3006470"/>
                  <a:gd name="connsiteX539" fmla="*/ 684556 w 6006665"/>
                  <a:gd name="connsiteY539" fmla="*/ 1327119 h 3006470"/>
                  <a:gd name="connsiteX540" fmla="*/ 713309 w 6006665"/>
                  <a:gd name="connsiteY540" fmla="*/ 1355872 h 3006470"/>
                  <a:gd name="connsiteX541" fmla="*/ 763548 w 6006665"/>
                  <a:gd name="connsiteY541" fmla="*/ 1338481 h 3006470"/>
                  <a:gd name="connsiteX542" fmla="*/ 770365 w 6006665"/>
                  <a:gd name="connsiteY542" fmla="*/ 1279397 h 3006470"/>
                  <a:gd name="connsiteX543" fmla="*/ 845357 w 6006665"/>
                  <a:gd name="connsiteY543" fmla="*/ 1188761 h 3006470"/>
                  <a:gd name="connsiteX544" fmla="*/ 917728 w 6006665"/>
                  <a:gd name="connsiteY544" fmla="*/ 1145322 h 3006470"/>
                  <a:gd name="connsiteX545" fmla="*/ 918194 w 6006665"/>
                  <a:gd name="connsiteY545" fmla="*/ 1198147 h 3006470"/>
                  <a:gd name="connsiteX546" fmla="*/ 975937 w 6006665"/>
                  <a:gd name="connsiteY546" fmla="*/ 1115283 h 3006470"/>
                  <a:gd name="connsiteX547" fmla="*/ 1074397 w 6006665"/>
                  <a:gd name="connsiteY547" fmla="*/ 1141283 h 3006470"/>
                  <a:gd name="connsiteX548" fmla="*/ 979977 w 6006665"/>
                  <a:gd name="connsiteY548" fmla="*/ 1213496 h 3006470"/>
                  <a:gd name="connsiteX549" fmla="*/ 1012666 w 6006665"/>
                  <a:gd name="connsiteY549" fmla="*/ 1218657 h 3006470"/>
                  <a:gd name="connsiteX550" fmla="*/ 1038516 w 6006665"/>
                  <a:gd name="connsiteY550" fmla="*/ 1188499 h 3006470"/>
                  <a:gd name="connsiteX551" fmla="*/ 1050423 w 6006665"/>
                  <a:gd name="connsiteY551" fmla="*/ 1188499 h 3006470"/>
                  <a:gd name="connsiteX552" fmla="*/ 1108962 w 6006665"/>
                  <a:gd name="connsiteY552" fmla="*/ 1188499 h 3006470"/>
                  <a:gd name="connsiteX553" fmla="*/ 1161229 w 6006665"/>
                  <a:gd name="connsiteY553" fmla="*/ 1145322 h 3006470"/>
                  <a:gd name="connsiteX554" fmla="*/ 1165711 w 6006665"/>
                  <a:gd name="connsiteY554" fmla="*/ 1151456 h 3006470"/>
                  <a:gd name="connsiteX555" fmla="*/ 1160939 w 6006665"/>
                  <a:gd name="connsiteY555" fmla="*/ 1169715 h 3006470"/>
                  <a:gd name="connsiteX556" fmla="*/ 1210035 w 6006665"/>
                  <a:gd name="connsiteY556" fmla="*/ 1195815 h 3006470"/>
                  <a:gd name="connsiteX557" fmla="*/ 1247583 w 6006665"/>
                  <a:gd name="connsiteY557" fmla="*/ 1138505 h 3006470"/>
                  <a:gd name="connsiteX558" fmla="*/ 1211223 w 6006665"/>
                  <a:gd name="connsiteY558" fmla="*/ 1079421 h 3006470"/>
                  <a:gd name="connsiteX559" fmla="*/ 1227130 w 6006665"/>
                  <a:gd name="connsiteY559" fmla="*/ 1043061 h 3006470"/>
                  <a:gd name="connsiteX560" fmla="*/ 1237665 w 6006665"/>
                  <a:gd name="connsiteY560" fmla="*/ 1046199 h 3006470"/>
                  <a:gd name="connsiteX561" fmla="*/ 1251910 w 6006665"/>
                  <a:gd name="connsiteY561" fmla="*/ 1017311 h 3006470"/>
                  <a:gd name="connsiteX562" fmla="*/ 1345843 w 6006665"/>
                  <a:gd name="connsiteY562" fmla="*/ 1074876 h 3006470"/>
                  <a:gd name="connsiteX563" fmla="*/ 1400382 w 6006665"/>
                  <a:gd name="connsiteY563" fmla="*/ 1106690 h 3006470"/>
                  <a:gd name="connsiteX564" fmla="*/ 1519756 w 6006665"/>
                  <a:gd name="connsiteY564" fmla="*/ 1213274 h 3006470"/>
                  <a:gd name="connsiteX565" fmla="*/ 1543003 w 6006665"/>
                  <a:gd name="connsiteY565" fmla="*/ 1172592 h 3006470"/>
                  <a:gd name="connsiteX566" fmla="*/ 1506643 w 6006665"/>
                  <a:gd name="connsiteY566" fmla="*/ 1118052 h 3006470"/>
                  <a:gd name="connsiteX567" fmla="*/ 1506643 w 6006665"/>
                  <a:gd name="connsiteY567" fmla="*/ 1095328 h 3006470"/>
                  <a:gd name="connsiteX568" fmla="*/ 1463467 w 6006665"/>
                  <a:gd name="connsiteY568" fmla="*/ 1086238 h 3006470"/>
                  <a:gd name="connsiteX569" fmla="*/ 1472556 w 6006665"/>
                  <a:gd name="connsiteY569" fmla="*/ 1036244 h 3006470"/>
                  <a:gd name="connsiteX570" fmla="*/ 1452104 w 6006665"/>
                  <a:gd name="connsiteY570" fmla="*/ 949890 h 3006470"/>
                  <a:gd name="connsiteX571" fmla="*/ 1439230 w 6006665"/>
                  <a:gd name="connsiteY571" fmla="*/ 900656 h 3006470"/>
                  <a:gd name="connsiteX572" fmla="*/ 1496803 w 6006665"/>
                  <a:gd name="connsiteY572" fmla="*/ 806980 h 3006470"/>
                  <a:gd name="connsiteX573" fmla="*/ 1543003 w 6006665"/>
                  <a:gd name="connsiteY573" fmla="*/ 697647 h 3006470"/>
                  <a:gd name="connsiteX574" fmla="*/ 1570272 w 6006665"/>
                  <a:gd name="connsiteY574" fmla="*/ 677194 h 3006470"/>
                  <a:gd name="connsiteX575" fmla="*/ 1578688 w 6006665"/>
                  <a:gd name="connsiteY575" fmla="*/ 679813 h 3006470"/>
                  <a:gd name="connsiteX576" fmla="*/ 1620802 w 6006665"/>
                  <a:gd name="connsiteY576" fmla="*/ 660028 h 3006470"/>
                  <a:gd name="connsiteX577" fmla="*/ 1684440 w 6006665"/>
                  <a:gd name="connsiteY577" fmla="*/ 709009 h 3006470"/>
                  <a:gd name="connsiteX578" fmla="*/ 1688985 w 6006665"/>
                  <a:gd name="connsiteY578" fmla="*/ 779455 h 3006470"/>
                  <a:gd name="connsiteX579" fmla="*/ 1652625 w 6006665"/>
                  <a:gd name="connsiteY579" fmla="*/ 870354 h 3006470"/>
                  <a:gd name="connsiteX580" fmla="*/ 1679895 w 6006665"/>
                  <a:gd name="connsiteY580" fmla="*/ 908986 h 3006470"/>
                  <a:gd name="connsiteX581" fmla="*/ 1688985 w 6006665"/>
                  <a:gd name="connsiteY581" fmla="*/ 983977 h 3006470"/>
                  <a:gd name="connsiteX582" fmla="*/ 1679895 w 6006665"/>
                  <a:gd name="connsiteY582" fmla="*/ 1129415 h 3006470"/>
                  <a:gd name="connsiteX583" fmla="*/ 1723072 w 6006665"/>
                  <a:gd name="connsiteY583" fmla="*/ 1193044 h 3006470"/>
                  <a:gd name="connsiteX584" fmla="*/ 1704892 w 6006665"/>
                  <a:gd name="connsiteY584" fmla="*/ 1256673 h 3006470"/>
                  <a:gd name="connsiteX585" fmla="*/ 1636718 w 6006665"/>
                  <a:gd name="connsiteY585" fmla="*/ 1393021 h 3006470"/>
                  <a:gd name="connsiteX586" fmla="*/ 1662494 w 6006665"/>
                  <a:gd name="connsiteY586" fmla="*/ 1399465 h 3006470"/>
                  <a:gd name="connsiteX587" fmla="*/ 1677078 w 6006665"/>
                  <a:gd name="connsiteY587" fmla="*/ 1370296 h 3006470"/>
                  <a:gd name="connsiteX588" fmla="*/ 1720255 w 6006665"/>
                  <a:gd name="connsiteY588" fmla="*/ 1349844 h 3006470"/>
                  <a:gd name="connsiteX589" fmla="*/ 1731617 w 6006665"/>
                  <a:gd name="connsiteY589" fmla="*/ 1299850 h 3006470"/>
                  <a:gd name="connsiteX590" fmla="*/ 1758887 w 6006665"/>
                  <a:gd name="connsiteY590" fmla="*/ 1256673 h 3006470"/>
                  <a:gd name="connsiteX591" fmla="*/ 1760555 w 6006665"/>
                  <a:gd name="connsiteY591" fmla="*/ 1191490 h 3006470"/>
                  <a:gd name="connsiteX592" fmla="*/ 1758886 w 6006665"/>
                  <a:gd name="connsiteY592" fmla="*/ 1085173 h 3006470"/>
                  <a:gd name="connsiteX593" fmla="*/ 1923055 w 6006665"/>
                  <a:gd name="connsiteY593" fmla="*/ 1122597 h 3006470"/>
                  <a:gd name="connsiteX594" fmla="*/ 1887300 w 6006665"/>
                  <a:gd name="connsiteY594" fmla="*/ 1070329 h 3006470"/>
                  <a:gd name="connsiteX595" fmla="*/ 1785604 w 6006665"/>
                  <a:gd name="connsiteY595" fmla="*/ 1036860 h 3006470"/>
                  <a:gd name="connsiteX596" fmla="*/ 1736162 w 6006665"/>
                  <a:gd name="connsiteY596" fmla="*/ 961252 h 3006470"/>
                  <a:gd name="connsiteX597" fmla="*/ 1688440 w 6006665"/>
                  <a:gd name="connsiteY597" fmla="*/ 865809 h 3006470"/>
                  <a:gd name="connsiteX598" fmla="*/ 1752069 w 6006665"/>
                  <a:gd name="connsiteY598" fmla="*/ 788545 h 3006470"/>
                  <a:gd name="connsiteX599" fmla="*/ 1747524 w 6006665"/>
                  <a:gd name="connsiteY599" fmla="*/ 704464 h 3006470"/>
                  <a:gd name="connsiteX600" fmla="*/ 1763431 w 6006665"/>
                  <a:gd name="connsiteY600" fmla="*/ 697647 h 3006470"/>
                  <a:gd name="connsiteX601" fmla="*/ 1764877 w 6006665"/>
                  <a:gd name="connsiteY601" fmla="*/ 702130 h 3006470"/>
                  <a:gd name="connsiteX602" fmla="*/ 1775339 w 6006665"/>
                  <a:gd name="connsiteY602" fmla="*/ 697647 h 3006470"/>
                  <a:gd name="connsiteX603" fmla="*/ 1798063 w 6006665"/>
                  <a:gd name="connsiteY603" fmla="*/ 768093 h 3006470"/>
                  <a:gd name="connsiteX604" fmla="*/ 1791454 w 6006665"/>
                  <a:gd name="connsiteY604" fmla="*/ 815304 h 3006470"/>
                  <a:gd name="connsiteX605" fmla="*/ 1854330 w 6006665"/>
                  <a:gd name="connsiteY605" fmla="*/ 772638 h 3006470"/>
                  <a:gd name="connsiteX606" fmla="*/ 1931594 w 6006665"/>
                  <a:gd name="connsiteY606" fmla="*/ 763548 h 3006470"/>
                  <a:gd name="connsiteX607" fmla="*/ 1932772 w 6006665"/>
                  <a:gd name="connsiteY607" fmla="*/ 764810 h 3006470"/>
                  <a:gd name="connsiteX608" fmla="*/ 1949600 w 6006665"/>
                  <a:gd name="connsiteY608" fmla="*/ 800138 h 3006470"/>
                  <a:gd name="connsiteX609" fmla="*/ 2061788 w 6006665"/>
                  <a:gd name="connsiteY609" fmla="*/ 891155 h 3006470"/>
                  <a:gd name="connsiteX610" fmla="*/ 1987802 w 6006665"/>
                  <a:gd name="connsiteY610" fmla="*/ 736278 h 3006470"/>
                  <a:gd name="connsiteX611" fmla="*/ 1963408 w 6006665"/>
                  <a:gd name="connsiteY611" fmla="*/ 595386 h 3006470"/>
                  <a:gd name="connsiteX612" fmla="*/ 2027037 w 6006665"/>
                  <a:gd name="connsiteY612" fmla="*/ 574934 h 3006470"/>
                  <a:gd name="connsiteX613" fmla="*/ 2037269 w 6006665"/>
                  <a:gd name="connsiteY613" fmla="*/ 575472 h 3006470"/>
                  <a:gd name="connsiteX614" fmla="*/ 2038944 w 6006665"/>
                  <a:gd name="connsiteY614" fmla="*/ 574934 h 3006470"/>
                  <a:gd name="connsiteX615" fmla="*/ 2115414 w 6006665"/>
                  <a:gd name="connsiteY615" fmla="*/ 578958 h 3006470"/>
                  <a:gd name="connsiteX616" fmla="*/ 2167179 w 6006665"/>
                  <a:gd name="connsiteY616" fmla="*/ 554733 h 3006470"/>
                  <a:gd name="connsiteX617" fmla="*/ 2146473 w 6006665"/>
                  <a:gd name="connsiteY617" fmla="*/ 488832 h 3006470"/>
                  <a:gd name="connsiteX618" fmla="*/ 2169957 w 6006665"/>
                  <a:gd name="connsiteY618" fmla="*/ 449431 h 3006470"/>
                  <a:gd name="connsiteX619" fmla="*/ 2264632 w 6006665"/>
                  <a:gd name="connsiteY619" fmla="*/ 393389 h 3006470"/>
                  <a:gd name="connsiteX620" fmla="*/ 2317913 w 6006665"/>
                  <a:gd name="connsiteY620" fmla="*/ 322690 h 3006470"/>
                  <a:gd name="connsiteX621" fmla="*/ 2385841 w 6006665"/>
                  <a:gd name="connsiteY621" fmla="*/ 343134 h 3006470"/>
                  <a:gd name="connsiteX622" fmla="*/ 2429263 w 6006665"/>
                  <a:gd name="connsiteY622" fmla="*/ 263606 h 3006470"/>
                  <a:gd name="connsiteX623" fmla="*/ 2526979 w 6006665"/>
                  <a:gd name="connsiteY623" fmla="*/ 252244 h 3006470"/>
                  <a:gd name="connsiteX624" fmla="*/ 2528058 w 6006665"/>
                  <a:gd name="connsiteY624" fmla="*/ 253503 h 3006470"/>
                  <a:gd name="connsiteX625" fmla="*/ 2538886 w 6006665"/>
                  <a:gd name="connsiteY625" fmla="*/ 252244 h 3006470"/>
                  <a:gd name="connsiteX626" fmla="*/ 2560820 w 6006665"/>
                  <a:gd name="connsiteY626" fmla="*/ 277833 h 3006470"/>
                  <a:gd name="connsiteX627" fmla="*/ 2640602 w 6006665"/>
                  <a:gd name="connsiteY627" fmla="*/ 202249 h 3006470"/>
                  <a:gd name="connsiteX628" fmla="*/ 2652509 w 6006665"/>
                  <a:gd name="connsiteY628" fmla="*/ 202249 h 3006470"/>
                  <a:gd name="connsiteX629" fmla="*/ 2704231 w 6006665"/>
                  <a:gd name="connsiteY629" fmla="*/ 202249 h 3006470"/>
                  <a:gd name="connsiteX630" fmla="*/ 2715593 w 6006665"/>
                  <a:gd name="connsiteY63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37446 w 6006665"/>
                  <a:gd name="connsiteY172" fmla="*/ 1743333 h 3006470"/>
                  <a:gd name="connsiteX173" fmla="*/ 5064184 w 6006665"/>
                  <a:gd name="connsiteY173" fmla="*/ 1731449 h 3006470"/>
                  <a:gd name="connsiteX174" fmla="*/ 5046694 w 6006665"/>
                  <a:gd name="connsiteY174" fmla="*/ 1710844 h 3006470"/>
                  <a:gd name="connsiteX175" fmla="*/ 5015871 w 6006665"/>
                  <a:gd name="connsiteY175" fmla="*/ 1715711 h 3006470"/>
                  <a:gd name="connsiteX176" fmla="*/ 4995419 w 6006665"/>
                  <a:gd name="connsiteY176" fmla="*/ 1779340 h 3006470"/>
                  <a:gd name="connsiteX177" fmla="*/ 4904521 w 6006665"/>
                  <a:gd name="connsiteY177" fmla="*/ 1865693 h 3006470"/>
                  <a:gd name="connsiteX178" fmla="*/ 4901708 w 6006665"/>
                  <a:gd name="connsiteY178" fmla="*/ 1857053 h 3006470"/>
                  <a:gd name="connsiteX179" fmla="*/ 4892613 w 6006665"/>
                  <a:gd name="connsiteY179" fmla="*/ 1865693 h 3006470"/>
                  <a:gd name="connsiteX180" fmla="*/ 4871068 w 6006665"/>
                  <a:gd name="connsiteY180" fmla="*/ 1850290 h 3006470"/>
                  <a:gd name="connsiteX181" fmla="*/ 4885925 w 6006665"/>
                  <a:gd name="connsiteY181" fmla="*/ 1808695 h 3006470"/>
                  <a:gd name="connsiteX182" fmla="*/ 4861835 w 6006665"/>
                  <a:gd name="connsiteY182" fmla="*/ 1771159 h 3006470"/>
                  <a:gd name="connsiteX183" fmla="*/ 4814619 w 6006665"/>
                  <a:gd name="connsiteY183" fmla="*/ 1767101 h 3006470"/>
                  <a:gd name="connsiteX184" fmla="*/ 4779535 w 6006665"/>
                  <a:gd name="connsiteY184" fmla="*/ 1795247 h 3006470"/>
                  <a:gd name="connsiteX185" fmla="*/ 4764113 w 6006665"/>
                  <a:gd name="connsiteY185" fmla="*/ 1832464 h 3006470"/>
                  <a:gd name="connsiteX186" fmla="*/ 4725490 w 6006665"/>
                  <a:gd name="connsiteY186" fmla="*/ 1850290 h 3006470"/>
                  <a:gd name="connsiteX187" fmla="*/ 4689838 w 6006665"/>
                  <a:gd name="connsiteY187" fmla="*/ 1882970 h 3006470"/>
                  <a:gd name="connsiteX188" fmla="*/ 4684091 w 6006665"/>
                  <a:gd name="connsiteY188" fmla="*/ 1920232 h 3006470"/>
                  <a:gd name="connsiteX189" fmla="*/ 4715906 w 6006665"/>
                  <a:gd name="connsiteY189" fmla="*/ 1967954 h 3006470"/>
                  <a:gd name="connsiteX190" fmla="*/ 4680924 w 6006665"/>
                  <a:gd name="connsiteY190" fmla="*/ 1983985 h 3006470"/>
                  <a:gd name="connsiteX191" fmla="*/ 4633398 w 6006665"/>
                  <a:gd name="connsiteY191" fmla="*/ 1971978 h 3006470"/>
                  <a:gd name="connsiteX192" fmla="*/ 4600707 w 6006665"/>
                  <a:gd name="connsiteY192" fmla="*/ 1989925 h 3006470"/>
                  <a:gd name="connsiteX193" fmla="*/ 4577285 w 6006665"/>
                  <a:gd name="connsiteY193" fmla="*/ 1988406 h 3006470"/>
                  <a:gd name="connsiteX194" fmla="*/ 4577373 w 6006665"/>
                  <a:gd name="connsiteY194" fmla="*/ 1987484 h 3006470"/>
                  <a:gd name="connsiteX195" fmla="*/ 4565379 w 6006665"/>
                  <a:gd name="connsiteY195" fmla="*/ 1988406 h 3006470"/>
                  <a:gd name="connsiteX196" fmla="*/ 4569923 w 6006665"/>
                  <a:gd name="connsiteY196" fmla="*/ 1940685 h 3006470"/>
                  <a:gd name="connsiteX197" fmla="*/ 4520081 w 6006665"/>
                  <a:gd name="connsiteY197" fmla="*/ 1931099 h 3006470"/>
                  <a:gd name="connsiteX198" fmla="*/ 4475025 w 6006665"/>
                  <a:gd name="connsiteY198" fmla="*/ 1961137 h 3006470"/>
                  <a:gd name="connsiteX199" fmla="*/ 4464394 w 6006665"/>
                  <a:gd name="connsiteY199" fmla="*/ 1960286 h 3006470"/>
                  <a:gd name="connsiteX200" fmla="*/ 4463118 w 6006665"/>
                  <a:gd name="connsiteY200" fmla="*/ 1961137 h 3006470"/>
                  <a:gd name="connsiteX201" fmla="*/ 4422448 w 6006665"/>
                  <a:gd name="connsiteY201" fmla="*/ 1927536 h 3006470"/>
                  <a:gd name="connsiteX202" fmla="*/ 4350624 w 6006665"/>
                  <a:gd name="connsiteY202" fmla="*/ 1917022 h 3006470"/>
                  <a:gd name="connsiteX203" fmla="*/ 4306579 w 6006665"/>
                  <a:gd name="connsiteY203" fmla="*/ 1945362 h 3006470"/>
                  <a:gd name="connsiteX204" fmla="*/ 4282811 w 6006665"/>
                  <a:gd name="connsiteY204" fmla="*/ 1972100 h 3006470"/>
                  <a:gd name="connsiteX205" fmla="*/ 4237290 w 6006665"/>
                  <a:gd name="connsiteY205" fmla="*/ 1993297 h 3006470"/>
                  <a:gd name="connsiteX206" fmla="*/ 4211507 w 6006665"/>
                  <a:gd name="connsiteY206" fmla="*/ 2046374 h 3006470"/>
                  <a:gd name="connsiteX207" fmla="*/ 4161046 w 6006665"/>
                  <a:gd name="connsiteY207" fmla="*/ 2105661 h 3006470"/>
                  <a:gd name="connsiteX208" fmla="*/ 4077810 w 6006665"/>
                  <a:gd name="connsiteY208" fmla="*/ 2144418 h 3006470"/>
                  <a:gd name="connsiteX209" fmla="*/ 4039187 w 6006665"/>
                  <a:gd name="connsiteY209" fmla="*/ 2203838 h 3006470"/>
                  <a:gd name="connsiteX210" fmla="*/ 3993086 w 6006665"/>
                  <a:gd name="connsiteY210" fmla="*/ 2224750 h 3006470"/>
                  <a:gd name="connsiteX211" fmla="*/ 3993215 w 6006665"/>
                  <a:gd name="connsiteY211" fmla="*/ 2264821 h 3006470"/>
                  <a:gd name="connsiteX212" fmla="*/ 4038712 w 6006665"/>
                  <a:gd name="connsiteY212" fmla="*/ 2267919 h 3006470"/>
                  <a:gd name="connsiteX213" fmla="*/ 4059164 w 6006665"/>
                  <a:gd name="connsiteY213" fmla="*/ 2311096 h 3006470"/>
                  <a:gd name="connsiteX214" fmla="*/ 4087782 w 6006665"/>
                  <a:gd name="connsiteY214" fmla="*/ 2319513 h 3006470"/>
                  <a:gd name="connsiteX215" fmla="*/ 4106341 w 6006665"/>
                  <a:gd name="connsiteY215" fmla="*/ 2290644 h 3006470"/>
                  <a:gd name="connsiteX216" fmla="*/ 4117411 w 6006665"/>
                  <a:gd name="connsiteY216" fmla="*/ 2291946 h 3006470"/>
                  <a:gd name="connsiteX217" fmla="*/ 4118248 w 6006665"/>
                  <a:gd name="connsiteY217" fmla="*/ 2290644 h 3006470"/>
                  <a:gd name="connsiteX218" fmla="*/ 4156880 w 6006665"/>
                  <a:gd name="connsiteY218" fmla="*/ 2295189 h 3006470"/>
                  <a:gd name="connsiteX219" fmla="*/ 4211419 w 6006665"/>
                  <a:gd name="connsiteY219" fmla="*/ 2365635 h 3006470"/>
                  <a:gd name="connsiteX220" fmla="*/ 4215964 w 6006665"/>
                  <a:gd name="connsiteY220" fmla="*/ 2413357 h 3006470"/>
                  <a:gd name="connsiteX221" fmla="*/ 4184149 w 6006665"/>
                  <a:gd name="connsiteY221" fmla="*/ 2472441 h 3006470"/>
                  <a:gd name="connsiteX222" fmla="*/ 4220019 w 6006665"/>
                  <a:gd name="connsiteY222" fmla="*/ 2567281 h 3006470"/>
                  <a:gd name="connsiteX223" fmla="*/ 4161425 w 6006665"/>
                  <a:gd name="connsiteY223" fmla="*/ 2629241 h 3006470"/>
                  <a:gd name="connsiteX224" fmla="*/ 4133552 w 6006665"/>
                  <a:gd name="connsiteY224" fmla="*/ 2708778 h 3006470"/>
                  <a:gd name="connsiteX225" fmla="*/ 4097796 w 6006665"/>
                  <a:gd name="connsiteY225" fmla="*/ 2747409 h 3006470"/>
                  <a:gd name="connsiteX226" fmla="*/ 4043257 w 6006665"/>
                  <a:gd name="connsiteY226" fmla="*/ 2806493 h 3006470"/>
                  <a:gd name="connsiteX227" fmla="*/ 3995535 w 6006665"/>
                  <a:gd name="connsiteY227" fmla="*/ 2865577 h 3006470"/>
                  <a:gd name="connsiteX228" fmla="*/ 3975083 w 6006665"/>
                  <a:gd name="connsiteY228" fmla="*/ 2897392 h 3006470"/>
                  <a:gd name="connsiteX229" fmla="*/ 3925089 w 6006665"/>
                  <a:gd name="connsiteY229" fmla="*/ 2924661 h 3006470"/>
                  <a:gd name="connsiteX230" fmla="*/ 3913182 w 6006665"/>
                  <a:gd name="connsiteY230" fmla="*/ 2924661 h 3006470"/>
                  <a:gd name="connsiteX231" fmla="*/ 3904637 w 6006665"/>
                  <a:gd name="connsiteY231" fmla="*/ 2924661 h 3006470"/>
                  <a:gd name="connsiteX232" fmla="*/ 3892729 w 6006665"/>
                  <a:gd name="connsiteY232" fmla="*/ 2924661 h 3006470"/>
                  <a:gd name="connsiteX233" fmla="*/ 3871063 w 6006665"/>
                  <a:gd name="connsiteY233" fmla="*/ 2908412 h 3006470"/>
                  <a:gd name="connsiteX234" fmla="*/ 3829645 w 6006665"/>
                  <a:gd name="connsiteY234" fmla="*/ 2936024 h 3006470"/>
                  <a:gd name="connsiteX235" fmla="*/ 3822828 w 6006665"/>
                  <a:gd name="connsiteY235" fmla="*/ 2956476 h 3006470"/>
                  <a:gd name="connsiteX236" fmla="*/ 3818283 w 6006665"/>
                  <a:gd name="connsiteY236" fmla="*/ 2947386 h 3006470"/>
                  <a:gd name="connsiteX237" fmla="*/ 3818283 w 6006665"/>
                  <a:gd name="connsiteY237" fmla="*/ 2935660 h 3006470"/>
                  <a:gd name="connsiteX238" fmla="*/ 3817738 w 6006665"/>
                  <a:gd name="connsiteY238" fmla="*/ 2936024 h 3006470"/>
                  <a:gd name="connsiteX239" fmla="*/ 3810921 w 6006665"/>
                  <a:gd name="connsiteY239" fmla="*/ 2956476 h 3006470"/>
                  <a:gd name="connsiteX240" fmla="*/ 3806376 w 6006665"/>
                  <a:gd name="connsiteY240" fmla="*/ 2947386 h 3006470"/>
                  <a:gd name="connsiteX241" fmla="*/ 3806376 w 6006665"/>
                  <a:gd name="connsiteY241" fmla="*/ 2920116 h 3006470"/>
                  <a:gd name="connsiteX242" fmla="*/ 3818283 w 6006665"/>
                  <a:gd name="connsiteY242" fmla="*/ 2920116 h 3006470"/>
                  <a:gd name="connsiteX243" fmla="*/ 3826828 w 6006665"/>
                  <a:gd name="connsiteY243" fmla="*/ 2920116 h 3006470"/>
                  <a:gd name="connsiteX244" fmla="*/ 3833645 w 6006665"/>
                  <a:gd name="connsiteY244" fmla="*/ 2861032 h 3006470"/>
                  <a:gd name="connsiteX245" fmla="*/ 3822283 w 6006665"/>
                  <a:gd name="connsiteY245" fmla="*/ 2817856 h 3006470"/>
                  <a:gd name="connsiteX246" fmla="*/ 3849553 w 6006665"/>
                  <a:gd name="connsiteY246" fmla="*/ 2795131 h 3006470"/>
                  <a:gd name="connsiteX247" fmla="*/ 3858814 w 6006665"/>
                  <a:gd name="connsiteY247" fmla="*/ 2797336 h 3006470"/>
                  <a:gd name="connsiteX248" fmla="*/ 3861460 w 6006665"/>
                  <a:gd name="connsiteY248" fmla="*/ 2795131 h 3006470"/>
                  <a:gd name="connsiteX249" fmla="*/ 3898487 w 6006665"/>
                  <a:gd name="connsiteY249" fmla="*/ 2803947 h 3006470"/>
                  <a:gd name="connsiteX250" fmla="*/ 3919999 w 6006665"/>
                  <a:gd name="connsiteY250" fmla="*/ 2758772 h 3006470"/>
                  <a:gd name="connsiteX251" fmla="*/ 3935906 w 6006665"/>
                  <a:gd name="connsiteY251" fmla="*/ 2699687 h 3006470"/>
                  <a:gd name="connsiteX252" fmla="*/ 3947269 w 6006665"/>
                  <a:gd name="connsiteY252" fmla="*/ 2676963 h 3006470"/>
                  <a:gd name="connsiteX253" fmla="*/ 3966292 w 6006665"/>
                  <a:gd name="connsiteY253" fmla="*/ 2632575 h 3006470"/>
                  <a:gd name="connsiteX254" fmla="*/ 3915999 w 6006665"/>
                  <a:gd name="connsiteY254" fmla="*/ 2645148 h 3006470"/>
                  <a:gd name="connsiteX255" fmla="*/ 3888729 w 6006665"/>
                  <a:gd name="connsiteY255" fmla="*/ 2667873 h 3006470"/>
                  <a:gd name="connsiteX256" fmla="*/ 3876822 w 6006665"/>
                  <a:gd name="connsiteY256" fmla="*/ 2667873 h 3006470"/>
                  <a:gd name="connsiteX257" fmla="*/ 3829645 w 6006665"/>
                  <a:gd name="connsiteY257" fmla="*/ 2667873 h 3006470"/>
                  <a:gd name="connsiteX258" fmla="*/ 3817738 w 6006665"/>
                  <a:gd name="connsiteY258" fmla="*/ 2667873 h 3006470"/>
                  <a:gd name="connsiteX259" fmla="*/ 3801831 w 6006665"/>
                  <a:gd name="connsiteY259" fmla="*/ 2613334 h 3006470"/>
                  <a:gd name="connsiteX260" fmla="*/ 3758654 w 6006665"/>
                  <a:gd name="connsiteY260" fmla="*/ 2574702 h 3006470"/>
                  <a:gd name="connsiteX261" fmla="*/ 3692753 w 6006665"/>
                  <a:gd name="connsiteY261" fmla="*/ 2558795 h 3006470"/>
                  <a:gd name="connsiteX262" fmla="*/ 3683663 w 6006665"/>
                  <a:gd name="connsiteY262" fmla="*/ 2499711 h 3006470"/>
                  <a:gd name="connsiteX263" fmla="*/ 3672301 w 6006665"/>
                  <a:gd name="connsiteY263" fmla="*/ 2467896 h 3006470"/>
                  <a:gd name="connsiteX264" fmla="*/ 3656393 w 6006665"/>
                  <a:gd name="connsiteY264" fmla="*/ 2440627 h 3006470"/>
                  <a:gd name="connsiteX265" fmla="*/ 3633669 w 6006665"/>
                  <a:gd name="connsiteY265" fmla="*/ 2381542 h 3006470"/>
                  <a:gd name="connsiteX266" fmla="*/ 3601854 w 6006665"/>
                  <a:gd name="connsiteY266" fmla="*/ 2361090 h 3006470"/>
                  <a:gd name="connsiteX267" fmla="*/ 3545995 w 6006665"/>
                  <a:gd name="connsiteY267" fmla="*/ 2339606 h 3006470"/>
                  <a:gd name="connsiteX268" fmla="*/ 3506955 w 6006665"/>
                  <a:gd name="connsiteY268" fmla="*/ 2345183 h 3006470"/>
                  <a:gd name="connsiteX269" fmla="*/ 3463779 w 6006665"/>
                  <a:gd name="connsiteY269" fmla="*/ 2354273 h 3006470"/>
                  <a:gd name="connsiteX270" fmla="*/ 3431964 w 6006665"/>
                  <a:gd name="connsiteY270" fmla="*/ 2381542 h 3006470"/>
                  <a:gd name="connsiteX271" fmla="*/ 3452416 w 6006665"/>
                  <a:gd name="connsiteY271" fmla="*/ 2397450 h 3006470"/>
                  <a:gd name="connsiteX272" fmla="*/ 3452416 w 6006665"/>
                  <a:gd name="connsiteY272" fmla="*/ 2429264 h 3006470"/>
                  <a:gd name="connsiteX273" fmla="*/ 3431964 w 6006665"/>
                  <a:gd name="connsiteY273" fmla="*/ 2451989 h 3006470"/>
                  <a:gd name="connsiteX274" fmla="*/ 3400150 w 6006665"/>
                  <a:gd name="connsiteY274" fmla="*/ 2511073 h 3006470"/>
                  <a:gd name="connsiteX275" fmla="*/ 3400150 w 6006665"/>
                  <a:gd name="connsiteY275" fmla="*/ 2538343 h 3006470"/>
                  <a:gd name="connsiteX276" fmla="*/ 3350155 w 6006665"/>
                  <a:gd name="connsiteY276" fmla="*/ 2570157 h 3006470"/>
                  <a:gd name="connsiteX277" fmla="*/ 3342342 w 6006665"/>
                  <a:gd name="connsiteY277" fmla="*/ 2567553 h 3006470"/>
                  <a:gd name="connsiteX278" fmla="*/ 3338249 w 6006665"/>
                  <a:gd name="connsiteY278" fmla="*/ 2570157 h 3006470"/>
                  <a:gd name="connsiteX279" fmla="*/ 3290527 w 6006665"/>
                  <a:gd name="connsiteY279" fmla="*/ 2554250 h 3006470"/>
                  <a:gd name="connsiteX280" fmla="*/ 3259257 w 6006665"/>
                  <a:gd name="connsiteY280" fmla="*/ 2554250 h 3006470"/>
                  <a:gd name="connsiteX281" fmla="*/ 3247350 w 6006665"/>
                  <a:gd name="connsiteY281" fmla="*/ 2554250 h 3006470"/>
                  <a:gd name="connsiteX282" fmla="*/ 3231443 w 6006665"/>
                  <a:gd name="connsiteY282" fmla="*/ 2538343 h 3006470"/>
                  <a:gd name="connsiteX283" fmla="*/ 3213271 w 6006665"/>
                  <a:gd name="connsiteY283" fmla="*/ 2533799 h 3006470"/>
                  <a:gd name="connsiteX284" fmla="*/ 3168359 w 6006665"/>
                  <a:gd name="connsiteY284" fmla="*/ 2570157 h 3006470"/>
                  <a:gd name="connsiteX285" fmla="*/ 3120637 w 6006665"/>
                  <a:gd name="connsiteY285" fmla="*/ 2581519 h 3006470"/>
                  <a:gd name="connsiteX286" fmla="*/ 3082005 w 6006665"/>
                  <a:gd name="connsiteY286" fmla="*/ 2597427 h 3006470"/>
                  <a:gd name="connsiteX287" fmla="*/ 3074460 w 6006665"/>
                  <a:gd name="connsiteY287" fmla="*/ 2595630 h 3006470"/>
                  <a:gd name="connsiteX288" fmla="*/ 3070098 w 6006665"/>
                  <a:gd name="connsiteY288" fmla="*/ 2597427 h 3006470"/>
                  <a:gd name="connsiteX289" fmla="*/ 3022376 w 6006665"/>
                  <a:gd name="connsiteY289" fmla="*/ 2586064 h 3006470"/>
                  <a:gd name="connsiteX290" fmla="*/ 3000196 w 6006665"/>
                  <a:gd name="connsiteY290" fmla="*/ 2586064 h 3006470"/>
                  <a:gd name="connsiteX291" fmla="*/ 2988289 w 6006665"/>
                  <a:gd name="connsiteY291" fmla="*/ 2586064 h 3006470"/>
                  <a:gd name="connsiteX292" fmla="*/ 2967837 w 6006665"/>
                  <a:gd name="connsiteY292" fmla="*/ 2554250 h 3006470"/>
                  <a:gd name="connsiteX293" fmla="*/ 2929205 w 6006665"/>
                  <a:gd name="connsiteY293" fmla="*/ 2526980 h 3006470"/>
                  <a:gd name="connsiteX294" fmla="*/ 2902153 w 6006665"/>
                  <a:gd name="connsiteY294" fmla="*/ 2523116 h 3006470"/>
                  <a:gd name="connsiteX295" fmla="*/ 2861576 w 6006665"/>
                  <a:gd name="connsiteY295" fmla="*/ 2526980 h 3006470"/>
                  <a:gd name="connsiteX296" fmla="*/ 2822944 w 6006665"/>
                  <a:gd name="connsiteY296" fmla="*/ 2538343 h 3006470"/>
                  <a:gd name="connsiteX297" fmla="*/ 2818139 w 6006665"/>
                  <a:gd name="connsiteY297" fmla="*/ 2536254 h 3006470"/>
                  <a:gd name="connsiteX298" fmla="*/ 2811037 w 6006665"/>
                  <a:gd name="connsiteY298" fmla="*/ 2538343 h 3006470"/>
                  <a:gd name="connsiteX299" fmla="*/ 2758770 w 6006665"/>
                  <a:gd name="connsiteY299" fmla="*/ 2515618 h 3006470"/>
                  <a:gd name="connsiteX300" fmla="*/ 2751953 w 6006665"/>
                  <a:gd name="connsiteY300" fmla="*/ 2472441 h 3006470"/>
                  <a:gd name="connsiteX301" fmla="*/ 2708776 w 6006665"/>
                  <a:gd name="connsiteY301" fmla="*/ 2456534 h 3006470"/>
                  <a:gd name="connsiteX302" fmla="*/ 2676962 w 6006665"/>
                  <a:gd name="connsiteY302" fmla="*/ 2451989 h 3006470"/>
                  <a:gd name="connsiteX303" fmla="*/ 2642534 w 6006665"/>
                  <a:gd name="connsiteY303" fmla="*/ 2430245 h 3006470"/>
                  <a:gd name="connsiteX304" fmla="*/ 2609333 w 6006665"/>
                  <a:gd name="connsiteY304" fmla="*/ 2488348 h 3006470"/>
                  <a:gd name="connsiteX305" fmla="*/ 2625240 w 6006665"/>
                  <a:gd name="connsiteY305" fmla="*/ 2522435 h 3006470"/>
                  <a:gd name="connsiteX306" fmla="*/ 2586608 w 6006665"/>
                  <a:gd name="connsiteY306" fmla="*/ 2558795 h 3006470"/>
                  <a:gd name="connsiteX307" fmla="*/ 2577105 w 6006665"/>
                  <a:gd name="connsiteY307" fmla="*/ 2556532 h 3006470"/>
                  <a:gd name="connsiteX308" fmla="*/ 2574701 w 6006665"/>
                  <a:gd name="connsiteY308" fmla="*/ 2558795 h 3006470"/>
                  <a:gd name="connsiteX309" fmla="*/ 2526979 w 6006665"/>
                  <a:gd name="connsiteY309" fmla="*/ 2547432 h 3006470"/>
                  <a:gd name="connsiteX310" fmla="*/ 2490620 w 6006665"/>
                  <a:gd name="connsiteY310" fmla="*/ 2542887 h 3006470"/>
                  <a:gd name="connsiteX311" fmla="*/ 2463350 w 6006665"/>
                  <a:gd name="connsiteY311" fmla="*/ 2515618 h 3006470"/>
                  <a:gd name="connsiteX312" fmla="*/ 2436625 w 6006665"/>
                  <a:gd name="connsiteY312" fmla="*/ 2515618 h 3006470"/>
                  <a:gd name="connsiteX313" fmla="*/ 2424718 w 6006665"/>
                  <a:gd name="connsiteY313" fmla="*/ 2515618 h 3006470"/>
                  <a:gd name="connsiteX314" fmla="*/ 2398858 w 6006665"/>
                  <a:gd name="connsiteY314" fmla="*/ 2502687 h 3006470"/>
                  <a:gd name="connsiteX315" fmla="*/ 2350272 w 6006665"/>
                  <a:gd name="connsiteY315" fmla="*/ 2526980 h 3006470"/>
                  <a:gd name="connsiteX316" fmla="*/ 2282098 w 6006665"/>
                  <a:gd name="connsiteY316" fmla="*/ 2574702 h 3006470"/>
                  <a:gd name="connsiteX317" fmla="*/ 2238921 w 6006665"/>
                  <a:gd name="connsiteY317" fmla="*/ 2586064 h 3006470"/>
                  <a:gd name="connsiteX318" fmla="*/ 2227559 w 6006665"/>
                  <a:gd name="connsiteY318" fmla="*/ 2590609 h 3006470"/>
                  <a:gd name="connsiteX319" fmla="*/ 2225178 w 6006665"/>
                  <a:gd name="connsiteY319" fmla="*/ 2586799 h 3006470"/>
                  <a:gd name="connsiteX320" fmla="*/ 2215652 w 6006665"/>
                  <a:gd name="connsiteY320" fmla="*/ 2590609 h 3006470"/>
                  <a:gd name="connsiteX321" fmla="*/ 2193596 w 6006665"/>
                  <a:gd name="connsiteY321" fmla="*/ 2555320 h 3006470"/>
                  <a:gd name="connsiteX322" fmla="*/ 2157112 w 6006665"/>
                  <a:gd name="connsiteY322" fmla="*/ 2558795 h 3006470"/>
                  <a:gd name="connsiteX323" fmla="*/ 2156291 w 6006665"/>
                  <a:gd name="connsiteY323" fmla="*/ 2557739 h 3006470"/>
                  <a:gd name="connsiteX324" fmla="*/ 2145205 w 6006665"/>
                  <a:gd name="connsiteY324" fmla="*/ 2558795 h 3006470"/>
                  <a:gd name="connsiteX325" fmla="*/ 2129298 w 6006665"/>
                  <a:gd name="connsiteY325" fmla="*/ 2538343 h 3006470"/>
                  <a:gd name="connsiteX326" fmla="*/ 2102029 w 6006665"/>
                  <a:gd name="connsiteY326" fmla="*/ 2526980 h 3006470"/>
                  <a:gd name="connsiteX327" fmla="*/ 2086121 w 6006665"/>
                  <a:gd name="connsiteY327" fmla="*/ 2495166 h 3006470"/>
                  <a:gd name="connsiteX328" fmla="*/ 2070005 w 6006665"/>
                  <a:gd name="connsiteY328" fmla="*/ 2486212 h 3006470"/>
                  <a:gd name="connsiteX329" fmla="*/ 2027582 w 6006665"/>
                  <a:gd name="connsiteY329" fmla="*/ 2499711 h 3006470"/>
                  <a:gd name="connsiteX330" fmla="*/ 2023845 w 6006665"/>
                  <a:gd name="connsiteY330" fmla="*/ 2497111 h 3006470"/>
                  <a:gd name="connsiteX331" fmla="*/ 2015675 w 6006665"/>
                  <a:gd name="connsiteY331" fmla="*/ 2499711 h 3006470"/>
                  <a:gd name="connsiteX332" fmla="*/ 1971363 w 6006665"/>
                  <a:gd name="connsiteY332" fmla="*/ 2468885 h 3006470"/>
                  <a:gd name="connsiteX333" fmla="*/ 1952591 w 6006665"/>
                  <a:gd name="connsiteY333" fmla="*/ 2495166 h 3006470"/>
                  <a:gd name="connsiteX334" fmla="*/ 1947518 w 6006665"/>
                  <a:gd name="connsiteY334" fmla="*/ 2485599 h 3006470"/>
                  <a:gd name="connsiteX335" fmla="*/ 1940684 w 6006665"/>
                  <a:gd name="connsiteY335" fmla="*/ 2495166 h 3006470"/>
                  <a:gd name="connsiteX336" fmla="*/ 1861147 w 6006665"/>
                  <a:gd name="connsiteY336" fmla="*/ 2345183 h 3006470"/>
                  <a:gd name="connsiteX337" fmla="*/ 1811153 w 6006665"/>
                  <a:gd name="connsiteY337" fmla="*/ 2295189 h 3006470"/>
                  <a:gd name="connsiteX338" fmla="*/ 1813950 w 6006665"/>
                  <a:gd name="connsiteY338" fmla="*/ 2292043 h 3006470"/>
                  <a:gd name="connsiteX339" fmla="*/ 1748069 w 6006665"/>
                  <a:gd name="connsiteY339" fmla="*/ 2333821 h 3006470"/>
                  <a:gd name="connsiteX340" fmla="*/ 1711709 w 6006665"/>
                  <a:gd name="connsiteY340" fmla="*/ 2338366 h 3006470"/>
                  <a:gd name="connsiteX341" fmla="*/ 1711926 w 6006665"/>
                  <a:gd name="connsiteY341" fmla="*/ 2336850 h 3006470"/>
                  <a:gd name="connsiteX342" fmla="*/ 1699803 w 6006665"/>
                  <a:gd name="connsiteY342" fmla="*/ 2338366 h 3006470"/>
                  <a:gd name="connsiteX343" fmla="*/ 1704347 w 6006665"/>
                  <a:gd name="connsiteY343" fmla="*/ 2306551 h 3006470"/>
                  <a:gd name="connsiteX344" fmla="*/ 1662460 w 6006665"/>
                  <a:gd name="connsiteY344" fmla="*/ 2288600 h 3006470"/>
                  <a:gd name="connsiteX345" fmla="*/ 1629901 w 6006665"/>
                  <a:gd name="connsiteY345" fmla="*/ 2302006 h 3006470"/>
                  <a:gd name="connsiteX346" fmla="*/ 1629300 w 6006665"/>
                  <a:gd name="connsiteY346" fmla="*/ 2297351 h 3006470"/>
                  <a:gd name="connsiteX347" fmla="*/ 1617994 w 6006665"/>
                  <a:gd name="connsiteY347" fmla="*/ 2302006 h 3006470"/>
                  <a:gd name="connsiteX348" fmla="*/ 1608904 w 6006665"/>
                  <a:gd name="connsiteY348" fmla="*/ 2231560 h 3006470"/>
                  <a:gd name="connsiteX349" fmla="*/ 1552684 w 6006665"/>
                  <a:gd name="connsiteY349" fmla="*/ 2221867 h 3006470"/>
                  <a:gd name="connsiteX350" fmla="*/ 1518550 w 6006665"/>
                  <a:gd name="connsiteY350" fmla="*/ 2247467 h 3006470"/>
                  <a:gd name="connsiteX351" fmla="*/ 1425379 w 6006665"/>
                  <a:gd name="connsiteY351" fmla="*/ 2267919 h 3006470"/>
                  <a:gd name="connsiteX352" fmla="*/ 1409472 w 6006665"/>
                  <a:gd name="connsiteY352" fmla="*/ 2286099 h 3006470"/>
                  <a:gd name="connsiteX353" fmla="*/ 1270852 w 6006665"/>
                  <a:gd name="connsiteY353" fmla="*/ 2306551 h 3006470"/>
                  <a:gd name="connsiteX354" fmla="*/ 1254945 w 6006665"/>
                  <a:gd name="connsiteY354" fmla="*/ 2327003 h 3006470"/>
                  <a:gd name="connsiteX355" fmla="*/ 1282214 w 6006665"/>
                  <a:gd name="connsiteY355" fmla="*/ 2370180 h 3006470"/>
                  <a:gd name="connsiteX356" fmla="*/ 1243582 w 6006665"/>
                  <a:gd name="connsiteY356" fmla="*/ 2386087 h 3006470"/>
                  <a:gd name="connsiteX357" fmla="*/ 1254945 w 6006665"/>
                  <a:gd name="connsiteY357" fmla="*/ 2404267 h 3006470"/>
                  <a:gd name="connsiteX358" fmla="*/ 1216313 w 6006665"/>
                  <a:gd name="connsiteY358" fmla="*/ 2429264 h 3006470"/>
                  <a:gd name="connsiteX359" fmla="*/ 1275397 w 6006665"/>
                  <a:gd name="connsiteY359" fmla="*/ 2472441 h 3006470"/>
                  <a:gd name="connsiteX360" fmla="*/ 1270852 w 6006665"/>
                  <a:gd name="connsiteY360" fmla="*/ 2499711 h 3006470"/>
                  <a:gd name="connsiteX361" fmla="*/ 1259108 w 6006665"/>
                  <a:gd name="connsiteY361" fmla="*/ 2498732 h 3006470"/>
                  <a:gd name="connsiteX362" fmla="*/ 1258945 w 6006665"/>
                  <a:gd name="connsiteY362" fmla="*/ 2499711 h 3006470"/>
                  <a:gd name="connsiteX363" fmla="*/ 1215644 w 6006665"/>
                  <a:gd name="connsiteY363" fmla="*/ 2496102 h 3006470"/>
                  <a:gd name="connsiteX364" fmla="*/ 1204950 w 6006665"/>
                  <a:gd name="connsiteY364" fmla="*/ 2511073 h 3006470"/>
                  <a:gd name="connsiteX365" fmla="*/ 1196495 w 6006665"/>
                  <a:gd name="connsiteY365" fmla="*/ 2506241 h 3006470"/>
                  <a:gd name="connsiteX366" fmla="*/ 1193043 w 6006665"/>
                  <a:gd name="connsiteY366" fmla="*/ 2511073 h 3006470"/>
                  <a:gd name="connsiteX367" fmla="*/ 1145322 w 6006665"/>
                  <a:gd name="connsiteY367" fmla="*/ 2483803 h 3006470"/>
                  <a:gd name="connsiteX368" fmla="*/ 1098145 w 6006665"/>
                  <a:gd name="connsiteY368" fmla="*/ 2483803 h 3006470"/>
                  <a:gd name="connsiteX369" fmla="*/ 1061785 w 6006665"/>
                  <a:gd name="connsiteY369" fmla="*/ 2511073 h 3006470"/>
                  <a:gd name="connsiteX370" fmla="*/ 1055322 w 6006665"/>
                  <a:gd name="connsiteY370" fmla="*/ 2506990 h 3006470"/>
                  <a:gd name="connsiteX371" fmla="*/ 1049878 w 6006665"/>
                  <a:gd name="connsiteY371" fmla="*/ 2511073 h 3006470"/>
                  <a:gd name="connsiteX372" fmla="*/ 1006701 w 6006665"/>
                  <a:gd name="connsiteY372" fmla="*/ 2483803 h 3006470"/>
                  <a:gd name="connsiteX373" fmla="*/ 924893 w 6006665"/>
                  <a:gd name="connsiteY373" fmla="*/ 2447444 h 3006470"/>
                  <a:gd name="connsiteX374" fmla="*/ 877716 w 6006665"/>
                  <a:gd name="connsiteY374" fmla="*/ 2447444 h 3006470"/>
                  <a:gd name="connsiteX375" fmla="*/ 802724 w 6006665"/>
                  <a:gd name="connsiteY375" fmla="*/ 2511073 h 3006470"/>
                  <a:gd name="connsiteX376" fmla="*/ 798179 w 6006665"/>
                  <a:gd name="connsiteY376" fmla="*/ 2554250 h 3006470"/>
                  <a:gd name="connsiteX377" fmla="*/ 787406 w 6006665"/>
                  <a:gd name="connsiteY377" fmla="*/ 2543477 h 3006470"/>
                  <a:gd name="connsiteX378" fmla="*/ 786272 w 6006665"/>
                  <a:gd name="connsiteY378" fmla="*/ 2554250 h 3006470"/>
                  <a:gd name="connsiteX379" fmla="*/ 756063 w 6006665"/>
                  <a:gd name="connsiteY379" fmla="*/ 2524040 h 3006470"/>
                  <a:gd name="connsiteX380" fmla="*/ 732278 w 6006665"/>
                  <a:gd name="connsiteY380" fmla="*/ 2581519 h 3006470"/>
                  <a:gd name="connsiteX381" fmla="*/ 743640 w 6006665"/>
                  <a:gd name="connsiteY381" fmla="*/ 2590609 h 3006470"/>
                  <a:gd name="connsiteX382" fmla="*/ 723188 w 6006665"/>
                  <a:gd name="connsiteY382" fmla="*/ 2633786 h 3006470"/>
                  <a:gd name="connsiteX383" fmla="*/ 747026 w 6006665"/>
                  <a:gd name="connsiteY383" fmla="*/ 2670627 h 3006470"/>
                  <a:gd name="connsiteX384" fmla="*/ 763548 w 6006665"/>
                  <a:gd name="connsiteY384" fmla="*/ 2667873 h 3006470"/>
                  <a:gd name="connsiteX385" fmla="*/ 764871 w 6006665"/>
                  <a:gd name="connsiteY385" fmla="*/ 2669637 h 3006470"/>
                  <a:gd name="connsiteX386" fmla="*/ 775455 w 6006665"/>
                  <a:gd name="connsiteY386" fmla="*/ 2667873 h 3006470"/>
                  <a:gd name="connsiteX387" fmla="*/ 802724 w 6006665"/>
                  <a:gd name="connsiteY387" fmla="*/ 2704232 h 3006470"/>
                  <a:gd name="connsiteX388" fmla="*/ 798179 w 6006665"/>
                  <a:gd name="connsiteY388" fmla="*/ 2731502 h 3006470"/>
                  <a:gd name="connsiteX389" fmla="*/ 818632 w 6006665"/>
                  <a:gd name="connsiteY389" fmla="*/ 2742864 h 3006470"/>
                  <a:gd name="connsiteX390" fmla="*/ 802724 w 6006665"/>
                  <a:gd name="connsiteY390" fmla="*/ 2774679 h 3006470"/>
                  <a:gd name="connsiteX391" fmla="*/ 766365 w 6006665"/>
                  <a:gd name="connsiteY391" fmla="*/ 2779224 h 3006470"/>
                  <a:gd name="connsiteX392" fmla="*/ 727733 w 6006665"/>
                  <a:gd name="connsiteY392" fmla="*/ 2838308 h 3006470"/>
                  <a:gd name="connsiteX393" fmla="*/ 759548 w 6006665"/>
                  <a:gd name="connsiteY393" fmla="*/ 2881485 h 3006470"/>
                  <a:gd name="connsiteX394" fmla="*/ 759548 w 6006665"/>
                  <a:gd name="connsiteY394" fmla="*/ 2920116 h 3006470"/>
                  <a:gd name="connsiteX395" fmla="*/ 798179 w 6006665"/>
                  <a:gd name="connsiteY395" fmla="*/ 2979201 h 3006470"/>
                  <a:gd name="connsiteX396" fmla="*/ 775455 w 6006665"/>
                  <a:gd name="connsiteY396" fmla="*/ 2995108 h 3006470"/>
                  <a:gd name="connsiteX397" fmla="*/ 770910 w 6006665"/>
                  <a:gd name="connsiteY397" fmla="*/ 3006470 h 3006470"/>
                  <a:gd name="connsiteX398" fmla="*/ 759003 w 6006665"/>
                  <a:gd name="connsiteY398" fmla="*/ 3006470 h 3006470"/>
                  <a:gd name="connsiteX399" fmla="*/ 755003 w 6006665"/>
                  <a:gd name="connsiteY399" fmla="*/ 3006470 h 3006470"/>
                  <a:gd name="connsiteX400" fmla="*/ 743096 w 6006665"/>
                  <a:gd name="connsiteY400" fmla="*/ 3006470 h 3006470"/>
                  <a:gd name="connsiteX401" fmla="*/ 715826 w 6006665"/>
                  <a:gd name="connsiteY401" fmla="*/ 2972383 h 3006470"/>
                  <a:gd name="connsiteX402" fmla="*/ 704464 w 6006665"/>
                  <a:gd name="connsiteY402" fmla="*/ 2972383 h 3006470"/>
                  <a:gd name="connsiteX403" fmla="*/ 684012 w 6006665"/>
                  <a:gd name="connsiteY403" fmla="*/ 2963293 h 3006470"/>
                  <a:gd name="connsiteX404" fmla="*/ 672649 w 6006665"/>
                  <a:gd name="connsiteY404" fmla="*/ 2940569 h 3006470"/>
                  <a:gd name="connsiteX405" fmla="*/ 645222 w 6006665"/>
                  <a:gd name="connsiteY405" fmla="*/ 2932732 h 3006470"/>
                  <a:gd name="connsiteX406" fmla="*/ 625472 w 6006665"/>
                  <a:gd name="connsiteY406" fmla="*/ 2936024 h 3006470"/>
                  <a:gd name="connsiteX407" fmla="*/ 623771 w 6006665"/>
                  <a:gd name="connsiteY407" fmla="*/ 2934323 h 3006470"/>
                  <a:gd name="connsiteX408" fmla="*/ 613565 w 6006665"/>
                  <a:gd name="connsiteY408" fmla="*/ 2936024 h 3006470"/>
                  <a:gd name="connsiteX409" fmla="*/ 609020 w 6006665"/>
                  <a:gd name="connsiteY409" fmla="*/ 2931479 h 3006470"/>
                  <a:gd name="connsiteX410" fmla="*/ 559026 w 6006665"/>
                  <a:gd name="connsiteY410" fmla="*/ 2904209 h 3006470"/>
                  <a:gd name="connsiteX411" fmla="*/ 506760 w 6006665"/>
                  <a:gd name="connsiteY411" fmla="*/ 2897392 h 3006470"/>
                  <a:gd name="connsiteX412" fmla="*/ 483280 w 6006665"/>
                  <a:gd name="connsiteY412" fmla="*/ 2890683 h 3006470"/>
                  <a:gd name="connsiteX413" fmla="*/ 480035 w 6006665"/>
                  <a:gd name="connsiteY413" fmla="*/ 2892847 h 3006470"/>
                  <a:gd name="connsiteX414" fmla="*/ 475042 w 6006665"/>
                  <a:gd name="connsiteY414" fmla="*/ 2888329 h 3006470"/>
                  <a:gd name="connsiteX415" fmla="*/ 474945 w 6006665"/>
                  <a:gd name="connsiteY415" fmla="*/ 2888302 h 3006470"/>
                  <a:gd name="connsiteX416" fmla="*/ 468128 w 6006665"/>
                  <a:gd name="connsiteY416" fmla="*/ 2892847 h 3006470"/>
                  <a:gd name="connsiteX417" fmla="*/ 420406 w 6006665"/>
                  <a:gd name="connsiteY417" fmla="*/ 2849670 h 3006470"/>
                  <a:gd name="connsiteX418" fmla="*/ 381774 w 6006665"/>
                  <a:gd name="connsiteY418" fmla="*/ 2833763 h 3006470"/>
                  <a:gd name="connsiteX419" fmla="*/ 349960 w 6006665"/>
                  <a:gd name="connsiteY419" fmla="*/ 2801948 h 3006470"/>
                  <a:gd name="connsiteX420" fmla="*/ 377229 w 6006665"/>
                  <a:gd name="connsiteY420" fmla="*/ 2795131 h 3006470"/>
                  <a:gd name="connsiteX421" fmla="*/ 404499 w 6006665"/>
                  <a:gd name="connsiteY421" fmla="*/ 2747409 h 3006470"/>
                  <a:gd name="connsiteX422" fmla="*/ 388591 w 6006665"/>
                  <a:gd name="connsiteY422" fmla="*/ 2731502 h 3006470"/>
                  <a:gd name="connsiteX423" fmla="*/ 440858 w 6006665"/>
                  <a:gd name="connsiteY423" fmla="*/ 2704232 h 3006470"/>
                  <a:gd name="connsiteX424" fmla="*/ 440858 w 6006665"/>
                  <a:gd name="connsiteY424" fmla="*/ 2701176 h 3006470"/>
                  <a:gd name="connsiteX425" fmla="*/ 416406 w 6006665"/>
                  <a:gd name="connsiteY425" fmla="*/ 2704232 h 3006470"/>
                  <a:gd name="connsiteX426" fmla="*/ 416406 w 6006665"/>
                  <a:gd name="connsiteY426" fmla="*/ 2702744 h 3006470"/>
                  <a:gd name="connsiteX427" fmla="*/ 404499 w 6006665"/>
                  <a:gd name="connsiteY427" fmla="*/ 2704232 h 3006470"/>
                  <a:gd name="connsiteX428" fmla="*/ 404499 w 6006665"/>
                  <a:gd name="connsiteY428" fmla="*/ 2683780 h 3006470"/>
                  <a:gd name="connsiteX429" fmla="*/ 424951 w 6006665"/>
                  <a:gd name="connsiteY429" fmla="*/ 2667873 h 3006470"/>
                  <a:gd name="connsiteX430" fmla="*/ 463583 w 6006665"/>
                  <a:gd name="connsiteY430" fmla="*/ 2661056 h 3006470"/>
                  <a:gd name="connsiteX431" fmla="*/ 468128 w 6006665"/>
                  <a:gd name="connsiteY431" fmla="*/ 2645148 h 3006470"/>
                  <a:gd name="connsiteX432" fmla="*/ 456765 w 6006665"/>
                  <a:gd name="connsiteY432" fmla="*/ 2613334 h 3006470"/>
                  <a:gd name="connsiteX433" fmla="*/ 474945 w 6006665"/>
                  <a:gd name="connsiteY433" fmla="*/ 2586064 h 3006470"/>
                  <a:gd name="connsiteX434" fmla="*/ 474945 w 6006665"/>
                  <a:gd name="connsiteY434" fmla="*/ 2565612 h 3006470"/>
                  <a:gd name="connsiteX435" fmla="*/ 420406 w 6006665"/>
                  <a:gd name="connsiteY435" fmla="*/ 2547432 h 3006470"/>
                  <a:gd name="connsiteX436" fmla="*/ 409588 w 6006665"/>
                  <a:gd name="connsiteY436" fmla="*/ 2547432 h 3006470"/>
                  <a:gd name="connsiteX437" fmla="*/ 397681 w 6006665"/>
                  <a:gd name="connsiteY437" fmla="*/ 2547432 h 3006470"/>
                  <a:gd name="connsiteX438" fmla="*/ 379485 w 6006665"/>
                  <a:gd name="connsiteY438" fmla="*/ 2525193 h 3006470"/>
                  <a:gd name="connsiteX439" fmla="*/ 357322 w 6006665"/>
                  <a:gd name="connsiteY439" fmla="*/ 2531525 h 3006470"/>
                  <a:gd name="connsiteX440" fmla="*/ 352842 w 6006665"/>
                  <a:gd name="connsiteY440" fmla="*/ 2529403 h 3006470"/>
                  <a:gd name="connsiteX441" fmla="*/ 345415 w 6006665"/>
                  <a:gd name="connsiteY441" fmla="*/ 2531525 h 3006470"/>
                  <a:gd name="connsiteX442" fmla="*/ 302238 w 6006665"/>
                  <a:gd name="connsiteY442" fmla="*/ 2511073 h 3006470"/>
                  <a:gd name="connsiteX443" fmla="*/ 302238 w 6006665"/>
                  <a:gd name="connsiteY443" fmla="*/ 2499711 h 3006470"/>
                  <a:gd name="connsiteX444" fmla="*/ 286331 w 6006665"/>
                  <a:gd name="connsiteY444" fmla="*/ 2472441 h 3006470"/>
                  <a:gd name="connsiteX445" fmla="*/ 270968 w 6006665"/>
                  <a:gd name="connsiteY445" fmla="*/ 2472441 h 3006470"/>
                  <a:gd name="connsiteX446" fmla="*/ 259061 w 6006665"/>
                  <a:gd name="connsiteY446" fmla="*/ 2472441 h 3006470"/>
                  <a:gd name="connsiteX447" fmla="*/ 254516 w 6006665"/>
                  <a:gd name="connsiteY447" fmla="*/ 2456534 h 3006470"/>
                  <a:gd name="connsiteX448" fmla="*/ 263606 w 6006665"/>
                  <a:gd name="connsiteY448" fmla="*/ 2440627 h 3006470"/>
                  <a:gd name="connsiteX449" fmla="*/ 243991 w 6006665"/>
                  <a:gd name="connsiteY449" fmla="*/ 2410114 h 3006470"/>
                  <a:gd name="connsiteX450" fmla="*/ 216429 w 6006665"/>
                  <a:gd name="connsiteY450" fmla="*/ 2413357 h 3006470"/>
                  <a:gd name="connsiteX451" fmla="*/ 212956 w 6006665"/>
                  <a:gd name="connsiteY451" fmla="*/ 2412365 h 3006470"/>
                  <a:gd name="connsiteX452" fmla="*/ 204522 w 6006665"/>
                  <a:gd name="connsiteY452" fmla="*/ 2413357 h 3006470"/>
                  <a:gd name="connsiteX453" fmla="*/ 199623 w 6006665"/>
                  <a:gd name="connsiteY453" fmla="*/ 2411957 h 3006470"/>
                  <a:gd name="connsiteX454" fmla="*/ 195977 w 6006665"/>
                  <a:gd name="connsiteY454" fmla="*/ 2424719 h 3006470"/>
                  <a:gd name="connsiteX455" fmla="*/ 184968 w 6006665"/>
                  <a:gd name="connsiteY455" fmla="*/ 2421574 h 3006470"/>
                  <a:gd name="connsiteX456" fmla="*/ 184070 w 6006665"/>
                  <a:gd name="connsiteY456" fmla="*/ 2424719 h 3006470"/>
                  <a:gd name="connsiteX457" fmla="*/ 168163 w 6006665"/>
                  <a:gd name="connsiteY457" fmla="*/ 2420174 h 3006470"/>
                  <a:gd name="connsiteX458" fmla="*/ 156800 w 6006665"/>
                  <a:gd name="connsiteY458" fmla="*/ 2381542 h 3006470"/>
                  <a:gd name="connsiteX459" fmla="*/ 152255 w 6006665"/>
                  <a:gd name="connsiteY459" fmla="*/ 2365635 h 3006470"/>
                  <a:gd name="connsiteX460" fmla="*/ 156800 w 6006665"/>
                  <a:gd name="connsiteY460" fmla="*/ 2361090 h 3006470"/>
                  <a:gd name="connsiteX461" fmla="*/ 168707 w 6006665"/>
                  <a:gd name="connsiteY461" fmla="*/ 2361090 h 3006470"/>
                  <a:gd name="connsiteX462" fmla="*/ 188615 w 6006665"/>
                  <a:gd name="connsiteY462" fmla="*/ 2361090 h 3006470"/>
                  <a:gd name="connsiteX463" fmla="*/ 199977 w 6006665"/>
                  <a:gd name="connsiteY463" fmla="*/ 2349728 h 3006470"/>
                  <a:gd name="connsiteX464" fmla="*/ 188615 w 6006665"/>
                  <a:gd name="connsiteY464" fmla="*/ 2327003 h 3006470"/>
                  <a:gd name="connsiteX465" fmla="*/ 168163 w 6006665"/>
                  <a:gd name="connsiteY465" fmla="*/ 2317914 h 3006470"/>
                  <a:gd name="connsiteX466" fmla="*/ 168163 w 6006665"/>
                  <a:gd name="connsiteY466" fmla="*/ 2311096 h 3006470"/>
                  <a:gd name="connsiteX467" fmla="*/ 152255 w 6006665"/>
                  <a:gd name="connsiteY467" fmla="*/ 2295189 h 3006470"/>
                  <a:gd name="connsiteX468" fmla="*/ 129531 w 6006665"/>
                  <a:gd name="connsiteY468" fmla="*/ 2258829 h 3006470"/>
                  <a:gd name="connsiteX469" fmla="*/ 140893 w 6006665"/>
                  <a:gd name="connsiteY469" fmla="*/ 2236105 h 3006470"/>
                  <a:gd name="connsiteX470" fmla="*/ 136348 w 6006665"/>
                  <a:gd name="connsiteY470" fmla="*/ 2208835 h 3006470"/>
                  <a:gd name="connsiteX471" fmla="*/ 103789 w 6006665"/>
                  <a:gd name="connsiteY471" fmla="*/ 2195428 h 3006470"/>
                  <a:gd name="connsiteX472" fmla="*/ 93716 w 6006665"/>
                  <a:gd name="connsiteY472" fmla="*/ 2199745 h 3006470"/>
                  <a:gd name="connsiteX473" fmla="*/ 91868 w 6006665"/>
                  <a:gd name="connsiteY473" fmla="*/ 2195434 h 3006470"/>
                  <a:gd name="connsiteX474" fmla="*/ 81809 w 6006665"/>
                  <a:gd name="connsiteY474" fmla="*/ 2199745 h 3006470"/>
                  <a:gd name="connsiteX475" fmla="*/ 74992 w 6006665"/>
                  <a:gd name="connsiteY475" fmla="*/ 2183838 h 3006470"/>
                  <a:gd name="connsiteX476" fmla="*/ 34087 w 6006665"/>
                  <a:gd name="connsiteY476" fmla="*/ 2172476 h 3006470"/>
                  <a:gd name="connsiteX477" fmla="*/ 22725 w 6006665"/>
                  <a:gd name="connsiteY477" fmla="*/ 2129299 h 3006470"/>
                  <a:gd name="connsiteX478" fmla="*/ 22725 w 6006665"/>
                  <a:gd name="connsiteY478" fmla="*/ 2097484 h 3006470"/>
                  <a:gd name="connsiteX479" fmla="*/ 0 w 6006665"/>
                  <a:gd name="connsiteY479" fmla="*/ 2081577 h 3006470"/>
                  <a:gd name="connsiteX480" fmla="*/ 15907 w 6006665"/>
                  <a:gd name="connsiteY480" fmla="*/ 2058853 h 3006470"/>
                  <a:gd name="connsiteX481" fmla="*/ 6818 w 6006665"/>
                  <a:gd name="connsiteY481" fmla="*/ 1995224 h 3006470"/>
                  <a:gd name="connsiteX482" fmla="*/ 34087 w 6006665"/>
                  <a:gd name="connsiteY482" fmla="*/ 1952047 h 3006470"/>
                  <a:gd name="connsiteX483" fmla="*/ 27270 w 6006665"/>
                  <a:gd name="connsiteY483" fmla="*/ 1940685 h 3006470"/>
                  <a:gd name="connsiteX484" fmla="*/ 88743 w 6006665"/>
                  <a:gd name="connsiteY484" fmla="*/ 1895954 h 3006470"/>
                  <a:gd name="connsiteX485" fmla="*/ 27270 w 6006665"/>
                  <a:gd name="connsiteY485" fmla="*/ 1865693 h 3006470"/>
                  <a:gd name="connsiteX486" fmla="*/ 79805 w 6006665"/>
                  <a:gd name="connsiteY486" fmla="*/ 1774684 h 3006470"/>
                  <a:gd name="connsiteX487" fmla="*/ 128972 w 6006665"/>
                  <a:gd name="connsiteY487" fmla="*/ 1737302 h 3006470"/>
                  <a:gd name="connsiteX488" fmla="*/ 162900 w 6006665"/>
                  <a:gd name="connsiteY488" fmla="*/ 1645034 h 3006470"/>
                  <a:gd name="connsiteX489" fmla="*/ 102261 w 6006665"/>
                  <a:gd name="connsiteY489" fmla="*/ 1629357 h 3006470"/>
                  <a:gd name="connsiteX490" fmla="*/ 118168 w 6006665"/>
                  <a:gd name="connsiteY490" fmla="*/ 1574818 h 3006470"/>
                  <a:gd name="connsiteX491" fmla="*/ 86354 w 6006665"/>
                  <a:gd name="connsiteY491" fmla="*/ 1511189 h 3006470"/>
                  <a:gd name="connsiteX492" fmla="*/ 109078 w 6006665"/>
                  <a:gd name="connsiteY492" fmla="*/ 1436197 h 3006470"/>
                  <a:gd name="connsiteX493" fmla="*/ 70447 w 6006665"/>
                  <a:gd name="connsiteY493" fmla="*/ 1333936 h 3006470"/>
                  <a:gd name="connsiteX494" fmla="*/ 102261 w 6006665"/>
                  <a:gd name="connsiteY494" fmla="*/ 1263490 h 3006470"/>
                  <a:gd name="connsiteX495" fmla="*/ 43177 w 6006665"/>
                  <a:gd name="connsiteY495" fmla="*/ 1197589 h 3006470"/>
                  <a:gd name="connsiteX496" fmla="*/ 49994 w 6006665"/>
                  <a:gd name="connsiteY496" fmla="*/ 1122597 h 3006470"/>
                  <a:gd name="connsiteX497" fmla="*/ 81809 w 6006665"/>
                  <a:gd name="connsiteY497" fmla="*/ 1118052 h 3006470"/>
                  <a:gd name="connsiteX498" fmla="*/ 145438 w 6006665"/>
                  <a:gd name="connsiteY498" fmla="*/ 1074876 h 3006470"/>
                  <a:gd name="connsiteX499" fmla="*/ 184070 w 6006665"/>
                  <a:gd name="connsiteY499" fmla="*/ 1036244 h 3006470"/>
                  <a:gd name="connsiteX500" fmla="*/ 189699 w 6006665"/>
                  <a:gd name="connsiteY500" fmla="*/ 1042522 h 3006470"/>
                  <a:gd name="connsiteX501" fmla="*/ 195977 w 6006665"/>
                  <a:gd name="connsiteY501" fmla="*/ 1036244 h 3006470"/>
                  <a:gd name="connsiteX502" fmla="*/ 255061 w 6006665"/>
                  <a:gd name="connsiteY502" fmla="*/ 1102145 h 3006470"/>
                  <a:gd name="connsiteX503" fmla="*/ 350504 w 6006665"/>
                  <a:gd name="connsiteY503" fmla="*/ 1122597 h 3006470"/>
                  <a:gd name="connsiteX504" fmla="*/ 454806 w 6006665"/>
                  <a:gd name="connsiteY504" fmla="*/ 1205729 h 3006470"/>
                  <a:gd name="connsiteX505" fmla="*/ 486621 w 6006665"/>
                  <a:gd name="connsiteY505" fmla="*/ 1283942 h 3006470"/>
                  <a:gd name="connsiteX506" fmla="*/ 523211 w 6006665"/>
                  <a:gd name="connsiteY506" fmla="*/ 1343026 h 3006470"/>
                  <a:gd name="connsiteX507" fmla="*/ 486852 w 6006665"/>
                  <a:gd name="connsiteY507" fmla="*/ 1397565 h 3006470"/>
                  <a:gd name="connsiteX508" fmla="*/ 420951 w 6006665"/>
                  <a:gd name="connsiteY508" fmla="*/ 1418018 h 3006470"/>
                  <a:gd name="connsiteX509" fmla="*/ 415909 w 6006665"/>
                  <a:gd name="connsiteY509" fmla="*/ 1415887 h 3006470"/>
                  <a:gd name="connsiteX510" fmla="*/ 409044 w 6006665"/>
                  <a:gd name="connsiteY510" fmla="*/ 1418018 h 3006470"/>
                  <a:gd name="connsiteX511" fmla="*/ 252950 w 6006665"/>
                  <a:gd name="connsiteY511" fmla="*/ 1352062 h 3006470"/>
                  <a:gd name="connsiteX512" fmla="*/ 268926 w 6006665"/>
                  <a:gd name="connsiteY512" fmla="*/ 1346738 h 3006470"/>
                  <a:gd name="connsiteX513" fmla="*/ 291420 w 6006665"/>
                  <a:gd name="connsiteY513" fmla="*/ 1429380 h 3006470"/>
                  <a:gd name="connsiteX514" fmla="*/ 291420 w 6006665"/>
                  <a:gd name="connsiteY514" fmla="*/ 1468012 h 3006470"/>
                  <a:gd name="connsiteX515" fmla="*/ 298238 w 6006665"/>
                  <a:gd name="connsiteY515" fmla="*/ 1554366 h 3006470"/>
                  <a:gd name="connsiteX516" fmla="*/ 345959 w 6006665"/>
                  <a:gd name="connsiteY516" fmla="*/ 1586180 h 3006470"/>
                  <a:gd name="connsiteX517" fmla="*/ 362087 w 6006665"/>
                  <a:gd name="connsiteY517" fmla="*/ 1595588 h 3006470"/>
                  <a:gd name="connsiteX518" fmla="*/ 365867 w 6006665"/>
                  <a:gd name="connsiteY518" fmla="*/ 1563455 h 3006470"/>
                  <a:gd name="connsiteX519" fmla="*/ 345415 w 6006665"/>
                  <a:gd name="connsiteY519" fmla="*/ 1527096 h 3006470"/>
                  <a:gd name="connsiteX520" fmla="*/ 365867 w 6006665"/>
                  <a:gd name="connsiteY520" fmla="*/ 1495281 h 3006470"/>
                  <a:gd name="connsiteX521" fmla="*/ 374560 w 6006665"/>
                  <a:gd name="connsiteY521" fmla="*/ 1500280 h 3006470"/>
                  <a:gd name="connsiteX522" fmla="*/ 377774 w 6006665"/>
                  <a:gd name="connsiteY522" fmla="*/ 1495281 h 3006470"/>
                  <a:gd name="connsiteX523" fmla="*/ 461933 w 6006665"/>
                  <a:gd name="connsiteY523" fmla="*/ 1543673 h 3006470"/>
                  <a:gd name="connsiteX524" fmla="*/ 484035 w 6006665"/>
                  <a:gd name="connsiteY524" fmla="*/ 1527096 h 3006470"/>
                  <a:gd name="connsiteX525" fmla="*/ 463583 w 6006665"/>
                  <a:gd name="connsiteY525" fmla="*/ 1461194 h 3006470"/>
                  <a:gd name="connsiteX526" fmla="*/ 549936 w 6006665"/>
                  <a:gd name="connsiteY526" fmla="*/ 1374841 h 3006470"/>
                  <a:gd name="connsiteX527" fmla="*/ 559742 w 6006665"/>
                  <a:gd name="connsiteY527" fmla="*/ 1376942 h 3006470"/>
                  <a:gd name="connsiteX528" fmla="*/ 561843 w 6006665"/>
                  <a:gd name="connsiteY528" fmla="*/ 1374841 h 3006470"/>
                  <a:gd name="connsiteX529" fmla="*/ 593658 w 6006665"/>
                  <a:gd name="connsiteY529" fmla="*/ 1381658 h 3006470"/>
                  <a:gd name="connsiteX530" fmla="*/ 620945 w 6006665"/>
                  <a:gd name="connsiteY530" fmla="*/ 1405535 h 3006470"/>
                  <a:gd name="connsiteX531" fmla="*/ 640835 w 6006665"/>
                  <a:gd name="connsiteY531" fmla="*/ 1349844 h 3006470"/>
                  <a:gd name="connsiteX532" fmla="*/ 609020 w 6006665"/>
                  <a:gd name="connsiteY532" fmla="*/ 1295305 h 3006470"/>
                  <a:gd name="connsiteX533" fmla="*/ 624928 w 6006665"/>
                  <a:gd name="connsiteY533" fmla="*/ 1236221 h 3006470"/>
                  <a:gd name="connsiteX534" fmla="*/ 597658 w 6006665"/>
                  <a:gd name="connsiteY534" fmla="*/ 1177136 h 3006470"/>
                  <a:gd name="connsiteX535" fmla="*/ 611562 w 6006665"/>
                  <a:gd name="connsiteY535" fmla="*/ 1181462 h 3006470"/>
                  <a:gd name="connsiteX536" fmla="*/ 609565 w 6006665"/>
                  <a:gd name="connsiteY536" fmla="*/ 1177136 h 3006470"/>
                  <a:gd name="connsiteX537" fmla="*/ 711826 w 6006665"/>
                  <a:gd name="connsiteY537" fmla="*/ 1208951 h 3006470"/>
                  <a:gd name="connsiteX538" fmla="*/ 732278 w 6006665"/>
                  <a:gd name="connsiteY538" fmla="*/ 1263490 h 3006470"/>
                  <a:gd name="connsiteX539" fmla="*/ 684556 w 6006665"/>
                  <a:gd name="connsiteY539" fmla="*/ 1274852 h 3006470"/>
                  <a:gd name="connsiteX540" fmla="*/ 684556 w 6006665"/>
                  <a:gd name="connsiteY540" fmla="*/ 1327119 h 3006470"/>
                  <a:gd name="connsiteX541" fmla="*/ 713309 w 6006665"/>
                  <a:gd name="connsiteY541" fmla="*/ 1355872 h 3006470"/>
                  <a:gd name="connsiteX542" fmla="*/ 763548 w 6006665"/>
                  <a:gd name="connsiteY542" fmla="*/ 1338481 h 3006470"/>
                  <a:gd name="connsiteX543" fmla="*/ 770365 w 6006665"/>
                  <a:gd name="connsiteY543" fmla="*/ 1279397 h 3006470"/>
                  <a:gd name="connsiteX544" fmla="*/ 845357 w 6006665"/>
                  <a:gd name="connsiteY544" fmla="*/ 1188761 h 3006470"/>
                  <a:gd name="connsiteX545" fmla="*/ 917728 w 6006665"/>
                  <a:gd name="connsiteY545" fmla="*/ 1145322 h 3006470"/>
                  <a:gd name="connsiteX546" fmla="*/ 918194 w 6006665"/>
                  <a:gd name="connsiteY546" fmla="*/ 1198147 h 3006470"/>
                  <a:gd name="connsiteX547" fmla="*/ 975937 w 6006665"/>
                  <a:gd name="connsiteY547" fmla="*/ 1115283 h 3006470"/>
                  <a:gd name="connsiteX548" fmla="*/ 1074397 w 6006665"/>
                  <a:gd name="connsiteY548" fmla="*/ 1141283 h 3006470"/>
                  <a:gd name="connsiteX549" fmla="*/ 979977 w 6006665"/>
                  <a:gd name="connsiteY549" fmla="*/ 1213496 h 3006470"/>
                  <a:gd name="connsiteX550" fmla="*/ 1012666 w 6006665"/>
                  <a:gd name="connsiteY550" fmla="*/ 1218657 h 3006470"/>
                  <a:gd name="connsiteX551" fmla="*/ 1038516 w 6006665"/>
                  <a:gd name="connsiteY551" fmla="*/ 1188499 h 3006470"/>
                  <a:gd name="connsiteX552" fmla="*/ 1050423 w 6006665"/>
                  <a:gd name="connsiteY552" fmla="*/ 1188499 h 3006470"/>
                  <a:gd name="connsiteX553" fmla="*/ 1108962 w 6006665"/>
                  <a:gd name="connsiteY553" fmla="*/ 1188499 h 3006470"/>
                  <a:gd name="connsiteX554" fmla="*/ 1161229 w 6006665"/>
                  <a:gd name="connsiteY554" fmla="*/ 1145322 h 3006470"/>
                  <a:gd name="connsiteX555" fmla="*/ 1165711 w 6006665"/>
                  <a:gd name="connsiteY555" fmla="*/ 1151456 h 3006470"/>
                  <a:gd name="connsiteX556" fmla="*/ 1160939 w 6006665"/>
                  <a:gd name="connsiteY556" fmla="*/ 1169715 h 3006470"/>
                  <a:gd name="connsiteX557" fmla="*/ 1210035 w 6006665"/>
                  <a:gd name="connsiteY557" fmla="*/ 1195815 h 3006470"/>
                  <a:gd name="connsiteX558" fmla="*/ 1247583 w 6006665"/>
                  <a:gd name="connsiteY558" fmla="*/ 1138505 h 3006470"/>
                  <a:gd name="connsiteX559" fmla="*/ 1211223 w 6006665"/>
                  <a:gd name="connsiteY559" fmla="*/ 1079421 h 3006470"/>
                  <a:gd name="connsiteX560" fmla="*/ 1227130 w 6006665"/>
                  <a:gd name="connsiteY560" fmla="*/ 1043061 h 3006470"/>
                  <a:gd name="connsiteX561" fmla="*/ 1237665 w 6006665"/>
                  <a:gd name="connsiteY561" fmla="*/ 1046199 h 3006470"/>
                  <a:gd name="connsiteX562" fmla="*/ 1251910 w 6006665"/>
                  <a:gd name="connsiteY562" fmla="*/ 1017311 h 3006470"/>
                  <a:gd name="connsiteX563" fmla="*/ 1345843 w 6006665"/>
                  <a:gd name="connsiteY563" fmla="*/ 1074876 h 3006470"/>
                  <a:gd name="connsiteX564" fmla="*/ 1400382 w 6006665"/>
                  <a:gd name="connsiteY564" fmla="*/ 1106690 h 3006470"/>
                  <a:gd name="connsiteX565" fmla="*/ 1519756 w 6006665"/>
                  <a:gd name="connsiteY565" fmla="*/ 1213274 h 3006470"/>
                  <a:gd name="connsiteX566" fmla="*/ 1543003 w 6006665"/>
                  <a:gd name="connsiteY566" fmla="*/ 1172592 h 3006470"/>
                  <a:gd name="connsiteX567" fmla="*/ 1506643 w 6006665"/>
                  <a:gd name="connsiteY567" fmla="*/ 1118052 h 3006470"/>
                  <a:gd name="connsiteX568" fmla="*/ 1506643 w 6006665"/>
                  <a:gd name="connsiteY568" fmla="*/ 1095328 h 3006470"/>
                  <a:gd name="connsiteX569" fmla="*/ 1463467 w 6006665"/>
                  <a:gd name="connsiteY569" fmla="*/ 1086238 h 3006470"/>
                  <a:gd name="connsiteX570" fmla="*/ 1472556 w 6006665"/>
                  <a:gd name="connsiteY570" fmla="*/ 1036244 h 3006470"/>
                  <a:gd name="connsiteX571" fmla="*/ 1452104 w 6006665"/>
                  <a:gd name="connsiteY571" fmla="*/ 949890 h 3006470"/>
                  <a:gd name="connsiteX572" fmla="*/ 1439230 w 6006665"/>
                  <a:gd name="connsiteY572" fmla="*/ 900656 h 3006470"/>
                  <a:gd name="connsiteX573" fmla="*/ 1496803 w 6006665"/>
                  <a:gd name="connsiteY573" fmla="*/ 806980 h 3006470"/>
                  <a:gd name="connsiteX574" fmla="*/ 1543003 w 6006665"/>
                  <a:gd name="connsiteY574" fmla="*/ 697647 h 3006470"/>
                  <a:gd name="connsiteX575" fmla="*/ 1570272 w 6006665"/>
                  <a:gd name="connsiteY575" fmla="*/ 677194 h 3006470"/>
                  <a:gd name="connsiteX576" fmla="*/ 1578688 w 6006665"/>
                  <a:gd name="connsiteY576" fmla="*/ 679813 h 3006470"/>
                  <a:gd name="connsiteX577" fmla="*/ 1620802 w 6006665"/>
                  <a:gd name="connsiteY577" fmla="*/ 660028 h 3006470"/>
                  <a:gd name="connsiteX578" fmla="*/ 1684440 w 6006665"/>
                  <a:gd name="connsiteY578" fmla="*/ 709009 h 3006470"/>
                  <a:gd name="connsiteX579" fmla="*/ 1688985 w 6006665"/>
                  <a:gd name="connsiteY579" fmla="*/ 779455 h 3006470"/>
                  <a:gd name="connsiteX580" fmla="*/ 1652625 w 6006665"/>
                  <a:gd name="connsiteY580" fmla="*/ 870354 h 3006470"/>
                  <a:gd name="connsiteX581" fmla="*/ 1679895 w 6006665"/>
                  <a:gd name="connsiteY581" fmla="*/ 908986 h 3006470"/>
                  <a:gd name="connsiteX582" fmla="*/ 1688985 w 6006665"/>
                  <a:gd name="connsiteY582" fmla="*/ 983977 h 3006470"/>
                  <a:gd name="connsiteX583" fmla="*/ 1679895 w 6006665"/>
                  <a:gd name="connsiteY583" fmla="*/ 1129415 h 3006470"/>
                  <a:gd name="connsiteX584" fmla="*/ 1723072 w 6006665"/>
                  <a:gd name="connsiteY584" fmla="*/ 1193044 h 3006470"/>
                  <a:gd name="connsiteX585" fmla="*/ 1704892 w 6006665"/>
                  <a:gd name="connsiteY585" fmla="*/ 1256673 h 3006470"/>
                  <a:gd name="connsiteX586" fmla="*/ 1636718 w 6006665"/>
                  <a:gd name="connsiteY586" fmla="*/ 1393021 h 3006470"/>
                  <a:gd name="connsiteX587" fmla="*/ 1662494 w 6006665"/>
                  <a:gd name="connsiteY587" fmla="*/ 1399465 h 3006470"/>
                  <a:gd name="connsiteX588" fmla="*/ 1677078 w 6006665"/>
                  <a:gd name="connsiteY588" fmla="*/ 1370296 h 3006470"/>
                  <a:gd name="connsiteX589" fmla="*/ 1720255 w 6006665"/>
                  <a:gd name="connsiteY589" fmla="*/ 1349844 h 3006470"/>
                  <a:gd name="connsiteX590" fmla="*/ 1731617 w 6006665"/>
                  <a:gd name="connsiteY590" fmla="*/ 1299850 h 3006470"/>
                  <a:gd name="connsiteX591" fmla="*/ 1758887 w 6006665"/>
                  <a:gd name="connsiteY591" fmla="*/ 1256673 h 3006470"/>
                  <a:gd name="connsiteX592" fmla="*/ 1760555 w 6006665"/>
                  <a:gd name="connsiteY592" fmla="*/ 1191490 h 3006470"/>
                  <a:gd name="connsiteX593" fmla="*/ 1758886 w 6006665"/>
                  <a:gd name="connsiteY593" fmla="*/ 1085173 h 3006470"/>
                  <a:gd name="connsiteX594" fmla="*/ 1923055 w 6006665"/>
                  <a:gd name="connsiteY594" fmla="*/ 1122597 h 3006470"/>
                  <a:gd name="connsiteX595" fmla="*/ 1887300 w 6006665"/>
                  <a:gd name="connsiteY595" fmla="*/ 1070329 h 3006470"/>
                  <a:gd name="connsiteX596" fmla="*/ 1785604 w 6006665"/>
                  <a:gd name="connsiteY596" fmla="*/ 1036860 h 3006470"/>
                  <a:gd name="connsiteX597" fmla="*/ 1736162 w 6006665"/>
                  <a:gd name="connsiteY597" fmla="*/ 961252 h 3006470"/>
                  <a:gd name="connsiteX598" fmla="*/ 1688440 w 6006665"/>
                  <a:gd name="connsiteY598" fmla="*/ 865809 h 3006470"/>
                  <a:gd name="connsiteX599" fmla="*/ 1752069 w 6006665"/>
                  <a:gd name="connsiteY599" fmla="*/ 788545 h 3006470"/>
                  <a:gd name="connsiteX600" fmla="*/ 1747524 w 6006665"/>
                  <a:gd name="connsiteY600" fmla="*/ 704464 h 3006470"/>
                  <a:gd name="connsiteX601" fmla="*/ 1763431 w 6006665"/>
                  <a:gd name="connsiteY601" fmla="*/ 697647 h 3006470"/>
                  <a:gd name="connsiteX602" fmla="*/ 1764877 w 6006665"/>
                  <a:gd name="connsiteY602" fmla="*/ 702130 h 3006470"/>
                  <a:gd name="connsiteX603" fmla="*/ 1775339 w 6006665"/>
                  <a:gd name="connsiteY603" fmla="*/ 697647 h 3006470"/>
                  <a:gd name="connsiteX604" fmla="*/ 1798063 w 6006665"/>
                  <a:gd name="connsiteY604" fmla="*/ 768093 h 3006470"/>
                  <a:gd name="connsiteX605" fmla="*/ 1791454 w 6006665"/>
                  <a:gd name="connsiteY605" fmla="*/ 815304 h 3006470"/>
                  <a:gd name="connsiteX606" fmla="*/ 1854330 w 6006665"/>
                  <a:gd name="connsiteY606" fmla="*/ 772638 h 3006470"/>
                  <a:gd name="connsiteX607" fmla="*/ 1931594 w 6006665"/>
                  <a:gd name="connsiteY607" fmla="*/ 763548 h 3006470"/>
                  <a:gd name="connsiteX608" fmla="*/ 1932772 w 6006665"/>
                  <a:gd name="connsiteY608" fmla="*/ 764810 h 3006470"/>
                  <a:gd name="connsiteX609" fmla="*/ 1949600 w 6006665"/>
                  <a:gd name="connsiteY609" fmla="*/ 800138 h 3006470"/>
                  <a:gd name="connsiteX610" fmla="*/ 2061788 w 6006665"/>
                  <a:gd name="connsiteY610" fmla="*/ 891155 h 3006470"/>
                  <a:gd name="connsiteX611" fmla="*/ 1987802 w 6006665"/>
                  <a:gd name="connsiteY611" fmla="*/ 736278 h 3006470"/>
                  <a:gd name="connsiteX612" fmla="*/ 1963408 w 6006665"/>
                  <a:gd name="connsiteY612" fmla="*/ 595386 h 3006470"/>
                  <a:gd name="connsiteX613" fmla="*/ 2027037 w 6006665"/>
                  <a:gd name="connsiteY613" fmla="*/ 574934 h 3006470"/>
                  <a:gd name="connsiteX614" fmla="*/ 2037269 w 6006665"/>
                  <a:gd name="connsiteY614" fmla="*/ 575472 h 3006470"/>
                  <a:gd name="connsiteX615" fmla="*/ 2038944 w 6006665"/>
                  <a:gd name="connsiteY615" fmla="*/ 574934 h 3006470"/>
                  <a:gd name="connsiteX616" fmla="*/ 2115414 w 6006665"/>
                  <a:gd name="connsiteY616" fmla="*/ 578958 h 3006470"/>
                  <a:gd name="connsiteX617" fmla="*/ 2167179 w 6006665"/>
                  <a:gd name="connsiteY617" fmla="*/ 554733 h 3006470"/>
                  <a:gd name="connsiteX618" fmla="*/ 2146473 w 6006665"/>
                  <a:gd name="connsiteY618" fmla="*/ 488832 h 3006470"/>
                  <a:gd name="connsiteX619" fmla="*/ 2169957 w 6006665"/>
                  <a:gd name="connsiteY619" fmla="*/ 449431 h 3006470"/>
                  <a:gd name="connsiteX620" fmla="*/ 2264632 w 6006665"/>
                  <a:gd name="connsiteY620" fmla="*/ 393389 h 3006470"/>
                  <a:gd name="connsiteX621" fmla="*/ 2317913 w 6006665"/>
                  <a:gd name="connsiteY621" fmla="*/ 322690 h 3006470"/>
                  <a:gd name="connsiteX622" fmla="*/ 2385841 w 6006665"/>
                  <a:gd name="connsiteY622" fmla="*/ 343134 h 3006470"/>
                  <a:gd name="connsiteX623" fmla="*/ 2429263 w 6006665"/>
                  <a:gd name="connsiteY623" fmla="*/ 263606 h 3006470"/>
                  <a:gd name="connsiteX624" fmla="*/ 2526979 w 6006665"/>
                  <a:gd name="connsiteY624" fmla="*/ 252244 h 3006470"/>
                  <a:gd name="connsiteX625" fmla="*/ 2528058 w 6006665"/>
                  <a:gd name="connsiteY625" fmla="*/ 253503 h 3006470"/>
                  <a:gd name="connsiteX626" fmla="*/ 2538886 w 6006665"/>
                  <a:gd name="connsiteY626" fmla="*/ 252244 h 3006470"/>
                  <a:gd name="connsiteX627" fmla="*/ 2560820 w 6006665"/>
                  <a:gd name="connsiteY627" fmla="*/ 277833 h 3006470"/>
                  <a:gd name="connsiteX628" fmla="*/ 2640602 w 6006665"/>
                  <a:gd name="connsiteY628" fmla="*/ 202249 h 3006470"/>
                  <a:gd name="connsiteX629" fmla="*/ 2652509 w 6006665"/>
                  <a:gd name="connsiteY629" fmla="*/ 202249 h 3006470"/>
                  <a:gd name="connsiteX630" fmla="*/ 2704231 w 6006665"/>
                  <a:gd name="connsiteY630" fmla="*/ 202249 h 3006470"/>
                  <a:gd name="connsiteX631" fmla="*/ 2715593 w 6006665"/>
                  <a:gd name="connsiteY63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699942 w 6006665"/>
                  <a:gd name="connsiteY163" fmla="*/ 2348893 h 3006470"/>
                  <a:gd name="connsiteX164" fmla="*/ 4715361 w 6006665"/>
                  <a:gd name="connsiteY164" fmla="*/ 2220198 h 3006470"/>
                  <a:gd name="connsiteX165" fmla="*/ 4767709 w 6006665"/>
                  <a:gd name="connsiteY165" fmla="*/ 2171157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37446 w 6006665"/>
                  <a:gd name="connsiteY173" fmla="*/ 1743333 h 3006470"/>
                  <a:gd name="connsiteX174" fmla="*/ 5064184 w 6006665"/>
                  <a:gd name="connsiteY174" fmla="*/ 1731449 h 3006470"/>
                  <a:gd name="connsiteX175" fmla="*/ 5046694 w 6006665"/>
                  <a:gd name="connsiteY175" fmla="*/ 1710844 h 3006470"/>
                  <a:gd name="connsiteX176" fmla="*/ 5015871 w 6006665"/>
                  <a:gd name="connsiteY176" fmla="*/ 1715711 h 3006470"/>
                  <a:gd name="connsiteX177" fmla="*/ 4995419 w 6006665"/>
                  <a:gd name="connsiteY177" fmla="*/ 1779340 h 3006470"/>
                  <a:gd name="connsiteX178" fmla="*/ 4904521 w 6006665"/>
                  <a:gd name="connsiteY178" fmla="*/ 1865693 h 3006470"/>
                  <a:gd name="connsiteX179" fmla="*/ 4901708 w 6006665"/>
                  <a:gd name="connsiteY179" fmla="*/ 1857053 h 3006470"/>
                  <a:gd name="connsiteX180" fmla="*/ 4892613 w 6006665"/>
                  <a:gd name="connsiteY180" fmla="*/ 1865693 h 3006470"/>
                  <a:gd name="connsiteX181" fmla="*/ 4871068 w 6006665"/>
                  <a:gd name="connsiteY181" fmla="*/ 1850290 h 3006470"/>
                  <a:gd name="connsiteX182" fmla="*/ 4885925 w 6006665"/>
                  <a:gd name="connsiteY182" fmla="*/ 1808695 h 3006470"/>
                  <a:gd name="connsiteX183" fmla="*/ 4861835 w 6006665"/>
                  <a:gd name="connsiteY183" fmla="*/ 1771159 h 3006470"/>
                  <a:gd name="connsiteX184" fmla="*/ 4814619 w 6006665"/>
                  <a:gd name="connsiteY184" fmla="*/ 1767101 h 3006470"/>
                  <a:gd name="connsiteX185" fmla="*/ 4779535 w 6006665"/>
                  <a:gd name="connsiteY185" fmla="*/ 1795247 h 3006470"/>
                  <a:gd name="connsiteX186" fmla="*/ 4764113 w 6006665"/>
                  <a:gd name="connsiteY186" fmla="*/ 1832464 h 3006470"/>
                  <a:gd name="connsiteX187" fmla="*/ 4725490 w 6006665"/>
                  <a:gd name="connsiteY187" fmla="*/ 1850290 h 3006470"/>
                  <a:gd name="connsiteX188" fmla="*/ 4689838 w 6006665"/>
                  <a:gd name="connsiteY188" fmla="*/ 1882970 h 3006470"/>
                  <a:gd name="connsiteX189" fmla="*/ 4684091 w 6006665"/>
                  <a:gd name="connsiteY189" fmla="*/ 1920232 h 3006470"/>
                  <a:gd name="connsiteX190" fmla="*/ 4715906 w 6006665"/>
                  <a:gd name="connsiteY190" fmla="*/ 1967954 h 3006470"/>
                  <a:gd name="connsiteX191" fmla="*/ 4680924 w 6006665"/>
                  <a:gd name="connsiteY191" fmla="*/ 1983985 h 3006470"/>
                  <a:gd name="connsiteX192" fmla="*/ 4633398 w 6006665"/>
                  <a:gd name="connsiteY192" fmla="*/ 1971978 h 3006470"/>
                  <a:gd name="connsiteX193" fmla="*/ 4600707 w 6006665"/>
                  <a:gd name="connsiteY193" fmla="*/ 1989925 h 3006470"/>
                  <a:gd name="connsiteX194" fmla="*/ 4577285 w 6006665"/>
                  <a:gd name="connsiteY194" fmla="*/ 1988406 h 3006470"/>
                  <a:gd name="connsiteX195" fmla="*/ 4577373 w 6006665"/>
                  <a:gd name="connsiteY195" fmla="*/ 1987484 h 3006470"/>
                  <a:gd name="connsiteX196" fmla="*/ 4565379 w 6006665"/>
                  <a:gd name="connsiteY196" fmla="*/ 1988406 h 3006470"/>
                  <a:gd name="connsiteX197" fmla="*/ 4569923 w 6006665"/>
                  <a:gd name="connsiteY197" fmla="*/ 1940685 h 3006470"/>
                  <a:gd name="connsiteX198" fmla="*/ 4520081 w 6006665"/>
                  <a:gd name="connsiteY198" fmla="*/ 1931099 h 3006470"/>
                  <a:gd name="connsiteX199" fmla="*/ 4475025 w 6006665"/>
                  <a:gd name="connsiteY199" fmla="*/ 1961137 h 3006470"/>
                  <a:gd name="connsiteX200" fmla="*/ 4464394 w 6006665"/>
                  <a:gd name="connsiteY200" fmla="*/ 1960286 h 3006470"/>
                  <a:gd name="connsiteX201" fmla="*/ 4463118 w 6006665"/>
                  <a:gd name="connsiteY201" fmla="*/ 1961137 h 3006470"/>
                  <a:gd name="connsiteX202" fmla="*/ 4422448 w 6006665"/>
                  <a:gd name="connsiteY202" fmla="*/ 1927536 h 3006470"/>
                  <a:gd name="connsiteX203" fmla="*/ 4350624 w 6006665"/>
                  <a:gd name="connsiteY203" fmla="*/ 1917022 h 3006470"/>
                  <a:gd name="connsiteX204" fmla="*/ 4306579 w 6006665"/>
                  <a:gd name="connsiteY204" fmla="*/ 1945362 h 3006470"/>
                  <a:gd name="connsiteX205" fmla="*/ 4282811 w 6006665"/>
                  <a:gd name="connsiteY205" fmla="*/ 1972100 h 3006470"/>
                  <a:gd name="connsiteX206" fmla="*/ 4237290 w 6006665"/>
                  <a:gd name="connsiteY206" fmla="*/ 1993297 h 3006470"/>
                  <a:gd name="connsiteX207" fmla="*/ 4211507 w 6006665"/>
                  <a:gd name="connsiteY207" fmla="*/ 2046374 h 3006470"/>
                  <a:gd name="connsiteX208" fmla="*/ 4161046 w 6006665"/>
                  <a:gd name="connsiteY208" fmla="*/ 2105661 h 3006470"/>
                  <a:gd name="connsiteX209" fmla="*/ 4077810 w 6006665"/>
                  <a:gd name="connsiteY209" fmla="*/ 2144418 h 3006470"/>
                  <a:gd name="connsiteX210" fmla="*/ 4039187 w 6006665"/>
                  <a:gd name="connsiteY210" fmla="*/ 2203838 h 3006470"/>
                  <a:gd name="connsiteX211" fmla="*/ 3993086 w 6006665"/>
                  <a:gd name="connsiteY211" fmla="*/ 2224750 h 3006470"/>
                  <a:gd name="connsiteX212" fmla="*/ 3993215 w 6006665"/>
                  <a:gd name="connsiteY212" fmla="*/ 2264821 h 3006470"/>
                  <a:gd name="connsiteX213" fmla="*/ 4038712 w 6006665"/>
                  <a:gd name="connsiteY213" fmla="*/ 2267919 h 3006470"/>
                  <a:gd name="connsiteX214" fmla="*/ 4059164 w 6006665"/>
                  <a:gd name="connsiteY214" fmla="*/ 2311096 h 3006470"/>
                  <a:gd name="connsiteX215" fmla="*/ 4087782 w 6006665"/>
                  <a:gd name="connsiteY215" fmla="*/ 2319513 h 3006470"/>
                  <a:gd name="connsiteX216" fmla="*/ 4106341 w 6006665"/>
                  <a:gd name="connsiteY216" fmla="*/ 2290644 h 3006470"/>
                  <a:gd name="connsiteX217" fmla="*/ 4117411 w 6006665"/>
                  <a:gd name="connsiteY217" fmla="*/ 2291946 h 3006470"/>
                  <a:gd name="connsiteX218" fmla="*/ 4118248 w 6006665"/>
                  <a:gd name="connsiteY218" fmla="*/ 2290644 h 3006470"/>
                  <a:gd name="connsiteX219" fmla="*/ 4156880 w 6006665"/>
                  <a:gd name="connsiteY219" fmla="*/ 2295189 h 3006470"/>
                  <a:gd name="connsiteX220" fmla="*/ 4211419 w 6006665"/>
                  <a:gd name="connsiteY220" fmla="*/ 2365635 h 3006470"/>
                  <a:gd name="connsiteX221" fmla="*/ 4215964 w 6006665"/>
                  <a:gd name="connsiteY221" fmla="*/ 2413357 h 3006470"/>
                  <a:gd name="connsiteX222" fmla="*/ 4184149 w 6006665"/>
                  <a:gd name="connsiteY222" fmla="*/ 2472441 h 3006470"/>
                  <a:gd name="connsiteX223" fmla="*/ 4220019 w 6006665"/>
                  <a:gd name="connsiteY223" fmla="*/ 2567281 h 3006470"/>
                  <a:gd name="connsiteX224" fmla="*/ 4161425 w 6006665"/>
                  <a:gd name="connsiteY224" fmla="*/ 2629241 h 3006470"/>
                  <a:gd name="connsiteX225" fmla="*/ 4133552 w 6006665"/>
                  <a:gd name="connsiteY225" fmla="*/ 2708778 h 3006470"/>
                  <a:gd name="connsiteX226" fmla="*/ 4097796 w 6006665"/>
                  <a:gd name="connsiteY226" fmla="*/ 2747409 h 3006470"/>
                  <a:gd name="connsiteX227" fmla="*/ 4043257 w 6006665"/>
                  <a:gd name="connsiteY227" fmla="*/ 2806493 h 3006470"/>
                  <a:gd name="connsiteX228" fmla="*/ 3995535 w 6006665"/>
                  <a:gd name="connsiteY228" fmla="*/ 2865577 h 3006470"/>
                  <a:gd name="connsiteX229" fmla="*/ 3975083 w 6006665"/>
                  <a:gd name="connsiteY229" fmla="*/ 2897392 h 3006470"/>
                  <a:gd name="connsiteX230" fmla="*/ 3925089 w 6006665"/>
                  <a:gd name="connsiteY230" fmla="*/ 2924661 h 3006470"/>
                  <a:gd name="connsiteX231" fmla="*/ 3913182 w 6006665"/>
                  <a:gd name="connsiteY231" fmla="*/ 2924661 h 3006470"/>
                  <a:gd name="connsiteX232" fmla="*/ 3904637 w 6006665"/>
                  <a:gd name="connsiteY232" fmla="*/ 2924661 h 3006470"/>
                  <a:gd name="connsiteX233" fmla="*/ 3892729 w 6006665"/>
                  <a:gd name="connsiteY233" fmla="*/ 2924661 h 3006470"/>
                  <a:gd name="connsiteX234" fmla="*/ 3871063 w 6006665"/>
                  <a:gd name="connsiteY234" fmla="*/ 2908412 h 3006470"/>
                  <a:gd name="connsiteX235" fmla="*/ 3829645 w 6006665"/>
                  <a:gd name="connsiteY235" fmla="*/ 2936024 h 3006470"/>
                  <a:gd name="connsiteX236" fmla="*/ 3822828 w 6006665"/>
                  <a:gd name="connsiteY236" fmla="*/ 2956476 h 3006470"/>
                  <a:gd name="connsiteX237" fmla="*/ 3818283 w 6006665"/>
                  <a:gd name="connsiteY237" fmla="*/ 2947386 h 3006470"/>
                  <a:gd name="connsiteX238" fmla="*/ 3818283 w 6006665"/>
                  <a:gd name="connsiteY238" fmla="*/ 2935660 h 3006470"/>
                  <a:gd name="connsiteX239" fmla="*/ 3817738 w 6006665"/>
                  <a:gd name="connsiteY239" fmla="*/ 2936024 h 3006470"/>
                  <a:gd name="connsiteX240" fmla="*/ 3810921 w 6006665"/>
                  <a:gd name="connsiteY240" fmla="*/ 2956476 h 3006470"/>
                  <a:gd name="connsiteX241" fmla="*/ 3806376 w 6006665"/>
                  <a:gd name="connsiteY241" fmla="*/ 2947386 h 3006470"/>
                  <a:gd name="connsiteX242" fmla="*/ 3806376 w 6006665"/>
                  <a:gd name="connsiteY242" fmla="*/ 2920116 h 3006470"/>
                  <a:gd name="connsiteX243" fmla="*/ 3818283 w 6006665"/>
                  <a:gd name="connsiteY243" fmla="*/ 2920116 h 3006470"/>
                  <a:gd name="connsiteX244" fmla="*/ 3826828 w 6006665"/>
                  <a:gd name="connsiteY244" fmla="*/ 2920116 h 3006470"/>
                  <a:gd name="connsiteX245" fmla="*/ 3833645 w 6006665"/>
                  <a:gd name="connsiteY245" fmla="*/ 2861032 h 3006470"/>
                  <a:gd name="connsiteX246" fmla="*/ 3822283 w 6006665"/>
                  <a:gd name="connsiteY246" fmla="*/ 2817856 h 3006470"/>
                  <a:gd name="connsiteX247" fmla="*/ 3849553 w 6006665"/>
                  <a:gd name="connsiteY247" fmla="*/ 2795131 h 3006470"/>
                  <a:gd name="connsiteX248" fmla="*/ 3858814 w 6006665"/>
                  <a:gd name="connsiteY248" fmla="*/ 2797336 h 3006470"/>
                  <a:gd name="connsiteX249" fmla="*/ 3861460 w 6006665"/>
                  <a:gd name="connsiteY249" fmla="*/ 2795131 h 3006470"/>
                  <a:gd name="connsiteX250" fmla="*/ 3898487 w 6006665"/>
                  <a:gd name="connsiteY250" fmla="*/ 2803947 h 3006470"/>
                  <a:gd name="connsiteX251" fmla="*/ 3919999 w 6006665"/>
                  <a:gd name="connsiteY251" fmla="*/ 2758772 h 3006470"/>
                  <a:gd name="connsiteX252" fmla="*/ 3935906 w 6006665"/>
                  <a:gd name="connsiteY252" fmla="*/ 2699687 h 3006470"/>
                  <a:gd name="connsiteX253" fmla="*/ 3947269 w 6006665"/>
                  <a:gd name="connsiteY253" fmla="*/ 2676963 h 3006470"/>
                  <a:gd name="connsiteX254" fmla="*/ 3966292 w 6006665"/>
                  <a:gd name="connsiteY254" fmla="*/ 2632575 h 3006470"/>
                  <a:gd name="connsiteX255" fmla="*/ 3915999 w 6006665"/>
                  <a:gd name="connsiteY255" fmla="*/ 2645148 h 3006470"/>
                  <a:gd name="connsiteX256" fmla="*/ 3888729 w 6006665"/>
                  <a:gd name="connsiteY256" fmla="*/ 2667873 h 3006470"/>
                  <a:gd name="connsiteX257" fmla="*/ 3876822 w 6006665"/>
                  <a:gd name="connsiteY257" fmla="*/ 2667873 h 3006470"/>
                  <a:gd name="connsiteX258" fmla="*/ 3829645 w 6006665"/>
                  <a:gd name="connsiteY258" fmla="*/ 2667873 h 3006470"/>
                  <a:gd name="connsiteX259" fmla="*/ 3817738 w 6006665"/>
                  <a:gd name="connsiteY259" fmla="*/ 2667873 h 3006470"/>
                  <a:gd name="connsiteX260" fmla="*/ 3801831 w 6006665"/>
                  <a:gd name="connsiteY260" fmla="*/ 2613334 h 3006470"/>
                  <a:gd name="connsiteX261" fmla="*/ 3758654 w 6006665"/>
                  <a:gd name="connsiteY261" fmla="*/ 2574702 h 3006470"/>
                  <a:gd name="connsiteX262" fmla="*/ 3692753 w 6006665"/>
                  <a:gd name="connsiteY262" fmla="*/ 2558795 h 3006470"/>
                  <a:gd name="connsiteX263" fmla="*/ 3683663 w 6006665"/>
                  <a:gd name="connsiteY263" fmla="*/ 2499711 h 3006470"/>
                  <a:gd name="connsiteX264" fmla="*/ 3672301 w 6006665"/>
                  <a:gd name="connsiteY264" fmla="*/ 2467896 h 3006470"/>
                  <a:gd name="connsiteX265" fmla="*/ 3656393 w 6006665"/>
                  <a:gd name="connsiteY265" fmla="*/ 2440627 h 3006470"/>
                  <a:gd name="connsiteX266" fmla="*/ 3633669 w 6006665"/>
                  <a:gd name="connsiteY266" fmla="*/ 2381542 h 3006470"/>
                  <a:gd name="connsiteX267" fmla="*/ 3601854 w 6006665"/>
                  <a:gd name="connsiteY267" fmla="*/ 2361090 h 3006470"/>
                  <a:gd name="connsiteX268" fmla="*/ 3545995 w 6006665"/>
                  <a:gd name="connsiteY268" fmla="*/ 2339606 h 3006470"/>
                  <a:gd name="connsiteX269" fmla="*/ 3506955 w 6006665"/>
                  <a:gd name="connsiteY269" fmla="*/ 2345183 h 3006470"/>
                  <a:gd name="connsiteX270" fmla="*/ 3463779 w 6006665"/>
                  <a:gd name="connsiteY270" fmla="*/ 2354273 h 3006470"/>
                  <a:gd name="connsiteX271" fmla="*/ 3431964 w 6006665"/>
                  <a:gd name="connsiteY271" fmla="*/ 2381542 h 3006470"/>
                  <a:gd name="connsiteX272" fmla="*/ 3452416 w 6006665"/>
                  <a:gd name="connsiteY272" fmla="*/ 2397450 h 3006470"/>
                  <a:gd name="connsiteX273" fmla="*/ 3452416 w 6006665"/>
                  <a:gd name="connsiteY273" fmla="*/ 2429264 h 3006470"/>
                  <a:gd name="connsiteX274" fmla="*/ 3431964 w 6006665"/>
                  <a:gd name="connsiteY274" fmla="*/ 2451989 h 3006470"/>
                  <a:gd name="connsiteX275" fmla="*/ 3400150 w 6006665"/>
                  <a:gd name="connsiteY275" fmla="*/ 2511073 h 3006470"/>
                  <a:gd name="connsiteX276" fmla="*/ 3400150 w 6006665"/>
                  <a:gd name="connsiteY276" fmla="*/ 2538343 h 3006470"/>
                  <a:gd name="connsiteX277" fmla="*/ 3350155 w 6006665"/>
                  <a:gd name="connsiteY277" fmla="*/ 2570157 h 3006470"/>
                  <a:gd name="connsiteX278" fmla="*/ 3342342 w 6006665"/>
                  <a:gd name="connsiteY278" fmla="*/ 2567553 h 3006470"/>
                  <a:gd name="connsiteX279" fmla="*/ 3338249 w 6006665"/>
                  <a:gd name="connsiteY279" fmla="*/ 2570157 h 3006470"/>
                  <a:gd name="connsiteX280" fmla="*/ 3290527 w 6006665"/>
                  <a:gd name="connsiteY280" fmla="*/ 2554250 h 3006470"/>
                  <a:gd name="connsiteX281" fmla="*/ 3259257 w 6006665"/>
                  <a:gd name="connsiteY281" fmla="*/ 2554250 h 3006470"/>
                  <a:gd name="connsiteX282" fmla="*/ 3247350 w 6006665"/>
                  <a:gd name="connsiteY282" fmla="*/ 2554250 h 3006470"/>
                  <a:gd name="connsiteX283" fmla="*/ 3231443 w 6006665"/>
                  <a:gd name="connsiteY283" fmla="*/ 2538343 h 3006470"/>
                  <a:gd name="connsiteX284" fmla="*/ 3213271 w 6006665"/>
                  <a:gd name="connsiteY284" fmla="*/ 2533799 h 3006470"/>
                  <a:gd name="connsiteX285" fmla="*/ 3168359 w 6006665"/>
                  <a:gd name="connsiteY285" fmla="*/ 2570157 h 3006470"/>
                  <a:gd name="connsiteX286" fmla="*/ 3120637 w 6006665"/>
                  <a:gd name="connsiteY286" fmla="*/ 2581519 h 3006470"/>
                  <a:gd name="connsiteX287" fmla="*/ 3082005 w 6006665"/>
                  <a:gd name="connsiteY287" fmla="*/ 2597427 h 3006470"/>
                  <a:gd name="connsiteX288" fmla="*/ 3074460 w 6006665"/>
                  <a:gd name="connsiteY288" fmla="*/ 2595630 h 3006470"/>
                  <a:gd name="connsiteX289" fmla="*/ 3070098 w 6006665"/>
                  <a:gd name="connsiteY289" fmla="*/ 2597427 h 3006470"/>
                  <a:gd name="connsiteX290" fmla="*/ 3022376 w 6006665"/>
                  <a:gd name="connsiteY290" fmla="*/ 2586064 h 3006470"/>
                  <a:gd name="connsiteX291" fmla="*/ 3000196 w 6006665"/>
                  <a:gd name="connsiteY291" fmla="*/ 2586064 h 3006470"/>
                  <a:gd name="connsiteX292" fmla="*/ 2988289 w 6006665"/>
                  <a:gd name="connsiteY292" fmla="*/ 2586064 h 3006470"/>
                  <a:gd name="connsiteX293" fmla="*/ 2967837 w 6006665"/>
                  <a:gd name="connsiteY293" fmla="*/ 2554250 h 3006470"/>
                  <a:gd name="connsiteX294" fmla="*/ 2929205 w 6006665"/>
                  <a:gd name="connsiteY294" fmla="*/ 2526980 h 3006470"/>
                  <a:gd name="connsiteX295" fmla="*/ 2902153 w 6006665"/>
                  <a:gd name="connsiteY295" fmla="*/ 2523116 h 3006470"/>
                  <a:gd name="connsiteX296" fmla="*/ 2861576 w 6006665"/>
                  <a:gd name="connsiteY296" fmla="*/ 2526980 h 3006470"/>
                  <a:gd name="connsiteX297" fmla="*/ 2822944 w 6006665"/>
                  <a:gd name="connsiteY297" fmla="*/ 2538343 h 3006470"/>
                  <a:gd name="connsiteX298" fmla="*/ 2818139 w 6006665"/>
                  <a:gd name="connsiteY298" fmla="*/ 2536254 h 3006470"/>
                  <a:gd name="connsiteX299" fmla="*/ 2811037 w 6006665"/>
                  <a:gd name="connsiteY299" fmla="*/ 2538343 h 3006470"/>
                  <a:gd name="connsiteX300" fmla="*/ 2758770 w 6006665"/>
                  <a:gd name="connsiteY300" fmla="*/ 2515618 h 3006470"/>
                  <a:gd name="connsiteX301" fmla="*/ 2751953 w 6006665"/>
                  <a:gd name="connsiteY301" fmla="*/ 2472441 h 3006470"/>
                  <a:gd name="connsiteX302" fmla="*/ 2708776 w 6006665"/>
                  <a:gd name="connsiteY302" fmla="*/ 2456534 h 3006470"/>
                  <a:gd name="connsiteX303" fmla="*/ 2676962 w 6006665"/>
                  <a:gd name="connsiteY303" fmla="*/ 2451989 h 3006470"/>
                  <a:gd name="connsiteX304" fmla="*/ 2642534 w 6006665"/>
                  <a:gd name="connsiteY304" fmla="*/ 2430245 h 3006470"/>
                  <a:gd name="connsiteX305" fmla="*/ 2609333 w 6006665"/>
                  <a:gd name="connsiteY305" fmla="*/ 2488348 h 3006470"/>
                  <a:gd name="connsiteX306" fmla="*/ 2625240 w 6006665"/>
                  <a:gd name="connsiteY306" fmla="*/ 2522435 h 3006470"/>
                  <a:gd name="connsiteX307" fmla="*/ 2586608 w 6006665"/>
                  <a:gd name="connsiteY307" fmla="*/ 2558795 h 3006470"/>
                  <a:gd name="connsiteX308" fmla="*/ 2577105 w 6006665"/>
                  <a:gd name="connsiteY308" fmla="*/ 2556532 h 3006470"/>
                  <a:gd name="connsiteX309" fmla="*/ 2574701 w 6006665"/>
                  <a:gd name="connsiteY309" fmla="*/ 2558795 h 3006470"/>
                  <a:gd name="connsiteX310" fmla="*/ 2526979 w 6006665"/>
                  <a:gd name="connsiteY310" fmla="*/ 2547432 h 3006470"/>
                  <a:gd name="connsiteX311" fmla="*/ 2490620 w 6006665"/>
                  <a:gd name="connsiteY311" fmla="*/ 2542887 h 3006470"/>
                  <a:gd name="connsiteX312" fmla="*/ 2463350 w 6006665"/>
                  <a:gd name="connsiteY312" fmla="*/ 2515618 h 3006470"/>
                  <a:gd name="connsiteX313" fmla="*/ 2436625 w 6006665"/>
                  <a:gd name="connsiteY313" fmla="*/ 2515618 h 3006470"/>
                  <a:gd name="connsiteX314" fmla="*/ 2424718 w 6006665"/>
                  <a:gd name="connsiteY314" fmla="*/ 2515618 h 3006470"/>
                  <a:gd name="connsiteX315" fmla="*/ 2398858 w 6006665"/>
                  <a:gd name="connsiteY315" fmla="*/ 2502687 h 3006470"/>
                  <a:gd name="connsiteX316" fmla="*/ 2350272 w 6006665"/>
                  <a:gd name="connsiteY316" fmla="*/ 2526980 h 3006470"/>
                  <a:gd name="connsiteX317" fmla="*/ 2282098 w 6006665"/>
                  <a:gd name="connsiteY317" fmla="*/ 2574702 h 3006470"/>
                  <a:gd name="connsiteX318" fmla="*/ 2238921 w 6006665"/>
                  <a:gd name="connsiteY318" fmla="*/ 2586064 h 3006470"/>
                  <a:gd name="connsiteX319" fmla="*/ 2227559 w 6006665"/>
                  <a:gd name="connsiteY319" fmla="*/ 2590609 h 3006470"/>
                  <a:gd name="connsiteX320" fmla="*/ 2225178 w 6006665"/>
                  <a:gd name="connsiteY320" fmla="*/ 2586799 h 3006470"/>
                  <a:gd name="connsiteX321" fmla="*/ 2215652 w 6006665"/>
                  <a:gd name="connsiteY321" fmla="*/ 2590609 h 3006470"/>
                  <a:gd name="connsiteX322" fmla="*/ 2193596 w 6006665"/>
                  <a:gd name="connsiteY322" fmla="*/ 2555320 h 3006470"/>
                  <a:gd name="connsiteX323" fmla="*/ 2157112 w 6006665"/>
                  <a:gd name="connsiteY323" fmla="*/ 2558795 h 3006470"/>
                  <a:gd name="connsiteX324" fmla="*/ 2156291 w 6006665"/>
                  <a:gd name="connsiteY324" fmla="*/ 2557739 h 3006470"/>
                  <a:gd name="connsiteX325" fmla="*/ 2145205 w 6006665"/>
                  <a:gd name="connsiteY325" fmla="*/ 2558795 h 3006470"/>
                  <a:gd name="connsiteX326" fmla="*/ 2129298 w 6006665"/>
                  <a:gd name="connsiteY326" fmla="*/ 2538343 h 3006470"/>
                  <a:gd name="connsiteX327" fmla="*/ 2102029 w 6006665"/>
                  <a:gd name="connsiteY327" fmla="*/ 2526980 h 3006470"/>
                  <a:gd name="connsiteX328" fmla="*/ 2086121 w 6006665"/>
                  <a:gd name="connsiteY328" fmla="*/ 2495166 h 3006470"/>
                  <a:gd name="connsiteX329" fmla="*/ 2070005 w 6006665"/>
                  <a:gd name="connsiteY329" fmla="*/ 2486212 h 3006470"/>
                  <a:gd name="connsiteX330" fmla="*/ 2027582 w 6006665"/>
                  <a:gd name="connsiteY330" fmla="*/ 2499711 h 3006470"/>
                  <a:gd name="connsiteX331" fmla="*/ 2023845 w 6006665"/>
                  <a:gd name="connsiteY331" fmla="*/ 2497111 h 3006470"/>
                  <a:gd name="connsiteX332" fmla="*/ 2015675 w 6006665"/>
                  <a:gd name="connsiteY332" fmla="*/ 2499711 h 3006470"/>
                  <a:gd name="connsiteX333" fmla="*/ 1971363 w 6006665"/>
                  <a:gd name="connsiteY333" fmla="*/ 2468885 h 3006470"/>
                  <a:gd name="connsiteX334" fmla="*/ 1952591 w 6006665"/>
                  <a:gd name="connsiteY334" fmla="*/ 2495166 h 3006470"/>
                  <a:gd name="connsiteX335" fmla="*/ 1947518 w 6006665"/>
                  <a:gd name="connsiteY335" fmla="*/ 2485599 h 3006470"/>
                  <a:gd name="connsiteX336" fmla="*/ 1940684 w 6006665"/>
                  <a:gd name="connsiteY336" fmla="*/ 2495166 h 3006470"/>
                  <a:gd name="connsiteX337" fmla="*/ 1861147 w 6006665"/>
                  <a:gd name="connsiteY337" fmla="*/ 2345183 h 3006470"/>
                  <a:gd name="connsiteX338" fmla="*/ 1811153 w 6006665"/>
                  <a:gd name="connsiteY338" fmla="*/ 2295189 h 3006470"/>
                  <a:gd name="connsiteX339" fmla="*/ 1813950 w 6006665"/>
                  <a:gd name="connsiteY339" fmla="*/ 2292043 h 3006470"/>
                  <a:gd name="connsiteX340" fmla="*/ 1748069 w 6006665"/>
                  <a:gd name="connsiteY340" fmla="*/ 2333821 h 3006470"/>
                  <a:gd name="connsiteX341" fmla="*/ 1711709 w 6006665"/>
                  <a:gd name="connsiteY341" fmla="*/ 2338366 h 3006470"/>
                  <a:gd name="connsiteX342" fmla="*/ 1711926 w 6006665"/>
                  <a:gd name="connsiteY342" fmla="*/ 2336850 h 3006470"/>
                  <a:gd name="connsiteX343" fmla="*/ 1699803 w 6006665"/>
                  <a:gd name="connsiteY343" fmla="*/ 2338366 h 3006470"/>
                  <a:gd name="connsiteX344" fmla="*/ 1704347 w 6006665"/>
                  <a:gd name="connsiteY344" fmla="*/ 2306551 h 3006470"/>
                  <a:gd name="connsiteX345" fmla="*/ 1662460 w 6006665"/>
                  <a:gd name="connsiteY345" fmla="*/ 2288600 h 3006470"/>
                  <a:gd name="connsiteX346" fmla="*/ 1629901 w 6006665"/>
                  <a:gd name="connsiteY346" fmla="*/ 2302006 h 3006470"/>
                  <a:gd name="connsiteX347" fmla="*/ 1629300 w 6006665"/>
                  <a:gd name="connsiteY347" fmla="*/ 2297351 h 3006470"/>
                  <a:gd name="connsiteX348" fmla="*/ 1617994 w 6006665"/>
                  <a:gd name="connsiteY348" fmla="*/ 2302006 h 3006470"/>
                  <a:gd name="connsiteX349" fmla="*/ 1608904 w 6006665"/>
                  <a:gd name="connsiteY349" fmla="*/ 2231560 h 3006470"/>
                  <a:gd name="connsiteX350" fmla="*/ 1552684 w 6006665"/>
                  <a:gd name="connsiteY350" fmla="*/ 2221867 h 3006470"/>
                  <a:gd name="connsiteX351" fmla="*/ 1518550 w 6006665"/>
                  <a:gd name="connsiteY351" fmla="*/ 2247467 h 3006470"/>
                  <a:gd name="connsiteX352" fmla="*/ 1425379 w 6006665"/>
                  <a:gd name="connsiteY352" fmla="*/ 2267919 h 3006470"/>
                  <a:gd name="connsiteX353" fmla="*/ 1409472 w 6006665"/>
                  <a:gd name="connsiteY353" fmla="*/ 2286099 h 3006470"/>
                  <a:gd name="connsiteX354" fmla="*/ 1270852 w 6006665"/>
                  <a:gd name="connsiteY354" fmla="*/ 2306551 h 3006470"/>
                  <a:gd name="connsiteX355" fmla="*/ 1254945 w 6006665"/>
                  <a:gd name="connsiteY355" fmla="*/ 2327003 h 3006470"/>
                  <a:gd name="connsiteX356" fmla="*/ 1282214 w 6006665"/>
                  <a:gd name="connsiteY356" fmla="*/ 2370180 h 3006470"/>
                  <a:gd name="connsiteX357" fmla="*/ 1243582 w 6006665"/>
                  <a:gd name="connsiteY357" fmla="*/ 2386087 h 3006470"/>
                  <a:gd name="connsiteX358" fmla="*/ 1254945 w 6006665"/>
                  <a:gd name="connsiteY358" fmla="*/ 2404267 h 3006470"/>
                  <a:gd name="connsiteX359" fmla="*/ 1216313 w 6006665"/>
                  <a:gd name="connsiteY359" fmla="*/ 2429264 h 3006470"/>
                  <a:gd name="connsiteX360" fmla="*/ 1275397 w 6006665"/>
                  <a:gd name="connsiteY360" fmla="*/ 2472441 h 3006470"/>
                  <a:gd name="connsiteX361" fmla="*/ 1270852 w 6006665"/>
                  <a:gd name="connsiteY361" fmla="*/ 2499711 h 3006470"/>
                  <a:gd name="connsiteX362" fmla="*/ 1259108 w 6006665"/>
                  <a:gd name="connsiteY362" fmla="*/ 2498732 h 3006470"/>
                  <a:gd name="connsiteX363" fmla="*/ 1258945 w 6006665"/>
                  <a:gd name="connsiteY363" fmla="*/ 2499711 h 3006470"/>
                  <a:gd name="connsiteX364" fmla="*/ 1215644 w 6006665"/>
                  <a:gd name="connsiteY364" fmla="*/ 2496102 h 3006470"/>
                  <a:gd name="connsiteX365" fmla="*/ 1204950 w 6006665"/>
                  <a:gd name="connsiteY365" fmla="*/ 2511073 h 3006470"/>
                  <a:gd name="connsiteX366" fmla="*/ 1196495 w 6006665"/>
                  <a:gd name="connsiteY366" fmla="*/ 2506241 h 3006470"/>
                  <a:gd name="connsiteX367" fmla="*/ 1193043 w 6006665"/>
                  <a:gd name="connsiteY367" fmla="*/ 2511073 h 3006470"/>
                  <a:gd name="connsiteX368" fmla="*/ 1145322 w 6006665"/>
                  <a:gd name="connsiteY368" fmla="*/ 2483803 h 3006470"/>
                  <a:gd name="connsiteX369" fmla="*/ 1098145 w 6006665"/>
                  <a:gd name="connsiteY369" fmla="*/ 2483803 h 3006470"/>
                  <a:gd name="connsiteX370" fmla="*/ 1061785 w 6006665"/>
                  <a:gd name="connsiteY370" fmla="*/ 2511073 h 3006470"/>
                  <a:gd name="connsiteX371" fmla="*/ 1055322 w 6006665"/>
                  <a:gd name="connsiteY371" fmla="*/ 2506990 h 3006470"/>
                  <a:gd name="connsiteX372" fmla="*/ 1049878 w 6006665"/>
                  <a:gd name="connsiteY372" fmla="*/ 2511073 h 3006470"/>
                  <a:gd name="connsiteX373" fmla="*/ 1006701 w 6006665"/>
                  <a:gd name="connsiteY373" fmla="*/ 2483803 h 3006470"/>
                  <a:gd name="connsiteX374" fmla="*/ 924893 w 6006665"/>
                  <a:gd name="connsiteY374" fmla="*/ 2447444 h 3006470"/>
                  <a:gd name="connsiteX375" fmla="*/ 877716 w 6006665"/>
                  <a:gd name="connsiteY375" fmla="*/ 2447444 h 3006470"/>
                  <a:gd name="connsiteX376" fmla="*/ 802724 w 6006665"/>
                  <a:gd name="connsiteY376" fmla="*/ 2511073 h 3006470"/>
                  <a:gd name="connsiteX377" fmla="*/ 798179 w 6006665"/>
                  <a:gd name="connsiteY377" fmla="*/ 2554250 h 3006470"/>
                  <a:gd name="connsiteX378" fmla="*/ 787406 w 6006665"/>
                  <a:gd name="connsiteY378" fmla="*/ 2543477 h 3006470"/>
                  <a:gd name="connsiteX379" fmla="*/ 786272 w 6006665"/>
                  <a:gd name="connsiteY379" fmla="*/ 2554250 h 3006470"/>
                  <a:gd name="connsiteX380" fmla="*/ 756063 w 6006665"/>
                  <a:gd name="connsiteY380" fmla="*/ 2524040 h 3006470"/>
                  <a:gd name="connsiteX381" fmla="*/ 732278 w 6006665"/>
                  <a:gd name="connsiteY381" fmla="*/ 2581519 h 3006470"/>
                  <a:gd name="connsiteX382" fmla="*/ 743640 w 6006665"/>
                  <a:gd name="connsiteY382" fmla="*/ 2590609 h 3006470"/>
                  <a:gd name="connsiteX383" fmla="*/ 723188 w 6006665"/>
                  <a:gd name="connsiteY383" fmla="*/ 2633786 h 3006470"/>
                  <a:gd name="connsiteX384" fmla="*/ 747026 w 6006665"/>
                  <a:gd name="connsiteY384" fmla="*/ 2670627 h 3006470"/>
                  <a:gd name="connsiteX385" fmla="*/ 763548 w 6006665"/>
                  <a:gd name="connsiteY385" fmla="*/ 2667873 h 3006470"/>
                  <a:gd name="connsiteX386" fmla="*/ 764871 w 6006665"/>
                  <a:gd name="connsiteY386" fmla="*/ 2669637 h 3006470"/>
                  <a:gd name="connsiteX387" fmla="*/ 775455 w 6006665"/>
                  <a:gd name="connsiteY387" fmla="*/ 2667873 h 3006470"/>
                  <a:gd name="connsiteX388" fmla="*/ 802724 w 6006665"/>
                  <a:gd name="connsiteY388" fmla="*/ 2704232 h 3006470"/>
                  <a:gd name="connsiteX389" fmla="*/ 798179 w 6006665"/>
                  <a:gd name="connsiteY389" fmla="*/ 2731502 h 3006470"/>
                  <a:gd name="connsiteX390" fmla="*/ 818632 w 6006665"/>
                  <a:gd name="connsiteY390" fmla="*/ 2742864 h 3006470"/>
                  <a:gd name="connsiteX391" fmla="*/ 802724 w 6006665"/>
                  <a:gd name="connsiteY391" fmla="*/ 2774679 h 3006470"/>
                  <a:gd name="connsiteX392" fmla="*/ 766365 w 6006665"/>
                  <a:gd name="connsiteY392" fmla="*/ 2779224 h 3006470"/>
                  <a:gd name="connsiteX393" fmla="*/ 727733 w 6006665"/>
                  <a:gd name="connsiteY393" fmla="*/ 2838308 h 3006470"/>
                  <a:gd name="connsiteX394" fmla="*/ 759548 w 6006665"/>
                  <a:gd name="connsiteY394" fmla="*/ 2881485 h 3006470"/>
                  <a:gd name="connsiteX395" fmla="*/ 759548 w 6006665"/>
                  <a:gd name="connsiteY395" fmla="*/ 2920116 h 3006470"/>
                  <a:gd name="connsiteX396" fmla="*/ 798179 w 6006665"/>
                  <a:gd name="connsiteY396" fmla="*/ 2979201 h 3006470"/>
                  <a:gd name="connsiteX397" fmla="*/ 775455 w 6006665"/>
                  <a:gd name="connsiteY397" fmla="*/ 2995108 h 3006470"/>
                  <a:gd name="connsiteX398" fmla="*/ 770910 w 6006665"/>
                  <a:gd name="connsiteY398" fmla="*/ 3006470 h 3006470"/>
                  <a:gd name="connsiteX399" fmla="*/ 759003 w 6006665"/>
                  <a:gd name="connsiteY399" fmla="*/ 3006470 h 3006470"/>
                  <a:gd name="connsiteX400" fmla="*/ 755003 w 6006665"/>
                  <a:gd name="connsiteY400" fmla="*/ 3006470 h 3006470"/>
                  <a:gd name="connsiteX401" fmla="*/ 743096 w 6006665"/>
                  <a:gd name="connsiteY401" fmla="*/ 3006470 h 3006470"/>
                  <a:gd name="connsiteX402" fmla="*/ 715826 w 6006665"/>
                  <a:gd name="connsiteY402" fmla="*/ 2972383 h 3006470"/>
                  <a:gd name="connsiteX403" fmla="*/ 704464 w 6006665"/>
                  <a:gd name="connsiteY403" fmla="*/ 2972383 h 3006470"/>
                  <a:gd name="connsiteX404" fmla="*/ 684012 w 6006665"/>
                  <a:gd name="connsiteY404" fmla="*/ 2963293 h 3006470"/>
                  <a:gd name="connsiteX405" fmla="*/ 672649 w 6006665"/>
                  <a:gd name="connsiteY405" fmla="*/ 2940569 h 3006470"/>
                  <a:gd name="connsiteX406" fmla="*/ 645222 w 6006665"/>
                  <a:gd name="connsiteY406" fmla="*/ 2932732 h 3006470"/>
                  <a:gd name="connsiteX407" fmla="*/ 625472 w 6006665"/>
                  <a:gd name="connsiteY407" fmla="*/ 2936024 h 3006470"/>
                  <a:gd name="connsiteX408" fmla="*/ 623771 w 6006665"/>
                  <a:gd name="connsiteY408" fmla="*/ 2934323 h 3006470"/>
                  <a:gd name="connsiteX409" fmla="*/ 613565 w 6006665"/>
                  <a:gd name="connsiteY409" fmla="*/ 2936024 h 3006470"/>
                  <a:gd name="connsiteX410" fmla="*/ 609020 w 6006665"/>
                  <a:gd name="connsiteY410" fmla="*/ 2931479 h 3006470"/>
                  <a:gd name="connsiteX411" fmla="*/ 559026 w 6006665"/>
                  <a:gd name="connsiteY411" fmla="*/ 2904209 h 3006470"/>
                  <a:gd name="connsiteX412" fmla="*/ 506760 w 6006665"/>
                  <a:gd name="connsiteY412" fmla="*/ 2897392 h 3006470"/>
                  <a:gd name="connsiteX413" fmla="*/ 483280 w 6006665"/>
                  <a:gd name="connsiteY413" fmla="*/ 2890683 h 3006470"/>
                  <a:gd name="connsiteX414" fmla="*/ 480035 w 6006665"/>
                  <a:gd name="connsiteY414" fmla="*/ 2892847 h 3006470"/>
                  <a:gd name="connsiteX415" fmla="*/ 475042 w 6006665"/>
                  <a:gd name="connsiteY415" fmla="*/ 2888329 h 3006470"/>
                  <a:gd name="connsiteX416" fmla="*/ 474945 w 6006665"/>
                  <a:gd name="connsiteY416" fmla="*/ 2888302 h 3006470"/>
                  <a:gd name="connsiteX417" fmla="*/ 468128 w 6006665"/>
                  <a:gd name="connsiteY417" fmla="*/ 2892847 h 3006470"/>
                  <a:gd name="connsiteX418" fmla="*/ 420406 w 6006665"/>
                  <a:gd name="connsiteY418" fmla="*/ 2849670 h 3006470"/>
                  <a:gd name="connsiteX419" fmla="*/ 381774 w 6006665"/>
                  <a:gd name="connsiteY419" fmla="*/ 2833763 h 3006470"/>
                  <a:gd name="connsiteX420" fmla="*/ 349960 w 6006665"/>
                  <a:gd name="connsiteY420" fmla="*/ 2801948 h 3006470"/>
                  <a:gd name="connsiteX421" fmla="*/ 377229 w 6006665"/>
                  <a:gd name="connsiteY421" fmla="*/ 2795131 h 3006470"/>
                  <a:gd name="connsiteX422" fmla="*/ 404499 w 6006665"/>
                  <a:gd name="connsiteY422" fmla="*/ 2747409 h 3006470"/>
                  <a:gd name="connsiteX423" fmla="*/ 388591 w 6006665"/>
                  <a:gd name="connsiteY423" fmla="*/ 2731502 h 3006470"/>
                  <a:gd name="connsiteX424" fmla="*/ 440858 w 6006665"/>
                  <a:gd name="connsiteY424" fmla="*/ 2704232 h 3006470"/>
                  <a:gd name="connsiteX425" fmla="*/ 440858 w 6006665"/>
                  <a:gd name="connsiteY425" fmla="*/ 2701176 h 3006470"/>
                  <a:gd name="connsiteX426" fmla="*/ 416406 w 6006665"/>
                  <a:gd name="connsiteY426" fmla="*/ 2704232 h 3006470"/>
                  <a:gd name="connsiteX427" fmla="*/ 416406 w 6006665"/>
                  <a:gd name="connsiteY427" fmla="*/ 2702744 h 3006470"/>
                  <a:gd name="connsiteX428" fmla="*/ 404499 w 6006665"/>
                  <a:gd name="connsiteY428" fmla="*/ 2704232 h 3006470"/>
                  <a:gd name="connsiteX429" fmla="*/ 404499 w 6006665"/>
                  <a:gd name="connsiteY429" fmla="*/ 2683780 h 3006470"/>
                  <a:gd name="connsiteX430" fmla="*/ 424951 w 6006665"/>
                  <a:gd name="connsiteY430" fmla="*/ 2667873 h 3006470"/>
                  <a:gd name="connsiteX431" fmla="*/ 463583 w 6006665"/>
                  <a:gd name="connsiteY431" fmla="*/ 2661056 h 3006470"/>
                  <a:gd name="connsiteX432" fmla="*/ 468128 w 6006665"/>
                  <a:gd name="connsiteY432" fmla="*/ 2645148 h 3006470"/>
                  <a:gd name="connsiteX433" fmla="*/ 456765 w 6006665"/>
                  <a:gd name="connsiteY433" fmla="*/ 2613334 h 3006470"/>
                  <a:gd name="connsiteX434" fmla="*/ 474945 w 6006665"/>
                  <a:gd name="connsiteY434" fmla="*/ 2586064 h 3006470"/>
                  <a:gd name="connsiteX435" fmla="*/ 474945 w 6006665"/>
                  <a:gd name="connsiteY435" fmla="*/ 2565612 h 3006470"/>
                  <a:gd name="connsiteX436" fmla="*/ 420406 w 6006665"/>
                  <a:gd name="connsiteY436" fmla="*/ 2547432 h 3006470"/>
                  <a:gd name="connsiteX437" fmla="*/ 409588 w 6006665"/>
                  <a:gd name="connsiteY437" fmla="*/ 2547432 h 3006470"/>
                  <a:gd name="connsiteX438" fmla="*/ 397681 w 6006665"/>
                  <a:gd name="connsiteY438" fmla="*/ 2547432 h 3006470"/>
                  <a:gd name="connsiteX439" fmla="*/ 379485 w 6006665"/>
                  <a:gd name="connsiteY439" fmla="*/ 2525193 h 3006470"/>
                  <a:gd name="connsiteX440" fmla="*/ 357322 w 6006665"/>
                  <a:gd name="connsiteY440" fmla="*/ 2531525 h 3006470"/>
                  <a:gd name="connsiteX441" fmla="*/ 352842 w 6006665"/>
                  <a:gd name="connsiteY441" fmla="*/ 2529403 h 3006470"/>
                  <a:gd name="connsiteX442" fmla="*/ 345415 w 6006665"/>
                  <a:gd name="connsiteY442" fmla="*/ 2531525 h 3006470"/>
                  <a:gd name="connsiteX443" fmla="*/ 302238 w 6006665"/>
                  <a:gd name="connsiteY443" fmla="*/ 2511073 h 3006470"/>
                  <a:gd name="connsiteX444" fmla="*/ 302238 w 6006665"/>
                  <a:gd name="connsiteY444" fmla="*/ 2499711 h 3006470"/>
                  <a:gd name="connsiteX445" fmla="*/ 286331 w 6006665"/>
                  <a:gd name="connsiteY445" fmla="*/ 2472441 h 3006470"/>
                  <a:gd name="connsiteX446" fmla="*/ 270968 w 6006665"/>
                  <a:gd name="connsiteY446" fmla="*/ 2472441 h 3006470"/>
                  <a:gd name="connsiteX447" fmla="*/ 259061 w 6006665"/>
                  <a:gd name="connsiteY447" fmla="*/ 2472441 h 3006470"/>
                  <a:gd name="connsiteX448" fmla="*/ 254516 w 6006665"/>
                  <a:gd name="connsiteY448" fmla="*/ 2456534 h 3006470"/>
                  <a:gd name="connsiteX449" fmla="*/ 263606 w 6006665"/>
                  <a:gd name="connsiteY449" fmla="*/ 2440627 h 3006470"/>
                  <a:gd name="connsiteX450" fmla="*/ 243991 w 6006665"/>
                  <a:gd name="connsiteY450" fmla="*/ 2410114 h 3006470"/>
                  <a:gd name="connsiteX451" fmla="*/ 216429 w 6006665"/>
                  <a:gd name="connsiteY451" fmla="*/ 2413357 h 3006470"/>
                  <a:gd name="connsiteX452" fmla="*/ 212956 w 6006665"/>
                  <a:gd name="connsiteY452" fmla="*/ 2412365 h 3006470"/>
                  <a:gd name="connsiteX453" fmla="*/ 204522 w 6006665"/>
                  <a:gd name="connsiteY453" fmla="*/ 2413357 h 3006470"/>
                  <a:gd name="connsiteX454" fmla="*/ 199623 w 6006665"/>
                  <a:gd name="connsiteY454" fmla="*/ 2411957 h 3006470"/>
                  <a:gd name="connsiteX455" fmla="*/ 195977 w 6006665"/>
                  <a:gd name="connsiteY455" fmla="*/ 2424719 h 3006470"/>
                  <a:gd name="connsiteX456" fmla="*/ 184968 w 6006665"/>
                  <a:gd name="connsiteY456" fmla="*/ 2421574 h 3006470"/>
                  <a:gd name="connsiteX457" fmla="*/ 184070 w 6006665"/>
                  <a:gd name="connsiteY457" fmla="*/ 2424719 h 3006470"/>
                  <a:gd name="connsiteX458" fmla="*/ 168163 w 6006665"/>
                  <a:gd name="connsiteY458" fmla="*/ 2420174 h 3006470"/>
                  <a:gd name="connsiteX459" fmla="*/ 156800 w 6006665"/>
                  <a:gd name="connsiteY459" fmla="*/ 2381542 h 3006470"/>
                  <a:gd name="connsiteX460" fmla="*/ 152255 w 6006665"/>
                  <a:gd name="connsiteY460" fmla="*/ 2365635 h 3006470"/>
                  <a:gd name="connsiteX461" fmla="*/ 156800 w 6006665"/>
                  <a:gd name="connsiteY461" fmla="*/ 2361090 h 3006470"/>
                  <a:gd name="connsiteX462" fmla="*/ 168707 w 6006665"/>
                  <a:gd name="connsiteY462" fmla="*/ 2361090 h 3006470"/>
                  <a:gd name="connsiteX463" fmla="*/ 188615 w 6006665"/>
                  <a:gd name="connsiteY463" fmla="*/ 2361090 h 3006470"/>
                  <a:gd name="connsiteX464" fmla="*/ 199977 w 6006665"/>
                  <a:gd name="connsiteY464" fmla="*/ 2349728 h 3006470"/>
                  <a:gd name="connsiteX465" fmla="*/ 188615 w 6006665"/>
                  <a:gd name="connsiteY465" fmla="*/ 2327003 h 3006470"/>
                  <a:gd name="connsiteX466" fmla="*/ 168163 w 6006665"/>
                  <a:gd name="connsiteY466" fmla="*/ 2317914 h 3006470"/>
                  <a:gd name="connsiteX467" fmla="*/ 168163 w 6006665"/>
                  <a:gd name="connsiteY467" fmla="*/ 2311096 h 3006470"/>
                  <a:gd name="connsiteX468" fmla="*/ 152255 w 6006665"/>
                  <a:gd name="connsiteY468" fmla="*/ 2295189 h 3006470"/>
                  <a:gd name="connsiteX469" fmla="*/ 129531 w 6006665"/>
                  <a:gd name="connsiteY469" fmla="*/ 2258829 h 3006470"/>
                  <a:gd name="connsiteX470" fmla="*/ 140893 w 6006665"/>
                  <a:gd name="connsiteY470" fmla="*/ 2236105 h 3006470"/>
                  <a:gd name="connsiteX471" fmla="*/ 136348 w 6006665"/>
                  <a:gd name="connsiteY471" fmla="*/ 2208835 h 3006470"/>
                  <a:gd name="connsiteX472" fmla="*/ 103789 w 6006665"/>
                  <a:gd name="connsiteY472" fmla="*/ 2195428 h 3006470"/>
                  <a:gd name="connsiteX473" fmla="*/ 93716 w 6006665"/>
                  <a:gd name="connsiteY473" fmla="*/ 2199745 h 3006470"/>
                  <a:gd name="connsiteX474" fmla="*/ 91868 w 6006665"/>
                  <a:gd name="connsiteY474" fmla="*/ 2195434 h 3006470"/>
                  <a:gd name="connsiteX475" fmla="*/ 81809 w 6006665"/>
                  <a:gd name="connsiteY475" fmla="*/ 2199745 h 3006470"/>
                  <a:gd name="connsiteX476" fmla="*/ 74992 w 6006665"/>
                  <a:gd name="connsiteY476" fmla="*/ 2183838 h 3006470"/>
                  <a:gd name="connsiteX477" fmla="*/ 34087 w 6006665"/>
                  <a:gd name="connsiteY477" fmla="*/ 2172476 h 3006470"/>
                  <a:gd name="connsiteX478" fmla="*/ 22725 w 6006665"/>
                  <a:gd name="connsiteY478" fmla="*/ 2129299 h 3006470"/>
                  <a:gd name="connsiteX479" fmla="*/ 22725 w 6006665"/>
                  <a:gd name="connsiteY479" fmla="*/ 2097484 h 3006470"/>
                  <a:gd name="connsiteX480" fmla="*/ 0 w 6006665"/>
                  <a:gd name="connsiteY480" fmla="*/ 2081577 h 3006470"/>
                  <a:gd name="connsiteX481" fmla="*/ 15907 w 6006665"/>
                  <a:gd name="connsiteY481" fmla="*/ 2058853 h 3006470"/>
                  <a:gd name="connsiteX482" fmla="*/ 6818 w 6006665"/>
                  <a:gd name="connsiteY482" fmla="*/ 1995224 h 3006470"/>
                  <a:gd name="connsiteX483" fmla="*/ 34087 w 6006665"/>
                  <a:gd name="connsiteY483" fmla="*/ 1952047 h 3006470"/>
                  <a:gd name="connsiteX484" fmla="*/ 27270 w 6006665"/>
                  <a:gd name="connsiteY484" fmla="*/ 1940685 h 3006470"/>
                  <a:gd name="connsiteX485" fmla="*/ 88743 w 6006665"/>
                  <a:gd name="connsiteY485" fmla="*/ 1895954 h 3006470"/>
                  <a:gd name="connsiteX486" fmla="*/ 27270 w 6006665"/>
                  <a:gd name="connsiteY486" fmla="*/ 1865693 h 3006470"/>
                  <a:gd name="connsiteX487" fmla="*/ 79805 w 6006665"/>
                  <a:gd name="connsiteY487" fmla="*/ 1774684 h 3006470"/>
                  <a:gd name="connsiteX488" fmla="*/ 128972 w 6006665"/>
                  <a:gd name="connsiteY488" fmla="*/ 1737302 h 3006470"/>
                  <a:gd name="connsiteX489" fmla="*/ 162900 w 6006665"/>
                  <a:gd name="connsiteY489" fmla="*/ 1645034 h 3006470"/>
                  <a:gd name="connsiteX490" fmla="*/ 102261 w 6006665"/>
                  <a:gd name="connsiteY490" fmla="*/ 1629357 h 3006470"/>
                  <a:gd name="connsiteX491" fmla="*/ 118168 w 6006665"/>
                  <a:gd name="connsiteY491" fmla="*/ 1574818 h 3006470"/>
                  <a:gd name="connsiteX492" fmla="*/ 86354 w 6006665"/>
                  <a:gd name="connsiteY492" fmla="*/ 1511189 h 3006470"/>
                  <a:gd name="connsiteX493" fmla="*/ 109078 w 6006665"/>
                  <a:gd name="connsiteY493" fmla="*/ 1436197 h 3006470"/>
                  <a:gd name="connsiteX494" fmla="*/ 70447 w 6006665"/>
                  <a:gd name="connsiteY494" fmla="*/ 1333936 h 3006470"/>
                  <a:gd name="connsiteX495" fmla="*/ 102261 w 6006665"/>
                  <a:gd name="connsiteY495" fmla="*/ 1263490 h 3006470"/>
                  <a:gd name="connsiteX496" fmla="*/ 43177 w 6006665"/>
                  <a:gd name="connsiteY496" fmla="*/ 1197589 h 3006470"/>
                  <a:gd name="connsiteX497" fmla="*/ 49994 w 6006665"/>
                  <a:gd name="connsiteY497" fmla="*/ 1122597 h 3006470"/>
                  <a:gd name="connsiteX498" fmla="*/ 81809 w 6006665"/>
                  <a:gd name="connsiteY498" fmla="*/ 1118052 h 3006470"/>
                  <a:gd name="connsiteX499" fmla="*/ 145438 w 6006665"/>
                  <a:gd name="connsiteY499" fmla="*/ 1074876 h 3006470"/>
                  <a:gd name="connsiteX500" fmla="*/ 184070 w 6006665"/>
                  <a:gd name="connsiteY500" fmla="*/ 1036244 h 3006470"/>
                  <a:gd name="connsiteX501" fmla="*/ 189699 w 6006665"/>
                  <a:gd name="connsiteY501" fmla="*/ 1042522 h 3006470"/>
                  <a:gd name="connsiteX502" fmla="*/ 195977 w 6006665"/>
                  <a:gd name="connsiteY502" fmla="*/ 1036244 h 3006470"/>
                  <a:gd name="connsiteX503" fmla="*/ 255061 w 6006665"/>
                  <a:gd name="connsiteY503" fmla="*/ 1102145 h 3006470"/>
                  <a:gd name="connsiteX504" fmla="*/ 350504 w 6006665"/>
                  <a:gd name="connsiteY504" fmla="*/ 1122597 h 3006470"/>
                  <a:gd name="connsiteX505" fmla="*/ 454806 w 6006665"/>
                  <a:gd name="connsiteY505" fmla="*/ 1205729 h 3006470"/>
                  <a:gd name="connsiteX506" fmla="*/ 486621 w 6006665"/>
                  <a:gd name="connsiteY506" fmla="*/ 1283942 h 3006470"/>
                  <a:gd name="connsiteX507" fmla="*/ 523211 w 6006665"/>
                  <a:gd name="connsiteY507" fmla="*/ 1343026 h 3006470"/>
                  <a:gd name="connsiteX508" fmla="*/ 486852 w 6006665"/>
                  <a:gd name="connsiteY508" fmla="*/ 1397565 h 3006470"/>
                  <a:gd name="connsiteX509" fmla="*/ 420951 w 6006665"/>
                  <a:gd name="connsiteY509" fmla="*/ 1418018 h 3006470"/>
                  <a:gd name="connsiteX510" fmla="*/ 415909 w 6006665"/>
                  <a:gd name="connsiteY510" fmla="*/ 1415887 h 3006470"/>
                  <a:gd name="connsiteX511" fmla="*/ 409044 w 6006665"/>
                  <a:gd name="connsiteY511" fmla="*/ 1418018 h 3006470"/>
                  <a:gd name="connsiteX512" fmla="*/ 252950 w 6006665"/>
                  <a:gd name="connsiteY512" fmla="*/ 1352062 h 3006470"/>
                  <a:gd name="connsiteX513" fmla="*/ 268926 w 6006665"/>
                  <a:gd name="connsiteY513" fmla="*/ 1346738 h 3006470"/>
                  <a:gd name="connsiteX514" fmla="*/ 291420 w 6006665"/>
                  <a:gd name="connsiteY514" fmla="*/ 1429380 h 3006470"/>
                  <a:gd name="connsiteX515" fmla="*/ 291420 w 6006665"/>
                  <a:gd name="connsiteY515" fmla="*/ 1468012 h 3006470"/>
                  <a:gd name="connsiteX516" fmla="*/ 298238 w 6006665"/>
                  <a:gd name="connsiteY516" fmla="*/ 1554366 h 3006470"/>
                  <a:gd name="connsiteX517" fmla="*/ 345959 w 6006665"/>
                  <a:gd name="connsiteY517" fmla="*/ 1586180 h 3006470"/>
                  <a:gd name="connsiteX518" fmla="*/ 362087 w 6006665"/>
                  <a:gd name="connsiteY518" fmla="*/ 1595588 h 3006470"/>
                  <a:gd name="connsiteX519" fmla="*/ 365867 w 6006665"/>
                  <a:gd name="connsiteY519" fmla="*/ 1563455 h 3006470"/>
                  <a:gd name="connsiteX520" fmla="*/ 345415 w 6006665"/>
                  <a:gd name="connsiteY520" fmla="*/ 1527096 h 3006470"/>
                  <a:gd name="connsiteX521" fmla="*/ 365867 w 6006665"/>
                  <a:gd name="connsiteY521" fmla="*/ 1495281 h 3006470"/>
                  <a:gd name="connsiteX522" fmla="*/ 374560 w 6006665"/>
                  <a:gd name="connsiteY522" fmla="*/ 1500280 h 3006470"/>
                  <a:gd name="connsiteX523" fmla="*/ 377774 w 6006665"/>
                  <a:gd name="connsiteY523" fmla="*/ 1495281 h 3006470"/>
                  <a:gd name="connsiteX524" fmla="*/ 461933 w 6006665"/>
                  <a:gd name="connsiteY524" fmla="*/ 1543673 h 3006470"/>
                  <a:gd name="connsiteX525" fmla="*/ 484035 w 6006665"/>
                  <a:gd name="connsiteY525" fmla="*/ 1527096 h 3006470"/>
                  <a:gd name="connsiteX526" fmla="*/ 463583 w 6006665"/>
                  <a:gd name="connsiteY526" fmla="*/ 1461194 h 3006470"/>
                  <a:gd name="connsiteX527" fmla="*/ 549936 w 6006665"/>
                  <a:gd name="connsiteY527" fmla="*/ 1374841 h 3006470"/>
                  <a:gd name="connsiteX528" fmla="*/ 559742 w 6006665"/>
                  <a:gd name="connsiteY528" fmla="*/ 1376942 h 3006470"/>
                  <a:gd name="connsiteX529" fmla="*/ 561843 w 6006665"/>
                  <a:gd name="connsiteY529" fmla="*/ 1374841 h 3006470"/>
                  <a:gd name="connsiteX530" fmla="*/ 593658 w 6006665"/>
                  <a:gd name="connsiteY530" fmla="*/ 1381658 h 3006470"/>
                  <a:gd name="connsiteX531" fmla="*/ 620945 w 6006665"/>
                  <a:gd name="connsiteY531" fmla="*/ 1405535 h 3006470"/>
                  <a:gd name="connsiteX532" fmla="*/ 640835 w 6006665"/>
                  <a:gd name="connsiteY532" fmla="*/ 1349844 h 3006470"/>
                  <a:gd name="connsiteX533" fmla="*/ 609020 w 6006665"/>
                  <a:gd name="connsiteY533" fmla="*/ 1295305 h 3006470"/>
                  <a:gd name="connsiteX534" fmla="*/ 624928 w 6006665"/>
                  <a:gd name="connsiteY534" fmla="*/ 1236221 h 3006470"/>
                  <a:gd name="connsiteX535" fmla="*/ 597658 w 6006665"/>
                  <a:gd name="connsiteY535" fmla="*/ 1177136 h 3006470"/>
                  <a:gd name="connsiteX536" fmla="*/ 611562 w 6006665"/>
                  <a:gd name="connsiteY536" fmla="*/ 1181462 h 3006470"/>
                  <a:gd name="connsiteX537" fmla="*/ 609565 w 6006665"/>
                  <a:gd name="connsiteY537" fmla="*/ 1177136 h 3006470"/>
                  <a:gd name="connsiteX538" fmla="*/ 711826 w 6006665"/>
                  <a:gd name="connsiteY538" fmla="*/ 1208951 h 3006470"/>
                  <a:gd name="connsiteX539" fmla="*/ 732278 w 6006665"/>
                  <a:gd name="connsiteY539" fmla="*/ 1263490 h 3006470"/>
                  <a:gd name="connsiteX540" fmla="*/ 684556 w 6006665"/>
                  <a:gd name="connsiteY540" fmla="*/ 1274852 h 3006470"/>
                  <a:gd name="connsiteX541" fmla="*/ 684556 w 6006665"/>
                  <a:gd name="connsiteY541" fmla="*/ 1327119 h 3006470"/>
                  <a:gd name="connsiteX542" fmla="*/ 713309 w 6006665"/>
                  <a:gd name="connsiteY542" fmla="*/ 1355872 h 3006470"/>
                  <a:gd name="connsiteX543" fmla="*/ 763548 w 6006665"/>
                  <a:gd name="connsiteY543" fmla="*/ 1338481 h 3006470"/>
                  <a:gd name="connsiteX544" fmla="*/ 770365 w 6006665"/>
                  <a:gd name="connsiteY544" fmla="*/ 1279397 h 3006470"/>
                  <a:gd name="connsiteX545" fmla="*/ 845357 w 6006665"/>
                  <a:gd name="connsiteY545" fmla="*/ 1188761 h 3006470"/>
                  <a:gd name="connsiteX546" fmla="*/ 917728 w 6006665"/>
                  <a:gd name="connsiteY546" fmla="*/ 1145322 h 3006470"/>
                  <a:gd name="connsiteX547" fmla="*/ 918194 w 6006665"/>
                  <a:gd name="connsiteY547" fmla="*/ 1198147 h 3006470"/>
                  <a:gd name="connsiteX548" fmla="*/ 975937 w 6006665"/>
                  <a:gd name="connsiteY548" fmla="*/ 1115283 h 3006470"/>
                  <a:gd name="connsiteX549" fmla="*/ 1074397 w 6006665"/>
                  <a:gd name="connsiteY549" fmla="*/ 1141283 h 3006470"/>
                  <a:gd name="connsiteX550" fmla="*/ 979977 w 6006665"/>
                  <a:gd name="connsiteY550" fmla="*/ 1213496 h 3006470"/>
                  <a:gd name="connsiteX551" fmla="*/ 1012666 w 6006665"/>
                  <a:gd name="connsiteY551" fmla="*/ 1218657 h 3006470"/>
                  <a:gd name="connsiteX552" fmla="*/ 1038516 w 6006665"/>
                  <a:gd name="connsiteY552" fmla="*/ 1188499 h 3006470"/>
                  <a:gd name="connsiteX553" fmla="*/ 1050423 w 6006665"/>
                  <a:gd name="connsiteY553" fmla="*/ 1188499 h 3006470"/>
                  <a:gd name="connsiteX554" fmla="*/ 1108962 w 6006665"/>
                  <a:gd name="connsiteY554" fmla="*/ 1188499 h 3006470"/>
                  <a:gd name="connsiteX555" fmla="*/ 1161229 w 6006665"/>
                  <a:gd name="connsiteY555" fmla="*/ 1145322 h 3006470"/>
                  <a:gd name="connsiteX556" fmla="*/ 1165711 w 6006665"/>
                  <a:gd name="connsiteY556" fmla="*/ 1151456 h 3006470"/>
                  <a:gd name="connsiteX557" fmla="*/ 1160939 w 6006665"/>
                  <a:gd name="connsiteY557" fmla="*/ 1169715 h 3006470"/>
                  <a:gd name="connsiteX558" fmla="*/ 1210035 w 6006665"/>
                  <a:gd name="connsiteY558" fmla="*/ 1195815 h 3006470"/>
                  <a:gd name="connsiteX559" fmla="*/ 1247583 w 6006665"/>
                  <a:gd name="connsiteY559" fmla="*/ 1138505 h 3006470"/>
                  <a:gd name="connsiteX560" fmla="*/ 1211223 w 6006665"/>
                  <a:gd name="connsiteY560" fmla="*/ 1079421 h 3006470"/>
                  <a:gd name="connsiteX561" fmla="*/ 1227130 w 6006665"/>
                  <a:gd name="connsiteY561" fmla="*/ 1043061 h 3006470"/>
                  <a:gd name="connsiteX562" fmla="*/ 1237665 w 6006665"/>
                  <a:gd name="connsiteY562" fmla="*/ 1046199 h 3006470"/>
                  <a:gd name="connsiteX563" fmla="*/ 1251910 w 6006665"/>
                  <a:gd name="connsiteY563" fmla="*/ 1017311 h 3006470"/>
                  <a:gd name="connsiteX564" fmla="*/ 1345843 w 6006665"/>
                  <a:gd name="connsiteY564" fmla="*/ 1074876 h 3006470"/>
                  <a:gd name="connsiteX565" fmla="*/ 1400382 w 6006665"/>
                  <a:gd name="connsiteY565" fmla="*/ 1106690 h 3006470"/>
                  <a:gd name="connsiteX566" fmla="*/ 1519756 w 6006665"/>
                  <a:gd name="connsiteY566" fmla="*/ 1213274 h 3006470"/>
                  <a:gd name="connsiteX567" fmla="*/ 1543003 w 6006665"/>
                  <a:gd name="connsiteY567" fmla="*/ 1172592 h 3006470"/>
                  <a:gd name="connsiteX568" fmla="*/ 1506643 w 6006665"/>
                  <a:gd name="connsiteY568" fmla="*/ 1118052 h 3006470"/>
                  <a:gd name="connsiteX569" fmla="*/ 1506643 w 6006665"/>
                  <a:gd name="connsiteY569" fmla="*/ 1095328 h 3006470"/>
                  <a:gd name="connsiteX570" fmla="*/ 1463467 w 6006665"/>
                  <a:gd name="connsiteY570" fmla="*/ 1086238 h 3006470"/>
                  <a:gd name="connsiteX571" fmla="*/ 1472556 w 6006665"/>
                  <a:gd name="connsiteY571" fmla="*/ 1036244 h 3006470"/>
                  <a:gd name="connsiteX572" fmla="*/ 1452104 w 6006665"/>
                  <a:gd name="connsiteY572" fmla="*/ 949890 h 3006470"/>
                  <a:gd name="connsiteX573" fmla="*/ 1439230 w 6006665"/>
                  <a:gd name="connsiteY573" fmla="*/ 900656 h 3006470"/>
                  <a:gd name="connsiteX574" fmla="*/ 1496803 w 6006665"/>
                  <a:gd name="connsiteY574" fmla="*/ 806980 h 3006470"/>
                  <a:gd name="connsiteX575" fmla="*/ 1543003 w 6006665"/>
                  <a:gd name="connsiteY575" fmla="*/ 697647 h 3006470"/>
                  <a:gd name="connsiteX576" fmla="*/ 1570272 w 6006665"/>
                  <a:gd name="connsiteY576" fmla="*/ 677194 h 3006470"/>
                  <a:gd name="connsiteX577" fmla="*/ 1578688 w 6006665"/>
                  <a:gd name="connsiteY577" fmla="*/ 679813 h 3006470"/>
                  <a:gd name="connsiteX578" fmla="*/ 1620802 w 6006665"/>
                  <a:gd name="connsiteY578" fmla="*/ 660028 h 3006470"/>
                  <a:gd name="connsiteX579" fmla="*/ 1684440 w 6006665"/>
                  <a:gd name="connsiteY579" fmla="*/ 709009 h 3006470"/>
                  <a:gd name="connsiteX580" fmla="*/ 1688985 w 6006665"/>
                  <a:gd name="connsiteY580" fmla="*/ 779455 h 3006470"/>
                  <a:gd name="connsiteX581" fmla="*/ 1652625 w 6006665"/>
                  <a:gd name="connsiteY581" fmla="*/ 870354 h 3006470"/>
                  <a:gd name="connsiteX582" fmla="*/ 1679895 w 6006665"/>
                  <a:gd name="connsiteY582" fmla="*/ 908986 h 3006470"/>
                  <a:gd name="connsiteX583" fmla="*/ 1688985 w 6006665"/>
                  <a:gd name="connsiteY583" fmla="*/ 983977 h 3006470"/>
                  <a:gd name="connsiteX584" fmla="*/ 1679895 w 6006665"/>
                  <a:gd name="connsiteY584" fmla="*/ 1129415 h 3006470"/>
                  <a:gd name="connsiteX585" fmla="*/ 1723072 w 6006665"/>
                  <a:gd name="connsiteY585" fmla="*/ 1193044 h 3006470"/>
                  <a:gd name="connsiteX586" fmla="*/ 1704892 w 6006665"/>
                  <a:gd name="connsiteY586" fmla="*/ 1256673 h 3006470"/>
                  <a:gd name="connsiteX587" fmla="*/ 1636718 w 6006665"/>
                  <a:gd name="connsiteY587" fmla="*/ 1393021 h 3006470"/>
                  <a:gd name="connsiteX588" fmla="*/ 1662494 w 6006665"/>
                  <a:gd name="connsiteY588" fmla="*/ 1399465 h 3006470"/>
                  <a:gd name="connsiteX589" fmla="*/ 1677078 w 6006665"/>
                  <a:gd name="connsiteY589" fmla="*/ 1370296 h 3006470"/>
                  <a:gd name="connsiteX590" fmla="*/ 1720255 w 6006665"/>
                  <a:gd name="connsiteY590" fmla="*/ 1349844 h 3006470"/>
                  <a:gd name="connsiteX591" fmla="*/ 1731617 w 6006665"/>
                  <a:gd name="connsiteY591" fmla="*/ 1299850 h 3006470"/>
                  <a:gd name="connsiteX592" fmla="*/ 1758887 w 6006665"/>
                  <a:gd name="connsiteY592" fmla="*/ 1256673 h 3006470"/>
                  <a:gd name="connsiteX593" fmla="*/ 1760555 w 6006665"/>
                  <a:gd name="connsiteY593" fmla="*/ 1191490 h 3006470"/>
                  <a:gd name="connsiteX594" fmla="*/ 1758886 w 6006665"/>
                  <a:gd name="connsiteY594" fmla="*/ 1085173 h 3006470"/>
                  <a:gd name="connsiteX595" fmla="*/ 1923055 w 6006665"/>
                  <a:gd name="connsiteY595" fmla="*/ 1122597 h 3006470"/>
                  <a:gd name="connsiteX596" fmla="*/ 1887300 w 6006665"/>
                  <a:gd name="connsiteY596" fmla="*/ 1070329 h 3006470"/>
                  <a:gd name="connsiteX597" fmla="*/ 1785604 w 6006665"/>
                  <a:gd name="connsiteY597" fmla="*/ 1036860 h 3006470"/>
                  <a:gd name="connsiteX598" fmla="*/ 1736162 w 6006665"/>
                  <a:gd name="connsiteY598" fmla="*/ 961252 h 3006470"/>
                  <a:gd name="connsiteX599" fmla="*/ 1688440 w 6006665"/>
                  <a:gd name="connsiteY599" fmla="*/ 865809 h 3006470"/>
                  <a:gd name="connsiteX600" fmla="*/ 1752069 w 6006665"/>
                  <a:gd name="connsiteY600" fmla="*/ 788545 h 3006470"/>
                  <a:gd name="connsiteX601" fmla="*/ 1747524 w 6006665"/>
                  <a:gd name="connsiteY601" fmla="*/ 704464 h 3006470"/>
                  <a:gd name="connsiteX602" fmla="*/ 1763431 w 6006665"/>
                  <a:gd name="connsiteY602" fmla="*/ 697647 h 3006470"/>
                  <a:gd name="connsiteX603" fmla="*/ 1764877 w 6006665"/>
                  <a:gd name="connsiteY603" fmla="*/ 702130 h 3006470"/>
                  <a:gd name="connsiteX604" fmla="*/ 1775339 w 6006665"/>
                  <a:gd name="connsiteY604" fmla="*/ 697647 h 3006470"/>
                  <a:gd name="connsiteX605" fmla="*/ 1798063 w 6006665"/>
                  <a:gd name="connsiteY605" fmla="*/ 768093 h 3006470"/>
                  <a:gd name="connsiteX606" fmla="*/ 1791454 w 6006665"/>
                  <a:gd name="connsiteY606" fmla="*/ 815304 h 3006470"/>
                  <a:gd name="connsiteX607" fmla="*/ 1854330 w 6006665"/>
                  <a:gd name="connsiteY607" fmla="*/ 772638 h 3006470"/>
                  <a:gd name="connsiteX608" fmla="*/ 1931594 w 6006665"/>
                  <a:gd name="connsiteY608" fmla="*/ 763548 h 3006470"/>
                  <a:gd name="connsiteX609" fmla="*/ 1932772 w 6006665"/>
                  <a:gd name="connsiteY609" fmla="*/ 764810 h 3006470"/>
                  <a:gd name="connsiteX610" fmla="*/ 1949600 w 6006665"/>
                  <a:gd name="connsiteY610" fmla="*/ 800138 h 3006470"/>
                  <a:gd name="connsiteX611" fmla="*/ 2061788 w 6006665"/>
                  <a:gd name="connsiteY611" fmla="*/ 891155 h 3006470"/>
                  <a:gd name="connsiteX612" fmla="*/ 1987802 w 6006665"/>
                  <a:gd name="connsiteY612" fmla="*/ 736278 h 3006470"/>
                  <a:gd name="connsiteX613" fmla="*/ 1963408 w 6006665"/>
                  <a:gd name="connsiteY613" fmla="*/ 595386 h 3006470"/>
                  <a:gd name="connsiteX614" fmla="*/ 2027037 w 6006665"/>
                  <a:gd name="connsiteY614" fmla="*/ 574934 h 3006470"/>
                  <a:gd name="connsiteX615" fmla="*/ 2037269 w 6006665"/>
                  <a:gd name="connsiteY615" fmla="*/ 575472 h 3006470"/>
                  <a:gd name="connsiteX616" fmla="*/ 2038944 w 6006665"/>
                  <a:gd name="connsiteY616" fmla="*/ 574934 h 3006470"/>
                  <a:gd name="connsiteX617" fmla="*/ 2115414 w 6006665"/>
                  <a:gd name="connsiteY617" fmla="*/ 578958 h 3006470"/>
                  <a:gd name="connsiteX618" fmla="*/ 2167179 w 6006665"/>
                  <a:gd name="connsiteY618" fmla="*/ 554733 h 3006470"/>
                  <a:gd name="connsiteX619" fmla="*/ 2146473 w 6006665"/>
                  <a:gd name="connsiteY619" fmla="*/ 488832 h 3006470"/>
                  <a:gd name="connsiteX620" fmla="*/ 2169957 w 6006665"/>
                  <a:gd name="connsiteY620" fmla="*/ 449431 h 3006470"/>
                  <a:gd name="connsiteX621" fmla="*/ 2264632 w 6006665"/>
                  <a:gd name="connsiteY621" fmla="*/ 393389 h 3006470"/>
                  <a:gd name="connsiteX622" fmla="*/ 2317913 w 6006665"/>
                  <a:gd name="connsiteY622" fmla="*/ 322690 h 3006470"/>
                  <a:gd name="connsiteX623" fmla="*/ 2385841 w 6006665"/>
                  <a:gd name="connsiteY623" fmla="*/ 343134 h 3006470"/>
                  <a:gd name="connsiteX624" fmla="*/ 2429263 w 6006665"/>
                  <a:gd name="connsiteY624" fmla="*/ 263606 h 3006470"/>
                  <a:gd name="connsiteX625" fmla="*/ 2526979 w 6006665"/>
                  <a:gd name="connsiteY625" fmla="*/ 252244 h 3006470"/>
                  <a:gd name="connsiteX626" fmla="*/ 2528058 w 6006665"/>
                  <a:gd name="connsiteY626" fmla="*/ 253503 h 3006470"/>
                  <a:gd name="connsiteX627" fmla="*/ 2538886 w 6006665"/>
                  <a:gd name="connsiteY627" fmla="*/ 252244 h 3006470"/>
                  <a:gd name="connsiteX628" fmla="*/ 2560820 w 6006665"/>
                  <a:gd name="connsiteY628" fmla="*/ 277833 h 3006470"/>
                  <a:gd name="connsiteX629" fmla="*/ 2640602 w 6006665"/>
                  <a:gd name="connsiteY629" fmla="*/ 202249 h 3006470"/>
                  <a:gd name="connsiteX630" fmla="*/ 2652509 w 6006665"/>
                  <a:gd name="connsiteY630" fmla="*/ 202249 h 3006470"/>
                  <a:gd name="connsiteX631" fmla="*/ 2704231 w 6006665"/>
                  <a:gd name="connsiteY631" fmla="*/ 202249 h 3006470"/>
                  <a:gd name="connsiteX632" fmla="*/ 2715593 w 6006665"/>
                  <a:gd name="connsiteY63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699942 w 6006665"/>
                  <a:gd name="connsiteY163" fmla="*/ 2348893 h 3006470"/>
                  <a:gd name="connsiteX164" fmla="*/ 4695779 w 6006665"/>
                  <a:gd name="connsiteY164" fmla="*/ 2287026 h 3006470"/>
                  <a:gd name="connsiteX165" fmla="*/ 4715361 w 6006665"/>
                  <a:gd name="connsiteY165" fmla="*/ 2220198 h 3006470"/>
                  <a:gd name="connsiteX166" fmla="*/ 4767709 w 6006665"/>
                  <a:gd name="connsiteY166" fmla="*/ 2171157 h 3006470"/>
                  <a:gd name="connsiteX167" fmla="*/ 4735813 w 6006665"/>
                  <a:gd name="connsiteY167" fmla="*/ 2129299 h 3006470"/>
                  <a:gd name="connsiteX168" fmla="*/ 4767628 w 6006665"/>
                  <a:gd name="connsiteY168" fmla="*/ 2086122 h 3006470"/>
                  <a:gd name="connsiteX169" fmla="*/ 4767628 w 6006665"/>
                  <a:gd name="connsiteY169" fmla="*/ 2058853 h 3006470"/>
                  <a:gd name="connsiteX170" fmla="*/ 4826712 w 6006665"/>
                  <a:gd name="connsiteY170" fmla="*/ 2042945 h 3006470"/>
                  <a:gd name="connsiteX171" fmla="*/ 4892613 w 6006665"/>
                  <a:gd name="connsiteY171" fmla="*/ 1952047 h 3006470"/>
                  <a:gd name="connsiteX172" fmla="*/ 4956243 w 6006665"/>
                  <a:gd name="connsiteY172" fmla="*/ 1877056 h 3006470"/>
                  <a:gd name="connsiteX173" fmla="*/ 5022143 w 6006665"/>
                  <a:gd name="connsiteY173" fmla="*/ 1817971 h 3006470"/>
                  <a:gd name="connsiteX174" fmla="*/ 5037446 w 6006665"/>
                  <a:gd name="connsiteY174" fmla="*/ 1743333 h 3006470"/>
                  <a:gd name="connsiteX175" fmla="*/ 5064184 w 6006665"/>
                  <a:gd name="connsiteY175" fmla="*/ 1731449 h 3006470"/>
                  <a:gd name="connsiteX176" fmla="*/ 5046694 w 6006665"/>
                  <a:gd name="connsiteY176" fmla="*/ 1710844 h 3006470"/>
                  <a:gd name="connsiteX177" fmla="*/ 5015871 w 6006665"/>
                  <a:gd name="connsiteY177" fmla="*/ 1715711 h 3006470"/>
                  <a:gd name="connsiteX178" fmla="*/ 4995419 w 6006665"/>
                  <a:gd name="connsiteY178" fmla="*/ 1779340 h 3006470"/>
                  <a:gd name="connsiteX179" fmla="*/ 4904521 w 6006665"/>
                  <a:gd name="connsiteY179" fmla="*/ 1865693 h 3006470"/>
                  <a:gd name="connsiteX180" fmla="*/ 4901708 w 6006665"/>
                  <a:gd name="connsiteY180" fmla="*/ 1857053 h 3006470"/>
                  <a:gd name="connsiteX181" fmla="*/ 4892613 w 6006665"/>
                  <a:gd name="connsiteY181" fmla="*/ 1865693 h 3006470"/>
                  <a:gd name="connsiteX182" fmla="*/ 4871068 w 6006665"/>
                  <a:gd name="connsiteY182" fmla="*/ 1850290 h 3006470"/>
                  <a:gd name="connsiteX183" fmla="*/ 4885925 w 6006665"/>
                  <a:gd name="connsiteY183" fmla="*/ 1808695 h 3006470"/>
                  <a:gd name="connsiteX184" fmla="*/ 4861835 w 6006665"/>
                  <a:gd name="connsiteY184" fmla="*/ 1771159 h 3006470"/>
                  <a:gd name="connsiteX185" fmla="*/ 4814619 w 6006665"/>
                  <a:gd name="connsiteY185" fmla="*/ 1767101 h 3006470"/>
                  <a:gd name="connsiteX186" fmla="*/ 4779535 w 6006665"/>
                  <a:gd name="connsiteY186" fmla="*/ 1795247 h 3006470"/>
                  <a:gd name="connsiteX187" fmla="*/ 4764113 w 6006665"/>
                  <a:gd name="connsiteY187" fmla="*/ 1832464 h 3006470"/>
                  <a:gd name="connsiteX188" fmla="*/ 4725490 w 6006665"/>
                  <a:gd name="connsiteY188" fmla="*/ 1850290 h 3006470"/>
                  <a:gd name="connsiteX189" fmla="*/ 4689838 w 6006665"/>
                  <a:gd name="connsiteY189" fmla="*/ 1882970 h 3006470"/>
                  <a:gd name="connsiteX190" fmla="*/ 4684091 w 6006665"/>
                  <a:gd name="connsiteY190" fmla="*/ 1920232 h 3006470"/>
                  <a:gd name="connsiteX191" fmla="*/ 4715906 w 6006665"/>
                  <a:gd name="connsiteY191" fmla="*/ 1967954 h 3006470"/>
                  <a:gd name="connsiteX192" fmla="*/ 4680924 w 6006665"/>
                  <a:gd name="connsiteY192" fmla="*/ 1983985 h 3006470"/>
                  <a:gd name="connsiteX193" fmla="*/ 4633398 w 6006665"/>
                  <a:gd name="connsiteY193" fmla="*/ 1971978 h 3006470"/>
                  <a:gd name="connsiteX194" fmla="*/ 4600707 w 6006665"/>
                  <a:gd name="connsiteY194" fmla="*/ 1989925 h 3006470"/>
                  <a:gd name="connsiteX195" fmla="*/ 4577285 w 6006665"/>
                  <a:gd name="connsiteY195" fmla="*/ 1988406 h 3006470"/>
                  <a:gd name="connsiteX196" fmla="*/ 4577373 w 6006665"/>
                  <a:gd name="connsiteY196" fmla="*/ 1987484 h 3006470"/>
                  <a:gd name="connsiteX197" fmla="*/ 4565379 w 6006665"/>
                  <a:gd name="connsiteY197" fmla="*/ 1988406 h 3006470"/>
                  <a:gd name="connsiteX198" fmla="*/ 4569923 w 6006665"/>
                  <a:gd name="connsiteY198" fmla="*/ 1940685 h 3006470"/>
                  <a:gd name="connsiteX199" fmla="*/ 4520081 w 6006665"/>
                  <a:gd name="connsiteY199" fmla="*/ 1931099 h 3006470"/>
                  <a:gd name="connsiteX200" fmla="*/ 4475025 w 6006665"/>
                  <a:gd name="connsiteY200" fmla="*/ 1961137 h 3006470"/>
                  <a:gd name="connsiteX201" fmla="*/ 4464394 w 6006665"/>
                  <a:gd name="connsiteY201" fmla="*/ 1960286 h 3006470"/>
                  <a:gd name="connsiteX202" fmla="*/ 4463118 w 6006665"/>
                  <a:gd name="connsiteY202" fmla="*/ 1961137 h 3006470"/>
                  <a:gd name="connsiteX203" fmla="*/ 4422448 w 6006665"/>
                  <a:gd name="connsiteY203" fmla="*/ 1927536 h 3006470"/>
                  <a:gd name="connsiteX204" fmla="*/ 4350624 w 6006665"/>
                  <a:gd name="connsiteY204" fmla="*/ 1917022 h 3006470"/>
                  <a:gd name="connsiteX205" fmla="*/ 4306579 w 6006665"/>
                  <a:gd name="connsiteY205" fmla="*/ 1945362 h 3006470"/>
                  <a:gd name="connsiteX206" fmla="*/ 4282811 w 6006665"/>
                  <a:gd name="connsiteY206" fmla="*/ 1972100 h 3006470"/>
                  <a:gd name="connsiteX207" fmla="*/ 4237290 w 6006665"/>
                  <a:gd name="connsiteY207" fmla="*/ 1993297 h 3006470"/>
                  <a:gd name="connsiteX208" fmla="*/ 4211507 w 6006665"/>
                  <a:gd name="connsiteY208" fmla="*/ 2046374 h 3006470"/>
                  <a:gd name="connsiteX209" fmla="*/ 4161046 w 6006665"/>
                  <a:gd name="connsiteY209" fmla="*/ 2105661 h 3006470"/>
                  <a:gd name="connsiteX210" fmla="*/ 4077810 w 6006665"/>
                  <a:gd name="connsiteY210" fmla="*/ 2144418 h 3006470"/>
                  <a:gd name="connsiteX211" fmla="*/ 4039187 w 6006665"/>
                  <a:gd name="connsiteY211" fmla="*/ 2203838 h 3006470"/>
                  <a:gd name="connsiteX212" fmla="*/ 3993086 w 6006665"/>
                  <a:gd name="connsiteY212" fmla="*/ 2224750 h 3006470"/>
                  <a:gd name="connsiteX213" fmla="*/ 3993215 w 6006665"/>
                  <a:gd name="connsiteY213" fmla="*/ 2264821 h 3006470"/>
                  <a:gd name="connsiteX214" fmla="*/ 4038712 w 6006665"/>
                  <a:gd name="connsiteY214" fmla="*/ 2267919 h 3006470"/>
                  <a:gd name="connsiteX215" fmla="*/ 4059164 w 6006665"/>
                  <a:gd name="connsiteY215" fmla="*/ 2311096 h 3006470"/>
                  <a:gd name="connsiteX216" fmla="*/ 4087782 w 6006665"/>
                  <a:gd name="connsiteY216" fmla="*/ 2319513 h 3006470"/>
                  <a:gd name="connsiteX217" fmla="*/ 4106341 w 6006665"/>
                  <a:gd name="connsiteY217" fmla="*/ 2290644 h 3006470"/>
                  <a:gd name="connsiteX218" fmla="*/ 4117411 w 6006665"/>
                  <a:gd name="connsiteY218" fmla="*/ 2291946 h 3006470"/>
                  <a:gd name="connsiteX219" fmla="*/ 4118248 w 6006665"/>
                  <a:gd name="connsiteY219" fmla="*/ 2290644 h 3006470"/>
                  <a:gd name="connsiteX220" fmla="*/ 4156880 w 6006665"/>
                  <a:gd name="connsiteY220" fmla="*/ 2295189 h 3006470"/>
                  <a:gd name="connsiteX221" fmla="*/ 4211419 w 6006665"/>
                  <a:gd name="connsiteY221" fmla="*/ 2365635 h 3006470"/>
                  <a:gd name="connsiteX222" fmla="*/ 4215964 w 6006665"/>
                  <a:gd name="connsiteY222" fmla="*/ 2413357 h 3006470"/>
                  <a:gd name="connsiteX223" fmla="*/ 4184149 w 6006665"/>
                  <a:gd name="connsiteY223" fmla="*/ 2472441 h 3006470"/>
                  <a:gd name="connsiteX224" fmla="*/ 4220019 w 6006665"/>
                  <a:gd name="connsiteY224" fmla="*/ 2567281 h 3006470"/>
                  <a:gd name="connsiteX225" fmla="*/ 4161425 w 6006665"/>
                  <a:gd name="connsiteY225" fmla="*/ 2629241 h 3006470"/>
                  <a:gd name="connsiteX226" fmla="*/ 4133552 w 6006665"/>
                  <a:gd name="connsiteY226" fmla="*/ 2708778 h 3006470"/>
                  <a:gd name="connsiteX227" fmla="*/ 4097796 w 6006665"/>
                  <a:gd name="connsiteY227" fmla="*/ 2747409 h 3006470"/>
                  <a:gd name="connsiteX228" fmla="*/ 4043257 w 6006665"/>
                  <a:gd name="connsiteY228" fmla="*/ 2806493 h 3006470"/>
                  <a:gd name="connsiteX229" fmla="*/ 3995535 w 6006665"/>
                  <a:gd name="connsiteY229" fmla="*/ 2865577 h 3006470"/>
                  <a:gd name="connsiteX230" fmla="*/ 3975083 w 6006665"/>
                  <a:gd name="connsiteY230" fmla="*/ 2897392 h 3006470"/>
                  <a:gd name="connsiteX231" fmla="*/ 3925089 w 6006665"/>
                  <a:gd name="connsiteY231" fmla="*/ 2924661 h 3006470"/>
                  <a:gd name="connsiteX232" fmla="*/ 3913182 w 6006665"/>
                  <a:gd name="connsiteY232" fmla="*/ 2924661 h 3006470"/>
                  <a:gd name="connsiteX233" fmla="*/ 3904637 w 6006665"/>
                  <a:gd name="connsiteY233" fmla="*/ 2924661 h 3006470"/>
                  <a:gd name="connsiteX234" fmla="*/ 3892729 w 6006665"/>
                  <a:gd name="connsiteY234" fmla="*/ 2924661 h 3006470"/>
                  <a:gd name="connsiteX235" fmla="*/ 3871063 w 6006665"/>
                  <a:gd name="connsiteY235" fmla="*/ 2908412 h 3006470"/>
                  <a:gd name="connsiteX236" fmla="*/ 3829645 w 6006665"/>
                  <a:gd name="connsiteY236" fmla="*/ 2936024 h 3006470"/>
                  <a:gd name="connsiteX237" fmla="*/ 3822828 w 6006665"/>
                  <a:gd name="connsiteY237" fmla="*/ 2956476 h 3006470"/>
                  <a:gd name="connsiteX238" fmla="*/ 3818283 w 6006665"/>
                  <a:gd name="connsiteY238" fmla="*/ 2947386 h 3006470"/>
                  <a:gd name="connsiteX239" fmla="*/ 3818283 w 6006665"/>
                  <a:gd name="connsiteY239" fmla="*/ 2935660 h 3006470"/>
                  <a:gd name="connsiteX240" fmla="*/ 3817738 w 6006665"/>
                  <a:gd name="connsiteY240" fmla="*/ 2936024 h 3006470"/>
                  <a:gd name="connsiteX241" fmla="*/ 3810921 w 6006665"/>
                  <a:gd name="connsiteY241" fmla="*/ 2956476 h 3006470"/>
                  <a:gd name="connsiteX242" fmla="*/ 3806376 w 6006665"/>
                  <a:gd name="connsiteY242" fmla="*/ 2947386 h 3006470"/>
                  <a:gd name="connsiteX243" fmla="*/ 3806376 w 6006665"/>
                  <a:gd name="connsiteY243" fmla="*/ 2920116 h 3006470"/>
                  <a:gd name="connsiteX244" fmla="*/ 3818283 w 6006665"/>
                  <a:gd name="connsiteY244" fmla="*/ 2920116 h 3006470"/>
                  <a:gd name="connsiteX245" fmla="*/ 3826828 w 6006665"/>
                  <a:gd name="connsiteY245" fmla="*/ 2920116 h 3006470"/>
                  <a:gd name="connsiteX246" fmla="*/ 3833645 w 6006665"/>
                  <a:gd name="connsiteY246" fmla="*/ 2861032 h 3006470"/>
                  <a:gd name="connsiteX247" fmla="*/ 3822283 w 6006665"/>
                  <a:gd name="connsiteY247" fmla="*/ 2817856 h 3006470"/>
                  <a:gd name="connsiteX248" fmla="*/ 3849553 w 6006665"/>
                  <a:gd name="connsiteY248" fmla="*/ 2795131 h 3006470"/>
                  <a:gd name="connsiteX249" fmla="*/ 3858814 w 6006665"/>
                  <a:gd name="connsiteY249" fmla="*/ 2797336 h 3006470"/>
                  <a:gd name="connsiteX250" fmla="*/ 3861460 w 6006665"/>
                  <a:gd name="connsiteY250" fmla="*/ 2795131 h 3006470"/>
                  <a:gd name="connsiteX251" fmla="*/ 3898487 w 6006665"/>
                  <a:gd name="connsiteY251" fmla="*/ 2803947 h 3006470"/>
                  <a:gd name="connsiteX252" fmla="*/ 3919999 w 6006665"/>
                  <a:gd name="connsiteY252" fmla="*/ 2758772 h 3006470"/>
                  <a:gd name="connsiteX253" fmla="*/ 3935906 w 6006665"/>
                  <a:gd name="connsiteY253" fmla="*/ 2699687 h 3006470"/>
                  <a:gd name="connsiteX254" fmla="*/ 3947269 w 6006665"/>
                  <a:gd name="connsiteY254" fmla="*/ 2676963 h 3006470"/>
                  <a:gd name="connsiteX255" fmla="*/ 3966292 w 6006665"/>
                  <a:gd name="connsiteY255" fmla="*/ 2632575 h 3006470"/>
                  <a:gd name="connsiteX256" fmla="*/ 3915999 w 6006665"/>
                  <a:gd name="connsiteY256" fmla="*/ 2645148 h 3006470"/>
                  <a:gd name="connsiteX257" fmla="*/ 3888729 w 6006665"/>
                  <a:gd name="connsiteY257" fmla="*/ 2667873 h 3006470"/>
                  <a:gd name="connsiteX258" fmla="*/ 3876822 w 6006665"/>
                  <a:gd name="connsiteY258" fmla="*/ 2667873 h 3006470"/>
                  <a:gd name="connsiteX259" fmla="*/ 3829645 w 6006665"/>
                  <a:gd name="connsiteY259" fmla="*/ 2667873 h 3006470"/>
                  <a:gd name="connsiteX260" fmla="*/ 3817738 w 6006665"/>
                  <a:gd name="connsiteY260" fmla="*/ 2667873 h 3006470"/>
                  <a:gd name="connsiteX261" fmla="*/ 3801831 w 6006665"/>
                  <a:gd name="connsiteY261" fmla="*/ 2613334 h 3006470"/>
                  <a:gd name="connsiteX262" fmla="*/ 3758654 w 6006665"/>
                  <a:gd name="connsiteY262" fmla="*/ 2574702 h 3006470"/>
                  <a:gd name="connsiteX263" fmla="*/ 3692753 w 6006665"/>
                  <a:gd name="connsiteY263" fmla="*/ 2558795 h 3006470"/>
                  <a:gd name="connsiteX264" fmla="*/ 3683663 w 6006665"/>
                  <a:gd name="connsiteY264" fmla="*/ 2499711 h 3006470"/>
                  <a:gd name="connsiteX265" fmla="*/ 3672301 w 6006665"/>
                  <a:gd name="connsiteY265" fmla="*/ 2467896 h 3006470"/>
                  <a:gd name="connsiteX266" fmla="*/ 3656393 w 6006665"/>
                  <a:gd name="connsiteY266" fmla="*/ 2440627 h 3006470"/>
                  <a:gd name="connsiteX267" fmla="*/ 3633669 w 6006665"/>
                  <a:gd name="connsiteY267" fmla="*/ 2381542 h 3006470"/>
                  <a:gd name="connsiteX268" fmla="*/ 3601854 w 6006665"/>
                  <a:gd name="connsiteY268" fmla="*/ 2361090 h 3006470"/>
                  <a:gd name="connsiteX269" fmla="*/ 3545995 w 6006665"/>
                  <a:gd name="connsiteY269" fmla="*/ 2339606 h 3006470"/>
                  <a:gd name="connsiteX270" fmla="*/ 3506955 w 6006665"/>
                  <a:gd name="connsiteY270" fmla="*/ 2345183 h 3006470"/>
                  <a:gd name="connsiteX271" fmla="*/ 3463779 w 6006665"/>
                  <a:gd name="connsiteY271" fmla="*/ 2354273 h 3006470"/>
                  <a:gd name="connsiteX272" fmla="*/ 3431964 w 6006665"/>
                  <a:gd name="connsiteY272" fmla="*/ 2381542 h 3006470"/>
                  <a:gd name="connsiteX273" fmla="*/ 3452416 w 6006665"/>
                  <a:gd name="connsiteY273" fmla="*/ 2397450 h 3006470"/>
                  <a:gd name="connsiteX274" fmla="*/ 3452416 w 6006665"/>
                  <a:gd name="connsiteY274" fmla="*/ 2429264 h 3006470"/>
                  <a:gd name="connsiteX275" fmla="*/ 3431964 w 6006665"/>
                  <a:gd name="connsiteY275" fmla="*/ 2451989 h 3006470"/>
                  <a:gd name="connsiteX276" fmla="*/ 3400150 w 6006665"/>
                  <a:gd name="connsiteY276" fmla="*/ 2511073 h 3006470"/>
                  <a:gd name="connsiteX277" fmla="*/ 3400150 w 6006665"/>
                  <a:gd name="connsiteY277" fmla="*/ 2538343 h 3006470"/>
                  <a:gd name="connsiteX278" fmla="*/ 3350155 w 6006665"/>
                  <a:gd name="connsiteY278" fmla="*/ 2570157 h 3006470"/>
                  <a:gd name="connsiteX279" fmla="*/ 3342342 w 6006665"/>
                  <a:gd name="connsiteY279" fmla="*/ 2567553 h 3006470"/>
                  <a:gd name="connsiteX280" fmla="*/ 3338249 w 6006665"/>
                  <a:gd name="connsiteY280" fmla="*/ 2570157 h 3006470"/>
                  <a:gd name="connsiteX281" fmla="*/ 3290527 w 6006665"/>
                  <a:gd name="connsiteY281" fmla="*/ 2554250 h 3006470"/>
                  <a:gd name="connsiteX282" fmla="*/ 3259257 w 6006665"/>
                  <a:gd name="connsiteY282" fmla="*/ 2554250 h 3006470"/>
                  <a:gd name="connsiteX283" fmla="*/ 3247350 w 6006665"/>
                  <a:gd name="connsiteY283" fmla="*/ 2554250 h 3006470"/>
                  <a:gd name="connsiteX284" fmla="*/ 3231443 w 6006665"/>
                  <a:gd name="connsiteY284" fmla="*/ 2538343 h 3006470"/>
                  <a:gd name="connsiteX285" fmla="*/ 3213271 w 6006665"/>
                  <a:gd name="connsiteY285" fmla="*/ 2533799 h 3006470"/>
                  <a:gd name="connsiteX286" fmla="*/ 3168359 w 6006665"/>
                  <a:gd name="connsiteY286" fmla="*/ 2570157 h 3006470"/>
                  <a:gd name="connsiteX287" fmla="*/ 3120637 w 6006665"/>
                  <a:gd name="connsiteY287" fmla="*/ 2581519 h 3006470"/>
                  <a:gd name="connsiteX288" fmla="*/ 3082005 w 6006665"/>
                  <a:gd name="connsiteY288" fmla="*/ 2597427 h 3006470"/>
                  <a:gd name="connsiteX289" fmla="*/ 3074460 w 6006665"/>
                  <a:gd name="connsiteY289" fmla="*/ 2595630 h 3006470"/>
                  <a:gd name="connsiteX290" fmla="*/ 3070098 w 6006665"/>
                  <a:gd name="connsiteY290" fmla="*/ 2597427 h 3006470"/>
                  <a:gd name="connsiteX291" fmla="*/ 3022376 w 6006665"/>
                  <a:gd name="connsiteY291" fmla="*/ 2586064 h 3006470"/>
                  <a:gd name="connsiteX292" fmla="*/ 3000196 w 6006665"/>
                  <a:gd name="connsiteY292" fmla="*/ 2586064 h 3006470"/>
                  <a:gd name="connsiteX293" fmla="*/ 2988289 w 6006665"/>
                  <a:gd name="connsiteY293" fmla="*/ 2586064 h 3006470"/>
                  <a:gd name="connsiteX294" fmla="*/ 2967837 w 6006665"/>
                  <a:gd name="connsiteY294" fmla="*/ 2554250 h 3006470"/>
                  <a:gd name="connsiteX295" fmla="*/ 2929205 w 6006665"/>
                  <a:gd name="connsiteY295" fmla="*/ 2526980 h 3006470"/>
                  <a:gd name="connsiteX296" fmla="*/ 2902153 w 6006665"/>
                  <a:gd name="connsiteY296" fmla="*/ 2523116 h 3006470"/>
                  <a:gd name="connsiteX297" fmla="*/ 2861576 w 6006665"/>
                  <a:gd name="connsiteY297" fmla="*/ 2526980 h 3006470"/>
                  <a:gd name="connsiteX298" fmla="*/ 2822944 w 6006665"/>
                  <a:gd name="connsiteY298" fmla="*/ 2538343 h 3006470"/>
                  <a:gd name="connsiteX299" fmla="*/ 2818139 w 6006665"/>
                  <a:gd name="connsiteY299" fmla="*/ 2536254 h 3006470"/>
                  <a:gd name="connsiteX300" fmla="*/ 2811037 w 6006665"/>
                  <a:gd name="connsiteY300" fmla="*/ 2538343 h 3006470"/>
                  <a:gd name="connsiteX301" fmla="*/ 2758770 w 6006665"/>
                  <a:gd name="connsiteY301" fmla="*/ 2515618 h 3006470"/>
                  <a:gd name="connsiteX302" fmla="*/ 2751953 w 6006665"/>
                  <a:gd name="connsiteY302" fmla="*/ 2472441 h 3006470"/>
                  <a:gd name="connsiteX303" fmla="*/ 2708776 w 6006665"/>
                  <a:gd name="connsiteY303" fmla="*/ 2456534 h 3006470"/>
                  <a:gd name="connsiteX304" fmla="*/ 2676962 w 6006665"/>
                  <a:gd name="connsiteY304" fmla="*/ 2451989 h 3006470"/>
                  <a:gd name="connsiteX305" fmla="*/ 2642534 w 6006665"/>
                  <a:gd name="connsiteY305" fmla="*/ 2430245 h 3006470"/>
                  <a:gd name="connsiteX306" fmla="*/ 2609333 w 6006665"/>
                  <a:gd name="connsiteY306" fmla="*/ 2488348 h 3006470"/>
                  <a:gd name="connsiteX307" fmla="*/ 2625240 w 6006665"/>
                  <a:gd name="connsiteY307" fmla="*/ 2522435 h 3006470"/>
                  <a:gd name="connsiteX308" fmla="*/ 2586608 w 6006665"/>
                  <a:gd name="connsiteY308" fmla="*/ 2558795 h 3006470"/>
                  <a:gd name="connsiteX309" fmla="*/ 2577105 w 6006665"/>
                  <a:gd name="connsiteY309" fmla="*/ 2556532 h 3006470"/>
                  <a:gd name="connsiteX310" fmla="*/ 2574701 w 6006665"/>
                  <a:gd name="connsiteY310" fmla="*/ 2558795 h 3006470"/>
                  <a:gd name="connsiteX311" fmla="*/ 2526979 w 6006665"/>
                  <a:gd name="connsiteY311" fmla="*/ 2547432 h 3006470"/>
                  <a:gd name="connsiteX312" fmla="*/ 2490620 w 6006665"/>
                  <a:gd name="connsiteY312" fmla="*/ 2542887 h 3006470"/>
                  <a:gd name="connsiteX313" fmla="*/ 2463350 w 6006665"/>
                  <a:gd name="connsiteY313" fmla="*/ 2515618 h 3006470"/>
                  <a:gd name="connsiteX314" fmla="*/ 2436625 w 6006665"/>
                  <a:gd name="connsiteY314" fmla="*/ 2515618 h 3006470"/>
                  <a:gd name="connsiteX315" fmla="*/ 2424718 w 6006665"/>
                  <a:gd name="connsiteY315" fmla="*/ 2515618 h 3006470"/>
                  <a:gd name="connsiteX316" fmla="*/ 2398858 w 6006665"/>
                  <a:gd name="connsiteY316" fmla="*/ 2502687 h 3006470"/>
                  <a:gd name="connsiteX317" fmla="*/ 2350272 w 6006665"/>
                  <a:gd name="connsiteY317" fmla="*/ 2526980 h 3006470"/>
                  <a:gd name="connsiteX318" fmla="*/ 2282098 w 6006665"/>
                  <a:gd name="connsiteY318" fmla="*/ 2574702 h 3006470"/>
                  <a:gd name="connsiteX319" fmla="*/ 2238921 w 6006665"/>
                  <a:gd name="connsiteY319" fmla="*/ 2586064 h 3006470"/>
                  <a:gd name="connsiteX320" fmla="*/ 2227559 w 6006665"/>
                  <a:gd name="connsiteY320" fmla="*/ 2590609 h 3006470"/>
                  <a:gd name="connsiteX321" fmla="*/ 2225178 w 6006665"/>
                  <a:gd name="connsiteY321" fmla="*/ 2586799 h 3006470"/>
                  <a:gd name="connsiteX322" fmla="*/ 2215652 w 6006665"/>
                  <a:gd name="connsiteY322" fmla="*/ 2590609 h 3006470"/>
                  <a:gd name="connsiteX323" fmla="*/ 2193596 w 6006665"/>
                  <a:gd name="connsiteY323" fmla="*/ 2555320 h 3006470"/>
                  <a:gd name="connsiteX324" fmla="*/ 2157112 w 6006665"/>
                  <a:gd name="connsiteY324" fmla="*/ 2558795 h 3006470"/>
                  <a:gd name="connsiteX325" fmla="*/ 2156291 w 6006665"/>
                  <a:gd name="connsiteY325" fmla="*/ 2557739 h 3006470"/>
                  <a:gd name="connsiteX326" fmla="*/ 2145205 w 6006665"/>
                  <a:gd name="connsiteY326" fmla="*/ 2558795 h 3006470"/>
                  <a:gd name="connsiteX327" fmla="*/ 2129298 w 6006665"/>
                  <a:gd name="connsiteY327" fmla="*/ 2538343 h 3006470"/>
                  <a:gd name="connsiteX328" fmla="*/ 2102029 w 6006665"/>
                  <a:gd name="connsiteY328" fmla="*/ 2526980 h 3006470"/>
                  <a:gd name="connsiteX329" fmla="*/ 2086121 w 6006665"/>
                  <a:gd name="connsiteY329" fmla="*/ 2495166 h 3006470"/>
                  <a:gd name="connsiteX330" fmla="*/ 2070005 w 6006665"/>
                  <a:gd name="connsiteY330" fmla="*/ 2486212 h 3006470"/>
                  <a:gd name="connsiteX331" fmla="*/ 2027582 w 6006665"/>
                  <a:gd name="connsiteY331" fmla="*/ 2499711 h 3006470"/>
                  <a:gd name="connsiteX332" fmla="*/ 2023845 w 6006665"/>
                  <a:gd name="connsiteY332" fmla="*/ 2497111 h 3006470"/>
                  <a:gd name="connsiteX333" fmla="*/ 2015675 w 6006665"/>
                  <a:gd name="connsiteY333" fmla="*/ 2499711 h 3006470"/>
                  <a:gd name="connsiteX334" fmla="*/ 1971363 w 6006665"/>
                  <a:gd name="connsiteY334" fmla="*/ 2468885 h 3006470"/>
                  <a:gd name="connsiteX335" fmla="*/ 1952591 w 6006665"/>
                  <a:gd name="connsiteY335" fmla="*/ 2495166 h 3006470"/>
                  <a:gd name="connsiteX336" fmla="*/ 1947518 w 6006665"/>
                  <a:gd name="connsiteY336" fmla="*/ 2485599 h 3006470"/>
                  <a:gd name="connsiteX337" fmla="*/ 1940684 w 6006665"/>
                  <a:gd name="connsiteY337" fmla="*/ 2495166 h 3006470"/>
                  <a:gd name="connsiteX338" fmla="*/ 1861147 w 6006665"/>
                  <a:gd name="connsiteY338" fmla="*/ 2345183 h 3006470"/>
                  <a:gd name="connsiteX339" fmla="*/ 1811153 w 6006665"/>
                  <a:gd name="connsiteY339" fmla="*/ 2295189 h 3006470"/>
                  <a:gd name="connsiteX340" fmla="*/ 1813950 w 6006665"/>
                  <a:gd name="connsiteY340" fmla="*/ 2292043 h 3006470"/>
                  <a:gd name="connsiteX341" fmla="*/ 1748069 w 6006665"/>
                  <a:gd name="connsiteY341" fmla="*/ 2333821 h 3006470"/>
                  <a:gd name="connsiteX342" fmla="*/ 1711709 w 6006665"/>
                  <a:gd name="connsiteY342" fmla="*/ 2338366 h 3006470"/>
                  <a:gd name="connsiteX343" fmla="*/ 1711926 w 6006665"/>
                  <a:gd name="connsiteY343" fmla="*/ 2336850 h 3006470"/>
                  <a:gd name="connsiteX344" fmla="*/ 1699803 w 6006665"/>
                  <a:gd name="connsiteY344" fmla="*/ 2338366 h 3006470"/>
                  <a:gd name="connsiteX345" fmla="*/ 1704347 w 6006665"/>
                  <a:gd name="connsiteY345" fmla="*/ 2306551 h 3006470"/>
                  <a:gd name="connsiteX346" fmla="*/ 1662460 w 6006665"/>
                  <a:gd name="connsiteY346" fmla="*/ 2288600 h 3006470"/>
                  <a:gd name="connsiteX347" fmla="*/ 1629901 w 6006665"/>
                  <a:gd name="connsiteY347" fmla="*/ 2302006 h 3006470"/>
                  <a:gd name="connsiteX348" fmla="*/ 1629300 w 6006665"/>
                  <a:gd name="connsiteY348" fmla="*/ 2297351 h 3006470"/>
                  <a:gd name="connsiteX349" fmla="*/ 1617994 w 6006665"/>
                  <a:gd name="connsiteY349" fmla="*/ 2302006 h 3006470"/>
                  <a:gd name="connsiteX350" fmla="*/ 1608904 w 6006665"/>
                  <a:gd name="connsiteY350" fmla="*/ 2231560 h 3006470"/>
                  <a:gd name="connsiteX351" fmla="*/ 1552684 w 6006665"/>
                  <a:gd name="connsiteY351" fmla="*/ 2221867 h 3006470"/>
                  <a:gd name="connsiteX352" fmla="*/ 1518550 w 6006665"/>
                  <a:gd name="connsiteY352" fmla="*/ 2247467 h 3006470"/>
                  <a:gd name="connsiteX353" fmla="*/ 1425379 w 6006665"/>
                  <a:gd name="connsiteY353" fmla="*/ 2267919 h 3006470"/>
                  <a:gd name="connsiteX354" fmla="*/ 1409472 w 6006665"/>
                  <a:gd name="connsiteY354" fmla="*/ 2286099 h 3006470"/>
                  <a:gd name="connsiteX355" fmla="*/ 1270852 w 6006665"/>
                  <a:gd name="connsiteY355" fmla="*/ 2306551 h 3006470"/>
                  <a:gd name="connsiteX356" fmla="*/ 1254945 w 6006665"/>
                  <a:gd name="connsiteY356" fmla="*/ 2327003 h 3006470"/>
                  <a:gd name="connsiteX357" fmla="*/ 1282214 w 6006665"/>
                  <a:gd name="connsiteY357" fmla="*/ 2370180 h 3006470"/>
                  <a:gd name="connsiteX358" fmla="*/ 1243582 w 6006665"/>
                  <a:gd name="connsiteY358" fmla="*/ 2386087 h 3006470"/>
                  <a:gd name="connsiteX359" fmla="*/ 1254945 w 6006665"/>
                  <a:gd name="connsiteY359" fmla="*/ 2404267 h 3006470"/>
                  <a:gd name="connsiteX360" fmla="*/ 1216313 w 6006665"/>
                  <a:gd name="connsiteY360" fmla="*/ 2429264 h 3006470"/>
                  <a:gd name="connsiteX361" fmla="*/ 1275397 w 6006665"/>
                  <a:gd name="connsiteY361" fmla="*/ 2472441 h 3006470"/>
                  <a:gd name="connsiteX362" fmla="*/ 1270852 w 6006665"/>
                  <a:gd name="connsiteY362" fmla="*/ 2499711 h 3006470"/>
                  <a:gd name="connsiteX363" fmla="*/ 1259108 w 6006665"/>
                  <a:gd name="connsiteY363" fmla="*/ 2498732 h 3006470"/>
                  <a:gd name="connsiteX364" fmla="*/ 1258945 w 6006665"/>
                  <a:gd name="connsiteY364" fmla="*/ 2499711 h 3006470"/>
                  <a:gd name="connsiteX365" fmla="*/ 1215644 w 6006665"/>
                  <a:gd name="connsiteY365" fmla="*/ 2496102 h 3006470"/>
                  <a:gd name="connsiteX366" fmla="*/ 1204950 w 6006665"/>
                  <a:gd name="connsiteY366" fmla="*/ 2511073 h 3006470"/>
                  <a:gd name="connsiteX367" fmla="*/ 1196495 w 6006665"/>
                  <a:gd name="connsiteY367" fmla="*/ 2506241 h 3006470"/>
                  <a:gd name="connsiteX368" fmla="*/ 1193043 w 6006665"/>
                  <a:gd name="connsiteY368" fmla="*/ 2511073 h 3006470"/>
                  <a:gd name="connsiteX369" fmla="*/ 1145322 w 6006665"/>
                  <a:gd name="connsiteY369" fmla="*/ 2483803 h 3006470"/>
                  <a:gd name="connsiteX370" fmla="*/ 1098145 w 6006665"/>
                  <a:gd name="connsiteY370" fmla="*/ 2483803 h 3006470"/>
                  <a:gd name="connsiteX371" fmla="*/ 1061785 w 6006665"/>
                  <a:gd name="connsiteY371" fmla="*/ 2511073 h 3006470"/>
                  <a:gd name="connsiteX372" fmla="*/ 1055322 w 6006665"/>
                  <a:gd name="connsiteY372" fmla="*/ 2506990 h 3006470"/>
                  <a:gd name="connsiteX373" fmla="*/ 1049878 w 6006665"/>
                  <a:gd name="connsiteY373" fmla="*/ 2511073 h 3006470"/>
                  <a:gd name="connsiteX374" fmla="*/ 1006701 w 6006665"/>
                  <a:gd name="connsiteY374" fmla="*/ 2483803 h 3006470"/>
                  <a:gd name="connsiteX375" fmla="*/ 924893 w 6006665"/>
                  <a:gd name="connsiteY375" fmla="*/ 2447444 h 3006470"/>
                  <a:gd name="connsiteX376" fmla="*/ 877716 w 6006665"/>
                  <a:gd name="connsiteY376" fmla="*/ 2447444 h 3006470"/>
                  <a:gd name="connsiteX377" fmla="*/ 802724 w 6006665"/>
                  <a:gd name="connsiteY377" fmla="*/ 2511073 h 3006470"/>
                  <a:gd name="connsiteX378" fmla="*/ 798179 w 6006665"/>
                  <a:gd name="connsiteY378" fmla="*/ 2554250 h 3006470"/>
                  <a:gd name="connsiteX379" fmla="*/ 787406 w 6006665"/>
                  <a:gd name="connsiteY379" fmla="*/ 2543477 h 3006470"/>
                  <a:gd name="connsiteX380" fmla="*/ 786272 w 6006665"/>
                  <a:gd name="connsiteY380" fmla="*/ 2554250 h 3006470"/>
                  <a:gd name="connsiteX381" fmla="*/ 756063 w 6006665"/>
                  <a:gd name="connsiteY381" fmla="*/ 2524040 h 3006470"/>
                  <a:gd name="connsiteX382" fmla="*/ 732278 w 6006665"/>
                  <a:gd name="connsiteY382" fmla="*/ 2581519 h 3006470"/>
                  <a:gd name="connsiteX383" fmla="*/ 743640 w 6006665"/>
                  <a:gd name="connsiteY383" fmla="*/ 2590609 h 3006470"/>
                  <a:gd name="connsiteX384" fmla="*/ 723188 w 6006665"/>
                  <a:gd name="connsiteY384" fmla="*/ 2633786 h 3006470"/>
                  <a:gd name="connsiteX385" fmla="*/ 747026 w 6006665"/>
                  <a:gd name="connsiteY385" fmla="*/ 2670627 h 3006470"/>
                  <a:gd name="connsiteX386" fmla="*/ 763548 w 6006665"/>
                  <a:gd name="connsiteY386" fmla="*/ 2667873 h 3006470"/>
                  <a:gd name="connsiteX387" fmla="*/ 764871 w 6006665"/>
                  <a:gd name="connsiteY387" fmla="*/ 2669637 h 3006470"/>
                  <a:gd name="connsiteX388" fmla="*/ 775455 w 6006665"/>
                  <a:gd name="connsiteY388" fmla="*/ 2667873 h 3006470"/>
                  <a:gd name="connsiteX389" fmla="*/ 802724 w 6006665"/>
                  <a:gd name="connsiteY389" fmla="*/ 2704232 h 3006470"/>
                  <a:gd name="connsiteX390" fmla="*/ 798179 w 6006665"/>
                  <a:gd name="connsiteY390" fmla="*/ 2731502 h 3006470"/>
                  <a:gd name="connsiteX391" fmla="*/ 818632 w 6006665"/>
                  <a:gd name="connsiteY391" fmla="*/ 2742864 h 3006470"/>
                  <a:gd name="connsiteX392" fmla="*/ 802724 w 6006665"/>
                  <a:gd name="connsiteY392" fmla="*/ 2774679 h 3006470"/>
                  <a:gd name="connsiteX393" fmla="*/ 766365 w 6006665"/>
                  <a:gd name="connsiteY393" fmla="*/ 2779224 h 3006470"/>
                  <a:gd name="connsiteX394" fmla="*/ 727733 w 6006665"/>
                  <a:gd name="connsiteY394" fmla="*/ 2838308 h 3006470"/>
                  <a:gd name="connsiteX395" fmla="*/ 759548 w 6006665"/>
                  <a:gd name="connsiteY395" fmla="*/ 2881485 h 3006470"/>
                  <a:gd name="connsiteX396" fmla="*/ 759548 w 6006665"/>
                  <a:gd name="connsiteY396" fmla="*/ 2920116 h 3006470"/>
                  <a:gd name="connsiteX397" fmla="*/ 798179 w 6006665"/>
                  <a:gd name="connsiteY397" fmla="*/ 2979201 h 3006470"/>
                  <a:gd name="connsiteX398" fmla="*/ 775455 w 6006665"/>
                  <a:gd name="connsiteY398" fmla="*/ 2995108 h 3006470"/>
                  <a:gd name="connsiteX399" fmla="*/ 770910 w 6006665"/>
                  <a:gd name="connsiteY399" fmla="*/ 3006470 h 3006470"/>
                  <a:gd name="connsiteX400" fmla="*/ 759003 w 6006665"/>
                  <a:gd name="connsiteY400" fmla="*/ 3006470 h 3006470"/>
                  <a:gd name="connsiteX401" fmla="*/ 755003 w 6006665"/>
                  <a:gd name="connsiteY401" fmla="*/ 3006470 h 3006470"/>
                  <a:gd name="connsiteX402" fmla="*/ 743096 w 6006665"/>
                  <a:gd name="connsiteY402" fmla="*/ 3006470 h 3006470"/>
                  <a:gd name="connsiteX403" fmla="*/ 715826 w 6006665"/>
                  <a:gd name="connsiteY403" fmla="*/ 2972383 h 3006470"/>
                  <a:gd name="connsiteX404" fmla="*/ 704464 w 6006665"/>
                  <a:gd name="connsiteY404" fmla="*/ 2972383 h 3006470"/>
                  <a:gd name="connsiteX405" fmla="*/ 684012 w 6006665"/>
                  <a:gd name="connsiteY405" fmla="*/ 2963293 h 3006470"/>
                  <a:gd name="connsiteX406" fmla="*/ 672649 w 6006665"/>
                  <a:gd name="connsiteY406" fmla="*/ 2940569 h 3006470"/>
                  <a:gd name="connsiteX407" fmla="*/ 645222 w 6006665"/>
                  <a:gd name="connsiteY407" fmla="*/ 2932732 h 3006470"/>
                  <a:gd name="connsiteX408" fmla="*/ 625472 w 6006665"/>
                  <a:gd name="connsiteY408" fmla="*/ 2936024 h 3006470"/>
                  <a:gd name="connsiteX409" fmla="*/ 623771 w 6006665"/>
                  <a:gd name="connsiteY409" fmla="*/ 2934323 h 3006470"/>
                  <a:gd name="connsiteX410" fmla="*/ 613565 w 6006665"/>
                  <a:gd name="connsiteY410" fmla="*/ 2936024 h 3006470"/>
                  <a:gd name="connsiteX411" fmla="*/ 609020 w 6006665"/>
                  <a:gd name="connsiteY411" fmla="*/ 2931479 h 3006470"/>
                  <a:gd name="connsiteX412" fmla="*/ 559026 w 6006665"/>
                  <a:gd name="connsiteY412" fmla="*/ 2904209 h 3006470"/>
                  <a:gd name="connsiteX413" fmla="*/ 506760 w 6006665"/>
                  <a:gd name="connsiteY413" fmla="*/ 2897392 h 3006470"/>
                  <a:gd name="connsiteX414" fmla="*/ 483280 w 6006665"/>
                  <a:gd name="connsiteY414" fmla="*/ 2890683 h 3006470"/>
                  <a:gd name="connsiteX415" fmla="*/ 480035 w 6006665"/>
                  <a:gd name="connsiteY415" fmla="*/ 2892847 h 3006470"/>
                  <a:gd name="connsiteX416" fmla="*/ 475042 w 6006665"/>
                  <a:gd name="connsiteY416" fmla="*/ 2888329 h 3006470"/>
                  <a:gd name="connsiteX417" fmla="*/ 474945 w 6006665"/>
                  <a:gd name="connsiteY417" fmla="*/ 2888302 h 3006470"/>
                  <a:gd name="connsiteX418" fmla="*/ 468128 w 6006665"/>
                  <a:gd name="connsiteY418" fmla="*/ 2892847 h 3006470"/>
                  <a:gd name="connsiteX419" fmla="*/ 420406 w 6006665"/>
                  <a:gd name="connsiteY419" fmla="*/ 2849670 h 3006470"/>
                  <a:gd name="connsiteX420" fmla="*/ 381774 w 6006665"/>
                  <a:gd name="connsiteY420" fmla="*/ 2833763 h 3006470"/>
                  <a:gd name="connsiteX421" fmla="*/ 349960 w 6006665"/>
                  <a:gd name="connsiteY421" fmla="*/ 2801948 h 3006470"/>
                  <a:gd name="connsiteX422" fmla="*/ 377229 w 6006665"/>
                  <a:gd name="connsiteY422" fmla="*/ 2795131 h 3006470"/>
                  <a:gd name="connsiteX423" fmla="*/ 404499 w 6006665"/>
                  <a:gd name="connsiteY423" fmla="*/ 2747409 h 3006470"/>
                  <a:gd name="connsiteX424" fmla="*/ 388591 w 6006665"/>
                  <a:gd name="connsiteY424" fmla="*/ 2731502 h 3006470"/>
                  <a:gd name="connsiteX425" fmla="*/ 440858 w 6006665"/>
                  <a:gd name="connsiteY425" fmla="*/ 2704232 h 3006470"/>
                  <a:gd name="connsiteX426" fmla="*/ 440858 w 6006665"/>
                  <a:gd name="connsiteY426" fmla="*/ 2701176 h 3006470"/>
                  <a:gd name="connsiteX427" fmla="*/ 416406 w 6006665"/>
                  <a:gd name="connsiteY427" fmla="*/ 2704232 h 3006470"/>
                  <a:gd name="connsiteX428" fmla="*/ 416406 w 6006665"/>
                  <a:gd name="connsiteY428" fmla="*/ 2702744 h 3006470"/>
                  <a:gd name="connsiteX429" fmla="*/ 404499 w 6006665"/>
                  <a:gd name="connsiteY429" fmla="*/ 2704232 h 3006470"/>
                  <a:gd name="connsiteX430" fmla="*/ 404499 w 6006665"/>
                  <a:gd name="connsiteY430" fmla="*/ 2683780 h 3006470"/>
                  <a:gd name="connsiteX431" fmla="*/ 424951 w 6006665"/>
                  <a:gd name="connsiteY431" fmla="*/ 2667873 h 3006470"/>
                  <a:gd name="connsiteX432" fmla="*/ 463583 w 6006665"/>
                  <a:gd name="connsiteY432" fmla="*/ 2661056 h 3006470"/>
                  <a:gd name="connsiteX433" fmla="*/ 468128 w 6006665"/>
                  <a:gd name="connsiteY433" fmla="*/ 2645148 h 3006470"/>
                  <a:gd name="connsiteX434" fmla="*/ 456765 w 6006665"/>
                  <a:gd name="connsiteY434" fmla="*/ 2613334 h 3006470"/>
                  <a:gd name="connsiteX435" fmla="*/ 474945 w 6006665"/>
                  <a:gd name="connsiteY435" fmla="*/ 2586064 h 3006470"/>
                  <a:gd name="connsiteX436" fmla="*/ 474945 w 6006665"/>
                  <a:gd name="connsiteY436" fmla="*/ 2565612 h 3006470"/>
                  <a:gd name="connsiteX437" fmla="*/ 420406 w 6006665"/>
                  <a:gd name="connsiteY437" fmla="*/ 2547432 h 3006470"/>
                  <a:gd name="connsiteX438" fmla="*/ 409588 w 6006665"/>
                  <a:gd name="connsiteY438" fmla="*/ 2547432 h 3006470"/>
                  <a:gd name="connsiteX439" fmla="*/ 397681 w 6006665"/>
                  <a:gd name="connsiteY439" fmla="*/ 2547432 h 3006470"/>
                  <a:gd name="connsiteX440" fmla="*/ 379485 w 6006665"/>
                  <a:gd name="connsiteY440" fmla="*/ 2525193 h 3006470"/>
                  <a:gd name="connsiteX441" fmla="*/ 357322 w 6006665"/>
                  <a:gd name="connsiteY441" fmla="*/ 2531525 h 3006470"/>
                  <a:gd name="connsiteX442" fmla="*/ 352842 w 6006665"/>
                  <a:gd name="connsiteY442" fmla="*/ 2529403 h 3006470"/>
                  <a:gd name="connsiteX443" fmla="*/ 345415 w 6006665"/>
                  <a:gd name="connsiteY443" fmla="*/ 2531525 h 3006470"/>
                  <a:gd name="connsiteX444" fmla="*/ 302238 w 6006665"/>
                  <a:gd name="connsiteY444" fmla="*/ 2511073 h 3006470"/>
                  <a:gd name="connsiteX445" fmla="*/ 302238 w 6006665"/>
                  <a:gd name="connsiteY445" fmla="*/ 2499711 h 3006470"/>
                  <a:gd name="connsiteX446" fmla="*/ 286331 w 6006665"/>
                  <a:gd name="connsiteY446" fmla="*/ 2472441 h 3006470"/>
                  <a:gd name="connsiteX447" fmla="*/ 270968 w 6006665"/>
                  <a:gd name="connsiteY447" fmla="*/ 2472441 h 3006470"/>
                  <a:gd name="connsiteX448" fmla="*/ 259061 w 6006665"/>
                  <a:gd name="connsiteY448" fmla="*/ 2472441 h 3006470"/>
                  <a:gd name="connsiteX449" fmla="*/ 254516 w 6006665"/>
                  <a:gd name="connsiteY449" fmla="*/ 2456534 h 3006470"/>
                  <a:gd name="connsiteX450" fmla="*/ 263606 w 6006665"/>
                  <a:gd name="connsiteY450" fmla="*/ 2440627 h 3006470"/>
                  <a:gd name="connsiteX451" fmla="*/ 243991 w 6006665"/>
                  <a:gd name="connsiteY451" fmla="*/ 2410114 h 3006470"/>
                  <a:gd name="connsiteX452" fmla="*/ 216429 w 6006665"/>
                  <a:gd name="connsiteY452" fmla="*/ 2413357 h 3006470"/>
                  <a:gd name="connsiteX453" fmla="*/ 212956 w 6006665"/>
                  <a:gd name="connsiteY453" fmla="*/ 2412365 h 3006470"/>
                  <a:gd name="connsiteX454" fmla="*/ 204522 w 6006665"/>
                  <a:gd name="connsiteY454" fmla="*/ 2413357 h 3006470"/>
                  <a:gd name="connsiteX455" fmla="*/ 199623 w 6006665"/>
                  <a:gd name="connsiteY455" fmla="*/ 2411957 h 3006470"/>
                  <a:gd name="connsiteX456" fmla="*/ 195977 w 6006665"/>
                  <a:gd name="connsiteY456" fmla="*/ 2424719 h 3006470"/>
                  <a:gd name="connsiteX457" fmla="*/ 184968 w 6006665"/>
                  <a:gd name="connsiteY457" fmla="*/ 2421574 h 3006470"/>
                  <a:gd name="connsiteX458" fmla="*/ 184070 w 6006665"/>
                  <a:gd name="connsiteY458" fmla="*/ 2424719 h 3006470"/>
                  <a:gd name="connsiteX459" fmla="*/ 168163 w 6006665"/>
                  <a:gd name="connsiteY459" fmla="*/ 2420174 h 3006470"/>
                  <a:gd name="connsiteX460" fmla="*/ 156800 w 6006665"/>
                  <a:gd name="connsiteY460" fmla="*/ 2381542 h 3006470"/>
                  <a:gd name="connsiteX461" fmla="*/ 152255 w 6006665"/>
                  <a:gd name="connsiteY461" fmla="*/ 2365635 h 3006470"/>
                  <a:gd name="connsiteX462" fmla="*/ 156800 w 6006665"/>
                  <a:gd name="connsiteY462" fmla="*/ 2361090 h 3006470"/>
                  <a:gd name="connsiteX463" fmla="*/ 168707 w 6006665"/>
                  <a:gd name="connsiteY463" fmla="*/ 2361090 h 3006470"/>
                  <a:gd name="connsiteX464" fmla="*/ 188615 w 6006665"/>
                  <a:gd name="connsiteY464" fmla="*/ 2361090 h 3006470"/>
                  <a:gd name="connsiteX465" fmla="*/ 199977 w 6006665"/>
                  <a:gd name="connsiteY465" fmla="*/ 2349728 h 3006470"/>
                  <a:gd name="connsiteX466" fmla="*/ 188615 w 6006665"/>
                  <a:gd name="connsiteY466" fmla="*/ 2327003 h 3006470"/>
                  <a:gd name="connsiteX467" fmla="*/ 168163 w 6006665"/>
                  <a:gd name="connsiteY467" fmla="*/ 2317914 h 3006470"/>
                  <a:gd name="connsiteX468" fmla="*/ 168163 w 6006665"/>
                  <a:gd name="connsiteY468" fmla="*/ 2311096 h 3006470"/>
                  <a:gd name="connsiteX469" fmla="*/ 152255 w 6006665"/>
                  <a:gd name="connsiteY469" fmla="*/ 2295189 h 3006470"/>
                  <a:gd name="connsiteX470" fmla="*/ 129531 w 6006665"/>
                  <a:gd name="connsiteY470" fmla="*/ 2258829 h 3006470"/>
                  <a:gd name="connsiteX471" fmla="*/ 140893 w 6006665"/>
                  <a:gd name="connsiteY471" fmla="*/ 2236105 h 3006470"/>
                  <a:gd name="connsiteX472" fmla="*/ 136348 w 6006665"/>
                  <a:gd name="connsiteY472" fmla="*/ 2208835 h 3006470"/>
                  <a:gd name="connsiteX473" fmla="*/ 103789 w 6006665"/>
                  <a:gd name="connsiteY473" fmla="*/ 2195428 h 3006470"/>
                  <a:gd name="connsiteX474" fmla="*/ 93716 w 6006665"/>
                  <a:gd name="connsiteY474" fmla="*/ 2199745 h 3006470"/>
                  <a:gd name="connsiteX475" fmla="*/ 91868 w 6006665"/>
                  <a:gd name="connsiteY475" fmla="*/ 2195434 h 3006470"/>
                  <a:gd name="connsiteX476" fmla="*/ 81809 w 6006665"/>
                  <a:gd name="connsiteY476" fmla="*/ 2199745 h 3006470"/>
                  <a:gd name="connsiteX477" fmla="*/ 74992 w 6006665"/>
                  <a:gd name="connsiteY477" fmla="*/ 2183838 h 3006470"/>
                  <a:gd name="connsiteX478" fmla="*/ 34087 w 6006665"/>
                  <a:gd name="connsiteY478" fmla="*/ 2172476 h 3006470"/>
                  <a:gd name="connsiteX479" fmla="*/ 22725 w 6006665"/>
                  <a:gd name="connsiteY479" fmla="*/ 2129299 h 3006470"/>
                  <a:gd name="connsiteX480" fmla="*/ 22725 w 6006665"/>
                  <a:gd name="connsiteY480" fmla="*/ 2097484 h 3006470"/>
                  <a:gd name="connsiteX481" fmla="*/ 0 w 6006665"/>
                  <a:gd name="connsiteY481" fmla="*/ 2081577 h 3006470"/>
                  <a:gd name="connsiteX482" fmla="*/ 15907 w 6006665"/>
                  <a:gd name="connsiteY482" fmla="*/ 2058853 h 3006470"/>
                  <a:gd name="connsiteX483" fmla="*/ 6818 w 6006665"/>
                  <a:gd name="connsiteY483" fmla="*/ 1995224 h 3006470"/>
                  <a:gd name="connsiteX484" fmla="*/ 34087 w 6006665"/>
                  <a:gd name="connsiteY484" fmla="*/ 1952047 h 3006470"/>
                  <a:gd name="connsiteX485" fmla="*/ 27270 w 6006665"/>
                  <a:gd name="connsiteY485" fmla="*/ 1940685 h 3006470"/>
                  <a:gd name="connsiteX486" fmla="*/ 88743 w 6006665"/>
                  <a:gd name="connsiteY486" fmla="*/ 1895954 h 3006470"/>
                  <a:gd name="connsiteX487" fmla="*/ 27270 w 6006665"/>
                  <a:gd name="connsiteY487" fmla="*/ 1865693 h 3006470"/>
                  <a:gd name="connsiteX488" fmla="*/ 79805 w 6006665"/>
                  <a:gd name="connsiteY488" fmla="*/ 1774684 h 3006470"/>
                  <a:gd name="connsiteX489" fmla="*/ 128972 w 6006665"/>
                  <a:gd name="connsiteY489" fmla="*/ 1737302 h 3006470"/>
                  <a:gd name="connsiteX490" fmla="*/ 162900 w 6006665"/>
                  <a:gd name="connsiteY490" fmla="*/ 1645034 h 3006470"/>
                  <a:gd name="connsiteX491" fmla="*/ 102261 w 6006665"/>
                  <a:gd name="connsiteY491" fmla="*/ 1629357 h 3006470"/>
                  <a:gd name="connsiteX492" fmla="*/ 118168 w 6006665"/>
                  <a:gd name="connsiteY492" fmla="*/ 1574818 h 3006470"/>
                  <a:gd name="connsiteX493" fmla="*/ 86354 w 6006665"/>
                  <a:gd name="connsiteY493" fmla="*/ 1511189 h 3006470"/>
                  <a:gd name="connsiteX494" fmla="*/ 109078 w 6006665"/>
                  <a:gd name="connsiteY494" fmla="*/ 1436197 h 3006470"/>
                  <a:gd name="connsiteX495" fmla="*/ 70447 w 6006665"/>
                  <a:gd name="connsiteY495" fmla="*/ 1333936 h 3006470"/>
                  <a:gd name="connsiteX496" fmla="*/ 102261 w 6006665"/>
                  <a:gd name="connsiteY496" fmla="*/ 1263490 h 3006470"/>
                  <a:gd name="connsiteX497" fmla="*/ 43177 w 6006665"/>
                  <a:gd name="connsiteY497" fmla="*/ 1197589 h 3006470"/>
                  <a:gd name="connsiteX498" fmla="*/ 49994 w 6006665"/>
                  <a:gd name="connsiteY498" fmla="*/ 1122597 h 3006470"/>
                  <a:gd name="connsiteX499" fmla="*/ 81809 w 6006665"/>
                  <a:gd name="connsiteY499" fmla="*/ 1118052 h 3006470"/>
                  <a:gd name="connsiteX500" fmla="*/ 145438 w 6006665"/>
                  <a:gd name="connsiteY500" fmla="*/ 1074876 h 3006470"/>
                  <a:gd name="connsiteX501" fmla="*/ 184070 w 6006665"/>
                  <a:gd name="connsiteY501" fmla="*/ 1036244 h 3006470"/>
                  <a:gd name="connsiteX502" fmla="*/ 189699 w 6006665"/>
                  <a:gd name="connsiteY502" fmla="*/ 1042522 h 3006470"/>
                  <a:gd name="connsiteX503" fmla="*/ 195977 w 6006665"/>
                  <a:gd name="connsiteY503" fmla="*/ 1036244 h 3006470"/>
                  <a:gd name="connsiteX504" fmla="*/ 255061 w 6006665"/>
                  <a:gd name="connsiteY504" fmla="*/ 1102145 h 3006470"/>
                  <a:gd name="connsiteX505" fmla="*/ 350504 w 6006665"/>
                  <a:gd name="connsiteY505" fmla="*/ 1122597 h 3006470"/>
                  <a:gd name="connsiteX506" fmla="*/ 454806 w 6006665"/>
                  <a:gd name="connsiteY506" fmla="*/ 1205729 h 3006470"/>
                  <a:gd name="connsiteX507" fmla="*/ 486621 w 6006665"/>
                  <a:gd name="connsiteY507" fmla="*/ 1283942 h 3006470"/>
                  <a:gd name="connsiteX508" fmla="*/ 523211 w 6006665"/>
                  <a:gd name="connsiteY508" fmla="*/ 1343026 h 3006470"/>
                  <a:gd name="connsiteX509" fmla="*/ 486852 w 6006665"/>
                  <a:gd name="connsiteY509" fmla="*/ 1397565 h 3006470"/>
                  <a:gd name="connsiteX510" fmla="*/ 420951 w 6006665"/>
                  <a:gd name="connsiteY510" fmla="*/ 1418018 h 3006470"/>
                  <a:gd name="connsiteX511" fmla="*/ 415909 w 6006665"/>
                  <a:gd name="connsiteY511" fmla="*/ 1415887 h 3006470"/>
                  <a:gd name="connsiteX512" fmla="*/ 409044 w 6006665"/>
                  <a:gd name="connsiteY512" fmla="*/ 1418018 h 3006470"/>
                  <a:gd name="connsiteX513" fmla="*/ 252950 w 6006665"/>
                  <a:gd name="connsiteY513" fmla="*/ 1352062 h 3006470"/>
                  <a:gd name="connsiteX514" fmla="*/ 268926 w 6006665"/>
                  <a:gd name="connsiteY514" fmla="*/ 1346738 h 3006470"/>
                  <a:gd name="connsiteX515" fmla="*/ 291420 w 6006665"/>
                  <a:gd name="connsiteY515" fmla="*/ 1429380 h 3006470"/>
                  <a:gd name="connsiteX516" fmla="*/ 291420 w 6006665"/>
                  <a:gd name="connsiteY516" fmla="*/ 1468012 h 3006470"/>
                  <a:gd name="connsiteX517" fmla="*/ 298238 w 6006665"/>
                  <a:gd name="connsiteY517" fmla="*/ 1554366 h 3006470"/>
                  <a:gd name="connsiteX518" fmla="*/ 345959 w 6006665"/>
                  <a:gd name="connsiteY518" fmla="*/ 1586180 h 3006470"/>
                  <a:gd name="connsiteX519" fmla="*/ 362087 w 6006665"/>
                  <a:gd name="connsiteY519" fmla="*/ 1595588 h 3006470"/>
                  <a:gd name="connsiteX520" fmla="*/ 365867 w 6006665"/>
                  <a:gd name="connsiteY520" fmla="*/ 1563455 h 3006470"/>
                  <a:gd name="connsiteX521" fmla="*/ 345415 w 6006665"/>
                  <a:gd name="connsiteY521" fmla="*/ 1527096 h 3006470"/>
                  <a:gd name="connsiteX522" fmla="*/ 365867 w 6006665"/>
                  <a:gd name="connsiteY522" fmla="*/ 1495281 h 3006470"/>
                  <a:gd name="connsiteX523" fmla="*/ 374560 w 6006665"/>
                  <a:gd name="connsiteY523" fmla="*/ 1500280 h 3006470"/>
                  <a:gd name="connsiteX524" fmla="*/ 377774 w 6006665"/>
                  <a:gd name="connsiteY524" fmla="*/ 1495281 h 3006470"/>
                  <a:gd name="connsiteX525" fmla="*/ 461933 w 6006665"/>
                  <a:gd name="connsiteY525" fmla="*/ 1543673 h 3006470"/>
                  <a:gd name="connsiteX526" fmla="*/ 484035 w 6006665"/>
                  <a:gd name="connsiteY526" fmla="*/ 1527096 h 3006470"/>
                  <a:gd name="connsiteX527" fmla="*/ 463583 w 6006665"/>
                  <a:gd name="connsiteY527" fmla="*/ 1461194 h 3006470"/>
                  <a:gd name="connsiteX528" fmla="*/ 549936 w 6006665"/>
                  <a:gd name="connsiteY528" fmla="*/ 1374841 h 3006470"/>
                  <a:gd name="connsiteX529" fmla="*/ 559742 w 6006665"/>
                  <a:gd name="connsiteY529" fmla="*/ 1376942 h 3006470"/>
                  <a:gd name="connsiteX530" fmla="*/ 561843 w 6006665"/>
                  <a:gd name="connsiteY530" fmla="*/ 1374841 h 3006470"/>
                  <a:gd name="connsiteX531" fmla="*/ 593658 w 6006665"/>
                  <a:gd name="connsiteY531" fmla="*/ 1381658 h 3006470"/>
                  <a:gd name="connsiteX532" fmla="*/ 620945 w 6006665"/>
                  <a:gd name="connsiteY532" fmla="*/ 1405535 h 3006470"/>
                  <a:gd name="connsiteX533" fmla="*/ 640835 w 6006665"/>
                  <a:gd name="connsiteY533" fmla="*/ 1349844 h 3006470"/>
                  <a:gd name="connsiteX534" fmla="*/ 609020 w 6006665"/>
                  <a:gd name="connsiteY534" fmla="*/ 1295305 h 3006470"/>
                  <a:gd name="connsiteX535" fmla="*/ 624928 w 6006665"/>
                  <a:gd name="connsiteY535" fmla="*/ 1236221 h 3006470"/>
                  <a:gd name="connsiteX536" fmla="*/ 597658 w 6006665"/>
                  <a:gd name="connsiteY536" fmla="*/ 1177136 h 3006470"/>
                  <a:gd name="connsiteX537" fmla="*/ 611562 w 6006665"/>
                  <a:gd name="connsiteY537" fmla="*/ 1181462 h 3006470"/>
                  <a:gd name="connsiteX538" fmla="*/ 609565 w 6006665"/>
                  <a:gd name="connsiteY538" fmla="*/ 1177136 h 3006470"/>
                  <a:gd name="connsiteX539" fmla="*/ 711826 w 6006665"/>
                  <a:gd name="connsiteY539" fmla="*/ 1208951 h 3006470"/>
                  <a:gd name="connsiteX540" fmla="*/ 732278 w 6006665"/>
                  <a:gd name="connsiteY540" fmla="*/ 1263490 h 3006470"/>
                  <a:gd name="connsiteX541" fmla="*/ 684556 w 6006665"/>
                  <a:gd name="connsiteY541" fmla="*/ 1274852 h 3006470"/>
                  <a:gd name="connsiteX542" fmla="*/ 684556 w 6006665"/>
                  <a:gd name="connsiteY542" fmla="*/ 1327119 h 3006470"/>
                  <a:gd name="connsiteX543" fmla="*/ 713309 w 6006665"/>
                  <a:gd name="connsiteY543" fmla="*/ 1355872 h 3006470"/>
                  <a:gd name="connsiteX544" fmla="*/ 763548 w 6006665"/>
                  <a:gd name="connsiteY544" fmla="*/ 1338481 h 3006470"/>
                  <a:gd name="connsiteX545" fmla="*/ 770365 w 6006665"/>
                  <a:gd name="connsiteY545" fmla="*/ 1279397 h 3006470"/>
                  <a:gd name="connsiteX546" fmla="*/ 845357 w 6006665"/>
                  <a:gd name="connsiteY546" fmla="*/ 1188761 h 3006470"/>
                  <a:gd name="connsiteX547" fmla="*/ 917728 w 6006665"/>
                  <a:gd name="connsiteY547" fmla="*/ 1145322 h 3006470"/>
                  <a:gd name="connsiteX548" fmla="*/ 918194 w 6006665"/>
                  <a:gd name="connsiteY548" fmla="*/ 1198147 h 3006470"/>
                  <a:gd name="connsiteX549" fmla="*/ 975937 w 6006665"/>
                  <a:gd name="connsiteY549" fmla="*/ 1115283 h 3006470"/>
                  <a:gd name="connsiteX550" fmla="*/ 1074397 w 6006665"/>
                  <a:gd name="connsiteY550" fmla="*/ 1141283 h 3006470"/>
                  <a:gd name="connsiteX551" fmla="*/ 979977 w 6006665"/>
                  <a:gd name="connsiteY551" fmla="*/ 1213496 h 3006470"/>
                  <a:gd name="connsiteX552" fmla="*/ 1012666 w 6006665"/>
                  <a:gd name="connsiteY552" fmla="*/ 1218657 h 3006470"/>
                  <a:gd name="connsiteX553" fmla="*/ 1038516 w 6006665"/>
                  <a:gd name="connsiteY553" fmla="*/ 1188499 h 3006470"/>
                  <a:gd name="connsiteX554" fmla="*/ 1050423 w 6006665"/>
                  <a:gd name="connsiteY554" fmla="*/ 1188499 h 3006470"/>
                  <a:gd name="connsiteX555" fmla="*/ 1108962 w 6006665"/>
                  <a:gd name="connsiteY555" fmla="*/ 1188499 h 3006470"/>
                  <a:gd name="connsiteX556" fmla="*/ 1161229 w 6006665"/>
                  <a:gd name="connsiteY556" fmla="*/ 1145322 h 3006470"/>
                  <a:gd name="connsiteX557" fmla="*/ 1165711 w 6006665"/>
                  <a:gd name="connsiteY557" fmla="*/ 1151456 h 3006470"/>
                  <a:gd name="connsiteX558" fmla="*/ 1160939 w 6006665"/>
                  <a:gd name="connsiteY558" fmla="*/ 1169715 h 3006470"/>
                  <a:gd name="connsiteX559" fmla="*/ 1210035 w 6006665"/>
                  <a:gd name="connsiteY559" fmla="*/ 1195815 h 3006470"/>
                  <a:gd name="connsiteX560" fmla="*/ 1247583 w 6006665"/>
                  <a:gd name="connsiteY560" fmla="*/ 1138505 h 3006470"/>
                  <a:gd name="connsiteX561" fmla="*/ 1211223 w 6006665"/>
                  <a:gd name="connsiteY561" fmla="*/ 1079421 h 3006470"/>
                  <a:gd name="connsiteX562" fmla="*/ 1227130 w 6006665"/>
                  <a:gd name="connsiteY562" fmla="*/ 1043061 h 3006470"/>
                  <a:gd name="connsiteX563" fmla="*/ 1237665 w 6006665"/>
                  <a:gd name="connsiteY563" fmla="*/ 1046199 h 3006470"/>
                  <a:gd name="connsiteX564" fmla="*/ 1251910 w 6006665"/>
                  <a:gd name="connsiteY564" fmla="*/ 1017311 h 3006470"/>
                  <a:gd name="connsiteX565" fmla="*/ 1345843 w 6006665"/>
                  <a:gd name="connsiteY565" fmla="*/ 1074876 h 3006470"/>
                  <a:gd name="connsiteX566" fmla="*/ 1400382 w 6006665"/>
                  <a:gd name="connsiteY566" fmla="*/ 1106690 h 3006470"/>
                  <a:gd name="connsiteX567" fmla="*/ 1519756 w 6006665"/>
                  <a:gd name="connsiteY567" fmla="*/ 1213274 h 3006470"/>
                  <a:gd name="connsiteX568" fmla="*/ 1543003 w 6006665"/>
                  <a:gd name="connsiteY568" fmla="*/ 1172592 h 3006470"/>
                  <a:gd name="connsiteX569" fmla="*/ 1506643 w 6006665"/>
                  <a:gd name="connsiteY569" fmla="*/ 1118052 h 3006470"/>
                  <a:gd name="connsiteX570" fmla="*/ 1506643 w 6006665"/>
                  <a:gd name="connsiteY570" fmla="*/ 1095328 h 3006470"/>
                  <a:gd name="connsiteX571" fmla="*/ 1463467 w 6006665"/>
                  <a:gd name="connsiteY571" fmla="*/ 1086238 h 3006470"/>
                  <a:gd name="connsiteX572" fmla="*/ 1472556 w 6006665"/>
                  <a:gd name="connsiteY572" fmla="*/ 1036244 h 3006470"/>
                  <a:gd name="connsiteX573" fmla="*/ 1452104 w 6006665"/>
                  <a:gd name="connsiteY573" fmla="*/ 949890 h 3006470"/>
                  <a:gd name="connsiteX574" fmla="*/ 1439230 w 6006665"/>
                  <a:gd name="connsiteY574" fmla="*/ 900656 h 3006470"/>
                  <a:gd name="connsiteX575" fmla="*/ 1496803 w 6006665"/>
                  <a:gd name="connsiteY575" fmla="*/ 806980 h 3006470"/>
                  <a:gd name="connsiteX576" fmla="*/ 1543003 w 6006665"/>
                  <a:gd name="connsiteY576" fmla="*/ 697647 h 3006470"/>
                  <a:gd name="connsiteX577" fmla="*/ 1570272 w 6006665"/>
                  <a:gd name="connsiteY577" fmla="*/ 677194 h 3006470"/>
                  <a:gd name="connsiteX578" fmla="*/ 1578688 w 6006665"/>
                  <a:gd name="connsiteY578" fmla="*/ 679813 h 3006470"/>
                  <a:gd name="connsiteX579" fmla="*/ 1620802 w 6006665"/>
                  <a:gd name="connsiteY579" fmla="*/ 660028 h 3006470"/>
                  <a:gd name="connsiteX580" fmla="*/ 1684440 w 6006665"/>
                  <a:gd name="connsiteY580" fmla="*/ 709009 h 3006470"/>
                  <a:gd name="connsiteX581" fmla="*/ 1688985 w 6006665"/>
                  <a:gd name="connsiteY581" fmla="*/ 779455 h 3006470"/>
                  <a:gd name="connsiteX582" fmla="*/ 1652625 w 6006665"/>
                  <a:gd name="connsiteY582" fmla="*/ 870354 h 3006470"/>
                  <a:gd name="connsiteX583" fmla="*/ 1679895 w 6006665"/>
                  <a:gd name="connsiteY583" fmla="*/ 908986 h 3006470"/>
                  <a:gd name="connsiteX584" fmla="*/ 1688985 w 6006665"/>
                  <a:gd name="connsiteY584" fmla="*/ 983977 h 3006470"/>
                  <a:gd name="connsiteX585" fmla="*/ 1679895 w 6006665"/>
                  <a:gd name="connsiteY585" fmla="*/ 1129415 h 3006470"/>
                  <a:gd name="connsiteX586" fmla="*/ 1723072 w 6006665"/>
                  <a:gd name="connsiteY586" fmla="*/ 1193044 h 3006470"/>
                  <a:gd name="connsiteX587" fmla="*/ 1704892 w 6006665"/>
                  <a:gd name="connsiteY587" fmla="*/ 1256673 h 3006470"/>
                  <a:gd name="connsiteX588" fmla="*/ 1636718 w 6006665"/>
                  <a:gd name="connsiteY588" fmla="*/ 1393021 h 3006470"/>
                  <a:gd name="connsiteX589" fmla="*/ 1662494 w 6006665"/>
                  <a:gd name="connsiteY589" fmla="*/ 1399465 h 3006470"/>
                  <a:gd name="connsiteX590" fmla="*/ 1677078 w 6006665"/>
                  <a:gd name="connsiteY590" fmla="*/ 1370296 h 3006470"/>
                  <a:gd name="connsiteX591" fmla="*/ 1720255 w 6006665"/>
                  <a:gd name="connsiteY591" fmla="*/ 1349844 h 3006470"/>
                  <a:gd name="connsiteX592" fmla="*/ 1731617 w 6006665"/>
                  <a:gd name="connsiteY592" fmla="*/ 1299850 h 3006470"/>
                  <a:gd name="connsiteX593" fmla="*/ 1758887 w 6006665"/>
                  <a:gd name="connsiteY593" fmla="*/ 1256673 h 3006470"/>
                  <a:gd name="connsiteX594" fmla="*/ 1760555 w 6006665"/>
                  <a:gd name="connsiteY594" fmla="*/ 1191490 h 3006470"/>
                  <a:gd name="connsiteX595" fmla="*/ 1758886 w 6006665"/>
                  <a:gd name="connsiteY595" fmla="*/ 1085173 h 3006470"/>
                  <a:gd name="connsiteX596" fmla="*/ 1923055 w 6006665"/>
                  <a:gd name="connsiteY596" fmla="*/ 1122597 h 3006470"/>
                  <a:gd name="connsiteX597" fmla="*/ 1887300 w 6006665"/>
                  <a:gd name="connsiteY597" fmla="*/ 1070329 h 3006470"/>
                  <a:gd name="connsiteX598" fmla="*/ 1785604 w 6006665"/>
                  <a:gd name="connsiteY598" fmla="*/ 1036860 h 3006470"/>
                  <a:gd name="connsiteX599" fmla="*/ 1736162 w 6006665"/>
                  <a:gd name="connsiteY599" fmla="*/ 961252 h 3006470"/>
                  <a:gd name="connsiteX600" fmla="*/ 1688440 w 6006665"/>
                  <a:gd name="connsiteY600" fmla="*/ 865809 h 3006470"/>
                  <a:gd name="connsiteX601" fmla="*/ 1752069 w 6006665"/>
                  <a:gd name="connsiteY601" fmla="*/ 788545 h 3006470"/>
                  <a:gd name="connsiteX602" fmla="*/ 1747524 w 6006665"/>
                  <a:gd name="connsiteY602" fmla="*/ 704464 h 3006470"/>
                  <a:gd name="connsiteX603" fmla="*/ 1763431 w 6006665"/>
                  <a:gd name="connsiteY603" fmla="*/ 697647 h 3006470"/>
                  <a:gd name="connsiteX604" fmla="*/ 1764877 w 6006665"/>
                  <a:gd name="connsiteY604" fmla="*/ 702130 h 3006470"/>
                  <a:gd name="connsiteX605" fmla="*/ 1775339 w 6006665"/>
                  <a:gd name="connsiteY605" fmla="*/ 697647 h 3006470"/>
                  <a:gd name="connsiteX606" fmla="*/ 1798063 w 6006665"/>
                  <a:gd name="connsiteY606" fmla="*/ 768093 h 3006470"/>
                  <a:gd name="connsiteX607" fmla="*/ 1791454 w 6006665"/>
                  <a:gd name="connsiteY607" fmla="*/ 815304 h 3006470"/>
                  <a:gd name="connsiteX608" fmla="*/ 1854330 w 6006665"/>
                  <a:gd name="connsiteY608" fmla="*/ 772638 h 3006470"/>
                  <a:gd name="connsiteX609" fmla="*/ 1931594 w 6006665"/>
                  <a:gd name="connsiteY609" fmla="*/ 763548 h 3006470"/>
                  <a:gd name="connsiteX610" fmla="*/ 1932772 w 6006665"/>
                  <a:gd name="connsiteY610" fmla="*/ 764810 h 3006470"/>
                  <a:gd name="connsiteX611" fmla="*/ 1949600 w 6006665"/>
                  <a:gd name="connsiteY611" fmla="*/ 800138 h 3006470"/>
                  <a:gd name="connsiteX612" fmla="*/ 2061788 w 6006665"/>
                  <a:gd name="connsiteY612" fmla="*/ 891155 h 3006470"/>
                  <a:gd name="connsiteX613" fmla="*/ 1987802 w 6006665"/>
                  <a:gd name="connsiteY613" fmla="*/ 736278 h 3006470"/>
                  <a:gd name="connsiteX614" fmla="*/ 1963408 w 6006665"/>
                  <a:gd name="connsiteY614" fmla="*/ 595386 h 3006470"/>
                  <a:gd name="connsiteX615" fmla="*/ 2027037 w 6006665"/>
                  <a:gd name="connsiteY615" fmla="*/ 574934 h 3006470"/>
                  <a:gd name="connsiteX616" fmla="*/ 2037269 w 6006665"/>
                  <a:gd name="connsiteY616" fmla="*/ 575472 h 3006470"/>
                  <a:gd name="connsiteX617" fmla="*/ 2038944 w 6006665"/>
                  <a:gd name="connsiteY617" fmla="*/ 574934 h 3006470"/>
                  <a:gd name="connsiteX618" fmla="*/ 2115414 w 6006665"/>
                  <a:gd name="connsiteY618" fmla="*/ 578958 h 3006470"/>
                  <a:gd name="connsiteX619" fmla="*/ 2167179 w 6006665"/>
                  <a:gd name="connsiteY619" fmla="*/ 554733 h 3006470"/>
                  <a:gd name="connsiteX620" fmla="*/ 2146473 w 6006665"/>
                  <a:gd name="connsiteY620" fmla="*/ 488832 h 3006470"/>
                  <a:gd name="connsiteX621" fmla="*/ 2169957 w 6006665"/>
                  <a:gd name="connsiteY621" fmla="*/ 449431 h 3006470"/>
                  <a:gd name="connsiteX622" fmla="*/ 2264632 w 6006665"/>
                  <a:gd name="connsiteY622" fmla="*/ 393389 h 3006470"/>
                  <a:gd name="connsiteX623" fmla="*/ 2317913 w 6006665"/>
                  <a:gd name="connsiteY623" fmla="*/ 322690 h 3006470"/>
                  <a:gd name="connsiteX624" fmla="*/ 2385841 w 6006665"/>
                  <a:gd name="connsiteY624" fmla="*/ 343134 h 3006470"/>
                  <a:gd name="connsiteX625" fmla="*/ 2429263 w 6006665"/>
                  <a:gd name="connsiteY625" fmla="*/ 263606 h 3006470"/>
                  <a:gd name="connsiteX626" fmla="*/ 2526979 w 6006665"/>
                  <a:gd name="connsiteY626" fmla="*/ 252244 h 3006470"/>
                  <a:gd name="connsiteX627" fmla="*/ 2528058 w 6006665"/>
                  <a:gd name="connsiteY627" fmla="*/ 253503 h 3006470"/>
                  <a:gd name="connsiteX628" fmla="*/ 2538886 w 6006665"/>
                  <a:gd name="connsiteY628" fmla="*/ 252244 h 3006470"/>
                  <a:gd name="connsiteX629" fmla="*/ 2560820 w 6006665"/>
                  <a:gd name="connsiteY629" fmla="*/ 277833 h 3006470"/>
                  <a:gd name="connsiteX630" fmla="*/ 2640602 w 6006665"/>
                  <a:gd name="connsiteY630" fmla="*/ 202249 h 3006470"/>
                  <a:gd name="connsiteX631" fmla="*/ 2652509 w 6006665"/>
                  <a:gd name="connsiteY631" fmla="*/ 202249 h 3006470"/>
                  <a:gd name="connsiteX632" fmla="*/ 2704231 w 6006665"/>
                  <a:gd name="connsiteY632" fmla="*/ 202249 h 3006470"/>
                  <a:gd name="connsiteX633" fmla="*/ 2715593 w 6006665"/>
                  <a:gd name="connsiteY63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22519 w 6006665"/>
                  <a:gd name="connsiteY163" fmla="*/ 2405867 h 3006470"/>
                  <a:gd name="connsiteX164" fmla="*/ 4699942 w 6006665"/>
                  <a:gd name="connsiteY164" fmla="*/ 2348893 h 3006470"/>
                  <a:gd name="connsiteX165" fmla="*/ 4695779 w 6006665"/>
                  <a:gd name="connsiteY165" fmla="*/ 2287026 h 3006470"/>
                  <a:gd name="connsiteX166" fmla="*/ 4715361 w 6006665"/>
                  <a:gd name="connsiteY166" fmla="*/ 2220198 h 3006470"/>
                  <a:gd name="connsiteX167" fmla="*/ 4767709 w 6006665"/>
                  <a:gd name="connsiteY167" fmla="*/ 2171157 h 3006470"/>
                  <a:gd name="connsiteX168" fmla="*/ 4735813 w 6006665"/>
                  <a:gd name="connsiteY168" fmla="*/ 2129299 h 3006470"/>
                  <a:gd name="connsiteX169" fmla="*/ 4767628 w 6006665"/>
                  <a:gd name="connsiteY169" fmla="*/ 2086122 h 3006470"/>
                  <a:gd name="connsiteX170" fmla="*/ 4767628 w 6006665"/>
                  <a:gd name="connsiteY170" fmla="*/ 2058853 h 3006470"/>
                  <a:gd name="connsiteX171" fmla="*/ 4826712 w 6006665"/>
                  <a:gd name="connsiteY171" fmla="*/ 2042945 h 3006470"/>
                  <a:gd name="connsiteX172" fmla="*/ 4892613 w 6006665"/>
                  <a:gd name="connsiteY172" fmla="*/ 1952047 h 3006470"/>
                  <a:gd name="connsiteX173" fmla="*/ 4956243 w 6006665"/>
                  <a:gd name="connsiteY173" fmla="*/ 1877056 h 3006470"/>
                  <a:gd name="connsiteX174" fmla="*/ 5022143 w 6006665"/>
                  <a:gd name="connsiteY174" fmla="*/ 1817971 h 3006470"/>
                  <a:gd name="connsiteX175" fmla="*/ 5037446 w 6006665"/>
                  <a:gd name="connsiteY175" fmla="*/ 1743333 h 3006470"/>
                  <a:gd name="connsiteX176" fmla="*/ 5064184 w 6006665"/>
                  <a:gd name="connsiteY176" fmla="*/ 1731449 h 3006470"/>
                  <a:gd name="connsiteX177" fmla="*/ 5046694 w 6006665"/>
                  <a:gd name="connsiteY177" fmla="*/ 1710844 h 3006470"/>
                  <a:gd name="connsiteX178" fmla="*/ 5015871 w 6006665"/>
                  <a:gd name="connsiteY178" fmla="*/ 1715711 h 3006470"/>
                  <a:gd name="connsiteX179" fmla="*/ 4995419 w 6006665"/>
                  <a:gd name="connsiteY179" fmla="*/ 1779340 h 3006470"/>
                  <a:gd name="connsiteX180" fmla="*/ 4904521 w 6006665"/>
                  <a:gd name="connsiteY180" fmla="*/ 1865693 h 3006470"/>
                  <a:gd name="connsiteX181" fmla="*/ 4901708 w 6006665"/>
                  <a:gd name="connsiteY181" fmla="*/ 1857053 h 3006470"/>
                  <a:gd name="connsiteX182" fmla="*/ 4892613 w 6006665"/>
                  <a:gd name="connsiteY182" fmla="*/ 1865693 h 3006470"/>
                  <a:gd name="connsiteX183" fmla="*/ 4871068 w 6006665"/>
                  <a:gd name="connsiteY183" fmla="*/ 1850290 h 3006470"/>
                  <a:gd name="connsiteX184" fmla="*/ 4885925 w 6006665"/>
                  <a:gd name="connsiteY184" fmla="*/ 1808695 h 3006470"/>
                  <a:gd name="connsiteX185" fmla="*/ 4861835 w 6006665"/>
                  <a:gd name="connsiteY185" fmla="*/ 1771159 h 3006470"/>
                  <a:gd name="connsiteX186" fmla="*/ 4814619 w 6006665"/>
                  <a:gd name="connsiteY186" fmla="*/ 1767101 h 3006470"/>
                  <a:gd name="connsiteX187" fmla="*/ 4779535 w 6006665"/>
                  <a:gd name="connsiteY187" fmla="*/ 1795247 h 3006470"/>
                  <a:gd name="connsiteX188" fmla="*/ 4764113 w 6006665"/>
                  <a:gd name="connsiteY188" fmla="*/ 1832464 h 3006470"/>
                  <a:gd name="connsiteX189" fmla="*/ 4725490 w 6006665"/>
                  <a:gd name="connsiteY189" fmla="*/ 1850290 h 3006470"/>
                  <a:gd name="connsiteX190" fmla="*/ 4689838 w 6006665"/>
                  <a:gd name="connsiteY190" fmla="*/ 1882970 h 3006470"/>
                  <a:gd name="connsiteX191" fmla="*/ 4684091 w 6006665"/>
                  <a:gd name="connsiteY191" fmla="*/ 1920232 h 3006470"/>
                  <a:gd name="connsiteX192" fmla="*/ 4715906 w 6006665"/>
                  <a:gd name="connsiteY192" fmla="*/ 1967954 h 3006470"/>
                  <a:gd name="connsiteX193" fmla="*/ 4680924 w 6006665"/>
                  <a:gd name="connsiteY193" fmla="*/ 1983985 h 3006470"/>
                  <a:gd name="connsiteX194" fmla="*/ 4633398 w 6006665"/>
                  <a:gd name="connsiteY194" fmla="*/ 1971978 h 3006470"/>
                  <a:gd name="connsiteX195" fmla="*/ 4600707 w 6006665"/>
                  <a:gd name="connsiteY195" fmla="*/ 1989925 h 3006470"/>
                  <a:gd name="connsiteX196" fmla="*/ 4577285 w 6006665"/>
                  <a:gd name="connsiteY196" fmla="*/ 1988406 h 3006470"/>
                  <a:gd name="connsiteX197" fmla="*/ 4577373 w 6006665"/>
                  <a:gd name="connsiteY197" fmla="*/ 1987484 h 3006470"/>
                  <a:gd name="connsiteX198" fmla="*/ 4565379 w 6006665"/>
                  <a:gd name="connsiteY198" fmla="*/ 1988406 h 3006470"/>
                  <a:gd name="connsiteX199" fmla="*/ 4569923 w 6006665"/>
                  <a:gd name="connsiteY199" fmla="*/ 1940685 h 3006470"/>
                  <a:gd name="connsiteX200" fmla="*/ 4520081 w 6006665"/>
                  <a:gd name="connsiteY200" fmla="*/ 1931099 h 3006470"/>
                  <a:gd name="connsiteX201" fmla="*/ 4475025 w 6006665"/>
                  <a:gd name="connsiteY201" fmla="*/ 1961137 h 3006470"/>
                  <a:gd name="connsiteX202" fmla="*/ 4464394 w 6006665"/>
                  <a:gd name="connsiteY202" fmla="*/ 1960286 h 3006470"/>
                  <a:gd name="connsiteX203" fmla="*/ 4463118 w 6006665"/>
                  <a:gd name="connsiteY203" fmla="*/ 1961137 h 3006470"/>
                  <a:gd name="connsiteX204" fmla="*/ 4422448 w 6006665"/>
                  <a:gd name="connsiteY204" fmla="*/ 1927536 h 3006470"/>
                  <a:gd name="connsiteX205" fmla="*/ 4350624 w 6006665"/>
                  <a:gd name="connsiteY205" fmla="*/ 1917022 h 3006470"/>
                  <a:gd name="connsiteX206" fmla="*/ 4306579 w 6006665"/>
                  <a:gd name="connsiteY206" fmla="*/ 1945362 h 3006470"/>
                  <a:gd name="connsiteX207" fmla="*/ 4282811 w 6006665"/>
                  <a:gd name="connsiteY207" fmla="*/ 1972100 h 3006470"/>
                  <a:gd name="connsiteX208" fmla="*/ 4237290 w 6006665"/>
                  <a:gd name="connsiteY208" fmla="*/ 1993297 h 3006470"/>
                  <a:gd name="connsiteX209" fmla="*/ 4211507 w 6006665"/>
                  <a:gd name="connsiteY209" fmla="*/ 2046374 h 3006470"/>
                  <a:gd name="connsiteX210" fmla="*/ 4161046 w 6006665"/>
                  <a:gd name="connsiteY210" fmla="*/ 2105661 h 3006470"/>
                  <a:gd name="connsiteX211" fmla="*/ 4077810 w 6006665"/>
                  <a:gd name="connsiteY211" fmla="*/ 2144418 h 3006470"/>
                  <a:gd name="connsiteX212" fmla="*/ 4039187 w 6006665"/>
                  <a:gd name="connsiteY212" fmla="*/ 2203838 h 3006470"/>
                  <a:gd name="connsiteX213" fmla="*/ 3993086 w 6006665"/>
                  <a:gd name="connsiteY213" fmla="*/ 2224750 h 3006470"/>
                  <a:gd name="connsiteX214" fmla="*/ 3993215 w 6006665"/>
                  <a:gd name="connsiteY214" fmla="*/ 2264821 h 3006470"/>
                  <a:gd name="connsiteX215" fmla="*/ 4038712 w 6006665"/>
                  <a:gd name="connsiteY215" fmla="*/ 2267919 h 3006470"/>
                  <a:gd name="connsiteX216" fmla="*/ 4059164 w 6006665"/>
                  <a:gd name="connsiteY216" fmla="*/ 2311096 h 3006470"/>
                  <a:gd name="connsiteX217" fmla="*/ 4087782 w 6006665"/>
                  <a:gd name="connsiteY217" fmla="*/ 2319513 h 3006470"/>
                  <a:gd name="connsiteX218" fmla="*/ 4106341 w 6006665"/>
                  <a:gd name="connsiteY218" fmla="*/ 2290644 h 3006470"/>
                  <a:gd name="connsiteX219" fmla="*/ 4117411 w 6006665"/>
                  <a:gd name="connsiteY219" fmla="*/ 2291946 h 3006470"/>
                  <a:gd name="connsiteX220" fmla="*/ 4118248 w 6006665"/>
                  <a:gd name="connsiteY220" fmla="*/ 2290644 h 3006470"/>
                  <a:gd name="connsiteX221" fmla="*/ 4156880 w 6006665"/>
                  <a:gd name="connsiteY221" fmla="*/ 2295189 h 3006470"/>
                  <a:gd name="connsiteX222" fmla="*/ 4211419 w 6006665"/>
                  <a:gd name="connsiteY222" fmla="*/ 2365635 h 3006470"/>
                  <a:gd name="connsiteX223" fmla="*/ 4215964 w 6006665"/>
                  <a:gd name="connsiteY223" fmla="*/ 2413357 h 3006470"/>
                  <a:gd name="connsiteX224" fmla="*/ 4184149 w 6006665"/>
                  <a:gd name="connsiteY224" fmla="*/ 2472441 h 3006470"/>
                  <a:gd name="connsiteX225" fmla="*/ 4220019 w 6006665"/>
                  <a:gd name="connsiteY225" fmla="*/ 2567281 h 3006470"/>
                  <a:gd name="connsiteX226" fmla="*/ 4161425 w 6006665"/>
                  <a:gd name="connsiteY226" fmla="*/ 2629241 h 3006470"/>
                  <a:gd name="connsiteX227" fmla="*/ 4133552 w 6006665"/>
                  <a:gd name="connsiteY227" fmla="*/ 2708778 h 3006470"/>
                  <a:gd name="connsiteX228" fmla="*/ 4097796 w 6006665"/>
                  <a:gd name="connsiteY228" fmla="*/ 2747409 h 3006470"/>
                  <a:gd name="connsiteX229" fmla="*/ 4043257 w 6006665"/>
                  <a:gd name="connsiteY229" fmla="*/ 2806493 h 3006470"/>
                  <a:gd name="connsiteX230" fmla="*/ 3995535 w 6006665"/>
                  <a:gd name="connsiteY230" fmla="*/ 2865577 h 3006470"/>
                  <a:gd name="connsiteX231" fmla="*/ 3975083 w 6006665"/>
                  <a:gd name="connsiteY231" fmla="*/ 2897392 h 3006470"/>
                  <a:gd name="connsiteX232" fmla="*/ 3925089 w 6006665"/>
                  <a:gd name="connsiteY232" fmla="*/ 2924661 h 3006470"/>
                  <a:gd name="connsiteX233" fmla="*/ 3913182 w 6006665"/>
                  <a:gd name="connsiteY233" fmla="*/ 2924661 h 3006470"/>
                  <a:gd name="connsiteX234" fmla="*/ 3904637 w 6006665"/>
                  <a:gd name="connsiteY234" fmla="*/ 2924661 h 3006470"/>
                  <a:gd name="connsiteX235" fmla="*/ 3892729 w 6006665"/>
                  <a:gd name="connsiteY235" fmla="*/ 2924661 h 3006470"/>
                  <a:gd name="connsiteX236" fmla="*/ 3871063 w 6006665"/>
                  <a:gd name="connsiteY236" fmla="*/ 2908412 h 3006470"/>
                  <a:gd name="connsiteX237" fmla="*/ 3829645 w 6006665"/>
                  <a:gd name="connsiteY237" fmla="*/ 2936024 h 3006470"/>
                  <a:gd name="connsiteX238" fmla="*/ 3822828 w 6006665"/>
                  <a:gd name="connsiteY238" fmla="*/ 2956476 h 3006470"/>
                  <a:gd name="connsiteX239" fmla="*/ 3818283 w 6006665"/>
                  <a:gd name="connsiteY239" fmla="*/ 2947386 h 3006470"/>
                  <a:gd name="connsiteX240" fmla="*/ 3818283 w 6006665"/>
                  <a:gd name="connsiteY240" fmla="*/ 2935660 h 3006470"/>
                  <a:gd name="connsiteX241" fmla="*/ 3817738 w 6006665"/>
                  <a:gd name="connsiteY241" fmla="*/ 2936024 h 3006470"/>
                  <a:gd name="connsiteX242" fmla="*/ 3810921 w 6006665"/>
                  <a:gd name="connsiteY242" fmla="*/ 2956476 h 3006470"/>
                  <a:gd name="connsiteX243" fmla="*/ 3806376 w 6006665"/>
                  <a:gd name="connsiteY243" fmla="*/ 2947386 h 3006470"/>
                  <a:gd name="connsiteX244" fmla="*/ 3806376 w 6006665"/>
                  <a:gd name="connsiteY244" fmla="*/ 2920116 h 3006470"/>
                  <a:gd name="connsiteX245" fmla="*/ 3818283 w 6006665"/>
                  <a:gd name="connsiteY245" fmla="*/ 2920116 h 3006470"/>
                  <a:gd name="connsiteX246" fmla="*/ 3826828 w 6006665"/>
                  <a:gd name="connsiteY246" fmla="*/ 2920116 h 3006470"/>
                  <a:gd name="connsiteX247" fmla="*/ 3833645 w 6006665"/>
                  <a:gd name="connsiteY247" fmla="*/ 2861032 h 3006470"/>
                  <a:gd name="connsiteX248" fmla="*/ 3822283 w 6006665"/>
                  <a:gd name="connsiteY248" fmla="*/ 2817856 h 3006470"/>
                  <a:gd name="connsiteX249" fmla="*/ 3849553 w 6006665"/>
                  <a:gd name="connsiteY249" fmla="*/ 2795131 h 3006470"/>
                  <a:gd name="connsiteX250" fmla="*/ 3858814 w 6006665"/>
                  <a:gd name="connsiteY250" fmla="*/ 2797336 h 3006470"/>
                  <a:gd name="connsiteX251" fmla="*/ 3861460 w 6006665"/>
                  <a:gd name="connsiteY251" fmla="*/ 2795131 h 3006470"/>
                  <a:gd name="connsiteX252" fmla="*/ 3898487 w 6006665"/>
                  <a:gd name="connsiteY252" fmla="*/ 2803947 h 3006470"/>
                  <a:gd name="connsiteX253" fmla="*/ 3919999 w 6006665"/>
                  <a:gd name="connsiteY253" fmla="*/ 2758772 h 3006470"/>
                  <a:gd name="connsiteX254" fmla="*/ 3935906 w 6006665"/>
                  <a:gd name="connsiteY254" fmla="*/ 2699687 h 3006470"/>
                  <a:gd name="connsiteX255" fmla="*/ 3947269 w 6006665"/>
                  <a:gd name="connsiteY255" fmla="*/ 2676963 h 3006470"/>
                  <a:gd name="connsiteX256" fmla="*/ 3966292 w 6006665"/>
                  <a:gd name="connsiteY256" fmla="*/ 2632575 h 3006470"/>
                  <a:gd name="connsiteX257" fmla="*/ 3915999 w 6006665"/>
                  <a:gd name="connsiteY257" fmla="*/ 2645148 h 3006470"/>
                  <a:gd name="connsiteX258" fmla="*/ 3888729 w 6006665"/>
                  <a:gd name="connsiteY258" fmla="*/ 2667873 h 3006470"/>
                  <a:gd name="connsiteX259" fmla="*/ 3876822 w 6006665"/>
                  <a:gd name="connsiteY259" fmla="*/ 2667873 h 3006470"/>
                  <a:gd name="connsiteX260" fmla="*/ 3829645 w 6006665"/>
                  <a:gd name="connsiteY260" fmla="*/ 2667873 h 3006470"/>
                  <a:gd name="connsiteX261" fmla="*/ 3817738 w 6006665"/>
                  <a:gd name="connsiteY261" fmla="*/ 2667873 h 3006470"/>
                  <a:gd name="connsiteX262" fmla="*/ 3801831 w 6006665"/>
                  <a:gd name="connsiteY262" fmla="*/ 2613334 h 3006470"/>
                  <a:gd name="connsiteX263" fmla="*/ 3758654 w 6006665"/>
                  <a:gd name="connsiteY263" fmla="*/ 2574702 h 3006470"/>
                  <a:gd name="connsiteX264" fmla="*/ 3692753 w 6006665"/>
                  <a:gd name="connsiteY264" fmla="*/ 2558795 h 3006470"/>
                  <a:gd name="connsiteX265" fmla="*/ 3683663 w 6006665"/>
                  <a:gd name="connsiteY265" fmla="*/ 2499711 h 3006470"/>
                  <a:gd name="connsiteX266" fmla="*/ 3672301 w 6006665"/>
                  <a:gd name="connsiteY266" fmla="*/ 2467896 h 3006470"/>
                  <a:gd name="connsiteX267" fmla="*/ 3656393 w 6006665"/>
                  <a:gd name="connsiteY267" fmla="*/ 2440627 h 3006470"/>
                  <a:gd name="connsiteX268" fmla="*/ 3633669 w 6006665"/>
                  <a:gd name="connsiteY268" fmla="*/ 2381542 h 3006470"/>
                  <a:gd name="connsiteX269" fmla="*/ 3601854 w 6006665"/>
                  <a:gd name="connsiteY269" fmla="*/ 2361090 h 3006470"/>
                  <a:gd name="connsiteX270" fmla="*/ 3545995 w 6006665"/>
                  <a:gd name="connsiteY270" fmla="*/ 2339606 h 3006470"/>
                  <a:gd name="connsiteX271" fmla="*/ 3506955 w 6006665"/>
                  <a:gd name="connsiteY271" fmla="*/ 2345183 h 3006470"/>
                  <a:gd name="connsiteX272" fmla="*/ 3463779 w 6006665"/>
                  <a:gd name="connsiteY272" fmla="*/ 2354273 h 3006470"/>
                  <a:gd name="connsiteX273" fmla="*/ 3431964 w 6006665"/>
                  <a:gd name="connsiteY273" fmla="*/ 2381542 h 3006470"/>
                  <a:gd name="connsiteX274" fmla="*/ 3452416 w 6006665"/>
                  <a:gd name="connsiteY274" fmla="*/ 2397450 h 3006470"/>
                  <a:gd name="connsiteX275" fmla="*/ 3452416 w 6006665"/>
                  <a:gd name="connsiteY275" fmla="*/ 2429264 h 3006470"/>
                  <a:gd name="connsiteX276" fmla="*/ 3431964 w 6006665"/>
                  <a:gd name="connsiteY276" fmla="*/ 2451989 h 3006470"/>
                  <a:gd name="connsiteX277" fmla="*/ 3400150 w 6006665"/>
                  <a:gd name="connsiteY277" fmla="*/ 2511073 h 3006470"/>
                  <a:gd name="connsiteX278" fmla="*/ 3400150 w 6006665"/>
                  <a:gd name="connsiteY278" fmla="*/ 2538343 h 3006470"/>
                  <a:gd name="connsiteX279" fmla="*/ 3350155 w 6006665"/>
                  <a:gd name="connsiteY279" fmla="*/ 2570157 h 3006470"/>
                  <a:gd name="connsiteX280" fmla="*/ 3342342 w 6006665"/>
                  <a:gd name="connsiteY280" fmla="*/ 2567553 h 3006470"/>
                  <a:gd name="connsiteX281" fmla="*/ 3338249 w 6006665"/>
                  <a:gd name="connsiteY281" fmla="*/ 2570157 h 3006470"/>
                  <a:gd name="connsiteX282" fmla="*/ 3290527 w 6006665"/>
                  <a:gd name="connsiteY282" fmla="*/ 2554250 h 3006470"/>
                  <a:gd name="connsiteX283" fmla="*/ 3259257 w 6006665"/>
                  <a:gd name="connsiteY283" fmla="*/ 2554250 h 3006470"/>
                  <a:gd name="connsiteX284" fmla="*/ 3247350 w 6006665"/>
                  <a:gd name="connsiteY284" fmla="*/ 2554250 h 3006470"/>
                  <a:gd name="connsiteX285" fmla="*/ 3231443 w 6006665"/>
                  <a:gd name="connsiteY285" fmla="*/ 2538343 h 3006470"/>
                  <a:gd name="connsiteX286" fmla="*/ 3213271 w 6006665"/>
                  <a:gd name="connsiteY286" fmla="*/ 2533799 h 3006470"/>
                  <a:gd name="connsiteX287" fmla="*/ 3168359 w 6006665"/>
                  <a:gd name="connsiteY287" fmla="*/ 2570157 h 3006470"/>
                  <a:gd name="connsiteX288" fmla="*/ 3120637 w 6006665"/>
                  <a:gd name="connsiteY288" fmla="*/ 2581519 h 3006470"/>
                  <a:gd name="connsiteX289" fmla="*/ 3082005 w 6006665"/>
                  <a:gd name="connsiteY289" fmla="*/ 2597427 h 3006470"/>
                  <a:gd name="connsiteX290" fmla="*/ 3074460 w 6006665"/>
                  <a:gd name="connsiteY290" fmla="*/ 2595630 h 3006470"/>
                  <a:gd name="connsiteX291" fmla="*/ 3070098 w 6006665"/>
                  <a:gd name="connsiteY291" fmla="*/ 2597427 h 3006470"/>
                  <a:gd name="connsiteX292" fmla="*/ 3022376 w 6006665"/>
                  <a:gd name="connsiteY292" fmla="*/ 2586064 h 3006470"/>
                  <a:gd name="connsiteX293" fmla="*/ 3000196 w 6006665"/>
                  <a:gd name="connsiteY293" fmla="*/ 2586064 h 3006470"/>
                  <a:gd name="connsiteX294" fmla="*/ 2988289 w 6006665"/>
                  <a:gd name="connsiteY294" fmla="*/ 2586064 h 3006470"/>
                  <a:gd name="connsiteX295" fmla="*/ 2967837 w 6006665"/>
                  <a:gd name="connsiteY295" fmla="*/ 2554250 h 3006470"/>
                  <a:gd name="connsiteX296" fmla="*/ 2929205 w 6006665"/>
                  <a:gd name="connsiteY296" fmla="*/ 2526980 h 3006470"/>
                  <a:gd name="connsiteX297" fmla="*/ 2902153 w 6006665"/>
                  <a:gd name="connsiteY297" fmla="*/ 2523116 h 3006470"/>
                  <a:gd name="connsiteX298" fmla="*/ 2861576 w 6006665"/>
                  <a:gd name="connsiteY298" fmla="*/ 2526980 h 3006470"/>
                  <a:gd name="connsiteX299" fmla="*/ 2822944 w 6006665"/>
                  <a:gd name="connsiteY299" fmla="*/ 2538343 h 3006470"/>
                  <a:gd name="connsiteX300" fmla="*/ 2818139 w 6006665"/>
                  <a:gd name="connsiteY300" fmla="*/ 2536254 h 3006470"/>
                  <a:gd name="connsiteX301" fmla="*/ 2811037 w 6006665"/>
                  <a:gd name="connsiteY301" fmla="*/ 2538343 h 3006470"/>
                  <a:gd name="connsiteX302" fmla="*/ 2758770 w 6006665"/>
                  <a:gd name="connsiteY302" fmla="*/ 2515618 h 3006470"/>
                  <a:gd name="connsiteX303" fmla="*/ 2751953 w 6006665"/>
                  <a:gd name="connsiteY303" fmla="*/ 2472441 h 3006470"/>
                  <a:gd name="connsiteX304" fmla="*/ 2708776 w 6006665"/>
                  <a:gd name="connsiteY304" fmla="*/ 2456534 h 3006470"/>
                  <a:gd name="connsiteX305" fmla="*/ 2676962 w 6006665"/>
                  <a:gd name="connsiteY305" fmla="*/ 2451989 h 3006470"/>
                  <a:gd name="connsiteX306" fmla="*/ 2642534 w 6006665"/>
                  <a:gd name="connsiteY306" fmla="*/ 2430245 h 3006470"/>
                  <a:gd name="connsiteX307" fmla="*/ 2609333 w 6006665"/>
                  <a:gd name="connsiteY307" fmla="*/ 2488348 h 3006470"/>
                  <a:gd name="connsiteX308" fmla="*/ 2625240 w 6006665"/>
                  <a:gd name="connsiteY308" fmla="*/ 2522435 h 3006470"/>
                  <a:gd name="connsiteX309" fmla="*/ 2586608 w 6006665"/>
                  <a:gd name="connsiteY309" fmla="*/ 2558795 h 3006470"/>
                  <a:gd name="connsiteX310" fmla="*/ 2577105 w 6006665"/>
                  <a:gd name="connsiteY310" fmla="*/ 2556532 h 3006470"/>
                  <a:gd name="connsiteX311" fmla="*/ 2574701 w 6006665"/>
                  <a:gd name="connsiteY311" fmla="*/ 2558795 h 3006470"/>
                  <a:gd name="connsiteX312" fmla="*/ 2526979 w 6006665"/>
                  <a:gd name="connsiteY312" fmla="*/ 2547432 h 3006470"/>
                  <a:gd name="connsiteX313" fmla="*/ 2490620 w 6006665"/>
                  <a:gd name="connsiteY313" fmla="*/ 2542887 h 3006470"/>
                  <a:gd name="connsiteX314" fmla="*/ 2463350 w 6006665"/>
                  <a:gd name="connsiteY314" fmla="*/ 2515618 h 3006470"/>
                  <a:gd name="connsiteX315" fmla="*/ 2436625 w 6006665"/>
                  <a:gd name="connsiteY315" fmla="*/ 2515618 h 3006470"/>
                  <a:gd name="connsiteX316" fmla="*/ 2424718 w 6006665"/>
                  <a:gd name="connsiteY316" fmla="*/ 2515618 h 3006470"/>
                  <a:gd name="connsiteX317" fmla="*/ 2398858 w 6006665"/>
                  <a:gd name="connsiteY317" fmla="*/ 2502687 h 3006470"/>
                  <a:gd name="connsiteX318" fmla="*/ 2350272 w 6006665"/>
                  <a:gd name="connsiteY318" fmla="*/ 2526980 h 3006470"/>
                  <a:gd name="connsiteX319" fmla="*/ 2282098 w 6006665"/>
                  <a:gd name="connsiteY319" fmla="*/ 2574702 h 3006470"/>
                  <a:gd name="connsiteX320" fmla="*/ 2238921 w 6006665"/>
                  <a:gd name="connsiteY320" fmla="*/ 2586064 h 3006470"/>
                  <a:gd name="connsiteX321" fmla="*/ 2227559 w 6006665"/>
                  <a:gd name="connsiteY321" fmla="*/ 2590609 h 3006470"/>
                  <a:gd name="connsiteX322" fmla="*/ 2225178 w 6006665"/>
                  <a:gd name="connsiteY322" fmla="*/ 2586799 h 3006470"/>
                  <a:gd name="connsiteX323" fmla="*/ 2215652 w 6006665"/>
                  <a:gd name="connsiteY323" fmla="*/ 2590609 h 3006470"/>
                  <a:gd name="connsiteX324" fmla="*/ 2193596 w 6006665"/>
                  <a:gd name="connsiteY324" fmla="*/ 2555320 h 3006470"/>
                  <a:gd name="connsiteX325" fmla="*/ 2157112 w 6006665"/>
                  <a:gd name="connsiteY325" fmla="*/ 2558795 h 3006470"/>
                  <a:gd name="connsiteX326" fmla="*/ 2156291 w 6006665"/>
                  <a:gd name="connsiteY326" fmla="*/ 2557739 h 3006470"/>
                  <a:gd name="connsiteX327" fmla="*/ 2145205 w 6006665"/>
                  <a:gd name="connsiteY327" fmla="*/ 2558795 h 3006470"/>
                  <a:gd name="connsiteX328" fmla="*/ 2129298 w 6006665"/>
                  <a:gd name="connsiteY328" fmla="*/ 2538343 h 3006470"/>
                  <a:gd name="connsiteX329" fmla="*/ 2102029 w 6006665"/>
                  <a:gd name="connsiteY329" fmla="*/ 2526980 h 3006470"/>
                  <a:gd name="connsiteX330" fmla="*/ 2086121 w 6006665"/>
                  <a:gd name="connsiteY330" fmla="*/ 2495166 h 3006470"/>
                  <a:gd name="connsiteX331" fmla="*/ 2070005 w 6006665"/>
                  <a:gd name="connsiteY331" fmla="*/ 2486212 h 3006470"/>
                  <a:gd name="connsiteX332" fmla="*/ 2027582 w 6006665"/>
                  <a:gd name="connsiteY332" fmla="*/ 2499711 h 3006470"/>
                  <a:gd name="connsiteX333" fmla="*/ 2023845 w 6006665"/>
                  <a:gd name="connsiteY333" fmla="*/ 2497111 h 3006470"/>
                  <a:gd name="connsiteX334" fmla="*/ 2015675 w 6006665"/>
                  <a:gd name="connsiteY334" fmla="*/ 2499711 h 3006470"/>
                  <a:gd name="connsiteX335" fmla="*/ 1971363 w 6006665"/>
                  <a:gd name="connsiteY335" fmla="*/ 2468885 h 3006470"/>
                  <a:gd name="connsiteX336" fmla="*/ 1952591 w 6006665"/>
                  <a:gd name="connsiteY336" fmla="*/ 2495166 h 3006470"/>
                  <a:gd name="connsiteX337" fmla="*/ 1947518 w 6006665"/>
                  <a:gd name="connsiteY337" fmla="*/ 2485599 h 3006470"/>
                  <a:gd name="connsiteX338" fmla="*/ 1940684 w 6006665"/>
                  <a:gd name="connsiteY338" fmla="*/ 2495166 h 3006470"/>
                  <a:gd name="connsiteX339" fmla="*/ 1861147 w 6006665"/>
                  <a:gd name="connsiteY339" fmla="*/ 2345183 h 3006470"/>
                  <a:gd name="connsiteX340" fmla="*/ 1811153 w 6006665"/>
                  <a:gd name="connsiteY340" fmla="*/ 2295189 h 3006470"/>
                  <a:gd name="connsiteX341" fmla="*/ 1813950 w 6006665"/>
                  <a:gd name="connsiteY341" fmla="*/ 2292043 h 3006470"/>
                  <a:gd name="connsiteX342" fmla="*/ 1748069 w 6006665"/>
                  <a:gd name="connsiteY342" fmla="*/ 2333821 h 3006470"/>
                  <a:gd name="connsiteX343" fmla="*/ 1711709 w 6006665"/>
                  <a:gd name="connsiteY343" fmla="*/ 2338366 h 3006470"/>
                  <a:gd name="connsiteX344" fmla="*/ 1711926 w 6006665"/>
                  <a:gd name="connsiteY344" fmla="*/ 2336850 h 3006470"/>
                  <a:gd name="connsiteX345" fmla="*/ 1699803 w 6006665"/>
                  <a:gd name="connsiteY345" fmla="*/ 2338366 h 3006470"/>
                  <a:gd name="connsiteX346" fmla="*/ 1704347 w 6006665"/>
                  <a:gd name="connsiteY346" fmla="*/ 2306551 h 3006470"/>
                  <a:gd name="connsiteX347" fmla="*/ 1662460 w 6006665"/>
                  <a:gd name="connsiteY347" fmla="*/ 2288600 h 3006470"/>
                  <a:gd name="connsiteX348" fmla="*/ 1629901 w 6006665"/>
                  <a:gd name="connsiteY348" fmla="*/ 2302006 h 3006470"/>
                  <a:gd name="connsiteX349" fmla="*/ 1629300 w 6006665"/>
                  <a:gd name="connsiteY349" fmla="*/ 2297351 h 3006470"/>
                  <a:gd name="connsiteX350" fmla="*/ 1617994 w 6006665"/>
                  <a:gd name="connsiteY350" fmla="*/ 2302006 h 3006470"/>
                  <a:gd name="connsiteX351" fmla="*/ 1608904 w 6006665"/>
                  <a:gd name="connsiteY351" fmla="*/ 2231560 h 3006470"/>
                  <a:gd name="connsiteX352" fmla="*/ 1552684 w 6006665"/>
                  <a:gd name="connsiteY352" fmla="*/ 2221867 h 3006470"/>
                  <a:gd name="connsiteX353" fmla="*/ 1518550 w 6006665"/>
                  <a:gd name="connsiteY353" fmla="*/ 2247467 h 3006470"/>
                  <a:gd name="connsiteX354" fmla="*/ 1425379 w 6006665"/>
                  <a:gd name="connsiteY354" fmla="*/ 2267919 h 3006470"/>
                  <a:gd name="connsiteX355" fmla="*/ 1409472 w 6006665"/>
                  <a:gd name="connsiteY355" fmla="*/ 2286099 h 3006470"/>
                  <a:gd name="connsiteX356" fmla="*/ 1270852 w 6006665"/>
                  <a:gd name="connsiteY356" fmla="*/ 2306551 h 3006470"/>
                  <a:gd name="connsiteX357" fmla="*/ 1254945 w 6006665"/>
                  <a:gd name="connsiteY357" fmla="*/ 2327003 h 3006470"/>
                  <a:gd name="connsiteX358" fmla="*/ 1282214 w 6006665"/>
                  <a:gd name="connsiteY358" fmla="*/ 2370180 h 3006470"/>
                  <a:gd name="connsiteX359" fmla="*/ 1243582 w 6006665"/>
                  <a:gd name="connsiteY359" fmla="*/ 2386087 h 3006470"/>
                  <a:gd name="connsiteX360" fmla="*/ 1254945 w 6006665"/>
                  <a:gd name="connsiteY360" fmla="*/ 2404267 h 3006470"/>
                  <a:gd name="connsiteX361" fmla="*/ 1216313 w 6006665"/>
                  <a:gd name="connsiteY361" fmla="*/ 2429264 h 3006470"/>
                  <a:gd name="connsiteX362" fmla="*/ 1275397 w 6006665"/>
                  <a:gd name="connsiteY362" fmla="*/ 2472441 h 3006470"/>
                  <a:gd name="connsiteX363" fmla="*/ 1270852 w 6006665"/>
                  <a:gd name="connsiteY363" fmla="*/ 2499711 h 3006470"/>
                  <a:gd name="connsiteX364" fmla="*/ 1259108 w 6006665"/>
                  <a:gd name="connsiteY364" fmla="*/ 2498732 h 3006470"/>
                  <a:gd name="connsiteX365" fmla="*/ 1258945 w 6006665"/>
                  <a:gd name="connsiteY365" fmla="*/ 2499711 h 3006470"/>
                  <a:gd name="connsiteX366" fmla="*/ 1215644 w 6006665"/>
                  <a:gd name="connsiteY366" fmla="*/ 2496102 h 3006470"/>
                  <a:gd name="connsiteX367" fmla="*/ 1204950 w 6006665"/>
                  <a:gd name="connsiteY367" fmla="*/ 2511073 h 3006470"/>
                  <a:gd name="connsiteX368" fmla="*/ 1196495 w 6006665"/>
                  <a:gd name="connsiteY368" fmla="*/ 2506241 h 3006470"/>
                  <a:gd name="connsiteX369" fmla="*/ 1193043 w 6006665"/>
                  <a:gd name="connsiteY369" fmla="*/ 2511073 h 3006470"/>
                  <a:gd name="connsiteX370" fmla="*/ 1145322 w 6006665"/>
                  <a:gd name="connsiteY370" fmla="*/ 2483803 h 3006470"/>
                  <a:gd name="connsiteX371" fmla="*/ 1098145 w 6006665"/>
                  <a:gd name="connsiteY371" fmla="*/ 2483803 h 3006470"/>
                  <a:gd name="connsiteX372" fmla="*/ 1061785 w 6006665"/>
                  <a:gd name="connsiteY372" fmla="*/ 2511073 h 3006470"/>
                  <a:gd name="connsiteX373" fmla="*/ 1055322 w 6006665"/>
                  <a:gd name="connsiteY373" fmla="*/ 2506990 h 3006470"/>
                  <a:gd name="connsiteX374" fmla="*/ 1049878 w 6006665"/>
                  <a:gd name="connsiteY374" fmla="*/ 2511073 h 3006470"/>
                  <a:gd name="connsiteX375" fmla="*/ 1006701 w 6006665"/>
                  <a:gd name="connsiteY375" fmla="*/ 2483803 h 3006470"/>
                  <a:gd name="connsiteX376" fmla="*/ 924893 w 6006665"/>
                  <a:gd name="connsiteY376" fmla="*/ 2447444 h 3006470"/>
                  <a:gd name="connsiteX377" fmla="*/ 877716 w 6006665"/>
                  <a:gd name="connsiteY377" fmla="*/ 2447444 h 3006470"/>
                  <a:gd name="connsiteX378" fmla="*/ 802724 w 6006665"/>
                  <a:gd name="connsiteY378" fmla="*/ 2511073 h 3006470"/>
                  <a:gd name="connsiteX379" fmla="*/ 798179 w 6006665"/>
                  <a:gd name="connsiteY379" fmla="*/ 2554250 h 3006470"/>
                  <a:gd name="connsiteX380" fmla="*/ 787406 w 6006665"/>
                  <a:gd name="connsiteY380" fmla="*/ 2543477 h 3006470"/>
                  <a:gd name="connsiteX381" fmla="*/ 786272 w 6006665"/>
                  <a:gd name="connsiteY381" fmla="*/ 2554250 h 3006470"/>
                  <a:gd name="connsiteX382" fmla="*/ 756063 w 6006665"/>
                  <a:gd name="connsiteY382" fmla="*/ 2524040 h 3006470"/>
                  <a:gd name="connsiteX383" fmla="*/ 732278 w 6006665"/>
                  <a:gd name="connsiteY383" fmla="*/ 2581519 h 3006470"/>
                  <a:gd name="connsiteX384" fmla="*/ 743640 w 6006665"/>
                  <a:gd name="connsiteY384" fmla="*/ 2590609 h 3006470"/>
                  <a:gd name="connsiteX385" fmla="*/ 723188 w 6006665"/>
                  <a:gd name="connsiteY385" fmla="*/ 2633786 h 3006470"/>
                  <a:gd name="connsiteX386" fmla="*/ 747026 w 6006665"/>
                  <a:gd name="connsiteY386" fmla="*/ 2670627 h 3006470"/>
                  <a:gd name="connsiteX387" fmla="*/ 763548 w 6006665"/>
                  <a:gd name="connsiteY387" fmla="*/ 2667873 h 3006470"/>
                  <a:gd name="connsiteX388" fmla="*/ 764871 w 6006665"/>
                  <a:gd name="connsiteY388" fmla="*/ 2669637 h 3006470"/>
                  <a:gd name="connsiteX389" fmla="*/ 775455 w 6006665"/>
                  <a:gd name="connsiteY389" fmla="*/ 2667873 h 3006470"/>
                  <a:gd name="connsiteX390" fmla="*/ 802724 w 6006665"/>
                  <a:gd name="connsiteY390" fmla="*/ 2704232 h 3006470"/>
                  <a:gd name="connsiteX391" fmla="*/ 798179 w 6006665"/>
                  <a:gd name="connsiteY391" fmla="*/ 2731502 h 3006470"/>
                  <a:gd name="connsiteX392" fmla="*/ 818632 w 6006665"/>
                  <a:gd name="connsiteY392" fmla="*/ 2742864 h 3006470"/>
                  <a:gd name="connsiteX393" fmla="*/ 802724 w 6006665"/>
                  <a:gd name="connsiteY393" fmla="*/ 2774679 h 3006470"/>
                  <a:gd name="connsiteX394" fmla="*/ 766365 w 6006665"/>
                  <a:gd name="connsiteY394" fmla="*/ 2779224 h 3006470"/>
                  <a:gd name="connsiteX395" fmla="*/ 727733 w 6006665"/>
                  <a:gd name="connsiteY395" fmla="*/ 2838308 h 3006470"/>
                  <a:gd name="connsiteX396" fmla="*/ 759548 w 6006665"/>
                  <a:gd name="connsiteY396" fmla="*/ 2881485 h 3006470"/>
                  <a:gd name="connsiteX397" fmla="*/ 759548 w 6006665"/>
                  <a:gd name="connsiteY397" fmla="*/ 2920116 h 3006470"/>
                  <a:gd name="connsiteX398" fmla="*/ 798179 w 6006665"/>
                  <a:gd name="connsiteY398" fmla="*/ 2979201 h 3006470"/>
                  <a:gd name="connsiteX399" fmla="*/ 775455 w 6006665"/>
                  <a:gd name="connsiteY399" fmla="*/ 2995108 h 3006470"/>
                  <a:gd name="connsiteX400" fmla="*/ 770910 w 6006665"/>
                  <a:gd name="connsiteY400" fmla="*/ 3006470 h 3006470"/>
                  <a:gd name="connsiteX401" fmla="*/ 759003 w 6006665"/>
                  <a:gd name="connsiteY401" fmla="*/ 3006470 h 3006470"/>
                  <a:gd name="connsiteX402" fmla="*/ 755003 w 6006665"/>
                  <a:gd name="connsiteY402" fmla="*/ 3006470 h 3006470"/>
                  <a:gd name="connsiteX403" fmla="*/ 743096 w 6006665"/>
                  <a:gd name="connsiteY403" fmla="*/ 3006470 h 3006470"/>
                  <a:gd name="connsiteX404" fmla="*/ 715826 w 6006665"/>
                  <a:gd name="connsiteY404" fmla="*/ 2972383 h 3006470"/>
                  <a:gd name="connsiteX405" fmla="*/ 704464 w 6006665"/>
                  <a:gd name="connsiteY405" fmla="*/ 2972383 h 3006470"/>
                  <a:gd name="connsiteX406" fmla="*/ 684012 w 6006665"/>
                  <a:gd name="connsiteY406" fmla="*/ 2963293 h 3006470"/>
                  <a:gd name="connsiteX407" fmla="*/ 672649 w 6006665"/>
                  <a:gd name="connsiteY407" fmla="*/ 2940569 h 3006470"/>
                  <a:gd name="connsiteX408" fmla="*/ 645222 w 6006665"/>
                  <a:gd name="connsiteY408" fmla="*/ 2932732 h 3006470"/>
                  <a:gd name="connsiteX409" fmla="*/ 625472 w 6006665"/>
                  <a:gd name="connsiteY409" fmla="*/ 2936024 h 3006470"/>
                  <a:gd name="connsiteX410" fmla="*/ 623771 w 6006665"/>
                  <a:gd name="connsiteY410" fmla="*/ 2934323 h 3006470"/>
                  <a:gd name="connsiteX411" fmla="*/ 613565 w 6006665"/>
                  <a:gd name="connsiteY411" fmla="*/ 2936024 h 3006470"/>
                  <a:gd name="connsiteX412" fmla="*/ 609020 w 6006665"/>
                  <a:gd name="connsiteY412" fmla="*/ 2931479 h 3006470"/>
                  <a:gd name="connsiteX413" fmla="*/ 559026 w 6006665"/>
                  <a:gd name="connsiteY413" fmla="*/ 2904209 h 3006470"/>
                  <a:gd name="connsiteX414" fmla="*/ 506760 w 6006665"/>
                  <a:gd name="connsiteY414" fmla="*/ 2897392 h 3006470"/>
                  <a:gd name="connsiteX415" fmla="*/ 483280 w 6006665"/>
                  <a:gd name="connsiteY415" fmla="*/ 2890683 h 3006470"/>
                  <a:gd name="connsiteX416" fmla="*/ 480035 w 6006665"/>
                  <a:gd name="connsiteY416" fmla="*/ 2892847 h 3006470"/>
                  <a:gd name="connsiteX417" fmla="*/ 475042 w 6006665"/>
                  <a:gd name="connsiteY417" fmla="*/ 2888329 h 3006470"/>
                  <a:gd name="connsiteX418" fmla="*/ 474945 w 6006665"/>
                  <a:gd name="connsiteY418" fmla="*/ 2888302 h 3006470"/>
                  <a:gd name="connsiteX419" fmla="*/ 468128 w 6006665"/>
                  <a:gd name="connsiteY419" fmla="*/ 2892847 h 3006470"/>
                  <a:gd name="connsiteX420" fmla="*/ 420406 w 6006665"/>
                  <a:gd name="connsiteY420" fmla="*/ 2849670 h 3006470"/>
                  <a:gd name="connsiteX421" fmla="*/ 381774 w 6006665"/>
                  <a:gd name="connsiteY421" fmla="*/ 2833763 h 3006470"/>
                  <a:gd name="connsiteX422" fmla="*/ 349960 w 6006665"/>
                  <a:gd name="connsiteY422" fmla="*/ 2801948 h 3006470"/>
                  <a:gd name="connsiteX423" fmla="*/ 377229 w 6006665"/>
                  <a:gd name="connsiteY423" fmla="*/ 2795131 h 3006470"/>
                  <a:gd name="connsiteX424" fmla="*/ 404499 w 6006665"/>
                  <a:gd name="connsiteY424" fmla="*/ 2747409 h 3006470"/>
                  <a:gd name="connsiteX425" fmla="*/ 388591 w 6006665"/>
                  <a:gd name="connsiteY425" fmla="*/ 2731502 h 3006470"/>
                  <a:gd name="connsiteX426" fmla="*/ 440858 w 6006665"/>
                  <a:gd name="connsiteY426" fmla="*/ 2704232 h 3006470"/>
                  <a:gd name="connsiteX427" fmla="*/ 440858 w 6006665"/>
                  <a:gd name="connsiteY427" fmla="*/ 2701176 h 3006470"/>
                  <a:gd name="connsiteX428" fmla="*/ 416406 w 6006665"/>
                  <a:gd name="connsiteY428" fmla="*/ 2704232 h 3006470"/>
                  <a:gd name="connsiteX429" fmla="*/ 416406 w 6006665"/>
                  <a:gd name="connsiteY429" fmla="*/ 2702744 h 3006470"/>
                  <a:gd name="connsiteX430" fmla="*/ 404499 w 6006665"/>
                  <a:gd name="connsiteY430" fmla="*/ 2704232 h 3006470"/>
                  <a:gd name="connsiteX431" fmla="*/ 404499 w 6006665"/>
                  <a:gd name="connsiteY431" fmla="*/ 2683780 h 3006470"/>
                  <a:gd name="connsiteX432" fmla="*/ 424951 w 6006665"/>
                  <a:gd name="connsiteY432" fmla="*/ 2667873 h 3006470"/>
                  <a:gd name="connsiteX433" fmla="*/ 463583 w 6006665"/>
                  <a:gd name="connsiteY433" fmla="*/ 2661056 h 3006470"/>
                  <a:gd name="connsiteX434" fmla="*/ 468128 w 6006665"/>
                  <a:gd name="connsiteY434" fmla="*/ 2645148 h 3006470"/>
                  <a:gd name="connsiteX435" fmla="*/ 456765 w 6006665"/>
                  <a:gd name="connsiteY435" fmla="*/ 2613334 h 3006470"/>
                  <a:gd name="connsiteX436" fmla="*/ 474945 w 6006665"/>
                  <a:gd name="connsiteY436" fmla="*/ 2586064 h 3006470"/>
                  <a:gd name="connsiteX437" fmla="*/ 474945 w 6006665"/>
                  <a:gd name="connsiteY437" fmla="*/ 2565612 h 3006470"/>
                  <a:gd name="connsiteX438" fmla="*/ 420406 w 6006665"/>
                  <a:gd name="connsiteY438" fmla="*/ 2547432 h 3006470"/>
                  <a:gd name="connsiteX439" fmla="*/ 409588 w 6006665"/>
                  <a:gd name="connsiteY439" fmla="*/ 2547432 h 3006470"/>
                  <a:gd name="connsiteX440" fmla="*/ 397681 w 6006665"/>
                  <a:gd name="connsiteY440" fmla="*/ 2547432 h 3006470"/>
                  <a:gd name="connsiteX441" fmla="*/ 379485 w 6006665"/>
                  <a:gd name="connsiteY441" fmla="*/ 2525193 h 3006470"/>
                  <a:gd name="connsiteX442" fmla="*/ 357322 w 6006665"/>
                  <a:gd name="connsiteY442" fmla="*/ 2531525 h 3006470"/>
                  <a:gd name="connsiteX443" fmla="*/ 352842 w 6006665"/>
                  <a:gd name="connsiteY443" fmla="*/ 2529403 h 3006470"/>
                  <a:gd name="connsiteX444" fmla="*/ 345415 w 6006665"/>
                  <a:gd name="connsiteY444" fmla="*/ 2531525 h 3006470"/>
                  <a:gd name="connsiteX445" fmla="*/ 302238 w 6006665"/>
                  <a:gd name="connsiteY445" fmla="*/ 2511073 h 3006470"/>
                  <a:gd name="connsiteX446" fmla="*/ 302238 w 6006665"/>
                  <a:gd name="connsiteY446" fmla="*/ 2499711 h 3006470"/>
                  <a:gd name="connsiteX447" fmla="*/ 286331 w 6006665"/>
                  <a:gd name="connsiteY447" fmla="*/ 2472441 h 3006470"/>
                  <a:gd name="connsiteX448" fmla="*/ 270968 w 6006665"/>
                  <a:gd name="connsiteY448" fmla="*/ 2472441 h 3006470"/>
                  <a:gd name="connsiteX449" fmla="*/ 259061 w 6006665"/>
                  <a:gd name="connsiteY449" fmla="*/ 2472441 h 3006470"/>
                  <a:gd name="connsiteX450" fmla="*/ 254516 w 6006665"/>
                  <a:gd name="connsiteY450" fmla="*/ 2456534 h 3006470"/>
                  <a:gd name="connsiteX451" fmla="*/ 263606 w 6006665"/>
                  <a:gd name="connsiteY451" fmla="*/ 2440627 h 3006470"/>
                  <a:gd name="connsiteX452" fmla="*/ 243991 w 6006665"/>
                  <a:gd name="connsiteY452" fmla="*/ 2410114 h 3006470"/>
                  <a:gd name="connsiteX453" fmla="*/ 216429 w 6006665"/>
                  <a:gd name="connsiteY453" fmla="*/ 2413357 h 3006470"/>
                  <a:gd name="connsiteX454" fmla="*/ 212956 w 6006665"/>
                  <a:gd name="connsiteY454" fmla="*/ 2412365 h 3006470"/>
                  <a:gd name="connsiteX455" fmla="*/ 204522 w 6006665"/>
                  <a:gd name="connsiteY455" fmla="*/ 2413357 h 3006470"/>
                  <a:gd name="connsiteX456" fmla="*/ 199623 w 6006665"/>
                  <a:gd name="connsiteY456" fmla="*/ 2411957 h 3006470"/>
                  <a:gd name="connsiteX457" fmla="*/ 195977 w 6006665"/>
                  <a:gd name="connsiteY457" fmla="*/ 2424719 h 3006470"/>
                  <a:gd name="connsiteX458" fmla="*/ 184968 w 6006665"/>
                  <a:gd name="connsiteY458" fmla="*/ 2421574 h 3006470"/>
                  <a:gd name="connsiteX459" fmla="*/ 184070 w 6006665"/>
                  <a:gd name="connsiteY459" fmla="*/ 2424719 h 3006470"/>
                  <a:gd name="connsiteX460" fmla="*/ 168163 w 6006665"/>
                  <a:gd name="connsiteY460" fmla="*/ 2420174 h 3006470"/>
                  <a:gd name="connsiteX461" fmla="*/ 156800 w 6006665"/>
                  <a:gd name="connsiteY461" fmla="*/ 2381542 h 3006470"/>
                  <a:gd name="connsiteX462" fmla="*/ 152255 w 6006665"/>
                  <a:gd name="connsiteY462" fmla="*/ 2365635 h 3006470"/>
                  <a:gd name="connsiteX463" fmla="*/ 156800 w 6006665"/>
                  <a:gd name="connsiteY463" fmla="*/ 2361090 h 3006470"/>
                  <a:gd name="connsiteX464" fmla="*/ 168707 w 6006665"/>
                  <a:gd name="connsiteY464" fmla="*/ 2361090 h 3006470"/>
                  <a:gd name="connsiteX465" fmla="*/ 188615 w 6006665"/>
                  <a:gd name="connsiteY465" fmla="*/ 2361090 h 3006470"/>
                  <a:gd name="connsiteX466" fmla="*/ 199977 w 6006665"/>
                  <a:gd name="connsiteY466" fmla="*/ 2349728 h 3006470"/>
                  <a:gd name="connsiteX467" fmla="*/ 188615 w 6006665"/>
                  <a:gd name="connsiteY467" fmla="*/ 2327003 h 3006470"/>
                  <a:gd name="connsiteX468" fmla="*/ 168163 w 6006665"/>
                  <a:gd name="connsiteY468" fmla="*/ 2317914 h 3006470"/>
                  <a:gd name="connsiteX469" fmla="*/ 168163 w 6006665"/>
                  <a:gd name="connsiteY469" fmla="*/ 2311096 h 3006470"/>
                  <a:gd name="connsiteX470" fmla="*/ 152255 w 6006665"/>
                  <a:gd name="connsiteY470" fmla="*/ 2295189 h 3006470"/>
                  <a:gd name="connsiteX471" fmla="*/ 129531 w 6006665"/>
                  <a:gd name="connsiteY471" fmla="*/ 2258829 h 3006470"/>
                  <a:gd name="connsiteX472" fmla="*/ 140893 w 6006665"/>
                  <a:gd name="connsiteY472" fmla="*/ 2236105 h 3006470"/>
                  <a:gd name="connsiteX473" fmla="*/ 136348 w 6006665"/>
                  <a:gd name="connsiteY473" fmla="*/ 2208835 h 3006470"/>
                  <a:gd name="connsiteX474" fmla="*/ 103789 w 6006665"/>
                  <a:gd name="connsiteY474" fmla="*/ 2195428 h 3006470"/>
                  <a:gd name="connsiteX475" fmla="*/ 93716 w 6006665"/>
                  <a:gd name="connsiteY475" fmla="*/ 2199745 h 3006470"/>
                  <a:gd name="connsiteX476" fmla="*/ 91868 w 6006665"/>
                  <a:gd name="connsiteY476" fmla="*/ 2195434 h 3006470"/>
                  <a:gd name="connsiteX477" fmla="*/ 81809 w 6006665"/>
                  <a:gd name="connsiteY477" fmla="*/ 2199745 h 3006470"/>
                  <a:gd name="connsiteX478" fmla="*/ 74992 w 6006665"/>
                  <a:gd name="connsiteY478" fmla="*/ 2183838 h 3006470"/>
                  <a:gd name="connsiteX479" fmla="*/ 34087 w 6006665"/>
                  <a:gd name="connsiteY479" fmla="*/ 2172476 h 3006470"/>
                  <a:gd name="connsiteX480" fmla="*/ 22725 w 6006665"/>
                  <a:gd name="connsiteY480" fmla="*/ 2129299 h 3006470"/>
                  <a:gd name="connsiteX481" fmla="*/ 22725 w 6006665"/>
                  <a:gd name="connsiteY481" fmla="*/ 2097484 h 3006470"/>
                  <a:gd name="connsiteX482" fmla="*/ 0 w 6006665"/>
                  <a:gd name="connsiteY482" fmla="*/ 2081577 h 3006470"/>
                  <a:gd name="connsiteX483" fmla="*/ 15907 w 6006665"/>
                  <a:gd name="connsiteY483" fmla="*/ 2058853 h 3006470"/>
                  <a:gd name="connsiteX484" fmla="*/ 6818 w 6006665"/>
                  <a:gd name="connsiteY484" fmla="*/ 1995224 h 3006470"/>
                  <a:gd name="connsiteX485" fmla="*/ 34087 w 6006665"/>
                  <a:gd name="connsiteY485" fmla="*/ 1952047 h 3006470"/>
                  <a:gd name="connsiteX486" fmla="*/ 27270 w 6006665"/>
                  <a:gd name="connsiteY486" fmla="*/ 1940685 h 3006470"/>
                  <a:gd name="connsiteX487" fmla="*/ 88743 w 6006665"/>
                  <a:gd name="connsiteY487" fmla="*/ 1895954 h 3006470"/>
                  <a:gd name="connsiteX488" fmla="*/ 27270 w 6006665"/>
                  <a:gd name="connsiteY488" fmla="*/ 1865693 h 3006470"/>
                  <a:gd name="connsiteX489" fmla="*/ 79805 w 6006665"/>
                  <a:gd name="connsiteY489" fmla="*/ 1774684 h 3006470"/>
                  <a:gd name="connsiteX490" fmla="*/ 128972 w 6006665"/>
                  <a:gd name="connsiteY490" fmla="*/ 1737302 h 3006470"/>
                  <a:gd name="connsiteX491" fmla="*/ 162900 w 6006665"/>
                  <a:gd name="connsiteY491" fmla="*/ 1645034 h 3006470"/>
                  <a:gd name="connsiteX492" fmla="*/ 102261 w 6006665"/>
                  <a:gd name="connsiteY492" fmla="*/ 1629357 h 3006470"/>
                  <a:gd name="connsiteX493" fmla="*/ 118168 w 6006665"/>
                  <a:gd name="connsiteY493" fmla="*/ 1574818 h 3006470"/>
                  <a:gd name="connsiteX494" fmla="*/ 86354 w 6006665"/>
                  <a:gd name="connsiteY494" fmla="*/ 1511189 h 3006470"/>
                  <a:gd name="connsiteX495" fmla="*/ 109078 w 6006665"/>
                  <a:gd name="connsiteY495" fmla="*/ 1436197 h 3006470"/>
                  <a:gd name="connsiteX496" fmla="*/ 70447 w 6006665"/>
                  <a:gd name="connsiteY496" fmla="*/ 1333936 h 3006470"/>
                  <a:gd name="connsiteX497" fmla="*/ 102261 w 6006665"/>
                  <a:gd name="connsiteY497" fmla="*/ 1263490 h 3006470"/>
                  <a:gd name="connsiteX498" fmla="*/ 43177 w 6006665"/>
                  <a:gd name="connsiteY498" fmla="*/ 1197589 h 3006470"/>
                  <a:gd name="connsiteX499" fmla="*/ 49994 w 6006665"/>
                  <a:gd name="connsiteY499" fmla="*/ 1122597 h 3006470"/>
                  <a:gd name="connsiteX500" fmla="*/ 81809 w 6006665"/>
                  <a:gd name="connsiteY500" fmla="*/ 1118052 h 3006470"/>
                  <a:gd name="connsiteX501" fmla="*/ 145438 w 6006665"/>
                  <a:gd name="connsiteY501" fmla="*/ 1074876 h 3006470"/>
                  <a:gd name="connsiteX502" fmla="*/ 184070 w 6006665"/>
                  <a:gd name="connsiteY502" fmla="*/ 1036244 h 3006470"/>
                  <a:gd name="connsiteX503" fmla="*/ 189699 w 6006665"/>
                  <a:gd name="connsiteY503" fmla="*/ 1042522 h 3006470"/>
                  <a:gd name="connsiteX504" fmla="*/ 195977 w 6006665"/>
                  <a:gd name="connsiteY504" fmla="*/ 1036244 h 3006470"/>
                  <a:gd name="connsiteX505" fmla="*/ 255061 w 6006665"/>
                  <a:gd name="connsiteY505" fmla="*/ 1102145 h 3006470"/>
                  <a:gd name="connsiteX506" fmla="*/ 350504 w 6006665"/>
                  <a:gd name="connsiteY506" fmla="*/ 1122597 h 3006470"/>
                  <a:gd name="connsiteX507" fmla="*/ 454806 w 6006665"/>
                  <a:gd name="connsiteY507" fmla="*/ 1205729 h 3006470"/>
                  <a:gd name="connsiteX508" fmla="*/ 486621 w 6006665"/>
                  <a:gd name="connsiteY508" fmla="*/ 1283942 h 3006470"/>
                  <a:gd name="connsiteX509" fmla="*/ 523211 w 6006665"/>
                  <a:gd name="connsiteY509" fmla="*/ 1343026 h 3006470"/>
                  <a:gd name="connsiteX510" fmla="*/ 486852 w 6006665"/>
                  <a:gd name="connsiteY510" fmla="*/ 1397565 h 3006470"/>
                  <a:gd name="connsiteX511" fmla="*/ 420951 w 6006665"/>
                  <a:gd name="connsiteY511" fmla="*/ 1418018 h 3006470"/>
                  <a:gd name="connsiteX512" fmla="*/ 415909 w 6006665"/>
                  <a:gd name="connsiteY512" fmla="*/ 1415887 h 3006470"/>
                  <a:gd name="connsiteX513" fmla="*/ 409044 w 6006665"/>
                  <a:gd name="connsiteY513" fmla="*/ 1418018 h 3006470"/>
                  <a:gd name="connsiteX514" fmla="*/ 252950 w 6006665"/>
                  <a:gd name="connsiteY514" fmla="*/ 1352062 h 3006470"/>
                  <a:gd name="connsiteX515" fmla="*/ 268926 w 6006665"/>
                  <a:gd name="connsiteY515" fmla="*/ 1346738 h 3006470"/>
                  <a:gd name="connsiteX516" fmla="*/ 291420 w 6006665"/>
                  <a:gd name="connsiteY516" fmla="*/ 1429380 h 3006470"/>
                  <a:gd name="connsiteX517" fmla="*/ 291420 w 6006665"/>
                  <a:gd name="connsiteY517" fmla="*/ 1468012 h 3006470"/>
                  <a:gd name="connsiteX518" fmla="*/ 298238 w 6006665"/>
                  <a:gd name="connsiteY518" fmla="*/ 1554366 h 3006470"/>
                  <a:gd name="connsiteX519" fmla="*/ 345959 w 6006665"/>
                  <a:gd name="connsiteY519" fmla="*/ 1586180 h 3006470"/>
                  <a:gd name="connsiteX520" fmla="*/ 362087 w 6006665"/>
                  <a:gd name="connsiteY520" fmla="*/ 1595588 h 3006470"/>
                  <a:gd name="connsiteX521" fmla="*/ 365867 w 6006665"/>
                  <a:gd name="connsiteY521" fmla="*/ 1563455 h 3006470"/>
                  <a:gd name="connsiteX522" fmla="*/ 345415 w 6006665"/>
                  <a:gd name="connsiteY522" fmla="*/ 1527096 h 3006470"/>
                  <a:gd name="connsiteX523" fmla="*/ 365867 w 6006665"/>
                  <a:gd name="connsiteY523" fmla="*/ 1495281 h 3006470"/>
                  <a:gd name="connsiteX524" fmla="*/ 374560 w 6006665"/>
                  <a:gd name="connsiteY524" fmla="*/ 1500280 h 3006470"/>
                  <a:gd name="connsiteX525" fmla="*/ 377774 w 6006665"/>
                  <a:gd name="connsiteY525" fmla="*/ 1495281 h 3006470"/>
                  <a:gd name="connsiteX526" fmla="*/ 461933 w 6006665"/>
                  <a:gd name="connsiteY526" fmla="*/ 1543673 h 3006470"/>
                  <a:gd name="connsiteX527" fmla="*/ 484035 w 6006665"/>
                  <a:gd name="connsiteY527" fmla="*/ 1527096 h 3006470"/>
                  <a:gd name="connsiteX528" fmla="*/ 463583 w 6006665"/>
                  <a:gd name="connsiteY528" fmla="*/ 1461194 h 3006470"/>
                  <a:gd name="connsiteX529" fmla="*/ 549936 w 6006665"/>
                  <a:gd name="connsiteY529" fmla="*/ 1374841 h 3006470"/>
                  <a:gd name="connsiteX530" fmla="*/ 559742 w 6006665"/>
                  <a:gd name="connsiteY530" fmla="*/ 1376942 h 3006470"/>
                  <a:gd name="connsiteX531" fmla="*/ 561843 w 6006665"/>
                  <a:gd name="connsiteY531" fmla="*/ 1374841 h 3006470"/>
                  <a:gd name="connsiteX532" fmla="*/ 593658 w 6006665"/>
                  <a:gd name="connsiteY532" fmla="*/ 1381658 h 3006470"/>
                  <a:gd name="connsiteX533" fmla="*/ 620945 w 6006665"/>
                  <a:gd name="connsiteY533" fmla="*/ 1405535 h 3006470"/>
                  <a:gd name="connsiteX534" fmla="*/ 640835 w 6006665"/>
                  <a:gd name="connsiteY534" fmla="*/ 1349844 h 3006470"/>
                  <a:gd name="connsiteX535" fmla="*/ 609020 w 6006665"/>
                  <a:gd name="connsiteY535" fmla="*/ 1295305 h 3006470"/>
                  <a:gd name="connsiteX536" fmla="*/ 624928 w 6006665"/>
                  <a:gd name="connsiteY536" fmla="*/ 1236221 h 3006470"/>
                  <a:gd name="connsiteX537" fmla="*/ 597658 w 6006665"/>
                  <a:gd name="connsiteY537" fmla="*/ 1177136 h 3006470"/>
                  <a:gd name="connsiteX538" fmla="*/ 611562 w 6006665"/>
                  <a:gd name="connsiteY538" fmla="*/ 1181462 h 3006470"/>
                  <a:gd name="connsiteX539" fmla="*/ 609565 w 6006665"/>
                  <a:gd name="connsiteY539" fmla="*/ 1177136 h 3006470"/>
                  <a:gd name="connsiteX540" fmla="*/ 711826 w 6006665"/>
                  <a:gd name="connsiteY540" fmla="*/ 1208951 h 3006470"/>
                  <a:gd name="connsiteX541" fmla="*/ 732278 w 6006665"/>
                  <a:gd name="connsiteY541" fmla="*/ 1263490 h 3006470"/>
                  <a:gd name="connsiteX542" fmla="*/ 684556 w 6006665"/>
                  <a:gd name="connsiteY542" fmla="*/ 1274852 h 3006470"/>
                  <a:gd name="connsiteX543" fmla="*/ 684556 w 6006665"/>
                  <a:gd name="connsiteY543" fmla="*/ 1327119 h 3006470"/>
                  <a:gd name="connsiteX544" fmla="*/ 713309 w 6006665"/>
                  <a:gd name="connsiteY544" fmla="*/ 1355872 h 3006470"/>
                  <a:gd name="connsiteX545" fmla="*/ 763548 w 6006665"/>
                  <a:gd name="connsiteY545" fmla="*/ 1338481 h 3006470"/>
                  <a:gd name="connsiteX546" fmla="*/ 770365 w 6006665"/>
                  <a:gd name="connsiteY546" fmla="*/ 1279397 h 3006470"/>
                  <a:gd name="connsiteX547" fmla="*/ 845357 w 6006665"/>
                  <a:gd name="connsiteY547" fmla="*/ 1188761 h 3006470"/>
                  <a:gd name="connsiteX548" fmla="*/ 917728 w 6006665"/>
                  <a:gd name="connsiteY548" fmla="*/ 1145322 h 3006470"/>
                  <a:gd name="connsiteX549" fmla="*/ 918194 w 6006665"/>
                  <a:gd name="connsiteY549" fmla="*/ 1198147 h 3006470"/>
                  <a:gd name="connsiteX550" fmla="*/ 975937 w 6006665"/>
                  <a:gd name="connsiteY550" fmla="*/ 1115283 h 3006470"/>
                  <a:gd name="connsiteX551" fmla="*/ 1074397 w 6006665"/>
                  <a:gd name="connsiteY551" fmla="*/ 1141283 h 3006470"/>
                  <a:gd name="connsiteX552" fmla="*/ 979977 w 6006665"/>
                  <a:gd name="connsiteY552" fmla="*/ 1213496 h 3006470"/>
                  <a:gd name="connsiteX553" fmla="*/ 1012666 w 6006665"/>
                  <a:gd name="connsiteY553" fmla="*/ 1218657 h 3006470"/>
                  <a:gd name="connsiteX554" fmla="*/ 1038516 w 6006665"/>
                  <a:gd name="connsiteY554" fmla="*/ 1188499 h 3006470"/>
                  <a:gd name="connsiteX555" fmla="*/ 1050423 w 6006665"/>
                  <a:gd name="connsiteY555" fmla="*/ 1188499 h 3006470"/>
                  <a:gd name="connsiteX556" fmla="*/ 1108962 w 6006665"/>
                  <a:gd name="connsiteY556" fmla="*/ 1188499 h 3006470"/>
                  <a:gd name="connsiteX557" fmla="*/ 1161229 w 6006665"/>
                  <a:gd name="connsiteY557" fmla="*/ 1145322 h 3006470"/>
                  <a:gd name="connsiteX558" fmla="*/ 1165711 w 6006665"/>
                  <a:gd name="connsiteY558" fmla="*/ 1151456 h 3006470"/>
                  <a:gd name="connsiteX559" fmla="*/ 1160939 w 6006665"/>
                  <a:gd name="connsiteY559" fmla="*/ 1169715 h 3006470"/>
                  <a:gd name="connsiteX560" fmla="*/ 1210035 w 6006665"/>
                  <a:gd name="connsiteY560" fmla="*/ 1195815 h 3006470"/>
                  <a:gd name="connsiteX561" fmla="*/ 1247583 w 6006665"/>
                  <a:gd name="connsiteY561" fmla="*/ 1138505 h 3006470"/>
                  <a:gd name="connsiteX562" fmla="*/ 1211223 w 6006665"/>
                  <a:gd name="connsiteY562" fmla="*/ 1079421 h 3006470"/>
                  <a:gd name="connsiteX563" fmla="*/ 1227130 w 6006665"/>
                  <a:gd name="connsiteY563" fmla="*/ 1043061 h 3006470"/>
                  <a:gd name="connsiteX564" fmla="*/ 1237665 w 6006665"/>
                  <a:gd name="connsiteY564" fmla="*/ 1046199 h 3006470"/>
                  <a:gd name="connsiteX565" fmla="*/ 1251910 w 6006665"/>
                  <a:gd name="connsiteY565" fmla="*/ 1017311 h 3006470"/>
                  <a:gd name="connsiteX566" fmla="*/ 1345843 w 6006665"/>
                  <a:gd name="connsiteY566" fmla="*/ 1074876 h 3006470"/>
                  <a:gd name="connsiteX567" fmla="*/ 1400382 w 6006665"/>
                  <a:gd name="connsiteY567" fmla="*/ 1106690 h 3006470"/>
                  <a:gd name="connsiteX568" fmla="*/ 1519756 w 6006665"/>
                  <a:gd name="connsiteY568" fmla="*/ 1213274 h 3006470"/>
                  <a:gd name="connsiteX569" fmla="*/ 1543003 w 6006665"/>
                  <a:gd name="connsiteY569" fmla="*/ 1172592 h 3006470"/>
                  <a:gd name="connsiteX570" fmla="*/ 1506643 w 6006665"/>
                  <a:gd name="connsiteY570" fmla="*/ 1118052 h 3006470"/>
                  <a:gd name="connsiteX571" fmla="*/ 1506643 w 6006665"/>
                  <a:gd name="connsiteY571" fmla="*/ 1095328 h 3006470"/>
                  <a:gd name="connsiteX572" fmla="*/ 1463467 w 6006665"/>
                  <a:gd name="connsiteY572" fmla="*/ 1086238 h 3006470"/>
                  <a:gd name="connsiteX573" fmla="*/ 1472556 w 6006665"/>
                  <a:gd name="connsiteY573" fmla="*/ 1036244 h 3006470"/>
                  <a:gd name="connsiteX574" fmla="*/ 1452104 w 6006665"/>
                  <a:gd name="connsiteY574" fmla="*/ 949890 h 3006470"/>
                  <a:gd name="connsiteX575" fmla="*/ 1439230 w 6006665"/>
                  <a:gd name="connsiteY575" fmla="*/ 900656 h 3006470"/>
                  <a:gd name="connsiteX576" fmla="*/ 1496803 w 6006665"/>
                  <a:gd name="connsiteY576" fmla="*/ 806980 h 3006470"/>
                  <a:gd name="connsiteX577" fmla="*/ 1543003 w 6006665"/>
                  <a:gd name="connsiteY577" fmla="*/ 697647 h 3006470"/>
                  <a:gd name="connsiteX578" fmla="*/ 1570272 w 6006665"/>
                  <a:gd name="connsiteY578" fmla="*/ 677194 h 3006470"/>
                  <a:gd name="connsiteX579" fmla="*/ 1578688 w 6006665"/>
                  <a:gd name="connsiteY579" fmla="*/ 679813 h 3006470"/>
                  <a:gd name="connsiteX580" fmla="*/ 1620802 w 6006665"/>
                  <a:gd name="connsiteY580" fmla="*/ 660028 h 3006470"/>
                  <a:gd name="connsiteX581" fmla="*/ 1684440 w 6006665"/>
                  <a:gd name="connsiteY581" fmla="*/ 709009 h 3006470"/>
                  <a:gd name="connsiteX582" fmla="*/ 1688985 w 6006665"/>
                  <a:gd name="connsiteY582" fmla="*/ 779455 h 3006470"/>
                  <a:gd name="connsiteX583" fmla="*/ 1652625 w 6006665"/>
                  <a:gd name="connsiteY583" fmla="*/ 870354 h 3006470"/>
                  <a:gd name="connsiteX584" fmla="*/ 1679895 w 6006665"/>
                  <a:gd name="connsiteY584" fmla="*/ 908986 h 3006470"/>
                  <a:gd name="connsiteX585" fmla="*/ 1688985 w 6006665"/>
                  <a:gd name="connsiteY585" fmla="*/ 983977 h 3006470"/>
                  <a:gd name="connsiteX586" fmla="*/ 1679895 w 6006665"/>
                  <a:gd name="connsiteY586" fmla="*/ 1129415 h 3006470"/>
                  <a:gd name="connsiteX587" fmla="*/ 1723072 w 6006665"/>
                  <a:gd name="connsiteY587" fmla="*/ 1193044 h 3006470"/>
                  <a:gd name="connsiteX588" fmla="*/ 1704892 w 6006665"/>
                  <a:gd name="connsiteY588" fmla="*/ 1256673 h 3006470"/>
                  <a:gd name="connsiteX589" fmla="*/ 1636718 w 6006665"/>
                  <a:gd name="connsiteY589" fmla="*/ 1393021 h 3006470"/>
                  <a:gd name="connsiteX590" fmla="*/ 1662494 w 6006665"/>
                  <a:gd name="connsiteY590" fmla="*/ 1399465 h 3006470"/>
                  <a:gd name="connsiteX591" fmla="*/ 1677078 w 6006665"/>
                  <a:gd name="connsiteY591" fmla="*/ 1370296 h 3006470"/>
                  <a:gd name="connsiteX592" fmla="*/ 1720255 w 6006665"/>
                  <a:gd name="connsiteY592" fmla="*/ 1349844 h 3006470"/>
                  <a:gd name="connsiteX593" fmla="*/ 1731617 w 6006665"/>
                  <a:gd name="connsiteY593" fmla="*/ 1299850 h 3006470"/>
                  <a:gd name="connsiteX594" fmla="*/ 1758887 w 6006665"/>
                  <a:gd name="connsiteY594" fmla="*/ 1256673 h 3006470"/>
                  <a:gd name="connsiteX595" fmla="*/ 1760555 w 6006665"/>
                  <a:gd name="connsiteY595" fmla="*/ 1191490 h 3006470"/>
                  <a:gd name="connsiteX596" fmla="*/ 1758886 w 6006665"/>
                  <a:gd name="connsiteY596" fmla="*/ 1085173 h 3006470"/>
                  <a:gd name="connsiteX597" fmla="*/ 1923055 w 6006665"/>
                  <a:gd name="connsiteY597" fmla="*/ 1122597 h 3006470"/>
                  <a:gd name="connsiteX598" fmla="*/ 1887300 w 6006665"/>
                  <a:gd name="connsiteY598" fmla="*/ 1070329 h 3006470"/>
                  <a:gd name="connsiteX599" fmla="*/ 1785604 w 6006665"/>
                  <a:gd name="connsiteY599" fmla="*/ 1036860 h 3006470"/>
                  <a:gd name="connsiteX600" fmla="*/ 1736162 w 6006665"/>
                  <a:gd name="connsiteY600" fmla="*/ 961252 h 3006470"/>
                  <a:gd name="connsiteX601" fmla="*/ 1688440 w 6006665"/>
                  <a:gd name="connsiteY601" fmla="*/ 865809 h 3006470"/>
                  <a:gd name="connsiteX602" fmla="*/ 1752069 w 6006665"/>
                  <a:gd name="connsiteY602" fmla="*/ 788545 h 3006470"/>
                  <a:gd name="connsiteX603" fmla="*/ 1747524 w 6006665"/>
                  <a:gd name="connsiteY603" fmla="*/ 704464 h 3006470"/>
                  <a:gd name="connsiteX604" fmla="*/ 1763431 w 6006665"/>
                  <a:gd name="connsiteY604" fmla="*/ 697647 h 3006470"/>
                  <a:gd name="connsiteX605" fmla="*/ 1764877 w 6006665"/>
                  <a:gd name="connsiteY605" fmla="*/ 702130 h 3006470"/>
                  <a:gd name="connsiteX606" fmla="*/ 1775339 w 6006665"/>
                  <a:gd name="connsiteY606" fmla="*/ 697647 h 3006470"/>
                  <a:gd name="connsiteX607" fmla="*/ 1798063 w 6006665"/>
                  <a:gd name="connsiteY607" fmla="*/ 768093 h 3006470"/>
                  <a:gd name="connsiteX608" fmla="*/ 1791454 w 6006665"/>
                  <a:gd name="connsiteY608" fmla="*/ 815304 h 3006470"/>
                  <a:gd name="connsiteX609" fmla="*/ 1854330 w 6006665"/>
                  <a:gd name="connsiteY609" fmla="*/ 772638 h 3006470"/>
                  <a:gd name="connsiteX610" fmla="*/ 1931594 w 6006665"/>
                  <a:gd name="connsiteY610" fmla="*/ 763548 h 3006470"/>
                  <a:gd name="connsiteX611" fmla="*/ 1932772 w 6006665"/>
                  <a:gd name="connsiteY611" fmla="*/ 764810 h 3006470"/>
                  <a:gd name="connsiteX612" fmla="*/ 1949600 w 6006665"/>
                  <a:gd name="connsiteY612" fmla="*/ 800138 h 3006470"/>
                  <a:gd name="connsiteX613" fmla="*/ 2061788 w 6006665"/>
                  <a:gd name="connsiteY613" fmla="*/ 891155 h 3006470"/>
                  <a:gd name="connsiteX614" fmla="*/ 1987802 w 6006665"/>
                  <a:gd name="connsiteY614" fmla="*/ 736278 h 3006470"/>
                  <a:gd name="connsiteX615" fmla="*/ 1963408 w 6006665"/>
                  <a:gd name="connsiteY615" fmla="*/ 595386 h 3006470"/>
                  <a:gd name="connsiteX616" fmla="*/ 2027037 w 6006665"/>
                  <a:gd name="connsiteY616" fmla="*/ 574934 h 3006470"/>
                  <a:gd name="connsiteX617" fmla="*/ 2037269 w 6006665"/>
                  <a:gd name="connsiteY617" fmla="*/ 575472 h 3006470"/>
                  <a:gd name="connsiteX618" fmla="*/ 2038944 w 6006665"/>
                  <a:gd name="connsiteY618" fmla="*/ 574934 h 3006470"/>
                  <a:gd name="connsiteX619" fmla="*/ 2115414 w 6006665"/>
                  <a:gd name="connsiteY619" fmla="*/ 578958 h 3006470"/>
                  <a:gd name="connsiteX620" fmla="*/ 2167179 w 6006665"/>
                  <a:gd name="connsiteY620" fmla="*/ 554733 h 3006470"/>
                  <a:gd name="connsiteX621" fmla="*/ 2146473 w 6006665"/>
                  <a:gd name="connsiteY621" fmla="*/ 488832 h 3006470"/>
                  <a:gd name="connsiteX622" fmla="*/ 2169957 w 6006665"/>
                  <a:gd name="connsiteY622" fmla="*/ 449431 h 3006470"/>
                  <a:gd name="connsiteX623" fmla="*/ 2264632 w 6006665"/>
                  <a:gd name="connsiteY623" fmla="*/ 393389 h 3006470"/>
                  <a:gd name="connsiteX624" fmla="*/ 2317913 w 6006665"/>
                  <a:gd name="connsiteY624" fmla="*/ 322690 h 3006470"/>
                  <a:gd name="connsiteX625" fmla="*/ 2385841 w 6006665"/>
                  <a:gd name="connsiteY625" fmla="*/ 343134 h 3006470"/>
                  <a:gd name="connsiteX626" fmla="*/ 2429263 w 6006665"/>
                  <a:gd name="connsiteY626" fmla="*/ 263606 h 3006470"/>
                  <a:gd name="connsiteX627" fmla="*/ 2526979 w 6006665"/>
                  <a:gd name="connsiteY627" fmla="*/ 252244 h 3006470"/>
                  <a:gd name="connsiteX628" fmla="*/ 2528058 w 6006665"/>
                  <a:gd name="connsiteY628" fmla="*/ 253503 h 3006470"/>
                  <a:gd name="connsiteX629" fmla="*/ 2538886 w 6006665"/>
                  <a:gd name="connsiteY629" fmla="*/ 252244 h 3006470"/>
                  <a:gd name="connsiteX630" fmla="*/ 2560820 w 6006665"/>
                  <a:gd name="connsiteY630" fmla="*/ 277833 h 3006470"/>
                  <a:gd name="connsiteX631" fmla="*/ 2640602 w 6006665"/>
                  <a:gd name="connsiteY631" fmla="*/ 202249 h 3006470"/>
                  <a:gd name="connsiteX632" fmla="*/ 2652509 w 6006665"/>
                  <a:gd name="connsiteY632" fmla="*/ 202249 h 3006470"/>
                  <a:gd name="connsiteX633" fmla="*/ 2704231 w 6006665"/>
                  <a:gd name="connsiteY633" fmla="*/ 202249 h 3006470"/>
                  <a:gd name="connsiteX634" fmla="*/ 2715593 w 6006665"/>
                  <a:gd name="connsiteY63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99765 w 6006665"/>
                  <a:gd name="connsiteY159" fmla="*/ 2441518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22519 w 6006665"/>
                  <a:gd name="connsiteY164" fmla="*/ 2405867 h 3006470"/>
                  <a:gd name="connsiteX165" fmla="*/ 4699942 w 6006665"/>
                  <a:gd name="connsiteY165" fmla="*/ 2348893 h 3006470"/>
                  <a:gd name="connsiteX166" fmla="*/ 4695779 w 6006665"/>
                  <a:gd name="connsiteY166" fmla="*/ 2287026 h 3006470"/>
                  <a:gd name="connsiteX167" fmla="*/ 4715361 w 6006665"/>
                  <a:gd name="connsiteY167" fmla="*/ 2220198 h 3006470"/>
                  <a:gd name="connsiteX168" fmla="*/ 4767709 w 6006665"/>
                  <a:gd name="connsiteY168" fmla="*/ 2171157 h 3006470"/>
                  <a:gd name="connsiteX169" fmla="*/ 4735813 w 6006665"/>
                  <a:gd name="connsiteY169" fmla="*/ 2129299 h 3006470"/>
                  <a:gd name="connsiteX170" fmla="*/ 4767628 w 6006665"/>
                  <a:gd name="connsiteY170" fmla="*/ 2086122 h 3006470"/>
                  <a:gd name="connsiteX171" fmla="*/ 4767628 w 6006665"/>
                  <a:gd name="connsiteY171" fmla="*/ 2058853 h 3006470"/>
                  <a:gd name="connsiteX172" fmla="*/ 4826712 w 6006665"/>
                  <a:gd name="connsiteY172" fmla="*/ 2042945 h 3006470"/>
                  <a:gd name="connsiteX173" fmla="*/ 4892613 w 6006665"/>
                  <a:gd name="connsiteY173" fmla="*/ 1952047 h 3006470"/>
                  <a:gd name="connsiteX174" fmla="*/ 4956243 w 6006665"/>
                  <a:gd name="connsiteY174" fmla="*/ 1877056 h 3006470"/>
                  <a:gd name="connsiteX175" fmla="*/ 5022143 w 6006665"/>
                  <a:gd name="connsiteY175" fmla="*/ 1817971 h 3006470"/>
                  <a:gd name="connsiteX176" fmla="*/ 5037446 w 6006665"/>
                  <a:gd name="connsiteY176" fmla="*/ 1743333 h 3006470"/>
                  <a:gd name="connsiteX177" fmla="*/ 5064184 w 6006665"/>
                  <a:gd name="connsiteY177" fmla="*/ 1731449 h 3006470"/>
                  <a:gd name="connsiteX178" fmla="*/ 5046694 w 6006665"/>
                  <a:gd name="connsiteY178" fmla="*/ 1710844 h 3006470"/>
                  <a:gd name="connsiteX179" fmla="*/ 5015871 w 6006665"/>
                  <a:gd name="connsiteY179" fmla="*/ 1715711 h 3006470"/>
                  <a:gd name="connsiteX180" fmla="*/ 4995419 w 6006665"/>
                  <a:gd name="connsiteY180" fmla="*/ 1779340 h 3006470"/>
                  <a:gd name="connsiteX181" fmla="*/ 4904521 w 6006665"/>
                  <a:gd name="connsiteY181" fmla="*/ 1865693 h 3006470"/>
                  <a:gd name="connsiteX182" fmla="*/ 4901708 w 6006665"/>
                  <a:gd name="connsiteY182" fmla="*/ 1857053 h 3006470"/>
                  <a:gd name="connsiteX183" fmla="*/ 4892613 w 6006665"/>
                  <a:gd name="connsiteY183" fmla="*/ 1865693 h 3006470"/>
                  <a:gd name="connsiteX184" fmla="*/ 4871068 w 6006665"/>
                  <a:gd name="connsiteY184" fmla="*/ 1850290 h 3006470"/>
                  <a:gd name="connsiteX185" fmla="*/ 4885925 w 6006665"/>
                  <a:gd name="connsiteY185" fmla="*/ 1808695 h 3006470"/>
                  <a:gd name="connsiteX186" fmla="*/ 4861835 w 6006665"/>
                  <a:gd name="connsiteY186" fmla="*/ 1771159 h 3006470"/>
                  <a:gd name="connsiteX187" fmla="*/ 4814619 w 6006665"/>
                  <a:gd name="connsiteY187" fmla="*/ 1767101 h 3006470"/>
                  <a:gd name="connsiteX188" fmla="*/ 4779535 w 6006665"/>
                  <a:gd name="connsiteY188" fmla="*/ 1795247 h 3006470"/>
                  <a:gd name="connsiteX189" fmla="*/ 4764113 w 6006665"/>
                  <a:gd name="connsiteY189" fmla="*/ 1832464 h 3006470"/>
                  <a:gd name="connsiteX190" fmla="*/ 4725490 w 6006665"/>
                  <a:gd name="connsiteY190" fmla="*/ 1850290 h 3006470"/>
                  <a:gd name="connsiteX191" fmla="*/ 4689838 w 6006665"/>
                  <a:gd name="connsiteY191" fmla="*/ 1882970 h 3006470"/>
                  <a:gd name="connsiteX192" fmla="*/ 4684091 w 6006665"/>
                  <a:gd name="connsiteY192" fmla="*/ 1920232 h 3006470"/>
                  <a:gd name="connsiteX193" fmla="*/ 4715906 w 6006665"/>
                  <a:gd name="connsiteY193" fmla="*/ 1967954 h 3006470"/>
                  <a:gd name="connsiteX194" fmla="*/ 4680924 w 6006665"/>
                  <a:gd name="connsiteY194" fmla="*/ 1983985 h 3006470"/>
                  <a:gd name="connsiteX195" fmla="*/ 4633398 w 6006665"/>
                  <a:gd name="connsiteY195" fmla="*/ 1971978 h 3006470"/>
                  <a:gd name="connsiteX196" fmla="*/ 4600707 w 6006665"/>
                  <a:gd name="connsiteY196" fmla="*/ 1989925 h 3006470"/>
                  <a:gd name="connsiteX197" fmla="*/ 4577285 w 6006665"/>
                  <a:gd name="connsiteY197" fmla="*/ 1988406 h 3006470"/>
                  <a:gd name="connsiteX198" fmla="*/ 4577373 w 6006665"/>
                  <a:gd name="connsiteY198" fmla="*/ 1987484 h 3006470"/>
                  <a:gd name="connsiteX199" fmla="*/ 4565379 w 6006665"/>
                  <a:gd name="connsiteY199" fmla="*/ 1988406 h 3006470"/>
                  <a:gd name="connsiteX200" fmla="*/ 4569923 w 6006665"/>
                  <a:gd name="connsiteY200" fmla="*/ 1940685 h 3006470"/>
                  <a:gd name="connsiteX201" fmla="*/ 4520081 w 6006665"/>
                  <a:gd name="connsiteY201" fmla="*/ 1931099 h 3006470"/>
                  <a:gd name="connsiteX202" fmla="*/ 4475025 w 6006665"/>
                  <a:gd name="connsiteY202" fmla="*/ 1961137 h 3006470"/>
                  <a:gd name="connsiteX203" fmla="*/ 4464394 w 6006665"/>
                  <a:gd name="connsiteY203" fmla="*/ 1960286 h 3006470"/>
                  <a:gd name="connsiteX204" fmla="*/ 4463118 w 6006665"/>
                  <a:gd name="connsiteY204" fmla="*/ 1961137 h 3006470"/>
                  <a:gd name="connsiteX205" fmla="*/ 4422448 w 6006665"/>
                  <a:gd name="connsiteY205" fmla="*/ 1927536 h 3006470"/>
                  <a:gd name="connsiteX206" fmla="*/ 4350624 w 6006665"/>
                  <a:gd name="connsiteY206" fmla="*/ 1917022 h 3006470"/>
                  <a:gd name="connsiteX207" fmla="*/ 4306579 w 6006665"/>
                  <a:gd name="connsiteY207" fmla="*/ 1945362 h 3006470"/>
                  <a:gd name="connsiteX208" fmla="*/ 4282811 w 6006665"/>
                  <a:gd name="connsiteY208" fmla="*/ 1972100 h 3006470"/>
                  <a:gd name="connsiteX209" fmla="*/ 4237290 w 6006665"/>
                  <a:gd name="connsiteY209" fmla="*/ 1993297 h 3006470"/>
                  <a:gd name="connsiteX210" fmla="*/ 4211507 w 6006665"/>
                  <a:gd name="connsiteY210" fmla="*/ 2046374 h 3006470"/>
                  <a:gd name="connsiteX211" fmla="*/ 4161046 w 6006665"/>
                  <a:gd name="connsiteY211" fmla="*/ 2105661 h 3006470"/>
                  <a:gd name="connsiteX212" fmla="*/ 4077810 w 6006665"/>
                  <a:gd name="connsiteY212" fmla="*/ 2144418 h 3006470"/>
                  <a:gd name="connsiteX213" fmla="*/ 4039187 w 6006665"/>
                  <a:gd name="connsiteY213" fmla="*/ 2203838 h 3006470"/>
                  <a:gd name="connsiteX214" fmla="*/ 3993086 w 6006665"/>
                  <a:gd name="connsiteY214" fmla="*/ 2224750 h 3006470"/>
                  <a:gd name="connsiteX215" fmla="*/ 3993215 w 6006665"/>
                  <a:gd name="connsiteY215" fmla="*/ 2264821 h 3006470"/>
                  <a:gd name="connsiteX216" fmla="*/ 4038712 w 6006665"/>
                  <a:gd name="connsiteY216" fmla="*/ 2267919 h 3006470"/>
                  <a:gd name="connsiteX217" fmla="*/ 4059164 w 6006665"/>
                  <a:gd name="connsiteY217" fmla="*/ 2311096 h 3006470"/>
                  <a:gd name="connsiteX218" fmla="*/ 4087782 w 6006665"/>
                  <a:gd name="connsiteY218" fmla="*/ 2319513 h 3006470"/>
                  <a:gd name="connsiteX219" fmla="*/ 4106341 w 6006665"/>
                  <a:gd name="connsiteY219" fmla="*/ 2290644 h 3006470"/>
                  <a:gd name="connsiteX220" fmla="*/ 4117411 w 6006665"/>
                  <a:gd name="connsiteY220" fmla="*/ 2291946 h 3006470"/>
                  <a:gd name="connsiteX221" fmla="*/ 4118248 w 6006665"/>
                  <a:gd name="connsiteY221" fmla="*/ 2290644 h 3006470"/>
                  <a:gd name="connsiteX222" fmla="*/ 4156880 w 6006665"/>
                  <a:gd name="connsiteY222" fmla="*/ 2295189 h 3006470"/>
                  <a:gd name="connsiteX223" fmla="*/ 4211419 w 6006665"/>
                  <a:gd name="connsiteY223" fmla="*/ 2365635 h 3006470"/>
                  <a:gd name="connsiteX224" fmla="*/ 4215964 w 6006665"/>
                  <a:gd name="connsiteY224" fmla="*/ 2413357 h 3006470"/>
                  <a:gd name="connsiteX225" fmla="*/ 4184149 w 6006665"/>
                  <a:gd name="connsiteY225" fmla="*/ 2472441 h 3006470"/>
                  <a:gd name="connsiteX226" fmla="*/ 4220019 w 6006665"/>
                  <a:gd name="connsiteY226" fmla="*/ 2567281 h 3006470"/>
                  <a:gd name="connsiteX227" fmla="*/ 4161425 w 6006665"/>
                  <a:gd name="connsiteY227" fmla="*/ 2629241 h 3006470"/>
                  <a:gd name="connsiteX228" fmla="*/ 4133552 w 6006665"/>
                  <a:gd name="connsiteY228" fmla="*/ 2708778 h 3006470"/>
                  <a:gd name="connsiteX229" fmla="*/ 4097796 w 6006665"/>
                  <a:gd name="connsiteY229" fmla="*/ 2747409 h 3006470"/>
                  <a:gd name="connsiteX230" fmla="*/ 4043257 w 6006665"/>
                  <a:gd name="connsiteY230" fmla="*/ 2806493 h 3006470"/>
                  <a:gd name="connsiteX231" fmla="*/ 3995535 w 6006665"/>
                  <a:gd name="connsiteY231" fmla="*/ 2865577 h 3006470"/>
                  <a:gd name="connsiteX232" fmla="*/ 3975083 w 6006665"/>
                  <a:gd name="connsiteY232" fmla="*/ 2897392 h 3006470"/>
                  <a:gd name="connsiteX233" fmla="*/ 3925089 w 6006665"/>
                  <a:gd name="connsiteY233" fmla="*/ 2924661 h 3006470"/>
                  <a:gd name="connsiteX234" fmla="*/ 3913182 w 6006665"/>
                  <a:gd name="connsiteY234" fmla="*/ 2924661 h 3006470"/>
                  <a:gd name="connsiteX235" fmla="*/ 3904637 w 6006665"/>
                  <a:gd name="connsiteY235" fmla="*/ 2924661 h 3006470"/>
                  <a:gd name="connsiteX236" fmla="*/ 3892729 w 6006665"/>
                  <a:gd name="connsiteY236" fmla="*/ 2924661 h 3006470"/>
                  <a:gd name="connsiteX237" fmla="*/ 3871063 w 6006665"/>
                  <a:gd name="connsiteY237" fmla="*/ 2908412 h 3006470"/>
                  <a:gd name="connsiteX238" fmla="*/ 3829645 w 6006665"/>
                  <a:gd name="connsiteY238" fmla="*/ 2936024 h 3006470"/>
                  <a:gd name="connsiteX239" fmla="*/ 3822828 w 6006665"/>
                  <a:gd name="connsiteY239" fmla="*/ 2956476 h 3006470"/>
                  <a:gd name="connsiteX240" fmla="*/ 3818283 w 6006665"/>
                  <a:gd name="connsiteY240" fmla="*/ 2947386 h 3006470"/>
                  <a:gd name="connsiteX241" fmla="*/ 3818283 w 6006665"/>
                  <a:gd name="connsiteY241" fmla="*/ 2935660 h 3006470"/>
                  <a:gd name="connsiteX242" fmla="*/ 3817738 w 6006665"/>
                  <a:gd name="connsiteY242" fmla="*/ 2936024 h 3006470"/>
                  <a:gd name="connsiteX243" fmla="*/ 3810921 w 6006665"/>
                  <a:gd name="connsiteY243" fmla="*/ 2956476 h 3006470"/>
                  <a:gd name="connsiteX244" fmla="*/ 3806376 w 6006665"/>
                  <a:gd name="connsiteY244" fmla="*/ 2947386 h 3006470"/>
                  <a:gd name="connsiteX245" fmla="*/ 3806376 w 6006665"/>
                  <a:gd name="connsiteY245" fmla="*/ 2920116 h 3006470"/>
                  <a:gd name="connsiteX246" fmla="*/ 3818283 w 6006665"/>
                  <a:gd name="connsiteY246" fmla="*/ 2920116 h 3006470"/>
                  <a:gd name="connsiteX247" fmla="*/ 3826828 w 6006665"/>
                  <a:gd name="connsiteY247" fmla="*/ 2920116 h 3006470"/>
                  <a:gd name="connsiteX248" fmla="*/ 3833645 w 6006665"/>
                  <a:gd name="connsiteY248" fmla="*/ 2861032 h 3006470"/>
                  <a:gd name="connsiteX249" fmla="*/ 3822283 w 6006665"/>
                  <a:gd name="connsiteY249" fmla="*/ 2817856 h 3006470"/>
                  <a:gd name="connsiteX250" fmla="*/ 3849553 w 6006665"/>
                  <a:gd name="connsiteY250" fmla="*/ 2795131 h 3006470"/>
                  <a:gd name="connsiteX251" fmla="*/ 3858814 w 6006665"/>
                  <a:gd name="connsiteY251" fmla="*/ 2797336 h 3006470"/>
                  <a:gd name="connsiteX252" fmla="*/ 3861460 w 6006665"/>
                  <a:gd name="connsiteY252" fmla="*/ 2795131 h 3006470"/>
                  <a:gd name="connsiteX253" fmla="*/ 3898487 w 6006665"/>
                  <a:gd name="connsiteY253" fmla="*/ 2803947 h 3006470"/>
                  <a:gd name="connsiteX254" fmla="*/ 3919999 w 6006665"/>
                  <a:gd name="connsiteY254" fmla="*/ 2758772 h 3006470"/>
                  <a:gd name="connsiteX255" fmla="*/ 3935906 w 6006665"/>
                  <a:gd name="connsiteY255" fmla="*/ 2699687 h 3006470"/>
                  <a:gd name="connsiteX256" fmla="*/ 3947269 w 6006665"/>
                  <a:gd name="connsiteY256" fmla="*/ 2676963 h 3006470"/>
                  <a:gd name="connsiteX257" fmla="*/ 3966292 w 6006665"/>
                  <a:gd name="connsiteY257" fmla="*/ 2632575 h 3006470"/>
                  <a:gd name="connsiteX258" fmla="*/ 3915999 w 6006665"/>
                  <a:gd name="connsiteY258" fmla="*/ 2645148 h 3006470"/>
                  <a:gd name="connsiteX259" fmla="*/ 3888729 w 6006665"/>
                  <a:gd name="connsiteY259" fmla="*/ 2667873 h 3006470"/>
                  <a:gd name="connsiteX260" fmla="*/ 3876822 w 6006665"/>
                  <a:gd name="connsiteY260" fmla="*/ 2667873 h 3006470"/>
                  <a:gd name="connsiteX261" fmla="*/ 3829645 w 6006665"/>
                  <a:gd name="connsiteY261" fmla="*/ 2667873 h 3006470"/>
                  <a:gd name="connsiteX262" fmla="*/ 3817738 w 6006665"/>
                  <a:gd name="connsiteY262" fmla="*/ 2667873 h 3006470"/>
                  <a:gd name="connsiteX263" fmla="*/ 3801831 w 6006665"/>
                  <a:gd name="connsiteY263" fmla="*/ 2613334 h 3006470"/>
                  <a:gd name="connsiteX264" fmla="*/ 3758654 w 6006665"/>
                  <a:gd name="connsiteY264" fmla="*/ 2574702 h 3006470"/>
                  <a:gd name="connsiteX265" fmla="*/ 3692753 w 6006665"/>
                  <a:gd name="connsiteY265" fmla="*/ 2558795 h 3006470"/>
                  <a:gd name="connsiteX266" fmla="*/ 3683663 w 6006665"/>
                  <a:gd name="connsiteY266" fmla="*/ 2499711 h 3006470"/>
                  <a:gd name="connsiteX267" fmla="*/ 3672301 w 6006665"/>
                  <a:gd name="connsiteY267" fmla="*/ 2467896 h 3006470"/>
                  <a:gd name="connsiteX268" fmla="*/ 3656393 w 6006665"/>
                  <a:gd name="connsiteY268" fmla="*/ 2440627 h 3006470"/>
                  <a:gd name="connsiteX269" fmla="*/ 3633669 w 6006665"/>
                  <a:gd name="connsiteY269" fmla="*/ 2381542 h 3006470"/>
                  <a:gd name="connsiteX270" fmla="*/ 3601854 w 6006665"/>
                  <a:gd name="connsiteY270" fmla="*/ 2361090 h 3006470"/>
                  <a:gd name="connsiteX271" fmla="*/ 3545995 w 6006665"/>
                  <a:gd name="connsiteY271" fmla="*/ 2339606 h 3006470"/>
                  <a:gd name="connsiteX272" fmla="*/ 3506955 w 6006665"/>
                  <a:gd name="connsiteY272" fmla="*/ 2345183 h 3006470"/>
                  <a:gd name="connsiteX273" fmla="*/ 3463779 w 6006665"/>
                  <a:gd name="connsiteY273" fmla="*/ 2354273 h 3006470"/>
                  <a:gd name="connsiteX274" fmla="*/ 3431964 w 6006665"/>
                  <a:gd name="connsiteY274" fmla="*/ 2381542 h 3006470"/>
                  <a:gd name="connsiteX275" fmla="*/ 3452416 w 6006665"/>
                  <a:gd name="connsiteY275" fmla="*/ 2397450 h 3006470"/>
                  <a:gd name="connsiteX276" fmla="*/ 3452416 w 6006665"/>
                  <a:gd name="connsiteY276" fmla="*/ 2429264 h 3006470"/>
                  <a:gd name="connsiteX277" fmla="*/ 3431964 w 6006665"/>
                  <a:gd name="connsiteY277" fmla="*/ 2451989 h 3006470"/>
                  <a:gd name="connsiteX278" fmla="*/ 3400150 w 6006665"/>
                  <a:gd name="connsiteY278" fmla="*/ 2511073 h 3006470"/>
                  <a:gd name="connsiteX279" fmla="*/ 3400150 w 6006665"/>
                  <a:gd name="connsiteY279" fmla="*/ 2538343 h 3006470"/>
                  <a:gd name="connsiteX280" fmla="*/ 3350155 w 6006665"/>
                  <a:gd name="connsiteY280" fmla="*/ 2570157 h 3006470"/>
                  <a:gd name="connsiteX281" fmla="*/ 3342342 w 6006665"/>
                  <a:gd name="connsiteY281" fmla="*/ 2567553 h 3006470"/>
                  <a:gd name="connsiteX282" fmla="*/ 3338249 w 6006665"/>
                  <a:gd name="connsiteY282" fmla="*/ 2570157 h 3006470"/>
                  <a:gd name="connsiteX283" fmla="*/ 3290527 w 6006665"/>
                  <a:gd name="connsiteY283" fmla="*/ 2554250 h 3006470"/>
                  <a:gd name="connsiteX284" fmla="*/ 3259257 w 6006665"/>
                  <a:gd name="connsiteY284" fmla="*/ 2554250 h 3006470"/>
                  <a:gd name="connsiteX285" fmla="*/ 3247350 w 6006665"/>
                  <a:gd name="connsiteY285" fmla="*/ 2554250 h 3006470"/>
                  <a:gd name="connsiteX286" fmla="*/ 3231443 w 6006665"/>
                  <a:gd name="connsiteY286" fmla="*/ 2538343 h 3006470"/>
                  <a:gd name="connsiteX287" fmla="*/ 3213271 w 6006665"/>
                  <a:gd name="connsiteY287" fmla="*/ 2533799 h 3006470"/>
                  <a:gd name="connsiteX288" fmla="*/ 3168359 w 6006665"/>
                  <a:gd name="connsiteY288" fmla="*/ 2570157 h 3006470"/>
                  <a:gd name="connsiteX289" fmla="*/ 3120637 w 6006665"/>
                  <a:gd name="connsiteY289" fmla="*/ 2581519 h 3006470"/>
                  <a:gd name="connsiteX290" fmla="*/ 3082005 w 6006665"/>
                  <a:gd name="connsiteY290" fmla="*/ 2597427 h 3006470"/>
                  <a:gd name="connsiteX291" fmla="*/ 3074460 w 6006665"/>
                  <a:gd name="connsiteY291" fmla="*/ 2595630 h 3006470"/>
                  <a:gd name="connsiteX292" fmla="*/ 3070098 w 6006665"/>
                  <a:gd name="connsiteY292" fmla="*/ 2597427 h 3006470"/>
                  <a:gd name="connsiteX293" fmla="*/ 3022376 w 6006665"/>
                  <a:gd name="connsiteY293" fmla="*/ 2586064 h 3006470"/>
                  <a:gd name="connsiteX294" fmla="*/ 3000196 w 6006665"/>
                  <a:gd name="connsiteY294" fmla="*/ 2586064 h 3006470"/>
                  <a:gd name="connsiteX295" fmla="*/ 2988289 w 6006665"/>
                  <a:gd name="connsiteY295" fmla="*/ 2586064 h 3006470"/>
                  <a:gd name="connsiteX296" fmla="*/ 2967837 w 6006665"/>
                  <a:gd name="connsiteY296" fmla="*/ 2554250 h 3006470"/>
                  <a:gd name="connsiteX297" fmla="*/ 2929205 w 6006665"/>
                  <a:gd name="connsiteY297" fmla="*/ 2526980 h 3006470"/>
                  <a:gd name="connsiteX298" fmla="*/ 2902153 w 6006665"/>
                  <a:gd name="connsiteY298" fmla="*/ 2523116 h 3006470"/>
                  <a:gd name="connsiteX299" fmla="*/ 2861576 w 6006665"/>
                  <a:gd name="connsiteY299" fmla="*/ 2526980 h 3006470"/>
                  <a:gd name="connsiteX300" fmla="*/ 2822944 w 6006665"/>
                  <a:gd name="connsiteY300" fmla="*/ 2538343 h 3006470"/>
                  <a:gd name="connsiteX301" fmla="*/ 2818139 w 6006665"/>
                  <a:gd name="connsiteY301" fmla="*/ 2536254 h 3006470"/>
                  <a:gd name="connsiteX302" fmla="*/ 2811037 w 6006665"/>
                  <a:gd name="connsiteY302" fmla="*/ 2538343 h 3006470"/>
                  <a:gd name="connsiteX303" fmla="*/ 2758770 w 6006665"/>
                  <a:gd name="connsiteY303" fmla="*/ 2515618 h 3006470"/>
                  <a:gd name="connsiteX304" fmla="*/ 2751953 w 6006665"/>
                  <a:gd name="connsiteY304" fmla="*/ 2472441 h 3006470"/>
                  <a:gd name="connsiteX305" fmla="*/ 2708776 w 6006665"/>
                  <a:gd name="connsiteY305" fmla="*/ 2456534 h 3006470"/>
                  <a:gd name="connsiteX306" fmla="*/ 2676962 w 6006665"/>
                  <a:gd name="connsiteY306" fmla="*/ 2451989 h 3006470"/>
                  <a:gd name="connsiteX307" fmla="*/ 2642534 w 6006665"/>
                  <a:gd name="connsiteY307" fmla="*/ 2430245 h 3006470"/>
                  <a:gd name="connsiteX308" fmla="*/ 2609333 w 6006665"/>
                  <a:gd name="connsiteY308" fmla="*/ 2488348 h 3006470"/>
                  <a:gd name="connsiteX309" fmla="*/ 2625240 w 6006665"/>
                  <a:gd name="connsiteY309" fmla="*/ 2522435 h 3006470"/>
                  <a:gd name="connsiteX310" fmla="*/ 2586608 w 6006665"/>
                  <a:gd name="connsiteY310" fmla="*/ 2558795 h 3006470"/>
                  <a:gd name="connsiteX311" fmla="*/ 2577105 w 6006665"/>
                  <a:gd name="connsiteY311" fmla="*/ 2556532 h 3006470"/>
                  <a:gd name="connsiteX312" fmla="*/ 2574701 w 6006665"/>
                  <a:gd name="connsiteY312" fmla="*/ 2558795 h 3006470"/>
                  <a:gd name="connsiteX313" fmla="*/ 2526979 w 6006665"/>
                  <a:gd name="connsiteY313" fmla="*/ 2547432 h 3006470"/>
                  <a:gd name="connsiteX314" fmla="*/ 2490620 w 6006665"/>
                  <a:gd name="connsiteY314" fmla="*/ 2542887 h 3006470"/>
                  <a:gd name="connsiteX315" fmla="*/ 2463350 w 6006665"/>
                  <a:gd name="connsiteY315" fmla="*/ 2515618 h 3006470"/>
                  <a:gd name="connsiteX316" fmla="*/ 2436625 w 6006665"/>
                  <a:gd name="connsiteY316" fmla="*/ 2515618 h 3006470"/>
                  <a:gd name="connsiteX317" fmla="*/ 2424718 w 6006665"/>
                  <a:gd name="connsiteY317" fmla="*/ 2515618 h 3006470"/>
                  <a:gd name="connsiteX318" fmla="*/ 2398858 w 6006665"/>
                  <a:gd name="connsiteY318" fmla="*/ 2502687 h 3006470"/>
                  <a:gd name="connsiteX319" fmla="*/ 2350272 w 6006665"/>
                  <a:gd name="connsiteY319" fmla="*/ 2526980 h 3006470"/>
                  <a:gd name="connsiteX320" fmla="*/ 2282098 w 6006665"/>
                  <a:gd name="connsiteY320" fmla="*/ 2574702 h 3006470"/>
                  <a:gd name="connsiteX321" fmla="*/ 2238921 w 6006665"/>
                  <a:gd name="connsiteY321" fmla="*/ 2586064 h 3006470"/>
                  <a:gd name="connsiteX322" fmla="*/ 2227559 w 6006665"/>
                  <a:gd name="connsiteY322" fmla="*/ 2590609 h 3006470"/>
                  <a:gd name="connsiteX323" fmla="*/ 2225178 w 6006665"/>
                  <a:gd name="connsiteY323" fmla="*/ 2586799 h 3006470"/>
                  <a:gd name="connsiteX324" fmla="*/ 2215652 w 6006665"/>
                  <a:gd name="connsiteY324" fmla="*/ 2590609 h 3006470"/>
                  <a:gd name="connsiteX325" fmla="*/ 2193596 w 6006665"/>
                  <a:gd name="connsiteY325" fmla="*/ 2555320 h 3006470"/>
                  <a:gd name="connsiteX326" fmla="*/ 2157112 w 6006665"/>
                  <a:gd name="connsiteY326" fmla="*/ 2558795 h 3006470"/>
                  <a:gd name="connsiteX327" fmla="*/ 2156291 w 6006665"/>
                  <a:gd name="connsiteY327" fmla="*/ 2557739 h 3006470"/>
                  <a:gd name="connsiteX328" fmla="*/ 2145205 w 6006665"/>
                  <a:gd name="connsiteY328" fmla="*/ 2558795 h 3006470"/>
                  <a:gd name="connsiteX329" fmla="*/ 2129298 w 6006665"/>
                  <a:gd name="connsiteY329" fmla="*/ 2538343 h 3006470"/>
                  <a:gd name="connsiteX330" fmla="*/ 2102029 w 6006665"/>
                  <a:gd name="connsiteY330" fmla="*/ 2526980 h 3006470"/>
                  <a:gd name="connsiteX331" fmla="*/ 2086121 w 6006665"/>
                  <a:gd name="connsiteY331" fmla="*/ 2495166 h 3006470"/>
                  <a:gd name="connsiteX332" fmla="*/ 2070005 w 6006665"/>
                  <a:gd name="connsiteY332" fmla="*/ 2486212 h 3006470"/>
                  <a:gd name="connsiteX333" fmla="*/ 2027582 w 6006665"/>
                  <a:gd name="connsiteY333" fmla="*/ 2499711 h 3006470"/>
                  <a:gd name="connsiteX334" fmla="*/ 2023845 w 6006665"/>
                  <a:gd name="connsiteY334" fmla="*/ 2497111 h 3006470"/>
                  <a:gd name="connsiteX335" fmla="*/ 2015675 w 6006665"/>
                  <a:gd name="connsiteY335" fmla="*/ 2499711 h 3006470"/>
                  <a:gd name="connsiteX336" fmla="*/ 1971363 w 6006665"/>
                  <a:gd name="connsiteY336" fmla="*/ 2468885 h 3006470"/>
                  <a:gd name="connsiteX337" fmla="*/ 1952591 w 6006665"/>
                  <a:gd name="connsiteY337" fmla="*/ 2495166 h 3006470"/>
                  <a:gd name="connsiteX338" fmla="*/ 1947518 w 6006665"/>
                  <a:gd name="connsiteY338" fmla="*/ 2485599 h 3006470"/>
                  <a:gd name="connsiteX339" fmla="*/ 1940684 w 6006665"/>
                  <a:gd name="connsiteY339" fmla="*/ 2495166 h 3006470"/>
                  <a:gd name="connsiteX340" fmla="*/ 1861147 w 6006665"/>
                  <a:gd name="connsiteY340" fmla="*/ 2345183 h 3006470"/>
                  <a:gd name="connsiteX341" fmla="*/ 1811153 w 6006665"/>
                  <a:gd name="connsiteY341" fmla="*/ 2295189 h 3006470"/>
                  <a:gd name="connsiteX342" fmla="*/ 1813950 w 6006665"/>
                  <a:gd name="connsiteY342" fmla="*/ 2292043 h 3006470"/>
                  <a:gd name="connsiteX343" fmla="*/ 1748069 w 6006665"/>
                  <a:gd name="connsiteY343" fmla="*/ 2333821 h 3006470"/>
                  <a:gd name="connsiteX344" fmla="*/ 1711709 w 6006665"/>
                  <a:gd name="connsiteY344" fmla="*/ 2338366 h 3006470"/>
                  <a:gd name="connsiteX345" fmla="*/ 1711926 w 6006665"/>
                  <a:gd name="connsiteY345" fmla="*/ 2336850 h 3006470"/>
                  <a:gd name="connsiteX346" fmla="*/ 1699803 w 6006665"/>
                  <a:gd name="connsiteY346" fmla="*/ 2338366 h 3006470"/>
                  <a:gd name="connsiteX347" fmla="*/ 1704347 w 6006665"/>
                  <a:gd name="connsiteY347" fmla="*/ 2306551 h 3006470"/>
                  <a:gd name="connsiteX348" fmla="*/ 1662460 w 6006665"/>
                  <a:gd name="connsiteY348" fmla="*/ 2288600 h 3006470"/>
                  <a:gd name="connsiteX349" fmla="*/ 1629901 w 6006665"/>
                  <a:gd name="connsiteY349" fmla="*/ 2302006 h 3006470"/>
                  <a:gd name="connsiteX350" fmla="*/ 1629300 w 6006665"/>
                  <a:gd name="connsiteY350" fmla="*/ 2297351 h 3006470"/>
                  <a:gd name="connsiteX351" fmla="*/ 1617994 w 6006665"/>
                  <a:gd name="connsiteY351" fmla="*/ 2302006 h 3006470"/>
                  <a:gd name="connsiteX352" fmla="*/ 1608904 w 6006665"/>
                  <a:gd name="connsiteY352" fmla="*/ 2231560 h 3006470"/>
                  <a:gd name="connsiteX353" fmla="*/ 1552684 w 6006665"/>
                  <a:gd name="connsiteY353" fmla="*/ 2221867 h 3006470"/>
                  <a:gd name="connsiteX354" fmla="*/ 1518550 w 6006665"/>
                  <a:gd name="connsiteY354" fmla="*/ 2247467 h 3006470"/>
                  <a:gd name="connsiteX355" fmla="*/ 1425379 w 6006665"/>
                  <a:gd name="connsiteY355" fmla="*/ 2267919 h 3006470"/>
                  <a:gd name="connsiteX356" fmla="*/ 1409472 w 6006665"/>
                  <a:gd name="connsiteY356" fmla="*/ 2286099 h 3006470"/>
                  <a:gd name="connsiteX357" fmla="*/ 1270852 w 6006665"/>
                  <a:gd name="connsiteY357" fmla="*/ 2306551 h 3006470"/>
                  <a:gd name="connsiteX358" fmla="*/ 1254945 w 6006665"/>
                  <a:gd name="connsiteY358" fmla="*/ 2327003 h 3006470"/>
                  <a:gd name="connsiteX359" fmla="*/ 1282214 w 6006665"/>
                  <a:gd name="connsiteY359" fmla="*/ 2370180 h 3006470"/>
                  <a:gd name="connsiteX360" fmla="*/ 1243582 w 6006665"/>
                  <a:gd name="connsiteY360" fmla="*/ 2386087 h 3006470"/>
                  <a:gd name="connsiteX361" fmla="*/ 1254945 w 6006665"/>
                  <a:gd name="connsiteY361" fmla="*/ 2404267 h 3006470"/>
                  <a:gd name="connsiteX362" fmla="*/ 1216313 w 6006665"/>
                  <a:gd name="connsiteY362" fmla="*/ 2429264 h 3006470"/>
                  <a:gd name="connsiteX363" fmla="*/ 1275397 w 6006665"/>
                  <a:gd name="connsiteY363" fmla="*/ 2472441 h 3006470"/>
                  <a:gd name="connsiteX364" fmla="*/ 1270852 w 6006665"/>
                  <a:gd name="connsiteY364" fmla="*/ 2499711 h 3006470"/>
                  <a:gd name="connsiteX365" fmla="*/ 1259108 w 6006665"/>
                  <a:gd name="connsiteY365" fmla="*/ 2498732 h 3006470"/>
                  <a:gd name="connsiteX366" fmla="*/ 1258945 w 6006665"/>
                  <a:gd name="connsiteY366" fmla="*/ 2499711 h 3006470"/>
                  <a:gd name="connsiteX367" fmla="*/ 1215644 w 6006665"/>
                  <a:gd name="connsiteY367" fmla="*/ 2496102 h 3006470"/>
                  <a:gd name="connsiteX368" fmla="*/ 1204950 w 6006665"/>
                  <a:gd name="connsiteY368" fmla="*/ 2511073 h 3006470"/>
                  <a:gd name="connsiteX369" fmla="*/ 1196495 w 6006665"/>
                  <a:gd name="connsiteY369" fmla="*/ 2506241 h 3006470"/>
                  <a:gd name="connsiteX370" fmla="*/ 1193043 w 6006665"/>
                  <a:gd name="connsiteY370" fmla="*/ 2511073 h 3006470"/>
                  <a:gd name="connsiteX371" fmla="*/ 1145322 w 6006665"/>
                  <a:gd name="connsiteY371" fmla="*/ 2483803 h 3006470"/>
                  <a:gd name="connsiteX372" fmla="*/ 1098145 w 6006665"/>
                  <a:gd name="connsiteY372" fmla="*/ 2483803 h 3006470"/>
                  <a:gd name="connsiteX373" fmla="*/ 1061785 w 6006665"/>
                  <a:gd name="connsiteY373" fmla="*/ 2511073 h 3006470"/>
                  <a:gd name="connsiteX374" fmla="*/ 1055322 w 6006665"/>
                  <a:gd name="connsiteY374" fmla="*/ 2506990 h 3006470"/>
                  <a:gd name="connsiteX375" fmla="*/ 1049878 w 6006665"/>
                  <a:gd name="connsiteY375" fmla="*/ 2511073 h 3006470"/>
                  <a:gd name="connsiteX376" fmla="*/ 1006701 w 6006665"/>
                  <a:gd name="connsiteY376" fmla="*/ 2483803 h 3006470"/>
                  <a:gd name="connsiteX377" fmla="*/ 924893 w 6006665"/>
                  <a:gd name="connsiteY377" fmla="*/ 2447444 h 3006470"/>
                  <a:gd name="connsiteX378" fmla="*/ 877716 w 6006665"/>
                  <a:gd name="connsiteY378" fmla="*/ 2447444 h 3006470"/>
                  <a:gd name="connsiteX379" fmla="*/ 802724 w 6006665"/>
                  <a:gd name="connsiteY379" fmla="*/ 2511073 h 3006470"/>
                  <a:gd name="connsiteX380" fmla="*/ 798179 w 6006665"/>
                  <a:gd name="connsiteY380" fmla="*/ 2554250 h 3006470"/>
                  <a:gd name="connsiteX381" fmla="*/ 787406 w 6006665"/>
                  <a:gd name="connsiteY381" fmla="*/ 2543477 h 3006470"/>
                  <a:gd name="connsiteX382" fmla="*/ 786272 w 6006665"/>
                  <a:gd name="connsiteY382" fmla="*/ 2554250 h 3006470"/>
                  <a:gd name="connsiteX383" fmla="*/ 756063 w 6006665"/>
                  <a:gd name="connsiteY383" fmla="*/ 2524040 h 3006470"/>
                  <a:gd name="connsiteX384" fmla="*/ 732278 w 6006665"/>
                  <a:gd name="connsiteY384" fmla="*/ 2581519 h 3006470"/>
                  <a:gd name="connsiteX385" fmla="*/ 743640 w 6006665"/>
                  <a:gd name="connsiteY385" fmla="*/ 2590609 h 3006470"/>
                  <a:gd name="connsiteX386" fmla="*/ 723188 w 6006665"/>
                  <a:gd name="connsiteY386" fmla="*/ 2633786 h 3006470"/>
                  <a:gd name="connsiteX387" fmla="*/ 747026 w 6006665"/>
                  <a:gd name="connsiteY387" fmla="*/ 2670627 h 3006470"/>
                  <a:gd name="connsiteX388" fmla="*/ 763548 w 6006665"/>
                  <a:gd name="connsiteY388" fmla="*/ 2667873 h 3006470"/>
                  <a:gd name="connsiteX389" fmla="*/ 764871 w 6006665"/>
                  <a:gd name="connsiteY389" fmla="*/ 2669637 h 3006470"/>
                  <a:gd name="connsiteX390" fmla="*/ 775455 w 6006665"/>
                  <a:gd name="connsiteY390" fmla="*/ 2667873 h 3006470"/>
                  <a:gd name="connsiteX391" fmla="*/ 802724 w 6006665"/>
                  <a:gd name="connsiteY391" fmla="*/ 2704232 h 3006470"/>
                  <a:gd name="connsiteX392" fmla="*/ 798179 w 6006665"/>
                  <a:gd name="connsiteY392" fmla="*/ 2731502 h 3006470"/>
                  <a:gd name="connsiteX393" fmla="*/ 818632 w 6006665"/>
                  <a:gd name="connsiteY393" fmla="*/ 2742864 h 3006470"/>
                  <a:gd name="connsiteX394" fmla="*/ 802724 w 6006665"/>
                  <a:gd name="connsiteY394" fmla="*/ 2774679 h 3006470"/>
                  <a:gd name="connsiteX395" fmla="*/ 766365 w 6006665"/>
                  <a:gd name="connsiteY395" fmla="*/ 2779224 h 3006470"/>
                  <a:gd name="connsiteX396" fmla="*/ 727733 w 6006665"/>
                  <a:gd name="connsiteY396" fmla="*/ 2838308 h 3006470"/>
                  <a:gd name="connsiteX397" fmla="*/ 759548 w 6006665"/>
                  <a:gd name="connsiteY397" fmla="*/ 2881485 h 3006470"/>
                  <a:gd name="connsiteX398" fmla="*/ 759548 w 6006665"/>
                  <a:gd name="connsiteY398" fmla="*/ 2920116 h 3006470"/>
                  <a:gd name="connsiteX399" fmla="*/ 798179 w 6006665"/>
                  <a:gd name="connsiteY399" fmla="*/ 2979201 h 3006470"/>
                  <a:gd name="connsiteX400" fmla="*/ 775455 w 6006665"/>
                  <a:gd name="connsiteY400" fmla="*/ 2995108 h 3006470"/>
                  <a:gd name="connsiteX401" fmla="*/ 770910 w 6006665"/>
                  <a:gd name="connsiteY401" fmla="*/ 3006470 h 3006470"/>
                  <a:gd name="connsiteX402" fmla="*/ 759003 w 6006665"/>
                  <a:gd name="connsiteY402" fmla="*/ 3006470 h 3006470"/>
                  <a:gd name="connsiteX403" fmla="*/ 755003 w 6006665"/>
                  <a:gd name="connsiteY403" fmla="*/ 3006470 h 3006470"/>
                  <a:gd name="connsiteX404" fmla="*/ 743096 w 6006665"/>
                  <a:gd name="connsiteY404" fmla="*/ 3006470 h 3006470"/>
                  <a:gd name="connsiteX405" fmla="*/ 715826 w 6006665"/>
                  <a:gd name="connsiteY405" fmla="*/ 2972383 h 3006470"/>
                  <a:gd name="connsiteX406" fmla="*/ 704464 w 6006665"/>
                  <a:gd name="connsiteY406" fmla="*/ 2972383 h 3006470"/>
                  <a:gd name="connsiteX407" fmla="*/ 684012 w 6006665"/>
                  <a:gd name="connsiteY407" fmla="*/ 2963293 h 3006470"/>
                  <a:gd name="connsiteX408" fmla="*/ 672649 w 6006665"/>
                  <a:gd name="connsiteY408" fmla="*/ 2940569 h 3006470"/>
                  <a:gd name="connsiteX409" fmla="*/ 645222 w 6006665"/>
                  <a:gd name="connsiteY409" fmla="*/ 2932732 h 3006470"/>
                  <a:gd name="connsiteX410" fmla="*/ 625472 w 6006665"/>
                  <a:gd name="connsiteY410" fmla="*/ 2936024 h 3006470"/>
                  <a:gd name="connsiteX411" fmla="*/ 623771 w 6006665"/>
                  <a:gd name="connsiteY411" fmla="*/ 2934323 h 3006470"/>
                  <a:gd name="connsiteX412" fmla="*/ 613565 w 6006665"/>
                  <a:gd name="connsiteY412" fmla="*/ 2936024 h 3006470"/>
                  <a:gd name="connsiteX413" fmla="*/ 609020 w 6006665"/>
                  <a:gd name="connsiteY413" fmla="*/ 2931479 h 3006470"/>
                  <a:gd name="connsiteX414" fmla="*/ 559026 w 6006665"/>
                  <a:gd name="connsiteY414" fmla="*/ 2904209 h 3006470"/>
                  <a:gd name="connsiteX415" fmla="*/ 506760 w 6006665"/>
                  <a:gd name="connsiteY415" fmla="*/ 2897392 h 3006470"/>
                  <a:gd name="connsiteX416" fmla="*/ 483280 w 6006665"/>
                  <a:gd name="connsiteY416" fmla="*/ 2890683 h 3006470"/>
                  <a:gd name="connsiteX417" fmla="*/ 480035 w 6006665"/>
                  <a:gd name="connsiteY417" fmla="*/ 2892847 h 3006470"/>
                  <a:gd name="connsiteX418" fmla="*/ 475042 w 6006665"/>
                  <a:gd name="connsiteY418" fmla="*/ 2888329 h 3006470"/>
                  <a:gd name="connsiteX419" fmla="*/ 474945 w 6006665"/>
                  <a:gd name="connsiteY419" fmla="*/ 2888302 h 3006470"/>
                  <a:gd name="connsiteX420" fmla="*/ 468128 w 6006665"/>
                  <a:gd name="connsiteY420" fmla="*/ 2892847 h 3006470"/>
                  <a:gd name="connsiteX421" fmla="*/ 420406 w 6006665"/>
                  <a:gd name="connsiteY421" fmla="*/ 2849670 h 3006470"/>
                  <a:gd name="connsiteX422" fmla="*/ 381774 w 6006665"/>
                  <a:gd name="connsiteY422" fmla="*/ 2833763 h 3006470"/>
                  <a:gd name="connsiteX423" fmla="*/ 349960 w 6006665"/>
                  <a:gd name="connsiteY423" fmla="*/ 2801948 h 3006470"/>
                  <a:gd name="connsiteX424" fmla="*/ 377229 w 6006665"/>
                  <a:gd name="connsiteY424" fmla="*/ 2795131 h 3006470"/>
                  <a:gd name="connsiteX425" fmla="*/ 404499 w 6006665"/>
                  <a:gd name="connsiteY425" fmla="*/ 2747409 h 3006470"/>
                  <a:gd name="connsiteX426" fmla="*/ 388591 w 6006665"/>
                  <a:gd name="connsiteY426" fmla="*/ 2731502 h 3006470"/>
                  <a:gd name="connsiteX427" fmla="*/ 440858 w 6006665"/>
                  <a:gd name="connsiteY427" fmla="*/ 2704232 h 3006470"/>
                  <a:gd name="connsiteX428" fmla="*/ 440858 w 6006665"/>
                  <a:gd name="connsiteY428" fmla="*/ 2701176 h 3006470"/>
                  <a:gd name="connsiteX429" fmla="*/ 416406 w 6006665"/>
                  <a:gd name="connsiteY429" fmla="*/ 2704232 h 3006470"/>
                  <a:gd name="connsiteX430" fmla="*/ 416406 w 6006665"/>
                  <a:gd name="connsiteY430" fmla="*/ 2702744 h 3006470"/>
                  <a:gd name="connsiteX431" fmla="*/ 404499 w 6006665"/>
                  <a:gd name="connsiteY431" fmla="*/ 2704232 h 3006470"/>
                  <a:gd name="connsiteX432" fmla="*/ 404499 w 6006665"/>
                  <a:gd name="connsiteY432" fmla="*/ 2683780 h 3006470"/>
                  <a:gd name="connsiteX433" fmla="*/ 424951 w 6006665"/>
                  <a:gd name="connsiteY433" fmla="*/ 2667873 h 3006470"/>
                  <a:gd name="connsiteX434" fmla="*/ 463583 w 6006665"/>
                  <a:gd name="connsiteY434" fmla="*/ 2661056 h 3006470"/>
                  <a:gd name="connsiteX435" fmla="*/ 468128 w 6006665"/>
                  <a:gd name="connsiteY435" fmla="*/ 2645148 h 3006470"/>
                  <a:gd name="connsiteX436" fmla="*/ 456765 w 6006665"/>
                  <a:gd name="connsiteY436" fmla="*/ 2613334 h 3006470"/>
                  <a:gd name="connsiteX437" fmla="*/ 474945 w 6006665"/>
                  <a:gd name="connsiteY437" fmla="*/ 2586064 h 3006470"/>
                  <a:gd name="connsiteX438" fmla="*/ 474945 w 6006665"/>
                  <a:gd name="connsiteY438" fmla="*/ 2565612 h 3006470"/>
                  <a:gd name="connsiteX439" fmla="*/ 420406 w 6006665"/>
                  <a:gd name="connsiteY439" fmla="*/ 2547432 h 3006470"/>
                  <a:gd name="connsiteX440" fmla="*/ 409588 w 6006665"/>
                  <a:gd name="connsiteY440" fmla="*/ 2547432 h 3006470"/>
                  <a:gd name="connsiteX441" fmla="*/ 397681 w 6006665"/>
                  <a:gd name="connsiteY441" fmla="*/ 2547432 h 3006470"/>
                  <a:gd name="connsiteX442" fmla="*/ 379485 w 6006665"/>
                  <a:gd name="connsiteY442" fmla="*/ 2525193 h 3006470"/>
                  <a:gd name="connsiteX443" fmla="*/ 357322 w 6006665"/>
                  <a:gd name="connsiteY443" fmla="*/ 2531525 h 3006470"/>
                  <a:gd name="connsiteX444" fmla="*/ 352842 w 6006665"/>
                  <a:gd name="connsiteY444" fmla="*/ 2529403 h 3006470"/>
                  <a:gd name="connsiteX445" fmla="*/ 345415 w 6006665"/>
                  <a:gd name="connsiteY445" fmla="*/ 2531525 h 3006470"/>
                  <a:gd name="connsiteX446" fmla="*/ 302238 w 6006665"/>
                  <a:gd name="connsiteY446" fmla="*/ 2511073 h 3006470"/>
                  <a:gd name="connsiteX447" fmla="*/ 302238 w 6006665"/>
                  <a:gd name="connsiteY447" fmla="*/ 2499711 h 3006470"/>
                  <a:gd name="connsiteX448" fmla="*/ 286331 w 6006665"/>
                  <a:gd name="connsiteY448" fmla="*/ 2472441 h 3006470"/>
                  <a:gd name="connsiteX449" fmla="*/ 270968 w 6006665"/>
                  <a:gd name="connsiteY449" fmla="*/ 2472441 h 3006470"/>
                  <a:gd name="connsiteX450" fmla="*/ 259061 w 6006665"/>
                  <a:gd name="connsiteY450" fmla="*/ 2472441 h 3006470"/>
                  <a:gd name="connsiteX451" fmla="*/ 254516 w 6006665"/>
                  <a:gd name="connsiteY451" fmla="*/ 2456534 h 3006470"/>
                  <a:gd name="connsiteX452" fmla="*/ 263606 w 6006665"/>
                  <a:gd name="connsiteY452" fmla="*/ 2440627 h 3006470"/>
                  <a:gd name="connsiteX453" fmla="*/ 243991 w 6006665"/>
                  <a:gd name="connsiteY453" fmla="*/ 2410114 h 3006470"/>
                  <a:gd name="connsiteX454" fmla="*/ 216429 w 6006665"/>
                  <a:gd name="connsiteY454" fmla="*/ 2413357 h 3006470"/>
                  <a:gd name="connsiteX455" fmla="*/ 212956 w 6006665"/>
                  <a:gd name="connsiteY455" fmla="*/ 2412365 h 3006470"/>
                  <a:gd name="connsiteX456" fmla="*/ 204522 w 6006665"/>
                  <a:gd name="connsiteY456" fmla="*/ 2413357 h 3006470"/>
                  <a:gd name="connsiteX457" fmla="*/ 199623 w 6006665"/>
                  <a:gd name="connsiteY457" fmla="*/ 2411957 h 3006470"/>
                  <a:gd name="connsiteX458" fmla="*/ 195977 w 6006665"/>
                  <a:gd name="connsiteY458" fmla="*/ 2424719 h 3006470"/>
                  <a:gd name="connsiteX459" fmla="*/ 184968 w 6006665"/>
                  <a:gd name="connsiteY459" fmla="*/ 2421574 h 3006470"/>
                  <a:gd name="connsiteX460" fmla="*/ 184070 w 6006665"/>
                  <a:gd name="connsiteY460" fmla="*/ 2424719 h 3006470"/>
                  <a:gd name="connsiteX461" fmla="*/ 168163 w 6006665"/>
                  <a:gd name="connsiteY461" fmla="*/ 2420174 h 3006470"/>
                  <a:gd name="connsiteX462" fmla="*/ 156800 w 6006665"/>
                  <a:gd name="connsiteY462" fmla="*/ 2381542 h 3006470"/>
                  <a:gd name="connsiteX463" fmla="*/ 152255 w 6006665"/>
                  <a:gd name="connsiteY463" fmla="*/ 2365635 h 3006470"/>
                  <a:gd name="connsiteX464" fmla="*/ 156800 w 6006665"/>
                  <a:gd name="connsiteY464" fmla="*/ 2361090 h 3006470"/>
                  <a:gd name="connsiteX465" fmla="*/ 168707 w 6006665"/>
                  <a:gd name="connsiteY465" fmla="*/ 2361090 h 3006470"/>
                  <a:gd name="connsiteX466" fmla="*/ 188615 w 6006665"/>
                  <a:gd name="connsiteY466" fmla="*/ 2361090 h 3006470"/>
                  <a:gd name="connsiteX467" fmla="*/ 199977 w 6006665"/>
                  <a:gd name="connsiteY467" fmla="*/ 2349728 h 3006470"/>
                  <a:gd name="connsiteX468" fmla="*/ 188615 w 6006665"/>
                  <a:gd name="connsiteY468" fmla="*/ 2327003 h 3006470"/>
                  <a:gd name="connsiteX469" fmla="*/ 168163 w 6006665"/>
                  <a:gd name="connsiteY469" fmla="*/ 2317914 h 3006470"/>
                  <a:gd name="connsiteX470" fmla="*/ 168163 w 6006665"/>
                  <a:gd name="connsiteY470" fmla="*/ 2311096 h 3006470"/>
                  <a:gd name="connsiteX471" fmla="*/ 152255 w 6006665"/>
                  <a:gd name="connsiteY471" fmla="*/ 2295189 h 3006470"/>
                  <a:gd name="connsiteX472" fmla="*/ 129531 w 6006665"/>
                  <a:gd name="connsiteY472" fmla="*/ 2258829 h 3006470"/>
                  <a:gd name="connsiteX473" fmla="*/ 140893 w 6006665"/>
                  <a:gd name="connsiteY473" fmla="*/ 2236105 h 3006470"/>
                  <a:gd name="connsiteX474" fmla="*/ 136348 w 6006665"/>
                  <a:gd name="connsiteY474" fmla="*/ 2208835 h 3006470"/>
                  <a:gd name="connsiteX475" fmla="*/ 103789 w 6006665"/>
                  <a:gd name="connsiteY475" fmla="*/ 2195428 h 3006470"/>
                  <a:gd name="connsiteX476" fmla="*/ 93716 w 6006665"/>
                  <a:gd name="connsiteY476" fmla="*/ 2199745 h 3006470"/>
                  <a:gd name="connsiteX477" fmla="*/ 91868 w 6006665"/>
                  <a:gd name="connsiteY477" fmla="*/ 2195434 h 3006470"/>
                  <a:gd name="connsiteX478" fmla="*/ 81809 w 6006665"/>
                  <a:gd name="connsiteY478" fmla="*/ 2199745 h 3006470"/>
                  <a:gd name="connsiteX479" fmla="*/ 74992 w 6006665"/>
                  <a:gd name="connsiteY479" fmla="*/ 2183838 h 3006470"/>
                  <a:gd name="connsiteX480" fmla="*/ 34087 w 6006665"/>
                  <a:gd name="connsiteY480" fmla="*/ 2172476 h 3006470"/>
                  <a:gd name="connsiteX481" fmla="*/ 22725 w 6006665"/>
                  <a:gd name="connsiteY481" fmla="*/ 2129299 h 3006470"/>
                  <a:gd name="connsiteX482" fmla="*/ 22725 w 6006665"/>
                  <a:gd name="connsiteY482" fmla="*/ 2097484 h 3006470"/>
                  <a:gd name="connsiteX483" fmla="*/ 0 w 6006665"/>
                  <a:gd name="connsiteY483" fmla="*/ 2081577 h 3006470"/>
                  <a:gd name="connsiteX484" fmla="*/ 15907 w 6006665"/>
                  <a:gd name="connsiteY484" fmla="*/ 2058853 h 3006470"/>
                  <a:gd name="connsiteX485" fmla="*/ 6818 w 6006665"/>
                  <a:gd name="connsiteY485" fmla="*/ 1995224 h 3006470"/>
                  <a:gd name="connsiteX486" fmla="*/ 34087 w 6006665"/>
                  <a:gd name="connsiteY486" fmla="*/ 1952047 h 3006470"/>
                  <a:gd name="connsiteX487" fmla="*/ 27270 w 6006665"/>
                  <a:gd name="connsiteY487" fmla="*/ 1940685 h 3006470"/>
                  <a:gd name="connsiteX488" fmla="*/ 88743 w 6006665"/>
                  <a:gd name="connsiteY488" fmla="*/ 1895954 h 3006470"/>
                  <a:gd name="connsiteX489" fmla="*/ 27270 w 6006665"/>
                  <a:gd name="connsiteY489" fmla="*/ 1865693 h 3006470"/>
                  <a:gd name="connsiteX490" fmla="*/ 79805 w 6006665"/>
                  <a:gd name="connsiteY490" fmla="*/ 1774684 h 3006470"/>
                  <a:gd name="connsiteX491" fmla="*/ 128972 w 6006665"/>
                  <a:gd name="connsiteY491" fmla="*/ 1737302 h 3006470"/>
                  <a:gd name="connsiteX492" fmla="*/ 162900 w 6006665"/>
                  <a:gd name="connsiteY492" fmla="*/ 1645034 h 3006470"/>
                  <a:gd name="connsiteX493" fmla="*/ 102261 w 6006665"/>
                  <a:gd name="connsiteY493" fmla="*/ 1629357 h 3006470"/>
                  <a:gd name="connsiteX494" fmla="*/ 118168 w 6006665"/>
                  <a:gd name="connsiteY494" fmla="*/ 1574818 h 3006470"/>
                  <a:gd name="connsiteX495" fmla="*/ 86354 w 6006665"/>
                  <a:gd name="connsiteY495" fmla="*/ 1511189 h 3006470"/>
                  <a:gd name="connsiteX496" fmla="*/ 109078 w 6006665"/>
                  <a:gd name="connsiteY496" fmla="*/ 1436197 h 3006470"/>
                  <a:gd name="connsiteX497" fmla="*/ 70447 w 6006665"/>
                  <a:gd name="connsiteY497" fmla="*/ 1333936 h 3006470"/>
                  <a:gd name="connsiteX498" fmla="*/ 102261 w 6006665"/>
                  <a:gd name="connsiteY498" fmla="*/ 1263490 h 3006470"/>
                  <a:gd name="connsiteX499" fmla="*/ 43177 w 6006665"/>
                  <a:gd name="connsiteY499" fmla="*/ 1197589 h 3006470"/>
                  <a:gd name="connsiteX500" fmla="*/ 49994 w 6006665"/>
                  <a:gd name="connsiteY500" fmla="*/ 1122597 h 3006470"/>
                  <a:gd name="connsiteX501" fmla="*/ 81809 w 6006665"/>
                  <a:gd name="connsiteY501" fmla="*/ 1118052 h 3006470"/>
                  <a:gd name="connsiteX502" fmla="*/ 145438 w 6006665"/>
                  <a:gd name="connsiteY502" fmla="*/ 1074876 h 3006470"/>
                  <a:gd name="connsiteX503" fmla="*/ 184070 w 6006665"/>
                  <a:gd name="connsiteY503" fmla="*/ 1036244 h 3006470"/>
                  <a:gd name="connsiteX504" fmla="*/ 189699 w 6006665"/>
                  <a:gd name="connsiteY504" fmla="*/ 1042522 h 3006470"/>
                  <a:gd name="connsiteX505" fmla="*/ 195977 w 6006665"/>
                  <a:gd name="connsiteY505" fmla="*/ 1036244 h 3006470"/>
                  <a:gd name="connsiteX506" fmla="*/ 255061 w 6006665"/>
                  <a:gd name="connsiteY506" fmla="*/ 1102145 h 3006470"/>
                  <a:gd name="connsiteX507" fmla="*/ 350504 w 6006665"/>
                  <a:gd name="connsiteY507" fmla="*/ 1122597 h 3006470"/>
                  <a:gd name="connsiteX508" fmla="*/ 454806 w 6006665"/>
                  <a:gd name="connsiteY508" fmla="*/ 1205729 h 3006470"/>
                  <a:gd name="connsiteX509" fmla="*/ 486621 w 6006665"/>
                  <a:gd name="connsiteY509" fmla="*/ 1283942 h 3006470"/>
                  <a:gd name="connsiteX510" fmla="*/ 523211 w 6006665"/>
                  <a:gd name="connsiteY510" fmla="*/ 1343026 h 3006470"/>
                  <a:gd name="connsiteX511" fmla="*/ 486852 w 6006665"/>
                  <a:gd name="connsiteY511" fmla="*/ 1397565 h 3006470"/>
                  <a:gd name="connsiteX512" fmla="*/ 420951 w 6006665"/>
                  <a:gd name="connsiteY512" fmla="*/ 1418018 h 3006470"/>
                  <a:gd name="connsiteX513" fmla="*/ 415909 w 6006665"/>
                  <a:gd name="connsiteY513" fmla="*/ 1415887 h 3006470"/>
                  <a:gd name="connsiteX514" fmla="*/ 409044 w 6006665"/>
                  <a:gd name="connsiteY514" fmla="*/ 1418018 h 3006470"/>
                  <a:gd name="connsiteX515" fmla="*/ 252950 w 6006665"/>
                  <a:gd name="connsiteY515" fmla="*/ 1352062 h 3006470"/>
                  <a:gd name="connsiteX516" fmla="*/ 268926 w 6006665"/>
                  <a:gd name="connsiteY516" fmla="*/ 1346738 h 3006470"/>
                  <a:gd name="connsiteX517" fmla="*/ 291420 w 6006665"/>
                  <a:gd name="connsiteY517" fmla="*/ 1429380 h 3006470"/>
                  <a:gd name="connsiteX518" fmla="*/ 291420 w 6006665"/>
                  <a:gd name="connsiteY518" fmla="*/ 1468012 h 3006470"/>
                  <a:gd name="connsiteX519" fmla="*/ 298238 w 6006665"/>
                  <a:gd name="connsiteY519" fmla="*/ 1554366 h 3006470"/>
                  <a:gd name="connsiteX520" fmla="*/ 345959 w 6006665"/>
                  <a:gd name="connsiteY520" fmla="*/ 1586180 h 3006470"/>
                  <a:gd name="connsiteX521" fmla="*/ 362087 w 6006665"/>
                  <a:gd name="connsiteY521" fmla="*/ 1595588 h 3006470"/>
                  <a:gd name="connsiteX522" fmla="*/ 365867 w 6006665"/>
                  <a:gd name="connsiteY522" fmla="*/ 1563455 h 3006470"/>
                  <a:gd name="connsiteX523" fmla="*/ 345415 w 6006665"/>
                  <a:gd name="connsiteY523" fmla="*/ 1527096 h 3006470"/>
                  <a:gd name="connsiteX524" fmla="*/ 365867 w 6006665"/>
                  <a:gd name="connsiteY524" fmla="*/ 1495281 h 3006470"/>
                  <a:gd name="connsiteX525" fmla="*/ 374560 w 6006665"/>
                  <a:gd name="connsiteY525" fmla="*/ 1500280 h 3006470"/>
                  <a:gd name="connsiteX526" fmla="*/ 377774 w 6006665"/>
                  <a:gd name="connsiteY526" fmla="*/ 1495281 h 3006470"/>
                  <a:gd name="connsiteX527" fmla="*/ 461933 w 6006665"/>
                  <a:gd name="connsiteY527" fmla="*/ 1543673 h 3006470"/>
                  <a:gd name="connsiteX528" fmla="*/ 484035 w 6006665"/>
                  <a:gd name="connsiteY528" fmla="*/ 1527096 h 3006470"/>
                  <a:gd name="connsiteX529" fmla="*/ 463583 w 6006665"/>
                  <a:gd name="connsiteY529" fmla="*/ 1461194 h 3006470"/>
                  <a:gd name="connsiteX530" fmla="*/ 549936 w 6006665"/>
                  <a:gd name="connsiteY530" fmla="*/ 1374841 h 3006470"/>
                  <a:gd name="connsiteX531" fmla="*/ 559742 w 6006665"/>
                  <a:gd name="connsiteY531" fmla="*/ 1376942 h 3006470"/>
                  <a:gd name="connsiteX532" fmla="*/ 561843 w 6006665"/>
                  <a:gd name="connsiteY532" fmla="*/ 1374841 h 3006470"/>
                  <a:gd name="connsiteX533" fmla="*/ 593658 w 6006665"/>
                  <a:gd name="connsiteY533" fmla="*/ 1381658 h 3006470"/>
                  <a:gd name="connsiteX534" fmla="*/ 620945 w 6006665"/>
                  <a:gd name="connsiteY534" fmla="*/ 1405535 h 3006470"/>
                  <a:gd name="connsiteX535" fmla="*/ 640835 w 6006665"/>
                  <a:gd name="connsiteY535" fmla="*/ 1349844 h 3006470"/>
                  <a:gd name="connsiteX536" fmla="*/ 609020 w 6006665"/>
                  <a:gd name="connsiteY536" fmla="*/ 1295305 h 3006470"/>
                  <a:gd name="connsiteX537" fmla="*/ 624928 w 6006665"/>
                  <a:gd name="connsiteY537" fmla="*/ 1236221 h 3006470"/>
                  <a:gd name="connsiteX538" fmla="*/ 597658 w 6006665"/>
                  <a:gd name="connsiteY538" fmla="*/ 1177136 h 3006470"/>
                  <a:gd name="connsiteX539" fmla="*/ 611562 w 6006665"/>
                  <a:gd name="connsiteY539" fmla="*/ 1181462 h 3006470"/>
                  <a:gd name="connsiteX540" fmla="*/ 609565 w 6006665"/>
                  <a:gd name="connsiteY540" fmla="*/ 1177136 h 3006470"/>
                  <a:gd name="connsiteX541" fmla="*/ 711826 w 6006665"/>
                  <a:gd name="connsiteY541" fmla="*/ 1208951 h 3006470"/>
                  <a:gd name="connsiteX542" fmla="*/ 732278 w 6006665"/>
                  <a:gd name="connsiteY542" fmla="*/ 1263490 h 3006470"/>
                  <a:gd name="connsiteX543" fmla="*/ 684556 w 6006665"/>
                  <a:gd name="connsiteY543" fmla="*/ 1274852 h 3006470"/>
                  <a:gd name="connsiteX544" fmla="*/ 684556 w 6006665"/>
                  <a:gd name="connsiteY544" fmla="*/ 1327119 h 3006470"/>
                  <a:gd name="connsiteX545" fmla="*/ 713309 w 6006665"/>
                  <a:gd name="connsiteY545" fmla="*/ 1355872 h 3006470"/>
                  <a:gd name="connsiteX546" fmla="*/ 763548 w 6006665"/>
                  <a:gd name="connsiteY546" fmla="*/ 1338481 h 3006470"/>
                  <a:gd name="connsiteX547" fmla="*/ 770365 w 6006665"/>
                  <a:gd name="connsiteY547" fmla="*/ 1279397 h 3006470"/>
                  <a:gd name="connsiteX548" fmla="*/ 845357 w 6006665"/>
                  <a:gd name="connsiteY548" fmla="*/ 1188761 h 3006470"/>
                  <a:gd name="connsiteX549" fmla="*/ 917728 w 6006665"/>
                  <a:gd name="connsiteY549" fmla="*/ 1145322 h 3006470"/>
                  <a:gd name="connsiteX550" fmla="*/ 918194 w 6006665"/>
                  <a:gd name="connsiteY550" fmla="*/ 1198147 h 3006470"/>
                  <a:gd name="connsiteX551" fmla="*/ 975937 w 6006665"/>
                  <a:gd name="connsiteY551" fmla="*/ 1115283 h 3006470"/>
                  <a:gd name="connsiteX552" fmla="*/ 1074397 w 6006665"/>
                  <a:gd name="connsiteY552" fmla="*/ 1141283 h 3006470"/>
                  <a:gd name="connsiteX553" fmla="*/ 979977 w 6006665"/>
                  <a:gd name="connsiteY553" fmla="*/ 1213496 h 3006470"/>
                  <a:gd name="connsiteX554" fmla="*/ 1012666 w 6006665"/>
                  <a:gd name="connsiteY554" fmla="*/ 1218657 h 3006470"/>
                  <a:gd name="connsiteX555" fmla="*/ 1038516 w 6006665"/>
                  <a:gd name="connsiteY555" fmla="*/ 1188499 h 3006470"/>
                  <a:gd name="connsiteX556" fmla="*/ 1050423 w 6006665"/>
                  <a:gd name="connsiteY556" fmla="*/ 1188499 h 3006470"/>
                  <a:gd name="connsiteX557" fmla="*/ 1108962 w 6006665"/>
                  <a:gd name="connsiteY557" fmla="*/ 1188499 h 3006470"/>
                  <a:gd name="connsiteX558" fmla="*/ 1161229 w 6006665"/>
                  <a:gd name="connsiteY558" fmla="*/ 1145322 h 3006470"/>
                  <a:gd name="connsiteX559" fmla="*/ 1165711 w 6006665"/>
                  <a:gd name="connsiteY559" fmla="*/ 1151456 h 3006470"/>
                  <a:gd name="connsiteX560" fmla="*/ 1160939 w 6006665"/>
                  <a:gd name="connsiteY560" fmla="*/ 1169715 h 3006470"/>
                  <a:gd name="connsiteX561" fmla="*/ 1210035 w 6006665"/>
                  <a:gd name="connsiteY561" fmla="*/ 1195815 h 3006470"/>
                  <a:gd name="connsiteX562" fmla="*/ 1247583 w 6006665"/>
                  <a:gd name="connsiteY562" fmla="*/ 1138505 h 3006470"/>
                  <a:gd name="connsiteX563" fmla="*/ 1211223 w 6006665"/>
                  <a:gd name="connsiteY563" fmla="*/ 1079421 h 3006470"/>
                  <a:gd name="connsiteX564" fmla="*/ 1227130 w 6006665"/>
                  <a:gd name="connsiteY564" fmla="*/ 1043061 h 3006470"/>
                  <a:gd name="connsiteX565" fmla="*/ 1237665 w 6006665"/>
                  <a:gd name="connsiteY565" fmla="*/ 1046199 h 3006470"/>
                  <a:gd name="connsiteX566" fmla="*/ 1251910 w 6006665"/>
                  <a:gd name="connsiteY566" fmla="*/ 1017311 h 3006470"/>
                  <a:gd name="connsiteX567" fmla="*/ 1345843 w 6006665"/>
                  <a:gd name="connsiteY567" fmla="*/ 1074876 h 3006470"/>
                  <a:gd name="connsiteX568" fmla="*/ 1400382 w 6006665"/>
                  <a:gd name="connsiteY568" fmla="*/ 1106690 h 3006470"/>
                  <a:gd name="connsiteX569" fmla="*/ 1519756 w 6006665"/>
                  <a:gd name="connsiteY569" fmla="*/ 1213274 h 3006470"/>
                  <a:gd name="connsiteX570" fmla="*/ 1543003 w 6006665"/>
                  <a:gd name="connsiteY570" fmla="*/ 1172592 h 3006470"/>
                  <a:gd name="connsiteX571" fmla="*/ 1506643 w 6006665"/>
                  <a:gd name="connsiteY571" fmla="*/ 1118052 h 3006470"/>
                  <a:gd name="connsiteX572" fmla="*/ 1506643 w 6006665"/>
                  <a:gd name="connsiteY572" fmla="*/ 1095328 h 3006470"/>
                  <a:gd name="connsiteX573" fmla="*/ 1463467 w 6006665"/>
                  <a:gd name="connsiteY573" fmla="*/ 1086238 h 3006470"/>
                  <a:gd name="connsiteX574" fmla="*/ 1472556 w 6006665"/>
                  <a:gd name="connsiteY574" fmla="*/ 1036244 h 3006470"/>
                  <a:gd name="connsiteX575" fmla="*/ 1452104 w 6006665"/>
                  <a:gd name="connsiteY575" fmla="*/ 949890 h 3006470"/>
                  <a:gd name="connsiteX576" fmla="*/ 1439230 w 6006665"/>
                  <a:gd name="connsiteY576" fmla="*/ 900656 h 3006470"/>
                  <a:gd name="connsiteX577" fmla="*/ 1496803 w 6006665"/>
                  <a:gd name="connsiteY577" fmla="*/ 806980 h 3006470"/>
                  <a:gd name="connsiteX578" fmla="*/ 1543003 w 6006665"/>
                  <a:gd name="connsiteY578" fmla="*/ 697647 h 3006470"/>
                  <a:gd name="connsiteX579" fmla="*/ 1570272 w 6006665"/>
                  <a:gd name="connsiteY579" fmla="*/ 677194 h 3006470"/>
                  <a:gd name="connsiteX580" fmla="*/ 1578688 w 6006665"/>
                  <a:gd name="connsiteY580" fmla="*/ 679813 h 3006470"/>
                  <a:gd name="connsiteX581" fmla="*/ 1620802 w 6006665"/>
                  <a:gd name="connsiteY581" fmla="*/ 660028 h 3006470"/>
                  <a:gd name="connsiteX582" fmla="*/ 1684440 w 6006665"/>
                  <a:gd name="connsiteY582" fmla="*/ 709009 h 3006470"/>
                  <a:gd name="connsiteX583" fmla="*/ 1688985 w 6006665"/>
                  <a:gd name="connsiteY583" fmla="*/ 779455 h 3006470"/>
                  <a:gd name="connsiteX584" fmla="*/ 1652625 w 6006665"/>
                  <a:gd name="connsiteY584" fmla="*/ 870354 h 3006470"/>
                  <a:gd name="connsiteX585" fmla="*/ 1679895 w 6006665"/>
                  <a:gd name="connsiteY585" fmla="*/ 908986 h 3006470"/>
                  <a:gd name="connsiteX586" fmla="*/ 1688985 w 6006665"/>
                  <a:gd name="connsiteY586" fmla="*/ 983977 h 3006470"/>
                  <a:gd name="connsiteX587" fmla="*/ 1679895 w 6006665"/>
                  <a:gd name="connsiteY587" fmla="*/ 1129415 h 3006470"/>
                  <a:gd name="connsiteX588" fmla="*/ 1723072 w 6006665"/>
                  <a:gd name="connsiteY588" fmla="*/ 1193044 h 3006470"/>
                  <a:gd name="connsiteX589" fmla="*/ 1704892 w 6006665"/>
                  <a:gd name="connsiteY589" fmla="*/ 1256673 h 3006470"/>
                  <a:gd name="connsiteX590" fmla="*/ 1636718 w 6006665"/>
                  <a:gd name="connsiteY590" fmla="*/ 1393021 h 3006470"/>
                  <a:gd name="connsiteX591" fmla="*/ 1662494 w 6006665"/>
                  <a:gd name="connsiteY591" fmla="*/ 1399465 h 3006470"/>
                  <a:gd name="connsiteX592" fmla="*/ 1677078 w 6006665"/>
                  <a:gd name="connsiteY592" fmla="*/ 1370296 h 3006470"/>
                  <a:gd name="connsiteX593" fmla="*/ 1720255 w 6006665"/>
                  <a:gd name="connsiteY593" fmla="*/ 1349844 h 3006470"/>
                  <a:gd name="connsiteX594" fmla="*/ 1731617 w 6006665"/>
                  <a:gd name="connsiteY594" fmla="*/ 1299850 h 3006470"/>
                  <a:gd name="connsiteX595" fmla="*/ 1758887 w 6006665"/>
                  <a:gd name="connsiteY595" fmla="*/ 1256673 h 3006470"/>
                  <a:gd name="connsiteX596" fmla="*/ 1760555 w 6006665"/>
                  <a:gd name="connsiteY596" fmla="*/ 1191490 h 3006470"/>
                  <a:gd name="connsiteX597" fmla="*/ 1758886 w 6006665"/>
                  <a:gd name="connsiteY597" fmla="*/ 1085173 h 3006470"/>
                  <a:gd name="connsiteX598" fmla="*/ 1923055 w 6006665"/>
                  <a:gd name="connsiteY598" fmla="*/ 1122597 h 3006470"/>
                  <a:gd name="connsiteX599" fmla="*/ 1887300 w 6006665"/>
                  <a:gd name="connsiteY599" fmla="*/ 1070329 h 3006470"/>
                  <a:gd name="connsiteX600" fmla="*/ 1785604 w 6006665"/>
                  <a:gd name="connsiteY600" fmla="*/ 1036860 h 3006470"/>
                  <a:gd name="connsiteX601" fmla="*/ 1736162 w 6006665"/>
                  <a:gd name="connsiteY601" fmla="*/ 961252 h 3006470"/>
                  <a:gd name="connsiteX602" fmla="*/ 1688440 w 6006665"/>
                  <a:gd name="connsiteY602" fmla="*/ 865809 h 3006470"/>
                  <a:gd name="connsiteX603" fmla="*/ 1752069 w 6006665"/>
                  <a:gd name="connsiteY603" fmla="*/ 788545 h 3006470"/>
                  <a:gd name="connsiteX604" fmla="*/ 1747524 w 6006665"/>
                  <a:gd name="connsiteY604" fmla="*/ 704464 h 3006470"/>
                  <a:gd name="connsiteX605" fmla="*/ 1763431 w 6006665"/>
                  <a:gd name="connsiteY605" fmla="*/ 697647 h 3006470"/>
                  <a:gd name="connsiteX606" fmla="*/ 1764877 w 6006665"/>
                  <a:gd name="connsiteY606" fmla="*/ 702130 h 3006470"/>
                  <a:gd name="connsiteX607" fmla="*/ 1775339 w 6006665"/>
                  <a:gd name="connsiteY607" fmla="*/ 697647 h 3006470"/>
                  <a:gd name="connsiteX608" fmla="*/ 1798063 w 6006665"/>
                  <a:gd name="connsiteY608" fmla="*/ 768093 h 3006470"/>
                  <a:gd name="connsiteX609" fmla="*/ 1791454 w 6006665"/>
                  <a:gd name="connsiteY609" fmla="*/ 815304 h 3006470"/>
                  <a:gd name="connsiteX610" fmla="*/ 1854330 w 6006665"/>
                  <a:gd name="connsiteY610" fmla="*/ 772638 h 3006470"/>
                  <a:gd name="connsiteX611" fmla="*/ 1931594 w 6006665"/>
                  <a:gd name="connsiteY611" fmla="*/ 763548 h 3006470"/>
                  <a:gd name="connsiteX612" fmla="*/ 1932772 w 6006665"/>
                  <a:gd name="connsiteY612" fmla="*/ 764810 h 3006470"/>
                  <a:gd name="connsiteX613" fmla="*/ 1949600 w 6006665"/>
                  <a:gd name="connsiteY613" fmla="*/ 800138 h 3006470"/>
                  <a:gd name="connsiteX614" fmla="*/ 2061788 w 6006665"/>
                  <a:gd name="connsiteY614" fmla="*/ 891155 h 3006470"/>
                  <a:gd name="connsiteX615" fmla="*/ 1987802 w 6006665"/>
                  <a:gd name="connsiteY615" fmla="*/ 736278 h 3006470"/>
                  <a:gd name="connsiteX616" fmla="*/ 1963408 w 6006665"/>
                  <a:gd name="connsiteY616" fmla="*/ 595386 h 3006470"/>
                  <a:gd name="connsiteX617" fmla="*/ 2027037 w 6006665"/>
                  <a:gd name="connsiteY617" fmla="*/ 574934 h 3006470"/>
                  <a:gd name="connsiteX618" fmla="*/ 2037269 w 6006665"/>
                  <a:gd name="connsiteY618" fmla="*/ 575472 h 3006470"/>
                  <a:gd name="connsiteX619" fmla="*/ 2038944 w 6006665"/>
                  <a:gd name="connsiteY619" fmla="*/ 574934 h 3006470"/>
                  <a:gd name="connsiteX620" fmla="*/ 2115414 w 6006665"/>
                  <a:gd name="connsiteY620" fmla="*/ 578958 h 3006470"/>
                  <a:gd name="connsiteX621" fmla="*/ 2167179 w 6006665"/>
                  <a:gd name="connsiteY621" fmla="*/ 554733 h 3006470"/>
                  <a:gd name="connsiteX622" fmla="*/ 2146473 w 6006665"/>
                  <a:gd name="connsiteY622" fmla="*/ 488832 h 3006470"/>
                  <a:gd name="connsiteX623" fmla="*/ 2169957 w 6006665"/>
                  <a:gd name="connsiteY623" fmla="*/ 449431 h 3006470"/>
                  <a:gd name="connsiteX624" fmla="*/ 2264632 w 6006665"/>
                  <a:gd name="connsiteY624" fmla="*/ 393389 h 3006470"/>
                  <a:gd name="connsiteX625" fmla="*/ 2317913 w 6006665"/>
                  <a:gd name="connsiteY625" fmla="*/ 322690 h 3006470"/>
                  <a:gd name="connsiteX626" fmla="*/ 2385841 w 6006665"/>
                  <a:gd name="connsiteY626" fmla="*/ 343134 h 3006470"/>
                  <a:gd name="connsiteX627" fmla="*/ 2429263 w 6006665"/>
                  <a:gd name="connsiteY627" fmla="*/ 263606 h 3006470"/>
                  <a:gd name="connsiteX628" fmla="*/ 2526979 w 6006665"/>
                  <a:gd name="connsiteY628" fmla="*/ 252244 h 3006470"/>
                  <a:gd name="connsiteX629" fmla="*/ 2528058 w 6006665"/>
                  <a:gd name="connsiteY629" fmla="*/ 253503 h 3006470"/>
                  <a:gd name="connsiteX630" fmla="*/ 2538886 w 6006665"/>
                  <a:gd name="connsiteY630" fmla="*/ 252244 h 3006470"/>
                  <a:gd name="connsiteX631" fmla="*/ 2560820 w 6006665"/>
                  <a:gd name="connsiteY631" fmla="*/ 277833 h 3006470"/>
                  <a:gd name="connsiteX632" fmla="*/ 2640602 w 6006665"/>
                  <a:gd name="connsiteY632" fmla="*/ 202249 h 3006470"/>
                  <a:gd name="connsiteX633" fmla="*/ 2652509 w 6006665"/>
                  <a:gd name="connsiteY633" fmla="*/ 202249 h 3006470"/>
                  <a:gd name="connsiteX634" fmla="*/ 2704231 w 6006665"/>
                  <a:gd name="connsiteY634" fmla="*/ 202249 h 3006470"/>
                  <a:gd name="connsiteX635" fmla="*/ 2715593 w 6006665"/>
                  <a:gd name="connsiteY63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2445 w 6006665"/>
                  <a:gd name="connsiteY158" fmla="*/ 2399924 h 3006470"/>
                  <a:gd name="connsiteX159" fmla="*/ 4834074 w 6006665"/>
                  <a:gd name="connsiteY159" fmla="*/ 2429264 h 3006470"/>
                  <a:gd name="connsiteX160" fmla="*/ 4799765 w 6006665"/>
                  <a:gd name="connsiteY160" fmla="*/ 2441518 h 3006470"/>
                  <a:gd name="connsiteX161" fmla="*/ 4779535 w 6006665"/>
                  <a:gd name="connsiteY161" fmla="*/ 2488348 h 3006470"/>
                  <a:gd name="connsiteX162" fmla="*/ 4777225 w 6006665"/>
                  <a:gd name="connsiteY162" fmla="*/ 2477952 h 3006470"/>
                  <a:gd name="connsiteX163" fmla="*/ 4767628 w 6006665"/>
                  <a:gd name="connsiteY163" fmla="*/ 2488348 h 3006470"/>
                  <a:gd name="connsiteX164" fmla="*/ 4758538 w 6006665"/>
                  <a:gd name="connsiteY164" fmla="*/ 2447444 h 3006470"/>
                  <a:gd name="connsiteX165" fmla="*/ 4722519 w 6006665"/>
                  <a:gd name="connsiteY165" fmla="*/ 2405867 h 3006470"/>
                  <a:gd name="connsiteX166" fmla="*/ 4699942 w 6006665"/>
                  <a:gd name="connsiteY166" fmla="*/ 2348893 h 3006470"/>
                  <a:gd name="connsiteX167" fmla="*/ 4695779 w 6006665"/>
                  <a:gd name="connsiteY167" fmla="*/ 2287026 h 3006470"/>
                  <a:gd name="connsiteX168" fmla="*/ 4715361 w 6006665"/>
                  <a:gd name="connsiteY168" fmla="*/ 2220198 h 3006470"/>
                  <a:gd name="connsiteX169" fmla="*/ 4767709 w 6006665"/>
                  <a:gd name="connsiteY169" fmla="*/ 2171157 h 3006470"/>
                  <a:gd name="connsiteX170" fmla="*/ 4735813 w 6006665"/>
                  <a:gd name="connsiteY170" fmla="*/ 2129299 h 3006470"/>
                  <a:gd name="connsiteX171" fmla="*/ 4767628 w 6006665"/>
                  <a:gd name="connsiteY171" fmla="*/ 2086122 h 3006470"/>
                  <a:gd name="connsiteX172" fmla="*/ 4767628 w 6006665"/>
                  <a:gd name="connsiteY172" fmla="*/ 2058853 h 3006470"/>
                  <a:gd name="connsiteX173" fmla="*/ 4826712 w 6006665"/>
                  <a:gd name="connsiteY173" fmla="*/ 2042945 h 3006470"/>
                  <a:gd name="connsiteX174" fmla="*/ 4892613 w 6006665"/>
                  <a:gd name="connsiteY174" fmla="*/ 1952047 h 3006470"/>
                  <a:gd name="connsiteX175" fmla="*/ 4956243 w 6006665"/>
                  <a:gd name="connsiteY175" fmla="*/ 1877056 h 3006470"/>
                  <a:gd name="connsiteX176" fmla="*/ 5022143 w 6006665"/>
                  <a:gd name="connsiteY176" fmla="*/ 1817971 h 3006470"/>
                  <a:gd name="connsiteX177" fmla="*/ 5037446 w 6006665"/>
                  <a:gd name="connsiteY177" fmla="*/ 1743333 h 3006470"/>
                  <a:gd name="connsiteX178" fmla="*/ 5064184 w 6006665"/>
                  <a:gd name="connsiteY178" fmla="*/ 1731449 h 3006470"/>
                  <a:gd name="connsiteX179" fmla="*/ 5046694 w 6006665"/>
                  <a:gd name="connsiteY179" fmla="*/ 1710844 h 3006470"/>
                  <a:gd name="connsiteX180" fmla="*/ 5015871 w 6006665"/>
                  <a:gd name="connsiteY180" fmla="*/ 1715711 h 3006470"/>
                  <a:gd name="connsiteX181" fmla="*/ 4995419 w 6006665"/>
                  <a:gd name="connsiteY181" fmla="*/ 1779340 h 3006470"/>
                  <a:gd name="connsiteX182" fmla="*/ 4904521 w 6006665"/>
                  <a:gd name="connsiteY182" fmla="*/ 1865693 h 3006470"/>
                  <a:gd name="connsiteX183" fmla="*/ 4901708 w 6006665"/>
                  <a:gd name="connsiteY183" fmla="*/ 1857053 h 3006470"/>
                  <a:gd name="connsiteX184" fmla="*/ 4892613 w 6006665"/>
                  <a:gd name="connsiteY184" fmla="*/ 1865693 h 3006470"/>
                  <a:gd name="connsiteX185" fmla="*/ 4871068 w 6006665"/>
                  <a:gd name="connsiteY185" fmla="*/ 1850290 h 3006470"/>
                  <a:gd name="connsiteX186" fmla="*/ 4885925 w 6006665"/>
                  <a:gd name="connsiteY186" fmla="*/ 1808695 h 3006470"/>
                  <a:gd name="connsiteX187" fmla="*/ 4861835 w 6006665"/>
                  <a:gd name="connsiteY187" fmla="*/ 1771159 h 3006470"/>
                  <a:gd name="connsiteX188" fmla="*/ 4814619 w 6006665"/>
                  <a:gd name="connsiteY188" fmla="*/ 1767101 h 3006470"/>
                  <a:gd name="connsiteX189" fmla="*/ 4779535 w 6006665"/>
                  <a:gd name="connsiteY189" fmla="*/ 1795247 h 3006470"/>
                  <a:gd name="connsiteX190" fmla="*/ 4764113 w 6006665"/>
                  <a:gd name="connsiteY190" fmla="*/ 1832464 h 3006470"/>
                  <a:gd name="connsiteX191" fmla="*/ 4725490 w 6006665"/>
                  <a:gd name="connsiteY191" fmla="*/ 1850290 h 3006470"/>
                  <a:gd name="connsiteX192" fmla="*/ 4689838 w 6006665"/>
                  <a:gd name="connsiteY192" fmla="*/ 1882970 h 3006470"/>
                  <a:gd name="connsiteX193" fmla="*/ 4684091 w 6006665"/>
                  <a:gd name="connsiteY193" fmla="*/ 1920232 h 3006470"/>
                  <a:gd name="connsiteX194" fmla="*/ 4715906 w 6006665"/>
                  <a:gd name="connsiteY194" fmla="*/ 1967954 h 3006470"/>
                  <a:gd name="connsiteX195" fmla="*/ 4680924 w 6006665"/>
                  <a:gd name="connsiteY195" fmla="*/ 1983985 h 3006470"/>
                  <a:gd name="connsiteX196" fmla="*/ 4633398 w 6006665"/>
                  <a:gd name="connsiteY196" fmla="*/ 1971978 h 3006470"/>
                  <a:gd name="connsiteX197" fmla="*/ 4600707 w 6006665"/>
                  <a:gd name="connsiteY197" fmla="*/ 1989925 h 3006470"/>
                  <a:gd name="connsiteX198" fmla="*/ 4577285 w 6006665"/>
                  <a:gd name="connsiteY198" fmla="*/ 1988406 h 3006470"/>
                  <a:gd name="connsiteX199" fmla="*/ 4577373 w 6006665"/>
                  <a:gd name="connsiteY199" fmla="*/ 1987484 h 3006470"/>
                  <a:gd name="connsiteX200" fmla="*/ 4565379 w 6006665"/>
                  <a:gd name="connsiteY200" fmla="*/ 1988406 h 3006470"/>
                  <a:gd name="connsiteX201" fmla="*/ 4569923 w 6006665"/>
                  <a:gd name="connsiteY201" fmla="*/ 1940685 h 3006470"/>
                  <a:gd name="connsiteX202" fmla="*/ 4520081 w 6006665"/>
                  <a:gd name="connsiteY202" fmla="*/ 1931099 h 3006470"/>
                  <a:gd name="connsiteX203" fmla="*/ 4475025 w 6006665"/>
                  <a:gd name="connsiteY203" fmla="*/ 1961137 h 3006470"/>
                  <a:gd name="connsiteX204" fmla="*/ 4464394 w 6006665"/>
                  <a:gd name="connsiteY204" fmla="*/ 1960286 h 3006470"/>
                  <a:gd name="connsiteX205" fmla="*/ 4463118 w 6006665"/>
                  <a:gd name="connsiteY205" fmla="*/ 1961137 h 3006470"/>
                  <a:gd name="connsiteX206" fmla="*/ 4422448 w 6006665"/>
                  <a:gd name="connsiteY206" fmla="*/ 1927536 h 3006470"/>
                  <a:gd name="connsiteX207" fmla="*/ 4350624 w 6006665"/>
                  <a:gd name="connsiteY207" fmla="*/ 1917022 h 3006470"/>
                  <a:gd name="connsiteX208" fmla="*/ 4306579 w 6006665"/>
                  <a:gd name="connsiteY208" fmla="*/ 1945362 h 3006470"/>
                  <a:gd name="connsiteX209" fmla="*/ 4282811 w 6006665"/>
                  <a:gd name="connsiteY209" fmla="*/ 1972100 h 3006470"/>
                  <a:gd name="connsiteX210" fmla="*/ 4237290 w 6006665"/>
                  <a:gd name="connsiteY210" fmla="*/ 1993297 h 3006470"/>
                  <a:gd name="connsiteX211" fmla="*/ 4211507 w 6006665"/>
                  <a:gd name="connsiteY211" fmla="*/ 2046374 h 3006470"/>
                  <a:gd name="connsiteX212" fmla="*/ 4161046 w 6006665"/>
                  <a:gd name="connsiteY212" fmla="*/ 2105661 h 3006470"/>
                  <a:gd name="connsiteX213" fmla="*/ 4077810 w 6006665"/>
                  <a:gd name="connsiteY213" fmla="*/ 2144418 h 3006470"/>
                  <a:gd name="connsiteX214" fmla="*/ 4039187 w 6006665"/>
                  <a:gd name="connsiteY214" fmla="*/ 2203838 h 3006470"/>
                  <a:gd name="connsiteX215" fmla="*/ 3993086 w 6006665"/>
                  <a:gd name="connsiteY215" fmla="*/ 2224750 h 3006470"/>
                  <a:gd name="connsiteX216" fmla="*/ 3993215 w 6006665"/>
                  <a:gd name="connsiteY216" fmla="*/ 2264821 h 3006470"/>
                  <a:gd name="connsiteX217" fmla="*/ 4038712 w 6006665"/>
                  <a:gd name="connsiteY217" fmla="*/ 2267919 h 3006470"/>
                  <a:gd name="connsiteX218" fmla="*/ 4059164 w 6006665"/>
                  <a:gd name="connsiteY218" fmla="*/ 2311096 h 3006470"/>
                  <a:gd name="connsiteX219" fmla="*/ 4087782 w 6006665"/>
                  <a:gd name="connsiteY219" fmla="*/ 2319513 h 3006470"/>
                  <a:gd name="connsiteX220" fmla="*/ 4106341 w 6006665"/>
                  <a:gd name="connsiteY220" fmla="*/ 2290644 h 3006470"/>
                  <a:gd name="connsiteX221" fmla="*/ 4117411 w 6006665"/>
                  <a:gd name="connsiteY221" fmla="*/ 2291946 h 3006470"/>
                  <a:gd name="connsiteX222" fmla="*/ 4118248 w 6006665"/>
                  <a:gd name="connsiteY222" fmla="*/ 2290644 h 3006470"/>
                  <a:gd name="connsiteX223" fmla="*/ 4156880 w 6006665"/>
                  <a:gd name="connsiteY223" fmla="*/ 2295189 h 3006470"/>
                  <a:gd name="connsiteX224" fmla="*/ 4211419 w 6006665"/>
                  <a:gd name="connsiteY224" fmla="*/ 2365635 h 3006470"/>
                  <a:gd name="connsiteX225" fmla="*/ 4215964 w 6006665"/>
                  <a:gd name="connsiteY225" fmla="*/ 2413357 h 3006470"/>
                  <a:gd name="connsiteX226" fmla="*/ 4184149 w 6006665"/>
                  <a:gd name="connsiteY226" fmla="*/ 2472441 h 3006470"/>
                  <a:gd name="connsiteX227" fmla="*/ 4220019 w 6006665"/>
                  <a:gd name="connsiteY227" fmla="*/ 2567281 h 3006470"/>
                  <a:gd name="connsiteX228" fmla="*/ 4161425 w 6006665"/>
                  <a:gd name="connsiteY228" fmla="*/ 2629241 h 3006470"/>
                  <a:gd name="connsiteX229" fmla="*/ 4133552 w 6006665"/>
                  <a:gd name="connsiteY229" fmla="*/ 2708778 h 3006470"/>
                  <a:gd name="connsiteX230" fmla="*/ 4097796 w 6006665"/>
                  <a:gd name="connsiteY230" fmla="*/ 2747409 h 3006470"/>
                  <a:gd name="connsiteX231" fmla="*/ 4043257 w 6006665"/>
                  <a:gd name="connsiteY231" fmla="*/ 2806493 h 3006470"/>
                  <a:gd name="connsiteX232" fmla="*/ 3995535 w 6006665"/>
                  <a:gd name="connsiteY232" fmla="*/ 2865577 h 3006470"/>
                  <a:gd name="connsiteX233" fmla="*/ 3975083 w 6006665"/>
                  <a:gd name="connsiteY233" fmla="*/ 2897392 h 3006470"/>
                  <a:gd name="connsiteX234" fmla="*/ 3925089 w 6006665"/>
                  <a:gd name="connsiteY234" fmla="*/ 2924661 h 3006470"/>
                  <a:gd name="connsiteX235" fmla="*/ 3913182 w 6006665"/>
                  <a:gd name="connsiteY235" fmla="*/ 2924661 h 3006470"/>
                  <a:gd name="connsiteX236" fmla="*/ 3904637 w 6006665"/>
                  <a:gd name="connsiteY236" fmla="*/ 2924661 h 3006470"/>
                  <a:gd name="connsiteX237" fmla="*/ 3892729 w 6006665"/>
                  <a:gd name="connsiteY237" fmla="*/ 2924661 h 3006470"/>
                  <a:gd name="connsiteX238" fmla="*/ 3871063 w 6006665"/>
                  <a:gd name="connsiteY238" fmla="*/ 2908412 h 3006470"/>
                  <a:gd name="connsiteX239" fmla="*/ 3829645 w 6006665"/>
                  <a:gd name="connsiteY239" fmla="*/ 2936024 h 3006470"/>
                  <a:gd name="connsiteX240" fmla="*/ 3822828 w 6006665"/>
                  <a:gd name="connsiteY240" fmla="*/ 2956476 h 3006470"/>
                  <a:gd name="connsiteX241" fmla="*/ 3818283 w 6006665"/>
                  <a:gd name="connsiteY241" fmla="*/ 2947386 h 3006470"/>
                  <a:gd name="connsiteX242" fmla="*/ 3818283 w 6006665"/>
                  <a:gd name="connsiteY242" fmla="*/ 2935660 h 3006470"/>
                  <a:gd name="connsiteX243" fmla="*/ 3817738 w 6006665"/>
                  <a:gd name="connsiteY243" fmla="*/ 2936024 h 3006470"/>
                  <a:gd name="connsiteX244" fmla="*/ 3810921 w 6006665"/>
                  <a:gd name="connsiteY244" fmla="*/ 2956476 h 3006470"/>
                  <a:gd name="connsiteX245" fmla="*/ 3806376 w 6006665"/>
                  <a:gd name="connsiteY245" fmla="*/ 2947386 h 3006470"/>
                  <a:gd name="connsiteX246" fmla="*/ 3806376 w 6006665"/>
                  <a:gd name="connsiteY246" fmla="*/ 2920116 h 3006470"/>
                  <a:gd name="connsiteX247" fmla="*/ 3818283 w 6006665"/>
                  <a:gd name="connsiteY247" fmla="*/ 2920116 h 3006470"/>
                  <a:gd name="connsiteX248" fmla="*/ 3826828 w 6006665"/>
                  <a:gd name="connsiteY248" fmla="*/ 2920116 h 3006470"/>
                  <a:gd name="connsiteX249" fmla="*/ 3833645 w 6006665"/>
                  <a:gd name="connsiteY249" fmla="*/ 2861032 h 3006470"/>
                  <a:gd name="connsiteX250" fmla="*/ 3822283 w 6006665"/>
                  <a:gd name="connsiteY250" fmla="*/ 2817856 h 3006470"/>
                  <a:gd name="connsiteX251" fmla="*/ 3849553 w 6006665"/>
                  <a:gd name="connsiteY251" fmla="*/ 2795131 h 3006470"/>
                  <a:gd name="connsiteX252" fmla="*/ 3858814 w 6006665"/>
                  <a:gd name="connsiteY252" fmla="*/ 2797336 h 3006470"/>
                  <a:gd name="connsiteX253" fmla="*/ 3861460 w 6006665"/>
                  <a:gd name="connsiteY253" fmla="*/ 2795131 h 3006470"/>
                  <a:gd name="connsiteX254" fmla="*/ 3898487 w 6006665"/>
                  <a:gd name="connsiteY254" fmla="*/ 2803947 h 3006470"/>
                  <a:gd name="connsiteX255" fmla="*/ 3919999 w 6006665"/>
                  <a:gd name="connsiteY255" fmla="*/ 2758772 h 3006470"/>
                  <a:gd name="connsiteX256" fmla="*/ 3935906 w 6006665"/>
                  <a:gd name="connsiteY256" fmla="*/ 2699687 h 3006470"/>
                  <a:gd name="connsiteX257" fmla="*/ 3947269 w 6006665"/>
                  <a:gd name="connsiteY257" fmla="*/ 2676963 h 3006470"/>
                  <a:gd name="connsiteX258" fmla="*/ 3966292 w 6006665"/>
                  <a:gd name="connsiteY258" fmla="*/ 2632575 h 3006470"/>
                  <a:gd name="connsiteX259" fmla="*/ 3915999 w 6006665"/>
                  <a:gd name="connsiteY259" fmla="*/ 2645148 h 3006470"/>
                  <a:gd name="connsiteX260" fmla="*/ 3888729 w 6006665"/>
                  <a:gd name="connsiteY260" fmla="*/ 2667873 h 3006470"/>
                  <a:gd name="connsiteX261" fmla="*/ 3876822 w 6006665"/>
                  <a:gd name="connsiteY261" fmla="*/ 2667873 h 3006470"/>
                  <a:gd name="connsiteX262" fmla="*/ 3829645 w 6006665"/>
                  <a:gd name="connsiteY262" fmla="*/ 2667873 h 3006470"/>
                  <a:gd name="connsiteX263" fmla="*/ 3817738 w 6006665"/>
                  <a:gd name="connsiteY263" fmla="*/ 2667873 h 3006470"/>
                  <a:gd name="connsiteX264" fmla="*/ 3801831 w 6006665"/>
                  <a:gd name="connsiteY264" fmla="*/ 2613334 h 3006470"/>
                  <a:gd name="connsiteX265" fmla="*/ 3758654 w 6006665"/>
                  <a:gd name="connsiteY265" fmla="*/ 2574702 h 3006470"/>
                  <a:gd name="connsiteX266" fmla="*/ 3692753 w 6006665"/>
                  <a:gd name="connsiteY266" fmla="*/ 2558795 h 3006470"/>
                  <a:gd name="connsiteX267" fmla="*/ 3683663 w 6006665"/>
                  <a:gd name="connsiteY267" fmla="*/ 2499711 h 3006470"/>
                  <a:gd name="connsiteX268" fmla="*/ 3672301 w 6006665"/>
                  <a:gd name="connsiteY268" fmla="*/ 2467896 h 3006470"/>
                  <a:gd name="connsiteX269" fmla="*/ 3656393 w 6006665"/>
                  <a:gd name="connsiteY269" fmla="*/ 2440627 h 3006470"/>
                  <a:gd name="connsiteX270" fmla="*/ 3633669 w 6006665"/>
                  <a:gd name="connsiteY270" fmla="*/ 2381542 h 3006470"/>
                  <a:gd name="connsiteX271" fmla="*/ 3601854 w 6006665"/>
                  <a:gd name="connsiteY271" fmla="*/ 2361090 h 3006470"/>
                  <a:gd name="connsiteX272" fmla="*/ 3545995 w 6006665"/>
                  <a:gd name="connsiteY272" fmla="*/ 2339606 h 3006470"/>
                  <a:gd name="connsiteX273" fmla="*/ 3506955 w 6006665"/>
                  <a:gd name="connsiteY273" fmla="*/ 2345183 h 3006470"/>
                  <a:gd name="connsiteX274" fmla="*/ 3463779 w 6006665"/>
                  <a:gd name="connsiteY274" fmla="*/ 2354273 h 3006470"/>
                  <a:gd name="connsiteX275" fmla="*/ 3431964 w 6006665"/>
                  <a:gd name="connsiteY275" fmla="*/ 2381542 h 3006470"/>
                  <a:gd name="connsiteX276" fmla="*/ 3452416 w 6006665"/>
                  <a:gd name="connsiteY276" fmla="*/ 2397450 h 3006470"/>
                  <a:gd name="connsiteX277" fmla="*/ 3452416 w 6006665"/>
                  <a:gd name="connsiteY277" fmla="*/ 2429264 h 3006470"/>
                  <a:gd name="connsiteX278" fmla="*/ 3431964 w 6006665"/>
                  <a:gd name="connsiteY278" fmla="*/ 2451989 h 3006470"/>
                  <a:gd name="connsiteX279" fmla="*/ 3400150 w 6006665"/>
                  <a:gd name="connsiteY279" fmla="*/ 2511073 h 3006470"/>
                  <a:gd name="connsiteX280" fmla="*/ 3400150 w 6006665"/>
                  <a:gd name="connsiteY280" fmla="*/ 2538343 h 3006470"/>
                  <a:gd name="connsiteX281" fmla="*/ 3350155 w 6006665"/>
                  <a:gd name="connsiteY281" fmla="*/ 2570157 h 3006470"/>
                  <a:gd name="connsiteX282" fmla="*/ 3342342 w 6006665"/>
                  <a:gd name="connsiteY282" fmla="*/ 2567553 h 3006470"/>
                  <a:gd name="connsiteX283" fmla="*/ 3338249 w 6006665"/>
                  <a:gd name="connsiteY283" fmla="*/ 2570157 h 3006470"/>
                  <a:gd name="connsiteX284" fmla="*/ 3290527 w 6006665"/>
                  <a:gd name="connsiteY284" fmla="*/ 2554250 h 3006470"/>
                  <a:gd name="connsiteX285" fmla="*/ 3259257 w 6006665"/>
                  <a:gd name="connsiteY285" fmla="*/ 2554250 h 3006470"/>
                  <a:gd name="connsiteX286" fmla="*/ 3247350 w 6006665"/>
                  <a:gd name="connsiteY286" fmla="*/ 2554250 h 3006470"/>
                  <a:gd name="connsiteX287" fmla="*/ 3231443 w 6006665"/>
                  <a:gd name="connsiteY287" fmla="*/ 2538343 h 3006470"/>
                  <a:gd name="connsiteX288" fmla="*/ 3213271 w 6006665"/>
                  <a:gd name="connsiteY288" fmla="*/ 2533799 h 3006470"/>
                  <a:gd name="connsiteX289" fmla="*/ 3168359 w 6006665"/>
                  <a:gd name="connsiteY289" fmla="*/ 2570157 h 3006470"/>
                  <a:gd name="connsiteX290" fmla="*/ 3120637 w 6006665"/>
                  <a:gd name="connsiteY290" fmla="*/ 2581519 h 3006470"/>
                  <a:gd name="connsiteX291" fmla="*/ 3082005 w 6006665"/>
                  <a:gd name="connsiteY291" fmla="*/ 2597427 h 3006470"/>
                  <a:gd name="connsiteX292" fmla="*/ 3074460 w 6006665"/>
                  <a:gd name="connsiteY292" fmla="*/ 2595630 h 3006470"/>
                  <a:gd name="connsiteX293" fmla="*/ 3070098 w 6006665"/>
                  <a:gd name="connsiteY293" fmla="*/ 2597427 h 3006470"/>
                  <a:gd name="connsiteX294" fmla="*/ 3022376 w 6006665"/>
                  <a:gd name="connsiteY294" fmla="*/ 2586064 h 3006470"/>
                  <a:gd name="connsiteX295" fmla="*/ 3000196 w 6006665"/>
                  <a:gd name="connsiteY295" fmla="*/ 2586064 h 3006470"/>
                  <a:gd name="connsiteX296" fmla="*/ 2988289 w 6006665"/>
                  <a:gd name="connsiteY296" fmla="*/ 2586064 h 3006470"/>
                  <a:gd name="connsiteX297" fmla="*/ 2967837 w 6006665"/>
                  <a:gd name="connsiteY297" fmla="*/ 2554250 h 3006470"/>
                  <a:gd name="connsiteX298" fmla="*/ 2929205 w 6006665"/>
                  <a:gd name="connsiteY298" fmla="*/ 2526980 h 3006470"/>
                  <a:gd name="connsiteX299" fmla="*/ 2902153 w 6006665"/>
                  <a:gd name="connsiteY299" fmla="*/ 2523116 h 3006470"/>
                  <a:gd name="connsiteX300" fmla="*/ 2861576 w 6006665"/>
                  <a:gd name="connsiteY300" fmla="*/ 2526980 h 3006470"/>
                  <a:gd name="connsiteX301" fmla="*/ 2822944 w 6006665"/>
                  <a:gd name="connsiteY301" fmla="*/ 2538343 h 3006470"/>
                  <a:gd name="connsiteX302" fmla="*/ 2818139 w 6006665"/>
                  <a:gd name="connsiteY302" fmla="*/ 2536254 h 3006470"/>
                  <a:gd name="connsiteX303" fmla="*/ 2811037 w 6006665"/>
                  <a:gd name="connsiteY303" fmla="*/ 2538343 h 3006470"/>
                  <a:gd name="connsiteX304" fmla="*/ 2758770 w 6006665"/>
                  <a:gd name="connsiteY304" fmla="*/ 2515618 h 3006470"/>
                  <a:gd name="connsiteX305" fmla="*/ 2751953 w 6006665"/>
                  <a:gd name="connsiteY305" fmla="*/ 2472441 h 3006470"/>
                  <a:gd name="connsiteX306" fmla="*/ 2708776 w 6006665"/>
                  <a:gd name="connsiteY306" fmla="*/ 2456534 h 3006470"/>
                  <a:gd name="connsiteX307" fmla="*/ 2676962 w 6006665"/>
                  <a:gd name="connsiteY307" fmla="*/ 2451989 h 3006470"/>
                  <a:gd name="connsiteX308" fmla="*/ 2642534 w 6006665"/>
                  <a:gd name="connsiteY308" fmla="*/ 2430245 h 3006470"/>
                  <a:gd name="connsiteX309" fmla="*/ 2609333 w 6006665"/>
                  <a:gd name="connsiteY309" fmla="*/ 2488348 h 3006470"/>
                  <a:gd name="connsiteX310" fmla="*/ 2625240 w 6006665"/>
                  <a:gd name="connsiteY310" fmla="*/ 2522435 h 3006470"/>
                  <a:gd name="connsiteX311" fmla="*/ 2586608 w 6006665"/>
                  <a:gd name="connsiteY311" fmla="*/ 2558795 h 3006470"/>
                  <a:gd name="connsiteX312" fmla="*/ 2577105 w 6006665"/>
                  <a:gd name="connsiteY312" fmla="*/ 2556532 h 3006470"/>
                  <a:gd name="connsiteX313" fmla="*/ 2574701 w 6006665"/>
                  <a:gd name="connsiteY313" fmla="*/ 2558795 h 3006470"/>
                  <a:gd name="connsiteX314" fmla="*/ 2526979 w 6006665"/>
                  <a:gd name="connsiteY314" fmla="*/ 2547432 h 3006470"/>
                  <a:gd name="connsiteX315" fmla="*/ 2490620 w 6006665"/>
                  <a:gd name="connsiteY315" fmla="*/ 2542887 h 3006470"/>
                  <a:gd name="connsiteX316" fmla="*/ 2463350 w 6006665"/>
                  <a:gd name="connsiteY316" fmla="*/ 2515618 h 3006470"/>
                  <a:gd name="connsiteX317" fmla="*/ 2436625 w 6006665"/>
                  <a:gd name="connsiteY317" fmla="*/ 2515618 h 3006470"/>
                  <a:gd name="connsiteX318" fmla="*/ 2424718 w 6006665"/>
                  <a:gd name="connsiteY318" fmla="*/ 2515618 h 3006470"/>
                  <a:gd name="connsiteX319" fmla="*/ 2398858 w 6006665"/>
                  <a:gd name="connsiteY319" fmla="*/ 2502687 h 3006470"/>
                  <a:gd name="connsiteX320" fmla="*/ 2350272 w 6006665"/>
                  <a:gd name="connsiteY320" fmla="*/ 2526980 h 3006470"/>
                  <a:gd name="connsiteX321" fmla="*/ 2282098 w 6006665"/>
                  <a:gd name="connsiteY321" fmla="*/ 2574702 h 3006470"/>
                  <a:gd name="connsiteX322" fmla="*/ 2238921 w 6006665"/>
                  <a:gd name="connsiteY322" fmla="*/ 2586064 h 3006470"/>
                  <a:gd name="connsiteX323" fmla="*/ 2227559 w 6006665"/>
                  <a:gd name="connsiteY323" fmla="*/ 2590609 h 3006470"/>
                  <a:gd name="connsiteX324" fmla="*/ 2225178 w 6006665"/>
                  <a:gd name="connsiteY324" fmla="*/ 2586799 h 3006470"/>
                  <a:gd name="connsiteX325" fmla="*/ 2215652 w 6006665"/>
                  <a:gd name="connsiteY325" fmla="*/ 2590609 h 3006470"/>
                  <a:gd name="connsiteX326" fmla="*/ 2193596 w 6006665"/>
                  <a:gd name="connsiteY326" fmla="*/ 2555320 h 3006470"/>
                  <a:gd name="connsiteX327" fmla="*/ 2157112 w 6006665"/>
                  <a:gd name="connsiteY327" fmla="*/ 2558795 h 3006470"/>
                  <a:gd name="connsiteX328" fmla="*/ 2156291 w 6006665"/>
                  <a:gd name="connsiteY328" fmla="*/ 2557739 h 3006470"/>
                  <a:gd name="connsiteX329" fmla="*/ 2145205 w 6006665"/>
                  <a:gd name="connsiteY329" fmla="*/ 2558795 h 3006470"/>
                  <a:gd name="connsiteX330" fmla="*/ 2129298 w 6006665"/>
                  <a:gd name="connsiteY330" fmla="*/ 2538343 h 3006470"/>
                  <a:gd name="connsiteX331" fmla="*/ 2102029 w 6006665"/>
                  <a:gd name="connsiteY331" fmla="*/ 2526980 h 3006470"/>
                  <a:gd name="connsiteX332" fmla="*/ 2086121 w 6006665"/>
                  <a:gd name="connsiteY332" fmla="*/ 2495166 h 3006470"/>
                  <a:gd name="connsiteX333" fmla="*/ 2070005 w 6006665"/>
                  <a:gd name="connsiteY333" fmla="*/ 2486212 h 3006470"/>
                  <a:gd name="connsiteX334" fmla="*/ 2027582 w 6006665"/>
                  <a:gd name="connsiteY334" fmla="*/ 2499711 h 3006470"/>
                  <a:gd name="connsiteX335" fmla="*/ 2023845 w 6006665"/>
                  <a:gd name="connsiteY335" fmla="*/ 2497111 h 3006470"/>
                  <a:gd name="connsiteX336" fmla="*/ 2015675 w 6006665"/>
                  <a:gd name="connsiteY336" fmla="*/ 2499711 h 3006470"/>
                  <a:gd name="connsiteX337" fmla="*/ 1971363 w 6006665"/>
                  <a:gd name="connsiteY337" fmla="*/ 2468885 h 3006470"/>
                  <a:gd name="connsiteX338" fmla="*/ 1952591 w 6006665"/>
                  <a:gd name="connsiteY338" fmla="*/ 2495166 h 3006470"/>
                  <a:gd name="connsiteX339" fmla="*/ 1947518 w 6006665"/>
                  <a:gd name="connsiteY339" fmla="*/ 2485599 h 3006470"/>
                  <a:gd name="connsiteX340" fmla="*/ 1940684 w 6006665"/>
                  <a:gd name="connsiteY340" fmla="*/ 2495166 h 3006470"/>
                  <a:gd name="connsiteX341" fmla="*/ 1861147 w 6006665"/>
                  <a:gd name="connsiteY341" fmla="*/ 2345183 h 3006470"/>
                  <a:gd name="connsiteX342" fmla="*/ 1811153 w 6006665"/>
                  <a:gd name="connsiteY342" fmla="*/ 2295189 h 3006470"/>
                  <a:gd name="connsiteX343" fmla="*/ 1813950 w 6006665"/>
                  <a:gd name="connsiteY343" fmla="*/ 2292043 h 3006470"/>
                  <a:gd name="connsiteX344" fmla="*/ 1748069 w 6006665"/>
                  <a:gd name="connsiteY344" fmla="*/ 2333821 h 3006470"/>
                  <a:gd name="connsiteX345" fmla="*/ 1711709 w 6006665"/>
                  <a:gd name="connsiteY345" fmla="*/ 2338366 h 3006470"/>
                  <a:gd name="connsiteX346" fmla="*/ 1711926 w 6006665"/>
                  <a:gd name="connsiteY346" fmla="*/ 2336850 h 3006470"/>
                  <a:gd name="connsiteX347" fmla="*/ 1699803 w 6006665"/>
                  <a:gd name="connsiteY347" fmla="*/ 2338366 h 3006470"/>
                  <a:gd name="connsiteX348" fmla="*/ 1704347 w 6006665"/>
                  <a:gd name="connsiteY348" fmla="*/ 2306551 h 3006470"/>
                  <a:gd name="connsiteX349" fmla="*/ 1662460 w 6006665"/>
                  <a:gd name="connsiteY349" fmla="*/ 2288600 h 3006470"/>
                  <a:gd name="connsiteX350" fmla="*/ 1629901 w 6006665"/>
                  <a:gd name="connsiteY350" fmla="*/ 2302006 h 3006470"/>
                  <a:gd name="connsiteX351" fmla="*/ 1629300 w 6006665"/>
                  <a:gd name="connsiteY351" fmla="*/ 2297351 h 3006470"/>
                  <a:gd name="connsiteX352" fmla="*/ 1617994 w 6006665"/>
                  <a:gd name="connsiteY352" fmla="*/ 2302006 h 3006470"/>
                  <a:gd name="connsiteX353" fmla="*/ 1608904 w 6006665"/>
                  <a:gd name="connsiteY353" fmla="*/ 2231560 h 3006470"/>
                  <a:gd name="connsiteX354" fmla="*/ 1552684 w 6006665"/>
                  <a:gd name="connsiteY354" fmla="*/ 2221867 h 3006470"/>
                  <a:gd name="connsiteX355" fmla="*/ 1518550 w 6006665"/>
                  <a:gd name="connsiteY355" fmla="*/ 2247467 h 3006470"/>
                  <a:gd name="connsiteX356" fmla="*/ 1425379 w 6006665"/>
                  <a:gd name="connsiteY356" fmla="*/ 2267919 h 3006470"/>
                  <a:gd name="connsiteX357" fmla="*/ 1409472 w 6006665"/>
                  <a:gd name="connsiteY357" fmla="*/ 2286099 h 3006470"/>
                  <a:gd name="connsiteX358" fmla="*/ 1270852 w 6006665"/>
                  <a:gd name="connsiteY358" fmla="*/ 2306551 h 3006470"/>
                  <a:gd name="connsiteX359" fmla="*/ 1254945 w 6006665"/>
                  <a:gd name="connsiteY359" fmla="*/ 2327003 h 3006470"/>
                  <a:gd name="connsiteX360" fmla="*/ 1282214 w 6006665"/>
                  <a:gd name="connsiteY360" fmla="*/ 2370180 h 3006470"/>
                  <a:gd name="connsiteX361" fmla="*/ 1243582 w 6006665"/>
                  <a:gd name="connsiteY361" fmla="*/ 2386087 h 3006470"/>
                  <a:gd name="connsiteX362" fmla="*/ 1254945 w 6006665"/>
                  <a:gd name="connsiteY362" fmla="*/ 2404267 h 3006470"/>
                  <a:gd name="connsiteX363" fmla="*/ 1216313 w 6006665"/>
                  <a:gd name="connsiteY363" fmla="*/ 2429264 h 3006470"/>
                  <a:gd name="connsiteX364" fmla="*/ 1275397 w 6006665"/>
                  <a:gd name="connsiteY364" fmla="*/ 2472441 h 3006470"/>
                  <a:gd name="connsiteX365" fmla="*/ 1270852 w 6006665"/>
                  <a:gd name="connsiteY365" fmla="*/ 2499711 h 3006470"/>
                  <a:gd name="connsiteX366" fmla="*/ 1259108 w 6006665"/>
                  <a:gd name="connsiteY366" fmla="*/ 2498732 h 3006470"/>
                  <a:gd name="connsiteX367" fmla="*/ 1258945 w 6006665"/>
                  <a:gd name="connsiteY367" fmla="*/ 2499711 h 3006470"/>
                  <a:gd name="connsiteX368" fmla="*/ 1215644 w 6006665"/>
                  <a:gd name="connsiteY368" fmla="*/ 2496102 h 3006470"/>
                  <a:gd name="connsiteX369" fmla="*/ 1204950 w 6006665"/>
                  <a:gd name="connsiteY369" fmla="*/ 2511073 h 3006470"/>
                  <a:gd name="connsiteX370" fmla="*/ 1196495 w 6006665"/>
                  <a:gd name="connsiteY370" fmla="*/ 2506241 h 3006470"/>
                  <a:gd name="connsiteX371" fmla="*/ 1193043 w 6006665"/>
                  <a:gd name="connsiteY371" fmla="*/ 2511073 h 3006470"/>
                  <a:gd name="connsiteX372" fmla="*/ 1145322 w 6006665"/>
                  <a:gd name="connsiteY372" fmla="*/ 2483803 h 3006470"/>
                  <a:gd name="connsiteX373" fmla="*/ 1098145 w 6006665"/>
                  <a:gd name="connsiteY373" fmla="*/ 2483803 h 3006470"/>
                  <a:gd name="connsiteX374" fmla="*/ 1061785 w 6006665"/>
                  <a:gd name="connsiteY374" fmla="*/ 2511073 h 3006470"/>
                  <a:gd name="connsiteX375" fmla="*/ 1055322 w 6006665"/>
                  <a:gd name="connsiteY375" fmla="*/ 2506990 h 3006470"/>
                  <a:gd name="connsiteX376" fmla="*/ 1049878 w 6006665"/>
                  <a:gd name="connsiteY376" fmla="*/ 2511073 h 3006470"/>
                  <a:gd name="connsiteX377" fmla="*/ 1006701 w 6006665"/>
                  <a:gd name="connsiteY377" fmla="*/ 2483803 h 3006470"/>
                  <a:gd name="connsiteX378" fmla="*/ 924893 w 6006665"/>
                  <a:gd name="connsiteY378" fmla="*/ 2447444 h 3006470"/>
                  <a:gd name="connsiteX379" fmla="*/ 877716 w 6006665"/>
                  <a:gd name="connsiteY379" fmla="*/ 2447444 h 3006470"/>
                  <a:gd name="connsiteX380" fmla="*/ 802724 w 6006665"/>
                  <a:gd name="connsiteY380" fmla="*/ 2511073 h 3006470"/>
                  <a:gd name="connsiteX381" fmla="*/ 798179 w 6006665"/>
                  <a:gd name="connsiteY381" fmla="*/ 2554250 h 3006470"/>
                  <a:gd name="connsiteX382" fmla="*/ 787406 w 6006665"/>
                  <a:gd name="connsiteY382" fmla="*/ 2543477 h 3006470"/>
                  <a:gd name="connsiteX383" fmla="*/ 786272 w 6006665"/>
                  <a:gd name="connsiteY383" fmla="*/ 2554250 h 3006470"/>
                  <a:gd name="connsiteX384" fmla="*/ 756063 w 6006665"/>
                  <a:gd name="connsiteY384" fmla="*/ 2524040 h 3006470"/>
                  <a:gd name="connsiteX385" fmla="*/ 732278 w 6006665"/>
                  <a:gd name="connsiteY385" fmla="*/ 2581519 h 3006470"/>
                  <a:gd name="connsiteX386" fmla="*/ 743640 w 6006665"/>
                  <a:gd name="connsiteY386" fmla="*/ 2590609 h 3006470"/>
                  <a:gd name="connsiteX387" fmla="*/ 723188 w 6006665"/>
                  <a:gd name="connsiteY387" fmla="*/ 2633786 h 3006470"/>
                  <a:gd name="connsiteX388" fmla="*/ 747026 w 6006665"/>
                  <a:gd name="connsiteY388" fmla="*/ 2670627 h 3006470"/>
                  <a:gd name="connsiteX389" fmla="*/ 763548 w 6006665"/>
                  <a:gd name="connsiteY389" fmla="*/ 2667873 h 3006470"/>
                  <a:gd name="connsiteX390" fmla="*/ 764871 w 6006665"/>
                  <a:gd name="connsiteY390" fmla="*/ 2669637 h 3006470"/>
                  <a:gd name="connsiteX391" fmla="*/ 775455 w 6006665"/>
                  <a:gd name="connsiteY391" fmla="*/ 2667873 h 3006470"/>
                  <a:gd name="connsiteX392" fmla="*/ 802724 w 6006665"/>
                  <a:gd name="connsiteY392" fmla="*/ 2704232 h 3006470"/>
                  <a:gd name="connsiteX393" fmla="*/ 798179 w 6006665"/>
                  <a:gd name="connsiteY393" fmla="*/ 2731502 h 3006470"/>
                  <a:gd name="connsiteX394" fmla="*/ 818632 w 6006665"/>
                  <a:gd name="connsiteY394" fmla="*/ 2742864 h 3006470"/>
                  <a:gd name="connsiteX395" fmla="*/ 802724 w 6006665"/>
                  <a:gd name="connsiteY395" fmla="*/ 2774679 h 3006470"/>
                  <a:gd name="connsiteX396" fmla="*/ 766365 w 6006665"/>
                  <a:gd name="connsiteY396" fmla="*/ 2779224 h 3006470"/>
                  <a:gd name="connsiteX397" fmla="*/ 727733 w 6006665"/>
                  <a:gd name="connsiteY397" fmla="*/ 2838308 h 3006470"/>
                  <a:gd name="connsiteX398" fmla="*/ 759548 w 6006665"/>
                  <a:gd name="connsiteY398" fmla="*/ 2881485 h 3006470"/>
                  <a:gd name="connsiteX399" fmla="*/ 759548 w 6006665"/>
                  <a:gd name="connsiteY399" fmla="*/ 2920116 h 3006470"/>
                  <a:gd name="connsiteX400" fmla="*/ 798179 w 6006665"/>
                  <a:gd name="connsiteY400" fmla="*/ 2979201 h 3006470"/>
                  <a:gd name="connsiteX401" fmla="*/ 775455 w 6006665"/>
                  <a:gd name="connsiteY401" fmla="*/ 2995108 h 3006470"/>
                  <a:gd name="connsiteX402" fmla="*/ 770910 w 6006665"/>
                  <a:gd name="connsiteY402" fmla="*/ 3006470 h 3006470"/>
                  <a:gd name="connsiteX403" fmla="*/ 759003 w 6006665"/>
                  <a:gd name="connsiteY403" fmla="*/ 3006470 h 3006470"/>
                  <a:gd name="connsiteX404" fmla="*/ 755003 w 6006665"/>
                  <a:gd name="connsiteY404" fmla="*/ 3006470 h 3006470"/>
                  <a:gd name="connsiteX405" fmla="*/ 743096 w 6006665"/>
                  <a:gd name="connsiteY405" fmla="*/ 3006470 h 3006470"/>
                  <a:gd name="connsiteX406" fmla="*/ 715826 w 6006665"/>
                  <a:gd name="connsiteY406" fmla="*/ 2972383 h 3006470"/>
                  <a:gd name="connsiteX407" fmla="*/ 704464 w 6006665"/>
                  <a:gd name="connsiteY407" fmla="*/ 2972383 h 3006470"/>
                  <a:gd name="connsiteX408" fmla="*/ 684012 w 6006665"/>
                  <a:gd name="connsiteY408" fmla="*/ 2963293 h 3006470"/>
                  <a:gd name="connsiteX409" fmla="*/ 672649 w 6006665"/>
                  <a:gd name="connsiteY409" fmla="*/ 2940569 h 3006470"/>
                  <a:gd name="connsiteX410" fmla="*/ 645222 w 6006665"/>
                  <a:gd name="connsiteY410" fmla="*/ 2932732 h 3006470"/>
                  <a:gd name="connsiteX411" fmla="*/ 625472 w 6006665"/>
                  <a:gd name="connsiteY411" fmla="*/ 2936024 h 3006470"/>
                  <a:gd name="connsiteX412" fmla="*/ 623771 w 6006665"/>
                  <a:gd name="connsiteY412" fmla="*/ 2934323 h 3006470"/>
                  <a:gd name="connsiteX413" fmla="*/ 613565 w 6006665"/>
                  <a:gd name="connsiteY413" fmla="*/ 2936024 h 3006470"/>
                  <a:gd name="connsiteX414" fmla="*/ 609020 w 6006665"/>
                  <a:gd name="connsiteY414" fmla="*/ 2931479 h 3006470"/>
                  <a:gd name="connsiteX415" fmla="*/ 559026 w 6006665"/>
                  <a:gd name="connsiteY415" fmla="*/ 2904209 h 3006470"/>
                  <a:gd name="connsiteX416" fmla="*/ 506760 w 6006665"/>
                  <a:gd name="connsiteY416" fmla="*/ 2897392 h 3006470"/>
                  <a:gd name="connsiteX417" fmla="*/ 483280 w 6006665"/>
                  <a:gd name="connsiteY417" fmla="*/ 2890683 h 3006470"/>
                  <a:gd name="connsiteX418" fmla="*/ 480035 w 6006665"/>
                  <a:gd name="connsiteY418" fmla="*/ 2892847 h 3006470"/>
                  <a:gd name="connsiteX419" fmla="*/ 475042 w 6006665"/>
                  <a:gd name="connsiteY419" fmla="*/ 2888329 h 3006470"/>
                  <a:gd name="connsiteX420" fmla="*/ 474945 w 6006665"/>
                  <a:gd name="connsiteY420" fmla="*/ 2888302 h 3006470"/>
                  <a:gd name="connsiteX421" fmla="*/ 468128 w 6006665"/>
                  <a:gd name="connsiteY421" fmla="*/ 2892847 h 3006470"/>
                  <a:gd name="connsiteX422" fmla="*/ 420406 w 6006665"/>
                  <a:gd name="connsiteY422" fmla="*/ 2849670 h 3006470"/>
                  <a:gd name="connsiteX423" fmla="*/ 381774 w 6006665"/>
                  <a:gd name="connsiteY423" fmla="*/ 2833763 h 3006470"/>
                  <a:gd name="connsiteX424" fmla="*/ 349960 w 6006665"/>
                  <a:gd name="connsiteY424" fmla="*/ 2801948 h 3006470"/>
                  <a:gd name="connsiteX425" fmla="*/ 377229 w 6006665"/>
                  <a:gd name="connsiteY425" fmla="*/ 2795131 h 3006470"/>
                  <a:gd name="connsiteX426" fmla="*/ 404499 w 6006665"/>
                  <a:gd name="connsiteY426" fmla="*/ 2747409 h 3006470"/>
                  <a:gd name="connsiteX427" fmla="*/ 388591 w 6006665"/>
                  <a:gd name="connsiteY427" fmla="*/ 2731502 h 3006470"/>
                  <a:gd name="connsiteX428" fmla="*/ 440858 w 6006665"/>
                  <a:gd name="connsiteY428" fmla="*/ 2704232 h 3006470"/>
                  <a:gd name="connsiteX429" fmla="*/ 440858 w 6006665"/>
                  <a:gd name="connsiteY429" fmla="*/ 2701176 h 3006470"/>
                  <a:gd name="connsiteX430" fmla="*/ 416406 w 6006665"/>
                  <a:gd name="connsiteY430" fmla="*/ 2704232 h 3006470"/>
                  <a:gd name="connsiteX431" fmla="*/ 416406 w 6006665"/>
                  <a:gd name="connsiteY431" fmla="*/ 2702744 h 3006470"/>
                  <a:gd name="connsiteX432" fmla="*/ 404499 w 6006665"/>
                  <a:gd name="connsiteY432" fmla="*/ 2704232 h 3006470"/>
                  <a:gd name="connsiteX433" fmla="*/ 404499 w 6006665"/>
                  <a:gd name="connsiteY433" fmla="*/ 2683780 h 3006470"/>
                  <a:gd name="connsiteX434" fmla="*/ 424951 w 6006665"/>
                  <a:gd name="connsiteY434" fmla="*/ 2667873 h 3006470"/>
                  <a:gd name="connsiteX435" fmla="*/ 463583 w 6006665"/>
                  <a:gd name="connsiteY435" fmla="*/ 2661056 h 3006470"/>
                  <a:gd name="connsiteX436" fmla="*/ 468128 w 6006665"/>
                  <a:gd name="connsiteY436" fmla="*/ 2645148 h 3006470"/>
                  <a:gd name="connsiteX437" fmla="*/ 456765 w 6006665"/>
                  <a:gd name="connsiteY437" fmla="*/ 2613334 h 3006470"/>
                  <a:gd name="connsiteX438" fmla="*/ 474945 w 6006665"/>
                  <a:gd name="connsiteY438" fmla="*/ 2586064 h 3006470"/>
                  <a:gd name="connsiteX439" fmla="*/ 474945 w 6006665"/>
                  <a:gd name="connsiteY439" fmla="*/ 2565612 h 3006470"/>
                  <a:gd name="connsiteX440" fmla="*/ 420406 w 6006665"/>
                  <a:gd name="connsiteY440" fmla="*/ 2547432 h 3006470"/>
                  <a:gd name="connsiteX441" fmla="*/ 409588 w 6006665"/>
                  <a:gd name="connsiteY441" fmla="*/ 2547432 h 3006470"/>
                  <a:gd name="connsiteX442" fmla="*/ 397681 w 6006665"/>
                  <a:gd name="connsiteY442" fmla="*/ 2547432 h 3006470"/>
                  <a:gd name="connsiteX443" fmla="*/ 379485 w 6006665"/>
                  <a:gd name="connsiteY443" fmla="*/ 2525193 h 3006470"/>
                  <a:gd name="connsiteX444" fmla="*/ 357322 w 6006665"/>
                  <a:gd name="connsiteY444" fmla="*/ 2531525 h 3006470"/>
                  <a:gd name="connsiteX445" fmla="*/ 352842 w 6006665"/>
                  <a:gd name="connsiteY445" fmla="*/ 2529403 h 3006470"/>
                  <a:gd name="connsiteX446" fmla="*/ 345415 w 6006665"/>
                  <a:gd name="connsiteY446" fmla="*/ 2531525 h 3006470"/>
                  <a:gd name="connsiteX447" fmla="*/ 302238 w 6006665"/>
                  <a:gd name="connsiteY447" fmla="*/ 2511073 h 3006470"/>
                  <a:gd name="connsiteX448" fmla="*/ 302238 w 6006665"/>
                  <a:gd name="connsiteY448" fmla="*/ 2499711 h 3006470"/>
                  <a:gd name="connsiteX449" fmla="*/ 286331 w 6006665"/>
                  <a:gd name="connsiteY449" fmla="*/ 2472441 h 3006470"/>
                  <a:gd name="connsiteX450" fmla="*/ 270968 w 6006665"/>
                  <a:gd name="connsiteY450" fmla="*/ 2472441 h 3006470"/>
                  <a:gd name="connsiteX451" fmla="*/ 259061 w 6006665"/>
                  <a:gd name="connsiteY451" fmla="*/ 2472441 h 3006470"/>
                  <a:gd name="connsiteX452" fmla="*/ 254516 w 6006665"/>
                  <a:gd name="connsiteY452" fmla="*/ 2456534 h 3006470"/>
                  <a:gd name="connsiteX453" fmla="*/ 263606 w 6006665"/>
                  <a:gd name="connsiteY453" fmla="*/ 2440627 h 3006470"/>
                  <a:gd name="connsiteX454" fmla="*/ 243991 w 6006665"/>
                  <a:gd name="connsiteY454" fmla="*/ 2410114 h 3006470"/>
                  <a:gd name="connsiteX455" fmla="*/ 216429 w 6006665"/>
                  <a:gd name="connsiteY455" fmla="*/ 2413357 h 3006470"/>
                  <a:gd name="connsiteX456" fmla="*/ 212956 w 6006665"/>
                  <a:gd name="connsiteY456" fmla="*/ 2412365 h 3006470"/>
                  <a:gd name="connsiteX457" fmla="*/ 204522 w 6006665"/>
                  <a:gd name="connsiteY457" fmla="*/ 2413357 h 3006470"/>
                  <a:gd name="connsiteX458" fmla="*/ 199623 w 6006665"/>
                  <a:gd name="connsiteY458" fmla="*/ 2411957 h 3006470"/>
                  <a:gd name="connsiteX459" fmla="*/ 195977 w 6006665"/>
                  <a:gd name="connsiteY459" fmla="*/ 2424719 h 3006470"/>
                  <a:gd name="connsiteX460" fmla="*/ 184968 w 6006665"/>
                  <a:gd name="connsiteY460" fmla="*/ 2421574 h 3006470"/>
                  <a:gd name="connsiteX461" fmla="*/ 184070 w 6006665"/>
                  <a:gd name="connsiteY461" fmla="*/ 2424719 h 3006470"/>
                  <a:gd name="connsiteX462" fmla="*/ 168163 w 6006665"/>
                  <a:gd name="connsiteY462" fmla="*/ 2420174 h 3006470"/>
                  <a:gd name="connsiteX463" fmla="*/ 156800 w 6006665"/>
                  <a:gd name="connsiteY463" fmla="*/ 2381542 h 3006470"/>
                  <a:gd name="connsiteX464" fmla="*/ 152255 w 6006665"/>
                  <a:gd name="connsiteY464" fmla="*/ 2365635 h 3006470"/>
                  <a:gd name="connsiteX465" fmla="*/ 156800 w 6006665"/>
                  <a:gd name="connsiteY465" fmla="*/ 2361090 h 3006470"/>
                  <a:gd name="connsiteX466" fmla="*/ 168707 w 6006665"/>
                  <a:gd name="connsiteY466" fmla="*/ 2361090 h 3006470"/>
                  <a:gd name="connsiteX467" fmla="*/ 188615 w 6006665"/>
                  <a:gd name="connsiteY467" fmla="*/ 2361090 h 3006470"/>
                  <a:gd name="connsiteX468" fmla="*/ 199977 w 6006665"/>
                  <a:gd name="connsiteY468" fmla="*/ 2349728 h 3006470"/>
                  <a:gd name="connsiteX469" fmla="*/ 188615 w 6006665"/>
                  <a:gd name="connsiteY469" fmla="*/ 2327003 h 3006470"/>
                  <a:gd name="connsiteX470" fmla="*/ 168163 w 6006665"/>
                  <a:gd name="connsiteY470" fmla="*/ 2317914 h 3006470"/>
                  <a:gd name="connsiteX471" fmla="*/ 168163 w 6006665"/>
                  <a:gd name="connsiteY471" fmla="*/ 2311096 h 3006470"/>
                  <a:gd name="connsiteX472" fmla="*/ 152255 w 6006665"/>
                  <a:gd name="connsiteY472" fmla="*/ 2295189 h 3006470"/>
                  <a:gd name="connsiteX473" fmla="*/ 129531 w 6006665"/>
                  <a:gd name="connsiteY473" fmla="*/ 2258829 h 3006470"/>
                  <a:gd name="connsiteX474" fmla="*/ 140893 w 6006665"/>
                  <a:gd name="connsiteY474" fmla="*/ 2236105 h 3006470"/>
                  <a:gd name="connsiteX475" fmla="*/ 136348 w 6006665"/>
                  <a:gd name="connsiteY475" fmla="*/ 2208835 h 3006470"/>
                  <a:gd name="connsiteX476" fmla="*/ 103789 w 6006665"/>
                  <a:gd name="connsiteY476" fmla="*/ 2195428 h 3006470"/>
                  <a:gd name="connsiteX477" fmla="*/ 93716 w 6006665"/>
                  <a:gd name="connsiteY477" fmla="*/ 2199745 h 3006470"/>
                  <a:gd name="connsiteX478" fmla="*/ 91868 w 6006665"/>
                  <a:gd name="connsiteY478" fmla="*/ 2195434 h 3006470"/>
                  <a:gd name="connsiteX479" fmla="*/ 81809 w 6006665"/>
                  <a:gd name="connsiteY479" fmla="*/ 2199745 h 3006470"/>
                  <a:gd name="connsiteX480" fmla="*/ 74992 w 6006665"/>
                  <a:gd name="connsiteY480" fmla="*/ 2183838 h 3006470"/>
                  <a:gd name="connsiteX481" fmla="*/ 34087 w 6006665"/>
                  <a:gd name="connsiteY481" fmla="*/ 2172476 h 3006470"/>
                  <a:gd name="connsiteX482" fmla="*/ 22725 w 6006665"/>
                  <a:gd name="connsiteY482" fmla="*/ 2129299 h 3006470"/>
                  <a:gd name="connsiteX483" fmla="*/ 22725 w 6006665"/>
                  <a:gd name="connsiteY483" fmla="*/ 2097484 h 3006470"/>
                  <a:gd name="connsiteX484" fmla="*/ 0 w 6006665"/>
                  <a:gd name="connsiteY484" fmla="*/ 2081577 h 3006470"/>
                  <a:gd name="connsiteX485" fmla="*/ 15907 w 6006665"/>
                  <a:gd name="connsiteY485" fmla="*/ 2058853 h 3006470"/>
                  <a:gd name="connsiteX486" fmla="*/ 6818 w 6006665"/>
                  <a:gd name="connsiteY486" fmla="*/ 1995224 h 3006470"/>
                  <a:gd name="connsiteX487" fmla="*/ 34087 w 6006665"/>
                  <a:gd name="connsiteY487" fmla="*/ 1952047 h 3006470"/>
                  <a:gd name="connsiteX488" fmla="*/ 27270 w 6006665"/>
                  <a:gd name="connsiteY488" fmla="*/ 1940685 h 3006470"/>
                  <a:gd name="connsiteX489" fmla="*/ 88743 w 6006665"/>
                  <a:gd name="connsiteY489" fmla="*/ 1895954 h 3006470"/>
                  <a:gd name="connsiteX490" fmla="*/ 27270 w 6006665"/>
                  <a:gd name="connsiteY490" fmla="*/ 1865693 h 3006470"/>
                  <a:gd name="connsiteX491" fmla="*/ 79805 w 6006665"/>
                  <a:gd name="connsiteY491" fmla="*/ 1774684 h 3006470"/>
                  <a:gd name="connsiteX492" fmla="*/ 128972 w 6006665"/>
                  <a:gd name="connsiteY492" fmla="*/ 1737302 h 3006470"/>
                  <a:gd name="connsiteX493" fmla="*/ 162900 w 6006665"/>
                  <a:gd name="connsiteY493" fmla="*/ 1645034 h 3006470"/>
                  <a:gd name="connsiteX494" fmla="*/ 102261 w 6006665"/>
                  <a:gd name="connsiteY494" fmla="*/ 1629357 h 3006470"/>
                  <a:gd name="connsiteX495" fmla="*/ 118168 w 6006665"/>
                  <a:gd name="connsiteY495" fmla="*/ 1574818 h 3006470"/>
                  <a:gd name="connsiteX496" fmla="*/ 86354 w 6006665"/>
                  <a:gd name="connsiteY496" fmla="*/ 1511189 h 3006470"/>
                  <a:gd name="connsiteX497" fmla="*/ 109078 w 6006665"/>
                  <a:gd name="connsiteY497" fmla="*/ 1436197 h 3006470"/>
                  <a:gd name="connsiteX498" fmla="*/ 70447 w 6006665"/>
                  <a:gd name="connsiteY498" fmla="*/ 1333936 h 3006470"/>
                  <a:gd name="connsiteX499" fmla="*/ 102261 w 6006665"/>
                  <a:gd name="connsiteY499" fmla="*/ 1263490 h 3006470"/>
                  <a:gd name="connsiteX500" fmla="*/ 43177 w 6006665"/>
                  <a:gd name="connsiteY500" fmla="*/ 1197589 h 3006470"/>
                  <a:gd name="connsiteX501" fmla="*/ 49994 w 6006665"/>
                  <a:gd name="connsiteY501" fmla="*/ 1122597 h 3006470"/>
                  <a:gd name="connsiteX502" fmla="*/ 81809 w 6006665"/>
                  <a:gd name="connsiteY502" fmla="*/ 1118052 h 3006470"/>
                  <a:gd name="connsiteX503" fmla="*/ 145438 w 6006665"/>
                  <a:gd name="connsiteY503" fmla="*/ 1074876 h 3006470"/>
                  <a:gd name="connsiteX504" fmla="*/ 184070 w 6006665"/>
                  <a:gd name="connsiteY504" fmla="*/ 1036244 h 3006470"/>
                  <a:gd name="connsiteX505" fmla="*/ 189699 w 6006665"/>
                  <a:gd name="connsiteY505" fmla="*/ 1042522 h 3006470"/>
                  <a:gd name="connsiteX506" fmla="*/ 195977 w 6006665"/>
                  <a:gd name="connsiteY506" fmla="*/ 1036244 h 3006470"/>
                  <a:gd name="connsiteX507" fmla="*/ 255061 w 6006665"/>
                  <a:gd name="connsiteY507" fmla="*/ 1102145 h 3006470"/>
                  <a:gd name="connsiteX508" fmla="*/ 350504 w 6006665"/>
                  <a:gd name="connsiteY508" fmla="*/ 1122597 h 3006470"/>
                  <a:gd name="connsiteX509" fmla="*/ 454806 w 6006665"/>
                  <a:gd name="connsiteY509" fmla="*/ 1205729 h 3006470"/>
                  <a:gd name="connsiteX510" fmla="*/ 486621 w 6006665"/>
                  <a:gd name="connsiteY510" fmla="*/ 1283942 h 3006470"/>
                  <a:gd name="connsiteX511" fmla="*/ 523211 w 6006665"/>
                  <a:gd name="connsiteY511" fmla="*/ 1343026 h 3006470"/>
                  <a:gd name="connsiteX512" fmla="*/ 486852 w 6006665"/>
                  <a:gd name="connsiteY512" fmla="*/ 1397565 h 3006470"/>
                  <a:gd name="connsiteX513" fmla="*/ 420951 w 6006665"/>
                  <a:gd name="connsiteY513" fmla="*/ 1418018 h 3006470"/>
                  <a:gd name="connsiteX514" fmla="*/ 415909 w 6006665"/>
                  <a:gd name="connsiteY514" fmla="*/ 1415887 h 3006470"/>
                  <a:gd name="connsiteX515" fmla="*/ 409044 w 6006665"/>
                  <a:gd name="connsiteY515" fmla="*/ 1418018 h 3006470"/>
                  <a:gd name="connsiteX516" fmla="*/ 252950 w 6006665"/>
                  <a:gd name="connsiteY516" fmla="*/ 1352062 h 3006470"/>
                  <a:gd name="connsiteX517" fmla="*/ 268926 w 6006665"/>
                  <a:gd name="connsiteY517" fmla="*/ 1346738 h 3006470"/>
                  <a:gd name="connsiteX518" fmla="*/ 291420 w 6006665"/>
                  <a:gd name="connsiteY518" fmla="*/ 1429380 h 3006470"/>
                  <a:gd name="connsiteX519" fmla="*/ 291420 w 6006665"/>
                  <a:gd name="connsiteY519" fmla="*/ 1468012 h 3006470"/>
                  <a:gd name="connsiteX520" fmla="*/ 298238 w 6006665"/>
                  <a:gd name="connsiteY520" fmla="*/ 1554366 h 3006470"/>
                  <a:gd name="connsiteX521" fmla="*/ 345959 w 6006665"/>
                  <a:gd name="connsiteY521" fmla="*/ 1586180 h 3006470"/>
                  <a:gd name="connsiteX522" fmla="*/ 362087 w 6006665"/>
                  <a:gd name="connsiteY522" fmla="*/ 1595588 h 3006470"/>
                  <a:gd name="connsiteX523" fmla="*/ 365867 w 6006665"/>
                  <a:gd name="connsiteY523" fmla="*/ 1563455 h 3006470"/>
                  <a:gd name="connsiteX524" fmla="*/ 345415 w 6006665"/>
                  <a:gd name="connsiteY524" fmla="*/ 1527096 h 3006470"/>
                  <a:gd name="connsiteX525" fmla="*/ 365867 w 6006665"/>
                  <a:gd name="connsiteY525" fmla="*/ 1495281 h 3006470"/>
                  <a:gd name="connsiteX526" fmla="*/ 374560 w 6006665"/>
                  <a:gd name="connsiteY526" fmla="*/ 1500280 h 3006470"/>
                  <a:gd name="connsiteX527" fmla="*/ 377774 w 6006665"/>
                  <a:gd name="connsiteY527" fmla="*/ 1495281 h 3006470"/>
                  <a:gd name="connsiteX528" fmla="*/ 461933 w 6006665"/>
                  <a:gd name="connsiteY528" fmla="*/ 1543673 h 3006470"/>
                  <a:gd name="connsiteX529" fmla="*/ 484035 w 6006665"/>
                  <a:gd name="connsiteY529" fmla="*/ 1527096 h 3006470"/>
                  <a:gd name="connsiteX530" fmla="*/ 463583 w 6006665"/>
                  <a:gd name="connsiteY530" fmla="*/ 1461194 h 3006470"/>
                  <a:gd name="connsiteX531" fmla="*/ 549936 w 6006665"/>
                  <a:gd name="connsiteY531" fmla="*/ 1374841 h 3006470"/>
                  <a:gd name="connsiteX532" fmla="*/ 559742 w 6006665"/>
                  <a:gd name="connsiteY532" fmla="*/ 1376942 h 3006470"/>
                  <a:gd name="connsiteX533" fmla="*/ 561843 w 6006665"/>
                  <a:gd name="connsiteY533" fmla="*/ 1374841 h 3006470"/>
                  <a:gd name="connsiteX534" fmla="*/ 593658 w 6006665"/>
                  <a:gd name="connsiteY534" fmla="*/ 1381658 h 3006470"/>
                  <a:gd name="connsiteX535" fmla="*/ 620945 w 6006665"/>
                  <a:gd name="connsiteY535" fmla="*/ 1405535 h 3006470"/>
                  <a:gd name="connsiteX536" fmla="*/ 640835 w 6006665"/>
                  <a:gd name="connsiteY536" fmla="*/ 1349844 h 3006470"/>
                  <a:gd name="connsiteX537" fmla="*/ 609020 w 6006665"/>
                  <a:gd name="connsiteY537" fmla="*/ 1295305 h 3006470"/>
                  <a:gd name="connsiteX538" fmla="*/ 624928 w 6006665"/>
                  <a:gd name="connsiteY538" fmla="*/ 1236221 h 3006470"/>
                  <a:gd name="connsiteX539" fmla="*/ 597658 w 6006665"/>
                  <a:gd name="connsiteY539" fmla="*/ 1177136 h 3006470"/>
                  <a:gd name="connsiteX540" fmla="*/ 611562 w 6006665"/>
                  <a:gd name="connsiteY540" fmla="*/ 1181462 h 3006470"/>
                  <a:gd name="connsiteX541" fmla="*/ 609565 w 6006665"/>
                  <a:gd name="connsiteY541" fmla="*/ 1177136 h 3006470"/>
                  <a:gd name="connsiteX542" fmla="*/ 711826 w 6006665"/>
                  <a:gd name="connsiteY542" fmla="*/ 1208951 h 3006470"/>
                  <a:gd name="connsiteX543" fmla="*/ 732278 w 6006665"/>
                  <a:gd name="connsiteY543" fmla="*/ 1263490 h 3006470"/>
                  <a:gd name="connsiteX544" fmla="*/ 684556 w 6006665"/>
                  <a:gd name="connsiteY544" fmla="*/ 1274852 h 3006470"/>
                  <a:gd name="connsiteX545" fmla="*/ 684556 w 6006665"/>
                  <a:gd name="connsiteY545" fmla="*/ 1327119 h 3006470"/>
                  <a:gd name="connsiteX546" fmla="*/ 713309 w 6006665"/>
                  <a:gd name="connsiteY546" fmla="*/ 1355872 h 3006470"/>
                  <a:gd name="connsiteX547" fmla="*/ 763548 w 6006665"/>
                  <a:gd name="connsiteY547" fmla="*/ 1338481 h 3006470"/>
                  <a:gd name="connsiteX548" fmla="*/ 770365 w 6006665"/>
                  <a:gd name="connsiteY548" fmla="*/ 1279397 h 3006470"/>
                  <a:gd name="connsiteX549" fmla="*/ 845357 w 6006665"/>
                  <a:gd name="connsiteY549" fmla="*/ 1188761 h 3006470"/>
                  <a:gd name="connsiteX550" fmla="*/ 917728 w 6006665"/>
                  <a:gd name="connsiteY550" fmla="*/ 1145322 h 3006470"/>
                  <a:gd name="connsiteX551" fmla="*/ 918194 w 6006665"/>
                  <a:gd name="connsiteY551" fmla="*/ 1198147 h 3006470"/>
                  <a:gd name="connsiteX552" fmla="*/ 975937 w 6006665"/>
                  <a:gd name="connsiteY552" fmla="*/ 1115283 h 3006470"/>
                  <a:gd name="connsiteX553" fmla="*/ 1074397 w 6006665"/>
                  <a:gd name="connsiteY553" fmla="*/ 1141283 h 3006470"/>
                  <a:gd name="connsiteX554" fmla="*/ 979977 w 6006665"/>
                  <a:gd name="connsiteY554" fmla="*/ 1213496 h 3006470"/>
                  <a:gd name="connsiteX555" fmla="*/ 1012666 w 6006665"/>
                  <a:gd name="connsiteY555" fmla="*/ 1218657 h 3006470"/>
                  <a:gd name="connsiteX556" fmla="*/ 1038516 w 6006665"/>
                  <a:gd name="connsiteY556" fmla="*/ 1188499 h 3006470"/>
                  <a:gd name="connsiteX557" fmla="*/ 1050423 w 6006665"/>
                  <a:gd name="connsiteY557" fmla="*/ 1188499 h 3006470"/>
                  <a:gd name="connsiteX558" fmla="*/ 1108962 w 6006665"/>
                  <a:gd name="connsiteY558" fmla="*/ 1188499 h 3006470"/>
                  <a:gd name="connsiteX559" fmla="*/ 1161229 w 6006665"/>
                  <a:gd name="connsiteY559" fmla="*/ 1145322 h 3006470"/>
                  <a:gd name="connsiteX560" fmla="*/ 1165711 w 6006665"/>
                  <a:gd name="connsiteY560" fmla="*/ 1151456 h 3006470"/>
                  <a:gd name="connsiteX561" fmla="*/ 1160939 w 6006665"/>
                  <a:gd name="connsiteY561" fmla="*/ 1169715 h 3006470"/>
                  <a:gd name="connsiteX562" fmla="*/ 1210035 w 6006665"/>
                  <a:gd name="connsiteY562" fmla="*/ 1195815 h 3006470"/>
                  <a:gd name="connsiteX563" fmla="*/ 1247583 w 6006665"/>
                  <a:gd name="connsiteY563" fmla="*/ 1138505 h 3006470"/>
                  <a:gd name="connsiteX564" fmla="*/ 1211223 w 6006665"/>
                  <a:gd name="connsiteY564" fmla="*/ 1079421 h 3006470"/>
                  <a:gd name="connsiteX565" fmla="*/ 1227130 w 6006665"/>
                  <a:gd name="connsiteY565" fmla="*/ 1043061 h 3006470"/>
                  <a:gd name="connsiteX566" fmla="*/ 1237665 w 6006665"/>
                  <a:gd name="connsiteY566" fmla="*/ 1046199 h 3006470"/>
                  <a:gd name="connsiteX567" fmla="*/ 1251910 w 6006665"/>
                  <a:gd name="connsiteY567" fmla="*/ 1017311 h 3006470"/>
                  <a:gd name="connsiteX568" fmla="*/ 1345843 w 6006665"/>
                  <a:gd name="connsiteY568" fmla="*/ 1074876 h 3006470"/>
                  <a:gd name="connsiteX569" fmla="*/ 1400382 w 6006665"/>
                  <a:gd name="connsiteY569" fmla="*/ 1106690 h 3006470"/>
                  <a:gd name="connsiteX570" fmla="*/ 1519756 w 6006665"/>
                  <a:gd name="connsiteY570" fmla="*/ 1213274 h 3006470"/>
                  <a:gd name="connsiteX571" fmla="*/ 1543003 w 6006665"/>
                  <a:gd name="connsiteY571" fmla="*/ 1172592 h 3006470"/>
                  <a:gd name="connsiteX572" fmla="*/ 1506643 w 6006665"/>
                  <a:gd name="connsiteY572" fmla="*/ 1118052 h 3006470"/>
                  <a:gd name="connsiteX573" fmla="*/ 1506643 w 6006665"/>
                  <a:gd name="connsiteY573" fmla="*/ 1095328 h 3006470"/>
                  <a:gd name="connsiteX574" fmla="*/ 1463467 w 6006665"/>
                  <a:gd name="connsiteY574" fmla="*/ 1086238 h 3006470"/>
                  <a:gd name="connsiteX575" fmla="*/ 1472556 w 6006665"/>
                  <a:gd name="connsiteY575" fmla="*/ 1036244 h 3006470"/>
                  <a:gd name="connsiteX576" fmla="*/ 1452104 w 6006665"/>
                  <a:gd name="connsiteY576" fmla="*/ 949890 h 3006470"/>
                  <a:gd name="connsiteX577" fmla="*/ 1439230 w 6006665"/>
                  <a:gd name="connsiteY577" fmla="*/ 900656 h 3006470"/>
                  <a:gd name="connsiteX578" fmla="*/ 1496803 w 6006665"/>
                  <a:gd name="connsiteY578" fmla="*/ 806980 h 3006470"/>
                  <a:gd name="connsiteX579" fmla="*/ 1543003 w 6006665"/>
                  <a:gd name="connsiteY579" fmla="*/ 697647 h 3006470"/>
                  <a:gd name="connsiteX580" fmla="*/ 1570272 w 6006665"/>
                  <a:gd name="connsiteY580" fmla="*/ 677194 h 3006470"/>
                  <a:gd name="connsiteX581" fmla="*/ 1578688 w 6006665"/>
                  <a:gd name="connsiteY581" fmla="*/ 679813 h 3006470"/>
                  <a:gd name="connsiteX582" fmla="*/ 1620802 w 6006665"/>
                  <a:gd name="connsiteY582" fmla="*/ 660028 h 3006470"/>
                  <a:gd name="connsiteX583" fmla="*/ 1684440 w 6006665"/>
                  <a:gd name="connsiteY583" fmla="*/ 709009 h 3006470"/>
                  <a:gd name="connsiteX584" fmla="*/ 1688985 w 6006665"/>
                  <a:gd name="connsiteY584" fmla="*/ 779455 h 3006470"/>
                  <a:gd name="connsiteX585" fmla="*/ 1652625 w 6006665"/>
                  <a:gd name="connsiteY585" fmla="*/ 870354 h 3006470"/>
                  <a:gd name="connsiteX586" fmla="*/ 1679895 w 6006665"/>
                  <a:gd name="connsiteY586" fmla="*/ 908986 h 3006470"/>
                  <a:gd name="connsiteX587" fmla="*/ 1688985 w 6006665"/>
                  <a:gd name="connsiteY587" fmla="*/ 983977 h 3006470"/>
                  <a:gd name="connsiteX588" fmla="*/ 1679895 w 6006665"/>
                  <a:gd name="connsiteY588" fmla="*/ 1129415 h 3006470"/>
                  <a:gd name="connsiteX589" fmla="*/ 1723072 w 6006665"/>
                  <a:gd name="connsiteY589" fmla="*/ 1193044 h 3006470"/>
                  <a:gd name="connsiteX590" fmla="*/ 1704892 w 6006665"/>
                  <a:gd name="connsiteY590" fmla="*/ 1256673 h 3006470"/>
                  <a:gd name="connsiteX591" fmla="*/ 1636718 w 6006665"/>
                  <a:gd name="connsiteY591" fmla="*/ 1393021 h 3006470"/>
                  <a:gd name="connsiteX592" fmla="*/ 1662494 w 6006665"/>
                  <a:gd name="connsiteY592" fmla="*/ 1399465 h 3006470"/>
                  <a:gd name="connsiteX593" fmla="*/ 1677078 w 6006665"/>
                  <a:gd name="connsiteY593" fmla="*/ 1370296 h 3006470"/>
                  <a:gd name="connsiteX594" fmla="*/ 1720255 w 6006665"/>
                  <a:gd name="connsiteY594" fmla="*/ 1349844 h 3006470"/>
                  <a:gd name="connsiteX595" fmla="*/ 1731617 w 6006665"/>
                  <a:gd name="connsiteY595" fmla="*/ 1299850 h 3006470"/>
                  <a:gd name="connsiteX596" fmla="*/ 1758887 w 6006665"/>
                  <a:gd name="connsiteY596" fmla="*/ 1256673 h 3006470"/>
                  <a:gd name="connsiteX597" fmla="*/ 1760555 w 6006665"/>
                  <a:gd name="connsiteY597" fmla="*/ 1191490 h 3006470"/>
                  <a:gd name="connsiteX598" fmla="*/ 1758886 w 6006665"/>
                  <a:gd name="connsiteY598" fmla="*/ 1085173 h 3006470"/>
                  <a:gd name="connsiteX599" fmla="*/ 1923055 w 6006665"/>
                  <a:gd name="connsiteY599" fmla="*/ 1122597 h 3006470"/>
                  <a:gd name="connsiteX600" fmla="*/ 1887300 w 6006665"/>
                  <a:gd name="connsiteY600" fmla="*/ 1070329 h 3006470"/>
                  <a:gd name="connsiteX601" fmla="*/ 1785604 w 6006665"/>
                  <a:gd name="connsiteY601" fmla="*/ 1036860 h 3006470"/>
                  <a:gd name="connsiteX602" fmla="*/ 1736162 w 6006665"/>
                  <a:gd name="connsiteY602" fmla="*/ 961252 h 3006470"/>
                  <a:gd name="connsiteX603" fmla="*/ 1688440 w 6006665"/>
                  <a:gd name="connsiteY603" fmla="*/ 865809 h 3006470"/>
                  <a:gd name="connsiteX604" fmla="*/ 1752069 w 6006665"/>
                  <a:gd name="connsiteY604" fmla="*/ 788545 h 3006470"/>
                  <a:gd name="connsiteX605" fmla="*/ 1747524 w 6006665"/>
                  <a:gd name="connsiteY605" fmla="*/ 704464 h 3006470"/>
                  <a:gd name="connsiteX606" fmla="*/ 1763431 w 6006665"/>
                  <a:gd name="connsiteY606" fmla="*/ 697647 h 3006470"/>
                  <a:gd name="connsiteX607" fmla="*/ 1764877 w 6006665"/>
                  <a:gd name="connsiteY607" fmla="*/ 702130 h 3006470"/>
                  <a:gd name="connsiteX608" fmla="*/ 1775339 w 6006665"/>
                  <a:gd name="connsiteY608" fmla="*/ 697647 h 3006470"/>
                  <a:gd name="connsiteX609" fmla="*/ 1798063 w 6006665"/>
                  <a:gd name="connsiteY609" fmla="*/ 768093 h 3006470"/>
                  <a:gd name="connsiteX610" fmla="*/ 1791454 w 6006665"/>
                  <a:gd name="connsiteY610" fmla="*/ 815304 h 3006470"/>
                  <a:gd name="connsiteX611" fmla="*/ 1854330 w 6006665"/>
                  <a:gd name="connsiteY611" fmla="*/ 772638 h 3006470"/>
                  <a:gd name="connsiteX612" fmla="*/ 1931594 w 6006665"/>
                  <a:gd name="connsiteY612" fmla="*/ 763548 h 3006470"/>
                  <a:gd name="connsiteX613" fmla="*/ 1932772 w 6006665"/>
                  <a:gd name="connsiteY613" fmla="*/ 764810 h 3006470"/>
                  <a:gd name="connsiteX614" fmla="*/ 1949600 w 6006665"/>
                  <a:gd name="connsiteY614" fmla="*/ 800138 h 3006470"/>
                  <a:gd name="connsiteX615" fmla="*/ 2061788 w 6006665"/>
                  <a:gd name="connsiteY615" fmla="*/ 891155 h 3006470"/>
                  <a:gd name="connsiteX616" fmla="*/ 1987802 w 6006665"/>
                  <a:gd name="connsiteY616" fmla="*/ 736278 h 3006470"/>
                  <a:gd name="connsiteX617" fmla="*/ 1963408 w 6006665"/>
                  <a:gd name="connsiteY617" fmla="*/ 595386 h 3006470"/>
                  <a:gd name="connsiteX618" fmla="*/ 2027037 w 6006665"/>
                  <a:gd name="connsiteY618" fmla="*/ 574934 h 3006470"/>
                  <a:gd name="connsiteX619" fmla="*/ 2037269 w 6006665"/>
                  <a:gd name="connsiteY619" fmla="*/ 575472 h 3006470"/>
                  <a:gd name="connsiteX620" fmla="*/ 2038944 w 6006665"/>
                  <a:gd name="connsiteY620" fmla="*/ 574934 h 3006470"/>
                  <a:gd name="connsiteX621" fmla="*/ 2115414 w 6006665"/>
                  <a:gd name="connsiteY621" fmla="*/ 578958 h 3006470"/>
                  <a:gd name="connsiteX622" fmla="*/ 2167179 w 6006665"/>
                  <a:gd name="connsiteY622" fmla="*/ 554733 h 3006470"/>
                  <a:gd name="connsiteX623" fmla="*/ 2146473 w 6006665"/>
                  <a:gd name="connsiteY623" fmla="*/ 488832 h 3006470"/>
                  <a:gd name="connsiteX624" fmla="*/ 2169957 w 6006665"/>
                  <a:gd name="connsiteY624" fmla="*/ 449431 h 3006470"/>
                  <a:gd name="connsiteX625" fmla="*/ 2264632 w 6006665"/>
                  <a:gd name="connsiteY625" fmla="*/ 393389 h 3006470"/>
                  <a:gd name="connsiteX626" fmla="*/ 2317913 w 6006665"/>
                  <a:gd name="connsiteY626" fmla="*/ 322690 h 3006470"/>
                  <a:gd name="connsiteX627" fmla="*/ 2385841 w 6006665"/>
                  <a:gd name="connsiteY627" fmla="*/ 343134 h 3006470"/>
                  <a:gd name="connsiteX628" fmla="*/ 2429263 w 6006665"/>
                  <a:gd name="connsiteY628" fmla="*/ 263606 h 3006470"/>
                  <a:gd name="connsiteX629" fmla="*/ 2526979 w 6006665"/>
                  <a:gd name="connsiteY629" fmla="*/ 252244 h 3006470"/>
                  <a:gd name="connsiteX630" fmla="*/ 2528058 w 6006665"/>
                  <a:gd name="connsiteY630" fmla="*/ 253503 h 3006470"/>
                  <a:gd name="connsiteX631" fmla="*/ 2538886 w 6006665"/>
                  <a:gd name="connsiteY631" fmla="*/ 252244 h 3006470"/>
                  <a:gd name="connsiteX632" fmla="*/ 2560820 w 6006665"/>
                  <a:gd name="connsiteY632" fmla="*/ 277833 h 3006470"/>
                  <a:gd name="connsiteX633" fmla="*/ 2640602 w 6006665"/>
                  <a:gd name="connsiteY633" fmla="*/ 202249 h 3006470"/>
                  <a:gd name="connsiteX634" fmla="*/ 2652509 w 6006665"/>
                  <a:gd name="connsiteY634" fmla="*/ 202249 h 3006470"/>
                  <a:gd name="connsiteX635" fmla="*/ 2704231 w 6006665"/>
                  <a:gd name="connsiteY635" fmla="*/ 202249 h 3006470"/>
                  <a:gd name="connsiteX636" fmla="*/ 2715593 w 6006665"/>
                  <a:gd name="connsiteY63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71068 w 6006665"/>
                  <a:gd name="connsiteY157" fmla="*/ 2349418 h 3006470"/>
                  <a:gd name="connsiteX158" fmla="*/ 4845437 w 6006665"/>
                  <a:gd name="connsiteY158" fmla="*/ 2370180 h 3006470"/>
                  <a:gd name="connsiteX159" fmla="*/ 4832445 w 6006665"/>
                  <a:gd name="connsiteY159" fmla="*/ 2399924 h 3006470"/>
                  <a:gd name="connsiteX160" fmla="*/ 4834074 w 6006665"/>
                  <a:gd name="connsiteY160" fmla="*/ 2429264 h 3006470"/>
                  <a:gd name="connsiteX161" fmla="*/ 4799765 w 6006665"/>
                  <a:gd name="connsiteY161" fmla="*/ 2441518 h 3006470"/>
                  <a:gd name="connsiteX162" fmla="*/ 4779535 w 6006665"/>
                  <a:gd name="connsiteY162" fmla="*/ 2488348 h 3006470"/>
                  <a:gd name="connsiteX163" fmla="*/ 4777225 w 6006665"/>
                  <a:gd name="connsiteY163" fmla="*/ 2477952 h 3006470"/>
                  <a:gd name="connsiteX164" fmla="*/ 4767628 w 6006665"/>
                  <a:gd name="connsiteY164" fmla="*/ 2488348 h 3006470"/>
                  <a:gd name="connsiteX165" fmla="*/ 4758538 w 6006665"/>
                  <a:gd name="connsiteY165" fmla="*/ 2447444 h 3006470"/>
                  <a:gd name="connsiteX166" fmla="*/ 4722519 w 6006665"/>
                  <a:gd name="connsiteY166" fmla="*/ 2405867 h 3006470"/>
                  <a:gd name="connsiteX167" fmla="*/ 4699942 w 6006665"/>
                  <a:gd name="connsiteY167" fmla="*/ 2348893 h 3006470"/>
                  <a:gd name="connsiteX168" fmla="*/ 4695779 w 6006665"/>
                  <a:gd name="connsiteY168" fmla="*/ 2287026 h 3006470"/>
                  <a:gd name="connsiteX169" fmla="*/ 4715361 w 6006665"/>
                  <a:gd name="connsiteY169" fmla="*/ 2220198 h 3006470"/>
                  <a:gd name="connsiteX170" fmla="*/ 4767709 w 6006665"/>
                  <a:gd name="connsiteY170" fmla="*/ 2171157 h 3006470"/>
                  <a:gd name="connsiteX171" fmla="*/ 4735813 w 6006665"/>
                  <a:gd name="connsiteY171" fmla="*/ 2129299 h 3006470"/>
                  <a:gd name="connsiteX172" fmla="*/ 4767628 w 6006665"/>
                  <a:gd name="connsiteY172" fmla="*/ 2086122 h 3006470"/>
                  <a:gd name="connsiteX173" fmla="*/ 4767628 w 6006665"/>
                  <a:gd name="connsiteY173" fmla="*/ 2058853 h 3006470"/>
                  <a:gd name="connsiteX174" fmla="*/ 4826712 w 6006665"/>
                  <a:gd name="connsiteY174" fmla="*/ 2042945 h 3006470"/>
                  <a:gd name="connsiteX175" fmla="*/ 4892613 w 6006665"/>
                  <a:gd name="connsiteY175" fmla="*/ 1952047 h 3006470"/>
                  <a:gd name="connsiteX176" fmla="*/ 4956243 w 6006665"/>
                  <a:gd name="connsiteY176" fmla="*/ 1877056 h 3006470"/>
                  <a:gd name="connsiteX177" fmla="*/ 5022143 w 6006665"/>
                  <a:gd name="connsiteY177" fmla="*/ 1817971 h 3006470"/>
                  <a:gd name="connsiteX178" fmla="*/ 5037446 w 6006665"/>
                  <a:gd name="connsiteY178" fmla="*/ 1743333 h 3006470"/>
                  <a:gd name="connsiteX179" fmla="*/ 5064184 w 6006665"/>
                  <a:gd name="connsiteY179" fmla="*/ 1731449 h 3006470"/>
                  <a:gd name="connsiteX180" fmla="*/ 5046694 w 6006665"/>
                  <a:gd name="connsiteY180" fmla="*/ 1710844 h 3006470"/>
                  <a:gd name="connsiteX181" fmla="*/ 5015871 w 6006665"/>
                  <a:gd name="connsiteY181" fmla="*/ 1715711 h 3006470"/>
                  <a:gd name="connsiteX182" fmla="*/ 4995419 w 6006665"/>
                  <a:gd name="connsiteY182" fmla="*/ 1779340 h 3006470"/>
                  <a:gd name="connsiteX183" fmla="*/ 4904521 w 6006665"/>
                  <a:gd name="connsiteY183" fmla="*/ 1865693 h 3006470"/>
                  <a:gd name="connsiteX184" fmla="*/ 4901708 w 6006665"/>
                  <a:gd name="connsiteY184" fmla="*/ 1857053 h 3006470"/>
                  <a:gd name="connsiteX185" fmla="*/ 4892613 w 6006665"/>
                  <a:gd name="connsiteY185" fmla="*/ 1865693 h 3006470"/>
                  <a:gd name="connsiteX186" fmla="*/ 4871068 w 6006665"/>
                  <a:gd name="connsiteY186" fmla="*/ 1850290 h 3006470"/>
                  <a:gd name="connsiteX187" fmla="*/ 4885925 w 6006665"/>
                  <a:gd name="connsiteY187" fmla="*/ 1808695 h 3006470"/>
                  <a:gd name="connsiteX188" fmla="*/ 4861835 w 6006665"/>
                  <a:gd name="connsiteY188" fmla="*/ 1771159 h 3006470"/>
                  <a:gd name="connsiteX189" fmla="*/ 4814619 w 6006665"/>
                  <a:gd name="connsiteY189" fmla="*/ 1767101 h 3006470"/>
                  <a:gd name="connsiteX190" fmla="*/ 4779535 w 6006665"/>
                  <a:gd name="connsiteY190" fmla="*/ 1795247 h 3006470"/>
                  <a:gd name="connsiteX191" fmla="*/ 4764113 w 6006665"/>
                  <a:gd name="connsiteY191" fmla="*/ 1832464 h 3006470"/>
                  <a:gd name="connsiteX192" fmla="*/ 4725490 w 6006665"/>
                  <a:gd name="connsiteY192" fmla="*/ 1850290 h 3006470"/>
                  <a:gd name="connsiteX193" fmla="*/ 4689838 w 6006665"/>
                  <a:gd name="connsiteY193" fmla="*/ 1882970 h 3006470"/>
                  <a:gd name="connsiteX194" fmla="*/ 4684091 w 6006665"/>
                  <a:gd name="connsiteY194" fmla="*/ 1920232 h 3006470"/>
                  <a:gd name="connsiteX195" fmla="*/ 4715906 w 6006665"/>
                  <a:gd name="connsiteY195" fmla="*/ 1967954 h 3006470"/>
                  <a:gd name="connsiteX196" fmla="*/ 4680924 w 6006665"/>
                  <a:gd name="connsiteY196" fmla="*/ 1983985 h 3006470"/>
                  <a:gd name="connsiteX197" fmla="*/ 4633398 w 6006665"/>
                  <a:gd name="connsiteY197" fmla="*/ 1971978 h 3006470"/>
                  <a:gd name="connsiteX198" fmla="*/ 4600707 w 6006665"/>
                  <a:gd name="connsiteY198" fmla="*/ 1989925 h 3006470"/>
                  <a:gd name="connsiteX199" fmla="*/ 4577285 w 6006665"/>
                  <a:gd name="connsiteY199" fmla="*/ 1988406 h 3006470"/>
                  <a:gd name="connsiteX200" fmla="*/ 4577373 w 6006665"/>
                  <a:gd name="connsiteY200" fmla="*/ 1987484 h 3006470"/>
                  <a:gd name="connsiteX201" fmla="*/ 4565379 w 6006665"/>
                  <a:gd name="connsiteY201" fmla="*/ 1988406 h 3006470"/>
                  <a:gd name="connsiteX202" fmla="*/ 4569923 w 6006665"/>
                  <a:gd name="connsiteY202" fmla="*/ 1940685 h 3006470"/>
                  <a:gd name="connsiteX203" fmla="*/ 4520081 w 6006665"/>
                  <a:gd name="connsiteY203" fmla="*/ 1931099 h 3006470"/>
                  <a:gd name="connsiteX204" fmla="*/ 4475025 w 6006665"/>
                  <a:gd name="connsiteY204" fmla="*/ 1961137 h 3006470"/>
                  <a:gd name="connsiteX205" fmla="*/ 4464394 w 6006665"/>
                  <a:gd name="connsiteY205" fmla="*/ 1960286 h 3006470"/>
                  <a:gd name="connsiteX206" fmla="*/ 4463118 w 6006665"/>
                  <a:gd name="connsiteY206" fmla="*/ 1961137 h 3006470"/>
                  <a:gd name="connsiteX207" fmla="*/ 4422448 w 6006665"/>
                  <a:gd name="connsiteY207" fmla="*/ 1927536 h 3006470"/>
                  <a:gd name="connsiteX208" fmla="*/ 4350624 w 6006665"/>
                  <a:gd name="connsiteY208" fmla="*/ 1917022 h 3006470"/>
                  <a:gd name="connsiteX209" fmla="*/ 4306579 w 6006665"/>
                  <a:gd name="connsiteY209" fmla="*/ 1945362 h 3006470"/>
                  <a:gd name="connsiteX210" fmla="*/ 4282811 w 6006665"/>
                  <a:gd name="connsiteY210" fmla="*/ 1972100 h 3006470"/>
                  <a:gd name="connsiteX211" fmla="*/ 4237290 w 6006665"/>
                  <a:gd name="connsiteY211" fmla="*/ 1993297 h 3006470"/>
                  <a:gd name="connsiteX212" fmla="*/ 4211507 w 6006665"/>
                  <a:gd name="connsiteY212" fmla="*/ 2046374 h 3006470"/>
                  <a:gd name="connsiteX213" fmla="*/ 4161046 w 6006665"/>
                  <a:gd name="connsiteY213" fmla="*/ 2105661 h 3006470"/>
                  <a:gd name="connsiteX214" fmla="*/ 4077810 w 6006665"/>
                  <a:gd name="connsiteY214" fmla="*/ 2144418 h 3006470"/>
                  <a:gd name="connsiteX215" fmla="*/ 4039187 w 6006665"/>
                  <a:gd name="connsiteY215" fmla="*/ 2203838 h 3006470"/>
                  <a:gd name="connsiteX216" fmla="*/ 3993086 w 6006665"/>
                  <a:gd name="connsiteY216" fmla="*/ 2224750 h 3006470"/>
                  <a:gd name="connsiteX217" fmla="*/ 3993215 w 6006665"/>
                  <a:gd name="connsiteY217" fmla="*/ 2264821 h 3006470"/>
                  <a:gd name="connsiteX218" fmla="*/ 4038712 w 6006665"/>
                  <a:gd name="connsiteY218" fmla="*/ 2267919 h 3006470"/>
                  <a:gd name="connsiteX219" fmla="*/ 4059164 w 6006665"/>
                  <a:gd name="connsiteY219" fmla="*/ 2311096 h 3006470"/>
                  <a:gd name="connsiteX220" fmla="*/ 4087782 w 6006665"/>
                  <a:gd name="connsiteY220" fmla="*/ 2319513 h 3006470"/>
                  <a:gd name="connsiteX221" fmla="*/ 4106341 w 6006665"/>
                  <a:gd name="connsiteY221" fmla="*/ 2290644 h 3006470"/>
                  <a:gd name="connsiteX222" fmla="*/ 4117411 w 6006665"/>
                  <a:gd name="connsiteY222" fmla="*/ 2291946 h 3006470"/>
                  <a:gd name="connsiteX223" fmla="*/ 4118248 w 6006665"/>
                  <a:gd name="connsiteY223" fmla="*/ 2290644 h 3006470"/>
                  <a:gd name="connsiteX224" fmla="*/ 4156880 w 6006665"/>
                  <a:gd name="connsiteY224" fmla="*/ 2295189 h 3006470"/>
                  <a:gd name="connsiteX225" fmla="*/ 4211419 w 6006665"/>
                  <a:gd name="connsiteY225" fmla="*/ 2365635 h 3006470"/>
                  <a:gd name="connsiteX226" fmla="*/ 4215964 w 6006665"/>
                  <a:gd name="connsiteY226" fmla="*/ 2413357 h 3006470"/>
                  <a:gd name="connsiteX227" fmla="*/ 4184149 w 6006665"/>
                  <a:gd name="connsiteY227" fmla="*/ 2472441 h 3006470"/>
                  <a:gd name="connsiteX228" fmla="*/ 4220019 w 6006665"/>
                  <a:gd name="connsiteY228" fmla="*/ 2567281 h 3006470"/>
                  <a:gd name="connsiteX229" fmla="*/ 4161425 w 6006665"/>
                  <a:gd name="connsiteY229" fmla="*/ 2629241 h 3006470"/>
                  <a:gd name="connsiteX230" fmla="*/ 4133552 w 6006665"/>
                  <a:gd name="connsiteY230" fmla="*/ 2708778 h 3006470"/>
                  <a:gd name="connsiteX231" fmla="*/ 4097796 w 6006665"/>
                  <a:gd name="connsiteY231" fmla="*/ 2747409 h 3006470"/>
                  <a:gd name="connsiteX232" fmla="*/ 4043257 w 6006665"/>
                  <a:gd name="connsiteY232" fmla="*/ 2806493 h 3006470"/>
                  <a:gd name="connsiteX233" fmla="*/ 3995535 w 6006665"/>
                  <a:gd name="connsiteY233" fmla="*/ 2865577 h 3006470"/>
                  <a:gd name="connsiteX234" fmla="*/ 3975083 w 6006665"/>
                  <a:gd name="connsiteY234" fmla="*/ 2897392 h 3006470"/>
                  <a:gd name="connsiteX235" fmla="*/ 3925089 w 6006665"/>
                  <a:gd name="connsiteY235" fmla="*/ 2924661 h 3006470"/>
                  <a:gd name="connsiteX236" fmla="*/ 3913182 w 6006665"/>
                  <a:gd name="connsiteY236" fmla="*/ 2924661 h 3006470"/>
                  <a:gd name="connsiteX237" fmla="*/ 3904637 w 6006665"/>
                  <a:gd name="connsiteY237" fmla="*/ 2924661 h 3006470"/>
                  <a:gd name="connsiteX238" fmla="*/ 3892729 w 6006665"/>
                  <a:gd name="connsiteY238" fmla="*/ 2924661 h 3006470"/>
                  <a:gd name="connsiteX239" fmla="*/ 3871063 w 6006665"/>
                  <a:gd name="connsiteY239" fmla="*/ 2908412 h 3006470"/>
                  <a:gd name="connsiteX240" fmla="*/ 3829645 w 6006665"/>
                  <a:gd name="connsiteY240" fmla="*/ 2936024 h 3006470"/>
                  <a:gd name="connsiteX241" fmla="*/ 3822828 w 6006665"/>
                  <a:gd name="connsiteY241" fmla="*/ 2956476 h 3006470"/>
                  <a:gd name="connsiteX242" fmla="*/ 3818283 w 6006665"/>
                  <a:gd name="connsiteY242" fmla="*/ 2947386 h 3006470"/>
                  <a:gd name="connsiteX243" fmla="*/ 3818283 w 6006665"/>
                  <a:gd name="connsiteY243" fmla="*/ 2935660 h 3006470"/>
                  <a:gd name="connsiteX244" fmla="*/ 3817738 w 6006665"/>
                  <a:gd name="connsiteY244" fmla="*/ 2936024 h 3006470"/>
                  <a:gd name="connsiteX245" fmla="*/ 3810921 w 6006665"/>
                  <a:gd name="connsiteY245" fmla="*/ 2956476 h 3006470"/>
                  <a:gd name="connsiteX246" fmla="*/ 3806376 w 6006665"/>
                  <a:gd name="connsiteY246" fmla="*/ 2947386 h 3006470"/>
                  <a:gd name="connsiteX247" fmla="*/ 3806376 w 6006665"/>
                  <a:gd name="connsiteY247" fmla="*/ 2920116 h 3006470"/>
                  <a:gd name="connsiteX248" fmla="*/ 3818283 w 6006665"/>
                  <a:gd name="connsiteY248" fmla="*/ 2920116 h 3006470"/>
                  <a:gd name="connsiteX249" fmla="*/ 3826828 w 6006665"/>
                  <a:gd name="connsiteY249" fmla="*/ 2920116 h 3006470"/>
                  <a:gd name="connsiteX250" fmla="*/ 3833645 w 6006665"/>
                  <a:gd name="connsiteY250" fmla="*/ 2861032 h 3006470"/>
                  <a:gd name="connsiteX251" fmla="*/ 3822283 w 6006665"/>
                  <a:gd name="connsiteY251" fmla="*/ 2817856 h 3006470"/>
                  <a:gd name="connsiteX252" fmla="*/ 3849553 w 6006665"/>
                  <a:gd name="connsiteY252" fmla="*/ 2795131 h 3006470"/>
                  <a:gd name="connsiteX253" fmla="*/ 3858814 w 6006665"/>
                  <a:gd name="connsiteY253" fmla="*/ 2797336 h 3006470"/>
                  <a:gd name="connsiteX254" fmla="*/ 3861460 w 6006665"/>
                  <a:gd name="connsiteY254" fmla="*/ 2795131 h 3006470"/>
                  <a:gd name="connsiteX255" fmla="*/ 3898487 w 6006665"/>
                  <a:gd name="connsiteY255" fmla="*/ 2803947 h 3006470"/>
                  <a:gd name="connsiteX256" fmla="*/ 3919999 w 6006665"/>
                  <a:gd name="connsiteY256" fmla="*/ 2758772 h 3006470"/>
                  <a:gd name="connsiteX257" fmla="*/ 3935906 w 6006665"/>
                  <a:gd name="connsiteY257" fmla="*/ 2699687 h 3006470"/>
                  <a:gd name="connsiteX258" fmla="*/ 3947269 w 6006665"/>
                  <a:gd name="connsiteY258" fmla="*/ 2676963 h 3006470"/>
                  <a:gd name="connsiteX259" fmla="*/ 3966292 w 6006665"/>
                  <a:gd name="connsiteY259" fmla="*/ 2632575 h 3006470"/>
                  <a:gd name="connsiteX260" fmla="*/ 3915999 w 6006665"/>
                  <a:gd name="connsiteY260" fmla="*/ 2645148 h 3006470"/>
                  <a:gd name="connsiteX261" fmla="*/ 3888729 w 6006665"/>
                  <a:gd name="connsiteY261" fmla="*/ 2667873 h 3006470"/>
                  <a:gd name="connsiteX262" fmla="*/ 3876822 w 6006665"/>
                  <a:gd name="connsiteY262" fmla="*/ 2667873 h 3006470"/>
                  <a:gd name="connsiteX263" fmla="*/ 3829645 w 6006665"/>
                  <a:gd name="connsiteY263" fmla="*/ 2667873 h 3006470"/>
                  <a:gd name="connsiteX264" fmla="*/ 3817738 w 6006665"/>
                  <a:gd name="connsiteY264" fmla="*/ 2667873 h 3006470"/>
                  <a:gd name="connsiteX265" fmla="*/ 3801831 w 6006665"/>
                  <a:gd name="connsiteY265" fmla="*/ 2613334 h 3006470"/>
                  <a:gd name="connsiteX266" fmla="*/ 3758654 w 6006665"/>
                  <a:gd name="connsiteY266" fmla="*/ 2574702 h 3006470"/>
                  <a:gd name="connsiteX267" fmla="*/ 3692753 w 6006665"/>
                  <a:gd name="connsiteY267" fmla="*/ 2558795 h 3006470"/>
                  <a:gd name="connsiteX268" fmla="*/ 3683663 w 6006665"/>
                  <a:gd name="connsiteY268" fmla="*/ 2499711 h 3006470"/>
                  <a:gd name="connsiteX269" fmla="*/ 3672301 w 6006665"/>
                  <a:gd name="connsiteY269" fmla="*/ 2467896 h 3006470"/>
                  <a:gd name="connsiteX270" fmla="*/ 3656393 w 6006665"/>
                  <a:gd name="connsiteY270" fmla="*/ 2440627 h 3006470"/>
                  <a:gd name="connsiteX271" fmla="*/ 3633669 w 6006665"/>
                  <a:gd name="connsiteY271" fmla="*/ 2381542 h 3006470"/>
                  <a:gd name="connsiteX272" fmla="*/ 3601854 w 6006665"/>
                  <a:gd name="connsiteY272" fmla="*/ 2361090 h 3006470"/>
                  <a:gd name="connsiteX273" fmla="*/ 3545995 w 6006665"/>
                  <a:gd name="connsiteY273" fmla="*/ 2339606 h 3006470"/>
                  <a:gd name="connsiteX274" fmla="*/ 3506955 w 6006665"/>
                  <a:gd name="connsiteY274" fmla="*/ 2345183 h 3006470"/>
                  <a:gd name="connsiteX275" fmla="*/ 3463779 w 6006665"/>
                  <a:gd name="connsiteY275" fmla="*/ 2354273 h 3006470"/>
                  <a:gd name="connsiteX276" fmla="*/ 3431964 w 6006665"/>
                  <a:gd name="connsiteY276" fmla="*/ 2381542 h 3006470"/>
                  <a:gd name="connsiteX277" fmla="*/ 3452416 w 6006665"/>
                  <a:gd name="connsiteY277" fmla="*/ 2397450 h 3006470"/>
                  <a:gd name="connsiteX278" fmla="*/ 3452416 w 6006665"/>
                  <a:gd name="connsiteY278" fmla="*/ 2429264 h 3006470"/>
                  <a:gd name="connsiteX279" fmla="*/ 3431964 w 6006665"/>
                  <a:gd name="connsiteY279" fmla="*/ 2451989 h 3006470"/>
                  <a:gd name="connsiteX280" fmla="*/ 3400150 w 6006665"/>
                  <a:gd name="connsiteY280" fmla="*/ 2511073 h 3006470"/>
                  <a:gd name="connsiteX281" fmla="*/ 3400150 w 6006665"/>
                  <a:gd name="connsiteY281" fmla="*/ 2538343 h 3006470"/>
                  <a:gd name="connsiteX282" fmla="*/ 3350155 w 6006665"/>
                  <a:gd name="connsiteY282" fmla="*/ 2570157 h 3006470"/>
                  <a:gd name="connsiteX283" fmla="*/ 3342342 w 6006665"/>
                  <a:gd name="connsiteY283" fmla="*/ 2567553 h 3006470"/>
                  <a:gd name="connsiteX284" fmla="*/ 3338249 w 6006665"/>
                  <a:gd name="connsiteY284" fmla="*/ 2570157 h 3006470"/>
                  <a:gd name="connsiteX285" fmla="*/ 3290527 w 6006665"/>
                  <a:gd name="connsiteY285" fmla="*/ 2554250 h 3006470"/>
                  <a:gd name="connsiteX286" fmla="*/ 3259257 w 6006665"/>
                  <a:gd name="connsiteY286" fmla="*/ 2554250 h 3006470"/>
                  <a:gd name="connsiteX287" fmla="*/ 3247350 w 6006665"/>
                  <a:gd name="connsiteY287" fmla="*/ 2554250 h 3006470"/>
                  <a:gd name="connsiteX288" fmla="*/ 3231443 w 6006665"/>
                  <a:gd name="connsiteY288" fmla="*/ 2538343 h 3006470"/>
                  <a:gd name="connsiteX289" fmla="*/ 3213271 w 6006665"/>
                  <a:gd name="connsiteY289" fmla="*/ 2533799 h 3006470"/>
                  <a:gd name="connsiteX290" fmla="*/ 3168359 w 6006665"/>
                  <a:gd name="connsiteY290" fmla="*/ 2570157 h 3006470"/>
                  <a:gd name="connsiteX291" fmla="*/ 3120637 w 6006665"/>
                  <a:gd name="connsiteY291" fmla="*/ 2581519 h 3006470"/>
                  <a:gd name="connsiteX292" fmla="*/ 3082005 w 6006665"/>
                  <a:gd name="connsiteY292" fmla="*/ 2597427 h 3006470"/>
                  <a:gd name="connsiteX293" fmla="*/ 3074460 w 6006665"/>
                  <a:gd name="connsiteY293" fmla="*/ 2595630 h 3006470"/>
                  <a:gd name="connsiteX294" fmla="*/ 3070098 w 6006665"/>
                  <a:gd name="connsiteY294" fmla="*/ 2597427 h 3006470"/>
                  <a:gd name="connsiteX295" fmla="*/ 3022376 w 6006665"/>
                  <a:gd name="connsiteY295" fmla="*/ 2586064 h 3006470"/>
                  <a:gd name="connsiteX296" fmla="*/ 3000196 w 6006665"/>
                  <a:gd name="connsiteY296" fmla="*/ 2586064 h 3006470"/>
                  <a:gd name="connsiteX297" fmla="*/ 2988289 w 6006665"/>
                  <a:gd name="connsiteY297" fmla="*/ 2586064 h 3006470"/>
                  <a:gd name="connsiteX298" fmla="*/ 2967837 w 6006665"/>
                  <a:gd name="connsiteY298" fmla="*/ 2554250 h 3006470"/>
                  <a:gd name="connsiteX299" fmla="*/ 2929205 w 6006665"/>
                  <a:gd name="connsiteY299" fmla="*/ 2526980 h 3006470"/>
                  <a:gd name="connsiteX300" fmla="*/ 2902153 w 6006665"/>
                  <a:gd name="connsiteY300" fmla="*/ 2523116 h 3006470"/>
                  <a:gd name="connsiteX301" fmla="*/ 2861576 w 6006665"/>
                  <a:gd name="connsiteY301" fmla="*/ 2526980 h 3006470"/>
                  <a:gd name="connsiteX302" fmla="*/ 2822944 w 6006665"/>
                  <a:gd name="connsiteY302" fmla="*/ 2538343 h 3006470"/>
                  <a:gd name="connsiteX303" fmla="*/ 2818139 w 6006665"/>
                  <a:gd name="connsiteY303" fmla="*/ 2536254 h 3006470"/>
                  <a:gd name="connsiteX304" fmla="*/ 2811037 w 6006665"/>
                  <a:gd name="connsiteY304" fmla="*/ 2538343 h 3006470"/>
                  <a:gd name="connsiteX305" fmla="*/ 2758770 w 6006665"/>
                  <a:gd name="connsiteY305" fmla="*/ 2515618 h 3006470"/>
                  <a:gd name="connsiteX306" fmla="*/ 2751953 w 6006665"/>
                  <a:gd name="connsiteY306" fmla="*/ 2472441 h 3006470"/>
                  <a:gd name="connsiteX307" fmla="*/ 2708776 w 6006665"/>
                  <a:gd name="connsiteY307" fmla="*/ 2456534 h 3006470"/>
                  <a:gd name="connsiteX308" fmla="*/ 2676962 w 6006665"/>
                  <a:gd name="connsiteY308" fmla="*/ 2451989 h 3006470"/>
                  <a:gd name="connsiteX309" fmla="*/ 2642534 w 6006665"/>
                  <a:gd name="connsiteY309" fmla="*/ 2430245 h 3006470"/>
                  <a:gd name="connsiteX310" fmla="*/ 2609333 w 6006665"/>
                  <a:gd name="connsiteY310" fmla="*/ 2488348 h 3006470"/>
                  <a:gd name="connsiteX311" fmla="*/ 2625240 w 6006665"/>
                  <a:gd name="connsiteY311" fmla="*/ 2522435 h 3006470"/>
                  <a:gd name="connsiteX312" fmla="*/ 2586608 w 6006665"/>
                  <a:gd name="connsiteY312" fmla="*/ 2558795 h 3006470"/>
                  <a:gd name="connsiteX313" fmla="*/ 2577105 w 6006665"/>
                  <a:gd name="connsiteY313" fmla="*/ 2556532 h 3006470"/>
                  <a:gd name="connsiteX314" fmla="*/ 2574701 w 6006665"/>
                  <a:gd name="connsiteY314" fmla="*/ 2558795 h 3006470"/>
                  <a:gd name="connsiteX315" fmla="*/ 2526979 w 6006665"/>
                  <a:gd name="connsiteY315" fmla="*/ 2547432 h 3006470"/>
                  <a:gd name="connsiteX316" fmla="*/ 2490620 w 6006665"/>
                  <a:gd name="connsiteY316" fmla="*/ 2542887 h 3006470"/>
                  <a:gd name="connsiteX317" fmla="*/ 2463350 w 6006665"/>
                  <a:gd name="connsiteY317" fmla="*/ 2515618 h 3006470"/>
                  <a:gd name="connsiteX318" fmla="*/ 2436625 w 6006665"/>
                  <a:gd name="connsiteY318" fmla="*/ 2515618 h 3006470"/>
                  <a:gd name="connsiteX319" fmla="*/ 2424718 w 6006665"/>
                  <a:gd name="connsiteY319" fmla="*/ 2515618 h 3006470"/>
                  <a:gd name="connsiteX320" fmla="*/ 2398858 w 6006665"/>
                  <a:gd name="connsiteY320" fmla="*/ 2502687 h 3006470"/>
                  <a:gd name="connsiteX321" fmla="*/ 2350272 w 6006665"/>
                  <a:gd name="connsiteY321" fmla="*/ 2526980 h 3006470"/>
                  <a:gd name="connsiteX322" fmla="*/ 2282098 w 6006665"/>
                  <a:gd name="connsiteY322" fmla="*/ 2574702 h 3006470"/>
                  <a:gd name="connsiteX323" fmla="*/ 2238921 w 6006665"/>
                  <a:gd name="connsiteY323" fmla="*/ 2586064 h 3006470"/>
                  <a:gd name="connsiteX324" fmla="*/ 2227559 w 6006665"/>
                  <a:gd name="connsiteY324" fmla="*/ 2590609 h 3006470"/>
                  <a:gd name="connsiteX325" fmla="*/ 2225178 w 6006665"/>
                  <a:gd name="connsiteY325" fmla="*/ 2586799 h 3006470"/>
                  <a:gd name="connsiteX326" fmla="*/ 2215652 w 6006665"/>
                  <a:gd name="connsiteY326" fmla="*/ 2590609 h 3006470"/>
                  <a:gd name="connsiteX327" fmla="*/ 2193596 w 6006665"/>
                  <a:gd name="connsiteY327" fmla="*/ 2555320 h 3006470"/>
                  <a:gd name="connsiteX328" fmla="*/ 2157112 w 6006665"/>
                  <a:gd name="connsiteY328" fmla="*/ 2558795 h 3006470"/>
                  <a:gd name="connsiteX329" fmla="*/ 2156291 w 6006665"/>
                  <a:gd name="connsiteY329" fmla="*/ 2557739 h 3006470"/>
                  <a:gd name="connsiteX330" fmla="*/ 2145205 w 6006665"/>
                  <a:gd name="connsiteY330" fmla="*/ 2558795 h 3006470"/>
                  <a:gd name="connsiteX331" fmla="*/ 2129298 w 6006665"/>
                  <a:gd name="connsiteY331" fmla="*/ 2538343 h 3006470"/>
                  <a:gd name="connsiteX332" fmla="*/ 2102029 w 6006665"/>
                  <a:gd name="connsiteY332" fmla="*/ 2526980 h 3006470"/>
                  <a:gd name="connsiteX333" fmla="*/ 2086121 w 6006665"/>
                  <a:gd name="connsiteY333" fmla="*/ 2495166 h 3006470"/>
                  <a:gd name="connsiteX334" fmla="*/ 2070005 w 6006665"/>
                  <a:gd name="connsiteY334" fmla="*/ 2486212 h 3006470"/>
                  <a:gd name="connsiteX335" fmla="*/ 2027582 w 6006665"/>
                  <a:gd name="connsiteY335" fmla="*/ 2499711 h 3006470"/>
                  <a:gd name="connsiteX336" fmla="*/ 2023845 w 6006665"/>
                  <a:gd name="connsiteY336" fmla="*/ 2497111 h 3006470"/>
                  <a:gd name="connsiteX337" fmla="*/ 2015675 w 6006665"/>
                  <a:gd name="connsiteY337" fmla="*/ 2499711 h 3006470"/>
                  <a:gd name="connsiteX338" fmla="*/ 1971363 w 6006665"/>
                  <a:gd name="connsiteY338" fmla="*/ 2468885 h 3006470"/>
                  <a:gd name="connsiteX339" fmla="*/ 1952591 w 6006665"/>
                  <a:gd name="connsiteY339" fmla="*/ 2495166 h 3006470"/>
                  <a:gd name="connsiteX340" fmla="*/ 1947518 w 6006665"/>
                  <a:gd name="connsiteY340" fmla="*/ 2485599 h 3006470"/>
                  <a:gd name="connsiteX341" fmla="*/ 1940684 w 6006665"/>
                  <a:gd name="connsiteY341" fmla="*/ 2495166 h 3006470"/>
                  <a:gd name="connsiteX342" fmla="*/ 1861147 w 6006665"/>
                  <a:gd name="connsiteY342" fmla="*/ 2345183 h 3006470"/>
                  <a:gd name="connsiteX343" fmla="*/ 1811153 w 6006665"/>
                  <a:gd name="connsiteY343" fmla="*/ 2295189 h 3006470"/>
                  <a:gd name="connsiteX344" fmla="*/ 1813950 w 6006665"/>
                  <a:gd name="connsiteY344" fmla="*/ 2292043 h 3006470"/>
                  <a:gd name="connsiteX345" fmla="*/ 1748069 w 6006665"/>
                  <a:gd name="connsiteY345" fmla="*/ 2333821 h 3006470"/>
                  <a:gd name="connsiteX346" fmla="*/ 1711709 w 6006665"/>
                  <a:gd name="connsiteY346" fmla="*/ 2338366 h 3006470"/>
                  <a:gd name="connsiteX347" fmla="*/ 1711926 w 6006665"/>
                  <a:gd name="connsiteY347" fmla="*/ 2336850 h 3006470"/>
                  <a:gd name="connsiteX348" fmla="*/ 1699803 w 6006665"/>
                  <a:gd name="connsiteY348" fmla="*/ 2338366 h 3006470"/>
                  <a:gd name="connsiteX349" fmla="*/ 1704347 w 6006665"/>
                  <a:gd name="connsiteY349" fmla="*/ 2306551 h 3006470"/>
                  <a:gd name="connsiteX350" fmla="*/ 1662460 w 6006665"/>
                  <a:gd name="connsiteY350" fmla="*/ 2288600 h 3006470"/>
                  <a:gd name="connsiteX351" fmla="*/ 1629901 w 6006665"/>
                  <a:gd name="connsiteY351" fmla="*/ 2302006 h 3006470"/>
                  <a:gd name="connsiteX352" fmla="*/ 1629300 w 6006665"/>
                  <a:gd name="connsiteY352" fmla="*/ 2297351 h 3006470"/>
                  <a:gd name="connsiteX353" fmla="*/ 1617994 w 6006665"/>
                  <a:gd name="connsiteY353" fmla="*/ 2302006 h 3006470"/>
                  <a:gd name="connsiteX354" fmla="*/ 1608904 w 6006665"/>
                  <a:gd name="connsiteY354" fmla="*/ 2231560 h 3006470"/>
                  <a:gd name="connsiteX355" fmla="*/ 1552684 w 6006665"/>
                  <a:gd name="connsiteY355" fmla="*/ 2221867 h 3006470"/>
                  <a:gd name="connsiteX356" fmla="*/ 1518550 w 6006665"/>
                  <a:gd name="connsiteY356" fmla="*/ 2247467 h 3006470"/>
                  <a:gd name="connsiteX357" fmla="*/ 1425379 w 6006665"/>
                  <a:gd name="connsiteY357" fmla="*/ 2267919 h 3006470"/>
                  <a:gd name="connsiteX358" fmla="*/ 1409472 w 6006665"/>
                  <a:gd name="connsiteY358" fmla="*/ 2286099 h 3006470"/>
                  <a:gd name="connsiteX359" fmla="*/ 1270852 w 6006665"/>
                  <a:gd name="connsiteY359" fmla="*/ 2306551 h 3006470"/>
                  <a:gd name="connsiteX360" fmla="*/ 1254945 w 6006665"/>
                  <a:gd name="connsiteY360" fmla="*/ 2327003 h 3006470"/>
                  <a:gd name="connsiteX361" fmla="*/ 1282214 w 6006665"/>
                  <a:gd name="connsiteY361" fmla="*/ 2370180 h 3006470"/>
                  <a:gd name="connsiteX362" fmla="*/ 1243582 w 6006665"/>
                  <a:gd name="connsiteY362" fmla="*/ 2386087 h 3006470"/>
                  <a:gd name="connsiteX363" fmla="*/ 1254945 w 6006665"/>
                  <a:gd name="connsiteY363" fmla="*/ 2404267 h 3006470"/>
                  <a:gd name="connsiteX364" fmla="*/ 1216313 w 6006665"/>
                  <a:gd name="connsiteY364" fmla="*/ 2429264 h 3006470"/>
                  <a:gd name="connsiteX365" fmla="*/ 1275397 w 6006665"/>
                  <a:gd name="connsiteY365" fmla="*/ 2472441 h 3006470"/>
                  <a:gd name="connsiteX366" fmla="*/ 1270852 w 6006665"/>
                  <a:gd name="connsiteY366" fmla="*/ 2499711 h 3006470"/>
                  <a:gd name="connsiteX367" fmla="*/ 1259108 w 6006665"/>
                  <a:gd name="connsiteY367" fmla="*/ 2498732 h 3006470"/>
                  <a:gd name="connsiteX368" fmla="*/ 1258945 w 6006665"/>
                  <a:gd name="connsiteY368" fmla="*/ 2499711 h 3006470"/>
                  <a:gd name="connsiteX369" fmla="*/ 1215644 w 6006665"/>
                  <a:gd name="connsiteY369" fmla="*/ 2496102 h 3006470"/>
                  <a:gd name="connsiteX370" fmla="*/ 1204950 w 6006665"/>
                  <a:gd name="connsiteY370" fmla="*/ 2511073 h 3006470"/>
                  <a:gd name="connsiteX371" fmla="*/ 1196495 w 6006665"/>
                  <a:gd name="connsiteY371" fmla="*/ 2506241 h 3006470"/>
                  <a:gd name="connsiteX372" fmla="*/ 1193043 w 6006665"/>
                  <a:gd name="connsiteY372" fmla="*/ 2511073 h 3006470"/>
                  <a:gd name="connsiteX373" fmla="*/ 1145322 w 6006665"/>
                  <a:gd name="connsiteY373" fmla="*/ 2483803 h 3006470"/>
                  <a:gd name="connsiteX374" fmla="*/ 1098145 w 6006665"/>
                  <a:gd name="connsiteY374" fmla="*/ 2483803 h 3006470"/>
                  <a:gd name="connsiteX375" fmla="*/ 1061785 w 6006665"/>
                  <a:gd name="connsiteY375" fmla="*/ 2511073 h 3006470"/>
                  <a:gd name="connsiteX376" fmla="*/ 1055322 w 6006665"/>
                  <a:gd name="connsiteY376" fmla="*/ 2506990 h 3006470"/>
                  <a:gd name="connsiteX377" fmla="*/ 1049878 w 6006665"/>
                  <a:gd name="connsiteY377" fmla="*/ 2511073 h 3006470"/>
                  <a:gd name="connsiteX378" fmla="*/ 1006701 w 6006665"/>
                  <a:gd name="connsiteY378" fmla="*/ 2483803 h 3006470"/>
                  <a:gd name="connsiteX379" fmla="*/ 924893 w 6006665"/>
                  <a:gd name="connsiteY379" fmla="*/ 2447444 h 3006470"/>
                  <a:gd name="connsiteX380" fmla="*/ 877716 w 6006665"/>
                  <a:gd name="connsiteY380" fmla="*/ 2447444 h 3006470"/>
                  <a:gd name="connsiteX381" fmla="*/ 802724 w 6006665"/>
                  <a:gd name="connsiteY381" fmla="*/ 2511073 h 3006470"/>
                  <a:gd name="connsiteX382" fmla="*/ 798179 w 6006665"/>
                  <a:gd name="connsiteY382" fmla="*/ 2554250 h 3006470"/>
                  <a:gd name="connsiteX383" fmla="*/ 787406 w 6006665"/>
                  <a:gd name="connsiteY383" fmla="*/ 2543477 h 3006470"/>
                  <a:gd name="connsiteX384" fmla="*/ 786272 w 6006665"/>
                  <a:gd name="connsiteY384" fmla="*/ 2554250 h 3006470"/>
                  <a:gd name="connsiteX385" fmla="*/ 756063 w 6006665"/>
                  <a:gd name="connsiteY385" fmla="*/ 2524040 h 3006470"/>
                  <a:gd name="connsiteX386" fmla="*/ 732278 w 6006665"/>
                  <a:gd name="connsiteY386" fmla="*/ 2581519 h 3006470"/>
                  <a:gd name="connsiteX387" fmla="*/ 743640 w 6006665"/>
                  <a:gd name="connsiteY387" fmla="*/ 2590609 h 3006470"/>
                  <a:gd name="connsiteX388" fmla="*/ 723188 w 6006665"/>
                  <a:gd name="connsiteY388" fmla="*/ 2633786 h 3006470"/>
                  <a:gd name="connsiteX389" fmla="*/ 747026 w 6006665"/>
                  <a:gd name="connsiteY389" fmla="*/ 2670627 h 3006470"/>
                  <a:gd name="connsiteX390" fmla="*/ 763548 w 6006665"/>
                  <a:gd name="connsiteY390" fmla="*/ 2667873 h 3006470"/>
                  <a:gd name="connsiteX391" fmla="*/ 764871 w 6006665"/>
                  <a:gd name="connsiteY391" fmla="*/ 2669637 h 3006470"/>
                  <a:gd name="connsiteX392" fmla="*/ 775455 w 6006665"/>
                  <a:gd name="connsiteY392" fmla="*/ 2667873 h 3006470"/>
                  <a:gd name="connsiteX393" fmla="*/ 802724 w 6006665"/>
                  <a:gd name="connsiteY393" fmla="*/ 2704232 h 3006470"/>
                  <a:gd name="connsiteX394" fmla="*/ 798179 w 6006665"/>
                  <a:gd name="connsiteY394" fmla="*/ 2731502 h 3006470"/>
                  <a:gd name="connsiteX395" fmla="*/ 818632 w 6006665"/>
                  <a:gd name="connsiteY395" fmla="*/ 2742864 h 3006470"/>
                  <a:gd name="connsiteX396" fmla="*/ 802724 w 6006665"/>
                  <a:gd name="connsiteY396" fmla="*/ 2774679 h 3006470"/>
                  <a:gd name="connsiteX397" fmla="*/ 766365 w 6006665"/>
                  <a:gd name="connsiteY397" fmla="*/ 2779224 h 3006470"/>
                  <a:gd name="connsiteX398" fmla="*/ 727733 w 6006665"/>
                  <a:gd name="connsiteY398" fmla="*/ 2838308 h 3006470"/>
                  <a:gd name="connsiteX399" fmla="*/ 759548 w 6006665"/>
                  <a:gd name="connsiteY399" fmla="*/ 2881485 h 3006470"/>
                  <a:gd name="connsiteX400" fmla="*/ 759548 w 6006665"/>
                  <a:gd name="connsiteY400" fmla="*/ 2920116 h 3006470"/>
                  <a:gd name="connsiteX401" fmla="*/ 798179 w 6006665"/>
                  <a:gd name="connsiteY401" fmla="*/ 2979201 h 3006470"/>
                  <a:gd name="connsiteX402" fmla="*/ 775455 w 6006665"/>
                  <a:gd name="connsiteY402" fmla="*/ 2995108 h 3006470"/>
                  <a:gd name="connsiteX403" fmla="*/ 770910 w 6006665"/>
                  <a:gd name="connsiteY403" fmla="*/ 3006470 h 3006470"/>
                  <a:gd name="connsiteX404" fmla="*/ 759003 w 6006665"/>
                  <a:gd name="connsiteY404" fmla="*/ 3006470 h 3006470"/>
                  <a:gd name="connsiteX405" fmla="*/ 755003 w 6006665"/>
                  <a:gd name="connsiteY405" fmla="*/ 3006470 h 3006470"/>
                  <a:gd name="connsiteX406" fmla="*/ 743096 w 6006665"/>
                  <a:gd name="connsiteY406" fmla="*/ 3006470 h 3006470"/>
                  <a:gd name="connsiteX407" fmla="*/ 715826 w 6006665"/>
                  <a:gd name="connsiteY407" fmla="*/ 2972383 h 3006470"/>
                  <a:gd name="connsiteX408" fmla="*/ 704464 w 6006665"/>
                  <a:gd name="connsiteY408" fmla="*/ 2972383 h 3006470"/>
                  <a:gd name="connsiteX409" fmla="*/ 684012 w 6006665"/>
                  <a:gd name="connsiteY409" fmla="*/ 2963293 h 3006470"/>
                  <a:gd name="connsiteX410" fmla="*/ 672649 w 6006665"/>
                  <a:gd name="connsiteY410" fmla="*/ 2940569 h 3006470"/>
                  <a:gd name="connsiteX411" fmla="*/ 645222 w 6006665"/>
                  <a:gd name="connsiteY411" fmla="*/ 2932732 h 3006470"/>
                  <a:gd name="connsiteX412" fmla="*/ 625472 w 6006665"/>
                  <a:gd name="connsiteY412" fmla="*/ 2936024 h 3006470"/>
                  <a:gd name="connsiteX413" fmla="*/ 623771 w 6006665"/>
                  <a:gd name="connsiteY413" fmla="*/ 2934323 h 3006470"/>
                  <a:gd name="connsiteX414" fmla="*/ 613565 w 6006665"/>
                  <a:gd name="connsiteY414" fmla="*/ 2936024 h 3006470"/>
                  <a:gd name="connsiteX415" fmla="*/ 609020 w 6006665"/>
                  <a:gd name="connsiteY415" fmla="*/ 2931479 h 3006470"/>
                  <a:gd name="connsiteX416" fmla="*/ 559026 w 6006665"/>
                  <a:gd name="connsiteY416" fmla="*/ 2904209 h 3006470"/>
                  <a:gd name="connsiteX417" fmla="*/ 506760 w 6006665"/>
                  <a:gd name="connsiteY417" fmla="*/ 2897392 h 3006470"/>
                  <a:gd name="connsiteX418" fmla="*/ 483280 w 6006665"/>
                  <a:gd name="connsiteY418" fmla="*/ 2890683 h 3006470"/>
                  <a:gd name="connsiteX419" fmla="*/ 480035 w 6006665"/>
                  <a:gd name="connsiteY419" fmla="*/ 2892847 h 3006470"/>
                  <a:gd name="connsiteX420" fmla="*/ 475042 w 6006665"/>
                  <a:gd name="connsiteY420" fmla="*/ 2888329 h 3006470"/>
                  <a:gd name="connsiteX421" fmla="*/ 474945 w 6006665"/>
                  <a:gd name="connsiteY421" fmla="*/ 2888302 h 3006470"/>
                  <a:gd name="connsiteX422" fmla="*/ 468128 w 6006665"/>
                  <a:gd name="connsiteY422" fmla="*/ 2892847 h 3006470"/>
                  <a:gd name="connsiteX423" fmla="*/ 420406 w 6006665"/>
                  <a:gd name="connsiteY423" fmla="*/ 2849670 h 3006470"/>
                  <a:gd name="connsiteX424" fmla="*/ 381774 w 6006665"/>
                  <a:gd name="connsiteY424" fmla="*/ 2833763 h 3006470"/>
                  <a:gd name="connsiteX425" fmla="*/ 349960 w 6006665"/>
                  <a:gd name="connsiteY425" fmla="*/ 2801948 h 3006470"/>
                  <a:gd name="connsiteX426" fmla="*/ 377229 w 6006665"/>
                  <a:gd name="connsiteY426" fmla="*/ 2795131 h 3006470"/>
                  <a:gd name="connsiteX427" fmla="*/ 404499 w 6006665"/>
                  <a:gd name="connsiteY427" fmla="*/ 2747409 h 3006470"/>
                  <a:gd name="connsiteX428" fmla="*/ 388591 w 6006665"/>
                  <a:gd name="connsiteY428" fmla="*/ 2731502 h 3006470"/>
                  <a:gd name="connsiteX429" fmla="*/ 440858 w 6006665"/>
                  <a:gd name="connsiteY429" fmla="*/ 2704232 h 3006470"/>
                  <a:gd name="connsiteX430" fmla="*/ 440858 w 6006665"/>
                  <a:gd name="connsiteY430" fmla="*/ 2701176 h 3006470"/>
                  <a:gd name="connsiteX431" fmla="*/ 416406 w 6006665"/>
                  <a:gd name="connsiteY431" fmla="*/ 2704232 h 3006470"/>
                  <a:gd name="connsiteX432" fmla="*/ 416406 w 6006665"/>
                  <a:gd name="connsiteY432" fmla="*/ 2702744 h 3006470"/>
                  <a:gd name="connsiteX433" fmla="*/ 404499 w 6006665"/>
                  <a:gd name="connsiteY433" fmla="*/ 2704232 h 3006470"/>
                  <a:gd name="connsiteX434" fmla="*/ 404499 w 6006665"/>
                  <a:gd name="connsiteY434" fmla="*/ 2683780 h 3006470"/>
                  <a:gd name="connsiteX435" fmla="*/ 424951 w 6006665"/>
                  <a:gd name="connsiteY435" fmla="*/ 2667873 h 3006470"/>
                  <a:gd name="connsiteX436" fmla="*/ 463583 w 6006665"/>
                  <a:gd name="connsiteY436" fmla="*/ 2661056 h 3006470"/>
                  <a:gd name="connsiteX437" fmla="*/ 468128 w 6006665"/>
                  <a:gd name="connsiteY437" fmla="*/ 2645148 h 3006470"/>
                  <a:gd name="connsiteX438" fmla="*/ 456765 w 6006665"/>
                  <a:gd name="connsiteY438" fmla="*/ 2613334 h 3006470"/>
                  <a:gd name="connsiteX439" fmla="*/ 474945 w 6006665"/>
                  <a:gd name="connsiteY439" fmla="*/ 2586064 h 3006470"/>
                  <a:gd name="connsiteX440" fmla="*/ 474945 w 6006665"/>
                  <a:gd name="connsiteY440" fmla="*/ 2565612 h 3006470"/>
                  <a:gd name="connsiteX441" fmla="*/ 420406 w 6006665"/>
                  <a:gd name="connsiteY441" fmla="*/ 2547432 h 3006470"/>
                  <a:gd name="connsiteX442" fmla="*/ 409588 w 6006665"/>
                  <a:gd name="connsiteY442" fmla="*/ 2547432 h 3006470"/>
                  <a:gd name="connsiteX443" fmla="*/ 397681 w 6006665"/>
                  <a:gd name="connsiteY443" fmla="*/ 2547432 h 3006470"/>
                  <a:gd name="connsiteX444" fmla="*/ 379485 w 6006665"/>
                  <a:gd name="connsiteY444" fmla="*/ 2525193 h 3006470"/>
                  <a:gd name="connsiteX445" fmla="*/ 357322 w 6006665"/>
                  <a:gd name="connsiteY445" fmla="*/ 2531525 h 3006470"/>
                  <a:gd name="connsiteX446" fmla="*/ 352842 w 6006665"/>
                  <a:gd name="connsiteY446" fmla="*/ 2529403 h 3006470"/>
                  <a:gd name="connsiteX447" fmla="*/ 345415 w 6006665"/>
                  <a:gd name="connsiteY447" fmla="*/ 2531525 h 3006470"/>
                  <a:gd name="connsiteX448" fmla="*/ 302238 w 6006665"/>
                  <a:gd name="connsiteY448" fmla="*/ 2511073 h 3006470"/>
                  <a:gd name="connsiteX449" fmla="*/ 302238 w 6006665"/>
                  <a:gd name="connsiteY449" fmla="*/ 2499711 h 3006470"/>
                  <a:gd name="connsiteX450" fmla="*/ 286331 w 6006665"/>
                  <a:gd name="connsiteY450" fmla="*/ 2472441 h 3006470"/>
                  <a:gd name="connsiteX451" fmla="*/ 270968 w 6006665"/>
                  <a:gd name="connsiteY451" fmla="*/ 2472441 h 3006470"/>
                  <a:gd name="connsiteX452" fmla="*/ 259061 w 6006665"/>
                  <a:gd name="connsiteY452" fmla="*/ 2472441 h 3006470"/>
                  <a:gd name="connsiteX453" fmla="*/ 254516 w 6006665"/>
                  <a:gd name="connsiteY453" fmla="*/ 2456534 h 3006470"/>
                  <a:gd name="connsiteX454" fmla="*/ 263606 w 6006665"/>
                  <a:gd name="connsiteY454" fmla="*/ 2440627 h 3006470"/>
                  <a:gd name="connsiteX455" fmla="*/ 243991 w 6006665"/>
                  <a:gd name="connsiteY455" fmla="*/ 2410114 h 3006470"/>
                  <a:gd name="connsiteX456" fmla="*/ 216429 w 6006665"/>
                  <a:gd name="connsiteY456" fmla="*/ 2413357 h 3006470"/>
                  <a:gd name="connsiteX457" fmla="*/ 212956 w 6006665"/>
                  <a:gd name="connsiteY457" fmla="*/ 2412365 h 3006470"/>
                  <a:gd name="connsiteX458" fmla="*/ 204522 w 6006665"/>
                  <a:gd name="connsiteY458" fmla="*/ 2413357 h 3006470"/>
                  <a:gd name="connsiteX459" fmla="*/ 199623 w 6006665"/>
                  <a:gd name="connsiteY459" fmla="*/ 2411957 h 3006470"/>
                  <a:gd name="connsiteX460" fmla="*/ 195977 w 6006665"/>
                  <a:gd name="connsiteY460" fmla="*/ 2424719 h 3006470"/>
                  <a:gd name="connsiteX461" fmla="*/ 184968 w 6006665"/>
                  <a:gd name="connsiteY461" fmla="*/ 2421574 h 3006470"/>
                  <a:gd name="connsiteX462" fmla="*/ 184070 w 6006665"/>
                  <a:gd name="connsiteY462" fmla="*/ 2424719 h 3006470"/>
                  <a:gd name="connsiteX463" fmla="*/ 168163 w 6006665"/>
                  <a:gd name="connsiteY463" fmla="*/ 2420174 h 3006470"/>
                  <a:gd name="connsiteX464" fmla="*/ 156800 w 6006665"/>
                  <a:gd name="connsiteY464" fmla="*/ 2381542 h 3006470"/>
                  <a:gd name="connsiteX465" fmla="*/ 152255 w 6006665"/>
                  <a:gd name="connsiteY465" fmla="*/ 2365635 h 3006470"/>
                  <a:gd name="connsiteX466" fmla="*/ 156800 w 6006665"/>
                  <a:gd name="connsiteY466" fmla="*/ 2361090 h 3006470"/>
                  <a:gd name="connsiteX467" fmla="*/ 168707 w 6006665"/>
                  <a:gd name="connsiteY467" fmla="*/ 2361090 h 3006470"/>
                  <a:gd name="connsiteX468" fmla="*/ 188615 w 6006665"/>
                  <a:gd name="connsiteY468" fmla="*/ 2361090 h 3006470"/>
                  <a:gd name="connsiteX469" fmla="*/ 199977 w 6006665"/>
                  <a:gd name="connsiteY469" fmla="*/ 2349728 h 3006470"/>
                  <a:gd name="connsiteX470" fmla="*/ 188615 w 6006665"/>
                  <a:gd name="connsiteY470" fmla="*/ 2327003 h 3006470"/>
                  <a:gd name="connsiteX471" fmla="*/ 168163 w 6006665"/>
                  <a:gd name="connsiteY471" fmla="*/ 2317914 h 3006470"/>
                  <a:gd name="connsiteX472" fmla="*/ 168163 w 6006665"/>
                  <a:gd name="connsiteY472" fmla="*/ 2311096 h 3006470"/>
                  <a:gd name="connsiteX473" fmla="*/ 152255 w 6006665"/>
                  <a:gd name="connsiteY473" fmla="*/ 2295189 h 3006470"/>
                  <a:gd name="connsiteX474" fmla="*/ 129531 w 6006665"/>
                  <a:gd name="connsiteY474" fmla="*/ 2258829 h 3006470"/>
                  <a:gd name="connsiteX475" fmla="*/ 140893 w 6006665"/>
                  <a:gd name="connsiteY475" fmla="*/ 2236105 h 3006470"/>
                  <a:gd name="connsiteX476" fmla="*/ 136348 w 6006665"/>
                  <a:gd name="connsiteY476" fmla="*/ 2208835 h 3006470"/>
                  <a:gd name="connsiteX477" fmla="*/ 103789 w 6006665"/>
                  <a:gd name="connsiteY477" fmla="*/ 2195428 h 3006470"/>
                  <a:gd name="connsiteX478" fmla="*/ 93716 w 6006665"/>
                  <a:gd name="connsiteY478" fmla="*/ 2199745 h 3006470"/>
                  <a:gd name="connsiteX479" fmla="*/ 91868 w 6006665"/>
                  <a:gd name="connsiteY479" fmla="*/ 2195434 h 3006470"/>
                  <a:gd name="connsiteX480" fmla="*/ 81809 w 6006665"/>
                  <a:gd name="connsiteY480" fmla="*/ 2199745 h 3006470"/>
                  <a:gd name="connsiteX481" fmla="*/ 74992 w 6006665"/>
                  <a:gd name="connsiteY481" fmla="*/ 2183838 h 3006470"/>
                  <a:gd name="connsiteX482" fmla="*/ 34087 w 6006665"/>
                  <a:gd name="connsiteY482" fmla="*/ 2172476 h 3006470"/>
                  <a:gd name="connsiteX483" fmla="*/ 22725 w 6006665"/>
                  <a:gd name="connsiteY483" fmla="*/ 2129299 h 3006470"/>
                  <a:gd name="connsiteX484" fmla="*/ 22725 w 6006665"/>
                  <a:gd name="connsiteY484" fmla="*/ 2097484 h 3006470"/>
                  <a:gd name="connsiteX485" fmla="*/ 0 w 6006665"/>
                  <a:gd name="connsiteY485" fmla="*/ 2081577 h 3006470"/>
                  <a:gd name="connsiteX486" fmla="*/ 15907 w 6006665"/>
                  <a:gd name="connsiteY486" fmla="*/ 2058853 h 3006470"/>
                  <a:gd name="connsiteX487" fmla="*/ 6818 w 6006665"/>
                  <a:gd name="connsiteY487" fmla="*/ 1995224 h 3006470"/>
                  <a:gd name="connsiteX488" fmla="*/ 34087 w 6006665"/>
                  <a:gd name="connsiteY488" fmla="*/ 1952047 h 3006470"/>
                  <a:gd name="connsiteX489" fmla="*/ 27270 w 6006665"/>
                  <a:gd name="connsiteY489" fmla="*/ 1940685 h 3006470"/>
                  <a:gd name="connsiteX490" fmla="*/ 88743 w 6006665"/>
                  <a:gd name="connsiteY490" fmla="*/ 1895954 h 3006470"/>
                  <a:gd name="connsiteX491" fmla="*/ 27270 w 6006665"/>
                  <a:gd name="connsiteY491" fmla="*/ 1865693 h 3006470"/>
                  <a:gd name="connsiteX492" fmla="*/ 79805 w 6006665"/>
                  <a:gd name="connsiteY492" fmla="*/ 1774684 h 3006470"/>
                  <a:gd name="connsiteX493" fmla="*/ 128972 w 6006665"/>
                  <a:gd name="connsiteY493" fmla="*/ 1737302 h 3006470"/>
                  <a:gd name="connsiteX494" fmla="*/ 162900 w 6006665"/>
                  <a:gd name="connsiteY494" fmla="*/ 1645034 h 3006470"/>
                  <a:gd name="connsiteX495" fmla="*/ 102261 w 6006665"/>
                  <a:gd name="connsiteY495" fmla="*/ 1629357 h 3006470"/>
                  <a:gd name="connsiteX496" fmla="*/ 118168 w 6006665"/>
                  <a:gd name="connsiteY496" fmla="*/ 1574818 h 3006470"/>
                  <a:gd name="connsiteX497" fmla="*/ 86354 w 6006665"/>
                  <a:gd name="connsiteY497" fmla="*/ 1511189 h 3006470"/>
                  <a:gd name="connsiteX498" fmla="*/ 109078 w 6006665"/>
                  <a:gd name="connsiteY498" fmla="*/ 1436197 h 3006470"/>
                  <a:gd name="connsiteX499" fmla="*/ 70447 w 6006665"/>
                  <a:gd name="connsiteY499" fmla="*/ 1333936 h 3006470"/>
                  <a:gd name="connsiteX500" fmla="*/ 102261 w 6006665"/>
                  <a:gd name="connsiteY500" fmla="*/ 1263490 h 3006470"/>
                  <a:gd name="connsiteX501" fmla="*/ 43177 w 6006665"/>
                  <a:gd name="connsiteY501" fmla="*/ 1197589 h 3006470"/>
                  <a:gd name="connsiteX502" fmla="*/ 49994 w 6006665"/>
                  <a:gd name="connsiteY502" fmla="*/ 1122597 h 3006470"/>
                  <a:gd name="connsiteX503" fmla="*/ 81809 w 6006665"/>
                  <a:gd name="connsiteY503" fmla="*/ 1118052 h 3006470"/>
                  <a:gd name="connsiteX504" fmla="*/ 145438 w 6006665"/>
                  <a:gd name="connsiteY504" fmla="*/ 1074876 h 3006470"/>
                  <a:gd name="connsiteX505" fmla="*/ 184070 w 6006665"/>
                  <a:gd name="connsiteY505" fmla="*/ 1036244 h 3006470"/>
                  <a:gd name="connsiteX506" fmla="*/ 189699 w 6006665"/>
                  <a:gd name="connsiteY506" fmla="*/ 1042522 h 3006470"/>
                  <a:gd name="connsiteX507" fmla="*/ 195977 w 6006665"/>
                  <a:gd name="connsiteY507" fmla="*/ 1036244 h 3006470"/>
                  <a:gd name="connsiteX508" fmla="*/ 255061 w 6006665"/>
                  <a:gd name="connsiteY508" fmla="*/ 1102145 h 3006470"/>
                  <a:gd name="connsiteX509" fmla="*/ 350504 w 6006665"/>
                  <a:gd name="connsiteY509" fmla="*/ 1122597 h 3006470"/>
                  <a:gd name="connsiteX510" fmla="*/ 454806 w 6006665"/>
                  <a:gd name="connsiteY510" fmla="*/ 1205729 h 3006470"/>
                  <a:gd name="connsiteX511" fmla="*/ 486621 w 6006665"/>
                  <a:gd name="connsiteY511" fmla="*/ 1283942 h 3006470"/>
                  <a:gd name="connsiteX512" fmla="*/ 523211 w 6006665"/>
                  <a:gd name="connsiteY512" fmla="*/ 1343026 h 3006470"/>
                  <a:gd name="connsiteX513" fmla="*/ 486852 w 6006665"/>
                  <a:gd name="connsiteY513" fmla="*/ 1397565 h 3006470"/>
                  <a:gd name="connsiteX514" fmla="*/ 420951 w 6006665"/>
                  <a:gd name="connsiteY514" fmla="*/ 1418018 h 3006470"/>
                  <a:gd name="connsiteX515" fmla="*/ 415909 w 6006665"/>
                  <a:gd name="connsiteY515" fmla="*/ 1415887 h 3006470"/>
                  <a:gd name="connsiteX516" fmla="*/ 409044 w 6006665"/>
                  <a:gd name="connsiteY516" fmla="*/ 1418018 h 3006470"/>
                  <a:gd name="connsiteX517" fmla="*/ 252950 w 6006665"/>
                  <a:gd name="connsiteY517" fmla="*/ 1352062 h 3006470"/>
                  <a:gd name="connsiteX518" fmla="*/ 268926 w 6006665"/>
                  <a:gd name="connsiteY518" fmla="*/ 1346738 h 3006470"/>
                  <a:gd name="connsiteX519" fmla="*/ 291420 w 6006665"/>
                  <a:gd name="connsiteY519" fmla="*/ 1429380 h 3006470"/>
                  <a:gd name="connsiteX520" fmla="*/ 291420 w 6006665"/>
                  <a:gd name="connsiteY520" fmla="*/ 1468012 h 3006470"/>
                  <a:gd name="connsiteX521" fmla="*/ 298238 w 6006665"/>
                  <a:gd name="connsiteY521" fmla="*/ 1554366 h 3006470"/>
                  <a:gd name="connsiteX522" fmla="*/ 345959 w 6006665"/>
                  <a:gd name="connsiteY522" fmla="*/ 1586180 h 3006470"/>
                  <a:gd name="connsiteX523" fmla="*/ 362087 w 6006665"/>
                  <a:gd name="connsiteY523" fmla="*/ 1595588 h 3006470"/>
                  <a:gd name="connsiteX524" fmla="*/ 365867 w 6006665"/>
                  <a:gd name="connsiteY524" fmla="*/ 1563455 h 3006470"/>
                  <a:gd name="connsiteX525" fmla="*/ 345415 w 6006665"/>
                  <a:gd name="connsiteY525" fmla="*/ 1527096 h 3006470"/>
                  <a:gd name="connsiteX526" fmla="*/ 365867 w 6006665"/>
                  <a:gd name="connsiteY526" fmla="*/ 1495281 h 3006470"/>
                  <a:gd name="connsiteX527" fmla="*/ 374560 w 6006665"/>
                  <a:gd name="connsiteY527" fmla="*/ 1500280 h 3006470"/>
                  <a:gd name="connsiteX528" fmla="*/ 377774 w 6006665"/>
                  <a:gd name="connsiteY528" fmla="*/ 1495281 h 3006470"/>
                  <a:gd name="connsiteX529" fmla="*/ 461933 w 6006665"/>
                  <a:gd name="connsiteY529" fmla="*/ 1543673 h 3006470"/>
                  <a:gd name="connsiteX530" fmla="*/ 484035 w 6006665"/>
                  <a:gd name="connsiteY530" fmla="*/ 1527096 h 3006470"/>
                  <a:gd name="connsiteX531" fmla="*/ 463583 w 6006665"/>
                  <a:gd name="connsiteY531" fmla="*/ 1461194 h 3006470"/>
                  <a:gd name="connsiteX532" fmla="*/ 549936 w 6006665"/>
                  <a:gd name="connsiteY532" fmla="*/ 1374841 h 3006470"/>
                  <a:gd name="connsiteX533" fmla="*/ 559742 w 6006665"/>
                  <a:gd name="connsiteY533" fmla="*/ 1376942 h 3006470"/>
                  <a:gd name="connsiteX534" fmla="*/ 561843 w 6006665"/>
                  <a:gd name="connsiteY534" fmla="*/ 1374841 h 3006470"/>
                  <a:gd name="connsiteX535" fmla="*/ 593658 w 6006665"/>
                  <a:gd name="connsiteY535" fmla="*/ 1381658 h 3006470"/>
                  <a:gd name="connsiteX536" fmla="*/ 620945 w 6006665"/>
                  <a:gd name="connsiteY536" fmla="*/ 1405535 h 3006470"/>
                  <a:gd name="connsiteX537" fmla="*/ 640835 w 6006665"/>
                  <a:gd name="connsiteY537" fmla="*/ 1349844 h 3006470"/>
                  <a:gd name="connsiteX538" fmla="*/ 609020 w 6006665"/>
                  <a:gd name="connsiteY538" fmla="*/ 1295305 h 3006470"/>
                  <a:gd name="connsiteX539" fmla="*/ 624928 w 6006665"/>
                  <a:gd name="connsiteY539" fmla="*/ 1236221 h 3006470"/>
                  <a:gd name="connsiteX540" fmla="*/ 597658 w 6006665"/>
                  <a:gd name="connsiteY540" fmla="*/ 1177136 h 3006470"/>
                  <a:gd name="connsiteX541" fmla="*/ 611562 w 6006665"/>
                  <a:gd name="connsiteY541" fmla="*/ 1181462 h 3006470"/>
                  <a:gd name="connsiteX542" fmla="*/ 609565 w 6006665"/>
                  <a:gd name="connsiteY542" fmla="*/ 1177136 h 3006470"/>
                  <a:gd name="connsiteX543" fmla="*/ 711826 w 6006665"/>
                  <a:gd name="connsiteY543" fmla="*/ 1208951 h 3006470"/>
                  <a:gd name="connsiteX544" fmla="*/ 732278 w 6006665"/>
                  <a:gd name="connsiteY544" fmla="*/ 1263490 h 3006470"/>
                  <a:gd name="connsiteX545" fmla="*/ 684556 w 6006665"/>
                  <a:gd name="connsiteY545" fmla="*/ 1274852 h 3006470"/>
                  <a:gd name="connsiteX546" fmla="*/ 684556 w 6006665"/>
                  <a:gd name="connsiteY546" fmla="*/ 1327119 h 3006470"/>
                  <a:gd name="connsiteX547" fmla="*/ 713309 w 6006665"/>
                  <a:gd name="connsiteY547" fmla="*/ 1355872 h 3006470"/>
                  <a:gd name="connsiteX548" fmla="*/ 763548 w 6006665"/>
                  <a:gd name="connsiteY548" fmla="*/ 1338481 h 3006470"/>
                  <a:gd name="connsiteX549" fmla="*/ 770365 w 6006665"/>
                  <a:gd name="connsiteY549" fmla="*/ 1279397 h 3006470"/>
                  <a:gd name="connsiteX550" fmla="*/ 845357 w 6006665"/>
                  <a:gd name="connsiteY550" fmla="*/ 1188761 h 3006470"/>
                  <a:gd name="connsiteX551" fmla="*/ 917728 w 6006665"/>
                  <a:gd name="connsiteY551" fmla="*/ 1145322 h 3006470"/>
                  <a:gd name="connsiteX552" fmla="*/ 918194 w 6006665"/>
                  <a:gd name="connsiteY552" fmla="*/ 1198147 h 3006470"/>
                  <a:gd name="connsiteX553" fmla="*/ 975937 w 6006665"/>
                  <a:gd name="connsiteY553" fmla="*/ 1115283 h 3006470"/>
                  <a:gd name="connsiteX554" fmla="*/ 1074397 w 6006665"/>
                  <a:gd name="connsiteY554" fmla="*/ 1141283 h 3006470"/>
                  <a:gd name="connsiteX555" fmla="*/ 979977 w 6006665"/>
                  <a:gd name="connsiteY555" fmla="*/ 1213496 h 3006470"/>
                  <a:gd name="connsiteX556" fmla="*/ 1012666 w 6006665"/>
                  <a:gd name="connsiteY556" fmla="*/ 1218657 h 3006470"/>
                  <a:gd name="connsiteX557" fmla="*/ 1038516 w 6006665"/>
                  <a:gd name="connsiteY557" fmla="*/ 1188499 h 3006470"/>
                  <a:gd name="connsiteX558" fmla="*/ 1050423 w 6006665"/>
                  <a:gd name="connsiteY558" fmla="*/ 1188499 h 3006470"/>
                  <a:gd name="connsiteX559" fmla="*/ 1108962 w 6006665"/>
                  <a:gd name="connsiteY559" fmla="*/ 1188499 h 3006470"/>
                  <a:gd name="connsiteX560" fmla="*/ 1161229 w 6006665"/>
                  <a:gd name="connsiteY560" fmla="*/ 1145322 h 3006470"/>
                  <a:gd name="connsiteX561" fmla="*/ 1165711 w 6006665"/>
                  <a:gd name="connsiteY561" fmla="*/ 1151456 h 3006470"/>
                  <a:gd name="connsiteX562" fmla="*/ 1160939 w 6006665"/>
                  <a:gd name="connsiteY562" fmla="*/ 1169715 h 3006470"/>
                  <a:gd name="connsiteX563" fmla="*/ 1210035 w 6006665"/>
                  <a:gd name="connsiteY563" fmla="*/ 1195815 h 3006470"/>
                  <a:gd name="connsiteX564" fmla="*/ 1247583 w 6006665"/>
                  <a:gd name="connsiteY564" fmla="*/ 1138505 h 3006470"/>
                  <a:gd name="connsiteX565" fmla="*/ 1211223 w 6006665"/>
                  <a:gd name="connsiteY565" fmla="*/ 1079421 h 3006470"/>
                  <a:gd name="connsiteX566" fmla="*/ 1227130 w 6006665"/>
                  <a:gd name="connsiteY566" fmla="*/ 1043061 h 3006470"/>
                  <a:gd name="connsiteX567" fmla="*/ 1237665 w 6006665"/>
                  <a:gd name="connsiteY567" fmla="*/ 1046199 h 3006470"/>
                  <a:gd name="connsiteX568" fmla="*/ 1251910 w 6006665"/>
                  <a:gd name="connsiteY568" fmla="*/ 1017311 h 3006470"/>
                  <a:gd name="connsiteX569" fmla="*/ 1345843 w 6006665"/>
                  <a:gd name="connsiteY569" fmla="*/ 1074876 h 3006470"/>
                  <a:gd name="connsiteX570" fmla="*/ 1400382 w 6006665"/>
                  <a:gd name="connsiteY570" fmla="*/ 1106690 h 3006470"/>
                  <a:gd name="connsiteX571" fmla="*/ 1519756 w 6006665"/>
                  <a:gd name="connsiteY571" fmla="*/ 1213274 h 3006470"/>
                  <a:gd name="connsiteX572" fmla="*/ 1543003 w 6006665"/>
                  <a:gd name="connsiteY572" fmla="*/ 1172592 h 3006470"/>
                  <a:gd name="connsiteX573" fmla="*/ 1506643 w 6006665"/>
                  <a:gd name="connsiteY573" fmla="*/ 1118052 h 3006470"/>
                  <a:gd name="connsiteX574" fmla="*/ 1506643 w 6006665"/>
                  <a:gd name="connsiteY574" fmla="*/ 1095328 h 3006470"/>
                  <a:gd name="connsiteX575" fmla="*/ 1463467 w 6006665"/>
                  <a:gd name="connsiteY575" fmla="*/ 1086238 h 3006470"/>
                  <a:gd name="connsiteX576" fmla="*/ 1472556 w 6006665"/>
                  <a:gd name="connsiteY576" fmla="*/ 1036244 h 3006470"/>
                  <a:gd name="connsiteX577" fmla="*/ 1452104 w 6006665"/>
                  <a:gd name="connsiteY577" fmla="*/ 949890 h 3006470"/>
                  <a:gd name="connsiteX578" fmla="*/ 1439230 w 6006665"/>
                  <a:gd name="connsiteY578" fmla="*/ 900656 h 3006470"/>
                  <a:gd name="connsiteX579" fmla="*/ 1496803 w 6006665"/>
                  <a:gd name="connsiteY579" fmla="*/ 806980 h 3006470"/>
                  <a:gd name="connsiteX580" fmla="*/ 1543003 w 6006665"/>
                  <a:gd name="connsiteY580" fmla="*/ 697647 h 3006470"/>
                  <a:gd name="connsiteX581" fmla="*/ 1570272 w 6006665"/>
                  <a:gd name="connsiteY581" fmla="*/ 677194 h 3006470"/>
                  <a:gd name="connsiteX582" fmla="*/ 1578688 w 6006665"/>
                  <a:gd name="connsiteY582" fmla="*/ 679813 h 3006470"/>
                  <a:gd name="connsiteX583" fmla="*/ 1620802 w 6006665"/>
                  <a:gd name="connsiteY583" fmla="*/ 660028 h 3006470"/>
                  <a:gd name="connsiteX584" fmla="*/ 1684440 w 6006665"/>
                  <a:gd name="connsiteY584" fmla="*/ 709009 h 3006470"/>
                  <a:gd name="connsiteX585" fmla="*/ 1688985 w 6006665"/>
                  <a:gd name="connsiteY585" fmla="*/ 779455 h 3006470"/>
                  <a:gd name="connsiteX586" fmla="*/ 1652625 w 6006665"/>
                  <a:gd name="connsiteY586" fmla="*/ 870354 h 3006470"/>
                  <a:gd name="connsiteX587" fmla="*/ 1679895 w 6006665"/>
                  <a:gd name="connsiteY587" fmla="*/ 908986 h 3006470"/>
                  <a:gd name="connsiteX588" fmla="*/ 1688985 w 6006665"/>
                  <a:gd name="connsiteY588" fmla="*/ 983977 h 3006470"/>
                  <a:gd name="connsiteX589" fmla="*/ 1679895 w 6006665"/>
                  <a:gd name="connsiteY589" fmla="*/ 1129415 h 3006470"/>
                  <a:gd name="connsiteX590" fmla="*/ 1723072 w 6006665"/>
                  <a:gd name="connsiteY590" fmla="*/ 1193044 h 3006470"/>
                  <a:gd name="connsiteX591" fmla="*/ 1704892 w 6006665"/>
                  <a:gd name="connsiteY591" fmla="*/ 1256673 h 3006470"/>
                  <a:gd name="connsiteX592" fmla="*/ 1636718 w 6006665"/>
                  <a:gd name="connsiteY592" fmla="*/ 1393021 h 3006470"/>
                  <a:gd name="connsiteX593" fmla="*/ 1662494 w 6006665"/>
                  <a:gd name="connsiteY593" fmla="*/ 1399465 h 3006470"/>
                  <a:gd name="connsiteX594" fmla="*/ 1677078 w 6006665"/>
                  <a:gd name="connsiteY594" fmla="*/ 1370296 h 3006470"/>
                  <a:gd name="connsiteX595" fmla="*/ 1720255 w 6006665"/>
                  <a:gd name="connsiteY595" fmla="*/ 1349844 h 3006470"/>
                  <a:gd name="connsiteX596" fmla="*/ 1731617 w 6006665"/>
                  <a:gd name="connsiteY596" fmla="*/ 1299850 h 3006470"/>
                  <a:gd name="connsiteX597" fmla="*/ 1758887 w 6006665"/>
                  <a:gd name="connsiteY597" fmla="*/ 1256673 h 3006470"/>
                  <a:gd name="connsiteX598" fmla="*/ 1760555 w 6006665"/>
                  <a:gd name="connsiteY598" fmla="*/ 1191490 h 3006470"/>
                  <a:gd name="connsiteX599" fmla="*/ 1758886 w 6006665"/>
                  <a:gd name="connsiteY599" fmla="*/ 1085173 h 3006470"/>
                  <a:gd name="connsiteX600" fmla="*/ 1923055 w 6006665"/>
                  <a:gd name="connsiteY600" fmla="*/ 1122597 h 3006470"/>
                  <a:gd name="connsiteX601" fmla="*/ 1887300 w 6006665"/>
                  <a:gd name="connsiteY601" fmla="*/ 1070329 h 3006470"/>
                  <a:gd name="connsiteX602" fmla="*/ 1785604 w 6006665"/>
                  <a:gd name="connsiteY602" fmla="*/ 1036860 h 3006470"/>
                  <a:gd name="connsiteX603" fmla="*/ 1736162 w 6006665"/>
                  <a:gd name="connsiteY603" fmla="*/ 961252 h 3006470"/>
                  <a:gd name="connsiteX604" fmla="*/ 1688440 w 6006665"/>
                  <a:gd name="connsiteY604" fmla="*/ 865809 h 3006470"/>
                  <a:gd name="connsiteX605" fmla="*/ 1752069 w 6006665"/>
                  <a:gd name="connsiteY605" fmla="*/ 788545 h 3006470"/>
                  <a:gd name="connsiteX606" fmla="*/ 1747524 w 6006665"/>
                  <a:gd name="connsiteY606" fmla="*/ 704464 h 3006470"/>
                  <a:gd name="connsiteX607" fmla="*/ 1763431 w 6006665"/>
                  <a:gd name="connsiteY607" fmla="*/ 697647 h 3006470"/>
                  <a:gd name="connsiteX608" fmla="*/ 1764877 w 6006665"/>
                  <a:gd name="connsiteY608" fmla="*/ 702130 h 3006470"/>
                  <a:gd name="connsiteX609" fmla="*/ 1775339 w 6006665"/>
                  <a:gd name="connsiteY609" fmla="*/ 697647 h 3006470"/>
                  <a:gd name="connsiteX610" fmla="*/ 1798063 w 6006665"/>
                  <a:gd name="connsiteY610" fmla="*/ 768093 h 3006470"/>
                  <a:gd name="connsiteX611" fmla="*/ 1791454 w 6006665"/>
                  <a:gd name="connsiteY611" fmla="*/ 815304 h 3006470"/>
                  <a:gd name="connsiteX612" fmla="*/ 1854330 w 6006665"/>
                  <a:gd name="connsiteY612" fmla="*/ 772638 h 3006470"/>
                  <a:gd name="connsiteX613" fmla="*/ 1931594 w 6006665"/>
                  <a:gd name="connsiteY613" fmla="*/ 763548 h 3006470"/>
                  <a:gd name="connsiteX614" fmla="*/ 1932772 w 6006665"/>
                  <a:gd name="connsiteY614" fmla="*/ 764810 h 3006470"/>
                  <a:gd name="connsiteX615" fmla="*/ 1949600 w 6006665"/>
                  <a:gd name="connsiteY615" fmla="*/ 800138 h 3006470"/>
                  <a:gd name="connsiteX616" fmla="*/ 2061788 w 6006665"/>
                  <a:gd name="connsiteY616" fmla="*/ 891155 h 3006470"/>
                  <a:gd name="connsiteX617" fmla="*/ 1987802 w 6006665"/>
                  <a:gd name="connsiteY617" fmla="*/ 736278 h 3006470"/>
                  <a:gd name="connsiteX618" fmla="*/ 1963408 w 6006665"/>
                  <a:gd name="connsiteY618" fmla="*/ 595386 h 3006470"/>
                  <a:gd name="connsiteX619" fmla="*/ 2027037 w 6006665"/>
                  <a:gd name="connsiteY619" fmla="*/ 574934 h 3006470"/>
                  <a:gd name="connsiteX620" fmla="*/ 2037269 w 6006665"/>
                  <a:gd name="connsiteY620" fmla="*/ 575472 h 3006470"/>
                  <a:gd name="connsiteX621" fmla="*/ 2038944 w 6006665"/>
                  <a:gd name="connsiteY621" fmla="*/ 574934 h 3006470"/>
                  <a:gd name="connsiteX622" fmla="*/ 2115414 w 6006665"/>
                  <a:gd name="connsiteY622" fmla="*/ 578958 h 3006470"/>
                  <a:gd name="connsiteX623" fmla="*/ 2167179 w 6006665"/>
                  <a:gd name="connsiteY623" fmla="*/ 554733 h 3006470"/>
                  <a:gd name="connsiteX624" fmla="*/ 2146473 w 6006665"/>
                  <a:gd name="connsiteY624" fmla="*/ 488832 h 3006470"/>
                  <a:gd name="connsiteX625" fmla="*/ 2169957 w 6006665"/>
                  <a:gd name="connsiteY625" fmla="*/ 449431 h 3006470"/>
                  <a:gd name="connsiteX626" fmla="*/ 2264632 w 6006665"/>
                  <a:gd name="connsiteY626" fmla="*/ 393389 h 3006470"/>
                  <a:gd name="connsiteX627" fmla="*/ 2317913 w 6006665"/>
                  <a:gd name="connsiteY627" fmla="*/ 322690 h 3006470"/>
                  <a:gd name="connsiteX628" fmla="*/ 2385841 w 6006665"/>
                  <a:gd name="connsiteY628" fmla="*/ 343134 h 3006470"/>
                  <a:gd name="connsiteX629" fmla="*/ 2429263 w 6006665"/>
                  <a:gd name="connsiteY629" fmla="*/ 263606 h 3006470"/>
                  <a:gd name="connsiteX630" fmla="*/ 2526979 w 6006665"/>
                  <a:gd name="connsiteY630" fmla="*/ 252244 h 3006470"/>
                  <a:gd name="connsiteX631" fmla="*/ 2528058 w 6006665"/>
                  <a:gd name="connsiteY631" fmla="*/ 253503 h 3006470"/>
                  <a:gd name="connsiteX632" fmla="*/ 2538886 w 6006665"/>
                  <a:gd name="connsiteY632" fmla="*/ 252244 h 3006470"/>
                  <a:gd name="connsiteX633" fmla="*/ 2560820 w 6006665"/>
                  <a:gd name="connsiteY633" fmla="*/ 277833 h 3006470"/>
                  <a:gd name="connsiteX634" fmla="*/ 2640602 w 6006665"/>
                  <a:gd name="connsiteY634" fmla="*/ 202249 h 3006470"/>
                  <a:gd name="connsiteX635" fmla="*/ 2652509 w 6006665"/>
                  <a:gd name="connsiteY635" fmla="*/ 202249 h 3006470"/>
                  <a:gd name="connsiteX636" fmla="*/ 2704231 w 6006665"/>
                  <a:gd name="connsiteY636" fmla="*/ 202249 h 3006470"/>
                  <a:gd name="connsiteX637" fmla="*/ 2715593 w 6006665"/>
                  <a:gd name="connsiteY63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88894 w 6006665"/>
                  <a:gd name="connsiteY156" fmla="*/ 2325649 h 3006470"/>
                  <a:gd name="connsiteX157" fmla="*/ 4897703 w 6006665"/>
                  <a:gd name="connsiteY157" fmla="*/ 2354273 h 3006470"/>
                  <a:gd name="connsiteX158" fmla="*/ 4871068 w 6006665"/>
                  <a:gd name="connsiteY158" fmla="*/ 2349418 h 3006470"/>
                  <a:gd name="connsiteX159" fmla="*/ 4845437 w 6006665"/>
                  <a:gd name="connsiteY159" fmla="*/ 2370180 h 3006470"/>
                  <a:gd name="connsiteX160" fmla="*/ 4832445 w 6006665"/>
                  <a:gd name="connsiteY160" fmla="*/ 2399924 h 3006470"/>
                  <a:gd name="connsiteX161" fmla="*/ 4834074 w 6006665"/>
                  <a:gd name="connsiteY161" fmla="*/ 2429264 h 3006470"/>
                  <a:gd name="connsiteX162" fmla="*/ 4799765 w 6006665"/>
                  <a:gd name="connsiteY162" fmla="*/ 2441518 h 3006470"/>
                  <a:gd name="connsiteX163" fmla="*/ 4779535 w 6006665"/>
                  <a:gd name="connsiteY163" fmla="*/ 2488348 h 3006470"/>
                  <a:gd name="connsiteX164" fmla="*/ 4777225 w 6006665"/>
                  <a:gd name="connsiteY164" fmla="*/ 2477952 h 3006470"/>
                  <a:gd name="connsiteX165" fmla="*/ 4767628 w 6006665"/>
                  <a:gd name="connsiteY165" fmla="*/ 2488348 h 3006470"/>
                  <a:gd name="connsiteX166" fmla="*/ 4758538 w 6006665"/>
                  <a:gd name="connsiteY166" fmla="*/ 2447444 h 3006470"/>
                  <a:gd name="connsiteX167" fmla="*/ 4722519 w 6006665"/>
                  <a:gd name="connsiteY167" fmla="*/ 2405867 h 3006470"/>
                  <a:gd name="connsiteX168" fmla="*/ 4699942 w 6006665"/>
                  <a:gd name="connsiteY168" fmla="*/ 2348893 h 3006470"/>
                  <a:gd name="connsiteX169" fmla="*/ 4695779 w 6006665"/>
                  <a:gd name="connsiteY169" fmla="*/ 2287026 h 3006470"/>
                  <a:gd name="connsiteX170" fmla="*/ 4715361 w 6006665"/>
                  <a:gd name="connsiteY170" fmla="*/ 2220198 h 3006470"/>
                  <a:gd name="connsiteX171" fmla="*/ 4767709 w 6006665"/>
                  <a:gd name="connsiteY171" fmla="*/ 2171157 h 3006470"/>
                  <a:gd name="connsiteX172" fmla="*/ 4735813 w 6006665"/>
                  <a:gd name="connsiteY172" fmla="*/ 2129299 h 3006470"/>
                  <a:gd name="connsiteX173" fmla="*/ 4767628 w 6006665"/>
                  <a:gd name="connsiteY173" fmla="*/ 2086122 h 3006470"/>
                  <a:gd name="connsiteX174" fmla="*/ 4767628 w 6006665"/>
                  <a:gd name="connsiteY174" fmla="*/ 2058853 h 3006470"/>
                  <a:gd name="connsiteX175" fmla="*/ 4826712 w 6006665"/>
                  <a:gd name="connsiteY175" fmla="*/ 2042945 h 3006470"/>
                  <a:gd name="connsiteX176" fmla="*/ 4892613 w 6006665"/>
                  <a:gd name="connsiteY176" fmla="*/ 1952047 h 3006470"/>
                  <a:gd name="connsiteX177" fmla="*/ 4956243 w 6006665"/>
                  <a:gd name="connsiteY177" fmla="*/ 1877056 h 3006470"/>
                  <a:gd name="connsiteX178" fmla="*/ 5022143 w 6006665"/>
                  <a:gd name="connsiteY178" fmla="*/ 1817971 h 3006470"/>
                  <a:gd name="connsiteX179" fmla="*/ 5037446 w 6006665"/>
                  <a:gd name="connsiteY179" fmla="*/ 1743333 h 3006470"/>
                  <a:gd name="connsiteX180" fmla="*/ 5064184 w 6006665"/>
                  <a:gd name="connsiteY180" fmla="*/ 1731449 h 3006470"/>
                  <a:gd name="connsiteX181" fmla="*/ 5046694 w 6006665"/>
                  <a:gd name="connsiteY181" fmla="*/ 1710844 h 3006470"/>
                  <a:gd name="connsiteX182" fmla="*/ 5015871 w 6006665"/>
                  <a:gd name="connsiteY182" fmla="*/ 1715711 h 3006470"/>
                  <a:gd name="connsiteX183" fmla="*/ 4995419 w 6006665"/>
                  <a:gd name="connsiteY183" fmla="*/ 1779340 h 3006470"/>
                  <a:gd name="connsiteX184" fmla="*/ 4904521 w 6006665"/>
                  <a:gd name="connsiteY184" fmla="*/ 1865693 h 3006470"/>
                  <a:gd name="connsiteX185" fmla="*/ 4901708 w 6006665"/>
                  <a:gd name="connsiteY185" fmla="*/ 1857053 h 3006470"/>
                  <a:gd name="connsiteX186" fmla="*/ 4892613 w 6006665"/>
                  <a:gd name="connsiteY186" fmla="*/ 1865693 h 3006470"/>
                  <a:gd name="connsiteX187" fmla="*/ 4871068 w 6006665"/>
                  <a:gd name="connsiteY187" fmla="*/ 1850290 h 3006470"/>
                  <a:gd name="connsiteX188" fmla="*/ 4885925 w 6006665"/>
                  <a:gd name="connsiteY188" fmla="*/ 1808695 h 3006470"/>
                  <a:gd name="connsiteX189" fmla="*/ 4861835 w 6006665"/>
                  <a:gd name="connsiteY189" fmla="*/ 1771159 h 3006470"/>
                  <a:gd name="connsiteX190" fmla="*/ 4814619 w 6006665"/>
                  <a:gd name="connsiteY190" fmla="*/ 1767101 h 3006470"/>
                  <a:gd name="connsiteX191" fmla="*/ 4779535 w 6006665"/>
                  <a:gd name="connsiteY191" fmla="*/ 1795247 h 3006470"/>
                  <a:gd name="connsiteX192" fmla="*/ 4764113 w 6006665"/>
                  <a:gd name="connsiteY192" fmla="*/ 1832464 h 3006470"/>
                  <a:gd name="connsiteX193" fmla="*/ 4725490 w 6006665"/>
                  <a:gd name="connsiteY193" fmla="*/ 1850290 h 3006470"/>
                  <a:gd name="connsiteX194" fmla="*/ 4689838 w 6006665"/>
                  <a:gd name="connsiteY194" fmla="*/ 1882970 h 3006470"/>
                  <a:gd name="connsiteX195" fmla="*/ 4684091 w 6006665"/>
                  <a:gd name="connsiteY195" fmla="*/ 1920232 h 3006470"/>
                  <a:gd name="connsiteX196" fmla="*/ 4715906 w 6006665"/>
                  <a:gd name="connsiteY196" fmla="*/ 1967954 h 3006470"/>
                  <a:gd name="connsiteX197" fmla="*/ 4680924 w 6006665"/>
                  <a:gd name="connsiteY197" fmla="*/ 1983985 h 3006470"/>
                  <a:gd name="connsiteX198" fmla="*/ 4633398 w 6006665"/>
                  <a:gd name="connsiteY198" fmla="*/ 1971978 h 3006470"/>
                  <a:gd name="connsiteX199" fmla="*/ 4600707 w 6006665"/>
                  <a:gd name="connsiteY199" fmla="*/ 1989925 h 3006470"/>
                  <a:gd name="connsiteX200" fmla="*/ 4577285 w 6006665"/>
                  <a:gd name="connsiteY200" fmla="*/ 1988406 h 3006470"/>
                  <a:gd name="connsiteX201" fmla="*/ 4577373 w 6006665"/>
                  <a:gd name="connsiteY201" fmla="*/ 1987484 h 3006470"/>
                  <a:gd name="connsiteX202" fmla="*/ 4565379 w 6006665"/>
                  <a:gd name="connsiteY202" fmla="*/ 1988406 h 3006470"/>
                  <a:gd name="connsiteX203" fmla="*/ 4569923 w 6006665"/>
                  <a:gd name="connsiteY203" fmla="*/ 1940685 h 3006470"/>
                  <a:gd name="connsiteX204" fmla="*/ 4520081 w 6006665"/>
                  <a:gd name="connsiteY204" fmla="*/ 1931099 h 3006470"/>
                  <a:gd name="connsiteX205" fmla="*/ 4475025 w 6006665"/>
                  <a:gd name="connsiteY205" fmla="*/ 1961137 h 3006470"/>
                  <a:gd name="connsiteX206" fmla="*/ 4464394 w 6006665"/>
                  <a:gd name="connsiteY206" fmla="*/ 1960286 h 3006470"/>
                  <a:gd name="connsiteX207" fmla="*/ 4463118 w 6006665"/>
                  <a:gd name="connsiteY207" fmla="*/ 1961137 h 3006470"/>
                  <a:gd name="connsiteX208" fmla="*/ 4422448 w 6006665"/>
                  <a:gd name="connsiteY208" fmla="*/ 1927536 h 3006470"/>
                  <a:gd name="connsiteX209" fmla="*/ 4350624 w 6006665"/>
                  <a:gd name="connsiteY209" fmla="*/ 1917022 h 3006470"/>
                  <a:gd name="connsiteX210" fmla="*/ 4306579 w 6006665"/>
                  <a:gd name="connsiteY210" fmla="*/ 1945362 h 3006470"/>
                  <a:gd name="connsiteX211" fmla="*/ 4282811 w 6006665"/>
                  <a:gd name="connsiteY211" fmla="*/ 1972100 h 3006470"/>
                  <a:gd name="connsiteX212" fmla="*/ 4237290 w 6006665"/>
                  <a:gd name="connsiteY212" fmla="*/ 1993297 h 3006470"/>
                  <a:gd name="connsiteX213" fmla="*/ 4211507 w 6006665"/>
                  <a:gd name="connsiteY213" fmla="*/ 2046374 h 3006470"/>
                  <a:gd name="connsiteX214" fmla="*/ 4161046 w 6006665"/>
                  <a:gd name="connsiteY214" fmla="*/ 2105661 h 3006470"/>
                  <a:gd name="connsiteX215" fmla="*/ 4077810 w 6006665"/>
                  <a:gd name="connsiteY215" fmla="*/ 2144418 h 3006470"/>
                  <a:gd name="connsiteX216" fmla="*/ 4039187 w 6006665"/>
                  <a:gd name="connsiteY216" fmla="*/ 2203838 h 3006470"/>
                  <a:gd name="connsiteX217" fmla="*/ 3993086 w 6006665"/>
                  <a:gd name="connsiteY217" fmla="*/ 2224750 h 3006470"/>
                  <a:gd name="connsiteX218" fmla="*/ 3993215 w 6006665"/>
                  <a:gd name="connsiteY218" fmla="*/ 2264821 h 3006470"/>
                  <a:gd name="connsiteX219" fmla="*/ 4038712 w 6006665"/>
                  <a:gd name="connsiteY219" fmla="*/ 2267919 h 3006470"/>
                  <a:gd name="connsiteX220" fmla="*/ 4059164 w 6006665"/>
                  <a:gd name="connsiteY220" fmla="*/ 2311096 h 3006470"/>
                  <a:gd name="connsiteX221" fmla="*/ 4087782 w 6006665"/>
                  <a:gd name="connsiteY221" fmla="*/ 2319513 h 3006470"/>
                  <a:gd name="connsiteX222" fmla="*/ 4106341 w 6006665"/>
                  <a:gd name="connsiteY222" fmla="*/ 2290644 h 3006470"/>
                  <a:gd name="connsiteX223" fmla="*/ 4117411 w 6006665"/>
                  <a:gd name="connsiteY223" fmla="*/ 2291946 h 3006470"/>
                  <a:gd name="connsiteX224" fmla="*/ 4118248 w 6006665"/>
                  <a:gd name="connsiteY224" fmla="*/ 2290644 h 3006470"/>
                  <a:gd name="connsiteX225" fmla="*/ 4156880 w 6006665"/>
                  <a:gd name="connsiteY225" fmla="*/ 2295189 h 3006470"/>
                  <a:gd name="connsiteX226" fmla="*/ 4211419 w 6006665"/>
                  <a:gd name="connsiteY226" fmla="*/ 2365635 h 3006470"/>
                  <a:gd name="connsiteX227" fmla="*/ 4215964 w 6006665"/>
                  <a:gd name="connsiteY227" fmla="*/ 2413357 h 3006470"/>
                  <a:gd name="connsiteX228" fmla="*/ 4184149 w 6006665"/>
                  <a:gd name="connsiteY228" fmla="*/ 2472441 h 3006470"/>
                  <a:gd name="connsiteX229" fmla="*/ 4220019 w 6006665"/>
                  <a:gd name="connsiteY229" fmla="*/ 2567281 h 3006470"/>
                  <a:gd name="connsiteX230" fmla="*/ 4161425 w 6006665"/>
                  <a:gd name="connsiteY230" fmla="*/ 2629241 h 3006470"/>
                  <a:gd name="connsiteX231" fmla="*/ 4133552 w 6006665"/>
                  <a:gd name="connsiteY231" fmla="*/ 2708778 h 3006470"/>
                  <a:gd name="connsiteX232" fmla="*/ 4097796 w 6006665"/>
                  <a:gd name="connsiteY232" fmla="*/ 2747409 h 3006470"/>
                  <a:gd name="connsiteX233" fmla="*/ 4043257 w 6006665"/>
                  <a:gd name="connsiteY233" fmla="*/ 2806493 h 3006470"/>
                  <a:gd name="connsiteX234" fmla="*/ 3995535 w 6006665"/>
                  <a:gd name="connsiteY234" fmla="*/ 2865577 h 3006470"/>
                  <a:gd name="connsiteX235" fmla="*/ 3975083 w 6006665"/>
                  <a:gd name="connsiteY235" fmla="*/ 2897392 h 3006470"/>
                  <a:gd name="connsiteX236" fmla="*/ 3925089 w 6006665"/>
                  <a:gd name="connsiteY236" fmla="*/ 2924661 h 3006470"/>
                  <a:gd name="connsiteX237" fmla="*/ 3913182 w 6006665"/>
                  <a:gd name="connsiteY237" fmla="*/ 2924661 h 3006470"/>
                  <a:gd name="connsiteX238" fmla="*/ 3904637 w 6006665"/>
                  <a:gd name="connsiteY238" fmla="*/ 2924661 h 3006470"/>
                  <a:gd name="connsiteX239" fmla="*/ 3892729 w 6006665"/>
                  <a:gd name="connsiteY239" fmla="*/ 2924661 h 3006470"/>
                  <a:gd name="connsiteX240" fmla="*/ 3871063 w 6006665"/>
                  <a:gd name="connsiteY240" fmla="*/ 2908412 h 3006470"/>
                  <a:gd name="connsiteX241" fmla="*/ 3829645 w 6006665"/>
                  <a:gd name="connsiteY241" fmla="*/ 2936024 h 3006470"/>
                  <a:gd name="connsiteX242" fmla="*/ 3822828 w 6006665"/>
                  <a:gd name="connsiteY242" fmla="*/ 2956476 h 3006470"/>
                  <a:gd name="connsiteX243" fmla="*/ 3818283 w 6006665"/>
                  <a:gd name="connsiteY243" fmla="*/ 2947386 h 3006470"/>
                  <a:gd name="connsiteX244" fmla="*/ 3818283 w 6006665"/>
                  <a:gd name="connsiteY244" fmla="*/ 2935660 h 3006470"/>
                  <a:gd name="connsiteX245" fmla="*/ 3817738 w 6006665"/>
                  <a:gd name="connsiteY245" fmla="*/ 2936024 h 3006470"/>
                  <a:gd name="connsiteX246" fmla="*/ 3810921 w 6006665"/>
                  <a:gd name="connsiteY246" fmla="*/ 2956476 h 3006470"/>
                  <a:gd name="connsiteX247" fmla="*/ 3806376 w 6006665"/>
                  <a:gd name="connsiteY247" fmla="*/ 2947386 h 3006470"/>
                  <a:gd name="connsiteX248" fmla="*/ 3806376 w 6006665"/>
                  <a:gd name="connsiteY248" fmla="*/ 2920116 h 3006470"/>
                  <a:gd name="connsiteX249" fmla="*/ 3818283 w 6006665"/>
                  <a:gd name="connsiteY249" fmla="*/ 2920116 h 3006470"/>
                  <a:gd name="connsiteX250" fmla="*/ 3826828 w 6006665"/>
                  <a:gd name="connsiteY250" fmla="*/ 2920116 h 3006470"/>
                  <a:gd name="connsiteX251" fmla="*/ 3833645 w 6006665"/>
                  <a:gd name="connsiteY251" fmla="*/ 2861032 h 3006470"/>
                  <a:gd name="connsiteX252" fmla="*/ 3822283 w 6006665"/>
                  <a:gd name="connsiteY252" fmla="*/ 2817856 h 3006470"/>
                  <a:gd name="connsiteX253" fmla="*/ 3849553 w 6006665"/>
                  <a:gd name="connsiteY253" fmla="*/ 2795131 h 3006470"/>
                  <a:gd name="connsiteX254" fmla="*/ 3858814 w 6006665"/>
                  <a:gd name="connsiteY254" fmla="*/ 2797336 h 3006470"/>
                  <a:gd name="connsiteX255" fmla="*/ 3861460 w 6006665"/>
                  <a:gd name="connsiteY255" fmla="*/ 2795131 h 3006470"/>
                  <a:gd name="connsiteX256" fmla="*/ 3898487 w 6006665"/>
                  <a:gd name="connsiteY256" fmla="*/ 2803947 h 3006470"/>
                  <a:gd name="connsiteX257" fmla="*/ 3919999 w 6006665"/>
                  <a:gd name="connsiteY257" fmla="*/ 2758772 h 3006470"/>
                  <a:gd name="connsiteX258" fmla="*/ 3935906 w 6006665"/>
                  <a:gd name="connsiteY258" fmla="*/ 2699687 h 3006470"/>
                  <a:gd name="connsiteX259" fmla="*/ 3947269 w 6006665"/>
                  <a:gd name="connsiteY259" fmla="*/ 2676963 h 3006470"/>
                  <a:gd name="connsiteX260" fmla="*/ 3966292 w 6006665"/>
                  <a:gd name="connsiteY260" fmla="*/ 2632575 h 3006470"/>
                  <a:gd name="connsiteX261" fmla="*/ 3915999 w 6006665"/>
                  <a:gd name="connsiteY261" fmla="*/ 2645148 h 3006470"/>
                  <a:gd name="connsiteX262" fmla="*/ 3888729 w 6006665"/>
                  <a:gd name="connsiteY262" fmla="*/ 2667873 h 3006470"/>
                  <a:gd name="connsiteX263" fmla="*/ 3876822 w 6006665"/>
                  <a:gd name="connsiteY263" fmla="*/ 2667873 h 3006470"/>
                  <a:gd name="connsiteX264" fmla="*/ 3829645 w 6006665"/>
                  <a:gd name="connsiteY264" fmla="*/ 2667873 h 3006470"/>
                  <a:gd name="connsiteX265" fmla="*/ 3817738 w 6006665"/>
                  <a:gd name="connsiteY265" fmla="*/ 2667873 h 3006470"/>
                  <a:gd name="connsiteX266" fmla="*/ 3801831 w 6006665"/>
                  <a:gd name="connsiteY266" fmla="*/ 2613334 h 3006470"/>
                  <a:gd name="connsiteX267" fmla="*/ 3758654 w 6006665"/>
                  <a:gd name="connsiteY267" fmla="*/ 2574702 h 3006470"/>
                  <a:gd name="connsiteX268" fmla="*/ 3692753 w 6006665"/>
                  <a:gd name="connsiteY268" fmla="*/ 2558795 h 3006470"/>
                  <a:gd name="connsiteX269" fmla="*/ 3683663 w 6006665"/>
                  <a:gd name="connsiteY269" fmla="*/ 2499711 h 3006470"/>
                  <a:gd name="connsiteX270" fmla="*/ 3672301 w 6006665"/>
                  <a:gd name="connsiteY270" fmla="*/ 2467896 h 3006470"/>
                  <a:gd name="connsiteX271" fmla="*/ 3656393 w 6006665"/>
                  <a:gd name="connsiteY271" fmla="*/ 2440627 h 3006470"/>
                  <a:gd name="connsiteX272" fmla="*/ 3633669 w 6006665"/>
                  <a:gd name="connsiteY272" fmla="*/ 2381542 h 3006470"/>
                  <a:gd name="connsiteX273" fmla="*/ 3601854 w 6006665"/>
                  <a:gd name="connsiteY273" fmla="*/ 2361090 h 3006470"/>
                  <a:gd name="connsiteX274" fmla="*/ 3545995 w 6006665"/>
                  <a:gd name="connsiteY274" fmla="*/ 2339606 h 3006470"/>
                  <a:gd name="connsiteX275" fmla="*/ 3506955 w 6006665"/>
                  <a:gd name="connsiteY275" fmla="*/ 2345183 h 3006470"/>
                  <a:gd name="connsiteX276" fmla="*/ 3463779 w 6006665"/>
                  <a:gd name="connsiteY276" fmla="*/ 2354273 h 3006470"/>
                  <a:gd name="connsiteX277" fmla="*/ 3431964 w 6006665"/>
                  <a:gd name="connsiteY277" fmla="*/ 2381542 h 3006470"/>
                  <a:gd name="connsiteX278" fmla="*/ 3452416 w 6006665"/>
                  <a:gd name="connsiteY278" fmla="*/ 2397450 h 3006470"/>
                  <a:gd name="connsiteX279" fmla="*/ 3452416 w 6006665"/>
                  <a:gd name="connsiteY279" fmla="*/ 2429264 h 3006470"/>
                  <a:gd name="connsiteX280" fmla="*/ 3431964 w 6006665"/>
                  <a:gd name="connsiteY280" fmla="*/ 2451989 h 3006470"/>
                  <a:gd name="connsiteX281" fmla="*/ 3400150 w 6006665"/>
                  <a:gd name="connsiteY281" fmla="*/ 2511073 h 3006470"/>
                  <a:gd name="connsiteX282" fmla="*/ 3400150 w 6006665"/>
                  <a:gd name="connsiteY282" fmla="*/ 2538343 h 3006470"/>
                  <a:gd name="connsiteX283" fmla="*/ 3350155 w 6006665"/>
                  <a:gd name="connsiteY283" fmla="*/ 2570157 h 3006470"/>
                  <a:gd name="connsiteX284" fmla="*/ 3342342 w 6006665"/>
                  <a:gd name="connsiteY284" fmla="*/ 2567553 h 3006470"/>
                  <a:gd name="connsiteX285" fmla="*/ 3338249 w 6006665"/>
                  <a:gd name="connsiteY285" fmla="*/ 2570157 h 3006470"/>
                  <a:gd name="connsiteX286" fmla="*/ 3290527 w 6006665"/>
                  <a:gd name="connsiteY286" fmla="*/ 2554250 h 3006470"/>
                  <a:gd name="connsiteX287" fmla="*/ 3259257 w 6006665"/>
                  <a:gd name="connsiteY287" fmla="*/ 2554250 h 3006470"/>
                  <a:gd name="connsiteX288" fmla="*/ 3247350 w 6006665"/>
                  <a:gd name="connsiteY288" fmla="*/ 2554250 h 3006470"/>
                  <a:gd name="connsiteX289" fmla="*/ 3231443 w 6006665"/>
                  <a:gd name="connsiteY289" fmla="*/ 2538343 h 3006470"/>
                  <a:gd name="connsiteX290" fmla="*/ 3213271 w 6006665"/>
                  <a:gd name="connsiteY290" fmla="*/ 2533799 h 3006470"/>
                  <a:gd name="connsiteX291" fmla="*/ 3168359 w 6006665"/>
                  <a:gd name="connsiteY291" fmla="*/ 2570157 h 3006470"/>
                  <a:gd name="connsiteX292" fmla="*/ 3120637 w 6006665"/>
                  <a:gd name="connsiteY292" fmla="*/ 2581519 h 3006470"/>
                  <a:gd name="connsiteX293" fmla="*/ 3082005 w 6006665"/>
                  <a:gd name="connsiteY293" fmla="*/ 2597427 h 3006470"/>
                  <a:gd name="connsiteX294" fmla="*/ 3074460 w 6006665"/>
                  <a:gd name="connsiteY294" fmla="*/ 2595630 h 3006470"/>
                  <a:gd name="connsiteX295" fmla="*/ 3070098 w 6006665"/>
                  <a:gd name="connsiteY295" fmla="*/ 2597427 h 3006470"/>
                  <a:gd name="connsiteX296" fmla="*/ 3022376 w 6006665"/>
                  <a:gd name="connsiteY296" fmla="*/ 2586064 h 3006470"/>
                  <a:gd name="connsiteX297" fmla="*/ 3000196 w 6006665"/>
                  <a:gd name="connsiteY297" fmla="*/ 2586064 h 3006470"/>
                  <a:gd name="connsiteX298" fmla="*/ 2988289 w 6006665"/>
                  <a:gd name="connsiteY298" fmla="*/ 2586064 h 3006470"/>
                  <a:gd name="connsiteX299" fmla="*/ 2967837 w 6006665"/>
                  <a:gd name="connsiteY299" fmla="*/ 2554250 h 3006470"/>
                  <a:gd name="connsiteX300" fmla="*/ 2929205 w 6006665"/>
                  <a:gd name="connsiteY300" fmla="*/ 2526980 h 3006470"/>
                  <a:gd name="connsiteX301" fmla="*/ 2902153 w 6006665"/>
                  <a:gd name="connsiteY301" fmla="*/ 2523116 h 3006470"/>
                  <a:gd name="connsiteX302" fmla="*/ 2861576 w 6006665"/>
                  <a:gd name="connsiteY302" fmla="*/ 2526980 h 3006470"/>
                  <a:gd name="connsiteX303" fmla="*/ 2822944 w 6006665"/>
                  <a:gd name="connsiteY303" fmla="*/ 2538343 h 3006470"/>
                  <a:gd name="connsiteX304" fmla="*/ 2818139 w 6006665"/>
                  <a:gd name="connsiteY304" fmla="*/ 2536254 h 3006470"/>
                  <a:gd name="connsiteX305" fmla="*/ 2811037 w 6006665"/>
                  <a:gd name="connsiteY305" fmla="*/ 2538343 h 3006470"/>
                  <a:gd name="connsiteX306" fmla="*/ 2758770 w 6006665"/>
                  <a:gd name="connsiteY306" fmla="*/ 2515618 h 3006470"/>
                  <a:gd name="connsiteX307" fmla="*/ 2751953 w 6006665"/>
                  <a:gd name="connsiteY307" fmla="*/ 2472441 h 3006470"/>
                  <a:gd name="connsiteX308" fmla="*/ 2708776 w 6006665"/>
                  <a:gd name="connsiteY308" fmla="*/ 2456534 h 3006470"/>
                  <a:gd name="connsiteX309" fmla="*/ 2676962 w 6006665"/>
                  <a:gd name="connsiteY309" fmla="*/ 2451989 h 3006470"/>
                  <a:gd name="connsiteX310" fmla="*/ 2642534 w 6006665"/>
                  <a:gd name="connsiteY310" fmla="*/ 2430245 h 3006470"/>
                  <a:gd name="connsiteX311" fmla="*/ 2609333 w 6006665"/>
                  <a:gd name="connsiteY311" fmla="*/ 2488348 h 3006470"/>
                  <a:gd name="connsiteX312" fmla="*/ 2625240 w 6006665"/>
                  <a:gd name="connsiteY312" fmla="*/ 2522435 h 3006470"/>
                  <a:gd name="connsiteX313" fmla="*/ 2586608 w 6006665"/>
                  <a:gd name="connsiteY313" fmla="*/ 2558795 h 3006470"/>
                  <a:gd name="connsiteX314" fmla="*/ 2577105 w 6006665"/>
                  <a:gd name="connsiteY314" fmla="*/ 2556532 h 3006470"/>
                  <a:gd name="connsiteX315" fmla="*/ 2574701 w 6006665"/>
                  <a:gd name="connsiteY315" fmla="*/ 2558795 h 3006470"/>
                  <a:gd name="connsiteX316" fmla="*/ 2526979 w 6006665"/>
                  <a:gd name="connsiteY316" fmla="*/ 2547432 h 3006470"/>
                  <a:gd name="connsiteX317" fmla="*/ 2490620 w 6006665"/>
                  <a:gd name="connsiteY317" fmla="*/ 2542887 h 3006470"/>
                  <a:gd name="connsiteX318" fmla="*/ 2463350 w 6006665"/>
                  <a:gd name="connsiteY318" fmla="*/ 2515618 h 3006470"/>
                  <a:gd name="connsiteX319" fmla="*/ 2436625 w 6006665"/>
                  <a:gd name="connsiteY319" fmla="*/ 2515618 h 3006470"/>
                  <a:gd name="connsiteX320" fmla="*/ 2424718 w 6006665"/>
                  <a:gd name="connsiteY320" fmla="*/ 2515618 h 3006470"/>
                  <a:gd name="connsiteX321" fmla="*/ 2398858 w 6006665"/>
                  <a:gd name="connsiteY321" fmla="*/ 2502687 h 3006470"/>
                  <a:gd name="connsiteX322" fmla="*/ 2350272 w 6006665"/>
                  <a:gd name="connsiteY322" fmla="*/ 2526980 h 3006470"/>
                  <a:gd name="connsiteX323" fmla="*/ 2282098 w 6006665"/>
                  <a:gd name="connsiteY323" fmla="*/ 2574702 h 3006470"/>
                  <a:gd name="connsiteX324" fmla="*/ 2238921 w 6006665"/>
                  <a:gd name="connsiteY324" fmla="*/ 2586064 h 3006470"/>
                  <a:gd name="connsiteX325" fmla="*/ 2227559 w 6006665"/>
                  <a:gd name="connsiteY325" fmla="*/ 2590609 h 3006470"/>
                  <a:gd name="connsiteX326" fmla="*/ 2225178 w 6006665"/>
                  <a:gd name="connsiteY326" fmla="*/ 2586799 h 3006470"/>
                  <a:gd name="connsiteX327" fmla="*/ 2215652 w 6006665"/>
                  <a:gd name="connsiteY327" fmla="*/ 2590609 h 3006470"/>
                  <a:gd name="connsiteX328" fmla="*/ 2193596 w 6006665"/>
                  <a:gd name="connsiteY328" fmla="*/ 2555320 h 3006470"/>
                  <a:gd name="connsiteX329" fmla="*/ 2157112 w 6006665"/>
                  <a:gd name="connsiteY329" fmla="*/ 2558795 h 3006470"/>
                  <a:gd name="connsiteX330" fmla="*/ 2156291 w 6006665"/>
                  <a:gd name="connsiteY330" fmla="*/ 2557739 h 3006470"/>
                  <a:gd name="connsiteX331" fmla="*/ 2145205 w 6006665"/>
                  <a:gd name="connsiteY331" fmla="*/ 2558795 h 3006470"/>
                  <a:gd name="connsiteX332" fmla="*/ 2129298 w 6006665"/>
                  <a:gd name="connsiteY332" fmla="*/ 2538343 h 3006470"/>
                  <a:gd name="connsiteX333" fmla="*/ 2102029 w 6006665"/>
                  <a:gd name="connsiteY333" fmla="*/ 2526980 h 3006470"/>
                  <a:gd name="connsiteX334" fmla="*/ 2086121 w 6006665"/>
                  <a:gd name="connsiteY334" fmla="*/ 2495166 h 3006470"/>
                  <a:gd name="connsiteX335" fmla="*/ 2070005 w 6006665"/>
                  <a:gd name="connsiteY335" fmla="*/ 2486212 h 3006470"/>
                  <a:gd name="connsiteX336" fmla="*/ 2027582 w 6006665"/>
                  <a:gd name="connsiteY336" fmla="*/ 2499711 h 3006470"/>
                  <a:gd name="connsiteX337" fmla="*/ 2023845 w 6006665"/>
                  <a:gd name="connsiteY337" fmla="*/ 2497111 h 3006470"/>
                  <a:gd name="connsiteX338" fmla="*/ 2015675 w 6006665"/>
                  <a:gd name="connsiteY338" fmla="*/ 2499711 h 3006470"/>
                  <a:gd name="connsiteX339" fmla="*/ 1971363 w 6006665"/>
                  <a:gd name="connsiteY339" fmla="*/ 2468885 h 3006470"/>
                  <a:gd name="connsiteX340" fmla="*/ 1952591 w 6006665"/>
                  <a:gd name="connsiteY340" fmla="*/ 2495166 h 3006470"/>
                  <a:gd name="connsiteX341" fmla="*/ 1947518 w 6006665"/>
                  <a:gd name="connsiteY341" fmla="*/ 2485599 h 3006470"/>
                  <a:gd name="connsiteX342" fmla="*/ 1940684 w 6006665"/>
                  <a:gd name="connsiteY342" fmla="*/ 2495166 h 3006470"/>
                  <a:gd name="connsiteX343" fmla="*/ 1861147 w 6006665"/>
                  <a:gd name="connsiteY343" fmla="*/ 2345183 h 3006470"/>
                  <a:gd name="connsiteX344" fmla="*/ 1811153 w 6006665"/>
                  <a:gd name="connsiteY344" fmla="*/ 2295189 h 3006470"/>
                  <a:gd name="connsiteX345" fmla="*/ 1813950 w 6006665"/>
                  <a:gd name="connsiteY345" fmla="*/ 2292043 h 3006470"/>
                  <a:gd name="connsiteX346" fmla="*/ 1748069 w 6006665"/>
                  <a:gd name="connsiteY346" fmla="*/ 2333821 h 3006470"/>
                  <a:gd name="connsiteX347" fmla="*/ 1711709 w 6006665"/>
                  <a:gd name="connsiteY347" fmla="*/ 2338366 h 3006470"/>
                  <a:gd name="connsiteX348" fmla="*/ 1711926 w 6006665"/>
                  <a:gd name="connsiteY348" fmla="*/ 2336850 h 3006470"/>
                  <a:gd name="connsiteX349" fmla="*/ 1699803 w 6006665"/>
                  <a:gd name="connsiteY349" fmla="*/ 2338366 h 3006470"/>
                  <a:gd name="connsiteX350" fmla="*/ 1704347 w 6006665"/>
                  <a:gd name="connsiteY350" fmla="*/ 2306551 h 3006470"/>
                  <a:gd name="connsiteX351" fmla="*/ 1662460 w 6006665"/>
                  <a:gd name="connsiteY351" fmla="*/ 2288600 h 3006470"/>
                  <a:gd name="connsiteX352" fmla="*/ 1629901 w 6006665"/>
                  <a:gd name="connsiteY352" fmla="*/ 2302006 h 3006470"/>
                  <a:gd name="connsiteX353" fmla="*/ 1629300 w 6006665"/>
                  <a:gd name="connsiteY353" fmla="*/ 2297351 h 3006470"/>
                  <a:gd name="connsiteX354" fmla="*/ 1617994 w 6006665"/>
                  <a:gd name="connsiteY354" fmla="*/ 2302006 h 3006470"/>
                  <a:gd name="connsiteX355" fmla="*/ 1608904 w 6006665"/>
                  <a:gd name="connsiteY355" fmla="*/ 2231560 h 3006470"/>
                  <a:gd name="connsiteX356" fmla="*/ 1552684 w 6006665"/>
                  <a:gd name="connsiteY356" fmla="*/ 2221867 h 3006470"/>
                  <a:gd name="connsiteX357" fmla="*/ 1518550 w 6006665"/>
                  <a:gd name="connsiteY357" fmla="*/ 2247467 h 3006470"/>
                  <a:gd name="connsiteX358" fmla="*/ 1425379 w 6006665"/>
                  <a:gd name="connsiteY358" fmla="*/ 2267919 h 3006470"/>
                  <a:gd name="connsiteX359" fmla="*/ 1409472 w 6006665"/>
                  <a:gd name="connsiteY359" fmla="*/ 2286099 h 3006470"/>
                  <a:gd name="connsiteX360" fmla="*/ 1270852 w 6006665"/>
                  <a:gd name="connsiteY360" fmla="*/ 2306551 h 3006470"/>
                  <a:gd name="connsiteX361" fmla="*/ 1254945 w 6006665"/>
                  <a:gd name="connsiteY361" fmla="*/ 2327003 h 3006470"/>
                  <a:gd name="connsiteX362" fmla="*/ 1282214 w 6006665"/>
                  <a:gd name="connsiteY362" fmla="*/ 2370180 h 3006470"/>
                  <a:gd name="connsiteX363" fmla="*/ 1243582 w 6006665"/>
                  <a:gd name="connsiteY363" fmla="*/ 2386087 h 3006470"/>
                  <a:gd name="connsiteX364" fmla="*/ 1254945 w 6006665"/>
                  <a:gd name="connsiteY364" fmla="*/ 2404267 h 3006470"/>
                  <a:gd name="connsiteX365" fmla="*/ 1216313 w 6006665"/>
                  <a:gd name="connsiteY365" fmla="*/ 2429264 h 3006470"/>
                  <a:gd name="connsiteX366" fmla="*/ 1275397 w 6006665"/>
                  <a:gd name="connsiteY366" fmla="*/ 2472441 h 3006470"/>
                  <a:gd name="connsiteX367" fmla="*/ 1270852 w 6006665"/>
                  <a:gd name="connsiteY367" fmla="*/ 2499711 h 3006470"/>
                  <a:gd name="connsiteX368" fmla="*/ 1259108 w 6006665"/>
                  <a:gd name="connsiteY368" fmla="*/ 2498732 h 3006470"/>
                  <a:gd name="connsiteX369" fmla="*/ 1258945 w 6006665"/>
                  <a:gd name="connsiteY369" fmla="*/ 2499711 h 3006470"/>
                  <a:gd name="connsiteX370" fmla="*/ 1215644 w 6006665"/>
                  <a:gd name="connsiteY370" fmla="*/ 2496102 h 3006470"/>
                  <a:gd name="connsiteX371" fmla="*/ 1204950 w 6006665"/>
                  <a:gd name="connsiteY371" fmla="*/ 2511073 h 3006470"/>
                  <a:gd name="connsiteX372" fmla="*/ 1196495 w 6006665"/>
                  <a:gd name="connsiteY372" fmla="*/ 2506241 h 3006470"/>
                  <a:gd name="connsiteX373" fmla="*/ 1193043 w 6006665"/>
                  <a:gd name="connsiteY373" fmla="*/ 2511073 h 3006470"/>
                  <a:gd name="connsiteX374" fmla="*/ 1145322 w 6006665"/>
                  <a:gd name="connsiteY374" fmla="*/ 2483803 h 3006470"/>
                  <a:gd name="connsiteX375" fmla="*/ 1098145 w 6006665"/>
                  <a:gd name="connsiteY375" fmla="*/ 2483803 h 3006470"/>
                  <a:gd name="connsiteX376" fmla="*/ 1061785 w 6006665"/>
                  <a:gd name="connsiteY376" fmla="*/ 2511073 h 3006470"/>
                  <a:gd name="connsiteX377" fmla="*/ 1055322 w 6006665"/>
                  <a:gd name="connsiteY377" fmla="*/ 2506990 h 3006470"/>
                  <a:gd name="connsiteX378" fmla="*/ 1049878 w 6006665"/>
                  <a:gd name="connsiteY378" fmla="*/ 2511073 h 3006470"/>
                  <a:gd name="connsiteX379" fmla="*/ 1006701 w 6006665"/>
                  <a:gd name="connsiteY379" fmla="*/ 2483803 h 3006470"/>
                  <a:gd name="connsiteX380" fmla="*/ 924893 w 6006665"/>
                  <a:gd name="connsiteY380" fmla="*/ 2447444 h 3006470"/>
                  <a:gd name="connsiteX381" fmla="*/ 877716 w 6006665"/>
                  <a:gd name="connsiteY381" fmla="*/ 2447444 h 3006470"/>
                  <a:gd name="connsiteX382" fmla="*/ 802724 w 6006665"/>
                  <a:gd name="connsiteY382" fmla="*/ 2511073 h 3006470"/>
                  <a:gd name="connsiteX383" fmla="*/ 798179 w 6006665"/>
                  <a:gd name="connsiteY383" fmla="*/ 2554250 h 3006470"/>
                  <a:gd name="connsiteX384" fmla="*/ 787406 w 6006665"/>
                  <a:gd name="connsiteY384" fmla="*/ 2543477 h 3006470"/>
                  <a:gd name="connsiteX385" fmla="*/ 786272 w 6006665"/>
                  <a:gd name="connsiteY385" fmla="*/ 2554250 h 3006470"/>
                  <a:gd name="connsiteX386" fmla="*/ 756063 w 6006665"/>
                  <a:gd name="connsiteY386" fmla="*/ 2524040 h 3006470"/>
                  <a:gd name="connsiteX387" fmla="*/ 732278 w 6006665"/>
                  <a:gd name="connsiteY387" fmla="*/ 2581519 h 3006470"/>
                  <a:gd name="connsiteX388" fmla="*/ 743640 w 6006665"/>
                  <a:gd name="connsiteY388" fmla="*/ 2590609 h 3006470"/>
                  <a:gd name="connsiteX389" fmla="*/ 723188 w 6006665"/>
                  <a:gd name="connsiteY389" fmla="*/ 2633786 h 3006470"/>
                  <a:gd name="connsiteX390" fmla="*/ 747026 w 6006665"/>
                  <a:gd name="connsiteY390" fmla="*/ 2670627 h 3006470"/>
                  <a:gd name="connsiteX391" fmla="*/ 763548 w 6006665"/>
                  <a:gd name="connsiteY391" fmla="*/ 2667873 h 3006470"/>
                  <a:gd name="connsiteX392" fmla="*/ 764871 w 6006665"/>
                  <a:gd name="connsiteY392" fmla="*/ 2669637 h 3006470"/>
                  <a:gd name="connsiteX393" fmla="*/ 775455 w 6006665"/>
                  <a:gd name="connsiteY393" fmla="*/ 2667873 h 3006470"/>
                  <a:gd name="connsiteX394" fmla="*/ 802724 w 6006665"/>
                  <a:gd name="connsiteY394" fmla="*/ 2704232 h 3006470"/>
                  <a:gd name="connsiteX395" fmla="*/ 798179 w 6006665"/>
                  <a:gd name="connsiteY395" fmla="*/ 2731502 h 3006470"/>
                  <a:gd name="connsiteX396" fmla="*/ 818632 w 6006665"/>
                  <a:gd name="connsiteY396" fmla="*/ 2742864 h 3006470"/>
                  <a:gd name="connsiteX397" fmla="*/ 802724 w 6006665"/>
                  <a:gd name="connsiteY397" fmla="*/ 2774679 h 3006470"/>
                  <a:gd name="connsiteX398" fmla="*/ 766365 w 6006665"/>
                  <a:gd name="connsiteY398" fmla="*/ 2779224 h 3006470"/>
                  <a:gd name="connsiteX399" fmla="*/ 727733 w 6006665"/>
                  <a:gd name="connsiteY399" fmla="*/ 2838308 h 3006470"/>
                  <a:gd name="connsiteX400" fmla="*/ 759548 w 6006665"/>
                  <a:gd name="connsiteY400" fmla="*/ 2881485 h 3006470"/>
                  <a:gd name="connsiteX401" fmla="*/ 759548 w 6006665"/>
                  <a:gd name="connsiteY401" fmla="*/ 2920116 h 3006470"/>
                  <a:gd name="connsiteX402" fmla="*/ 798179 w 6006665"/>
                  <a:gd name="connsiteY402" fmla="*/ 2979201 h 3006470"/>
                  <a:gd name="connsiteX403" fmla="*/ 775455 w 6006665"/>
                  <a:gd name="connsiteY403" fmla="*/ 2995108 h 3006470"/>
                  <a:gd name="connsiteX404" fmla="*/ 770910 w 6006665"/>
                  <a:gd name="connsiteY404" fmla="*/ 3006470 h 3006470"/>
                  <a:gd name="connsiteX405" fmla="*/ 759003 w 6006665"/>
                  <a:gd name="connsiteY405" fmla="*/ 3006470 h 3006470"/>
                  <a:gd name="connsiteX406" fmla="*/ 755003 w 6006665"/>
                  <a:gd name="connsiteY406" fmla="*/ 3006470 h 3006470"/>
                  <a:gd name="connsiteX407" fmla="*/ 743096 w 6006665"/>
                  <a:gd name="connsiteY407" fmla="*/ 3006470 h 3006470"/>
                  <a:gd name="connsiteX408" fmla="*/ 715826 w 6006665"/>
                  <a:gd name="connsiteY408" fmla="*/ 2972383 h 3006470"/>
                  <a:gd name="connsiteX409" fmla="*/ 704464 w 6006665"/>
                  <a:gd name="connsiteY409" fmla="*/ 2972383 h 3006470"/>
                  <a:gd name="connsiteX410" fmla="*/ 684012 w 6006665"/>
                  <a:gd name="connsiteY410" fmla="*/ 2963293 h 3006470"/>
                  <a:gd name="connsiteX411" fmla="*/ 672649 w 6006665"/>
                  <a:gd name="connsiteY411" fmla="*/ 2940569 h 3006470"/>
                  <a:gd name="connsiteX412" fmla="*/ 645222 w 6006665"/>
                  <a:gd name="connsiteY412" fmla="*/ 2932732 h 3006470"/>
                  <a:gd name="connsiteX413" fmla="*/ 625472 w 6006665"/>
                  <a:gd name="connsiteY413" fmla="*/ 2936024 h 3006470"/>
                  <a:gd name="connsiteX414" fmla="*/ 623771 w 6006665"/>
                  <a:gd name="connsiteY414" fmla="*/ 2934323 h 3006470"/>
                  <a:gd name="connsiteX415" fmla="*/ 613565 w 6006665"/>
                  <a:gd name="connsiteY415" fmla="*/ 2936024 h 3006470"/>
                  <a:gd name="connsiteX416" fmla="*/ 609020 w 6006665"/>
                  <a:gd name="connsiteY416" fmla="*/ 2931479 h 3006470"/>
                  <a:gd name="connsiteX417" fmla="*/ 559026 w 6006665"/>
                  <a:gd name="connsiteY417" fmla="*/ 2904209 h 3006470"/>
                  <a:gd name="connsiteX418" fmla="*/ 506760 w 6006665"/>
                  <a:gd name="connsiteY418" fmla="*/ 2897392 h 3006470"/>
                  <a:gd name="connsiteX419" fmla="*/ 483280 w 6006665"/>
                  <a:gd name="connsiteY419" fmla="*/ 2890683 h 3006470"/>
                  <a:gd name="connsiteX420" fmla="*/ 480035 w 6006665"/>
                  <a:gd name="connsiteY420" fmla="*/ 2892847 h 3006470"/>
                  <a:gd name="connsiteX421" fmla="*/ 475042 w 6006665"/>
                  <a:gd name="connsiteY421" fmla="*/ 2888329 h 3006470"/>
                  <a:gd name="connsiteX422" fmla="*/ 474945 w 6006665"/>
                  <a:gd name="connsiteY422" fmla="*/ 2888302 h 3006470"/>
                  <a:gd name="connsiteX423" fmla="*/ 468128 w 6006665"/>
                  <a:gd name="connsiteY423" fmla="*/ 2892847 h 3006470"/>
                  <a:gd name="connsiteX424" fmla="*/ 420406 w 6006665"/>
                  <a:gd name="connsiteY424" fmla="*/ 2849670 h 3006470"/>
                  <a:gd name="connsiteX425" fmla="*/ 381774 w 6006665"/>
                  <a:gd name="connsiteY425" fmla="*/ 2833763 h 3006470"/>
                  <a:gd name="connsiteX426" fmla="*/ 349960 w 6006665"/>
                  <a:gd name="connsiteY426" fmla="*/ 2801948 h 3006470"/>
                  <a:gd name="connsiteX427" fmla="*/ 377229 w 6006665"/>
                  <a:gd name="connsiteY427" fmla="*/ 2795131 h 3006470"/>
                  <a:gd name="connsiteX428" fmla="*/ 404499 w 6006665"/>
                  <a:gd name="connsiteY428" fmla="*/ 2747409 h 3006470"/>
                  <a:gd name="connsiteX429" fmla="*/ 388591 w 6006665"/>
                  <a:gd name="connsiteY429" fmla="*/ 2731502 h 3006470"/>
                  <a:gd name="connsiteX430" fmla="*/ 440858 w 6006665"/>
                  <a:gd name="connsiteY430" fmla="*/ 2704232 h 3006470"/>
                  <a:gd name="connsiteX431" fmla="*/ 440858 w 6006665"/>
                  <a:gd name="connsiteY431" fmla="*/ 2701176 h 3006470"/>
                  <a:gd name="connsiteX432" fmla="*/ 416406 w 6006665"/>
                  <a:gd name="connsiteY432" fmla="*/ 2704232 h 3006470"/>
                  <a:gd name="connsiteX433" fmla="*/ 416406 w 6006665"/>
                  <a:gd name="connsiteY433" fmla="*/ 2702744 h 3006470"/>
                  <a:gd name="connsiteX434" fmla="*/ 404499 w 6006665"/>
                  <a:gd name="connsiteY434" fmla="*/ 2704232 h 3006470"/>
                  <a:gd name="connsiteX435" fmla="*/ 404499 w 6006665"/>
                  <a:gd name="connsiteY435" fmla="*/ 2683780 h 3006470"/>
                  <a:gd name="connsiteX436" fmla="*/ 424951 w 6006665"/>
                  <a:gd name="connsiteY436" fmla="*/ 2667873 h 3006470"/>
                  <a:gd name="connsiteX437" fmla="*/ 463583 w 6006665"/>
                  <a:gd name="connsiteY437" fmla="*/ 2661056 h 3006470"/>
                  <a:gd name="connsiteX438" fmla="*/ 468128 w 6006665"/>
                  <a:gd name="connsiteY438" fmla="*/ 2645148 h 3006470"/>
                  <a:gd name="connsiteX439" fmla="*/ 456765 w 6006665"/>
                  <a:gd name="connsiteY439" fmla="*/ 2613334 h 3006470"/>
                  <a:gd name="connsiteX440" fmla="*/ 474945 w 6006665"/>
                  <a:gd name="connsiteY440" fmla="*/ 2586064 h 3006470"/>
                  <a:gd name="connsiteX441" fmla="*/ 474945 w 6006665"/>
                  <a:gd name="connsiteY441" fmla="*/ 2565612 h 3006470"/>
                  <a:gd name="connsiteX442" fmla="*/ 420406 w 6006665"/>
                  <a:gd name="connsiteY442" fmla="*/ 2547432 h 3006470"/>
                  <a:gd name="connsiteX443" fmla="*/ 409588 w 6006665"/>
                  <a:gd name="connsiteY443" fmla="*/ 2547432 h 3006470"/>
                  <a:gd name="connsiteX444" fmla="*/ 397681 w 6006665"/>
                  <a:gd name="connsiteY444" fmla="*/ 2547432 h 3006470"/>
                  <a:gd name="connsiteX445" fmla="*/ 379485 w 6006665"/>
                  <a:gd name="connsiteY445" fmla="*/ 2525193 h 3006470"/>
                  <a:gd name="connsiteX446" fmla="*/ 357322 w 6006665"/>
                  <a:gd name="connsiteY446" fmla="*/ 2531525 h 3006470"/>
                  <a:gd name="connsiteX447" fmla="*/ 352842 w 6006665"/>
                  <a:gd name="connsiteY447" fmla="*/ 2529403 h 3006470"/>
                  <a:gd name="connsiteX448" fmla="*/ 345415 w 6006665"/>
                  <a:gd name="connsiteY448" fmla="*/ 2531525 h 3006470"/>
                  <a:gd name="connsiteX449" fmla="*/ 302238 w 6006665"/>
                  <a:gd name="connsiteY449" fmla="*/ 2511073 h 3006470"/>
                  <a:gd name="connsiteX450" fmla="*/ 302238 w 6006665"/>
                  <a:gd name="connsiteY450" fmla="*/ 2499711 h 3006470"/>
                  <a:gd name="connsiteX451" fmla="*/ 286331 w 6006665"/>
                  <a:gd name="connsiteY451" fmla="*/ 2472441 h 3006470"/>
                  <a:gd name="connsiteX452" fmla="*/ 270968 w 6006665"/>
                  <a:gd name="connsiteY452" fmla="*/ 2472441 h 3006470"/>
                  <a:gd name="connsiteX453" fmla="*/ 259061 w 6006665"/>
                  <a:gd name="connsiteY453" fmla="*/ 2472441 h 3006470"/>
                  <a:gd name="connsiteX454" fmla="*/ 254516 w 6006665"/>
                  <a:gd name="connsiteY454" fmla="*/ 2456534 h 3006470"/>
                  <a:gd name="connsiteX455" fmla="*/ 263606 w 6006665"/>
                  <a:gd name="connsiteY455" fmla="*/ 2440627 h 3006470"/>
                  <a:gd name="connsiteX456" fmla="*/ 243991 w 6006665"/>
                  <a:gd name="connsiteY456" fmla="*/ 2410114 h 3006470"/>
                  <a:gd name="connsiteX457" fmla="*/ 216429 w 6006665"/>
                  <a:gd name="connsiteY457" fmla="*/ 2413357 h 3006470"/>
                  <a:gd name="connsiteX458" fmla="*/ 212956 w 6006665"/>
                  <a:gd name="connsiteY458" fmla="*/ 2412365 h 3006470"/>
                  <a:gd name="connsiteX459" fmla="*/ 204522 w 6006665"/>
                  <a:gd name="connsiteY459" fmla="*/ 2413357 h 3006470"/>
                  <a:gd name="connsiteX460" fmla="*/ 199623 w 6006665"/>
                  <a:gd name="connsiteY460" fmla="*/ 2411957 h 3006470"/>
                  <a:gd name="connsiteX461" fmla="*/ 195977 w 6006665"/>
                  <a:gd name="connsiteY461" fmla="*/ 2424719 h 3006470"/>
                  <a:gd name="connsiteX462" fmla="*/ 184968 w 6006665"/>
                  <a:gd name="connsiteY462" fmla="*/ 2421574 h 3006470"/>
                  <a:gd name="connsiteX463" fmla="*/ 184070 w 6006665"/>
                  <a:gd name="connsiteY463" fmla="*/ 2424719 h 3006470"/>
                  <a:gd name="connsiteX464" fmla="*/ 168163 w 6006665"/>
                  <a:gd name="connsiteY464" fmla="*/ 2420174 h 3006470"/>
                  <a:gd name="connsiteX465" fmla="*/ 156800 w 6006665"/>
                  <a:gd name="connsiteY465" fmla="*/ 2381542 h 3006470"/>
                  <a:gd name="connsiteX466" fmla="*/ 152255 w 6006665"/>
                  <a:gd name="connsiteY466" fmla="*/ 2365635 h 3006470"/>
                  <a:gd name="connsiteX467" fmla="*/ 156800 w 6006665"/>
                  <a:gd name="connsiteY467" fmla="*/ 2361090 h 3006470"/>
                  <a:gd name="connsiteX468" fmla="*/ 168707 w 6006665"/>
                  <a:gd name="connsiteY468" fmla="*/ 2361090 h 3006470"/>
                  <a:gd name="connsiteX469" fmla="*/ 188615 w 6006665"/>
                  <a:gd name="connsiteY469" fmla="*/ 2361090 h 3006470"/>
                  <a:gd name="connsiteX470" fmla="*/ 199977 w 6006665"/>
                  <a:gd name="connsiteY470" fmla="*/ 2349728 h 3006470"/>
                  <a:gd name="connsiteX471" fmla="*/ 188615 w 6006665"/>
                  <a:gd name="connsiteY471" fmla="*/ 2327003 h 3006470"/>
                  <a:gd name="connsiteX472" fmla="*/ 168163 w 6006665"/>
                  <a:gd name="connsiteY472" fmla="*/ 2317914 h 3006470"/>
                  <a:gd name="connsiteX473" fmla="*/ 168163 w 6006665"/>
                  <a:gd name="connsiteY473" fmla="*/ 2311096 h 3006470"/>
                  <a:gd name="connsiteX474" fmla="*/ 152255 w 6006665"/>
                  <a:gd name="connsiteY474" fmla="*/ 2295189 h 3006470"/>
                  <a:gd name="connsiteX475" fmla="*/ 129531 w 6006665"/>
                  <a:gd name="connsiteY475" fmla="*/ 2258829 h 3006470"/>
                  <a:gd name="connsiteX476" fmla="*/ 140893 w 6006665"/>
                  <a:gd name="connsiteY476" fmla="*/ 2236105 h 3006470"/>
                  <a:gd name="connsiteX477" fmla="*/ 136348 w 6006665"/>
                  <a:gd name="connsiteY477" fmla="*/ 2208835 h 3006470"/>
                  <a:gd name="connsiteX478" fmla="*/ 103789 w 6006665"/>
                  <a:gd name="connsiteY478" fmla="*/ 2195428 h 3006470"/>
                  <a:gd name="connsiteX479" fmla="*/ 93716 w 6006665"/>
                  <a:gd name="connsiteY479" fmla="*/ 2199745 h 3006470"/>
                  <a:gd name="connsiteX480" fmla="*/ 91868 w 6006665"/>
                  <a:gd name="connsiteY480" fmla="*/ 2195434 h 3006470"/>
                  <a:gd name="connsiteX481" fmla="*/ 81809 w 6006665"/>
                  <a:gd name="connsiteY481" fmla="*/ 2199745 h 3006470"/>
                  <a:gd name="connsiteX482" fmla="*/ 74992 w 6006665"/>
                  <a:gd name="connsiteY482" fmla="*/ 2183838 h 3006470"/>
                  <a:gd name="connsiteX483" fmla="*/ 34087 w 6006665"/>
                  <a:gd name="connsiteY483" fmla="*/ 2172476 h 3006470"/>
                  <a:gd name="connsiteX484" fmla="*/ 22725 w 6006665"/>
                  <a:gd name="connsiteY484" fmla="*/ 2129299 h 3006470"/>
                  <a:gd name="connsiteX485" fmla="*/ 22725 w 6006665"/>
                  <a:gd name="connsiteY485" fmla="*/ 2097484 h 3006470"/>
                  <a:gd name="connsiteX486" fmla="*/ 0 w 6006665"/>
                  <a:gd name="connsiteY486" fmla="*/ 2081577 h 3006470"/>
                  <a:gd name="connsiteX487" fmla="*/ 15907 w 6006665"/>
                  <a:gd name="connsiteY487" fmla="*/ 2058853 h 3006470"/>
                  <a:gd name="connsiteX488" fmla="*/ 6818 w 6006665"/>
                  <a:gd name="connsiteY488" fmla="*/ 1995224 h 3006470"/>
                  <a:gd name="connsiteX489" fmla="*/ 34087 w 6006665"/>
                  <a:gd name="connsiteY489" fmla="*/ 1952047 h 3006470"/>
                  <a:gd name="connsiteX490" fmla="*/ 27270 w 6006665"/>
                  <a:gd name="connsiteY490" fmla="*/ 1940685 h 3006470"/>
                  <a:gd name="connsiteX491" fmla="*/ 88743 w 6006665"/>
                  <a:gd name="connsiteY491" fmla="*/ 1895954 h 3006470"/>
                  <a:gd name="connsiteX492" fmla="*/ 27270 w 6006665"/>
                  <a:gd name="connsiteY492" fmla="*/ 1865693 h 3006470"/>
                  <a:gd name="connsiteX493" fmla="*/ 79805 w 6006665"/>
                  <a:gd name="connsiteY493" fmla="*/ 1774684 h 3006470"/>
                  <a:gd name="connsiteX494" fmla="*/ 128972 w 6006665"/>
                  <a:gd name="connsiteY494" fmla="*/ 1737302 h 3006470"/>
                  <a:gd name="connsiteX495" fmla="*/ 162900 w 6006665"/>
                  <a:gd name="connsiteY495" fmla="*/ 1645034 h 3006470"/>
                  <a:gd name="connsiteX496" fmla="*/ 102261 w 6006665"/>
                  <a:gd name="connsiteY496" fmla="*/ 1629357 h 3006470"/>
                  <a:gd name="connsiteX497" fmla="*/ 118168 w 6006665"/>
                  <a:gd name="connsiteY497" fmla="*/ 1574818 h 3006470"/>
                  <a:gd name="connsiteX498" fmla="*/ 86354 w 6006665"/>
                  <a:gd name="connsiteY498" fmla="*/ 1511189 h 3006470"/>
                  <a:gd name="connsiteX499" fmla="*/ 109078 w 6006665"/>
                  <a:gd name="connsiteY499" fmla="*/ 1436197 h 3006470"/>
                  <a:gd name="connsiteX500" fmla="*/ 70447 w 6006665"/>
                  <a:gd name="connsiteY500" fmla="*/ 1333936 h 3006470"/>
                  <a:gd name="connsiteX501" fmla="*/ 102261 w 6006665"/>
                  <a:gd name="connsiteY501" fmla="*/ 1263490 h 3006470"/>
                  <a:gd name="connsiteX502" fmla="*/ 43177 w 6006665"/>
                  <a:gd name="connsiteY502" fmla="*/ 1197589 h 3006470"/>
                  <a:gd name="connsiteX503" fmla="*/ 49994 w 6006665"/>
                  <a:gd name="connsiteY503" fmla="*/ 1122597 h 3006470"/>
                  <a:gd name="connsiteX504" fmla="*/ 81809 w 6006665"/>
                  <a:gd name="connsiteY504" fmla="*/ 1118052 h 3006470"/>
                  <a:gd name="connsiteX505" fmla="*/ 145438 w 6006665"/>
                  <a:gd name="connsiteY505" fmla="*/ 1074876 h 3006470"/>
                  <a:gd name="connsiteX506" fmla="*/ 184070 w 6006665"/>
                  <a:gd name="connsiteY506" fmla="*/ 1036244 h 3006470"/>
                  <a:gd name="connsiteX507" fmla="*/ 189699 w 6006665"/>
                  <a:gd name="connsiteY507" fmla="*/ 1042522 h 3006470"/>
                  <a:gd name="connsiteX508" fmla="*/ 195977 w 6006665"/>
                  <a:gd name="connsiteY508" fmla="*/ 1036244 h 3006470"/>
                  <a:gd name="connsiteX509" fmla="*/ 255061 w 6006665"/>
                  <a:gd name="connsiteY509" fmla="*/ 1102145 h 3006470"/>
                  <a:gd name="connsiteX510" fmla="*/ 350504 w 6006665"/>
                  <a:gd name="connsiteY510" fmla="*/ 1122597 h 3006470"/>
                  <a:gd name="connsiteX511" fmla="*/ 454806 w 6006665"/>
                  <a:gd name="connsiteY511" fmla="*/ 1205729 h 3006470"/>
                  <a:gd name="connsiteX512" fmla="*/ 486621 w 6006665"/>
                  <a:gd name="connsiteY512" fmla="*/ 1283942 h 3006470"/>
                  <a:gd name="connsiteX513" fmla="*/ 523211 w 6006665"/>
                  <a:gd name="connsiteY513" fmla="*/ 1343026 h 3006470"/>
                  <a:gd name="connsiteX514" fmla="*/ 486852 w 6006665"/>
                  <a:gd name="connsiteY514" fmla="*/ 1397565 h 3006470"/>
                  <a:gd name="connsiteX515" fmla="*/ 420951 w 6006665"/>
                  <a:gd name="connsiteY515" fmla="*/ 1418018 h 3006470"/>
                  <a:gd name="connsiteX516" fmla="*/ 415909 w 6006665"/>
                  <a:gd name="connsiteY516" fmla="*/ 1415887 h 3006470"/>
                  <a:gd name="connsiteX517" fmla="*/ 409044 w 6006665"/>
                  <a:gd name="connsiteY517" fmla="*/ 1418018 h 3006470"/>
                  <a:gd name="connsiteX518" fmla="*/ 252950 w 6006665"/>
                  <a:gd name="connsiteY518" fmla="*/ 1352062 h 3006470"/>
                  <a:gd name="connsiteX519" fmla="*/ 268926 w 6006665"/>
                  <a:gd name="connsiteY519" fmla="*/ 1346738 h 3006470"/>
                  <a:gd name="connsiteX520" fmla="*/ 291420 w 6006665"/>
                  <a:gd name="connsiteY520" fmla="*/ 1429380 h 3006470"/>
                  <a:gd name="connsiteX521" fmla="*/ 291420 w 6006665"/>
                  <a:gd name="connsiteY521" fmla="*/ 1468012 h 3006470"/>
                  <a:gd name="connsiteX522" fmla="*/ 298238 w 6006665"/>
                  <a:gd name="connsiteY522" fmla="*/ 1554366 h 3006470"/>
                  <a:gd name="connsiteX523" fmla="*/ 345959 w 6006665"/>
                  <a:gd name="connsiteY523" fmla="*/ 1586180 h 3006470"/>
                  <a:gd name="connsiteX524" fmla="*/ 362087 w 6006665"/>
                  <a:gd name="connsiteY524" fmla="*/ 1595588 h 3006470"/>
                  <a:gd name="connsiteX525" fmla="*/ 365867 w 6006665"/>
                  <a:gd name="connsiteY525" fmla="*/ 1563455 h 3006470"/>
                  <a:gd name="connsiteX526" fmla="*/ 345415 w 6006665"/>
                  <a:gd name="connsiteY526" fmla="*/ 1527096 h 3006470"/>
                  <a:gd name="connsiteX527" fmla="*/ 365867 w 6006665"/>
                  <a:gd name="connsiteY527" fmla="*/ 1495281 h 3006470"/>
                  <a:gd name="connsiteX528" fmla="*/ 374560 w 6006665"/>
                  <a:gd name="connsiteY528" fmla="*/ 1500280 h 3006470"/>
                  <a:gd name="connsiteX529" fmla="*/ 377774 w 6006665"/>
                  <a:gd name="connsiteY529" fmla="*/ 1495281 h 3006470"/>
                  <a:gd name="connsiteX530" fmla="*/ 461933 w 6006665"/>
                  <a:gd name="connsiteY530" fmla="*/ 1543673 h 3006470"/>
                  <a:gd name="connsiteX531" fmla="*/ 484035 w 6006665"/>
                  <a:gd name="connsiteY531" fmla="*/ 1527096 h 3006470"/>
                  <a:gd name="connsiteX532" fmla="*/ 463583 w 6006665"/>
                  <a:gd name="connsiteY532" fmla="*/ 1461194 h 3006470"/>
                  <a:gd name="connsiteX533" fmla="*/ 549936 w 6006665"/>
                  <a:gd name="connsiteY533" fmla="*/ 1374841 h 3006470"/>
                  <a:gd name="connsiteX534" fmla="*/ 559742 w 6006665"/>
                  <a:gd name="connsiteY534" fmla="*/ 1376942 h 3006470"/>
                  <a:gd name="connsiteX535" fmla="*/ 561843 w 6006665"/>
                  <a:gd name="connsiteY535" fmla="*/ 1374841 h 3006470"/>
                  <a:gd name="connsiteX536" fmla="*/ 593658 w 6006665"/>
                  <a:gd name="connsiteY536" fmla="*/ 1381658 h 3006470"/>
                  <a:gd name="connsiteX537" fmla="*/ 620945 w 6006665"/>
                  <a:gd name="connsiteY537" fmla="*/ 1405535 h 3006470"/>
                  <a:gd name="connsiteX538" fmla="*/ 640835 w 6006665"/>
                  <a:gd name="connsiteY538" fmla="*/ 1349844 h 3006470"/>
                  <a:gd name="connsiteX539" fmla="*/ 609020 w 6006665"/>
                  <a:gd name="connsiteY539" fmla="*/ 1295305 h 3006470"/>
                  <a:gd name="connsiteX540" fmla="*/ 624928 w 6006665"/>
                  <a:gd name="connsiteY540" fmla="*/ 1236221 h 3006470"/>
                  <a:gd name="connsiteX541" fmla="*/ 597658 w 6006665"/>
                  <a:gd name="connsiteY541" fmla="*/ 1177136 h 3006470"/>
                  <a:gd name="connsiteX542" fmla="*/ 611562 w 6006665"/>
                  <a:gd name="connsiteY542" fmla="*/ 1181462 h 3006470"/>
                  <a:gd name="connsiteX543" fmla="*/ 609565 w 6006665"/>
                  <a:gd name="connsiteY543" fmla="*/ 1177136 h 3006470"/>
                  <a:gd name="connsiteX544" fmla="*/ 711826 w 6006665"/>
                  <a:gd name="connsiteY544" fmla="*/ 1208951 h 3006470"/>
                  <a:gd name="connsiteX545" fmla="*/ 732278 w 6006665"/>
                  <a:gd name="connsiteY545" fmla="*/ 1263490 h 3006470"/>
                  <a:gd name="connsiteX546" fmla="*/ 684556 w 6006665"/>
                  <a:gd name="connsiteY546" fmla="*/ 1274852 h 3006470"/>
                  <a:gd name="connsiteX547" fmla="*/ 684556 w 6006665"/>
                  <a:gd name="connsiteY547" fmla="*/ 1327119 h 3006470"/>
                  <a:gd name="connsiteX548" fmla="*/ 713309 w 6006665"/>
                  <a:gd name="connsiteY548" fmla="*/ 1355872 h 3006470"/>
                  <a:gd name="connsiteX549" fmla="*/ 763548 w 6006665"/>
                  <a:gd name="connsiteY549" fmla="*/ 1338481 h 3006470"/>
                  <a:gd name="connsiteX550" fmla="*/ 770365 w 6006665"/>
                  <a:gd name="connsiteY550" fmla="*/ 1279397 h 3006470"/>
                  <a:gd name="connsiteX551" fmla="*/ 845357 w 6006665"/>
                  <a:gd name="connsiteY551" fmla="*/ 1188761 h 3006470"/>
                  <a:gd name="connsiteX552" fmla="*/ 917728 w 6006665"/>
                  <a:gd name="connsiteY552" fmla="*/ 1145322 h 3006470"/>
                  <a:gd name="connsiteX553" fmla="*/ 918194 w 6006665"/>
                  <a:gd name="connsiteY553" fmla="*/ 1198147 h 3006470"/>
                  <a:gd name="connsiteX554" fmla="*/ 975937 w 6006665"/>
                  <a:gd name="connsiteY554" fmla="*/ 1115283 h 3006470"/>
                  <a:gd name="connsiteX555" fmla="*/ 1074397 w 6006665"/>
                  <a:gd name="connsiteY555" fmla="*/ 1141283 h 3006470"/>
                  <a:gd name="connsiteX556" fmla="*/ 979977 w 6006665"/>
                  <a:gd name="connsiteY556" fmla="*/ 1213496 h 3006470"/>
                  <a:gd name="connsiteX557" fmla="*/ 1012666 w 6006665"/>
                  <a:gd name="connsiteY557" fmla="*/ 1218657 h 3006470"/>
                  <a:gd name="connsiteX558" fmla="*/ 1038516 w 6006665"/>
                  <a:gd name="connsiteY558" fmla="*/ 1188499 h 3006470"/>
                  <a:gd name="connsiteX559" fmla="*/ 1050423 w 6006665"/>
                  <a:gd name="connsiteY559" fmla="*/ 1188499 h 3006470"/>
                  <a:gd name="connsiteX560" fmla="*/ 1108962 w 6006665"/>
                  <a:gd name="connsiteY560" fmla="*/ 1188499 h 3006470"/>
                  <a:gd name="connsiteX561" fmla="*/ 1161229 w 6006665"/>
                  <a:gd name="connsiteY561" fmla="*/ 1145322 h 3006470"/>
                  <a:gd name="connsiteX562" fmla="*/ 1165711 w 6006665"/>
                  <a:gd name="connsiteY562" fmla="*/ 1151456 h 3006470"/>
                  <a:gd name="connsiteX563" fmla="*/ 1160939 w 6006665"/>
                  <a:gd name="connsiteY563" fmla="*/ 1169715 h 3006470"/>
                  <a:gd name="connsiteX564" fmla="*/ 1210035 w 6006665"/>
                  <a:gd name="connsiteY564" fmla="*/ 1195815 h 3006470"/>
                  <a:gd name="connsiteX565" fmla="*/ 1247583 w 6006665"/>
                  <a:gd name="connsiteY565" fmla="*/ 1138505 h 3006470"/>
                  <a:gd name="connsiteX566" fmla="*/ 1211223 w 6006665"/>
                  <a:gd name="connsiteY566" fmla="*/ 1079421 h 3006470"/>
                  <a:gd name="connsiteX567" fmla="*/ 1227130 w 6006665"/>
                  <a:gd name="connsiteY567" fmla="*/ 1043061 h 3006470"/>
                  <a:gd name="connsiteX568" fmla="*/ 1237665 w 6006665"/>
                  <a:gd name="connsiteY568" fmla="*/ 1046199 h 3006470"/>
                  <a:gd name="connsiteX569" fmla="*/ 1251910 w 6006665"/>
                  <a:gd name="connsiteY569" fmla="*/ 1017311 h 3006470"/>
                  <a:gd name="connsiteX570" fmla="*/ 1345843 w 6006665"/>
                  <a:gd name="connsiteY570" fmla="*/ 1074876 h 3006470"/>
                  <a:gd name="connsiteX571" fmla="*/ 1400382 w 6006665"/>
                  <a:gd name="connsiteY571" fmla="*/ 1106690 h 3006470"/>
                  <a:gd name="connsiteX572" fmla="*/ 1519756 w 6006665"/>
                  <a:gd name="connsiteY572" fmla="*/ 1213274 h 3006470"/>
                  <a:gd name="connsiteX573" fmla="*/ 1543003 w 6006665"/>
                  <a:gd name="connsiteY573" fmla="*/ 1172592 h 3006470"/>
                  <a:gd name="connsiteX574" fmla="*/ 1506643 w 6006665"/>
                  <a:gd name="connsiteY574" fmla="*/ 1118052 h 3006470"/>
                  <a:gd name="connsiteX575" fmla="*/ 1506643 w 6006665"/>
                  <a:gd name="connsiteY575" fmla="*/ 1095328 h 3006470"/>
                  <a:gd name="connsiteX576" fmla="*/ 1463467 w 6006665"/>
                  <a:gd name="connsiteY576" fmla="*/ 1086238 h 3006470"/>
                  <a:gd name="connsiteX577" fmla="*/ 1472556 w 6006665"/>
                  <a:gd name="connsiteY577" fmla="*/ 1036244 h 3006470"/>
                  <a:gd name="connsiteX578" fmla="*/ 1452104 w 6006665"/>
                  <a:gd name="connsiteY578" fmla="*/ 949890 h 3006470"/>
                  <a:gd name="connsiteX579" fmla="*/ 1439230 w 6006665"/>
                  <a:gd name="connsiteY579" fmla="*/ 900656 h 3006470"/>
                  <a:gd name="connsiteX580" fmla="*/ 1496803 w 6006665"/>
                  <a:gd name="connsiteY580" fmla="*/ 806980 h 3006470"/>
                  <a:gd name="connsiteX581" fmla="*/ 1543003 w 6006665"/>
                  <a:gd name="connsiteY581" fmla="*/ 697647 h 3006470"/>
                  <a:gd name="connsiteX582" fmla="*/ 1570272 w 6006665"/>
                  <a:gd name="connsiteY582" fmla="*/ 677194 h 3006470"/>
                  <a:gd name="connsiteX583" fmla="*/ 1578688 w 6006665"/>
                  <a:gd name="connsiteY583" fmla="*/ 679813 h 3006470"/>
                  <a:gd name="connsiteX584" fmla="*/ 1620802 w 6006665"/>
                  <a:gd name="connsiteY584" fmla="*/ 660028 h 3006470"/>
                  <a:gd name="connsiteX585" fmla="*/ 1684440 w 6006665"/>
                  <a:gd name="connsiteY585" fmla="*/ 709009 h 3006470"/>
                  <a:gd name="connsiteX586" fmla="*/ 1688985 w 6006665"/>
                  <a:gd name="connsiteY586" fmla="*/ 779455 h 3006470"/>
                  <a:gd name="connsiteX587" fmla="*/ 1652625 w 6006665"/>
                  <a:gd name="connsiteY587" fmla="*/ 870354 h 3006470"/>
                  <a:gd name="connsiteX588" fmla="*/ 1679895 w 6006665"/>
                  <a:gd name="connsiteY588" fmla="*/ 908986 h 3006470"/>
                  <a:gd name="connsiteX589" fmla="*/ 1688985 w 6006665"/>
                  <a:gd name="connsiteY589" fmla="*/ 983977 h 3006470"/>
                  <a:gd name="connsiteX590" fmla="*/ 1679895 w 6006665"/>
                  <a:gd name="connsiteY590" fmla="*/ 1129415 h 3006470"/>
                  <a:gd name="connsiteX591" fmla="*/ 1723072 w 6006665"/>
                  <a:gd name="connsiteY591" fmla="*/ 1193044 h 3006470"/>
                  <a:gd name="connsiteX592" fmla="*/ 1704892 w 6006665"/>
                  <a:gd name="connsiteY592" fmla="*/ 1256673 h 3006470"/>
                  <a:gd name="connsiteX593" fmla="*/ 1636718 w 6006665"/>
                  <a:gd name="connsiteY593" fmla="*/ 1393021 h 3006470"/>
                  <a:gd name="connsiteX594" fmla="*/ 1662494 w 6006665"/>
                  <a:gd name="connsiteY594" fmla="*/ 1399465 h 3006470"/>
                  <a:gd name="connsiteX595" fmla="*/ 1677078 w 6006665"/>
                  <a:gd name="connsiteY595" fmla="*/ 1370296 h 3006470"/>
                  <a:gd name="connsiteX596" fmla="*/ 1720255 w 6006665"/>
                  <a:gd name="connsiteY596" fmla="*/ 1349844 h 3006470"/>
                  <a:gd name="connsiteX597" fmla="*/ 1731617 w 6006665"/>
                  <a:gd name="connsiteY597" fmla="*/ 1299850 h 3006470"/>
                  <a:gd name="connsiteX598" fmla="*/ 1758887 w 6006665"/>
                  <a:gd name="connsiteY598" fmla="*/ 1256673 h 3006470"/>
                  <a:gd name="connsiteX599" fmla="*/ 1760555 w 6006665"/>
                  <a:gd name="connsiteY599" fmla="*/ 1191490 h 3006470"/>
                  <a:gd name="connsiteX600" fmla="*/ 1758886 w 6006665"/>
                  <a:gd name="connsiteY600" fmla="*/ 1085173 h 3006470"/>
                  <a:gd name="connsiteX601" fmla="*/ 1923055 w 6006665"/>
                  <a:gd name="connsiteY601" fmla="*/ 1122597 h 3006470"/>
                  <a:gd name="connsiteX602" fmla="*/ 1887300 w 6006665"/>
                  <a:gd name="connsiteY602" fmla="*/ 1070329 h 3006470"/>
                  <a:gd name="connsiteX603" fmla="*/ 1785604 w 6006665"/>
                  <a:gd name="connsiteY603" fmla="*/ 1036860 h 3006470"/>
                  <a:gd name="connsiteX604" fmla="*/ 1736162 w 6006665"/>
                  <a:gd name="connsiteY604" fmla="*/ 961252 h 3006470"/>
                  <a:gd name="connsiteX605" fmla="*/ 1688440 w 6006665"/>
                  <a:gd name="connsiteY605" fmla="*/ 865809 h 3006470"/>
                  <a:gd name="connsiteX606" fmla="*/ 1752069 w 6006665"/>
                  <a:gd name="connsiteY606" fmla="*/ 788545 h 3006470"/>
                  <a:gd name="connsiteX607" fmla="*/ 1747524 w 6006665"/>
                  <a:gd name="connsiteY607" fmla="*/ 704464 h 3006470"/>
                  <a:gd name="connsiteX608" fmla="*/ 1763431 w 6006665"/>
                  <a:gd name="connsiteY608" fmla="*/ 697647 h 3006470"/>
                  <a:gd name="connsiteX609" fmla="*/ 1764877 w 6006665"/>
                  <a:gd name="connsiteY609" fmla="*/ 702130 h 3006470"/>
                  <a:gd name="connsiteX610" fmla="*/ 1775339 w 6006665"/>
                  <a:gd name="connsiteY610" fmla="*/ 697647 h 3006470"/>
                  <a:gd name="connsiteX611" fmla="*/ 1798063 w 6006665"/>
                  <a:gd name="connsiteY611" fmla="*/ 768093 h 3006470"/>
                  <a:gd name="connsiteX612" fmla="*/ 1791454 w 6006665"/>
                  <a:gd name="connsiteY612" fmla="*/ 815304 h 3006470"/>
                  <a:gd name="connsiteX613" fmla="*/ 1854330 w 6006665"/>
                  <a:gd name="connsiteY613" fmla="*/ 772638 h 3006470"/>
                  <a:gd name="connsiteX614" fmla="*/ 1931594 w 6006665"/>
                  <a:gd name="connsiteY614" fmla="*/ 763548 h 3006470"/>
                  <a:gd name="connsiteX615" fmla="*/ 1932772 w 6006665"/>
                  <a:gd name="connsiteY615" fmla="*/ 764810 h 3006470"/>
                  <a:gd name="connsiteX616" fmla="*/ 1949600 w 6006665"/>
                  <a:gd name="connsiteY616" fmla="*/ 800138 h 3006470"/>
                  <a:gd name="connsiteX617" fmla="*/ 2061788 w 6006665"/>
                  <a:gd name="connsiteY617" fmla="*/ 891155 h 3006470"/>
                  <a:gd name="connsiteX618" fmla="*/ 1987802 w 6006665"/>
                  <a:gd name="connsiteY618" fmla="*/ 736278 h 3006470"/>
                  <a:gd name="connsiteX619" fmla="*/ 1963408 w 6006665"/>
                  <a:gd name="connsiteY619" fmla="*/ 595386 h 3006470"/>
                  <a:gd name="connsiteX620" fmla="*/ 2027037 w 6006665"/>
                  <a:gd name="connsiteY620" fmla="*/ 574934 h 3006470"/>
                  <a:gd name="connsiteX621" fmla="*/ 2037269 w 6006665"/>
                  <a:gd name="connsiteY621" fmla="*/ 575472 h 3006470"/>
                  <a:gd name="connsiteX622" fmla="*/ 2038944 w 6006665"/>
                  <a:gd name="connsiteY622" fmla="*/ 574934 h 3006470"/>
                  <a:gd name="connsiteX623" fmla="*/ 2115414 w 6006665"/>
                  <a:gd name="connsiteY623" fmla="*/ 578958 h 3006470"/>
                  <a:gd name="connsiteX624" fmla="*/ 2167179 w 6006665"/>
                  <a:gd name="connsiteY624" fmla="*/ 554733 h 3006470"/>
                  <a:gd name="connsiteX625" fmla="*/ 2146473 w 6006665"/>
                  <a:gd name="connsiteY625" fmla="*/ 488832 h 3006470"/>
                  <a:gd name="connsiteX626" fmla="*/ 2169957 w 6006665"/>
                  <a:gd name="connsiteY626" fmla="*/ 449431 h 3006470"/>
                  <a:gd name="connsiteX627" fmla="*/ 2264632 w 6006665"/>
                  <a:gd name="connsiteY627" fmla="*/ 393389 h 3006470"/>
                  <a:gd name="connsiteX628" fmla="*/ 2317913 w 6006665"/>
                  <a:gd name="connsiteY628" fmla="*/ 322690 h 3006470"/>
                  <a:gd name="connsiteX629" fmla="*/ 2385841 w 6006665"/>
                  <a:gd name="connsiteY629" fmla="*/ 343134 h 3006470"/>
                  <a:gd name="connsiteX630" fmla="*/ 2429263 w 6006665"/>
                  <a:gd name="connsiteY630" fmla="*/ 263606 h 3006470"/>
                  <a:gd name="connsiteX631" fmla="*/ 2526979 w 6006665"/>
                  <a:gd name="connsiteY631" fmla="*/ 252244 h 3006470"/>
                  <a:gd name="connsiteX632" fmla="*/ 2528058 w 6006665"/>
                  <a:gd name="connsiteY632" fmla="*/ 253503 h 3006470"/>
                  <a:gd name="connsiteX633" fmla="*/ 2538886 w 6006665"/>
                  <a:gd name="connsiteY633" fmla="*/ 252244 h 3006470"/>
                  <a:gd name="connsiteX634" fmla="*/ 2560820 w 6006665"/>
                  <a:gd name="connsiteY634" fmla="*/ 277833 h 3006470"/>
                  <a:gd name="connsiteX635" fmla="*/ 2640602 w 6006665"/>
                  <a:gd name="connsiteY635" fmla="*/ 202249 h 3006470"/>
                  <a:gd name="connsiteX636" fmla="*/ 2652509 w 6006665"/>
                  <a:gd name="connsiteY636" fmla="*/ 202249 h 3006470"/>
                  <a:gd name="connsiteX637" fmla="*/ 2704231 w 6006665"/>
                  <a:gd name="connsiteY637" fmla="*/ 202249 h 3006470"/>
                  <a:gd name="connsiteX638" fmla="*/ 2715593 w 6006665"/>
                  <a:gd name="connsiteY63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36431 w 6006665"/>
                  <a:gd name="connsiteY155" fmla="*/ 2257317 h 3006470"/>
                  <a:gd name="connsiteX156" fmla="*/ 4909065 w 6006665"/>
                  <a:gd name="connsiteY156" fmla="*/ 2286099 h 3006470"/>
                  <a:gd name="connsiteX157" fmla="*/ 4888894 w 6006665"/>
                  <a:gd name="connsiteY157" fmla="*/ 2325649 h 3006470"/>
                  <a:gd name="connsiteX158" fmla="*/ 4897703 w 6006665"/>
                  <a:gd name="connsiteY158" fmla="*/ 2354273 h 3006470"/>
                  <a:gd name="connsiteX159" fmla="*/ 4871068 w 6006665"/>
                  <a:gd name="connsiteY159" fmla="*/ 2349418 h 3006470"/>
                  <a:gd name="connsiteX160" fmla="*/ 4845437 w 6006665"/>
                  <a:gd name="connsiteY160" fmla="*/ 2370180 h 3006470"/>
                  <a:gd name="connsiteX161" fmla="*/ 4832445 w 6006665"/>
                  <a:gd name="connsiteY161" fmla="*/ 2399924 h 3006470"/>
                  <a:gd name="connsiteX162" fmla="*/ 4834074 w 6006665"/>
                  <a:gd name="connsiteY162" fmla="*/ 2429264 h 3006470"/>
                  <a:gd name="connsiteX163" fmla="*/ 4799765 w 6006665"/>
                  <a:gd name="connsiteY163" fmla="*/ 2441518 h 3006470"/>
                  <a:gd name="connsiteX164" fmla="*/ 4779535 w 6006665"/>
                  <a:gd name="connsiteY164" fmla="*/ 2488348 h 3006470"/>
                  <a:gd name="connsiteX165" fmla="*/ 4777225 w 6006665"/>
                  <a:gd name="connsiteY165" fmla="*/ 2477952 h 3006470"/>
                  <a:gd name="connsiteX166" fmla="*/ 4767628 w 6006665"/>
                  <a:gd name="connsiteY166" fmla="*/ 2488348 h 3006470"/>
                  <a:gd name="connsiteX167" fmla="*/ 4758538 w 6006665"/>
                  <a:gd name="connsiteY167" fmla="*/ 2447444 h 3006470"/>
                  <a:gd name="connsiteX168" fmla="*/ 4722519 w 6006665"/>
                  <a:gd name="connsiteY168" fmla="*/ 2405867 h 3006470"/>
                  <a:gd name="connsiteX169" fmla="*/ 4699942 w 6006665"/>
                  <a:gd name="connsiteY169" fmla="*/ 2348893 h 3006470"/>
                  <a:gd name="connsiteX170" fmla="*/ 4695779 w 6006665"/>
                  <a:gd name="connsiteY170" fmla="*/ 2287026 h 3006470"/>
                  <a:gd name="connsiteX171" fmla="*/ 4715361 w 6006665"/>
                  <a:gd name="connsiteY171" fmla="*/ 2220198 h 3006470"/>
                  <a:gd name="connsiteX172" fmla="*/ 4767709 w 6006665"/>
                  <a:gd name="connsiteY172" fmla="*/ 2171157 h 3006470"/>
                  <a:gd name="connsiteX173" fmla="*/ 4735813 w 6006665"/>
                  <a:gd name="connsiteY173" fmla="*/ 2129299 h 3006470"/>
                  <a:gd name="connsiteX174" fmla="*/ 4767628 w 6006665"/>
                  <a:gd name="connsiteY174" fmla="*/ 2086122 h 3006470"/>
                  <a:gd name="connsiteX175" fmla="*/ 4767628 w 6006665"/>
                  <a:gd name="connsiteY175" fmla="*/ 2058853 h 3006470"/>
                  <a:gd name="connsiteX176" fmla="*/ 4826712 w 6006665"/>
                  <a:gd name="connsiteY176" fmla="*/ 2042945 h 3006470"/>
                  <a:gd name="connsiteX177" fmla="*/ 4892613 w 6006665"/>
                  <a:gd name="connsiteY177" fmla="*/ 1952047 h 3006470"/>
                  <a:gd name="connsiteX178" fmla="*/ 4956243 w 6006665"/>
                  <a:gd name="connsiteY178" fmla="*/ 1877056 h 3006470"/>
                  <a:gd name="connsiteX179" fmla="*/ 5022143 w 6006665"/>
                  <a:gd name="connsiteY179" fmla="*/ 1817971 h 3006470"/>
                  <a:gd name="connsiteX180" fmla="*/ 5037446 w 6006665"/>
                  <a:gd name="connsiteY180" fmla="*/ 1743333 h 3006470"/>
                  <a:gd name="connsiteX181" fmla="*/ 5064184 w 6006665"/>
                  <a:gd name="connsiteY181" fmla="*/ 1731449 h 3006470"/>
                  <a:gd name="connsiteX182" fmla="*/ 5046694 w 6006665"/>
                  <a:gd name="connsiteY182" fmla="*/ 1710844 h 3006470"/>
                  <a:gd name="connsiteX183" fmla="*/ 5015871 w 6006665"/>
                  <a:gd name="connsiteY183" fmla="*/ 1715711 h 3006470"/>
                  <a:gd name="connsiteX184" fmla="*/ 4995419 w 6006665"/>
                  <a:gd name="connsiteY184" fmla="*/ 1779340 h 3006470"/>
                  <a:gd name="connsiteX185" fmla="*/ 4904521 w 6006665"/>
                  <a:gd name="connsiteY185" fmla="*/ 1865693 h 3006470"/>
                  <a:gd name="connsiteX186" fmla="*/ 4901708 w 6006665"/>
                  <a:gd name="connsiteY186" fmla="*/ 1857053 h 3006470"/>
                  <a:gd name="connsiteX187" fmla="*/ 4892613 w 6006665"/>
                  <a:gd name="connsiteY187" fmla="*/ 1865693 h 3006470"/>
                  <a:gd name="connsiteX188" fmla="*/ 4871068 w 6006665"/>
                  <a:gd name="connsiteY188" fmla="*/ 1850290 h 3006470"/>
                  <a:gd name="connsiteX189" fmla="*/ 4885925 w 6006665"/>
                  <a:gd name="connsiteY189" fmla="*/ 1808695 h 3006470"/>
                  <a:gd name="connsiteX190" fmla="*/ 4861835 w 6006665"/>
                  <a:gd name="connsiteY190" fmla="*/ 1771159 h 3006470"/>
                  <a:gd name="connsiteX191" fmla="*/ 4814619 w 6006665"/>
                  <a:gd name="connsiteY191" fmla="*/ 1767101 h 3006470"/>
                  <a:gd name="connsiteX192" fmla="*/ 4779535 w 6006665"/>
                  <a:gd name="connsiteY192" fmla="*/ 1795247 h 3006470"/>
                  <a:gd name="connsiteX193" fmla="*/ 4764113 w 6006665"/>
                  <a:gd name="connsiteY193" fmla="*/ 1832464 h 3006470"/>
                  <a:gd name="connsiteX194" fmla="*/ 4725490 w 6006665"/>
                  <a:gd name="connsiteY194" fmla="*/ 1850290 h 3006470"/>
                  <a:gd name="connsiteX195" fmla="*/ 4689838 w 6006665"/>
                  <a:gd name="connsiteY195" fmla="*/ 1882970 h 3006470"/>
                  <a:gd name="connsiteX196" fmla="*/ 4684091 w 6006665"/>
                  <a:gd name="connsiteY196" fmla="*/ 1920232 h 3006470"/>
                  <a:gd name="connsiteX197" fmla="*/ 4715906 w 6006665"/>
                  <a:gd name="connsiteY197" fmla="*/ 1967954 h 3006470"/>
                  <a:gd name="connsiteX198" fmla="*/ 4680924 w 6006665"/>
                  <a:gd name="connsiteY198" fmla="*/ 1983985 h 3006470"/>
                  <a:gd name="connsiteX199" fmla="*/ 4633398 w 6006665"/>
                  <a:gd name="connsiteY199" fmla="*/ 1971978 h 3006470"/>
                  <a:gd name="connsiteX200" fmla="*/ 4600707 w 6006665"/>
                  <a:gd name="connsiteY200" fmla="*/ 1989925 h 3006470"/>
                  <a:gd name="connsiteX201" fmla="*/ 4577285 w 6006665"/>
                  <a:gd name="connsiteY201" fmla="*/ 1988406 h 3006470"/>
                  <a:gd name="connsiteX202" fmla="*/ 4577373 w 6006665"/>
                  <a:gd name="connsiteY202" fmla="*/ 1987484 h 3006470"/>
                  <a:gd name="connsiteX203" fmla="*/ 4565379 w 6006665"/>
                  <a:gd name="connsiteY203" fmla="*/ 1988406 h 3006470"/>
                  <a:gd name="connsiteX204" fmla="*/ 4569923 w 6006665"/>
                  <a:gd name="connsiteY204" fmla="*/ 1940685 h 3006470"/>
                  <a:gd name="connsiteX205" fmla="*/ 4520081 w 6006665"/>
                  <a:gd name="connsiteY205" fmla="*/ 1931099 h 3006470"/>
                  <a:gd name="connsiteX206" fmla="*/ 4475025 w 6006665"/>
                  <a:gd name="connsiteY206" fmla="*/ 1961137 h 3006470"/>
                  <a:gd name="connsiteX207" fmla="*/ 4464394 w 6006665"/>
                  <a:gd name="connsiteY207" fmla="*/ 1960286 h 3006470"/>
                  <a:gd name="connsiteX208" fmla="*/ 4463118 w 6006665"/>
                  <a:gd name="connsiteY208" fmla="*/ 1961137 h 3006470"/>
                  <a:gd name="connsiteX209" fmla="*/ 4422448 w 6006665"/>
                  <a:gd name="connsiteY209" fmla="*/ 1927536 h 3006470"/>
                  <a:gd name="connsiteX210" fmla="*/ 4350624 w 6006665"/>
                  <a:gd name="connsiteY210" fmla="*/ 1917022 h 3006470"/>
                  <a:gd name="connsiteX211" fmla="*/ 4306579 w 6006665"/>
                  <a:gd name="connsiteY211" fmla="*/ 1945362 h 3006470"/>
                  <a:gd name="connsiteX212" fmla="*/ 4282811 w 6006665"/>
                  <a:gd name="connsiteY212" fmla="*/ 1972100 h 3006470"/>
                  <a:gd name="connsiteX213" fmla="*/ 4237290 w 6006665"/>
                  <a:gd name="connsiteY213" fmla="*/ 1993297 h 3006470"/>
                  <a:gd name="connsiteX214" fmla="*/ 4211507 w 6006665"/>
                  <a:gd name="connsiteY214" fmla="*/ 2046374 h 3006470"/>
                  <a:gd name="connsiteX215" fmla="*/ 4161046 w 6006665"/>
                  <a:gd name="connsiteY215" fmla="*/ 2105661 h 3006470"/>
                  <a:gd name="connsiteX216" fmla="*/ 4077810 w 6006665"/>
                  <a:gd name="connsiteY216" fmla="*/ 2144418 h 3006470"/>
                  <a:gd name="connsiteX217" fmla="*/ 4039187 w 6006665"/>
                  <a:gd name="connsiteY217" fmla="*/ 2203838 h 3006470"/>
                  <a:gd name="connsiteX218" fmla="*/ 3993086 w 6006665"/>
                  <a:gd name="connsiteY218" fmla="*/ 2224750 h 3006470"/>
                  <a:gd name="connsiteX219" fmla="*/ 3993215 w 6006665"/>
                  <a:gd name="connsiteY219" fmla="*/ 2264821 h 3006470"/>
                  <a:gd name="connsiteX220" fmla="*/ 4038712 w 6006665"/>
                  <a:gd name="connsiteY220" fmla="*/ 2267919 h 3006470"/>
                  <a:gd name="connsiteX221" fmla="*/ 4059164 w 6006665"/>
                  <a:gd name="connsiteY221" fmla="*/ 2311096 h 3006470"/>
                  <a:gd name="connsiteX222" fmla="*/ 4087782 w 6006665"/>
                  <a:gd name="connsiteY222" fmla="*/ 2319513 h 3006470"/>
                  <a:gd name="connsiteX223" fmla="*/ 4106341 w 6006665"/>
                  <a:gd name="connsiteY223" fmla="*/ 2290644 h 3006470"/>
                  <a:gd name="connsiteX224" fmla="*/ 4117411 w 6006665"/>
                  <a:gd name="connsiteY224" fmla="*/ 2291946 h 3006470"/>
                  <a:gd name="connsiteX225" fmla="*/ 4118248 w 6006665"/>
                  <a:gd name="connsiteY225" fmla="*/ 2290644 h 3006470"/>
                  <a:gd name="connsiteX226" fmla="*/ 4156880 w 6006665"/>
                  <a:gd name="connsiteY226" fmla="*/ 2295189 h 3006470"/>
                  <a:gd name="connsiteX227" fmla="*/ 4211419 w 6006665"/>
                  <a:gd name="connsiteY227" fmla="*/ 2365635 h 3006470"/>
                  <a:gd name="connsiteX228" fmla="*/ 4215964 w 6006665"/>
                  <a:gd name="connsiteY228" fmla="*/ 2413357 h 3006470"/>
                  <a:gd name="connsiteX229" fmla="*/ 4184149 w 6006665"/>
                  <a:gd name="connsiteY229" fmla="*/ 2472441 h 3006470"/>
                  <a:gd name="connsiteX230" fmla="*/ 4220019 w 6006665"/>
                  <a:gd name="connsiteY230" fmla="*/ 2567281 h 3006470"/>
                  <a:gd name="connsiteX231" fmla="*/ 4161425 w 6006665"/>
                  <a:gd name="connsiteY231" fmla="*/ 2629241 h 3006470"/>
                  <a:gd name="connsiteX232" fmla="*/ 4133552 w 6006665"/>
                  <a:gd name="connsiteY232" fmla="*/ 2708778 h 3006470"/>
                  <a:gd name="connsiteX233" fmla="*/ 4097796 w 6006665"/>
                  <a:gd name="connsiteY233" fmla="*/ 2747409 h 3006470"/>
                  <a:gd name="connsiteX234" fmla="*/ 4043257 w 6006665"/>
                  <a:gd name="connsiteY234" fmla="*/ 2806493 h 3006470"/>
                  <a:gd name="connsiteX235" fmla="*/ 3995535 w 6006665"/>
                  <a:gd name="connsiteY235" fmla="*/ 2865577 h 3006470"/>
                  <a:gd name="connsiteX236" fmla="*/ 3975083 w 6006665"/>
                  <a:gd name="connsiteY236" fmla="*/ 2897392 h 3006470"/>
                  <a:gd name="connsiteX237" fmla="*/ 3925089 w 6006665"/>
                  <a:gd name="connsiteY237" fmla="*/ 2924661 h 3006470"/>
                  <a:gd name="connsiteX238" fmla="*/ 3913182 w 6006665"/>
                  <a:gd name="connsiteY238" fmla="*/ 2924661 h 3006470"/>
                  <a:gd name="connsiteX239" fmla="*/ 3904637 w 6006665"/>
                  <a:gd name="connsiteY239" fmla="*/ 2924661 h 3006470"/>
                  <a:gd name="connsiteX240" fmla="*/ 3892729 w 6006665"/>
                  <a:gd name="connsiteY240" fmla="*/ 2924661 h 3006470"/>
                  <a:gd name="connsiteX241" fmla="*/ 3871063 w 6006665"/>
                  <a:gd name="connsiteY241" fmla="*/ 2908412 h 3006470"/>
                  <a:gd name="connsiteX242" fmla="*/ 3829645 w 6006665"/>
                  <a:gd name="connsiteY242" fmla="*/ 2936024 h 3006470"/>
                  <a:gd name="connsiteX243" fmla="*/ 3822828 w 6006665"/>
                  <a:gd name="connsiteY243" fmla="*/ 2956476 h 3006470"/>
                  <a:gd name="connsiteX244" fmla="*/ 3818283 w 6006665"/>
                  <a:gd name="connsiteY244" fmla="*/ 2947386 h 3006470"/>
                  <a:gd name="connsiteX245" fmla="*/ 3818283 w 6006665"/>
                  <a:gd name="connsiteY245" fmla="*/ 2935660 h 3006470"/>
                  <a:gd name="connsiteX246" fmla="*/ 3817738 w 6006665"/>
                  <a:gd name="connsiteY246" fmla="*/ 2936024 h 3006470"/>
                  <a:gd name="connsiteX247" fmla="*/ 3810921 w 6006665"/>
                  <a:gd name="connsiteY247" fmla="*/ 2956476 h 3006470"/>
                  <a:gd name="connsiteX248" fmla="*/ 3806376 w 6006665"/>
                  <a:gd name="connsiteY248" fmla="*/ 2947386 h 3006470"/>
                  <a:gd name="connsiteX249" fmla="*/ 3806376 w 6006665"/>
                  <a:gd name="connsiteY249" fmla="*/ 2920116 h 3006470"/>
                  <a:gd name="connsiteX250" fmla="*/ 3818283 w 6006665"/>
                  <a:gd name="connsiteY250" fmla="*/ 2920116 h 3006470"/>
                  <a:gd name="connsiteX251" fmla="*/ 3826828 w 6006665"/>
                  <a:gd name="connsiteY251" fmla="*/ 2920116 h 3006470"/>
                  <a:gd name="connsiteX252" fmla="*/ 3833645 w 6006665"/>
                  <a:gd name="connsiteY252" fmla="*/ 2861032 h 3006470"/>
                  <a:gd name="connsiteX253" fmla="*/ 3822283 w 6006665"/>
                  <a:gd name="connsiteY253" fmla="*/ 2817856 h 3006470"/>
                  <a:gd name="connsiteX254" fmla="*/ 3849553 w 6006665"/>
                  <a:gd name="connsiteY254" fmla="*/ 2795131 h 3006470"/>
                  <a:gd name="connsiteX255" fmla="*/ 3858814 w 6006665"/>
                  <a:gd name="connsiteY255" fmla="*/ 2797336 h 3006470"/>
                  <a:gd name="connsiteX256" fmla="*/ 3861460 w 6006665"/>
                  <a:gd name="connsiteY256" fmla="*/ 2795131 h 3006470"/>
                  <a:gd name="connsiteX257" fmla="*/ 3898487 w 6006665"/>
                  <a:gd name="connsiteY257" fmla="*/ 2803947 h 3006470"/>
                  <a:gd name="connsiteX258" fmla="*/ 3919999 w 6006665"/>
                  <a:gd name="connsiteY258" fmla="*/ 2758772 h 3006470"/>
                  <a:gd name="connsiteX259" fmla="*/ 3935906 w 6006665"/>
                  <a:gd name="connsiteY259" fmla="*/ 2699687 h 3006470"/>
                  <a:gd name="connsiteX260" fmla="*/ 3947269 w 6006665"/>
                  <a:gd name="connsiteY260" fmla="*/ 2676963 h 3006470"/>
                  <a:gd name="connsiteX261" fmla="*/ 3966292 w 6006665"/>
                  <a:gd name="connsiteY261" fmla="*/ 2632575 h 3006470"/>
                  <a:gd name="connsiteX262" fmla="*/ 3915999 w 6006665"/>
                  <a:gd name="connsiteY262" fmla="*/ 2645148 h 3006470"/>
                  <a:gd name="connsiteX263" fmla="*/ 3888729 w 6006665"/>
                  <a:gd name="connsiteY263" fmla="*/ 2667873 h 3006470"/>
                  <a:gd name="connsiteX264" fmla="*/ 3876822 w 6006665"/>
                  <a:gd name="connsiteY264" fmla="*/ 2667873 h 3006470"/>
                  <a:gd name="connsiteX265" fmla="*/ 3829645 w 6006665"/>
                  <a:gd name="connsiteY265" fmla="*/ 2667873 h 3006470"/>
                  <a:gd name="connsiteX266" fmla="*/ 3817738 w 6006665"/>
                  <a:gd name="connsiteY266" fmla="*/ 2667873 h 3006470"/>
                  <a:gd name="connsiteX267" fmla="*/ 3801831 w 6006665"/>
                  <a:gd name="connsiteY267" fmla="*/ 2613334 h 3006470"/>
                  <a:gd name="connsiteX268" fmla="*/ 3758654 w 6006665"/>
                  <a:gd name="connsiteY268" fmla="*/ 2574702 h 3006470"/>
                  <a:gd name="connsiteX269" fmla="*/ 3692753 w 6006665"/>
                  <a:gd name="connsiteY269" fmla="*/ 2558795 h 3006470"/>
                  <a:gd name="connsiteX270" fmla="*/ 3683663 w 6006665"/>
                  <a:gd name="connsiteY270" fmla="*/ 2499711 h 3006470"/>
                  <a:gd name="connsiteX271" fmla="*/ 3672301 w 6006665"/>
                  <a:gd name="connsiteY271" fmla="*/ 2467896 h 3006470"/>
                  <a:gd name="connsiteX272" fmla="*/ 3656393 w 6006665"/>
                  <a:gd name="connsiteY272" fmla="*/ 2440627 h 3006470"/>
                  <a:gd name="connsiteX273" fmla="*/ 3633669 w 6006665"/>
                  <a:gd name="connsiteY273" fmla="*/ 2381542 h 3006470"/>
                  <a:gd name="connsiteX274" fmla="*/ 3601854 w 6006665"/>
                  <a:gd name="connsiteY274" fmla="*/ 2361090 h 3006470"/>
                  <a:gd name="connsiteX275" fmla="*/ 3545995 w 6006665"/>
                  <a:gd name="connsiteY275" fmla="*/ 2339606 h 3006470"/>
                  <a:gd name="connsiteX276" fmla="*/ 3506955 w 6006665"/>
                  <a:gd name="connsiteY276" fmla="*/ 2345183 h 3006470"/>
                  <a:gd name="connsiteX277" fmla="*/ 3463779 w 6006665"/>
                  <a:gd name="connsiteY277" fmla="*/ 2354273 h 3006470"/>
                  <a:gd name="connsiteX278" fmla="*/ 3431964 w 6006665"/>
                  <a:gd name="connsiteY278" fmla="*/ 2381542 h 3006470"/>
                  <a:gd name="connsiteX279" fmla="*/ 3452416 w 6006665"/>
                  <a:gd name="connsiteY279" fmla="*/ 2397450 h 3006470"/>
                  <a:gd name="connsiteX280" fmla="*/ 3452416 w 6006665"/>
                  <a:gd name="connsiteY280" fmla="*/ 2429264 h 3006470"/>
                  <a:gd name="connsiteX281" fmla="*/ 3431964 w 6006665"/>
                  <a:gd name="connsiteY281" fmla="*/ 2451989 h 3006470"/>
                  <a:gd name="connsiteX282" fmla="*/ 3400150 w 6006665"/>
                  <a:gd name="connsiteY282" fmla="*/ 2511073 h 3006470"/>
                  <a:gd name="connsiteX283" fmla="*/ 3400150 w 6006665"/>
                  <a:gd name="connsiteY283" fmla="*/ 2538343 h 3006470"/>
                  <a:gd name="connsiteX284" fmla="*/ 3350155 w 6006665"/>
                  <a:gd name="connsiteY284" fmla="*/ 2570157 h 3006470"/>
                  <a:gd name="connsiteX285" fmla="*/ 3342342 w 6006665"/>
                  <a:gd name="connsiteY285" fmla="*/ 2567553 h 3006470"/>
                  <a:gd name="connsiteX286" fmla="*/ 3338249 w 6006665"/>
                  <a:gd name="connsiteY286" fmla="*/ 2570157 h 3006470"/>
                  <a:gd name="connsiteX287" fmla="*/ 3290527 w 6006665"/>
                  <a:gd name="connsiteY287" fmla="*/ 2554250 h 3006470"/>
                  <a:gd name="connsiteX288" fmla="*/ 3259257 w 6006665"/>
                  <a:gd name="connsiteY288" fmla="*/ 2554250 h 3006470"/>
                  <a:gd name="connsiteX289" fmla="*/ 3247350 w 6006665"/>
                  <a:gd name="connsiteY289" fmla="*/ 2554250 h 3006470"/>
                  <a:gd name="connsiteX290" fmla="*/ 3231443 w 6006665"/>
                  <a:gd name="connsiteY290" fmla="*/ 2538343 h 3006470"/>
                  <a:gd name="connsiteX291" fmla="*/ 3213271 w 6006665"/>
                  <a:gd name="connsiteY291" fmla="*/ 2533799 h 3006470"/>
                  <a:gd name="connsiteX292" fmla="*/ 3168359 w 6006665"/>
                  <a:gd name="connsiteY292" fmla="*/ 2570157 h 3006470"/>
                  <a:gd name="connsiteX293" fmla="*/ 3120637 w 6006665"/>
                  <a:gd name="connsiteY293" fmla="*/ 2581519 h 3006470"/>
                  <a:gd name="connsiteX294" fmla="*/ 3082005 w 6006665"/>
                  <a:gd name="connsiteY294" fmla="*/ 2597427 h 3006470"/>
                  <a:gd name="connsiteX295" fmla="*/ 3074460 w 6006665"/>
                  <a:gd name="connsiteY295" fmla="*/ 2595630 h 3006470"/>
                  <a:gd name="connsiteX296" fmla="*/ 3070098 w 6006665"/>
                  <a:gd name="connsiteY296" fmla="*/ 2597427 h 3006470"/>
                  <a:gd name="connsiteX297" fmla="*/ 3022376 w 6006665"/>
                  <a:gd name="connsiteY297" fmla="*/ 2586064 h 3006470"/>
                  <a:gd name="connsiteX298" fmla="*/ 3000196 w 6006665"/>
                  <a:gd name="connsiteY298" fmla="*/ 2586064 h 3006470"/>
                  <a:gd name="connsiteX299" fmla="*/ 2988289 w 6006665"/>
                  <a:gd name="connsiteY299" fmla="*/ 2586064 h 3006470"/>
                  <a:gd name="connsiteX300" fmla="*/ 2967837 w 6006665"/>
                  <a:gd name="connsiteY300" fmla="*/ 2554250 h 3006470"/>
                  <a:gd name="connsiteX301" fmla="*/ 2929205 w 6006665"/>
                  <a:gd name="connsiteY301" fmla="*/ 2526980 h 3006470"/>
                  <a:gd name="connsiteX302" fmla="*/ 2902153 w 6006665"/>
                  <a:gd name="connsiteY302" fmla="*/ 2523116 h 3006470"/>
                  <a:gd name="connsiteX303" fmla="*/ 2861576 w 6006665"/>
                  <a:gd name="connsiteY303" fmla="*/ 2526980 h 3006470"/>
                  <a:gd name="connsiteX304" fmla="*/ 2822944 w 6006665"/>
                  <a:gd name="connsiteY304" fmla="*/ 2538343 h 3006470"/>
                  <a:gd name="connsiteX305" fmla="*/ 2818139 w 6006665"/>
                  <a:gd name="connsiteY305" fmla="*/ 2536254 h 3006470"/>
                  <a:gd name="connsiteX306" fmla="*/ 2811037 w 6006665"/>
                  <a:gd name="connsiteY306" fmla="*/ 2538343 h 3006470"/>
                  <a:gd name="connsiteX307" fmla="*/ 2758770 w 6006665"/>
                  <a:gd name="connsiteY307" fmla="*/ 2515618 h 3006470"/>
                  <a:gd name="connsiteX308" fmla="*/ 2751953 w 6006665"/>
                  <a:gd name="connsiteY308" fmla="*/ 2472441 h 3006470"/>
                  <a:gd name="connsiteX309" fmla="*/ 2708776 w 6006665"/>
                  <a:gd name="connsiteY309" fmla="*/ 2456534 h 3006470"/>
                  <a:gd name="connsiteX310" fmla="*/ 2676962 w 6006665"/>
                  <a:gd name="connsiteY310" fmla="*/ 2451989 h 3006470"/>
                  <a:gd name="connsiteX311" fmla="*/ 2642534 w 6006665"/>
                  <a:gd name="connsiteY311" fmla="*/ 2430245 h 3006470"/>
                  <a:gd name="connsiteX312" fmla="*/ 2609333 w 6006665"/>
                  <a:gd name="connsiteY312" fmla="*/ 2488348 h 3006470"/>
                  <a:gd name="connsiteX313" fmla="*/ 2625240 w 6006665"/>
                  <a:gd name="connsiteY313" fmla="*/ 2522435 h 3006470"/>
                  <a:gd name="connsiteX314" fmla="*/ 2586608 w 6006665"/>
                  <a:gd name="connsiteY314" fmla="*/ 2558795 h 3006470"/>
                  <a:gd name="connsiteX315" fmla="*/ 2577105 w 6006665"/>
                  <a:gd name="connsiteY315" fmla="*/ 2556532 h 3006470"/>
                  <a:gd name="connsiteX316" fmla="*/ 2574701 w 6006665"/>
                  <a:gd name="connsiteY316" fmla="*/ 2558795 h 3006470"/>
                  <a:gd name="connsiteX317" fmla="*/ 2526979 w 6006665"/>
                  <a:gd name="connsiteY317" fmla="*/ 2547432 h 3006470"/>
                  <a:gd name="connsiteX318" fmla="*/ 2490620 w 6006665"/>
                  <a:gd name="connsiteY318" fmla="*/ 2542887 h 3006470"/>
                  <a:gd name="connsiteX319" fmla="*/ 2463350 w 6006665"/>
                  <a:gd name="connsiteY319" fmla="*/ 2515618 h 3006470"/>
                  <a:gd name="connsiteX320" fmla="*/ 2436625 w 6006665"/>
                  <a:gd name="connsiteY320" fmla="*/ 2515618 h 3006470"/>
                  <a:gd name="connsiteX321" fmla="*/ 2424718 w 6006665"/>
                  <a:gd name="connsiteY321" fmla="*/ 2515618 h 3006470"/>
                  <a:gd name="connsiteX322" fmla="*/ 2398858 w 6006665"/>
                  <a:gd name="connsiteY322" fmla="*/ 2502687 h 3006470"/>
                  <a:gd name="connsiteX323" fmla="*/ 2350272 w 6006665"/>
                  <a:gd name="connsiteY323" fmla="*/ 2526980 h 3006470"/>
                  <a:gd name="connsiteX324" fmla="*/ 2282098 w 6006665"/>
                  <a:gd name="connsiteY324" fmla="*/ 2574702 h 3006470"/>
                  <a:gd name="connsiteX325" fmla="*/ 2238921 w 6006665"/>
                  <a:gd name="connsiteY325" fmla="*/ 2586064 h 3006470"/>
                  <a:gd name="connsiteX326" fmla="*/ 2227559 w 6006665"/>
                  <a:gd name="connsiteY326" fmla="*/ 2590609 h 3006470"/>
                  <a:gd name="connsiteX327" fmla="*/ 2225178 w 6006665"/>
                  <a:gd name="connsiteY327" fmla="*/ 2586799 h 3006470"/>
                  <a:gd name="connsiteX328" fmla="*/ 2215652 w 6006665"/>
                  <a:gd name="connsiteY328" fmla="*/ 2590609 h 3006470"/>
                  <a:gd name="connsiteX329" fmla="*/ 2193596 w 6006665"/>
                  <a:gd name="connsiteY329" fmla="*/ 2555320 h 3006470"/>
                  <a:gd name="connsiteX330" fmla="*/ 2157112 w 6006665"/>
                  <a:gd name="connsiteY330" fmla="*/ 2558795 h 3006470"/>
                  <a:gd name="connsiteX331" fmla="*/ 2156291 w 6006665"/>
                  <a:gd name="connsiteY331" fmla="*/ 2557739 h 3006470"/>
                  <a:gd name="connsiteX332" fmla="*/ 2145205 w 6006665"/>
                  <a:gd name="connsiteY332" fmla="*/ 2558795 h 3006470"/>
                  <a:gd name="connsiteX333" fmla="*/ 2129298 w 6006665"/>
                  <a:gd name="connsiteY333" fmla="*/ 2538343 h 3006470"/>
                  <a:gd name="connsiteX334" fmla="*/ 2102029 w 6006665"/>
                  <a:gd name="connsiteY334" fmla="*/ 2526980 h 3006470"/>
                  <a:gd name="connsiteX335" fmla="*/ 2086121 w 6006665"/>
                  <a:gd name="connsiteY335" fmla="*/ 2495166 h 3006470"/>
                  <a:gd name="connsiteX336" fmla="*/ 2070005 w 6006665"/>
                  <a:gd name="connsiteY336" fmla="*/ 2486212 h 3006470"/>
                  <a:gd name="connsiteX337" fmla="*/ 2027582 w 6006665"/>
                  <a:gd name="connsiteY337" fmla="*/ 2499711 h 3006470"/>
                  <a:gd name="connsiteX338" fmla="*/ 2023845 w 6006665"/>
                  <a:gd name="connsiteY338" fmla="*/ 2497111 h 3006470"/>
                  <a:gd name="connsiteX339" fmla="*/ 2015675 w 6006665"/>
                  <a:gd name="connsiteY339" fmla="*/ 2499711 h 3006470"/>
                  <a:gd name="connsiteX340" fmla="*/ 1971363 w 6006665"/>
                  <a:gd name="connsiteY340" fmla="*/ 2468885 h 3006470"/>
                  <a:gd name="connsiteX341" fmla="*/ 1952591 w 6006665"/>
                  <a:gd name="connsiteY341" fmla="*/ 2495166 h 3006470"/>
                  <a:gd name="connsiteX342" fmla="*/ 1947518 w 6006665"/>
                  <a:gd name="connsiteY342" fmla="*/ 2485599 h 3006470"/>
                  <a:gd name="connsiteX343" fmla="*/ 1940684 w 6006665"/>
                  <a:gd name="connsiteY343" fmla="*/ 2495166 h 3006470"/>
                  <a:gd name="connsiteX344" fmla="*/ 1861147 w 6006665"/>
                  <a:gd name="connsiteY344" fmla="*/ 2345183 h 3006470"/>
                  <a:gd name="connsiteX345" fmla="*/ 1811153 w 6006665"/>
                  <a:gd name="connsiteY345" fmla="*/ 2295189 h 3006470"/>
                  <a:gd name="connsiteX346" fmla="*/ 1813950 w 6006665"/>
                  <a:gd name="connsiteY346" fmla="*/ 2292043 h 3006470"/>
                  <a:gd name="connsiteX347" fmla="*/ 1748069 w 6006665"/>
                  <a:gd name="connsiteY347" fmla="*/ 2333821 h 3006470"/>
                  <a:gd name="connsiteX348" fmla="*/ 1711709 w 6006665"/>
                  <a:gd name="connsiteY348" fmla="*/ 2338366 h 3006470"/>
                  <a:gd name="connsiteX349" fmla="*/ 1711926 w 6006665"/>
                  <a:gd name="connsiteY349" fmla="*/ 2336850 h 3006470"/>
                  <a:gd name="connsiteX350" fmla="*/ 1699803 w 6006665"/>
                  <a:gd name="connsiteY350" fmla="*/ 2338366 h 3006470"/>
                  <a:gd name="connsiteX351" fmla="*/ 1704347 w 6006665"/>
                  <a:gd name="connsiteY351" fmla="*/ 2306551 h 3006470"/>
                  <a:gd name="connsiteX352" fmla="*/ 1662460 w 6006665"/>
                  <a:gd name="connsiteY352" fmla="*/ 2288600 h 3006470"/>
                  <a:gd name="connsiteX353" fmla="*/ 1629901 w 6006665"/>
                  <a:gd name="connsiteY353" fmla="*/ 2302006 h 3006470"/>
                  <a:gd name="connsiteX354" fmla="*/ 1629300 w 6006665"/>
                  <a:gd name="connsiteY354" fmla="*/ 2297351 h 3006470"/>
                  <a:gd name="connsiteX355" fmla="*/ 1617994 w 6006665"/>
                  <a:gd name="connsiteY355" fmla="*/ 2302006 h 3006470"/>
                  <a:gd name="connsiteX356" fmla="*/ 1608904 w 6006665"/>
                  <a:gd name="connsiteY356" fmla="*/ 2231560 h 3006470"/>
                  <a:gd name="connsiteX357" fmla="*/ 1552684 w 6006665"/>
                  <a:gd name="connsiteY357" fmla="*/ 2221867 h 3006470"/>
                  <a:gd name="connsiteX358" fmla="*/ 1518550 w 6006665"/>
                  <a:gd name="connsiteY358" fmla="*/ 2247467 h 3006470"/>
                  <a:gd name="connsiteX359" fmla="*/ 1425379 w 6006665"/>
                  <a:gd name="connsiteY359" fmla="*/ 2267919 h 3006470"/>
                  <a:gd name="connsiteX360" fmla="*/ 1409472 w 6006665"/>
                  <a:gd name="connsiteY360" fmla="*/ 2286099 h 3006470"/>
                  <a:gd name="connsiteX361" fmla="*/ 1270852 w 6006665"/>
                  <a:gd name="connsiteY361" fmla="*/ 2306551 h 3006470"/>
                  <a:gd name="connsiteX362" fmla="*/ 1254945 w 6006665"/>
                  <a:gd name="connsiteY362" fmla="*/ 2327003 h 3006470"/>
                  <a:gd name="connsiteX363" fmla="*/ 1282214 w 6006665"/>
                  <a:gd name="connsiteY363" fmla="*/ 2370180 h 3006470"/>
                  <a:gd name="connsiteX364" fmla="*/ 1243582 w 6006665"/>
                  <a:gd name="connsiteY364" fmla="*/ 2386087 h 3006470"/>
                  <a:gd name="connsiteX365" fmla="*/ 1254945 w 6006665"/>
                  <a:gd name="connsiteY365" fmla="*/ 2404267 h 3006470"/>
                  <a:gd name="connsiteX366" fmla="*/ 1216313 w 6006665"/>
                  <a:gd name="connsiteY366" fmla="*/ 2429264 h 3006470"/>
                  <a:gd name="connsiteX367" fmla="*/ 1275397 w 6006665"/>
                  <a:gd name="connsiteY367" fmla="*/ 2472441 h 3006470"/>
                  <a:gd name="connsiteX368" fmla="*/ 1270852 w 6006665"/>
                  <a:gd name="connsiteY368" fmla="*/ 2499711 h 3006470"/>
                  <a:gd name="connsiteX369" fmla="*/ 1259108 w 6006665"/>
                  <a:gd name="connsiteY369" fmla="*/ 2498732 h 3006470"/>
                  <a:gd name="connsiteX370" fmla="*/ 1258945 w 6006665"/>
                  <a:gd name="connsiteY370" fmla="*/ 2499711 h 3006470"/>
                  <a:gd name="connsiteX371" fmla="*/ 1215644 w 6006665"/>
                  <a:gd name="connsiteY371" fmla="*/ 2496102 h 3006470"/>
                  <a:gd name="connsiteX372" fmla="*/ 1204950 w 6006665"/>
                  <a:gd name="connsiteY372" fmla="*/ 2511073 h 3006470"/>
                  <a:gd name="connsiteX373" fmla="*/ 1196495 w 6006665"/>
                  <a:gd name="connsiteY373" fmla="*/ 2506241 h 3006470"/>
                  <a:gd name="connsiteX374" fmla="*/ 1193043 w 6006665"/>
                  <a:gd name="connsiteY374" fmla="*/ 2511073 h 3006470"/>
                  <a:gd name="connsiteX375" fmla="*/ 1145322 w 6006665"/>
                  <a:gd name="connsiteY375" fmla="*/ 2483803 h 3006470"/>
                  <a:gd name="connsiteX376" fmla="*/ 1098145 w 6006665"/>
                  <a:gd name="connsiteY376" fmla="*/ 2483803 h 3006470"/>
                  <a:gd name="connsiteX377" fmla="*/ 1061785 w 6006665"/>
                  <a:gd name="connsiteY377" fmla="*/ 2511073 h 3006470"/>
                  <a:gd name="connsiteX378" fmla="*/ 1055322 w 6006665"/>
                  <a:gd name="connsiteY378" fmla="*/ 2506990 h 3006470"/>
                  <a:gd name="connsiteX379" fmla="*/ 1049878 w 6006665"/>
                  <a:gd name="connsiteY379" fmla="*/ 2511073 h 3006470"/>
                  <a:gd name="connsiteX380" fmla="*/ 1006701 w 6006665"/>
                  <a:gd name="connsiteY380" fmla="*/ 2483803 h 3006470"/>
                  <a:gd name="connsiteX381" fmla="*/ 924893 w 6006665"/>
                  <a:gd name="connsiteY381" fmla="*/ 2447444 h 3006470"/>
                  <a:gd name="connsiteX382" fmla="*/ 877716 w 6006665"/>
                  <a:gd name="connsiteY382" fmla="*/ 2447444 h 3006470"/>
                  <a:gd name="connsiteX383" fmla="*/ 802724 w 6006665"/>
                  <a:gd name="connsiteY383" fmla="*/ 2511073 h 3006470"/>
                  <a:gd name="connsiteX384" fmla="*/ 798179 w 6006665"/>
                  <a:gd name="connsiteY384" fmla="*/ 2554250 h 3006470"/>
                  <a:gd name="connsiteX385" fmla="*/ 787406 w 6006665"/>
                  <a:gd name="connsiteY385" fmla="*/ 2543477 h 3006470"/>
                  <a:gd name="connsiteX386" fmla="*/ 786272 w 6006665"/>
                  <a:gd name="connsiteY386" fmla="*/ 2554250 h 3006470"/>
                  <a:gd name="connsiteX387" fmla="*/ 756063 w 6006665"/>
                  <a:gd name="connsiteY387" fmla="*/ 2524040 h 3006470"/>
                  <a:gd name="connsiteX388" fmla="*/ 732278 w 6006665"/>
                  <a:gd name="connsiteY388" fmla="*/ 2581519 h 3006470"/>
                  <a:gd name="connsiteX389" fmla="*/ 743640 w 6006665"/>
                  <a:gd name="connsiteY389" fmla="*/ 2590609 h 3006470"/>
                  <a:gd name="connsiteX390" fmla="*/ 723188 w 6006665"/>
                  <a:gd name="connsiteY390" fmla="*/ 2633786 h 3006470"/>
                  <a:gd name="connsiteX391" fmla="*/ 747026 w 6006665"/>
                  <a:gd name="connsiteY391" fmla="*/ 2670627 h 3006470"/>
                  <a:gd name="connsiteX392" fmla="*/ 763548 w 6006665"/>
                  <a:gd name="connsiteY392" fmla="*/ 2667873 h 3006470"/>
                  <a:gd name="connsiteX393" fmla="*/ 764871 w 6006665"/>
                  <a:gd name="connsiteY393" fmla="*/ 2669637 h 3006470"/>
                  <a:gd name="connsiteX394" fmla="*/ 775455 w 6006665"/>
                  <a:gd name="connsiteY394" fmla="*/ 2667873 h 3006470"/>
                  <a:gd name="connsiteX395" fmla="*/ 802724 w 6006665"/>
                  <a:gd name="connsiteY395" fmla="*/ 2704232 h 3006470"/>
                  <a:gd name="connsiteX396" fmla="*/ 798179 w 6006665"/>
                  <a:gd name="connsiteY396" fmla="*/ 2731502 h 3006470"/>
                  <a:gd name="connsiteX397" fmla="*/ 818632 w 6006665"/>
                  <a:gd name="connsiteY397" fmla="*/ 2742864 h 3006470"/>
                  <a:gd name="connsiteX398" fmla="*/ 802724 w 6006665"/>
                  <a:gd name="connsiteY398" fmla="*/ 2774679 h 3006470"/>
                  <a:gd name="connsiteX399" fmla="*/ 766365 w 6006665"/>
                  <a:gd name="connsiteY399" fmla="*/ 2779224 h 3006470"/>
                  <a:gd name="connsiteX400" fmla="*/ 727733 w 6006665"/>
                  <a:gd name="connsiteY400" fmla="*/ 2838308 h 3006470"/>
                  <a:gd name="connsiteX401" fmla="*/ 759548 w 6006665"/>
                  <a:gd name="connsiteY401" fmla="*/ 2881485 h 3006470"/>
                  <a:gd name="connsiteX402" fmla="*/ 759548 w 6006665"/>
                  <a:gd name="connsiteY402" fmla="*/ 2920116 h 3006470"/>
                  <a:gd name="connsiteX403" fmla="*/ 798179 w 6006665"/>
                  <a:gd name="connsiteY403" fmla="*/ 2979201 h 3006470"/>
                  <a:gd name="connsiteX404" fmla="*/ 775455 w 6006665"/>
                  <a:gd name="connsiteY404" fmla="*/ 2995108 h 3006470"/>
                  <a:gd name="connsiteX405" fmla="*/ 770910 w 6006665"/>
                  <a:gd name="connsiteY405" fmla="*/ 3006470 h 3006470"/>
                  <a:gd name="connsiteX406" fmla="*/ 759003 w 6006665"/>
                  <a:gd name="connsiteY406" fmla="*/ 3006470 h 3006470"/>
                  <a:gd name="connsiteX407" fmla="*/ 755003 w 6006665"/>
                  <a:gd name="connsiteY407" fmla="*/ 3006470 h 3006470"/>
                  <a:gd name="connsiteX408" fmla="*/ 743096 w 6006665"/>
                  <a:gd name="connsiteY408" fmla="*/ 3006470 h 3006470"/>
                  <a:gd name="connsiteX409" fmla="*/ 715826 w 6006665"/>
                  <a:gd name="connsiteY409" fmla="*/ 2972383 h 3006470"/>
                  <a:gd name="connsiteX410" fmla="*/ 704464 w 6006665"/>
                  <a:gd name="connsiteY410" fmla="*/ 2972383 h 3006470"/>
                  <a:gd name="connsiteX411" fmla="*/ 684012 w 6006665"/>
                  <a:gd name="connsiteY411" fmla="*/ 2963293 h 3006470"/>
                  <a:gd name="connsiteX412" fmla="*/ 672649 w 6006665"/>
                  <a:gd name="connsiteY412" fmla="*/ 2940569 h 3006470"/>
                  <a:gd name="connsiteX413" fmla="*/ 645222 w 6006665"/>
                  <a:gd name="connsiteY413" fmla="*/ 2932732 h 3006470"/>
                  <a:gd name="connsiteX414" fmla="*/ 625472 w 6006665"/>
                  <a:gd name="connsiteY414" fmla="*/ 2936024 h 3006470"/>
                  <a:gd name="connsiteX415" fmla="*/ 623771 w 6006665"/>
                  <a:gd name="connsiteY415" fmla="*/ 2934323 h 3006470"/>
                  <a:gd name="connsiteX416" fmla="*/ 613565 w 6006665"/>
                  <a:gd name="connsiteY416" fmla="*/ 2936024 h 3006470"/>
                  <a:gd name="connsiteX417" fmla="*/ 609020 w 6006665"/>
                  <a:gd name="connsiteY417" fmla="*/ 2931479 h 3006470"/>
                  <a:gd name="connsiteX418" fmla="*/ 559026 w 6006665"/>
                  <a:gd name="connsiteY418" fmla="*/ 2904209 h 3006470"/>
                  <a:gd name="connsiteX419" fmla="*/ 506760 w 6006665"/>
                  <a:gd name="connsiteY419" fmla="*/ 2897392 h 3006470"/>
                  <a:gd name="connsiteX420" fmla="*/ 483280 w 6006665"/>
                  <a:gd name="connsiteY420" fmla="*/ 2890683 h 3006470"/>
                  <a:gd name="connsiteX421" fmla="*/ 480035 w 6006665"/>
                  <a:gd name="connsiteY421" fmla="*/ 2892847 h 3006470"/>
                  <a:gd name="connsiteX422" fmla="*/ 475042 w 6006665"/>
                  <a:gd name="connsiteY422" fmla="*/ 2888329 h 3006470"/>
                  <a:gd name="connsiteX423" fmla="*/ 474945 w 6006665"/>
                  <a:gd name="connsiteY423" fmla="*/ 2888302 h 3006470"/>
                  <a:gd name="connsiteX424" fmla="*/ 468128 w 6006665"/>
                  <a:gd name="connsiteY424" fmla="*/ 2892847 h 3006470"/>
                  <a:gd name="connsiteX425" fmla="*/ 420406 w 6006665"/>
                  <a:gd name="connsiteY425" fmla="*/ 2849670 h 3006470"/>
                  <a:gd name="connsiteX426" fmla="*/ 381774 w 6006665"/>
                  <a:gd name="connsiteY426" fmla="*/ 2833763 h 3006470"/>
                  <a:gd name="connsiteX427" fmla="*/ 349960 w 6006665"/>
                  <a:gd name="connsiteY427" fmla="*/ 2801948 h 3006470"/>
                  <a:gd name="connsiteX428" fmla="*/ 377229 w 6006665"/>
                  <a:gd name="connsiteY428" fmla="*/ 2795131 h 3006470"/>
                  <a:gd name="connsiteX429" fmla="*/ 404499 w 6006665"/>
                  <a:gd name="connsiteY429" fmla="*/ 2747409 h 3006470"/>
                  <a:gd name="connsiteX430" fmla="*/ 388591 w 6006665"/>
                  <a:gd name="connsiteY430" fmla="*/ 2731502 h 3006470"/>
                  <a:gd name="connsiteX431" fmla="*/ 440858 w 6006665"/>
                  <a:gd name="connsiteY431" fmla="*/ 2704232 h 3006470"/>
                  <a:gd name="connsiteX432" fmla="*/ 440858 w 6006665"/>
                  <a:gd name="connsiteY432" fmla="*/ 2701176 h 3006470"/>
                  <a:gd name="connsiteX433" fmla="*/ 416406 w 6006665"/>
                  <a:gd name="connsiteY433" fmla="*/ 2704232 h 3006470"/>
                  <a:gd name="connsiteX434" fmla="*/ 416406 w 6006665"/>
                  <a:gd name="connsiteY434" fmla="*/ 2702744 h 3006470"/>
                  <a:gd name="connsiteX435" fmla="*/ 404499 w 6006665"/>
                  <a:gd name="connsiteY435" fmla="*/ 2704232 h 3006470"/>
                  <a:gd name="connsiteX436" fmla="*/ 404499 w 6006665"/>
                  <a:gd name="connsiteY436" fmla="*/ 2683780 h 3006470"/>
                  <a:gd name="connsiteX437" fmla="*/ 424951 w 6006665"/>
                  <a:gd name="connsiteY437" fmla="*/ 2667873 h 3006470"/>
                  <a:gd name="connsiteX438" fmla="*/ 463583 w 6006665"/>
                  <a:gd name="connsiteY438" fmla="*/ 2661056 h 3006470"/>
                  <a:gd name="connsiteX439" fmla="*/ 468128 w 6006665"/>
                  <a:gd name="connsiteY439" fmla="*/ 2645148 h 3006470"/>
                  <a:gd name="connsiteX440" fmla="*/ 456765 w 6006665"/>
                  <a:gd name="connsiteY440" fmla="*/ 2613334 h 3006470"/>
                  <a:gd name="connsiteX441" fmla="*/ 474945 w 6006665"/>
                  <a:gd name="connsiteY441" fmla="*/ 2586064 h 3006470"/>
                  <a:gd name="connsiteX442" fmla="*/ 474945 w 6006665"/>
                  <a:gd name="connsiteY442" fmla="*/ 2565612 h 3006470"/>
                  <a:gd name="connsiteX443" fmla="*/ 420406 w 6006665"/>
                  <a:gd name="connsiteY443" fmla="*/ 2547432 h 3006470"/>
                  <a:gd name="connsiteX444" fmla="*/ 409588 w 6006665"/>
                  <a:gd name="connsiteY444" fmla="*/ 2547432 h 3006470"/>
                  <a:gd name="connsiteX445" fmla="*/ 397681 w 6006665"/>
                  <a:gd name="connsiteY445" fmla="*/ 2547432 h 3006470"/>
                  <a:gd name="connsiteX446" fmla="*/ 379485 w 6006665"/>
                  <a:gd name="connsiteY446" fmla="*/ 2525193 h 3006470"/>
                  <a:gd name="connsiteX447" fmla="*/ 357322 w 6006665"/>
                  <a:gd name="connsiteY447" fmla="*/ 2531525 h 3006470"/>
                  <a:gd name="connsiteX448" fmla="*/ 352842 w 6006665"/>
                  <a:gd name="connsiteY448" fmla="*/ 2529403 h 3006470"/>
                  <a:gd name="connsiteX449" fmla="*/ 345415 w 6006665"/>
                  <a:gd name="connsiteY449" fmla="*/ 2531525 h 3006470"/>
                  <a:gd name="connsiteX450" fmla="*/ 302238 w 6006665"/>
                  <a:gd name="connsiteY450" fmla="*/ 2511073 h 3006470"/>
                  <a:gd name="connsiteX451" fmla="*/ 302238 w 6006665"/>
                  <a:gd name="connsiteY451" fmla="*/ 2499711 h 3006470"/>
                  <a:gd name="connsiteX452" fmla="*/ 286331 w 6006665"/>
                  <a:gd name="connsiteY452" fmla="*/ 2472441 h 3006470"/>
                  <a:gd name="connsiteX453" fmla="*/ 270968 w 6006665"/>
                  <a:gd name="connsiteY453" fmla="*/ 2472441 h 3006470"/>
                  <a:gd name="connsiteX454" fmla="*/ 259061 w 6006665"/>
                  <a:gd name="connsiteY454" fmla="*/ 2472441 h 3006470"/>
                  <a:gd name="connsiteX455" fmla="*/ 254516 w 6006665"/>
                  <a:gd name="connsiteY455" fmla="*/ 2456534 h 3006470"/>
                  <a:gd name="connsiteX456" fmla="*/ 263606 w 6006665"/>
                  <a:gd name="connsiteY456" fmla="*/ 2440627 h 3006470"/>
                  <a:gd name="connsiteX457" fmla="*/ 243991 w 6006665"/>
                  <a:gd name="connsiteY457" fmla="*/ 2410114 h 3006470"/>
                  <a:gd name="connsiteX458" fmla="*/ 216429 w 6006665"/>
                  <a:gd name="connsiteY458" fmla="*/ 2413357 h 3006470"/>
                  <a:gd name="connsiteX459" fmla="*/ 212956 w 6006665"/>
                  <a:gd name="connsiteY459" fmla="*/ 2412365 h 3006470"/>
                  <a:gd name="connsiteX460" fmla="*/ 204522 w 6006665"/>
                  <a:gd name="connsiteY460" fmla="*/ 2413357 h 3006470"/>
                  <a:gd name="connsiteX461" fmla="*/ 199623 w 6006665"/>
                  <a:gd name="connsiteY461" fmla="*/ 2411957 h 3006470"/>
                  <a:gd name="connsiteX462" fmla="*/ 195977 w 6006665"/>
                  <a:gd name="connsiteY462" fmla="*/ 2424719 h 3006470"/>
                  <a:gd name="connsiteX463" fmla="*/ 184968 w 6006665"/>
                  <a:gd name="connsiteY463" fmla="*/ 2421574 h 3006470"/>
                  <a:gd name="connsiteX464" fmla="*/ 184070 w 6006665"/>
                  <a:gd name="connsiteY464" fmla="*/ 2424719 h 3006470"/>
                  <a:gd name="connsiteX465" fmla="*/ 168163 w 6006665"/>
                  <a:gd name="connsiteY465" fmla="*/ 2420174 h 3006470"/>
                  <a:gd name="connsiteX466" fmla="*/ 156800 w 6006665"/>
                  <a:gd name="connsiteY466" fmla="*/ 2381542 h 3006470"/>
                  <a:gd name="connsiteX467" fmla="*/ 152255 w 6006665"/>
                  <a:gd name="connsiteY467" fmla="*/ 2365635 h 3006470"/>
                  <a:gd name="connsiteX468" fmla="*/ 156800 w 6006665"/>
                  <a:gd name="connsiteY468" fmla="*/ 2361090 h 3006470"/>
                  <a:gd name="connsiteX469" fmla="*/ 168707 w 6006665"/>
                  <a:gd name="connsiteY469" fmla="*/ 2361090 h 3006470"/>
                  <a:gd name="connsiteX470" fmla="*/ 188615 w 6006665"/>
                  <a:gd name="connsiteY470" fmla="*/ 2361090 h 3006470"/>
                  <a:gd name="connsiteX471" fmla="*/ 199977 w 6006665"/>
                  <a:gd name="connsiteY471" fmla="*/ 2349728 h 3006470"/>
                  <a:gd name="connsiteX472" fmla="*/ 188615 w 6006665"/>
                  <a:gd name="connsiteY472" fmla="*/ 2327003 h 3006470"/>
                  <a:gd name="connsiteX473" fmla="*/ 168163 w 6006665"/>
                  <a:gd name="connsiteY473" fmla="*/ 2317914 h 3006470"/>
                  <a:gd name="connsiteX474" fmla="*/ 168163 w 6006665"/>
                  <a:gd name="connsiteY474" fmla="*/ 2311096 h 3006470"/>
                  <a:gd name="connsiteX475" fmla="*/ 152255 w 6006665"/>
                  <a:gd name="connsiteY475" fmla="*/ 2295189 h 3006470"/>
                  <a:gd name="connsiteX476" fmla="*/ 129531 w 6006665"/>
                  <a:gd name="connsiteY476" fmla="*/ 2258829 h 3006470"/>
                  <a:gd name="connsiteX477" fmla="*/ 140893 w 6006665"/>
                  <a:gd name="connsiteY477" fmla="*/ 2236105 h 3006470"/>
                  <a:gd name="connsiteX478" fmla="*/ 136348 w 6006665"/>
                  <a:gd name="connsiteY478" fmla="*/ 2208835 h 3006470"/>
                  <a:gd name="connsiteX479" fmla="*/ 103789 w 6006665"/>
                  <a:gd name="connsiteY479" fmla="*/ 2195428 h 3006470"/>
                  <a:gd name="connsiteX480" fmla="*/ 93716 w 6006665"/>
                  <a:gd name="connsiteY480" fmla="*/ 2199745 h 3006470"/>
                  <a:gd name="connsiteX481" fmla="*/ 91868 w 6006665"/>
                  <a:gd name="connsiteY481" fmla="*/ 2195434 h 3006470"/>
                  <a:gd name="connsiteX482" fmla="*/ 81809 w 6006665"/>
                  <a:gd name="connsiteY482" fmla="*/ 2199745 h 3006470"/>
                  <a:gd name="connsiteX483" fmla="*/ 74992 w 6006665"/>
                  <a:gd name="connsiteY483" fmla="*/ 2183838 h 3006470"/>
                  <a:gd name="connsiteX484" fmla="*/ 34087 w 6006665"/>
                  <a:gd name="connsiteY484" fmla="*/ 2172476 h 3006470"/>
                  <a:gd name="connsiteX485" fmla="*/ 22725 w 6006665"/>
                  <a:gd name="connsiteY485" fmla="*/ 2129299 h 3006470"/>
                  <a:gd name="connsiteX486" fmla="*/ 22725 w 6006665"/>
                  <a:gd name="connsiteY486" fmla="*/ 2097484 h 3006470"/>
                  <a:gd name="connsiteX487" fmla="*/ 0 w 6006665"/>
                  <a:gd name="connsiteY487" fmla="*/ 2081577 h 3006470"/>
                  <a:gd name="connsiteX488" fmla="*/ 15907 w 6006665"/>
                  <a:gd name="connsiteY488" fmla="*/ 2058853 h 3006470"/>
                  <a:gd name="connsiteX489" fmla="*/ 6818 w 6006665"/>
                  <a:gd name="connsiteY489" fmla="*/ 1995224 h 3006470"/>
                  <a:gd name="connsiteX490" fmla="*/ 34087 w 6006665"/>
                  <a:gd name="connsiteY490" fmla="*/ 1952047 h 3006470"/>
                  <a:gd name="connsiteX491" fmla="*/ 27270 w 6006665"/>
                  <a:gd name="connsiteY491" fmla="*/ 1940685 h 3006470"/>
                  <a:gd name="connsiteX492" fmla="*/ 88743 w 6006665"/>
                  <a:gd name="connsiteY492" fmla="*/ 1895954 h 3006470"/>
                  <a:gd name="connsiteX493" fmla="*/ 27270 w 6006665"/>
                  <a:gd name="connsiteY493" fmla="*/ 1865693 h 3006470"/>
                  <a:gd name="connsiteX494" fmla="*/ 79805 w 6006665"/>
                  <a:gd name="connsiteY494" fmla="*/ 1774684 h 3006470"/>
                  <a:gd name="connsiteX495" fmla="*/ 128972 w 6006665"/>
                  <a:gd name="connsiteY495" fmla="*/ 1737302 h 3006470"/>
                  <a:gd name="connsiteX496" fmla="*/ 162900 w 6006665"/>
                  <a:gd name="connsiteY496" fmla="*/ 1645034 h 3006470"/>
                  <a:gd name="connsiteX497" fmla="*/ 102261 w 6006665"/>
                  <a:gd name="connsiteY497" fmla="*/ 1629357 h 3006470"/>
                  <a:gd name="connsiteX498" fmla="*/ 118168 w 6006665"/>
                  <a:gd name="connsiteY498" fmla="*/ 1574818 h 3006470"/>
                  <a:gd name="connsiteX499" fmla="*/ 86354 w 6006665"/>
                  <a:gd name="connsiteY499" fmla="*/ 1511189 h 3006470"/>
                  <a:gd name="connsiteX500" fmla="*/ 109078 w 6006665"/>
                  <a:gd name="connsiteY500" fmla="*/ 1436197 h 3006470"/>
                  <a:gd name="connsiteX501" fmla="*/ 70447 w 6006665"/>
                  <a:gd name="connsiteY501" fmla="*/ 1333936 h 3006470"/>
                  <a:gd name="connsiteX502" fmla="*/ 102261 w 6006665"/>
                  <a:gd name="connsiteY502" fmla="*/ 1263490 h 3006470"/>
                  <a:gd name="connsiteX503" fmla="*/ 43177 w 6006665"/>
                  <a:gd name="connsiteY503" fmla="*/ 1197589 h 3006470"/>
                  <a:gd name="connsiteX504" fmla="*/ 49994 w 6006665"/>
                  <a:gd name="connsiteY504" fmla="*/ 1122597 h 3006470"/>
                  <a:gd name="connsiteX505" fmla="*/ 81809 w 6006665"/>
                  <a:gd name="connsiteY505" fmla="*/ 1118052 h 3006470"/>
                  <a:gd name="connsiteX506" fmla="*/ 145438 w 6006665"/>
                  <a:gd name="connsiteY506" fmla="*/ 1074876 h 3006470"/>
                  <a:gd name="connsiteX507" fmla="*/ 184070 w 6006665"/>
                  <a:gd name="connsiteY507" fmla="*/ 1036244 h 3006470"/>
                  <a:gd name="connsiteX508" fmla="*/ 189699 w 6006665"/>
                  <a:gd name="connsiteY508" fmla="*/ 1042522 h 3006470"/>
                  <a:gd name="connsiteX509" fmla="*/ 195977 w 6006665"/>
                  <a:gd name="connsiteY509" fmla="*/ 1036244 h 3006470"/>
                  <a:gd name="connsiteX510" fmla="*/ 255061 w 6006665"/>
                  <a:gd name="connsiteY510" fmla="*/ 1102145 h 3006470"/>
                  <a:gd name="connsiteX511" fmla="*/ 350504 w 6006665"/>
                  <a:gd name="connsiteY511" fmla="*/ 1122597 h 3006470"/>
                  <a:gd name="connsiteX512" fmla="*/ 454806 w 6006665"/>
                  <a:gd name="connsiteY512" fmla="*/ 1205729 h 3006470"/>
                  <a:gd name="connsiteX513" fmla="*/ 486621 w 6006665"/>
                  <a:gd name="connsiteY513" fmla="*/ 1283942 h 3006470"/>
                  <a:gd name="connsiteX514" fmla="*/ 523211 w 6006665"/>
                  <a:gd name="connsiteY514" fmla="*/ 1343026 h 3006470"/>
                  <a:gd name="connsiteX515" fmla="*/ 486852 w 6006665"/>
                  <a:gd name="connsiteY515" fmla="*/ 1397565 h 3006470"/>
                  <a:gd name="connsiteX516" fmla="*/ 420951 w 6006665"/>
                  <a:gd name="connsiteY516" fmla="*/ 1418018 h 3006470"/>
                  <a:gd name="connsiteX517" fmla="*/ 415909 w 6006665"/>
                  <a:gd name="connsiteY517" fmla="*/ 1415887 h 3006470"/>
                  <a:gd name="connsiteX518" fmla="*/ 409044 w 6006665"/>
                  <a:gd name="connsiteY518" fmla="*/ 1418018 h 3006470"/>
                  <a:gd name="connsiteX519" fmla="*/ 252950 w 6006665"/>
                  <a:gd name="connsiteY519" fmla="*/ 1352062 h 3006470"/>
                  <a:gd name="connsiteX520" fmla="*/ 268926 w 6006665"/>
                  <a:gd name="connsiteY520" fmla="*/ 1346738 h 3006470"/>
                  <a:gd name="connsiteX521" fmla="*/ 291420 w 6006665"/>
                  <a:gd name="connsiteY521" fmla="*/ 1429380 h 3006470"/>
                  <a:gd name="connsiteX522" fmla="*/ 291420 w 6006665"/>
                  <a:gd name="connsiteY522" fmla="*/ 1468012 h 3006470"/>
                  <a:gd name="connsiteX523" fmla="*/ 298238 w 6006665"/>
                  <a:gd name="connsiteY523" fmla="*/ 1554366 h 3006470"/>
                  <a:gd name="connsiteX524" fmla="*/ 345959 w 6006665"/>
                  <a:gd name="connsiteY524" fmla="*/ 1586180 h 3006470"/>
                  <a:gd name="connsiteX525" fmla="*/ 362087 w 6006665"/>
                  <a:gd name="connsiteY525" fmla="*/ 1595588 h 3006470"/>
                  <a:gd name="connsiteX526" fmla="*/ 365867 w 6006665"/>
                  <a:gd name="connsiteY526" fmla="*/ 1563455 h 3006470"/>
                  <a:gd name="connsiteX527" fmla="*/ 345415 w 6006665"/>
                  <a:gd name="connsiteY527" fmla="*/ 1527096 h 3006470"/>
                  <a:gd name="connsiteX528" fmla="*/ 365867 w 6006665"/>
                  <a:gd name="connsiteY528" fmla="*/ 1495281 h 3006470"/>
                  <a:gd name="connsiteX529" fmla="*/ 374560 w 6006665"/>
                  <a:gd name="connsiteY529" fmla="*/ 1500280 h 3006470"/>
                  <a:gd name="connsiteX530" fmla="*/ 377774 w 6006665"/>
                  <a:gd name="connsiteY530" fmla="*/ 1495281 h 3006470"/>
                  <a:gd name="connsiteX531" fmla="*/ 461933 w 6006665"/>
                  <a:gd name="connsiteY531" fmla="*/ 1543673 h 3006470"/>
                  <a:gd name="connsiteX532" fmla="*/ 484035 w 6006665"/>
                  <a:gd name="connsiteY532" fmla="*/ 1527096 h 3006470"/>
                  <a:gd name="connsiteX533" fmla="*/ 463583 w 6006665"/>
                  <a:gd name="connsiteY533" fmla="*/ 1461194 h 3006470"/>
                  <a:gd name="connsiteX534" fmla="*/ 549936 w 6006665"/>
                  <a:gd name="connsiteY534" fmla="*/ 1374841 h 3006470"/>
                  <a:gd name="connsiteX535" fmla="*/ 559742 w 6006665"/>
                  <a:gd name="connsiteY535" fmla="*/ 1376942 h 3006470"/>
                  <a:gd name="connsiteX536" fmla="*/ 561843 w 6006665"/>
                  <a:gd name="connsiteY536" fmla="*/ 1374841 h 3006470"/>
                  <a:gd name="connsiteX537" fmla="*/ 593658 w 6006665"/>
                  <a:gd name="connsiteY537" fmla="*/ 1381658 h 3006470"/>
                  <a:gd name="connsiteX538" fmla="*/ 620945 w 6006665"/>
                  <a:gd name="connsiteY538" fmla="*/ 1405535 h 3006470"/>
                  <a:gd name="connsiteX539" fmla="*/ 640835 w 6006665"/>
                  <a:gd name="connsiteY539" fmla="*/ 1349844 h 3006470"/>
                  <a:gd name="connsiteX540" fmla="*/ 609020 w 6006665"/>
                  <a:gd name="connsiteY540" fmla="*/ 1295305 h 3006470"/>
                  <a:gd name="connsiteX541" fmla="*/ 624928 w 6006665"/>
                  <a:gd name="connsiteY541" fmla="*/ 1236221 h 3006470"/>
                  <a:gd name="connsiteX542" fmla="*/ 597658 w 6006665"/>
                  <a:gd name="connsiteY542" fmla="*/ 1177136 h 3006470"/>
                  <a:gd name="connsiteX543" fmla="*/ 611562 w 6006665"/>
                  <a:gd name="connsiteY543" fmla="*/ 1181462 h 3006470"/>
                  <a:gd name="connsiteX544" fmla="*/ 609565 w 6006665"/>
                  <a:gd name="connsiteY544" fmla="*/ 1177136 h 3006470"/>
                  <a:gd name="connsiteX545" fmla="*/ 711826 w 6006665"/>
                  <a:gd name="connsiteY545" fmla="*/ 1208951 h 3006470"/>
                  <a:gd name="connsiteX546" fmla="*/ 732278 w 6006665"/>
                  <a:gd name="connsiteY546" fmla="*/ 1263490 h 3006470"/>
                  <a:gd name="connsiteX547" fmla="*/ 684556 w 6006665"/>
                  <a:gd name="connsiteY547" fmla="*/ 1274852 h 3006470"/>
                  <a:gd name="connsiteX548" fmla="*/ 684556 w 6006665"/>
                  <a:gd name="connsiteY548" fmla="*/ 1327119 h 3006470"/>
                  <a:gd name="connsiteX549" fmla="*/ 713309 w 6006665"/>
                  <a:gd name="connsiteY549" fmla="*/ 1355872 h 3006470"/>
                  <a:gd name="connsiteX550" fmla="*/ 763548 w 6006665"/>
                  <a:gd name="connsiteY550" fmla="*/ 1338481 h 3006470"/>
                  <a:gd name="connsiteX551" fmla="*/ 770365 w 6006665"/>
                  <a:gd name="connsiteY551" fmla="*/ 1279397 h 3006470"/>
                  <a:gd name="connsiteX552" fmla="*/ 845357 w 6006665"/>
                  <a:gd name="connsiteY552" fmla="*/ 1188761 h 3006470"/>
                  <a:gd name="connsiteX553" fmla="*/ 917728 w 6006665"/>
                  <a:gd name="connsiteY553" fmla="*/ 1145322 h 3006470"/>
                  <a:gd name="connsiteX554" fmla="*/ 918194 w 6006665"/>
                  <a:gd name="connsiteY554" fmla="*/ 1198147 h 3006470"/>
                  <a:gd name="connsiteX555" fmla="*/ 975937 w 6006665"/>
                  <a:gd name="connsiteY555" fmla="*/ 1115283 h 3006470"/>
                  <a:gd name="connsiteX556" fmla="*/ 1074397 w 6006665"/>
                  <a:gd name="connsiteY556" fmla="*/ 1141283 h 3006470"/>
                  <a:gd name="connsiteX557" fmla="*/ 979977 w 6006665"/>
                  <a:gd name="connsiteY557" fmla="*/ 1213496 h 3006470"/>
                  <a:gd name="connsiteX558" fmla="*/ 1012666 w 6006665"/>
                  <a:gd name="connsiteY558" fmla="*/ 1218657 h 3006470"/>
                  <a:gd name="connsiteX559" fmla="*/ 1038516 w 6006665"/>
                  <a:gd name="connsiteY559" fmla="*/ 1188499 h 3006470"/>
                  <a:gd name="connsiteX560" fmla="*/ 1050423 w 6006665"/>
                  <a:gd name="connsiteY560" fmla="*/ 1188499 h 3006470"/>
                  <a:gd name="connsiteX561" fmla="*/ 1108962 w 6006665"/>
                  <a:gd name="connsiteY561" fmla="*/ 1188499 h 3006470"/>
                  <a:gd name="connsiteX562" fmla="*/ 1161229 w 6006665"/>
                  <a:gd name="connsiteY562" fmla="*/ 1145322 h 3006470"/>
                  <a:gd name="connsiteX563" fmla="*/ 1165711 w 6006665"/>
                  <a:gd name="connsiteY563" fmla="*/ 1151456 h 3006470"/>
                  <a:gd name="connsiteX564" fmla="*/ 1160939 w 6006665"/>
                  <a:gd name="connsiteY564" fmla="*/ 1169715 h 3006470"/>
                  <a:gd name="connsiteX565" fmla="*/ 1210035 w 6006665"/>
                  <a:gd name="connsiteY565" fmla="*/ 1195815 h 3006470"/>
                  <a:gd name="connsiteX566" fmla="*/ 1247583 w 6006665"/>
                  <a:gd name="connsiteY566" fmla="*/ 1138505 h 3006470"/>
                  <a:gd name="connsiteX567" fmla="*/ 1211223 w 6006665"/>
                  <a:gd name="connsiteY567" fmla="*/ 1079421 h 3006470"/>
                  <a:gd name="connsiteX568" fmla="*/ 1227130 w 6006665"/>
                  <a:gd name="connsiteY568" fmla="*/ 1043061 h 3006470"/>
                  <a:gd name="connsiteX569" fmla="*/ 1237665 w 6006665"/>
                  <a:gd name="connsiteY569" fmla="*/ 1046199 h 3006470"/>
                  <a:gd name="connsiteX570" fmla="*/ 1251910 w 6006665"/>
                  <a:gd name="connsiteY570" fmla="*/ 1017311 h 3006470"/>
                  <a:gd name="connsiteX571" fmla="*/ 1345843 w 6006665"/>
                  <a:gd name="connsiteY571" fmla="*/ 1074876 h 3006470"/>
                  <a:gd name="connsiteX572" fmla="*/ 1400382 w 6006665"/>
                  <a:gd name="connsiteY572" fmla="*/ 1106690 h 3006470"/>
                  <a:gd name="connsiteX573" fmla="*/ 1519756 w 6006665"/>
                  <a:gd name="connsiteY573" fmla="*/ 1213274 h 3006470"/>
                  <a:gd name="connsiteX574" fmla="*/ 1543003 w 6006665"/>
                  <a:gd name="connsiteY574" fmla="*/ 1172592 h 3006470"/>
                  <a:gd name="connsiteX575" fmla="*/ 1506643 w 6006665"/>
                  <a:gd name="connsiteY575" fmla="*/ 1118052 h 3006470"/>
                  <a:gd name="connsiteX576" fmla="*/ 1506643 w 6006665"/>
                  <a:gd name="connsiteY576" fmla="*/ 1095328 h 3006470"/>
                  <a:gd name="connsiteX577" fmla="*/ 1463467 w 6006665"/>
                  <a:gd name="connsiteY577" fmla="*/ 1086238 h 3006470"/>
                  <a:gd name="connsiteX578" fmla="*/ 1472556 w 6006665"/>
                  <a:gd name="connsiteY578" fmla="*/ 1036244 h 3006470"/>
                  <a:gd name="connsiteX579" fmla="*/ 1452104 w 6006665"/>
                  <a:gd name="connsiteY579" fmla="*/ 949890 h 3006470"/>
                  <a:gd name="connsiteX580" fmla="*/ 1439230 w 6006665"/>
                  <a:gd name="connsiteY580" fmla="*/ 900656 h 3006470"/>
                  <a:gd name="connsiteX581" fmla="*/ 1496803 w 6006665"/>
                  <a:gd name="connsiteY581" fmla="*/ 806980 h 3006470"/>
                  <a:gd name="connsiteX582" fmla="*/ 1543003 w 6006665"/>
                  <a:gd name="connsiteY582" fmla="*/ 697647 h 3006470"/>
                  <a:gd name="connsiteX583" fmla="*/ 1570272 w 6006665"/>
                  <a:gd name="connsiteY583" fmla="*/ 677194 h 3006470"/>
                  <a:gd name="connsiteX584" fmla="*/ 1578688 w 6006665"/>
                  <a:gd name="connsiteY584" fmla="*/ 679813 h 3006470"/>
                  <a:gd name="connsiteX585" fmla="*/ 1620802 w 6006665"/>
                  <a:gd name="connsiteY585" fmla="*/ 660028 h 3006470"/>
                  <a:gd name="connsiteX586" fmla="*/ 1684440 w 6006665"/>
                  <a:gd name="connsiteY586" fmla="*/ 709009 h 3006470"/>
                  <a:gd name="connsiteX587" fmla="*/ 1688985 w 6006665"/>
                  <a:gd name="connsiteY587" fmla="*/ 779455 h 3006470"/>
                  <a:gd name="connsiteX588" fmla="*/ 1652625 w 6006665"/>
                  <a:gd name="connsiteY588" fmla="*/ 870354 h 3006470"/>
                  <a:gd name="connsiteX589" fmla="*/ 1679895 w 6006665"/>
                  <a:gd name="connsiteY589" fmla="*/ 908986 h 3006470"/>
                  <a:gd name="connsiteX590" fmla="*/ 1688985 w 6006665"/>
                  <a:gd name="connsiteY590" fmla="*/ 983977 h 3006470"/>
                  <a:gd name="connsiteX591" fmla="*/ 1679895 w 6006665"/>
                  <a:gd name="connsiteY591" fmla="*/ 1129415 h 3006470"/>
                  <a:gd name="connsiteX592" fmla="*/ 1723072 w 6006665"/>
                  <a:gd name="connsiteY592" fmla="*/ 1193044 h 3006470"/>
                  <a:gd name="connsiteX593" fmla="*/ 1704892 w 6006665"/>
                  <a:gd name="connsiteY593" fmla="*/ 1256673 h 3006470"/>
                  <a:gd name="connsiteX594" fmla="*/ 1636718 w 6006665"/>
                  <a:gd name="connsiteY594" fmla="*/ 1393021 h 3006470"/>
                  <a:gd name="connsiteX595" fmla="*/ 1662494 w 6006665"/>
                  <a:gd name="connsiteY595" fmla="*/ 1399465 h 3006470"/>
                  <a:gd name="connsiteX596" fmla="*/ 1677078 w 6006665"/>
                  <a:gd name="connsiteY596" fmla="*/ 1370296 h 3006470"/>
                  <a:gd name="connsiteX597" fmla="*/ 1720255 w 6006665"/>
                  <a:gd name="connsiteY597" fmla="*/ 1349844 h 3006470"/>
                  <a:gd name="connsiteX598" fmla="*/ 1731617 w 6006665"/>
                  <a:gd name="connsiteY598" fmla="*/ 1299850 h 3006470"/>
                  <a:gd name="connsiteX599" fmla="*/ 1758887 w 6006665"/>
                  <a:gd name="connsiteY599" fmla="*/ 1256673 h 3006470"/>
                  <a:gd name="connsiteX600" fmla="*/ 1760555 w 6006665"/>
                  <a:gd name="connsiteY600" fmla="*/ 1191490 h 3006470"/>
                  <a:gd name="connsiteX601" fmla="*/ 1758886 w 6006665"/>
                  <a:gd name="connsiteY601" fmla="*/ 1085173 h 3006470"/>
                  <a:gd name="connsiteX602" fmla="*/ 1923055 w 6006665"/>
                  <a:gd name="connsiteY602" fmla="*/ 1122597 h 3006470"/>
                  <a:gd name="connsiteX603" fmla="*/ 1887300 w 6006665"/>
                  <a:gd name="connsiteY603" fmla="*/ 1070329 h 3006470"/>
                  <a:gd name="connsiteX604" fmla="*/ 1785604 w 6006665"/>
                  <a:gd name="connsiteY604" fmla="*/ 1036860 h 3006470"/>
                  <a:gd name="connsiteX605" fmla="*/ 1736162 w 6006665"/>
                  <a:gd name="connsiteY605" fmla="*/ 961252 h 3006470"/>
                  <a:gd name="connsiteX606" fmla="*/ 1688440 w 6006665"/>
                  <a:gd name="connsiteY606" fmla="*/ 865809 h 3006470"/>
                  <a:gd name="connsiteX607" fmla="*/ 1752069 w 6006665"/>
                  <a:gd name="connsiteY607" fmla="*/ 788545 h 3006470"/>
                  <a:gd name="connsiteX608" fmla="*/ 1747524 w 6006665"/>
                  <a:gd name="connsiteY608" fmla="*/ 704464 h 3006470"/>
                  <a:gd name="connsiteX609" fmla="*/ 1763431 w 6006665"/>
                  <a:gd name="connsiteY609" fmla="*/ 697647 h 3006470"/>
                  <a:gd name="connsiteX610" fmla="*/ 1764877 w 6006665"/>
                  <a:gd name="connsiteY610" fmla="*/ 702130 h 3006470"/>
                  <a:gd name="connsiteX611" fmla="*/ 1775339 w 6006665"/>
                  <a:gd name="connsiteY611" fmla="*/ 697647 h 3006470"/>
                  <a:gd name="connsiteX612" fmla="*/ 1798063 w 6006665"/>
                  <a:gd name="connsiteY612" fmla="*/ 768093 h 3006470"/>
                  <a:gd name="connsiteX613" fmla="*/ 1791454 w 6006665"/>
                  <a:gd name="connsiteY613" fmla="*/ 815304 h 3006470"/>
                  <a:gd name="connsiteX614" fmla="*/ 1854330 w 6006665"/>
                  <a:gd name="connsiteY614" fmla="*/ 772638 h 3006470"/>
                  <a:gd name="connsiteX615" fmla="*/ 1931594 w 6006665"/>
                  <a:gd name="connsiteY615" fmla="*/ 763548 h 3006470"/>
                  <a:gd name="connsiteX616" fmla="*/ 1932772 w 6006665"/>
                  <a:gd name="connsiteY616" fmla="*/ 764810 h 3006470"/>
                  <a:gd name="connsiteX617" fmla="*/ 1949600 w 6006665"/>
                  <a:gd name="connsiteY617" fmla="*/ 800138 h 3006470"/>
                  <a:gd name="connsiteX618" fmla="*/ 2061788 w 6006665"/>
                  <a:gd name="connsiteY618" fmla="*/ 891155 h 3006470"/>
                  <a:gd name="connsiteX619" fmla="*/ 1987802 w 6006665"/>
                  <a:gd name="connsiteY619" fmla="*/ 736278 h 3006470"/>
                  <a:gd name="connsiteX620" fmla="*/ 1963408 w 6006665"/>
                  <a:gd name="connsiteY620" fmla="*/ 595386 h 3006470"/>
                  <a:gd name="connsiteX621" fmla="*/ 2027037 w 6006665"/>
                  <a:gd name="connsiteY621" fmla="*/ 574934 h 3006470"/>
                  <a:gd name="connsiteX622" fmla="*/ 2037269 w 6006665"/>
                  <a:gd name="connsiteY622" fmla="*/ 575472 h 3006470"/>
                  <a:gd name="connsiteX623" fmla="*/ 2038944 w 6006665"/>
                  <a:gd name="connsiteY623" fmla="*/ 574934 h 3006470"/>
                  <a:gd name="connsiteX624" fmla="*/ 2115414 w 6006665"/>
                  <a:gd name="connsiteY624" fmla="*/ 578958 h 3006470"/>
                  <a:gd name="connsiteX625" fmla="*/ 2167179 w 6006665"/>
                  <a:gd name="connsiteY625" fmla="*/ 554733 h 3006470"/>
                  <a:gd name="connsiteX626" fmla="*/ 2146473 w 6006665"/>
                  <a:gd name="connsiteY626" fmla="*/ 488832 h 3006470"/>
                  <a:gd name="connsiteX627" fmla="*/ 2169957 w 6006665"/>
                  <a:gd name="connsiteY627" fmla="*/ 449431 h 3006470"/>
                  <a:gd name="connsiteX628" fmla="*/ 2264632 w 6006665"/>
                  <a:gd name="connsiteY628" fmla="*/ 393389 h 3006470"/>
                  <a:gd name="connsiteX629" fmla="*/ 2317913 w 6006665"/>
                  <a:gd name="connsiteY629" fmla="*/ 322690 h 3006470"/>
                  <a:gd name="connsiteX630" fmla="*/ 2385841 w 6006665"/>
                  <a:gd name="connsiteY630" fmla="*/ 343134 h 3006470"/>
                  <a:gd name="connsiteX631" fmla="*/ 2429263 w 6006665"/>
                  <a:gd name="connsiteY631" fmla="*/ 263606 h 3006470"/>
                  <a:gd name="connsiteX632" fmla="*/ 2526979 w 6006665"/>
                  <a:gd name="connsiteY632" fmla="*/ 252244 h 3006470"/>
                  <a:gd name="connsiteX633" fmla="*/ 2528058 w 6006665"/>
                  <a:gd name="connsiteY633" fmla="*/ 253503 h 3006470"/>
                  <a:gd name="connsiteX634" fmla="*/ 2538886 w 6006665"/>
                  <a:gd name="connsiteY634" fmla="*/ 252244 h 3006470"/>
                  <a:gd name="connsiteX635" fmla="*/ 2560820 w 6006665"/>
                  <a:gd name="connsiteY635" fmla="*/ 277833 h 3006470"/>
                  <a:gd name="connsiteX636" fmla="*/ 2640602 w 6006665"/>
                  <a:gd name="connsiteY636" fmla="*/ 202249 h 3006470"/>
                  <a:gd name="connsiteX637" fmla="*/ 2652509 w 6006665"/>
                  <a:gd name="connsiteY637" fmla="*/ 202249 h 3006470"/>
                  <a:gd name="connsiteX638" fmla="*/ 2704231 w 6006665"/>
                  <a:gd name="connsiteY638" fmla="*/ 202249 h 3006470"/>
                  <a:gd name="connsiteX639" fmla="*/ 2715593 w 6006665"/>
                  <a:gd name="connsiteY63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4995851 w 6006665"/>
                  <a:gd name="connsiteY150" fmla="*/ 212362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36431 w 6006665"/>
                  <a:gd name="connsiteY156" fmla="*/ 2257317 h 3006470"/>
                  <a:gd name="connsiteX157" fmla="*/ 4909065 w 6006665"/>
                  <a:gd name="connsiteY157" fmla="*/ 2286099 h 3006470"/>
                  <a:gd name="connsiteX158" fmla="*/ 4888894 w 6006665"/>
                  <a:gd name="connsiteY158" fmla="*/ 2325649 h 3006470"/>
                  <a:gd name="connsiteX159" fmla="*/ 4897703 w 6006665"/>
                  <a:gd name="connsiteY159" fmla="*/ 2354273 h 3006470"/>
                  <a:gd name="connsiteX160" fmla="*/ 4871068 w 6006665"/>
                  <a:gd name="connsiteY160" fmla="*/ 2349418 h 3006470"/>
                  <a:gd name="connsiteX161" fmla="*/ 4845437 w 6006665"/>
                  <a:gd name="connsiteY161" fmla="*/ 2370180 h 3006470"/>
                  <a:gd name="connsiteX162" fmla="*/ 4832445 w 6006665"/>
                  <a:gd name="connsiteY162" fmla="*/ 2399924 h 3006470"/>
                  <a:gd name="connsiteX163" fmla="*/ 4834074 w 6006665"/>
                  <a:gd name="connsiteY163" fmla="*/ 2429264 h 3006470"/>
                  <a:gd name="connsiteX164" fmla="*/ 4799765 w 6006665"/>
                  <a:gd name="connsiteY164" fmla="*/ 2441518 h 3006470"/>
                  <a:gd name="connsiteX165" fmla="*/ 4779535 w 6006665"/>
                  <a:gd name="connsiteY165" fmla="*/ 2488348 h 3006470"/>
                  <a:gd name="connsiteX166" fmla="*/ 4777225 w 6006665"/>
                  <a:gd name="connsiteY166" fmla="*/ 2477952 h 3006470"/>
                  <a:gd name="connsiteX167" fmla="*/ 4767628 w 6006665"/>
                  <a:gd name="connsiteY167" fmla="*/ 2488348 h 3006470"/>
                  <a:gd name="connsiteX168" fmla="*/ 4758538 w 6006665"/>
                  <a:gd name="connsiteY168" fmla="*/ 2447444 h 3006470"/>
                  <a:gd name="connsiteX169" fmla="*/ 4722519 w 6006665"/>
                  <a:gd name="connsiteY169" fmla="*/ 2405867 h 3006470"/>
                  <a:gd name="connsiteX170" fmla="*/ 4699942 w 6006665"/>
                  <a:gd name="connsiteY170" fmla="*/ 2348893 h 3006470"/>
                  <a:gd name="connsiteX171" fmla="*/ 4695779 w 6006665"/>
                  <a:gd name="connsiteY171" fmla="*/ 2287026 h 3006470"/>
                  <a:gd name="connsiteX172" fmla="*/ 4715361 w 6006665"/>
                  <a:gd name="connsiteY172" fmla="*/ 2220198 h 3006470"/>
                  <a:gd name="connsiteX173" fmla="*/ 4767709 w 6006665"/>
                  <a:gd name="connsiteY173" fmla="*/ 2171157 h 3006470"/>
                  <a:gd name="connsiteX174" fmla="*/ 4735813 w 6006665"/>
                  <a:gd name="connsiteY174" fmla="*/ 2129299 h 3006470"/>
                  <a:gd name="connsiteX175" fmla="*/ 4767628 w 6006665"/>
                  <a:gd name="connsiteY175" fmla="*/ 2086122 h 3006470"/>
                  <a:gd name="connsiteX176" fmla="*/ 4767628 w 6006665"/>
                  <a:gd name="connsiteY176" fmla="*/ 2058853 h 3006470"/>
                  <a:gd name="connsiteX177" fmla="*/ 4826712 w 6006665"/>
                  <a:gd name="connsiteY177" fmla="*/ 2042945 h 3006470"/>
                  <a:gd name="connsiteX178" fmla="*/ 4892613 w 6006665"/>
                  <a:gd name="connsiteY178" fmla="*/ 1952047 h 3006470"/>
                  <a:gd name="connsiteX179" fmla="*/ 4956243 w 6006665"/>
                  <a:gd name="connsiteY179" fmla="*/ 1877056 h 3006470"/>
                  <a:gd name="connsiteX180" fmla="*/ 5022143 w 6006665"/>
                  <a:gd name="connsiteY180" fmla="*/ 1817971 h 3006470"/>
                  <a:gd name="connsiteX181" fmla="*/ 5037446 w 6006665"/>
                  <a:gd name="connsiteY181" fmla="*/ 1743333 h 3006470"/>
                  <a:gd name="connsiteX182" fmla="*/ 5064184 w 6006665"/>
                  <a:gd name="connsiteY182" fmla="*/ 1731449 h 3006470"/>
                  <a:gd name="connsiteX183" fmla="*/ 5046694 w 6006665"/>
                  <a:gd name="connsiteY183" fmla="*/ 1710844 h 3006470"/>
                  <a:gd name="connsiteX184" fmla="*/ 5015871 w 6006665"/>
                  <a:gd name="connsiteY184" fmla="*/ 1715711 h 3006470"/>
                  <a:gd name="connsiteX185" fmla="*/ 4995419 w 6006665"/>
                  <a:gd name="connsiteY185" fmla="*/ 1779340 h 3006470"/>
                  <a:gd name="connsiteX186" fmla="*/ 4904521 w 6006665"/>
                  <a:gd name="connsiteY186" fmla="*/ 1865693 h 3006470"/>
                  <a:gd name="connsiteX187" fmla="*/ 4901708 w 6006665"/>
                  <a:gd name="connsiteY187" fmla="*/ 1857053 h 3006470"/>
                  <a:gd name="connsiteX188" fmla="*/ 4892613 w 6006665"/>
                  <a:gd name="connsiteY188" fmla="*/ 1865693 h 3006470"/>
                  <a:gd name="connsiteX189" fmla="*/ 4871068 w 6006665"/>
                  <a:gd name="connsiteY189" fmla="*/ 1850290 h 3006470"/>
                  <a:gd name="connsiteX190" fmla="*/ 4885925 w 6006665"/>
                  <a:gd name="connsiteY190" fmla="*/ 1808695 h 3006470"/>
                  <a:gd name="connsiteX191" fmla="*/ 4861835 w 6006665"/>
                  <a:gd name="connsiteY191" fmla="*/ 1771159 h 3006470"/>
                  <a:gd name="connsiteX192" fmla="*/ 4814619 w 6006665"/>
                  <a:gd name="connsiteY192" fmla="*/ 1767101 h 3006470"/>
                  <a:gd name="connsiteX193" fmla="*/ 4779535 w 6006665"/>
                  <a:gd name="connsiteY193" fmla="*/ 1795247 h 3006470"/>
                  <a:gd name="connsiteX194" fmla="*/ 4764113 w 6006665"/>
                  <a:gd name="connsiteY194" fmla="*/ 1832464 h 3006470"/>
                  <a:gd name="connsiteX195" fmla="*/ 4725490 w 6006665"/>
                  <a:gd name="connsiteY195" fmla="*/ 1850290 h 3006470"/>
                  <a:gd name="connsiteX196" fmla="*/ 4689838 w 6006665"/>
                  <a:gd name="connsiteY196" fmla="*/ 1882970 h 3006470"/>
                  <a:gd name="connsiteX197" fmla="*/ 4684091 w 6006665"/>
                  <a:gd name="connsiteY197" fmla="*/ 1920232 h 3006470"/>
                  <a:gd name="connsiteX198" fmla="*/ 4715906 w 6006665"/>
                  <a:gd name="connsiteY198" fmla="*/ 1967954 h 3006470"/>
                  <a:gd name="connsiteX199" fmla="*/ 4680924 w 6006665"/>
                  <a:gd name="connsiteY199" fmla="*/ 1983985 h 3006470"/>
                  <a:gd name="connsiteX200" fmla="*/ 4633398 w 6006665"/>
                  <a:gd name="connsiteY200" fmla="*/ 1971978 h 3006470"/>
                  <a:gd name="connsiteX201" fmla="*/ 4600707 w 6006665"/>
                  <a:gd name="connsiteY201" fmla="*/ 1989925 h 3006470"/>
                  <a:gd name="connsiteX202" fmla="*/ 4577285 w 6006665"/>
                  <a:gd name="connsiteY202" fmla="*/ 1988406 h 3006470"/>
                  <a:gd name="connsiteX203" fmla="*/ 4577373 w 6006665"/>
                  <a:gd name="connsiteY203" fmla="*/ 1987484 h 3006470"/>
                  <a:gd name="connsiteX204" fmla="*/ 4565379 w 6006665"/>
                  <a:gd name="connsiteY204" fmla="*/ 1988406 h 3006470"/>
                  <a:gd name="connsiteX205" fmla="*/ 4569923 w 6006665"/>
                  <a:gd name="connsiteY205" fmla="*/ 1940685 h 3006470"/>
                  <a:gd name="connsiteX206" fmla="*/ 4520081 w 6006665"/>
                  <a:gd name="connsiteY206" fmla="*/ 1931099 h 3006470"/>
                  <a:gd name="connsiteX207" fmla="*/ 4475025 w 6006665"/>
                  <a:gd name="connsiteY207" fmla="*/ 1961137 h 3006470"/>
                  <a:gd name="connsiteX208" fmla="*/ 4464394 w 6006665"/>
                  <a:gd name="connsiteY208" fmla="*/ 1960286 h 3006470"/>
                  <a:gd name="connsiteX209" fmla="*/ 4463118 w 6006665"/>
                  <a:gd name="connsiteY209" fmla="*/ 1961137 h 3006470"/>
                  <a:gd name="connsiteX210" fmla="*/ 4422448 w 6006665"/>
                  <a:gd name="connsiteY210" fmla="*/ 1927536 h 3006470"/>
                  <a:gd name="connsiteX211" fmla="*/ 4350624 w 6006665"/>
                  <a:gd name="connsiteY211" fmla="*/ 1917022 h 3006470"/>
                  <a:gd name="connsiteX212" fmla="*/ 4306579 w 6006665"/>
                  <a:gd name="connsiteY212" fmla="*/ 1945362 h 3006470"/>
                  <a:gd name="connsiteX213" fmla="*/ 4282811 w 6006665"/>
                  <a:gd name="connsiteY213" fmla="*/ 1972100 h 3006470"/>
                  <a:gd name="connsiteX214" fmla="*/ 4237290 w 6006665"/>
                  <a:gd name="connsiteY214" fmla="*/ 1993297 h 3006470"/>
                  <a:gd name="connsiteX215" fmla="*/ 4211507 w 6006665"/>
                  <a:gd name="connsiteY215" fmla="*/ 2046374 h 3006470"/>
                  <a:gd name="connsiteX216" fmla="*/ 4161046 w 6006665"/>
                  <a:gd name="connsiteY216" fmla="*/ 2105661 h 3006470"/>
                  <a:gd name="connsiteX217" fmla="*/ 4077810 w 6006665"/>
                  <a:gd name="connsiteY217" fmla="*/ 2144418 h 3006470"/>
                  <a:gd name="connsiteX218" fmla="*/ 4039187 w 6006665"/>
                  <a:gd name="connsiteY218" fmla="*/ 2203838 h 3006470"/>
                  <a:gd name="connsiteX219" fmla="*/ 3993086 w 6006665"/>
                  <a:gd name="connsiteY219" fmla="*/ 2224750 h 3006470"/>
                  <a:gd name="connsiteX220" fmla="*/ 3993215 w 6006665"/>
                  <a:gd name="connsiteY220" fmla="*/ 2264821 h 3006470"/>
                  <a:gd name="connsiteX221" fmla="*/ 4038712 w 6006665"/>
                  <a:gd name="connsiteY221" fmla="*/ 2267919 h 3006470"/>
                  <a:gd name="connsiteX222" fmla="*/ 4059164 w 6006665"/>
                  <a:gd name="connsiteY222" fmla="*/ 2311096 h 3006470"/>
                  <a:gd name="connsiteX223" fmla="*/ 4087782 w 6006665"/>
                  <a:gd name="connsiteY223" fmla="*/ 2319513 h 3006470"/>
                  <a:gd name="connsiteX224" fmla="*/ 4106341 w 6006665"/>
                  <a:gd name="connsiteY224" fmla="*/ 2290644 h 3006470"/>
                  <a:gd name="connsiteX225" fmla="*/ 4117411 w 6006665"/>
                  <a:gd name="connsiteY225" fmla="*/ 2291946 h 3006470"/>
                  <a:gd name="connsiteX226" fmla="*/ 4118248 w 6006665"/>
                  <a:gd name="connsiteY226" fmla="*/ 2290644 h 3006470"/>
                  <a:gd name="connsiteX227" fmla="*/ 4156880 w 6006665"/>
                  <a:gd name="connsiteY227" fmla="*/ 2295189 h 3006470"/>
                  <a:gd name="connsiteX228" fmla="*/ 4211419 w 6006665"/>
                  <a:gd name="connsiteY228" fmla="*/ 2365635 h 3006470"/>
                  <a:gd name="connsiteX229" fmla="*/ 4215964 w 6006665"/>
                  <a:gd name="connsiteY229" fmla="*/ 2413357 h 3006470"/>
                  <a:gd name="connsiteX230" fmla="*/ 4184149 w 6006665"/>
                  <a:gd name="connsiteY230" fmla="*/ 2472441 h 3006470"/>
                  <a:gd name="connsiteX231" fmla="*/ 4220019 w 6006665"/>
                  <a:gd name="connsiteY231" fmla="*/ 2567281 h 3006470"/>
                  <a:gd name="connsiteX232" fmla="*/ 4161425 w 6006665"/>
                  <a:gd name="connsiteY232" fmla="*/ 2629241 h 3006470"/>
                  <a:gd name="connsiteX233" fmla="*/ 4133552 w 6006665"/>
                  <a:gd name="connsiteY233" fmla="*/ 2708778 h 3006470"/>
                  <a:gd name="connsiteX234" fmla="*/ 4097796 w 6006665"/>
                  <a:gd name="connsiteY234" fmla="*/ 2747409 h 3006470"/>
                  <a:gd name="connsiteX235" fmla="*/ 4043257 w 6006665"/>
                  <a:gd name="connsiteY235" fmla="*/ 2806493 h 3006470"/>
                  <a:gd name="connsiteX236" fmla="*/ 3995535 w 6006665"/>
                  <a:gd name="connsiteY236" fmla="*/ 2865577 h 3006470"/>
                  <a:gd name="connsiteX237" fmla="*/ 3975083 w 6006665"/>
                  <a:gd name="connsiteY237" fmla="*/ 2897392 h 3006470"/>
                  <a:gd name="connsiteX238" fmla="*/ 3925089 w 6006665"/>
                  <a:gd name="connsiteY238" fmla="*/ 2924661 h 3006470"/>
                  <a:gd name="connsiteX239" fmla="*/ 3913182 w 6006665"/>
                  <a:gd name="connsiteY239" fmla="*/ 2924661 h 3006470"/>
                  <a:gd name="connsiteX240" fmla="*/ 3904637 w 6006665"/>
                  <a:gd name="connsiteY240" fmla="*/ 2924661 h 3006470"/>
                  <a:gd name="connsiteX241" fmla="*/ 3892729 w 6006665"/>
                  <a:gd name="connsiteY241" fmla="*/ 2924661 h 3006470"/>
                  <a:gd name="connsiteX242" fmla="*/ 3871063 w 6006665"/>
                  <a:gd name="connsiteY242" fmla="*/ 2908412 h 3006470"/>
                  <a:gd name="connsiteX243" fmla="*/ 3829645 w 6006665"/>
                  <a:gd name="connsiteY243" fmla="*/ 2936024 h 3006470"/>
                  <a:gd name="connsiteX244" fmla="*/ 3822828 w 6006665"/>
                  <a:gd name="connsiteY244" fmla="*/ 2956476 h 3006470"/>
                  <a:gd name="connsiteX245" fmla="*/ 3818283 w 6006665"/>
                  <a:gd name="connsiteY245" fmla="*/ 2947386 h 3006470"/>
                  <a:gd name="connsiteX246" fmla="*/ 3818283 w 6006665"/>
                  <a:gd name="connsiteY246" fmla="*/ 2935660 h 3006470"/>
                  <a:gd name="connsiteX247" fmla="*/ 3817738 w 6006665"/>
                  <a:gd name="connsiteY247" fmla="*/ 2936024 h 3006470"/>
                  <a:gd name="connsiteX248" fmla="*/ 3810921 w 6006665"/>
                  <a:gd name="connsiteY248" fmla="*/ 2956476 h 3006470"/>
                  <a:gd name="connsiteX249" fmla="*/ 3806376 w 6006665"/>
                  <a:gd name="connsiteY249" fmla="*/ 2947386 h 3006470"/>
                  <a:gd name="connsiteX250" fmla="*/ 3806376 w 6006665"/>
                  <a:gd name="connsiteY250" fmla="*/ 2920116 h 3006470"/>
                  <a:gd name="connsiteX251" fmla="*/ 3818283 w 6006665"/>
                  <a:gd name="connsiteY251" fmla="*/ 2920116 h 3006470"/>
                  <a:gd name="connsiteX252" fmla="*/ 3826828 w 6006665"/>
                  <a:gd name="connsiteY252" fmla="*/ 2920116 h 3006470"/>
                  <a:gd name="connsiteX253" fmla="*/ 3833645 w 6006665"/>
                  <a:gd name="connsiteY253" fmla="*/ 2861032 h 3006470"/>
                  <a:gd name="connsiteX254" fmla="*/ 3822283 w 6006665"/>
                  <a:gd name="connsiteY254" fmla="*/ 2817856 h 3006470"/>
                  <a:gd name="connsiteX255" fmla="*/ 3849553 w 6006665"/>
                  <a:gd name="connsiteY255" fmla="*/ 2795131 h 3006470"/>
                  <a:gd name="connsiteX256" fmla="*/ 3858814 w 6006665"/>
                  <a:gd name="connsiteY256" fmla="*/ 2797336 h 3006470"/>
                  <a:gd name="connsiteX257" fmla="*/ 3861460 w 6006665"/>
                  <a:gd name="connsiteY257" fmla="*/ 2795131 h 3006470"/>
                  <a:gd name="connsiteX258" fmla="*/ 3898487 w 6006665"/>
                  <a:gd name="connsiteY258" fmla="*/ 2803947 h 3006470"/>
                  <a:gd name="connsiteX259" fmla="*/ 3919999 w 6006665"/>
                  <a:gd name="connsiteY259" fmla="*/ 2758772 h 3006470"/>
                  <a:gd name="connsiteX260" fmla="*/ 3935906 w 6006665"/>
                  <a:gd name="connsiteY260" fmla="*/ 2699687 h 3006470"/>
                  <a:gd name="connsiteX261" fmla="*/ 3947269 w 6006665"/>
                  <a:gd name="connsiteY261" fmla="*/ 2676963 h 3006470"/>
                  <a:gd name="connsiteX262" fmla="*/ 3966292 w 6006665"/>
                  <a:gd name="connsiteY262" fmla="*/ 2632575 h 3006470"/>
                  <a:gd name="connsiteX263" fmla="*/ 3915999 w 6006665"/>
                  <a:gd name="connsiteY263" fmla="*/ 2645148 h 3006470"/>
                  <a:gd name="connsiteX264" fmla="*/ 3888729 w 6006665"/>
                  <a:gd name="connsiteY264" fmla="*/ 2667873 h 3006470"/>
                  <a:gd name="connsiteX265" fmla="*/ 3876822 w 6006665"/>
                  <a:gd name="connsiteY265" fmla="*/ 2667873 h 3006470"/>
                  <a:gd name="connsiteX266" fmla="*/ 3829645 w 6006665"/>
                  <a:gd name="connsiteY266" fmla="*/ 2667873 h 3006470"/>
                  <a:gd name="connsiteX267" fmla="*/ 3817738 w 6006665"/>
                  <a:gd name="connsiteY267" fmla="*/ 2667873 h 3006470"/>
                  <a:gd name="connsiteX268" fmla="*/ 3801831 w 6006665"/>
                  <a:gd name="connsiteY268" fmla="*/ 2613334 h 3006470"/>
                  <a:gd name="connsiteX269" fmla="*/ 3758654 w 6006665"/>
                  <a:gd name="connsiteY269" fmla="*/ 2574702 h 3006470"/>
                  <a:gd name="connsiteX270" fmla="*/ 3692753 w 6006665"/>
                  <a:gd name="connsiteY270" fmla="*/ 2558795 h 3006470"/>
                  <a:gd name="connsiteX271" fmla="*/ 3683663 w 6006665"/>
                  <a:gd name="connsiteY271" fmla="*/ 2499711 h 3006470"/>
                  <a:gd name="connsiteX272" fmla="*/ 3672301 w 6006665"/>
                  <a:gd name="connsiteY272" fmla="*/ 2467896 h 3006470"/>
                  <a:gd name="connsiteX273" fmla="*/ 3656393 w 6006665"/>
                  <a:gd name="connsiteY273" fmla="*/ 2440627 h 3006470"/>
                  <a:gd name="connsiteX274" fmla="*/ 3633669 w 6006665"/>
                  <a:gd name="connsiteY274" fmla="*/ 2381542 h 3006470"/>
                  <a:gd name="connsiteX275" fmla="*/ 3601854 w 6006665"/>
                  <a:gd name="connsiteY275" fmla="*/ 2361090 h 3006470"/>
                  <a:gd name="connsiteX276" fmla="*/ 3545995 w 6006665"/>
                  <a:gd name="connsiteY276" fmla="*/ 2339606 h 3006470"/>
                  <a:gd name="connsiteX277" fmla="*/ 3506955 w 6006665"/>
                  <a:gd name="connsiteY277" fmla="*/ 2345183 h 3006470"/>
                  <a:gd name="connsiteX278" fmla="*/ 3463779 w 6006665"/>
                  <a:gd name="connsiteY278" fmla="*/ 2354273 h 3006470"/>
                  <a:gd name="connsiteX279" fmla="*/ 3431964 w 6006665"/>
                  <a:gd name="connsiteY279" fmla="*/ 2381542 h 3006470"/>
                  <a:gd name="connsiteX280" fmla="*/ 3452416 w 6006665"/>
                  <a:gd name="connsiteY280" fmla="*/ 2397450 h 3006470"/>
                  <a:gd name="connsiteX281" fmla="*/ 3452416 w 6006665"/>
                  <a:gd name="connsiteY281" fmla="*/ 2429264 h 3006470"/>
                  <a:gd name="connsiteX282" fmla="*/ 3431964 w 6006665"/>
                  <a:gd name="connsiteY282" fmla="*/ 2451989 h 3006470"/>
                  <a:gd name="connsiteX283" fmla="*/ 3400150 w 6006665"/>
                  <a:gd name="connsiteY283" fmla="*/ 2511073 h 3006470"/>
                  <a:gd name="connsiteX284" fmla="*/ 3400150 w 6006665"/>
                  <a:gd name="connsiteY284" fmla="*/ 2538343 h 3006470"/>
                  <a:gd name="connsiteX285" fmla="*/ 3350155 w 6006665"/>
                  <a:gd name="connsiteY285" fmla="*/ 2570157 h 3006470"/>
                  <a:gd name="connsiteX286" fmla="*/ 3342342 w 6006665"/>
                  <a:gd name="connsiteY286" fmla="*/ 2567553 h 3006470"/>
                  <a:gd name="connsiteX287" fmla="*/ 3338249 w 6006665"/>
                  <a:gd name="connsiteY287" fmla="*/ 2570157 h 3006470"/>
                  <a:gd name="connsiteX288" fmla="*/ 3290527 w 6006665"/>
                  <a:gd name="connsiteY288" fmla="*/ 2554250 h 3006470"/>
                  <a:gd name="connsiteX289" fmla="*/ 3259257 w 6006665"/>
                  <a:gd name="connsiteY289" fmla="*/ 2554250 h 3006470"/>
                  <a:gd name="connsiteX290" fmla="*/ 3247350 w 6006665"/>
                  <a:gd name="connsiteY290" fmla="*/ 2554250 h 3006470"/>
                  <a:gd name="connsiteX291" fmla="*/ 3231443 w 6006665"/>
                  <a:gd name="connsiteY291" fmla="*/ 2538343 h 3006470"/>
                  <a:gd name="connsiteX292" fmla="*/ 3213271 w 6006665"/>
                  <a:gd name="connsiteY292" fmla="*/ 2533799 h 3006470"/>
                  <a:gd name="connsiteX293" fmla="*/ 3168359 w 6006665"/>
                  <a:gd name="connsiteY293" fmla="*/ 2570157 h 3006470"/>
                  <a:gd name="connsiteX294" fmla="*/ 3120637 w 6006665"/>
                  <a:gd name="connsiteY294" fmla="*/ 2581519 h 3006470"/>
                  <a:gd name="connsiteX295" fmla="*/ 3082005 w 6006665"/>
                  <a:gd name="connsiteY295" fmla="*/ 2597427 h 3006470"/>
                  <a:gd name="connsiteX296" fmla="*/ 3074460 w 6006665"/>
                  <a:gd name="connsiteY296" fmla="*/ 2595630 h 3006470"/>
                  <a:gd name="connsiteX297" fmla="*/ 3070098 w 6006665"/>
                  <a:gd name="connsiteY297" fmla="*/ 2597427 h 3006470"/>
                  <a:gd name="connsiteX298" fmla="*/ 3022376 w 6006665"/>
                  <a:gd name="connsiteY298" fmla="*/ 2586064 h 3006470"/>
                  <a:gd name="connsiteX299" fmla="*/ 3000196 w 6006665"/>
                  <a:gd name="connsiteY299" fmla="*/ 2586064 h 3006470"/>
                  <a:gd name="connsiteX300" fmla="*/ 2988289 w 6006665"/>
                  <a:gd name="connsiteY300" fmla="*/ 2586064 h 3006470"/>
                  <a:gd name="connsiteX301" fmla="*/ 2967837 w 6006665"/>
                  <a:gd name="connsiteY301" fmla="*/ 2554250 h 3006470"/>
                  <a:gd name="connsiteX302" fmla="*/ 2929205 w 6006665"/>
                  <a:gd name="connsiteY302" fmla="*/ 2526980 h 3006470"/>
                  <a:gd name="connsiteX303" fmla="*/ 2902153 w 6006665"/>
                  <a:gd name="connsiteY303" fmla="*/ 2523116 h 3006470"/>
                  <a:gd name="connsiteX304" fmla="*/ 2861576 w 6006665"/>
                  <a:gd name="connsiteY304" fmla="*/ 2526980 h 3006470"/>
                  <a:gd name="connsiteX305" fmla="*/ 2822944 w 6006665"/>
                  <a:gd name="connsiteY305" fmla="*/ 2538343 h 3006470"/>
                  <a:gd name="connsiteX306" fmla="*/ 2818139 w 6006665"/>
                  <a:gd name="connsiteY306" fmla="*/ 2536254 h 3006470"/>
                  <a:gd name="connsiteX307" fmla="*/ 2811037 w 6006665"/>
                  <a:gd name="connsiteY307" fmla="*/ 2538343 h 3006470"/>
                  <a:gd name="connsiteX308" fmla="*/ 2758770 w 6006665"/>
                  <a:gd name="connsiteY308" fmla="*/ 2515618 h 3006470"/>
                  <a:gd name="connsiteX309" fmla="*/ 2751953 w 6006665"/>
                  <a:gd name="connsiteY309" fmla="*/ 2472441 h 3006470"/>
                  <a:gd name="connsiteX310" fmla="*/ 2708776 w 6006665"/>
                  <a:gd name="connsiteY310" fmla="*/ 2456534 h 3006470"/>
                  <a:gd name="connsiteX311" fmla="*/ 2676962 w 6006665"/>
                  <a:gd name="connsiteY311" fmla="*/ 2451989 h 3006470"/>
                  <a:gd name="connsiteX312" fmla="*/ 2642534 w 6006665"/>
                  <a:gd name="connsiteY312" fmla="*/ 2430245 h 3006470"/>
                  <a:gd name="connsiteX313" fmla="*/ 2609333 w 6006665"/>
                  <a:gd name="connsiteY313" fmla="*/ 2488348 h 3006470"/>
                  <a:gd name="connsiteX314" fmla="*/ 2625240 w 6006665"/>
                  <a:gd name="connsiteY314" fmla="*/ 2522435 h 3006470"/>
                  <a:gd name="connsiteX315" fmla="*/ 2586608 w 6006665"/>
                  <a:gd name="connsiteY315" fmla="*/ 2558795 h 3006470"/>
                  <a:gd name="connsiteX316" fmla="*/ 2577105 w 6006665"/>
                  <a:gd name="connsiteY316" fmla="*/ 2556532 h 3006470"/>
                  <a:gd name="connsiteX317" fmla="*/ 2574701 w 6006665"/>
                  <a:gd name="connsiteY317" fmla="*/ 2558795 h 3006470"/>
                  <a:gd name="connsiteX318" fmla="*/ 2526979 w 6006665"/>
                  <a:gd name="connsiteY318" fmla="*/ 2547432 h 3006470"/>
                  <a:gd name="connsiteX319" fmla="*/ 2490620 w 6006665"/>
                  <a:gd name="connsiteY319" fmla="*/ 2542887 h 3006470"/>
                  <a:gd name="connsiteX320" fmla="*/ 2463350 w 6006665"/>
                  <a:gd name="connsiteY320" fmla="*/ 2515618 h 3006470"/>
                  <a:gd name="connsiteX321" fmla="*/ 2436625 w 6006665"/>
                  <a:gd name="connsiteY321" fmla="*/ 2515618 h 3006470"/>
                  <a:gd name="connsiteX322" fmla="*/ 2424718 w 6006665"/>
                  <a:gd name="connsiteY322" fmla="*/ 2515618 h 3006470"/>
                  <a:gd name="connsiteX323" fmla="*/ 2398858 w 6006665"/>
                  <a:gd name="connsiteY323" fmla="*/ 2502687 h 3006470"/>
                  <a:gd name="connsiteX324" fmla="*/ 2350272 w 6006665"/>
                  <a:gd name="connsiteY324" fmla="*/ 2526980 h 3006470"/>
                  <a:gd name="connsiteX325" fmla="*/ 2282098 w 6006665"/>
                  <a:gd name="connsiteY325" fmla="*/ 2574702 h 3006470"/>
                  <a:gd name="connsiteX326" fmla="*/ 2238921 w 6006665"/>
                  <a:gd name="connsiteY326" fmla="*/ 2586064 h 3006470"/>
                  <a:gd name="connsiteX327" fmla="*/ 2227559 w 6006665"/>
                  <a:gd name="connsiteY327" fmla="*/ 2590609 h 3006470"/>
                  <a:gd name="connsiteX328" fmla="*/ 2225178 w 6006665"/>
                  <a:gd name="connsiteY328" fmla="*/ 2586799 h 3006470"/>
                  <a:gd name="connsiteX329" fmla="*/ 2215652 w 6006665"/>
                  <a:gd name="connsiteY329" fmla="*/ 2590609 h 3006470"/>
                  <a:gd name="connsiteX330" fmla="*/ 2193596 w 6006665"/>
                  <a:gd name="connsiteY330" fmla="*/ 2555320 h 3006470"/>
                  <a:gd name="connsiteX331" fmla="*/ 2157112 w 6006665"/>
                  <a:gd name="connsiteY331" fmla="*/ 2558795 h 3006470"/>
                  <a:gd name="connsiteX332" fmla="*/ 2156291 w 6006665"/>
                  <a:gd name="connsiteY332" fmla="*/ 2557739 h 3006470"/>
                  <a:gd name="connsiteX333" fmla="*/ 2145205 w 6006665"/>
                  <a:gd name="connsiteY333" fmla="*/ 2558795 h 3006470"/>
                  <a:gd name="connsiteX334" fmla="*/ 2129298 w 6006665"/>
                  <a:gd name="connsiteY334" fmla="*/ 2538343 h 3006470"/>
                  <a:gd name="connsiteX335" fmla="*/ 2102029 w 6006665"/>
                  <a:gd name="connsiteY335" fmla="*/ 2526980 h 3006470"/>
                  <a:gd name="connsiteX336" fmla="*/ 2086121 w 6006665"/>
                  <a:gd name="connsiteY336" fmla="*/ 2495166 h 3006470"/>
                  <a:gd name="connsiteX337" fmla="*/ 2070005 w 6006665"/>
                  <a:gd name="connsiteY337" fmla="*/ 2486212 h 3006470"/>
                  <a:gd name="connsiteX338" fmla="*/ 2027582 w 6006665"/>
                  <a:gd name="connsiteY338" fmla="*/ 2499711 h 3006470"/>
                  <a:gd name="connsiteX339" fmla="*/ 2023845 w 6006665"/>
                  <a:gd name="connsiteY339" fmla="*/ 2497111 h 3006470"/>
                  <a:gd name="connsiteX340" fmla="*/ 2015675 w 6006665"/>
                  <a:gd name="connsiteY340" fmla="*/ 2499711 h 3006470"/>
                  <a:gd name="connsiteX341" fmla="*/ 1971363 w 6006665"/>
                  <a:gd name="connsiteY341" fmla="*/ 2468885 h 3006470"/>
                  <a:gd name="connsiteX342" fmla="*/ 1952591 w 6006665"/>
                  <a:gd name="connsiteY342" fmla="*/ 2495166 h 3006470"/>
                  <a:gd name="connsiteX343" fmla="*/ 1947518 w 6006665"/>
                  <a:gd name="connsiteY343" fmla="*/ 2485599 h 3006470"/>
                  <a:gd name="connsiteX344" fmla="*/ 1940684 w 6006665"/>
                  <a:gd name="connsiteY344" fmla="*/ 2495166 h 3006470"/>
                  <a:gd name="connsiteX345" fmla="*/ 1861147 w 6006665"/>
                  <a:gd name="connsiteY345" fmla="*/ 2345183 h 3006470"/>
                  <a:gd name="connsiteX346" fmla="*/ 1811153 w 6006665"/>
                  <a:gd name="connsiteY346" fmla="*/ 2295189 h 3006470"/>
                  <a:gd name="connsiteX347" fmla="*/ 1813950 w 6006665"/>
                  <a:gd name="connsiteY347" fmla="*/ 2292043 h 3006470"/>
                  <a:gd name="connsiteX348" fmla="*/ 1748069 w 6006665"/>
                  <a:gd name="connsiteY348" fmla="*/ 2333821 h 3006470"/>
                  <a:gd name="connsiteX349" fmla="*/ 1711709 w 6006665"/>
                  <a:gd name="connsiteY349" fmla="*/ 2338366 h 3006470"/>
                  <a:gd name="connsiteX350" fmla="*/ 1711926 w 6006665"/>
                  <a:gd name="connsiteY350" fmla="*/ 2336850 h 3006470"/>
                  <a:gd name="connsiteX351" fmla="*/ 1699803 w 6006665"/>
                  <a:gd name="connsiteY351" fmla="*/ 2338366 h 3006470"/>
                  <a:gd name="connsiteX352" fmla="*/ 1704347 w 6006665"/>
                  <a:gd name="connsiteY352" fmla="*/ 2306551 h 3006470"/>
                  <a:gd name="connsiteX353" fmla="*/ 1662460 w 6006665"/>
                  <a:gd name="connsiteY353" fmla="*/ 2288600 h 3006470"/>
                  <a:gd name="connsiteX354" fmla="*/ 1629901 w 6006665"/>
                  <a:gd name="connsiteY354" fmla="*/ 2302006 h 3006470"/>
                  <a:gd name="connsiteX355" fmla="*/ 1629300 w 6006665"/>
                  <a:gd name="connsiteY355" fmla="*/ 2297351 h 3006470"/>
                  <a:gd name="connsiteX356" fmla="*/ 1617994 w 6006665"/>
                  <a:gd name="connsiteY356" fmla="*/ 2302006 h 3006470"/>
                  <a:gd name="connsiteX357" fmla="*/ 1608904 w 6006665"/>
                  <a:gd name="connsiteY357" fmla="*/ 2231560 h 3006470"/>
                  <a:gd name="connsiteX358" fmla="*/ 1552684 w 6006665"/>
                  <a:gd name="connsiteY358" fmla="*/ 2221867 h 3006470"/>
                  <a:gd name="connsiteX359" fmla="*/ 1518550 w 6006665"/>
                  <a:gd name="connsiteY359" fmla="*/ 2247467 h 3006470"/>
                  <a:gd name="connsiteX360" fmla="*/ 1425379 w 6006665"/>
                  <a:gd name="connsiteY360" fmla="*/ 2267919 h 3006470"/>
                  <a:gd name="connsiteX361" fmla="*/ 1409472 w 6006665"/>
                  <a:gd name="connsiteY361" fmla="*/ 2286099 h 3006470"/>
                  <a:gd name="connsiteX362" fmla="*/ 1270852 w 6006665"/>
                  <a:gd name="connsiteY362" fmla="*/ 2306551 h 3006470"/>
                  <a:gd name="connsiteX363" fmla="*/ 1254945 w 6006665"/>
                  <a:gd name="connsiteY363" fmla="*/ 2327003 h 3006470"/>
                  <a:gd name="connsiteX364" fmla="*/ 1282214 w 6006665"/>
                  <a:gd name="connsiteY364" fmla="*/ 2370180 h 3006470"/>
                  <a:gd name="connsiteX365" fmla="*/ 1243582 w 6006665"/>
                  <a:gd name="connsiteY365" fmla="*/ 2386087 h 3006470"/>
                  <a:gd name="connsiteX366" fmla="*/ 1254945 w 6006665"/>
                  <a:gd name="connsiteY366" fmla="*/ 2404267 h 3006470"/>
                  <a:gd name="connsiteX367" fmla="*/ 1216313 w 6006665"/>
                  <a:gd name="connsiteY367" fmla="*/ 2429264 h 3006470"/>
                  <a:gd name="connsiteX368" fmla="*/ 1275397 w 6006665"/>
                  <a:gd name="connsiteY368" fmla="*/ 2472441 h 3006470"/>
                  <a:gd name="connsiteX369" fmla="*/ 1270852 w 6006665"/>
                  <a:gd name="connsiteY369" fmla="*/ 2499711 h 3006470"/>
                  <a:gd name="connsiteX370" fmla="*/ 1259108 w 6006665"/>
                  <a:gd name="connsiteY370" fmla="*/ 2498732 h 3006470"/>
                  <a:gd name="connsiteX371" fmla="*/ 1258945 w 6006665"/>
                  <a:gd name="connsiteY371" fmla="*/ 2499711 h 3006470"/>
                  <a:gd name="connsiteX372" fmla="*/ 1215644 w 6006665"/>
                  <a:gd name="connsiteY372" fmla="*/ 2496102 h 3006470"/>
                  <a:gd name="connsiteX373" fmla="*/ 1204950 w 6006665"/>
                  <a:gd name="connsiteY373" fmla="*/ 2511073 h 3006470"/>
                  <a:gd name="connsiteX374" fmla="*/ 1196495 w 6006665"/>
                  <a:gd name="connsiteY374" fmla="*/ 2506241 h 3006470"/>
                  <a:gd name="connsiteX375" fmla="*/ 1193043 w 6006665"/>
                  <a:gd name="connsiteY375" fmla="*/ 2511073 h 3006470"/>
                  <a:gd name="connsiteX376" fmla="*/ 1145322 w 6006665"/>
                  <a:gd name="connsiteY376" fmla="*/ 2483803 h 3006470"/>
                  <a:gd name="connsiteX377" fmla="*/ 1098145 w 6006665"/>
                  <a:gd name="connsiteY377" fmla="*/ 2483803 h 3006470"/>
                  <a:gd name="connsiteX378" fmla="*/ 1061785 w 6006665"/>
                  <a:gd name="connsiteY378" fmla="*/ 2511073 h 3006470"/>
                  <a:gd name="connsiteX379" fmla="*/ 1055322 w 6006665"/>
                  <a:gd name="connsiteY379" fmla="*/ 2506990 h 3006470"/>
                  <a:gd name="connsiteX380" fmla="*/ 1049878 w 6006665"/>
                  <a:gd name="connsiteY380" fmla="*/ 2511073 h 3006470"/>
                  <a:gd name="connsiteX381" fmla="*/ 1006701 w 6006665"/>
                  <a:gd name="connsiteY381" fmla="*/ 2483803 h 3006470"/>
                  <a:gd name="connsiteX382" fmla="*/ 924893 w 6006665"/>
                  <a:gd name="connsiteY382" fmla="*/ 2447444 h 3006470"/>
                  <a:gd name="connsiteX383" fmla="*/ 877716 w 6006665"/>
                  <a:gd name="connsiteY383" fmla="*/ 2447444 h 3006470"/>
                  <a:gd name="connsiteX384" fmla="*/ 802724 w 6006665"/>
                  <a:gd name="connsiteY384" fmla="*/ 2511073 h 3006470"/>
                  <a:gd name="connsiteX385" fmla="*/ 798179 w 6006665"/>
                  <a:gd name="connsiteY385" fmla="*/ 2554250 h 3006470"/>
                  <a:gd name="connsiteX386" fmla="*/ 787406 w 6006665"/>
                  <a:gd name="connsiteY386" fmla="*/ 2543477 h 3006470"/>
                  <a:gd name="connsiteX387" fmla="*/ 786272 w 6006665"/>
                  <a:gd name="connsiteY387" fmla="*/ 2554250 h 3006470"/>
                  <a:gd name="connsiteX388" fmla="*/ 756063 w 6006665"/>
                  <a:gd name="connsiteY388" fmla="*/ 2524040 h 3006470"/>
                  <a:gd name="connsiteX389" fmla="*/ 732278 w 6006665"/>
                  <a:gd name="connsiteY389" fmla="*/ 2581519 h 3006470"/>
                  <a:gd name="connsiteX390" fmla="*/ 743640 w 6006665"/>
                  <a:gd name="connsiteY390" fmla="*/ 2590609 h 3006470"/>
                  <a:gd name="connsiteX391" fmla="*/ 723188 w 6006665"/>
                  <a:gd name="connsiteY391" fmla="*/ 2633786 h 3006470"/>
                  <a:gd name="connsiteX392" fmla="*/ 747026 w 6006665"/>
                  <a:gd name="connsiteY392" fmla="*/ 2670627 h 3006470"/>
                  <a:gd name="connsiteX393" fmla="*/ 763548 w 6006665"/>
                  <a:gd name="connsiteY393" fmla="*/ 2667873 h 3006470"/>
                  <a:gd name="connsiteX394" fmla="*/ 764871 w 6006665"/>
                  <a:gd name="connsiteY394" fmla="*/ 2669637 h 3006470"/>
                  <a:gd name="connsiteX395" fmla="*/ 775455 w 6006665"/>
                  <a:gd name="connsiteY395" fmla="*/ 2667873 h 3006470"/>
                  <a:gd name="connsiteX396" fmla="*/ 802724 w 6006665"/>
                  <a:gd name="connsiteY396" fmla="*/ 2704232 h 3006470"/>
                  <a:gd name="connsiteX397" fmla="*/ 798179 w 6006665"/>
                  <a:gd name="connsiteY397" fmla="*/ 2731502 h 3006470"/>
                  <a:gd name="connsiteX398" fmla="*/ 818632 w 6006665"/>
                  <a:gd name="connsiteY398" fmla="*/ 2742864 h 3006470"/>
                  <a:gd name="connsiteX399" fmla="*/ 802724 w 6006665"/>
                  <a:gd name="connsiteY399" fmla="*/ 2774679 h 3006470"/>
                  <a:gd name="connsiteX400" fmla="*/ 766365 w 6006665"/>
                  <a:gd name="connsiteY400" fmla="*/ 2779224 h 3006470"/>
                  <a:gd name="connsiteX401" fmla="*/ 727733 w 6006665"/>
                  <a:gd name="connsiteY401" fmla="*/ 2838308 h 3006470"/>
                  <a:gd name="connsiteX402" fmla="*/ 759548 w 6006665"/>
                  <a:gd name="connsiteY402" fmla="*/ 2881485 h 3006470"/>
                  <a:gd name="connsiteX403" fmla="*/ 759548 w 6006665"/>
                  <a:gd name="connsiteY403" fmla="*/ 2920116 h 3006470"/>
                  <a:gd name="connsiteX404" fmla="*/ 798179 w 6006665"/>
                  <a:gd name="connsiteY404" fmla="*/ 2979201 h 3006470"/>
                  <a:gd name="connsiteX405" fmla="*/ 775455 w 6006665"/>
                  <a:gd name="connsiteY405" fmla="*/ 2995108 h 3006470"/>
                  <a:gd name="connsiteX406" fmla="*/ 770910 w 6006665"/>
                  <a:gd name="connsiteY406" fmla="*/ 3006470 h 3006470"/>
                  <a:gd name="connsiteX407" fmla="*/ 759003 w 6006665"/>
                  <a:gd name="connsiteY407" fmla="*/ 3006470 h 3006470"/>
                  <a:gd name="connsiteX408" fmla="*/ 755003 w 6006665"/>
                  <a:gd name="connsiteY408" fmla="*/ 3006470 h 3006470"/>
                  <a:gd name="connsiteX409" fmla="*/ 743096 w 6006665"/>
                  <a:gd name="connsiteY409" fmla="*/ 3006470 h 3006470"/>
                  <a:gd name="connsiteX410" fmla="*/ 715826 w 6006665"/>
                  <a:gd name="connsiteY410" fmla="*/ 2972383 h 3006470"/>
                  <a:gd name="connsiteX411" fmla="*/ 704464 w 6006665"/>
                  <a:gd name="connsiteY411" fmla="*/ 2972383 h 3006470"/>
                  <a:gd name="connsiteX412" fmla="*/ 684012 w 6006665"/>
                  <a:gd name="connsiteY412" fmla="*/ 2963293 h 3006470"/>
                  <a:gd name="connsiteX413" fmla="*/ 672649 w 6006665"/>
                  <a:gd name="connsiteY413" fmla="*/ 2940569 h 3006470"/>
                  <a:gd name="connsiteX414" fmla="*/ 645222 w 6006665"/>
                  <a:gd name="connsiteY414" fmla="*/ 2932732 h 3006470"/>
                  <a:gd name="connsiteX415" fmla="*/ 625472 w 6006665"/>
                  <a:gd name="connsiteY415" fmla="*/ 2936024 h 3006470"/>
                  <a:gd name="connsiteX416" fmla="*/ 623771 w 6006665"/>
                  <a:gd name="connsiteY416" fmla="*/ 2934323 h 3006470"/>
                  <a:gd name="connsiteX417" fmla="*/ 613565 w 6006665"/>
                  <a:gd name="connsiteY417" fmla="*/ 2936024 h 3006470"/>
                  <a:gd name="connsiteX418" fmla="*/ 609020 w 6006665"/>
                  <a:gd name="connsiteY418" fmla="*/ 2931479 h 3006470"/>
                  <a:gd name="connsiteX419" fmla="*/ 559026 w 6006665"/>
                  <a:gd name="connsiteY419" fmla="*/ 2904209 h 3006470"/>
                  <a:gd name="connsiteX420" fmla="*/ 506760 w 6006665"/>
                  <a:gd name="connsiteY420" fmla="*/ 2897392 h 3006470"/>
                  <a:gd name="connsiteX421" fmla="*/ 483280 w 6006665"/>
                  <a:gd name="connsiteY421" fmla="*/ 2890683 h 3006470"/>
                  <a:gd name="connsiteX422" fmla="*/ 480035 w 6006665"/>
                  <a:gd name="connsiteY422" fmla="*/ 2892847 h 3006470"/>
                  <a:gd name="connsiteX423" fmla="*/ 475042 w 6006665"/>
                  <a:gd name="connsiteY423" fmla="*/ 2888329 h 3006470"/>
                  <a:gd name="connsiteX424" fmla="*/ 474945 w 6006665"/>
                  <a:gd name="connsiteY424" fmla="*/ 2888302 h 3006470"/>
                  <a:gd name="connsiteX425" fmla="*/ 468128 w 6006665"/>
                  <a:gd name="connsiteY425" fmla="*/ 2892847 h 3006470"/>
                  <a:gd name="connsiteX426" fmla="*/ 420406 w 6006665"/>
                  <a:gd name="connsiteY426" fmla="*/ 2849670 h 3006470"/>
                  <a:gd name="connsiteX427" fmla="*/ 381774 w 6006665"/>
                  <a:gd name="connsiteY427" fmla="*/ 2833763 h 3006470"/>
                  <a:gd name="connsiteX428" fmla="*/ 349960 w 6006665"/>
                  <a:gd name="connsiteY428" fmla="*/ 2801948 h 3006470"/>
                  <a:gd name="connsiteX429" fmla="*/ 377229 w 6006665"/>
                  <a:gd name="connsiteY429" fmla="*/ 2795131 h 3006470"/>
                  <a:gd name="connsiteX430" fmla="*/ 404499 w 6006665"/>
                  <a:gd name="connsiteY430" fmla="*/ 2747409 h 3006470"/>
                  <a:gd name="connsiteX431" fmla="*/ 388591 w 6006665"/>
                  <a:gd name="connsiteY431" fmla="*/ 2731502 h 3006470"/>
                  <a:gd name="connsiteX432" fmla="*/ 440858 w 6006665"/>
                  <a:gd name="connsiteY432" fmla="*/ 2704232 h 3006470"/>
                  <a:gd name="connsiteX433" fmla="*/ 440858 w 6006665"/>
                  <a:gd name="connsiteY433" fmla="*/ 2701176 h 3006470"/>
                  <a:gd name="connsiteX434" fmla="*/ 416406 w 6006665"/>
                  <a:gd name="connsiteY434" fmla="*/ 2704232 h 3006470"/>
                  <a:gd name="connsiteX435" fmla="*/ 416406 w 6006665"/>
                  <a:gd name="connsiteY435" fmla="*/ 2702744 h 3006470"/>
                  <a:gd name="connsiteX436" fmla="*/ 404499 w 6006665"/>
                  <a:gd name="connsiteY436" fmla="*/ 2704232 h 3006470"/>
                  <a:gd name="connsiteX437" fmla="*/ 404499 w 6006665"/>
                  <a:gd name="connsiteY437" fmla="*/ 2683780 h 3006470"/>
                  <a:gd name="connsiteX438" fmla="*/ 424951 w 6006665"/>
                  <a:gd name="connsiteY438" fmla="*/ 2667873 h 3006470"/>
                  <a:gd name="connsiteX439" fmla="*/ 463583 w 6006665"/>
                  <a:gd name="connsiteY439" fmla="*/ 2661056 h 3006470"/>
                  <a:gd name="connsiteX440" fmla="*/ 468128 w 6006665"/>
                  <a:gd name="connsiteY440" fmla="*/ 2645148 h 3006470"/>
                  <a:gd name="connsiteX441" fmla="*/ 456765 w 6006665"/>
                  <a:gd name="connsiteY441" fmla="*/ 2613334 h 3006470"/>
                  <a:gd name="connsiteX442" fmla="*/ 474945 w 6006665"/>
                  <a:gd name="connsiteY442" fmla="*/ 2586064 h 3006470"/>
                  <a:gd name="connsiteX443" fmla="*/ 474945 w 6006665"/>
                  <a:gd name="connsiteY443" fmla="*/ 2565612 h 3006470"/>
                  <a:gd name="connsiteX444" fmla="*/ 420406 w 6006665"/>
                  <a:gd name="connsiteY444" fmla="*/ 2547432 h 3006470"/>
                  <a:gd name="connsiteX445" fmla="*/ 409588 w 6006665"/>
                  <a:gd name="connsiteY445" fmla="*/ 2547432 h 3006470"/>
                  <a:gd name="connsiteX446" fmla="*/ 397681 w 6006665"/>
                  <a:gd name="connsiteY446" fmla="*/ 2547432 h 3006470"/>
                  <a:gd name="connsiteX447" fmla="*/ 379485 w 6006665"/>
                  <a:gd name="connsiteY447" fmla="*/ 2525193 h 3006470"/>
                  <a:gd name="connsiteX448" fmla="*/ 357322 w 6006665"/>
                  <a:gd name="connsiteY448" fmla="*/ 2531525 h 3006470"/>
                  <a:gd name="connsiteX449" fmla="*/ 352842 w 6006665"/>
                  <a:gd name="connsiteY449" fmla="*/ 2529403 h 3006470"/>
                  <a:gd name="connsiteX450" fmla="*/ 345415 w 6006665"/>
                  <a:gd name="connsiteY450" fmla="*/ 2531525 h 3006470"/>
                  <a:gd name="connsiteX451" fmla="*/ 302238 w 6006665"/>
                  <a:gd name="connsiteY451" fmla="*/ 2511073 h 3006470"/>
                  <a:gd name="connsiteX452" fmla="*/ 302238 w 6006665"/>
                  <a:gd name="connsiteY452" fmla="*/ 2499711 h 3006470"/>
                  <a:gd name="connsiteX453" fmla="*/ 286331 w 6006665"/>
                  <a:gd name="connsiteY453" fmla="*/ 2472441 h 3006470"/>
                  <a:gd name="connsiteX454" fmla="*/ 270968 w 6006665"/>
                  <a:gd name="connsiteY454" fmla="*/ 2472441 h 3006470"/>
                  <a:gd name="connsiteX455" fmla="*/ 259061 w 6006665"/>
                  <a:gd name="connsiteY455" fmla="*/ 2472441 h 3006470"/>
                  <a:gd name="connsiteX456" fmla="*/ 254516 w 6006665"/>
                  <a:gd name="connsiteY456" fmla="*/ 2456534 h 3006470"/>
                  <a:gd name="connsiteX457" fmla="*/ 263606 w 6006665"/>
                  <a:gd name="connsiteY457" fmla="*/ 2440627 h 3006470"/>
                  <a:gd name="connsiteX458" fmla="*/ 243991 w 6006665"/>
                  <a:gd name="connsiteY458" fmla="*/ 2410114 h 3006470"/>
                  <a:gd name="connsiteX459" fmla="*/ 216429 w 6006665"/>
                  <a:gd name="connsiteY459" fmla="*/ 2413357 h 3006470"/>
                  <a:gd name="connsiteX460" fmla="*/ 212956 w 6006665"/>
                  <a:gd name="connsiteY460" fmla="*/ 2412365 h 3006470"/>
                  <a:gd name="connsiteX461" fmla="*/ 204522 w 6006665"/>
                  <a:gd name="connsiteY461" fmla="*/ 2413357 h 3006470"/>
                  <a:gd name="connsiteX462" fmla="*/ 199623 w 6006665"/>
                  <a:gd name="connsiteY462" fmla="*/ 2411957 h 3006470"/>
                  <a:gd name="connsiteX463" fmla="*/ 195977 w 6006665"/>
                  <a:gd name="connsiteY463" fmla="*/ 2424719 h 3006470"/>
                  <a:gd name="connsiteX464" fmla="*/ 184968 w 6006665"/>
                  <a:gd name="connsiteY464" fmla="*/ 2421574 h 3006470"/>
                  <a:gd name="connsiteX465" fmla="*/ 184070 w 6006665"/>
                  <a:gd name="connsiteY465" fmla="*/ 2424719 h 3006470"/>
                  <a:gd name="connsiteX466" fmla="*/ 168163 w 6006665"/>
                  <a:gd name="connsiteY466" fmla="*/ 2420174 h 3006470"/>
                  <a:gd name="connsiteX467" fmla="*/ 156800 w 6006665"/>
                  <a:gd name="connsiteY467" fmla="*/ 2381542 h 3006470"/>
                  <a:gd name="connsiteX468" fmla="*/ 152255 w 6006665"/>
                  <a:gd name="connsiteY468" fmla="*/ 2365635 h 3006470"/>
                  <a:gd name="connsiteX469" fmla="*/ 156800 w 6006665"/>
                  <a:gd name="connsiteY469" fmla="*/ 2361090 h 3006470"/>
                  <a:gd name="connsiteX470" fmla="*/ 168707 w 6006665"/>
                  <a:gd name="connsiteY470" fmla="*/ 2361090 h 3006470"/>
                  <a:gd name="connsiteX471" fmla="*/ 188615 w 6006665"/>
                  <a:gd name="connsiteY471" fmla="*/ 2361090 h 3006470"/>
                  <a:gd name="connsiteX472" fmla="*/ 199977 w 6006665"/>
                  <a:gd name="connsiteY472" fmla="*/ 2349728 h 3006470"/>
                  <a:gd name="connsiteX473" fmla="*/ 188615 w 6006665"/>
                  <a:gd name="connsiteY473" fmla="*/ 2327003 h 3006470"/>
                  <a:gd name="connsiteX474" fmla="*/ 168163 w 6006665"/>
                  <a:gd name="connsiteY474" fmla="*/ 2317914 h 3006470"/>
                  <a:gd name="connsiteX475" fmla="*/ 168163 w 6006665"/>
                  <a:gd name="connsiteY475" fmla="*/ 2311096 h 3006470"/>
                  <a:gd name="connsiteX476" fmla="*/ 152255 w 6006665"/>
                  <a:gd name="connsiteY476" fmla="*/ 2295189 h 3006470"/>
                  <a:gd name="connsiteX477" fmla="*/ 129531 w 6006665"/>
                  <a:gd name="connsiteY477" fmla="*/ 2258829 h 3006470"/>
                  <a:gd name="connsiteX478" fmla="*/ 140893 w 6006665"/>
                  <a:gd name="connsiteY478" fmla="*/ 2236105 h 3006470"/>
                  <a:gd name="connsiteX479" fmla="*/ 136348 w 6006665"/>
                  <a:gd name="connsiteY479" fmla="*/ 2208835 h 3006470"/>
                  <a:gd name="connsiteX480" fmla="*/ 103789 w 6006665"/>
                  <a:gd name="connsiteY480" fmla="*/ 2195428 h 3006470"/>
                  <a:gd name="connsiteX481" fmla="*/ 93716 w 6006665"/>
                  <a:gd name="connsiteY481" fmla="*/ 2199745 h 3006470"/>
                  <a:gd name="connsiteX482" fmla="*/ 91868 w 6006665"/>
                  <a:gd name="connsiteY482" fmla="*/ 2195434 h 3006470"/>
                  <a:gd name="connsiteX483" fmla="*/ 81809 w 6006665"/>
                  <a:gd name="connsiteY483" fmla="*/ 2199745 h 3006470"/>
                  <a:gd name="connsiteX484" fmla="*/ 74992 w 6006665"/>
                  <a:gd name="connsiteY484" fmla="*/ 2183838 h 3006470"/>
                  <a:gd name="connsiteX485" fmla="*/ 34087 w 6006665"/>
                  <a:gd name="connsiteY485" fmla="*/ 2172476 h 3006470"/>
                  <a:gd name="connsiteX486" fmla="*/ 22725 w 6006665"/>
                  <a:gd name="connsiteY486" fmla="*/ 2129299 h 3006470"/>
                  <a:gd name="connsiteX487" fmla="*/ 22725 w 6006665"/>
                  <a:gd name="connsiteY487" fmla="*/ 2097484 h 3006470"/>
                  <a:gd name="connsiteX488" fmla="*/ 0 w 6006665"/>
                  <a:gd name="connsiteY488" fmla="*/ 2081577 h 3006470"/>
                  <a:gd name="connsiteX489" fmla="*/ 15907 w 6006665"/>
                  <a:gd name="connsiteY489" fmla="*/ 2058853 h 3006470"/>
                  <a:gd name="connsiteX490" fmla="*/ 6818 w 6006665"/>
                  <a:gd name="connsiteY490" fmla="*/ 1995224 h 3006470"/>
                  <a:gd name="connsiteX491" fmla="*/ 34087 w 6006665"/>
                  <a:gd name="connsiteY491" fmla="*/ 1952047 h 3006470"/>
                  <a:gd name="connsiteX492" fmla="*/ 27270 w 6006665"/>
                  <a:gd name="connsiteY492" fmla="*/ 1940685 h 3006470"/>
                  <a:gd name="connsiteX493" fmla="*/ 88743 w 6006665"/>
                  <a:gd name="connsiteY493" fmla="*/ 1895954 h 3006470"/>
                  <a:gd name="connsiteX494" fmla="*/ 27270 w 6006665"/>
                  <a:gd name="connsiteY494" fmla="*/ 1865693 h 3006470"/>
                  <a:gd name="connsiteX495" fmla="*/ 79805 w 6006665"/>
                  <a:gd name="connsiteY495" fmla="*/ 1774684 h 3006470"/>
                  <a:gd name="connsiteX496" fmla="*/ 128972 w 6006665"/>
                  <a:gd name="connsiteY496" fmla="*/ 1737302 h 3006470"/>
                  <a:gd name="connsiteX497" fmla="*/ 162900 w 6006665"/>
                  <a:gd name="connsiteY497" fmla="*/ 1645034 h 3006470"/>
                  <a:gd name="connsiteX498" fmla="*/ 102261 w 6006665"/>
                  <a:gd name="connsiteY498" fmla="*/ 1629357 h 3006470"/>
                  <a:gd name="connsiteX499" fmla="*/ 118168 w 6006665"/>
                  <a:gd name="connsiteY499" fmla="*/ 1574818 h 3006470"/>
                  <a:gd name="connsiteX500" fmla="*/ 86354 w 6006665"/>
                  <a:gd name="connsiteY500" fmla="*/ 1511189 h 3006470"/>
                  <a:gd name="connsiteX501" fmla="*/ 109078 w 6006665"/>
                  <a:gd name="connsiteY501" fmla="*/ 1436197 h 3006470"/>
                  <a:gd name="connsiteX502" fmla="*/ 70447 w 6006665"/>
                  <a:gd name="connsiteY502" fmla="*/ 1333936 h 3006470"/>
                  <a:gd name="connsiteX503" fmla="*/ 102261 w 6006665"/>
                  <a:gd name="connsiteY503" fmla="*/ 1263490 h 3006470"/>
                  <a:gd name="connsiteX504" fmla="*/ 43177 w 6006665"/>
                  <a:gd name="connsiteY504" fmla="*/ 1197589 h 3006470"/>
                  <a:gd name="connsiteX505" fmla="*/ 49994 w 6006665"/>
                  <a:gd name="connsiteY505" fmla="*/ 1122597 h 3006470"/>
                  <a:gd name="connsiteX506" fmla="*/ 81809 w 6006665"/>
                  <a:gd name="connsiteY506" fmla="*/ 1118052 h 3006470"/>
                  <a:gd name="connsiteX507" fmla="*/ 145438 w 6006665"/>
                  <a:gd name="connsiteY507" fmla="*/ 1074876 h 3006470"/>
                  <a:gd name="connsiteX508" fmla="*/ 184070 w 6006665"/>
                  <a:gd name="connsiteY508" fmla="*/ 1036244 h 3006470"/>
                  <a:gd name="connsiteX509" fmla="*/ 189699 w 6006665"/>
                  <a:gd name="connsiteY509" fmla="*/ 1042522 h 3006470"/>
                  <a:gd name="connsiteX510" fmla="*/ 195977 w 6006665"/>
                  <a:gd name="connsiteY510" fmla="*/ 1036244 h 3006470"/>
                  <a:gd name="connsiteX511" fmla="*/ 255061 w 6006665"/>
                  <a:gd name="connsiteY511" fmla="*/ 1102145 h 3006470"/>
                  <a:gd name="connsiteX512" fmla="*/ 350504 w 6006665"/>
                  <a:gd name="connsiteY512" fmla="*/ 1122597 h 3006470"/>
                  <a:gd name="connsiteX513" fmla="*/ 454806 w 6006665"/>
                  <a:gd name="connsiteY513" fmla="*/ 1205729 h 3006470"/>
                  <a:gd name="connsiteX514" fmla="*/ 486621 w 6006665"/>
                  <a:gd name="connsiteY514" fmla="*/ 1283942 h 3006470"/>
                  <a:gd name="connsiteX515" fmla="*/ 523211 w 6006665"/>
                  <a:gd name="connsiteY515" fmla="*/ 1343026 h 3006470"/>
                  <a:gd name="connsiteX516" fmla="*/ 486852 w 6006665"/>
                  <a:gd name="connsiteY516" fmla="*/ 1397565 h 3006470"/>
                  <a:gd name="connsiteX517" fmla="*/ 420951 w 6006665"/>
                  <a:gd name="connsiteY517" fmla="*/ 1418018 h 3006470"/>
                  <a:gd name="connsiteX518" fmla="*/ 415909 w 6006665"/>
                  <a:gd name="connsiteY518" fmla="*/ 1415887 h 3006470"/>
                  <a:gd name="connsiteX519" fmla="*/ 409044 w 6006665"/>
                  <a:gd name="connsiteY519" fmla="*/ 1418018 h 3006470"/>
                  <a:gd name="connsiteX520" fmla="*/ 252950 w 6006665"/>
                  <a:gd name="connsiteY520" fmla="*/ 1352062 h 3006470"/>
                  <a:gd name="connsiteX521" fmla="*/ 268926 w 6006665"/>
                  <a:gd name="connsiteY521" fmla="*/ 1346738 h 3006470"/>
                  <a:gd name="connsiteX522" fmla="*/ 291420 w 6006665"/>
                  <a:gd name="connsiteY522" fmla="*/ 1429380 h 3006470"/>
                  <a:gd name="connsiteX523" fmla="*/ 291420 w 6006665"/>
                  <a:gd name="connsiteY523" fmla="*/ 1468012 h 3006470"/>
                  <a:gd name="connsiteX524" fmla="*/ 298238 w 6006665"/>
                  <a:gd name="connsiteY524" fmla="*/ 1554366 h 3006470"/>
                  <a:gd name="connsiteX525" fmla="*/ 345959 w 6006665"/>
                  <a:gd name="connsiteY525" fmla="*/ 1586180 h 3006470"/>
                  <a:gd name="connsiteX526" fmla="*/ 362087 w 6006665"/>
                  <a:gd name="connsiteY526" fmla="*/ 1595588 h 3006470"/>
                  <a:gd name="connsiteX527" fmla="*/ 365867 w 6006665"/>
                  <a:gd name="connsiteY527" fmla="*/ 1563455 h 3006470"/>
                  <a:gd name="connsiteX528" fmla="*/ 345415 w 6006665"/>
                  <a:gd name="connsiteY528" fmla="*/ 1527096 h 3006470"/>
                  <a:gd name="connsiteX529" fmla="*/ 365867 w 6006665"/>
                  <a:gd name="connsiteY529" fmla="*/ 1495281 h 3006470"/>
                  <a:gd name="connsiteX530" fmla="*/ 374560 w 6006665"/>
                  <a:gd name="connsiteY530" fmla="*/ 1500280 h 3006470"/>
                  <a:gd name="connsiteX531" fmla="*/ 377774 w 6006665"/>
                  <a:gd name="connsiteY531" fmla="*/ 1495281 h 3006470"/>
                  <a:gd name="connsiteX532" fmla="*/ 461933 w 6006665"/>
                  <a:gd name="connsiteY532" fmla="*/ 1543673 h 3006470"/>
                  <a:gd name="connsiteX533" fmla="*/ 484035 w 6006665"/>
                  <a:gd name="connsiteY533" fmla="*/ 1527096 h 3006470"/>
                  <a:gd name="connsiteX534" fmla="*/ 463583 w 6006665"/>
                  <a:gd name="connsiteY534" fmla="*/ 1461194 h 3006470"/>
                  <a:gd name="connsiteX535" fmla="*/ 549936 w 6006665"/>
                  <a:gd name="connsiteY535" fmla="*/ 1374841 h 3006470"/>
                  <a:gd name="connsiteX536" fmla="*/ 559742 w 6006665"/>
                  <a:gd name="connsiteY536" fmla="*/ 1376942 h 3006470"/>
                  <a:gd name="connsiteX537" fmla="*/ 561843 w 6006665"/>
                  <a:gd name="connsiteY537" fmla="*/ 1374841 h 3006470"/>
                  <a:gd name="connsiteX538" fmla="*/ 593658 w 6006665"/>
                  <a:gd name="connsiteY538" fmla="*/ 1381658 h 3006470"/>
                  <a:gd name="connsiteX539" fmla="*/ 620945 w 6006665"/>
                  <a:gd name="connsiteY539" fmla="*/ 1405535 h 3006470"/>
                  <a:gd name="connsiteX540" fmla="*/ 640835 w 6006665"/>
                  <a:gd name="connsiteY540" fmla="*/ 1349844 h 3006470"/>
                  <a:gd name="connsiteX541" fmla="*/ 609020 w 6006665"/>
                  <a:gd name="connsiteY541" fmla="*/ 1295305 h 3006470"/>
                  <a:gd name="connsiteX542" fmla="*/ 624928 w 6006665"/>
                  <a:gd name="connsiteY542" fmla="*/ 1236221 h 3006470"/>
                  <a:gd name="connsiteX543" fmla="*/ 597658 w 6006665"/>
                  <a:gd name="connsiteY543" fmla="*/ 1177136 h 3006470"/>
                  <a:gd name="connsiteX544" fmla="*/ 611562 w 6006665"/>
                  <a:gd name="connsiteY544" fmla="*/ 1181462 h 3006470"/>
                  <a:gd name="connsiteX545" fmla="*/ 609565 w 6006665"/>
                  <a:gd name="connsiteY545" fmla="*/ 1177136 h 3006470"/>
                  <a:gd name="connsiteX546" fmla="*/ 711826 w 6006665"/>
                  <a:gd name="connsiteY546" fmla="*/ 1208951 h 3006470"/>
                  <a:gd name="connsiteX547" fmla="*/ 732278 w 6006665"/>
                  <a:gd name="connsiteY547" fmla="*/ 1263490 h 3006470"/>
                  <a:gd name="connsiteX548" fmla="*/ 684556 w 6006665"/>
                  <a:gd name="connsiteY548" fmla="*/ 1274852 h 3006470"/>
                  <a:gd name="connsiteX549" fmla="*/ 684556 w 6006665"/>
                  <a:gd name="connsiteY549" fmla="*/ 1327119 h 3006470"/>
                  <a:gd name="connsiteX550" fmla="*/ 713309 w 6006665"/>
                  <a:gd name="connsiteY550" fmla="*/ 1355872 h 3006470"/>
                  <a:gd name="connsiteX551" fmla="*/ 763548 w 6006665"/>
                  <a:gd name="connsiteY551" fmla="*/ 1338481 h 3006470"/>
                  <a:gd name="connsiteX552" fmla="*/ 770365 w 6006665"/>
                  <a:gd name="connsiteY552" fmla="*/ 1279397 h 3006470"/>
                  <a:gd name="connsiteX553" fmla="*/ 845357 w 6006665"/>
                  <a:gd name="connsiteY553" fmla="*/ 1188761 h 3006470"/>
                  <a:gd name="connsiteX554" fmla="*/ 917728 w 6006665"/>
                  <a:gd name="connsiteY554" fmla="*/ 1145322 h 3006470"/>
                  <a:gd name="connsiteX555" fmla="*/ 918194 w 6006665"/>
                  <a:gd name="connsiteY555" fmla="*/ 1198147 h 3006470"/>
                  <a:gd name="connsiteX556" fmla="*/ 975937 w 6006665"/>
                  <a:gd name="connsiteY556" fmla="*/ 1115283 h 3006470"/>
                  <a:gd name="connsiteX557" fmla="*/ 1074397 w 6006665"/>
                  <a:gd name="connsiteY557" fmla="*/ 1141283 h 3006470"/>
                  <a:gd name="connsiteX558" fmla="*/ 979977 w 6006665"/>
                  <a:gd name="connsiteY558" fmla="*/ 1213496 h 3006470"/>
                  <a:gd name="connsiteX559" fmla="*/ 1012666 w 6006665"/>
                  <a:gd name="connsiteY559" fmla="*/ 1218657 h 3006470"/>
                  <a:gd name="connsiteX560" fmla="*/ 1038516 w 6006665"/>
                  <a:gd name="connsiteY560" fmla="*/ 1188499 h 3006470"/>
                  <a:gd name="connsiteX561" fmla="*/ 1050423 w 6006665"/>
                  <a:gd name="connsiteY561" fmla="*/ 1188499 h 3006470"/>
                  <a:gd name="connsiteX562" fmla="*/ 1108962 w 6006665"/>
                  <a:gd name="connsiteY562" fmla="*/ 1188499 h 3006470"/>
                  <a:gd name="connsiteX563" fmla="*/ 1161229 w 6006665"/>
                  <a:gd name="connsiteY563" fmla="*/ 1145322 h 3006470"/>
                  <a:gd name="connsiteX564" fmla="*/ 1165711 w 6006665"/>
                  <a:gd name="connsiteY564" fmla="*/ 1151456 h 3006470"/>
                  <a:gd name="connsiteX565" fmla="*/ 1160939 w 6006665"/>
                  <a:gd name="connsiteY565" fmla="*/ 1169715 h 3006470"/>
                  <a:gd name="connsiteX566" fmla="*/ 1210035 w 6006665"/>
                  <a:gd name="connsiteY566" fmla="*/ 1195815 h 3006470"/>
                  <a:gd name="connsiteX567" fmla="*/ 1247583 w 6006665"/>
                  <a:gd name="connsiteY567" fmla="*/ 1138505 h 3006470"/>
                  <a:gd name="connsiteX568" fmla="*/ 1211223 w 6006665"/>
                  <a:gd name="connsiteY568" fmla="*/ 1079421 h 3006470"/>
                  <a:gd name="connsiteX569" fmla="*/ 1227130 w 6006665"/>
                  <a:gd name="connsiteY569" fmla="*/ 1043061 h 3006470"/>
                  <a:gd name="connsiteX570" fmla="*/ 1237665 w 6006665"/>
                  <a:gd name="connsiteY570" fmla="*/ 1046199 h 3006470"/>
                  <a:gd name="connsiteX571" fmla="*/ 1251910 w 6006665"/>
                  <a:gd name="connsiteY571" fmla="*/ 1017311 h 3006470"/>
                  <a:gd name="connsiteX572" fmla="*/ 1345843 w 6006665"/>
                  <a:gd name="connsiteY572" fmla="*/ 1074876 h 3006470"/>
                  <a:gd name="connsiteX573" fmla="*/ 1400382 w 6006665"/>
                  <a:gd name="connsiteY573" fmla="*/ 1106690 h 3006470"/>
                  <a:gd name="connsiteX574" fmla="*/ 1519756 w 6006665"/>
                  <a:gd name="connsiteY574" fmla="*/ 1213274 h 3006470"/>
                  <a:gd name="connsiteX575" fmla="*/ 1543003 w 6006665"/>
                  <a:gd name="connsiteY575" fmla="*/ 1172592 h 3006470"/>
                  <a:gd name="connsiteX576" fmla="*/ 1506643 w 6006665"/>
                  <a:gd name="connsiteY576" fmla="*/ 1118052 h 3006470"/>
                  <a:gd name="connsiteX577" fmla="*/ 1506643 w 6006665"/>
                  <a:gd name="connsiteY577" fmla="*/ 1095328 h 3006470"/>
                  <a:gd name="connsiteX578" fmla="*/ 1463467 w 6006665"/>
                  <a:gd name="connsiteY578" fmla="*/ 1086238 h 3006470"/>
                  <a:gd name="connsiteX579" fmla="*/ 1472556 w 6006665"/>
                  <a:gd name="connsiteY579" fmla="*/ 1036244 h 3006470"/>
                  <a:gd name="connsiteX580" fmla="*/ 1452104 w 6006665"/>
                  <a:gd name="connsiteY580" fmla="*/ 949890 h 3006470"/>
                  <a:gd name="connsiteX581" fmla="*/ 1439230 w 6006665"/>
                  <a:gd name="connsiteY581" fmla="*/ 900656 h 3006470"/>
                  <a:gd name="connsiteX582" fmla="*/ 1496803 w 6006665"/>
                  <a:gd name="connsiteY582" fmla="*/ 806980 h 3006470"/>
                  <a:gd name="connsiteX583" fmla="*/ 1543003 w 6006665"/>
                  <a:gd name="connsiteY583" fmla="*/ 697647 h 3006470"/>
                  <a:gd name="connsiteX584" fmla="*/ 1570272 w 6006665"/>
                  <a:gd name="connsiteY584" fmla="*/ 677194 h 3006470"/>
                  <a:gd name="connsiteX585" fmla="*/ 1578688 w 6006665"/>
                  <a:gd name="connsiteY585" fmla="*/ 679813 h 3006470"/>
                  <a:gd name="connsiteX586" fmla="*/ 1620802 w 6006665"/>
                  <a:gd name="connsiteY586" fmla="*/ 660028 h 3006470"/>
                  <a:gd name="connsiteX587" fmla="*/ 1684440 w 6006665"/>
                  <a:gd name="connsiteY587" fmla="*/ 709009 h 3006470"/>
                  <a:gd name="connsiteX588" fmla="*/ 1688985 w 6006665"/>
                  <a:gd name="connsiteY588" fmla="*/ 779455 h 3006470"/>
                  <a:gd name="connsiteX589" fmla="*/ 1652625 w 6006665"/>
                  <a:gd name="connsiteY589" fmla="*/ 870354 h 3006470"/>
                  <a:gd name="connsiteX590" fmla="*/ 1679895 w 6006665"/>
                  <a:gd name="connsiteY590" fmla="*/ 908986 h 3006470"/>
                  <a:gd name="connsiteX591" fmla="*/ 1688985 w 6006665"/>
                  <a:gd name="connsiteY591" fmla="*/ 983977 h 3006470"/>
                  <a:gd name="connsiteX592" fmla="*/ 1679895 w 6006665"/>
                  <a:gd name="connsiteY592" fmla="*/ 1129415 h 3006470"/>
                  <a:gd name="connsiteX593" fmla="*/ 1723072 w 6006665"/>
                  <a:gd name="connsiteY593" fmla="*/ 1193044 h 3006470"/>
                  <a:gd name="connsiteX594" fmla="*/ 1704892 w 6006665"/>
                  <a:gd name="connsiteY594" fmla="*/ 1256673 h 3006470"/>
                  <a:gd name="connsiteX595" fmla="*/ 1636718 w 6006665"/>
                  <a:gd name="connsiteY595" fmla="*/ 1393021 h 3006470"/>
                  <a:gd name="connsiteX596" fmla="*/ 1662494 w 6006665"/>
                  <a:gd name="connsiteY596" fmla="*/ 1399465 h 3006470"/>
                  <a:gd name="connsiteX597" fmla="*/ 1677078 w 6006665"/>
                  <a:gd name="connsiteY597" fmla="*/ 1370296 h 3006470"/>
                  <a:gd name="connsiteX598" fmla="*/ 1720255 w 6006665"/>
                  <a:gd name="connsiteY598" fmla="*/ 1349844 h 3006470"/>
                  <a:gd name="connsiteX599" fmla="*/ 1731617 w 6006665"/>
                  <a:gd name="connsiteY599" fmla="*/ 1299850 h 3006470"/>
                  <a:gd name="connsiteX600" fmla="*/ 1758887 w 6006665"/>
                  <a:gd name="connsiteY600" fmla="*/ 1256673 h 3006470"/>
                  <a:gd name="connsiteX601" fmla="*/ 1760555 w 6006665"/>
                  <a:gd name="connsiteY601" fmla="*/ 1191490 h 3006470"/>
                  <a:gd name="connsiteX602" fmla="*/ 1758886 w 6006665"/>
                  <a:gd name="connsiteY602" fmla="*/ 1085173 h 3006470"/>
                  <a:gd name="connsiteX603" fmla="*/ 1923055 w 6006665"/>
                  <a:gd name="connsiteY603" fmla="*/ 1122597 h 3006470"/>
                  <a:gd name="connsiteX604" fmla="*/ 1887300 w 6006665"/>
                  <a:gd name="connsiteY604" fmla="*/ 1070329 h 3006470"/>
                  <a:gd name="connsiteX605" fmla="*/ 1785604 w 6006665"/>
                  <a:gd name="connsiteY605" fmla="*/ 1036860 h 3006470"/>
                  <a:gd name="connsiteX606" fmla="*/ 1736162 w 6006665"/>
                  <a:gd name="connsiteY606" fmla="*/ 961252 h 3006470"/>
                  <a:gd name="connsiteX607" fmla="*/ 1688440 w 6006665"/>
                  <a:gd name="connsiteY607" fmla="*/ 865809 h 3006470"/>
                  <a:gd name="connsiteX608" fmla="*/ 1752069 w 6006665"/>
                  <a:gd name="connsiteY608" fmla="*/ 788545 h 3006470"/>
                  <a:gd name="connsiteX609" fmla="*/ 1747524 w 6006665"/>
                  <a:gd name="connsiteY609" fmla="*/ 704464 h 3006470"/>
                  <a:gd name="connsiteX610" fmla="*/ 1763431 w 6006665"/>
                  <a:gd name="connsiteY610" fmla="*/ 697647 h 3006470"/>
                  <a:gd name="connsiteX611" fmla="*/ 1764877 w 6006665"/>
                  <a:gd name="connsiteY611" fmla="*/ 702130 h 3006470"/>
                  <a:gd name="connsiteX612" fmla="*/ 1775339 w 6006665"/>
                  <a:gd name="connsiteY612" fmla="*/ 697647 h 3006470"/>
                  <a:gd name="connsiteX613" fmla="*/ 1798063 w 6006665"/>
                  <a:gd name="connsiteY613" fmla="*/ 768093 h 3006470"/>
                  <a:gd name="connsiteX614" fmla="*/ 1791454 w 6006665"/>
                  <a:gd name="connsiteY614" fmla="*/ 815304 h 3006470"/>
                  <a:gd name="connsiteX615" fmla="*/ 1854330 w 6006665"/>
                  <a:gd name="connsiteY615" fmla="*/ 772638 h 3006470"/>
                  <a:gd name="connsiteX616" fmla="*/ 1931594 w 6006665"/>
                  <a:gd name="connsiteY616" fmla="*/ 763548 h 3006470"/>
                  <a:gd name="connsiteX617" fmla="*/ 1932772 w 6006665"/>
                  <a:gd name="connsiteY617" fmla="*/ 764810 h 3006470"/>
                  <a:gd name="connsiteX618" fmla="*/ 1949600 w 6006665"/>
                  <a:gd name="connsiteY618" fmla="*/ 800138 h 3006470"/>
                  <a:gd name="connsiteX619" fmla="*/ 2061788 w 6006665"/>
                  <a:gd name="connsiteY619" fmla="*/ 891155 h 3006470"/>
                  <a:gd name="connsiteX620" fmla="*/ 1987802 w 6006665"/>
                  <a:gd name="connsiteY620" fmla="*/ 736278 h 3006470"/>
                  <a:gd name="connsiteX621" fmla="*/ 1963408 w 6006665"/>
                  <a:gd name="connsiteY621" fmla="*/ 595386 h 3006470"/>
                  <a:gd name="connsiteX622" fmla="*/ 2027037 w 6006665"/>
                  <a:gd name="connsiteY622" fmla="*/ 574934 h 3006470"/>
                  <a:gd name="connsiteX623" fmla="*/ 2037269 w 6006665"/>
                  <a:gd name="connsiteY623" fmla="*/ 575472 h 3006470"/>
                  <a:gd name="connsiteX624" fmla="*/ 2038944 w 6006665"/>
                  <a:gd name="connsiteY624" fmla="*/ 574934 h 3006470"/>
                  <a:gd name="connsiteX625" fmla="*/ 2115414 w 6006665"/>
                  <a:gd name="connsiteY625" fmla="*/ 578958 h 3006470"/>
                  <a:gd name="connsiteX626" fmla="*/ 2167179 w 6006665"/>
                  <a:gd name="connsiteY626" fmla="*/ 554733 h 3006470"/>
                  <a:gd name="connsiteX627" fmla="*/ 2146473 w 6006665"/>
                  <a:gd name="connsiteY627" fmla="*/ 488832 h 3006470"/>
                  <a:gd name="connsiteX628" fmla="*/ 2169957 w 6006665"/>
                  <a:gd name="connsiteY628" fmla="*/ 449431 h 3006470"/>
                  <a:gd name="connsiteX629" fmla="*/ 2264632 w 6006665"/>
                  <a:gd name="connsiteY629" fmla="*/ 393389 h 3006470"/>
                  <a:gd name="connsiteX630" fmla="*/ 2317913 w 6006665"/>
                  <a:gd name="connsiteY630" fmla="*/ 322690 h 3006470"/>
                  <a:gd name="connsiteX631" fmla="*/ 2385841 w 6006665"/>
                  <a:gd name="connsiteY631" fmla="*/ 343134 h 3006470"/>
                  <a:gd name="connsiteX632" fmla="*/ 2429263 w 6006665"/>
                  <a:gd name="connsiteY632" fmla="*/ 263606 h 3006470"/>
                  <a:gd name="connsiteX633" fmla="*/ 2526979 w 6006665"/>
                  <a:gd name="connsiteY633" fmla="*/ 252244 h 3006470"/>
                  <a:gd name="connsiteX634" fmla="*/ 2528058 w 6006665"/>
                  <a:gd name="connsiteY634" fmla="*/ 253503 h 3006470"/>
                  <a:gd name="connsiteX635" fmla="*/ 2538886 w 6006665"/>
                  <a:gd name="connsiteY635" fmla="*/ 252244 h 3006470"/>
                  <a:gd name="connsiteX636" fmla="*/ 2560820 w 6006665"/>
                  <a:gd name="connsiteY636" fmla="*/ 277833 h 3006470"/>
                  <a:gd name="connsiteX637" fmla="*/ 2640602 w 6006665"/>
                  <a:gd name="connsiteY637" fmla="*/ 202249 h 3006470"/>
                  <a:gd name="connsiteX638" fmla="*/ 2652509 w 6006665"/>
                  <a:gd name="connsiteY638" fmla="*/ 202249 h 3006470"/>
                  <a:gd name="connsiteX639" fmla="*/ 2704231 w 6006665"/>
                  <a:gd name="connsiteY639" fmla="*/ 202249 h 3006470"/>
                  <a:gd name="connsiteX640" fmla="*/ 2715593 w 6006665"/>
                  <a:gd name="connsiteY64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22591 w 6006665"/>
                  <a:gd name="connsiteY147" fmla="*/ 1989925 h 3006470"/>
                  <a:gd name="connsiteX148" fmla="*/ 5011557 w 6006665"/>
                  <a:gd name="connsiteY148" fmla="*/ 2020939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4995851 w 6006665"/>
                  <a:gd name="connsiteY151" fmla="*/ 2123620 h 3006470"/>
                  <a:gd name="connsiteX152" fmla="*/ 5011326 w 6006665"/>
                  <a:gd name="connsiteY152" fmla="*/ 2172476 h 3006470"/>
                  <a:gd name="connsiteX153" fmla="*/ 4999419 w 6006665"/>
                  <a:gd name="connsiteY153" fmla="*/ 2172476 h 3006470"/>
                  <a:gd name="connsiteX154" fmla="*/ 4974967 w 6006665"/>
                  <a:gd name="connsiteY154" fmla="*/ 2172476 h 3006470"/>
                  <a:gd name="connsiteX155" fmla="*/ 4963605 w 6006665"/>
                  <a:gd name="connsiteY155" fmla="*/ 2224742 h 3006470"/>
                  <a:gd name="connsiteX156" fmla="*/ 4974967 w 6006665"/>
                  <a:gd name="connsiteY156" fmla="*/ 2252012 h 3006470"/>
                  <a:gd name="connsiteX157" fmla="*/ 4936431 w 6006665"/>
                  <a:gd name="connsiteY157" fmla="*/ 2257317 h 3006470"/>
                  <a:gd name="connsiteX158" fmla="*/ 4909065 w 6006665"/>
                  <a:gd name="connsiteY158" fmla="*/ 2286099 h 3006470"/>
                  <a:gd name="connsiteX159" fmla="*/ 4888894 w 6006665"/>
                  <a:gd name="connsiteY159" fmla="*/ 2325649 h 3006470"/>
                  <a:gd name="connsiteX160" fmla="*/ 4897703 w 6006665"/>
                  <a:gd name="connsiteY160" fmla="*/ 2354273 h 3006470"/>
                  <a:gd name="connsiteX161" fmla="*/ 4871068 w 6006665"/>
                  <a:gd name="connsiteY161" fmla="*/ 2349418 h 3006470"/>
                  <a:gd name="connsiteX162" fmla="*/ 4845437 w 6006665"/>
                  <a:gd name="connsiteY162" fmla="*/ 2370180 h 3006470"/>
                  <a:gd name="connsiteX163" fmla="*/ 4832445 w 6006665"/>
                  <a:gd name="connsiteY163" fmla="*/ 2399924 h 3006470"/>
                  <a:gd name="connsiteX164" fmla="*/ 4834074 w 6006665"/>
                  <a:gd name="connsiteY164" fmla="*/ 2429264 h 3006470"/>
                  <a:gd name="connsiteX165" fmla="*/ 4799765 w 6006665"/>
                  <a:gd name="connsiteY165" fmla="*/ 2441518 h 3006470"/>
                  <a:gd name="connsiteX166" fmla="*/ 4779535 w 6006665"/>
                  <a:gd name="connsiteY166" fmla="*/ 2488348 h 3006470"/>
                  <a:gd name="connsiteX167" fmla="*/ 4777225 w 6006665"/>
                  <a:gd name="connsiteY167" fmla="*/ 2477952 h 3006470"/>
                  <a:gd name="connsiteX168" fmla="*/ 4767628 w 6006665"/>
                  <a:gd name="connsiteY168" fmla="*/ 2488348 h 3006470"/>
                  <a:gd name="connsiteX169" fmla="*/ 4758538 w 6006665"/>
                  <a:gd name="connsiteY169" fmla="*/ 2447444 h 3006470"/>
                  <a:gd name="connsiteX170" fmla="*/ 4722519 w 6006665"/>
                  <a:gd name="connsiteY170" fmla="*/ 2405867 h 3006470"/>
                  <a:gd name="connsiteX171" fmla="*/ 4699942 w 6006665"/>
                  <a:gd name="connsiteY171" fmla="*/ 2348893 h 3006470"/>
                  <a:gd name="connsiteX172" fmla="*/ 4695779 w 6006665"/>
                  <a:gd name="connsiteY172" fmla="*/ 2287026 h 3006470"/>
                  <a:gd name="connsiteX173" fmla="*/ 4715361 w 6006665"/>
                  <a:gd name="connsiteY173" fmla="*/ 2220198 h 3006470"/>
                  <a:gd name="connsiteX174" fmla="*/ 4767709 w 6006665"/>
                  <a:gd name="connsiteY174" fmla="*/ 2171157 h 3006470"/>
                  <a:gd name="connsiteX175" fmla="*/ 4735813 w 6006665"/>
                  <a:gd name="connsiteY175" fmla="*/ 2129299 h 3006470"/>
                  <a:gd name="connsiteX176" fmla="*/ 4767628 w 6006665"/>
                  <a:gd name="connsiteY176" fmla="*/ 2086122 h 3006470"/>
                  <a:gd name="connsiteX177" fmla="*/ 4767628 w 6006665"/>
                  <a:gd name="connsiteY177" fmla="*/ 2058853 h 3006470"/>
                  <a:gd name="connsiteX178" fmla="*/ 4826712 w 6006665"/>
                  <a:gd name="connsiteY178" fmla="*/ 2042945 h 3006470"/>
                  <a:gd name="connsiteX179" fmla="*/ 4892613 w 6006665"/>
                  <a:gd name="connsiteY179" fmla="*/ 1952047 h 3006470"/>
                  <a:gd name="connsiteX180" fmla="*/ 4956243 w 6006665"/>
                  <a:gd name="connsiteY180" fmla="*/ 1877056 h 3006470"/>
                  <a:gd name="connsiteX181" fmla="*/ 5022143 w 6006665"/>
                  <a:gd name="connsiteY181" fmla="*/ 1817971 h 3006470"/>
                  <a:gd name="connsiteX182" fmla="*/ 5037446 w 6006665"/>
                  <a:gd name="connsiteY182" fmla="*/ 1743333 h 3006470"/>
                  <a:gd name="connsiteX183" fmla="*/ 5064184 w 6006665"/>
                  <a:gd name="connsiteY183" fmla="*/ 1731449 h 3006470"/>
                  <a:gd name="connsiteX184" fmla="*/ 5046694 w 6006665"/>
                  <a:gd name="connsiteY184" fmla="*/ 1710844 h 3006470"/>
                  <a:gd name="connsiteX185" fmla="*/ 5015871 w 6006665"/>
                  <a:gd name="connsiteY185" fmla="*/ 1715711 h 3006470"/>
                  <a:gd name="connsiteX186" fmla="*/ 4995419 w 6006665"/>
                  <a:gd name="connsiteY186" fmla="*/ 1779340 h 3006470"/>
                  <a:gd name="connsiteX187" fmla="*/ 4904521 w 6006665"/>
                  <a:gd name="connsiteY187" fmla="*/ 1865693 h 3006470"/>
                  <a:gd name="connsiteX188" fmla="*/ 4901708 w 6006665"/>
                  <a:gd name="connsiteY188" fmla="*/ 1857053 h 3006470"/>
                  <a:gd name="connsiteX189" fmla="*/ 4892613 w 6006665"/>
                  <a:gd name="connsiteY189" fmla="*/ 1865693 h 3006470"/>
                  <a:gd name="connsiteX190" fmla="*/ 4871068 w 6006665"/>
                  <a:gd name="connsiteY190" fmla="*/ 1850290 h 3006470"/>
                  <a:gd name="connsiteX191" fmla="*/ 4885925 w 6006665"/>
                  <a:gd name="connsiteY191" fmla="*/ 1808695 h 3006470"/>
                  <a:gd name="connsiteX192" fmla="*/ 4861835 w 6006665"/>
                  <a:gd name="connsiteY192" fmla="*/ 1771159 h 3006470"/>
                  <a:gd name="connsiteX193" fmla="*/ 4814619 w 6006665"/>
                  <a:gd name="connsiteY193" fmla="*/ 1767101 h 3006470"/>
                  <a:gd name="connsiteX194" fmla="*/ 4779535 w 6006665"/>
                  <a:gd name="connsiteY194" fmla="*/ 1795247 h 3006470"/>
                  <a:gd name="connsiteX195" fmla="*/ 4764113 w 6006665"/>
                  <a:gd name="connsiteY195" fmla="*/ 1832464 h 3006470"/>
                  <a:gd name="connsiteX196" fmla="*/ 4725490 w 6006665"/>
                  <a:gd name="connsiteY196" fmla="*/ 1850290 h 3006470"/>
                  <a:gd name="connsiteX197" fmla="*/ 4689838 w 6006665"/>
                  <a:gd name="connsiteY197" fmla="*/ 1882970 h 3006470"/>
                  <a:gd name="connsiteX198" fmla="*/ 4684091 w 6006665"/>
                  <a:gd name="connsiteY198" fmla="*/ 1920232 h 3006470"/>
                  <a:gd name="connsiteX199" fmla="*/ 4715906 w 6006665"/>
                  <a:gd name="connsiteY199" fmla="*/ 1967954 h 3006470"/>
                  <a:gd name="connsiteX200" fmla="*/ 4680924 w 6006665"/>
                  <a:gd name="connsiteY200" fmla="*/ 1983985 h 3006470"/>
                  <a:gd name="connsiteX201" fmla="*/ 4633398 w 6006665"/>
                  <a:gd name="connsiteY201" fmla="*/ 1971978 h 3006470"/>
                  <a:gd name="connsiteX202" fmla="*/ 4600707 w 6006665"/>
                  <a:gd name="connsiteY202" fmla="*/ 1989925 h 3006470"/>
                  <a:gd name="connsiteX203" fmla="*/ 4577285 w 6006665"/>
                  <a:gd name="connsiteY203" fmla="*/ 1988406 h 3006470"/>
                  <a:gd name="connsiteX204" fmla="*/ 4577373 w 6006665"/>
                  <a:gd name="connsiteY204" fmla="*/ 1987484 h 3006470"/>
                  <a:gd name="connsiteX205" fmla="*/ 4565379 w 6006665"/>
                  <a:gd name="connsiteY205" fmla="*/ 1988406 h 3006470"/>
                  <a:gd name="connsiteX206" fmla="*/ 4569923 w 6006665"/>
                  <a:gd name="connsiteY206" fmla="*/ 1940685 h 3006470"/>
                  <a:gd name="connsiteX207" fmla="*/ 4520081 w 6006665"/>
                  <a:gd name="connsiteY207" fmla="*/ 1931099 h 3006470"/>
                  <a:gd name="connsiteX208" fmla="*/ 4475025 w 6006665"/>
                  <a:gd name="connsiteY208" fmla="*/ 1961137 h 3006470"/>
                  <a:gd name="connsiteX209" fmla="*/ 4464394 w 6006665"/>
                  <a:gd name="connsiteY209" fmla="*/ 1960286 h 3006470"/>
                  <a:gd name="connsiteX210" fmla="*/ 4463118 w 6006665"/>
                  <a:gd name="connsiteY210" fmla="*/ 1961137 h 3006470"/>
                  <a:gd name="connsiteX211" fmla="*/ 4422448 w 6006665"/>
                  <a:gd name="connsiteY211" fmla="*/ 1927536 h 3006470"/>
                  <a:gd name="connsiteX212" fmla="*/ 4350624 w 6006665"/>
                  <a:gd name="connsiteY212" fmla="*/ 1917022 h 3006470"/>
                  <a:gd name="connsiteX213" fmla="*/ 4306579 w 6006665"/>
                  <a:gd name="connsiteY213" fmla="*/ 1945362 h 3006470"/>
                  <a:gd name="connsiteX214" fmla="*/ 4282811 w 6006665"/>
                  <a:gd name="connsiteY214" fmla="*/ 1972100 h 3006470"/>
                  <a:gd name="connsiteX215" fmla="*/ 4237290 w 6006665"/>
                  <a:gd name="connsiteY215" fmla="*/ 1993297 h 3006470"/>
                  <a:gd name="connsiteX216" fmla="*/ 4211507 w 6006665"/>
                  <a:gd name="connsiteY216" fmla="*/ 2046374 h 3006470"/>
                  <a:gd name="connsiteX217" fmla="*/ 4161046 w 6006665"/>
                  <a:gd name="connsiteY217" fmla="*/ 2105661 h 3006470"/>
                  <a:gd name="connsiteX218" fmla="*/ 4077810 w 6006665"/>
                  <a:gd name="connsiteY218" fmla="*/ 2144418 h 3006470"/>
                  <a:gd name="connsiteX219" fmla="*/ 4039187 w 6006665"/>
                  <a:gd name="connsiteY219" fmla="*/ 2203838 h 3006470"/>
                  <a:gd name="connsiteX220" fmla="*/ 3993086 w 6006665"/>
                  <a:gd name="connsiteY220" fmla="*/ 2224750 h 3006470"/>
                  <a:gd name="connsiteX221" fmla="*/ 3993215 w 6006665"/>
                  <a:gd name="connsiteY221" fmla="*/ 2264821 h 3006470"/>
                  <a:gd name="connsiteX222" fmla="*/ 4038712 w 6006665"/>
                  <a:gd name="connsiteY222" fmla="*/ 2267919 h 3006470"/>
                  <a:gd name="connsiteX223" fmla="*/ 4059164 w 6006665"/>
                  <a:gd name="connsiteY223" fmla="*/ 2311096 h 3006470"/>
                  <a:gd name="connsiteX224" fmla="*/ 4087782 w 6006665"/>
                  <a:gd name="connsiteY224" fmla="*/ 2319513 h 3006470"/>
                  <a:gd name="connsiteX225" fmla="*/ 4106341 w 6006665"/>
                  <a:gd name="connsiteY225" fmla="*/ 2290644 h 3006470"/>
                  <a:gd name="connsiteX226" fmla="*/ 4117411 w 6006665"/>
                  <a:gd name="connsiteY226" fmla="*/ 2291946 h 3006470"/>
                  <a:gd name="connsiteX227" fmla="*/ 4118248 w 6006665"/>
                  <a:gd name="connsiteY227" fmla="*/ 2290644 h 3006470"/>
                  <a:gd name="connsiteX228" fmla="*/ 4156880 w 6006665"/>
                  <a:gd name="connsiteY228" fmla="*/ 2295189 h 3006470"/>
                  <a:gd name="connsiteX229" fmla="*/ 4211419 w 6006665"/>
                  <a:gd name="connsiteY229" fmla="*/ 2365635 h 3006470"/>
                  <a:gd name="connsiteX230" fmla="*/ 4215964 w 6006665"/>
                  <a:gd name="connsiteY230" fmla="*/ 2413357 h 3006470"/>
                  <a:gd name="connsiteX231" fmla="*/ 4184149 w 6006665"/>
                  <a:gd name="connsiteY231" fmla="*/ 2472441 h 3006470"/>
                  <a:gd name="connsiteX232" fmla="*/ 4220019 w 6006665"/>
                  <a:gd name="connsiteY232" fmla="*/ 2567281 h 3006470"/>
                  <a:gd name="connsiteX233" fmla="*/ 4161425 w 6006665"/>
                  <a:gd name="connsiteY233" fmla="*/ 2629241 h 3006470"/>
                  <a:gd name="connsiteX234" fmla="*/ 4133552 w 6006665"/>
                  <a:gd name="connsiteY234" fmla="*/ 2708778 h 3006470"/>
                  <a:gd name="connsiteX235" fmla="*/ 4097796 w 6006665"/>
                  <a:gd name="connsiteY235" fmla="*/ 2747409 h 3006470"/>
                  <a:gd name="connsiteX236" fmla="*/ 4043257 w 6006665"/>
                  <a:gd name="connsiteY236" fmla="*/ 2806493 h 3006470"/>
                  <a:gd name="connsiteX237" fmla="*/ 3995535 w 6006665"/>
                  <a:gd name="connsiteY237" fmla="*/ 2865577 h 3006470"/>
                  <a:gd name="connsiteX238" fmla="*/ 3975083 w 6006665"/>
                  <a:gd name="connsiteY238" fmla="*/ 2897392 h 3006470"/>
                  <a:gd name="connsiteX239" fmla="*/ 3925089 w 6006665"/>
                  <a:gd name="connsiteY239" fmla="*/ 2924661 h 3006470"/>
                  <a:gd name="connsiteX240" fmla="*/ 3913182 w 6006665"/>
                  <a:gd name="connsiteY240" fmla="*/ 2924661 h 3006470"/>
                  <a:gd name="connsiteX241" fmla="*/ 3904637 w 6006665"/>
                  <a:gd name="connsiteY241" fmla="*/ 2924661 h 3006470"/>
                  <a:gd name="connsiteX242" fmla="*/ 3892729 w 6006665"/>
                  <a:gd name="connsiteY242" fmla="*/ 2924661 h 3006470"/>
                  <a:gd name="connsiteX243" fmla="*/ 3871063 w 6006665"/>
                  <a:gd name="connsiteY243" fmla="*/ 2908412 h 3006470"/>
                  <a:gd name="connsiteX244" fmla="*/ 3829645 w 6006665"/>
                  <a:gd name="connsiteY244" fmla="*/ 2936024 h 3006470"/>
                  <a:gd name="connsiteX245" fmla="*/ 3822828 w 6006665"/>
                  <a:gd name="connsiteY245" fmla="*/ 2956476 h 3006470"/>
                  <a:gd name="connsiteX246" fmla="*/ 3818283 w 6006665"/>
                  <a:gd name="connsiteY246" fmla="*/ 2947386 h 3006470"/>
                  <a:gd name="connsiteX247" fmla="*/ 3818283 w 6006665"/>
                  <a:gd name="connsiteY247" fmla="*/ 2935660 h 3006470"/>
                  <a:gd name="connsiteX248" fmla="*/ 3817738 w 6006665"/>
                  <a:gd name="connsiteY248" fmla="*/ 2936024 h 3006470"/>
                  <a:gd name="connsiteX249" fmla="*/ 3810921 w 6006665"/>
                  <a:gd name="connsiteY249" fmla="*/ 2956476 h 3006470"/>
                  <a:gd name="connsiteX250" fmla="*/ 3806376 w 6006665"/>
                  <a:gd name="connsiteY250" fmla="*/ 2947386 h 3006470"/>
                  <a:gd name="connsiteX251" fmla="*/ 3806376 w 6006665"/>
                  <a:gd name="connsiteY251" fmla="*/ 2920116 h 3006470"/>
                  <a:gd name="connsiteX252" fmla="*/ 3818283 w 6006665"/>
                  <a:gd name="connsiteY252" fmla="*/ 2920116 h 3006470"/>
                  <a:gd name="connsiteX253" fmla="*/ 3826828 w 6006665"/>
                  <a:gd name="connsiteY253" fmla="*/ 2920116 h 3006470"/>
                  <a:gd name="connsiteX254" fmla="*/ 3833645 w 6006665"/>
                  <a:gd name="connsiteY254" fmla="*/ 2861032 h 3006470"/>
                  <a:gd name="connsiteX255" fmla="*/ 3822283 w 6006665"/>
                  <a:gd name="connsiteY255" fmla="*/ 2817856 h 3006470"/>
                  <a:gd name="connsiteX256" fmla="*/ 3849553 w 6006665"/>
                  <a:gd name="connsiteY256" fmla="*/ 2795131 h 3006470"/>
                  <a:gd name="connsiteX257" fmla="*/ 3858814 w 6006665"/>
                  <a:gd name="connsiteY257" fmla="*/ 2797336 h 3006470"/>
                  <a:gd name="connsiteX258" fmla="*/ 3861460 w 6006665"/>
                  <a:gd name="connsiteY258" fmla="*/ 2795131 h 3006470"/>
                  <a:gd name="connsiteX259" fmla="*/ 3898487 w 6006665"/>
                  <a:gd name="connsiteY259" fmla="*/ 2803947 h 3006470"/>
                  <a:gd name="connsiteX260" fmla="*/ 3919999 w 6006665"/>
                  <a:gd name="connsiteY260" fmla="*/ 2758772 h 3006470"/>
                  <a:gd name="connsiteX261" fmla="*/ 3935906 w 6006665"/>
                  <a:gd name="connsiteY261" fmla="*/ 2699687 h 3006470"/>
                  <a:gd name="connsiteX262" fmla="*/ 3947269 w 6006665"/>
                  <a:gd name="connsiteY262" fmla="*/ 2676963 h 3006470"/>
                  <a:gd name="connsiteX263" fmla="*/ 3966292 w 6006665"/>
                  <a:gd name="connsiteY263" fmla="*/ 2632575 h 3006470"/>
                  <a:gd name="connsiteX264" fmla="*/ 3915999 w 6006665"/>
                  <a:gd name="connsiteY264" fmla="*/ 2645148 h 3006470"/>
                  <a:gd name="connsiteX265" fmla="*/ 3888729 w 6006665"/>
                  <a:gd name="connsiteY265" fmla="*/ 2667873 h 3006470"/>
                  <a:gd name="connsiteX266" fmla="*/ 3876822 w 6006665"/>
                  <a:gd name="connsiteY266" fmla="*/ 2667873 h 3006470"/>
                  <a:gd name="connsiteX267" fmla="*/ 3829645 w 6006665"/>
                  <a:gd name="connsiteY267" fmla="*/ 2667873 h 3006470"/>
                  <a:gd name="connsiteX268" fmla="*/ 3817738 w 6006665"/>
                  <a:gd name="connsiteY268" fmla="*/ 2667873 h 3006470"/>
                  <a:gd name="connsiteX269" fmla="*/ 3801831 w 6006665"/>
                  <a:gd name="connsiteY269" fmla="*/ 2613334 h 3006470"/>
                  <a:gd name="connsiteX270" fmla="*/ 3758654 w 6006665"/>
                  <a:gd name="connsiteY270" fmla="*/ 2574702 h 3006470"/>
                  <a:gd name="connsiteX271" fmla="*/ 3692753 w 6006665"/>
                  <a:gd name="connsiteY271" fmla="*/ 2558795 h 3006470"/>
                  <a:gd name="connsiteX272" fmla="*/ 3683663 w 6006665"/>
                  <a:gd name="connsiteY272" fmla="*/ 2499711 h 3006470"/>
                  <a:gd name="connsiteX273" fmla="*/ 3672301 w 6006665"/>
                  <a:gd name="connsiteY273" fmla="*/ 2467896 h 3006470"/>
                  <a:gd name="connsiteX274" fmla="*/ 3656393 w 6006665"/>
                  <a:gd name="connsiteY274" fmla="*/ 2440627 h 3006470"/>
                  <a:gd name="connsiteX275" fmla="*/ 3633669 w 6006665"/>
                  <a:gd name="connsiteY275" fmla="*/ 2381542 h 3006470"/>
                  <a:gd name="connsiteX276" fmla="*/ 3601854 w 6006665"/>
                  <a:gd name="connsiteY276" fmla="*/ 2361090 h 3006470"/>
                  <a:gd name="connsiteX277" fmla="*/ 3545995 w 6006665"/>
                  <a:gd name="connsiteY277" fmla="*/ 2339606 h 3006470"/>
                  <a:gd name="connsiteX278" fmla="*/ 3506955 w 6006665"/>
                  <a:gd name="connsiteY278" fmla="*/ 2345183 h 3006470"/>
                  <a:gd name="connsiteX279" fmla="*/ 3463779 w 6006665"/>
                  <a:gd name="connsiteY279" fmla="*/ 2354273 h 3006470"/>
                  <a:gd name="connsiteX280" fmla="*/ 3431964 w 6006665"/>
                  <a:gd name="connsiteY280" fmla="*/ 2381542 h 3006470"/>
                  <a:gd name="connsiteX281" fmla="*/ 3452416 w 6006665"/>
                  <a:gd name="connsiteY281" fmla="*/ 2397450 h 3006470"/>
                  <a:gd name="connsiteX282" fmla="*/ 3452416 w 6006665"/>
                  <a:gd name="connsiteY282" fmla="*/ 2429264 h 3006470"/>
                  <a:gd name="connsiteX283" fmla="*/ 3431964 w 6006665"/>
                  <a:gd name="connsiteY283" fmla="*/ 2451989 h 3006470"/>
                  <a:gd name="connsiteX284" fmla="*/ 3400150 w 6006665"/>
                  <a:gd name="connsiteY284" fmla="*/ 2511073 h 3006470"/>
                  <a:gd name="connsiteX285" fmla="*/ 3400150 w 6006665"/>
                  <a:gd name="connsiteY285" fmla="*/ 2538343 h 3006470"/>
                  <a:gd name="connsiteX286" fmla="*/ 3350155 w 6006665"/>
                  <a:gd name="connsiteY286" fmla="*/ 2570157 h 3006470"/>
                  <a:gd name="connsiteX287" fmla="*/ 3342342 w 6006665"/>
                  <a:gd name="connsiteY287" fmla="*/ 2567553 h 3006470"/>
                  <a:gd name="connsiteX288" fmla="*/ 3338249 w 6006665"/>
                  <a:gd name="connsiteY288" fmla="*/ 2570157 h 3006470"/>
                  <a:gd name="connsiteX289" fmla="*/ 3290527 w 6006665"/>
                  <a:gd name="connsiteY289" fmla="*/ 2554250 h 3006470"/>
                  <a:gd name="connsiteX290" fmla="*/ 3259257 w 6006665"/>
                  <a:gd name="connsiteY290" fmla="*/ 2554250 h 3006470"/>
                  <a:gd name="connsiteX291" fmla="*/ 3247350 w 6006665"/>
                  <a:gd name="connsiteY291" fmla="*/ 2554250 h 3006470"/>
                  <a:gd name="connsiteX292" fmla="*/ 3231443 w 6006665"/>
                  <a:gd name="connsiteY292" fmla="*/ 2538343 h 3006470"/>
                  <a:gd name="connsiteX293" fmla="*/ 3213271 w 6006665"/>
                  <a:gd name="connsiteY293" fmla="*/ 2533799 h 3006470"/>
                  <a:gd name="connsiteX294" fmla="*/ 3168359 w 6006665"/>
                  <a:gd name="connsiteY294" fmla="*/ 2570157 h 3006470"/>
                  <a:gd name="connsiteX295" fmla="*/ 3120637 w 6006665"/>
                  <a:gd name="connsiteY295" fmla="*/ 2581519 h 3006470"/>
                  <a:gd name="connsiteX296" fmla="*/ 3082005 w 6006665"/>
                  <a:gd name="connsiteY296" fmla="*/ 2597427 h 3006470"/>
                  <a:gd name="connsiteX297" fmla="*/ 3074460 w 6006665"/>
                  <a:gd name="connsiteY297" fmla="*/ 2595630 h 3006470"/>
                  <a:gd name="connsiteX298" fmla="*/ 3070098 w 6006665"/>
                  <a:gd name="connsiteY298" fmla="*/ 2597427 h 3006470"/>
                  <a:gd name="connsiteX299" fmla="*/ 3022376 w 6006665"/>
                  <a:gd name="connsiteY299" fmla="*/ 2586064 h 3006470"/>
                  <a:gd name="connsiteX300" fmla="*/ 3000196 w 6006665"/>
                  <a:gd name="connsiteY300" fmla="*/ 2586064 h 3006470"/>
                  <a:gd name="connsiteX301" fmla="*/ 2988289 w 6006665"/>
                  <a:gd name="connsiteY301" fmla="*/ 2586064 h 3006470"/>
                  <a:gd name="connsiteX302" fmla="*/ 2967837 w 6006665"/>
                  <a:gd name="connsiteY302" fmla="*/ 2554250 h 3006470"/>
                  <a:gd name="connsiteX303" fmla="*/ 2929205 w 6006665"/>
                  <a:gd name="connsiteY303" fmla="*/ 2526980 h 3006470"/>
                  <a:gd name="connsiteX304" fmla="*/ 2902153 w 6006665"/>
                  <a:gd name="connsiteY304" fmla="*/ 2523116 h 3006470"/>
                  <a:gd name="connsiteX305" fmla="*/ 2861576 w 6006665"/>
                  <a:gd name="connsiteY305" fmla="*/ 2526980 h 3006470"/>
                  <a:gd name="connsiteX306" fmla="*/ 2822944 w 6006665"/>
                  <a:gd name="connsiteY306" fmla="*/ 2538343 h 3006470"/>
                  <a:gd name="connsiteX307" fmla="*/ 2818139 w 6006665"/>
                  <a:gd name="connsiteY307" fmla="*/ 2536254 h 3006470"/>
                  <a:gd name="connsiteX308" fmla="*/ 2811037 w 6006665"/>
                  <a:gd name="connsiteY308" fmla="*/ 2538343 h 3006470"/>
                  <a:gd name="connsiteX309" fmla="*/ 2758770 w 6006665"/>
                  <a:gd name="connsiteY309" fmla="*/ 2515618 h 3006470"/>
                  <a:gd name="connsiteX310" fmla="*/ 2751953 w 6006665"/>
                  <a:gd name="connsiteY310" fmla="*/ 2472441 h 3006470"/>
                  <a:gd name="connsiteX311" fmla="*/ 2708776 w 6006665"/>
                  <a:gd name="connsiteY311" fmla="*/ 2456534 h 3006470"/>
                  <a:gd name="connsiteX312" fmla="*/ 2676962 w 6006665"/>
                  <a:gd name="connsiteY312" fmla="*/ 2451989 h 3006470"/>
                  <a:gd name="connsiteX313" fmla="*/ 2642534 w 6006665"/>
                  <a:gd name="connsiteY313" fmla="*/ 2430245 h 3006470"/>
                  <a:gd name="connsiteX314" fmla="*/ 2609333 w 6006665"/>
                  <a:gd name="connsiteY314" fmla="*/ 2488348 h 3006470"/>
                  <a:gd name="connsiteX315" fmla="*/ 2625240 w 6006665"/>
                  <a:gd name="connsiteY315" fmla="*/ 2522435 h 3006470"/>
                  <a:gd name="connsiteX316" fmla="*/ 2586608 w 6006665"/>
                  <a:gd name="connsiteY316" fmla="*/ 2558795 h 3006470"/>
                  <a:gd name="connsiteX317" fmla="*/ 2577105 w 6006665"/>
                  <a:gd name="connsiteY317" fmla="*/ 2556532 h 3006470"/>
                  <a:gd name="connsiteX318" fmla="*/ 2574701 w 6006665"/>
                  <a:gd name="connsiteY318" fmla="*/ 2558795 h 3006470"/>
                  <a:gd name="connsiteX319" fmla="*/ 2526979 w 6006665"/>
                  <a:gd name="connsiteY319" fmla="*/ 2547432 h 3006470"/>
                  <a:gd name="connsiteX320" fmla="*/ 2490620 w 6006665"/>
                  <a:gd name="connsiteY320" fmla="*/ 2542887 h 3006470"/>
                  <a:gd name="connsiteX321" fmla="*/ 2463350 w 6006665"/>
                  <a:gd name="connsiteY321" fmla="*/ 2515618 h 3006470"/>
                  <a:gd name="connsiteX322" fmla="*/ 2436625 w 6006665"/>
                  <a:gd name="connsiteY322" fmla="*/ 2515618 h 3006470"/>
                  <a:gd name="connsiteX323" fmla="*/ 2424718 w 6006665"/>
                  <a:gd name="connsiteY323" fmla="*/ 2515618 h 3006470"/>
                  <a:gd name="connsiteX324" fmla="*/ 2398858 w 6006665"/>
                  <a:gd name="connsiteY324" fmla="*/ 2502687 h 3006470"/>
                  <a:gd name="connsiteX325" fmla="*/ 2350272 w 6006665"/>
                  <a:gd name="connsiteY325" fmla="*/ 2526980 h 3006470"/>
                  <a:gd name="connsiteX326" fmla="*/ 2282098 w 6006665"/>
                  <a:gd name="connsiteY326" fmla="*/ 2574702 h 3006470"/>
                  <a:gd name="connsiteX327" fmla="*/ 2238921 w 6006665"/>
                  <a:gd name="connsiteY327" fmla="*/ 2586064 h 3006470"/>
                  <a:gd name="connsiteX328" fmla="*/ 2227559 w 6006665"/>
                  <a:gd name="connsiteY328" fmla="*/ 2590609 h 3006470"/>
                  <a:gd name="connsiteX329" fmla="*/ 2225178 w 6006665"/>
                  <a:gd name="connsiteY329" fmla="*/ 2586799 h 3006470"/>
                  <a:gd name="connsiteX330" fmla="*/ 2215652 w 6006665"/>
                  <a:gd name="connsiteY330" fmla="*/ 2590609 h 3006470"/>
                  <a:gd name="connsiteX331" fmla="*/ 2193596 w 6006665"/>
                  <a:gd name="connsiteY331" fmla="*/ 2555320 h 3006470"/>
                  <a:gd name="connsiteX332" fmla="*/ 2157112 w 6006665"/>
                  <a:gd name="connsiteY332" fmla="*/ 2558795 h 3006470"/>
                  <a:gd name="connsiteX333" fmla="*/ 2156291 w 6006665"/>
                  <a:gd name="connsiteY333" fmla="*/ 2557739 h 3006470"/>
                  <a:gd name="connsiteX334" fmla="*/ 2145205 w 6006665"/>
                  <a:gd name="connsiteY334" fmla="*/ 2558795 h 3006470"/>
                  <a:gd name="connsiteX335" fmla="*/ 2129298 w 6006665"/>
                  <a:gd name="connsiteY335" fmla="*/ 2538343 h 3006470"/>
                  <a:gd name="connsiteX336" fmla="*/ 2102029 w 6006665"/>
                  <a:gd name="connsiteY336" fmla="*/ 2526980 h 3006470"/>
                  <a:gd name="connsiteX337" fmla="*/ 2086121 w 6006665"/>
                  <a:gd name="connsiteY337" fmla="*/ 2495166 h 3006470"/>
                  <a:gd name="connsiteX338" fmla="*/ 2070005 w 6006665"/>
                  <a:gd name="connsiteY338" fmla="*/ 2486212 h 3006470"/>
                  <a:gd name="connsiteX339" fmla="*/ 2027582 w 6006665"/>
                  <a:gd name="connsiteY339" fmla="*/ 2499711 h 3006470"/>
                  <a:gd name="connsiteX340" fmla="*/ 2023845 w 6006665"/>
                  <a:gd name="connsiteY340" fmla="*/ 2497111 h 3006470"/>
                  <a:gd name="connsiteX341" fmla="*/ 2015675 w 6006665"/>
                  <a:gd name="connsiteY341" fmla="*/ 2499711 h 3006470"/>
                  <a:gd name="connsiteX342" fmla="*/ 1971363 w 6006665"/>
                  <a:gd name="connsiteY342" fmla="*/ 2468885 h 3006470"/>
                  <a:gd name="connsiteX343" fmla="*/ 1952591 w 6006665"/>
                  <a:gd name="connsiteY343" fmla="*/ 2495166 h 3006470"/>
                  <a:gd name="connsiteX344" fmla="*/ 1947518 w 6006665"/>
                  <a:gd name="connsiteY344" fmla="*/ 2485599 h 3006470"/>
                  <a:gd name="connsiteX345" fmla="*/ 1940684 w 6006665"/>
                  <a:gd name="connsiteY345" fmla="*/ 2495166 h 3006470"/>
                  <a:gd name="connsiteX346" fmla="*/ 1861147 w 6006665"/>
                  <a:gd name="connsiteY346" fmla="*/ 2345183 h 3006470"/>
                  <a:gd name="connsiteX347" fmla="*/ 1811153 w 6006665"/>
                  <a:gd name="connsiteY347" fmla="*/ 2295189 h 3006470"/>
                  <a:gd name="connsiteX348" fmla="*/ 1813950 w 6006665"/>
                  <a:gd name="connsiteY348" fmla="*/ 2292043 h 3006470"/>
                  <a:gd name="connsiteX349" fmla="*/ 1748069 w 6006665"/>
                  <a:gd name="connsiteY349" fmla="*/ 2333821 h 3006470"/>
                  <a:gd name="connsiteX350" fmla="*/ 1711709 w 6006665"/>
                  <a:gd name="connsiteY350" fmla="*/ 2338366 h 3006470"/>
                  <a:gd name="connsiteX351" fmla="*/ 1711926 w 6006665"/>
                  <a:gd name="connsiteY351" fmla="*/ 2336850 h 3006470"/>
                  <a:gd name="connsiteX352" fmla="*/ 1699803 w 6006665"/>
                  <a:gd name="connsiteY352" fmla="*/ 2338366 h 3006470"/>
                  <a:gd name="connsiteX353" fmla="*/ 1704347 w 6006665"/>
                  <a:gd name="connsiteY353" fmla="*/ 2306551 h 3006470"/>
                  <a:gd name="connsiteX354" fmla="*/ 1662460 w 6006665"/>
                  <a:gd name="connsiteY354" fmla="*/ 2288600 h 3006470"/>
                  <a:gd name="connsiteX355" fmla="*/ 1629901 w 6006665"/>
                  <a:gd name="connsiteY355" fmla="*/ 2302006 h 3006470"/>
                  <a:gd name="connsiteX356" fmla="*/ 1629300 w 6006665"/>
                  <a:gd name="connsiteY356" fmla="*/ 2297351 h 3006470"/>
                  <a:gd name="connsiteX357" fmla="*/ 1617994 w 6006665"/>
                  <a:gd name="connsiteY357" fmla="*/ 2302006 h 3006470"/>
                  <a:gd name="connsiteX358" fmla="*/ 1608904 w 6006665"/>
                  <a:gd name="connsiteY358" fmla="*/ 2231560 h 3006470"/>
                  <a:gd name="connsiteX359" fmla="*/ 1552684 w 6006665"/>
                  <a:gd name="connsiteY359" fmla="*/ 2221867 h 3006470"/>
                  <a:gd name="connsiteX360" fmla="*/ 1518550 w 6006665"/>
                  <a:gd name="connsiteY360" fmla="*/ 2247467 h 3006470"/>
                  <a:gd name="connsiteX361" fmla="*/ 1425379 w 6006665"/>
                  <a:gd name="connsiteY361" fmla="*/ 2267919 h 3006470"/>
                  <a:gd name="connsiteX362" fmla="*/ 1409472 w 6006665"/>
                  <a:gd name="connsiteY362" fmla="*/ 2286099 h 3006470"/>
                  <a:gd name="connsiteX363" fmla="*/ 1270852 w 6006665"/>
                  <a:gd name="connsiteY363" fmla="*/ 2306551 h 3006470"/>
                  <a:gd name="connsiteX364" fmla="*/ 1254945 w 6006665"/>
                  <a:gd name="connsiteY364" fmla="*/ 2327003 h 3006470"/>
                  <a:gd name="connsiteX365" fmla="*/ 1282214 w 6006665"/>
                  <a:gd name="connsiteY365" fmla="*/ 2370180 h 3006470"/>
                  <a:gd name="connsiteX366" fmla="*/ 1243582 w 6006665"/>
                  <a:gd name="connsiteY366" fmla="*/ 2386087 h 3006470"/>
                  <a:gd name="connsiteX367" fmla="*/ 1254945 w 6006665"/>
                  <a:gd name="connsiteY367" fmla="*/ 2404267 h 3006470"/>
                  <a:gd name="connsiteX368" fmla="*/ 1216313 w 6006665"/>
                  <a:gd name="connsiteY368" fmla="*/ 2429264 h 3006470"/>
                  <a:gd name="connsiteX369" fmla="*/ 1275397 w 6006665"/>
                  <a:gd name="connsiteY369" fmla="*/ 2472441 h 3006470"/>
                  <a:gd name="connsiteX370" fmla="*/ 1270852 w 6006665"/>
                  <a:gd name="connsiteY370" fmla="*/ 2499711 h 3006470"/>
                  <a:gd name="connsiteX371" fmla="*/ 1259108 w 6006665"/>
                  <a:gd name="connsiteY371" fmla="*/ 2498732 h 3006470"/>
                  <a:gd name="connsiteX372" fmla="*/ 1258945 w 6006665"/>
                  <a:gd name="connsiteY372" fmla="*/ 2499711 h 3006470"/>
                  <a:gd name="connsiteX373" fmla="*/ 1215644 w 6006665"/>
                  <a:gd name="connsiteY373" fmla="*/ 2496102 h 3006470"/>
                  <a:gd name="connsiteX374" fmla="*/ 1204950 w 6006665"/>
                  <a:gd name="connsiteY374" fmla="*/ 2511073 h 3006470"/>
                  <a:gd name="connsiteX375" fmla="*/ 1196495 w 6006665"/>
                  <a:gd name="connsiteY375" fmla="*/ 2506241 h 3006470"/>
                  <a:gd name="connsiteX376" fmla="*/ 1193043 w 6006665"/>
                  <a:gd name="connsiteY376" fmla="*/ 2511073 h 3006470"/>
                  <a:gd name="connsiteX377" fmla="*/ 1145322 w 6006665"/>
                  <a:gd name="connsiteY377" fmla="*/ 2483803 h 3006470"/>
                  <a:gd name="connsiteX378" fmla="*/ 1098145 w 6006665"/>
                  <a:gd name="connsiteY378" fmla="*/ 2483803 h 3006470"/>
                  <a:gd name="connsiteX379" fmla="*/ 1061785 w 6006665"/>
                  <a:gd name="connsiteY379" fmla="*/ 2511073 h 3006470"/>
                  <a:gd name="connsiteX380" fmla="*/ 1055322 w 6006665"/>
                  <a:gd name="connsiteY380" fmla="*/ 2506990 h 3006470"/>
                  <a:gd name="connsiteX381" fmla="*/ 1049878 w 6006665"/>
                  <a:gd name="connsiteY381" fmla="*/ 2511073 h 3006470"/>
                  <a:gd name="connsiteX382" fmla="*/ 1006701 w 6006665"/>
                  <a:gd name="connsiteY382" fmla="*/ 2483803 h 3006470"/>
                  <a:gd name="connsiteX383" fmla="*/ 924893 w 6006665"/>
                  <a:gd name="connsiteY383" fmla="*/ 2447444 h 3006470"/>
                  <a:gd name="connsiteX384" fmla="*/ 877716 w 6006665"/>
                  <a:gd name="connsiteY384" fmla="*/ 2447444 h 3006470"/>
                  <a:gd name="connsiteX385" fmla="*/ 802724 w 6006665"/>
                  <a:gd name="connsiteY385" fmla="*/ 2511073 h 3006470"/>
                  <a:gd name="connsiteX386" fmla="*/ 798179 w 6006665"/>
                  <a:gd name="connsiteY386" fmla="*/ 2554250 h 3006470"/>
                  <a:gd name="connsiteX387" fmla="*/ 787406 w 6006665"/>
                  <a:gd name="connsiteY387" fmla="*/ 2543477 h 3006470"/>
                  <a:gd name="connsiteX388" fmla="*/ 786272 w 6006665"/>
                  <a:gd name="connsiteY388" fmla="*/ 2554250 h 3006470"/>
                  <a:gd name="connsiteX389" fmla="*/ 756063 w 6006665"/>
                  <a:gd name="connsiteY389" fmla="*/ 2524040 h 3006470"/>
                  <a:gd name="connsiteX390" fmla="*/ 732278 w 6006665"/>
                  <a:gd name="connsiteY390" fmla="*/ 2581519 h 3006470"/>
                  <a:gd name="connsiteX391" fmla="*/ 743640 w 6006665"/>
                  <a:gd name="connsiteY391" fmla="*/ 2590609 h 3006470"/>
                  <a:gd name="connsiteX392" fmla="*/ 723188 w 6006665"/>
                  <a:gd name="connsiteY392" fmla="*/ 2633786 h 3006470"/>
                  <a:gd name="connsiteX393" fmla="*/ 747026 w 6006665"/>
                  <a:gd name="connsiteY393" fmla="*/ 2670627 h 3006470"/>
                  <a:gd name="connsiteX394" fmla="*/ 763548 w 6006665"/>
                  <a:gd name="connsiteY394" fmla="*/ 2667873 h 3006470"/>
                  <a:gd name="connsiteX395" fmla="*/ 764871 w 6006665"/>
                  <a:gd name="connsiteY395" fmla="*/ 2669637 h 3006470"/>
                  <a:gd name="connsiteX396" fmla="*/ 775455 w 6006665"/>
                  <a:gd name="connsiteY396" fmla="*/ 2667873 h 3006470"/>
                  <a:gd name="connsiteX397" fmla="*/ 802724 w 6006665"/>
                  <a:gd name="connsiteY397" fmla="*/ 2704232 h 3006470"/>
                  <a:gd name="connsiteX398" fmla="*/ 798179 w 6006665"/>
                  <a:gd name="connsiteY398" fmla="*/ 2731502 h 3006470"/>
                  <a:gd name="connsiteX399" fmla="*/ 818632 w 6006665"/>
                  <a:gd name="connsiteY399" fmla="*/ 2742864 h 3006470"/>
                  <a:gd name="connsiteX400" fmla="*/ 802724 w 6006665"/>
                  <a:gd name="connsiteY400" fmla="*/ 2774679 h 3006470"/>
                  <a:gd name="connsiteX401" fmla="*/ 766365 w 6006665"/>
                  <a:gd name="connsiteY401" fmla="*/ 2779224 h 3006470"/>
                  <a:gd name="connsiteX402" fmla="*/ 727733 w 6006665"/>
                  <a:gd name="connsiteY402" fmla="*/ 2838308 h 3006470"/>
                  <a:gd name="connsiteX403" fmla="*/ 759548 w 6006665"/>
                  <a:gd name="connsiteY403" fmla="*/ 2881485 h 3006470"/>
                  <a:gd name="connsiteX404" fmla="*/ 759548 w 6006665"/>
                  <a:gd name="connsiteY404" fmla="*/ 2920116 h 3006470"/>
                  <a:gd name="connsiteX405" fmla="*/ 798179 w 6006665"/>
                  <a:gd name="connsiteY405" fmla="*/ 2979201 h 3006470"/>
                  <a:gd name="connsiteX406" fmla="*/ 775455 w 6006665"/>
                  <a:gd name="connsiteY406" fmla="*/ 2995108 h 3006470"/>
                  <a:gd name="connsiteX407" fmla="*/ 770910 w 6006665"/>
                  <a:gd name="connsiteY407" fmla="*/ 3006470 h 3006470"/>
                  <a:gd name="connsiteX408" fmla="*/ 759003 w 6006665"/>
                  <a:gd name="connsiteY408" fmla="*/ 3006470 h 3006470"/>
                  <a:gd name="connsiteX409" fmla="*/ 755003 w 6006665"/>
                  <a:gd name="connsiteY409" fmla="*/ 3006470 h 3006470"/>
                  <a:gd name="connsiteX410" fmla="*/ 743096 w 6006665"/>
                  <a:gd name="connsiteY410" fmla="*/ 3006470 h 3006470"/>
                  <a:gd name="connsiteX411" fmla="*/ 715826 w 6006665"/>
                  <a:gd name="connsiteY411" fmla="*/ 2972383 h 3006470"/>
                  <a:gd name="connsiteX412" fmla="*/ 704464 w 6006665"/>
                  <a:gd name="connsiteY412" fmla="*/ 2972383 h 3006470"/>
                  <a:gd name="connsiteX413" fmla="*/ 684012 w 6006665"/>
                  <a:gd name="connsiteY413" fmla="*/ 2963293 h 3006470"/>
                  <a:gd name="connsiteX414" fmla="*/ 672649 w 6006665"/>
                  <a:gd name="connsiteY414" fmla="*/ 2940569 h 3006470"/>
                  <a:gd name="connsiteX415" fmla="*/ 645222 w 6006665"/>
                  <a:gd name="connsiteY415" fmla="*/ 2932732 h 3006470"/>
                  <a:gd name="connsiteX416" fmla="*/ 625472 w 6006665"/>
                  <a:gd name="connsiteY416" fmla="*/ 2936024 h 3006470"/>
                  <a:gd name="connsiteX417" fmla="*/ 623771 w 6006665"/>
                  <a:gd name="connsiteY417" fmla="*/ 2934323 h 3006470"/>
                  <a:gd name="connsiteX418" fmla="*/ 613565 w 6006665"/>
                  <a:gd name="connsiteY418" fmla="*/ 2936024 h 3006470"/>
                  <a:gd name="connsiteX419" fmla="*/ 609020 w 6006665"/>
                  <a:gd name="connsiteY419" fmla="*/ 2931479 h 3006470"/>
                  <a:gd name="connsiteX420" fmla="*/ 559026 w 6006665"/>
                  <a:gd name="connsiteY420" fmla="*/ 2904209 h 3006470"/>
                  <a:gd name="connsiteX421" fmla="*/ 506760 w 6006665"/>
                  <a:gd name="connsiteY421" fmla="*/ 2897392 h 3006470"/>
                  <a:gd name="connsiteX422" fmla="*/ 483280 w 6006665"/>
                  <a:gd name="connsiteY422" fmla="*/ 2890683 h 3006470"/>
                  <a:gd name="connsiteX423" fmla="*/ 480035 w 6006665"/>
                  <a:gd name="connsiteY423" fmla="*/ 2892847 h 3006470"/>
                  <a:gd name="connsiteX424" fmla="*/ 475042 w 6006665"/>
                  <a:gd name="connsiteY424" fmla="*/ 2888329 h 3006470"/>
                  <a:gd name="connsiteX425" fmla="*/ 474945 w 6006665"/>
                  <a:gd name="connsiteY425" fmla="*/ 2888302 h 3006470"/>
                  <a:gd name="connsiteX426" fmla="*/ 468128 w 6006665"/>
                  <a:gd name="connsiteY426" fmla="*/ 2892847 h 3006470"/>
                  <a:gd name="connsiteX427" fmla="*/ 420406 w 6006665"/>
                  <a:gd name="connsiteY427" fmla="*/ 2849670 h 3006470"/>
                  <a:gd name="connsiteX428" fmla="*/ 381774 w 6006665"/>
                  <a:gd name="connsiteY428" fmla="*/ 2833763 h 3006470"/>
                  <a:gd name="connsiteX429" fmla="*/ 349960 w 6006665"/>
                  <a:gd name="connsiteY429" fmla="*/ 2801948 h 3006470"/>
                  <a:gd name="connsiteX430" fmla="*/ 377229 w 6006665"/>
                  <a:gd name="connsiteY430" fmla="*/ 2795131 h 3006470"/>
                  <a:gd name="connsiteX431" fmla="*/ 404499 w 6006665"/>
                  <a:gd name="connsiteY431" fmla="*/ 2747409 h 3006470"/>
                  <a:gd name="connsiteX432" fmla="*/ 388591 w 6006665"/>
                  <a:gd name="connsiteY432" fmla="*/ 2731502 h 3006470"/>
                  <a:gd name="connsiteX433" fmla="*/ 440858 w 6006665"/>
                  <a:gd name="connsiteY433" fmla="*/ 2704232 h 3006470"/>
                  <a:gd name="connsiteX434" fmla="*/ 440858 w 6006665"/>
                  <a:gd name="connsiteY434" fmla="*/ 2701176 h 3006470"/>
                  <a:gd name="connsiteX435" fmla="*/ 416406 w 6006665"/>
                  <a:gd name="connsiteY435" fmla="*/ 2704232 h 3006470"/>
                  <a:gd name="connsiteX436" fmla="*/ 416406 w 6006665"/>
                  <a:gd name="connsiteY436" fmla="*/ 2702744 h 3006470"/>
                  <a:gd name="connsiteX437" fmla="*/ 404499 w 6006665"/>
                  <a:gd name="connsiteY437" fmla="*/ 2704232 h 3006470"/>
                  <a:gd name="connsiteX438" fmla="*/ 404499 w 6006665"/>
                  <a:gd name="connsiteY438" fmla="*/ 2683780 h 3006470"/>
                  <a:gd name="connsiteX439" fmla="*/ 424951 w 6006665"/>
                  <a:gd name="connsiteY439" fmla="*/ 2667873 h 3006470"/>
                  <a:gd name="connsiteX440" fmla="*/ 463583 w 6006665"/>
                  <a:gd name="connsiteY440" fmla="*/ 2661056 h 3006470"/>
                  <a:gd name="connsiteX441" fmla="*/ 468128 w 6006665"/>
                  <a:gd name="connsiteY441" fmla="*/ 2645148 h 3006470"/>
                  <a:gd name="connsiteX442" fmla="*/ 456765 w 6006665"/>
                  <a:gd name="connsiteY442" fmla="*/ 2613334 h 3006470"/>
                  <a:gd name="connsiteX443" fmla="*/ 474945 w 6006665"/>
                  <a:gd name="connsiteY443" fmla="*/ 2586064 h 3006470"/>
                  <a:gd name="connsiteX444" fmla="*/ 474945 w 6006665"/>
                  <a:gd name="connsiteY444" fmla="*/ 2565612 h 3006470"/>
                  <a:gd name="connsiteX445" fmla="*/ 420406 w 6006665"/>
                  <a:gd name="connsiteY445" fmla="*/ 2547432 h 3006470"/>
                  <a:gd name="connsiteX446" fmla="*/ 409588 w 6006665"/>
                  <a:gd name="connsiteY446" fmla="*/ 2547432 h 3006470"/>
                  <a:gd name="connsiteX447" fmla="*/ 397681 w 6006665"/>
                  <a:gd name="connsiteY447" fmla="*/ 2547432 h 3006470"/>
                  <a:gd name="connsiteX448" fmla="*/ 379485 w 6006665"/>
                  <a:gd name="connsiteY448" fmla="*/ 2525193 h 3006470"/>
                  <a:gd name="connsiteX449" fmla="*/ 357322 w 6006665"/>
                  <a:gd name="connsiteY449" fmla="*/ 2531525 h 3006470"/>
                  <a:gd name="connsiteX450" fmla="*/ 352842 w 6006665"/>
                  <a:gd name="connsiteY450" fmla="*/ 2529403 h 3006470"/>
                  <a:gd name="connsiteX451" fmla="*/ 345415 w 6006665"/>
                  <a:gd name="connsiteY451" fmla="*/ 2531525 h 3006470"/>
                  <a:gd name="connsiteX452" fmla="*/ 302238 w 6006665"/>
                  <a:gd name="connsiteY452" fmla="*/ 2511073 h 3006470"/>
                  <a:gd name="connsiteX453" fmla="*/ 302238 w 6006665"/>
                  <a:gd name="connsiteY453" fmla="*/ 2499711 h 3006470"/>
                  <a:gd name="connsiteX454" fmla="*/ 286331 w 6006665"/>
                  <a:gd name="connsiteY454" fmla="*/ 2472441 h 3006470"/>
                  <a:gd name="connsiteX455" fmla="*/ 270968 w 6006665"/>
                  <a:gd name="connsiteY455" fmla="*/ 2472441 h 3006470"/>
                  <a:gd name="connsiteX456" fmla="*/ 259061 w 6006665"/>
                  <a:gd name="connsiteY456" fmla="*/ 2472441 h 3006470"/>
                  <a:gd name="connsiteX457" fmla="*/ 254516 w 6006665"/>
                  <a:gd name="connsiteY457" fmla="*/ 2456534 h 3006470"/>
                  <a:gd name="connsiteX458" fmla="*/ 263606 w 6006665"/>
                  <a:gd name="connsiteY458" fmla="*/ 2440627 h 3006470"/>
                  <a:gd name="connsiteX459" fmla="*/ 243991 w 6006665"/>
                  <a:gd name="connsiteY459" fmla="*/ 2410114 h 3006470"/>
                  <a:gd name="connsiteX460" fmla="*/ 216429 w 6006665"/>
                  <a:gd name="connsiteY460" fmla="*/ 2413357 h 3006470"/>
                  <a:gd name="connsiteX461" fmla="*/ 212956 w 6006665"/>
                  <a:gd name="connsiteY461" fmla="*/ 2412365 h 3006470"/>
                  <a:gd name="connsiteX462" fmla="*/ 204522 w 6006665"/>
                  <a:gd name="connsiteY462" fmla="*/ 2413357 h 3006470"/>
                  <a:gd name="connsiteX463" fmla="*/ 199623 w 6006665"/>
                  <a:gd name="connsiteY463" fmla="*/ 2411957 h 3006470"/>
                  <a:gd name="connsiteX464" fmla="*/ 195977 w 6006665"/>
                  <a:gd name="connsiteY464" fmla="*/ 2424719 h 3006470"/>
                  <a:gd name="connsiteX465" fmla="*/ 184968 w 6006665"/>
                  <a:gd name="connsiteY465" fmla="*/ 2421574 h 3006470"/>
                  <a:gd name="connsiteX466" fmla="*/ 184070 w 6006665"/>
                  <a:gd name="connsiteY466" fmla="*/ 2424719 h 3006470"/>
                  <a:gd name="connsiteX467" fmla="*/ 168163 w 6006665"/>
                  <a:gd name="connsiteY467" fmla="*/ 2420174 h 3006470"/>
                  <a:gd name="connsiteX468" fmla="*/ 156800 w 6006665"/>
                  <a:gd name="connsiteY468" fmla="*/ 2381542 h 3006470"/>
                  <a:gd name="connsiteX469" fmla="*/ 152255 w 6006665"/>
                  <a:gd name="connsiteY469" fmla="*/ 2365635 h 3006470"/>
                  <a:gd name="connsiteX470" fmla="*/ 156800 w 6006665"/>
                  <a:gd name="connsiteY470" fmla="*/ 2361090 h 3006470"/>
                  <a:gd name="connsiteX471" fmla="*/ 168707 w 6006665"/>
                  <a:gd name="connsiteY471" fmla="*/ 2361090 h 3006470"/>
                  <a:gd name="connsiteX472" fmla="*/ 188615 w 6006665"/>
                  <a:gd name="connsiteY472" fmla="*/ 2361090 h 3006470"/>
                  <a:gd name="connsiteX473" fmla="*/ 199977 w 6006665"/>
                  <a:gd name="connsiteY473" fmla="*/ 2349728 h 3006470"/>
                  <a:gd name="connsiteX474" fmla="*/ 188615 w 6006665"/>
                  <a:gd name="connsiteY474" fmla="*/ 2327003 h 3006470"/>
                  <a:gd name="connsiteX475" fmla="*/ 168163 w 6006665"/>
                  <a:gd name="connsiteY475" fmla="*/ 2317914 h 3006470"/>
                  <a:gd name="connsiteX476" fmla="*/ 168163 w 6006665"/>
                  <a:gd name="connsiteY476" fmla="*/ 2311096 h 3006470"/>
                  <a:gd name="connsiteX477" fmla="*/ 152255 w 6006665"/>
                  <a:gd name="connsiteY477" fmla="*/ 2295189 h 3006470"/>
                  <a:gd name="connsiteX478" fmla="*/ 129531 w 6006665"/>
                  <a:gd name="connsiteY478" fmla="*/ 2258829 h 3006470"/>
                  <a:gd name="connsiteX479" fmla="*/ 140893 w 6006665"/>
                  <a:gd name="connsiteY479" fmla="*/ 2236105 h 3006470"/>
                  <a:gd name="connsiteX480" fmla="*/ 136348 w 6006665"/>
                  <a:gd name="connsiteY480" fmla="*/ 2208835 h 3006470"/>
                  <a:gd name="connsiteX481" fmla="*/ 103789 w 6006665"/>
                  <a:gd name="connsiteY481" fmla="*/ 2195428 h 3006470"/>
                  <a:gd name="connsiteX482" fmla="*/ 93716 w 6006665"/>
                  <a:gd name="connsiteY482" fmla="*/ 2199745 h 3006470"/>
                  <a:gd name="connsiteX483" fmla="*/ 91868 w 6006665"/>
                  <a:gd name="connsiteY483" fmla="*/ 2195434 h 3006470"/>
                  <a:gd name="connsiteX484" fmla="*/ 81809 w 6006665"/>
                  <a:gd name="connsiteY484" fmla="*/ 2199745 h 3006470"/>
                  <a:gd name="connsiteX485" fmla="*/ 74992 w 6006665"/>
                  <a:gd name="connsiteY485" fmla="*/ 2183838 h 3006470"/>
                  <a:gd name="connsiteX486" fmla="*/ 34087 w 6006665"/>
                  <a:gd name="connsiteY486" fmla="*/ 2172476 h 3006470"/>
                  <a:gd name="connsiteX487" fmla="*/ 22725 w 6006665"/>
                  <a:gd name="connsiteY487" fmla="*/ 2129299 h 3006470"/>
                  <a:gd name="connsiteX488" fmla="*/ 22725 w 6006665"/>
                  <a:gd name="connsiteY488" fmla="*/ 2097484 h 3006470"/>
                  <a:gd name="connsiteX489" fmla="*/ 0 w 6006665"/>
                  <a:gd name="connsiteY489" fmla="*/ 2081577 h 3006470"/>
                  <a:gd name="connsiteX490" fmla="*/ 15907 w 6006665"/>
                  <a:gd name="connsiteY490" fmla="*/ 2058853 h 3006470"/>
                  <a:gd name="connsiteX491" fmla="*/ 6818 w 6006665"/>
                  <a:gd name="connsiteY491" fmla="*/ 1995224 h 3006470"/>
                  <a:gd name="connsiteX492" fmla="*/ 34087 w 6006665"/>
                  <a:gd name="connsiteY492" fmla="*/ 1952047 h 3006470"/>
                  <a:gd name="connsiteX493" fmla="*/ 27270 w 6006665"/>
                  <a:gd name="connsiteY493" fmla="*/ 1940685 h 3006470"/>
                  <a:gd name="connsiteX494" fmla="*/ 88743 w 6006665"/>
                  <a:gd name="connsiteY494" fmla="*/ 1895954 h 3006470"/>
                  <a:gd name="connsiteX495" fmla="*/ 27270 w 6006665"/>
                  <a:gd name="connsiteY495" fmla="*/ 1865693 h 3006470"/>
                  <a:gd name="connsiteX496" fmla="*/ 79805 w 6006665"/>
                  <a:gd name="connsiteY496" fmla="*/ 1774684 h 3006470"/>
                  <a:gd name="connsiteX497" fmla="*/ 128972 w 6006665"/>
                  <a:gd name="connsiteY497" fmla="*/ 1737302 h 3006470"/>
                  <a:gd name="connsiteX498" fmla="*/ 162900 w 6006665"/>
                  <a:gd name="connsiteY498" fmla="*/ 1645034 h 3006470"/>
                  <a:gd name="connsiteX499" fmla="*/ 102261 w 6006665"/>
                  <a:gd name="connsiteY499" fmla="*/ 1629357 h 3006470"/>
                  <a:gd name="connsiteX500" fmla="*/ 118168 w 6006665"/>
                  <a:gd name="connsiteY500" fmla="*/ 1574818 h 3006470"/>
                  <a:gd name="connsiteX501" fmla="*/ 86354 w 6006665"/>
                  <a:gd name="connsiteY501" fmla="*/ 1511189 h 3006470"/>
                  <a:gd name="connsiteX502" fmla="*/ 109078 w 6006665"/>
                  <a:gd name="connsiteY502" fmla="*/ 1436197 h 3006470"/>
                  <a:gd name="connsiteX503" fmla="*/ 70447 w 6006665"/>
                  <a:gd name="connsiteY503" fmla="*/ 1333936 h 3006470"/>
                  <a:gd name="connsiteX504" fmla="*/ 102261 w 6006665"/>
                  <a:gd name="connsiteY504" fmla="*/ 1263490 h 3006470"/>
                  <a:gd name="connsiteX505" fmla="*/ 43177 w 6006665"/>
                  <a:gd name="connsiteY505" fmla="*/ 1197589 h 3006470"/>
                  <a:gd name="connsiteX506" fmla="*/ 49994 w 6006665"/>
                  <a:gd name="connsiteY506" fmla="*/ 1122597 h 3006470"/>
                  <a:gd name="connsiteX507" fmla="*/ 81809 w 6006665"/>
                  <a:gd name="connsiteY507" fmla="*/ 1118052 h 3006470"/>
                  <a:gd name="connsiteX508" fmla="*/ 145438 w 6006665"/>
                  <a:gd name="connsiteY508" fmla="*/ 1074876 h 3006470"/>
                  <a:gd name="connsiteX509" fmla="*/ 184070 w 6006665"/>
                  <a:gd name="connsiteY509" fmla="*/ 1036244 h 3006470"/>
                  <a:gd name="connsiteX510" fmla="*/ 189699 w 6006665"/>
                  <a:gd name="connsiteY510" fmla="*/ 1042522 h 3006470"/>
                  <a:gd name="connsiteX511" fmla="*/ 195977 w 6006665"/>
                  <a:gd name="connsiteY511" fmla="*/ 1036244 h 3006470"/>
                  <a:gd name="connsiteX512" fmla="*/ 255061 w 6006665"/>
                  <a:gd name="connsiteY512" fmla="*/ 1102145 h 3006470"/>
                  <a:gd name="connsiteX513" fmla="*/ 350504 w 6006665"/>
                  <a:gd name="connsiteY513" fmla="*/ 1122597 h 3006470"/>
                  <a:gd name="connsiteX514" fmla="*/ 454806 w 6006665"/>
                  <a:gd name="connsiteY514" fmla="*/ 1205729 h 3006470"/>
                  <a:gd name="connsiteX515" fmla="*/ 486621 w 6006665"/>
                  <a:gd name="connsiteY515" fmla="*/ 1283942 h 3006470"/>
                  <a:gd name="connsiteX516" fmla="*/ 523211 w 6006665"/>
                  <a:gd name="connsiteY516" fmla="*/ 1343026 h 3006470"/>
                  <a:gd name="connsiteX517" fmla="*/ 486852 w 6006665"/>
                  <a:gd name="connsiteY517" fmla="*/ 1397565 h 3006470"/>
                  <a:gd name="connsiteX518" fmla="*/ 420951 w 6006665"/>
                  <a:gd name="connsiteY518" fmla="*/ 1418018 h 3006470"/>
                  <a:gd name="connsiteX519" fmla="*/ 415909 w 6006665"/>
                  <a:gd name="connsiteY519" fmla="*/ 1415887 h 3006470"/>
                  <a:gd name="connsiteX520" fmla="*/ 409044 w 6006665"/>
                  <a:gd name="connsiteY520" fmla="*/ 1418018 h 3006470"/>
                  <a:gd name="connsiteX521" fmla="*/ 252950 w 6006665"/>
                  <a:gd name="connsiteY521" fmla="*/ 1352062 h 3006470"/>
                  <a:gd name="connsiteX522" fmla="*/ 268926 w 6006665"/>
                  <a:gd name="connsiteY522" fmla="*/ 1346738 h 3006470"/>
                  <a:gd name="connsiteX523" fmla="*/ 291420 w 6006665"/>
                  <a:gd name="connsiteY523" fmla="*/ 1429380 h 3006470"/>
                  <a:gd name="connsiteX524" fmla="*/ 291420 w 6006665"/>
                  <a:gd name="connsiteY524" fmla="*/ 1468012 h 3006470"/>
                  <a:gd name="connsiteX525" fmla="*/ 298238 w 6006665"/>
                  <a:gd name="connsiteY525" fmla="*/ 1554366 h 3006470"/>
                  <a:gd name="connsiteX526" fmla="*/ 345959 w 6006665"/>
                  <a:gd name="connsiteY526" fmla="*/ 1586180 h 3006470"/>
                  <a:gd name="connsiteX527" fmla="*/ 362087 w 6006665"/>
                  <a:gd name="connsiteY527" fmla="*/ 1595588 h 3006470"/>
                  <a:gd name="connsiteX528" fmla="*/ 365867 w 6006665"/>
                  <a:gd name="connsiteY528" fmla="*/ 1563455 h 3006470"/>
                  <a:gd name="connsiteX529" fmla="*/ 345415 w 6006665"/>
                  <a:gd name="connsiteY529" fmla="*/ 1527096 h 3006470"/>
                  <a:gd name="connsiteX530" fmla="*/ 365867 w 6006665"/>
                  <a:gd name="connsiteY530" fmla="*/ 1495281 h 3006470"/>
                  <a:gd name="connsiteX531" fmla="*/ 374560 w 6006665"/>
                  <a:gd name="connsiteY531" fmla="*/ 1500280 h 3006470"/>
                  <a:gd name="connsiteX532" fmla="*/ 377774 w 6006665"/>
                  <a:gd name="connsiteY532" fmla="*/ 1495281 h 3006470"/>
                  <a:gd name="connsiteX533" fmla="*/ 461933 w 6006665"/>
                  <a:gd name="connsiteY533" fmla="*/ 1543673 h 3006470"/>
                  <a:gd name="connsiteX534" fmla="*/ 484035 w 6006665"/>
                  <a:gd name="connsiteY534" fmla="*/ 1527096 h 3006470"/>
                  <a:gd name="connsiteX535" fmla="*/ 463583 w 6006665"/>
                  <a:gd name="connsiteY535" fmla="*/ 1461194 h 3006470"/>
                  <a:gd name="connsiteX536" fmla="*/ 549936 w 6006665"/>
                  <a:gd name="connsiteY536" fmla="*/ 1374841 h 3006470"/>
                  <a:gd name="connsiteX537" fmla="*/ 559742 w 6006665"/>
                  <a:gd name="connsiteY537" fmla="*/ 1376942 h 3006470"/>
                  <a:gd name="connsiteX538" fmla="*/ 561843 w 6006665"/>
                  <a:gd name="connsiteY538" fmla="*/ 1374841 h 3006470"/>
                  <a:gd name="connsiteX539" fmla="*/ 593658 w 6006665"/>
                  <a:gd name="connsiteY539" fmla="*/ 1381658 h 3006470"/>
                  <a:gd name="connsiteX540" fmla="*/ 620945 w 6006665"/>
                  <a:gd name="connsiteY540" fmla="*/ 1405535 h 3006470"/>
                  <a:gd name="connsiteX541" fmla="*/ 640835 w 6006665"/>
                  <a:gd name="connsiteY541" fmla="*/ 1349844 h 3006470"/>
                  <a:gd name="connsiteX542" fmla="*/ 609020 w 6006665"/>
                  <a:gd name="connsiteY542" fmla="*/ 1295305 h 3006470"/>
                  <a:gd name="connsiteX543" fmla="*/ 624928 w 6006665"/>
                  <a:gd name="connsiteY543" fmla="*/ 1236221 h 3006470"/>
                  <a:gd name="connsiteX544" fmla="*/ 597658 w 6006665"/>
                  <a:gd name="connsiteY544" fmla="*/ 1177136 h 3006470"/>
                  <a:gd name="connsiteX545" fmla="*/ 611562 w 6006665"/>
                  <a:gd name="connsiteY545" fmla="*/ 1181462 h 3006470"/>
                  <a:gd name="connsiteX546" fmla="*/ 609565 w 6006665"/>
                  <a:gd name="connsiteY546" fmla="*/ 1177136 h 3006470"/>
                  <a:gd name="connsiteX547" fmla="*/ 711826 w 6006665"/>
                  <a:gd name="connsiteY547" fmla="*/ 1208951 h 3006470"/>
                  <a:gd name="connsiteX548" fmla="*/ 732278 w 6006665"/>
                  <a:gd name="connsiteY548" fmla="*/ 1263490 h 3006470"/>
                  <a:gd name="connsiteX549" fmla="*/ 684556 w 6006665"/>
                  <a:gd name="connsiteY549" fmla="*/ 1274852 h 3006470"/>
                  <a:gd name="connsiteX550" fmla="*/ 684556 w 6006665"/>
                  <a:gd name="connsiteY550" fmla="*/ 1327119 h 3006470"/>
                  <a:gd name="connsiteX551" fmla="*/ 713309 w 6006665"/>
                  <a:gd name="connsiteY551" fmla="*/ 1355872 h 3006470"/>
                  <a:gd name="connsiteX552" fmla="*/ 763548 w 6006665"/>
                  <a:gd name="connsiteY552" fmla="*/ 1338481 h 3006470"/>
                  <a:gd name="connsiteX553" fmla="*/ 770365 w 6006665"/>
                  <a:gd name="connsiteY553" fmla="*/ 1279397 h 3006470"/>
                  <a:gd name="connsiteX554" fmla="*/ 845357 w 6006665"/>
                  <a:gd name="connsiteY554" fmla="*/ 1188761 h 3006470"/>
                  <a:gd name="connsiteX555" fmla="*/ 917728 w 6006665"/>
                  <a:gd name="connsiteY555" fmla="*/ 1145322 h 3006470"/>
                  <a:gd name="connsiteX556" fmla="*/ 918194 w 6006665"/>
                  <a:gd name="connsiteY556" fmla="*/ 1198147 h 3006470"/>
                  <a:gd name="connsiteX557" fmla="*/ 975937 w 6006665"/>
                  <a:gd name="connsiteY557" fmla="*/ 1115283 h 3006470"/>
                  <a:gd name="connsiteX558" fmla="*/ 1074397 w 6006665"/>
                  <a:gd name="connsiteY558" fmla="*/ 1141283 h 3006470"/>
                  <a:gd name="connsiteX559" fmla="*/ 979977 w 6006665"/>
                  <a:gd name="connsiteY559" fmla="*/ 1213496 h 3006470"/>
                  <a:gd name="connsiteX560" fmla="*/ 1012666 w 6006665"/>
                  <a:gd name="connsiteY560" fmla="*/ 1218657 h 3006470"/>
                  <a:gd name="connsiteX561" fmla="*/ 1038516 w 6006665"/>
                  <a:gd name="connsiteY561" fmla="*/ 1188499 h 3006470"/>
                  <a:gd name="connsiteX562" fmla="*/ 1050423 w 6006665"/>
                  <a:gd name="connsiteY562" fmla="*/ 1188499 h 3006470"/>
                  <a:gd name="connsiteX563" fmla="*/ 1108962 w 6006665"/>
                  <a:gd name="connsiteY563" fmla="*/ 1188499 h 3006470"/>
                  <a:gd name="connsiteX564" fmla="*/ 1161229 w 6006665"/>
                  <a:gd name="connsiteY564" fmla="*/ 1145322 h 3006470"/>
                  <a:gd name="connsiteX565" fmla="*/ 1165711 w 6006665"/>
                  <a:gd name="connsiteY565" fmla="*/ 1151456 h 3006470"/>
                  <a:gd name="connsiteX566" fmla="*/ 1160939 w 6006665"/>
                  <a:gd name="connsiteY566" fmla="*/ 1169715 h 3006470"/>
                  <a:gd name="connsiteX567" fmla="*/ 1210035 w 6006665"/>
                  <a:gd name="connsiteY567" fmla="*/ 1195815 h 3006470"/>
                  <a:gd name="connsiteX568" fmla="*/ 1247583 w 6006665"/>
                  <a:gd name="connsiteY568" fmla="*/ 1138505 h 3006470"/>
                  <a:gd name="connsiteX569" fmla="*/ 1211223 w 6006665"/>
                  <a:gd name="connsiteY569" fmla="*/ 1079421 h 3006470"/>
                  <a:gd name="connsiteX570" fmla="*/ 1227130 w 6006665"/>
                  <a:gd name="connsiteY570" fmla="*/ 1043061 h 3006470"/>
                  <a:gd name="connsiteX571" fmla="*/ 1237665 w 6006665"/>
                  <a:gd name="connsiteY571" fmla="*/ 1046199 h 3006470"/>
                  <a:gd name="connsiteX572" fmla="*/ 1251910 w 6006665"/>
                  <a:gd name="connsiteY572" fmla="*/ 1017311 h 3006470"/>
                  <a:gd name="connsiteX573" fmla="*/ 1345843 w 6006665"/>
                  <a:gd name="connsiteY573" fmla="*/ 1074876 h 3006470"/>
                  <a:gd name="connsiteX574" fmla="*/ 1400382 w 6006665"/>
                  <a:gd name="connsiteY574" fmla="*/ 1106690 h 3006470"/>
                  <a:gd name="connsiteX575" fmla="*/ 1519756 w 6006665"/>
                  <a:gd name="connsiteY575" fmla="*/ 1213274 h 3006470"/>
                  <a:gd name="connsiteX576" fmla="*/ 1543003 w 6006665"/>
                  <a:gd name="connsiteY576" fmla="*/ 1172592 h 3006470"/>
                  <a:gd name="connsiteX577" fmla="*/ 1506643 w 6006665"/>
                  <a:gd name="connsiteY577" fmla="*/ 1118052 h 3006470"/>
                  <a:gd name="connsiteX578" fmla="*/ 1506643 w 6006665"/>
                  <a:gd name="connsiteY578" fmla="*/ 1095328 h 3006470"/>
                  <a:gd name="connsiteX579" fmla="*/ 1463467 w 6006665"/>
                  <a:gd name="connsiteY579" fmla="*/ 1086238 h 3006470"/>
                  <a:gd name="connsiteX580" fmla="*/ 1472556 w 6006665"/>
                  <a:gd name="connsiteY580" fmla="*/ 1036244 h 3006470"/>
                  <a:gd name="connsiteX581" fmla="*/ 1452104 w 6006665"/>
                  <a:gd name="connsiteY581" fmla="*/ 949890 h 3006470"/>
                  <a:gd name="connsiteX582" fmla="*/ 1439230 w 6006665"/>
                  <a:gd name="connsiteY582" fmla="*/ 900656 h 3006470"/>
                  <a:gd name="connsiteX583" fmla="*/ 1496803 w 6006665"/>
                  <a:gd name="connsiteY583" fmla="*/ 806980 h 3006470"/>
                  <a:gd name="connsiteX584" fmla="*/ 1543003 w 6006665"/>
                  <a:gd name="connsiteY584" fmla="*/ 697647 h 3006470"/>
                  <a:gd name="connsiteX585" fmla="*/ 1570272 w 6006665"/>
                  <a:gd name="connsiteY585" fmla="*/ 677194 h 3006470"/>
                  <a:gd name="connsiteX586" fmla="*/ 1578688 w 6006665"/>
                  <a:gd name="connsiteY586" fmla="*/ 679813 h 3006470"/>
                  <a:gd name="connsiteX587" fmla="*/ 1620802 w 6006665"/>
                  <a:gd name="connsiteY587" fmla="*/ 660028 h 3006470"/>
                  <a:gd name="connsiteX588" fmla="*/ 1684440 w 6006665"/>
                  <a:gd name="connsiteY588" fmla="*/ 709009 h 3006470"/>
                  <a:gd name="connsiteX589" fmla="*/ 1688985 w 6006665"/>
                  <a:gd name="connsiteY589" fmla="*/ 779455 h 3006470"/>
                  <a:gd name="connsiteX590" fmla="*/ 1652625 w 6006665"/>
                  <a:gd name="connsiteY590" fmla="*/ 870354 h 3006470"/>
                  <a:gd name="connsiteX591" fmla="*/ 1679895 w 6006665"/>
                  <a:gd name="connsiteY591" fmla="*/ 908986 h 3006470"/>
                  <a:gd name="connsiteX592" fmla="*/ 1688985 w 6006665"/>
                  <a:gd name="connsiteY592" fmla="*/ 983977 h 3006470"/>
                  <a:gd name="connsiteX593" fmla="*/ 1679895 w 6006665"/>
                  <a:gd name="connsiteY593" fmla="*/ 1129415 h 3006470"/>
                  <a:gd name="connsiteX594" fmla="*/ 1723072 w 6006665"/>
                  <a:gd name="connsiteY594" fmla="*/ 1193044 h 3006470"/>
                  <a:gd name="connsiteX595" fmla="*/ 1704892 w 6006665"/>
                  <a:gd name="connsiteY595" fmla="*/ 1256673 h 3006470"/>
                  <a:gd name="connsiteX596" fmla="*/ 1636718 w 6006665"/>
                  <a:gd name="connsiteY596" fmla="*/ 1393021 h 3006470"/>
                  <a:gd name="connsiteX597" fmla="*/ 1662494 w 6006665"/>
                  <a:gd name="connsiteY597" fmla="*/ 1399465 h 3006470"/>
                  <a:gd name="connsiteX598" fmla="*/ 1677078 w 6006665"/>
                  <a:gd name="connsiteY598" fmla="*/ 1370296 h 3006470"/>
                  <a:gd name="connsiteX599" fmla="*/ 1720255 w 6006665"/>
                  <a:gd name="connsiteY599" fmla="*/ 1349844 h 3006470"/>
                  <a:gd name="connsiteX600" fmla="*/ 1731617 w 6006665"/>
                  <a:gd name="connsiteY600" fmla="*/ 1299850 h 3006470"/>
                  <a:gd name="connsiteX601" fmla="*/ 1758887 w 6006665"/>
                  <a:gd name="connsiteY601" fmla="*/ 1256673 h 3006470"/>
                  <a:gd name="connsiteX602" fmla="*/ 1760555 w 6006665"/>
                  <a:gd name="connsiteY602" fmla="*/ 1191490 h 3006470"/>
                  <a:gd name="connsiteX603" fmla="*/ 1758886 w 6006665"/>
                  <a:gd name="connsiteY603" fmla="*/ 1085173 h 3006470"/>
                  <a:gd name="connsiteX604" fmla="*/ 1923055 w 6006665"/>
                  <a:gd name="connsiteY604" fmla="*/ 1122597 h 3006470"/>
                  <a:gd name="connsiteX605" fmla="*/ 1887300 w 6006665"/>
                  <a:gd name="connsiteY605" fmla="*/ 1070329 h 3006470"/>
                  <a:gd name="connsiteX606" fmla="*/ 1785604 w 6006665"/>
                  <a:gd name="connsiteY606" fmla="*/ 1036860 h 3006470"/>
                  <a:gd name="connsiteX607" fmla="*/ 1736162 w 6006665"/>
                  <a:gd name="connsiteY607" fmla="*/ 961252 h 3006470"/>
                  <a:gd name="connsiteX608" fmla="*/ 1688440 w 6006665"/>
                  <a:gd name="connsiteY608" fmla="*/ 865809 h 3006470"/>
                  <a:gd name="connsiteX609" fmla="*/ 1752069 w 6006665"/>
                  <a:gd name="connsiteY609" fmla="*/ 788545 h 3006470"/>
                  <a:gd name="connsiteX610" fmla="*/ 1747524 w 6006665"/>
                  <a:gd name="connsiteY610" fmla="*/ 704464 h 3006470"/>
                  <a:gd name="connsiteX611" fmla="*/ 1763431 w 6006665"/>
                  <a:gd name="connsiteY611" fmla="*/ 697647 h 3006470"/>
                  <a:gd name="connsiteX612" fmla="*/ 1764877 w 6006665"/>
                  <a:gd name="connsiteY612" fmla="*/ 702130 h 3006470"/>
                  <a:gd name="connsiteX613" fmla="*/ 1775339 w 6006665"/>
                  <a:gd name="connsiteY613" fmla="*/ 697647 h 3006470"/>
                  <a:gd name="connsiteX614" fmla="*/ 1798063 w 6006665"/>
                  <a:gd name="connsiteY614" fmla="*/ 768093 h 3006470"/>
                  <a:gd name="connsiteX615" fmla="*/ 1791454 w 6006665"/>
                  <a:gd name="connsiteY615" fmla="*/ 815304 h 3006470"/>
                  <a:gd name="connsiteX616" fmla="*/ 1854330 w 6006665"/>
                  <a:gd name="connsiteY616" fmla="*/ 772638 h 3006470"/>
                  <a:gd name="connsiteX617" fmla="*/ 1931594 w 6006665"/>
                  <a:gd name="connsiteY617" fmla="*/ 763548 h 3006470"/>
                  <a:gd name="connsiteX618" fmla="*/ 1932772 w 6006665"/>
                  <a:gd name="connsiteY618" fmla="*/ 764810 h 3006470"/>
                  <a:gd name="connsiteX619" fmla="*/ 1949600 w 6006665"/>
                  <a:gd name="connsiteY619" fmla="*/ 800138 h 3006470"/>
                  <a:gd name="connsiteX620" fmla="*/ 2061788 w 6006665"/>
                  <a:gd name="connsiteY620" fmla="*/ 891155 h 3006470"/>
                  <a:gd name="connsiteX621" fmla="*/ 1987802 w 6006665"/>
                  <a:gd name="connsiteY621" fmla="*/ 736278 h 3006470"/>
                  <a:gd name="connsiteX622" fmla="*/ 1963408 w 6006665"/>
                  <a:gd name="connsiteY622" fmla="*/ 595386 h 3006470"/>
                  <a:gd name="connsiteX623" fmla="*/ 2027037 w 6006665"/>
                  <a:gd name="connsiteY623" fmla="*/ 574934 h 3006470"/>
                  <a:gd name="connsiteX624" fmla="*/ 2037269 w 6006665"/>
                  <a:gd name="connsiteY624" fmla="*/ 575472 h 3006470"/>
                  <a:gd name="connsiteX625" fmla="*/ 2038944 w 6006665"/>
                  <a:gd name="connsiteY625" fmla="*/ 574934 h 3006470"/>
                  <a:gd name="connsiteX626" fmla="*/ 2115414 w 6006665"/>
                  <a:gd name="connsiteY626" fmla="*/ 578958 h 3006470"/>
                  <a:gd name="connsiteX627" fmla="*/ 2167179 w 6006665"/>
                  <a:gd name="connsiteY627" fmla="*/ 554733 h 3006470"/>
                  <a:gd name="connsiteX628" fmla="*/ 2146473 w 6006665"/>
                  <a:gd name="connsiteY628" fmla="*/ 488832 h 3006470"/>
                  <a:gd name="connsiteX629" fmla="*/ 2169957 w 6006665"/>
                  <a:gd name="connsiteY629" fmla="*/ 449431 h 3006470"/>
                  <a:gd name="connsiteX630" fmla="*/ 2264632 w 6006665"/>
                  <a:gd name="connsiteY630" fmla="*/ 393389 h 3006470"/>
                  <a:gd name="connsiteX631" fmla="*/ 2317913 w 6006665"/>
                  <a:gd name="connsiteY631" fmla="*/ 322690 h 3006470"/>
                  <a:gd name="connsiteX632" fmla="*/ 2385841 w 6006665"/>
                  <a:gd name="connsiteY632" fmla="*/ 343134 h 3006470"/>
                  <a:gd name="connsiteX633" fmla="*/ 2429263 w 6006665"/>
                  <a:gd name="connsiteY633" fmla="*/ 263606 h 3006470"/>
                  <a:gd name="connsiteX634" fmla="*/ 2526979 w 6006665"/>
                  <a:gd name="connsiteY634" fmla="*/ 252244 h 3006470"/>
                  <a:gd name="connsiteX635" fmla="*/ 2528058 w 6006665"/>
                  <a:gd name="connsiteY635" fmla="*/ 253503 h 3006470"/>
                  <a:gd name="connsiteX636" fmla="*/ 2538886 w 6006665"/>
                  <a:gd name="connsiteY636" fmla="*/ 252244 h 3006470"/>
                  <a:gd name="connsiteX637" fmla="*/ 2560820 w 6006665"/>
                  <a:gd name="connsiteY637" fmla="*/ 277833 h 3006470"/>
                  <a:gd name="connsiteX638" fmla="*/ 2640602 w 6006665"/>
                  <a:gd name="connsiteY638" fmla="*/ 202249 h 3006470"/>
                  <a:gd name="connsiteX639" fmla="*/ 2652509 w 6006665"/>
                  <a:gd name="connsiteY639" fmla="*/ 202249 h 3006470"/>
                  <a:gd name="connsiteX640" fmla="*/ 2704231 w 6006665"/>
                  <a:gd name="connsiteY640" fmla="*/ 202249 h 3006470"/>
                  <a:gd name="connsiteX641" fmla="*/ 2715593 w 6006665"/>
                  <a:gd name="connsiteY64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88024 w 6006665"/>
                  <a:gd name="connsiteY131" fmla="*/ 1835433 h 3006470"/>
                  <a:gd name="connsiteX132" fmla="*/ 5351475 w 6006665"/>
                  <a:gd name="connsiteY132" fmla="*/ 1876568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74112 w 6006665"/>
                  <a:gd name="connsiteY138" fmla="*/ 1877028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5417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5022591 w 6006665"/>
                  <a:gd name="connsiteY148" fmla="*/ 1989925 h 3006470"/>
                  <a:gd name="connsiteX149" fmla="*/ 5011557 w 6006665"/>
                  <a:gd name="connsiteY149" fmla="*/ 2020939 h 3006470"/>
                  <a:gd name="connsiteX150" fmla="*/ 4974967 w 6006665"/>
                  <a:gd name="connsiteY150" fmla="*/ 2058853 h 3006470"/>
                  <a:gd name="connsiteX151" fmla="*/ 5015871 w 6006665"/>
                  <a:gd name="connsiteY151" fmla="*/ 2074760 h 3006470"/>
                  <a:gd name="connsiteX152" fmla="*/ 4995851 w 6006665"/>
                  <a:gd name="connsiteY152" fmla="*/ 2123620 h 3006470"/>
                  <a:gd name="connsiteX153" fmla="*/ 5011326 w 6006665"/>
                  <a:gd name="connsiteY153" fmla="*/ 2172476 h 3006470"/>
                  <a:gd name="connsiteX154" fmla="*/ 4999419 w 6006665"/>
                  <a:gd name="connsiteY154" fmla="*/ 2172476 h 3006470"/>
                  <a:gd name="connsiteX155" fmla="*/ 4974967 w 6006665"/>
                  <a:gd name="connsiteY155" fmla="*/ 2172476 h 3006470"/>
                  <a:gd name="connsiteX156" fmla="*/ 4963605 w 6006665"/>
                  <a:gd name="connsiteY156" fmla="*/ 2224742 h 3006470"/>
                  <a:gd name="connsiteX157" fmla="*/ 4974967 w 6006665"/>
                  <a:gd name="connsiteY157" fmla="*/ 2252012 h 3006470"/>
                  <a:gd name="connsiteX158" fmla="*/ 4936431 w 6006665"/>
                  <a:gd name="connsiteY158" fmla="*/ 2257317 h 3006470"/>
                  <a:gd name="connsiteX159" fmla="*/ 4909065 w 6006665"/>
                  <a:gd name="connsiteY159" fmla="*/ 2286099 h 3006470"/>
                  <a:gd name="connsiteX160" fmla="*/ 4888894 w 6006665"/>
                  <a:gd name="connsiteY160" fmla="*/ 2325649 h 3006470"/>
                  <a:gd name="connsiteX161" fmla="*/ 4897703 w 6006665"/>
                  <a:gd name="connsiteY161" fmla="*/ 2354273 h 3006470"/>
                  <a:gd name="connsiteX162" fmla="*/ 4871068 w 6006665"/>
                  <a:gd name="connsiteY162" fmla="*/ 2349418 h 3006470"/>
                  <a:gd name="connsiteX163" fmla="*/ 4845437 w 6006665"/>
                  <a:gd name="connsiteY163" fmla="*/ 2370180 h 3006470"/>
                  <a:gd name="connsiteX164" fmla="*/ 4832445 w 6006665"/>
                  <a:gd name="connsiteY164" fmla="*/ 2399924 h 3006470"/>
                  <a:gd name="connsiteX165" fmla="*/ 4834074 w 6006665"/>
                  <a:gd name="connsiteY165" fmla="*/ 2429264 h 3006470"/>
                  <a:gd name="connsiteX166" fmla="*/ 4799765 w 6006665"/>
                  <a:gd name="connsiteY166" fmla="*/ 2441518 h 3006470"/>
                  <a:gd name="connsiteX167" fmla="*/ 4779535 w 6006665"/>
                  <a:gd name="connsiteY167" fmla="*/ 2488348 h 3006470"/>
                  <a:gd name="connsiteX168" fmla="*/ 4777225 w 6006665"/>
                  <a:gd name="connsiteY168" fmla="*/ 2477952 h 3006470"/>
                  <a:gd name="connsiteX169" fmla="*/ 4767628 w 6006665"/>
                  <a:gd name="connsiteY169" fmla="*/ 2488348 h 3006470"/>
                  <a:gd name="connsiteX170" fmla="*/ 4758538 w 6006665"/>
                  <a:gd name="connsiteY170" fmla="*/ 2447444 h 3006470"/>
                  <a:gd name="connsiteX171" fmla="*/ 4722519 w 6006665"/>
                  <a:gd name="connsiteY171" fmla="*/ 2405867 h 3006470"/>
                  <a:gd name="connsiteX172" fmla="*/ 4699942 w 6006665"/>
                  <a:gd name="connsiteY172" fmla="*/ 2348893 h 3006470"/>
                  <a:gd name="connsiteX173" fmla="*/ 4695779 w 6006665"/>
                  <a:gd name="connsiteY173" fmla="*/ 2287026 h 3006470"/>
                  <a:gd name="connsiteX174" fmla="*/ 4715361 w 6006665"/>
                  <a:gd name="connsiteY174" fmla="*/ 2220198 h 3006470"/>
                  <a:gd name="connsiteX175" fmla="*/ 4767709 w 6006665"/>
                  <a:gd name="connsiteY175" fmla="*/ 2171157 h 3006470"/>
                  <a:gd name="connsiteX176" fmla="*/ 4735813 w 6006665"/>
                  <a:gd name="connsiteY176" fmla="*/ 2129299 h 3006470"/>
                  <a:gd name="connsiteX177" fmla="*/ 4767628 w 6006665"/>
                  <a:gd name="connsiteY177" fmla="*/ 2086122 h 3006470"/>
                  <a:gd name="connsiteX178" fmla="*/ 4767628 w 6006665"/>
                  <a:gd name="connsiteY178" fmla="*/ 2058853 h 3006470"/>
                  <a:gd name="connsiteX179" fmla="*/ 4826712 w 6006665"/>
                  <a:gd name="connsiteY179" fmla="*/ 2042945 h 3006470"/>
                  <a:gd name="connsiteX180" fmla="*/ 4892613 w 6006665"/>
                  <a:gd name="connsiteY180" fmla="*/ 1952047 h 3006470"/>
                  <a:gd name="connsiteX181" fmla="*/ 4956243 w 6006665"/>
                  <a:gd name="connsiteY181" fmla="*/ 1877056 h 3006470"/>
                  <a:gd name="connsiteX182" fmla="*/ 5022143 w 6006665"/>
                  <a:gd name="connsiteY182" fmla="*/ 1817971 h 3006470"/>
                  <a:gd name="connsiteX183" fmla="*/ 5037446 w 6006665"/>
                  <a:gd name="connsiteY183" fmla="*/ 1743333 h 3006470"/>
                  <a:gd name="connsiteX184" fmla="*/ 5064184 w 6006665"/>
                  <a:gd name="connsiteY184" fmla="*/ 1731449 h 3006470"/>
                  <a:gd name="connsiteX185" fmla="*/ 5046694 w 6006665"/>
                  <a:gd name="connsiteY185" fmla="*/ 1710844 h 3006470"/>
                  <a:gd name="connsiteX186" fmla="*/ 5015871 w 6006665"/>
                  <a:gd name="connsiteY186" fmla="*/ 1715711 h 3006470"/>
                  <a:gd name="connsiteX187" fmla="*/ 4995419 w 6006665"/>
                  <a:gd name="connsiteY187" fmla="*/ 1779340 h 3006470"/>
                  <a:gd name="connsiteX188" fmla="*/ 4904521 w 6006665"/>
                  <a:gd name="connsiteY188" fmla="*/ 1865693 h 3006470"/>
                  <a:gd name="connsiteX189" fmla="*/ 4901708 w 6006665"/>
                  <a:gd name="connsiteY189" fmla="*/ 1857053 h 3006470"/>
                  <a:gd name="connsiteX190" fmla="*/ 4892613 w 6006665"/>
                  <a:gd name="connsiteY190" fmla="*/ 1865693 h 3006470"/>
                  <a:gd name="connsiteX191" fmla="*/ 4871068 w 6006665"/>
                  <a:gd name="connsiteY191" fmla="*/ 1850290 h 3006470"/>
                  <a:gd name="connsiteX192" fmla="*/ 4885925 w 6006665"/>
                  <a:gd name="connsiteY192" fmla="*/ 1808695 h 3006470"/>
                  <a:gd name="connsiteX193" fmla="*/ 4861835 w 6006665"/>
                  <a:gd name="connsiteY193" fmla="*/ 1771159 h 3006470"/>
                  <a:gd name="connsiteX194" fmla="*/ 4814619 w 6006665"/>
                  <a:gd name="connsiteY194" fmla="*/ 1767101 h 3006470"/>
                  <a:gd name="connsiteX195" fmla="*/ 4779535 w 6006665"/>
                  <a:gd name="connsiteY195" fmla="*/ 1795247 h 3006470"/>
                  <a:gd name="connsiteX196" fmla="*/ 4764113 w 6006665"/>
                  <a:gd name="connsiteY196" fmla="*/ 1832464 h 3006470"/>
                  <a:gd name="connsiteX197" fmla="*/ 4725490 w 6006665"/>
                  <a:gd name="connsiteY197" fmla="*/ 1850290 h 3006470"/>
                  <a:gd name="connsiteX198" fmla="*/ 4689838 w 6006665"/>
                  <a:gd name="connsiteY198" fmla="*/ 1882970 h 3006470"/>
                  <a:gd name="connsiteX199" fmla="*/ 4684091 w 6006665"/>
                  <a:gd name="connsiteY199" fmla="*/ 1920232 h 3006470"/>
                  <a:gd name="connsiteX200" fmla="*/ 4715906 w 6006665"/>
                  <a:gd name="connsiteY200" fmla="*/ 1967954 h 3006470"/>
                  <a:gd name="connsiteX201" fmla="*/ 4680924 w 6006665"/>
                  <a:gd name="connsiteY201" fmla="*/ 1983985 h 3006470"/>
                  <a:gd name="connsiteX202" fmla="*/ 4633398 w 6006665"/>
                  <a:gd name="connsiteY202" fmla="*/ 1971978 h 3006470"/>
                  <a:gd name="connsiteX203" fmla="*/ 4600707 w 6006665"/>
                  <a:gd name="connsiteY203" fmla="*/ 1989925 h 3006470"/>
                  <a:gd name="connsiteX204" fmla="*/ 4577285 w 6006665"/>
                  <a:gd name="connsiteY204" fmla="*/ 1988406 h 3006470"/>
                  <a:gd name="connsiteX205" fmla="*/ 4577373 w 6006665"/>
                  <a:gd name="connsiteY205" fmla="*/ 1987484 h 3006470"/>
                  <a:gd name="connsiteX206" fmla="*/ 4565379 w 6006665"/>
                  <a:gd name="connsiteY206" fmla="*/ 1988406 h 3006470"/>
                  <a:gd name="connsiteX207" fmla="*/ 4569923 w 6006665"/>
                  <a:gd name="connsiteY207" fmla="*/ 1940685 h 3006470"/>
                  <a:gd name="connsiteX208" fmla="*/ 4520081 w 6006665"/>
                  <a:gd name="connsiteY208" fmla="*/ 1931099 h 3006470"/>
                  <a:gd name="connsiteX209" fmla="*/ 4475025 w 6006665"/>
                  <a:gd name="connsiteY209" fmla="*/ 1961137 h 3006470"/>
                  <a:gd name="connsiteX210" fmla="*/ 4464394 w 6006665"/>
                  <a:gd name="connsiteY210" fmla="*/ 1960286 h 3006470"/>
                  <a:gd name="connsiteX211" fmla="*/ 4463118 w 6006665"/>
                  <a:gd name="connsiteY211" fmla="*/ 1961137 h 3006470"/>
                  <a:gd name="connsiteX212" fmla="*/ 4422448 w 6006665"/>
                  <a:gd name="connsiteY212" fmla="*/ 1927536 h 3006470"/>
                  <a:gd name="connsiteX213" fmla="*/ 4350624 w 6006665"/>
                  <a:gd name="connsiteY213" fmla="*/ 1917022 h 3006470"/>
                  <a:gd name="connsiteX214" fmla="*/ 4306579 w 6006665"/>
                  <a:gd name="connsiteY214" fmla="*/ 1945362 h 3006470"/>
                  <a:gd name="connsiteX215" fmla="*/ 4282811 w 6006665"/>
                  <a:gd name="connsiteY215" fmla="*/ 1972100 h 3006470"/>
                  <a:gd name="connsiteX216" fmla="*/ 4237290 w 6006665"/>
                  <a:gd name="connsiteY216" fmla="*/ 1993297 h 3006470"/>
                  <a:gd name="connsiteX217" fmla="*/ 4211507 w 6006665"/>
                  <a:gd name="connsiteY217" fmla="*/ 2046374 h 3006470"/>
                  <a:gd name="connsiteX218" fmla="*/ 4161046 w 6006665"/>
                  <a:gd name="connsiteY218" fmla="*/ 2105661 h 3006470"/>
                  <a:gd name="connsiteX219" fmla="*/ 4077810 w 6006665"/>
                  <a:gd name="connsiteY219" fmla="*/ 2144418 h 3006470"/>
                  <a:gd name="connsiteX220" fmla="*/ 4039187 w 6006665"/>
                  <a:gd name="connsiteY220" fmla="*/ 2203838 h 3006470"/>
                  <a:gd name="connsiteX221" fmla="*/ 3993086 w 6006665"/>
                  <a:gd name="connsiteY221" fmla="*/ 2224750 h 3006470"/>
                  <a:gd name="connsiteX222" fmla="*/ 3993215 w 6006665"/>
                  <a:gd name="connsiteY222" fmla="*/ 2264821 h 3006470"/>
                  <a:gd name="connsiteX223" fmla="*/ 4038712 w 6006665"/>
                  <a:gd name="connsiteY223" fmla="*/ 2267919 h 3006470"/>
                  <a:gd name="connsiteX224" fmla="*/ 4059164 w 6006665"/>
                  <a:gd name="connsiteY224" fmla="*/ 2311096 h 3006470"/>
                  <a:gd name="connsiteX225" fmla="*/ 4087782 w 6006665"/>
                  <a:gd name="connsiteY225" fmla="*/ 2319513 h 3006470"/>
                  <a:gd name="connsiteX226" fmla="*/ 4106341 w 6006665"/>
                  <a:gd name="connsiteY226" fmla="*/ 2290644 h 3006470"/>
                  <a:gd name="connsiteX227" fmla="*/ 4117411 w 6006665"/>
                  <a:gd name="connsiteY227" fmla="*/ 2291946 h 3006470"/>
                  <a:gd name="connsiteX228" fmla="*/ 4118248 w 6006665"/>
                  <a:gd name="connsiteY228" fmla="*/ 2290644 h 3006470"/>
                  <a:gd name="connsiteX229" fmla="*/ 4156880 w 6006665"/>
                  <a:gd name="connsiteY229" fmla="*/ 2295189 h 3006470"/>
                  <a:gd name="connsiteX230" fmla="*/ 4211419 w 6006665"/>
                  <a:gd name="connsiteY230" fmla="*/ 2365635 h 3006470"/>
                  <a:gd name="connsiteX231" fmla="*/ 4215964 w 6006665"/>
                  <a:gd name="connsiteY231" fmla="*/ 2413357 h 3006470"/>
                  <a:gd name="connsiteX232" fmla="*/ 4184149 w 6006665"/>
                  <a:gd name="connsiteY232" fmla="*/ 2472441 h 3006470"/>
                  <a:gd name="connsiteX233" fmla="*/ 4220019 w 6006665"/>
                  <a:gd name="connsiteY233" fmla="*/ 2567281 h 3006470"/>
                  <a:gd name="connsiteX234" fmla="*/ 4161425 w 6006665"/>
                  <a:gd name="connsiteY234" fmla="*/ 2629241 h 3006470"/>
                  <a:gd name="connsiteX235" fmla="*/ 4133552 w 6006665"/>
                  <a:gd name="connsiteY235" fmla="*/ 2708778 h 3006470"/>
                  <a:gd name="connsiteX236" fmla="*/ 4097796 w 6006665"/>
                  <a:gd name="connsiteY236" fmla="*/ 2747409 h 3006470"/>
                  <a:gd name="connsiteX237" fmla="*/ 4043257 w 6006665"/>
                  <a:gd name="connsiteY237" fmla="*/ 2806493 h 3006470"/>
                  <a:gd name="connsiteX238" fmla="*/ 3995535 w 6006665"/>
                  <a:gd name="connsiteY238" fmla="*/ 2865577 h 3006470"/>
                  <a:gd name="connsiteX239" fmla="*/ 3975083 w 6006665"/>
                  <a:gd name="connsiteY239" fmla="*/ 2897392 h 3006470"/>
                  <a:gd name="connsiteX240" fmla="*/ 3925089 w 6006665"/>
                  <a:gd name="connsiteY240" fmla="*/ 2924661 h 3006470"/>
                  <a:gd name="connsiteX241" fmla="*/ 3913182 w 6006665"/>
                  <a:gd name="connsiteY241" fmla="*/ 2924661 h 3006470"/>
                  <a:gd name="connsiteX242" fmla="*/ 3904637 w 6006665"/>
                  <a:gd name="connsiteY242" fmla="*/ 2924661 h 3006470"/>
                  <a:gd name="connsiteX243" fmla="*/ 3892729 w 6006665"/>
                  <a:gd name="connsiteY243" fmla="*/ 2924661 h 3006470"/>
                  <a:gd name="connsiteX244" fmla="*/ 3871063 w 6006665"/>
                  <a:gd name="connsiteY244" fmla="*/ 2908412 h 3006470"/>
                  <a:gd name="connsiteX245" fmla="*/ 3829645 w 6006665"/>
                  <a:gd name="connsiteY245" fmla="*/ 2936024 h 3006470"/>
                  <a:gd name="connsiteX246" fmla="*/ 3822828 w 6006665"/>
                  <a:gd name="connsiteY246" fmla="*/ 2956476 h 3006470"/>
                  <a:gd name="connsiteX247" fmla="*/ 3818283 w 6006665"/>
                  <a:gd name="connsiteY247" fmla="*/ 2947386 h 3006470"/>
                  <a:gd name="connsiteX248" fmla="*/ 3818283 w 6006665"/>
                  <a:gd name="connsiteY248" fmla="*/ 2935660 h 3006470"/>
                  <a:gd name="connsiteX249" fmla="*/ 3817738 w 6006665"/>
                  <a:gd name="connsiteY249" fmla="*/ 2936024 h 3006470"/>
                  <a:gd name="connsiteX250" fmla="*/ 3810921 w 6006665"/>
                  <a:gd name="connsiteY250" fmla="*/ 2956476 h 3006470"/>
                  <a:gd name="connsiteX251" fmla="*/ 3806376 w 6006665"/>
                  <a:gd name="connsiteY251" fmla="*/ 2947386 h 3006470"/>
                  <a:gd name="connsiteX252" fmla="*/ 3806376 w 6006665"/>
                  <a:gd name="connsiteY252" fmla="*/ 2920116 h 3006470"/>
                  <a:gd name="connsiteX253" fmla="*/ 3818283 w 6006665"/>
                  <a:gd name="connsiteY253" fmla="*/ 2920116 h 3006470"/>
                  <a:gd name="connsiteX254" fmla="*/ 3826828 w 6006665"/>
                  <a:gd name="connsiteY254" fmla="*/ 2920116 h 3006470"/>
                  <a:gd name="connsiteX255" fmla="*/ 3833645 w 6006665"/>
                  <a:gd name="connsiteY255" fmla="*/ 2861032 h 3006470"/>
                  <a:gd name="connsiteX256" fmla="*/ 3822283 w 6006665"/>
                  <a:gd name="connsiteY256" fmla="*/ 2817856 h 3006470"/>
                  <a:gd name="connsiteX257" fmla="*/ 3849553 w 6006665"/>
                  <a:gd name="connsiteY257" fmla="*/ 2795131 h 3006470"/>
                  <a:gd name="connsiteX258" fmla="*/ 3858814 w 6006665"/>
                  <a:gd name="connsiteY258" fmla="*/ 2797336 h 3006470"/>
                  <a:gd name="connsiteX259" fmla="*/ 3861460 w 6006665"/>
                  <a:gd name="connsiteY259" fmla="*/ 2795131 h 3006470"/>
                  <a:gd name="connsiteX260" fmla="*/ 3898487 w 6006665"/>
                  <a:gd name="connsiteY260" fmla="*/ 2803947 h 3006470"/>
                  <a:gd name="connsiteX261" fmla="*/ 3919999 w 6006665"/>
                  <a:gd name="connsiteY261" fmla="*/ 2758772 h 3006470"/>
                  <a:gd name="connsiteX262" fmla="*/ 3935906 w 6006665"/>
                  <a:gd name="connsiteY262" fmla="*/ 2699687 h 3006470"/>
                  <a:gd name="connsiteX263" fmla="*/ 3947269 w 6006665"/>
                  <a:gd name="connsiteY263" fmla="*/ 2676963 h 3006470"/>
                  <a:gd name="connsiteX264" fmla="*/ 3966292 w 6006665"/>
                  <a:gd name="connsiteY264" fmla="*/ 2632575 h 3006470"/>
                  <a:gd name="connsiteX265" fmla="*/ 3915999 w 6006665"/>
                  <a:gd name="connsiteY265" fmla="*/ 2645148 h 3006470"/>
                  <a:gd name="connsiteX266" fmla="*/ 3888729 w 6006665"/>
                  <a:gd name="connsiteY266" fmla="*/ 2667873 h 3006470"/>
                  <a:gd name="connsiteX267" fmla="*/ 3876822 w 6006665"/>
                  <a:gd name="connsiteY267" fmla="*/ 2667873 h 3006470"/>
                  <a:gd name="connsiteX268" fmla="*/ 3829645 w 6006665"/>
                  <a:gd name="connsiteY268" fmla="*/ 2667873 h 3006470"/>
                  <a:gd name="connsiteX269" fmla="*/ 3817738 w 6006665"/>
                  <a:gd name="connsiteY269" fmla="*/ 2667873 h 3006470"/>
                  <a:gd name="connsiteX270" fmla="*/ 3801831 w 6006665"/>
                  <a:gd name="connsiteY270" fmla="*/ 2613334 h 3006470"/>
                  <a:gd name="connsiteX271" fmla="*/ 3758654 w 6006665"/>
                  <a:gd name="connsiteY271" fmla="*/ 2574702 h 3006470"/>
                  <a:gd name="connsiteX272" fmla="*/ 3692753 w 6006665"/>
                  <a:gd name="connsiteY272" fmla="*/ 2558795 h 3006470"/>
                  <a:gd name="connsiteX273" fmla="*/ 3683663 w 6006665"/>
                  <a:gd name="connsiteY273" fmla="*/ 2499711 h 3006470"/>
                  <a:gd name="connsiteX274" fmla="*/ 3672301 w 6006665"/>
                  <a:gd name="connsiteY274" fmla="*/ 2467896 h 3006470"/>
                  <a:gd name="connsiteX275" fmla="*/ 3656393 w 6006665"/>
                  <a:gd name="connsiteY275" fmla="*/ 2440627 h 3006470"/>
                  <a:gd name="connsiteX276" fmla="*/ 3633669 w 6006665"/>
                  <a:gd name="connsiteY276" fmla="*/ 2381542 h 3006470"/>
                  <a:gd name="connsiteX277" fmla="*/ 3601854 w 6006665"/>
                  <a:gd name="connsiteY277" fmla="*/ 2361090 h 3006470"/>
                  <a:gd name="connsiteX278" fmla="*/ 3545995 w 6006665"/>
                  <a:gd name="connsiteY278" fmla="*/ 2339606 h 3006470"/>
                  <a:gd name="connsiteX279" fmla="*/ 3506955 w 6006665"/>
                  <a:gd name="connsiteY279" fmla="*/ 2345183 h 3006470"/>
                  <a:gd name="connsiteX280" fmla="*/ 3463779 w 6006665"/>
                  <a:gd name="connsiteY280" fmla="*/ 2354273 h 3006470"/>
                  <a:gd name="connsiteX281" fmla="*/ 3431964 w 6006665"/>
                  <a:gd name="connsiteY281" fmla="*/ 2381542 h 3006470"/>
                  <a:gd name="connsiteX282" fmla="*/ 3452416 w 6006665"/>
                  <a:gd name="connsiteY282" fmla="*/ 2397450 h 3006470"/>
                  <a:gd name="connsiteX283" fmla="*/ 3452416 w 6006665"/>
                  <a:gd name="connsiteY283" fmla="*/ 2429264 h 3006470"/>
                  <a:gd name="connsiteX284" fmla="*/ 3431964 w 6006665"/>
                  <a:gd name="connsiteY284" fmla="*/ 2451989 h 3006470"/>
                  <a:gd name="connsiteX285" fmla="*/ 3400150 w 6006665"/>
                  <a:gd name="connsiteY285" fmla="*/ 2511073 h 3006470"/>
                  <a:gd name="connsiteX286" fmla="*/ 3400150 w 6006665"/>
                  <a:gd name="connsiteY286" fmla="*/ 2538343 h 3006470"/>
                  <a:gd name="connsiteX287" fmla="*/ 3350155 w 6006665"/>
                  <a:gd name="connsiteY287" fmla="*/ 2570157 h 3006470"/>
                  <a:gd name="connsiteX288" fmla="*/ 3342342 w 6006665"/>
                  <a:gd name="connsiteY288" fmla="*/ 2567553 h 3006470"/>
                  <a:gd name="connsiteX289" fmla="*/ 3338249 w 6006665"/>
                  <a:gd name="connsiteY289" fmla="*/ 2570157 h 3006470"/>
                  <a:gd name="connsiteX290" fmla="*/ 3290527 w 6006665"/>
                  <a:gd name="connsiteY290" fmla="*/ 2554250 h 3006470"/>
                  <a:gd name="connsiteX291" fmla="*/ 3259257 w 6006665"/>
                  <a:gd name="connsiteY291" fmla="*/ 2554250 h 3006470"/>
                  <a:gd name="connsiteX292" fmla="*/ 3247350 w 6006665"/>
                  <a:gd name="connsiteY292" fmla="*/ 2554250 h 3006470"/>
                  <a:gd name="connsiteX293" fmla="*/ 3231443 w 6006665"/>
                  <a:gd name="connsiteY293" fmla="*/ 2538343 h 3006470"/>
                  <a:gd name="connsiteX294" fmla="*/ 3213271 w 6006665"/>
                  <a:gd name="connsiteY294" fmla="*/ 2533799 h 3006470"/>
                  <a:gd name="connsiteX295" fmla="*/ 3168359 w 6006665"/>
                  <a:gd name="connsiteY295" fmla="*/ 2570157 h 3006470"/>
                  <a:gd name="connsiteX296" fmla="*/ 3120637 w 6006665"/>
                  <a:gd name="connsiteY296" fmla="*/ 2581519 h 3006470"/>
                  <a:gd name="connsiteX297" fmla="*/ 3082005 w 6006665"/>
                  <a:gd name="connsiteY297" fmla="*/ 2597427 h 3006470"/>
                  <a:gd name="connsiteX298" fmla="*/ 3074460 w 6006665"/>
                  <a:gd name="connsiteY298" fmla="*/ 2595630 h 3006470"/>
                  <a:gd name="connsiteX299" fmla="*/ 3070098 w 6006665"/>
                  <a:gd name="connsiteY299" fmla="*/ 2597427 h 3006470"/>
                  <a:gd name="connsiteX300" fmla="*/ 3022376 w 6006665"/>
                  <a:gd name="connsiteY300" fmla="*/ 2586064 h 3006470"/>
                  <a:gd name="connsiteX301" fmla="*/ 3000196 w 6006665"/>
                  <a:gd name="connsiteY301" fmla="*/ 2586064 h 3006470"/>
                  <a:gd name="connsiteX302" fmla="*/ 2988289 w 6006665"/>
                  <a:gd name="connsiteY302" fmla="*/ 2586064 h 3006470"/>
                  <a:gd name="connsiteX303" fmla="*/ 2967837 w 6006665"/>
                  <a:gd name="connsiteY303" fmla="*/ 2554250 h 3006470"/>
                  <a:gd name="connsiteX304" fmla="*/ 2929205 w 6006665"/>
                  <a:gd name="connsiteY304" fmla="*/ 2526980 h 3006470"/>
                  <a:gd name="connsiteX305" fmla="*/ 2902153 w 6006665"/>
                  <a:gd name="connsiteY305" fmla="*/ 2523116 h 3006470"/>
                  <a:gd name="connsiteX306" fmla="*/ 2861576 w 6006665"/>
                  <a:gd name="connsiteY306" fmla="*/ 2526980 h 3006470"/>
                  <a:gd name="connsiteX307" fmla="*/ 2822944 w 6006665"/>
                  <a:gd name="connsiteY307" fmla="*/ 2538343 h 3006470"/>
                  <a:gd name="connsiteX308" fmla="*/ 2818139 w 6006665"/>
                  <a:gd name="connsiteY308" fmla="*/ 2536254 h 3006470"/>
                  <a:gd name="connsiteX309" fmla="*/ 2811037 w 6006665"/>
                  <a:gd name="connsiteY309" fmla="*/ 2538343 h 3006470"/>
                  <a:gd name="connsiteX310" fmla="*/ 2758770 w 6006665"/>
                  <a:gd name="connsiteY310" fmla="*/ 2515618 h 3006470"/>
                  <a:gd name="connsiteX311" fmla="*/ 2751953 w 6006665"/>
                  <a:gd name="connsiteY311" fmla="*/ 2472441 h 3006470"/>
                  <a:gd name="connsiteX312" fmla="*/ 2708776 w 6006665"/>
                  <a:gd name="connsiteY312" fmla="*/ 2456534 h 3006470"/>
                  <a:gd name="connsiteX313" fmla="*/ 2676962 w 6006665"/>
                  <a:gd name="connsiteY313" fmla="*/ 2451989 h 3006470"/>
                  <a:gd name="connsiteX314" fmla="*/ 2642534 w 6006665"/>
                  <a:gd name="connsiteY314" fmla="*/ 2430245 h 3006470"/>
                  <a:gd name="connsiteX315" fmla="*/ 2609333 w 6006665"/>
                  <a:gd name="connsiteY315" fmla="*/ 2488348 h 3006470"/>
                  <a:gd name="connsiteX316" fmla="*/ 2625240 w 6006665"/>
                  <a:gd name="connsiteY316" fmla="*/ 2522435 h 3006470"/>
                  <a:gd name="connsiteX317" fmla="*/ 2586608 w 6006665"/>
                  <a:gd name="connsiteY317" fmla="*/ 2558795 h 3006470"/>
                  <a:gd name="connsiteX318" fmla="*/ 2577105 w 6006665"/>
                  <a:gd name="connsiteY318" fmla="*/ 2556532 h 3006470"/>
                  <a:gd name="connsiteX319" fmla="*/ 2574701 w 6006665"/>
                  <a:gd name="connsiteY319" fmla="*/ 2558795 h 3006470"/>
                  <a:gd name="connsiteX320" fmla="*/ 2526979 w 6006665"/>
                  <a:gd name="connsiteY320" fmla="*/ 2547432 h 3006470"/>
                  <a:gd name="connsiteX321" fmla="*/ 2490620 w 6006665"/>
                  <a:gd name="connsiteY321" fmla="*/ 2542887 h 3006470"/>
                  <a:gd name="connsiteX322" fmla="*/ 2463350 w 6006665"/>
                  <a:gd name="connsiteY322" fmla="*/ 2515618 h 3006470"/>
                  <a:gd name="connsiteX323" fmla="*/ 2436625 w 6006665"/>
                  <a:gd name="connsiteY323" fmla="*/ 2515618 h 3006470"/>
                  <a:gd name="connsiteX324" fmla="*/ 2424718 w 6006665"/>
                  <a:gd name="connsiteY324" fmla="*/ 2515618 h 3006470"/>
                  <a:gd name="connsiteX325" fmla="*/ 2398858 w 6006665"/>
                  <a:gd name="connsiteY325" fmla="*/ 2502687 h 3006470"/>
                  <a:gd name="connsiteX326" fmla="*/ 2350272 w 6006665"/>
                  <a:gd name="connsiteY326" fmla="*/ 2526980 h 3006470"/>
                  <a:gd name="connsiteX327" fmla="*/ 2282098 w 6006665"/>
                  <a:gd name="connsiteY327" fmla="*/ 2574702 h 3006470"/>
                  <a:gd name="connsiteX328" fmla="*/ 2238921 w 6006665"/>
                  <a:gd name="connsiteY328" fmla="*/ 2586064 h 3006470"/>
                  <a:gd name="connsiteX329" fmla="*/ 2227559 w 6006665"/>
                  <a:gd name="connsiteY329" fmla="*/ 2590609 h 3006470"/>
                  <a:gd name="connsiteX330" fmla="*/ 2225178 w 6006665"/>
                  <a:gd name="connsiteY330" fmla="*/ 2586799 h 3006470"/>
                  <a:gd name="connsiteX331" fmla="*/ 2215652 w 6006665"/>
                  <a:gd name="connsiteY331" fmla="*/ 2590609 h 3006470"/>
                  <a:gd name="connsiteX332" fmla="*/ 2193596 w 6006665"/>
                  <a:gd name="connsiteY332" fmla="*/ 2555320 h 3006470"/>
                  <a:gd name="connsiteX333" fmla="*/ 2157112 w 6006665"/>
                  <a:gd name="connsiteY333" fmla="*/ 2558795 h 3006470"/>
                  <a:gd name="connsiteX334" fmla="*/ 2156291 w 6006665"/>
                  <a:gd name="connsiteY334" fmla="*/ 2557739 h 3006470"/>
                  <a:gd name="connsiteX335" fmla="*/ 2145205 w 6006665"/>
                  <a:gd name="connsiteY335" fmla="*/ 2558795 h 3006470"/>
                  <a:gd name="connsiteX336" fmla="*/ 2129298 w 6006665"/>
                  <a:gd name="connsiteY336" fmla="*/ 2538343 h 3006470"/>
                  <a:gd name="connsiteX337" fmla="*/ 2102029 w 6006665"/>
                  <a:gd name="connsiteY337" fmla="*/ 2526980 h 3006470"/>
                  <a:gd name="connsiteX338" fmla="*/ 2086121 w 6006665"/>
                  <a:gd name="connsiteY338" fmla="*/ 2495166 h 3006470"/>
                  <a:gd name="connsiteX339" fmla="*/ 2070005 w 6006665"/>
                  <a:gd name="connsiteY339" fmla="*/ 2486212 h 3006470"/>
                  <a:gd name="connsiteX340" fmla="*/ 2027582 w 6006665"/>
                  <a:gd name="connsiteY340" fmla="*/ 2499711 h 3006470"/>
                  <a:gd name="connsiteX341" fmla="*/ 2023845 w 6006665"/>
                  <a:gd name="connsiteY341" fmla="*/ 2497111 h 3006470"/>
                  <a:gd name="connsiteX342" fmla="*/ 2015675 w 6006665"/>
                  <a:gd name="connsiteY342" fmla="*/ 2499711 h 3006470"/>
                  <a:gd name="connsiteX343" fmla="*/ 1971363 w 6006665"/>
                  <a:gd name="connsiteY343" fmla="*/ 2468885 h 3006470"/>
                  <a:gd name="connsiteX344" fmla="*/ 1952591 w 6006665"/>
                  <a:gd name="connsiteY344" fmla="*/ 2495166 h 3006470"/>
                  <a:gd name="connsiteX345" fmla="*/ 1947518 w 6006665"/>
                  <a:gd name="connsiteY345" fmla="*/ 2485599 h 3006470"/>
                  <a:gd name="connsiteX346" fmla="*/ 1940684 w 6006665"/>
                  <a:gd name="connsiteY346" fmla="*/ 2495166 h 3006470"/>
                  <a:gd name="connsiteX347" fmla="*/ 1861147 w 6006665"/>
                  <a:gd name="connsiteY347" fmla="*/ 2345183 h 3006470"/>
                  <a:gd name="connsiteX348" fmla="*/ 1811153 w 6006665"/>
                  <a:gd name="connsiteY348" fmla="*/ 2295189 h 3006470"/>
                  <a:gd name="connsiteX349" fmla="*/ 1813950 w 6006665"/>
                  <a:gd name="connsiteY349" fmla="*/ 2292043 h 3006470"/>
                  <a:gd name="connsiteX350" fmla="*/ 1748069 w 6006665"/>
                  <a:gd name="connsiteY350" fmla="*/ 2333821 h 3006470"/>
                  <a:gd name="connsiteX351" fmla="*/ 1711709 w 6006665"/>
                  <a:gd name="connsiteY351" fmla="*/ 2338366 h 3006470"/>
                  <a:gd name="connsiteX352" fmla="*/ 1711926 w 6006665"/>
                  <a:gd name="connsiteY352" fmla="*/ 2336850 h 3006470"/>
                  <a:gd name="connsiteX353" fmla="*/ 1699803 w 6006665"/>
                  <a:gd name="connsiteY353" fmla="*/ 2338366 h 3006470"/>
                  <a:gd name="connsiteX354" fmla="*/ 1704347 w 6006665"/>
                  <a:gd name="connsiteY354" fmla="*/ 2306551 h 3006470"/>
                  <a:gd name="connsiteX355" fmla="*/ 1662460 w 6006665"/>
                  <a:gd name="connsiteY355" fmla="*/ 2288600 h 3006470"/>
                  <a:gd name="connsiteX356" fmla="*/ 1629901 w 6006665"/>
                  <a:gd name="connsiteY356" fmla="*/ 2302006 h 3006470"/>
                  <a:gd name="connsiteX357" fmla="*/ 1629300 w 6006665"/>
                  <a:gd name="connsiteY357" fmla="*/ 2297351 h 3006470"/>
                  <a:gd name="connsiteX358" fmla="*/ 1617994 w 6006665"/>
                  <a:gd name="connsiteY358" fmla="*/ 2302006 h 3006470"/>
                  <a:gd name="connsiteX359" fmla="*/ 1608904 w 6006665"/>
                  <a:gd name="connsiteY359" fmla="*/ 2231560 h 3006470"/>
                  <a:gd name="connsiteX360" fmla="*/ 1552684 w 6006665"/>
                  <a:gd name="connsiteY360" fmla="*/ 2221867 h 3006470"/>
                  <a:gd name="connsiteX361" fmla="*/ 1518550 w 6006665"/>
                  <a:gd name="connsiteY361" fmla="*/ 2247467 h 3006470"/>
                  <a:gd name="connsiteX362" fmla="*/ 1425379 w 6006665"/>
                  <a:gd name="connsiteY362" fmla="*/ 2267919 h 3006470"/>
                  <a:gd name="connsiteX363" fmla="*/ 1409472 w 6006665"/>
                  <a:gd name="connsiteY363" fmla="*/ 2286099 h 3006470"/>
                  <a:gd name="connsiteX364" fmla="*/ 1270852 w 6006665"/>
                  <a:gd name="connsiteY364" fmla="*/ 2306551 h 3006470"/>
                  <a:gd name="connsiteX365" fmla="*/ 1254945 w 6006665"/>
                  <a:gd name="connsiteY365" fmla="*/ 2327003 h 3006470"/>
                  <a:gd name="connsiteX366" fmla="*/ 1282214 w 6006665"/>
                  <a:gd name="connsiteY366" fmla="*/ 2370180 h 3006470"/>
                  <a:gd name="connsiteX367" fmla="*/ 1243582 w 6006665"/>
                  <a:gd name="connsiteY367" fmla="*/ 2386087 h 3006470"/>
                  <a:gd name="connsiteX368" fmla="*/ 1254945 w 6006665"/>
                  <a:gd name="connsiteY368" fmla="*/ 2404267 h 3006470"/>
                  <a:gd name="connsiteX369" fmla="*/ 1216313 w 6006665"/>
                  <a:gd name="connsiteY369" fmla="*/ 2429264 h 3006470"/>
                  <a:gd name="connsiteX370" fmla="*/ 1275397 w 6006665"/>
                  <a:gd name="connsiteY370" fmla="*/ 2472441 h 3006470"/>
                  <a:gd name="connsiteX371" fmla="*/ 1270852 w 6006665"/>
                  <a:gd name="connsiteY371" fmla="*/ 2499711 h 3006470"/>
                  <a:gd name="connsiteX372" fmla="*/ 1259108 w 6006665"/>
                  <a:gd name="connsiteY372" fmla="*/ 2498732 h 3006470"/>
                  <a:gd name="connsiteX373" fmla="*/ 1258945 w 6006665"/>
                  <a:gd name="connsiteY373" fmla="*/ 2499711 h 3006470"/>
                  <a:gd name="connsiteX374" fmla="*/ 1215644 w 6006665"/>
                  <a:gd name="connsiteY374" fmla="*/ 2496102 h 3006470"/>
                  <a:gd name="connsiteX375" fmla="*/ 1204950 w 6006665"/>
                  <a:gd name="connsiteY375" fmla="*/ 2511073 h 3006470"/>
                  <a:gd name="connsiteX376" fmla="*/ 1196495 w 6006665"/>
                  <a:gd name="connsiteY376" fmla="*/ 2506241 h 3006470"/>
                  <a:gd name="connsiteX377" fmla="*/ 1193043 w 6006665"/>
                  <a:gd name="connsiteY377" fmla="*/ 2511073 h 3006470"/>
                  <a:gd name="connsiteX378" fmla="*/ 1145322 w 6006665"/>
                  <a:gd name="connsiteY378" fmla="*/ 2483803 h 3006470"/>
                  <a:gd name="connsiteX379" fmla="*/ 1098145 w 6006665"/>
                  <a:gd name="connsiteY379" fmla="*/ 2483803 h 3006470"/>
                  <a:gd name="connsiteX380" fmla="*/ 1061785 w 6006665"/>
                  <a:gd name="connsiteY380" fmla="*/ 2511073 h 3006470"/>
                  <a:gd name="connsiteX381" fmla="*/ 1055322 w 6006665"/>
                  <a:gd name="connsiteY381" fmla="*/ 2506990 h 3006470"/>
                  <a:gd name="connsiteX382" fmla="*/ 1049878 w 6006665"/>
                  <a:gd name="connsiteY382" fmla="*/ 2511073 h 3006470"/>
                  <a:gd name="connsiteX383" fmla="*/ 1006701 w 6006665"/>
                  <a:gd name="connsiteY383" fmla="*/ 2483803 h 3006470"/>
                  <a:gd name="connsiteX384" fmla="*/ 924893 w 6006665"/>
                  <a:gd name="connsiteY384" fmla="*/ 2447444 h 3006470"/>
                  <a:gd name="connsiteX385" fmla="*/ 877716 w 6006665"/>
                  <a:gd name="connsiteY385" fmla="*/ 2447444 h 3006470"/>
                  <a:gd name="connsiteX386" fmla="*/ 802724 w 6006665"/>
                  <a:gd name="connsiteY386" fmla="*/ 2511073 h 3006470"/>
                  <a:gd name="connsiteX387" fmla="*/ 798179 w 6006665"/>
                  <a:gd name="connsiteY387" fmla="*/ 2554250 h 3006470"/>
                  <a:gd name="connsiteX388" fmla="*/ 787406 w 6006665"/>
                  <a:gd name="connsiteY388" fmla="*/ 2543477 h 3006470"/>
                  <a:gd name="connsiteX389" fmla="*/ 786272 w 6006665"/>
                  <a:gd name="connsiteY389" fmla="*/ 2554250 h 3006470"/>
                  <a:gd name="connsiteX390" fmla="*/ 756063 w 6006665"/>
                  <a:gd name="connsiteY390" fmla="*/ 2524040 h 3006470"/>
                  <a:gd name="connsiteX391" fmla="*/ 732278 w 6006665"/>
                  <a:gd name="connsiteY391" fmla="*/ 2581519 h 3006470"/>
                  <a:gd name="connsiteX392" fmla="*/ 743640 w 6006665"/>
                  <a:gd name="connsiteY392" fmla="*/ 2590609 h 3006470"/>
                  <a:gd name="connsiteX393" fmla="*/ 723188 w 6006665"/>
                  <a:gd name="connsiteY393" fmla="*/ 2633786 h 3006470"/>
                  <a:gd name="connsiteX394" fmla="*/ 747026 w 6006665"/>
                  <a:gd name="connsiteY394" fmla="*/ 2670627 h 3006470"/>
                  <a:gd name="connsiteX395" fmla="*/ 763548 w 6006665"/>
                  <a:gd name="connsiteY395" fmla="*/ 2667873 h 3006470"/>
                  <a:gd name="connsiteX396" fmla="*/ 764871 w 6006665"/>
                  <a:gd name="connsiteY396" fmla="*/ 2669637 h 3006470"/>
                  <a:gd name="connsiteX397" fmla="*/ 775455 w 6006665"/>
                  <a:gd name="connsiteY397" fmla="*/ 2667873 h 3006470"/>
                  <a:gd name="connsiteX398" fmla="*/ 802724 w 6006665"/>
                  <a:gd name="connsiteY398" fmla="*/ 2704232 h 3006470"/>
                  <a:gd name="connsiteX399" fmla="*/ 798179 w 6006665"/>
                  <a:gd name="connsiteY399" fmla="*/ 2731502 h 3006470"/>
                  <a:gd name="connsiteX400" fmla="*/ 818632 w 6006665"/>
                  <a:gd name="connsiteY400" fmla="*/ 2742864 h 3006470"/>
                  <a:gd name="connsiteX401" fmla="*/ 802724 w 6006665"/>
                  <a:gd name="connsiteY401" fmla="*/ 2774679 h 3006470"/>
                  <a:gd name="connsiteX402" fmla="*/ 766365 w 6006665"/>
                  <a:gd name="connsiteY402" fmla="*/ 2779224 h 3006470"/>
                  <a:gd name="connsiteX403" fmla="*/ 727733 w 6006665"/>
                  <a:gd name="connsiteY403" fmla="*/ 2838308 h 3006470"/>
                  <a:gd name="connsiteX404" fmla="*/ 759548 w 6006665"/>
                  <a:gd name="connsiteY404" fmla="*/ 2881485 h 3006470"/>
                  <a:gd name="connsiteX405" fmla="*/ 759548 w 6006665"/>
                  <a:gd name="connsiteY405" fmla="*/ 2920116 h 3006470"/>
                  <a:gd name="connsiteX406" fmla="*/ 798179 w 6006665"/>
                  <a:gd name="connsiteY406" fmla="*/ 2979201 h 3006470"/>
                  <a:gd name="connsiteX407" fmla="*/ 775455 w 6006665"/>
                  <a:gd name="connsiteY407" fmla="*/ 2995108 h 3006470"/>
                  <a:gd name="connsiteX408" fmla="*/ 770910 w 6006665"/>
                  <a:gd name="connsiteY408" fmla="*/ 3006470 h 3006470"/>
                  <a:gd name="connsiteX409" fmla="*/ 759003 w 6006665"/>
                  <a:gd name="connsiteY409" fmla="*/ 3006470 h 3006470"/>
                  <a:gd name="connsiteX410" fmla="*/ 755003 w 6006665"/>
                  <a:gd name="connsiteY410" fmla="*/ 3006470 h 3006470"/>
                  <a:gd name="connsiteX411" fmla="*/ 743096 w 6006665"/>
                  <a:gd name="connsiteY411" fmla="*/ 3006470 h 3006470"/>
                  <a:gd name="connsiteX412" fmla="*/ 715826 w 6006665"/>
                  <a:gd name="connsiteY412" fmla="*/ 2972383 h 3006470"/>
                  <a:gd name="connsiteX413" fmla="*/ 704464 w 6006665"/>
                  <a:gd name="connsiteY413" fmla="*/ 2972383 h 3006470"/>
                  <a:gd name="connsiteX414" fmla="*/ 684012 w 6006665"/>
                  <a:gd name="connsiteY414" fmla="*/ 2963293 h 3006470"/>
                  <a:gd name="connsiteX415" fmla="*/ 672649 w 6006665"/>
                  <a:gd name="connsiteY415" fmla="*/ 2940569 h 3006470"/>
                  <a:gd name="connsiteX416" fmla="*/ 645222 w 6006665"/>
                  <a:gd name="connsiteY416" fmla="*/ 2932732 h 3006470"/>
                  <a:gd name="connsiteX417" fmla="*/ 625472 w 6006665"/>
                  <a:gd name="connsiteY417" fmla="*/ 2936024 h 3006470"/>
                  <a:gd name="connsiteX418" fmla="*/ 623771 w 6006665"/>
                  <a:gd name="connsiteY418" fmla="*/ 2934323 h 3006470"/>
                  <a:gd name="connsiteX419" fmla="*/ 613565 w 6006665"/>
                  <a:gd name="connsiteY419" fmla="*/ 2936024 h 3006470"/>
                  <a:gd name="connsiteX420" fmla="*/ 609020 w 6006665"/>
                  <a:gd name="connsiteY420" fmla="*/ 2931479 h 3006470"/>
                  <a:gd name="connsiteX421" fmla="*/ 559026 w 6006665"/>
                  <a:gd name="connsiteY421" fmla="*/ 2904209 h 3006470"/>
                  <a:gd name="connsiteX422" fmla="*/ 506760 w 6006665"/>
                  <a:gd name="connsiteY422" fmla="*/ 2897392 h 3006470"/>
                  <a:gd name="connsiteX423" fmla="*/ 483280 w 6006665"/>
                  <a:gd name="connsiteY423" fmla="*/ 2890683 h 3006470"/>
                  <a:gd name="connsiteX424" fmla="*/ 480035 w 6006665"/>
                  <a:gd name="connsiteY424" fmla="*/ 2892847 h 3006470"/>
                  <a:gd name="connsiteX425" fmla="*/ 475042 w 6006665"/>
                  <a:gd name="connsiteY425" fmla="*/ 2888329 h 3006470"/>
                  <a:gd name="connsiteX426" fmla="*/ 474945 w 6006665"/>
                  <a:gd name="connsiteY426" fmla="*/ 2888302 h 3006470"/>
                  <a:gd name="connsiteX427" fmla="*/ 468128 w 6006665"/>
                  <a:gd name="connsiteY427" fmla="*/ 2892847 h 3006470"/>
                  <a:gd name="connsiteX428" fmla="*/ 420406 w 6006665"/>
                  <a:gd name="connsiteY428" fmla="*/ 2849670 h 3006470"/>
                  <a:gd name="connsiteX429" fmla="*/ 381774 w 6006665"/>
                  <a:gd name="connsiteY429" fmla="*/ 2833763 h 3006470"/>
                  <a:gd name="connsiteX430" fmla="*/ 349960 w 6006665"/>
                  <a:gd name="connsiteY430" fmla="*/ 2801948 h 3006470"/>
                  <a:gd name="connsiteX431" fmla="*/ 377229 w 6006665"/>
                  <a:gd name="connsiteY431" fmla="*/ 2795131 h 3006470"/>
                  <a:gd name="connsiteX432" fmla="*/ 404499 w 6006665"/>
                  <a:gd name="connsiteY432" fmla="*/ 2747409 h 3006470"/>
                  <a:gd name="connsiteX433" fmla="*/ 388591 w 6006665"/>
                  <a:gd name="connsiteY433" fmla="*/ 2731502 h 3006470"/>
                  <a:gd name="connsiteX434" fmla="*/ 440858 w 6006665"/>
                  <a:gd name="connsiteY434" fmla="*/ 2704232 h 3006470"/>
                  <a:gd name="connsiteX435" fmla="*/ 440858 w 6006665"/>
                  <a:gd name="connsiteY435" fmla="*/ 2701176 h 3006470"/>
                  <a:gd name="connsiteX436" fmla="*/ 416406 w 6006665"/>
                  <a:gd name="connsiteY436" fmla="*/ 2704232 h 3006470"/>
                  <a:gd name="connsiteX437" fmla="*/ 416406 w 6006665"/>
                  <a:gd name="connsiteY437" fmla="*/ 2702744 h 3006470"/>
                  <a:gd name="connsiteX438" fmla="*/ 404499 w 6006665"/>
                  <a:gd name="connsiteY438" fmla="*/ 2704232 h 3006470"/>
                  <a:gd name="connsiteX439" fmla="*/ 404499 w 6006665"/>
                  <a:gd name="connsiteY439" fmla="*/ 2683780 h 3006470"/>
                  <a:gd name="connsiteX440" fmla="*/ 424951 w 6006665"/>
                  <a:gd name="connsiteY440" fmla="*/ 2667873 h 3006470"/>
                  <a:gd name="connsiteX441" fmla="*/ 463583 w 6006665"/>
                  <a:gd name="connsiteY441" fmla="*/ 2661056 h 3006470"/>
                  <a:gd name="connsiteX442" fmla="*/ 468128 w 6006665"/>
                  <a:gd name="connsiteY442" fmla="*/ 2645148 h 3006470"/>
                  <a:gd name="connsiteX443" fmla="*/ 456765 w 6006665"/>
                  <a:gd name="connsiteY443" fmla="*/ 2613334 h 3006470"/>
                  <a:gd name="connsiteX444" fmla="*/ 474945 w 6006665"/>
                  <a:gd name="connsiteY444" fmla="*/ 2586064 h 3006470"/>
                  <a:gd name="connsiteX445" fmla="*/ 474945 w 6006665"/>
                  <a:gd name="connsiteY445" fmla="*/ 2565612 h 3006470"/>
                  <a:gd name="connsiteX446" fmla="*/ 420406 w 6006665"/>
                  <a:gd name="connsiteY446" fmla="*/ 2547432 h 3006470"/>
                  <a:gd name="connsiteX447" fmla="*/ 409588 w 6006665"/>
                  <a:gd name="connsiteY447" fmla="*/ 2547432 h 3006470"/>
                  <a:gd name="connsiteX448" fmla="*/ 397681 w 6006665"/>
                  <a:gd name="connsiteY448" fmla="*/ 2547432 h 3006470"/>
                  <a:gd name="connsiteX449" fmla="*/ 379485 w 6006665"/>
                  <a:gd name="connsiteY449" fmla="*/ 2525193 h 3006470"/>
                  <a:gd name="connsiteX450" fmla="*/ 357322 w 6006665"/>
                  <a:gd name="connsiteY450" fmla="*/ 2531525 h 3006470"/>
                  <a:gd name="connsiteX451" fmla="*/ 352842 w 6006665"/>
                  <a:gd name="connsiteY451" fmla="*/ 2529403 h 3006470"/>
                  <a:gd name="connsiteX452" fmla="*/ 345415 w 6006665"/>
                  <a:gd name="connsiteY452" fmla="*/ 2531525 h 3006470"/>
                  <a:gd name="connsiteX453" fmla="*/ 302238 w 6006665"/>
                  <a:gd name="connsiteY453" fmla="*/ 2511073 h 3006470"/>
                  <a:gd name="connsiteX454" fmla="*/ 302238 w 6006665"/>
                  <a:gd name="connsiteY454" fmla="*/ 2499711 h 3006470"/>
                  <a:gd name="connsiteX455" fmla="*/ 286331 w 6006665"/>
                  <a:gd name="connsiteY455" fmla="*/ 2472441 h 3006470"/>
                  <a:gd name="connsiteX456" fmla="*/ 270968 w 6006665"/>
                  <a:gd name="connsiteY456" fmla="*/ 2472441 h 3006470"/>
                  <a:gd name="connsiteX457" fmla="*/ 259061 w 6006665"/>
                  <a:gd name="connsiteY457" fmla="*/ 2472441 h 3006470"/>
                  <a:gd name="connsiteX458" fmla="*/ 254516 w 6006665"/>
                  <a:gd name="connsiteY458" fmla="*/ 2456534 h 3006470"/>
                  <a:gd name="connsiteX459" fmla="*/ 263606 w 6006665"/>
                  <a:gd name="connsiteY459" fmla="*/ 2440627 h 3006470"/>
                  <a:gd name="connsiteX460" fmla="*/ 243991 w 6006665"/>
                  <a:gd name="connsiteY460" fmla="*/ 2410114 h 3006470"/>
                  <a:gd name="connsiteX461" fmla="*/ 216429 w 6006665"/>
                  <a:gd name="connsiteY461" fmla="*/ 2413357 h 3006470"/>
                  <a:gd name="connsiteX462" fmla="*/ 212956 w 6006665"/>
                  <a:gd name="connsiteY462" fmla="*/ 2412365 h 3006470"/>
                  <a:gd name="connsiteX463" fmla="*/ 204522 w 6006665"/>
                  <a:gd name="connsiteY463" fmla="*/ 2413357 h 3006470"/>
                  <a:gd name="connsiteX464" fmla="*/ 199623 w 6006665"/>
                  <a:gd name="connsiteY464" fmla="*/ 2411957 h 3006470"/>
                  <a:gd name="connsiteX465" fmla="*/ 195977 w 6006665"/>
                  <a:gd name="connsiteY465" fmla="*/ 2424719 h 3006470"/>
                  <a:gd name="connsiteX466" fmla="*/ 184968 w 6006665"/>
                  <a:gd name="connsiteY466" fmla="*/ 2421574 h 3006470"/>
                  <a:gd name="connsiteX467" fmla="*/ 184070 w 6006665"/>
                  <a:gd name="connsiteY467" fmla="*/ 2424719 h 3006470"/>
                  <a:gd name="connsiteX468" fmla="*/ 168163 w 6006665"/>
                  <a:gd name="connsiteY468" fmla="*/ 2420174 h 3006470"/>
                  <a:gd name="connsiteX469" fmla="*/ 156800 w 6006665"/>
                  <a:gd name="connsiteY469" fmla="*/ 2381542 h 3006470"/>
                  <a:gd name="connsiteX470" fmla="*/ 152255 w 6006665"/>
                  <a:gd name="connsiteY470" fmla="*/ 2365635 h 3006470"/>
                  <a:gd name="connsiteX471" fmla="*/ 156800 w 6006665"/>
                  <a:gd name="connsiteY471" fmla="*/ 2361090 h 3006470"/>
                  <a:gd name="connsiteX472" fmla="*/ 168707 w 6006665"/>
                  <a:gd name="connsiteY472" fmla="*/ 2361090 h 3006470"/>
                  <a:gd name="connsiteX473" fmla="*/ 188615 w 6006665"/>
                  <a:gd name="connsiteY473" fmla="*/ 2361090 h 3006470"/>
                  <a:gd name="connsiteX474" fmla="*/ 199977 w 6006665"/>
                  <a:gd name="connsiteY474" fmla="*/ 2349728 h 3006470"/>
                  <a:gd name="connsiteX475" fmla="*/ 188615 w 6006665"/>
                  <a:gd name="connsiteY475" fmla="*/ 2327003 h 3006470"/>
                  <a:gd name="connsiteX476" fmla="*/ 168163 w 6006665"/>
                  <a:gd name="connsiteY476" fmla="*/ 2317914 h 3006470"/>
                  <a:gd name="connsiteX477" fmla="*/ 168163 w 6006665"/>
                  <a:gd name="connsiteY477" fmla="*/ 2311096 h 3006470"/>
                  <a:gd name="connsiteX478" fmla="*/ 152255 w 6006665"/>
                  <a:gd name="connsiteY478" fmla="*/ 2295189 h 3006470"/>
                  <a:gd name="connsiteX479" fmla="*/ 129531 w 6006665"/>
                  <a:gd name="connsiteY479" fmla="*/ 2258829 h 3006470"/>
                  <a:gd name="connsiteX480" fmla="*/ 140893 w 6006665"/>
                  <a:gd name="connsiteY480" fmla="*/ 2236105 h 3006470"/>
                  <a:gd name="connsiteX481" fmla="*/ 136348 w 6006665"/>
                  <a:gd name="connsiteY481" fmla="*/ 2208835 h 3006470"/>
                  <a:gd name="connsiteX482" fmla="*/ 103789 w 6006665"/>
                  <a:gd name="connsiteY482" fmla="*/ 2195428 h 3006470"/>
                  <a:gd name="connsiteX483" fmla="*/ 93716 w 6006665"/>
                  <a:gd name="connsiteY483" fmla="*/ 2199745 h 3006470"/>
                  <a:gd name="connsiteX484" fmla="*/ 91868 w 6006665"/>
                  <a:gd name="connsiteY484" fmla="*/ 2195434 h 3006470"/>
                  <a:gd name="connsiteX485" fmla="*/ 81809 w 6006665"/>
                  <a:gd name="connsiteY485" fmla="*/ 2199745 h 3006470"/>
                  <a:gd name="connsiteX486" fmla="*/ 74992 w 6006665"/>
                  <a:gd name="connsiteY486" fmla="*/ 2183838 h 3006470"/>
                  <a:gd name="connsiteX487" fmla="*/ 34087 w 6006665"/>
                  <a:gd name="connsiteY487" fmla="*/ 2172476 h 3006470"/>
                  <a:gd name="connsiteX488" fmla="*/ 22725 w 6006665"/>
                  <a:gd name="connsiteY488" fmla="*/ 2129299 h 3006470"/>
                  <a:gd name="connsiteX489" fmla="*/ 22725 w 6006665"/>
                  <a:gd name="connsiteY489" fmla="*/ 2097484 h 3006470"/>
                  <a:gd name="connsiteX490" fmla="*/ 0 w 6006665"/>
                  <a:gd name="connsiteY490" fmla="*/ 2081577 h 3006470"/>
                  <a:gd name="connsiteX491" fmla="*/ 15907 w 6006665"/>
                  <a:gd name="connsiteY491" fmla="*/ 2058853 h 3006470"/>
                  <a:gd name="connsiteX492" fmla="*/ 6818 w 6006665"/>
                  <a:gd name="connsiteY492" fmla="*/ 1995224 h 3006470"/>
                  <a:gd name="connsiteX493" fmla="*/ 34087 w 6006665"/>
                  <a:gd name="connsiteY493" fmla="*/ 1952047 h 3006470"/>
                  <a:gd name="connsiteX494" fmla="*/ 27270 w 6006665"/>
                  <a:gd name="connsiteY494" fmla="*/ 1940685 h 3006470"/>
                  <a:gd name="connsiteX495" fmla="*/ 88743 w 6006665"/>
                  <a:gd name="connsiteY495" fmla="*/ 1895954 h 3006470"/>
                  <a:gd name="connsiteX496" fmla="*/ 27270 w 6006665"/>
                  <a:gd name="connsiteY496" fmla="*/ 1865693 h 3006470"/>
                  <a:gd name="connsiteX497" fmla="*/ 79805 w 6006665"/>
                  <a:gd name="connsiteY497" fmla="*/ 1774684 h 3006470"/>
                  <a:gd name="connsiteX498" fmla="*/ 128972 w 6006665"/>
                  <a:gd name="connsiteY498" fmla="*/ 1737302 h 3006470"/>
                  <a:gd name="connsiteX499" fmla="*/ 162900 w 6006665"/>
                  <a:gd name="connsiteY499" fmla="*/ 1645034 h 3006470"/>
                  <a:gd name="connsiteX500" fmla="*/ 102261 w 6006665"/>
                  <a:gd name="connsiteY500" fmla="*/ 1629357 h 3006470"/>
                  <a:gd name="connsiteX501" fmla="*/ 118168 w 6006665"/>
                  <a:gd name="connsiteY501" fmla="*/ 1574818 h 3006470"/>
                  <a:gd name="connsiteX502" fmla="*/ 86354 w 6006665"/>
                  <a:gd name="connsiteY502" fmla="*/ 1511189 h 3006470"/>
                  <a:gd name="connsiteX503" fmla="*/ 109078 w 6006665"/>
                  <a:gd name="connsiteY503" fmla="*/ 1436197 h 3006470"/>
                  <a:gd name="connsiteX504" fmla="*/ 70447 w 6006665"/>
                  <a:gd name="connsiteY504" fmla="*/ 1333936 h 3006470"/>
                  <a:gd name="connsiteX505" fmla="*/ 102261 w 6006665"/>
                  <a:gd name="connsiteY505" fmla="*/ 1263490 h 3006470"/>
                  <a:gd name="connsiteX506" fmla="*/ 43177 w 6006665"/>
                  <a:gd name="connsiteY506" fmla="*/ 1197589 h 3006470"/>
                  <a:gd name="connsiteX507" fmla="*/ 49994 w 6006665"/>
                  <a:gd name="connsiteY507" fmla="*/ 1122597 h 3006470"/>
                  <a:gd name="connsiteX508" fmla="*/ 81809 w 6006665"/>
                  <a:gd name="connsiteY508" fmla="*/ 1118052 h 3006470"/>
                  <a:gd name="connsiteX509" fmla="*/ 145438 w 6006665"/>
                  <a:gd name="connsiteY509" fmla="*/ 1074876 h 3006470"/>
                  <a:gd name="connsiteX510" fmla="*/ 184070 w 6006665"/>
                  <a:gd name="connsiteY510" fmla="*/ 1036244 h 3006470"/>
                  <a:gd name="connsiteX511" fmla="*/ 189699 w 6006665"/>
                  <a:gd name="connsiteY511" fmla="*/ 1042522 h 3006470"/>
                  <a:gd name="connsiteX512" fmla="*/ 195977 w 6006665"/>
                  <a:gd name="connsiteY512" fmla="*/ 1036244 h 3006470"/>
                  <a:gd name="connsiteX513" fmla="*/ 255061 w 6006665"/>
                  <a:gd name="connsiteY513" fmla="*/ 1102145 h 3006470"/>
                  <a:gd name="connsiteX514" fmla="*/ 350504 w 6006665"/>
                  <a:gd name="connsiteY514" fmla="*/ 1122597 h 3006470"/>
                  <a:gd name="connsiteX515" fmla="*/ 454806 w 6006665"/>
                  <a:gd name="connsiteY515" fmla="*/ 1205729 h 3006470"/>
                  <a:gd name="connsiteX516" fmla="*/ 486621 w 6006665"/>
                  <a:gd name="connsiteY516" fmla="*/ 1283942 h 3006470"/>
                  <a:gd name="connsiteX517" fmla="*/ 523211 w 6006665"/>
                  <a:gd name="connsiteY517" fmla="*/ 1343026 h 3006470"/>
                  <a:gd name="connsiteX518" fmla="*/ 486852 w 6006665"/>
                  <a:gd name="connsiteY518" fmla="*/ 1397565 h 3006470"/>
                  <a:gd name="connsiteX519" fmla="*/ 420951 w 6006665"/>
                  <a:gd name="connsiteY519" fmla="*/ 1418018 h 3006470"/>
                  <a:gd name="connsiteX520" fmla="*/ 415909 w 6006665"/>
                  <a:gd name="connsiteY520" fmla="*/ 1415887 h 3006470"/>
                  <a:gd name="connsiteX521" fmla="*/ 409044 w 6006665"/>
                  <a:gd name="connsiteY521" fmla="*/ 1418018 h 3006470"/>
                  <a:gd name="connsiteX522" fmla="*/ 252950 w 6006665"/>
                  <a:gd name="connsiteY522" fmla="*/ 1352062 h 3006470"/>
                  <a:gd name="connsiteX523" fmla="*/ 268926 w 6006665"/>
                  <a:gd name="connsiteY523" fmla="*/ 1346738 h 3006470"/>
                  <a:gd name="connsiteX524" fmla="*/ 291420 w 6006665"/>
                  <a:gd name="connsiteY524" fmla="*/ 1429380 h 3006470"/>
                  <a:gd name="connsiteX525" fmla="*/ 291420 w 6006665"/>
                  <a:gd name="connsiteY525" fmla="*/ 1468012 h 3006470"/>
                  <a:gd name="connsiteX526" fmla="*/ 298238 w 6006665"/>
                  <a:gd name="connsiteY526" fmla="*/ 1554366 h 3006470"/>
                  <a:gd name="connsiteX527" fmla="*/ 345959 w 6006665"/>
                  <a:gd name="connsiteY527" fmla="*/ 1586180 h 3006470"/>
                  <a:gd name="connsiteX528" fmla="*/ 362087 w 6006665"/>
                  <a:gd name="connsiteY528" fmla="*/ 1595588 h 3006470"/>
                  <a:gd name="connsiteX529" fmla="*/ 365867 w 6006665"/>
                  <a:gd name="connsiteY529" fmla="*/ 1563455 h 3006470"/>
                  <a:gd name="connsiteX530" fmla="*/ 345415 w 6006665"/>
                  <a:gd name="connsiteY530" fmla="*/ 1527096 h 3006470"/>
                  <a:gd name="connsiteX531" fmla="*/ 365867 w 6006665"/>
                  <a:gd name="connsiteY531" fmla="*/ 1495281 h 3006470"/>
                  <a:gd name="connsiteX532" fmla="*/ 374560 w 6006665"/>
                  <a:gd name="connsiteY532" fmla="*/ 1500280 h 3006470"/>
                  <a:gd name="connsiteX533" fmla="*/ 377774 w 6006665"/>
                  <a:gd name="connsiteY533" fmla="*/ 1495281 h 3006470"/>
                  <a:gd name="connsiteX534" fmla="*/ 461933 w 6006665"/>
                  <a:gd name="connsiteY534" fmla="*/ 1543673 h 3006470"/>
                  <a:gd name="connsiteX535" fmla="*/ 484035 w 6006665"/>
                  <a:gd name="connsiteY535" fmla="*/ 1527096 h 3006470"/>
                  <a:gd name="connsiteX536" fmla="*/ 463583 w 6006665"/>
                  <a:gd name="connsiteY536" fmla="*/ 1461194 h 3006470"/>
                  <a:gd name="connsiteX537" fmla="*/ 549936 w 6006665"/>
                  <a:gd name="connsiteY537" fmla="*/ 1374841 h 3006470"/>
                  <a:gd name="connsiteX538" fmla="*/ 559742 w 6006665"/>
                  <a:gd name="connsiteY538" fmla="*/ 1376942 h 3006470"/>
                  <a:gd name="connsiteX539" fmla="*/ 561843 w 6006665"/>
                  <a:gd name="connsiteY539" fmla="*/ 1374841 h 3006470"/>
                  <a:gd name="connsiteX540" fmla="*/ 593658 w 6006665"/>
                  <a:gd name="connsiteY540" fmla="*/ 1381658 h 3006470"/>
                  <a:gd name="connsiteX541" fmla="*/ 620945 w 6006665"/>
                  <a:gd name="connsiteY541" fmla="*/ 1405535 h 3006470"/>
                  <a:gd name="connsiteX542" fmla="*/ 640835 w 6006665"/>
                  <a:gd name="connsiteY542" fmla="*/ 1349844 h 3006470"/>
                  <a:gd name="connsiteX543" fmla="*/ 609020 w 6006665"/>
                  <a:gd name="connsiteY543" fmla="*/ 1295305 h 3006470"/>
                  <a:gd name="connsiteX544" fmla="*/ 624928 w 6006665"/>
                  <a:gd name="connsiteY544" fmla="*/ 1236221 h 3006470"/>
                  <a:gd name="connsiteX545" fmla="*/ 597658 w 6006665"/>
                  <a:gd name="connsiteY545" fmla="*/ 1177136 h 3006470"/>
                  <a:gd name="connsiteX546" fmla="*/ 611562 w 6006665"/>
                  <a:gd name="connsiteY546" fmla="*/ 1181462 h 3006470"/>
                  <a:gd name="connsiteX547" fmla="*/ 609565 w 6006665"/>
                  <a:gd name="connsiteY547" fmla="*/ 1177136 h 3006470"/>
                  <a:gd name="connsiteX548" fmla="*/ 711826 w 6006665"/>
                  <a:gd name="connsiteY548" fmla="*/ 1208951 h 3006470"/>
                  <a:gd name="connsiteX549" fmla="*/ 732278 w 6006665"/>
                  <a:gd name="connsiteY549" fmla="*/ 1263490 h 3006470"/>
                  <a:gd name="connsiteX550" fmla="*/ 684556 w 6006665"/>
                  <a:gd name="connsiteY550" fmla="*/ 1274852 h 3006470"/>
                  <a:gd name="connsiteX551" fmla="*/ 684556 w 6006665"/>
                  <a:gd name="connsiteY551" fmla="*/ 1327119 h 3006470"/>
                  <a:gd name="connsiteX552" fmla="*/ 713309 w 6006665"/>
                  <a:gd name="connsiteY552" fmla="*/ 1355872 h 3006470"/>
                  <a:gd name="connsiteX553" fmla="*/ 763548 w 6006665"/>
                  <a:gd name="connsiteY553" fmla="*/ 1338481 h 3006470"/>
                  <a:gd name="connsiteX554" fmla="*/ 770365 w 6006665"/>
                  <a:gd name="connsiteY554" fmla="*/ 1279397 h 3006470"/>
                  <a:gd name="connsiteX555" fmla="*/ 845357 w 6006665"/>
                  <a:gd name="connsiteY555" fmla="*/ 1188761 h 3006470"/>
                  <a:gd name="connsiteX556" fmla="*/ 917728 w 6006665"/>
                  <a:gd name="connsiteY556" fmla="*/ 1145322 h 3006470"/>
                  <a:gd name="connsiteX557" fmla="*/ 918194 w 6006665"/>
                  <a:gd name="connsiteY557" fmla="*/ 1198147 h 3006470"/>
                  <a:gd name="connsiteX558" fmla="*/ 975937 w 6006665"/>
                  <a:gd name="connsiteY558" fmla="*/ 1115283 h 3006470"/>
                  <a:gd name="connsiteX559" fmla="*/ 1074397 w 6006665"/>
                  <a:gd name="connsiteY559" fmla="*/ 1141283 h 3006470"/>
                  <a:gd name="connsiteX560" fmla="*/ 979977 w 6006665"/>
                  <a:gd name="connsiteY560" fmla="*/ 1213496 h 3006470"/>
                  <a:gd name="connsiteX561" fmla="*/ 1012666 w 6006665"/>
                  <a:gd name="connsiteY561" fmla="*/ 1218657 h 3006470"/>
                  <a:gd name="connsiteX562" fmla="*/ 1038516 w 6006665"/>
                  <a:gd name="connsiteY562" fmla="*/ 1188499 h 3006470"/>
                  <a:gd name="connsiteX563" fmla="*/ 1050423 w 6006665"/>
                  <a:gd name="connsiteY563" fmla="*/ 1188499 h 3006470"/>
                  <a:gd name="connsiteX564" fmla="*/ 1108962 w 6006665"/>
                  <a:gd name="connsiteY564" fmla="*/ 1188499 h 3006470"/>
                  <a:gd name="connsiteX565" fmla="*/ 1161229 w 6006665"/>
                  <a:gd name="connsiteY565" fmla="*/ 1145322 h 3006470"/>
                  <a:gd name="connsiteX566" fmla="*/ 1165711 w 6006665"/>
                  <a:gd name="connsiteY566" fmla="*/ 1151456 h 3006470"/>
                  <a:gd name="connsiteX567" fmla="*/ 1160939 w 6006665"/>
                  <a:gd name="connsiteY567" fmla="*/ 1169715 h 3006470"/>
                  <a:gd name="connsiteX568" fmla="*/ 1210035 w 6006665"/>
                  <a:gd name="connsiteY568" fmla="*/ 1195815 h 3006470"/>
                  <a:gd name="connsiteX569" fmla="*/ 1247583 w 6006665"/>
                  <a:gd name="connsiteY569" fmla="*/ 1138505 h 3006470"/>
                  <a:gd name="connsiteX570" fmla="*/ 1211223 w 6006665"/>
                  <a:gd name="connsiteY570" fmla="*/ 1079421 h 3006470"/>
                  <a:gd name="connsiteX571" fmla="*/ 1227130 w 6006665"/>
                  <a:gd name="connsiteY571" fmla="*/ 1043061 h 3006470"/>
                  <a:gd name="connsiteX572" fmla="*/ 1237665 w 6006665"/>
                  <a:gd name="connsiteY572" fmla="*/ 1046199 h 3006470"/>
                  <a:gd name="connsiteX573" fmla="*/ 1251910 w 6006665"/>
                  <a:gd name="connsiteY573" fmla="*/ 1017311 h 3006470"/>
                  <a:gd name="connsiteX574" fmla="*/ 1345843 w 6006665"/>
                  <a:gd name="connsiteY574" fmla="*/ 1074876 h 3006470"/>
                  <a:gd name="connsiteX575" fmla="*/ 1400382 w 6006665"/>
                  <a:gd name="connsiteY575" fmla="*/ 1106690 h 3006470"/>
                  <a:gd name="connsiteX576" fmla="*/ 1519756 w 6006665"/>
                  <a:gd name="connsiteY576" fmla="*/ 1213274 h 3006470"/>
                  <a:gd name="connsiteX577" fmla="*/ 1543003 w 6006665"/>
                  <a:gd name="connsiteY577" fmla="*/ 1172592 h 3006470"/>
                  <a:gd name="connsiteX578" fmla="*/ 1506643 w 6006665"/>
                  <a:gd name="connsiteY578" fmla="*/ 1118052 h 3006470"/>
                  <a:gd name="connsiteX579" fmla="*/ 1506643 w 6006665"/>
                  <a:gd name="connsiteY579" fmla="*/ 1095328 h 3006470"/>
                  <a:gd name="connsiteX580" fmla="*/ 1463467 w 6006665"/>
                  <a:gd name="connsiteY580" fmla="*/ 1086238 h 3006470"/>
                  <a:gd name="connsiteX581" fmla="*/ 1472556 w 6006665"/>
                  <a:gd name="connsiteY581" fmla="*/ 1036244 h 3006470"/>
                  <a:gd name="connsiteX582" fmla="*/ 1452104 w 6006665"/>
                  <a:gd name="connsiteY582" fmla="*/ 949890 h 3006470"/>
                  <a:gd name="connsiteX583" fmla="*/ 1439230 w 6006665"/>
                  <a:gd name="connsiteY583" fmla="*/ 900656 h 3006470"/>
                  <a:gd name="connsiteX584" fmla="*/ 1496803 w 6006665"/>
                  <a:gd name="connsiteY584" fmla="*/ 806980 h 3006470"/>
                  <a:gd name="connsiteX585" fmla="*/ 1543003 w 6006665"/>
                  <a:gd name="connsiteY585" fmla="*/ 697647 h 3006470"/>
                  <a:gd name="connsiteX586" fmla="*/ 1570272 w 6006665"/>
                  <a:gd name="connsiteY586" fmla="*/ 677194 h 3006470"/>
                  <a:gd name="connsiteX587" fmla="*/ 1578688 w 6006665"/>
                  <a:gd name="connsiteY587" fmla="*/ 679813 h 3006470"/>
                  <a:gd name="connsiteX588" fmla="*/ 1620802 w 6006665"/>
                  <a:gd name="connsiteY588" fmla="*/ 660028 h 3006470"/>
                  <a:gd name="connsiteX589" fmla="*/ 1684440 w 6006665"/>
                  <a:gd name="connsiteY589" fmla="*/ 709009 h 3006470"/>
                  <a:gd name="connsiteX590" fmla="*/ 1688985 w 6006665"/>
                  <a:gd name="connsiteY590" fmla="*/ 779455 h 3006470"/>
                  <a:gd name="connsiteX591" fmla="*/ 1652625 w 6006665"/>
                  <a:gd name="connsiteY591" fmla="*/ 870354 h 3006470"/>
                  <a:gd name="connsiteX592" fmla="*/ 1679895 w 6006665"/>
                  <a:gd name="connsiteY592" fmla="*/ 908986 h 3006470"/>
                  <a:gd name="connsiteX593" fmla="*/ 1688985 w 6006665"/>
                  <a:gd name="connsiteY593" fmla="*/ 983977 h 3006470"/>
                  <a:gd name="connsiteX594" fmla="*/ 1679895 w 6006665"/>
                  <a:gd name="connsiteY594" fmla="*/ 1129415 h 3006470"/>
                  <a:gd name="connsiteX595" fmla="*/ 1723072 w 6006665"/>
                  <a:gd name="connsiteY595" fmla="*/ 1193044 h 3006470"/>
                  <a:gd name="connsiteX596" fmla="*/ 1704892 w 6006665"/>
                  <a:gd name="connsiteY596" fmla="*/ 1256673 h 3006470"/>
                  <a:gd name="connsiteX597" fmla="*/ 1636718 w 6006665"/>
                  <a:gd name="connsiteY597" fmla="*/ 1393021 h 3006470"/>
                  <a:gd name="connsiteX598" fmla="*/ 1662494 w 6006665"/>
                  <a:gd name="connsiteY598" fmla="*/ 1399465 h 3006470"/>
                  <a:gd name="connsiteX599" fmla="*/ 1677078 w 6006665"/>
                  <a:gd name="connsiteY599" fmla="*/ 1370296 h 3006470"/>
                  <a:gd name="connsiteX600" fmla="*/ 1720255 w 6006665"/>
                  <a:gd name="connsiteY600" fmla="*/ 1349844 h 3006470"/>
                  <a:gd name="connsiteX601" fmla="*/ 1731617 w 6006665"/>
                  <a:gd name="connsiteY601" fmla="*/ 1299850 h 3006470"/>
                  <a:gd name="connsiteX602" fmla="*/ 1758887 w 6006665"/>
                  <a:gd name="connsiteY602" fmla="*/ 1256673 h 3006470"/>
                  <a:gd name="connsiteX603" fmla="*/ 1760555 w 6006665"/>
                  <a:gd name="connsiteY603" fmla="*/ 1191490 h 3006470"/>
                  <a:gd name="connsiteX604" fmla="*/ 1758886 w 6006665"/>
                  <a:gd name="connsiteY604" fmla="*/ 1085173 h 3006470"/>
                  <a:gd name="connsiteX605" fmla="*/ 1923055 w 6006665"/>
                  <a:gd name="connsiteY605" fmla="*/ 1122597 h 3006470"/>
                  <a:gd name="connsiteX606" fmla="*/ 1887300 w 6006665"/>
                  <a:gd name="connsiteY606" fmla="*/ 1070329 h 3006470"/>
                  <a:gd name="connsiteX607" fmla="*/ 1785604 w 6006665"/>
                  <a:gd name="connsiteY607" fmla="*/ 1036860 h 3006470"/>
                  <a:gd name="connsiteX608" fmla="*/ 1736162 w 6006665"/>
                  <a:gd name="connsiteY608" fmla="*/ 961252 h 3006470"/>
                  <a:gd name="connsiteX609" fmla="*/ 1688440 w 6006665"/>
                  <a:gd name="connsiteY609" fmla="*/ 865809 h 3006470"/>
                  <a:gd name="connsiteX610" fmla="*/ 1752069 w 6006665"/>
                  <a:gd name="connsiteY610" fmla="*/ 788545 h 3006470"/>
                  <a:gd name="connsiteX611" fmla="*/ 1747524 w 6006665"/>
                  <a:gd name="connsiteY611" fmla="*/ 704464 h 3006470"/>
                  <a:gd name="connsiteX612" fmla="*/ 1763431 w 6006665"/>
                  <a:gd name="connsiteY612" fmla="*/ 697647 h 3006470"/>
                  <a:gd name="connsiteX613" fmla="*/ 1764877 w 6006665"/>
                  <a:gd name="connsiteY613" fmla="*/ 702130 h 3006470"/>
                  <a:gd name="connsiteX614" fmla="*/ 1775339 w 6006665"/>
                  <a:gd name="connsiteY614" fmla="*/ 697647 h 3006470"/>
                  <a:gd name="connsiteX615" fmla="*/ 1798063 w 6006665"/>
                  <a:gd name="connsiteY615" fmla="*/ 768093 h 3006470"/>
                  <a:gd name="connsiteX616" fmla="*/ 1791454 w 6006665"/>
                  <a:gd name="connsiteY616" fmla="*/ 815304 h 3006470"/>
                  <a:gd name="connsiteX617" fmla="*/ 1854330 w 6006665"/>
                  <a:gd name="connsiteY617" fmla="*/ 772638 h 3006470"/>
                  <a:gd name="connsiteX618" fmla="*/ 1931594 w 6006665"/>
                  <a:gd name="connsiteY618" fmla="*/ 763548 h 3006470"/>
                  <a:gd name="connsiteX619" fmla="*/ 1932772 w 6006665"/>
                  <a:gd name="connsiteY619" fmla="*/ 764810 h 3006470"/>
                  <a:gd name="connsiteX620" fmla="*/ 1949600 w 6006665"/>
                  <a:gd name="connsiteY620" fmla="*/ 800138 h 3006470"/>
                  <a:gd name="connsiteX621" fmla="*/ 2061788 w 6006665"/>
                  <a:gd name="connsiteY621" fmla="*/ 891155 h 3006470"/>
                  <a:gd name="connsiteX622" fmla="*/ 1987802 w 6006665"/>
                  <a:gd name="connsiteY622" fmla="*/ 736278 h 3006470"/>
                  <a:gd name="connsiteX623" fmla="*/ 1963408 w 6006665"/>
                  <a:gd name="connsiteY623" fmla="*/ 595386 h 3006470"/>
                  <a:gd name="connsiteX624" fmla="*/ 2027037 w 6006665"/>
                  <a:gd name="connsiteY624" fmla="*/ 574934 h 3006470"/>
                  <a:gd name="connsiteX625" fmla="*/ 2037269 w 6006665"/>
                  <a:gd name="connsiteY625" fmla="*/ 575472 h 3006470"/>
                  <a:gd name="connsiteX626" fmla="*/ 2038944 w 6006665"/>
                  <a:gd name="connsiteY626" fmla="*/ 574934 h 3006470"/>
                  <a:gd name="connsiteX627" fmla="*/ 2115414 w 6006665"/>
                  <a:gd name="connsiteY627" fmla="*/ 578958 h 3006470"/>
                  <a:gd name="connsiteX628" fmla="*/ 2167179 w 6006665"/>
                  <a:gd name="connsiteY628" fmla="*/ 554733 h 3006470"/>
                  <a:gd name="connsiteX629" fmla="*/ 2146473 w 6006665"/>
                  <a:gd name="connsiteY629" fmla="*/ 488832 h 3006470"/>
                  <a:gd name="connsiteX630" fmla="*/ 2169957 w 6006665"/>
                  <a:gd name="connsiteY630" fmla="*/ 449431 h 3006470"/>
                  <a:gd name="connsiteX631" fmla="*/ 2264632 w 6006665"/>
                  <a:gd name="connsiteY631" fmla="*/ 393389 h 3006470"/>
                  <a:gd name="connsiteX632" fmla="*/ 2317913 w 6006665"/>
                  <a:gd name="connsiteY632" fmla="*/ 322690 h 3006470"/>
                  <a:gd name="connsiteX633" fmla="*/ 2385841 w 6006665"/>
                  <a:gd name="connsiteY633" fmla="*/ 343134 h 3006470"/>
                  <a:gd name="connsiteX634" fmla="*/ 2429263 w 6006665"/>
                  <a:gd name="connsiteY634" fmla="*/ 263606 h 3006470"/>
                  <a:gd name="connsiteX635" fmla="*/ 2526979 w 6006665"/>
                  <a:gd name="connsiteY635" fmla="*/ 252244 h 3006470"/>
                  <a:gd name="connsiteX636" fmla="*/ 2528058 w 6006665"/>
                  <a:gd name="connsiteY636" fmla="*/ 253503 h 3006470"/>
                  <a:gd name="connsiteX637" fmla="*/ 2538886 w 6006665"/>
                  <a:gd name="connsiteY637" fmla="*/ 252244 h 3006470"/>
                  <a:gd name="connsiteX638" fmla="*/ 2560820 w 6006665"/>
                  <a:gd name="connsiteY638" fmla="*/ 277833 h 3006470"/>
                  <a:gd name="connsiteX639" fmla="*/ 2640602 w 6006665"/>
                  <a:gd name="connsiteY639" fmla="*/ 202249 h 3006470"/>
                  <a:gd name="connsiteX640" fmla="*/ 2652509 w 6006665"/>
                  <a:gd name="connsiteY640" fmla="*/ 202249 h 3006470"/>
                  <a:gd name="connsiteX641" fmla="*/ 2704231 w 6006665"/>
                  <a:gd name="connsiteY641" fmla="*/ 202249 h 3006470"/>
                  <a:gd name="connsiteX642" fmla="*/ 2715593 w 6006665"/>
                  <a:gd name="connsiteY64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86067 w 6006665"/>
                  <a:gd name="connsiteY129" fmla="*/ 1746304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88024 w 6006665"/>
                  <a:gd name="connsiteY132" fmla="*/ 1835433 h 3006470"/>
                  <a:gd name="connsiteX133" fmla="*/ 5351475 w 6006665"/>
                  <a:gd name="connsiteY133" fmla="*/ 1876568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74112 w 6006665"/>
                  <a:gd name="connsiteY139" fmla="*/ 1877028 h 3006470"/>
                  <a:gd name="connsiteX140" fmla="*/ 5129494 w 6006665"/>
                  <a:gd name="connsiteY140" fmla="*/ 1920232 h 3006470"/>
                  <a:gd name="connsiteX141" fmla="*/ 5126389 w 6006665"/>
                  <a:gd name="connsiteY141" fmla="*/ 1914910 h 3006470"/>
                  <a:gd name="connsiteX142" fmla="*/ 5154177 w 6006665"/>
                  <a:gd name="connsiteY142" fmla="*/ 1920232 h 3006470"/>
                  <a:gd name="connsiteX143" fmla="*/ 5105544 w 6006665"/>
                  <a:gd name="connsiteY143" fmla="*/ 1899586 h 3006470"/>
                  <a:gd name="connsiteX144" fmla="*/ 5074955 w 6006665"/>
                  <a:gd name="connsiteY144" fmla="*/ 1924777 h 3006470"/>
                  <a:gd name="connsiteX145" fmla="*/ 5065718 w 6006665"/>
                  <a:gd name="connsiteY145" fmla="*/ 1922578 h 3006470"/>
                  <a:gd name="connsiteX146" fmla="*/ 5063048 w 6006665"/>
                  <a:gd name="connsiteY146" fmla="*/ 1924777 h 3006470"/>
                  <a:gd name="connsiteX147" fmla="*/ 5026594 w 6006665"/>
                  <a:gd name="connsiteY147" fmla="*/ 1916098 h 3006470"/>
                  <a:gd name="connsiteX148" fmla="*/ 5015871 w 6006665"/>
                  <a:gd name="connsiteY148" fmla="*/ 1961137 h 3006470"/>
                  <a:gd name="connsiteX149" fmla="*/ 5022591 w 6006665"/>
                  <a:gd name="connsiteY149" fmla="*/ 1989925 h 3006470"/>
                  <a:gd name="connsiteX150" fmla="*/ 5011557 w 6006665"/>
                  <a:gd name="connsiteY150" fmla="*/ 2020939 h 3006470"/>
                  <a:gd name="connsiteX151" fmla="*/ 4974967 w 6006665"/>
                  <a:gd name="connsiteY151" fmla="*/ 2058853 h 3006470"/>
                  <a:gd name="connsiteX152" fmla="*/ 5015871 w 6006665"/>
                  <a:gd name="connsiteY152" fmla="*/ 2074760 h 3006470"/>
                  <a:gd name="connsiteX153" fmla="*/ 4995851 w 6006665"/>
                  <a:gd name="connsiteY153" fmla="*/ 2123620 h 3006470"/>
                  <a:gd name="connsiteX154" fmla="*/ 5011326 w 6006665"/>
                  <a:gd name="connsiteY154" fmla="*/ 2172476 h 3006470"/>
                  <a:gd name="connsiteX155" fmla="*/ 4999419 w 6006665"/>
                  <a:gd name="connsiteY155" fmla="*/ 2172476 h 3006470"/>
                  <a:gd name="connsiteX156" fmla="*/ 4974967 w 6006665"/>
                  <a:gd name="connsiteY156" fmla="*/ 2172476 h 3006470"/>
                  <a:gd name="connsiteX157" fmla="*/ 4963605 w 6006665"/>
                  <a:gd name="connsiteY157" fmla="*/ 2224742 h 3006470"/>
                  <a:gd name="connsiteX158" fmla="*/ 4974967 w 6006665"/>
                  <a:gd name="connsiteY158" fmla="*/ 2252012 h 3006470"/>
                  <a:gd name="connsiteX159" fmla="*/ 4936431 w 6006665"/>
                  <a:gd name="connsiteY159" fmla="*/ 2257317 h 3006470"/>
                  <a:gd name="connsiteX160" fmla="*/ 4909065 w 6006665"/>
                  <a:gd name="connsiteY160" fmla="*/ 2286099 h 3006470"/>
                  <a:gd name="connsiteX161" fmla="*/ 4888894 w 6006665"/>
                  <a:gd name="connsiteY161" fmla="*/ 2325649 h 3006470"/>
                  <a:gd name="connsiteX162" fmla="*/ 4897703 w 6006665"/>
                  <a:gd name="connsiteY162" fmla="*/ 2354273 h 3006470"/>
                  <a:gd name="connsiteX163" fmla="*/ 4871068 w 6006665"/>
                  <a:gd name="connsiteY163" fmla="*/ 2349418 h 3006470"/>
                  <a:gd name="connsiteX164" fmla="*/ 4845437 w 6006665"/>
                  <a:gd name="connsiteY164" fmla="*/ 2370180 h 3006470"/>
                  <a:gd name="connsiteX165" fmla="*/ 4832445 w 6006665"/>
                  <a:gd name="connsiteY165" fmla="*/ 2399924 h 3006470"/>
                  <a:gd name="connsiteX166" fmla="*/ 4834074 w 6006665"/>
                  <a:gd name="connsiteY166" fmla="*/ 2429264 h 3006470"/>
                  <a:gd name="connsiteX167" fmla="*/ 4799765 w 6006665"/>
                  <a:gd name="connsiteY167" fmla="*/ 2441518 h 3006470"/>
                  <a:gd name="connsiteX168" fmla="*/ 4779535 w 6006665"/>
                  <a:gd name="connsiteY168" fmla="*/ 2488348 h 3006470"/>
                  <a:gd name="connsiteX169" fmla="*/ 4777225 w 6006665"/>
                  <a:gd name="connsiteY169" fmla="*/ 2477952 h 3006470"/>
                  <a:gd name="connsiteX170" fmla="*/ 4767628 w 6006665"/>
                  <a:gd name="connsiteY170" fmla="*/ 2488348 h 3006470"/>
                  <a:gd name="connsiteX171" fmla="*/ 4758538 w 6006665"/>
                  <a:gd name="connsiteY171" fmla="*/ 2447444 h 3006470"/>
                  <a:gd name="connsiteX172" fmla="*/ 4722519 w 6006665"/>
                  <a:gd name="connsiteY172" fmla="*/ 2405867 h 3006470"/>
                  <a:gd name="connsiteX173" fmla="*/ 4699942 w 6006665"/>
                  <a:gd name="connsiteY173" fmla="*/ 2348893 h 3006470"/>
                  <a:gd name="connsiteX174" fmla="*/ 4695779 w 6006665"/>
                  <a:gd name="connsiteY174" fmla="*/ 2287026 h 3006470"/>
                  <a:gd name="connsiteX175" fmla="*/ 4715361 w 6006665"/>
                  <a:gd name="connsiteY175" fmla="*/ 2220198 h 3006470"/>
                  <a:gd name="connsiteX176" fmla="*/ 4767709 w 6006665"/>
                  <a:gd name="connsiteY176" fmla="*/ 2171157 h 3006470"/>
                  <a:gd name="connsiteX177" fmla="*/ 4735813 w 6006665"/>
                  <a:gd name="connsiteY177" fmla="*/ 2129299 h 3006470"/>
                  <a:gd name="connsiteX178" fmla="*/ 4767628 w 6006665"/>
                  <a:gd name="connsiteY178" fmla="*/ 2086122 h 3006470"/>
                  <a:gd name="connsiteX179" fmla="*/ 4767628 w 6006665"/>
                  <a:gd name="connsiteY179" fmla="*/ 2058853 h 3006470"/>
                  <a:gd name="connsiteX180" fmla="*/ 4826712 w 6006665"/>
                  <a:gd name="connsiteY180" fmla="*/ 2042945 h 3006470"/>
                  <a:gd name="connsiteX181" fmla="*/ 4892613 w 6006665"/>
                  <a:gd name="connsiteY181" fmla="*/ 1952047 h 3006470"/>
                  <a:gd name="connsiteX182" fmla="*/ 4956243 w 6006665"/>
                  <a:gd name="connsiteY182" fmla="*/ 1877056 h 3006470"/>
                  <a:gd name="connsiteX183" fmla="*/ 5022143 w 6006665"/>
                  <a:gd name="connsiteY183" fmla="*/ 1817971 h 3006470"/>
                  <a:gd name="connsiteX184" fmla="*/ 5037446 w 6006665"/>
                  <a:gd name="connsiteY184" fmla="*/ 1743333 h 3006470"/>
                  <a:gd name="connsiteX185" fmla="*/ 5064184 w 6006665"/>
                  <a:gd name="connsiteY185" fmla="*/ 1731449 h 3006470"/>
                  <a:gd name="connsiteX186" fmla="*/ 5046694 w 6006665"/>
                  <a:gd name="connsiteY186" fmla="*/ 1710844 h 3006470"/>
                  <a:gd name="connsiteX187" fmla="*/ 5015871 w 6006665"/>
                  <a:gd name="connsiteY187" fmla="*/ 1715711 h 3006470"/>
                  <a:gd name="connsiteX188" fmla="*/ 4995419 w 6006665"/>
                  <a:gd name="connsiteY188" fmla="*/ 1779340 h 3006470"/>
                  <a:gd name="connsiteX189" fmla="*/ 4904521 w 6006665"/>
                  <a:gd name="connsiteY189" fmla="*/ 1865693 h 3006470"/>
                  <a:gd name="connsiteX190" fmla="*/ 4901708 w 6006665"/>
                  <a:gd name="connsiteY190" fmla="*/ 1857053 h 3006470"/>
                  <a:gd name="connsiteX191" fmla="*/ 4892613 w 6006665"/>
                  <a:gd name="connsiteY191" fmla="*/ 1865693 h 3006470"/>
                  <a:gd name="connsiteX192" fmla="*/ 4871068 w 6006665"/>
                  <a:gd name="connsiteY192" fmla="*/ 1850290 h 3006470"/>
                  <a:gd name="connsiteX193" fmla="*/ 4885925 w 6006665"/>
                  <a:gd name="connsiteY193" fmla="*/ 1808695 h 3006470"/>
                  <a:gd name="connsiteX194" fmla="*/ 4861835 w 6006665"/>
                  <a:gd name="connsiteY194" fmla="*/ 1771159 h 3006470"/>
                  <a:gd name="connsiteX195" fmla="*/ 4814619 w 6006665"/>
                  <a:gd name="connsiteY195" fmla="*/ 1767101 h 3006470"/>
                  <a:gd name="connsiteX196" fmla="*/ 4779535 w 6006665"/>
                  <a:gd name="connsiteY196" fmla="*/ 1795247 h 3006470"/>
                  <a:gd name="connsiteX197" fmla="*/ 4764113 w 6006665"/>
                  <a:gd name="connsiteY197" fmla="*/ 1832464 h 3006470"/>
                  <a:gd name="connsiteX198" fmla="*/ 4725490 w 6006665"/>
                  <a:gd name="connsiteY198" fmla="*/ 1850290 h 3006470"/>
                  <a:gd name="connsiteX199" fmla="*/ 4689838 w 6006665"/>
                  <a:gd name="connsiteY199" fmla="*/ 1882970 h 3006470"/>
                  <a:gd name="connsiteX200" fmla="*/ 4684091 w 6006665"/>
                  <a:gd name="connsiteY200" fmla="*/ 1920232 h 3006470"/>
                  <a:gd name="connsiteX201" fmla="*/ 4715906 w 6006665"/>
                  <a:gd name="connsiteY201" fmla="*/ 1967954 h 3006470"/>
                  <a:gd name="connsiteX202" fmla="*/ 4680924 w 6006665"/>
                  <a:gd name="connsiteY202" fmla="*/ 1983985 h 3006470"/>
                  <a:gd name="connsiteX203" fmla="*/ 4633398 w 6006665"/>
                  <a:gd name="connsiteY203" fmla="*/ 1971978 h 3006470"/>
                  <a:gd name="connsiteX204" fmla="*/ 4600707 w 6006665"/>
                  <a:gd name="connsiteY204" fmla="*/ 1989925 h 3006470"/>
                  <a:gd name="connsiteX205" fmla="*/ 4577285 w 6006665"/>
                  <a:gd name="connsiteY205" fmla="*/ 1988406 h 3006470"/>
                  <a:gd name="connsiteX206" fmla="*/ 4577373 w 6006665"/>
                  <a:gd name="connsiteY206" fmla="*/ 1987484 h 3006470"/>
                  <a:gd name="connsiteX207" fmla="*/ 4565379 w 6006665"/>
                  <a:gd name="connsiteY207" fmla="*/ 1988406 h 3006470"/>
                  <a:gd name="connsiteX208" fmla="*/ 4569923 w 6006665"/>
                  <a:gd name="connsiteY208" fmla="*/ 1940685 h 3006470"/>
                  <a:gd name="connsiteX209" fmla="*/ 4520081 w 6006665"/>
                  <a:gd name="connsiteY209" fmla="*/ 1931099 h 3006470"/>
                  <a:gd name="connsiteX210" fmla="*/ 4475025 w 6006665"/>
                  <a:gd name="connsiteY210" fmla="*/ 1961137 h 3006470"/>
                  <a:gd name="connsiteX211" fmla="*/ 4464394 w 6006665"/>
                  <a:gd name="connsiteY211" fmla="*/ 1960286 h 3006470"/>
                  <a:gd name="connsiteX212" fmla="*/ 4463118 w 6006665"/>
                  <a:gd name="connsiteY212" fmla="*/ 1961137 h 3006470"/>
                  <a:gd name="connsiteX213" fmla="*/ 4422448 w 6006665"/>
                  <a:gd name="connsiteY213" fmla="*/ 1927536 h 3006470"/>
                  <a:gd name="connsiteX214" fmla="*/ 4350624 w 6006665"/>
                  <a:gd name="connsiteY214" fmla="*/ 1917022 h 3006470"/>
                  <a:gd name="connsiteX215" fmla="*/ 4306579 w 6006665"/>
                  <a:gd name="connsiteY215" fmla="*/ 1945362 h 3006470"/>
                  <a:gd name="connsiteX216" fmla="*/ 4282811 w 6006665"/>
                  <a:gd name="connsiteY216" fmla="*/ 1972100 h 3006470"/>
                  <a:gd name="connsiteX217" fmla="*/ 4237290 w 6006665"/>
                  <a:gd name="connsiteY217" fmla="*/ 1993297 h 3006470"/>
                  <a:gd name="connsiteX218" fmla="*/ 4211507 w 6006665"/>
                  <a:gd name="connsiteY218" fmla="*/ 2046374 h 3006470"/>
                  <a:gd name="connsiteX219" fmla="*/ 4161046 w 6006665"/>
                  <a:gd name="connsiteY219" fmla="*/ 2105661 h 3006470"/>
                  <a:gd name="connsiteX220" fmla="*/ 4077810 w 6006665"/>
                  <a:gd name="connsiteY220" fmla="*/ 2144418 h 3006470"/>
                  <a:gd name="connsiteX221" fmla="*/ 4039187 w 6006665"/>
                  <a:gd name="connsiteY221" fmla="*/ 2203838 h 3006470"/>
                  <a:gd name="connsiteX222" fmla="*/ 3993086 w 6006665"/>
                  <a:gd name="connsiteY222" fmla="*/ 2224750 h 3006470"/>
                  <a:gd name="connsiteX223" fmla="*/ 3993215 w 6006665"/>
                  <a:gd name="connsiteY223" fmla="*/ 2264821 h 3006470"/>
                  <a:gd name="connsiteX224" fmla="*/ 4038712 w 6006665"/>
                  <a:gd name="connsiteY224" fmla="*/ 2267919 h 3006470"/>
                  <a:gd name="connsiteX225" fmla="*/ 4059164 w 6006665"/>
                  <a:gd name="connsiteY225" fmla="*/ 2311096 h 3006470"/>
                  <a:gd name="connsiteX226" fmla="*/ 4087782 w 6006665"/>
                  <a:gd name="connsiteY226" fmla="*/ 2319513 h 3006470"/>
                  <a:gd name="connsiteX227" fmla="*/ 4106341 w 6006665"/>
                  <a:gd name="connsiteY227" fmla="*/ 2290644 h 3006470"/>
                  <a:gd name="connsiteX228" fmla="*/ 4117411 w 6006665"/>
                  <a:gd name="connsiteY228" fmla="*/ 2291946 h 3006470"/>
                  <a:gd name="connsiteX229" fmla="*/ 4118248 w 6006665"/>
                  <a:gd name="connsiteY229" fmla="*/ 2290644 h 3006470"/>
                  <a:gd name="connsiteX230" fmla="*/ 4156880 w 6006665"/>
                  <a:gd name="connsiteY230" fmla="*/ 2295189 h 3006470"/>
                  <a:gd name="connsiteX231" fmla="*/ 4211419 w 6006665"/>
                  <a:gd name="connsiteY231" fmla="*/ 2365635 h 3006470"/>
                  <a:gd name="connsiteX232" fmla="*/ 4215964 w 6006665"/>
                  <a:gd name="connsiteY232" fmla="*/ 2413357 h 3006470"/>
                  <a:gd name="connsiteX233" fmla="*/ 4184149 w 6006665"/>
                  <a:gd name="connsiteY233" fmla="*/ 2472441 h 3006470"/>
                  <a:gd name="connsiteX234" fmla="*/ 4220019 w 6006665"/>
                  <a:gd name="connsiteY234" fmla="*/ 2567281 h 3006470"/>
                  <a:gd name="connsiteX235" fmla="*/ 4161425 w 6006665"/>
                  <a:gd name="connsiteY235" fmla="*/ 2629241 h 3006470"/>
                  <a:gd name="connsiteX236" fmla="*/ 4133552 w 6006665"/>
                  <a:gd name="connsiteY236" fmla="*/ 2708778 h 3006470"/>
                  <a:gd name="connsiteX237" fmla="*/ 4097796 w 6006665"/>
                  <a:gd name="connsiteY237" fmla="*/ 2747409 h 3006470"/>
                  <a:gd name="connsiteX238" fmla="*/ 4043257 w 6006665"/>
                  <a:gd name="connsiteY238" fmla="*/ 2806493 h 3006470"/>
                  <a:gd name="connsiteX239" fmla="*/ 3995535 w 6006665"/>
                  <a:gd name="connsiteY239" fmla="*/ 2865577 h 3006470"/>
                  <a:gd name="connsiteX240" fmla="*/ 3975083 w 6006665"/>
                  <a:gd name="connsiteY240" fmla="*/ 2897392 h 3006470"/>
                  <a:gd name="connsiteX241" fmla="*/ 3925089 w 6006665"/>
                  <a:gd name="connsiteY241" fmla="*/ 2924661 h 3006470"/>
                  <a:gd name="connsiteX242" fmla="*/ 3913182 w 6006665"/>
                  <a:gd name="connsiteY242" fmla="*/ 2924661 h 3006470"/>
                  <a:gd name="connsiteX243" fmla="*/ 3904637 w 6006665"/>
                  <a:gd name="connsiteY243" fmla="*/ 2924661 h 3006470"/>
                  <a:gd name="connsiteX244" fmla="*/ 3892729 w 6006665"/>
                  <a:gd name="connsiteY244" fmla="*/ 2924661 h 3006470"/>
                  <a:gd name="connsiteX245" fmla="*/ 3871063 w 6006665"/>
                  <a:gd name="connsiteY245" fmla="*/ 2908412 h 3006470"/>
                  <a:gd name="connsiteX246" fmla="*/ 3829645 w 6006665"/>
                  <a:gd name="connsiteY246" fmla="*/ 2936024 h 3006470"/>
                  <a:gd name="connsiteX247" fmla="*/ 3822828 w 6006665"/>
                  <a:gd name="connsiteY247" fmla="*/ 2956476 h 3006470"/>
                  <a:gd name="connsiteX248" fmla="*/ 3818283 w 6006665"/>
                  <a:gd name="connsiteY248" fmla="*/ 2947386 h 3006470"/>
                  <a:gd name="connsiteX249" fmla="*/ 3818283 w 6006665"/>
                  <a:gd name="connsiteY249" fmla="*/ 2935660 h 3006470"/>
                  <a:gd name="connsiteX250" fmla="*/ 3817738 w 6006665"/>
                  <a:gd name="connsiteY250" fmla="*/ 2936024 h 3006470"/>
                  <a:gd name="connsiteX251" fmla="*/ 3810921 w 6006665"/>
                  <a:gd name="connsiteY251" fmla="*/ 2956476 h 3006470"/>
                  <a:gd name="connsiteX252" fmla="*/ 3806376 w 6006665"/>
                  <a:gd name="connsiteY252" fmla="*/ 2947386 h 3006470"/>
                  <a:gd name="connsiteX253" fmla="*/ 3806376 w 6006665"/>
                  <a:gd name="connsiteY253" fmla="*/ 2920116 h 3006470"/>
                  <a:gd name="connsiteX254" fmla="*/ 3818283 w 6006665"/>
                  <a:gd name="connsiteY254" fmla="*/ 2920116 h 3006470"/>
                  <a:gd name="connsiteX255" fmla="*/ 3826828 w 6006665"/>
                  <a:gd name="connsiteY255" fmla="*/ 2920116 h 3006470"/>
                  <a:gd name="connsiteX256" fmla="*/ 3833645 w 6006665"/>
                  <a:gd name="connsiteY256" fmla="*/ 2861032 h 3006470"/>
                  <a:gd name="connsiteX257" fmla="*/ 3822283 w 6006665"/>
                  <a:gd name="connsiteY257" fmla="*/ 2817856 h 3006470"/>
                  <a:gd name="connsiteX258" fmla="*/ 3849553 w 6006665"/>
                  <a:gd name="connsiteY258" fmla="*/ 2795131 h 3006470"/>
                  <a:gd name="connsiteX259" fmla="*/ 3858814 w 6006665"/>
                  <a:gd name="connsiteY259" fmla="*/ 2797336 h 3006470"/>
                  <a:gd name="connsiteX260" fmla="*/ 3861460 w 6006665"/>
                  <a:gd name="connsiteY260" fmla="*/ 2795131 h 3006470"/>
                  <a:gd name="connsiteX261" fmla="*/ 3898487 w 6006665"/>
                  <a:gd name="connsiteY261" fmla="*/ 2803947 h 3006470"/>
                  <a:gd name="connsiteX262" fmla="*/ 3919999 w 6006665"/>
                  <a:gd name="connsiteY262" fmla="*/ 2758772 h 3006470"/>
                  <a:gd name="connsiteX263" fmla="*/ 3935906 w 6006665"/>
                  <a:gd name="connsiteY263" fmla="*/ 2699687 h 3006470"/>
                  <a:gd name="connsiteX264" fmla="*/ 3947269 w 6006665"/>
                  <a:gd name="connsiteY264" fmla="*/ 2676963 h 3006470"/>
                  <a:gd name="connsiteX265" fmla="*/ 3966292 w 6006665"/>
                  <a:gd name="connsiteY265" fmla="*/ 2632575 h 3006470"/>
                  <a:gd name="connsiteX266" fmla="*/ 3915999 w 6006665"/>
                  <a:gd name="connsiteY266" fmla="*/ 2645148 h 3006470"/>
                  <a:gd name="connsiteX267" fmla="*/ 3888729 w 6006665"/>
                  <a:gd name="connsiteY267" fmla="*/ 2667873 h 3006470"/>
                  <a:gd name="connsiteX268" fmla="*/ 3876822 w 6006665"/>
                  <a:gd name="connsiteY268" fmla="*/ 2667873 h 3006470"/>
                  <a:gd name="connsiteX269" fmla="*/ 3829645 w 6006665"/>
                  <a:gd name="connsiteY269" fmla="*/ 2667873 h 3006470"/>
                  <a:gd name="connsiteX270" fmla="*/ 3817738 w 6006665"/>
                  <a:gd name="connsiteY270" fmla="*/ 2667873 h 3006470"/>
                  <a:gd name="connsiteX271" fmla="*/ 3801831 w 6006665"/>
                  <a:gd name="connsiteY271" fmla="*/ 2613334 h 3006470"/>
                  <a:gd name="connsiteX272" fmla="*/ 3758654 w 6006665"/>
                  <a:gd name="connsiteY272" fmla="*/ 2574702 h 3006470"/>
                  <a:gd name="connsiteX273" fmla="*/ 3692753 w 6006665"/>
                  <a:gd name="connsiteY273" fmla="*/ 2558795 h 3006470"/>
                  <a:gd name="connsiteX274" fmla="*/ 3683663 w 6006665"/>
                  <a:gd name="connsiteY274" fmla="*/ 2499711 h 3006470"/>
                  <a:gd name="connsiteX275" fmla="*/ 3672301 w 6006665"/>
                  <a:gd name="connsiteY275" fmla="*/ 2467896 h 3006470"/>
                  <a:gd name="connsiteX276" fmla="*/ 3656393 w 6006665"/>
                  <a:gd name="connsiteY276" fmla="*/ 2440627 h 3006470"/>
                  <a:gd name="connsiteX277" fmla="*/ 3633669 w 6006665"/>
                  <a:gd name="connsiteY277" fmla="*/ 2381542 h 3006470"/>
                  <a:gd name="connsiteX278" fmla="*/ 3601854 w 6006665"/>
                  <a:gd name="connsiteY278" fmla="*/ 2361090 h 3006470"/>
                  <a:gd name="connsiteX279" fmla="*/ 3545995 w 6006665"/>
                  <a:gd name="connsiteY279" fmla="*/ 2339606 h 3006470"/>
                  <a:gd name="connsiteX280" fmla="*/ 3506955 w 6006665"/>
                  <a:gd name="connsiteY280" fmla="*/ 2345183 h 3006470"/>
                  <a:gd name="connsiteX281" fmla="*/ 3463779 w 6006665"/>
                  <a:gd name="connsiteY281" fmla="*/ 2354273 h 3006470"/>
                  <a:gd name="connsiteX282" fmla="*/ 3431964 w 6006665"/>
                  <a:gd name="connsiteY282" fmla="*/ 2381542 h 3006470"/>
                  <a:gd name="connsiteX283" fmla="*/ 3452416 w 6006665"/>
                  <a:gd name="connsiteY283" fmla="*/ 2397450 h 3006470"/>
                  <a:gd name="connsiteX284" fmla="*/ 3452416 w 6006665"/>
                  <a:gd name="connsiteY284" fmla="*/ 2429264 h 3006470"/>
                  <a:gd name="connsiteX285" fmla="*/ 3431964 w 6006665"/>
                  <a:gd name="connsiteY285" fmla="*/ 2451989 h 3006470"/>
                  <a:gd name="connsiteX286" fmla="*/ 3400150 w 6006665"/>
                  <a:gd name="connsiteY286" fmla="*/ 2511073 h 3006470"/>
                  <a:gd name="connsiteX287" fmla="*/ 3400150 w 6006665"/>
                  <a:gd name="connsiteY287" fmla="*/ 2538343 h 3006470"/>
                  <a:gd name="connsiteX288" fmla="*/ 3350155 w 6006665"/>
                  <a:gd name="connsiteY288" fmla="*/ 2570157 h 3006470"/>
                  <a:gd name="connsiteX289" fmla="*/ 3342342 w 6006665"/>
                  <a:gd name="connsiteY289" fmla="*/ 2567553 h 3006470"/>
                  <a:gd name="connsiteX290" fmla="*/ 3338249 w 6006665"/>
                  <a:gd name="connsiteY290" fmla="*/ 2570157 h 3006470"/>
                  <a:gd name="connsiteX291" fmla="*/ 3290527 w 6006665"/>
                  <a:gd name="connsiteY291" fmla="*/ 2554250 h 3006470"/>
                  <a:gd name="connsiteX292" fmla="*/ 3259257 w 6006665"/>
                  <a:gd name="connsiteY292" fmla="*/ 2554250 h 3006470"/>
                  <a:gd name="connsiteX293" fmla="*/ 3247350 w 6006665"/>
                  <a:gd name="connsiteY293" fmla="*/ 2554250 h 3006470"/>
                  <a:gd name="connsiteX294" fmla="*/ 3231443 w 6006665"/>
                  <a:gd name="connsiteY294" fmla="*/ 2538343 h 3006470"/>
                  <a:gd name="connsiteX295" fmla="*/ 3213271 w 6006665"/>
                  <a:gd name="connsiteY295" fmla="*/ 2533799 h 3006470"/>
                  <a:gd name="connsiteX296" fmla="*/ 3168359 w 6006665"/>
                  <a:gd name="connsiteY296" fmla="*/ 2570157 h 3006470"/>
                  <a:gd name="connsiteX297" fmla="*/ 3120637 w 6006665"/>
                  <a:gd name="connsiteY297" fmla="*/ 2581519 h 3006470"/>
                  <a:gd name="connsiteX298" fmla="*/ 3082005 w 6006665"/>
                  <a:gd name="connsiteY298" fmla="*/ 2597427 h 3006470"/>
                  <a:gd name="connsiteX299" fmla="*/ 3074460 w 6006665"/>
                  <a:gd name="connsiteY299" fmla="*/ 2595630 h 3006470"/>
                  <a:gd name="connsiteX300" fmla="*/ 3070098 w 6006665"/>
                  <a:gd name="connsiteY300" fmla="*/ 2597427 h 3006470"/>
                  <a:gd name="connsiteX301" fmla="*/ 3022376 w 6006665"/>
                  <a:gd name="connsiteY301" fmla="*/ 2586064 h 3006470"/>
                  <a:gd name="connsiteX302" fmla="*/ 3000196 w 6006665"/>
                  <a:gd name="connsiteY302" fmla="*/ 2586064 h 3006470"/>
                  <a:gd name="connsiteX303" fmla="*/ 2988289 w 6006665"/>
                  <a:gd name="connsiteY303" fmla="*/ 2586064 h 3006470"/>
                  <a:gd name="connsiteX304" fmla="*/ 2967837 w 6006665"/>
                  <a:gd name="connsiteY304" fmla="*/ 2554250 h 3006470"/>
                  <a:gd name="connsiteX305" fmla="*/ 2929205 w 6006665"/>
                  <a:gd name="connsiteY305" fmla="*/ 2526980 h 3006470"/>
                  <a:gd name="connsiteX306" fmla="*/ 2902153 w 6006665"/>
                  <a:gd name="connsiteY306" fmla="*/ 2523116 h 3006470"/>
                  <a:gd name="connsiteX307" fmla="*/ 2861576 w 6006665"/>
                  <a:gd name="connsiteY307" fmla="*/ 2526980 h 3006470"/>
                  <a:gd name="connsiteX308" fmla="*/ 2822944 w 6006665"/>
                  <a:gd name="connsiteY308" fmla="*/ 2538343 h 3006470"/>
                  <a:gd name="connsiteX309" fmla="*/ 2818139 w 6006665"/>
                  <a:gd name="connsiteY309" fmla="*/ 2536254 h 3006470"/>
                  <a:gd name="connsiteX310" fmla="*/ 2811037 w 6006665"/>
                  <a:gd name="connsiteY310" fmla="*/ 2538343 h 3006470"/>
                  <a:gd name="connsiteX311" fmla="*/ 2758770 w 6006665"/>
                  <a:gd name="connsiteY311" fmla="*/ 2515618 h 3006470"/>
                  <a:gd name="connsiteX312" fmla="*/ 2751953 w 6006665"/>
                  <a:gd name="connsiteY312" fmla="*/ 2472441 h 3006470"/>
                  <a:gd name="connsiteX313" fmla="*/ 2708776 w 6006665"/>
                  <a:gd name="connsiteY313" fmla="*/ 2456534 h 3006470"/>
                  <a:gd name="connsiteX314" fmla="*/ 2676962 w 6006665"/>
                  <a:gd name="connsiteY314" fmla="*/ 2451989 h 3006470"/>
                  <a:gd name="connsiteX315" fmla="*/ 2642534 w 6006665"/>
                  <a:gd name="connsiteY315" fmla="*/ 2430245 h 3006470"/>
                  <a:gd name="connsiteX316" fmla="*/ 2609333 w 6006665"/>
                  <a:gd name="connsiteY316" fmla="*/ 2488348 h 3006470"/>
                  <a:gd name="connsiteX317" fmla="*/ 2625240 w 6006665"/>
                  <a:gd name="connsiteY317" fmla="*/ 2522435 h 3006470"/>
                  <a:gd name="connsiteX318" fmla="*/ 2586608 w 6006665"/>
                  <a:gd name="connsiteY318" fmla="*/ 2558795 h 3006470"/>
                  <a:gd name="connsiteX319" fmla="*/ 2577105 w 6006665"/>
                  <a:gd name="connsiteY319" fmla="*/ 2556532 h 3006470"/>
                  <a:gd name="connsiteX320" fmla="*/ 2574701 w 6006665"/>
                  <a:gd name="connsiteY320" fmla="*/ 2558795 h 3006470"/>
                  <a:gd name="connsiteX321" fmla="*/ 2526979 w 6006665"/>
                  <a:gd name="connsiteY321" fmla="*/ 2547432 h 3006470"/>
                  <a:gd name="connsiteX322" fmla="*/ 2490620 w 6006665"/>
                  <a:gd name="connsiteY322" fmla="*/ 2542887 h 3006470"/>
                  <a:gd name="connsiteX323" fmla="*/ 2463350 w 6006665"/>
                  <a:gd name="connsiteY323" fmla="*/ 2515618 h 3006470"/>
                  <a:gd name="connsiteX324" fmla="*/ 2436625 w 6006665"/>
                  <a:gd name="connsiteY324" fmla="*/ 2515618 h 3006470"/>
                  <a:gd name="connsiteX325" fmla="*/ 2424718 w 6006665"/>
                  <a:gd name="connsiteY325" fmla="*/ 2515618 h 3006470"/>
                  <a:gd name="connsiteX326" fmla="*/ 2398858 w 6006665"/>
                  <a:gd name="connsiteY326" fmla="*/ 2502687 h 3006470"/>
                  <a:gd name="connsiteX327" fmla="*/ 2350272 w 6006665"/>
                  <a:gd name="connsiteY327" fmla="*/ 2526980 h 3006470"/>
                  <a:gd name="connsiteX328" fmla="*/ 2282098 w 6006665"/>
                  <a:gd name="connsiteY328" fmla="*/ 2574702 h 3006470"/>
                  <a:gd name="connsiteX329" fmla="*/ 2238921 w 6006665"/>
                  <a:gd name="connsiteY329" fmla="*/ 2586064 h 3006470"/>
                  <a:gd name="connsiteX330" fmla="*/ 2227559 w 6006665"/>
                  <a:gd name="connsiteY330" fmla="*/ 2590609 h 3006470"/>
                  <a:gd name="connsiteX331" fmla="*/ 2225178 w 6006665"/>
                  <a:gd name="connsiteY331" fmla="*/ 2586799 h 3006470"/>
                  <a:gd name="connsiteX332" fmla="*/ 2215652 w 6006665"/>
                  <a:gd name="connsiteY332" fmla="*/ 2590609 h 3006470"/>
                  <a:gd name="connsiteX333" fmla="*/ 2193596 w 6006665"/>
                  <a:gd name="connsiteY333" fmla="*/ 2555320 h 3006470"/>
                  <a:gd name="connsiteX334" fmla="*/ 2157112 w 6006665"/>
                  <a:gd name="connsiteY334" fmla="*/ 2558795 h 3006470"/>
                  <a:gd name="connsiteX335" fmla="*/ 2156291 w 6006665"/>
                  <a:gd name="connsiteY335" fmla="*/ 2557739 h 3006470"/>
                  <a:gd name="connsiteX336" fmla="*/ 2145205 w 6006665"/>
                  <a:gd name="connsiteY336" fmla="*/ 2558795 h 3006470"/>
                  <a:gd name="connsiteX337" fmla="*/ 2129298 w 6006665"/>
                  <a:gd name="connsiteY337" fmla="*/ 2538343 h 3006470"/>
                  <a:gd name="connsiteX338" fmla="*/ 2102029 w 6006665"/>
                  <a:gd name="connsiteY338" fmla="*/ 2526980 h 3006470"/>
                  <a:gd name="connsiteX339" fmla="*/ 2086121 w 6006665"/>
                  <a:gd name="connsiteY339" fmla="*/ 2495166 h 3006470"/>
                  <a:gd name="connsiteX340" fmla="*/ 2070005 w 6006665"/>
                  <a:gd name="connsiteY340" fmla="*/ 2486212 h 3006470"/>
                  <a:gd name="connsiteX341" fmla="*/ 2027582 w 6006665"/>
                  <a:gd name="connsiteY341" fmla="*/ 2499711 h 3006470"/>
                  <a:gd name="connsiteX342" fmla="*/ 2023845 w 6006665"/>
                  <a:gd name="connsiteY342" fmla="*/ 2497111 h 3006470"/>
                  <a:gd name="connsiteX343" fmla="*/ 2015675 w 6006665"/>
                  <a:gd name="connsiteY343" fmla="*/ 2499711 h 3006470"/>
                  <a:gd name="connsiteX344" fmla="*/ 1971363 w 6006665"/>
                  <a:gd name="connsiteY344" fmla="*/ 2468885 h 3006470"/>
                  <a:gd name="connsiteX345" fmla="*/ 1952591 w 6006665"/>
                  <a:gd name="connsiteY345" fmla="*/ 2495166 h 3006470"/>
                  <a:gd name="connsiteX346" fmla="*/ 1947518 w 6006665"/>
                  <a:gd name="connsiteY346" fmla="*/ 2485599 h 3006470"/>
                  <a:gd name="connsiteX347" fmla="*/ 1940684 w 6006665"/>
                  <a:gd name="connsiteY347" fmla="*/ 2495166 h 3006470"/>
                  <a:gd name="connsiteX348" fmla="*/ 1861147 w 6006665"/>
                  <a:gd name="connsiteY348" fmla="*/ 2345183 h 3006470"/>
                  <a:gd name="connsiteX349" fmla="*/ 1811153 w 6006665"/>
                  <a:gd name="connsiteY349" fmla="*/ 2295189 h 3006470"/>
                  <a:gd name="connsiteX350" fmla="*/ 1813950 w 6006665"/>
                  <a:gd name="connsiteY350" fmla="*/ 2292043 h 3006470"/>
                  <a:gd name="connsiteX351" fmla="*/ 1748069 w 6006665"/>
                  <a:gd name="connsiteY351" fmla="*/ 2333821 h 3006470"/>
                  <a:gd name="connsiteX352" fmla="*/ 1711709 w 6006665"/>
                  <a:gd name="connsiteY352" fmla="*/ 2338366 h 3006470"/>
                  <a:gd name="connsiteX353" fmla="*/ 1711926 w 6006665"/>
                  <a:gd name="connsiteY353" fmla="*/ 2336850 h 3006470"/>
                  <a:gd name="connsiteX354" fmla="*/ 1699803 w 6006665"/>
                  <a:gd name="connsiteY354" fmla="*/ 2338366 h 3006470"/>
                  <a:gd name="connsiteX355" fmla="*/ 1704347 w 6006665"/>
                  <a:gd name="connsiteY355" fmla="*/ 2306551 h 3006470"/>
                  <a:gd name="connsiteX356" fmla="*/ 1662460 w 6006665"/>
                  <a:gd name="connsiteY356" fmla="*/ 2288600 h 3006470"/>
                  <a:gd name="connsiteX357" fmla="*/ 1629901 w 6006665"/>
                  <a:gd name="connsiteY357" fmla="*/ 2302006 h 3006470"/>
                  <a:gd name="connsiteX358" fmla="*/ 1629300 w 6006665"/>
                  <a:gd name="connsiteY358" fmla="*/ 2297351 h 3006470"/>
                  <a:gd name="connsiteX359" fmla="*/ 1617994 w 6006665"/>
                  <a:gd name="connsiteY359" fmla="*/ 2302006 h 3006470"/>
                  <a:gd name="connsiteX360" fmla="*/ 1608904 w 6006665"/>
                  <a:gd name="connsiteY360" fmla="*/ 2231560 h 3006470"/>
                  <a:gd name="connsiteX361" fmla="*/ 1552684 w 6006665"/>
                  <a:gd name="connsiteY361" fmla="*/ 2221867 h 3006470"/>
                  <a:gd name="connsiteX362" fmla="*/ 1518550 w 6006665"/>
                  <a:gd name="connsiteY362" fmla="*/ 2247467 h 3006470"/>
                  <a:gd name="connsiteX363" fmla="*/ 1425379 w 6006665"/>
                  <a:gd name="connsiteY363" fmla="*/ 2267919 h 3006470"/>
                  <a:gd name="connsiteX364" fmla="*/ 1409472 w 6006665"/>
                  <a:gd name="connsiteY364" fmla="*/ 2286099 h 3006470"/>
                  <a:gd name="connsiteX365" fmla="*/ 1270852 w 6006665"/>
                  <a:gd name="connsiteY365" fmla="*/ 2306551 h 3006470"/>
                  <a:gd name="connsiteX366" fmla="*/ 1254945 w 6006665"/>
                  <a:gd name="connsiteY366" fmla="*/ 2327003 h 3006470"/>
                  <a:gd name="connsiteX367" fmla="*/ 1282214 w 6006665"/>
                  <a:gd name="connsiteY367" fmla="*/ 2370180 h 3006470"/>
                  <a:gd name="connsiteX368" fmla="*/ 1243582 w 6006665"/>
                  <a:gd name="connsiteY368" fmla="*/ 2386087 h 3006470"/>
                  <a:gd name="connsiteX369" fmla="*/ 1254945 w 6006665"/>
                  <a:gd name="connsiteY369" fmla="*/ 2404267 h 3006470"/>
                  <a:gd name="connsiteX370" fmla="*/ 1216313 w 6006665"/>
                  <a:gd name="connsiteY370" fmla="*/ 2429264 h 3006470"/>
                  <a:gd name="connsiteX371" fmla="*/ 1275397 w 6006665"/>
                  <a:gd name="connsiteY371" fmla="*/ 2472441 h 3006470"/>
                  <a:gd name="connsiteX372" fmla="*/ 1270852 w 6006665"/>
                  <a:gd name="connsiteY372" fmla="*/ 2499711 h 3006470"/>
                  <a:gd name="connsiteX373" fmla="*/ 1259108 w 6006665"/>
                  <a:gd name="connsiteY373" fmla="*/ 2498732 h 3006470"/>
                  <a:gd name="connsiteX374" fmla="*/ 1258945 w 6006665"/>
                  <a:gd name="connsiteY374" fmla="*/ 2499711 h 3006470"/>
                  <a:gd name="connsiteX375" fmla="*/ 1215644 w 6006665"/>
                  <a:gd name="connsiteY375" fmla="*/ 2496102 h 3006470"/>
                  <a:gd name="connsiteX376" fmla="*/ 1204950 w 6006665"/>
                  <a:gd name="connsiteY376" fmla="*/ 2511073 h 3006470"/>
                  <a:gd name="connsiteX377" fmla="*/ 1196495 w 6006665"/>
                  <a:gd name="connsiteY377" fmla="*/ 2506241 h 3006470"/>
                  <a:gd name="connsiteX378" fmla="*/ 1193043 w 6006665"/>
                  <a:gd name="connsiteY378" fmla="*/ 2511073 h 3006470"/>
                  <a:gd name="connsiteX379" fmla="*/ 1145322 w 6006665"/>
                  <a:gd name="connsiteY379" fmla="*/ 2483803 h 3006470"/>
                  <a:gd name="connsiteX380" fmla="*/ 1098145 w 6006665"/>
                  <a:gd name="connsiteY380" fmla="*/ 2483803 h 3006470"/>
                  <a:gd name="connsiteX381" fmla="*/ 1061785 w 6006665"/>
                  <a:gd name="connsiteY381" fmla="*/ 2511073 h 3006470"/>
                  <a:gd name="connsiteX382" fmla="*/ 1055322 w 6006665"/>
                  <a:gd name="connsiteY382" fmla="*/ 2506990 h 3006470"/>
                  <a:gd name="connsiteX383" fmla="*/ 1049878 w 6006665"/>
                  <a:gd name="connsiteY383" fmla="*/ 2511073 h 3006470"/>
                  <a:gd name="connsiteX384" fmla="*/ 1006701 w 6006665"/>
                  <a:gd name="connsiteY384" fmla="*/ 2483803 h 3006470"/>
                  <a:gd name="connsiteX385" fmla="*/ 924893 w 6006665"/>
                  <a:gd name="connsiteY385" fmla="*/ 2447444 h 3006470"/>
                  <a:gd name="connsiteX386" fmla="*/ 877716 w 6006665"/>
                  <a:gd name="connsiteY386" fmla="*/ 2447444 h 3006470"/>
                  <a:gd name="connsiteX387" fmla="*/ 802724 w 6006665"/>
                  <a:gd name="connsiteY387" fmla="*/ 2511073 h 3006470"/>
                  <a:gd name="connsiteX388" fmla="*/ 798179 w 6006665"/>
                  <a:gd name="connsiteY388" fmla="*/ 2554250 h 3006470"/>
                  <a:gd name="connsiteX389" fmla="*/ 787406 w 6006665"/>
                  <a:gd name="connsiteY389" fmla="*/ 2543477 h 3006470"/>
                  <a:gd name="connsiteX390" fmla="*/ 786272 w 6006665"/>
                  <a:gd name="connsiteY390" fmla="*/ 2554250 h 3006470"/>
                  <a:gd name="connsiteX391" fmla="*/ 756063 w 6006665"/>
                  <a:gd name="connsiteY391" fmla="*/ 2524040 h 3006470"/>
                  <a:gd name="connsiteX392" fmla="*/ 732278 w 6006665"/>
                  <a:gd name="connsiteY392" fmla="*/ 2581519 h 3006470"/>
                  <a:gd name="connsiteX393" fmla="*/ 743640 w 6006665"/>
                  <a:gd name="connsiteY393" fmla="*/ 2590609 h 3006470"/>
                  <a:gd name="connsiteX394" fmla="*/ 723188 w 6006665"/>
                  <a:gd name="connsiteY394" fmla="*/ 2633786 h 3006470"/>
                  <a:gd name="connsiteX395" fmla="*/ 747026 w 6006665"/>
                  <a:gd name="connsiteY395" fmla="*/ 2670627 h 3006470"/>
                  <a:gd name="connsiteX396" fmla="*/ 763548 w 6006665"/>
                  <a:gd name="connsiteY396" fmla="*/ 2667873 h 3006470"/>
                  <a:gd name="connsiteX397" fmla="*/ 764871 w 6006665"/>
                  <a:gd name="connsiteY397" fmla="*/ 2669637 h 3006470"/>
                  <a:gd name="connsiteX398" fmla="*/ 775455 w 6006665"/>
                  <a:gd name="connsiteY398" fmla="*/ 2667873 h 3006470"/>
                  <a:gd name="connsiteX399" fmla="*/ 802724 w 6006665"/>
                  <a:gd name="connsiteY399" fmla="*/ 2704232 h 3006470"/>
                  <a:gd name="connsiteX400" fmla="*/ 798179 w 6006665"/>
                  <a:gd name="connsiteY400" fmla="*/ 2731502 h 3006470"/>
                  <a:gd name="connsiteX401" fmla="*/ 818632 w 6006665"/>
                  <a:gd name="connsiteY401" fmla="*/ 2742864 h 3006470"/>
                  <a:gd name="connsiteX402" fmla="*/ 802724 w 6006665"/>
                  <a:gd name="connsiteY402" fmla="*/ 2774679 h 3006470"/>
                  <a:gd name="connsiteX403" fmla="*/ 766365 w 6006665"/>
                  <a:gd name="connsiteY403" fmla="*/ 2779224 h 3006470"/>
                  <a:gd name="connsiteX404" fmla="*/ 727733 w 6006665"/>
                  <a:gd name="connsiteY404" fmla="*/ 2838308 h 3006470"/>
                  <a:gd name="connsiteX405" fmla="*/ 759548 w 6006665"/>
                  <a:gd name="connsiteY405" fmla="*/ 2881485 h 3006470"/>
                  <a:gd name="connsiteX406" fmla="*/ 759548 w 6006665"/>
                  <a:gd name="connsiteY406" fmla="*/ 2920116 h 3006470"/>
                  <a:gd name="connsiteX407" fmla="*/ 798179 w 6006665"/>
                  <a:gd name="connsiteY407" fmla="*/ 2979201 h 3006470"/>
                  <a:gd name="connsiteX408" fmla="*/ 775455 w 6006665"/>
                  <a:gd name="connsiteY408" fmla="*/ 2995108 h 3006470"/>
                  <a:gd name="connsiteX409" fmla="*/ 770910 w 6006665"/>
                  <a:gd name="connsiteY409" fmla="*/ 3006470 h 3006470"/>
                  <a:gd name="connsiteX410" fmla="*/ 759003 w 6006665"/>
                  <a:gd name="connsiteY410" fmla="*/ 3006470 h 3006470"/>
                  <a:gd name="connsiteX411" fmla="*/ 755003 w 6006665"/>
                  <a:gd name="connsiteY411" fmla="*/ 3006470 h 3006470"/>
                  <a:gd name="connsiteX412" fmla="*/ 743096 w 6006665"/>
                  <a:gd name="connsiteY412" fmla="*/ 3006470 h 3006470"/>
                  <a:gd name="connsiteX413" fmla="*/ 715826 w 6006665"/>
                  <a:gd name="connsiteY413" fmla="*/ 2972383 h 3006470"/>
                  <a:gd name="connsiteX414" fmla="*/ 704464 w 6006665"/>
                  <a:gd name="connsiteY414" fmla="*/ 2972383 h 3006470"/>
                  <a:gd name="connsiteX415" fmla="*/ 684012 w 6006665"/>
                  <a:gd name="connsiteY415" fmla="*/ 2963293 h 3006470"/>
                  <a:gd name="connsiteX416" fmla="*/ 672649 w 6006665"/>
                  <a:gd name="connsiteY416" fmla="*/ 2940569 h 3006470"/>
                  <a:gd name="connsiteX417" fmla="*/ 645222 w 6006665"/>
                  <a:gd name="connsiteY417" fmla="*/ 2932732 h 3006470"/>
                  <a:gd name="connsiteX418" fmla="*/ 625472 w 6006665"/>
                  <a:gd name="connsiteY418" fmla="*/ 2936024 h 3006470"/>
                  <a:gd name="connsiteX419" fmla="*/ 623771 w 6006665"/>
                  <a:gd name="connsiteY419" fmla="*/ 2934323 h 3006470"/>
                  <a:gd name="connsiteX420" fmla="*/ 613565 w 6006665"/>
                  <a:gd name="connsiteY420" fmla="*/ 2936024 h 3006470"/>
                  <a:gd name="connsiteX421" fmla="*/ 609020 w 6006665"/>
                  <a:gd name="connsiteY421" fmla="*/ 2931479 h 3006470"/>
                  <a:gd name="connsiteX422" fmla="*/ 559026 w 6006665"/>
                  <a:gd name="connsiteY422" fmla="*/ 2904209 h 3006470"/>
                  <a:gd name="connsiteX423" fmla="*/ 506760 w 6006665"/>
                  <a:gd name="connsiteY423" fmla="*/ 2897392 h 3006470"/>
                  <a:gd name="connsiteX424" fmla="*/ 483280 w 6006665"/>
                  <a:gd name="connsiteY424" fmla="*/ 2890683 h 3006470"/>
                  <a:gd name="connsiteX425" fmla="*/ 480035 w 6006665"/>
                  <a:gd name="connsiteY425" fmla="*/ 2892847 h 3006470"/>
                  <a:gd name="connsiteX426" fmla="*/ 475042 w 6006665"/>
                  <a:gd name="connsiteY426" fmla="*/ 2888329 h 3006470"/>
                  <a:gd name="connsiteX427" fmla="*/ 474945 w 6006665"/>
                  <a:gd name="connsiteY427" fmla="*/ 2888302 h 3006470"/>
                  <a:gd name="connsiteX428" fmla="*/ 468128 w 6006665"/>
                  <a:gd name="connsiteY428" fmla="*/ 2892847 h 3006470"/>
                  <a:gd name="connsiteX429" fmla="*/ 420406 w 6006665"/>
                  <a:gd name="connsiteY429" fmla="*/ 2849670 h 3006470"/>
                  <a:gd name="connsiteX430" fmla="*/ 381774 w 6006665"/>
                  <a:gd name="connsiteY430" fmla="*/ 2833763 h 3006470"/>
                  <a:gd name="connsiteX431" fmla="*/ 349960 w 6006665"/>
                  <a:gd name="connsiteY431" fmla="*/ 2801948 h 3006470"/>
                  <a:gd name="connsiteX432" fmla="*/ 377229 w 6006665"/>
                  <a:gd name="connsiteY432" fmla="*/ 2795131 h 3006470"/>
                  <a:gd name="connsiteX433" fmla="*/ 404499 w 6006665"/>
                  <a:gd name="connsiteY433" fmla="*/ 2747409 h 3006470"/>
                  <a:gd name="connsiteX434" fmla="*/ 388591 w 6006665"/>
                  <a:gd name="connsiteY434" fmla="*/ 2731502 h 3006470"/>
                  <a:gd name="connsiteX435" fmla="*/ 440858 w 6006665"/>
                  <a:gd name="connsiteY435" fmla="*/ 2704232 h 3006470"/>
                  <a:gd name="connsiteX436" fmla="*/ 440858 w 6006665"/>
                  <a:gd name="connsiteY436" fmla="*/ 2701176 h 3006470"/>
                  <a:gd name="connsiteX437" fmla="*/ 416406 w 6006665"/>
                  <a:gd name="connsiteY437" fmla="*/ 2704232 h 3006470"/>
                  <a:gd name="connsiteX438" fmla="*/ 416406 w 6006665"/>
                  <a:gd name="connsiteY438" fmla="*/ 2702744 h 3006470"/>
                  <a:gd name="connsiteX439" fmla="*/ 404499 w 6006665"/>
                  <a:gd name="connsiteY439" fmla="*/ 2704232 h 3006470"/>
                  <a:gd name="connsiteX440" fmla="*/ 404499 w 6006665"/>
                  <a:gd name="connsiteY440" fmla="*/ 2683780 h 3006470"/>
                  <a:gd name="connsiteX441" fmla="*/ 424951 w 6006665"/>
                  <a:gd name="connsiteY441" fmla="*/ 2667873 h 3006470"/>
                  <a:gd name="connsiteX442" fmla="*/ 463583 w 6006665"/>
                  <a:gd name="connsiteY442" fmla="*/ 2661056 h 3006470"/>
                  <a:gd name="connsiteX443" fmla="*/ 468128 w 6006665"/>
                  <a:gd name="connsiteY443" fmla="*/ 2645148 h 3006470"/>
                  <a:gd name="connsiteX444" fmla="*/ 456765 w 6006665"/>
                  <a:gd name="connsiteY444" fmla="*/ 2613334 h 3006470"/>
                  <a:gd name="connsiteX445" fmla="*/ 474945 w 6006665"/>
                  <a:gd name="connsiteY445" fmla="*/ 2586064 h 3006470"/>
                  <a:gd name="connsiteX446" fmla="*/ 474945 w 6006665"/>
                  <a:gd name="connsiteY446" fmla="*/ 2565612 h 3006470"/>
                  <a:gd name="connsiteX447" fmla="*/ 420406 w 6006665"/>
                  <a:gd name="connsiteY447" fmla="*/ 2547432 h 3006470"/>
                  <a:gd name="connsiteX448" fmla="*/ 409588 w 6006665"/>
                  <a:gd name="connsiteY448" fmla="*/ 2547432 h 3006470"/>
                  <a:gd name="connsiteX449" fmla="*/ 397681 w 6006665"/>
                  <a:gd name="connsiteY449" fmla="*/ 2547432 h 3006470"/>
                  <a:gd name="connsiteX450" fmla="*/ 379485 w 6006665"/>
                  <a:gd name="connsiteY450" fmla="*/ 2525193 h 3006470"/>
                  <a:gd name="connsiteX451" fmla="*/ 357322 w 6006665"/>
                  <a:gd name="connsiteY451" fmla="*/ 2531525 h 3006470"/>
                  <a:gd name="connsiteX452" fmla="*/ 352842 w 6006665"/>
                  <a:gd name="connsiteY452" fmla="*/ 2529403 h 3006470"/>
                  <a:gd name="connsiteX453" fmla="*/ 345415 w 6006665"/>
                  <a:gd name="connsiteY453" fmla="*/ 2531525 h 3006470"/>
                  <a:gd name="connsiteX454" fmla="*/ 302238 w 6006665"/>
                  <a:gd name="connsiteY454" fmla="*/ 2511073 h 3006470"/>
                  <a:gd name="connsiteX455" fmla="*/ 302238 w 6006665"/>
                  <a:gd name="connsiteY455" fmla="*/ 2499711 h 3006470"/>
                  <a:gd name="connsiteX456" fmla="*/ 286331 w 6006665"/>
                  <a:gd name="connsiteY456" fmla="*/ 2472441 h 3006470"/>
                  <a:gd name="connsiteX457" fmla="*/ 270968 w 6006665"/>
                  <a:gd name="connsiteY457" fmla="*/ 2472441 h 3006470"/>
                  <a:gd name="connsiteX458" fmla="*/ 259061 w 6006665"/>
                  <a:gd name="connsiteY458" fmla="*/ 2472441 h 3006470"/>
                  <a:gd name="connsiteX459" fmla="*/ 254516 w 6006665"/>
                  <a:gd name="connsiteY459" fmla="*/ 2456534 h 3006470"/>
                  <a:gd name="connsiteX460" fmla="*/ 263606 w 6006665"/>
                  <a:gd name="connsiteY460" fmla="*/ 2440627 h 3006470"/>
                  <a:gd name="connsiteX461" fmla="*/ 243991 w 6006665"/>
                  <a:gd name="connsiteY461" fmla="*/ 2410114 h 3006470"/>
                  <a:gd name="connsiteX462" fmla="*/ 216429 w 6006665"/>
                  <a:gd name="connsiteY462" fmla="*/ 2413357 h 3006470"/>
                  <a:gd name="connsiteX463" fmla="*/ 212956 w 6006665"/>
                  <a:gd name="connsiteY463" fmla="*/ 2412365 h 3006470"/>
                  <a:gd name="connsiteX464" fmla="*/ 204522 w 6006665"/>
                  <a:gd name="connsiteY464" fmla="*/ 2413357 h 3006470"/>
                  <a:gd name="connsiteX465" fmla="*/ 199623 w 6006665"/>
                  <a:gd name="connsiteY465" fmla="*/ 2411957 h 3006470"/>
                  <a:gd name="connsiteX466" fmla="*/ 195977 w 6006665"/>
                  <a:gd name="connsiteY466" fmla="*/ 2424719 h 3006470"/>
                  <a:gd name="connsiteX467" fmla="*/ 184968 w 6006665"/>
                  <a:gd name="connsiteY467" fmla="*/ 2421574 h 3006470"/>
                  <a:gd name="connsiteX468" fmla="*/ 184070 w 6006665"/>
                  <a:gd name="connsiteY468" fmla="*/ 2424719 h 3006470"/>
                  <a:gd name="connsiteX469" fmla="*/ 168163 w 6006665"/>
                  <a:gd name="connsiteY469" fmla="*/ 2420174 h 3006470"/>
                  <a:gd name="connsiteX470" fmla="*/ 156800 w 6006665"/>
                  <a:gd name="connsiteY470" fmla="*/ 2381542 h 3006470"/>
                  <a:gd name="connsiteX471" fmla="*/ 152255 w 6006665"/>
                  <a:gd name="connsiteY471" fmla="*/ 2365635 h 3006470"/>
                  <a:gd name="connsiteX472" fmla="*/ 156800 w 6006665"/>
                  <a:gd name="connsiteY472" fmla="*/ 2361090 h 3006470"/>
                  <a:gd name="connsiteX473" fmla="*/ 168707 w 6006665"/>
                  <a:gd name="connsiteY473" fmla="*/ 2361090 h 3006470"/>
                  <a:gd name="connsiteX474" fmla="*/ 188615 w 6006665"/>
                  <a:gd name="connsiteY474" fmla="*/ 2361090 h 3006470"/>
                  <a:gd name="connsiteX475" fmla="*/ 199977 w 6006665"/>
                  <a:gd name="connsiteY475" fmla="*/ 2349728 h 3006470"/>
                  <a:gd name="connsiteX476" fmla="*/ 188615 w 6006665"/>
                  <a:gd name="connsiteY476" fmla="*/ 2327003 h 3006470"/>
                  <a:gd name="connsiteX477" fmla="*/ 168163 w 6006665"/>
                  <a:gd name="connsiteY477" fmla="*/ 2317914 h 3006470"/>
                  <a:gd name="connsiteX478" fmla="*/ 168163 w 6006665"/>
                  <a:gd name="connsiteY478" fmla="*/ 2311096 h 3006470"/>
                  <a:gd name="connsiteX479" fmla="*/ 152255 w 6006665"/>
                  <a:gd name="connsiteY479" fmla="*/ 2295189 h 3006470"/>
                  <a:gd name="connsiteX480" fmla="*/ 129531 w 6006665"/>
                  <a:gd name="connsiteY480" fmla="*/ 2258829 h 3006470"/>
                  <a:gd name="connsiteX481" fmla="*/ 140893 w 6006665"/>
                  <a:gd name="connsiteY481" fmla="*/ 2236105 h 3006470"/>
                  <a:gd name="connsiteX482" fmla="*/ 136348 w 6006665"/>
                  <a:gd name="connsiteY482" fmla="*/ 2208835 h 3006470"/>
                  <a:gd name="connsiteX483" fmla="*/ 103789 w 6006665"/>
                  <a:gd name="connsiteY483" fmla="*/ 2195428 h 3006470"/>
                  <a:gd name="connsiteX484" fmla="*/ 93716 w 6006665"/>
                  <a:gd name="connsiteY484" fmla="*/ 2199745 h 3006470"/>
                  <a:gd name="connsiteX485" fmla="*/ 91868 w 6006665"/>
                  <a:gd name="connsiteY485" fmla="*/ 2195434 h 3006470"/>
                  <a:gd name="connsiteX486" fmla="*/ 81809 w 6006665"/>
                  <a:gd name="connsiteY486" fmla="*/ 2199745 h 3006470"/>
                  <a:gd name="connsiteX487" fmla="*/ 74992 w 6006665"/>
                  <a:gd name="connsiteY487" fmla="*/ 2183838 h 3006470"/>
                  <a:gd name="connsiteX488" fmla="*/ 34087 w 6006665"/>
                  <a:gd name="connsiteY488" fmla="*/ 2172476 h 3006470"/>
                  <a:gd name="connsiteX489" fmla="*/ 22725 w 6006665"/>
                  <a:gd name="connsiteY489" fmla="*/ 2129299 h 3006470"/>
                  <a:gd name="connsiteX490" fmla="*/ 22725 w 6006665"/>
                  <a:gd name="connsiteY490" fmla="*/ 2097484 h 3006470"/>
                  <a:gd name="connsiteX491" fmla="*/ 0 w 6006665"/>
                  <a:gd name="connsiteY491" fmla="*/ 2081577 h 3006470"/>
                  <a:gd name="connsiteX492" fmla="*/ 15907 w 6006665"/>
                  <a:gd name="connsiteY492" fmla="*/ 2058853 h 3006470"/>
                  <a:gd name="connsiteX493" fmla="*/ 6818 w 6006665"/>
                  <a:gd name="connsiteY493" fmla="*/ 1995224 h 3006470"/>
                  <a:gd name="connsiteX494" fmla="*/ 34087 w 6006665"/>
                  <a:gd name="connsiteY494" fmla="*/ 1952047 h 3006470"/>
                  <a:gd name="connsiteX495" fmla="*/ 27270 w 6006665"/>
                  <a:gd name="connsiteY495" fmla="*/ 1940685 h 3006470"/>
                  <a:gd name="connsiteX496" fmla="*/ 88743 w 6006665"/>
                  <a:gd name="connsiteY496" fmla="*/ 1895954 h 3006470"/>
                  <a:gd name="connsiteX497" fmla="*/ 27270 w 6006665"/>
                  <a:gd name="connsiteY497" fmla="*/ 1865693 h 3006470"/>
                  <a:gd name="connsiteX498" fmla="*/ 79805 w 6006665"/>
                  <a:gd name="connsiteY498" fmla="*/ 1774684 h 3006470"/>
                  <a:gd name="connsiteX499" fmla="*/ 128972 w 6006665"/>
                  <a:gd name="connsiteY499" fmla="*/ 1737302 h 3006470"/>
                  <a:gd name="connsiteX500" fmla="*/ 162900 w 6006665"/>
                  <a:gd name="connsiteY500" fmla="*/ 1645034 h 3006470"/>
                  <a:gd name="connsiteX501" fmla="*/ 102261 w 6006665"/>
                  <a:gd name="connsiteY501" fmla="*/ 1629357 h 3006470"/>
                  <a:gd name="connsiteX502" fmla="*/ 118168 w 6006665"/>
                  <a:gd name="connsiteY502" fmla="*/ 1574818 h 3006470"/>
                  <a:gd name="connsiteX503" fmla="*/ 86354 w 6006665"/>
                  <a:gd name="connsiteY503" fmla="*/ 1511189 h 3006470"/>
                  <a:gd name="connsiteX504" fmla="*/ 109078 w 6006665"/>
                  <a:gd name="connsiteY504" fmla="*/ 1436197 h 3006470"/>
                  <a:gd name="connsiteX505" fmla="*/ 70447 w 6006665"/>
                  <a:gd name="connsiteY505" fmla="*/ 1333936 h 3006470"/>
                  <a:gd name="connsiteX506" fmla="*/ 102261 w 6006665"/>
                  <a:gd name="connsiteY506" fmla="*/ 1263490 h 3006470"/>
                  <a:gd name="connsiteX507" fmla="*/ 43177 w 6006665"/>
                  <a:gd name="connsiteY507" fmla="*/ 1197589 h 3006470"/>
                  <a:gd name="connsiteX508" fmla="*/ 49994 w 6006665"/>
                  <a:gd name="connsiteY508" fmla="*/ 1122597 h 3006470"/>
                  <a:gd name="connsiteX509" fmla="*/ 81809 w 6006665"/>
                  <a:gd name="connsiteY509" fmla="*/ 1118052 h 3006470"/>
                  <a:gd name="connsiteX510" fmla="*/ 145438 w 6006665"/>
                  <a:gd name="connsiteY510" fmla="*/ 1074876 h 3006470"/>
                  <a:gd name="connsiteX511" fmla="*/ 184070 w 6006665"/>
                  <a:gd name="connsiteY511" fmla="*/ 1036244 h 3006470"/>
                  <a:gd name="connsiteX512" fmla="*/ 189699 w 6006665"/>
                  <a:gd name="connsiteY512" fmla="*/ 1042522 h 3006470"/>
                  <a:gd name="connsiteX513" fmla="*/ 195977 w 6006665"/>
                  <a:gd name="connsiteY513" fmla="*/ 1036244 h 3006470"/>
                  <a:gd name="connsiteX514" fmla="*/ 255061 w 6006665"/>
                  <a:gd name="connsiteY514" fmla="*/ 1102145 h 3006470"/>
                  <a:gd name="connsiteX515" fmla="*/ 350504 w 6006665"/>
                  <a:gd name="connsiteY515" fmla="*/ 1122597 h 3006470"/>
                  <a:gd name="connsiteX516" fmla="*/ 454806 w 6006665"/>
                  <a:gd name="connsiteY516" fmla="*/ 1205729 h 3006470"/>
                  <a:gd name="connsiteX517" fmla="*/ 486621 w 6006665"/>
                  <a:gd name="connsiteY517" fmla="*/ 1283942 h 3006470"/>
                  <a:gd name="connsiteX518" fmla="*/ 523211 w 6006665"/>
                  <a:gd name="connsiteY518" fmla="*/ 1343026 h 3006470"/>
                  <a:gd name="connsiteX519" fmla="*/ 486852 w 6006665"/>
                  <a:gd name="connsiteY519" fmla="*/ 1397565 h 3006470"/>
                  <a:gd name="connsiteX520" fmla="*/ 420951 w 6006665"/>
                  <a:gd name="connsiteY520" fmla="*/ 1418018 h 3006470"/>
                  <a:gd name="connsiteX521" fmla="*/ 415909 w 6006665"/>
                  <a:gd name="connsiteY521" fmla="*/ 1415887 h 3006470"/>
                  <a:gd name="connsiteX522" fmla="*/ 409044 w 6006665"/>
                  <a:gd name="connsiteY522" fmla="*/ 1418018 h 3006470"/>
                  <a:gd name="connsiteX523" fmla="*/ 252950 w 6006665"/>
                  <a:gd name="connsiteY523" fmla="*/ 1352062 h 3006470"/>
                  <a:gd name="connsiteX524" fmla="*/ 268926 w 6006665"/>
                  <a:gd name="connsiteY524" fmla="*/ 1346738 h 3006470"/>
                  <a:gd name="connsiteX525" fmla="*/ 291420 w 6006665"/>
                  <a:gd name="connsiteY525" fmla="*/ 1429380 h 3006470"/>
                  <a:gd name="connsiteX526" fmla="*/ 291420 w 6006665"/>
                  <a:gd name="connsiteY526" fmla="*/ 1468012 h 3006470"/>
                  <a:gd name="connsiteX527" fmla="*/ 298238 w 6006665"/>
                  <a:gd name="connsiteY527" fmla="*/ 1554366 h 3006470"/>
                  <a:gd name="connsiteX528" fmla="*/ 345959 w 6006665"/>
                  <a:gd name="connsiteY528" fmla="*/ 1586180 h 3006470"/>
                  <a:gd name="connsiteX529" fmla="*/ 362087 w 6006665"/>
                  <a:gd name="connsiteY529" fmla="*/ 1595588 h 3006470"/>
                  <a:gd name="connsiteX530" fmla="*/ 365867 w 6006665"/>
                  <a:gd name="connsiteY530" fmla="*/ 1563455 h 3006470"/>
                  <a:gd name="connsiteX531" fmla="*/ 345415 w 6006665"/>
                  <a:gd name="connsiteY531" fmla="*/ 1527096 h 3006470"/>
                  <a:gd name="connsiteX532" fmla="*/ 365867 w 6006665"/>
                  <a:gd name="connsiteY532" fmla="*/ 1495281 h 3006470"/>
                  <a:gd name="connsiteX533" fmla="*/ 374560 w 6006665"/>
                  <a:gd name="connsiteY533" fmla="*/ 1500280 h 3006470"/>
                  <a:gd name="connsiteX534" fmla="*/ 377774 w 6006665"/>
                  <a:gd name="connsiteY534" fmla="*/ 1495281 h 3006470"/>
                  <a:gd name="connsiteX535" fmla="*/ 461933 w 6006665"/>
                  <a:gd name="connsiteY535" fmla="*/ 1543673 h 3006470"/>
                  <a:gd name="connsiteX536" fmla="*/ 484035 w 6006665"/>
                  <a:gd name="connsiteY536" fmla="*/ 1527096 h 3006470"/>
                  <a:gd name="connsiteX537" fmla="*/ 463583 w 6006665"/>
                  <a:gd name="connsiteY537" fmla="*/ 1461194 h 3006470"/>
                  <a:gd name="connsiteX538" fmla="*/ 549936 w 6006665"/>
                  <a:gd name="connsiteY538" fmla="*/ 1374841 h 3006470"/>
                  <a:gd name="connsiteX539" fmla="*/ 559742 w 6006665"/>
                  <a:gd name="connsiteY539" fmla="*/ 1376942 h 3006470"/>
                  <a:gd name="connsiteX540" fmla="*/ 561843 w 6006665"/>
                  <a:gd name="connsiteY540" fmla="*/ 1374841 h 3006470"/>
                  <a:gd name="connsiteX541" fmla="*/ 593658 w 6006665"/>
                  <a:gd name="connsiteY541" fmla="*/ 1381658 h 3006470"/>
                  <a:gd name="connsiteX542" fmla="*/ 620945 w 6006665"/>
                  <a:gd name="connsiteY542" fmla="*/ 1405535 h 3006470"/>
                  <a:gd name="connsiteX543" fmla="*/ 640835 w 6006665"/>
                  <a:gd name="connsiteY543" fmla="*/ 1349844 h 3006470"/>
                  <a:gd name="connsiteX544" fmla="*/ 609020 w 6006665"/>
                  <a:gd name="connsiteY544" fmla="*/ 1295305 h 3006470"/>
                  <a:gd name="connsiteX545" fmla="*/ 624928 w 6006665"/>
                  <a:gd name="connsiteY545" fmla="*/ 1236221 h 3006470"/>
                  <a:gd name="connsiteX546" fmla="*/ 597658 w 6006665"/>
                  <a:gd name="connsiteY546" fmla="*/ 1177136 h 3006470"/>
                  <a:gd name="connsiteX547" fmla="*/ 611562 w 6006665"/>
                  <a:gd name="connsiteY547" fmla="*/ 1181462 h 3006470"/>
                  <a:gd name="connsiteX548" fmla="*/ 609565 w 6006665"/>
                  <a:gd name="connsiteY548" fmla="*/ 1177136 h 3006470"/>
                  <a:gd name="connsiteX549" fmla="*/ 711826 w 6006665"/>
                  <a:gd name="connsiteY549" fmla="*/ 1208951 h 3006470"/>
                  <a:gd name="connsiteX550" fmla="*/ 732278 w 6006665"/>
                  <a:gd name="connsiteY550" fmla="*/ 1263490 h 3006470"/>
                  <a:gd name="connsiteX551" fmla="*/ 684556 w 6006665"/>
                  <a:gd name="connsiteY551" fmla="*/ 1274852 h 3006470"/>
                  <a:gd name="connsiteX552" fmla="*/ 684556 w 6006665"/>
                  <a:gd name="connsiteY552" fmla="*/ 1327119 h 3006470"/>
                  <a:gd name="connsiteX553" fmla="*/ 713309 w 6006665"/>
                  <a:gd name="connsiteY553" fmla="*/ 1355872 h 3006470"/>
                  <a:gd name="connsiteX554" fmla="*/ 763548 w 6006665"/>
                  <a:gd name="connsiteY554" fmla="*/ 1338481 h 3006470"/>
                  <a:gd name="connsiteX555" fmla="*/ 770365 w 6006665"/>
                  <a:gd name="connsiteY555" fmla="*/ 1279397 h 3006470"/>
                  <a:gd name="connsiteX556" fmla="*/ 845357 w 6006665"/>
                  <a:gd name="connsiteY556" fmla="*/ 1188761 h 3006470"/>
                  <a:gd name="connsiteX557" fmla="*/ 917728 w 6006665"/>
                  <a:gd name="connsiteY557" fmla="*/ 1145322 h 3006470"/>
                  <a:gd name="connsiteX558" fmla="*/ 918194 w 6006665"/>
                  <a:gd name="connsiteY558" fmla="*/ 1198147 h 3006470"/>
                  <a:gd name="connsiteX559" fmla="*/ 975937 w 6006665"/>
                  <a:gd name="connsiteY559" fmla="*/ 1115283 h 3006470"/>
                  <a:gd name="connsiteX560" fmla="*/ 1074397 w 6006665"/>
                  <a:gd name="connsiteY560" fmla="*/ 1141283 h 3006470"/>
                  <a:gd name="connsiteX561" fmla="*/ 979977 w 6006665"/>
                  <a:gd name="connsiteY561" fmla="*/ 1213496 h 3006470"/>
                  <a:gd name="connsiteX562" fmla="*/ 1012666 w 6006665"/>
                  <a:gd name="connsiteY562" fmla="*/ 1218657 h 3006470"/>
                  <a:gd name="connsiteX563" fmla="*/ 1038516 w 6006665"/>
                  <a:gd name="connsiteY563" fmla="*/ 1188499 h 3006470"/>
                  <a:gd name="connsiteX564" fmla="*/ 1050423 w 6006665"/>
                  <a:gd name="connsiteY564" fmla="*/ 1188499 h 3006470"/>
                  <a:gd name="connsiteX565" fmla="*/ 1108962 w 6006665"/>
                  <a:gd name="connsiteY565" fmla="*/ 1188499 h 3006470"/>
                  <a:gd name="connsiteX566" fmla="*/ 1161229 w 6006665"/>
                  <a:gd name="connsiteY566" fmla="*/ 1145322 h 3006470"/>
                  <a:gd name="connsiteX567" fmla="*/ 1165711 w 6006665"/>
                  <a:gd name="connsiteY567" fmla="*/ 1151456 h 3006470"/>
                  <a:gd name="connsiteX568" fmla="*/ 1160939 w 6006665"/>
                  <a:gd name="connsiteY568" fmla="*/ 1169715 h 3006470"/>
                  <a:gd name="connsiteX569" fmla="*/ 1210035 w 6006665"/>
                  <a:gd name="connsiteY569" fmla="*/ 1195815 h 3006470"/>
                  <a:gd name="connsiteX570" fmla="*/ 1247583 w 6006665"/>
                  <a:gd name="connsiteY570" fmla="*/ 1138505 h 3006470"/>
                  <a:gd name="connsiteX571" fmla="*/ 1211223 w 6006665"/>
                  <a:gd name="connsiteY571" fmla="*/ 1079421 h 3006470"/>
                  <a:gd name="connsiteX572" fmla="*/ 1227130 w 6006665"/>
                  <a:gd name="connsiteY572" fmla="*/ 1043061 h 3006470"/>
                  <a:gd name="connsiteX573" fmla="*/ 1237665 w 6006665"/>
                  <a:gd name="connsiteY573" fmla="*/ 1046199 h 3006470"/>
                  <a:gd name="connsiteX574" fmla="*/ 1251910 w 6006665"/>
                  <a:gd name="connsiteY574" fmla="*/ 1017311 h 3006470"/>
                  <a:gd name="connsiteX575" fmla="*/ 1345843 w 6006665"/>
                  <a:gd name="connsiteY575" fmla="*/ 1074876 h 3006470"/>
                  <a:gd name="connsiteX576" fmla="*/ 1400382 w 6006665"/>
                  <a:gd name="connsiteY576" fmla="*/ 1106690 h 3006470"/>
                  <a:gd name="connsiteX577" fmla="*/ 1519756 w 6006665"/>
                  <a:gd name="connsiteY577" fmla="*/ 1213274 h 3006470"/>
                  <a:gd name="connsiteX578" fmla="*/ 1543003 w 6006665"/>
                  <a:gd name="connsiteY578" fmla="*/ 1172592 h 3006470"/>
                  <a:gd name="connsiteX579" fmla="*/ 1506643 w 6006665"/>
                  <a:gd name="connsiteY579" fmla="*/ 1118052 h 3006470"/>
                  <a:gd name="connsiteX580" fmla="*/ 1506643 w 6006665"/>
                  <a:gd name="connsiteY580" fmla="*/ 1095328 h 3006470"/>
                  <a:gd name="connsiteX581" fmla="*/ 1463467 w 6006665"/>
                  <a:gd name="connsiteY581" fmla="*/ 1086238 h 3006470"/>
                  <a:gd name="connsiteX582" fmla="*/ 1472556 w 6006665"/>
                  <a:gd name="connsiteY582" fmla="*/ 1036244 h 3006470"/>
                  <a:gd name="connsiteX583" fmla="*/ 1452104 w 6006665"/>
                  <a:gd name="connsiteY583" fmla="*/ 949890 h 3006470"/>
                  <a:gd name="connsiteX584" fmla="*/ 1439230 w 6006665"/>
                  <a:gd name="connsiteY584" fmla="*/ 900656 h 3006470"/>
                  <a:gd name="connsiteX585" fmla="*/ 1496803 w 6006665"/>
                  <a:gd name="connsiteY585" fmla="*/ 806980 h 3006470"/>
                  <a:gd name="connsiteX586" fmla="*/ 1543003 w 6006665"/>
                  <a:gd name="connsiteY586" fmla="*/ 697647 h 3006470"/>
                  <a:gd name="connsiteX587" fmla="*/ 1570272 w 6006665"/>
                  <a:gd name="connsiteY587" fmla="*/ 677194 h 3006470"/>
                  <a:gd name="connsiteX588" fmla="*/ 1578688 w 6006665"/>
                  <a:gd name="connsiteY588" fmla="*/ 679813 h 3006470"/>
                  <a:gd name="connsiteX589" fmla="*/ 1620802 w 6006665"/>
                  <a:gd name="connsiteY589" fmla="*/ 660028 h 3006470"/>
                  <a:gd name="connsiteX590" fmla="*/ 1684440 w 6006665"/>
                  <a:gd name="connsiteY590" fmla="*/ 709009 h 3006470"/>
                  <a:gd name="connsiteX591" fmla="*/ 1688985 w 6006665"/>
                  <a:gd name="connsiteY591" fmla="*/ 779455 h 3006470"/>
                  <a:gd name="connsiteX592" fmla="*/ 1652625 w 6006665"/>
                  <a:gd name="connsiteY592" fmla="*/ 870354 h 3006470"/>
                  <a:gd name="connsiteX593" fmla="*/ 1679895 w 6006665"/>
                  <a:gd name="connsiteY593" fmla="*/ 908986 h 3006470"/>
                  <a:gd name="connsiteX594" fmla="*/ 1688985 w 6006665"/>
                  <a:gd name="connsiteY594" fmla="*/ 983977 h 3006470"/>
                  <a:gd name="connsiteX595" fmla="*/ 1679895 w 6006665"/>
                  <a:gd name="connsiteY595" fmla="*/ 1129415 h 3006470"/>
                  <a:gd name="connsiteX596" fmla="*/ 1723072 w 6006665"/>
                  <a:gd name="connsiteY596" fmla="*/ 1193044 h 3006470"/>
                  <a:gd name="connsiteX597" fmla="*/ 1704892 w 6006665"/>
                  <a:gd name="connsiteY597" fmla="*/ 1256673 h 3006470"/>
                  <a:gd name="connsiteX598" fmla="*/ 1636718 w 6006665"/>
                  <a:gd name="connsiteY598" fmla="*/ 1393021 h 3006470"/>
                  <a:gd name="connsiteX599" fmla="*/ 1662494 w 6006665"/>
                  <a:gd name="connsiteY599" fmla="*/ 1399465 h 3006470"/>
                  <a:gd name="connsiteX600" fmla="*/ 1677078 w 6006665"/>
                  <a:gd name="connsiteY600" fmla="*/ 1370296 h 3006470"/>
                  <a:gd name="connsiteX601" fmla="*/ 1720255 w 6006665"/>
                  <a:gd name="connsiteY601" fmla="*/ 1349844 h 3006470"/>
                  <a:gd name="connsiteX602" fmla="*/ 1731617 w 6006665"/>
                  <a:gd name="connsiteY602" fmla="*/ 1299850 h 3006470"/>
                  <a:gd name="connsiteX603" fmla="*/ 1758887 w 6006665"/>
                  <a:gd name="connsiteY603" fmla="*/ 1256673 h 3006470"/>
                  <a:gd name="connsiteX604" fmla="*/ 1760555 w 6006665"/>
                  <a:gd name="connsiteY604" fmla="*/ 1191490 h 3006470"/>
                  <a:gd name="connsiteX605" fmla="*/ 1758886 w 6006665"/>
                  <a:gd name="connsiteY605" fmla="*/ 1085173 h 3006470"/>
                  <a:gd name="connsiteX606" fmla="*/ 1923055 w 6006665"/>
                  <a:gd name="connsiteY606" fmla="*/ 1122597 h 3006470"/>
                  <a:gd name="connsiteX607" fmla="*/ 1887300 w 6006665"/>
                  <a:gd name="connsiteY607" fmla="*/ 1070329 h 3006470"/>
                  <a:gd name="connsiteX608" fmla="*/ 1785604 w 6006665"/>
                  <a:gd name="connsiteY608" fmla="*/ 1036860 h 3006470"/>
                  <a:gd name="connsiteX609" fmla="*/ 1736162 w 6006665"/>
                  <a:gd name="connsiteY609" fmla="*/ 961252 h 3006470"/>
                  <a:gd name="connsiteX610" fmla="*/ 1688440 w 6006665"/>
                  <a:gd name="connsiteY610" fmla="*/ 865809 h 3006470"/>
                  <a:gd name="connsiteX611" fmla="*/ 1752069 w 6006665"/>
                  <a:gd name="connsiteY611" fmla="*/ 788545 h 3006470"/>
                  <a:gd name="connsiteX612" fmla="*/ 1747524 w 6006665"/>
                  <a:gd name="connsiteY612" fmla="*/ 704464 h 3006470"/>
                  <a:gd name="connsiteX613" fmla="*/ 1763431 w 6006665"/>
                  <a:gd name="connsiteY613" fmla="*/ 697647 h 3006470"/>
                  <a:gd name="connsiteX614" fmla="*/ 1764877 w 6006665"/>
                  <a:gd name="connsiteY614" fmla="*/ 702130 h 3006470"/>
                  <a:gd name="connsiteX615" fmla="*/ 1775339 w 6006665"/>
                  <a:gd name="connsiteY615" fmla="*/ 697647 h 3006470"/>
                  <a:gd name="connsiteX616" fmla="*/ 1798063 w 6006665"/>
                  <a:gd name="connsiteY616" fmla="*/ 768093 h 3006470"/>
                  <a:gd name="connsiteX617" fmla="*/ 1791454 w 6006665"/>
                  <a:gd name="connsiteY617" fmla="*/ 815304 h 3006470"/>
                  <a:gd name="connsiteX618" fmla="*/ 1854330 w 6006665"/>
                  <a:gd name="connsiteY618" fmla="*/ 772638 h 3006470"/>
                  <a:gd name="connsiteX619" fmla="*/ 1931594 w 6006665"/>
                  <a:gd name="connsiteY619" fmla="*/ 763548 h 3006470"/>
                  <a:gd name="connsiteX620" fmla="*/ 1932772 w 6006665"/>
                  <a:gd name="connsiteY620" fmla="*/ 764810 h 3006470"/>
                  <a:gd name="connsiteX621" fmla="*/ 1949600 w 6006665"/>
                  <a:gd name="connsiteY621" fmla="*/ 800138 h 3006470"/>
                  <a:gd name="connsiteX622" fmla="*/ 2061788 w 6006665"/>
                  <a:gd name="connsiteY622" fmla="*/ 891155 h 3006470"/>
                  <a:gd name="connsiteX623" fmla="*/ 1987802 w 6006665"/>
                  <a:gd name="connsiteY623" fmla="*/ 736278 h 3006470"/>
                  <a:gd name="connsiteX624" fmla="*/ 1963408 w 6006665"/>
                  <a:gd name="connsiteY624" fmla="*/ 595386 h 3006470"/>
                  <a:gd name="connsiteX625" fmla="*/ 2027037 w 6006665"/>
                  <a:gd name="connsiteY625" fmla="*/ 574934 h 3006470"/>
                  <a:gd name="connsiteX626" fmla="*/ 2037269 w 6006665"/>
                  <a:gd name="connsiteY626" fmla="*/ 575472 h 3006470"/>
                  <a:gd name="connsiteX627" fmla="*/ 2038944 w 6006665"/>
                  <a:gd name="connsiteY627" fmla="*/ 574934 h 3006470"/>
                  <a:gd name="connsiteX628" fmla="*/ 2115414 w 6006665"/>
                  <a:gd name="connsiteY628" fmla="*/ 578958 h 3006470"/>
                  <a:gd name="connsiteX629" fmla="*/ 2167179 w 6006665"/>
                  <a:gd name="connsiteY629" fmla="*/ 554733 h 3006470"/>
                  <a:gd name="connsiteX630" fmla="*/ 2146473 w 6006665"/>
                  <a:gd name="connsiteY630" fmla="*/ 488832 h 3006470"/>
                  <a:gd name="connsiteX631" fmla="*/ 2169957 w 6006665"/>
                  <a:gd name="connsiteY631" fmla="*/ 449431 h 3006470"/>
                  <a:gd name="connsiteX632" fmla="*/ 2264632 w 6006665"/>
                  <a:gd name="connsiteY632" fmla="*/ 393389 h 3006470"/>
                  <a:gd name="connsiteX633" fmla="*/ 2317913 w 6006665"/>
                  <a:gd name="connsiteY633" fmla="*/ 322690 h 3006470"/>
                  <a:gd name="connsiteX634" fmla="*/ 2385841 w 6006665"/>
                  <a:gd name="connsiteY634" fmla="*/ 343134 h 3006470"/>
                  <a:gd name="connsiteX635" fmla="*/ 2429263 w 6006665"/>
                  <a:gd name="connsiteY635" fmla="*/ 263606 h 3006470"/>
                  <a:gd name="connsiteX636" fmla="*/ 2526979 w 6006665"/>
                  <a:gd name="connsiteY636" fmla="*/ 252244 h 3006470"/>
                  <a:gd name="connsiteX637" fmla="*/ 2528058 w 6006665"/>
                  <a:gd name="connsiteY637" fmla="*/ 253503 h 3006470"/>
                  <a:gd name="connsiteX638" fmla="*/ 2538886 w 6006665"/>
                  <a:gd name="connsiteY638" fmla="*/ 252244 h 3006470"/>
                  <a:gd name="connsiteX639" fmla="*/ 2560820 w 6006665"/>
                  <a:gd name="connsiteY639" fmla="*/ 277833 h 3006470"/>
                  <a:gd name="connsiteX640" fmla="*/ 2640602 w 6006665"/>
                  <a:gd name="connsiteY640" fmla="*/ 202249 h 3006470"/>
                  <a:gd name="connsiteX641" fmla="*/ 2652509 w 6006665"/>
                  <a:gd name="connsiteY641" fmla="*/ 202249 h 3006470"/>
                  <a:gd name="connsiteX642" fmla="*/ 2704231 w 6006665"/>
                  <a:gd name="connsiteY642" fmla="*/ 202249 h 3006470"/>
                  <a:gd name="connsiteX643" fmla="*/ 2715593 w 6006665"/>
                  <a:gd name="connsiteY64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777224 w 6006665"/>
                  <a:gd name="connsiteY89" fmla="*/ 1253118 h 3006470"/>
                  <a:gd name="connsiteX90" fmla="*/ 5822595 w 6006665"/>
                  <a:gd name="connsiteY90" fmla="*/ 1311212 h 3006470"/>
                  <a:gd name="connsiteX91" fmla="*/ 5818051 w 6006665"/>
                  <a:gd name="connsiteY91" fmla="*/ 1365751 h 3006470"/>
                  <a:gd name="connsiteX92" fmla="*/ 5825679 w 6006665"/>
                  <a:gd name="connsiteY92" fmla="*/ 1373379 h 3006470"/>
                  <a:gd name="connsiteX93" fmla="*/ 5822051 w 6006665"/>
                  <a:gd name="connsiteY93" fmla="*/ 1322574 h 3006470"/>
                  <a:gd name="connsiteX94" fmla="*/ 5834092 w 6006665"/>
                  <a:gd name="connsiteY94" fmla="*/ 1324447 h 3006470"/>
                  <a:gd name="connsiteX95" fmla="*/ 5858351 w 6006665"/>
                  <a:gd name="connsiteY95" fmla="*/ 1334771 h 3006470"/>
                  <a:gd name="connsiteX96" fmla="*/ 5936219 w 6006665"/>
                  <a:gd name="connsiteY96" fmla="*/ 1338481 h 3006470"/>
                  <a:gd name="connsiteX97" fmla="*/ 6006665 w 6006665"/>
                  <a:gd name="connsiteY97" fmla="*/ 1418018 h 3006470"/>
                  <a:gd name="connsiteX98" fmla="*/ 5968033 w 6006665"/>
                  <a:gd name="connsiteY98" fmla="*/ 1456650 h 3006470"/>
                  <a:gd name="connsiteX99" fmla="*/ 5908949 w 6006665"/>
                  <a:gd name="connsiteY99" fmla="*/ 1468012 h 3006470"/>
                  <a:gd name="connsiteX100" fmla="*/ 5908949 w 6006665"/>
                  <a:gd name="connsiteY100" fmla="*/ 1554366 h 3006470"/>
                  <a:gd name="connsiteX101" fmla="*/ 5893042 w 6006665"/>
                  <a:gd name="connsiteY101" fmla="*/ 1570273 h 3006470"/>
                  <a:gd name="connsiteX102" fmla="*/ 5881135 w 6006665"/>
                  <a:gd name="connsiteY102" fmla="*/ 1570273 h 3006470"/>
                  <a:gd name="connsiteX103" fmla="*/ 5861227 w 6006665"/>
                  <a:gd name="connsiteY103" fmla="*/ 1570273 h 3006470"/>
                  <a:gd name="connsiteX104" fmla="*/ 5849321 w 6006665"/>
                  <a:gd name="connsiteY104" fmla="*/ 1570273 h 3006470"/>
                  <a:gd name="connsiteX105" fmla="*/ 5817506 w 6006665"/>
                  <a:gd name="connsiteY105" fmla="*/ 1536186 h 3006470"/>
                  <a:gd name="connsiteX106" fmla="*/ 5767511 w 6006665"/>
                  <a:gd name="connsiteY106" fmla="*/ 1511189 h 3006470"/>
                  <a:gd name="connsiteX107" fmla="*/ 5762967 w 6006665"/>
                  <a:gd name="connsiteY107" fmla="*/ 1477102 h 3006470"/>
                  <a:gd name="connsiteX108" fmla="*/ 5729132 w 6006665"/>
                  <a:gd name="connsiteY108" fmla="*/ 1463170 h 3006470"/>
                  <a:gd name="connsiteX109" fmla="*/ 5695337 w 6006665"/>
                  <a:gd name="connsiteY109" fmla="*/ 1472557 h 3006470"/>
                  <a:gd name="connsiteX110" fmla="*/ 5693366 w 6006665"/>
                  <a:gd name="connsiteY110" fmla="*/ 1469797 h 3006470"/>
                  <a:gd name="connsiteX111" fmla="*/ 5683431 w 6006665"/>
                  <a:gd name="connsiteY111" fmla="*/ 1472557 h 3006470"/>
                  <a:gd name="connsiteX112" fmla="*/ 5660706 w 6006665"/>
                  <a:gd name="connsiteY112" fmla="*/ 1440742 h 3006470"/>
                  <a:gd name="connsiteX113" fmla="*/ 5669644 w 6006665"/>
                  <a:gd name="connsiteY113" fmla="*/ 1415717 h 3006470"/>
                  <a:gd name="connsiteX114" fmla="*/ 5640799 w 6006665"/>
                  <a:gd name="connsiteY114" fmla="*/ 1429380 h 3006470"/>
                  <a:gd name="connsiteX115" fmla="*/ 5656705 w 6006665"/>
                  <a:gd name="connsiteY115" fmla="*/ 1472557 h 3006470"/>
                  <a:gd name="connsiteX116" fmla="*/ 5633981 w 6006665"/>
                  <a:gd name="connsiteY116" fmla="*/ 1511189 h 3006470"/>
                  <a:gd name="connsiteX117" fmla="*/ 5586259 w 6006665"/>
                  <a:gd name="connsiteY117" fmla="*/ 1547548 h 3006470"/>
                  <a:gd name="connsiteX118" fmla="*/ 5575676 w 6006665"/>
                  <a:gd name="connsiteY118" fmla="*/ 1546540 h 3006470"/>
                  <a:gd name="connsiteX119" fmla="*/ 5574353 w 6006665"/>
                  <a:gd name="connsiteY119" fmla="*/ 1547548 h 3006470"/>
                  <a:gd name="connsiteX120" fmla="*/ 5539436 w 6006665"/>
                  <a:gd name="connsiteY120" fmla="*/ 1544223 h 3006470"/>
                  <a:gd name="connsiteX121" fmla="*/ 5570352 w 6006665"/>
                  <a:gd name="connsiteY121" fmla="*/ 1586180 h 3006470"/>
                  <a:gd name="connsiteX122" fmla="*/ 5566596 w 6006665"/>
                  <a:gd name="connsiteY122" fmla="*/ 1622304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15976 w 6006665"/>
                  <a:gd name="connsiteY129" fmla="*/ 1693062 h 3006470"/>
                  <a:gd name="connsiteX130" fmla="*/ 5486067 w 6006665"/>
                  <a:gd name="connsiteY130" fmla="*/ 1746304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88024 w 6006665"/>
                  <a:gd name="connsiteY133" fmla="*/ 1835433 h 3006470"/>
                  <a:gd name="connsiteX134" fmla="*/ 5351475 w 6006665"/>
                  <a:gd name="connsiteY134" fmla="*/ 1876568 h 3006470"/>
                  <a:gd name="connsiteX135" fmla="*/ 5290839 w 6006665"/>
                  <a:gd name="connsiteY135" fmla="*/ 1881600 h 3006470"/>
                  <a:gd name="connsiteX136" fmla="*/ 5274932 w 6006665"/>
                  <a:gd name="connsiteY136" fmla="*/ 1913415 h 3006470"/>
                  <a:gd name="connsiteX137" fmla="*/ 5267238 w 6006665"/>
                  <a:gd name="connsiteY137" fmla="*/ 1904988 h 3006470"/>
                  <a:gd name="connsiteX138" fmla="*/ 5263025 w 6006665"/>
                  <a:gd name="connsiteY138" fmla="*/ 1913415 h 3006470"/>
                  <a:gd name="connsiteX139" fmla="*/ 5219538 w 6006665"/>
                  <a:gd name="connsiteY139" fmla="*/ 1865787 h 3006470"/>
                  <a:gd name="connsiteX140" fmla="*/ 5174112 w 6006665"/>
                  <a:gd name="connsiteY140" fmla="*/ 1877028 h 3006470"/>
                  <a:gd name="connsiteX141" fmla="*/ 5129494 w 6006665"/>
                  <a:gd name="connsiteY141" fmla="*/ 1920232 h 3006470"/>
                  <a:gd name="connsiteX142" fmla="*/ 5126389 w 6006665"/>
                  <a:gd name="connsiteY142" fmla="*/ 1914910 h 3006470"/>
                  <a:gd name="connsiteX143" fmla="*/ 5154177 w 6006665"/>
                  <a:gd name="connsiteY143" fmla="*/ 1920232 h 3006470"/>
                  <a:gd name="connsiteX144" fmla="*/ 5105544 w 6006665"/>
                  <a:gd name="connsiteY144" fmla="*/ 1899586 h 3006470"/>
                  <a:gd name="connsiteX145" fmla="*/ 5074955 w 6006665"/>
                  <a:gd name="connsiteY145" fmla="*/ 1924777 h 3006470"/>
                  <a:gd name="connsiteX146" fmla="*/ 5065718 w 6006665"/>
                  <a:gd name="connsiteY146" fmla="*/ 1922578 h 3006470"/>
                  <a:gd name="connsiteX147" fmla="*/ 5063048 w 6006665"/>
                  <a:gd name="connsiteY147" fmla="*/ 1924777 h 3006470"/>
                  <a:gd name="connsiteX148" fmla="*/ 5026594 w 6006665"/>
                  <a:gd name="connsiteY148" fmla="*/ 1916098 h 3006470"/>
                  <a:gd name="connsiteX149" fmla="*/ 5015871 w 6006665"/>
                  <a:gd name="connsiteY149" fmla="*/ 1961137 h 3006470"/>
                  <a:gd name="connsiteX150" fmla="*/ 5022591 w 6006665"/>
                  <a:gd name="connsiteY150" fmla="*/ 1989925 h 3006470"/>
                  <a:gd name="connsiteX151" fmla="*/ 5011557 w 6006665"/>
                  <a:gd name="connsiteY151" fmla="*/ 2020939 h 3006470"/>
                  <a:gd name="connsiteX152" fmla="*/ 4974967 w 6006665"/>
                  <a:gd name="connsiteY152" fmla="*/ 2058853 h 3006470"/>
                  <a:gd name="connsiteX153" fmla="*/ 5015871 w 6006665"/>
                  <a:gd name="connsiteY153" fmla="*/ 2074760 h 3006470"/>
                  <a:gd name="connsiteX154" fmla="*/ 4995851 w 6006665"/>
                  <a:gd name="connsiteY154" fmla="*/ 2123620 h 3006470"/>
                  <a:gd name="connsiteX155" fmla="*/ 5011326 w 6006665"/>
                  <a:gd name="connsiteY155" fmla="*/ 2172476 h 3006470"/>
                  <a:gd name="connsiteX156" fmla="*/ 4999419 w 6006665"/>
                  <a:gd name="connsiteY156" fmla="*/ 2172476 h 3006470"/>
                  <a:gd name="connsiteX157" fmla="*/ 4974967 w 6006665"/>
                  <a:gd name="connsiteY157" fmla="*/ 2172476 h 3006470"/>
                  <a:gd name="connsiteX158" fmla="*/ 4963605 w 6006665"/>
                  <a:gd name="connsiteY158" fmla="*/ 2224742 h 3006470"/>
                  <a:gd name="connsiteX159" fmla="*/ 4974967 w 6006665"/>
                  <a:gd name="connsiteY159" fmla="*/ 2252012 h 3006470"/>
                  <a:gd name="connsiteX160" fmla="*/ 4936431 w 6006665"/>
                  <a:gd name="connsiteY160" fmla="*/ 2257317 h 3006470"/>
                  <a:gd name="connsiteX161" fmla="*/ 4909065 w 6006665"/>
                  <a:gd name="connsiteY161" fmla="*/ 2286099 h 3006470"/>
                  <a:gd name="connsiteX162" fmla="*/ 4888894 w 6006665"/>
                  <a:gd name="connsiteY162" fmla="*/ 2325649 h 3006470"/>
                  <a:gd name="connsiteX163" fmla="*/ 4897703 w 6006665"/>
                  <a:gd name="connsiteY163" fmla="*/ 2354273 h 3006470"/>
                  <a:gd name="connsiteX164" fmla="*/ 4871068 w 6006665"/>
                  <a:gd name="connsiteY164" fmla="*/ 2349418 h 3006470"/>
                  <a:gd name="connsiteX165" fmla="*/ 4845437 w 6006665"/>
                  <a:gd name="connsiteY165" fmla="*/ 2370180 h 3006470"/>
                  <a:gd name="connsiteX166" fmla="*/ 4832445 w 6006665"/>
                  <a:gd name="connsiteY166" fmla="*/ 2399924 h 3006470"/>
                  <a:gd name="connsiteX167" fmla="*/ 4834074 w 6006665"/>
                  <a:gd name="connsiteY167" fmla="*/ 2429264 h 3006470"/>
                  <a:gd name="connsiteX168" fmla="*/ 4799765 w 6006665"/>
                  <a:gd name="connsiteY168" fmla="*/ 2441518 h 3006470"/>
                  <a:gd name="connsiteX169" fmla="*/ 4779535 w 6006665"/>
                  <a:gd name="connsiteY169" fmla="*/ 2488348 h 3006470"/>
                  <a:gd name="connsiteX170" fmla="*/ 4777225 w 6006665"/>
                  <a:gd name="connsiteY170" fmla="*/ 2477952 h 3006470"/>
                  <a:gd name="connsiteX171" fmla="*/ 4767628 w 6006665"/>
                  <a:gd name="connsiteY171" fmla="*/ 2488348 h 3006470"/>
                  <a:gd name="connsiteX172" fmla="*/ 4758538 w 6006665"/>
                  <a:gd name="connsiteY172" fmla="*/ 2447444 h 3006470"/>
                  <a:gd name="connsiteX173" fmla="*/ 4722519 w 6006665"/>
                  <a:gd name="connsiteY173" fmla="*/ 2405867 h 3006470"/>
                  <a:gd name="connsiteX174" fmla="*/ 4699942 w 6006665"/>
                  <a:gd name="connsiteY174" fmla="*/ 2348893 h 3006470"/>
                  <a:gd name="connsiteX175" fmla="*/ 4695779 w 6006665"/>
                  <a:gd name="connsiteY175" fmla="*/ 2287026 h 3006470"/>
                  <a:gd name="connsiteX176" fmla="*/ 4715361 w 6006665"/>
                  <a:gd name="connsiteY176" fmla="*/ 2220198 h 3006470"/>
                  <a:gd name="connsiteX177" fmla="*/ 4767709 w 6006665"/>
                  <a:gd name="connsiteY177" fmla="*/ 2171157 h 3006470"/>
                  <a:gd name="connsiteX178" fmla="*/ 4735813 w 6006665"/>
                  <a:gd name="connsiteY178" fmla="*/ 2129299 h 3006470"/>
                  <a:gd name="connsiteX179" fmla="*/ 4767628 w 6006665"/>
                  <a:gd name="connsiteY179" fmla="*/ 2086122 h 3006470"/>
                  <a:gd name="connsiteX180" fmla="*/ 4767628 w 6006665"/>
                  <a:gd name="connsiteY180" fmla="*/ 2058853 h 3006470"/>
                  <a:gd name="connsiteX181" fmla="*/ 4826712 w 6006665"/>
                  <a:gd name="connsiteY181" fmla="*/ 2042945 h 3006470"/>
                  <a:gd name="connsiteX182" fmla="*/ 4892613 w 6006665"/>
                  <a:gd name="connsiteY182" fmla="*/ 1952047 h 3006470"/>
                  <a:gd name="connsiteX183" fmla="*/ 4956243 w 6006665"/>
                  <a:gd name="connsiteY183" fmla="*/ 1877056 h 3006470"/>
                  <a:gd name="connsiteX184" fmla="*/ 5022143 w 6006665"/>
                  <a:gd name="connsiteY184" fmla="*/ 1817971 h 3006470"/>
                  <a:gd name="connsiteX185" fmla="*/ 5037446 w 6006665"/>
                  <a:gd name="connsiteY185" fmla="*/ 1743333 h 3006470"/>
                  <a:gd name="connsiteX186" fmla="*/ 5064184 w 6006665"/>
                  <a:gd name="connsiteY186" fmla="*/ 1731449 h 3006470"/>
                  <a:gd name="connsiteX187" fmla="*/ 5046694 w 6006665"/>
                  <a:gd name="connsiteY187" fmla="*/ 1710844 h 3006470"/>
                  <a:gd name="connsiteX188" fmla="*/ 5015871 w 6006665"/>
                  <a:gd name="connsiteY188" fmla="*/ 1715711 h 3006470"/>
                  <a:gd name="connsiteX189" fmla="*/ 4995419 w 6006665"/>
                  <a:gd name="connsiteY189" fmla="*/ 1779340 h 3006470"/>
                  <a:gd name="connsiteX190" fmla="*/ 4904521 w 6006665"/>
                  <a:gd name="connsiteY190" fmla="*/ 1865693 h 3006470"/>
                  <a:gd name="connsiteX191" fmla="*/ 4901708 w 6006665"/>
                  <a:gd name="connsiteY191" fmla="*/ 1857053 h 3006470"/>
                  <a:gd name="connsiteX192" fmla="*/ 4892613 w 6006665"/>
                  <a:gd name="connsiteY192" fmla="*/ 1865693 h 3006470"/>
                  <a:gd name="connsiteX193" fmla="*/ 4871068 w 6006665"/>
                  <a:gd name="connsiteY193" fmla="*/ 1850290 h 3006470"/>
                  <a:gd name="connsiteX194" fmla="*/ 4885925 w 6006665"/>
                  <a:gd name="connsiteY194" fmla="*/ 1808695 h 3006470"/>
                  <a:gd name="connsiteX195" fmla="*/ 4861835 w 6006665"/>
                  <a:gd name="connsiteY195" fmla="*/ 1771159 h 3006470"/>
                  <a:gd name="connsiteX196" fmla="*/ 4814619 w 6006665"/>
                  <a:gd name="connsiteY196" fmla="*/ 1767101 h 3006470"/>
                  <a:gd name="connsiteX197" fmla="*/ 4779535 w 6006665"/>
                  <a:gd name="connsiteY197" fmla="*/ 1795247 h 3006470"/>
                  <a:gd name="connsiteX198" fmla="*/ 4764113 w 6006665"/>
                  <a:gd name="connsiteY198" fmla="*/ 1832464 h 3006470"/>
                  <a:gd name="connsiteX199" fmla="*/ 4725490 w 6006665"/>
                  <a:gd name="connsiteY199" fmla="*/ 1850290 h 3006470"/>
                  <a:gd name="connsiteX200" fmla="*/ 4689838 w 6006665"/>
                  <a:gd name="connsiteY200" fmla="*/ 1882970 h 3006470"/>
                  <a:gd name="connsiteX201" fmla="*/ 4684091 w 6006665"/>
                  <a:gd name="connsiteY201" fmla="*/ 1920232 h 3006470"/>
                  <a:gd name="connsiteX202" fmla="*/ 4715906 w 6006665"/>
                  <a:gd name="connsiteY202" fmla="*/ 1967954 h 3006470"/>
                  <a:gd name="connsiteX203" fmla="*/ 4680924 w 6006665"/>
                  <a:gd name="connsiteY203" fmla="*/ 1983985 h 3006470"/>
                  <a:gd name="connsiteX204" fmla="*/ 4633398 w 6006665"/>
                  <a:gd name="connsiteY204" fmla="*/ 1971978 h 3006470"/>
                  <a:gd name="connsiteX205" fmla="*/ 4600707 w 6006665"/>
                  <a:gd name="connsiteY205" fmla="*/ 1989925 h 3006470"/>
                  <a:gd name="connsiteX206" fmla="*/ 4577285 w 6006665"/>
                  <a:gd name="connsiteY206" fmla="*/ 1988406 h 3006470"/>
                  <a:gd name="connsiteX207" fmla="*/ 4577373 w 6006665"/>
                  <a:gd name="connsiteY207" fmla="*/ 1987484 h 3006470"/>
                  <a:gd name="connsiteX208" fmla="*/ 4565379 w 6006665"/>
                  <a:gd name="connsiteY208" fmla="*/ 1988406 h 3006470"/>
                  <a:gd name="connsiteX209" fmla="*/ 4569923 w 6006665"/>
                  <a:gd name="connsiteY209" fmla="*/ 1940685 h 3006470"/>
                  <a:gd name="connsiteX210" fmla="*/ 4520081 w 6006665"/>
                  <a:gd name="connsiteY210" fmla="*/ 1931099 h 3006470"/>
                  <a:gd name="connsiteX211" fmla="*/ 4475025 w 6006665"/>
                  <a:gd name="connsiteY211" fmla="*/ 1961137 h 3006470"/>
                  <a:gd name="connsiteX212" fmla="*/ 4464394 w 6006665"/>
                  <a:gd name="connsiteY212" fmla="*/ 1960286 h 3006470"/>
                  <a:gd name="connsiteX213" fmla="*/ 4463118 w 6006665"/>
                  <a:gd name="connsiteY213" fmla="*/ 1961137 h 3006470"/>
                  <a:gd name="connsiteX214" fmla="*/ 4422448 w 6006665"/>
                  <a:gd name="connsiteY214" fmla="*/ 1927536 h 3006470"/>
                  <a:gd name="connsiteX215" fmla="*/ 4350624 w 6006665"/>
                  <a:gd name="connsiteY215" fmla="*/ 1917022 h 3006470"/>
                  <a:gd name="connsiteX216" fmla="*/ 4306579 w 6006665"/>
                  <a:gd name="connsiteY216" fmla="*/ 1945362 h 3006470"/>
                  <a:gd name="connsiteX217" fmla="*/ 4282811 w 6006665"/>
                  <a:gd name="connsiteY217" fmla="*/ 1972100 h 3006470"/>
                  <a:gd name="connsiteX218" fmla="*/ 4237290 w 6006665"/>
                  <a:gd name="connsiteY218" fmla="*/ 1993297 h 3006470"/>
                  <a:gd name="connsiteX219" fmla="*/ 4211507 w 6006665"/>
                  <a:gd name="connsiteY219" fmla="*/ 2046374 h 3006470"/>
                  <a:gd name="connsiteX220" fmla="*/ 4161046 w 6006665"/>
                  <a:gd name="connsiteY220" fmla="*/ 2105661 h 3006470"/>
                  <a:gd name="connsiteX221" fmla="*/ 4077810 w 6006665"/>
                  <a:gd name="connsiteY221" fmla="*/ 2144418 h 3006470"/>
                  <a:gd name="connsiteX222" fmla="*/ 4039187 w 6006665"/>
                  <a:gd name="connsiteY222" fmla="*/ 2203838 h 3006470"/>
                  <a:gd name="connsiteX223" fmla="*/ 3993086 w 6006665"/>
                  <a:gd name="connsiteY223" fmla="*/ 2224750 h 3006470"/>
                  <a:gd name="connsiteX224" fmla="*/ 3993215 w 6006665"/>
                  <a:gd name="connsiteY224" fmla="*/ 2264821 h 3006470"/>
                  <a:gd name="connsiteX225" fmla="*/ 4038712 w 6006665"/>
                  <a:gd name="connsiteY225" fmla="*/ 2267919 h 3006470"/>
                  <a:gd name="connsiteX226" fmla="*/ 4059164 w 6006665"/>
                  <a:gd name="connsiteY226" fmla="*/ 2311096 h 3006470"/>
                  <a:gd name="connsiteX227" fmla="*/ 4087782 w 6006665"/>
                  <a:gd name="connsiteY227" fmla="*/ 2319513 h 3006470"/>
                  <a:gd name="connsiteX228" fmla="*/ 4106341 w 6006665"/>
                  <a:gd name="connsiteY228" fmla="*/ 2290644 h 3006470"/>
                  <a:gd name="connsiteX229" fmla="*/ 4117411 w 6006665"/>
                  <a:gd name="connsiteY229" fmla="*/ 2291946 h 3006470"/>
                  <a:gd name="connsiteX230" fmla="*/ 4118248 w 6006665"/>
                  <a:gd name="connsiteY230" fmla="*/ 2290644 h 3006470"/>
                  <a:gd name="connsiteX231" fmla="*/ 4156880 w 6006665"/>
                  <a:gd name="connsiteY231" fmla="*/ 2295189 h 3006470"/>
                  <a:gd name="connsiteX232" fmla="*/ 4211419 w 6006665"/>
                  <a:gd name="connsiteY232" fmla="*/ 2365635 h 3006470"/>
                  <a:gd name="connsiteX233" fmla="*/ 4215964 w 6006665"/>
                  <a:gd name="connsiteY233" fmla="*/ 2413357 h 3006470"/>
                  <a:gd name="connsiteX234" fmla="*/ 4184149 w 6006665"/>
                  <a:gd name="connsiteY234" fmla="*/ 2472441 h 3006470"/>
                  <a:gd name="connsiteX235" fmla="*/ 4220019 w 6006665"/>
                  <a:gd name="connsiteY235" fmla="*/ 2567281 h 3006470"/>
                  <a:gd name="connsiteX236" fmla="*/ 4161425 w 6006665"/>
                  <a:gd name="connsiteY236" fmla="*/ 2629241 h 3006470"/>
                  <a:gd name="connsiteX237" fmla="*/ 4133552 w 6006665"/>
                  <a:gd name="connsiteY237" fmla="*/ 2708778 h 3006470"/>
                  <a:gd name="connsiteX238" fmla="*/ 4097796 w 6006665"/>
                  <a:gd name="connsiteY238" fmla="*/ 2747409 h 3006470"/>
                  <a:gd name="connsiteX239" fmla="*/ 4043257 w 6006665"/>
                  <a:gd name="connsiteY239" fmla="*/ 2806493 h 3006470"/>
                  <a:gd name="connsiteX240" fmla="*/ 3995535 w 6006665"/>
                  <a:gd name="connsiteY240" fmla="*/ 2865577 h 3006470"/>
                  <a:gd name="connsiteX241" fmla="*/ 3975083 w 6006665"/>
                  <a:gd name="connsiteY241" fmla="*/ 2897392 h 3006470"/>
                  <a:gd name="connsiteX242" fmla="*/ 3925089 w 6006665"/>
                  <a:gd name="connsiteY242" fmla="*/ 2924661 h 3006470"/>
                  <a:gd name="connsiteX243" fmla="*/ 3913182 w 6006665"/>
                  <a:gd name="connsiteY243" fmla="*/ 2924661 h 3006470"/>
                  <a:gd name="connsiteX244" fmla="*/ 3904637 w 6006665"/>
                  <a:gd name="connsiteY244" fmla="*/ 2924661 h 3006470"/>
                  <a:gd name="connsiteX245" fmla="*/ 3892729 w 6006665"/>
                  <a:gd name="connsiteY245" fmla="*/ 2924661 h 3006470"/>
                  <a:gd name="connsiteX246" fmla="*/ 3871063 w 6006665"/>
                  <a:gd name="connsiteY246" fmla="*/ 2908412 h 3006470"/>
                  <a:gd name="connsiteX247" fmla="*/ 3829645 w 6006665"/>
                  <a:gd name="connsiteY247" fmla="*/ 2936024 h 3006470"/>
                  <a:gd name="connsiteX248" fmla="*/ 3822828 w 6006665"/>
                  <a:gd name="connsiteY248" fmla="*/ 2956476 h 3006470"/>
                  <a:gd name="connsiteX249" fmla="*/ 3818283 w 6006665"/>
                  <a:gd name="connsiteY249" fmla="*/ 2947386 h 3006470"/>
                  <a:gd name="connsiteX250" fmla="*/ 3818283 w 6006665"/>
                  <a:gd name="connsiteY250" fmla="*/ 2935660 h 3006470"/>
                  <a:gd name="connsiteX251" fmla="*/ 3817738 w 6006665"/>
                  <a:gd name="connsiteY251" fmla="*/ 2936024 h 3006470"/>
                  <a:gd name="connsiteX252" fmla="*/ 3810921 w 6006665"/>
                  <a:gd name="connsiteY252" fmla="*/ 2956476 h 3006470"/>
                  <a:gd name="connsiteX253" fmla="*/ 3806376 w 6006665"/>
                  <a:gd name="connsiteY253" fmla="*/ 2947386 h 3006470"/>
                  <a:gd name="connsiteX254" fmla="*/ 3806376 w 6006665"/>
                  <a:gd name="connsiteY254" fmla="*/ 2920116 h 3006470"/>
                  <a:gd name="connsiteX255" fmla="*/ 3818283 w 6006665"/>
                  <a:gd name="connsiteY255" fmla="*/ 2920116 h 3006470"/>
                  <a:gd name="connsiteX256" fmla="*/ 3826828 w 6006665"/>
                  <a:gd name="connsiteY256" fmla="*/ 2920116 h 3006470"/>
                  <a:gd name="connsiteX257" fmla="*/ 3833645 w 6006665"/>
                  <a:gd name="connsiteY257" fmla="*/ 2861032 h 3006470"/>
                  <a:gd name="connsiteX258" fmla="*/ 3822283 w 6006665"/>
                  <a:gd name="connsiteY258" fmla="*/ 2817856 h 3006470"/>
                  <a:gd name="connsiteX259" fmla="*/ 3849553 w 6006665"/>
                  <a:gd name="connsiteY259" fmla="*/ 2795131 h 3006470"/>
                  <a:gd name="connsiteX260" fmla="*/ 3858814 w 6006665"/>
                  <a:gd name="connsiteY260" fmla="*/ 2797336 h 3006470"/>
                  <a:gd name="connsiteX261" fmla="*/ 3861460 w 6006665"/>
                  <a:gd name="connsiteY261" fmla="*/ 2795131 h 3006470"/>
                  <a:gd name="connsiteX262" fmla="*/ 3898487 w 6006665"/>
                  <a:gd name="connsiteY262" fmla="*/ 2803947 h 3006470"/>
                  <a:gd name="connsiteX263" fmla="*/ 3919999 w 6006665"/>
                  <a:gd name="connsiteY263" fmla="*/ 2758772 h 3006470"/>
                  <a:gd name="connsiteX264" fmla="*/ 3935906 w 6006665"/>
                  <a:gd name="connsiteY264" fmla="*/ 2699687 h 3006470"/>
                  <a:gd name="connsiteX265" fmla="*/ 3947269 w 6006665"/>
                  <a:gd name="connsiteY265" fmla="*/ 2676963 h 3006470"/>
                  <a:gd name="connsiteX266" fmla="*/ 3966292 w 6006665"/>
                  <a:gd name="connsiteY266" fmla="*/ 2632575 h 3006470"/>
                  <a:gd name="connsiteX267" fmla="*/ 3915999 w 6006665"/>
                  <a:gd name="connsiteY267" fmla="*/ 2645148 h 3006470"/>
                  <a:gd name="connsiteX268" fmla="*/ 3888729 w 6006665"/>
                  <a:gd name="connsiteY268" fmla="*/ 2667873 h 3006470"/>
                  <a:gd name="connsiteX269" fmla="*/ 3876822 w 6006665"/>
                  <a:gd name="connsiteY269" fmla="*/ 2667873 h 3006470"/>
                  <a:gd name="connsiteX270" fmla="*/ 3829645 w 6006665"/>
                  <a:gd name="connsiteY270" fmla="*/ 2667873 h 3006470"/>
                  <a:gd name="connsiteX271" fmla="*/ 3817738 w 6006665"/>
                  <a:gd name="connsiteY271" fmla="*/ 2667873 h 3006470"/>
                  <a:gd name="connsiteX272" fmla="*/ 3801831 w 6006665"/>
                  <a:gd name="connsiteY272" fmla="*/ 2613334 h 3006470"/>
                  <a:gd name="connsiteX273" fmla="*/ 3758654 w 6006665"/>
                  <a:gd name="connsiteY273" fmla="*/ 2574702 h 3006470"/>
                  <a:gd name="connsiteX274" fmla="*/ 3692753 w 6006665"/>
                  <a:gd name="connsiteY274" fmla="*/ 2558795 h 3006470"/>
                  <a:gd name="connsiteX275" fmla="*/ 3683663 w 6006665"/>
                  <a:gd name="connsiteY275" fmla="*/ 2499711 h 3006470"/>
                  <a:gd name="connsiteX276" fmla="*/ 3672301 w 6006665"/>
                  <a:gd name="connsiteY276" fmla="*/ 2467896 h 3006470"/>
                  <a:gd name="connsiteX277" fmla="*/ 3656393 w 6006665"/>
                  <a:gd name="connsiteY277" fmla="*/ 2440627 h 3006470"/>
                  <a:gd name="connsiteX278" fmla="*/ 3633669 w 6006665"/>
                  <a:gd name="connsiteY278" fmla="*/ 2381542 h 3006470"/>
                  <a:gd name="connsiteX279" fmla="*/ 3601854 w 6006665"/>
                  <a:gd name="connsiteY279" fmla="*/ 2361090 h 3006470"/>
                  <a:gd name="connsiteX280" fmla="*/ 3545995 w 6006665"/>
                  <a:gd name="connsiteY280" fmla="*/ 2339606 h 3006470"/>
                  <a:gd name="connsiteX281" fmla="*/ 3506955 w 6006665"/>
                  <a:gd name="connsiteY281" fmla="*/ 2345183 h 3006470"/>
                  <a:gd name="connsiteX282" fmla="*/ 3463779 w 6006665"/>
                  <a:gd name="connsiteY282" fmla="*/ 2354273 h 3006470"/>
                  <a:gd name="connsiteX283" fmla="*/ 3431964 w 6006665"/>
                  <a:gd name="connsiteY283" fmla="*/ 2381542 h 3006470"/>
                  <a:gd name="connsiteX284" fmla="*/ 3452416 w 6006665"/>
                  <a:gd name="connsiteY284" fmla="*/ 2397450 h 3006470"/>
                  <a:gd name="connsiteX285" fmla="*/ 3452416 w 6006665"/>
                  <a:gd name="connsiteY285" fmla="*/ 2429264 h 3006470"/>
                  <a:gd name="connsiteX286" fmla="*/ 3431964 w 6006665"/>
                  <a:gd name="connsiteY286" fmla="*/ 2451989 h 3006470"/>
                  <a:gd name="connsiteX287" fmla="*/ 3400150 w 6006665"/>
                  <a:gd name="connsiteY287" fmla="*/ 2511073 h 3006470"/>
                  <a:gd name="connsiteX288" fmla="*/ 3400150 w 6006665"/>
                  <a:gd name="connsiteY288" fmla="*/ 2538343 h 3006470"/>
                  <a:gd name="connsiteX289" fmla="*/ 3350155 w 6006665"/>
                  <a:gd name="connsiteY289" fmla="*/ 2570157 h 3006470"/>
                  <a:gd name="connsiteX290" fmla="*/ 3342342 w 6006665"/>
                  <a:gd name="connsiteY290" fmla="*/ 2567553 h 3006470"/>
                  <a:gd name="connsiteX291" fmla="*/ 3338249 w 6006665"/>
                  <a:gd name="connsiteY291" fmla="*/ 2570157 h 3006470"/>
                  <a:gd name="connsiteX292" fmla="*/ 3290527 w 6006665"/>
                  <a:gd name="connsiteY292" fmla="*/ 2554250 h 3006470"/>
                  <a:gd name="connsiteX293" fmla="*/ 3259257 w 6006665"/>
                  <a:gd name="connsiteY293" fmla="*/ 2554250 h 3006470"/>
                  <a:gd name="connsiteX294" fmla="*/ 3247350 w 6006665"/>
                  <a:gd name="connsiteY294" fmla="*/ 2554250 h 3006470"/>
                  <a:gd name="connsiteX295" fmla="*/ 3231443 w 6006665"/>
                  <a:gd name="connsiteY295" fmla="*/ 2538343 h 3006470"/>
                  <a:gd name="connsiteX296" fmla="*/ 3213271 w 6006665"/>
                  <a:gd name="connsiteY296" fmla="*/ 2533799 h 3006470"/>
                  <a:gd name="connsiteX297" fmla="*/ 3168359 w 6006665"/>
                  <a:gd name="connsiteY297" fmla="*/ 2570157 h 3006470"/>
                  <a:gd name="connsiteX298" fmla="*/ 3120637 w 6006665"/>
                  <a:gd name="connsiteY298" fmla="*/ 2581519 h 3006470"/>
                  <a:gd name="connsiteX299" fmla="*/ 3082005 w 6006665"/>
                  <a:gd name="connsiteY299" fmla="*/ 2597427 h 3006470"/>
                  <a:gd name="connsiteX300" fmla="*/ 3074460 w 6006665"/>
                  <a:gd name="connsiteY300" fmla="*/ 2595630 h 3006470"/>
                  <a:gd name="connsiteX301" fmla="*/ 3070098 w 6006665"/>
                  <a:gd name="connsiteY301" fmla="*/ 2597427 h 3006470"/>
                  <a:gd name="connsiteX302" fmla="*/ 3022376 w 6006665"/>
                  <a:gd name="connsiteY302" fmla="*/ 2586064 h 3006470"/>
                  <a:gd name="connsiteX303" fmla="*/ 3000196 w 6006665"/>
                  <a:gd name="connsiteY303" fmla="*/ 2586064 h 3006470"/>
                  <a:gd name="connsiteX304" fmla="*/ 2988289 w 6006665"/>
                  <a:gd name="connsiteY304" fmla="*/ 2586064 h 3006470"/>
                  <a:gd name="connsiteX305" fmla="*/ 2967837 w 6006665"/>
                  <a:gd name="connsiteY305" fmla="*/ 2554250 h 3006470"/>
                  <a:gd name="connsiteX306" fmla="*/ 2929205 w 6006665"/>
                  <a:gd name="connsiteY306" fmla="*/ 2526980 h 3006470"/>
                  <a:gd name="connsiteX307" fmla="*/ 2902153 w 6006665"/>
                  <a:gd name="connsiteY307" fmla="*/ 2523116 h 3006470"/>
                  <a:gd name="connsiteX308" fmla="*/ 2861576 w 6006665"/>
                  <a:gd name="connsiteY308" fmla="*/ 2526980 h 3006470"/>
                  <a:gd name="connsiteX309" fmla="*/ 2822944 w 6006665"/>
                  <a:gd name="connsiteY309" fmla="*/ 2538343 h 3006470"/>
                  <a:gd name="connsiteX310" fmla="*/ 2818139 w 6006665"/>
                  <a:gd name="connsiteY310" fmla="*/ 2536254 h 3006470"/>
                  <a:gd name="connsiteX311" fmla="*/ 2811037 w 6006665"/>
                  <a:gd name="connsiteY311" fmla="*/ 2538343 h 3006470"/>
                  <a:gd name="connsiteX312" fmla="*/ 2758770 w 6006665"/>
                  <a:gd name="connsiteY312" fmla="*/ 2515618 h 3006470"/>
                  <a:gd name="connsiteX313" fmla="*/ 2751953 w 6006665"/>
                  <a:gd name="connsiteY313" fmla="*/ 2472441 h 3006470"/>
                  <a:gd name="connsiteX314" fmla="*/ 2708776 w 6006665"/>
                  <a:gd name="connsiteY314" fmla="*/ 2456534 h 3006470"/>
                  <a:gd name="connsiteX315" fmla="*/ 2676962 w 6006665"/>
                  <a:gd name="connsiteY315" fmla="*/ 2451989 h 3006470"/>
                  <a:gd name="connsiteX316" fmla="*/ 2642534 w 6006665"/>
                  <a:gd name="connsiteY316" fmla="*/ 2430245 h 3006470"/>
                  <a:gd name="connsiteX317" fmla="*/ 2609333 w 6006665"/>
                  <a:gd name="connsiteY317" fmla="*/ 2488348 h 3006470"/>
                  <a:gd name="connsiteX318" fmla="*/ 2625240 w 6006665"/>
                  <a:gd name="connsiteY318" fmla="*/ 2522435 h 3006470"/>
                  <a:gd name="connsiteX319" fmla="*/ 2586608 w 6006665"/>
                  <a:gd name="connsiteY319" fmla="*/ 2558795 h 3006470"/>
                  <a:gd name="connsiteX320" fmla="*/ 2577105 w 6006665"/>
                  <a:gd name="connsiteY320" fmla="*/ 2556532 h 3006470"/>
                  <a:gd name="connsiteX321" fmla="*/ 2574701 w 6006665"/>
                  <a:gd name="connsiteY321" fmla="*/ 2558795 h 3006470"/>
                  <a:gd name="connsiteX322" fmla="*/ 2526979 w 6006665"/>
                  <a:gd name="connsiteY322" fmla="*/ 2547432 h 3006470"/>
                  <a:gd name="connsiteX323" fmla="*/ 2490620 w 6006665"/>
                  <a:gd name="connsiteY323" fmla="*/ 2542887 h 3006470"/>
                  <a:gd name="connsiteX324" fmla="*/ 2463350 w 6006665"/>
                  <a:gd name="connsiteY324" fmla="*/ 2515618 h 3006470"/>
                  <a:gd name="connsiteX325" fmla="*/ 2436625 w 6006665"/>
                  <a:gd name="connsiteY325" fmla="*/ 2515618 h 3006470"/>
                  <a:gd name="connsiteX326" fmla="*/ 2424718 w 6006665"/>
                  <a:gd name="connsiteY326" fmla="*/ 2515618 h 3006470"/>
                  <a:gd name="connsiteX327" fmla="*/ 2398858 w 6006665"/>
                  <a:gd name="connsiteY327" fmla="*/ 2502687 h 3006470"/>
                  <a:gd name="connsiteX328" fmla="*/ 2350272 w 6006665"/>
                  <a:gd name="connsiteY328" fmla="*/ 2526980 h 3006470"/>
                  <a:gd name="connsiteX329" fmla="*/ 2282098 w 6006665"/>
                  <a:gd name="connsiteY329" fmla="*/ 2574702 h 3006470"/>
                  <a:gd name="connsiteX330" fmla="*/ 2238921 w 6006665"/>
                  <a:gd name="connsiteY330" fmla="*/ 2586064 h 3006470"/>
                  <a:gd name="connsiteX331" fmla="*/ 2227559 w 6006665"/>
                  <a:gd name="connsiteY331" fmla="*/ 2590609 h 3006470"/>
                  <a:gd name="connsiteX332" fmla="*/ 2225178 w 6006665"/>
                  <a:gd name="connsiteY332" fmla="*/ 2586799 h 3006470"/>
                  <a:gd name="connsiteX333" fmla="*/ 2215652 w 6006665"/>
                  <a:gd name="connsiteY333" fmla="*/ 2590609 h 3006470"/>
                  <a:gd name="connsiteX334" fmla="*/ 2193596 w 6006665"/>
                  <a:gd name="connsiteY334" fmla="*/ 2555320 h 3006470"/>
                  <a:gd name="connsiteX335" fmla="*/ 2157112 w 6006665"/>
                  <a:gd name="connsiteY335" fmla="*/ 2558795 h 3006470"/>
                  <a:gd name="connsiteX336" fmla="*/ 2156291 w 6006665"/>
                  <a:gd name="connsiteY336" fmla="*/ 2557739 h 3006470"/>
                  <a:gd name="connsiteX337" fmla="*/ 2145205 w 6006665"/>
                  <a:gd name="connsiteY337" fmla="*/ 2558795 h 3006470"/>
                  <a:gd name="connsiteX338" fmla="*/ 2129298 w 6006665"/>
                  <a:gd name="connsiteY338" fmla="*/ 2538343 h 3006470"/>
                  <a:gd name="connsiteX339" fmla="*/ 2102029 w 6006665"/>
                  <a:gd name="connsiteY339" fmla="*/ 2526980 h 3006470"/>
                  <a:gd name="connsiteX340" fmla="*/ 2086121 w 6006665"/>
                  <a:gd name="connsiteY340" fmla="*/ 2495166 h 3006470"/>
                  <a:gd name="connsiteX341" fmla="*/ 2070005 w 6006665"/>
                  <a:gd name="connsiteY341" fmla="*/ 2486212 h 3006470"/>
                  <a:gd name="connsiteX342" fmla="*/ 2027582 w 6006665"/>
                  <a:gd name="connsiteY342" fmla="*/ 2499711 h 3006470"/>
                  <a:gd name="connsiteX343" fmla="*/ 2023845 w 6006665"/>
                  <a:gd name="connsiteY343" fmla="*/ 2497111 h 3006470"/>
                  <a:gd name="connsiteX344" fmla="*/ 2015675 w 6006665"/>
                  <a:gd name="connsiteY344" fmla="*/ 2499711 h 3006470"/>
                  <a:gd name="connsiteX345" fmla="*/ 1971363 w 6006665"/>
                  <a:gd name="connsiteY345" fmla="*/ 2468885 h 3006470"/>
                  <a:gd name="connsiteX346" fmla="*/ 1952591 w 6006665"/>
                  <a:gd name="connsiteY346" fmla="*/ 2495166 h 3006470"/>
                  <a:gd name="connsiteX347" fmla="*/ 1947518 w 6006665"/>
                  <a:gd name="connsiteY347" fmla="*/ 2485599 h 3006470"/>
                  <a:gd name="connsiteX348" fmla="*/ 1940684 w 6006665"/>
                  <a:gd name="connsiteY348" fmla="*/ 2495166 h 3006470"/>
                  <a:gd name="connsiteX349" fmla="*/ 1861147 w 6006665"/>
                  <a:gd name="connsiteY349" fmla="*/ 2345183 h 3006470"/>
                  <a:gd name="connsiteX350" fmla="*/ 1811153 w 6006665"/>
                  <a:gd name="connsiteY350" fmla="*/ 2295189 h 3006470"/>
                  <a:gd name="connsiteX351" fmla="*/ 1813950 w 6006665"/>
                  <a:gd name="connsiteY351" fmla="*/ 2292043 h 3006470"/>
                  <a:gd name="connsiteX352" fmla="*/ 1748069 w 6006665"/>
                  <a:gd name="connsiteY352" fmla="*/ 2333821 h 3006470"/>
                  <a:gd name="connsiteX353" fmla="*/ 1711709 w 6006665"/>
                  <a:gd name="connsiteY353" fmla="*/ 2338366 h 3006470"/>
                  <a:gd name="connsiteX354" fmla="*/ 1711926 w 6006665"/>
                  <a:gd name="connsiteY354" fmla="*/ 2336850 h 3006470"/>
                  <a:gd name="connsiteX355" fmla="*/ 1699803 w 6006665"/>
                  <a:gd name="connsiteY355" fmla="*/ 2338366 h 3006470"/>
                  <a:gd name="connsiteX356" fmla="*/ 1704347 w 6006665"/>
                  <a:gd name="connsiteY356" fmla="*/ 2306551 h 3006470"/>
                  <a:gd name="connsiteX357" fmla="*/ 1662460 w 6006665"/>
                  <a:gd name="connsiteY357" fmla="*/ 2288600 h 3006470"/>
                  <a:gd name="connsiteX358" fmla="*/ 1629901 w 6006665"/>
                  <a:gd name="connsiteY358" fmla="*/ 2302006 h 3006470"/>
                  <a:gd name="connsiteX359" fmla="*/ 1629300 w 6006665"/>
                  <a:gd name="connsiteY359" fmla="*/ 2297351 h 3006470"/>
                  <a:gd name="connsiteX360" fmla="*/ 1617994 w 6006665"/>
                  <a:gd name="connsiteY360" fmla="*/ 2302006 h 3006470"/>
                  <a:gd name="connsiteX361" fmla="*/ 1608904 w 6006665"/>
                  <a:gd name="connsiteY361" fmla="*/ 2231560 h 3006470"/>
                  <a:gd name="connsiteX362" fmla="*/ 1552684 w 6006665"/>
                  <a:gd name="connsiteY362" fmla="*/ 2221867 h 3006470"/>
                  <a:gd name="connsiteX363" fmla="*/ 1518550 w 6006665"/>
                  <a:gd name="connsiteY363" fmla="*/ 2247467 h 3006470"/>
                  <a:gd name="connsiteX364" fmla="*/ 1425379 w 6006665"/>
                  <a:gd name="connsiteY364" fmla="*/ 2267919 h 3006470"/>
                  <a:gd name="connsiteX365" fmla="*/ 1409472 w 6006665"/>
                  <a:gd name="connsiteY365" fmla="*/ 2286099 h 3006470"/>
                  <a:gd name="connsiteX366" fmla="*/ 1270852 w 6006665"/>
                  <a:gd name="connsiteY366" fmla="*/ 2306551 h 3006470"/>
                  <a:gd name="connsiteX367" fmla="*/ 1254945 w 6006665"/>
                  <a:gd name="connsiteY367" fmla="*/ 2327003 h 3006470"/>
                  <a:gd name="connsiteX368" fmla="*/ 1282214 w 6006665"/>
                  <a:gd name="connsiteY368" fmla="*/ 2370180 h 3006470"/>
                  <a:gd name="connsiteX369" fmla="*/ 1243582 w 6006665"/>
                  <a:gd name="connsiteY369" fmla="*/ 2386087 h 3006470"/>
                  <a:gd name="connsiteX370" fmla="*/ 1254945 w 6006665"/>
                  <a:gd name="connsiteY370" fmla="*/ 2404267 h 3006470"/>
                  <a:gd name="connsiteX371" fmla="*/ 1216313 w 6006665"/>
                  <a:gd name="connsiteY371" fmla="*/ 2429264 h 3006470"/>
                  <a:gd name="connsiteX372" fmla="*/ 1275397 w 6006665"/>
                  <a:gd name="connsiteY372" fmla="*/ 2472441 h 3006470"/>
                  <a:gd name="connsiteX373" fmla="*/ 1270852 w 6006665"/>
                  <a:gd name="connsiteY373" fmla="*/ 2499711 h 3006470"/>
                  <a:gd name="connsiteX374" fmla="*/ 1259108 w 6006665"/>
                  <a:gd name="connsiteY374" fmla="*/ 2498732 h 3006470"/>
                  <a:gd name="connsiteX375" fmla="*/ 1258945 w 6006665"/>
                  <a:gd name="connsiteY375" fmla="*/ 2499711 h 3006470"/>
                  <a:gd name="connsiteX376" fmla="*/ 1215644 w 6006665"/>
                  <a:gd name="connsiteY376" fmla="*/ 2496102 h 3006470"/>
                  <a:gd name="connsiteX377" fmla="*/ 1204950 w 6006665"/>
                  <a:gd name="connsiteY377" fmla="*/ 2511073 h 3006470"/>
                  <a:gd name="connsiteX378" fmla="*/ 1196495 w 6006665"/>
                  <a:gd name="connsiteY378" fmla="*/ 2506241 h 3006470"/>
                  <a:gd name="connsiteX379" fmla="*/ 1193043 w 6006665"/>
                  <a:gd name="connsiteY379" fmla="*/ 2511073 h 3006470"/>
                  <a:gd name="connsiteX380" fmla="*/ 1145322 w 6006665"/>
                  <a:gd name="connsiteY380" fmla="*/ 2483803 h 3006470"/>
                  <a:gd name="connsiteX381" fmla="*/ 1098145 w 6006665"/>
                  <a:gd name="connsiteY381" fmla="*/ 2483803 h 3006470"/>
                  <a:gd name="connsiteX382" fmla="*/ 1061785 w 6006665"/>
                  <a:gd name="connsiteY382" fmla="*/ 2511073 h 3006470"/>
                  <a:gd name="connsiteX383" fmla="*/ 1055322 w 6006665"/>
                  <a:gd name="connsiteY383" fmla="*/ 2506990 h 3006470"/>
                  <a:gd name="connsiteX384" fmla="*/ 1049878 w 6006665"/>
                  <a:gd name="connsiteY384" fmla="*/ 2511073 h 3006470"/>
                  <a:gd name="connsiteX385" fmla="*/ 1006701 w 6006665"/>
                  <a:gd name="connsiteY385" fmla="*/ 2483803 h 3006470"/>
                  <a:gd name="connsiteX386" fmla="*/ 924893 w 6006665"/>
                  <a:gd name="connsiteY386" fmla="*/ 2447444 h 3006470"/>
                  <a:gd name="connsiteX387" fmla="*/ 877716 w 6006665"/>
                  <a:gd name="connsiteY387" fmla="*/ 2447444 h 3006470"/>
                  <a:gd name="connsiteX388" fmla="*/ 802724 w 6006665"/>
                  <a:gd name="connsiteY388" fmla="*/ 2511073 h 3006470"/>
                  <a:gd name="connsiteX389" fmla="*/ 798179 w 6006665"/>
                  <a:gd name="connsiteY389" fmla="*/ 2554250 h 3006470"/>
                  <a:gd name="connsiteX390" fmla="*/ 787406 w 6006665"/>
                  <a:gd name="connsiteY390" fmla="*/ 2543477 h 3006470"/>
                  <a:gd name="connsiteX391" fmla="*/ 786272 w 6006665"/>
                  <a:gd name="connsiteY391" fmla="*/ 2554250 h 3006470"/>
                  <a:gd name="connsiteX392" fmla="*/ 756063 w 6006665"/>
                  <a:gd name="connsiteY392" fmla="*/ 2524040 h 3006470"/>
                  <a:gd name="connsiteX393" fmla="*/ 732278 w 6006665"/>
                  <a:gd name="connsiteY393" fmla="*/ 2581519 h 3006470"/>
                  <a:gd name="connsiteX394" fmla="*/ 743640 w 6006665"/>
                  <a:gd name="connsiteY394" fmla="*/ 2590609 h 3006470"/>
                  <a:gd name="connsiteX395" fmla="*/ 723188 w 6006665"/>
                  <a:gd name="connsiteY395" fmla="*/ 2633786 h 3006470"/>
                  <a:gd name="connsiteX396" fmla="*/ 747026 w 6006665"/>
                  <a:gd name="connsiteY396" fmla="*/ 2670627 h 3006470"/>
                  <a:gd name="connsiteX397" fmla="*/ 763548 w 6006665"/>
                  <a:gd name="connsiteY397" fmla="*/ 2667873 h 3006470"/>
                  <a:gd name="connsiteX398" fmla="*/ 764871 w 6006665"/>
                  <a:gd name="connsiteY398" fmla="*/ 2669637 h 3006470"/>
                  <a:gd name="connsiteX399" fmla="*/ 775455 w 6006665"/>
                  <a:gd name="connsiteY399" fmla="*/ 2667873 h 3006470"/>
                  <a:gd name="connsiteX400" fmla="*/ 802724 w 6006665"/>
                  <a:gd name="connsiteY400" fmla="*/ 2704232 h 3006470"/>
                  <a:gd name="connsiteX401" fmla="*/ 798179 w 6006665"/>
                  <a:gd name="connsiteY401" fmla="*/ 2731502 h 3006470"/>
                  <a:gd name="connsiteX402" fmla="*/ 818632 w 6006665"/>
                  <a:gd name="connsiteY402" fmla="*/ 2742864 h 3006470"/>
                  <a:gd name="connsiteX403" fmla="*/ 802724 w 6006665"/>
                  <a:gd name="connsiteY403" fmla="*/ 2774679 h 3006470"/>
                  <a:gd name="connsiteX404" fmla="*/ 766365 w 6006665"/>
                  <a:gd name="connsiteY404" fmla="*/ 2779224 h 3006470"/>
                  <a:gd name="connsiteX405" fmla="*/ 727733 w 6006665"/>
                  <a:gd name="connsiteY405" fmla="*/ 2838308 h 3006470"/>
                  <a:gd name="connsiteX406" fmla="*/ 759548 w 6006665"/>
                  <a:gd name="connsiteY406" fmla="*/ 2881485 h 3006470"/>
                  <a:gd name="connsiteX407" fmla="*/ 759548 w 6006665"/>
                  <a:gd name="connsiteY407" fmla="*/ 2920116 h 3006470"/>
                  <a:gd name="connsiteX408" fmla="*/ 798179 w 6006665"/>
                  <a:gd name="connsiteY408" fmla="*/ 2979201 h 3006470"/>
                  <a:gd name="connsiteX409" fmla="*/ 775455 w 6006665"/>
                  <a:gd name="connsiteY409" fmla="*/ 2995108 h 3006470"/>
                  <a:gd name="connsiteX410" fmla="*/ 770910 w 6006665"/>
                  <a:gd name="connsiteY410" fmla="*/ 3006470 h 3006470"/>
                  <a:gd name="connsiteX411" fmla="*/ 759003 w 6006665"/>
                  <a:gd name="connsiteY411" fmla="*/ 3006470 h 3006470"/>
                  <a:gd name="connsiteX412" fmla="*/ 755003 w 6006665"/>
                  <a:gd name="connsiteY412" fmla="*/ 3006470 h 3006470"/>
                  <a:gd name="connsiteX413" fmla="*/ 743096 w 6006665"/>
                  <a:gd name="connsiteY413" fmla="*/ 3006470 h 3006470"/>
                  <a:gd name="connsiteX414" fmla="*/ 715826 w 6006665"/>
                  <a:gd name="connsiteY414" fmla="*/ 2972383 h 3006470"/>
                  <a:gd name="connsiteX415" fmla="*/ 704464 w 6006665"/>
                  <a:gd name="connsiteY415" fmla="*/ 2972383 h 3006470"/>
                  <a:gd name="connsiteX416" fmla="*/ 684012 w 6006665"/>
                  <a:gd name="connsiteY416" fmla="*/ 2963293 h 3006470"/>
                  <a:gd name="connsiteX417" fmla="*/ 672649 w 6006665"/>
                  <a:gd name="connsiteY417" fmla="*/ 2940569 h 3006470"/>
                  <a:gd name="connsiteX418" fmla="*/ 645222 w 6006665"/>
                  <a:gd name="connsiteY418" fmla="*/ 2932732 h 3006470"/>
                  <a:gd name="connsiteX419" fmla="*/ 625472 w 6006665"/>
                  <a:gd name="connsiteY419" fmla="*/ 2936024 h 3006470"/>
                  <a:gd name="connsiteX420" fmla="*/ 623771 w 6006665"/>
                  <a:gd name="connsiteY420" fmla="*/ 2934323 h 3006470"/>
                  <a:gd name="connsiteX421" fmla="*/ 613565 w 6006665"/>
                  <a:gd name="connsiteY421" fmla="*/ 2936024 h 3006470"/>
                  <a:gd name="connsiteX422" fmla="*/ 609020 w 6006665"/>
                  <a:gd name="connsiteY422" fmla="*/ 2931479 h 3006470"/>
                  <a:gd name="connsiteX423" fmla="*/ 559026 w 6006665"/>
                  <a:gd name="connsiteY423" fmla="*/ 2904209 h 3006470"/>
                  <a:gd name="connsiteX424" fmla="*/ 506760 w 6006665"/>
                  <a:gd name="connsiteY424" fmla="*/ 2897392 h 3006470"/>
                  <a:gd name="connsiteX425" fmla="*/ 483280 w 6006665"/>
                  <a:gd name="connsiteY425" fmla="*/ 2890683 h 3006470"/>
                  <a:gd name="connsiteX426" fmla="*/ 480035 w 6006665"/>
                  <a:gd name="connsiteY426" fmla="*/ 2892847 h 3006470"/>
                  <a:gd name="connsiteX427" fmla="*/ 475042 w 6006665"/>
                  <a:gd name="connsiteY427" fmla="*/ 2888329 h 3006470"/>
                  <a:gd name="connsiteX428" fmla="*/ 474945 w 6006665"/>
                  <a:gd name="connsiteY428" fmla="*/ 2888302 h 3006470"/>
                  <a:gd name="connsiteX429" fmla="*/ 468128 w 6006665"/>
                  <a:gd name="connsiteY429" fmla="*/ 2892847 h 3006470"/>
                  <a:gd name="connsiteX430" fmla="*/ 420406 w 6006665"/>
                  <a:gd name="connsiteY430" fmla="*/ 2849670 h 3006470"/>
                  <a:gd name="connsiteX431" fmla="*/ 381774 w 6006665"/>
                  <a:gd name="connsiteY431" fmla="*/ 2833763 h 3006470"/>
                  <a:gd name="connsiteX432" fmla="*/ 349960 w 6006665"/>
                  <a:gd name="connsiteY432" fmla="*/ 2801948 h 3006470"/>
                  <a:gd name="connsiteX433" fmla="*/ 377229 w 6006665"/>
                  <a:gd name="connsiteY433" fmla="*/ 2795131 h 3006470"/>
                  <a:gd name="connsiteX434" fmla="*/ 404499 w 6006665"/>
                  <a:gd name="connsiteY434" fmla="*/ 2747409 h 3006470"/>
                  <a:gd name="connsiteX435" fmla="*/ 388591 w 6006665"/>
                  <a:gd name="connsiteY435" fmla="*/ 2731502 h 3006470"/>
                  <a:gd name="connsiteX436" fmla="*/ 440858 w 6006665"/>
                  <a:gd name="connsiteY436" fmla="*/ 2704232 h 3006470"/>
                  <a:gd name="connsiteX437" fmla="*/ 440858 w 6006665"/>
                  <a:gd name="connsiteY437" fmla="*/ 2701176 h 3006470"/>
                  <a:gd name="connsiteX438" fmla="*/ 416406 w 6006665"/>
                  <a:gd name="connsiteY438" fmla="*/ 2704232 h 3006470"/>
                  <a:gd name="connsiteX439" fmla="*/ 416406 w 6006665"/>
                  <a:gd name="connsiteY439" fmla="*/ 2702744 h 3006470"/>
                  <a:gd name="connsiteX440" fmla="*/ 404499 w 6006665"/>
                  <a:gd name="connsiteY440" fmla="*/ 2704232 h 3006470"/>
                  <a:gd name="connsiteX441" fmla="*/ 404499 w 6006665"/>
                  <a:gd name="connsiteY441" fmla="*/ 2683780 h 3006470"/>
                  <a:gd name="connsiteX442" fmla="*/ 424951 w 6006665"/>
                  <a:gd name="connsiteY442" fmla="*/ 2667873 h 3006470"/>
                  <a:gd name="connsiteX443" fmla="*/ 463583 w 6006665"/>
                  <a:gd name="connsiteY443" fmla="*/ 2661056 h 3006470"/>
                  <a:gd name="connsiteX444" fmla="*/ 468128 w 6006665"/>
                  <a:gd name="connsiteY444" fmla="*/ 2645148 h 3006470"/>
                  <a:gd name="connsiteX445" fmla="*/ 456765 w 6006665"/>
                  <a:gd name="connsiteY445" fmla="*/ 2613334 h 3006470"/>
                  <a:gd name="connsiteX446" fmla="*/ 474945 w 6006665"/>
                  <a:gd name="connsiteY446" fmla="*/ 2586064 h 3006470"/>
                  <a:gd name="connsiteX447" fmla="*/ 474945 w 6006665"/>
                  <a:gd name="connsiteY447" fmla="*/ 2565612 h 3006470"/>
                  <a:gd name="connsiteX448" fmla="*/ 420406 w 6006665"/>
                  <a:gd name="connsiteY448" fmla="*/ 2547432 h 3006470"/>
                  <a:gd name="connsiteX449" fmla="*/ 409588 w 6006665"/>
                  <a:gd name="connsiteY449" fmla="*/ 2547432 h 3006470"/>
                  <a:gd name="connsiteX450" fmla="*/ 397681 w 6006665"/>
                  <a:gd name="connsiteY450" fmla="*/ 2547432 h 3006470"/>
                  <a:gd name="connsiteX451" fmla="*/ 379485 w 6006665"/>
                  <a:gd name="connsiteY451" fmla="*/ 2525193 h 3006470"/>
                  <a:gd name="connsiteX452" fmla="*/ 357322 w 6006665"/>
                  <a:gd name="connsiteY452" fmla="*/ 2531525 h 3006470"/>
                  <a:gd name="connsiteX453" fmla="*/ 352842 w 6006665"/>
                  <a:gd name="connsiteY453" fmla="*/ 2529403 h 3006470"/>
                  <a:gd name="connsiteX454" fmla="*/ 345415 w 6006665"/>
                  <a:gd name="connsiteY454" fmla="*/ 2531525 h 3006470"/>
                  <a:gd name="connsiteX455" fmla="*/ 302238 w 6006665"/>
                  <a:gd name="connsiteY455" fmla="*/ 2511073 h 3006470"/>
                  <a:gd name="connsiteX456" fmla="*/ 302238 w 6006665"/>
                  <a:gd name="connsiteY456" fmla="*/ 2499711 h 3006470"/>
                  <a:gd name="connsiteX457" fmla="*/ 286331 w 6006665"/>
                  <a:gd name="connsiteY457" fmla="*/ 2472441 h 3006470"/>
                  <a:gd name="connsiteX458" fmla="*/ 270968 w 6006665"/>
                  <a:gd name="connsiteY458" fmla="*/ 2472441 h 3006470"/>
                  <a:gd name="connsiteX459" fmla="*/ 259061 w 6006665"/>
                  <a:gd name="connsiteY459" fmla="*/ 2472441 h 3006470"/>
                  <a:gd name="connsiteX460" fmla="*/ 254516 w 6006665"/>
                  <a:gd name="connsiteY460" fmla="*/ 2456534 h 3006470"/>
                  <a:gd name="connsiteX461" fmla="*/ 263606 w 6006665"/>
                  <a:gd name="connsiteY461" fmla="*/ 2440627 h 3006470"/>
                  <a:gd name="connsiteX462" fmla="*/ 243991 w 6006665"/>
                  <a:gd name="connsiteY462" fmla="*/ 2410114 h 3006470"/>
                  <a:gd name="connsiteX463" fmla="*/ 216429 w 6006665"/>
                  <a:gd name="connsiteY463" fmla="*/ 2413357 h 3006470"/>
                  <a:gd name="connsiteX464" fmla="*/ 212956 w 6006665"/>
                  <a:gd name="connsiteY464" fmla="*/ 2412365 h 3006470"/>
                  <a:gd name="connsiteX465" fmla="*/ 204522 w 6006665"/>
                  <a:gd name="connsiteY465" fmla="*/ 2413357 h 3006470"/>
                  <a:gd name="connsiteX466" fmla="*/ 199623 w 6006665"/>
                  <a:gd name="connsiteY466" fmla="*/ 2411957 h 3006470"/>
                  <a:gd name="connsiteX467" fmla="*/ 195977 w 6006665"/>
                  <a:gd name="connsiteY467" fmla="*/ 2424719 h 3006470"/>
                  <a:gd name="connsiteX468" fmla="*/ 184968 w 6006665"/>
                  <a:gd name="connsiteY468" fmla="*/ 2421574 h 3006470"/>
                  <a:gd name="connsiteX469" fmla="*/ 184070 w 6006665"/>
                  <a:gd name="connsiteY469" fmla="*/ 2424719 h 3006470"/>
                  <a:gd name="connsiteX470" fmla="*/ 168163 w 6006665"/>
                  <a:gd name="connsiteY470" fmla="*/ 2420174 h 3006470"/>
                  <a:gd name="connsiteX471" fmla="*/ 156800 w 6006665"/>
                  <a:gd name="connsiteY471" fmla="*/ 2381542 h 3006470"/>
                  <a:gd name="connsiteX472" fmla="*/ 152255 w 6006665"/>
                  <a:gd name="connsiteY472" fmla="*/ 2365635 h 3006470"/>
                  <a:gd name="connsiteX473" fmla="*/ 156800 w 6006665"/>
                  <a:gd name="connsiteY473" fmla="*/ 2361090 h 3006470"/>
                  <a:gd name="connsiteX474" fmla="*/ 168707 w 6006665"/>
                  <a:gd name="connsiteY474" fmla="*/ 2361090 h 3006470"/>
                  <a:gd name="connsiteX475" fmla="*/ 188615 w 6006665"/>
                  <a:gd name="connsiteY475" fmla="*/ 2361090 h 3006470"/>
                  <a:gd name="connsiteX476" fmla="*/ 199977 w 6006665"/>
                  <a:gd name="connsiteY476" fmla="*/ 2349728 h 3006470"/>
                  <a:gd name="connsiteX477" fmla="*/ 188615 w 6006665"/>
                  <a:gd name="connsiteY477" fmla="*/ 2327003 h 3006470"/>
                  <a:gd name="connsiteX478" fmla="*/ 168163 w 6006665"/>
                  <a:gd name="connsiteY478" fmla="*/ 2317914 h 3006470"/>
                  <a:gd name="connsiteX479" fmla="*/ 168163 w 6006665"/>
                  <a:gd name="connsiteY479" fmla="*/ 2311096 h 3006470"/>
                  <a:gd name="connsiteX480" fmla="*/ 152255 w 6006665"/>
                  <a:gd name="connsiteY480" fmla="*/ 2295189 h 3006470"/>
                  <a:gd name="connsiteX481" fmla="*/ 129531 w 6006665"/>
                  <a:gd name="connsiteY481" fmla="*/ 2258829 h 3006470"/>
                  <a:gd name="connsiteX482" fmla="*/ 140893 w 6006665"/>
                  <a:gd name="connsiteY482" fmla="*/ 2236105 h 3006470"/>
                  <a:gd name="connsiteX483" fmla="*/ 136348 w 6006665"/>
                  <a:gd name="connsiteY483" fmla="*/ 2208835 h 3006470"/>
                  <a:gd name="connsiteX484" fmla="*/ 103789 w 6006665"/>
                  <a:gd name="connsiteY484" fmla="*/ 2195428 h 3006470"/>
                  <a:gd name="connsiteX485" fmla="*/ 93716 w 6006665"/>
                  <a:gd name="connsiteY485" fmla="*/ 2199745 h 3006470"/>
                  <a:gd name="connsiteX486" fmla="*/ 91868 w 6006665"/>
                  <a:gd name="connsiteY486" fmla="*/ 2195434 h 3006470"/>
                  <a:gd name="connsiteX487" fmla="*/ 81809 w 6006665"/>
                  <a:gd name="connsiteY487" fmla="*/ 2199745 h 3006470"/>
                  <a:gd name="connsiteX488" fmla="*/ 74992 w 6006665"/>
                  <a:gd name="connsiteY488" fmla="*/ 2183838 h 3006470"/>
                  <a:gd name="connsiteX489" fmla="*/ 34087 w 6006665"/>
                  <a:gd name="connsiteY489" fmla="*/ 2172476 h 3006470"/>
                  <a:gd name="connsiteX490" fmla="*/ 22725 w 6006665"/>
                  <a:gd name="connsiteY490" fmla="*/ 2129299 h 3006470"/>
                  <a:gd name="connsiteX491" fmla="*/ 22725 w 6006665"/>
                  <a:gd name="connsiteY491" fmla="*/ 2097484 h 3006470"/>
                  <a:gd name="connsiteX492" fmla="*/ 0 w 6006665"/>
                  <a:gd name="connsiteY492" fmla="*/ 2081577 h 3006470"/>
                  <a:gd name="connsiteX493" fmla="*/ 15907 w 6006665"/>
                  <a:gd name="connsiteY493" fmla="*/ 2058853 h 3006470"/>
                  <a:gd name="connsiteX494" fmla="*/ 6818 w 6006665"/>
                  <a:gd name="connsiteY494" fmla="*/ 1995224 h 3006470"/>
                  <a:gd name="connsiteX495" fmla="*/ 34087 w 6006665"/>
                  <a:gd name="connsiteY495" fmla="*/ 1952047 h 3006470"/>
                  <a:gd name="connsiteX496" fmla="*/ 27270 w 6006665"/>
                  <a:gd name="connsiteY496" fmla="*/ 1940685 h 3006470"/>
                  <a:gd name="connsiteX497" fmla="*/ 88743 w 6006665"/>
                  <a:gd name="connsiteY497" fmla="*/ 1895954 h 3006470"/>
                  <a:gd name="connsiteX498" fmla="*/ 27270 w 6006665"/>
                  <a:gd name="connsiteY498" fmla="*/ 1865693 h 3006470"/>
                  <a:gd name="connsiteX499" fmla="*/ 79805 w 6006665"/>
                  <a:gd name="connsiteY499" fmla="*/ 1774684 h 3006470"/>
                  <a:gd name="connsiteX500" fmla="*/ 128972 w 6006665"/>
                  <a:gd name="connsiteY500" fmla="*/ 1737302 h 3006470"/>
                  <a:gd name="connsiteX501" fmla="*/ 162900 w 6006665"/>
                  <a:gd name="connsiteY501" fmla="*/ 1645034 h 3006470"/>
                  <a:gd name="connsiteX502" fmla="*/ 102261 w 6006665"/>
                  <a:gd name="connsiteY502" fmla="*/ 1629357 h 3006470"/>
                  <a:gd name="connsiteX503" fmla="*/ 118168 w 6006665"/>
                  <a:gd name="connsiteY503" fmla="*/ 1574818 h 3006470"/>
                  <a:gd name="connsiteX504" fmla="*/ 86354 w 6006665"/>
                  <a:gd name="connsiteY504" fmla="*/ 1511189 h 3006470"/>
                  <a:gd name="connsiteX505" fmla="*/ 109078 w 6006665"/>
                  <a:gd name="connsiteY505" fmla="*/ 1436197 h 3006470"/>
                  <a:gd name="connsiteX506" fmla="*/ 70447 w 6006665"/>
                  <a:gd name="connsiteY506" fmla="*/ 1333936 h 3006470"/>
                  <a:gd name="connsiteX507" fmla="*/ 102261 w 6006665"/>
                  <a:gd name="connsiteY507" fmla="*/ 1263490 h 3006470"/>
                  <a:gd name="connsiteX508" fmla="*/ 43177 w 6006665"/>
                  <a:gd name="connsiteY508" fmla="*/ 1197589 h 3006470"/>
                  <a:gd name="connsiteX509" fmla="*/ 49994 w 6006665"/>
                  <a:gd name="connsiteY509" fmla="*/ 1122597 h 3006470"/>
                  <a:gd name="connsiteX510" fmla="*/ 81809 w 6006665"/>
                  <a:gd name="connsiteY510" fmla="*/ 1118052 h 3006470"/>
                  <a:gd name="connsiteX511" fmla="*/ 145438 w 6006665"/>
                  <a:gd name="connsiteY511" fmla="*/ 1074876 h 3006470"/>
                  <a:gd name="connsiteX512" fmla="*/ 184070 w 6006665"/>
                  <a:gd name="connsiteY512" fmla="*/ 1036244 h 3006470"/>
                  <a:gd name="connsiteX513" fmla="*/ 189699 w 6006665"/>
                  <a:gd name="connsiteY513" fmla="*/ 1042522 h 3006470"/>
                  <a:gd name="connsiteX514" fmla="*/ 195977 w 6006665"/>
                  <a:gd name="connsiteY514" fmla="*/ 1036244 h 3006470"/>
                  <a:gd name="connsiteX515" fmla="*/ 255061 w 6006665"/>
                  <a:gd name="connsiteY515" fmla="*/ 1102145 h 3006470"/>
                  <a:gd name="connsiteX516" fmla="*/ 350504 w 6006665"/>
                  <a:gd name="connsiteY516" fmla="*/ 1122597 h 3006470"/>
                  <a:gd name="connsiteX517" fmla="*/ 454806 w 6006665"/>
                  <a:gd name="connsiteY517" fmla="*/ 1205729 h 3006470"/>
                  <a:gd name="connsiteX518" fmla="*/ 486621 w 6006665"/>
                  <a:gd name="connsiteY518" fmla="*/ 1283942 h 3006470"/>
                  <a:gd name="connsiteX519" fmla="*/ 523211 w 6006665"/>
                  <a:gd name="connsiteY519" fmla="*/ 1343026 h 3006470"/>
                  <a:gd name="connsiteX520" fmla="*/ 486852 w 6006665"/>
                  <a:gd name="connsiteY520" fmla="*/ 1397565 h 3006470"/>
                  <a:gd name="connsiteX521" fmla="*/ 420951 w 6006665"/>
                  <a:gd name="connsiteY521" fmla="*/ 1418018 h 3006470"/>
                  <a:gd name="connsiteX522" fmla="*/ 415909 w 6006665"/>
                  <a:gd name="connsiteY522" fmla="*/ 1415887 h 3006470"/>
                  <a:gd name="connsiteX523" fmla="*/ 409044 w 6006665"/>
                  <a:gd name="connsiteY523" fmla="*/ 1418018 h 3006470"/>
                  <a:gd name="connsiteX524" fmla="*/ 252950 w 6006665"/>
                  <a:gd name="connsiteY524" fmla="*/ 1352062 h 3006470"/>
                  <a:gd name="connsiteX525" fmla="*/ 268926 w 6006665"/>
                  <a:gd name="connsiteY525" fmla="*/ 1346738 h 3006470"/>
                  <a:gd name="connsiteX526" fmla="*/ 291420 w 6006665"/>
                  <a:gd name="connsiteY526" fmla="*/ 1429380 h 3006470"/>
                  <a:gd name="connsiteX527" fmla="*/ 291420 w 6006665"/>
                  <a:gd name="connsiteY527" fmla="*/ 1468012 h 3006470"/>
                  <a:gd name="connsiteX528" fmla="*/ 298238 w 6006665"/>
                  <a:gd name="connsiteY528" fmla="*/ 1554366 h 3006470"/>
                  <a:gd name="connsiteX529" fmla="*/ 345959 w 6006665"/>
                  <a:gd name="connsiteY529" fmla="*/ 1586180 h 3006470"/>
                  <a:gd name="connsiteX530" fmla="*/ 362087 w 6006665"/>
                  <a:gd name="connsiteY530" fmla="*/ 1595588 h 3006470"/>
                  <a:gd name="connsiteX531" fmla="*/ 365867 w 6006665"/>
                  <a:gd name="connsiteY531" fmla="*/ 1563455 h 3006470"/>
                  <a:gd name="connsiteX532" fmla="*/ 345415 w 6006665"/>
                  <a:gd name="connsiteY532" fmla="*/ 1527096 h 3006470"/>
                  <a:gd name="connsiteX533" fmla="*/ 365867 w 6006665"/>
                  <a:gd name="connsiteY533" fmla="*/ 1495281 h 3006470"/>
                  <a:gd name="connsiteX534" fmla="*/ 374560 w 6006665"/>
                  <a:gd name="connsiteY534" fmla="*/ 1500280 h 3006470"/>
                  <a:gd name="connsiteX535" fmla="*/ 377774 w 6006665"/>
                  <a:gd name="connsiteY535" fmla="*/ 1495281 h 3006470"/>
                  <a:gd name="connsiteX536" fmla="*/ 461933 w 6006665"/>
                  <a:gd name="connsiteY536" fmla="*/ 1543673 h 3006470"/>
                  <a:gd name="connsiteX537" fmla="*/ 484035 w 6006665"/>
                  <a:gd name="connsiteY537" fmla="*/ 1527096 h 3006470"/>
                  <a:gd name="connsiteX538" fmla="*/ 463583 w 6006665"/>
                  <a:gd name="connsiteY538" fmla="*/ 1461194 h 3006470"/>
                  <a:gd name="connsiteX539" fmla="*/ 549936 w 6006665"/>
                  <a:gd name="connsiteY539" fmla="*/ 1374841 h 3006470"/>
                  <a:gd name="connsiteX540" fmla="*/ 559742 w 6006665"/>
                  <a:gd name="connsiteY540" fmla="*/ 1376942 h 3006470"/>
                  <a:gd name="connsiteX541" fmla="*/ 561843 w 6006665"/>
                  <a:gd name="connsiteY541" fmla="*/ 1374841 h 3006470"/>
                  <a:gd name="connsiteX542" fmla="*/ 593658 w 6006665"/>
                  <a:gd name="connsiteY542" fmla="*/ 1381658 h 3006470"/>
                  <a:gd name="connsiteX543" fmla="*/ 620945 w 6006665"/>
                  <a:gd name="connsiteY543" fmla="*/ 1405535 h 3006470"/>
                  <a:gd name="connsiteX544" fmla="*/ 640835 w 6006665"/>
                  <a:gd name="connsiteY544" fmla="*/ 1349844 h 3006470"/>
                  <a:gd name="connsiteX545" fmla="*/ 609020 w 6006665"/>
                  <a:gd name="connsiteY545" fmla="*/ 1295305 h 3006470"/>
                  <a:gd name="connsiteX546" fmla="*/ 624928 w 6006665"/>
                  <a:gd name="connsiteY546" fmla="*/ 1236221 h 3006470"/>
                  <a:gd name="connsiteX547" fmla="*/ 597658 w 6006665"/>
                  <a:gd name="connsiteY547" fmla="*/ 1177136 h 3006470"/>
                  <a:gd name="connsiteX548" fmla="*/ 611562 w 6006665"/>
                  <a:gd name="connsiteY548" fmla="*/ 1181462 h 3006470"/>
                  <a:gd name="connsiteX549" fmla="*/ 609565 w 6006665"/>
                  <a:gd name="connsiteY549" fmla="*/ 1177136 h 3006470"/>
                  <a:gd name="connsiteX550" fmla="*/ 711826 w 6006665"/>
                  <a:gd name="connsiteY550" fmla="*/ 1208951 h 3006470"/>
                  <a:gd name="connsiteX551" fmla="*/ 732278 w 6006665"/>
                  <a:gd name="connsiteY551" fmla="*/ 1263490 h 3006470"/>
                  <a:gd name="connsiteX552" fmla="*/ 684556 w 6006665"/>
                  <a:gd name="connsiteY552" fmla="*/ 1274852 h 3006470"/>
                  <a:gd name="connsiteX553" fmla="*/ 684556 w 6006665"/>
                  <a:gd name="connsiteY553" fmla="*/ 1327119 h 3006470"/>
                  <a:gd name="connsiteX554" fmla="*/ 713309 w 6006665"/>
                  <a:gd name="connsiteY554" fmla="*/ 1355872 h 3006470"/>
                  <a:gd name="connsiteX555" fmla="*/ 763548 w 6006665"/>
                  <a:gd name="connsiteY555" fmla="*/ 1338481 h 3006470"/>
                  <a:gd name="connsiteX556" fmla="*/ 770365 w 6006665"/>
                  <a:gd name="connsiteY556" fmla="*/ 1279397 h 3006470"/>
                  <a:gd name="connsiteX557" fmla="*/ 845357 w 6006665"/>
                  <a:gd name="connsiteY557" fmla="*/ 1188761 h 3006470"/>
                  <a:gd name="connsiteX558" fmla="*/ 917728 w 6006665"/>
                  <a:gd name="connsiteY558" fmla="*/ 1145322 h 3006470"/>
                  <a:gd name="connsiteX559" fmla="*/ 918194 w 6006665"/>
                  <a:gd name="connsiteY559" fmla="*/ 1198147 h 3006470"/>
                  <a:gd name="connsiteX560" fmla="*/ 975937 w 6006665"/>
                  <a:gd name="connsiteY560" fmla="*/ 1115283 h 3006470"/>
                  <a:gd name="connsiteX561" fmla="*/ 1074397 w 6006665"/>
                  <a:gd name="connsiteY561" fmla="*/ 1141283 h 3006470"/>
                  <a:gd name="connsiteX562" fmla="*/ 979977 w 6006665"/>
                  <a:gd name="connsiteY562" fmla="*/ 1213496 h 3006470"/>
                  <a:gd name="connsiteX563" fmla="*/ 1012666 w 6006665"/>
                  <a:gd name="connsiteY563" fmla="*/ 1218657 h 3006470"/>
                  <a:gd name="connsiteX564" fmla="*/ 1038516 w 6006665"/>
                  <a:gd name="connsiteY564" fmla="*/ 1188499 h 3006470"/>
                  <a:gd name="connsiteX565" fmla="*/ 1050423 w 6006665"/>
                  <a:gd name="connsiteY565" fmla="*/ 1188499 h 3006470"/>
                  <a:gd name="connsiteX566" fmla="*/ 1108962 w 6006665"/>
                  <a:gd name="connsiteY566" fmla="*/ 1188499 h 3006470"/>
                  <a:gd name="connsiteX567" fmla="*/ 1161229 w 6006665"/>
                  <a:gd name="connsiteY567" fmla="*/ 1145322 h 3006470"/>
                  <a:gd name="connsiteX568" fmla="*/ 1165711 w 6006665"/>
                  <a:gd name="connsiteY568" fmla="*/ 1151456 h 3006470"/>
                  <a:gd name="connsiteX569" fmla="*/ 1160939 w 6006665"/>
                  <a:gd name="connsiteY569" fmla="*/ 1169715 h 3006470"/>
                  <a:gd name="connsiteX570" fmla="*/ 1210035 w 6006665"/>
                  <a:gd name="connsiteY570" fmla="*/ 1195815 h 3006470"/>
                  <a:gd name="connsiteX571" fmla="*/ 1247583 w 6006665"/>
                  <a:gd name="connsiteY571" fmla="*/ 1138505 h 3006470"/>
                  <a:gd name="connsiteX572" fmla="*/ 1211223 w 6006665"/>
                  <a:gd name="connsiteY572" fmla="*/ 1079421 h 3006470"/>
                  <a:gd name="connsiteX573" fmla="*/ 1227130 w 6006665"/>
                  <a:gd name="connsiteY573" fmla="*/ 1043061 h 3006470"/>
                  <a:gd name="connsiteX574" fmla="*/ 1237665 w 6006665"/>
                  <a:gd name="connsiteY574" fmla="*/ 1046199 h 3006470"/>
                  <a:gd name="connsiteX575" fmla="*/ 1251910 w 6006665"/>
                  <a:gd name="connsiteY575" fmla="*/ 1017311 h 3006470"/>
                  <a:gd name="connsiteX576" fmla="*/ 1345843 w 6006665"/>
                  <a:gd name="connsiteY576" fmla="*/ 1074876 h 3006470"/>
                  <a:gd name="connsiteX577" fmla="*/ 1400382 w 6006665"/>
                  <a:gd name="connsiteY577" fmla="*/ 1106690 h 3006470"/>
                  <a:gd name="connsiteX578" fmla="*/ 1519756 w 6006665"/>
                  <a:gd name="connsiteY578" fmla="*/ 1213274 h 3006470"/>
                  <a:gd name="connsiteX579" fmla="*/ 1543003 w 6006665"/>
                  <a:gd name="connsiteY579" fmla="*/ 1172592 h 3006470"/>
                  <a:gd name="connsiteX580" fmla="*/ 1506643 w 6006665"/>
                  <a:gd name="connsiteY580" fmla="*/ 1118052 h 3006470"/>
                  <a:gd name="connsiteX581" fmla="*/ 1506643 w 6006665"/>
                  <a:gd name="connsiteY581" fmla="*/ 1095328 h 3006470"/>
                  <a:gd name="connsiteX582" fmla="*/ 1463467 w 6006665"/>
                  <a:gd name="connsiteY582" fmla="*/ 1086238 h 3006470"/>
                  <a:gd name="connsiteX583" fmla="*/ 1472556 w 6006665"/>
                  <a:gd name="connsiteY583" fmla="*/ 1036244 h 3006470"/>
                  <a:gd name="connsiteX584" fmla="*/ 1452104 w 6006665"/>
                  <a:gd name="connsiteY584" fmla="*/ 949890 h 3006470"/>
                  <a:gd name="connsiteX585" fmla="*/ 1439230 w 6006665"/>
                  <a:gd name="connsiteY585" fmla="*/ 900656 h 3006470"/>
                  <a:gd name="connsiteX586" fmla="*/ 1496803 w 6006665"/>
                  <a:gd name="connsiteY586" fmla="*/ 806980 h 3006470"/>
                  <a:gd name="connsiteX587" fmla="*/ 1543003 w 6006665"/>
                  <a:gd name="connsiteY587" fmla="*/ 697647 h 3006470"/>
                  <a:gd name="connsiteX588" fmla="*/ 1570272 w 6006665"/>
                  <a:gd name="connsiteY588" fmla="*/ 677194 h 3006470"/>
                  <a:gd name="connsiteX589" fmla="*/ 1578688 w 6006665"/>
                  <a:gd name="connsiteY589" fmla="*/ 679813 h 3006470"/>
                  <a:gd name="connsiteX590" fmla="*/ 1620802 w 6006665"/>
                  <a:gd name="connsiteY590" fmla="*/ 660028 h 3006470"/>
                  <a:gd name="connsiteX591" fmla="*/ 1684440 w 6006665"/>
                  <a:gd name="connsiteY591" fmla="*/ 709009 h 3006470"/>
                  <a:gd name="connsiteX592" fmla="*/ 1688985 w 6006665"/>
                  <a:gd name="connsiteY592" fmla="*/ 779455 h 3006470"/>
                  <a:gd name="connsiteX593" fmla="*/ 1652625 w 6006665"/>
                  <a:gd name="connsiteY593" fmla="*/ 870354 h 3006470"/>
                  <a:gd name="connsiteX594" fmla="*/ 1679895 w 6006665"/>
                  <a:gd name="connsiteY594" fmla="*/ 908986 h 3006470"/>
                  <a:gd name="connsiteX595" fmla="*/ 1688985 w 6006665"/>
                  <a:gd name="connsiteY595" fmla="*/ 983977 h 3006470"/>
                  <a:gd name="connsiteX596" fmla="*/ 1679895 w 6006665"/>
                  <a:gd name="connsiteY596" fmla="*/ 1129415 h 3006470"/>
                  <a:gd name="connsiteX597" fmla="*/ 1723072 w 6006665"/>
                  <a:gd name="connsiteY597" fmla="*/ 1193044 h 3006470"/>
                  <a:gd name="connsiteX598" fmla="*/ 1704892 w 6006665"/>
                  <a:gd name="connsiteY598" fmla="*/ 1256673 h 3006470"/>
                  <a:gd name="connsiteX599" fmla="*/ 1636718 w 6006665"/>
                  <a:gd name="connsiteY599" fmla="*/ 1393021 h 3006470"/>
                  <a:gd name="connsiteX600" fmla="*/ 1662494 w 6006665"/>
                  <a:gd name="connsiteY600" fmla="*/ 1399465 h 3006470"/>
                  <a:gd name="connsiteX601" fmla="*/ 1677078 w 6006665"/>
                  <a:gd name="connsiteY601" fmla="*/ 1370296 h 3006470"/>
                  <a:gd name="connsiteX602" fmla="*/ 1720255 w 6006665"/>
                  <a:gd name="connsiteY602" fmla="*/ 1349844 h 3006470"/>
                  <a:gd name="connsiteX603" fmla="*/ 1731617 w 6006665"/>
                  <a:gd name="connsiteY603" fmla="*/ 1299850 h 3006470"/>
                  <a:gd name="connsiteX604" fmla="*/ 1758887 w 6006665"/>
                  <a:gd name="connsiteY604" fmla="*/ 1256673 h 3006470"/>
                  <a:gd name="connsiteX605" fmla="*/ 1760555 w 6006665"/>
                  <a:gd name="connsiteY605" fmla="*/ 1191490 h 3006470"/>
                  <a:gd name="connsiteX606" fmla="*/ 1758886 w 6006665"/>
                  <a:gd name="connsiteY606" fmla="*/ 1085173 h 3006470"/>
                  <a:gd name="connsiteX607" fmla="*/ 1923055 w 6006665"/>
                  <a:gd name="connsiteY607" fmla="*/ 1122597 h 3006470"/>
                  <a:gd name="connsiteX608" fmla="*/ 1887300 w 6006665"/>
                  <a:gd name="connsiteY608" fmla="*/ 1070329 h 3006470"/>
                  <a:gd name="connsiteX609" fmla="*/ 1785604 w 6006665"/>
                  <a:gd name="connsiteY609" fmla="*/ 1036860 h 3006470"/>
                  <a:gd name="connsiteX610" fmla="*/ 1736162 w 6006665"/>
                  <a:gd name="connsiteY610" fmla="*/ 961252 h 3006470"/>
                  <a:gd name="connsiteX611" fmla="*/ 1688440 w 6006665"/>
                  <a:gd name="connsiteY611" fmla="*/ 865809 h 3006470"/>
                  <a:gd name="connsiteX612" fmla="*/ 1752069 w 6006665"/>
                  <a:gd name="connsiteY612" fmla="*/ 788545 h 3006470"/>
                  <a:gd name="connsiteX613" fmla="*/ 1747524 w 6006665"/>
                  <a:gd name="connsiteY613" fmla="*/ 704464 h 3006470"/>
                  <a:gd name="connsiteX614" fmla="*/ 1763431 w 6006665"/>
                  <a:gd name="connsiteY614" fmla="*/ 697647 h 3006470"/>
                  <a:gd name="connsiteX615" fmla="*/ 1764877 w 6006665"/>
                  <a:gd name="connsiteY615" fmla="*/ 702130 h 3006470"/>
                  <a:gd name="connsiteX616" fmla="*/ 1775339 w 6006665"/>
                  <a:gd name="connsiteY616" fmla="*/ 697647 h 3006470"/>
                  <a:gd name="connsiteX617" fmla="*/ 1798063 w 6006665"/>
                  <a:gd name="connsiteY617" fmla="*/ 768093 h 3006470"/>
                  <a:gd name="connsiteX618" fmla="*/ 1791454 w 6006665"/>
                  <a:gd name="connsiteY618" fmla="*/ 815304 h 3006470"/>
                  <a:gd name="connsiteX619" fmla="*/ 1854330 w 6006665"/>
                  <a:gd name="connsiteY619" fmla="*/ 772638 h 3006470"/>
                  <a:gd name="connsiteX620" fmla="*/ 1931594 w 6006665"/>
                  <a:gd name="connsiteY620" fmla="*/ 763548 h 3006470"/>
                  <a:gd name="connsiteX621" fmla="*/ 1932772 w 6006665"/>
                  <a:gd name="connsiteY621" fmla="*/ 764810 h 3006470"/>
                  <a:gd name="connsiteX622" fmla="*/ 1949600 w 6006665"/>
                  <a:gd name="connsiteY622" fmla="*/ 800138 h 3006470"/>
                  <a:gd name="connsiteX623" fmla="*/ 2061788 w 6006665"/>
                  <a:gd name="connsiteY623" fmla="*/ 891155 h 3006470"/>
                  <a:gd name="connsiteX624" fmla="*/ 1987802 w 6006665"/>
                  <a:gd name="connsiteY624" fmla="*/ 736278 h 3006470"/>
                  <a:gd name="connsiteX625" fmla="*/ 1963408 w 6006665"/>
                  <a:gd name="connsiteY625" fmla="*/ 595386 h 3006470"/>
                  <a:gd name="connsiteX626" fmla="*/ 2027037 w 6006665"/>
                  <a:gd name="connsiteY626" fmla="*/ 574934 h 3006470"/>
                  <a:gd name="connsiteX627" fmla="*/ 2037269 w 6006665"/>
                  <a:gd name="connsiteY627" fmla="*/ 575472 h 3006470"/>
                  <a:gd name="connsiteX628" fmla="*/ 2038944 w 6006665"/>
                  <a:gd name="connsiteY628" fmla="*/ 574934 h 3006470"/>
                  <a:gd name="connsiteX629" fmla="*/ 2115414 w 6006665"/>
                  <a:gd name="connsiteY629" fmla="*/ 578958 h 3006470"/>
                  <a:gd name="connsiteX630" fmla="*/ 2167179 w 6006665"/>
                  <a:gd name="connsiteY630" fmla="*/ 554733 h 3006470"/>
                  <a:gd name="connsiteX631" fmla="*/ 2146473 w 6006665"/>
                  <a:gd name="connsiteY631" fmla="*/ 488832 h 3006470"/>
                  <a:gd name="connsiteX632" fmla="*/ 2169957 w 6006665"/>
                  <a:gd name="connsiteY632" fmla="*/ 449431 h 3006470"/>
                  <a:gd name="connsiteX633" fmla="*/ 2264632 w 6006665"/>
                  <a:gd name="connsiteY633" fmla="*/ 393389 h 3006470"/>
                  <a:gd name="connsiteX634" fmla="*/ 2317913 w 6006665"/>
                  <a:gd name="connsiteY634" fmla="*/ 322690 h 3006470"/>
                  <a:gd name="connsiteX635" fmla="*/ 2385841 w 6006665"/>
                  <a:gd name="connsiteY635" fmla="*/ 343134 h 3006470"/>
                  <a:gd name="connsiteX636" fmla="*/ 2429263 w 6006665"/>
                  <a:gd name="connsiteY636" fmla="*/ 263606 h 3006470"/>
                  <a:gd name="connsiteX637" fmla="*/ 2526979 w 6006665"/>
                  <a:gd name="connsiteY637" fmla="*/ 252244 h 3006470"/>
                  <a:gd name="connsiteX638" fmla="*/ 2528058 w 6006665"/>
                  <a:gd name="connsiteY638" fmla="*/ 253503 h 3006470"/>
                  <a:gd name="connsiteX639" fmla="*/ 2538886 w 6006665"/>
                  <a:gd name="connsiteY639" fmla="*/ 252244 h 3006470"/>
                  <a:gd name="connsiteX640" fmla="*/ 2560820 w 6006665"/>
                  <a:gd name="connsiteY640" fmla="*/ 277833 h 3006470"/>
                  <a:gd name="connsiteX641" fmla="*/ 2640602 w 6006665"/>
                  <a:gd name="connsiteY641" fmla="*/ 202249 h 3006470"/>
                  <a:gd name="connsiteX642" fmla="*/ 2652509 w 6006665"/>
                  <a:gd name="connsiteY642" fmla="*/ 202249 h 3006470"/>
                  <a:gd name="connsiteX643" fmla="*/ 2704231 w 6006665"/>
                  <a:gd name="connsiteY643" fmla="*/ 202249 h 3006470"/>
                  <a:gd name="connsiteX644" fmla="*/ 2715593 w 6006665"/>
                  <a:gd name="connsiteY64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673240 w 6006665"/>
                  <a:gd name="connsiteY88" fmla="*/ 1196668 h 3006470"/>
                  <a:gd name="connsiteX89" fmla="*/ 5720335 w 6006665"/>
                  <a:gd name="connsiteY89" fmla="*/ 1213496 h 3006470"/>
                  <a:gd name="connsiteX90" fmla="*/ 5777224 w 6006665"/>
                  <a:gd name="connsiteY90" fmla="*/ 1253118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58351 w 6006665"/>
                  <a:gd name="connsiteY96" fmla="*/ 1334771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66596 w 6006665"/>
                  <a:gd name="connsiteY123" fmla="*/ 1622304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15976 w 6006665"/>
                  <a:gd name="connsiteY130" fmla="*/ 1693062 h 3006470"/>
                  <a:gd name="connsiteX131" fmla="*/ 5486067 w 6006665"/>
                  <a:gd name="connsiteY131" fmla="*/ 1746304 h 3006470"/>
                  <a:gd name="connsiteX132" fmla="*/ 5436277 w 6006665"/>
                  <a:gd name="connsiteY132" fmla="*/ 1767977 h 3006470"/>
                  <a:gd name="connsiteX133" fmla="*/ 5397645 w 6006665"/>
                  <a:gd name="connsiteY133" fmla="*/ 1779340 h 3006470"/>
                  <a:gd name="connsiteX134" fmla="*/ 5388024 w 6006665"/>
                  <a:gd name="connsiteY134" fmla="*/ 1835433 h 3006470"/>
                  <a:gd name="connsiteX135" fmla="*/ 5351475 w 6006665"/>
                  <a:gd name="connsiteY135" fmla="*/ 1876568 h 3006470"/>
                  <a:gd name="connsiteX136" fmla="*/ 5290839 w 6006665"/>
                  <a:gd name="connsiteY136" fmla="*/ 1881600 h 3006470"/>
                  <a:gd name="connsiteX137" fmla="*/ 5274932 w 6006665"/>
                  <a:gd name="connsiteY137" fmla="*/ 1913415 h 3006470"/>
                  <a:gd name="connsiteX138" fmla="*/ 5267238 w 6006665"/>
                  <a:gd name="connsiteY138" fmla="*/ 1904988 h 3006470"/>
                  <a:gd name="connsiteX139" fmla="*/ 5263025 w 6006665"/>
                  <a:gd name="connsiteY139" fmla="*/ 1913415 h 3006470"/>
                  <a:gd name="connsiteX140" fmla="*/ 5219538 w 6006665"/>
                  <a:gd name="connsiteY140" fmla="*/ 1865787 h 3006470"/>
                  <a:gd name="connsiteX141" fmla="*/ 5174112 w 6006665"/>
                  <a:gd name="connsiteY141" fmla="*/ 1877028 h 3006470"/>
                  <a:gd name="connsiteX142" fmla="*/ 5129494 w 6006665"/>
                  <a:gd name="connsiteY142" fmla="*/ 1920232 h 3006470"/>
                  <a:gd name="connsiteX143" fmla="*/ 5126389 w 6006665"/>
                  <a:gd name="connsiteY143" fmla="*/ 1914910 h 3006470"/>
                  <a:gd name="connsiteX144" fmla="*/ 5154177 w 6006665"/>
                  <a:gd name="connsiteY144" fmla="*/ 1920232 h 3006470"/>
                  <a:gd name="connsiteX145" fmla="*/ 5105544 w 6006665"/>
                  <a:gd name="connsiteY145" fmla="*/ 1899586 h 3006470"/>
                  <a:gd name="connsiteX146" fmla="*/ 5074955 w 6006665"/>
                  <a:gd name="connsiteY146" fmla="*/ 1924777 h 3006470"/>
                  <a:gd name="connsiteX147" fmla="*/ 5065718 w 6006665"/>
                  <a:gd name="connsiteY147" fmla="*/ 1922578 h 3006470"/>
                  <a:gd name="connsiteX148" fmla="*/ 5063048 w 6006665"/>
                  <a:gd name="connsiteY148" fmla="*/ 1924777 h 3006470"/>
                  <a:gd name="connsiteX149" fmla="*/ 5026594 w 6006665"/>
                  <a:gd name="connsiteY149" fmla="*/ 1916098 h 3006470"/>
                  <a:gd name="connsiteX150" fmla="*/ 5015871 w 6006665"/>
                  <a:gd name="connsiteY150" fmla="*/ 1961137 h 3006470"/>
                  <a:gd name="connsiteX151" fmla="*/ 5022591 w 6006665"/>
                  <a:gd name="connsiteY151" fmla="*/ 1989925 h 3006470"/>
                  <a:gd name="connsiteX152" fmla="*/ 5011557 w 6006665"/>
                  <a:gd name="connsiteY152" fmla="*/ 2020939 h 3006470"/>
                  <a:gd name="connsiteX153" fmla="*/ 4974967 w 6006665"/>
                  <a:gd name="connsiteY153" fmla="*/ 2058853 h 3006470"/>
                  <a:gd name="connsiteX154" fmla="*/ 5015871 w 6006665"/>
                  <a:gd name="connsiteY154" fmla="*/ 2074760 h 3006470"/>
                  <a:gd name="connsiteX155" fmla="*/ 4995851 w 6006665"/>
                  <a:gd name="connsiteY155" fmla="*/ 2123620 h 3006470"/>
                  <a:gd name="connsiteX156" fmla="*/ 5011326 w 6006665"/>
                  <a:gd name="connsiteY156" fmla="*/ 2172476 h 3006470"/>
                  <a:gd name="connsiteX157" fmla="*/ 4999419 w 6006665"/>
                  <a:gd name="connsiteY157" fmla="*/ 2172476 h 3006470"/>
                  <a:gd name="connsiteX158" fmla="*/ 4974967 w 6006665"/>
                  <a:gd name="connsiteY158" fmla="*/ 2172476 h 3006470"/>
                  <a:gd name="connsiteX159" fmla="*/ 4963605 w 6006665"/>
                  <a:gd name="connsiteY159" fmla="*/ 2224742 h 3006470"/>
                  <a:gd name="connsiteX160" fmla="*/ 4974967 w 6006665"/>
                  <a:gd name="connsiteY160" fmla="*/ 2252012 h 3006470"/>
                  <a:gd name="connsiteX161" fmla="*/ 4936431 w 6006665"/>
                  <a:gd name="connsiteY161" fmla="*/ 2257317 h 3006470"/>
                  <a:gd name="connsiteX162" fmla="*/ 4909065 w 6006665"/>
                  <a:gd name="connsiteY162" fmla="*/ 2286099 h 3006470"/>
                  <a:gd name="connsiteX163" fmla="*/ 4888894 w 6006665"/>
                  <a:gd name="connsiteY163" fmla="*/ 2325649 h 3006470"/>
                  <a:gd name="connsiteX164" fmla="*/ 4897703 w 6006665"/>
                  <a:gd name="connsiteY164" fmla="*/ 2354273 h 3006470"/>
                  <a:gd name="connsiteX165" fmla="*/ 4871068 w 6006665"/>
                  <a:gd name="connsiteY165" fmla="*/ 2349418 h 3006470"/>
                  <a:gd name="connsiteX166" fmla="*/ 4845437 w 6006665"/>
                  <a:gd name="connsiteY166" fmla="*/ 2370180 h 3006470"/>
                  <a:gd name="connsiteX167" fmla="*/ 4832445 w 6006665"/>
                  <a:gd name="connsiteY167" fmla="*/ 2399924 h 3006470"/>
                  <a:gd name="connsiteX168" fmla="*/ 4834074 w 6006665"/>
                  <a:gd name="connsiteY168" fmla="*/ 2429264 h 3006470"/>
                  <a:gd name="connsiteX169" fmla="*/ 4799765 w 6006665"/>
                  <a:gd name="connsiteY169" fmla="*/ 2441518 h 3006470"/>
                  <a:gd name="connsiteX170" fmla="*/ 4779535 w 6006665"/>
                  <a:gd name="connsiteY170" fmla="*/ 2488348 h 3006470"/>
                  <a:gd name="connsiteX171" fmla="*/ 4777225 w 6006665"/>
                  <a:gd name="connsiteY171" fmla="*/ 2477952 h 3006470"/>
                  <a:gd name="connsiteX172" fmla="*/ 4767628 w 6006665"/>
                  <a:gd name="connsiteY172" fmla="*/ 2488348 h 3006470"/>
                  <a:gd name="connsiteX173" fmla="*/ 4758538 w 6006665"/>
                  <a:gd name="connsiteY173" fmla="*/ 2447444 h 3006470"/>
                  <a:gd name="connsiteX174" fmla="*/ 4722519 w 6006665"/>
                  <a:gd name="connsiteY174" fmla="*/ 2405867 h 3006470"/>
                  <a:gd name="connsiteX175" fmla="*/ 4699942 w 6006665"/>
                  <a:gd name="connsiteY175" fmla="*/ 2348893 h 3006470"/>
                  <a:gd name="connsiteX176" fmla="*/ 4695779 w 6006665"/>
                  <a:gd name="connsiteY176" fmla="*/ 2287026 h 3006470"/>
                  <a:gd name="connsiteX177" fmla="*/ 4715361 w 6006665"/>
                  <a:gd name="connsiteY177" fmla="*/ 2220198 h 3006470"/>
                  <a:gd name="connsiteX178" fmla="*/ 4767709 w 6006665"/>
                  <a:gd name="connsiteY178" fmla="*/ 2171157 h 3006470"/>
                  <a:gd name="connsiteX179" fmla="*/ 4735813 w 6006665"/>
                  <a:gd name="connsiteY179" fmla="*/ 2129299 h 3006470"/>
                  <a:gd name="connsiteX180" fmla="*/ 4767628 w 6006665"/>
                  <a:gd name="connsiteY180" fmla="*/ 2086122 h 3006470"/>
                  <a:gd name="connsiteX181" fmla="*/ 4767628 w 6006665"/>
                  <a:gd name="connsiteY181" fmla="*/ 2058853 h 3006470"/>
                  <a:gd name="connsiteX182" fmla="*/ 4826712 w 6006665"/>
                  <a:gd name="connsiteY182" fmla="*/ 2042945 h 3006470"/>
                  <a:gd name="connsiteX183" fmla="*/ 4892613 w 6006665"/>
                  <a:gd name="connsiteY183" fmla="*/ 1952047 h 3006470"/>
                  <a:gd name="connsiteX184" fmla="*/ 4956243 w 6006665"/>
                  <a:gd name="connsiteY184" fmla="*/ 1877056 h 3006470"/>
                  <a:gd name="connsiteX185" fmla="*/ 5022143 w 6006665"/>
                  <a:gd name="connsiteY185" fmla="*/ 1817971 h 3006470"/>
                  <a:gd name="connsiteX186" fmla="*/ 5037446 w 6006665"/>
                  <a:gd name="connsiteY186" fmla="*/ 1743333 h 3006470"/>
                  <a:gd name="connsiteX187" fmla="*/ 5064184 w 6006665"/>
                  <a:gd name="connsiteY187" fmla="*/ 1731449 h 3006470"/>
                  <a:gd name="connsiteX188" fmla="*/ 5046694 w 6006665"/>
                  <a:gd name="connsiteY188" fmla="*/ 1710844 h 3006470"/>
                  <a:gd name="connsiteX189" fmla="*/ 5015871 w 6006665"/>
                  <a:gd name="connsiteY189" fmla="*/ 1715711 h 3006470"/>
                  <a:gd name="connsiteX190" fmla="*/ 4995419 w 6006665"/>
                  <a:gd name="connsiteY190" fmla="*/ 1779340 h 3006470"/>
                  <a:gd name="connsiteX191" fmla="*/ 4904521 w 6006665"/>
                  <a:gd name="connsiteY191" fmla="*/ 1865693 h 3006470"/>
                  <a:gd name="connsiteX192" fmla="*/ 4901708 w 6006665"/>
                  <a:gd name="connsiteY192" fmla="*/ 1857053 h 3006470"/>
                  <a:gd name="connsiteX193" fmla="*/ 4892613 w 6006665"/>
                  <a:gd name="connsiteY193" fmla="*/ 1865693 h 3006470"/>
                  <a:gd name="connsiteX194" fmla="*/ 4871068 w 6006665"/>
                  <a:gd name="connsiteY194" fmla="*/ 1850290 h 3006470"/>
                  <a:gd name="connsiteX195" fmla="*/ 4885925 w 6006665"/>
                  <a:gd name="connsiteY195" fmla="*/ 1808695 h 3006470"/>
                  <a:gd name="connsiteX196" fmla="*/ 4861835 w 6006665"/>
                  <a:gd name="connsiteY196" fmla="*/ 1771159 h 3006470"/>
                  <a:gd name="connsiteX197" fmla="*/ 4814619 w 6006665"/>
                  <a:gd name="connsiteY197" fmla="*/ 1767101 h 3006470"/>
                  <a:gd name="connsiteX198" fmla="*/ 4779535 w 6006665"/>
                  <a:gd name="connsiteY198" fmla="*/ 1795247 h 3006470"/>
                  <a:gd name="connsiteX199" fmla="*/ 4764113 w 6006665"/>
                  <a:gd name="connsiteY199" fmla="*/ 1832464 h 3006470"/>
                  <a:gd name="connsiteX200" fmla="*/ 4725490 w 6006665"/>
                  <a:gd name="connsiteY200" fmla="*/ 1850290 h 3006470"/>
                  <a:gd name="connsiteX201" fmla="*/ 4689838 w 6006665"/>
                  <a:gd name="connsiteY201" fmla="*/ 1882970 h 3006470"/>
                  <a:gd name="connsiteX202" fmla="*/ 4684091 w 6006665"/>
                  <a:gd name="connsiteY202" fmla="*/ 1920232 h 3006470"/>
                  <a:gd name="connsiteX203" fmla="*/ 4715906 w 6006665"/>
                  <a:gd name="connsiteY203" fmla="*/ 1967954 h 3006470"/>
                  <a:gd name="connsiteX204" fmla="*/ 4680924 w 6006665"/>
                  <a:gd name="connsiteY204" fmla="*/ 1983985 h 3006470"/>
                  <a:gd name="connsiteX205" fmla="*/ 4633398 w 6006665"/>
                  <a:gd name="connsiteY205" fmla="*/ 1971978 h 3006470"/>
                  <a:gd name="connsiteX206" fmla="*/ 4600707 w 6006665"/>
                  <a:gd name="connsiteY206" fmla="*/ 1989925 h 3006470"/>
                  <a:gd name="connsiteX207" fmla="*/ 4577285 w 6006665"/>
                  <a:gd name="connsiteY207" fmla="*/ 1988406 h 3006470"/>
                  <a:gd name="connsiteX208" fmla="*/ 4577373 w 6006665"/>
                  <a:gd name="connsiteY208" fmla="*/ 1987484 h 3006470"/>
                  <a:gd name="connsiteX209" fmla="*/ 4565379 w 6006665"/>
                  <a:gd name="connsiteY209" fmla="*/ 1988406 h 3006470"/>
                  <a:gd name="connsiteX210" fmla="*/ 4569923 w 6006665"/>
                  <a:gd name="connsiteY210" fmla="*/ 1940685 h 3006470"/>
                  <a:gd name="connsiteX211" fmla="*/ 4520081 w 6006665"/>
                  <a:gd name="connsiteY211" fmla="*/ 1931099 h 3006470"/>
                  <a:gd name="connsiteX212" fmla="*/ 4475025 w 6006665"/>
                  <a:gd name="connsiteY212" fmla="*/ 1961137 h 3006470"/>
                  <a:gd name="connsiteX213" fmla="*/ 4464394 w 6006665"/>
                  <a:gd name="connsiteY213" fmla="*/ 1960286 h 3006470"/>
                  <a:gd name="connsiteX214" fmla="*/ 4463118 w 6006665"/>
                  <a:gd name="connsiteY214" fmla="*/ 1961137 h 3006470"/>
                  <a:gd name="connsiteX215" fmla="*/ 4422448 w 6006665"/>
                  <a:gd name="connsiteY215" fmla="*/ 1927536 h 3006470"/>
                  <a:gd name="connsiteX216" fmla="*/ 4350624 w 6006665"/>
                  <a:gd name="connsiteY216" fmla="*/ 1917022 h 3006470"/>
                  <a:gd name="connsiteX217" fmla="*/ 4306579 w 6006665"/>
                  <a:gd name="connsiteY217" fmla="*/ 1945362 h 3006470"/>
                  <a:gd name="connsiteX218" fmla="*/ 4282811 w 6006665"/>
                  <a:gd name="connsiteY218" fmla="*/ 1972100 h 3006470"/>
                  <a:gd name="connsiteX219" fmla="*/ 4237290 w 6006665"/>
                  <a:gd name="connsiteY219" fmla="*/ 1993297 h 3006470"/>
                  <a:gd name="connsiteX220" fmla="*/ 4211507 w 6006665"/>
                  <a:gd name="connsiteY220" fmla="*/ 2046374 h 3006470"/>
                  <a:gd name="connsiteX221" fmla="*/ 4161046 w 6006665"/>
                  <a:gd name="connsiteY221" fmla="*/ 2105661 h 3006470"/>
                  <a:gd name="connsiteX222" fmla="*/ 4077810 w 6006665"/>
                  <a:gd name="connsiteY222" fmla="*/ 2144418 h 3006470"/>
                  <a:gd name="connsiteX223" fmla="*/ 4039187 w 6006665"/>
                  <a:gd name="connsiteY223" fmla="*/ 2203838 h 3006470"/>
                  <a:gd name="connsiteX224" fmla="*/ 3993086 w 6006665"/>
                  <a:gd name="connsiteY224" fmla="*/ 2224750 h 3006470"/>
                  <a:gd name="connsiteX225" fmla="*/ 3993215 w 6006665"/>
                  <a:gd name="connsiteY225" fmla="*/ 2264821 h 3006470"/>
                  <a:gd name="connsiteX226" fmla="*/ 4038712 w 6006665"/>
                  <a:gd name="connsiteY226" fmla="*/ 2267919 h 3006470"/>
                  <a:gd name="connsiteX227" fmla="*/ 4059164 w 6006665"/>
                  <a:gd name="connsiteY227" fmla="*/ 2311096 h 3006470"/>
                  <a:gd name="connsiteX228" fmla="*/ 4087782 w 6006665"/>
                  <a:gd name="connsiteY228" fmla="*/ 2319513 h 3006470"/>
                  <a:gd name="connsiteX229" fmla="*/ 4106341 w 6006665"/>
                  <a:gd name="connsiteY229" fmla="*/ 2290644 h 3006470"/>
                  <a:gd name="connsiteX230" fmla="*/ 4117411 w 6006665"/>
                  <a:gd name="connsiteY230" fmla="*/ 2291946 h 3006470"/>
                  <a:gd name="connsiteX231" fmla="*/ 4118248 w 6006665"/>
                  <a:gd name="connsiteY231" fmla="*/ 2290644 h 3006470"/>
                  <a:gd name="connsiteX232" fmla="*/ 4156880 w 6006665"/>
                  <a:gd name="connsiteY232" fmla="*/ 2295189 h 3006470"/>
                  <a:gd name="connsiteX233" fmla="*/ 4211419 w 6006665"/>
                  <a:gd name="connsiteY233" fmla="*/ 2365635 h 3006470"/>
                  <a:gd name="connsiteX234" fmla="*/ 4215964 w 6006665"/>
                  <a:gd name="connsiteY234" fmla="*/ 2413357 h 3006470"/>
                  <a:gd name="connsiteX235" fmla="*/ 4184149 w 6006665"/>
                  <a:gd name="connsiteY235" fmla="*/ 2472441 h 3006470"/>
                  <a:gd name="connsiteX236" fmla="*/ 4220019 w 6006665"/>
                  <a:gd name="connsiteY236" fmla="*/ 2567281 h 3006470"/>
                  <a:gd name="connsiteX237" fmla="*/ 4161425 w 6006665"/>
                  <a:gd name="connsiteY237" fmla="*/ 2629241 h 3006470"/>
                  <a:gd name="connsiteX238" fmla="*/ 4133552 w 6006665"/>
                  <a:gd name="connsiteY238" fmla="*/ 2708778 h 3006470"/>
                  <a:gd name="connsiteX239" fmla="*/ 4097796 w 6006665"/>
                  <a:gd name="connsiteY239" fmla="*/ 2747409 h 3006470"/>
                  <a:gd name="connsiteX240" fmla="*/ 4043257 w 6006665"/>
                  <a:gd name="connsiteY240" fmla="*/ 2806493 h 3006470"/>
                  <a:gd name="connsiteX241" fmla="*/ 3995535 w 6006665"/>
                  <a:gd name="connsiteY241" fmla="*/ 2865577 h 3006470"/>
                  <a:gd name="connsiteX242" fmla="*/ 3975083 w 6006665"/>
                  <a:gd name="connsiteY242" fmla="*/ 2897392 h 3006470"/>
                  <a:gd name="connsiteX243" fmla="*/ 3925089 w 6006665"/>
                  <a:gd name="connsiteY243" fmla="*/ 2924661 h 3006470"/>
                  <a:gd name="connsiteX244" fmla="*/ 3913182 w 6006665"/>
                  <a:gd name="connsiteY244" fmla="*/ 2924661 h 3006470"/>
                  <a:gd name="connsiteX245" fmla="*/ 3904637 w 6006665"/>
                  <a:gd name="connsiteY245" fmla="*/ 2924661 h 3006470"/>
                  <a:gd name="connsiteX246" fmla="*/ 3892729 w 6006665"/>
                  <a:gd name="connsiteY246" fmla="*/ 2924661 h 3006470"/>
                  <a:gd name="connsiteX247" fmla="*/ 3871063 w 6006665"/>
                  <a:gd name="connsiteY247" fmla="*/ 2908412 h 3006470"/>
                  <a:gd name="connsiteX248" fmla="*/ 3829645 w 6006665"/>
                  <a:gd name="connsiteY248" fmla="*/ 2936024 h 3006470"/>
                  <a:gd name="connsiteX249" fmla="*/ 3822828 w 6006665"/>
                  <a:gd name="connsiteY249" fmla="*/ 2956476 h 3006470"/>
                  <a:gd name="connsiteX250" fmla="*/ 3818283 w 6006665"/>
                  <a:gd name="connsiteY250" fmla="*/ 2947386 h 3006470"/>
                  <a:gd name="connsiteX251" fmla="*/ 3818283 w 6006665"/>
                  <a:gd name="connsiteY251" fmla="*/ 2935660 h 3006470"/>
                  <a:gd name="connsiteX252" fmla="*/ 3817738 w 6006665"/>
                  <a:gd name="connsiteY252" fmla="*/ 2936024 h 3006470"/>
                  <a:gd name="connsiteX253" fmla="*/ 3810921 w 6006665"/>
                  <a:gd name="connsiteY253" fmla="*/ 2956476 h 3006470"/>
                  <a:gd name="connsiteX254" fmla="*/ 3806376 w 6006665"/>
                  <a:gd name="connsiteY254" fmla="*/ 2947386 h 3006470"/>
                  <a:gd name="connsiteX255" fmla="*/ 3806376 w 6006665"/>
                  <a:gd name="connsiteY255" fmla="*/ 2920116 h 3006470"/>
                  <a:gd name="connsiteX256" fmla="*/ 3818283 w 6006665"/>
                  <a:gd name="connsiteY256" fmla="*/ 2920116 h 3006470"/>
                  <a:gd name="connsiteX257" fmla="*/ 3826828 w 6006665"/>
                  <a:gd name="connsiteY257" fmla="*/ 2920116 h 3006470"/>
                  <a:gd name="connsiteX258" fmla="*/ 3833645 w 6006665"/>
                  <a:gd name="connsiteY258" fmla="*/ 2861032 h 3006470"/>
                  <a:gd name="connsiteX259" fmla="*/ 3822283 w 6006665"/>
                  <a:gd name="connsiteY259" fmla="*/ 2817856 h 3006470"/>
                  <a:gd name="connsiteX260" fmla="*/ 3849553 w 6006665"/>
                  <a:gd name="connsiteY260" fmla="*/ 2795131 h 3006470"/>
                  <a:gd name="connsiteX261" fmla="*/ 3858814 w 6006665"/>
                  <a:gd name="connsiteY261" fmla="*/ 2797336 h 3006470"/>
                  <a:gd name="connsiteX262" fmla="*/ 3861460 w 6006665"/>
                  <a:gd name="connsiteY262" fmla="*/ 2795131 h 3006470"/>
                  <a:gd name="connsiteX263" fmla="*/ 3898487 w 6006665"/>
                  <a:gd name="connsiteY263" fmla="*/ 2803947 h 3006470"/>
                  <a:gd name="connsiteX264" fmla="*/ 3919999 w 6006665"/>
                  <a:gd name="connsiteY264" fmla="*/ 2758772 h 3006470"/>
                  <a:gd name="connsiteX265" fmla="*/ 3935906 w 6006665"/>
                  <a:gd name="connsiteY265" fmla="*/ 2699687 h 3006470"/>
                  <a:gd name="connsiteX266" fmla="*/ 3947269 w 6006665"/>
                  <a:gd name="connsiteY266" fmla="*/ 2676963 h 3006470"/>
                  <a:gd name="connsiteX267" fmla="*/ 3966292 w 6006665"/>
                  <a:gd name="connsiteY267" fmla="*/ 2632575 h 3006470"/>
                  <a:gd name="connsiteX268" fmla="*/ 3915999 w 6006665"/>
                  <a:gd name="connsiteY268" fmla="*/ 2645148 h 3006470"/>
                  <a:gd name="connsiteX269" fmla="*/ 3888729 w 6006665"/>
                  <a:gd name="connsiteY269" fmla="*/ 2667873 h 3006470"/>
                  <a:gd name="connsiteX270" fmla="*/ 3876822 w 6006665"/>
                  <a:gd name="connsiteY270" fmla="*/ 2667873 h 3006470"/>
                  <a:gd name="connsiteX271" fmla="*/ 3829645 w 6006665"/>
                  <a:gd name="connsiteY271" fmla="*/ 2667873 h 3006470"/>
                  <a:gd name="connsiteX272" fmla="*/ 3817738 w 6006665"/>
                  <a:gd name="connsiteY272" fmla="*/ 2667873 h 3006470"/>
                  <a:gd name="connsiteX273" fmla="*/ 3801831 w 6006665"/>
                  <a:gd name="connsiteY273" fmla="*/ 2613334 h 3006470"/>
                  <a:gd name="connsiteX274" fmla="*/ 3758654 w 6006665"/>
                  <a:gd name="connsiteY274" fmla="*/ 2574702 h 3006470"/>
                  <a:gd name="connsiteX275" fmla="*/ 3692753 w 6006665"/>
                  <a:gd name="connsiteY275" fmla="*/ 2558795 h 3006470"/>
                  <a:gd name="connsiteX276" fmla="*/ 3683663 w 6006665"/>
                  <a:gd name="connsiteY276" fmla="*/ 2499711 h 3006470"/>
                  <a:gd name="connsiteX277" fmla="*/ 3672301 w 6006665"/>
                  <a:gd name="connsiteY277" fmla="*/ 2467896 h 3006470"/>
                  <a:gd name="connsiteX278" fmla="*/ 3656393 w 6006665"/>
                  <a:gd name="connsiteY278" fmla="*/ 2440627 h 3006470"/>
                  <a:gd name="connsiteX279" fmla="*/ 3633669 w 6006665"/>
                  <a:gd name="connsiteY279" fmla="*/ 2381542 h 3006470"/>
                  <a:gd name="connsiteX280" fmla="*/ 3601854 w 6006665"/>
                  <a:gd name="connsiteY280" fmla="*/ 2361090 h 3006470"/>
                  <a:gd name="connsiteX281" fmla="*/ 3545995 w 6006665"/>
                  <a:gd name="connsiteY281" fmla="*/ 2339606 h 3006470"/>
                  <a:gd name="connsiteX282" fmla="*/ 3506955 w 6006665"/>
                  <a:gd name="connsiteY282" fmla="*/ 2345183 h 3006470"/>
                  <a:gd name="connsiteX283" fmla="*/ 3463779 w 6006665"/>
                  <a:gd name="connsiteY283" fmla="*/ 2354273 h 3006470"/>
                  <a:gd name="connsiteX284" fmla="*/ 3431964 w 6006665"/>
                  <a:gd name="connsiteY284" fmla="*/ 2381542 h 3006470"/>
                  <a:gd name="connsiteX285" fmla="*/ 3452416 w 6006665"/>
                  <a:gd name="connsiteY285" fmla="*/ 2397450 h 3006470"/>
                  <a:gd name="connsiteX286" fmla="*/ 3452416 w 6006665"/>
                  <a:gd name="connsiteY286" fmla="*/ 2429264 h 3006470"/>
                  <a:gd name="connsiteX287" fmla="*/ 3431964 w 6006665"/>
                  <a:gd name="connsiteY287" fmla="*/ 2451989 h 3006470"/>
                  <a:gd name="connsiteX288" fmla="*/ 3400150 w 6006665"/>
                  <a:gd name="connsiteY288" fmla="*/ 2511073 h 3006470"/>
                  <a:gd name="connsiteX289" fmla="*/ 3400150 w 6006665"/>
                  <a:gd name="connsiteY289" fmla="*/ 2538343 h 3006470"/>
                  <a:gd name="connsiteX290" fmla="*/ 3350155 w 6006665"/>
                  <a:gd name="connsiteY290" fmla="*/ 2570157 h 3006470"/>
                  <a:gd name="connsiteX291" fmla="*/ 3342342 w 6006665"/>
                  <a:gd name="connsiteY291" fmla="*/ 2567553 h 3006470"/>
                  <a:gd name="connsiteX292" fmla="*/ 3338249 w 6006665"/>
                  <a:gd name="connsiteY292" fmla="*/ 2570157 h 3006470"/>
                  <a:gd name="connsiteX293" fmla="*/ 3290527 w 6006665"/>
                  <a:gd name="connsiteY293" fmla="*/ 2554250 h 3006470"/>
                  <a:gd name="connsiteX294" fmla="*/ 3259257 w 6006665"/>
                  <a:gd name="connsiteY294" fmla="*/ 2554250 h 3006470"/>
                  <a:gd name="connsiteX295" fmla="*/ 3247350 w 6006665"/>
                  <a:gd name="connsiteY295" fmla="*/ 2554250 h 3006470"/>
                  <a:gd name="connsiteX296" fmla="*/ 3231443 w 6006665"/>
                  <a:gd name="connsiteY296" fmla="*/ 2538343 h 3006470"/>
                  <a:gd name="connsiteX297" fmla="*/ 3213271 w 6006665"/>
                  <a:gd name="connsiteY297" fmla="*/ 2533799 h 3006470"/>
                  <a:gd name="connsiteX298" fmla="*/ 3168359 w 6006665"/>
                  <a:gd name="connsiteY298" fmla="*/ 2570157 h 3006470"/>
                  <a:gd name="connsiteX299" fmla="*/ 3120637 w 6006665"/>
                  <a:gd name="connsiteY299" fmla="*/ 2581519 h 3006470"/>
                  <a:gd name="connsiteX300" fmla="*/ 3082005 w 6006665"/>
                  <a:gd name="connsiteY300" fmla="*/ 2597427 h 3006470"/>
                  <a:gd name="connsiteX301" fmla="*/ 3074460 w 6006665"/>
                  <a:gd name="connsiteY301" fmla="*/ 2595630 h 3006470"/>
                  <a:gd name="connsiteX302" fmla="*/ 3070098 w 6006665"/>
                  <a:gd name="connsiteY302" fmla="*/ 2597427 h 3006470"/>
                  <a:gd name="connsiteX303" fmla="*/ 3022376 w 6006665"/>
                  <a:gd name="connsiteY303" fmla="*/ 2586064 h 3006470"/>
                  <a:gd name="connsiteX304" fmla="*/ 3000196 w 6006665"/>
                  <a:gd name="connsiteY304" fmla="*/ 2586064 h 3006470"/>
                  <a:gd name="connsiteX305" fmla="*/ 2988289 w 6006665"/>
                  <a:gd name="connsiteY305" fmla="*/ 2586064 h 3006470"/>
                  <a:gd name="connsiteX306" fmla="*/ 2967837 w 6006665"/>
                  <a:gd name="connsiteY306" fmla="*/ 2554250 h 3006470"/>
                  <a:gd name="connsiteX307" fmla="*/ 2929205 w 6006665"/>
                  <a:gd name="connsiteY307" fmla="*/ 2526980 h 3006470"/>
                  <a:gd name="connsiteX308" fmla="*/ 2902153 w 6006665"/>
                  <a:gd name="connsiteY308" fmla="*/ 2523116 h 3006470"/>
                  <a:gd name="connsiteX309" fmla="*/ 2861576 w 6006665"/>
                  <a:gd name="connsiteY309" fmla="*/ 2526980 h 3006470"/>
                  <a:gd name="connsiteX310" fmla="*/ 2822944 w 6006665"/>
                  <a:gd name="connsiteY310" fmla="*/ 2538343 h 3006470"/>
                  <a:gd name="connsiteX311" fmla="*/ 2818139 w 6006665"/>
                  <a:gd name="connsiteY311" fmla="*/ 2536254 h 3006470"/>
                  <a:gd name="connsiteX312" fmla="*/ 2811037 w 6006665"/>
                  <a:gd name="connsiteY312" fmla="*/ 2538343 h 3006470"/>
                  <a:gd name="connsiteX313" fmla="*/ 2758770 w 6006665"/>
                  <a:gd name="connsiteY313" fmla="*/ 2515618 h 3006470"/>
                  <a:gd name="connsiteX314" fmla="*/ 2751953 w 6006665"/>
                  <a:gd name="connsiteY314" fmla="*/ 2472441 h 3006470"/>
                  <a:gd name="connsiteX315" fmla="*/ 2708776 w 6006665"/>
                  <a:gd name="connsiteY315" fmla="*/ 2456534 h 3006470"/>
                  <a:gd name="connsiteX316" fmla="*/ 2676962 w 6006665"/>
                  <a:gd name="connsiteY316" fmla="*/ 2451989 h 3006470"/>
                  <a:gd name="connsiteX317" fmla="*/ 2642534 w 6006665"/>
                  <a:gd name="connsiteY317" fmla="*/ 2430245 h 3006470"/>
                  <a:gd name="connsiteX318" fmla="*/ 2609333 w 6006665"/>
                  <a:gd name="connsiteY318" fmla="*/ 2488348 h 3006470"/>
                  <a:gd name="connsiteX319" fmla="*/ 2625240 w 6006665"/>
                  <a:gd name="connsiteY319" fmla="*/ 2522435 h 3006470"/>
                  <a:gd name="connsiteX320" fmla="*/ 2586608 w 6006665"/>
                  <a:gd name="connsiteY320" fmla="*/ 2558795 h 3006470"/>
                  <a:gd name="connsiteX321" fmla="*/ 2577105 w 6006665"/>
                  <a:gd name="connsiteY321" fmla="*/ 2556532 h 3006470"/>
                  <a:gd name="connsiteX322" fmla="*/ 2574701 w 6006665"/>
                  <a:gd name="connsiteY322" fmla="*/ 2558795 h 3006470"/>
                  <a:gd name="connsiteX323" fmla="*/ 2526979 w 6006665"/>
                  <a:gd name="connsiteY323" fmla="*/ 2547432 h 3006470"/>
                  <a:gd name="connsiteX324" fmla="*/ 2490620 w 6006665"/>
                  <a:gd name="connsiteY324" fmla="*/ 2542887 h 3006470"/>
                  <a:gd name="connsiteX325" fmla="*/ 2463350 w 6006665"/>
                  <a:gd name="connsiteY325" fmla="*/ 2515618 h 3006470"/>
                  <a:gd name="connsiteX326" fmla="*/ 2436625 w 6006665"/>
                  <a:gd name="connsiteY326" fmla="*/ 2515618 h 3006470"/>
                  <a:gd name="connsiteX327" fmla="*/ 2424718 w 6006665"/>
                  <a:gd name="connsiteY327" fmla="*/ 2515618 h 3006470"/>
                  <a:gd name="connsiteX328" fmla="*/ 2398858 w 6006665"/>
                  <a:gd name="connsiteY328" fmla="*/ 2502687 h 3006470"/>
                  <a:gd name="connsiteX329" fmla="*/ 2350272 w 6006665"/>
                  <a:gd name="connsiteY329" fmla="*/ 2526980 h 3006470"/>
                  <a:gd name="connsiteX330" fmla="*/ 2282098 w 6006665"/>
                  <a:gd name="connsiteY330" fmla="*/ 2574702 h 3006470"/>
                  <a:gd name="connsiteX331" fmla="*/ 2238921 w 6006665"/>
                  <a:gd name="connsiteY331" fmla="*/ 2586064 h 3006470"/>
                  <a:gd name="connsiteX332" fmla="*/ 2227559 w 6006665"/>
                  <a:gd name="connsiteY332" fmla="*/ 2590609 h 3006470"/>
                  <a:gd name="connsiteX333" fmla="*/ 2225178 w 6006665"/>
                  <a:gd name="connsiteY333" fmla="*/ 2586799 h 3006470"/>
                  <a:gd name="connsiteX334" fmla="*/ 2215652 w 6006665"/>
                  <a:gd name="connsiteY334" fmla="*/ 2590609 h 3006470"/>
                  <a:gd name="connsiteX335" fmla="*/ 2193596 w 6006665"/>
                  <a:gd name="connsiteY335" fmla="*/ 2555320 h 3006470"/>
                  <a:gd name="connsiteX336" fmla="*/ 2157112 w 6006665"/>
                  <a:gd name="connsiteY336" fmla="*/ 2558795 h 3006470"/>
                  <a:gd name="connsiteX337" fmla="*/ 2156291 w 6006665"/>
                  <a:gd name="connsiteY337" fmla="*/ 2557739 h 3006470"/>
                  <a:gd name="connsiteX338" fmla="*/ 2145205 w 6006665"/>
                  <a:gd name="connsiteY338" fmla="*/ 2558795 h 3006470"/>
                  <a:gd name="connsiteX339" fmla="*/ 2129298 w 6006665"/>
                  <a:gd name="connsiteY339" fmla="*/ 2538343 h 3006470"/>
                  <a:gd name="connsiteX340" fmla="*/ 2102029 w 6006665"/>
                  <a:gd name="connsiteY340" fmla="*/ 2526980 h 3006470"/>
                  <a:gd name="connsiteX341" fmla="*/ 2086121 w 6006665"/>
                  <a:gd name="connsiteY341" fmla="*/ 2495166 h 3006470"/>
                  <a:gd name="connsiteX342" fmla="*/ 2070005 w 6006665"/>
                  <a:gd name="connsiteY342" fmla="*/ 2486212 h 3006470"/>
                  <a:gd name="connsiteX343" fmla="*/ 2027582 w 6006665"/>
                  <a:gd name="connsiteY343" fmla="*/ 2499711 h 3006470"/>
                  <a:gd name="connsiteX344" fmla="*/ 2023845 w 6006665"/>
                  <a:gd name="connsiteY344" fmla="*/ 2497111 h 3006470"/>
                  <a:gd name="connsiteX345" fmla="*/ 2015675 w 6006665"/>
                  <a:gd name="connsiteY345" fmla="*/ 2499711 h 3006470"/>
                  <a:gd name="connsiteX346" fmla="*/ 1971363 w 6006665"/>
                  <a:gd name="connsiteY346" fmla="*/ 2468885 h 3006470"/>
                  <a:gd name="connsiteX347" fmla="*/ 1952591 w 6006665"/>
                  <a:gd name="connsiteY347" fmla="*/ 2495166 h 3006470"/>
                  <a:gd name="connsiteX348" fmla="*/ 1947518 w 6006665"/>
                  <a:gd name="connsiteY348" fmla="*/ 2485599 h 3006470"/>
                  <a:gd name="connsiteX349" fmla="*/ 1940684 w 6006665"/>
                  <a:gd name="connsiteY349" fmla="*/ 2495166 h 3006470"/>
                  <a:gd name="connsiteX350" fmla="*/ 1861147 w 6006665"/>
                  <a:gd name="connsiteY350" fmla="*/ 2345183 h 3006470"/>
                  <a:gd name="connsiteX351" fmla="*/ 1811153 w 6006665"/>
                  <a:gd name="connsiteY351" fmla="*/ 2295189 h 3006470"/>
                  <a:gd name="connsiteX352" fmla="*/ 1813950 w 6006665"/>
                  <a:gd name="connsiteY352" fmla="*/ 2292043 h 3006470"/>
                  <a:gd name="connsiteX353" fmla="*/ 1748069 w 6006665"/>
                  <a:gd name="connsiteY353" fmla="*/ 2333821 h 3006470"/>
                  <a:gd name="connsiteX354" fmla="*/ 1711709 w 6006665"/>
                  <a:gd name="connsiteY354" fmla="*/ 2338366 h 3006470"/>
                  <a:gd name="connsiteX355" fmla="*/ 1711926 w 6006665"/>
                  <a:gd name="connsiteY355" fmla="*/ 2336850 h 3006470"/>
                  <a:gd name="connsiteX356" fmla="*/ 1699803 w 6006665"/>
                  <a:gd name="connsiteY356" fmla="*/ 2338366 h 3006470"/>
                  <a:gd name="connsiteX357" fmla="*/ 1704347 w 6006665"/>
                  <a:gd name="connsiteY357" fmla="*/ 2306551 h 3006470"/>
                  <a:gd name="connsiteX358" fmla="*/ 1662460 w 6006665"/>
                  <a:gd name="connsiteY358" fmla="*/ 2288600 h 3006470"/>
                  <a:gd name="connsiteX359" fmla="*/ 1629901 w 6006665"/>
                  <a:gd name="connsiteY359" fmla="*/ 2302006 h 3006470"/>
                  <a:gd name="connsiteX360" fmla="*/ 1629300 w 6006665"/>
                  <a:gd name="connsiteY360" fmla="*/ 2297351 h 3006470"/>
                  <a:gd name="connsiteX361" fmla="*/ 1617994 w 6006665"/>
                  <a:gd name="connsiteY361" fmla="*/ 2302006 h 3006470"/>
                  <a:gd name="connsiteX362" fmla="*/ 1608904 w 6006665"/>
                  <a:gd name="connsiteY362" fmla="*/ 2231560 h 3006470"/>
                  <a:gd name="connsiteX363" fmla="*/ 1552684 w 6006665"/>
                  <a:gd name="connsiteY363" fmla="*/ 2221867 h 3006470"/>
                  <a:gd name="connsiteX364" fmla="*/ 1518550 w 6006665"/>
                  <a:gd name="connsiteY364" fmla="*/ 2247467 h 3006470"/>
                  <a:gd name="connsiteX365" fmla="*/ 1425379 w 6006665"/>
                  <a:gd name="connsiteY365" fmla="*/ 2267919 h 3006470"/>
                  <a:gd name="connsiteX366" fmla="*/ 1409472 w 6006665"/>
                  <a:gd name="connsiteY366" fmla="*/ 2286099 h 3006470"/>
                  <a:gd name="connsiteX367" fmla="*/ 1270852 w 6006665"/>
                  <a:gd name="connsiteY367" fmla="*/ 2306551 h 3006470"/>
                  <a:gd name="connsiteX368" fmla="*/ 1254945 w 6006665"/>
                  <a:gd name="connsiteY368" fmla="*/ 2327003 h 3006470"/>
                  <a:gd name="connsiteX369" fmla="*/ 1282214 w 6006665"/>
                  <a:gd name="connsiteY369" fmla="*/ 2370180 h 3006470"/>
                  <a:gd name="connsiteX370" fmla="*/ 1243582 w 6006665"/>
                  <a:gd name="connsiteY370" fmla="*/ 2386087 h 3006470"/>
                  <a:gd name="connsiteX371" fmla="*/ 1254945 w 6006665"/>
                  <a:gd name="connsiteY371" fmla="*/ 2404267 h 3006470"/>
                  <a:gd name="connsiteX372" fmla="*/ 1216313 w 6006665"/>
                  <a:gd name="connsiteY372" fmla="*/ 2429264 h 3006470"/>
                  <a:gd name="connsiteX373" fmla="*/ 1275397 w 6006665"/>
                  <a:gd name="connsiteY373" fmla="*/ 2472441 h 3006470"/>
                  <a:gd name="connsiteX374" fmla="*/ 1270852 w 6006665"/>
                  <a:gd name="connsiteY374" fmla="*/ 2499711 h 3006470"/>
                  <a:gd name="connsiteX375" fmla="*/ 1259108 w 6006665"/>
                  <a:gd name="connsiteY375" fmla="*/ 2498732 h 3006470"/>
                  <a:gd name="connsiteX376" fmla="*/ 1258945 w 6006665"/>
                  <a:gd name="connsiteY376" fmla="*/ 2499711 h 3006470"/>
                  <a:gd name="connsiteX377" fmla="*/ 1215644 w 6006665"/>
                  <a:gd name="connsiteY377" fmla="*/ 2496102 h 3006470"/>
                  <a:gd name="connsiteX378" fmla="*/ 1204950 w 6006665"/>
                  <a:gd name="connsiteY378" fmla="*/ 2511073 h 3006470"/>
                  <a:gd name="connsiteX379" fmla="*/ 1196495 w 6006665"/>
                  <a:gd name="connsiteY379" fmla="*/ 2506241 h 3006470"/>
                  <a:gd name="connsiteX380" fmla="*/ 1193043 w 6006665"/>
                  <a:gd name="connsiteY380" fmla="*/ 2511073 h 3006470"/>
                  <a:gd name="connsiteX381" fmla="*/ 1145322 w 6006665"/>
                  <a:gd name="connsiteY381" fmla="*/ 2483803 h 3006470"/>
                  <a:gd name="connsiteX382" fmla="*/ 1098145 w 6006665"/>
                  <a:gd name="connsiteY382" fmla="*/ 2483803 h 3006470"/>
                  <a:gd name="connsiteX383" fmla="*/ 1061785 w 6006665"/>
                  <a:gd name="connsiteY383" fmla="*/ 2511073 h 3006470"/>
                  <a:gd name="connsiteX384" fmla="*/ 1055322 w 6006665"/>
                  <a:gd name="connsiteY384" fmla="*/ 2506990 h 3006470"/>
                  <a:gd name="connsiteX385" fmla="*/ 1049878 w 6006665"/>
                  <a:gd name="connsiteY385" fmla="*/ 2511073 h 3006470"/>
                  <a:gd name="connsiteX386" fmla="*/ 1006701 w 6006665"/>
                  <a:gd name="connsiteY386" fmla="*/ 2483803 h 3006470"/>
                  <a:gd name="connsiteX387" fmla="*/ 924893 w 6006665"/>
                  <a:gd name="connsiteY387" fmla="*/ 2447444 h 3006470"/>
                  <a:gd name="connsiteX388" fmla="*/ 877716 w 6006665"/>
                  <a:gd name="connsiteY388" fmla="*/ 2447444 h 3006470"/>
                  <a:gd name="connsiteX389" fmla="*/ 802724 w 6006665"/>
                  <a:gd name="connsiteY389" fmla="*/ 2511073 h 3006470"/>
                  <a:gd name="connsiteX390" fmla="*/ 798179 w 6006665"/>
                  <a:gd name="connsiteY390" fmla="*/ 2554250 h 3006470"/>
                  <a:gd name="connsiteX391" fmla="*/ 787406 w 6006665"/>
                  <a:gd name="connsiteY391" fmla="*/ 2543477 h 3006470"/>
                  <a:gd name="connsiteX392" fmla="*/ 786272 w 6006665"/>
                  <a:gd name="connsiteY392" fmla="*/ 2554250 h 3006470"/>
                  <a:gd name="connsiteX393" fmla="*/ 756063 w 6006665"/>
                  <a:gd name="connsiteY393" fmla="*/ 2524040 h 3006470"/>
                  <a:gd name="connsiteX394" fmla="*/ 732278 w 6006665"/>
                  <a:gd name="connsiteY394" fmla="*/ 2581519 h 3006470"/>
                  <a:gd name="connsiteX395" fmla="*/ 743640 w 6006665"/>
                  <a:gd name="connsiteY395" fmla="*/ 2590609 h 3006470"/>
                  <a:gd name="connsiteX396" fmla="*/ 723188 w 6006665"/>
                  <a:gd name="connsiteY396" fmla="*/ 2633786 h 3006470"/>
                  <a:gd name="connsiteX397" fmla="*/ 747026 w 6006665"/>
                  <a:gd name="connsiteY397" fmla="*/ 2670627 h 3006470"/>
                  <a:gd name="connsiteX398" fmla="*/ 763548 w 6006665"/>
                  <a:gd name="connsiteY398" fmla="*/ 2667873 h 3006470"/>
                  <a:gd name="connsiteX399" fmla="*/ 764871 w 6006665"/>
                  <a:gd name="connsiteY399" fmla="*/ 2669637 h 3006470"/>
                  <a:gd name="connsiteX400" fmla="*/ 775455 w 6006665"/>
                  <a:gd name="connsiteY400" fmla="*/ 2667873 h 3006470"/>
                  <a:gd name="connsiteX401" fmla="*/ 802724 w 6006665"/>
                  <a:gd name="connsiteY401" fmla="*/ 2704232 h 3006470"/>
                  <a:gd name="connsiteX402" fmla="*/ 798179 w 6006665"/>
                  <a:gd name="connsiteY402" fmla="*/ 2731502 h 3006470"/>
                  <a:gd name="connsiteX403" fmla="*/ 818632 w 6006665"/>
                  <a:gd name="connsiteY403" fmla="*/ 2742864 h 3006470"/>
                  <a:gd name="connsiteX404" fmla="*/ 802724 w 6006665"/>
                  <a:gd name="connsiteY404" fmla="*/ 2774679 h 3006470"/>
                  <a:gd name="connsiteX405" fmla="*/ 766365 w 6006665"/>
                  <a:gd name="connsiteY405" fmla="*/ 2779224 h 3006470"/>
                  <a:gd name="connsiteX406" fmla="*/ 727733 w 6006665"/>
                  <a:gd name="connsiteY406" fmla="*/ 2838308 h 3006470"/>
                  <a:gd name="connsiteX407" fmla="*/ 759548 w 6006665"/>
                  <a:gd name="connsiteY407" fmla="*/ 2881485 h 3006470"/>
                  <a:gd name="connsiteX408" fmla="*/ 759548 w 6006665"/>
                  <a:gd name="connsiteY408" fmla="*/ 2920116 h 3006470"/>
                  <a:gd name="connsiteX409" fmla="*/ 798179 w 6006665"/>
                  <a:gd name="connsiteY409" fmla="*/ 2979201 h 3006470"/>
                  <a:gd name="connsiteX410" fmla="*/ 775455 w 6006665"/>
                  <a:gd name="connsiteY410" fmla="*/ 2995108 h 3006470"/>
                  <a:gd name="connsiteX411" fmla="*/ 770910 w 6006665"/>
                  <a:gd name="connsiteY411" fmla="*/ 3006470 h 3006470"/>
                  <a:gd name="connsiteX412" fmla="*/ 759003 w 6006665"/>
                  <a:gd name="connsiteY412" fmla="*/ 3006470 h 3006470"/>
                  <a:gd name="connsiteX413" fmla="*/ 755003 w 6006665"/>
                  <a:gd name="connsiteY413" fmla="*/ 3006470 h 3006470"/>
                  <a:gd name="connsiteX414" fmla="*/ 743096 w 6006665"/>
                  <a:gd name="connsiteY414" fmla="*/ 3006470 h 3006470"/>
                  <a:gd name="connsiteX415" fmla="*/ 715826 w 6006665"/>
                  <a:gd name="connsiteY415" fmla="*/ 2972383 h 3006470"/>
                  <a:gd name="connsiteX416" fmla="*/ 704464 w 6006665"/>
                  <a:gd name="connsiteY416" fmla="*/ 2972383 h 3006470"/>
                  <a:gd name="connsiteX417" fmla="*/ 684012 w 6006665"/>
                  <a:gd name="connsiteY417" fmla="*/ 2963293 h 3006470"/>
                  <a:gd name="connsiteX418" fmla="*/ 672649 w 6006665"/>
                  <a:gd name="connsiteY418" fmla="*/ 2940569 h 3006470"/>
                  <a:gd name="connsiteX419" fmla="*/ 645222 w 6006665"/>
                  <a:gd name="connsiteY419" fmla="*/ 2932732 h 3006470"/>
                  <a:gd name="connsiteX420" fmla="*/ 625472 w 6006665"/>
                  <a:gd name="connsiteY420" fmla="*/ 2936024 h 3006470"/>
                  <a:gd name="connsiteX421" fmla="*/ 623771 w 6006665"/>
                  <a:gd name="connsiteY421" fmla="*/ 2934323 h 3006470"/>
                  <a:gd name="connsiteX422" fmla="*/ 613565 w 6006665"/>
                  <a:gd name="connsiteY422" fmla="*/ 2936024 h 3006470"/>
                  <a:gd name="connsiteX423" fmla="*/ 609020 w 6006665"/>
                  <a:gd name="connsiteY423" fmla="*/ 2931479 h 3006470"/>
                  <a:gd name="connsiteX424" fmla="*/ 559026 w 6006665"/>
                  <a:gd name="connsiteY424" fmla="*/ 2904209 h 3006470"/>
                  <a:gd name="connsiteX425" fmla="*/ 506760 w 6006665"/>
                  <a:gd name="connsiteY425" fmla="*/ 2897392 h 3006470"/>
                  <a:gd name="connsiteX426" fmla="*/ 483280 w 6006665"/>
                  <a:gd name="connsiteY426" fmla="*/ 2890683 h 3006470"/>
                  <a:gd name="connsiteX427" fmla="*/ 480035 w 6006665"/>
                  <a:gd name="connsiteY427" fmla="*/ 2892847 h 3006470"/>
                  <a:gd name="connsiteX428" fmla="*/ 475042 w 6006665"/>
                  <a:gd name="connsiteY428" fmla="*/ 2888329 h 3006470"/>
                  <a:gd name="connsiteX429" fmla="*/ 474945 w 6006665"/>
                  <a:gd name="connsiteY429" fmla="*/ 2888302 h 3006470"/>
                  <a:gd name="connsiteX430" fmla="*/ 468128 w 6006665"/>
                  <a:gd name="connsiteY430" fmla="*/ 2892847 h 3006470"/>
                  <a:gd name="connsiteX431" fmla="*/ 420406 w 6006665"/>
                  <a:gd name="connsiteY431" fmla="*/ 2849670 h 3006470"/>
                  <a:gd name="connsiteX432" fmla="*/ 381774 w 6006665"/>
                  <a:gd name="connsiteY432" fmla="*/ 2833763 h 3006470"/>
                  <a:gd name="connsiteX433" fmla="*/ 349960 w 6006665"/>
                  <a:gd name="connsiteY433" fmla="*/ 2801948 h 3006470"/>
                  <a:gd name="connsiteX434" fmla="*/ 377229 w 6006665"/>
                  <a:gd name="connsiteY434" fmla="*/ 2795131 h 3006470"/>
                  <a:gd name="connsiteX435" fmla="*/ 404499 w 6006665"/>
                  <a:gd name="connsiteY435" fmla="*/ 2747409 h 3006470"/>
                  <a:gd name="connsiteX436" fmla="*/ 388591 w 6006665"/>
                  <a:gd name="connsiteY436" fmla="*/ 2731502 h 3006470"/>
                  <a:gd name="connsiteX437" fmla="*/ 440858 w 6006665"/>
                  <a:gd name="connsiteY437" fmla="*/ 2704232 h 3006470"/>
                  <a:gd name="connsiteX438" fmla="*/ 440858 w 6006665"/>
                  <a:gd name="connsiteY438" fmla="*/ 2701176 h 3006470"/>
                  <a:gd name="connsiteX439" fmla="*/ 416406 w 6006665"/>
                  <a:gd name="connsiteY439" fmla="*/ 2704232 h 3006470"/>
                  <a:gd name="connsiteX440" fmla="*/ 416406 w 6006665"/>
                  <a:gd name="connsiteY440" fmla="*/ 2702744 h 3006470"/>
                  <a:gd name="connsiteX441" fmla="*/ 404499 w 6006665"/>
                  <a:gd name="connsiteY441" fmla="*/ 2704232 h 3006470"/>
                  <a:gd name="connsiteX442" fmla="*/ 404499 w 6006665"/>
                  <a:gd name="connsiteY442" fmla="*/ 2683780 h 3006470"/>
                  <a:gd name="connsiteX443" fmla="*/ 424951 w 6006665"/>
                  <a:gd name="connsiteY443" fmla="*/ 2667873 h 3006470"/>
                  <a:gd name="connsiteX444" fmla="*/ 463583 w 6006665"/>
                  <a:gd name="connsiteY444" fmla="*/ 2661056 h 3006470"/>
                  <a:gd name="connsiteX445" fmla="*/ 468128 w 6006665"/>
                  <a:gd name="connsiteY445" fmla="*/ 2645148 h 3006470"/>
                  <a:gd name="connsiteX446" fmla="*/ 456765 w 6006665"/>
                  <a:gd name="connsiteY446" fmla="*/ 2613334 h 3006470"/>
                  <a:gd name="connsiteX447" fmla="*/ 474945 w 6006665"/>
                  <a:gd name="connsiteY447" fmla="*/ 2586064 h 3006470"/>
                  <a:gd name="connsiteX448" fmla="*/ 474945 w 6006665"/>
                  <a:gd name="connsiteY448" fmla="*/ 2565612 h 3006470"/>
                  <a:gd name="connsiteX449" fmla="*/ 420406 w 6006665"/>
                  <a:gd name="connsiteY449" fmla="*/ 2547432 h 3006470"/>
                  <a:gd name="connsiteX450" fmla="*/ 409588 w 6006665"/>
                  <a:gd name="connsiteY450" fmla="*/ 2547432 h 3006470"/>
                  <a:gd name="connsiteX451" fmla="*/ 397681 w 6006665"/>
                  <a:gd name="connsiteY451" fmla="*/ 2547432 h 3006470"/>
                  <a:gd name="connsiteX452" fmla="*/ 379485 w 6006665"/>
                  <a:gd name="connsiteY452" fmla="*/ 2525193 h 3006470"/>
                  <a:gd name="connsiteX453" fmla="*/ 357322 w 6006665"/>
                  <a:gd name="connsiteY453" fmla="*/ 2531525 h 3006470"/>
                  <a:gd name="connsiteX454" fmla="*/ 352842 w 6006665"/>
                  <a:gd name="connsiteY454" fmla="*/ 2529403 h 3006470"/>
                  <a:gd name="connsiteX455" fmla="*/ 345415 w 6006665"/>
                  <a:gd name="connsiteY455" fmla="*/ 2531525 h 3006470"/>
                  <a:gd name="connsiteX456" fmla="*/ 302238 w 6006665"/>
                  <a:gd name="connsiteY456" fmla="*/ 2511073 h 3006470"/>
                  <a:gd name="connsiteX457" fmla="*/ 302238 w 6006665"/>
                  <a:gd name="connsiteY457" fmla="*/ 2499711 h 3006470"/>
                  <a:gd name="connsiteX458" fmla="*/ 286331 w 6006665"/>
                  <a:gd name="connsiteY458" fmla="*/ 2472441 h 3006470"/>
                  <a:gd name="connsiteX459" fmla="*/ 270968 w 6006665"/>
                  <a:gd name="connsiteY459" fmla="*/ 2472441 h 3006470"/>
                  <a:gd name="connsiteX460" fmla="*/ 259061 w 6006665"/>
                  <a:gd name="connsiteY460" fmla="*/ 2472441 h 3006470"/>
                  <a:gd name="connsiteX461" fmla="*/ 254516 w 6006665"/>
                  <a:gd name="connsiteY461" fmla="*/ 2456534 h 3006470"/>
                  <a:gd name="connsiteX462" fmla="*/ 263606 w 6006665"/>
                  <a:gd name="connsiteY462" fmla="*/ 2440627 h 3006470"/>
                  <a:gd name="connsiteX463" fmla="*/ 243991 w 6006665"/>
                  <a:gd name="connsiteY463" fmla="*/ 2410114 h 3006470"/>
                  <a:gd name="connsiteX464" fmla="*/ 216429 w 6006665"/>
                  <a:gd name="connsiteY464" fmla="*/ 2413357 h 3006470"/>
                  <a:gd name="connsiteX465" fmla="*/ 212956 w 6006665"/>
                  <a:gd name="connsiteY465" fmla="*/ 2412365 h 3006470"/>
                  <a:gd name="connsiteX466" fmla="*/ 204522 w 6006665"/>
                  <a:gd name="connsiteY466" fmla="*/ 2413357 h 3006470"/>
                  <a:gd name="connsiteX467" fmla="*/ 199623 w 6006665"/>
                  <a:gd name="connsiteY467" fmla="*/ 2411957 h 3006470"/>
                  <a:gd name="connsiteX468" fmla="*/ 195977 w 6006665"/>
                  <a:gd name="connsiteY468" fmla="*/ 2424719 h 3006470"/>
                  <a:gd name="connsiteX469" fmla="*/ 184968 w 6006665"/>
                  <a:gd name="connsiteY469" fmla="*/ 2421574 h 3006470"/>
                  <a:gd name="connsiteX470" fmla="*/ 184070 w 6006665"/>
                  <a:gd name="connsiteY470" fmla="*/ 2424719 h 3006470"/>
                  <a:gd name="connsiteX471" fmla="*/ 168163 w 6006665"/>
                  <a:gd name="connsiteY471" fmla="*/ 2420174 h 3006470"/>
                  <a:gd name="connsiteX472" fmla="*/ 156800 w 6006665"/>
                  <a:gd name="connsiteY472" fmla="*/ 2381542 h 3006470"/>
                  <a:gd name="connsiteX473" fmla="*/ 152255 w 6006665"/>
                  <a:gd name="connsiteY473" fmla="*/ 2365635 h 3006470"/>
                  <a:gd name="connsiteX474" fmla="*/ 156800 w 6006665"/>
                  <a:gd name="connsiteY474" fmla="*/ 2361090 h 3006470"/>
                  <a:gd name="connsiteX475" fmla="*/ 168707 w 6006665"/>
                  <a:gd name="connsiteY475" fmla="*/ 2361090 h 3006470"/>
                  <a:gd name="connsiteX476" fmla="*/ 188615 w 6006665"/>
                  <a:gd name="connsiteY476" fmla="*/ 2361090 h 3006470"/>
                  <a:gd name="connsiteX477" fmla="*/ 199977 w 6006665"/>
                  <a:gd name="connsiteY477" fmla="*/ 2349728 h 3006470"/>
                  <a:gd name="connsiteX478" fmla="*/ 188615 w 6006665"/>
                  <a:gd name="connsiteY478" fmla="*/ 2327003 h 3006470"/>
                  <a:gd name="connsiteX479" fmla="*/ 168163 w 6006665"/>
                  <a:gd name="connsiteY479" fmla="*/ 2317914 h 3006470"/>
                  <a:gd name="connsiteX480" fmla="*/ 168163 w 6006665"/>
                  <a:gd name="connsiteY480" fmla="*/ 2311096 h 3006470"/>
                  <a:gd name="connsiteX481" fmla="*/ 152255 w 6006665"/>
                  <a:gd name="connsiteY481" fmla="*/ 2295189 h 3006470"/>
                  <a:gd name="connsiteX482" fmla="*/ 129531 w 6006665"/>
                  <a:gd name="connsiteY482" fmla="*/ 2258829 h 3006470"/>
                  <a:gd name="connsiteX483" fmla="*/ 140893 w 6006665"/>
                  <a:gd name="connsiteY483" fmla="*/ 2236105 h 3006470"/>
                  <a:gd name="connsiteX484" fmla="*/ 136348 w 6006665"/>
                  <a:gd name="connsiteY484" fmla="*/ 2208835 h 3006470"/>
                  <a:gd name="connsiteX485" fmla="*/ 103789 w 6006665"/>
                  <a:gd name="connsiteY485" fmla="*/ 2195428 h 3006470"/>
                  <a:gd name="connsiteX486" fmla="*/ 93716 w 6006665"/>
                  <a:gd name="connsiteY486" fmla="*/ 2199745 h 3006470"/>
                  <a:gd name="connsiteX487" fmla="*/ 91868 w 6006665"/>
                  <a:gd name="connsiteY487" fmla="*/ 2195434 h 3006470"/>
                  <a:gd name="connsiteX488" fmla="*/ 81809 w 6006665"/>
                  <a:gd name="connsiteY488" fmla="*/ 2199745 h 3006470"/>
                  <a:gd name="connsiteX489" fmla="*/ 74992 w 6006665"/>
                  <a:gd name="connsiteY489" fmla="*/ 2183838 h 3006470"/>
                  <a:gd name="connsiteX490" fmla="*/ 34087 w 6006665"/>
                  <a:gd name="connsiteY490" fmla="*/ 2172476 h 3006470"/>
                  <a:gd name="connsiteX491" fmla="*/ 22725 w 6006665"/>
                  <a:gd name="connsiteY491" fmla="*/ 2129299 h 3006470"/>
                  <a:gd name="connsiteX492" fmla="*/ 22725 w 6006665"/>
                  <a:gd name="connsiteY492" fmla="*/ 2097484 h 3006470"/>
                  <a:gd name="connsiteX493" fmla="*/ 0 w 6006665"/>
                  <a:gd name="connsiteY493" fmla="*/ 2081577 h 3006470"/>
                  <a:gd name="connsiteX494" fmla="*/ 15907 w 6006665"/>
                  <a:gd name="connsiteY494" fmla="*/ 2058853 h 3006470"/>
                  <a:gd name="connsiteX495" fmla="*/ 6818 w 6006665"/>
                  <a:gd name="connsiteY495" fmla="*/ 1995224 h 3006470"/>
                  <a:gd name="connsiteX496" fmla="*/ 34087 w 6006665"/>
                  <a:gd name="connsiteY496" fmla="*/ 1952047 h 3006470"/>
                  <a:gd name="connsiteX497" fmla="*/ 27270 w 6006665"/>
                  <a:gd name="connsiteY497" fmla="*/ 1940685 h 3006470"/>
                  <a:gd name="connsiteX498" fmla="*/ 88743 w 6006665"/>
                  <a:gd name="connsiteY498" fmla="*/ 1895954 h 3006470"/>
                  <a:gd name="connsiteX499" fmla="*/ 27270 w 6006665"/>
                  <a:gd name="connsiteY499" fmla="*/ 1865693 h 3006470"/>
                  <a:gd name="connsiteX500" fmla="*/ 79805 w 6006665"/>
                  <a:gd name="connsiteY500" fmla="*/ 1774684 h 3006470"/>
                  <a:gd name="connsiteX501" fmla="*/ 128972 w 6006665"/>
                  <a:gd name="connsiteY501" fmla="*/ 1737302 h 3006470"/>
                  <a:gd name="connsiteX502" fmla="*/ 162900 w 6006665"/>
                  <a:gd name="connsiteY502" fmla="*/ 1645034 h 3006470"/>
                  <a:gd name="connsiteX503" fmla="*/ 102261 w 6006665"/>
                  <a:gd name="connsiteY503" fmla="*/ 1629357 h 3006470"/>
                  <a:gd name="connsiteX504" fmla="*/ 118168 w 6006665"/>
                  <a:gd name="connsiteY504" fmla="*/ 1574818 h 3006470"/>
                  <a:gd name="connsiteX505" fmla="*/ 86354 w 6006665"/>
                  <a:gd name="connsiteY505" fmla="*/ 1511189 h 3006470"/>
                  <a:gd name="connsiteX506" fmla="*/ 109078 w 6006665"/>
                  <a:gd name="connsiteY506" fmla="*/ 1436197 h 3006470"/>
                  <a:gd name="connsiteX507" fmla="*/ 70447 w 6006665"/>
                  <a:gd name="connsiteY507" fmla="*/ 1333936 h 3006470"/>
                  <a:gd name="connsiteX508" fmla="*/ 102261 w 6006665"/>
                  <a:gd name="connsiteY508" fmla="*/ 1263490 h 3006470"/>
                  <a:gd name="connsiteX509" fmla="*/ 43177 w 6006665"/>
                  <a:gd name="connsiteY509" fmla="*/ 1197589 h 3006470"/>
                  <a:gd name="connsiteX510" fmla="*/ 49994 w 6006665"/>
                  <a:gd name="connsiteY510" fmla="*/ 1122597 h 3006470"/>
                  <a:gd name="connsiteX511" fmla="*/ 81809 w 6006665"/>
                  <a:gd name="connsiteY511" fmla="*/ 1118052 h 3006470"/>
                  <a:gd name="connsiteX512" fmla="*/ 145438 w 6006665"/>
                  <a:gd name="connsiteY512" fmla="*/ 1074876 h 3006470"/>
                  <a:gd name="connsiteX513" fmla="*/ 184070 w 6006665"/>
                  <a:gd name="connsiteY513" fmla="*/ 1036244 h 3006470"/>
                  <a:gd name="connsiteX514" fmla="*/ 189699 w 6006665"/>
                  <a:gd name="connsiteY514" fmla="*/ 1042522 h 3006470"/>
                  <a:gd name="connsiteX515" fmla="*/ 195977 w 6006665"/>
                  <a:gd name="connsiteY515" fmla="*/ 1036244 h 3006470"/>
                  <a:gd name="connsiteX516" fmla="*/ 255061 w 6006665"/>
                  <a:gd name="connsiteY516" fmla="*/ 1102145 h 3006470"/>
                  <a:gd name="connsiteX517" fmla="*/ 350504 w 6006665"/>
                  <a:gd name="connsiteY517" fmla="*/ 1122597 h 3006470"/>
                  <a:gd name="connsiteX518" fmla="*/ 454806 w 6006665"/>
                  <a:gd name="connsiteY518" fmla="*/ 1205729 h 3006470"/>
                  <a:gd name="connsiteX519" fmla="*/ 486621 w 6006665"/>
                  <a:gd name="connsiteY519" fmla="*/ 1283942 h 3006470"/>
                  <a:gd name="connsiteX520" fmla="*/ 523211 w 6006665"/>
                  <a:gd name="connsiteY520" fmla="*/ 1343026 h 3006470"/>
                  <a:gd name="connsiteX521" fmla="*/ 486852 w 6006665"/>
                  <a:gd name="connsiteY521" fmla="*/ 1397565 h 3006470"/>
                  <a:gd name="connsiteX522" fmla="*/ 420951 w 6006665"/>
                  <a:gd name="connsiteY522" fmla="*/ 1418018 h 3006470"/>
                  <a:gd name="connsiteX523" fmla="*/ 415909 w 6006665"/>
                  <a:gd name="connsiteY523" fmla="*/ 1415887 h 3006470"/>
                  <a:gd name="connsiteX524" fmla="*/ 409044 w 6006665"/>
                  <a:gd name="connsiteY524" fmla="*/ 1418018 h 3006470"/>
                  <a:gd name="connsiteX525" fmla="*/ 252950 w 6006665"/>
                  <a:gd name="connsiteY525" fmla="*/ 1352062 h 3006470"/>
                  <a:gd name="connsiteX526" fmla="*/ 268926 w 6006665"/>
                  <a:gd name="connsiteY526" fmla="*/ 1346738 h 3006470"/>
                  <a:gd name="connsiteX527" fmla="*/ 291420 w 6006665"/>
                  <a:gd name="connsiteY527" fmla="*/ 1429380 h 3006470"/>
                  <a:gd name="connsiteX528" fmla="*/ 291420 w 6006665"/>
                  <a:gd name="connsiteY528" fmla="*/ 1468012 h 3006470"/>
                  <a:gd name="connsiteX529" fmla="*/ 298238 w 6006665"/>
                  <a:gd name="connsiteY529" fmla="*/ 1554366 h 3006470"/>
                  <a:gd name="connsiteX530" fmla="*/ 345959 w 6006665"/>
                  <a:gd name="connsiteY530" fmla="*/ 1586180 h 3006470"/>
                  <a:gd name="connsiteX531" fmla="*/ 362087 w 6006665"/>
                  <a:gd name="connsiteY531" fmla="*/ 1595588 h 3006470"/>
                  <a:gd name="connsiteX532" fmla="*/ 365867 w 6006665"/>
                  <a:gd name="connsiteY532" fmla="*/ 1563455 h 3006470"/>
                  <a:gd name="connsiteX533" fmla="*/ 345415 w 6006665"/>
                  <a:gd name="connsiteY533" fmla="*/ 1527096 h 3006470"/>
                  <a:gd name="connsiteX534" fmla="*/ 365867 w 6006665"/>
                  <a:gd name="connsiteY534" fmla="*/ 1495281 h 3006470"/>
                  <a:gd name="connsiteX535" fmla="*/ 374560 w 6006665"/>
                  <a:gd name="connsiteY535" fmla="*/ 1500280 h 3006470"/>
                  <a:gd name="connsiteX536" fmla="*/ 377774 w 6006665"/>
                  <a:gd name="connsiteY536" fmla="*/ 1495281 h 3006470"/>
                  <a:gd name="connsiteX537" fmla="*/ 461933 w 6006665"/>
                  <a:gd name="connsiteY537" fmla="*/ 1543673 h 3006470"/>
                  <a:gd name="connsiteX538" fmla="*/ 484035 w 6006665"/>
                  <a:gd name="connsiteY538" fmla="*/ 1527096 h 3006470"/>
                  <a:gd name="connsiteX539" fmla="*/ 463583 w 6006665"/>
                  <a:gd name="connsiteY539" fmla="*/ 1461194 h 3006470"/>
                  <a:gd name="connsiteX540" fmla="*/ 549936 w 6006665"/>
                  <a:gd name="connsiteY540" fmla="*/ 1374841 h 3006470"/>
                  <a:gd name="connsiteX541" fmla="*/ 559742 w 6006665"/>
                  <a:gd name="connsiteY541" fmla="*/ 1376942 h 3006470"/>
                  <a:gd name="connsiteX542" fmla="*/ 561843 w 6006665"/>
                  <a:gd name="connsiteY542" fmla="*/ 1374841 h 3006470"/>
                  <a:gd name="connsiteX543" fmla="*/ 593658 w 6006665"/>
                  <a:gd name="connsiteY543" fmla="*/ 1381658 h 3006470"/>
                  <a:gd name="connsiteX544" fmla="*/ 620945 w 6006665"/>
                  <a:gd name="connsiteY544" fmla="*/ 1405535 h 3006470"/>
                  <a:gd name="connsiteX545" fmla="*/ 640835 w 6006665"/>
                  <a:gd name="connsiteY545" fmla="*/ 1349844 h 3006470"/>
                  <a:gd name="connsiteX546" fmla="*/ 609020 w 6006665"/>
                  <a:gd name="connsiteY546" fmla="*/ 1295305 h 3006470"/>
                  <a:gd name="connsiteX547" fmla="*/ 624928 w 6006665"/>
                  <a:gd name="connsiteY547" fmla="*/ 1236221 h 3006470"/>
                  <a:gd name="connsiteX548" fmla="*/ 597658 w 6006665"/>
                  <a:gd name="connsiteY548" fmla="*/ 1177136 h 3006470"/>
                  <a:gd name="connsiteX549" fmla="*/ 611562 w 6006665"/>
                  <a:gd name="connsiteY549" fmla="*/ 1181462 h 3006470"/>
                  <a:gd name="connsiteX550" fmla="*/ 609565 w 6006665"/>
                  <a:gd name="connsiteY550" fmla="*/ 1177136 h 3006470"/>
                  <a:gd name="connsiteX551" fmla="*/ 711826 w 6006665"/>
                  <a:gd name="connsiteY551" fmla="*/ 1208951 h 3006470"/>
                  <a:gd name="connsiteX552" fmla="*/ 732278 w 6006665"/>
                  <a:gd name="connsiteY552" fmla="*/ 1263490 h 3006470"/>
                  <a:gd name="connsiteX553" fmla="*/ 684556 w 6006665"/>
                  <a:gd name="connsiteY553" fmla="*/ 1274852 h 3006470"/>
                  <a:gd name="connsiteX554" fmla="*/ 684556 w 6006665"/>
                  <a:gd name="connsiteY554" fmla="*/ 1327119 h 3006470"/>
                  <a:gd name="connsiteX555" fmla="*/ 713309 w 6006665"/>
                  <a:gd name="connsiteY555" fmla="*/ 1355872 h 3006470"/>
                  <a:gd name="connsiteX556" fmla="*/ 763548 w 6006665"/>
                  <a:gd name="connsiteY556" fmla="*/ 1338481 h 3006470"/>
                  <a:gd name="connsiteX557" fmla="*/ 770365 w 6006665"/>
                  <a:gd name="connsiteY557" fmla="*/ 1279397 h 3006470"/>
                  <a:gd name="connsiteX558" fmla="*/ 845357 w 6006665"/>
                  <a:gd name="connsiteY558" fmla="*/ 1188761 h 3006470"/>
                  <a:gd name="connsiteX559" fmla="*/ 917728 w 6006665"/>
                  <a:gd name="connsiteY559" fmla="*/ 1145322 h 3006470"/>
                  <a:gd name="connsiteX560" fmla="*/ 918194 w 6006665"/>
                  <a:gd name="connsiteY560" fmla="*/ 1198147 h 3006470"/>
                  <a:gd name="connsiteX561" fmla="*/ 975937 w 6006665"/>
                  <a:gd name="connsiteY561" fmla="*/ 1115283 h 3006470"/>
                  <a:gd name="connsiteX562" fmla="*/ 1074397 w 6006665"/>
                  <a:gd name="connsiteY562" fmla="*/ 1141283 h 3006470"/>
                  <a:gd name="connsiteX563" fmla="*/ 979977 w 6006665"/>
                  <a:gd name="connsiteY563" fmla="*/ 1213496 h 3006470"/>
                  <a:gd name="connsiteX564" fmla="*/ 1012666 w 6006665"/>
                  <a:gd name="connsiteY564" fmla="*/ 1218657 h 3006470"/>
                  <a:gd name="connsiteX565" fmla="*/ 1038516 w 6006665"/>
                  <a:gd name="connsiteY565" fmla="*/ 1188499 h 3006470"/>
                  <a:gd name="connsiteX566" fmla="*/ 1050423 w 6006665"/>
                  <a:gd name="connsiteY566" fmla="*/ 1188499 h 3006470"/>
                  <a:gd name="connsiteX567" fmla="*/ 1108962 w 6006665"/>
                  <a:gd name="connsiteY567" fmla="*/ 1188499 h 3006470"/>
                  <a:gd name="connsiteX568" fmla="*/ 1161229 w 6006665"/>
                  <a:gd name="connsiteY568" fmla="*/ 1145322 h 3006470"/>
                  <a:gd name="connsiteX569" fmla="*/ 1165711 w 6006665"/>
                  <a:gd name="connsiteY569" fmla="*/ 1151456 h 3006470"/>
                  <a:gd name="connsiteX570" fmla="*/ 1160939 w 6006665"/>
                  <a:gd name="connsiteY570" fmla="*/ 1169715 h 3006470"/>
                  <a:gd name="connsiteX571" fmla="*/ 1210035 w 6006665"/>
                  <a:gd name="connsiteY571" fmla="*/ 1195815 h 3006470"/>
                  <a:gd name="connsiteX572" fmla="*/ 1247583 w 6006665"/>
                  <a:gd name="connsiteY572" fmla="*/ 1138505 h 3006470"/>
                  <a:gd name="connsiteX573" fmla="*/ 1211223 w 6006665"/>
                  <a:gd name="connsiteY573" fmla="*/ 1079421 h 3006470"/>
                  <a:gd name="connsiteX574" fmla="*/ 1227130 w 6006665"/>
                  <a:gd name="connsiteY574" fmla="*/ 1043061 h 3006470"/>
                  <a:gd name="connsiteX575" fmla="*/ 1237665 w 6006665"/>
                  <a:gd name="connsiteY575" fmla="*/ 1046199 h 3006470"/>
                  <a:gd name="connsiteX576" fmla="*/ 1251910 w 6006665"/>
                  <a:gd name="connsiteY576" fmla="*/ 1017311 h 3006470"/>
                  <a:gd name="connsiteX577" fmla="*/ 1345843 w 6006665"/>
                  <a:gd name="connsiteY577" fmla="*/ 1074876 h 3006470"/>
                  <a:gd name="connsiteX578" fmla="*/ 1400382 w 6006665"/>
                  <a:gd name="connsiteY578" fmla="*/ 1106690 h 3006470"/>
                  <a:gd name="connsiteX579" fmla="*/ 1519756 w 6006665"/>
                  <a:gd name="connsiteY579" fmla="*/ 1213274 h 3006470"/>
                  <a:gd name="connsiteX580" fmla="*/ 1543003 w 6006665"/>
                  <a:gd name="connsiteY580" fmla="*/ 1172592 h 3006470"/>
                  <a:gd name="connsiteX581" fmla="*/ 1506643 w 6006665"/>
                  <a:gd name="connsiteY581" fmla="*/ 1118052 h 3006470"/>
                  <a:gd name="connsiteX582" fmla="*/ 1506643 w 6006665"/>
                  <a:gd name="connsiteY582" fmla="*/ 1095328 h 3006470"/>
                  <a:gd name="connsiteX583" fmla="*/ 1463467 w 6006665"/>
                  <a:gd name="connsiteY583" fmla="*/ 1086238 h 3006470"/>
                  <a:gd name="connsiteX584" fmla="*/ 1472556 w 6006665"/>
                  <a:gd name="connsiteY584" fmla="*/ 1036244 h 3006470"/>
                  <a:gd name="connsiteX585" fmla="*/ 1452104 w 6006665"/>
                  <a:gd name="connsiteY585" fmla="*/ 949890 h 3006470"/>
                  <a:gd name="connsiteX586" fmla="*/ 1439230 w 6006665"/>
                  <a:gd name="connsiteY586" fmla="*/ 900656 h 3006470"/>
                  <a:gd name="connsiteX587" fmla="*/ 1496803 w 6006665"/>
                  <a:gd name="connsiteY587" fmla="*/ 806980 h 3006470"/>
                  <a:gd name="connsiteX588" fmla="*/ 1543003 w 6006665"/>
                  <a:gd name="connsiteY588" fmla="*/ 697647 h 3006470"/>
                  <a:gd name="connsiteX589" fmla="*/ 1570272 w 6006665"/>
                  <a:gd name="connsiteY589" fmla="*/ 677194 h 3006470"/>
                  <a:gd name="connsiteX590" fmla="*/ 1578688 w 6006665"/>
                  <a:gd name="connsiteY590" fmla="*/ 679813 h 3006470"/>
                  <a:gd name="connsiteX591" fmla="*/ 1620802 w 6006665"/>
                  <a:gd name="connsiteY591" fmla="*/ 660028 h 3006470"/>
                  <a:gd name="connsiteX592" fmla="*/ 1684440 w 6006665"/>
                  <a:gd name="connsiteY592" fmla="*/ 709009 h 3006470"/>
                  <a:gd name="connsiteX593" fmla="*/ 1688985 w 6006665"/>
                  <a:gd name="connsiteY593" fmla="*/ 779455 h 3006470"/>
                  <a:gd name="connsiteX594" fmla="*/ 1652625 w 6006665"/>
                  <a:gd name="connsiteY594" fmla="*/ 870354 h 3006470"/>
                  <a:gd name="connsiteX595" fmla="*/ 1679895 w 6006665"/>
                  <a:gd name="connsiteY595" fmla="*/ 908986 h 3006470"/>
                  <a:gd name="connsiteX596" fmla="*/ 1688985 w 6006665"/>
                  <a:gd name="connsiteY596" fmla="*/ 983977 h 3006470"/>
                  <a:gd name="connsiteX597" fmla="*/ 1679895 w 6006665"/>
                  <a:gd name="connsiteY597" fmla="*/ 1129415 h 3006470"/>
                  <a:gd name="connsiteX598" fmla="*/ 1723072 w 6006665"/>
                  <a:gd name="connsiteY598" fmla="*/ 1193044 h 3006470"/>
                  <a:gd name="connsiteX599" fmla="*/ 1704892 w 6006665"/>
                  <a:gd name="connsiteY599" fmla="*/ 1256673 h 3006470"/>
                  <a:gd name="connsiteX600" fmla="*/ 1636718 w 6006665"/>
                  <a:gd name="connsiteY600" fmla="*/ 1393021 h 3006470"/>
                  <a:gd name="connsiteX601" fmla="*/ 1662494 w 6006665"/>
                  <a:gd name="connsiteY601" fmla="*/ 1399465 h 3006470"/>
                  <a:gd name="connsiteX602" fmla="*/ 1677078 w 6006665"/>
                  <a:gd name="connsiteY602" fmla="*/ 1370296 h 3006470"/>
                  <a:gd name="connsiteX603" fmla="*/ 1720255 w 6006665"/>
                  <a:gd name="connsiteY603" fmla="*/ 1349844 h 3006470"/>
                  <a:gd name="connsiteX604" fmla="*/ 1731617 w 6006665"/>
                  <a:gd name="connsiteY604" fmla="*/ 1299850 h 3006470"/>
                  <a:gd name="connsiteX605" fmla="*/ 1758887 w 6006665"/>
                  <a:gd name="connsiteY605" fmla="*/ 1256673 h 3006470"/>
                  <a:gd name="connsiteX606" fmla="*/ 1760555 w 6006665"/>
                  <a:gd name="connsiteY606" fmla="*/ 1191490 h 3006470"/>
                  <a:gd name="connsiteX607" fmla="*/ 1758886 w 6006665"/>
                  <a:gd name="connsiteY607" fmla="*/ 1085173 h 3006470"/>
                  <a:gd name="connsiteX608" fmla="*/ 1923055 w 6006665"/>
                  <a:gd name="connsiteY608" fmla="*/ 1122597 h 3006470"/>
                  <a:gd name="connsiteX609" fmla="*/ 1887300 w 6006665"/>
                  <a:gd name="connsiteY609" fmla="*/ 1070329 h 3006470"/>
                  <a:gd name="connsiteX610" fmla="*/ 1785604 w 6006665"/>
                  <a:gd name="connsiteY610" fmla="*/ 1036860 h 3006470"/>
                  <a:gd name="connsiteX611" fmla="*/ 1736162 w 6006665"/>
                  <a:gd name="connsiteY611" fmla="*/ 961252 h 3006470"/>
                  <a:gd name="connsiteX612" fmla="*/ 1688440 w 6006665"/>
                  <a:gd name="connsiteY612" fmla="*/ 865809 h 3006470"/>
                  <a:gd name="connsiteX613" fmla="*/ 1752069 w 6006665"/>
                  <a:gd name="connsiteY613" fmla="*/ 788545 h 3006470"/>
                  <a:gd name="connsiteX614" fmla="*/ 1747524 w 6006665"/>
                  <a:gd name="connsiteY614" fmla="*/ 704464 h 3006470"/>
                  <a:gd name="connsiteX615" fmla="*/ 1763431 w 6006665"/>
                  <a:gd name="connsiteY615" fmla="*/ 697647 h 3006470"/>
                  <a:gd name="connsiteX616" fmla="*/ 1764877 w 6006665"/>
                  <a:gd name="connsiteY616" fmla="*/ 702130 h 3006470"/>
                  <a:gd name="connsiteX617" fmla="*/ 1775339 w 6006665"/>
                  <a:gd name="connsiteY617" fmla="*/ 697647 h 3006470"/>
                  <a:gd name="connsiteX618" fmla="*/ 1798063 w 6006665"/>
                  <a:gd name="connsiteY618" fmla="*/ 768093 h 3006470"/>
                  <a:gd name="connsiteX619" fmla="*/ 1791454 w 6006665"/>
                  <a:gd name="connsiteY619" fmla="*/ 815304 h 3006470"/>
                  <a:gd name="connsiteX620" fmla="*/ 1854330 w 6006665"/>
                  <a:gd name="connsiteY620" fmla="*/ 772638 h 3006470"/>
                  <a:gd name="connsiteX621" fmla="*/ 1931594 w 6006665"/>
                  <a:gd name="connsiteY621" fmla="*/ 763548 h 3006470"/>
                  <a:gd name="connsiteX622" fmla="*/ 1932772 w 6006665"/>
                  <a:gd name="connsiteY622" fmla="*/ 764810 h 3006470"/>
                  <a:gd name="connsiteX623" fmla="*/ 1949600 w 6006665"/>
                  <a:gd name="connsiteY623" fmla="*/ 800138 h 3006470"/>
                  <a:gd name="connsiteX624" fmla="*/ 2061788 w 6006665"/>
                  <a:gd name="connsiteY624" fmla="*/ 891155 h 3006470"/>
                  <a:gd name="connsiteX625" fmla="*/ 1987802 w 6006665"/>
                  <a:gd name="connsiteY625" fmla="*/ 736278 h 3006470"/>
                  <a:gd name="connsiteX626" fmla="*/ 1963408 w 6006665"/>
                  <a:gd name="connsiteY626" fmla="*/ 595386 h 3006470"/>
                  <a:gd name="connsiteX627" fmla="*/ 2027037 w 6006665"/>
                  <a:gd name="connsiteY627" fmla="*/ 574934 h 3006470"/>
                  <a:gd name="connsiteX628" fmla="*/ 2037269 w 6006665"/>
                  <a:gd name="connsiteY628" fmla="*/ 575472 h 3006470"/>
                  <a:gd name="connsiteX629" fmla="*/ 2038944 w 6006665"/>
                  <a:gd name="connsiteY629" fmla="*/ 574934 h 3006470"/>
                  <a:gd name="connsiteX630" fmla="*/ 2115414 w 6006665"/>
                  <a:gd name="connsiteY630" fmla="*/ 578958 h 3006470"/>
                  <a:gd name="connsiteX631" fmla="*/ 2167179 w 6006665"/>
                  <a:gd name="connsiteY631" fmla="*/ 554733 h 3006470"/>
                  <a:gd name="connsiteX632" fmla="*/ 2146473 w 6006665"/>
                  <a:gd name="connsiteY632" fmla="*/ 488832 h 3006470"/>
                  <a:gd name="connsiteX633" fmla="*/ 2169957 w 6006665"/>
                  <a:gd name="connsiteY633" fmla="*/ 449431 h 3006470"/>
                  <a:gd name="connsiteX634" fmla="*/ 2264632 w 6006665"/>
                  <a:gd name="connsiteY634" fmla="*/ 393389 h 3006470"/>
                  <a:gd name="connsiteX635" fmla="*/ 2317913 w 6006665"/>
                  <a:gd name="connsiteY635" fmla="*/ 322690 h 3006470"/>
                  <a:gd name="connsiteX636" fmla="*/ 2385841 w 6006665"/>
                  <a:gd name="connsiteY636" fmla="*/ 343134 h 3006470"/>
                  <a:gd name="connsiteX637" fmla="*/ 2429263 w 6006665"/>
                  <a:gd name="connsiteY637" fmla="*/ 263606 h 3006470"/>
                  <a:gd name="connsiteX638" fmla="*/ 2526979 w 6006665"/>
                  <a:gd name="connsiteY638" fmla="*/ 252244 h 3006470"/>
                  <a:gd name="connsiteX639" fmla="*/ 2528058 w 6006665"/>
                  <a:gd name="connsiteY639" fmla="*/ 253503 h 3006470"/>
                  <a:gd name="connsiteX640" fmla="*/ 2538886 w 6006665"/>
                  <a:gd name="connsiteY640" fmla="*/ 252244 h 3006470"/>
                  <a:gd name="connsiteX641" fmla="*/ 2560820 w 6006665"/>
                  <a:gd name="connsiteY641" fmla="*/ 277833 h 3006470"/>
                  <a:gd name="connsiteX642" fmla="*/ 2640602 w 6006665"/>
                  <a:gd name="connsiteY642" fmla="*/ 202249 h 3006470"/>
                  <a:gd name="connsiteX643" fmla="*/ 2652509 w 6006665"/>
                  <a:gd name="connsiteY643" fmla="*/ 202249 h 3006470"/>
                  <a:gd name="connsiteX644" fmla="*/ 2704231 w 6006665"/>
                  <a:gd name="connsiteY644" fmla="*/ 202249 h 3006470"/>
                  <a:gd name="connsiteX645" fmla="*/ 2715593 w 6006665"/>
                  <a:gd name="connsiteY64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04906 w 6006665"/>
                  <a:gd name="connsiteY87" fmla="*/ 1116452 h 3006470"/>
                  <a:gd name="connsiteX88" fmla="*/ 5633982 w 6006665"/>
                  <a:gd name="connsiteY88" fmla="*/ 1152256 h 3006470"/>
                  <a:gd name="connsiteX89" fmla="*/ 5673240 w 6006665"/>
                  <a:gd name="connsiteY89" fmla="*/ 1196668 h 3006470"/>
                  <a:gd name="connsiteX90" fmla="*/ 5720335 w 6006665"/>
                  <a:gd name="connsiteY90" fmla="*/ 1213496 h 3006470"/>
                  <a:gd name="connsiteX91" fmla="*/ 5777224 w 6006665"/>
                  <a:gd name="connsiteY91" fmla="*/ 1253118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58351 w 6006665"/>
                  <a:gd name="connsiteY97" fmla="*/ 1334771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66596 w 6006665"/>
                  <a:gd name="connsiteY124" fmla="*/ 1622304 h 3006470"/>
                  <a:gd name="connsiteX125" fmla="*/ 5593077 w 6006665"/>
                  <a:gd name="connsiteY125" fmla="*/ 1649809 h 3006470"/>
                  <a:gd name="connsiteX126" fmla="*/ 5608984 w 6006665"/>
                  <a:gd name="connsiteY126" fmla="*/ 1677079 h 3006470"/>
                  <a:gd name="connsiteX127" fmla="*/ 5613529 w 6006665"/>
                  <a:gd name="connsiteY127" fmla="*/ 1708893 h 3006470"/>
                  <a:gd name="connsiteX128" fmla="*/ 5608984 w 6006665"/>
                  <a:gd name="connsiteY128" fmla="*/ 1731618 h 3006470"/>
                  <a:gd name="connsiteX129" fmla="*/ 5597799 w 6006665"/>
                  <a:gd name="connsiteY129" fmla="*/ 1728009 h 3006470"/>
                  <a:gd name="connsiteX130" fmla="*/ 5597077 w 6006665"/>
                  <a:gd name="connsiteY130" fmla="*/ 1731618 h 3006470"/>
                  <a:gd name="connsiteX131" fmla="*/ 5515976 w 6006665"/>
                  <a:gd name="connsiteY131" fmla="*/ 1693062 h 3006470"/>
                  <a:gd name="connsiteX132" fmla="*/ 5486067 w 6006665"/>
                  <a:gd name="connsiteY132" fmla="*/ 1746304 h 3006470"/>
                  <a:gd name="connsiteX133" fmla="*/ 5436277 w 6006665"/>
                  <a:gd name="connsiteY133" fmla="*/ 1767977 h 3006470"/>
                  <a:gd name="connsiteX134" fmla="*/ 5397645 w 6006665"/>
                  <a:gd name="connsiteY134" fmla="*/ 1779340 h 3006470"/>
                  <a:gd name="connsiteX135" fmla="*/ 5388024 w 6006665"/>
                  <a:gd name="connsiteY135" fmla="*/ 1835433 h 3006470"/>
                  <a:gd name="connsiteX136" fmla="*/ 5351475 w 6006665"/>
                  <a:gd name="connsiteY136" fmla="*/ 1876568 h 3006470"/>
                  <a:gd name="connsiteX137" fmla="*/ 5290839 w 6006665"/>
                  <a:gd name="connsiteY137" fmla="*/ 1881600 h 3006470"/>
                  <a:gd name="connsiteX138" fmla="*/ 5274932 w 6006665"/>
                  <a:gd name="connsiteY138" fmla="*/ 1913415 h 3006470"/>
                  <a:gd name="connsiteX139" fmla="*/ 5267238 w 6006665"/>
                  <a:gd name="connsiteY139" fmla="*/ 1904988 h 3006470"/>
                  <a:gd name="connsiteX140" fmla="*/ 5263025 w 6006665"/>
                  <a:gd name="connsiteY140" fmla="*/ 1913415 h 3006470"/>
                  <a:gd name="connsiteX141" fmla="*/ 5219538 w 6006665"/>
                  <a:gd name="connsiteY141" fmla="*/ 1865787 h 3006470"/>
                  <a:gd name="connsiteX142" fmla="*/ 5174112 w 6006665"/>
                  <a:gd name="connsiteY142" fmla="*/ 1877028 h 3006470"/>
                  <a:gd name="connsiteX143" fmla="*/ 5129494 w 6006665"/>
                  <a:gd name="connsiteY143" fmla="*/ 1920232 h 3006470"/>
                  <a:gd name="connsiteX144" fmla="*/ 5126389 w 6006665"/>
                  <a:gd name="connsiteY144" fmla="*/ 1914910 h 3006470"/>
                  <a:gd name="connsiteX145" fmla="*/ 5154177 w 6006665"/>
                  <a:gd name="connsiteY145" fmla="*/ 1920232 h 3006470"/>
                  <a:gd name="connsiteX146" fmla="*/ 5105544 w 6006665"/>
                  <a:gd name="connsiteY146" fmla="*/ 1899586 h 3006470"/>
                  <a:gd name="connsiteX147" fmla="*/ 5074955 w 6006665"/>
                  <a:gd name="connsiteY147" fmla="*/ 1924777 h 3006470"/>
                  <a:gd name="connsiteX148" fmla="*/ 5065718 w 6006665"/>
                  <a:gd name="connsiteY148" fmla="*/ 1922578 h 3006470"/>
                  <a:gd name="connsiteX149" fmla="*/ 5063048 w 6006665"/>
                  <a:gd name="connsiteY149" fmla="*/ 1924777 h 3006470"/>
                  <a:gd name="connsiteX150" fmla="*/ 5026594 w 6006665"/>
                  <a:gd name="connsiteY150" fmla="*/ 1916098 h 3006470"/>
                  <a:gd name="connsiteX151" fmla="*/ 5015871 w 6006665"/>
                  <a:gd name="connsiteY151" fmla="*/ 1961137 h 3006470"/>
                  <a:gd name="connsiteX152" fmla="*/ 5022591 w 6006665"/>
                  <a:gd name="connsiteY152" fmla="*/ 1989925 h 3006470"/>
                  <a:gd name="connsiteX153" fmla="*/ 5011557 w 6006665"/>
                  <a:gd name="connsiteY153" fmla="*/ 2020939 h 3006470"/>
                  <a:gd name="connsiteX154" fmla="*/ 4974967 w 6006665"/>
                  <a:gd name="connsiteY154" fmla="*/ 2058853 h 3006470"/>
                  <a:gd name="connsiteX155" fmla="*/ 5015871 w 6006665"/>
                  <a:gd name="connsiteY155" fmla="*/ 2074760 h 3006470"/>
                  <a:gd name="connsiteX156" fmla="*/ 4995851 w 6006665"/>
                  <a:gd name="connsiteY156" fmla="*/ 2123620 h 3006470"/>
                  <a:gd name="connsiteX157" fmla="*/ 5011326 w 6006665"/>
                  <a:gd name="connsiteY157" fmla="*/ 2172476 h 3006470"/>
                  <a:gd name="connsiteX158" fmla="*/ 4999419 w 6006665"/>
                  <a:gd name="connsiteY158" fmla="*/ 2172476 h 3006470"/>
                  <a:gd name="connsiteX159" fmla="*/ 4974967 w 6006665"/>
                  <a:gd name="connsiteY159" fmla="*/ 2172476 h 3006470"/>
                  <a:gd name="connsiteX160" fmla="*/ 4963605 w 6006665"/>
                  <a:gd name="connsiteY160" fmla="*/ 2224742 h 3006470"/>
                  <a:gd name="connsiteX161" fmla="*/ 4974967 w 6006665"/>
                  <a:gd name="connsiteY161" fmla="*/ 2252012 h 3006470"/>
                  <a:gd name="connsiteX162" fmla="*/ 4936431 w 6006665"/>
                  <a:gd name="connsiteY162" fmla="*/ 2257317 h 3006470"/>
                  <a:gd name="connsiteX163" fmla="*/ 4909065 w 6006665"/>
                  <a:gd name="connsiteY163" fmla="*/ 2286099 h 3006470"/>
                  <a:gd name="connsiteX164" fmla="*/ 4888894 w 6006665"/>
                  <a:gd name="connsiteY164" fmla="*/ 2325649 h 3006470"/>
                  <a:gd name="connsiteX165" fmla="*/ 4897703 w 6006665"/>
                  <a:gd name="connsiteY165" fmla="*/ 2354273 h 3006470"/>
                  <a:gd name="connsiteX166" fmla="*/ 4871068 w 6006665"/>
                  <a:gd name="connsiteY166" fmla="*/ 2349418 h 3006470"/>
                  <a:gd name="connsiteX167" fmla="*/ 4845437 w 6006665"/>
                  <a:gd name="connsiteY167" fmla="*/ 2370180 h 3006470"/>
                  <a:gd name="connsiteX168" fmla="*/ 4832445 w 6006665"/>
                  <a:gd name="connsiteY168" fmla="*/ 2399924 h 3006470"/>
                  <a:gd name="connsiteX169" fmla="*/ 4834074 w 6006665"/>
                  <a:gd name="connsiteY169" fmla="*/ 2429264 h 3006470"/>
                  <a:gd name="connsiteX170" fmla="*/ 4799765 w 6006665"/>
                  <a:gd name="connsiteY170" fmla="*/ 2441518 h 3006470"/>
                  <a:gd name="connsiteX171" fmla="*/ 4779535 w 6006665"/>
                  <a:gd name="connsiteY171" fmla="*/ 2488348 h 3006470"/>
                  <a:gd name="connsiteX172" fmla="*/ 4777225 w 6006665"/>
                  <a:gd name="connsiteY172" fmla="*/ 2477952 h 3006470"/>
                  <a:gd name="connsiteX173" fmla="*/ 4767628 w 6006665"/>
                  <a:gd name="connsiteY173" fmla="*/ 2488348 h 3006470"/>
                  <a:gd name="connsiteX174" fmla="*/ 4758538 w 6006665"/>
                  <a:gd name="connsiteY174" fmla="*/ 2447444 h 3006470"/>
                  <a:gd name="connsiteX175" fmla="*/ 4722519 w 6006665"/>
                  <a:gd name="connsiteY175" fmla="*/ 2405867 h 3006470"/>
                  <a:gd name="connsiteX176" fmla="*/ 4699942 w 6006665"/>
                  <a:gd name="connsiteY176" fmla="*/ 2348893 h 3006470"/>
                  <a:gd name="connsiteX177" fmla="*/ 4695779 w 6006665"/>
                  <a:gd name="connsiteY177" fmla="*/ 2287026 h 3006470"/>
                  <a:gd name="connsiteX178" fmla="*/ 4715361 w 6006665"/>
                  <a:gd name="connsiteY178" fmla="*/ 2220198 h 3006470"/>
                  <a:gd name="connsiteX179" fmla="*/ 4767709 w 6006665"/>
                  <a:gd name="connsiteY179" fmla="*/ 2171157 h 3006470"/>
                  <a:gd name="connsiteX180" fmla="*/ 4735813 w 6006665"/>
                  <a:gd name="connsiteY180" fmla="*/ 2129299 h 3006470"/>
                  <a:gd name="connsiteX181" fmla="*/ 4767628 w 6006665"/>
                  <a:gd name="connsiteY181" fmla="*/ 2086122 h 3006470"/>
                  <a:gd name="connsiteX182" fmla="*/ 4767628 w 6006665"/>
                  <a:gd name="connsiteY182" fmla="*/ 2058853 h 3006470"/>
                  <a:gd name="connsiteX183" fmla="*/ 4826712 w 6006665"/>
                  <a:gd name="connsiteY183" fmla="*/ 2042945 h 3006470"/>
                  <a:gd name="connsiteX184" fmla="*/ 4892613 w 6006665"/>
                  <a:gd name="connsiteY184" fmla="*/ 1952047 h 3006470"/>
                  <a:gd name="connsiteX185" fmla="*/ 4956243 w 6006665"/>
                  <a:gd name="connsiteY185" fmla="*/ 1877056 h 3006470"/>
                  <a:gd name="connsiteX186" fmla="*/ 5022143 w 6006665"/>
                  <a:gd name="connsiteY186" fmla="*/ 1817971 h 3006470"/>
                  <a:gd name="connsiteX187" fmla="*/ 5037446 w 6006665"/>
                  <a:gd name="connsiteY187" fmla="*/ 1743333 h 3006470"/>
                  <a:gd name="connsiteX188" fmla="*/ 5064184 w 6006665"/>
                  <a:gd name="connsiteY188" fmla="*/ 1731449 h 3006470"/>
                  <a:gd name="connsiteX189" fmla="*/ 5046694 w 6006665"/>
                  <a:gd name="connsiteY189" fmla="*/ 1710844 h 3006470"/>
                  <a:gd name="connsiteX190" fmla="*/ 5015871 w 6006665"/>
                  <a:gd name="connsiteY190" fmla="*/ 1715711 h 3006470"/>
                  <a:gd name="connsiteX191" fmla="*/ 4995419 w 6006665"/>
                  <a:gd name="connsiteY191" fmla="*/ 1779340 h 3006470"/>
                  <a:gd name="connsiteX192" fmla="*/ 4904521 w 6006665"/>
                  <a:gd name="connsiteY192" fmla="*/ 1865693 h 3006470"/>
                  <a:gd name="connsiteX193" fmla="*/ 4901708 w 6006665"/>
                  <a:gd name="connsiteY193" fmla="*/ 1857053 h 3006470"/>
                  <a:gd name="connsiteX194" fmla="*/ 4892613 w 6006665"/>
                  <a:gd name="connsiteY194" fmla="*/ 1865693 h 3006470"/>
                  <a:gd name="connsiteX195" fmla="*/ 4871068 w 6006665"/>
                  <a:gd name="connsiteY195" fmla="*/ 1850290 h 3006470"/>
                  <a:gd name="connsiteX196" fmla="*/ 4885925 w 6006665"/>
                  <a:gd name="connsiteY196" fmla="*/ 1808695 h 3006470"/>
                  <a:gd name="connsiteX197" fmla="*/ 4861835 w 6006665"/>
                  <a:gd name="connsiteY197" fmla="*/ 1771159 h 3006470"/>
                  <a:gd name="connsiteX198" fmla="*/ 4814619 w 6006665"/>
                  <a:gd name="connsiteY198" fmla="*/ 1767101 h 3006470"/>
                  <a:gd name="connsiteX199" fmla="*/ 4779535 w 6006665"/>
                  <a:gd name="connsiteY199" fmla="*/ 1795247 h 3006470"/>
                  <a:gd name="connsiteX200" fmla="*/ 4764113 w 6006665"/>
                  <a:gd name="connsiteY200" fmla="*/ 1832464 h 3006470"/>
                  <a:gd name="connsiteX201" fmla="*/ 4725490 w 6006665"/>
                  <a:gd name="connsiteY201" fmla="*/ 1850290 h 3006470"/>
                  <a:gd name="connsiteX202" fmla="*/ 4689838 w 6006665"/>
                  <a:gd name="connsiteY202" fmla="*/ 1882970 h 3006470"/>
                  <a:gd name="connsiteX203" fmla="*/ 4684091 w 6006665"/>
                  <a:gd name="connsiteY203" fmla="*/ 1920232 h 3006470"/>
                  <a:gd name="connsiteX204" fmla="*/ 4715906 w 6006665"/>
                  <a:gd name="connsiteY204" fmla="*/ 1967954 h 3006470"/>
                  <a:gd name="connsiteX205" fmla="*/ 4680924 w 6006665"/>
                  <a:gd name="connsiteY205" fmla="*/ 1983985 h 3006470"/>
                  <a:gd name="connsiteX206" fmla="*/ 4633398 w 6006665"/>
                  <a:gd name="connsiteY206" fmla="*/ 1971978 h 3006470"/>
                  <a:gd name="connsiteX207" fmla="*/ 4600707 w 6006665"/>
                  <a:gd name="connsiteY207" fmla="*/ 1989925 h 3006470"/>
                  <a:gd name="connsiteX208" fmla="*/ 4577285 w 6006665"/>
                  <a:gd name="connsiteY208" fmla="*/ 1988406 h 3006470"/>
                  <a:gd name="connsiteX209" fmla="*/ 4577373 w 6006665"/>
                  <a:gd name="connsiteY209" fmla="*/ 1987484 h 3006470"/>
                  <a:gd name="connsiteX210" fmla="*/ 4565379 w 6006665"/>
                  <a:gd name="connsiteY210" fmla="*/ 1988406 h 3006470"/>
                  <a:gd name="connsiteX211" fmla="*/ 4569923 w 6006665"/>
                  <a:gd name="connsiteY211" fmla="*/ 1940685 h 3006470"/>
                  <a:gd name="connsiteX212" fmla="*/ 4520081 w 6006665"/>
                  <a:gd name="connsiteY212" fmla="*/ 1931099 h 3006470"/>
                  <a:gd name="connsiteX213" fmla="*/ 4475025 w 6006665"/>
                  <a:gd name="connsiteY213" fmla="*/ 1961137 h 3006470"/>
                  <a:gd name="connsiteX214" fmla="*/ 4464394 w 6006665"/>
                  <a:gd name="connsiteY214" fmla="*/ 1960286 h 3006470"/>
                  <a:gd name="connsiteX215" fmla="*/ 4463118 w 6006665"/>
                  <a:gd name="connsiteY215" fmla="*/ 1961137 h 3006470"/>
                  <a:gd name="connsiteX216" fmla="*/ 4422448 w 6006665"/>
                  <a:gd name="connsiteY216" fmla="*/ 1927536 h 3006470"/>
                  <a:gd name="connsiteX217" fmla="*/ 4350624 w 6006665"/>
                  <a:gd name="connsiteY217" fmla="*/ 1917022 h 3006470"/>
                  <a:gd name="connsiteX218" fmla="*/ 4306579 w 6006665"/>
                  <a:gd name="connsiteY218" fmla="*/ 1945362 h 3006470"/>
                  <a:gd name="connsiteX219" fmla="*/ 4282811 w 6006665"/>
                  <a:gd name="connsiteY219" fmla="*/ 1972100 h 3006470"/>
                  <a:gd name="connsiteX220" fmla="*/ 4237290 w 6006665"/>
                  <a:gd name="connsiteY220" fmla="*/ 1993297 h 3006470"/>
                  <a:gd name="connsiteX221" fmla="*/ 4211507 w 6006665"/>
                  <a:gd name="connsiteY221" fmla="*/ 2046374 h 3006470"/>
                  <a:gd name="connsiteX222" fmla="*/ 4161046 w 6006665"/>
                  <a:gd name="connsiteY222" fmla="*/ 2105661 h 3006470"/>
                  <a:gd name="connsiteX223" fmla="*/ 4077810 w 6006665"/>
                  <a:gd name="connsiteY223" fmla="*/ 2144418 h 3006470"/>
                  <a:gd name="connsiteX224" fmla="*/ 4039187 w 6006665"/>
                  <a:gd name="connsiteY224" fmla="*/ 2203838 h 3006470"/>
                  <a:gd name="connsiteX225" fmla="*/ 3993086 w 6006665"/>
                  <a:gd name="connsiteY225" fmla="*/ 2224750 h 3006470"/>
                  <a:gd name="connsiteX226" fmla="*/ 3993215 w 6006665"/>
                  <a:gd name="connsiteY226" fmla="*/ 2264821 h 3006470"/>
                  <a:gd name="connsiteX227" fmla="*/ 4038712 w 6006665"/>
                  <a:gd name="connsiteY227" fmla="*/ 2267919 h 3006470"/>
                  <a:gd name="connsiteX228" fmla="*/ 4059164 w 6006665"/>
                  <a:gd name="connsiteY228" fmla="*/ 2311096 h 3006470"/>
                  <a:gd name="connsiteX229" fmla="*/ 4087782 w 6006665"/>
                  <a:gd name="connsiteY229" fmla="*/ 2319513 h 3006470"/>
                  <a:gd name="connsiteX230" fmla="*/ 4106341 w 6006665"/>
                  <a:gd name="connsiteY230" fmla="*/ 2290644 h 3006470"/>
                  <a:gd name="connsiteX231" fmla="*/ 4117411 w 6006665"/>
                  <a:gd name="connsiteY231" fmla="*/ 2291946 h 3006470"/>
                  <a:gd name="connsiteX232" fmla="*/ 4118248 w 6006665"/>
                  <a:gd name="connsiteY232" fmla="*/ 2290644 h 3006470"/>
                  <a:gd name="connsiteX233" fmla="*/ 4156880 w 6006665"/>
                  <a:gd name="connsiteY233" fmla="*/ 2295189 h 3006470"/>
                  <a:gd name="connsiteX234" fmla="*/ 4211419 w 6006665"/>
                  <a:gd name="connsiteY234" fmla="*/ 2365635 h 3006470"/>
                  <a:gd name="connsiteX235" fmla="*/ 4215964 w 6006665"/>
                  <a:gd name="connsiteY235" fmla="*/ 2413357 h 3006470"/>
                  <a:gd name="connsiteX236" fmla="*/ 4184149 w 6006665"/>
                  <a:gd name="connsiteY236" fmla="*/ 2472441 h 3006470"/>
                  <a:gd name="connsiteX237" fmla="*/ 4220019 w 6006665"/>
                  <a:gd name="connsiteY237" fmla="*/ 2567281 h 3006470"/>
                  <a:gd name="connsiteX238" fmla="*/ 4161425 w 6006665"/>
                  <a:gd name="connsiteY238" fmla="*/ 2629241 h 3006470"/>
                  <a:gd name="connsiteX239" fmla="*/ 4133552 w 6006665"/>
                  <a:gd name="connsiteY239" fmla="*/ 2708778 h 3006470"/>
                  <a:gd name="connsiteX240" fmla="*/ 4097796 w 6006665"/>
                  <a:gd name="connsiteY240" fmla="*/ 2747409 h 3006470"/>
                  <a:gd name="connsiteX241" fmla="*/ 4043257 w 6006665"/>
                  <a:gd name="connsiteY241" fmla="*/ 2806493 h 3006470"/>
                  <a:gd name="connsiteX242" fmla="*/ 3995535 w 6006665"/>
                  <a:gd name="connsiteY242" fmla="*/ 2865577 h 3006470"/>
                  <a:gd name="connsiteX243" fmla="*/ 3975083 w 6006665"/>
                  <a:gd name="connsiteY243" fmla="*/ 2897392 h 3006470"/>
                  <a:gd name="connsiteX244" fmla="*/ 3925089 w 6006665"/>
                  <a:gd name="connsiteY244" fmla="*/ 2924661 h 3006470"/>
                  <a:gd name="connsiteX245" fmla="*/ 3913182 w 6006665"/>
                  <a:gd name="connsiteY245" fmla="*/ 2924661 h 3006470"/>
                  <a:gd name="connsiteX246" fmla="*/ 3904637 w 6006665"/>
                  <a:gd name="connsiteY246" fmla="*/ 2924661 h 3006470"/>
                  <a:gd name="connsiteX247" fmla="*/ 3892729 w 6006665"/>
                  <a:gd name="connsiteY247" fmla="*/ 2924661 h 3006470"/>
                  <a:gd name="connsiteX248" fmla="*/ 3871063 w 6006665"/>
                  <a:gd name="connsiteY248" fmla="*/ 2908412 h 3006470"/>
                  <a:gd name="connsiteX249" fmla="*/ 3829645 w 6006665"/>
                  <a:gd name="connsiteY249" fmla="*/ 2936024 h 3006470"/>
                  <a:gd name="connsiteX250" fmla="*/ 3822828 w 6006665"/>
                  <a:gd name="connsiteY250" fmla="*/ 2956476 h 3006470"/>
                  <a:gd name="connsiteX251" fmla="*/ 3818283 w 6006665"/>
                  <a:gd name="connsiteY251" fmla="*/ 2947386 h 3006470"/>
                  <a:gd name="connsiteX252" fmla="*/ 3818283 w 6006665"/>
                  <a:gd name="connsiteY252" fmla="*/ 2935660 h 3006470"/>
                  <a:gd name="connsiteX253" fmla="*/ 3817738 w 6006665"/>
                  <a:gd name="connsiteY253" fmla="*/ 2936024 h 3006470"/>
                  <a:gd name="connsiteX254" fmla="*/ 3810921 w 6006665"/>
                  <a:gd name="connsiteY254" fmla="*/ 2956476 h 3006470"/>
                  <a:gd name="connsiteX255" fmla="*/ 3806376 w 6006665"/>
                  <a:gd name="connsiteY255" fmla="*/ 2947386 h 3006470"/>
                  <a:gd name="connsiteX256" fmla="*/ 3806376 w 6006665"/>
                  <a:gd name="connsiteY256" fmla="*/ 2920116 h 3006470"/>
                  <a:gd name="connsiteX257" fmla="*/ 3818283 w 6006665"/>
                  <a:gd name="connsiteY257" fmla="*/ 2920116 h 3006470"/>
                  <a:gd name="connsiteX258" fmla="*/ 3826828 w 6006665"/>
                  <a:gd name="connsiteY258" fmla="*/ 2920116 h 3006470"/>
                  <a:gd name="connsiteX259" fmla="*/ 3833645 w 6006665"/>
                  <a:gd name="connsiteY259" fmla="*/ 2861032 h 3006470"/>
                  <a:gd name="connsiteX260" fmla="*/ 3822283 w 6006665"/>
                  <a:gd name="connsiteY260" fmla="*/ 2817856 h 3006470"/>
                  <a:gd name="connsiteX261" fmla="*/ 3849553 w 6006665"/>
                  <a:gd name="connsiteY261" fmla="*/ 2795131 h 3006470"/>
                  <a:gd name="connsiteX262" fmla="*/ 3858814 w 6006665"/>
                  <a:gd name="connsiteY262" fmla="*/ 2797336 h 3006470"/>
                  <a:gd name="connsiteX263" fmla="*/ 3861460 w 6006665"/>
                  <a:gd name="connsiteY263" fmla="*/ 2795131 h 3006470"/>
                  <a:gd name="connsiteX264" fmla="*/ 3898487 w 6006665"/>
                  <a:gd name="connsiteY264" fmla="*/ 2803947 h 3006470"/>
                  <a:gd name="connsiteX265" fmla="*/ 3919999 w 6006665"/>
                  <a:gd name="connsiteY265" fmla="*/ 2758772 h 3006470"/>
                  <a:gd name="connsiteX266" fmla="*/ 3935906 w 6006665"/>
                  <a:gd name="connsiteY266" fmla="*/ 2699687 h 3006470"/>
                  <a:gd name="connsiteX267" fmla="*/ 3947269 w 6006665"/>
                  <a:gd name="connsiteY267" fmla="*/ 2676963 h 3006470"/>
                  <a:gd name="connsiteX268" fmla="*/ 3966292 w 6006665"/>
                  <a:gd name="connsiteY268" fmla="*/ 2632575 h 3006470"/>
                  <a:gd name="connsiteX269" fmla="*/ 3915999 w 6006665"/>
                  <a:gd name="connsiteY269" fmla="*/ 2645148 h 3006470"/>
                  <a:gd name="connsiteX270" fmla="*/ 3888729 w 6006665"/>
                  <a:gd name="connsiteY270" fmla="*/ 2667873 h 3006470"/>
                  <a:gd name="connsiteX271" fmla="*/ 3876822 w 6006665"/>
                  <a:gd name="connsiteY271" fmla="*/ 2667873 h 3006470"/>
                  <a:gd name="connsiteX272" fmla="*/ 3829645 w 6006665"/>
                  <a:gd name="connsiteY272" fmla="*/ 2667873 h 3006470"/>
                  <a:gd name="connsiteX273" fmla="*/ 3817738 w 6006665"/>
                  <a:gd name="connsiteY273" fmla="*/ 2667873 h 3006470"/>
                  <a:gd name="connsiteX274" fmla="*/ 3801831 w 6006665"/>
                  <a:gd name="connsiteY274" fmla="*/ 2613334 h 3006470"/>
                  <a:gd name="connsiteX275" fmla="*/ 3758654 w 6006665"/>
                  <a:gd name="connsiteY275" fmla="*/ 2574702 h 3006470"/>
                  <a:gd name="connsiteX276" fmla="*/ 3692753 w 6006665"/>
                  <a:gd name="connsiteY276" fmla="*/ 2558795 h 3006470"/>
                  <a:gd name="connsiteX277" fmla="*/ 3683663 w 6006665"/>
                  <a:gd name="connsiteY277" fmla="*/ 2499711 h 3006470"/>
                  <a:gd name="connsiteX278" fmla="*/ 3672301 w 6006665"/>
                  <a:gd name="connsiteY278" fmla="*/ 2467896 h 3006470"/>
                  <a:gd name="connsiteX279" fmla="*/ 3656393 w 6006665"/>
                  <a:gd name="connsiteY279" fmla="*/ 2440627 h 3006470"/>
                  <a:gd name="connsiteX280" fmla="*/ 3633669 w 6006665"/>
                  <a:gd name="connsiteY280" fmla="*/ 2381542 h 3006470"/>
                  <a:gd name="connsiteX281" fmla="*/ 3601854 w 6006665"/>
                  <a:gd name="connsiteY281" fmla="*/ 2361090 h 3006470"/>
                  <a:gd name="connsiteX282" fmla="*/ 3545995 w 6006665"/>
                  <a:gd name="connsiteY282" fmla="*/ 2339606 h 3006470"/>
                  <a:gd name="connsiteX283" fmla="*/ 3506955 w 6006665"/>
                  <a:gd name="connsiteY283" fmla="*/ 2345183 h 3006470"/>
                  <a:gd name="connsiteX284" fmla="*/ 3463779 w 6006665"/>
                  <a:gd name="connsiteY284" fmla="*/ 2354273 h 3006470"/>
                  <a:gd name="connsiteX285" fmla="*/ 3431964 w 6006665"/>
                  <a:gd name="connsiteY285" fmla="*/ 2381542 h 3006470"/>
                  <a:gd name="connsiteX286" fmla="*/ 3452416 w 6006665"/>
                  <a:gd name="connsiteY286" fmla="*/ 2397450 h 3006470"/>
                  <a:gd name="connsiteX287" fmla="*/ 3452416 w 6006665"/>
                  <a:gd name="connsiteY287" fmla="*/ 2429264 h 3006470"/>
                  <a:gd name="connsiteX288" fmla="*/ 3431964 w 6006665"/>
                  <a:gd name="connsiteY288" fmla="*/ 2451989 h 3006470"/>
                  <a:gd name="connsiteX289" fmla="*/ 3400150 w 6006665"/>
                  <a:gd name="connsiteY289" fmla="*/ 2511073 h 3006470"/>
                  <a:gd name="connsiteX290" fmla="*/ 3400150 w 6006665"/>
                  <a:gd name="connsiteY290" fmla="*/ 2538343 h 3006470"/>
                  <a:gd name="connsiteX291" fmla="*/ 3350155 w 6006665"/>
                  <a:gd name="connsiteY291" fmla="*/ 2570157 h 3006470"/>
                  <a:gd name="connsiteX292" fmla="*/ 3342342 w 6006665"/>
                  <a:gd name="connsiteY292" fmla="*/ 2567553 h 3006470"/>
                  <a:gd name="connsiteX293" fmla="*/ 3338249 w 6006665"/>
                  <a:gd name="connsiteY293" fmla="*/ 2570157 h 3006470"/>
                  <a:gd name="connsiteX294" fmla="*/ 3290527 w 6006665"/>
                  <a:gd name="connsiteY294" fmla="*/ 2554250 h 3006470"/>
                  <a:gd name="connsiteX295" fmla="*/ 3259257 w 6006665"/>
                  <a:gd name="connsiteY295" fmla="*/ 2554250 h 3006470"/>
                  <a:gd name="connsiteX296" fmla="*/ 3247350 w 6006665"/>
                  <a:gd name="connsiteY296" fmla="*/ 2554250 h 3006470"/>
                  <a:gd name="connsiteX297" fmla="*/ 3231443 w 6006665"/>
                  <a:gd name="connsiteY297" fmla="*/ 2538343 h 3006470"/>
                  <a:gd name="connsiteX298" fmla="*/ 3213271 w 6006665"/>
                  <a:gd name="connsiteY298" fmla="*/ 2533799 h 3006470"/>
                  <a:gd name="connsiteX299" fmla="*/ 3168359 w 6006665"/>
                  <a:gd name="connsiteY299" fmla="*/ 2570157 h 3006470"/>
                  <a:gd name="connsiteX300" fmla="*/ 3120637 w 6006665"/>
                  <a:gd name="connsiteY300" fmla="*/ 2581519 h 3006470"/>
                  <a:gd name="connsiteX301" fmla="*/ 3082005 w 6006665"/>
                  <a:gd name="connsiteY301" fmla="*/ 2597427 h 3006470"/>
                  <a:gd name="connsiteX302" fmla="*/ 3074460 w 6006665"/>
                  <a:gd name="connsiteY302" fmla="*/ 2595630 h 3006470"/>
                  <a:gd name="connsiteX303" fmla="*/ 3070098 w 6006665"/>
                  <a:gd name="connsiteY303" fmla="*/ 2597427 h 3006470"/>
                  <a:gd name="connsiteX304" fmla="*/ 3022376 w 6006665"/>
                  <a:gd name="connsiteY304" fmla="*/ 2586064 h 3006470"/>
                  <a:gd name="connsiteX305" fmla="*/ 3000196 w 6006665"/>
                  <a:gd name="connsiteY305" fmla="*/ 2586064 h 3006470"/>
                  <a:gd name="connsiteX306" fmla="*/ 2988289 w 6006665"/>
                  <a:gd name="connsiteY306" fmla="*/ 2586064 h 3006470"/>
                  <a:gd name="connsiteX307" fmla="*/ 2967837 w 6006665"/>
                  <a:gd name="connsiteY307" fmla="*/ 2554250 h 3006470"/>
                  <a:gd name="connsiteX308" fmla="*/ 2929205 w 6006665"/>
                  <a:gd name="connsiteY308" fmla="*/ 2526980 h 3006470"/>
                  <a:gd name="connsiteX309" fmla="*/ 2902153 w 6006665"/>
                  <a:gd name="connsiteY309" fmla="*/ 2523116 h 3006470"/>
                  <a:gd name="connsiteX310" fmla="*/ 2861576 w 6006665"/>
                  <a:gd name="connsiteY310" fmla="*/ 2526980 h 3006470"/>
                  <a:gd name="connsiteX311" fmla="*/ 2822944 w 6006665"/>
                  <a:gd name="connsiteY311" fmla="*/ 2538343 h 3006470"/>
                  <a:gd name="connsiteX312" fmla="*/ 2818139 w 6006665"/>
                  <a:gd name="connsiteY312" fmla="*/ 2536254 h 3006470"/>
                  <a:gd name="connsiteX313" fmla="*/ 2811037 w 6006665"/>
                  <a:gd name="connsiteY313" fmla="*/ 2538343 h 3006470"/>
                  <a:gd name="connsiteX314" fmla="*/ 2758770 w 6006665"/>
                  <a:gd name="connsiteY314" fmla="*/ 2515618 h 3006470"/>
                  <a:gd name="connsiteX315" fmla="*/ 2751953 w 6006665"/>
                  <a:gd name="connsiteY315" fmla="*/ 2472441 h 3006470"/>
                  <a:gd name="connsiteX316" fmla="*/ 2708776 w 6006665"/>
                  <a:gd name="connsiteY316" fmla="*/ 2456534 h 3006470"/>
                  <a:gd name="connsiteX317" fmla="*/ 2676962 w 6006665"/>
                  <a:gd name="connsiteY317" fmla="*/ 2451989 h 3006470"/>
                  <a:gd name="connsiteX318" fmla="*/ 2642534 w 6006665"/>
                  <a:gd name="connsiteY318" fmla="*/ 2430245 h 3006470"/>
                  <a:gd name="connsiteX319" fmla="*/ 2609333 w 6006665"/>
                  <a:gd name="connsiteY319" fmla="*/ 2488348 h 3006470"/>
                  <a:gd name="connsiteX320" fmla="*/ 2625240 w 6006665"/>
                  <a:gd name="connsiteY320" fmla="*/ 2522435 h 3006470"/>
                  <a:gd name="connsiteX321" fmla="*/ 2586608 w 6006665"/>
                  <a:gd name="connsiteY321" fmla="*/ 2558795 h 3006470"/>
                  <a:gd name="connsiteX322" fmla="*/ 2577105 w 6006665"/>
                  <a:gd name="connsiteY322" fmla="*/ 2556532 h 3006470"/>
                  <a:gd name="connsiteX323" fmla="*/ 2574701 w 6006665"/>
                  <a:gd name="connsiteY323" fmla="*/ 2558795 h 3006470"/>
                  <a:gd name="connsiteX324" fmla="*/ 2526979 w 6006665"/>
                  <a:gd name="connsiteY324" fmla="*/ 2547432 h 3006470"/>
                  <a:gd name="connsiteX325" fmla="*/ 2490620 w 6006665"/>
                  <a:gd name="connsiteY325" fmla="*/ 2542887 h 3006470"/>
                  <a:gd name="connsiteX326" fmla="*/ 2463350 w 6006665"/>
                  <a:gd name="connsiteY326" fmla="*/ 2515618 h 3006470"/>
                  <a:gd name="connsiteX327" fmla="*/ 2436625 w 6006665"/>
                  <a:gd name="connsiteY327" fmla="*/ 2515618 h 3006470"/>
                  <a:gd name="connsiteX328" fmla="*/ 2424718 w 6006665"/>
                  <a:gd name="connsiteY328" fmla="*/ 2515618 h 3006470"/>
                  <a:gd name="connsiteX329" fmla="*/ 2398858 w 6006665"/>
                  <a:gd name="connsiteY329" fmla="*/ 2502687 h 3006470"/>
                  <a:gd name="connsiteX330" fmla="*/ 2350272 w 6006665"/>
                  <a:gd name="connsiteY330" fmla="*/ 2526980 h 3006470"/>
                  <a:gd name="connsiteX331" fmla="*/ 2282098 w 6006665"/>
                  <a:gd name="connsiteY331" fmla="*/ 2574702 h 3006470"/>
                  <a:gd name="connsiteX332" fmla="*/ 2238921 w 6006665"/>
                  <a:gd name="connsiteY332" fmla="*/ 2586064 h 3006470"/>
                  <a:gd name="connsiteX333" fmla="*/ 2227559 w 6006665"/>
                  <a:gd name="connsiteY333" fmla="*/ 2590609 h 3006470"/>
                  <a:gd name="connsiteX334" fmla="*/ 2225178 w 6006665"/>
                  <a:gd name="connsiteY334" fmla="*/ 2586799 h 3006470"/>
                  <a:gd name="connsiteX335" fmla="*/ 2215652 w 6006665"/>
                  <a:gd name="connsiteY335" fmla="*/ 2590609 h 3006470"/>
                  <a:gd name="connsiteX336" fmla="*/ 2193596 w 6006665"/>
                  <a:gd name="connsiteY336" fmla="*/ 2555320 h 3006470"/>
                  <a:gd name="connsiteX337" fmla="*/ 2157112 w 6006665"/>
                  <a:gd name="connsiteY337" fmla="*/ 2558795 h 3006470"/>
                  <a:gd name="connsiteX338" fmla="*/ 2156291 w 6006665"/>
                  <a:gd name="connsiteY338" fmla="*/ 2557739 h 3006470"/>
                  <a:gd name="connsiteX339" fmla="*/ 2145205 w 6006665"/>
                  <a:gd name="connsiteY339" fmla="*/ 2558795 h 3006470"/>
                  <a:gd name="connsiteX340" fmla="*/ 2129298 w 6006665"/>
                  <a:gd name="connsiteY340" fmla="*/ 2538343 h 3006470"/>
                  <a:gd name="connsiteX341" fmla="*/ 2102029 w 6006665"/>
                  <a:gd name="connsiteY341" fmla="*/ 2526980 h 3006470"/>
                  <a:gd name="connsiteX342" fmla="*/ 2086121 w 6006665"/>
                  <a:gd name="connsiteY342" fmla="*/ 2495166 h 3006470"/>
                  <a:gd name="connsiteX343" fmla="*/ 2070005 w 6006665"/>
                  <a:gd name="connsiteY343" fmla="*/ 2486212 h 3006470"/>
                  <a:gd name="connsiteX344" fmla="*/ 2027582 w 6006665"/>
                  <a:gd name="connsiteY344" fmla="*/ 2499711 h 3006470"/>
                  <a:gd name="connsiteX345" fmla="*/ 2023845 w 6006665"/>
                  <a:gd name="connsiteY345" fmla="*/ 2497111 h 3006470"/>
                  <a:gd name="connsiteX346" fmla="*/ 2015675 w 6006665"/>
                  <a:gd name="connsiteY346" fmla="*/ 2499711 h 3006470"/>
                  <a:gd name="connsiteX347" fmla="*/ 1971363 w 6006665"/>
                  <a:gd name="connsiteY347" fmla="*/ 2468885 h 3006470"/>
                  <a:gd name="connsiteX348" fmla="*/ 1952591 w 6006665"/>
                  <a:gd name="connsiteY348" fmla="*/ 2495166 h 3006470"/>
                  <a:gd name="connsiteX349" fmla="*/ 1947518 w 6006665"/>
                  <a:gd name="connsiteY349" fmla="*/ 2485599 h 3006470"/>
                  <a:gd name="connsiteX350" fmla="*/ 1940684 w 6006665"/>
                  <a:gd name="connsiteY350" fmla="*/ 2495166 h 3006470"/>
                  <a:gd name="connsiteX351" fmla="*/ 1861147 w 6006665"/>
                  <a:gd name="connsiteY351" fmla="*/ 2345183 h 3006470"/>
                  <a:gd name="connsiteX352" fmla="*/ 1811153 w 6006665"/>
                  <a:gd name="connsiteY352" fmla="*/ 2295189 h 3006470"/>
                  <a:gd name="connsiteX353" fmla="*/ 1813950 w 6006665"/>
                  <a:gd name="connsiteY353" fmla="*/ 2292043 h 3006470"/>
                  <a:gd name="connsiteX354" fmla="*/ 1748069 w 6006665"/>
                  <a:gd name="connsiteY354" fmla="*/ 2333821 h 3006470"/>
                  <a:gd name="connsiteX355" fmla="*/ 1711709 w 6006665"/>
                  <a:gd name="connsiteY355" fmla="*/ 2338366 h 3006470"/>
                  <a:gd name="connsiteX356" fmla="*/ 1711926 w 6006665"/>
                  <a:gd name="connsiteY356" fmla="*/ 2336850 h 3006470"/>
                  <a:gd name="connsiteX357" fmla="*/ 1699803 w 6006665"/>
                  <a:gd name="connsiteY357" fmla="*/ 2338366 h 3006470"/>
                  <a:gd name="connsiteX358" fmla="*/ 1704347 w 6006665"/>
                  <a:gd name="connsiteY358" fmla="*/ 2306551 h 3006470"/>
                  <a:gd name="connsiteX359" fmla="*/ 1662460 w 6006665"/>
                  <a:gd name="connsiteY359" fmla="*/ 2288600 h 3006470"/>
                  <a:gd name="connsiteX360" fmla="*/ 1629901 w 6006665"/>
                  <a:gd name="connsiteY360" fmla="*/ 2302006 h 3006470"/>
                  <a:gd name="connsiteX361" fmla="*/ 1629300 w 6006665"/>
                  <a:gd name="connsiteY361" fmla="*/ 2297351 h 3006470"/>
                  <a:gd name="connsiteX362" fmla="*/ 1617994 w 6006665"/>
                  <a:gd name="connsiteY362" fmla="*/ 2302006 h 3006470"/>
                  <a:gd name="connsiteX363" fmla="*/ 1608904 w 6006665"/>
                  <a:gd name="connsiteY363" fmla="*/ 2231560 h 3006470"/>
                  <a:gd name="connsiteX364" fmla="*/ 1552684 w 6006665"/>
                  <a:gd name="connsiteY364" fmla="*/ 2221867 h 3006470"/>
                  <a:gd name="connsiteX365" fmla="*/ 1518550 w 6006665"/>
                  <a:gd name="connsiteY365" fmla="*/ 2247467 h 3006470"/>
                  <a:gd name="connsiteX366" fmla="*/ 1425379 w 6006665"/>
                  <a:gd name="connsiteY366" fmla="*/ 2267919 h 3006470"/>
                  <a:gd name="connsiteX367" fmla="*/ 1409472 w 6006665"/>
                  <a:gd name="connsiteY367" fmla="*/ 2286099 h 3006470"/>
                  <a:gd name="connsiteX368" fmla="*/ 1270852 w 6006665"/>
                  <a:gd name="connsiteY368" fmla="*/ 2306551 h 3006470"/>
                  <a:gd name="connsiteX369" fmla="*/ 1254945 w 6006665"/>
                  <a:gd name="connsiteY369" fmla="*/ 2327003 h 3006470"/>
                  <a:gd name="connsiteX370" fmla="*/ 1282214 w 6006665"/>
                  <a:gd name="connsiteY370" fmla="*/ 2370180 h 3006470"/>
                  <a:gd name="connsiteX371" fmla="*/ 1243582 w 6006665"/>
                  <a:gd name="connsiteY371" fmla="*/ 2386087 h 3006470"/>
                  <a:gd name="connsiteX372" fmla="*/ 1254945 w 6006665"/>
                  <a:gd name="connsiteY372" fmla="*/ 2404267 h 3006470"/>
                  <a:gd name="connsiteX373" fmla="*/ 1216313 w 6006665"/>
                  <a:gd name="connsiteY373" fmla="*/ 2429264 h 3006470"/>
                  <a:gd name="connsiteX374" fmla="*/ 1275397 w 6006665"/>
                  <a:gd name="connsiteY374" fmla="*/ 2472441 h 3006470"/>
                  <a:gd name="connsiteX375" fmla="*/ 1270852 w 6006665"/>
                  <a:gd name="connsiteY375" fmla="*/ 2499711 h 3006470"/>
                  <a:gd name="connsiteX376" fmla="*/ 1259108 w 6006665"/>
                  <a:gd name="connsiteY376" fmla="*/ 2498732 h 3006470"/>
                  <a:gd name="connsiteX377" fmla="*/ 1258945 w 6006665"/>
                  <a:gd name="connsiteY377" fmla="*/ 2499711 h 3006470"/>
                  <a:gd name="connsiteX378" fmla="*/ 1215644 w 6006665"/>
                  <a:gd name="connsiteY378" fmla="*/ 2496102 h 3006470"/>
                  <a:gd name="connsiteX379" fmla="*/ 1204950 w 6006665"/>
                  <a:gd name="connsiteY379" fmla="*/ 2511073 h 3006470"/>
                  <a:gd name="connsiteX380" fmla="*/ 1196495 w 6006665"/>
                  <a:gd name="connsiteY380" fmla="*/ 2506241 h 3006470"/>
                  <a:gd name="connsiteX381" fmla="*/ 1193043 w 6006665"/>
                  <a:gd name="connsiteY381" fmla="*/ 2511073 h 3006470"/>
                  <a:gd name="connsiteX382" fmla="*/ 1145322 w 6006665"/>
                  <a:gd name="connsiteY382" fmla="*/ 2483803 h 3006470"/>
                  <a:gd name="connsiteX383" fmla="*/ 1098145 w 6006665"/>
                  <a:gd name="connsiteY383" fmla="*/ 2483803 h 3006470"/>
                  <a:gd name="connsiteX384" fmla="*/ 1061785 w 6006665"/>
                  <a:gd name="connsiteY384" fmla="*/ 2511073 h 3006470"/>
                  <a:gd name="connsiteX385" fmla="*/ 1055322 w 6006665"/>
                  <a:gd name="connsiteY385" fmla="*/ 2506990 h 3006470"/>
                  <a:gd name="connsiteX386" fmla="*/ 1049878 w 6006665"/>
                  <a:gd name="connsiteY386" fmla="*/ 2511073 h 3006470"/>
                  <a:gd name="connsiteX387" fmla="*/ 1006701 w 6006665"/>
                  <a:gd name="connsiteY387" fmla="*/ 2483803 h 3006470"/>
                  <a:gd name="connsiteX388" fmla="*/ 924893 w 6006665"/>
                  <a:gd name="connsiteY388" fmla="*/ 2447444 h 3006470"/>
                  <a:gd name="connsiteX389" fmla="*/ 877716 w 6006665"/>
                  <a:gd name="connsiteY389" fmla="*/ 2447444 h 3006470"/>
                  <a:gd name="connsiteX390" fmla="*/ 802724 w 6006665"/>
                  <a:gd name="connsiteY390" fmla="*/ 2511073 h 3006470"/>
                  <a:gd name="connsiteX391" fmla="*/ 798179 w 6006665"/>
                  <a:gd name="connsiteY391" fmla="*/ 2554250 h 3006470"/>
                  <a:gd name="connsiteX392" fmla="*/ 787406 w 6006665"/>
                  <a:gd name="connsiteY392" fmla="*/ 2543477 h 3006470"/>
                  <a:gd name="connsiteX393" fmla="*/ 786272 w 6006665"/>
                  <a:gd name="connsiteY393" fmla="*/ 2554250 h 3006470"/>
                  <a:gd name="connsiteX394" fmla="*/ 756063 w 6006665"/>
                  <a:gd name="connsiteY394" fmla="*/ 2524040 h 3006470"/>
                  <a:gd name="connsiteX395" fmla="*/ 732278 w 6006665"/>
                  <a:gd name="connsiteY395" fmla="*/ 2581519 h 3006470"/>
                  <a:gd name="connsiteX396" fmla="*/ 743640 w 6006665"/>
                  <a:gd name="connsiteY396" fmla="*/ 2590609 h 3006470"/>
                  <a:gd name="connsiteX397" fmla="*/ 723188 w 6006665"/>
                  <a:gd name="connsiteY397" fmla="*/ 2633786 h 3006470"/>
                  <a:gd name="connsiteX398" fmla="*/ 747026 w 6006665"/>
                  <a:gd name="connsiteY398" fmla="*/ 2670627 h 3006470"/>
                  <a:gd name="connsiteX399" fmla="*/ 763548 w 6006665"/>
                  <a:gd name="connsiteY399" fmla="*/ 2667873 h 3006470"/>
                  <a:gd name="connsiteX400" fmla="*/ 764871 w 6006665"/>
                  <a:gd name="connsiteY400" fmla="*/ 2669637 h 3006470"/>
                  <a:gd name="connsiteX401" fmla="*/ 775455 w 6006665"/>
                  <a:gd name="connsiteY401" fmla="*/ 2667873 h 3006470"/>
                  <a:gd name="connsiteX402" fmla="*/ 802724 w 6006665"/>
                  <a:gd name="connsiteY402" fmla="*/ 2704232 h 3006470"/>
                  <a:gd name="connsiteX403" fmla="*/ 798179 w 6006665"/>
                  <a:gd name="connsiteY403" fmla="*/ 2731502 h 3006470"/>
                  <a:gd name="connsiteX404" fmla="*/ 818632 w 6006665"/>
                  <a:gd name="connsiteY404" fmla="*/ 2742864 h 3006470"/>
                  <a:gd name="connsiteX405" fmla="*/ 802724 w 6006665"/>
                  <a:gd name="connsiteY405" fmla="*/ 2774679 h 3006470"/>
                  <a:gd name="connsiteX406" fmla="*/ 766365 w 6006665"/>
                  <a:gd name="connsiteY406" fmla="*/ 2779224 h 3006470"/>
                  <a:gd name="connsiteX407" fmla="*/ 727733 w 6006665"/>
                  <a:gd name="connsiteY407" fmla="*/ 2838308 h 3006470"/>
                  <a:gd name="connsiteX408" fmla="*/ 759548 w 6006665"/>
                  <a:gd name="connsiteY408" fmla="*/ 2881485 h 3006470"/>
                  <a:gd name="connsiteX409" fmla="*/ 759548 w 6006665"/>
                  <a:gd name="connsiteY409" fmla="*/ 2920116 h 3006470"/>
                  <a:gd name="connsiteX410" fmla="*/ 798179 w 6006665"/>
                  <a:gd name="connsiteY410" fmla="*/ 2979201 h 3006470"/>
                  <a:gd name="connsiteX411" fmla="*/ 775455 w 6006665"/>
                  <a:gd name="connsiteY411" fmla="*/ 2995108 h 3006470"/>
                  <a:gd name="connsiteX412" fmla="*/ 770910 w 6006665"/>
                  <a:gd name="connsiteY412" fmla="*/ 3006470 h 3006470"/>
                  <a:gd name="connsiteX413" fmla="*/ 759003 w 6006665"/>
                  <a:gd name="connsiteY413" fmla="*/ 3006470 h 3006470"/>
                  <a:gd name="connsiteX414" fmla="*/ 755003 w 6006665"/>
                  <a:gd name="connsiteY414" fmla="*/ 3006470 h 3006470"/>
                  <a:gd name="connsiteX415" fmla="*/ 743096 w 6006665"/>
                  <a:gd name="connsiteY415" fmla="*/ 3006470 h 3006470"/>
                  <a:gd name="connsiteX416" fmla="*/ 715826 w 6006665"/>
                  <a:gd name="connsiteY416" fmla="*/ 2972383 h 3006470"/>
                  <a:gd name="connsiteX417" fmla="*/ 704464 w 6006665"/>
                  <a:gd name="connsiteY417" fmla="*/ 2972383 h 3006470"/>
                  <a:gd name="connsiteX418" fmla="*/ 684012 w 6006665"/>
                  <a:gd name="connsiteY418" fmla="*/ 2963293 h 3006470"/>
                  <a:gd name="connsiteX419" fmla="*/ 672649 w 6006665"/>
                  <a:gd name="connsiteY419" fmla="*/ 2940569 h 3006470"/>
                  <a:gd name="connsiteX420" fmla="*/ 645222 w 6006665"/>
                  <a:gd name="connsiteY420" fmla="*/ 2932732 h 3006470"/>
                  <a:gd name="connsiteX421" fmla="*/ 625472 w 6006665"/>
                  <a:gd name="connsiteY421" fmla="*/ 2936024 h 3006470"/>
                  <a:gd name="connsiteX422" fmla="*/ 623771 w 6006665"/>
                  <a:gd name="connsiteY422" fmla="*/ 2934323 h 3006470"/>
                  <a:gd name="connsiteX423" fmla="*/ 613565 w 6006665"/>
                  <a:gd name="connsiteY423" fmla="*/ 2936024 h 3006470"/>
                  <a:gd name="connsiteX424" fmla="*/ 609020 w 6006665"/>
                  <a:gd name="connsiteY424" fmla="*/ 2931479 h 3006470"/>
                  <a:gd name="connsiteX425" fmla="*/ 559026 w 6006665"/>
                  <a:gd name="connsiteY425" fmla="*/ 2904209 h 3006470"/>
                  <a:gd name="connsiteX426" fmla="*/ 506760 w 6006665"/>
                  <a:gd name="connsiteY426" fmla="*/ 2897392 h 3006470"/>
                  <a:gd name="connsiteX427" fmla="*/ 483280 w 6006665"/>
                  <a:gd name="connsiteY427" fmla="*/ 2890683 h 3006470"/>
                  <a:gd name="connsiteX428" fmla="*/ 480035 w 6006665"/>
                  <a:gd name="connsiteY428" fmla="*/ 2892847 h 3006470"/>
                  <a:gd name="connsiteX429" fmla="*/ 475042 w 6006665"/>
                  <a:gd name="connsiteY429" fmla="*/ 2888329 h 3006470"/>
                  <a:gd name="connsiteX430" fmla="*/ 474945 w 6006665"/>
                  <a:gd name="connsiteY430" fmla="*/ 2888302 h 3006470"/>
                  <a:gd name="connsiteX431" fmla="*/ 468128 w 6006665"/>
                  <a:gd name="connsiteY431" fmla="*/ 2892847 h 3006470"/>
                  <a:gd name="connsiteX432" fmla="*/ 420406 w 6006665"/>
                  <a:gd name="connsiteY432" fmla="*/ 2849670 h 3006470"/>
                  <a:gd name="connsiteX433" fmla="*/ 381774 w 6006665"/>
                  <a:gd name="connsiteY433" fmla="*/ 2833763 h 3006470"/>
                  <a:gd name="connsiteX434" fmla="*/ 349960 w 6006665"/>
                  <a:gd name="connsiteY434" fmla="*/ 2801948 h 3006470"/>
                  <a:gd name="connsiteX435" fmla="*/ 377229 w 6006665"/>
                  <a:gd name="connsiteY435" fmla="*/ 2795131 h 3006470"/>
                  <a:gd name="connsiteX436" fmla="*/ 404499 w 6006665"/>
                  <a:gd name="connsiteY436" fmla="*/ 2747409 h 3006470"/>
                  <a:gd name="connsiteX437" fmla="*/ 388591 w 6006665"/>
                  <a:gd name="connsiteY437" fmla="*/ 2731502 h 3006470"/>
                  <a:gd name="connsiteX438" fmla="*/ 440858 w 6006665"/>
                  <a:gd name="connsiteY438" fmla="*/ 2704232 h 3006470"/>
                  <a:gd name="connsiteX439" fmla="*/ 440858 w 6006665"/>
                  <a:gd name="connsiteY439" fmla="*/ 2701176 h 3006470"/>
                  <a:gd name="connsiteX440" fmla="*/ 416406 w 6006665"/>
                  <a:gd name="connsiteY440" fmla="*/ 2704232 h 3006470"/>
                  <a:gd name="connsiteX441" fmla="*/ 416406 w 6006665"/>
                  <a:gd name="connsiteY441" fmla="*/ 2702744 h 3006470"/>
                  <a:gd name="connsiteX442" fmla="*/ 404499 w 6006665"/>
                  <a:gd name="connsiteY442" fmla="*/ 2704232 h 3006470"/>
                  <a:gd name="connsiteX443" fmla="*/ 404499 w 6006665"/>
                  <a:gd name="connsiteY443" fmla="*/ 2683780 h 3006470"/>
                  <a:gd name="connsiteX444" fmla="*/ 424951 w 6006665"/>
                  <a:gd name="connsiteY444" fmla="*/ 2667873 h 3006470"/>
                  <a:gd name="connsiteX445" fmla="*/ 463583 w 6006665"/>
                  <a:gd name="connsiteY445" fmla="*/ 2661056 h 3006470"/>
                  <a:gd name="connsiteX446" fmla="*/ 468128 w 6006665"/>
                  <a:gd name="connsiteY446" fmla="*/ 2645148 h 3006470"/>
                  <a:gd name="connsiteX447" fmla="*/ 456765 w 6006665"/>
                  <a:gd name="connsiteY447" fmla="*/ 2613334 h 3006470"/>
                  <a:gd name="connsiteX448" fmla="*/ 474945 w 6006665"/>
                  <a:gd name="connsiteY448" fmla="*/ 2586064 h 3006470"/>
                  <a:gd name="connsiteX449" fmla="*/ 474945 w 6006665"/>
                  <a:gd name="connsiteY449" fmla="*/ 2565612 h 3006470"/>
                  <a:gd name="connsiteX450" fmla="*/ 420406 w 6006665"/>
                  <a:gd name="connsiteY450" fmla="*/ 2547432 h 3006470"/>
                  <a:gd name="connsiteX451" fmla="*/ 409588 w 6006665"/>
                  <a:gd name="connsiteY451" fmla="*/ 2547432 h 3006470"/>
                  <a:gd name="connsiteX452" fmla="*/ 397681 w 6006665"/>
                  <a:gd name="connsiteY452" fmla="*/ 2547432 h 3006470"/>
                  <a:gd name="connsiteX453" fmla="*/ 379485 w 6006665"/>
                  <a:gd name="connsiteY453" fmla="*/ 2525193 h 3006470"/>
                  <a:gd name="connsiteX454" fmla="*/ 357322 w 6006665"/>
                  <a:gd name="connsiteY454" fmla="*/ 2531525 h 3006470"/>
                  <a:gd name="connsiteX455" fmla="*/ 352842 w 6006665"/>
                  <a:gd name="connsiteY455" fmla="*/ 2529403 h 3006470"/>
                  <a:gd name="connsiteX456" fmla="*/ 345415 w 6006665"/>
                  <a:gd name="connsiteY456" fmla="*/ 2531525 h 3006470"/>
                  <a:gd name="connsiteX457" fmla="*/ 302238 w 6006665"/>
                  <a:gd name="connsiteY457" fmla="*/ 2511073 h 3006470"/>
                  <a:gd name="connsiteX458" fmla="*/ 302238 w 6006665"/>
                  <a:gd name="connsiteY458" fmla="*/ 2499711 h 3006470"/>
                  <a:gd name="connsiteX459" fmla="*/ 286331 w 6006665"/>
                  <a:gd name="connsiteY459" fmla="*/ 2472441 h 3006470"/>
                  <a:gd name="connsiteX460" fmla="*/ 270968 w 6006665"/>
                  <a:gd name="connsiteY460" fmla="*/ 2472441 h 3006470"/>
                  <a:gd name="connsiteX461" fmla="*/ 259061 w 6006665"/>
                  <a:gd name="connsiteY461" fmla="*/ 2472441 h 3006470"/>
                  <a:gd name="connsiteX462" fmla="*/ 254516 w 6006665"/>
                  <a:gd name="connsiteY462" fmla="*/ 2456534 h 3006470"/>
                  <a:gd name="connsiteX463" fmla="*/ 263606 w 6006665"/>
                  <a:gd name="connsiteY463" fmla="*/ 2440627 h 3006470"/>
                  <a:gd name="connsiteX464" fmla="*/ 243991 w 6006665"/>
                  <a:gd name="connsiteY464" fmla="*/ 2410114 h 3006470"/>
                  <a:gd name="connsiteX465" fmla="*/ 216429 w 6006665"/>
                  <a:gd name="connsiteY465" fmla="*/ 2413357 h 3006470"/>
                  <a:gd name="connsiteX466" fmla="*/ 212956 w 6006665"/>
                  <a:gd name="connsiteY466" fmla="*/ 2412365 h 3006470"/>
                  <a:gd name="connsiteX467" fmla="*/ 204522 w 6006665"/>
                  <a:gd name="connsiteY467" fmla="*/ 2413357 h 3006470"/>
                  <a:gd name="connsiteX468" fmla="*/ 199623 w 6006665"/>
                  <a:gd name="connsiteY468" fmla="*/ 2411957 h 3006470"/>
                  <a:gd name="connsiteX469" fmla="*/ 195977 w 6006665"/>
                  <a:gd name="connsiteY469" fmla="*/ 2424719 h 3006470"/>
                  <a:gd name="connsiteX470" fmla="*/ 184968 w 6006665"/>
                  <a:gd name="connsiteY470" fmla="*/ 2421574 h 3006470"/>
                  <a:gd name="connsiteX471" fmla="*/ 184070 w 6006665"/>
                  <a:gd name="connsiteY471" fmla="*/ 2424719 h 3006470"/>
                  <a:gd name="connsiteX472" fmla="*/ 168163 w 6006665"/>
                  <a:gd name="connsiteY472" fmla="*/ 2420174 h 3006470"/>
                  <a:gd name="connsiteX473" fmla="*/ 156800 w 6006665"/>
                  <a:gd name="connsiteY473" fmla="*/ 2381542 h 3006470"/>
                  <a:gd name="connsiteX474" fmla="*/ 152255 w 6006665"/>
                  <a:gd name="connsiteY474" fmla="*/ 2365635 h 3006470"/>
                  <a:gd name="connsiteX475" fmla="*/ 156800 w 6006665"/>
                  <a:gd name="connsiteY475" fmla="*/ 2361090 h 3006470"/>
                  <a:gd name="connsiteX476" fmla="*/ 168707 w 6006665"/>
                  <a:gd name="connsiteY476" fmla="*/ 2361090 h 3006470"/>
                  <a:gd name="connsiteX477" fmla="*/ 188615 w 6006665"/>
                  <a:gd name="connsiteY477" fmla="*/ 2361090 h 3006470"/>
                  <a:gd name="connsiteX478" fmla="*/ 199977 w 6006665"/>
                  <a:gd name="connsiteY478" fmla="*/ 2349728 h 3006470"/>
                  <a:gd name="connsiteX479" fmla="*/ 188615 w 6006665"/>
                  <a:gd name="connsiteY479" fmla="*/ 2327003 h 3006470"/>
                  <a:gd name="connsiteX480" fmla="*/ 168163 w 6006665"/>
                  <a:gd name="connsiteY480" fmla="*/ 2317914 h 3006470"/>
                  <a:gd name="connsiteX481" fmla="*/ 168163 w 6006665"/>
                  <a:gd name="connsiteY481" fmla="*/ 2311096 h 3006470"/>
                  <a:gd name="connsiteX482" fmla="*/ 152255 w 6006665"/>
                  <a:gd name="connsiteY482" fmla="*/ 2295189 h 3006470"/>
                  <a:gd name="connsiteX483" fmla="*/ 129531 w 6006665"/>
                  <a:gd name="connsiteY483" fmla="*/ 2258829 h 3006470"/>
                  <a:gd name="connsiteX484" fmla="*/ 140893 w 6006665"/>
                  <a:gd name="connsiteY484" fmla="*/ 2236105 h 3006470"/>
                  <a:gd name="connsiteX485" fmla="*/ 136348 w 6006665"/>
                  <a:gd name="connsiteY485" fmla="*/ 2208835 h 3006470"/>
                  <a:gd name="connsiteX486" fmla="*/ 103789 w 6006665"/>
                  <a:gd name="connsiteY486" fmla="*/ 2195428 h 3006470"/>
                  <a:gd name="connsiteX487" fmla="*/ 93716 w 6006665"/>
                  <a:gd name="connsiteY487" fmla="*/ 2199745 h 3006470"/>
                  <a:gd name="connsiteX488" fmla="*/ 91868 w 6006665"/>
                  <a:gd name="connsiteY488" fmla="*/ 2195434 h 3006470"/>
                  <a:gd name="connsiteX489" fmla="*/ 81809 w 6006665"/>
                  <a:gd name="connsiteY489" fmla="*/ 2199745 h 3006470"/>
                  <a:gd name="connsiteX490" fmla="*/ 74992 w 6006665"/>
                  <a:gd name="connsiteY490" fmla="*/ 2183838 h 3006470"/>
                  <a:gd name="connsiteX491" fmla="*/ 34087 w 6006665"/>
                  <a:gd name="connsiteY491" fmla="*/ 2172476 h 3006470"/>
                  <a:gd name="connsiteX492" fmla="*/ 22725 w 6006665"/>
                  <a:gd name="connsiteY492" fmla="*/ 2129299 h 3006470"/>
                  <a:gd name="connsiteX493" fmla="*/ 22725 w 6006665"/>
                  <a:gd name="connsiteY493" fmla="*/ 2097484 h 3006470"/>
                  <a:gd name="connsiteX494" fmla="*/ 0 w 6006665"/>
                  <a:gd name="connsiteY494" fmla="*/ 2081577 h 3006470"/>
                  <a:gd name="connsiteX495" fmla="*/ 15907 w 6006665"/>
                  <a:gd name="connsiteY495" fmla="*/ 2058853 h 3006470"/>
                  <a:gd name="connsiteX496" fmla="*/ 6818 w 6006665"/>
                  <a:gd name="connsiteY496" fmla="*/ 1995224 h 3006470"/>
                  <a:gd name="connsiteX497" fmla="*/ 34087 w 6006665"/>
                  <a:gd name="connsiteY497" fmla="*/ 1952047 h 3006470"/>
                  <a:gd name="connsiteX498" fmla="*/ 27270 w 6006665"/>
                  <a:gd name="connsiteY498" fmla="*/ 1940685 h 3006470"/>
                  <a:gd name="connsiteX499" fmla="*/ 88743 w 6006665"/>
                  <a:gd name="connsiteY499" fmla="*/ 1895954 h 3006470"/>
                  <a:gd name="connsiteX500" fmla="*/ 27270 w 6006665"/>
                  <a:gd name="connsiteY500" fmla="*/ 1865693 h 3006470"/>
                  <a:gd name="connsiteX501" fmla="*/ 79805 w 6006665"/>
                  <a:gd name="connsiteY501" fmla="*/ 1774684 h 3006470"/>
                  <a:gd name="connsiteX502" fmla="*/ 128972 w 6006665"/>
                  <a:gd name="connsiteY502" fmla="*/ 1737302 h 3006470"/>
                  <a:gd name="connsiteX503" fmla="*/ 162900 w 6006665"/>
                  <a:gd name="connsiteY503" fmla="*/ 1645034 h 3006470"/>
                  <a:gd name="connsiteX504" fmla="*/ 102261 w 6006665"/>
                  <a:gd name="connsiteY504" fmla="*/ 1629357 h 3006470"/>
                  <a:gd name="connsiteX505" fmla="*/ 118168 w 6006665"/>
                  <a:gd name="connsiteY505" fmla="*/ 1574818 h 3006470"/>
                  <a:gd name="connsiteX506" fmla="*/ 86354 w 6006665"/>
                  <a:gd name="connsiteY506" fmla="*/ 1511189 h 3006470"/>
                  <a:gd name="connsiteX507" fmla="*/ 109078 w 6006665"/>
                  <a:gd name="connsiteY507" fmla="*/ 1436197 h 3006470"/>
                  <a:gd name="connsiteX508" fmla="*/ 70447 w 6006665"/>
                  <a:gd name="connsiteY508" fmla="*/ 1333936 h 3006470"/>
                  <a:gd name="connsiteX509" fmla="*/ 102261 w 6006665"/>
                  <a:gd name="connsiteY509" fmla="*/ 1263490 h 3006470"/>
                  <a:gd name="connsiteX510" fmla="*/ 43177 w 6006665"/>
                  <a:gd name="connsiteY510" fmla="*/ 1197589 h 3006470"/>
                  <a:gd name="connsiteX511" fmla="*/ 49994 w 6006665"/>
                  <a:gd name="connsiteY511" fmla="*/ 1122597 h 3006470"/>
                  <a:gd name="connsiteX512" fmla="*/ 81809 w 6006665"/>
                  <a:gd name="connsiteY512" fmla="*/ 1118052 h 3006470"/>
                  <a:gd name="connsiteX513" fmla="*/ 145438 w 6006665"/>
                  <a:gd name="connsiteY513" fmla="*/ 1074876 h 3006470"/>
                  <a:gd name="connsiteX514" fmla="*/ 184070 w 6006665"/>
                  <a:gd name="connsiteY514" fmla="*/ 1036244 h 3006470"/>
                  <a:gd name="connsiteX515" fmla="*/ 189699 w 6006665"/>
                  <a:gd name="connsiteY515" fmla="*/ 1042522 h 3006470"/>
                  <a:gd name="connsiteX516" fmla="*/ 195977 w 6006665"/>
                  <a:gd name="connsiteY516" fmla="*/ 1036244 h 3006470"/>
                  <a:gd name="connsiteX517" fmla="*/ 255061 w 6006665"/>
                  <a:gd name="connsiteY517" fmla="*/ 1102145 h 3006470"/>
                  <a:gd name="connsiteX518" fmla="*/ 350504 w 6006665"/>
                  <a:gd name="connsiteY518" fmla="*/ 1122597 h 3006470"/>
                  <a:gd name="connsiteX519" fmla="*/ 454806 w 6006665"/>
                  <a:gd name="connsiteY519" fmla="*/ 1205729 h 3006470"/>
                  <a:gd name="connsiteX520" fmla="*/ 486621 w 6006665"/>
                  <a:gd name="connsiteY520" fmla="*/ 1283942 h 3006470"/>
                  <a:gd name="connsiteX521" fmla="*/ 523211 w 6006665"/>
                  <a:gd name="connsiteY521" fmla="*/ 1343026 h 3006470"/>
                  <a:gd name="connsiteX522" fmla="*/ 486852 w 6006665"/>
                  <a:gd name="connsiteY522" fmla="*/ 1397565 h 3006470"/>
                  <a:gd name="connsiteX523" fmla="*/ 420951 w 6006665"/>
                  <a:gd name="connsiteY523" fmla="*/ 1418018 h 3006470"/>
                  <a:gd name="connsiteX524" fmla="*/ 415909 w 6006665"/>
                  <a:gd name="connsiteY524" fmla="*/ 1415887 h 3006470"/>
                  <a:gd name="connsiteX525" fmla="*/ 409044 w 6006665"/>
                  <a:gd name="connsiteY525" fmla="*/ 1418018 h 3006470"/>
                  <a:gd name="connsiteX526" fmla="*/ 252950 w 6006665"/>
                  <a:gd name="connsiteY526" fmla="*/ 1352062 h 3006470"/>
                  <a:gd name="connsiteX527" fmla="*/ 268926 w 6006665"/>
                  <a:gd name="connsiteY527" fmla="*/ 1346738 h 3006470"/>
                  <a:gd name="connsiteX528" fmla="*/ 291420 w 6006665"/>
                  <a:gd name="connsiteY528" fmla="*/ 1429380 h 3006470"/>
                  <a:gd name="connsiteX529" fmla="*/ 291420 w 6006665"/>
                  <a:gd name="connsiteY529" fmla="*/ 1468012 h 3006470"/>
                  <a:gd name="connsiteX530" fmla="*/ 298238 w 6006665"/>
                  <a:gd name="connsiteY530" fmla="*/ 1554366 h 3006470"/>
                  <a:gd name="connsiteX531" fmla="*/ 345959 w 6006665"/>
                  <a:gd name="connsiteY531" fmla="*/ 1586180 h 3006470"/>
                  <a:gd name="connsiteX532" fmla="*/ 362087 w 6006665"/>
                  <a:gd name="connsiteY532" fmla="*/ 1595588 h 3006470"/>
                  <a:gd name="connsiteX533" fmla="*/ 365867 w 6006665"/>
                  <a:gd name="connsiteY533" fmla="*/ 1563455 h 3006470"/>
                  <a:gd name="connsiteX534" fmla="*/ 345415 w 6006665"/>
                  <a:gd name="connsiteY534" fmla="*/ 1527096 h 3006470"/>
                  <a:gd name="connsiteX535" fmla="*/ 365867 w 6006665"/>
                  <a:gd name="connsiteY535" fmla="*/ 1495281 h 3006470"/>
                  <a:gd name="connsiteX536" fmla="*/ 374560 w 6006665"/>
                  <a:gd name="connsiteY536" fmla="*/ 1500280 h 3006470"/>
                  <a:gd name="connsiteX537" fmla="*/ 377774 w 6006665"/>
                  <a:gd name="connsiteY537" fmla="*/ 1495281 h 3006470"/>
                  <a:gd name="connsiteX538" fmla="*/ 461933 w 6006665"/>
                  <a:gd name="connsiteY538" fmla="*/ 1543673 h 3006470"/>
                  <a:gd name="connsiteX539" fmla="*/ 484035 w 6006665"/>
                  <a:gd name="connsiteY539" fmla="*/ 1527096 h 3006470"/>
                  <a:gd name="connsiteX540" fmla="*/ 463583 w 6006665"/>
                  <a:gd name="connsiteY540" fmla="*/ 1461194 h 3006470"/>
                  <a:gd name="connsiteX541" fmla="*/ 549936 w 6006665"/>
                  <a:gd name="connsiteY541" fmla="*/ 1374841 h 3006470"/>
                  <a:gd name="connsiteX542" fmla="*/ 559742 w 6006665"/>
                  <a:gd name="connsiteY542" fmla="*/ 1376942 h 3006470"/>
                  <a:gd name="connsiteX543" fmla="*/ 561843 w 6006665"/>
                  <a:gd name="connsiteY543" fmla="*/ 1374841 h 3006470"/>
                  <a:gd name="connsiteX544" fmla="*/ 593658 w 6006665"/>
                  <a:gd name="connsiteY544" fmla="*/ 1381658 h 3006470"/>
                  <a:gd name="connsiteX545" fmla="*/ 620945 w 6006665"/>
                  <a:gd name="connsiteY545" fmla="*/ 1405535 h 3006470"/>
                  <a:gd name="connsiteX546" fmla="*/ 640835 w 6006665"/>
                  <a:gd name="connsiteY546" fmla="*/ 1349844 h 3006470"/>
                  <a:gd name="connsiteX547" fmla="*/ 609020 w 6006665"/>
                  <a:gd name="connsiteY547" fmla="*/ 1295305 h 3006470"/>
                  <a:gd name="connsiteX548" fmla="*/ 624928 w 6006665"/>
                  <a:gd name="connsiteY548" fmla="*/ 1236221 h 3006470"/>
                  <a:gd name="connsiteX549" fmla="*/ 597658 w 6006665"/>
                  <a:gd name="connsiteY549" fmla="*/ 1177136 h 3006470"/>
                  <a:gd name="connsiteX550" fmla="*/ 611562 w 6006665"/>
                  <a:gd name="connsiteY550" fmla="*/ 1181462 h 3006470"/>
                  <a:gd name="connsiteX551" fmla="*/ 609565 w 6006665"/>
                  <a:gd name="connsiteY551" fmla="*/ 1177136 h 3006470"/>
                  <a:gd name="connsiteX552" fmla="*/ 711826 w 6006665"/>
                  <a:gd name="connsiteY552" fmla="*/ 1208951 h 3006470"/>
                  <a:gd name="connsiteX553" fmla="*/ 732278 w 6006665"/>
                  <a:gd name="connsiteY553" fmla="*/ 1263490 h 3006470"/>
                  <a:gd name="connsiteX554" fmla="*/ 684556 w 6006665"/>
                  <a:gd name="connsiteY554" fmla="*/ 1274852 h 3006470"/>
                  <a:gd name="connsiteX555" fmla="*/ 684556 w 6006665"/>
                  <a:gd name="connsiteY555" fmla="*/ 1327119 h 3006470"/>
                  <a:gd name="connsiteX556" fmla="*/ 713309 w 6006665"/>
                  <a:gd name="connsiteY556" fmla="*/ 1355872 h 3006470"/>
                  <a:gd name="connsiteX557" fmla="*/ 763548 w 6006665"/>
                  <a:gd name="connsiteY557" fmla="*/ 1338481 h 3006470"/>
                  <a:gd name="connsiteX558" fmla="*/ 770365 w 6006665"/>
                  <a:gd name="connsiteY558" fmla="*/ 1279397 h 3006470"/>
                  <a:gd name="connsiteX559" fmla="*/ 845357 w 6006665"/>
                  <a:gd name="connsiteY559" fmla="*/ 1188761 h 3006470"/>
                  <a:gd name="connsiteX560" fmla="*/ 917728 w 6006665"/>
                  <a:gd name="connsiteY560" fmla="*/ 1145322 h 3006470"/>
                  <a:gd name="connsiteX561" fmla="*/ 918194 w 6006665"/>
                  <a:gd name="connsiteY561" fmla="*/ 1198147 h 3006470"/>
                  <a:gd name="connsiteX562" fmla="*/ 975937 w 6006665"/>
                  <a:gd name="connsiteY562" fmla="*/ 1115283 h 3006470"/>
                  <a:gd name="connsiteX563" fmla="*/ 1074397 w 6006665"/>
                  <a:gd name="connsiteY563" fmla="*/ 1141283 h 3006470"/>
                  <a:gd name="connsiteX564" fmla="*/ 979977 w 6006665"/>
                  <a:gd name="connsiteY564" fmla="*/ 1213496 h 3006470"/>
                  <a:gd name="connsiteX565" fmla="*/ 1012666 w 6006665"/>
                  <a:gd name="connsiteY565" fmla="*/ 1218657 h 3006470"/>
                  <a:gd name="connsiteX566" fmla="*/ 1038516 w 6006665"/>
                  <a:gd name="connsiteY566" fmla="*/ 1188499 h 3006470"/>
                  <a:gd name="connsiteX567" fmla="*/ 1050423 w 6006665"/>
                  <a:gd name="connsiteY567" fmla="*/ 1188499 h 3006470"/>
                  <a:gd name="connsiteX568" fmla="*/ 1108962 w 6006665"/>
                  <a:gd name="connsiteY568" fmla="*/ 1188499 h 3006470"/>
                  <a:gd name="connsiteX569" fmla="*/ 1161229 w 6006665"/>
                  <a:gd name="connsiteY569" fmla="*/ 1145322 h 3006470"/>
                  <a:gd name="connsiteX570" fmla="*/ 1165711 w 6006665"/>
                  <a:gd name="connsiteY570" fmla="*/ 1151456 h 3006470"/>
                  <a:gd name="connsiteX571" fmla="*/ 1160939 w 6006665"/>
                  <a:gd name="connsiteY571" fmla="*/ 1169715 h 3006470"/>
                  <a:gd name="connsiteX572" fmla="*/ 1210035 w 6006665"/>
                  <a:gd name="connsiteY572" fmla="*/ 1195815 h 3006470"/>
                  <a:gd name="connsiteX573" fmla="*/ 1247583 w 6006665"/>
                  <a:gd name="connsiteY573" fmla="*/ 1138505 h 3006470"/>
                  <a:gd name="connsiteX574" fmla="*/ 1211223 w 6006665"/>
                  <a:gd name="connsiteY574" fmla="*/ 1079421 h 3006470"/>
                  <a:gd name="connsiteX575" fmla="*/ 1227130 w 6006665"/>
                  <a:gd name="connsiteY575" fmla="*/ 1043061 h 3006470"/>
                  <a:gd name="connsiteX576" fmla="*/ 1237665 w 6006665"/>
                  <a:gd name="connsiteY576" fmla="*/ 1046199 h 3006470"/>
                  <a:gd name="connsiteX577" fmla="*/ 1251910 w 6006665"/>
                  <a:gd name="connsiteY577" fmla="*/ 1017311 h 3006470"/>
                  <a:gd name="connsiteX578" fmla="*/ 1345843 w 6006665"/>
                  <a:gd name="connsiteY578" fmla="*/ 1074876 h 3006470"/>
                  <a:gd name="connsiteX579" fmla="*/ 1400382 w 6006665"/>
                  <a:gd name="connsiteY579" fmla="*/ 1106690 h 3006470"/>
                  <a:gd name="connsiteX580" fmla="*/ 1519756 w 6006665"/>
                  <a:gd name="connsiteY580" fmla="*/ 1213274 h 3006470"/>
                  <a:gd name="connsiteX581" fmla="*/ 1543003 w 6006665"/>
                  <a:gd name="connsiteY581" fmla="*/ 1172592 h 3006470"/>
                  <a:gd name="connsiteX582" fmla="*/ 1506643 w 6006665"/>
                  <a:gd name="connsiteY582" fmla="*/ 1118052 h 3006470"/>
                  <a:gd name="connsiteX583" fmla="*/ 1506643 w 6006665"/>
                  <a:gd name="connsiteY583" fmla="*/ 1095328 h 3006470"/>
                  <a:gd name="connsiteX584" fmla="*/ 1463467 w 6006665"/>
                  <a:gd name="connsiteY584" fmla="*/ 1086238 h 3006470"/>
                  <a:gd name="connsiteX585" fmla="*/ 1472556 w 6006665"/>
                  <a:gd name="connsiteY585" fmla="*/ 1036244 h 3006470"/>
                  <a:gd name="connsiteX586" fmla="*/ 1452104 w 6006665"/>
                  <a:gd name="connsiteY586" fmla="*/ 949890 h 3006470"/>
                  <a:gd name="connsiteX587" fmla="*/ 1439230 w 6006665"/>
                  <a:gd name="connsiteY587" fmla="*/ 900656 h 3006470"/>
                  <a:gd name="connsiteX588" fmla="*/ 1496803 w 6006665"/>
                  <a:gd name="connsiteY588" fmla="*/ 806980 h 3006470"/>
                  <a:gd name="connsiteX589" fmla="*/ 1543003 w 6006665"/>
                  <a:gd name="connsiteY589" fmla="*/ 697647 h 3006470"/>
                  <a:gd name="connsiteX590" fmla="*/ 1570272 w 6006665"/>
                  <a:gd name="connsiteY590" fmla="*/ 677194 h 3006470"/>
                  <a:gd name="connsiteX591" fmla="*/ 1578688 w 6006665"/>
                  <a:gd name="connsiteY591" fmla="*/ 679813 h 3006470"/>
                  <a:gd name="connsiteX592" fmla="*/ 1620802 w 6006665"/>
                  <a:gd name="connsiteY592" fmla="*/ 660028 h 3006470"/>
                  <a:gd name="connsiteX593" fmla="*/ 1684440 w 6006665"/>
                  <a:gd name="connsiteY593" fmla="*/ 709009 h 3006470"/>
                  <a:gd name="connsiteX594" fmla="*/ 1688985 w 6006665"/>
                  <a:gd name="connsiteY594" fmla="*/ 779455 h 3006470"/>
                  <a:gd name="connsiteX595" fmla="*/ 1652625 w 6006665"/>
                  <a:gd name="connsiteY595" fmla="*/ 870354 h 3006470"/>
                  <a:gd name="connsiteX596" fmla="*/ 1679895 w 6006665"/>
                  <a:gd name="connsiteY596" fmla="*/ 908986 h 3006470"/>
                  <a:gd name="connsiteX597" fmla="*/ 1688985 w 6006665"/>
                  <a:gd name="connsiteY597" fmla="*/ 983977 h 3006470"/>
                  <a:gd name="connsiteX598" fmla="*/ 1679895 w 6006665"/>
                  <a:gd name="connsiteY598" fmla="*/ 1129415 h 3006470"/>
                  <a:gd name="connsiteX599" fmla="*/ 1723072 w 6006665"/>
                  <a:gd name="connsiteY599" fmla="*/ 1193044 h 3006470"/>
                  <a:gd name="connsiteX600" fmla="*/ 1704892 w 6006665"/>
                  <a:gd name="connsiteY600" fmla="*/ 1256673 h 3006470"/>
                  <a:gd name="connsiteX601" fmla="*/ 1636718 w 6006665"/>
                  <a:gd name="connsiteY601" fmla="*/ 1393021 h 3006470"/>
                  <a:gd name="connsiteX602" fmla="*/ 1662494 w 6006665"/>
                  <a:gd name="connsiteY602" fmla="*/ 1399465 h 3006470"/>
                  <a:gd name="connsiteX603" fmla="*/ 1677078 w 6006665"/>
                  <a:gd name="connsiteY603" fmla="*/ 1370296 h 3006470"/>
                  <a:gd name="connsiteX604" fmla="*/ 1720255 w 6006665"/>
                  <a:gd name="connsiteY604" fmla="*/ 1349844 h 3006470"/>
                  <a:gd name="connsiteX605" fmla="*/ 1731617 w 6006665"/>
                  <a:gd name="connsiteY605" fmla="*/ 1299850 h 3006470"/>
                  <a:gd name="connsiteX606" fmla="*/ 1758887 w 6006665"/>
                  <a:gd name="connsiteY606" fmla="*/ 1256673 h 3006470"/>
                  <a:gd name="connsiteX607" fmla="*/ 1760555 w 6006665"/>
                  <a:gd name="connsiteY607" fmla="*/ 1191490 h 3006470"/>
                  <a:gd name="connsiteX608" fmla="*/ 1758886 w 6006665"/>
                  <a:gd name="connsiteY608" fmla="*/ 1085173 h 3006470"/>
                  <a:gd name="connsiteX609" fmla="*/ 1923055 w 6006665"/>
                  <a:gd name="connsiteY609" fmla="*/ 1122597 h 3006470"/>
                  <a:gd name="connsiteX610" fmla="*/ 1887300 w 6006665"/>
                  <a:gd name="connsiteY610" fmla="*/ 1070329 h 3006470"/>
                  <a:gd name="connsiteX611" fmla="*/ 1785604 w 6006665"/>
                  <a:gd name="connsiteY611" fmla="*/ 1036860 h 3006470"/>
                  <a:gd name="connsiteX612" fmla="*/ 1736162 w 6006665"/>
                  <a:gd name="connsiteY612" fmla="*/ 961252 h 3006470"/>
                  <a:gd name="connsiteX613" fmla="*/ 1688440 w 6006665"/>
                  <a:gd name="connsiteY613" fmla="*/ 865809 h 3006470"/>
                  <a:gd name="connsiteX614" fmla="*/ 1752069 w 6006665"/>
                  <a:gd name="connsiteY614" fmla="*/ 788545 h 3006470"/>
                  <a:gd name="connsiteX615" fmla="*/ 1747524 w 6006665"/>
                  <a:gd name="connsiteY615" fmla="*/ 704464 h 3006470"/>
                  <a:gd name="connsiteX616" fmla="*/ 1763431 w 6006665"/>
                  <a:gd name="connsiteY616" fmla="*/ 697647 h 3006470"/>
                  <a:gd name="connsiteX617" fmla="*/ 1764877 w 6006665"/>
                  <a:gd name="connsiteY617" fmla="*/ 702130 h 3006470"/>
                  <a:gd name="connsiteX618" fmla="*/ 1775339 w 6006665"/>
                  <a:gd name="connsiteY618" fmla="*/ 697647 h 3006470"/>
                  <a:gd name="connsiteX619" fmla="*/ 1798063 w 6006665"/>
                  <a:gd name="connsiteY619" fmla="*/ 768093 h 3006470"/>
                  <a:gd name="connsiteX620" fmla="*/ 1791454 w 6006665"/>
                  <a:gd name="connsiteY620" fmla="*/ 815304 h 3006470"/>
                  <a:gd name="connsiteX621" fmla="*/ 1854330 w 6006665"/>
                  <a:gd name="connsiteY621" fmla="*/ 772638 h 3006470"/>
                  <a:gd name="connsiteX622" fmla="*/ 1931594 w 6006665"/>
                  <a:gd name="connsiteY622" fmla="*/ 763548 h 3006470"/>
                  <a:gd name="connsiteX623" fmla="*/ 1932772 w 6006665"/>
                  <a:gd name="connsiteY623" fmla="*/ 764810 h 3006470"/>
                  <a:gd name="connsiteX624" fmla="*/ 1949600 w 6006665"/>
                  <a:gd name="connsiteY624" fmla="*/ 800138 h 3006470"/>
                  <a:gd name="connsiteX625" fmla="*/ 2061788 w 6006665"/>
                  <a:gd name="connsiteY625" fmla="*/ 891155 h 3006470"/>
                  <a:gd name="connsiteX626" fmla="*/ 1987802 w 6006665"/>
                  <a:gd name="connsiteY626" fmla="*/ 736278 h 3006470"/>
                  <a:gd name="connsiteX627" fmla="*/ 1963408 w 6006665"/>
                  <a:gd name="connsiteY627" fmla="*/ 595386 h 3006470"/>
                  <a:gd name="connsiteX628" fmla="*/ 2027037 w 6006665"/>
                  <a:gd name="connsiteY628" fmla="*/ 574934 h 3006470"/>
                  <a:gd name="connsiteX629" fmla="*/ 2037269 w 6006665"/>
                  <a:gd name="connsiteY629" fmla="*/ 575472 h 3006470"/>
                  <a:gd name="connsiteX630" fmla="*/ 2038944 w 6006665"/>
                  <a:gd name="connsiteY630" fmla="*/ 574934 h 3006470"/>
                  <a:gd name="connsiteX631" fmla="*/ 2115414 w 6006665"/>
                  <a:gd name="connsiteY631" fmla="*/ 578958 h 3006470"/>
                  <a:gd name="connsiteX632" fmla="*/ 2167179 w 6006665"/>
                  <a:gd name="connsiteY632" fmla="*/ 554733 h 3006470"/>
                  <a:gd name="connsiteX633" fmla="*/ 2146473 w 6006665"/>
                  <a:gd name="connsiteY633" fmla="*/ 488832 h 3006470"/>
                  <a:gd name="connsiteX634" fmla="*/ 2169957 w 6006665"/>
                  <a:gd name="connsiteY634" fmla="*/ 449431 h 3006470"/>
                  <a:gd name="connsiteX635" fmla="*/ 2264632 w 6006665"/>
                  <a:gd name="connsiteY635" fmla="*/ 393389 h 3006470"/>
                  <a:gd name="connsiteX636" fmla="*/ 2317913 w 6006665"/>
                  <a:gd name="connsiteY636" fmla="*/ 322690 h 3006470"/>
                  <a:gd name="connsiteX637" fmla="*/ 2385841 w 6006665"/>
                  <a:gd name="connsiteY637" fmla="*/ 343134 h 3006470"/>
                  <a:gd name="connsiteX638" fmla="*/ 2429263 w 6006665"/>
                  <a:gd name="connsiteY638" fmla="*/ 263606 h 3006470"/>
                  <a:gd name="connsiteX639" fmla="*/ 2526979 w 6006665"/>
                  <a:gd name="connsiteY639" fmla="*/ 252244 h 3006470"/>
                  <a:gd name="connsiteX640" fmla="*/ 2528058 w 6006665"/>
                  <a:gd name="connsiteY640" fmla="*/ 253503 h 3006470"/>
                  <a:gd name="connsiteX641" fmla="*/ 2538886 w 6006665"/>
                  <a:gd name="connsiteY641" fmla="*/ 252244 h 3006470"/>
                  <a:gd name="connsiteX642" fmla="*/ 2560820 w 6006665"/>
                  <a:gd name="connsiteY642" fmla="*/ 277833 h 3006470"/>
                  <a:gd name="connsiteX643" fmla="*/ 2640602 w 6006665"/>
                  <a:gd name="connsiteY643" fmla="*/ 202249 h 3006470"/>
                  <a:gd name="connsiteX644" fmla="*/ 2652509 w 6006665"/>
                  <a:gd name="connsiteY644" fmla="*/ 202249 h 3006470"/>
                  <a:gd name="connsiteX645" fmla="*/ 2704231 w 6006665"/>
                  <a:gd name="connsiteY645" fmla="*/ 202249 h 3006470"/>
                  <a:gd name="connsiteX646" fmla="*/ 2715593 w 6006665"/>
                  <a:gd name="connsiteY64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36219 w 6006665"/>
                  <a:gd name="connsiteY99" fmla="*/ 1338481 h 3006470"/>
                  <a:gd name="connsiteX100" fmla="*/ 6006665 w 6006665"/>
                  <a:gd name="connsiteY100" fmla="*/ 1418018 h 3006470"/>
                  <a:gd name="connsiteX101" fmla="*/ 5968033 w 6006665"/>
                  <a:gd name="connsiteY101" fmla="*/ 1456650 h 3006470"/>
                  <a:gd name="connsiteX102" fmla="*/ 5908949 w 6006665"/>
                  <a:gd name="connsiteY102" fmla="*/ 1468012 h 3006470"/>
                  <a:gd name="connsiteX103" fmla="*/ 5908949 w 6006665"/>
                  <a:gd name="connsiteY103" fmla="*/ 1554366 h 3006470"/>
                  <a:gd name="connsiteX104" fmla="*/ 5893042 w 6006665"/>
                  <a:gd name="connsiteY104" fmla="*/ 1570273 h 3006470"/>
                  <a:gd name="connsiteX105" fmla="*/ 5881135 w 6006665"/>
                  <a:gd name="connsiteY105" fmla="*/ 1570273 h 3006470"/>
                  <a:gd name="connsiteX106" fmla="*/ 5861227 w 6006665"/>
                  <a:gd name="connsiteY106" fmla="*/ 1570273 h 3006470"/>
                  <a:gd name="connsiteX107" fmla="*/ 5849321 w 6006665"/>
                  <a:gd name="connsiteY107" fmla="*/ 1570273 h 3006470"/>
                  <a:gd name="connsiteX108" fmla="*/ 5817506 w 6006665"/>
                  <a:gd name="connsiteY108" fmla="*/ 1536186 h 3006470"/>
                  <a:gd name="connsiteX109" fmla="*/ 5767511 w 6006665"/>
                  <a:gd name="connsiteY109" fmla="*/ 1511189 h 3006470"/>
                  <a:gd name="connsiteX110" fmla="*/ 5762967 w 6006665"/>
                  <a:gd name="connsiteY110" fmla="*/ 1477102 h 3006470"/>
                  <a:gd name="connsiteX111" fmla="*/ 5729132 w 6006665"/>
                  <a:gd name="connsiteY111" fmla="*/ 1463170 h 3006470"/>
                  <a:gd name="connsiteX112" fmla="*/ 5695337 w 6006665"/>
                  <a:gd name="connsiteY112" fmla="*/ 1472557 h 3006470"/>
                  <a:gd name="connsiteX113" fmla="*/ 5693366 w 6006665"/>
                  <a:gd name="connsiteY113" fmla="*/ 1469797 h 3006470"/>
                  <a:gd name="connsiteX114" fmla="*/ 5683431 w 6006665"/>
                  <a:gd name="connsiteY114" fmla="*/ 1472557 h 3006470"/>
                  <a:gd name="connsiteX115" fmla="*/ 5660706 w 6006665"/>
                  <a:gd name="connsiteY115" fmla="*/ 1440742 h 3006470"/>
                  <a:gd name="connsiteX116" fmla="*/ 5669644 w 6006665"/>
                  <a:gd name="connsiteY116" fmla="*/ 1415717 h 3006470"/>
                  <a:gd name="connsiteX117" fmla="*/ 5640799 w 6006665"/>
                  <a:gd name="connsiteY117" fmla="*/ 1429380 h 3006470"/>
                  <a:gd name="connsiteX118" fmla="*/ 5656705 w 6006665"/>
                  <a:gd name="connsiteY118" fmla="*/ 1472557 h 3006470"/>
                  <a:gd name="connsiteX119" fmla="*/ 5633981 w 6006665"/>
                  <a:gd name="connsiteY119" fmla="*/ 1511189 h 3006470"/>
                  <a:gd name="connsiteX120" fmla="*/ 5586259 w 6006665"/>
                  <a:gd name="connsiteY120" fmla="*/ 1547548 h 3006470"/>
                  <a:gd name="connsiteX121" fmla="*/ 5575676 w 6006665"/>
                  <a:gd name="connsiteY121" fmla="*/ 1546540 h 3006470"/>
                  <a:gd name="connsiteX122" fmla="*/ 5574353 w 6006665"/>
                  <a:gd name="connsiteY122" fmla="*/ 1547548 h 3006470"/>
                  <a:gd name="connsiteX123" fmla="*/ 5539436 w 6006665"/>
                  <a:gd name="connsiteY123" fmla="*/ 1544223 h 3006470"/>
                  <a:gd name="connsiteX124" fmla="*/ 5570352 w 6006665"/>
                  <a:gd name="connsiteY124" fmla="*/ 1586180 h 3006470"/>
                  <a:gd name="connsiteX125" fmla="*/ 5566596 w 6006665"/>
                  <a:gd name="connsiteY125" fmla="*/ 1622304 h 3006470"/>
                  <a:gd name="connsiteX126" fmla="*/ 5593077 w 6006665"/>
                  <a:gd name="connsiteY126" fmla="*/ 1649809 h 3006470"/>
                  <a:gd name="connsiteX127" fmla="*/ 5608984 w 6006665"/>
                  <a:gd name="connsiteY127" fmla="*/ 1677079 h 3006470"/>
                  <a:gd name="connsiteX128" fmla="*/ 5613529 w 6006665"/>
                  <a:gd name="connsiteY128" fmla="*/ 1708893 h 3006470"/>
                  <a:gd name="connsiteX129" fmla="*/ 5608984 w 6006665"/>
                  <a:gd name="connsiteY129" fmla="*/ 1731618 h 3006470"/>
                  <a:gd name="connsiteX130" fmla="*/ 5597799 w 6006665"/>
                  <a:gd name="connsiteY130" fmla="*/ 1728009 h 3006470"/>
                  <a:gd name="connsiteX131" fmla="*/ 5597077 w 6006665"/>
                  <a:gd name="connsiteY131" fmla="*/ 1731618 h 3006470"/>
                  <a:gd name="connsiteX132" fmla="*/ 5515976 w 6006665"/>
                  <a:gd name="connsiteY132" fmla="*/ 1693062 h 3006470"/>
                  <a:gd name="connsiteX133" fmla="*/ 5486067 w 6006665"/>
                  <a:gd name="connsiteY133" fmla="*/ 1746304 h 3006470"/>
                  <a:gd name="connsiteX134" fmla="*/ 5436277 w 6006665"/>
                  <a:gd name="connsiteY134" fmla="*/ 1767977 h 3006470"/>
                  <a:gd name="connsiteX135" fmla="*/ 5397645 w 6006665"/>
                  <a:gd name="connsiteY135" fmla="*/ 1779340 h 3006470"/>
                  <a:gd name="connsiteX136" fmla="*/ 5388024 w 6006665"/>
                  <a:gd name="connsiteY136" fmla="*/ 1835433 h 3006470"/>
                  <a:gd name="connsiteX137" fmla="*/ 5351475 w 6006665"/>
                  <a:gd name="connsiteY137" fmla="*/ 1876568 h 3006470"/>
                  <a:gd name="connsiteX138" fmla="*/ 5290839 w 6006665"/>
                  <a:gd name="connsiteY138" fmla="*/ 1881600 h 3006470"/>
                  <a:gd name="connsiteX139" fmla="*/ 5274932 w 6006665"/>
                  <a:gd name="connsiteY139" fmla="*/ 1913415 h 3006470"/>
                  <a:gd name="connsiteX140" fmla="*/ 5267238 w 6006665"/>
                  <a:gd name="connsiteY140" fmla="*/ 1904988 h 3006470"/>
                  <a:gd name="connsiteX141" fmla="*/ 5263025 w 6006665"/>
                  <a:gd name="connsiteY141" fmla="*/ 1913415 h 3006470"/>
                  <a:gd name="connsiteX142" fmla="*/ 5219538 w 6006665"/>
                  <a:gd name="connsiteY142" fmla="*/ 1865787 h 3006470"/>
                  <a:gd name="connsiteX143" fmla="*/ 5174112 w 6006665"/>
                  <a:gd name="connsiteY143" fmla="*/ 1877028 h 3006470"/>
                  <a:gd name="connsiteX144" fmla="*/ 5129494 w 6006665"/>
                  <a:gd name="connsiteY144" fmla="*/ 1920232 h 3006470"/>
                  <a:gd name="connsiteX145" fmla="*/ 5126389 w 6006665"/>
                  <a:gd name="connsiteY145" fmla="*/ 1914910 h 3006470"/>
                  <a:gd name="connsiteX146" fmla="*/ 5154177 w 6006665"/>
                  <a:gd name="connsiteY146" fmla="*/ 1920232 h 3006470"/>
                  <a:gd name="connsiteX147" fmla="*/ 5105544 w 6006665"/>
                  <a:gd name="connsiteY147" fmla="*/ 1899586 h 3006470"/>
                  <a:gd name="connsiteX148" fmla="*/ 5074955 w 6006665"/>
                  <a:gd name="connsiteY148" fmla="*/ 1924777 h 3006470"/>
                  <a:gd name="connsiteX149" fmla="*/ 5065718 w 6006665"/>
                  <a:gd name="connsiteY149" fmla="*/ 1922578 h 3006470"/>
                  <a:gd name="connsiteX150" fmla="*/ 5063048 w 6006665"/>
                  <a:gd name="connsiteY150" fmla="*/ 1924777 h 3006470"/>
                  <a:gd name="connsiteX151" fmla="*/ 5026594 w 6006665"/>
                  <a:gd name="connsiteY151" fmla="*/ 1916098 h 3006470"/>
                  <a:gd name="connsiteX152" fmla="*/ 5015871 w 6006665"/>
                  <a:gd name="connsiteY152" fmla="*/ 1961137 h 3006470"/>
                  <a:gd name="connsiteX153" fmla="*/ 5022591 w 6006665"/>
                  <a:gd name="connsiteY153" fmla="*/ 1989925 h 3006470"/>
                  <a:gd name="connsiteX154" fmla="*/ 5011557 w 6006665"/>
                  <a:gd name="connsiteY154" fmla="*/ 2020939 h 3006470"/>
                  <a:gd name="connsiteX155" fmla="*/ 4974967 w 6006665"/>
                  <a:gd name="connsiteY155" fmla="*/ 2058853 h 3006470"/>
                  <a:gd name="connsiteX156" fmla="*/ 5015871 w 6006665"/>
                  <a:gd name="connsiteY156" fmla="*/ 2074760 h 3006470"/>
                  <a:gd name="connsiteX157" fmla="*/ 4995851 w 6006665"/>
                  <a:gd name="connsiteY157" fmla="*/ 2123620 h 3006470"/>
                  <a:gd name="connsiteX158" fmla="*/ 5011326 w 6006665"/>
                  <a:gd name="connsiteY158" fmla="*/ 2172476 h 3006470"/>
                  <a:gd name="connsiteX159" fmla="*/ 4999419 w 6006665"/>
                  <a:gd name="connsiteY159" fmla="*/ 2172476 h 3006470"/>
                  <a:gd name="connsiteX160" fmla="*/ 4974967 w 6006665"/>
                  <a:gd name="connsiteY160" fmla="*/ 2172476 h 3006470"/>
                  <a:gd name="connsiteX161" fmla="*/ 4963605 w 6006665"/>
                  <a:gd name="connsiteY161" fmla="*/ 2224742 h 3006470"/>
                  <a:gd name="connsiteX162" fmla="*/ 4974967 w 6006665"/>
                  <a:gd name="connsiteY162" fmla="*/ 2252012 h 3006470"/>
                  <a:gd name="connsiteX163" fmla="*/ 4936431 w 6006665"/>
                  <a:gd name="connsiteY163" fmla="*/ 2257317 h 3006470"/>
                  <a:gd name="connsiteX164" fmla="*/ 4909065 w 6006665"/>
                  <a:gd name="connsiteY164" fmla="*/ 2286099 h 3006470"/>
                  <a:gd name="connsiteX165" fmla="*/ 4888894 w 6006665"/>
                  <a:gd name="connsiteY165" fmla="*/ 2325649 h 3006470"/>
                  <a:gd name="connsiteX166" fmla="*/ 4897703 w 6006665"/>
                  <a:gd name="connsiteY166" fmla="*/ 2354273 h 3006470"/>
                  <a:gd name="connsiteX167" fmla="*/ 4871068 w 6006665"/>
                  <a:gd name="connsiteY167" fmla="*/ 2349418 h 3006470"/>
                  <a:gd name="connsiteX168" fmla="*/ 4845437 w 6006665"/>
                  <a:gd name="connsiteY168" fmla="*/ 2370180 h 3006470"/>
                  <a:gd name="connsiteX169" fmla="*/ 4832445 w 6006665"/>
                  <a:gd name="connsiteY169" fmla="*/ 2399924 h 3006470"/>
                  <a:gd name="connsiteX170" fmla="*/ 4834074 w 6006665"/>
                  <a:gd name="connsiteY170" fmla="*/ 2429264 h 3006470"/>
                  <a:gd name="connsiteX171" fmla="*/ 4799765 w 6006665"/>
                  <a:gd name="connsiteY171" fmla="*/ 2441518 h 3006470"/>
                  <a:gd name="connsiteX172" fmla="*/ 4779535 w 6006665"/>
                  <a:gd name="connsiteY172" fmla="*/ 2488348 h 3006470"/>
                  <a:gd name="connsiteX173" fmla="*/ 4777225 w 6006665"/>
                  <a:gd name="connsiteY173" fmla="*/ 2477952 h 3006470"/>
                  <a:gd name="connsiteX174" fmla="*/ 4767628 w 6006665"/>
                  <a:gd name="connsiteY174" fmla="*/ 2488348 h 3006470"/>
                  <a:gd name="connsiteX175" fmla="*/ 4758538 w 6006665"/>
                  <a:gd name="connsiteY175" fmla="*/ 2447444 h 3006470"/>
                  <a:gd name="connsiteX176" fmla="*/ 4722519 w 6006665"/>
                  <a:gd name="connsiteY176" fmla="*/ 2405867 h 3006470"/>
                  <a:gd name="connsiteX177" fmla="*/ 4699942 w 6006665"/>
                  <a:gd name="connsiteY177" fmla="*/ 2348893 h 3006470"/>
                  <a:gd name="connsiteX178" fmla="*/ 4695779 w 6006665"/>
                  <a:gd name="connsiteY178" fmla="*/ 2287026 h 3006470"/>
                  <a:gd name="connsiteX179" fmla="*/ 4715361 w 6006665"/>
                  <a:gd name="connsiteY179" fmla="*/ 2220198 h 3006470"/>
                  <a:gd name="connsiteX180" fmla="*/ 4767709 w 6006665"/>
                  <a:gd name="connsiteY180" fmla="*/ 2171157 h 3006470"/>
                  <a:gd name="connsiteX181" fmla="*/ 4735813 w 6006665"/>
                  <a:gd name="connsiteY181" fmla="*/ 2129299 h 3006470"/>
                  <a:gd name="connsiteX182" fmla="*/ 4767628 w 6006665"/>
                  <a:gd name="connsiteY182" fmla="*/ 2086122 h 3006470"/>
                  <a:gd name="connsiteX183" fmla="*/ 4767628 w 6006665"/>
                  <a:gd name="connsiteY183" fmla="*/ 2058853 h 3006470"/>
                  <a:gd name="connsiteX184" fmla="*/ 4826712 w 6006665"/>
                  <a:gd name="connsiteY184" fmla="*/ 2042945 h 3006470"/>
                  <a:gd name="connsiteX185" fmla="*/ 4892613 w 6006665"/>
                  <a:gd name="connsiteY185" fmla="*/ 1952047 h 3006470"/>
                  <a:gd name="connsiteX186" fmla="*/ 4956243 w 6006665"/>
                  <a:gd name="connsiteY186" fmla="*/ 1877056 h 3006470"/>
                  <a:gd name="connsiteX187" fmla="*/ 5022143 w 6006665"/>
                  <a:gd name="connsiteY187" fmla="*/ 1817971 h 3006470"/>
                  <a:gd name="connsiteX188" fmla="*/ 5037446 w 6006665"/>
                  <a:gd name="connsiteY188" fmla="*/ 1743333 h 3006470"/>
                  <a:gd name="connsiteX189" fmla="*/ 5064184 w 6006665"/>
                  <a:gd name="connsiteY189" fmla="*/ 1731449 h 3006470"/>
                  <a:gd name="connsiteX190" fmla="*/ 5046694 w 6006665"/>
                  <a:gd name="connsiteY190" fmla="*/ 1710844 h 3006470"/>
                  <a:gd name="connsiteX191" fmla="*/ 5015871 w 6006665"/>
                  <a:gd name="connsiteY191" fmla="*/ 1715711 h 3006470"/>
                  <a:gd name="connsiteX192" fmla="*/ 4995419 w 6006665"/>
                  <a:gd name="connsiteY192" fmla="*/ 1779340 h 3006470"/>
                  <a:gd name="connsiteX193" fmla="*/ 4904521 w 6006665"/>
                  <a:gd name="connsiteY193" fmla="*/ 1865693 h 3006470"/>
                  <a:gd name="connsiteX194" fmla="*/ 4901708 w 6006665"/>
                  <a:gd name="connsiteY194" fmla="*/ 1857053 h 3006470"/>
                  <a:gd name="connsiteX195" fmla="*/ 4892613 w 6006665"/>
                  <a:gd name="connsiteY195" fmla="*/ 1865693 h 3006470"/>
                  <a:gd name="connsiteX196" fmla="*/ 4871068 w 6006665"/>
                  <a:gd name="connsiteY196" fmla="*/ 1850290 h 3006470"/>
                  <a:gd name="connsiteX197" fmla="*/ 4885925 w 6006665"/>
                  <a:gd name="connsiteY197" fmla="*/ 1808695 h 3006470"/>
                  <a:gd name="connsiteX198" fmla="*/ 4861835 w 6006665"/>
                  <a:gd name="connsiteY198" fmla="*/ 1771159 h 3006470"/>
                  <a:gd name="connsiteX199" fmla="*/ 4814619 w 6006665"/>
                  <a:gd name="connsiteY199" fmla="*/ 1767101 h 3006470"/>
                  <a:gd name="connsiteX200" fmla="*/ 4779535 w 6006665"/>
                  <a:gd name="connsiteY200" fmla="*/ 1795247 h 3006470"/>
                  <a:gd name="connsiteX201" fmla="*/ 4764113 w 6006665"/>
                  <a:gd name="connsiteY201" fmla="*/ 1832464 h 3006470"/>
                  <a:gd name="connsiteX202" fmla="*/ 4725490 w 6006665"/>
                  <a:gd name="connsiteY202" fmla="*/ 1850290 h 3006470"/>
                  <a:gd name="connsiteX203" fmla="*/ 4689838 w 6006665"/>
                  <a:gd name="connsiteY203" fmla="*/ 1882970 h 3006470"/>
                  <a:gd name="connsiteX204" fmla="*/ 4684091 w 6006665"/>
                  <a:gd name="connsiteY204" fmla="*/ 1920232 h 3006470"/>
                  <a:gd name="connsiteX205" fmla="*/ 4715906 w 6006665"/>
                  <a:gd name="connsiteY205" fmla="*/ 1967954 h 3006470"/>
                  <a:gd name="connsiteX206" fmla="*/ 4680924 w 6006665"/>
                  <a:gd name="connsiteY206" fmla="*/ 1983985 h 3006470"/>
                  <a:gd name="connsiteX207" fmla="*/ 4633398 w 6006665"/>
                  <a:gd name="connsiteY207" fmla="*/ 1971978 h 3006470"/>
                  <a:gd name="connsiteX208" fmla="*/ 4600707 w 6006665"/>
                  <a:gd name="connsiteY208" fmla="*/ 1989925 h 3006470"/>
                  <a:gd name="connsiteX209" fmla="*/ 4577285 w 6006665"/>
                  <a:gd name="connsiteY209" fmla="*/ 1988406 h 3006470"/>
                  <a:gd name="connsiteX210" fmla="*/ 4577373 w 6006665"/>
                  <a:gd name="connsiteY210" fmla="*/ 1987484 h 3006470"/>
                  <a:gd name="connsiteX211" fmla="*/ 4565379 w 6006665"/>
                  <a:gd name="connsiteY211" fmla="*/ 1988406 h 3006470"/>
                  <a:gd name="connsiteX212" fmla="*/ 4569923 w 6006665"/>
                  <a:gd name="connsiteY212" fmla="*/ 1940685 h 3006470"/>
                  <a:gd name="connsiteX213" fmla="*/ 4520081 w 6006665"/>
                  <a:gd name="connsiteY213" fmla="*/ 1931099 h 3006470"/>
                  <a:gd name="connsiteX214" fmla="*/ 4475025 w 6006665"/>
                  <a:gd name="connsiteY214" fmla="*/ 1961137 h 3006470"/>
                  <a:gd name="connsiteX215" fmla="*/ 4464394 w 6006665"/>
                  <a:gd name="connsiteY215" fmla="*/ 1960286 h 3006470"/>
                  <a:gd name="connsiteX216" fmla="*/ 4463118 w 6006665"/>
                  <a:gd name="connsiteY216" fmla="*/ 1961137 h 3006470"/>
                  <a:gd name="connsiteX217" fmla="*/ 4422448 w 6006665"/>
                  <a:gd name="connsiteY217" fmla="*/ 1927536 h 3006470"/>
                  <a:gd name="connsiteX218" fmla="*/ 4350624 w 6006665"/>
                  <a:gd name="connsiteY218" fmla="*/ 1917022 h 3006470"/>
                  <a:gd name="connsiteX219" fmla="*/ 4306579 w 6006665"/>
                  <a:gd name="connsiteY219" fmla="*/ 1945362 h 3006470"/>
                  <a:gd name="connsiteX220" fmla="*/ 4282811 w 6006665"/>
                  <a:gd name="connsiteY220" fmla="*/ 1972100 h 3006470"/>
                  <a:gd name="connsiteX221" fmla="*/ 4237290 w 6006665"/>
                  <a:gd name="connsiteY221" fmla="*/ 1993297 h 3006470"/>
                  <a:gd name="connsiteX222" fmla="*/ 4211507 w 6006665"/>
                  <a:gd name="connsiteY222" fmla="*/ 2046374 h 3006470"/>
                  <a:gd name="connsiteX223" fmla="*/ 4161046 w 6006665"/>
                  <a:gd name="connsiteY223" fmla="*/ 2105661 h 3006470"/>
                  <a:gd name="connsiteX224" fmla="*/ 4077810 w 6006665"/>
                  <a:gd name="connsiteY224" fmla="*/ 2144418 h 3006470"/>
                  <a:gd name="connsiteX225" fmla="*/ 4039187 w 6006665"/>
                  <a:gd name="connsiteY225" fmla="*/ 2203838 h 3006470"/>
                  <a:gd name="connsiteX226" fmla="*/ 3993086 w 6006665"/>
                  <a:gd name="connsiteY226" fmla="*/ 2224750 h 3006470"/>
                  <a:gd name="connsiteX227" fmla="*/ 3993215 w 6006665"/>
                  <a:gd name="connsiteY227" fmla="*/ 2264821 h 3006470"/>
                  <a:gd name="connsiteX228" fmla="*/ 4038712 w 6006665"/>
                  <a:gd name="connsiteY228" fmla="*/ 2267919 h 3006470"/>
                  <a:gd name="connsiteX229" fmla="*/ 4059164 w 6006665"/>
                  <a:gd name="connsiteY229" fmla="*/ 2311096 h 3006470"/>
                  <a:gd name="connsiteX230" fmla="*/ 4087782 w 6006665"/>
                  <a:gd name="connsiteY230" fmla="*/ 2319513 h 3006470"/>
                  <a:gd name="connsiteX231" fmla="*/ 4106341 w 6006665"/>
                  <a:gd name="connsiteY231" fmla="*/ 2290644 h 3006470"/>
                  <a:gd name="connsiteX232" fmla="*/ 4117411 w 6006665"/>
                  <a:gd name="connsiteY232" fmla="*/ 2291946 h 3006470"/>
                  <a:gd name="connsiteX233" fmla="*/ 4118248 w 6006665"/>
                  <a:gd name="connsiteY233" fmla="*/ 2290644 h 3006470"/>
                  <a:gd name="connsiteX234" fmla="*/ 4156880 w 6006665"/>
                  <a:gd name="connsiteY234" fmla="*/ 2295189 h 3006470"/>
                  <a:gd name="connsiteX235" fmla="*/ 4211419 w 6006665"/>
                  <a:gd name="connsiteY235" fmla="*/ 2365635 h 3006470"/>
                  <a:gd name="connsiteX236" fmla="*/ 4215964 w 6006665"/>
                  <a:gd name="connsiteY236" fmla="*/ 2413357 h 3006470"/>
                  <a:gd name="connsiteX237" fmla="*/ 4184149 w 6006665"/>
                  <a:gd name="connsiteY237" fmla="*/ 2472441 h 3006470"/>
                  <a:gd name="connsiteX238" fmla="*/ 4220019 w 6006665"/>
                  <a:gd name="connsiteY238" fmla="*/ 2567281 h 3006470"/>
                  <a:gd name="connsiteX239" fmla="*/ 4161425 w 6006665"/>
                  <a:gd name="connsiteY239" fmla="*/ 2629241 h 3006470"/>
                  <a:gd name="connsiteX240" fmla="*/ 4133552 w 6006665"/>
                  <a:gd name="connsiteY240" fmla="*/ 2708778 h 3006470"/>
                  <a:gd name="connsiteX241" fmla="*/ 4097796 w 6006665"/>
                  <a:gd name="connsiteY241" fmla="*/ 2747409 h 3006470"/>
                  <a:gd name="connsiteX242" fmla="*/ 4043257 w 6006665"/>
                  <a:gd name="connsiteY242" fmla="*/ 2806493 h 3006470"/>
                  <a:gd name="connsiteX243" fmla="*/ 3995535 w 6006665"/>
                  <a:gd name="connsiteY243" fmla="*/ 2865577 h 3006470"/>
                  <a:gd name="connsiteX244" fmla="*/ 3975083 w 6006665"/>
                  <a:gd name="connsiteY244" fmla="*/ 2897392 h 3006470"/>
                  <a:gd name="connsiteX245" fmla="*/ 3925089 w 6006665"/>
                  <a:gd name="connsiteY245" fmla="*/ 2924661 h 3006470"/>
                  <a:gd name="connsiteX246" fmla="*/ 3913182 w 6006665"/>
                  <a:gd name="connsiteY246" fmla="*/ 2924661 h 3006470"/>
                  <a:gd name="connsiteX247" fmla="*/ 3904637 w 6006665"/>
                  <a:gd name="connsiteY247" fmla="*/ 2924661 h 3006470"/>
                  <a:gd name="connsiteX248" fmla="*/ 3892729 w 6006665"/>
                  <a:gd name="connsiteY248" fmla="*/ 2924661 h 3006470"/>
                  <a:gd name="connsiteX249" fmla="*/ 3871063 w 6006665"/>
                  <a:gd name="connsiteY249" fmla="*/ 2908412 h 3006470"/>
                  <a:gd name="connsiteX250" fmla="*/ 3829645 w 6006665"/>
                  <a:gd name="connsiteY250" fmla="*/ 2936024 h 3006470"/>
                  <a:gd name="connsiteX251" fmla="*/ 3822828 w 6006665"/>
                  <a:gd name="connsiteY251" fmla="*/ 2956476 h 3006470"/>
                  <a:gd name="connsiteX252" fmla="*/ 3818283 w 6006665"/>
                  <a:gd name="connsiteY252" fmla="*/ 2947386 h 3006470"/>
                  <a:gd name="connsiteX253" fmla="*/ 3818283 w 6006665"/>
                  <a:gd name="connsiteY253" fmla="*/ 2935660 h 3006470"/>
                  <a:gd name="connsiteX254" fmla="*/ 3817738 w 6006665"/>
                  <a:gd name="connsiteY254" fmla="*/ 2936024 h 3006470"/>
                  <a:gd name="connsiteX255" fmla="*/ 3810921 w 6006665"/>
                  <a:gd name="connsiteY255" fmla="*/ 2956476 h 3006470"/>
                  <a:gd name="connsiteX256" fmla="*/ 3806376 w 6006665"/>
                  <a:gd name="connsiteY256" fmla="*/ 2947386 h 3006470"/>
                  <a:gd name="connsiteX257" fmla="*/ 3806376 w 6006665"/>
                  <a:gd name="connsiteY257" fmla="*/ 2920116 h 3006470"/>
                  <a:gd name="connsiteX258" fmla="*/ 3818283 w 6006665"/>
                  <a:gd name="connsiteY258" fmla="*/ 2920116 h 3006470"/>
                  <a:gd name="connsiteX259" fmla="*/ 3826828 w 6006665"/>
                  <a:gd name="connsiteY259" fmla="*/ 2920116 h 3006470"/>
                  <a:gd name="connsiteX260" fmla="*/ 3833645 w 6006665"/>
                  <a:gd name="connsiteY260" fmla="*/ 2861032 h 3006470"/>
                  <a:gd name="connsiteX261" fmla="*/ 3822283 w 6006665"/>
                  <a:gd name="connsiteY261" fmla="*/ 2817856 h 3006470"/>
                  <a:gd name="connsiteX262" fmla="*/ 3849553 w 6006665"/>
                  <a:gd name="connsiteY262" fmla="*/ 2795131 h 3006470"/>
                  <a:gd name="connsiteX263" fmla="*/ 3858814 w 6006665"/>
                  <a:gd name="connsiteY263" fmla="*/ 2797336 h 3006470"/>
                  <a:gd name="connsiteX264" fmla="*/ 3861460 w 6006665"/>
                  <a:gd name="connsiteY264" fmla="*/ 2795131 h 3006470"/>
                  <a:gd name="connsiteX265" fmla="*/ 3898487 w 6006665"/>
                  <a:gd name="connsiteY265" fmla="*/ 2803947 h 3006470"/>
                  <a:gd name="connsiteX266" fmla="*/ 3919999 w 6006665"/>
                  <a:gd name="connsiteY266" fmla="*/ 2758772 h 3006470"/>
                  <a:gd name="connsiteX267" fmla="*/ 3935906 w 6006665"/>
                  <a:gd name="connsiteY267" fmla="*/ 2699687 h 3006470"/>
                  <a:gd name="connsiteX268" fmla="*/ 3947269 w 6006665"/>
                  <a:gd name="connsiteY268" fmla="*/ 2676963 h 3006470"/>
                  <a:gd name="connsiteX269" fmla="*/ 3966292 w 6006665"/>
                  <a:gd name="connsiteY269" fmla="*/ 2632575 h 3006470"/>
                  <a:gd name="connsiteX270" fmla="*/ 3915999 w 6006665"/>
                  <a:gd name="connsiteY270" fmla="*/ 2645148 h 3006470"/>
                  <a:gd name="connsiteX271" fmla="*/ 3888729 w 6006665"/>
                  <a:gd name="connsiteY271" fmla="*/ 2667873 h 3006470"/>
                  <a:gd name="connsiteX272" fmla="*/ 3876822 w 6006665"/>
                  <a:gd name="connsiteY272" fmla="*/ 2667873 h 3006470"/>
                  <a:gd name="connsiteX273" fmla="*/ 3829645 w 6006665"/>
                  <a:gd name="connsiteY273" fmla="*/ 2667873 h 3006470"/>
                  <a:gd name="connsiteX274" fmla="*/ 3817738 w 6006665"/>
                  <a:gd name="connsiteY274" fmla="*/ 2667873 h 3006470"/>
                  <a:gd name="connsiteX275" fmla="*/ 3801831 w 6006665"/>
                  <a:gd name="connsiteY275" fmla="*/ 2613334 h 3006470"/>
                  <a:gd name="connsiteX276" fmla="*/ 3758654 w 6006665"/>
                  <a:gd name="connsiteY276" fmla="*/ 2574702 h 3006470"/>
                  <a:gd name="connsiteX277" fmla="*/ 3692753 w 6006665"/>
                  <a:gd name="connsiteY277" fmla="*/ 2558795 h 3006470"/>
                  <a:gd name="connsiteX278" fmla="*/ 3683663 w 6006665"/>
                  <a:gd name="connsiteY278" fmla="*/ 2499711 h 3006470"/>
                  <a:gd name="connsiteX279" fmla="*/ 3672301 w 6006665"/>
                  <a:gd name="connsiteY279" fmla="*/ 2467896 h 3006470"/>
                  <a:gd name="connsiteX280" fmla="*/ 3656393 w 6006665"/>
                  <a:gd name="connsiteY280" fmla="*/ 2440627 h 3006470"/>
                  <a:gd name="connsiteX281" fmla="*/ 3633669 w 6006665"/>
                  <a:gd name="connsiteY281" fmla="*/ 2381542 h 3006470"/>
                  <a:gd name="connsiteX282" fmla="*/ 3601854 w 6006665"/>
                  <a:gd name="connsiteY282" fmla="*/ 2361090 h 3006470"/>
                  <a:gd name="connsiteX283" fmla="*/ 3545995 w 6006665"/>
                  <a:gd name="connsiteY283" fmla="*/ 2339606 h 3006470"/>
                  <a:gd name="connsiteX284" fmla="*/ 3506955 w 6006665"/>
                  <a:gd name="connsiteY284" fmla="*/ 2345183 h 3006470"/>
                  <a:gd name="connsiteX285" fmla="*/ 3463779 w 6006665"/>
                  <a:gd name="connsiteY285" fmla="*/ 2354273 h 3006470"/>
                  <a:gd name="connsiteX286" fmla="*/ 3431964 w 6006665"/>
                  <a:gd name="connsiteY286" fmla="*/ 2381542 h 3006470"/>
                  <a:gd name="connsiteX287" fmla="*/ 3452416 w 6006665"/>
                  <a:gd name="connsiteY287" fmla="*/ 2397450 h 3006470"/>
                  <a:gd name="connsiteX288" fmla="*/ 3452416 w 6006665"/>
                  <a:gd name="connsiteY288" fmla="*/ 2429264 h 3006470"/>
                  <a:gd name="connsiteX289" fmla="*/ 3431964 w 6006665"/>
                  <a:gd name="connsiteY289" fmla="*/ 2451989 h 3006470"/>
                  <a:gd name="connsiteX290" fmla="*/ 3400150 w 6006665"/>
                  <a:gd name="connsiteY290" fmla="*/ 2511073 h 3006470"/>
                  <a:gd name="connsiteX291" fmla="*/ 3400150 w 6006665"/>
                  <a:gd name="connsiteY291" fmla="*/ 2538343 h 3006470"/>
                  <a:gd name="connsiteX292" fmla="*/ 3350155 w 6006665"/>
                  <a:gd name="connsiteY292" fmla="*/ 2570157 h 3006470"/>
                  <a:gd name="connsiteX293" fmla="*/ 3342342 w 6006665"/>
                  <a:gd name="connsiteY293" fmla="*/ 2567553 h 3006470"/>
                  <a:gd name="connsiteX294" fmla="*/ 3338249 w 6006665"/>
                  <a:gd name="connsiteY294" fmla="*/ 2570157 h 3006470"/>
                  <a:gd name="connsiteX295" fmla="*/ 3290527 w 6006665"/>
                  <a:gd name="connsiteY295" fmla="*/ 2554250 h 3006470"/>
                  <a:gd name="connsiteX296" fmla="*/ 3259257 w 6006665"/>
                  <a:gd name="connsiteY296" fmla="*/ 2554250 h 3006470"/>
                  <a:gd name="connsiteX297" fmla="*/ 3247350 w 6006665"/>
                  <a:gd name="connsiteY297" fmla="*/ 2554250 h 3006470"/>
                  <a:gd name="connsiteX298" fmla="*/ 3231443 w 6006665"/>
                  <a:gd name="connsiteY298" fmla="*/ 2538343 h 3006470"/>
                  <a:gd name="connsiteX299" fmla="*/ 3213271 w 6006665"/>
                  <a:gd name="connsiteY299" fmla="*/ 2533799 h 3006470"/>
                  <a:gd name="connsiteX300" fmla="*/ 3168359 w 6006665"/>
                  <a:gd name="connsiteY300" fmla="*/ 2570157 h 3006470"/>
                  <a:gd name="connsiteX301" fmla="*/ 3120637 w 6006665"/>
                  <a:gd name="connsiteY301" fmla="*/ 2581519 h 3006470"/>
                  <a:gd name="connsiteX302" fmla="*/ 3082005 w 6006665"/>
                  <a:gd name="connsiteY302" fmla="*/ 2597427 h 3006470"/>
                  <a:gd name="connsiteX303" fmla="*/ 3074460 w 6006665"/>
                  <a:gd name="connsiteY303" fmla="*/ 2595630 h 3006470"/>
                  <a:gd name="connsiteX304" fmla="*/ 3070098 w 6006665"/>
                  <a:gd name="connsiteY304" fmla="*/ 2597427 h 3006470"/>
                  <a:gd name="connsiteX305" fmla="*/ 3022376 w 6006665"/>
                  <a:gd name="connsiteY305" fmla="*/ 2586064 h 3006470"/>
                  <a:gd name="connsiteX306" fmla="*/ 3000196 w 6006665"/>
                  <a:gd name="connsiteY306" fmla="*/ 2586064 h 3006470"/>
                  <a:gd name="connsiteX307" fmla="*/ 2988289 w 6006665"/>
                  <a:gd name="connsiteY307" fmla="*/ 2586064 h 3006470"/>
                  <a:gd name="connsiteX308" fmla="*/ 2967837 w 6006665"/>
                  <a:gd name="connsiteY308" fmla="*/ 2554250 h 3006470"/>
                  <a:gd name="connsiteX309" fmla="*/ 2929205 w 6006665"/>
                  <a:gd name="connsiteY309" fmla="*/ 2526980 h 3006470"/>
                  <a:gd name="connsiteX310" fmla="*/ 2902153 w 6006665"/>
                  <a:gd name="connsiteY310" fmla="*/ 2523116 h 3006470"/>
                  <a:gd name="connsiteX311" fmla="*/ 2861576 w 6006665"/>
                  <a:gd name="connsiteY311" fmla="*/ 2526980 h 3006470"/>
                  <a:gd name="connsiteX312" fmla="*/ 2822944 w 6006665"/>
                  <a:gd name="connsiteY312" fmla="*/ 2538343 h 3006470"/>
                  <a:gd name="connsiteX313" fmla="*/ 2818139 w 6006665"/>
                  <a:gd name="connsiteY313" fmla="*/ 2536254 h 3006470"/>
                  <a:gd name="connsiteX314" fmla="*/ 2811037 w 6006665"/>
                  <a:gd name="connsiteY314" fmla="*/ 2538343 h 3006470"/>
                  <a:gd name="connsiteX315" fmla="*/ 2758770 w 6006665"/>
                  <a:gd name="connsiteY315" fmla="*/ 2515618 h 3006470"/>
                  <a:gd name="connsiteX316" fmla="*/ 2751953 w 6006665"/>
                  <a:gd name="connsiteY316" fmla="*/ 2472441 h 3006470"/>
                  <a:gd name="connsiteX317" fmla="*/ 2708776 w 6006665"/>
                  <a:gd name="connsiteY317" fmla="*/ 2456534 h 3006470"/>
                  <a:gd name="connsiteX318" fmla="*/ 2676962 w 6006665"/>
                  <a:gd name="connsiteY318" fmla="*/ 2451989 h 3006470"/>
                  <a:gd name="connsiteX319" fmla="*/ 2642534 w 6006665"/>
                  <a:gd name="connsiteY319" fmla="*/ 2430245 h 3006470"/>
                  <a:gd name="connsiteX320" fmla="*/ 2609333 w 6006665"/>
                  <a:gd name="connsiteY320" fmla="*/ 2488348 h 3006470"/>
                  <a:gd name="connsiteX321" fmla="*/ 2625240 w 6006665"/>
                  <a:gd name="connsiteY321" fmla="*/ 2522435 h 3006470"/>
                  <a:gd name="connsiteX322" fmla="*/ 2586608 w 6006665"/>
                  <a:gd name="connsiteY322" fmla="*/ 2558795 h 3006470"/>
                  <a:gd name="connsiteX323" fmla="*/ 2577105 w 6006665"/>
                  <a:gd name="connsiteY323" fmla="*/ 2556532 h 3006470"/>
                  <a:gd name="connsiteX324" fmla="*/ 2574701 w 6006665"/>
                  <a:gd name="connsiteY324" fmla="*/ 2558795 h 3006470"/>
                  <a:gd name="connsiteX325" fmla="*/ 2526979 w 6006665"/>
                  <a:gd name="connsiteY325" fmla="*/ 2547432 h 3006470"/>
                  <a:gd name="connsiteX326" fmla="*/ 2490620 w 6006665"/>
                  <a:gd name="connsiteY326" fmla="*/ 2542887 h 3006470"/>
                  <a:gd name="connsiteX327" fmla="*/ 2463350 w 6006665"/>
                  <a:gd name="connsiteY327" fmla="*/ 2515618 h 3006470"/>
                  <a:gd name="connsiteX328" fmla="*/ 2436625 w 6006665"/>
                  <a:gd name="connsiteY328" fmla="*/ 2515618 h 3006470"/>
                  <a:gd name="connsiteX329" fmla="*/ 2424718 w 6006665"/>
                  <a:gd name="connsiteY329" fmla="*/ 2515618 h 3006470"/>
                  <a:gd name="connsiteX330" fmla="*/ 2398858 w 6006665"/>
                  <a:gd name="connsiteY330" fmla="*/ 2502687 h 3006470"/>
                  <a:gd name="connsiteX331" fmla="*/ 2350272 w 6006665"/>
                  <a:gd name="connsiteY331" fmla="*/ 2526980 h 3006470"/>
                  <a:gd name="connsiteX332" fmla="*/ 2282098 w 6006665"/>
                  <a:gd name="connsiteY332" fmla="*/ 2574702 h 3006470"/>
                  <a:gd name="connsiteX333" fmla="*/ 2238921 w 6006665"/>
                  <a:gd name="connsiteY333" fmla="*/ 2586064 h 3006470"/>
                  <a:gd name="connsiteX334" fmla="*/ 2227559 w 6006665"/>
                  <a:gd name="connsiteY334" fmla="*/ 2590609 h 3006470"/>
                  <a:gd name="connsiteX335" fmla="*/ 2225178 w 6006665"/>
                  <a:gd name="connsiteY335" fmla="*/ 2586799 h 3006470"/>
                  <a:gd name="connsiteX336" fmla="*/ 2215652 w 6006665"/>
                  <a:gd name="connsiteY336" fmla="*/ 2590609 h 3006470"/>
                  <a:gd name="connsiteX337" fmla="*/ 2193596 w 6006665"/>
                  <a:gd name="connsiteY337" fmla="*/ 2555320 h 3006470"/>
                  <a:gd name="connsiteX338" fmla="*/ 2157112 w 6006665"/>
                  <a:gd name="connsiteY338" fmla="*/ 2558795 h 3006470"/>
                  <a:gd name="connsiteX339" fmla="*/ 2156291 w 6006665"/>
                  <a:gd name="connsiteY339" fmla="*/ 2557739 h 3006470"/>
                  <a:gd name="connsiteX340" fmla="*/ 2145205 w 6006665"/>
                  <a:gd name="connsiteY340" fmla="*/ 2558795 h 3006470"/>
                  <a:gd name="connsiteX341" fmla="*/ 2129298 w 6006665"/>
                  <a:gd name="connsiteY341" fmla="*/ 2538343 h 3006470"/>
                  <a:gd name="connsiteX342" fmla="*/ 2102029 w 6006665"/>
                  <a:gd name="connsiteY342" fmla="*/ 2526980 h 3006470"/>
                  <a:gd name="connsiteX343" fmla="*/ 2086121 w 6006665"/>
                  <a:gd name="connsiteY343" fmla="*/ 2495166 h 3006470"/>
                  <a:gd name="connsiteX344" fmla="*/ 2070005 w 6006665"/>
                  <a:gd name="connsiteY344" fmla="*/ 2486212 h 3006470"/>
                  <a:gd name="connsiteX345" fmla="*/ 2027582 w 6006665"/>
                  <a:gd name="connsiteY345" fmla="*/ 2499711 h 3006470"/>
                  <a:gd name="connsiteX346" fmla="*/ 2023845 w 6006665"/>
                  <a:gd name="connsiteY346" fmla="*/ 2497111 h 3006470"/>
                  <a:gd name="connsiteX347" fmla="*/ 2015675 w 6006665"/>
                  <a:gd name="connsiteY347" fmla="*/ 2499711 h 3006470"/>
                  <a:gd name="connsiteX348" fmla="*/ 1971363 w 6006665"/>
                  <a:gd name="connsiteY348" fmla="*/ 2468885 h 3006470"/>
                  <a:gd name="connsiteX349" fmla="*/ 1952591 w 6006665"/>
                  <a:gd name="connsiteY349" fmla="*/ 2495166 h 3006470"/>
                  <a:gd name="connsiteX350" fmla="*/ 1947518 w 6006665"/>
                  <a:gd name="connsiteY350" fmla="*/ 2485599 h 3006470"/>
                  <a:gd name="connsiteX351" fmla="*/ 1940684 w 6006665"/>
                  <a:gd name="connsiteY351" fmla="*/ 2495166 h 3006470"/>
                  <a:gd name="connsiteX352" fmla="*/ 1861147 w 6006665"/>
                  <a:gd name="connsiteY352" fmla="*/ 2345183 h 3006470"/>
                  <a:gd name="connsiteX353" fmla="*/ 1811153 w 6006665"/>
                  <a:gd name="connsiteY353" fmla="*/ 2295189 h 3006470"/>
                  <a:gd name="connsiteX354" fmla="*/ 1813950 w 6006665"/>
                  <a:gd name="connsiteY354" fmla="*/ 2292043 h 3006470"/>
                  <a:gd name="connsiteX355" fmla="*/ 1748069 w 6006665"/>
                  <a:gd name="connsiteY355" fmla="*/ 2333821 h 3006470"/>
                  <a:gd name="connsiteX356" fmla="*/ 1711709 w 6006665"/>
                  <a:gd name="connsiteY356" fmla="*/ 2338366 h 3006470"/>
                  <a:gd name="connsiteX357" fmla="*/ 1711926 w 6006665"/>
                  <a:gd name="connsiteY357" fmla="*/ 2336850 h 3006470"/>
                  <a:gd name="connsiteX358" fmla="*/ 1699803 w 6006665"/>
                  <a:gd name="connsiteY358" fmla="*/ 2338366 h 3006470"/>
                  <a:gd name="connsiteX359" fmla="*/ 1704347 w 6006665"/>
                  <a:gd name="connsiteY359" fmla="*/ 2306551 h 3006470"/>
                  <a:gd name="connsiteX360" fmla="*/ 1662460 w 6006665"/>
                  <a:gd name="connsiteY360" fmla="*/ 2288600 h 3006470"/>
                  <a:gd name="connsiteX361" fmla="*/ 1629901 w 6006665"/>
                  <a:gd name="connsiteY361" fmla="*/ 2302006 h 3006470"/>
                  <a:gd name="connsiteX362" fmla="*/ 1629300 w 6006665"/>
                  <a:gd name="connsiteY362" fmla="*/ 2297351 h 3006470"/>
                  <a:gd name="connsiteX363" fmla="*/ 1617994 w 6006665"/>
                  <a:gd name="connsiteY363" fmla="*/ 2302006 h 3006470"/>
                  <a:gd name="connsiteX364" fmla="*/ 1608904 w 6006665"/>
                  <a:gd name="connsiteY364" fmla="*/ 2231560 h 3006470"/>
                  <a:gd name="connsiteX365" fmla="*/ 1552684 w 6006665"/>
                  <a:gd name="connsiteY365" fmla="*/ 2221867 h 3006470"/>
                  <a:gd name="connsiteX366" fmla="*/ 1518550 w 6006665"/>
                  <a:gd name="connsiteY366" fmla="*/ 2247467 h 3006470"/>
                  <a:gd name="connsiteX367" fmla="*/ 1425379 w 6006665"/>
                  <a:gd name="connsiteY367" fmla="*/ 2267919 h 3006470"/>
                  <a:gd name="connsiteX368" fmla="*/ 1409472 w 6006665"/>
                  <a:gd name="connsiteY368" fmla="*/ 2286099 h 3006470"/>
                  <a:gd name="connsiteX369" fmla="*/ 1270852 w 6006665"/>
                  <a:gd name="connsiteY369" fmla="*/ 2306551 h 3006470"/>
                  <a:gd name="connsiteX370" fmla="*/ 1254945 w 6006665"/>
                  <a:gd name="connsiteY370" fmla="*/ 2327003 h 3006470"/>
                  <a:gd name="connsiteX371" fmla="*/ 1282214 w 6006665"/>
                  <a:gd name="connsiteY371" fmla="*/ 2370180 h 3006470"/>
                  <a:gd name="connsiteX372" fmla="*/ 1243582 w 6006665"/>
                  <a:gd name="connsiteY372" fmla="*/ 2386087 h 3006470"/>
                  <a:gd name="connsiteX373" fmla="*/ 1254945 w 6006665"/>
                  <a:gd name="connsiteY373" fmla="*/ 2404267 h 3006470"/>
                  <a:gd name="connsiteX374" fmla="*/ 1216313 w 6006665"/>
                  <a:gd name="connsiteY374" fmla="*/ 2429264 h 3006470"/>
                  <a:gd name="connsiteX375" fmla="*/ 1275397 w 6006665"/>
                  <a:gd name="connsiteY375" fmla="*/ 2472441 h 3006470"/>
                  <a:gd name="connsiteX376" fmla="*/ 1270852 w 6006665"/>
                  <a:gd name="connsiteY376" fmla="*/ 2499711 h 3006470"/>
                  <a:gd name="connsiteX377" fmla="*/ 1259108 w 6006665"/>
                  <a:gd name="connsiteY377" fmla="*/ 2498732 h 3006470"/>
                  <a:gd name="connsiteX378" fmla="*/ 1258945 w 6006665"/>
                  <a:gd name="connsiteY378" fmla="*/ 2499711 h 3006470"/>
                  <a:gd name="connsiteX379" fmla="*/ 1215644 w 6006665"/>
                  <a:gd name="connsiteY379" fmla="*/ 2496102 h 3006470"/>
                  <a:gd name="connsiteX380" fmla="*/ 1204950 w 6006665"/>
                  <a:gd name="connsiteY380" fmla="*/ 2511073 h 3006470"/>
                  <a:gd name="connsiteX381" fmla="*/ 1196495 w 6006665"/>
                  <a:gd name="connsiteY381" fmla="*/ 2506241 h 3006470"/>
                  <a:gd name="connsiteX382" fmla="*/ 1193043 w 6006665"/>
                  <a:gd name="connsiteY382" fmla="*/ 2511073 h 3006470"/>
                  <a:gd name="connsiteX383" fmla="*/ 1145322 w 6006665"/>
                  <a:gd name="connsiteY383" fmla="*/ 2483803 h 3006470"/>
                  <a:gd name="connsiteX384" fmla="*/ 1098145 w 6006665"/>
                  <a:gd name="connsiteY384" fmla="*/ 2483803 h 3006470"/>
                  <a:gd name="connsiteX385" fmla="*/ 1061785 w 6006665"/>
                  <a:gd name="connsiteY385" fmla="*/ 2511073 h 3006470"/>
                  <a:gd name="connsiteX386" fmla="*/ 1055322 w 6006665"/>
                  <a:gd name="connsiteY386" fmla="*/ 2506990 h 3006470"/>
                  <a:gd name="connsiteX387" fmla="*/ 1049878 w 6006665"/>
                  <a:gd name="connsiteY387" fmla="*/ 2511073 h 3006470"/>
                  <a:gd name="connsiteX388" fmla="*/ 1006701 w 6006665"/>
                  <a:gd name="connsiteY388" fmla="*/ 2483803 h 3006470"/>
                  <a:gd name="connsiteX389" fmla="*/ 924893 w 6006665"/>
                  <a:gd name="connsiteY389" fmla="*/ 2447444 h 3006470"/>
                  <a:gd name="connsiteX390" fmla="*/ 877716 w 6006665"/>
                  <a:gd name="connsiteY390" fmla="*/ 2447444 h 3006470"/>
                  <a:gd name="connsiteX391" fmla="*/ 802724 w 6006665"/>
                  <a:gd name="connsiteY391" fmla="*/ 2511073 h 3006470"/>
                  <a:gd name="connsiteX392" fmla="*/ 798179 w 6006665"/>
                  <a:gd name="connsiteY392" fmla="*/ 2554250 h 3006470"/>
                  <a:gd name="connsiteX393" fmla="*/ 787406 w 6006665"/>
                  <a:gd name="connsiteY393" fmla="*/ 2543477 h 3006470"/>
                  <a:gd name="connsiteX394" fmla="*/ 786272 w 6006665"/>
                  <a:gd name="connsiteY394" fmla="*/ 2554250 h 3006470"/>
                  <a:gd name="connsiteX395" fmla="*/ 756063 w 6006665"/>
                  <a:gd name="connsiteY395" fmla="*/ 2524040 h 3006470"/>
                  <a:gd name="connsiteX396" fmla="*/ 732278 w 6006665"/>
                  <a:gd name="connsiteY396" fmla="*/ 2581519 h 3006470"/>
                  <a:gd name="connsiteX397" fmla="*/ 743640 w 6006665"/>
                  <a:gd name="connsiteY397" fmla="*/ 2590609 h 3006470"/>
                  <a:gd name="connsiteX398" fmla="*/ 723188 w 6006665"/>
                  <a:gd name="connsiteY398" fmla="*/ 2633786 h 3006470"/>
                  <a:gd name="connsiteX399" fmla="*/ 747026 w 6006665"/>
                  <a:gd name="connsiteY399" fmla="*/ 2670627 h 3006470"/>
                  <a:gd name="connsiteX400" fmla="*/ 763548 w 6006665"/>
                  <a:gd name="connsiteY400" fmla="*/ 2667873 h 3006470"/>
                  <a:gd name="connsiteX401" fmla="*/ 764871 w 6006665"/>
                  <a:gd name="connsiteY401" fmla="*/ 2669637 h 3006470"/>
                  <a:gd name="connsiteX402" fmla="*/ 775455 w 6006665"/>
                  <a:gd name="connsiteY402" fmla="*/ 2667873 h 3006470"/>
                  <a:gd name="connsiteX403" fmla="*/ 802724 w 6006665"/>
                  <a:gd name="connsiteY403" fmla="*/ 2704232 h 3006470"/>
                  <a:gd name="connsiteX404" fmla="*/ 798179 w 6006665"/>
                  <a:gd name="connsiteY404" fmla="*/ 2731502 h 3006470"/>
                  <a:gd name="connsiteX405" fmla="*/ 818632 w 6006665"/>
                  <a:gd name="connsiteY405" fmla="*/ 2742864 h 3006470"/>
                  <a:gd name="connsiteX406" fmla="*/ 802724 w 6006665"/>
                  <a:gd name="connsiteY406" fmla="*/ 2774679 h 3006470"/>
                  <a:gd name="connsiteX407" fmla="*/ 766365 w 6006665"/>
                  <a:gd name="connsiteY407" fmla="*/ 2779224 h 3006470"/>
                  <a:gd name="connsiteX408" fmla="*/ 727733 w 6006665"/>
                  <a:gd name="connsiteY408" fmla="*/ 2838308 h 3006470"/>
                  <a:gd name="connsiteX409" fmla="*/ 759548 w 6006665"/>
                  <a:gd name="connsiteY409" fmla="*/ 2881485 h 3006470"/>
                  <a:gd name="connsiteX410" fmla="*/ 759548 w 6006665"/>
                  <a:gd name="connsiteY410" fmla="*/ 2920116 h 3006470"/>
                  <a:gd name="connsiteX411" fmla="*/ 798179 w 6006665"/>
                  <a:gd name="connsiteY411" fmla="*/ 2979201 h 3006470"/>
                  <a:gd name="connsiteX412" fmla="*/ 775455 w 6006665"/>
                  <a:gd name="connsiteY412" fmla="*/ 2995108 h 3006470"/>
                  <a:gd name="connsiteX413" fmla="*/ 770910 w 6006665"/>
                  <a:gd name="connsiteY413" fmla="*/ 3006470 h 3006470"/>
                  <a:gd name="connsiteX414" fmla="*/ 759003 w 6006665"/>
                  <a:gd name="connsiteY414" fmla="*/ 3006470 h 3006470"/>
                  <a:gd name="connsiteX415" fmla="*/ 755003 w 6006665"/>
                  <a:gd name="connsiteY415" fmla="*/ 3006470 h 3006470"/>
                  <a:gd name="connsiteX416" fmla="*/ 743096 w 6006665"/>
                  <a:gd name="connsiteY416" fmla="*/ 3006470 h 3006470"/>
                  <a:gd name="connsiteX417" fmla="*/ 715826 w 6006665"/>
                  <a:gd name="connsiteY417" fmla="*/ 2972383 h 3006470"/>
                  <a:gd name="connsiteX418" fmla="*/ 704464 w 6006665"/>
                  <a:gd name="connsiteY418" fmla="*/ 2972383 h 3006470"/>
                  <a:gd name="connsiteX419" fmla="*/ 684012 w 6006665"/>
                  <a:gd name="connsiteY419" fmla="*/ 2963293 h 3006470"/>
                  <a:gd name="connsiteX420" fmla="*/ 672649 w 6006665"/>
                  <a:gd name="connsiteY420" fmla="*/ 2940569 h 3006470"/>
                  <a:gd name="connsiteX421" fmla="*/ 645222 w 6006665"/>
                  <a:gd name="connsiteY421" fmla="*/ 2932732 h 3006470"/>
                  <a:gd name="connsiteX422" fmla="*/ 625472 w 6006665"/>
                  <a:gd name="connsiteY422" fmla="*/ 2936024 h 3006470"/>
                  <a:gd name="connsiteX423" fmla="*/ 623771 w 6006665"/>
                  <a:gd name="connsiteY423" fmla="*/ 2934323 h 3006470"/>
                  <a:gd name="connsiteX424" fmla="*/ 613565 w 6006665"/>
                  <a:gd name="connsiteY424" fmla="*/ 2936024 h 3006470"/>
                  <a:gd name="connsiteX425" fmla="*/ 609020 w 6006665"/>
                  <a:gd name="connsiteY425" fmla="*/ 2931479 h 3006470"/>
                  <a:gd name="connsiteX426" fmla="*/ 559026 w 6006665"/>
                  <a:gd name="connsiteY426" fmla="*/ 2904209 h 3006470"/>
                  <a:gd name="connsiteX427" fmla="*/ 506760 w 6006665"/>
                  <a:gd name="connsiteY427" fmla="*/ 2897392 h 3006470"/>
                  <a:gd name="connsiteX428" fmla="*/ 483280 w 6006665"/>
                  <a:gd name="connsiteY428" fmla="*/ 2890683 h 3006470"/>
                  <a:gd name="connsiteX429" fmla="*/ 480035 w 6006665"/>
                  <a:gd name="connsiteY429" fmla="*/ 2892847 h 3006470"/>
                  <a:gd name="connsiteX430" fmla="*/ 475042 w 6006665"/>
                  <a:gd name="connsiteY430" fmla="*/ 2888329 h 3006470"/>
                  <a:gd name="connsiteX431" fmla="*/ 474945 w 6006665"/>
                  <a:gd name="connsiteY431" fmla="*/ 2888302 h 3006470"/>
                  <a:gd name="connsiteX432" fmla="*/ 468128 w 6006665"/>
                  <a:gd name="connsiteY432" fmla="*/ 2892847 h 3006470"/>
                  <a:gd name="connsiteX433" fmla="*/ 420406 w 6006665"/>
                  <a:gd name="connsiteY433" fmla="*/ 2849670 h 3006470"/>
                  <a:gd name="connsiteX434" fmla="*/ 381774 w 6006665"/>
                  <a:gd name="connsiteY434" fmla="*/ 2833763 h 3006470"/>
                  <a:gd name="connsiteX435" fmla="*/ 349960 w 6006665"/>
                  <a:gd name="connsiteY435" fmla="*/ 2801948 h 3006470"/>
                  <a:gd name="connsiteX436" fmla="*/ 377229 w 6006665"/>
                  <a:gd name="connsiteY436" fmla="*/ 2795131 h 3006470"/>
                  <a:gd name="connsiteX437" fmla="*/ 404499 w 6006665"/>
                  <a:gd name="connsiteY437" fmla="*/ 2747409 h 3006470"/>
                  <a:gd name="connsiteX438" fmla="*/ 388591 w 6006665"/>
                  <a:gd name="connsiteY438" fmla="*/ 2731502 h 3006470"/>
                  <a:gd name="connsiteX439" fmla="*/ 440858 w 6006665"/>
                  <a:gd name="connsiteY439" fmla="*/ 2704232 h 3006470"/>
                  <a:gd name="connsiteX440" fmla="*/ 440858 w 6006665"/>
                  <a:gd name="connsiteY440" fmla="*/ 2701176 h 3006470"/>
                  <a:gd name="connsiteX441" fmla="*/ 416406 w 6006665"/>
                  <a:gd name="connsiteY441" fmla="*/ 2704232 h 3006470"/>
                  <a:gd name="connsiteX442" fmla="*/ 416406 w 6006665"/>
                  <a:gd name="connsiteY442" fmla="*/ 2702744 h 3006470"/>
                  <a:gd name="connsiteX443" fmla="*/ 404499 w 6006665"/>
                  <a:gd name="connsiteY443" fmla="*/ 2704232 h 3006470"/>
                  <a:gd name="connsiteX444" fmla="*/ 404499 w 6006665"/>
                  <a:gd name="connsiteY444" fmla="*/ 2683780 h 3006470"/>
                  <a:gd name="connsiteX445" fmla="*/ 424951 w 6006665"/>
                  <a:gd name="connsiteY445" fmla="*/ 2667873 h 3006470"/>
                  <a:gd name="connsiteX446" fmla="*/ 463583 w 6006665"/>
                  <a:gd name="connsiteY446" fmla="*/ 2661056 h 3006470"/>
                  <a:gd name="connsiteX447" fmla="*/ 468128 w 6006665"/>
                  <a:gd name="connsiteY447" fmla="*/ 2645148 h 3006470"/>
                  <a:gd name="connsiteX448" fmla="*/ 456765 w 6006665"/>
                  <a:gd name="connsiteY448" fmla="*/ 2613334 h 3006470"/>
                  <a:gd name="connsiteX449" fmla="*/ 474945 w 6006665"/>
                  <a:gd name="connsiteY449" fmla="*/ 2586064 h 3006470"/>
                  <a:gd name="connsiteX450" fmla="*/ 474945 w 6006665"/>
                  <a:gd name="connsiteY450" fmla="*/ 2565612 h 3006470"/>
                  <a:gd name="connsiteX451" fmla="*/ 420406 w 6006665"/>
                  <a:gd name="connsiteY451" fmla="*/ 2547432 h 3006470"/>
                  <a:gd name="connsiteX452" fmla="*/ 409588 w 6006665"/>
                  <a:gd name="connsiteY452" fmla="*/ 2547432 h 3006470"/>
                  <a:gd name="connsiteX453" fmla="*/ 397681 w 6006665"/>
                  <a:gd name="connsiteY453" fmla="*/ 2547432 h 3006470"/>
                  <a:gd name="connsiteX454" fmla="*/ 379485 w 6006665"/>
                  <a:gd name="connsiteY454" fmla="*/ 2525193 h 3006470"/>
                  <a:gd name="connsiteX455" fmla="*/ 357322 w 6006665"/>
                  <a:gd name="connsiteY455" fmla="*/ 2531525 h 3006470"/>
                  <a:gd name="connsiteX456" fmla="*/ 352842 w 6006665"/>
                  <a:gd name="connsiteY456" fmla="*/ 2529403 h 3006470"/>
                  <a:gd name="connsiteX457" fmla="*/ 345415 w 6006665"/>
                  <a:gd name="connsiteY457" fmla="*/ 2531525 h 3006470"/>
                  <a:gd name="connsiteX458" fmla="*/ 302238 w 6006665"/>
                  <a:gd name="connsiteY458" fmla="*/ 2511073 h 3006470"/>
                  <a:gd name="connsiteX459" fmla="*/ 302238 w 6006665"/>
                  <a:gd name="connsiteY459" fmla="*/ 2499711 h 3006470"/>
                  <a:gd name="connsiteX460" fmla="*/ 286331 w 6006665"/>
                  <a:gd name="connsiteY460" fmla="*/ 2472441 h 3006470"/>
                  <a:gd name="connsiteX461" fmla="*/ 270968 w 6006665"/>
                  <a:gd name="connsiteY461" fmla="*/ 2472441 h 3006470"/>
                  <a:gd name="connsiteX462" fmla="*/ 259061 w 6006665"/>
                  <a:gd name="connsiteY462" fmla="*/ 2472441 h 3006470"/>
                  <a:gd name="connsiteX463" fmla="*/ 254516 w 6006665"/>
                  <a:gd name="connsiteY463" fmla="*/ 2456534 h 3006470"/>
                  <a:gd name="connsiteX464" fmla="*/ 263606 w 6006665"/>
                  <a:gd name="connsiteY464" fmla="*/ 2440627 h 3006470"/>
                  <a:gd name="connsiteX465" fmla="*/ 243991 w 6006665"/>
                  <a:gd name="connsiteY465" fmla="*/ 2410114 h 3006470"/>
                  <a:gd name="connsiteX466" fmla="*/ 216429 w 6006665"/>
                  <a:gd name="connsiteY466" fmla="*/ 2413357 h 3006470"/>
                  <a:gd name="connsiteX467" fmla="*/ 212956 w 6006665"/>
                  <a:gd name="connsiteY467" fmla="*/ 2412365 h 3006470"/>
                  <a:gd name="connsiteX468" fmla="*/ 204522 w 6006665"/>
                  <a:gd name="connsiteY468" fmla="*/ 2413357 h 3006470"/>
                  <a:gd name="connsiteX469" fmla="*/ 199623 w 6006665"/>
                  <a:gd name="connsiteY469" fmla="*/ 2411957 h 3006470"/>
                  <a:gd name="connsiteX470" fmla="*/ 195977 w 6006665"/>
                  <a:gd name="connsiteY470" fmla="*/ 2424719 h 3006470"/>
                  <a:gd name="connsiteX471" fmla="*/ 184968 w 6006665"/>
                  <a:gd name="connsiteY471" fmla="*/ 2421574 h 3006470"/>
                  <a:gd name="connsiteX472" fmla="*/ 184070 w 6006665"/>
                  <a:gd name="connsiteY472" fmla="*/ 2424719 h 3006470"/>
                  <a:gd name="connsiteX473" fmla="*/ 168163 w 6006665"/>
                  <a:gd name="connsiteY473" fmla="*/ 2420174 h 3006470"/>
                  <a:gd name="connsiteX474" fmla="*/ 156800 w 6006665"/>
                  <a:gd name="connsiteY474" fmla="*/ 2381542 h 3006470"/>
                  <a:gd name="connsiteX475" fmla="*/ 152255 w 6006665"/>
                  <a:gd name="connsiteY475" fmla="*/ 2365635 h 3006470"/>
                  <a:gd name="connsiteX476" fmla="*/ 156800 w 6006665"/>
                  <a:gd name="connsiteY476" fmla="*/ 2361090 h 3006470"/>
                  <a:gd name="connsiteX477" fmla="*/ 168707 w 6006665"/>
                  <a:gd name="connsiteY477" fmla="*/ 2361090 h 3006470"/>
                  <a:gd name="connsiteX478" fmla="*/ 188615 w 6006665"/>
                  <a:gd name="connsiteY478" fmla="*/ 2361090 h 3006470"/>
                  <a:gd name="connsiteX479" fmla="*/ 199977 w 6006665"/>
                  <a:gd name="connsiteY479" fmla="*/ 2349728 h 3006470"/>
                  <a:gd name="connsiteX480" fmla="*/ 188615 w 6006665"/>
                  <a:gd name="connsiteY480" fmla="*/ 2327003 h 3006470"/>
                  <a:gd name="connsiteX481" fmla="*/ 168163 w 6006665"/>
                  <a:gd name="connsiteY481" fmla="*/ 2317914 h 3006470"/>
                  <a:gd name="connsiteX482" fmla="*/ 168163 w 6006665"/>
                  <a:gd name="connsiteY482" fmla="*/ 2311096 h 3006470"/>
                  <a:gd name="connsiteX483" fmla="*/ 152255 w 6006665"/>
                  <a:gd name="connsiteY483" fmla="*/ 2295189 h 3006470"/>
                  <a:gd name="connsiteX484" fmla="*/ 129531 w 6006665"/>
                  <a:gd name="connsiteY484" fmla="*/ 2258829 h 3006470"/>
                  <a:gd name="connsiteX485" fmla="*/ 140893 w 6006665"/>
                  <a:gd name="connsiteY485" fmla="*/ 2236105 h 3006470"/>
                  <a:gd name="connsiteX486" fmla="*/ 136348 w 6006665"/>
                  <a:gd name="connsiteY486" fmla="*/ 2208835 h 3006470"/>
                  <a:gd name="connsiteX487" fmla="*/ 103789 w 6006665"/>
                  <a:gd name="connsiteY487" fmla="*/ 2195428 h 3006470"/>
                  <a:gd name="connsiteX488" fmla="*/ 93716 w 6006665"/>
                  <a:gd name="connsiteY488" fmla="*/ 2199745 h 3006470"/>
                  <a:gd name="connsiteX489" fmla="*/ 91868 w 6006665"/>
                  <a:gd name="connsiteY489" fmla="*/ 2195434 h 3006470"/>
                  <a:gd name="connsiteX490" fmla="*/ 81809 w 6006665"/>
                  <a:gd name="connsiteY490" fmla="*/ 2199745 h 3006470"/>
                  <a:gd name="connsiteX491" fmla="*/ 74992 w 6006665"/>
                  <a:gd name="connsiteY491" fmla="*/ 2183838 h 3006470"/>
                  <a:gd name="connsiteX492" fmla="*/ 34087 w 6006665"/>
                  <a:gd name="connsiteY492" fmla="*/ 2172476 h 3006470"/>
                  <a:gd name="connsiteX493" fmla="*/ 22725 w 6006665"/>
                  <a:gd name="connsiteY493" fmla="*/ 2129299 h 3006470"/>
                  <a:gd name="connsiteX494" fmla="*/ 22725 w 6006665"/>
                  <a:gd name="connsiteY494" fmla="*/ 2097484 h 3006470"/>
                  <a:gd name="connsiteX495" fmla="*/ 0 w 6006665"/>
                  <a:gd name="connsiteY495" fmla="*/ 2081577 h 3006470"/>
                  <a:gd name="connsiteX496" fmla="*/ 15907 w 6006665"/>
                  <a:gd name="connsiteY496" fmla="*/ 2058853 h 3006470"/>
                  <a:gd name="connsiteX497" fmla="*/ 6818 w 6006665"/>
                  <a:gd name="connsiteY497" fmla="*/ 1995224 h 3006470"/>
                  <a:gd name="connsiteX498" fmla="*/ 34087 w 6006665"/>
                  <a:gd name="connsiteY498" fmla="*/ 1952047 h 3006470"/>
                  <a:gd name="connsiteX499" fmla="*/ 27270 w 6006665"/>
                  <a:gd name="connsiteY499" fmla="*/ 1940685 h 3006470"/>
                  <a:gd name="connsiteX500" fmla="*/ 88743 w 6006665"/>
                  <a:gd name="connsiteY500" fmla="*/ 1895954 h 3006470"/>
                  <a:gd name="connsiteX501" fmla="*/ 27270 w 6006665"/>
                  <a:gd name="connsiteY501" fmla="*/ 1865693 h 3006470"/>
                  <a:gd name="connsiteX502" fmla="*/ 79805 w 6006665"/>
                  <a:gd name="connsiteY502" fmla="*/ 1774684 h 3006470"/>
                  <a:gd name="connsiteX503" fmla="*/ 128972 w 6006665"/>
                  <a:gd name="connsiteY503" fmla="*/ 1737302 h 3006470"/>
                  <a:gd name="connsiteX504" fmla="*/ 162900 w 6006665"/>
                  <a:gd name="connsiteY504" fmla="*/ 1645034 h 3006470"/>
                  <a:gd name="connsiteX505" fmla="*/ 102261 w 6006665"/>
                  <a:gd name="connsiteY505" fmla="*/ 1629357 h 3006470"/>
                  <a:gd name="connsiteX506" fmla="*/ 118168 w 6006665"/>
                  <a:gd name="connsiteY506" fmla="*/ 1574818 h 3006470"/>
                  <a:gd name="connsiteX507" fmla="*/ 86354 w 6006665"/>
                  <a:gd name="connsiteY507" fmla="*/ 1511189 h 3006470"/>
                  <a:gd name="connsiteX508" fmla="*/ 109078 w 6006665"/>
                  <a:gd name="connsiteY508" fmla="*/ 1436197 h 3006470"/>
                  <a:gd name="connsiteX509" fmla="*/ 70447 w 6006665"/>
                  <a:gd name="connsiteY509" fmla="*/ 1333936 h 3006470"/>
                  <a:gd name="connsiteX510" fmla="*/ 102261 w 6006665"/>
                  <a:gd name="connsiteY510" fmla="*/ 1263490 h 3006470"/>
                  <a:gd name="connsiteX511" fmla="*/ 43177 w 6006665"/>
                  <a:gd name="connsiteY511" fmla="*/ 1197589 h 3006470"/>
                  <a:gd name="connsiteX512" fmla="*/ 49994 w 6006665"/>
                  <a:gd name="connsiteY512" fmla="*/ 1122597 h 3006470"/>
                  <a:gd name="connsiteX513" fmla="*/ 81809 w 6006665"/>
                  <a:gd name="connsiteY513" fmla="*/ 1118052 h 3006470"/>
                  <a:gd name="connsiteX514" fmla="*/ 145438 w 6006665"/>
                  <a:gd name="connsiteY514" fmla="*/ 1074876 h 3006470"/>
                  <a:gd name="connsiteX515" fmla="*/ 184070 w 6006665"/>
                  <a:gd name="connsiteY515" fmla="*/ 1036244 h 3006470"/>
                  <a:gd name="connsiteX516" fmla="*/ 189699 w 6006665"/>
                  <a:gd name="connsiteY516" fmla="*/ 1042522 h 3006470"/>
                  <a:gd name="connsiteX517" fmla="*/ 195977 w 6006665"/>
                  <a:gd name="connsiteY517" fmla="*/ 1036244 h 3006470"/>
                  <a:gd name="connsiteX518" fmla="*/ 255061 w 6006665"/>
                  <a:gd name="connsiteY518" fmla="*/ 1102145 h 3006470"/>
                  <a:gd name="connsiteX519" fmla="*/ 350504 w 6006665"/>
                  <a:gd name="connsiteY519" fmla="*/ 1122597 h 3006470"/>
                  <a:gd name="connsiteX520" fmla="*/ 454806 w 6006665"/>
                  <a:gd name="connsiteY520" fmla="*/ 1205729 h 3006470"/>
                  <a:gd name="connsiteX521" fmla="*/ 486621 w 6006665"/>
                  <a:gd name="connsiteY521" fmla="*/ 1283942 h 3006470"/>
                  <a:gd name="connsiteX522" fmla="*/ 523211 w 6006665"/>
                  <a:gd name="connsiteY522" fmla="*/ 1343026 h 3006470"/>
                  <a:gd name="connsiteX523" fmla="*/ 486852 w 6006665"/>
                  <a:gd name="connsiteY523" fmla="*/ 1397565 h 3006470"/>
                  <a:gd name="connsiteX524" fmla="*/ 420951 w 6006665"/>
                  <a:gd name="connsiteY524" fmla="*/ 1418018 h 3006470"/>
                  <a:gd name="connsiteX525" fmla="*/ 415909 w 6006665"/>
                  <a:gd name="connsiteY525" fmla="*/ 1415887 h 3006470"/>
                  <a:gd name="connsiteX526" fmla="*/ 409044 w 6006665"/>
                  <a:gd name="connsiteY526" fmla="*/ 1418018 h 3006470"/>
                  <a:gd name="connsiteX527" fmla="*/ 252950 w 6006665"/>
                  <a:gd name="connsiteY527" fmla="*/ 1352062 h 3006470"/>
                  <a:gd name="connsiteX528" fmla="*/ 268926 w 6006665"/>
                  <a:gd name="connsiteY528" fmla="*/ 1346738 h 3006470"/>
                  <a:gd name="connsiteX529" fmla="*/ 291420 w 6006665"/>
                  <a:gd name="connsiteY529" fmla="*/ 1429380 h 3006470"/>
                  <a:gd name="connsiteX530" fmla="*/ 291420 w 6006665"/>
                  <a:gd name="connsiteY530" fmla="*/ 1468012 h 3006470"/>
                  <a:gd name="connsiteX531" fmla="*/ 298238 w 6006665"/>
                  <a:gd name="connsiteY531" fmla="*/ 1554366 h 3006470"/>
                  <a:gd name="connsiteX532" fmla="*/ 345959 w 6006665"/>
                  <a:gd name="connsiteY532" fmla="*/ 1586180 h 3006470"/>
                  <a:gd name="connsiteX533" fmla="*/ 362087 w 6006665"/>
                  <a:gd name="connsiteY533" fmla="*/ 1595588 h 3006470"/>
                  <a:gd name="connsiteX534" fmla="*/ 365867 w 6006665"/>
                  <a:gd name="connsiteY534" fmla="*/ 1563455 h 3006470"/>
                  <a:gd name="connsiteX535" fmla="*/ 345415 w 6006665"/>
                  <a:gd name="connsiteY535" fmla="*/ 1527096 h 3006470"/>
                  <a:gd name="connsiteX536" fmla="*/ 365867 w 6006665"/>
                  <a:gd name="connsiteY536" fmla="*/ 1495281 h 3006470"/>
                  <a:gd name="connsiteX537" fmla="*/ 374560 w 6006665"/>
                  <a:gd name="connsiteY537" fmla="*/ 1500280 h 3006470"/>
                  <a:gd name="connsiteX538" fmla="*/ 377774 w 6006665"/>
                  <a:gd name="connsiteY538" fmla="*/ 1495281 h 3006470"/>
                  <a:gd name="connsiteX539" fmla="*/ 461933 w 6006665"/>
                  <a:gd name="connsiteY539" fmla="*/ 1543673 h 3006470"/>
                  <a:gd name="connsiteX540" fmla="*/ 484035 w 6006665"/>
                  <a:gd name="connsiteY540" fmla="*/ 1527096 h 3006470"/>
                  <a:gd name="connsiteX541" fmla="*/ 463583 w 6006665"/>
                  <a:gd name="connsiteY541" fmla="*/ 1461194 h 3006470"/>
                  <a:gd name="connsiteX542" fmla="*/ 549936 w 6006665"/>
                  <a:gd name="connsiteY542" fmla="*/ 1374841 h 3006470"/>
                  <a:gd name="connsiteX543" fmla="*/ 559742 w 6006665"/>
                  <a:gd name="connsiteY543" fmla="*/ 1376942 h 3006470"/>
                  <a:gd name="connsiteX544" fmla="*/ 561843 w 6006665"/>
                  <a:gd name="connsiteY544" fmla="*/ 1374841 h 3006470"/>
                  <a:gd name="connsiteX545" fmla="*/ 593658 w 6006665"/>
                  <a:gd name="connsiteY545" fmla="*/ 1381658 h 3006470"/>
                  <a:gd name="connsiteX546" fmla="*/ 620945 w 6006665"/>
                  <a:gd name="connsiteY546" fmla="*/ 1405535 h 3006470"/>
                  <a:gd name="connsiteX547" fmla="*/ 640835 w 6006665"/>
                  <a:gd name="connsiteY547" fmla="*/ 1349844 h 3006470"/>
                  <a:gd name="connsiteX548" fmla="*/ 609020 w 6006665"/>
                  <a:gd name="connsiteY548" fmla="*/ 1295305 h 3006470"/>
                  <a:gd name="connsiteX549" fmla="*/ 624928 w 6006665"/>
                  <a:gd name="connsiteY549" fmla="*/ 1236221 h 3006470"/>
                  <a:gd name="connsiteX550" fmla="*/ 597658 w 6006665"/>
                  <a:gd name="connsiteY550" fmla="*/ 1177136 h 3006470"/>
                  <a:gd name="connsiteX551" fmla="*/ 611562 w 6006665"/>
                  <a:gd name="connsiteY551" fmla="*/ 1181462 h 3006470"/>
                  <a:gd name="connsiteX552" fmla="*/ 609565 w 6006665"/>
                  <a:gd name="connsiteY552" fmla="*/ 1177136 h 3006470"/>
                  <a:gd name="connsiteX553" fmla="*/ 711826 w 6006665"/>
                  <a:gd name="connsiteY553" fmla="*/ 1208951 h 3006470"/>
                  <a:gd name="connsiteX554" fmla="*/ 732278 w 6006665"/>
                  <a:gd name="connsiteY554" fmla="*/ 1263490 h 3006470"/>
                  <a:gd name="connsiteX555" fmla="*/ 684556 w 6006665"/>
                  <a:gd name="connsiteY555" fmla="*/ 1274852 h 3006470"/>
                  <a:gd name="connsiteX556" fmla="*/ 684556 w 6006665"/>
                  <a:gd name="connsiteY556" fmla="*/ 1327119 h 3006470"/>
                  <a:gd name="connsiteX557" fmla="*/ 713309 w 6006665"/>
                  <a:gd name="connsiteY557" fmla="*/ 1355872 h 3006470"/>
                  <a:gd name="connsiteX558" fmla="*/ 763548 w 6006665"/>
                  <a:gd name="connsiteY558" fmla="*/ 1338481 h 3006470"/>
                  <a:gd name="connsiteX559" fmla="*/ 770365 w 6006665"/>
                  <a:gd name="connsiteY559" fmla="*/ 1279397 h 3006470"/>
                  <a:gd name="connsiteX560" fmla="*/ 845357 w 6006665"/>
                  <a:gd name="connsiteY560" fmla="*/ 1188761 h 3006470"/>
                  <a:gd name="connsiteX561" fmla="*/ 917728 w 6006665"/>
                  <a:gd name="connsiteY561" fmla="*/ 1145322 h 3006470"/>
                  <a:gd name="connsiteX562" fmla="*/ 918194 w 6006665"/>
                  <a:gd name="connsiteY562" fmla="*/ 1198147 h 3006470"/>
                  <a:gd name="connsiteX563" fmla="*/ 975937 w 6006665"/>
                  <a:gd name="connsiteY563" fmla="*/ 1115283 h 3006470"/>
                  <a:gd name="connsiteX564" fmla="*/ 1074397 w 6006665"/>
                  <a:gd name="connsiteY564" fmla="*/ 1141283 h 3006470"/>
                  <a:gd name="connsiteX565" fmla="*/ 979977 w 6006665"/>
                  <a:gd name="connsiteY565" fmla="*/ 1213496 h 3006470"/>
                  <a:gd name="connsiteX566" fmla="*/ 1012666 w 6006665"/>
                  <a:gd name="connsiteY566" fmla="*/ 1218657 h 3006470"/>
                  <a:gd name="connsiteX567" fmla="*/ 1038516 w 6006665"/>
                  <a:gd name="connsiteY567" fmla="*/ 1188499 h 3006470"/>
                  <a:gd name="connsiteX568" fmla="*/ 1050423 w 6006665"/>
                  <a:gd name="connsiteY568" fmla="*/ 1188499 h 3006470"/>
                  <a:gd name="connsiteX569" fmla="*/ 1108962 w 6006665"/>
                  <a:gd name="connsiteY569" fmla="*/ 1188499 h 3006470"/>
                  <a:gd name="connsiteX570" fmla="*/ 1161229 w 6006665"/>
                  <a:gd name="connsiteY570" fmla="*/ 1145322 h 3006470"/>
                  <a:gd name="connsiteX571" fmla="*/ 1165711 w 6006665"/>
                  <a:gd name="connsiteY571" fmla="*/ 1151456 h 3006470"/>
                  <a:gd name="connsiteX572" fmla="*/ 1160939 w 6006665"/>
                  <a:gd name="connsiteY572" fmla="*/ 1169715 h 3006470"/>
                  <a:gd name="connsiteX573" fmla="*/ 1210035 w 6006665"/>
                  <a:gd name="connsiteY573" fmla="*/ 1195815 h 3006470"/>
                  <a:gd name="connsiteX574" fmla="*/ 1247583 w 6006665"/>
                  <a:gd name="connsiteY574" fmla="*/ 1138505 h 3006470"/>
                  <a:gd name="connsiteX575" fmla="*/ 1211223 w 6006665"/>
                  <a:gd name="connsiteY575" fmla="*/ 1079421 h 3006470"/>
                  <a:gd name="connsiteX576" fmla="*/ 1227130 w 6006665"/>
                  <a:gd name="connsiteY576" fmla="*/ 1043061 h 3006470"/>
                  <a:gd name="connsiteX577" fmla="*/ 1237665 w 6006665"/>
                  <a:gd name="connsiteY577" fmla="*/ 1046199 h 3006470"/>
                  <a:gd name="connsiteX578" fmla="*/ 1251910 w 6006665"/>
                  <a:gd name="connsiteY578" fmla="*/ 1017311 h 3006470"/>
                  <a:gd name="connsiteX579" fmla="*/ 1345843 w 6006665"/>
                  <a:gd name="connsiteY579" fmla="*/ 1074876 h 3006470"/>
                  <a:gd name="connsiteX580" fmla="*/ 1400382 w 6006665"/>
                  <a:gd name="connsiteY580" fmla="*/ 1106690 h 3006470"/>
                  <a:gd name="connsiteX581" fmla="*/ 1519756 w 6006665"/>
                  <a:gd name="connsiteY581" fmla="*/ 1213274 h 3006470"/>
                  <a:gd name="connsiteX582" fmla="*/ 1543003 w 6006665"/>
                  <a:gd name="connsiteY582" fmla="*/ 1172592 h 3006470"/>
                  <a:gd name="connsiteX583" fmla="*/ 1506643 w 6006665"/>
                  <a:gd name="connsiteY583" fmla="*/ 1118052 h 3006470"/>
                  <a:gd name="connsiteX584" fmla="*/ 1506643 w 6006665"/>
                  <a:gd name="connsiteY584" fmla="*/ 1095328 h 3006470"/>
                  <a:gd name="connsiteX585" fmla="*/ 1463467 w 6006665"/>
                  <a:gd name="connsiteY585" fmla="*/ 1086238 h 3006470"/>
                  <a:gd name="connsiteX586" fmla="*/ 1472556 w 6006665"/>
                  <a:gd name="connsiteY586" fmla="*/ 1036244 h 3006470"/>
                  <a:gd name="connsiteX587" fmla="*/ 1452104 w 6006665"/>
                  <a:gd name="connsiteY587" fmla="*/ 949890 h 3006470"/>
                  <a:gd name="connsiteX588" fmla="*/ 1439230 w 6006665"/>
                  <a:gd name="connsiteY588" fmla="*/ 900656 h 3006470"/>
                  <a:gd name="connsiteX589" fmla="*/ 1496803 w 6006665"/>
                  <a:gd name="connsiteY589" fmla="*/ 806980 h 3006470"/>
                  <a:gd name="connsiteX590" fmla="*/ 1543003 w 6006665"/>
                  <a:gd name="connsiteY590" fmla="*/ 697647 h 3006470"/>
                  <a:gd name="connsiteX591" fmla="*/ 1570272 w 6006665"/>
                  <a:gd name="connsiteY591" fmla="*/ 677194 h 3006470"/>
                  <a:gd name="connsiteX592" fmla="*/ 1578688 w 6006665"/>
                  <a:gd name="connsiteY592" fmla="*/ 679813 h 3006470"/>
                  <a:gd name="connsiteX593" fmla="*/ 1620802 w 6006665"/>
                  <a:gd name="connsiteY593" fmla="*/ 660028 h 3006470"/>
                  <a:gd name="connsiteX594" fmla="*/ 1684440 w 6006665"/>
                  <a:gd name="connsiteY594" fmla="*/ 709009 h 3006470"/>
                  <a:gd name="connsiteX595" fmla="*/ 1688985 w 6006665"/>
                  <a:gd name="connsiteY595" fmla="*/ 779455 h 3006470"/>
                  <a:gd name="connsiteX596" fmla="*/ 1652625 w 6006665"/>
                  <a:gd name="connsiteY596" fmla="*/ 870354 h 3006470"/>
                  <a:gd name="connsiteX597" fmla="*/ 1679895 w 6006665"/>
                  <a:gd name="connsiteY597" fmla="*/ 908986 h 3006470"/>
                  <a:gd name="connsiteX598" fmla="*/ 1688985 w 6006665"/>
                  <a:gd name="connsiteY598" fmla="*/ 983977 h 3006470"/>
                  <a:gd name="connsiteX599" fmla="*/ 1679895 w 6006665"/>
                  <a:gd name="connsiteY599" fmla="*/ 1129415 h 3006470"/>
                  <a:gd name="connsiteX600" fmla="*/ 1723072 w 6006665"/>
                  <a:gd name="connsiteY600" fmla="*/ 1193044 h 3006470"/>
                  <a:gd name="connsiteX601" fmla="*/ 1704892 w 6006665"/>
                  <a:gd name="connsiteY601" fmla="*/ 1256673 h 3006470"/>
                  <a:gd name="connsiteX602" fmla="*/ 1636718 w 6006665"/>
                  <a:gd name="connsiteY602" fmla="*/ 1393021 h 3006470"/>
                  <a:gd name="connsiteX603" fmla="*/ 1662494 w 6006665"/>
                  <a:gd name="connsiteY603" fmla="*/ 1399465 h 3006470"/>
                  <a:gd name="connsiteX604" fmla="*/ 1677078 w 6006665"/>
                  <a:gd name="connsiteY604" fmla="*/ 1370296 h 3006470"/>
                  <a:gd name="connsiteX605" fmla="*/ 1720255 w 6006665"/>
                  <a:gd name="connsiteY605" fmla="*/ 1349844 h 3006470"/>
                  <a:gd name="connsiteX606" fmla="*/ 1731617 w 6006665"/>
                  <a:gd name="connsiteY606" fmla="*/ 1299850 h 3006470"/>
                  <a:gd name="connsiteX607" fmla="*/ 1758887 w 6006665"/>
                  <a:gd name="connsiteY607" fmla="*/ 1256673 h 3006470"/>
                  <a:gd name="connsiteX608" fmla="*/ 1760555 w 6006665"/>
                  <a:gd name="connsiteY608" fmla="*/ 1191490 h 3006470"/>
                  <a:gd name="connsiteX609" fmla="*/ 1758886 w 6006665"/>
                  <a:gd name="connsiteY609" fmla="*/ 1085173 h 3006470"/>
                  <a:gd name="connsiteX610" fmla="*/ 1923055 w 6006665"/>
                  <a:gd name="connsiteY610" fmla="*/ 1122597 h 3006470"/>
                  <a:gd name="connsiteX611" fmla="*/ 1887300 w 6006665"/>
                  <a:gd name="connsiteY611" fmla="*/ 1070329 h 3006470"/>
                  <a:gd name="connsiteX612" fmla="*/ 1785604 w 6006665"/>
                  <a:gd name="connsiteY612" fmla="*/ 1036860 h 3006470"/>
                  <a:gd name="connsiteX613" fmla="*/ 1736162 w 6006665"/>
                  <a:gd name="connsiteY613" fmla="*/ 961252 h 3006470"/>
                  <a:gd name="connsiteX614" fmla="*/ 1688440 w 6006665"/>
                  <a:gd name="connsiteY614" fmla="*/ 865809 h 3006470"/>
                  <a:gd name="connsiteX615" fmla="*/ 1752069 w 6006665"/>
                  <a:gd name="connsiteY615" fmla="*/ 788545 h 3006470"/>
                  <a:gd name="connsiteX616" fmla="*/ 1747524 w 6006665"/>
                  <a:gd name="connsiteY616" fmla="*/ 704464 h 3006470"/>
                  <a:gd name="connsiteX617" fmla="*/ 1763431 w 6006665"/>
                  <a:gd name="connsiteY617" fmla="*/ 697647 h 3006470"/>
                  <a:gd name="connsiteX618" fmla="*/ 1764877 w 6006665"/>
                  <a:gd name="connsiteY618" fmla="*/ 702130 h 3006470"/>
                  <a:gd name="connsiteX619" fmla="*/ 1775339 w 6006665"/>
                  <a:gd name="connsiteY619" fmla="*/ 697647 h 3006470"/>
                  <a:gd name="connsiteX620" fmla="*/ 1798063 w 6006665"/>
                  <a:gd name="connsiteY620" fmla="*/ 768093 h 3006470"/>
                  <a:gd name="connsiteX621" fmla="*/ 1791454 w 6006665"/>
                  <a:gd name="connsiteY621" fmla="*/ 815304 h 3006470"/>
                  <a:gd name="connsiteX622" fmla="*/ 1854330 w 6006665"/>
                  <a:gd name="connsiteY622" fmla="*/ 772638 h 3006470"/>
                  <a:gd name="connsiteX623" fmla="*/ 1931594 w 6006665"/>
                  <a:gd name="connsiteY623" fmla="*/ 763548 h 3006470"/>
                  <a:gd name="connsiteX624" fmla="*/ 1932772 w 6006665"/>
                  <a:gd name="connsiteY624" fmla="*/ 764810 h 3006470"/>
                  <a:gd name="connsiteX625" fmla="*/ 1949600 w 6006665"/>
                  <a:gd name="connsiteY625" fmla="*/ 800138 h 3006470"/>
                  <a:gd name="connsiteX626" fmla="*/ 2061788 w 6006665"/>
                  <a:gd name="connsiteY626" fmla="*/ 891155 h 3006470"/>
                  <a:gd name="connsiteX627" fmla="*/ 1987802 w 6006665"/>
                  <a:gd name="connsiteY627" fmla="*/ 736278 h 3006470"/>
                  <a:gd name="connsiteX628" fmla="*/ 1963408 w 6006665"/>
                  <a:gd name="connsiteY628" fmla="*/ 595386 h 3006470"/>
                  <a:gd name="connsiteX629" fmla="*/ 2027037 w 6006665"/>
                  <a:gd name="connsiteY629" fmla="*/ 574934 h 3006470"/>
                  <a:gd name="connsiteX630" fmla="*/ 2037269 w 6006665"/>
                  <a:gd name="connsiteY630" fmla="*/ 575472 h 3006470"/>
                  <a:gd name="connsiteX631" fmla="*/ 2038944 w 6006665"/>
                  <a:gd name="connsiteY631" fmla="*/ 574934 h 3006470"/>
                  <a:gd name="connsiteX632" fmla="*/ 2115414 w 6006665"/>
                  <a:gd name="connsiteY632" fmla="*/ 578958 h 3006470"/>
                  <a:gd name="connsiteX633" fmla="*/ 2167179 w 6006665"/>
                  <a:gd name="connsiteY633" fmla="*/ 554733 h 3006470"/>
                  <a:gd name="connsiteX634" fmla="*/ 2146473 w 6006665"/>
                  <a:gd name="connsiteY634" fmla="*/ 488832 h 3006470"/>
                  <a:gd name="connsiteX635" fmla="*/ 2169957 w 6006665"/>
                  <a:gd name="connsiteY635" fmla="*/ 449431 h 3006470"/>
                  <a:gd name="connsiteX636" fmla="*/ 2264632 w 6006665"/>
                  <a:gd name="connsiteY636" fmla="*/ 393389 h 3006470"/>
                  <a:gd name="connsiteX637" fmla="*/ 2317913 w 6006665"/>
                  <a:gd name="connsiteY637" fmla="*/ 322690 h 3006470"/>
                  <a:gd name="connsiteX638" fmla="*/ 2385841 w 6006665"/>
                  <a:gd name="connsiteY638" fmla="*/ 343134 h 3006470"/>
                  <a:gd name="connsiteX639" fmla="*/ 2429263 w 6006665"/>
                  <a:gd name="connsiteY639" fmla="*/ 263606 h 3006470"/>
                  <a:gd name="connsiteX640" fmla="*/ 2526979 w 6006665"/>
                  <a:gd name="connsiteY640" fmla="*/ 252244 h 3006470"/>
                  <a:gd name="connsiteX641" fmla="*/ 2528058 w 6006665"/>
                  <a:gd name="connsiteY641" fmla="*/ 253503 h 3006470"/>
                  <a:gd name="connsiteX642" fmla="*/ 2538886 w 6006665"/>
                  <a:gd name="connsiteY642" fmla="*/ 252244 h 3006470"/>
                  <a:gd name="connsiteX643" fmla="*/ 2560820 w 6006665"/>
                  <a:gd name="connsiteY643" fmla="*/ 277833 h 3006470"/>
                  <a:gd name="connsiteX644" fmla="*/ 2640602 w 6006665"/>
                  <a:gd name="connsiteY644" fmla="*/ 202249 h 3006470"/>
                  <a:gd name="connsiteX645" fmla="*/ 2652509 w 6006665"/>
                  <a:gd name="connsiteY645" fmla="*/ 202249 h 3006470"/>
                  <a:gd name="connsiteX646" fmla="*/ 2704231 w 6006665"/>
                  <a:gd name="connsiteY646" fmla="*/ 202249 h 3006470"/>
                  <a:gd name="connsiteX647" fmla="*/ 2715593 w 6006665"/>
                  <a:gd name="connsiteY64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36219 w 6006665"/>
                  <a:gd name="connsiteY99" fmla="*/ 1338481 h 3006470"/>
                  <a:gd name="connsiteX100" fmla="*/ 5961427 w 6006665"/>
                  <a:gd name="connsiteY100" fmla="*/ 1392754 h 3006470"/>
                  <a:gd name="connsiteX101" fmla="*/ 6006665 w 6006665"/>
                  <a:gd name="connsiteY101" fmla="*/ 1418018 h 3006470"/>
                  <a:gd name="connsiteX102" fmla="*/ 5968033 w 6006665"/>
                  <a:gd name="connsiteY102" fmla="*/ 1456650 h 3006470"/>
                  <a:gd name="connsiteX103" fmla="*/ 5908949 w 6006665"/>
                  <a:gd name="connsiteY103" fmla="*/ 1468012 h 3006470"/>
                  <a:gd name="connsiteX104" fmla="*/ 5908949 w 6006665"/>
                  <a:gd name="connsiteY104" fmla="*/ 1554366 h 3006470"/>
                  <a:gd name="connsiteX105" fmla="*/ 5893042 w 6006665"/>
                  <a:gd name="connsiteY105" fmla="*/ 1570273 h 3006470"/>
                  <a:gd name="connsiteX106" fmla="*/ 5881135 w 6006665"/>
                  <a:gd name="connsiteY106" fmla="*/ 1570273 h 3006470"/>
                  <a:gd name="connsiteX107" fmla="*/ 5861227 w 6006665"/>
                  <a:gd name="connsiteY107" fmla="*/ 1570273 h 3006470"/>
                  <a:gd name="connsiteX108" fmla="*/ 5849321 w 6006665"/>
                  <a:gd name="connsiteY108" fmla="*/ 1570273 h 3006470"/>
                  <a:gd name="connsiteX109" fmla="*/ 5817506 w 6006665"/>
                  <a:gd name="connsiteY109" fmla="*/ 1536186 h 3006470"/>
                  <a:gd name="connsiteX110" fmla="*/ 5767511 w 6006665"/>
                  <a:gd name="connsiteY110" fmla="*/ 1511189 h 3006470"/>
                  <a:gd name="connsiteX111" fmla="*/ 5762967 w 6006665"/>
                  <a:gd name="connsiteY111" fmla="*/ 1477102 h 3006470"/>
                  <a:gd name="connsiteX112" fmla="*/ 5729132 w 6006665"/>
                  <a:gd name="connsiteY112" fmla="*/ 1463170 h 3006470"/>
                  <a:gd name="connsiteX113" fmla="*/ 5695337 w 6006665"/>
                  <a:gd name="connsiteY113" fmla="*/ 1472557 h 3006470"/>
                  <a:gd name="connsiteX114" fmla="*/ 5693366 w 6006665"/>
                  <a:gd name="connsiteY114" fmla="*/ 1469797 h 3006470"/>
                  <a:gd name="connsiteX115" fmla="*/ 5683431 w 6006665"/>
                  <a:gd name="connsiteY115" fmla="*/ 1472557 h 3006470"/>
                  <a:gd name="connsiteX116" fmla="*/ 5660706 w 6006665"/>
                  <a:gd name="connsiteY116" fmla="*/ 1440742 h 3006470"/>
                  <a:gd name="connsiteX117" fmla="*/ 5669644 w 6006665"/>
                  <a:gd name="connsiteY117" fmla="*/ 1415717 h 3006470"/>
                  <a:gd name="connsiteX118" fmla="*/ 5640799 w 6006665"/>
                  <a:gd name="connsiteY118" fmla="*/ 1429380 h 3006470"/>
                  <a:gd name="connsiteX119" fmla="*/ 5656705 w 6006665"/>
                  <a:gd name="connsiteY119" fmla="*/ 1472557 h 3006470"/>
                  <a:gd name="connsiteX120" fmla="*/ 5633981 w 6006665"/>
                  <a:gd name="connsiteY120" fmla="*/ 1511189 h 3006470"/>
                  <a:gd name="connsiteX121" fmla="*/ 5586259 w 6006665"/>
                  <a:gd name="connsiteY121" fmla="*/ 1547548 h 3006470"/>
                  <a:gd name="connsiteX122" fmla="*/ 5575676 w 6006665"/>
                  <a:gd name="connsiteY122" fmla="*/ 1546540 h 3006470"/>
                  <a:gd name="connsiteX123" fmla="*/ 5574353 w 6006665"/>
                  <a:gd name="connsiteY123" fmla="*/ 1547548 h 3006470"/>
                  <a:gd name="connsiteX124" fmla="*/ 5539436 w 6006665"/>
                  <a:gd name="connsiteY124" fmla="*/ 1544223 h 3006470"/>
                  <a:gd name="connsiteX125" fmla="*/ 5570352 w 6006665"/>
                  <a:gd name="connsiteY125" fmla="*/ 1586180 h 3006470"/>
                  <a:gd name="connsiteX126" fmla="*/ 5566596 w 6006665"/>
                  <a:gd name="connsiteY126" fmla="*/ 1622304 h 3006470"/>
                  <a:gd name="connsiteX127" fmla="*/ 5593077 w 6006665"/>
                  <a:gd name="connsiteY127" fmla="*/ 1649809 h 3006470"/>
                  <a:gd name="connsiteX128" fmla="*/ 5608984 w 6006665"/>
                  <a:gd name="connsiteY128" fmla="*/ 1677079 h 3006470"/>
                  <a:gd name="connsiteX129" fmla="*/ 5613529 w 6006665"/>
                  <a:gd name="connsiteY129" fmla="*/ 1708893 h 3006470"/>
                  <a:gd name="connsiteX130" fmla="*/ 5608984 w 6006665"/>
                  <a:gd name="connsiteY130" fmla="*/ 1731618 h 3006470"/>
                  <a:gd name="connsiteX131" fmla="*/ 5597799 w 6006665"/>
                  <a:gd name="connsiteY131" fmla="*/ 1728009 h 3006470"/>
                  <a:gd name="connsiteX132" fmla="*/ 5597077 w 6006665"/>
                  <a:gd name="connsiteY132" fmla="*/ 1731618 h 3006470"/>
                  <a:gd name="connsiteX133" fmla="*/ 5515976 w 6006665"/>
                  <a:gd name="connsiteY133" fmla="*/ 1693062 h 3006470"/>
                  <a:gd name="connsiteX134" fmla="*/ 5486067 w 6006665"/>
                  <a:gd name="connsiteY134" fmla="*/ 1746304 h 3006470"/>
                  <a:gd name="connsiteX135" fmla="*/ 5436277 w 6006665"/>
                  <a:gd name="connsiteY135" fmla="*/ 1767977 h 3006470"/>
                  <a:gd name="connsiteX136" fmla="*/ 5397645 w 6006665"/>
                  <a:gd name="connsiteY136" fmla="*/ 1779340 h 3006470"/>
                  <a:gd name="connsiteX137" fmla="*/ 5388024 w 6006665"/>
                  <a:gd name="connsiteY137" fmla="*/ 1835433 h 3006470"/>
                  <a:gd name="connsiteX138" fmla="*/ 5351475 w 6006665"/>
                  <a:gd name="connsiteY138" fmla="*/ 1876568 h 3006470"/>
                  <a:gd name="connsiteX139" fmla="*/ 5290839 w 6006665"/>
                  <a:gd name="connsiteY139" fmla="*/ 1881600 h 3006470"/>
                  <a:gd name="connsiteX140" fmla="*/ 5274932 w 6006665"/>
                  <a:gd name="connsiteY140" fmla="*/ 1913415 h 3006470"/>
                  <a:gd name="connsiteX141" fmla="*/ 5267238 w 6006665"/>
                  <a:gd name="connsiteY141" fmla="*/ 1904988 h 3006470"/>
                  <a:gd name="connsiteX142" fmla="*/ 5263025 w 6006665"/>
                  <a:gd name="connsiteY142" fmla="*/ 1913415 h 3006470"/>
                  <a:gd name="connsiteX143" fmla="*/ 5219538 w 6006665"/>
                  <a:gd name="connsiteY143" fmla="*/ 1865787 h 3006470"/>
                  <a:gd name="connsiteX144" fmla="*/ 5174112 w 6006665"/>
                  <a:gd name="connsiteY144" fmla="*/ 1877028 h 3006470"/>
                  <a:gd name="connsiteX145" fmla="*/ 5129494 w 6006665"/>
                  <a:gd name="connsiteY145" fmla="*/ 1920232 h 3006470"/>
                  <a:gd name="connsiteX146" fmla="*/ 5126389 w 6006665"/>
                  <a:gd name="connsiteY146" fmla="*/ 1914910 h 3006470"/>
                  <a:gd name="connsiteX147" fmla="*/ 5154177 w 6006665"/>
                  <a:gd name="connsiteY147" fmla="*/ 1920232 h 3006470"/>
                  <a:gd name="connsiteX148" fmla="*/ 5105544 w 6006665"/>
                  <a:gd name="connsiteY148" fmla="*/ 1899586 h 3006470"/>
                  <a:gd name="connsiteX149" fmla="*/ 5074955 w 6006665"/>
                  <a:gd name="connsiteY149" fmla="*/ 1924777 h 3006470"/>
                  <a:gd name="connsiteX150" fmla="*/ 5065718 w 6006665"/>
                  <a:gd name="connsiteY150" fmla="*/ 1922578 h 3006470"/>
                  <a:gd name="connsiteX151" fmla="*/ 5063048 w 6006665"/>
                  <a:gd name="connsiteY151" fmla="*/ 1924777 h 3006470"/>
                  <a:gd name="connsiteX152" fmla="*/ 5026594 w 6006665"/>
                  <a:gd name="connsiteY152" fmla="*/ 1916098 h 3006470"/>
                  <a:gd name="connsiteX153" fmla="*/ 5015871 w 6006665"/>
                  <a:gd name="connsiteY153" fmla="*/ 1961137 h 3006470"/>
                  <a:gd name="connsiteX154" fmla="*/ 5022591 w 6006665"/>
                  <a:gd name="connsiteY154" fmla="*/ 1989925 h 3006470"/>
                  <a:gd name="connsiteX155" fmla="*/ 5011557 w 6006665"/>
                  <a:gd name="connsiteY155" fmla="*/ 2020939 h 3006470"/>
                  <a:gd name="connsiteX156" fmla="*/ 4974967 w 6006665"/>
                  <a:gd name="connsiteY156" fmla="*/ 2058853 h 3006470"/>
                  <a:gd name="connsiteX157" fmla="*/ 5015871 w 6006665"/>
                  <a:gd name="connsiteY157" fmla="*/ 2074760 h 3006470"/>
                  <a:gd name="connsiteX158" fmla="*/ 4995851 w 6006665"/>
                  <a:gd name="connsiteY158" fmla="*/ 2123620 h 3006470"/>
                  <a:gd name="connsiteX159" fmla="*/ 5011326 w 6006665"/>
                  <a:gd name="connsiteY159" fmla="*/ 2172476 h 3006470"/>
                  <a:gd name="connsiteX160" fmla="*/ 4999419 w 6006665"/>
                  <a:gd name="connsiteY160" fmla="*/ 2172476 h 3006470"/>
                  <a:gd name="connsiteX161" fmla="*/ 4974967 w 6006665"/>
                  <a:gd name="connsiteY161" fmla="*/ 2172476 h 3006470"/>
                  <a:gd name="connsiteX162" fmla="*/ 4963605 w 6006665"/>
                  <a:gd name="connsiteY162" fmla="*/ 2224742 h 3006470"/>
                  <a:gd name="connsiteX163" fmla="*/ 4974967 w 6006665"/>
                  <a:gd name="connsiteY163" fmla="*/ 2252012 h 3006470"/>
                  <a:gd name="connsiteX164" fmla="*/ 4936431 w 6006665"/>
                  <a:gd name="connsiteY164" fmla="*/ 2257317 h 3006470"/>
                  <a:gd name="connsiteX165" fmla="*/ 4909065 w 6006665"/>
                  <a:gd name="connsiteY165" fmla="*/ 2286099 h 3006470"/>
                  <a:gd name="connsiteX166" fmla="*/ 4888894 w 6006665"/>
                  <a:gd name="connsiteY166" fmla="*/ 2325649 h 3006470"/>
                  <a:gd name="connsiteX167" fmla="*/ 4897703 w 6006665"/>
                  <a:gd name="connsiteY167" fmla="*/ 2354273 h 3006470"/>
                  <a:gd name="connsiteX168" fmla="*/ 4871068 w 6006665"/>
                  <a:gd name="connsiteY168" fmla="*/ 2349418 h 3006470"/>
                  <a:gd name="connsiteX169" fmla="*/ 4845437 w 6006665"/>
                  <a:gd name="connsiteY169" fmla="*/ 2370180 h 3006470"/>
                  <a:gd name="connsiteX170" fmla="*/ 4832445 w 6006665"/>
                  <a:gd name="connsiteY170" fmla="*/ 2399924 h 3006470"/>
                  <a:gd name="connsiteX171" fmla="*/ 4834074 w 6006665"/>
                  <a:gd name="connsiteY171" fmla="*/ 2429264 h 3006470"/>
                  <a:gd name="connsiteX172" fmla="*/ 4799765 w 6006665"/>
                  <a:gd name="connsiteY172" fmla="*/ 2441518 h 3006470"/>
                  <a:gd name="connsiteX173" fmla="*/ 4779535 w 6006665"/>
                  <a:gd name="connsiteY173" fmla="*/ 2488348 h 3006470"/>
                  <a:gd name="connsiteX174" fmla="*/ 4777225 w 6006665"/>
                  <a:gd name="connsiteY174" fmla="*/ 2477952 h 3006470"/>
                  <a:gd name="connsiteX175" fmla="*/ 4767628 w 6006665"/>
                  <a:gd name="connsiteY175" fmla="*/ 2488348 h 3006470"/>
                  <a:gd name="connsiteX176" fmla="*/ 4758538 w 6006665"/>
                  <a:gd name="connsiteY176" fmla="*/ 2447444 h 3006470"/>
                  <a:gd name="connsiteX177" fmla="*/ 4722519 w 6006665"/>
                  <a:gd name="connsiteY177" fmla="*/ 2405867 h 3006470"/>
                  <a:gd name="connsiteX178" fmla="*/ 4699942 w 6006665"/>
                  <a:gd name="connsiteY178" fmla="*/ 2348893 h 3006470"/>
                  <a:gd name="connsiteX179" fmla="*/ 4695779 w 6006665"/>
                  <a:gd name="connsiteY179" fmla="*/ 2287026 h 3006470"/>
                  <a:gd name="connsiteX180" fmla="*/ 4715361 w 6006665"/>
                  <a:gd name="connsiteY180" fmla="*/ 2220198 h 3006470"/>
                  <a:gd name="connsiteX181" fmla="*/ 4767709 w 6006665"/>
                  <a:gd name="connsiteY181" fmla="*/ 2171157 h 3006470"/>
                  <a:gd name="connsiteX182" fmla="*/ 4735813 w 6006665"/>
                  <a:gd name="connsiteY182" fmla="*/ 2129299 h 3006470"/>
                  <a:gd name="connsiteX183" fmla="*/ 4767628 w 6006665"/>
                  <a:gd name="connsiteY183" fmla="*/ 2086122 h 3006470"/>
                  <a:gd name="connsiteX184" fmla="*/ 4767628 w 6006665"/>
                  <a:gd name="connsiteY184" fmla="*/ 2058853 h 3006470"/>
                  <a:gd name="connsiteX185" fmla="*/ 4826712 w 6006665"/>
                  <a:gd name="connsiteY185" fmla="*/ 2042945 h 3006470"/>
                  <a:gd name="connsiteX186" fmla="*/ 4892613 w 6006665"/>
                  <a:gd name="connsiteY186" fmla="*/ 1952047 h 3006470"/>
                  <a:gd name="connsiteX187" fmla="*/ 4956243 w 6006665"/>
                  <a:gd name="connsiteY187" fmla="*/ 1877056 h 3006470"/>
                  <a:gd name="connsiteX188" fmla="*/ 5022143 w 6006665"/>
                  <a:gd name="connsiteY188" fmla="*/ 1817971 h 3006470"/>
                  <a:gd name="connsiteX189" fmla="*/ 5037446 w 6006665"/>
                  <a:gd name="connsiteY189" fmla="*/ 1743333 h 3006470"/>
                  <a:gd name="connsiteX190" fmla="*/ 5064184 w 6006665"/>
                  <a:gd name="connsiteY190" fmla="*/ 1731449 h 3006470"/>
                  <a:gd name="connsiteX191" fmla="*/ 5046694 w 6006665"/>
                  <a:gd name="connsiteY191" fmla="*/ 1710844 h 3006470"/>
                  <a:gd name="connsiteX192" fmla="*/ 5015871 w 6006665"/>
                  <a:gd name="connsiteY192" fmla="*/ 1715711 h 3006470"/>
                  <a:gd name="connsiteX193" fmla="*/ 4995419 w 6006665"/>
                  <a:gd name="connsiteY193" fmla="*/ 1779340 h 3006470"/>
                  <a:gd name="connsiteX194" fmla="*/ 4904521 w 6006665"/>
                  <a:gd name="connsiteY194" fmla="*/ 1865693 h 3006470"/>
                  <a:gd name="connsiteX195" fmla="*/ 4901708 w 6006665"/>
                  <a:gd name="connsiteY195" fmla="*/ 1857053 h 3006470"/>
                  <a:gd name="connsiteX196" fmla="*/ 4892613 w 6006665"/>
                  <a:gd name="connsiteY196" fmla="*/ 1865693 h 3006470"/>
                  <a:gd name="connsiteX197" fmla="*/ 4871068 w 6006665"/>
                  <a:gd name="connsiteY197" fmla="*/ 1850290 h 3006470"/>
                  <a:gd name="connsiteX198" fmla="*/ 4885925 w 6006665"/>
                  <a:gd name="connsiteY198" fmla="*/ 1808695 h 3006470"/>
                  <a:gd name="connsiteX199" fmla="*/ 4861835 w 6006665"/>
                  <a:gd name="connsiteY199" fmla="*/ 1771159 h 3006470"/>
                  <a:gd name="connsiteX200" fmla="*/ 4814619 w 6006665"/>
                  <a:gd name="connsiteY200" fmla="*/ 1767101 h 3006470"/>
                  <a:gd name="connsiteX201" fmla="*/ 4779535 w 6006665"/>
                  <a:gd name="connsiteY201" fmla="*/ 1795247 h 3006470"/>
                  <a:gd name="connsiteX202" fmla="*/ 4764113 w 6006665"/>
                  <a:gd name="connsiteY202" fmla="*/ 1832464 h 3006470"/>
                  <a:gd name="connsiteX203" fmla="*/ 4725490 w 6006665"/>
                  <a:gd name="connsiteY203" fmla="*/ 1850290 h 3006470"/>
                  <a:gd name="connsiteX204" fmla="*/ 4689838 w 6006665"/>
                  <a:gd name="connsiteY204" fmla="*/ 1882970 h 3006470"/>
                  <a:gd name="connsiteX205" fmla="*/ 4684091 w 6006665"/>
                  <a:gd name="connsiteY205" fmla="*/ 1920232 h 3006470"/>
                  <a:gd name="connsiteX206" fmla="*/ 4715906 w 6006665"/>
                  <a:gd name="connsiteY206" fmla="*/ 1967954 h 3006470"/>
                  <a:gd name="connsiteX207" fmla="*/ 4680924 w 6006665"/>
                  <a:gd name="connsiteY207" fmla="*/ 1983985 h 3006470"/>
                  <a:gd name="connsiteX208" fmla="*/ 4633398 w 6006665"/>
                  <a:gd name="connsiteY208" fmla="*/ 1971978 h 3006470"/>
                  <a:gd name="connsiteX209" fmla="*/ 4600707 w 6006665"/>
                  <a:gd name="connsiteY209" fmla="*/ 1989925 h 3006470"/>
                  <a:gd name="connsiteX210" fmla="*/ 4577285 w 6006665"/>
                  <a:gd name="connsiteY210" fmla="*/ 1988406 h 3006470"/>
                  <a:gd name="connsiteX211" fmla="*/ 4577373 w 6006665"/>
                  <a:gd name="connsiteY211" fmla="*/ 1987484 h 3006470"/>
                  <a:gd name="connsiteX212" fmla="*/ 4565379 w 6006665"/>
                  <a:gd name="connsiteY212" fmla="*/ 1988406 h 3006470"/>
                  <a:gd name="connsiteX213" fmla="*/ 4569923 w 6006665"/>
                  <a:gd name="connsiteY213" fmla="*/ 1940685 h 3006470"/>
                  <a:gd name="connsiteX214" fmla="*/ 4520081 w 6006665"/>
                  <a:gd name="connsiteY214" fmla="*/ 1931099 h 3006470"/>
                  <a:gd name="connsiteX215" fmla="*/ 4475025 w 6006665"/>
                  <a:gd name="connsiteY215" fmla="*/ 1961137 h 3006470"/>
                  <a:gd name="connsiteX216" fmla="*/ 4464394 w 6006665"/>
                  <a:gd name="connsiteY216" fmla="*/ 1960286 h 3006470"/>
                  <a:gd name="connsiteX217" fmla="*/ 4463118 w 6006665"/>
                  <a:gd name="connsiteY217" fmla="*/ 1961137 h 3006470"/>
                  <a:gd name="connsiteX218" fmla="*/ 4422448 w 6006665"/>
                  <a:gd name="connsiteY218" fmla="*/ 1927536 h 3006470"/>
                  <a:gd name="connsiteX219" fmla="*/ 4350624 w 6006665"/>
                  <a:gd name="connsiteY219" fmla="*/ 1917022 h 3006470"/>
                  <a:gd name="connsiteX220" fmla="*/ 4306579 w 6006665"/>
                  <a:gd name="connsiteY220" fmla="*/ 1945362 h 3006470"/>
                  <a:gd name="connsiteX221" fmla="*/ 4282811 w 6006665"/>
                  <a:gd name="connsiteY221" fmla="*/ 1972100 h 3006470"/>
                  <a:gd name="connsiteX222" fmla="*/ 4237290 w 6006665"/>
                  <a:gd name="connsiteY222" fmla="*/ 1993297 h 3006470"/>
                  <a:gd name="connsiteX223" fmla="*/ 4211507 w 6006665"/>
                  <a:gd name="connsiteY223" fmla="*/ 2046374 h 3006470"/>
                  <a:gd name="connsiteX224" fmla="*/ 4161046 w 6006665"/>
                  <a:gd name="connsiteY224" fmla="*/ 2105661 h 3006470"/>
                  <a:gd name="connsiteX225" fmla="*/ 4077810 w 6006665"/>
                  <a:gd name="connsiteY225" fmla="*/ 2144418 h 3006470"/>
                  <a:gd name="connsiteX226" fmla="*/ 4039187 w 6006665"/>
                  <a:gd name="connsiteY226" fmla="*/ 2203838 h 3006470"/>
                  <a:gd name="connsiteX227" fmla="*/ 3993086 w 6006665"/>
                  <a:gd name="connsiteY227" fmla="*/ 2224750 h 3006470"/>
                  <a:gd name="connsiteX228" fmla="*/ 3993215 w 6006665"/>
                  <a:gd name="connsiteY228" fmla="*/ 2264821 h 3006470"/>
                  <a:gd name="connsiteX229" fmla="*/ 4038712 w 6006665"/>
                  <a:gd name="connsiteY229" fmla="*/ 2267919 h 3006470"/>
                  <a:gd name="connsiteX230" fmla="*/ 4059164 w 6006665"/>
                  <a:gd name="connsiteY230" fmla="*/ 2311096 h 3006470"/>
                  <a:gd name="connsiteX231" fmla="*/ 4087782 w 6006665"/>
                  <a:gd name="connsiteY231" fmla="*/ 2319513 h 3006470"/>
                  <a:gd name="connsiteX232" fmla="*/ 4106341 w 6006665"/>
                  <a:gd name="connsiteY232" fmla="*/ 2290644 h 3006470"/>
                  <a:gd name="connsiteX233" fmla="*/ 4117411 w 6006665"/>
                  <a:gd name="connsiteY233" fmla="*/ 2291946 h 3006470"/>
                  <a:gd name="connsiteX234" fmla="*/ 4118248 w 6006665"/>
                  <a:gd name="connsiteY234" fmla="*/ 2290644 h 3006470"/>
                  <a:gd name="connsiteX235" fmla="*/ 4156880 w 6006665"/>
                  <a:gd name="connsiteY235" fmla="*/ 2295189 h 3006470"/>
                  <a:gd name="connsiteX236" fmla="*/ 4211419 w 6006665"/>
                  <a:gd name="connsiteY236" fmla="*/ 2365635 h 3006470"/>
                  <a:gd name="connsiteX237" fmla="*/ 4215964 w 6006665"/>
                  <a:gd name="connsiteY237" fmla="*/ 2413357 h 3006470"/>
                  <a:gd name="connsiteX238" fmla="*/ 4184149 w 6006665"/>
                  <a:gd name="connsiteY238" fmla="*/ 2472441 h 3006470"/>
                  <a:gd name="connsiteX239" fmla="*/ 4220019 w 6006665"/>
                  <a:gd name="connsiteY239" fmla="*/ 2567281 h 3006470"/>
                  <a:gd name="connsiteX240" fmla="*/ 4161425 w 6006665"/>
                  <a:gd name="connsiteY240" fmla="*/ 2629241 h 3006470"/>
                  <a:gd name="connsiteX241" fmla="*/ 4133552 w 6006665"/>
                  <a:gd name="connsiteY241" fmla="*/ 2708778 h 3006470"/>
                  <a:gd name="connsiteX242" fmla="*/ 4097796 w 6006665"/>
                  <a:gd name="connsiteY242" fmla="*/ 2747409 h 3006470"/>
                  <a:gd name="connsiteX243" fmla="*/ 4043257 w 6006665"/>
                  <a:gd name="connsiteY243" fmla="*/ 2806493 h 3006470"/>
                  <a:gd name="connsiteX244" fmla="*/ 3995535 w 6006665"/>
                  <a:gd name="connsiteY244" fmla="*/ 2865577 h 3006470"/>
                  <a:gd name="connsiteX245" fmla="*/ 3975083 w 6006665"/>
                  <a:gd name="connsiteY245" fmla="*/ 2897392 h 3006470"/>
                  <a:gd name="connsiteX246" fmla="*/ 3925089 w 6006665"/>
                  <a:gd name="connsiteY246" fmla="*/ 2924661 h 3006470"/>
                  <a:gd name="connsiteX247" fmla="*/ 3913182 w 6006665"/>
                  <a:gd name="connsiteY247" fmla="*/ 2924661 h 3006470"/>
                  <a:gd name="connsiteX248" fmla="*/ 3904637 w 6006665"/>
                  <a:gd name="connsiteY248" fmla="*/ 2924661 h 3006470"/>
                  <a:gd name="connsiteX249" fmla="*/ 3892729 w 6006665"/>
                  <a:gd name="connsiteY249" fmla="*/ 2924661 h 3006470"/>
                  <a:gd name="connsiteX250" fmla="*/ 3871063 w 6006665"/>
                  <a:gd name="connsiteY250" fmla="*/ 2908412 h 3006470"/>
                  <a:gd name="connsiteX251" fmla="*/ 3829645 w 6006665"/>
                  <a:gd name="connsiteY251" fmla="*/ 2936024 h 3006470"/>
                  <a:gd name="connsiteX252" fmla="*/ 3822828 w 6006665"/>
                  <a:gd name="connsiteY252" fmla="*/ 2956476 h 3006470"/>
                  <a:gd name="connsiteX253" fmla="*/ 3818283 w 6006665"/>
                  <a:gd name="connsiteY253" fmla="*/ 2947386 h 3006470"/>
                  <a:gd name="connsiteX254" fmla="*/ 3818283 w 6006665"/>
                  <a:gd name="connsiteY254" fmla="*/ 2935660 h 3006470"/>
                  <a:gd name="connsiteX255" fmla="*/ 3817738 w 6006665"/>
                  <a:gd name="connsiteY255" fmla="*/ 2936024 h 3006470"/>
                  <a:gd name="connsiteX256" fmla="*/ 3810921 w 6006665"/>
                  <a:gd name="connsiteY256" fmla="*/ 2956476 h 3006470"/>
                  <a:gd name="connsiteX257" fmla="*/ 3806376 w 6006665"/>
                  <a:gd name="connsiteY257" fmla="*/ 2947386 h 3006470"/>
                  <a:gd name="connsiteX258" fmla="*/ 3806376 w 6006665"/>
                  <a:gd name="connsiteY258" fmla="*/ 2920116 h 3006470"/>
                  <a:gd name="connsiteX259" fmla="*/ 3818283 w 6006665"/>
                  <a:gd name="connsiteY259" fmla="*/ 2920116 h 3006470"/>
                  <a:gd name="connsiteX260" fmla="*/ 3826828 w 6006665"/>
                  <a:gd name="connsiteY260" fmla="*/ 2920116 h 3006470"/>
                  <a:gd name="connsiteX261" fmla="*/ 3833645 w 6006665"/>
                  <a:gd name="connsiteY261" fmla="*/ 2861032 h 3006470"/>
                  <a:gd name="connsiteX262" fmla="*/ 3822283 w 6006665"/>
                  <a:gd name="connsiteY262" fmla="*/ 2817856 h 3006470"/>
                  <a:gd name="connsiteX263" fmla="*/ 3849553 w 6006665"/>
                  <a:gd name="connsiteY263" fmla="*/ 2795131 h 3006470"/>
                  <a:gd name="connsiteX264" fmla="*/ 3858814 w 6006665"/>
                  <a:gd name="connsiteY264" fmla="*/ 2797336 h 3006470"/>
                  <a:gd name="connsiteX265" fmla="*/ 3861460 w 6006665"/>
                  <a:gd name="connsiteY265" fmla="*/ 2795131 h 3006470"/>
                  <a:gd name="connsiteX266" fmla="*/ 3898487 w 6006665"/>
                  <a:gd name="connsiteY266" fmla="*/ 2803947 h 3006470"/>
                  <a:gd name="connsiteX267" fmla="*/ 3919999 w 6006665"/>
                  <a:gd name="connsiteY267" fmla="*/ 2758772 h 3006470"/>
                  <a:gd name="connsiteX268" fmla="*/ 3935906 w 6006665"/>
                  <a:gd name="connsiteY268" fmla="*/ 2699687 h 3006470"/>
                  <a:gd name="connsiteX269" fmla="*/ 3947269 w 6006665"/>
                  <a:gd name="connsiteY269" fmla="*/ 2676963 h 3006470"/>
                  <a:gd name="connsiteX270" fmla="*/ 3966292 w 6006665"/>
                  <a:gd name="connsiteY270" fmla="*/ 2632575 h 3006470"/>
                  <a:gd name="connsiteX271" fmla="*/ 3915999 w 6006665"/>
                  <a:gd name="connsiteY271" fmla="*/ 2645148 h 3006470"/>
                  <a:gd name="connsiteX272" fmla="*/ 3888729 w 6006665"/>
                  <a:gd name="connsiteY272" fmla="*/ 2667873 h 3006470"/>
                  <a:gd name="connsiteX273" fmla="*/ 3876822 w 6006665"/>
                  <a:gd name="connsiteY273" fmla="*/ 2667873 h 3006470"/>
                  <a:gd name="connsiteX274" fmla="*/ 3829645 w 6006665"/>
                  <a:gd name="connsiteY274" fmla="*/ 2667873 h 3006470"/>
                  <a:gd name="connsiteX275" fmla="*/ 3817738 w 6006665"/>
                  <a:gd name="connsiteY275" fmla="*/ 2667873 h 3006470"/>
                  <a:gd name="connsiteX276" fmla="*/ 3801831 w 6006665"/>
                  <a:gd name="connsiteY276" fmla="*/ 2613334 h 3006470"/>
                  <a:gd name="connsiteX277" fmla="*/ 3758654 w 6006665"/>
                  <a:gd name="connsiteY277" fmla="*/ 2574702 h 3006470"/>
                  <a:gd name="connsiteX278" fmla="*/ 3692753 w 6006665"/>
                  <a:gd name="connsiteY278" fmla="*/ 2558795 h 3006470"/>
                  <a:gd name="connsiteX279" fmla="*/ 3683663 w 6006665"/>
                  <a:gd name="connsiteY279" fmla="*/ 2499711 h 3006470"/>
                  <a:gd name="connsiteX280" fmla="*/ 3672301 w 6006665"/>
                  <a:gd name="connsiteY280" fmla="*/ 2467896 h 3006470"/>
                  <a:gd name="connsiteX281" fmla="*/ 3656393 w 6006665"/>
                  <a:gd name="connsiteY281" fmla="*/ 2440627 h 3006470"/>
                  <a:gd name="connsiteX282" fmla="*/ 3633669 w 6006665"/>
                  <a:gd name="connsiteY282" fmla="*/ 2381542 h 3006470"/>
                  <a:gd name="connsiteX283" fmla="*/ 3601854 w 6006665"/>
                  <a:gd name="connsiteY283" fmla="*/ 2361090 h 3006470"/>
                  <a:gd name="connsiteX284" fmla="*/ 3545995 w 6006665"/>
                  <a:gd name="connsiteY284" fmla="*/ 2339606 h 3006470"/>
                  <a:gd name="connsiteX285" fmla="*/ 3506955 w 6006665"/>
                  <a:gd name="connsiteY285" fmla="*/ 2345183 h 3006470"/>
                  <a:gd name="connsiteX286" fmla="*/ 3463779 w 6006665"/>
                  <a:gd name="connsiteY286" fmla="*/ 2354273 h 3006470"/>
                  <a:gd name="connsiteX287" fmla="*/ 3431964 w 6006665"/>
                  <a:gd name="connsiteY287" fmla="*/ 2381542 h 3006470"/>
                  <a:gd name="connsiteX288" fmla="*/ 3452416 w 6006665"/>
                  <a:gd name="connsiteY288" fmla="*/ 2397450 h 3006470"/>
                  <a:gd name="connsiteX289" fmla="*/ 3452416 w 6006665"/>
                  <a:gd name="connsiteY289" fmla="*/ 2429264 h 3006470"/>
                  <a:gd name="connsiteX290" fmla="*/ 3431964 w 6006665"/>
                  <a:gd name="connsiteY290" fmla="*/ 2451989 h 3006470"/>
                  <a:gd name="connsiteX291" fmla="*/ 3400150 w 6006665"/>
                  <a:gd name="connsiteY291" fmla="*/ 2511073 h 3006470"/>
                  <a:gd name="connsiteX292" fmla="*/ 3400150 w 6006665"/>
                  <a:gd name="connsiteY292" fmla="*/ 2538343 h 3006470"/>
                  <a:gd name="connsiteX293" fmla="*/ 3350155 w 6006665"/>
                  <a:gd name="connsiteY293" fmla="*/ 2570157 h 3006470"/>
                  <a:gd name="connsiteX294" fmla="*/ 3342342 w 6006665"/>
                  <a:gd name="connsiteY294" fmla="*/ 2567553 h 3006470"/>
                  <a:gd name="connsiteX295" fmla="*/ 3338249 w 6006665"/>
                  <a:gd name="connsiteY295" fmla="*/ 2570157 h 3006470"/>
                  <a:gd name="connsiteX296" fmla="*/ 3290527 w 6006665"/>
                  <a:gd name="connsiteY296" fmla="*/ 2554250 h 3006470"/>
                  <a:gd name="connsiteX297" fmla="*/ 3259257 w 6006665"/>
                  <a:gd name="connsiteY297" fmla="*/ 2554250 h 3006470"/>
                  <a:gd name="connsiteX298" fmla="*/ 3247350 w 6006665"/>
                  <a:gd name="connsiteY298" fmla="*/ 2554250 h 3006470"/>
                  <a:gd name="connsiteX299" fmla="*/ 3231443 w 6006665"/>
                  <a:gd name="connsiteY299" fmla="*/ 2538343 h 3006470"/>
                  <a:gd name="connsiteX300" fmla="*/ 3213271 w 6006665"/>
                  <a:gd name="connsiteY300" fmla="*/ 2533799 h 3006470"/>
                  <a:gd name="connsiteX301" fmla="*/ 3168359 w 6006665"/>
                  <a:gd name="connsiteY301" fmla="*/ 2570157 h 3006470"/>
                  <a:gd name="connsiteX302" fmla="*/ 3120637 w 6006665"/>
                  <a:gd name="connsiteY302" fmla="*/ 2581519 h 3006470"/>
                  <a:gd name="connsiteX303" fmla="*/ 3082005 w 6006665"/>
                  <a:gd name="connsiteY303" fmla="*/ 2597427 h 3006470"/>
                  <a:gd name="connsiteX304" fmla="*/ 3074460 w 6006665"/>
                  <a:gd name="connsiteY304" fmla="*/ 2595630 h 3006470"/>
                  <a:gd name="connsiteX305" fmla="*/ 3070098 w 6006665"/>
                  <a:gd name="connsiteY305" fmla="*/ 2597427 h 3006470"/>
                  <a:gd name="connsiteX306" fmla="*/ 3022376 w 6006665"/>
                  <a:gd name="connsiteY306" fmla="*/ 2586064 h 3006470"/>
                  <a:gd name="connsiteX307" fmla="*/ 3000196 w 6006665"/>
                  <a:gd name="connsiteY307" fmla="*/ 2586064 h 3006470"/>
                  <a:gd name="connsiteX308" fmla="*/ 2988289 w 6006665"/>
                  <a:gd name="connsiteY308" fmla="*/ 2586064 h 3006470"/>
                  <a:gd name="connsiteX309" fmla="*/ 2967837 w 6006665"/>
                  <a:gd name="connsiteY309" fmla="*/ 2554250 h 3006470"/>
                  <a:gd name="connsiteX310" fmla="*/ 2929205 w 6006665"/>
                  <a:gd name="connsiteY310" fmla="*/ 2526980 h 3006470"/>
                  <a:gd name="connsiteX311" fmla="*/ 2902153 w 6006665"/>
                  <a:gd name="connsiteY311" fmla="*/ 2523116 h 3006470"/>
                  <a:gd name="connsiteX312" fmla="*/ 2861576 w 6006665"/>
                  <a:gd name="connsiteY312" fmla="*/ 2526980 h 3006470"/>
                  <a:gd name="connsiteX313" fmla="*/ 2822944 w 6006665"/>
                  <a:gd name="connsiteY313" fmla="*/ 2538343 h 3006470"/>
                  <a:gd name="connsiteX314" fmla="*/ 2818139 w 6006665"/>
                  <a:gd name="connsiteY314" fmla="*/ 2536254 h 3006470"/>
                  <a:gd name="connsiteX315" fmla="*/ 2811037 w 6006665"/>
                  <a:gd name="connsiteY315" fmla="*/ 2538343 h 3006470"/>
                  <a:gd name="connsiteX316" fmla="*/ 2758770 w 6006665"/>
                  <a:gd name="connsiteY316" fmla="*/ 2515618 h 3006470"/>
                  <a:gd name="connsiteX317" fmla="*/ 2751953 w 6006665"/>
                  <a:gd name="connsiteY317" fmla="*/ 2472441 h 3006470"/>
                  <a:gd name="connsiteX318" fmla="*/ 2708776 w 6006665"/>
                  <a:gd name="connsiteY318" fmla="*/ 2456534 h 3006470"/>
                  <a:gd name="connsiteX319" fmla="*/ 2676962 w 6006665"/>
                  <a:gd name="connsiteY319" fmla="*/ 2451989 h 3006470"/>
                  <a:gd name="connsiteX320" fmla="*/ 2642534 w 6006665"/>
                  <a:gd name="connsiteY320" fmla="*/ 2430245 h 3006470"/>
                  <a:gd name="connsiteX321" fmla="*/ 2609333 w 6006665"/>
                  <a:gd name="connsiteY321" fmla="*/ 2488348 h 3006470"/>
                  <a:gd name="connsiteX322" fmla="*/ 2625240 w 6006665"/>
                  <a:gd name="connsiteY322" fmla="*/ 2522435 h 3006470"/>
                  <a:gd name="connsiteX323" fmla="*/ 2586608 w 6006665"/>
                  <a:gd name="connsiteY323" fmla="*/ 2558795 h 3006470"/>
                  <a:gd name="connsiteX324" fmla="*/ 2577105 w 6006665"/>
                  <a:gd name="connsiteY324" fmla="*/ 2556532 h 3006470"/>
                  <a:gd name="connsiteX325" fmla="*/ 2574701 w 6006665"/>
                  <a:gd name="connsiteY325" fmla="*/ 2558795 h 3006470"/>
                  <a:gd name="connsiteX326" fmla="*/ 2526979 w 6006665"/>
                  <a:gd name="connsiteY326" fmla="*/ 2547432 h 3006470"/>
                  <a:gd name="connsiteX327" fmla="*/ 2490620 w 6006665"/>
                  <a:gd name="connsiteY327" fmla="*/ 2542887 h 3006470"/>
                  <a:gd name="connsiteX328" fmla="*/ 2463350 w 6006665"/>
                  <a:gd name="connsiteY328" fmla="*/ 2515618 h 3006470"/>
                  <a:gd name="connsiteX329" fmla="*/ 2436625 w 6006665"/>
                  <a:gd name="connsiteY329" fmla="*/ 2515618 h 3006470"/>
                  <a:gd name="connsiteX330" fmla="*/ 2424718 w 6006665"/>
                  <a:gd name="connsiteY330" fmla="*/ 2515618 h 3006470"/>
                  <a:gd name="connsiteX331" fmla="*/ 2398858 w 6006665"/>
                  <a:gd name="connsiteY331" fmla="*/ 2502687 h 3006470"/>
                  <a:gd name="connsiteX332" fmla="*/ 2350272 w 6006665"/>
                  <a:gd name="connsiteY332" fmla="*/ 2526980 h 3006470"/>
                  <a:gd name="connsiteX333" fmla="*/ 2282098 w 6006665"/>
                  <a:gd name="connsiteY333" fmla="*/ 2574702 h 3006470"/>
                  <a:gd name="connsiteX334" fmla="*/ 2238921 w 6006665"/>
                  <a:gd name="connsiteY334" fmla="*/ 2586064 h 3006470"/>
                  <a:gd name="connsiteX335" fmla="*/ 2227559 w 6006665"/>
                  <a:gd name="connsiteY335" fmla="*/ 2590609 h 3006470"/>
                  <a:gd name="connsiteX336" fmla="*/ 2225178 w 6006665"/>
                  <a:gd name="connsiteY336" fmla="*/ 2586799 h 3006470"/>
                  <a:gd name="connsiteX337" fmla="*/ 2215652 w 6006665"/>
                  <a:gd name="connsiteY337" fmla="*/ 2590609 h 3006470"/>
                  <a:gd name="connsiteX338" fmla="*/ 2193596 w 6006665"/>
                  <a:gd name="connsiteY338" fmla="*/ 2555320 h 3006470"/>
                  <a:gd name="connsiteX339" fmla="*/ 2157112 w 6006665"/>
                  <a:gd name="connsiteY339" fmla="*/ 2558795 h 3006470"/>
                  <a:gd name="connsiteX340" fmla="*/ 2156291 w 6006665"/>
                  <a:gd name="connsiteY340" fmla="*/ 2557739 h 3006470"/>
                  <a:gd name="connsiteX341" fmla="*/ 2145205 w 6006665"/>
                  <a:gd name="connsiteY341" fmla="*/ 2558795 h 3006470"/>
                  <a:gd name="connsiteX342" fmla="*/ 2129298 w 6006665"/>
                  <a:gd name="connsiteY342" fmla="*/ 2538343 h 3006470"/>
                  <a:gd name="connsiteX343" fmla="*/ 2102029 w 6006665"/>
                  <a:gd name="connsiteY343" fmla="*/ 2526980 h 3006470"/>
                  <a:gd name="connsiteX344" fmla="*/ 2086121 w 6006665"/>
                  <a:gd name="connsiteY344" fmla="*/ 2495166 h 3006470"/>
                  <a:gd name="connsiteX345" fmla="*/ 2070005 w 6006665"/>
                  <a:gd name="connsiteY345" fmla="*/ 2486212 h 3006470"/>
                  <a:gd name="connsiteX346" fmla="*/ 2027582 w 6006665"/>
                  <a:gd name="connsiteY346" fmla="*/ 2499711 h 3006470"/>
                  <a:gd name="connsiteX347" fmla="*/ 2023845 w 6006665"/>
                  <a:gd name="connsiteY347" fmla="*/ 2497111 h 3006470"/>
                  <a:gd name="connsiteX348" fmla="*/ 2015675 w 6006665"/>
                  <a:gd name="connsiteY348" fmla="*/ 2499711 h 3006470"/>
                  <a:gd name="connsiteX349" fmla="*/ 1971363 w 6006665"/>
                  <a:gd name="connsiteY349" fmla="*/ 2468885 h 3006470"/>
                  <a:gd name="connsiteX350" fmla="*/ 1952591 w 6006665"/>
                  <a:gd name="connsiteY350" fmla="*/ 2495166 h 3006470"/>
                  <a:gd name="connsiteX351" fmla="*/ 1947518 w 6006665"/>
                  <a:gd name="connsiteY351" fmla="*/ 2485599 h 3006470"/>
                  <a:gd name="connsiteX352" fmla="*/ 1940684 w 6006665"/>
                  <a:gd name="connsiteY352" fmla="*/ 2495166 h 3006470"/>
                  <a:gd name="connsiteX353" fmla="*/ 1861147 w 6006665"/>
                  <a:gd name="connsiteY353" fmla="*/ 2345183 h 3006470"/>
                  <a:gd name="connsiteX354" fmla="*/ 1811153 w 6006665"/>
                  <a:gd name="connsiteY354" fmla="*/ 2295189 h 3006470"/>
                  <a:gd name="connsiteX355" fmla="*/ 1813950 w 6006665"/>
                  <a:gd name="connsiteY355" fmla="*/ 2292043 h 3006470"/>
                  <a:gd name="connsiteX356" fmla="*/ 1748069 w 6006665"/>
                  <a:gd name="connsiteY356" fmla="*/ 2333821 h 3006470"/>
                  <a:gd name="connsiteX357" fmla="*/ 1711709 w 6006665"/>
                  <a:gd name="connsiteY357" fmla="*/ 2338366 h 3006470"/>
                  <a:gd name="connsiteX358" fmla="*/ 1711926 w 6006665"/>
                  <a:gd name="connsiteY358" fmla="*/ 2336850 h 3006470"/>
                  <a:gd name="connsiteX359" fmla="*/ 1699803 w 6006665"/>
                  <a:gd name="connsiteY359" fmla="*/ 2338366 h 3006470"/>
                  <a:gd name="connsiteX360" fmla="*/ 1704347 w 6006665"/>
                  <a:gd name="connsiteY360" fmla="*/ 2306551 h 3006470"/>
                  <a:gd name="connsiteX361" fmla="*/ 1662460 w 6006665"/>
                  <a:gd name="connsiteY361" fmla="*/ 2288600 h 3006470"/>
                  <a:gd name="connsiteX362" fmla="*/ 1629901 w 6006665"/>
                  <a:gd name="connsiteY362" fmla="*/ 2302006 h 3006470"/>
                  <a:gd name="connsiteX363" fmla="*/ 1629300 w 6006665"/>
                  <a:gd name="connsiteY363" fmla="*/ 2297351 h 3006470"/>
                  <a:gd name="connsiteX364" fmla="*/ 1617994 w 6006665"/>
                  <a:gd name="connsiteY364" fmla="*/ 2302006 h 3006470"/>
                  <a:gd name="connsiteX365" fmla="*/ 1608904 w 6006665"/>
                  <a:gd name="connsiteY365" fmla="*/ 2231560 h 3006470"/>
                  <a:gd name="connsiteX366" fmla="*/ 1552684 w 6006665"/>
                  <a:gd name="connsiteY366" fmla="*/ 2221867 h 3006470"/>
                  <a:gd name="connsiteX367" fmla="*/ 1518550 w 6006665"/>
                  <a:gd name="connsiteY367" fmla="*/ 2247467 h 3006470"/>
                  <a:gd name="connsiteX368" fmla="*/ 1425379 w 6006665"/>
                  <a:gd name="connsiteY368" fmla="*/ 2267919 h 3006470"/>
                  <a:gd name="connsiteX369" fmla="*/ 1409472 w 6006665"/>
                  <a:gd name="connsiteY369" fmla="*/ 2286099 h 3006470"/>
                  <a:gd name="connsiteX370" fmla="*/ 1270852 w 6006665"/>
                  <a:gd name="connsiteY370" fmla="*/ 2306551 h 3006470"/>
                  <a:gd name="connsiteX371" fmla="*/ 1254945 w 6006665"/>
                  <a:gd name="connsiteY371" fmla="*/ 2327003 h 3006470"/>
                  <a:gd name="connsiteX372" fmla="*/ 1282214 w 6006665"/>
                  <a:gd name="connsiteY372" fmla="*/ 2370180 h 3006470"/>
                  <a:gd name="connsiteX373" fmla="*/ 1243582 w 6006665"/>
                  <a:gd name="connsiteY373" fmla="*/ 2386087 h 3006470"/>
                  <a:gd name="connsiteX374" fmla="*/ 1254945 w 6006665"/>
                  <a:gd name="connsiteY374" fmla="*/ 2404267 h 3006470"/>
                  <a:gd name="connsiteX375" fmla="*/ 1216313 w 6006665"/>
                  <a:gd name="connsiteY375" fmla="*/ 2429264 h 3006470"/>
                  <a:gd name="connsiteX376" fmla="*/ 1275397 w 6006665"/>
                  <a:gd name="connsiteY376" fmla="*/ 2472441 h 3006470"/>
                  <a:gd name="connsiteX377" fmla="*/ 1270852 w 6006665"/>
                  <a:gd name="connsiteY377" fmla="*/ 2499711 h 3006470"/>
                  <a:gd name="connsiteX378" fmla="*/ 1259108 w 6006665"/>
                  <a:gd name="connsiteY378" fmla="*/ 2498732 h 3006470"/>
                  <a:gd name="connsiteX379" fmla="*/ 1258945 w 6006665"/>
                  <a:gd name="connsiteY379" fmla="*/ 2499711 h 3006470"/>
                  <a:gd name="connsiteX380" fmla="*/ 1215644 w 6006665"/>
                  <a:gd name="connsiteY380" fmla="*/ 2496102 h 3006470"/>
                  <a:gd name="connsiteX381" fmla="*/ 1204950 w 6006665"/>
                  <a:gd name="connsiteY381" fmla="*/ 2511073 h 3006470"/>
                  <a:gd name="connsiteX382" fmla="*/ 1196495 w 6006665"/>
                  <a:gd name="connsiteY382" fmla="*/ 2506241 h 3006470"/>
                  <a:gd name="connsiteX383" fmla="*/ 1193043 w 6006665"/>
                  <a:gd name="connsiteY383" fmla="*/ 2511073 h 3006470"/>
                  <a:gd name="connsiteX384" fmla="*/ 1145322 w 6006665"/>
                  <a:gd name="connsiteY384" fmla="*/ 2483803 h 3006470"/>
                  <a:gd name="connsiteX385" fmla="*/ 1098145 w 6006665"/>
                  <a:gd name="connsiteY385" fmla="*/ 2483803 h 3006470"/>
                  <a:gd name="connsiteX386" fmla="*/ 1061785 w 6006665"/>
                  <a:gd name="connsiteY386" fmla="*/ 2511073 h 3006470"/>
                  <a:gd name="connsiteX387" fmla="*/ 1055322 w 6006665"/>
                  <a:gd name="connsiteY387" fmla="*/ 2506990 h 3006470"/>
                  <a:gd name="connsiteX388" fmla="*/ 1049878 w 6006665"/>
                  <a:gd name="connsiteY388" fmla="*/ 2511073 h 3006470"/>
                  <a:gd name="connsiteX389" fmla="*/ 1006701 w 6006665"/>
                  <a:gd name="connsiteY389" fmla="*/ 2483803 h 3006470"/>
                  <a:gd name="connsiteX390" fmla="*/ 924893 w 6006665"/>
                  <a:gd name="connsiteY390" fmla="*/ 2447444 h 3006470"/>
                  <a:gd name="connsiteX391" fmla="*/ 877716 w 6006665"/>
                  <a:gd name="connsiteY391" fmla="*/ 2447444 h 3006470"/>
                  <a:gd name="connsiteX392" fmla="*/ 802724 w 6006665"/>
                  <a:gd name="connsiteY392" fmla="*/ 2511073 h 3006470"/>
                  <a:gd name="connsiteX393" fmla="*/ 798179 w 6006665"/>
                  <a:gd name="connsiteY393" fmla="*/ 2554250 h 3006470"/>
                  <a:gd name="connsiteX394" fmla="*/ 787406 w 6006665"/>
                  <a:gd name="connsiteY394" fmla="*/ 2543477 h 3006470"/>
                  <a:gd name="connsiteX395" fmla="*/ 786272 w 6006665"/>
                  <a:gd name="connsiteY395" fmla="*/ 2554250 h 3006470"/>
                  <a:gd name="connsiteX396" fmla="*/ 756063 w 6006665"/>
                  <a:gd name="connsiteY396" fmla="*/ 2524040 h 3006470"/>
                  <a:gd name="connsiteX397" fmla="*/ 732278 w 6006665"/>
                  <a:gd name="connsiteY397" fmla="*/ 2581519 h 3006470"/>
                  <a:gd name="connsiteX398" fmla="*/ 743640 w 6006665"/>
                  <a:gd name="connsiteY398" fmla="*/ 2590609 h 3006470"/>
                  <a:gd name="connsiteX399" fmla="*/ 723188 w 6006665"/>
                  <a:gd name="connsiteY399" fmla="*/ 2633786 h 3006470"/>
                  <a:gd name="connsiteX400" fmla="*/ 747026 w 6006665"/>
                  <a:gd name="connsiteY400" fmla="*/ 2670627 h 3006470"/>
                  <a:gd name="connsiteX401" fmla="*/ 763548 w 6006665"/>
                  <a:gd name="connsiteY401" fmla="*/ 2667873 h 3006470"/>
                  <a:gd name="connsiteX402" fmla="*/ 764871 w 6006665"/>
                  <a:gd name="connsiteY402" fmla="*/ 2669637 h 3006470"/>
                  <a:gd name="connsiteX403" fmla="*/ 775455 w 6006665"/>
                  <a:gd name="connsiteY403" fmla="*/ 2667873 h 3006470"/>
                  <a:gd name="connsiteX404" fmla="*/ 802724 w 6006665"/>
                  <a:gd name="connsiteY404" fmla="*/ 2704232 h 3006470"/>
                  <a:gd name="connsiteX405" fmla="*/ 798179 w 6006665"/>
                  <a:gd name="connsiteY405" fmla="*/ 2731502 h 3006470"/>
                  <a:gd name="connsiteX406" fmla="*/ 818632 w 6006665"/>
                  <a:gd name="connsiteY406" fmla="*/ 2742864 h 3006470"/>
                  <a:gd name="connsiteX407" fmla="*/ 802724 w 6006665"/>
                  <a:gd name="connsiteY407" fmla="*/ 2774679 h 3006470"/>
                  <a:gd name="connsiteX408" fmla="*/ 766365 w 6006665"/>
                  <a:gd name="connsiteY408" fmla="*/ 2779224 h 3006470"/>
                  <a:gd name="connsiteX409" fmla="*/ 727733 w 6006665"/>
                  <a:gd name="connsiteY409" fmla="*/ 2838308 h 3006470"/>
                  <a:gd name="connsiteX410" fmla="*/ 759548 w 6006665"/>
                  <a:gd name="connsiteY410" fmla="*/ 2881485 h 3006470"/>
                  <a:gd name="connsiteX411" fmla="*/ 759548 w 6006665"/>
                  <a:gd name="connsiteY411" fmla="*/ 2920116 h 3006470"/>
                  <a:gd name="connsiteX412" fmla="*/ 798179 w 6006665"/>
                  <a:gd name="connsiteY412" fmla="*/ 2979201 h 3006470"/>
                  <a:gd name="connsiteX413" fmla="*/ 775455 w 6006665"/>
                  <a:gd name="connsiteY413" fmla="*/ 2995108 h 3006470"/>
                  <a:gd name="connsiteX414" fmla="*/ 770910 w 6006665"/>
                  <a:gd name="connsiteY414" fmla="*/ 3006470 h 3006470"/>
                  <a:gd name="connsiteX415" fmla="*/ 759003 w 6006665"/>
                  <a:gd name="connsiteY415" fmla="*/ 3006470 h 3006470"/>
                  <a:gd name="connsiteX416" fmla="*/ 755003 w 6006665"/>
                  <a:gd name="connsiteY416" fmla="*/ 3006470 h 3006470"/>
                  <a:gd name="connsiteX417" fmla="*/ 743096 w 6006665"/>
                  <a:gd name="connsiteY417" fmla="*/ 3006470 h 3006470"/>
                  <a:gd name="connsiteX418" fmla="*/ 715826 w 6006665"/>
                  <a:gd name="connsiteY418" fmla="*/ 2972383 h 3006470"/>
                  <a:gd name="connsiteX419" fmla="*/ 704464 w 6006665"/>
                  <a:gd name="connsiteY419" fmla="*/ 2972383 h 3006470"/>
                  <a:gd name="connsiteX420" fmla="*/ 684012 w 6006665"/>
                  <a:gd name="connsiteY420" fmla="*/ 2963293 h 3006470"/>
                  <a:gd name="connsiteX421" fmla="*/ 672649 w 6006665"/>
                  <a:gd name="connsiteY421" fmla="*/ 2940569 h 3006470"/>
                  <a:gd name="connsiteX422" fmla="*/ 645222 w 6006665"/>
                  <a:gd name="connsiteY422" fmla="*/ 2932732 h 3006470"/>
                  <a:gd name="connsiteX423" fmla="*/ 625472 w 6006665"/>
                  <a:gd name="connsiteY423" fmla="*/ 2936024 h 3006470"/>
                  <a:gd name="connsiteX424" fmla="*/ 623771 w 6006665"/>
                  <a:gd name="connsiteY424" fmla="*/ 2934323 h 3006470"/>
                  <a:gd name="connsiteX425" fmla="*/ 613565 w 6006665"/>
                  <a:gd name="connsiteY425" fmla="*/ 2936024 h 3006470"/>
                  <a:gd name="connsiteX426" fmla="*/ 609020 w 6006665"/>
                  <a:gd name="connsiteY426" fmla="*/ 2931479 h 3006470"/>
                  <a:gd name="connsiteX427" fmla="*/ 559026 w 6006665"/>
                  <a:gd name="connsiteY427" fmla="*/ 2904209 h 3006470"/>
                  <a:gd name="connsiteX428" fmla="*/ 506760 w 6006665"/>
                  <a:gd name="connsiteY428" fmla="*/ 2897392 h 3006470"/>
                  <a:gd name="connsiteX429" fmla="*/ 483280 w 6006665"/>
                  <a:gd name="connsiteY429" fmla="*/ 2890683 h 3006470"/>
                  <a:gd name="connsiteX430" fmla="*/ 480035 w 6006665"/>
                  <a:gd name="connsiteY430" fmla="*/ 2892847 h 3006470"/>
                  <a:gd name="connsiteX431" fmla="*/ 475042 w 6006665"/>
                  <a:gd name="connsiteY431" fmla="*/ 2888329 h 3006470"/>
                  <a:gd name="connsiteX432" fmla="*/ 474945 w 6006665"/>
                  <a:gd name="connsiteY432" fmla="*/ 2888302 h 3006470"/>
                  <a:gd name="connsiteX433" fmla="*/ 468128 w 6006665"/>
                  <a:gd name="connsiteY433" fmla="*/ 2892847 h 3006470"/>
                  <a:gd name="connsiteX434" fmla="*/ 420406 w 6006665"/>
                  <a:gd name="connsiteY434" fmla="*/ 2849670 h 3006470"/>
                  <a:gd name="connsiteX435" fmla="*/ 381774 w 6006665"/>
                  <a:gd name="connsiteY435" fmla="*/ 2833763 h 3006470"/>
                  <a:gd name="connsiteX436" fmla="*/ 349960 w 6006665"/>
                  <a:gd name="connsiteY436" fmla="*/ 2801948 h 3006470"/>
                  <a:gd name="connsiteX437" fmla="*/ 377229 w 6006665"/>
                  <a:gd name="connsiteY437" fmla="*/ 2795131 h 3006470"/>
                  <a:gd name="connsiteX438" fmla="*/ 404499 w 6006665"/>
                  <a:gd name="connsiteY438" fmla="*/ 2747409 h 3006470"/>
                  <a:gd name="connsiteX439" fmla="*/ 388591 w 6006665"/>
                  <a:gd name="connsiteY439" fmla="*/ 2731502 h 3006470"/>
                  <a:gd name="connsiteX440" fmla="*/ 440858 w 6006665"/>
                  <a:gd name="connsiteY440" fmla="*/ 2704232 h 3006470"/>
                  <a:gd name="connsiteX441" fmla="*/ 440858 w 6006665"/>
                  <a:gd name="connsiteY441" fmla="*/ 2701176 h 3006470"/>
                  <a:gd name="connsiteX442" fmla="*/ 416406 w 6006665"/>
                  <a:gd name="connsiteY442" fmla="*/ 2704232 h 3006470"/>
                  <a:gd name="connsiteX443" fmla="*/ 416406 w 6006665"/>
                  <a:gd name="connsiteY443" fmla="*/ 2702744 h 3006470"/>
                  <a:gd name="connsiteX444" fmla="*/ 404499 w 6006665"/>
                  <a:gd name="connsiteY444" fmla="*/ 2704232 h 3006470"/>
                  <a:gd name="connsiteX445" fmla="*/ 404499 w 6006665"/>
                  <a:gd name="connsiteY445" fmla="*/ 2683780 h 3006470"/>
                  <a:gd name="connsiteX446" fmla="*/ 424951 w 6006665"/>
                  <a:gd name="connsiteY446" fmla="*/ 2667873 h 3006470"/>
                  <a:gd name="connsiteX447" fmla="*/ 463583 w 6006665"/>
                  <a:gd name="connsiteY447" fmla="*/ 2661056 h 3006470"/>
                  <a:gd name="connsiteX448" fmla="*/ 468128 w 6006665"/>
                  <a:gd name="connsiteY448" fmla="*/ 2645148 h 3006470"/>
                  <a:gd name="connsiteX449" fmla="*/ 456765 w 6006665"/>
                  <a:gd name="connsiteY449" fmla="*/ 2613334 h 3006470"/>
                  <a:gd name="connsiteX450" fmla="*/ 474945 w 6006665"/>
                  <a:gd name="connsiteY450" fmla="*/ 2586064 h 3006470"/>
                  <a:gd name="connsiteX451" fmla="*/ 474945 w 6006665"/>
                  <a:gd name="connsiteY451" fmla="*/ 2565612 h 3006470"/>
                  <a:gd name="connsiteX452" fmla="*/ 420406 w 6006665"/>
                  <a:gd name="connsiteY452" fmla="*/ 2547432 h 3006470"/>
                  <a:gd name="connsiteX453" fmla="*/ 409588 w 6006665"/>
                  <a:gd name="connsiteY453" fmla="*/ 2547432 h 3006470"/>
                  <a:gd name="connsiteX454" fmla="*/ 397681 w 6006665"/>
                  <a:gd name="connsiteY454" fmla="*/ 2547432 h 3006470"/>
                  <a:gd name="connsiteX455" fmla="*/ 379485 w 6006665"/>
                  <a:gd name="connsiteY455" fmla="*/ 2525193 h 3006470"/>
                  <a:gd name="connsiteX456" fmla="*/ 357322 w 6006665"/>
                  <a:gd name="connsiteY456" fmla="*/ 2531525 h 3006470"/>
                  <a:gd name="connsiteX457" fmla="*/ 352842 w 6006665"/>
                  <a:gd name="connsiteY457" fmla="*/ 2529403 h 3006470"/>
                  <a:gd name="connsiteX458" fmla="*/ 345415 w 6006665"/>
                  <a:gd name="connsiteY458" fmla="*/ 2531525 h 3006470"/>
                  <a:gd name="connsiteX459" fmla="*/ 302238 w 6006665"/>
                  <a:gd name="connsiteY459" fmla="*/ 2511073 h 3006470"/>
                  <a:gd name="connsiteX460" fmla="*/ 302238 w 6006665"/>
                  <a:gd name="connsiteY460" fmla="*/ 2499711 h 3006470"/>
                  <a:gd name="connsiteX461" fmla="*/ 286331 w 6006665"/>
                  <a:gd name="connsiteY461" fmla="*/ 2472441 h 3006470"/>
                  <a:gd name="connsiteX462" fmla="*/ 270968 w 6006665"/>
                  <a:gd name="connsiteY462" fmla="*/ 2472441 h 3006470"/>
                  <a:gd name="connsiteX463" fmla="*/ 259061 w 6006665"/>
                  <a:gd name="connsiteY463" fmla="*/ 2472441 h 3006470"/>
                  <a:gd name="connsiteX464" fmla="*/ 254516 w 6006665"/>
                  <a:gd name="connsiteY464" fmla="*/ 2456534 h 3006470"/>
                  <a:gd name="connsiteX465" fmla="*/ 263606 w 6006665"/>
                  <a:gd name="connsiteY465" fmla="*/ 2440627 h 3006470"/>
                  <a:gd name="connsiteX466" fmla="*/ 243991 w 6006665"/>
                  <a:gd name="connsiteY466" fmla="*/ 2410114 h 3006470"/>
                  <a:gd name="connsiteX467" fmla="*/ 216429 w 6006665"/>
                  <a:gd name="connsiteY467" fmla="*/ 2413357 h 3006470"/>
                  <a:gd name="connsiteX468" fmla="*/ 212956 w 6006665"/>
                  <a:gd name="connsiteY468" fmla="*/ 2412365 h 3006470"/>
                  <a:gd name="connsiteX469" fmla="*/ 204522 w 6006665"/>
                  <a:gd name="connsiteY469" fmla="*/ 2413357 h 3006470"/>
                  <a:gd name="connsiteX470" fmla="*/ 199623 w 6006665"/>
                  <a:gd name="connsiteY470" fmla="*/ 2411957 h 3006470"/>
                  <a:gd name="connsiteX471" fmla="*/ 195977 w 6006665"/>
                  <a:gd name="connsiteY471" fmla="*/ 2424719 h 3006470"/>
                  <a:gd name="connsiteX472" fmla="*/ 184968 w 6006665"/>
                  <a:gd name="connsiteY472" fmla="*/ 2421574 h 3006470"/>
                  <a:gd name="connsiteX473" fmla="*/ 184070 w 6006665"/>
                  <a:gd name="connsiteY473" fmla="*/ 2424719 h 3006470"/>
                  <a:gd name="connsiteX474" fmla="*/ 168163 w 6006665"/>
                  <a:gd name="connsiteY474" fmla="*/ 2420174 h 3006470"/>
                  <a:gd name="connsiteX475" fmla="*/ 156800 w 6006665"/>
                  <a:gd name="connsiteY475" fmla="*/ 2381542 h 3006470"/>
                  <a:gd name="connsiteX476" fmla="*/ 152255 w 6006665"/>
                  <a:gd name="connsiteY476" fmla="*/ 2365635 h 3006470"/>
                  <a:gd name="connsiteX477" fmla="*/ 156800 w 6006665"/>
                  <a:gd name="connsiteY477" fmla="*/ 2361090 h 3006470"/>
                  <a:gd name="connsiteX478" fmla="*/ 168707 w 6006665"/>
                  <a:gd name="connsiteY478" fmla="*/ 2361090 h 3006470"/>
                  <a:gd name="connsiteX479" fmla="*/ 188615 w 6006665"/>
                  <a:gd name="connsiteY479" fmla="*/ 2361090 h 3006470"/>
                  <a:gd name="connsiteX480" fmla="*/ 199977 w 6006665"/>
                  <a:gd name="connsiteY480" fmla="*/ 2349728 h 3006470"/>
                  <a:gd name="connsiteX481" fmla="*/ 188615 w 6006665"/>
                  <a:gd name="connsiteY481" fmla="*/ 2327003 h 3006470"/>
                  <a:gd name="connsiteX482" fmla="*/ 168163 w 6006665"/>
                  <a:gd name="connsiteY482" fmla="*/ 2317914 h 3006470"/>
                  <a:gd name="connsiteX483" fmla="*/ 168163 w 6006665"/>
                  <a:gd name="connsiteY483" fmla="*/ 2311096 h 3006470"/>
                  <a:gd name="connsiteX484" fmla="*/ 152255 w 6006665"/>
                  <a:gd name="connsiteY484" fmla="*/ 2295189 h 3006470"/>
                  <a:gd name="connsiteX485" fmla="*/ 129531 w 6006665"/>
                  <a:gd name="connsiteY485" fmla="*/ 2258829 h 3006470"/>
                  <a:gd name="connsiteX486" fmla="*/ 140893 w 6006665"/>
                  <a:gd name="connsiteY486" fmla="*/ 2236105 h 3006470"/>
                  <a:gd name="connsiteX487" fmla="*/ 136348 w 6006665"/>
                  <a:gd name="connsiteY487" fmla="*/ 2208835 h 3006470"/>
                  <a:gd name="connsiteX488" fmla="*/ 103789 w 6006665"/>
                  <a:gd name="connsiteY488" fmla="*/ 2195428 h 3006470"/>
                  <a:gd name="connsiteX489" fmla="*/ 93716 w 6006665"/>
                  <a:gd name="connsiteY489" fmla="*/ 2199745 h 3006470"/>
                  <a:gd name="connsiteX490" fmla="*/ 91868 w 6006665"/>
                  <a:gd name="connsiteY490" fmla="*/ 2195434 h 3006470"/>
                  <a:gd name="connsiteX491" fmla="*/ 81809 w 6006665"/>
                  <a:gd name="connsiteY491" fmla="*/ 2199745 h 3006470"/>
                  <a:gd name="connsiteX492" fmla="*/ 74992 w 6006665"/>
                  <a:gd name="connsiteY492" fmla="*/ 2183838 h 3006470"/>
                  <a:gd name="connsiteX493" fmla="*/ 34087 w 6006665"/>
                  <a:gd name="connsiteY493" fmla="*/ 2172476 h 3006470"/>
                  <a:gd name="connsiteX494" fmla="*/ 22725 w 6006665"/>
                  <a:gd name="connsiteY494" fmla="*/ 2129299 h 3006470"/>
                  <a:gd name="connsiteX495" fmla="*/ 22725 w 6006665"/>
                  <a:gd name="connsiteY495" fmla="*/ 2097484 h 3006470"/>
                  <a:gd name="connsiteX496" fmla="*/ 0 w 6006665"/>
                  <a:gd name="connsiteY496" fmla="*/ 2081577 h 3006470"/>
                  <a:gd name="connsiteX497" fmla="*/ 15907 w 6006665"/>
                  <a:gd name="connsiteY497" fmla="*/ 2058853 h 3006470"/>
                  <a:gd name="connsiteX498" fmla="*/ 6818 w 6006665"/>
                  <a:gd name="connsiteY498" fmla="*/ 1995224 h 3006470"/>
                  <a:gd name="connsiteX499" fmla="*/ 34087 w 6006665"/>
                  <a:gd name="connsiteY499" fmla="*/ 1952047 h 3006470"/>
                  <a:gd name="connsiteX500" fmla="*/ 27270 w 6006665"/>
                  <a:gd name="connsiteY500" fmla="*/ 1940685 h 3006470"/>
                  <a:gd name="connsiteX501" fmla="*/ 88743 w 6006665"/>
                  <a:gd name="connsiteY501" fmla="*/ 1895954 h 3006470"/>
                  <a:gd name="connsiteX502" fmla="*/ 27270 w 6006665"/>
                  <a:gd name="connsiteY502" fmla="*/ 1865693 h 3006470"/>
                  <a:gd name="connsiteX503" fmla="*/ 79805 w 6006665"/>
                  <a:gd name="connsiteY503" fmla="*/ 1774684 h 3006470"/>
                  <a:gd name="connsiteX504" fmla="*/ 128972 w 6006665"/>
                  <a:gd name="connsiteY504" fmla="*/ 1737302 h 3006470"/>
                  <a:gd name="connsiteX505" fmla="*/ 162900 w 6006665"/>
                  <a:gd name="connsiteY505" fmla="*/ 1645034 h 3006470"/>
                  <a:gd name="connsiteX506" fmla="*/ 102261 w 6006665"/>
                  <a:gd name="connsiteY506" fmla="*/ 1629357 h 3006470"/>
                  <a:gd name="connsiteX507" fmla="*/ 118168 w 6006665"/>
                  <a:gd name="connsiteY507" fmla="*/ 1574818 h 3006470"/>
                  <a:gd name="connsiteX508" fmla="*/ 86354 w 6006665"/>
                  <a:gd name="connsiteY508" fmla="*/ 1511189 h 3006470"/>
                  <a:gd name="connsiteX509" fmla="*/ 109078 w 6006665"/>
                  <a:gd name="connsiteY509" fmla="*/ 1436197 h 3006470"/>
                  <a:gd name="connsiteX510" fmla="*/ 70447 w 6006665"/>
                  <a:gd name="connsiteY510" fmla="*/ 1333936 h 3006470"/>
                  <a:gd name="connsiteX511" fmla="*/ 102261 w 6006665"/>
                  <a:gd name="connsiteY511" fmla="*/ 1263490 h 3006470"/>
                  <a:gd name="connsiteX512" fmla="*/ 43177 w 6006665"/>
                  <a:gd name="connsiteY512" fmla="*/ 1197589 h 3006470"/>
                  <a:gd name="connsiteX513" fmla="*/ 49994 w 6006665"/>
                  <a:gd name="connsiteY513" fmla="*/ 1122597 h 3006470"/>
                  <a:gd name="connsiteX514" fmla="*/ 81809 w 6006665"/>
                  <a:gd name="connsiteY514" fmla="*/ 1118052 h 3006470"/>
                  <a:gd name="connsiteX515" fmla="*/ 145438 w 6006665"/>
                  <a:gd name="connsiteY515" fmla="*/ 1074876 h 3006470"/>
                  <a:gd name="connsiteX516" fmla="*/ 184070 w 6006665"/>
                  <a:gd name="connsiteY516" fmla="*/ 1036244 h 3006470"/>
                  <a:gd name="connsiteX517" fmla="*/ 189699 w 6006665"/>
                  <a:gd name="connsiteY517" fmla="*/ 1042522 h 3006470"/>
                  <a:gd name="connsiteX518" fmla="*/ 195977 w 6006665"/>
                  <a:gd name="connsiteY518" fmla="*/ 1036244 h 3006470"/>
                  <a:gd name="connsiteX519" fmla="*/ 255061 w 6006665"/>
                  <a:gd name="connsiteY519" fmla="*/ 1102145 h 3006470"/>
                  <a:gd name="connsiteX520" fmla="*/ 350504 w 6006665"/>
                  <a:gd name="connsiteY520" fmla="*/ 1122597 h 3006470"/>
                  <a:gd name="connsiteX521" fmla="*/ 454806 w 6006665"/>
                  <a:gd name="connsiteY521" fmla="*/ 1205729 h 3006470"/>
                  <a:gd name="connsiteX522" fmla="*/ 486621 w 6006665"/>
                  <a:gd name="connsiteY522" fmla="*/ 1283942 h 3006470"/>
                  <a:gd name="connsiteX523" fmla="*/ 523211 w 6006665"/>
                  <a:gd name="connsiteY523" fmla="*/ 1343026 h 3006470"/>
                  <a:gd name="connsiteX524" fmla="*/ 486852 w 6006665"/>
                  <a:gd name="connsiteY524" fmla="*/ 1397565 h 3006470"/>
                  <a:gd name="connsiteX525" fmla="*/ 420951 w 6006665"/>
                  <a:gd name="connsiteY525" fmla="*/ 1418018 h 3006470"/>
                  <a:gd name="connsiteX526" fmla="*/ 415909 w 6006665"/>
                  <a:gd name="connsiteY526" fmla="*/ 1415887 h 3006470"/>
                  <a:gd name="connsiteX527" fmla="*/ 409044 w 6006665"/>
                  <a:gd name="connsiteY527" fmla="*/ 1418018 h 3006470"/>
                  <a:gd name="connsiteX528" fmla="*/ 252950 w 6006665"/>
                  <a:gd name="connsiteY528" fmla="*/ 1352062 h 3006470"/>
                  <a:gd name="connsiteX529" fmla="*/ 268926 w 6006665"/>
                  <a:gd name="connsiteY529" fmla="*/ 1346738 h 3006470"/>
                  <a:gd name="connsiteX530" fmla="*/ 291420 w 6006665"/>
                  <a:gd name="connsiteY530" fmla="*/ 1429380 h 3006470"/>
                  <a:gd name="connsiteX531" fmla="*/ 291420 w 6006665"/>
                  <a:gd name="connsiteY531" fmla="*/ 1468012 h 3006470"/>
                  <a:gd name="connsiteX532" fmla="*/ 298238 w 6006665"/>
                  <a:gd name="connsiteY532" fmla="*/ 1554366 h 3006470"/>
                  <a:gd name="connsiteX533" fmla="*/ 345959 w 6006665"/>
                  <a:gd name="connsiteY533" fmla="*/ 1586180 h 3006470"/>
                  <a:gd name="connsiteX534" fmla="*/ 362087 w 6006665"/>
                  <a:gd name="connsiteY534" fmla="*/ 1595588 h 3006470"/>
                  <a:gd name="connsiteX535" fmla="*/ 365867 w 6006665"/>
                  <a:gd name="connsiteY535" fmla="*/ 1563455 h 3006470"/>
                  <a:gd name="connsiteX536" fmla="*/ 345415 w 6006665"/>
                  <a:gd name="connsiteY536" fmla="*/ 1527096 h 3006470"/>
                  <a:gd name="connsiteX537" fmla="*/ 365867 w 6006665"/>
                  <a:gd name="connsiteY537" fmla="*/ 1495281 h 3006470"/>
                  <a:gd name="connsiteX538" fmla="*/ 374560 w 6006665"/>
                  <a:gd name="connsiteY538" fmla="*/ 1500280 h 3006470"/>
                  <a:gd name="connsiteX539" fmla="*/ 377774 w 6006665"/>
                  <a:gd name="connsiteY539" fmla="*/ 1495281 h 3006470"/>
                  <a:gd name="connsiteX540" fmla="*/ 461933 w 6006665"/>
                  <a:gd name="connsiteY540" fmla="*/ 1543673 h 3006470"/>
                  <a:gd name="connsiteX541" fmla="*/ 484035 w 6006665"/>
                  <a:gd name="connsiteY541" fmla="*/ 1527096 h 3006470"/>
                  <a:gd name="connsiteX542" fmla="*/ 463583 w 6006665"/>
                  <a:gd name="connsiteY542" fmla="*/ 1461194 h 3006470"/>
                  <a:gd name="connsiteX543" fmla="*/ 549936 w 6006665"/>
                  <a:gd name="connsiteY543" fmla="*/ 1374841 h 3006470"/>
                  <a:gd name="connsiteX544" fmla="*/ 559742 w 6006665"/>
                  <a:gd name="connsiteY544" fmla="*/ 1376942 h 3006470"/>
                  <a:gd name="connsiteX545" fmla="*/ 561843 w 6006665"/>
                  <a:gd name="connsiteY545" fmla="*/ 1374841 h 3006470"/>
                  <a:gd name="connsiteX546" fmla="*/ 593658 w 6006665"/>
                  <a:gd name="connsiteY546" fmla="*/ 1381658 h 3006470"/>
                  <a:gd name="connsiteX547" fmla="*/ 620945 w 6006665"/>
                  <a:gd name="connsiteY547" fmla="*/ 1405535 h 3006470"/>
                  <a:gd name="connsiteX548" fmla="*/ 640835 w 6006665"/>
                  <a:gd name="connsiteY548" fmla="*/ 1349844 h 3006470"/>
                  <a:gd name="connsiteX549" fmla="*/ 609020 w 6006665"/>
                  <a:gd name="connsiteY549" fmla="*/ 1295305 h 3006470"/>
                  <a:gd name="connsiteX550" fmla="*/ 624928 w 6006665"/>
                  <a:gd name="connsiteY550" fmla="*/ 1236221 h 3006470"/>
                  <a:gd name="connsiteX551" fmla="*/ 597658 w 6006665"/>
                  <a:gd name="connsiteY551" fmla="*/ 1177136 h 3006470"/>
                  <a:gd name="connsiteX552" fmla="*/ 611562 w 6006665"/>
                  <a:gd name="connsiteY552" fmla="*/ 1181462 h 3006470"/>
                  <a:gd name="connsiteX553" fmla="*/ 609565 w 6006665"/>
                  <a:gd name="connsiteY553" fmla="*/ 1177136 h 3006470"/>
                  <a:gd name="connsiteX554" fmla="*/ 711826 w 6006665"/>
                  <a:gd name="connsiteY554" fmla="*/ 1208951 h 3006470"/>
                  <a:gd name="connsiteX555" fmla="*/ 732278 w 6006665"/>
                  <a:gd name="connsiteY555" fmla="*/ 1263490 h 3006470"/>
                  <a:gd name="connsiteX556" fmla="*/ 684556 w 6006665"/>
                  <a:gd name="connsiteY556" fmla="*/ 1274852 h 3006470"/>
                  <a:gd name="connsiteX557" fmla="*/ 684556 w 6006665"/>
                  <a:gd name="connsiteY557" fmla="*/ 1327119 h 3006470"/>
                  <a:gd name="connsiteX558" fmla="*/ 713309 w 6006665"/>
                  <a:gd name="connsiteY558" fmla="*/ 1355872 h 3006470"/>
                  <a:gd name="connsiteX559" fmla="*/ 763548 w 6006665"/>
                  <a:gd name="connsiteY559" fmla="*/ 1338481 h 3006470"/>
                  <a:gd name="connsiteX560" fmla="*/ 770365 w 6006665"/>
                  <a:gd name="connsiteY560" fmla="*/ 1279397 h 3006470"/>
                  <a:gd name="connsiteX561" fmla="*/ 845357 w 6006665"/>
                  <a:gd name="connsiteY561" fmla="*/ 1188761 h 3006470"/>
                  <a:gd name="connsiteX562" fmla="*/ 917728 w 6006665"/>
                  <a:gd name="connsiteY562" fmla="*/ 1145322 h 3006470"/>
                  <a:gd name="connsiteX563" fmla="*/ 918194 w 6006665"/>
                  <a:gd name="connsiteY563" fmla="*/ 1198147 h 3006470"/>
                  <a:gd name="connsiteX564" fmla="*/ 975937 w 6006665"/>
                  <a:gd name="connsiteY564" fmla="*/ 1115283 h 3006470"/>
                  <a:gd name="connsiteX565" fmla="*/ 1074397 w 6006665"/>
                  <a:gd name="connsiteY565" fmla="*/ 1141283 h 3006470"/>
                  <a:gd name="connsiteX566" fmla="*/ 979977 w 6006665"/>
                  <a:gd name="connsiteY566" fmla="*/ 1213496 h 3006470"/>
                  <a:gd name="connsiteX567" fmla="*/ 1012666 w 6006665"/>
                  <a:gd name="connsiteY567" fmla="*/ 1218657 h 3006470"/>
                  <a:gd name="connsiteX568" fmla="*/ 1038516 w 6006665"/>
                  <a:gd name="connsiteY568" fmla="*/ 1188499 h 3006470"/>
                  <a:gd name="connsiteX569" fmla="*/ 1050423 w 6006665"/>
                  <a:gd name="connsiteY569" fmla="*/ 1188499 h 3006470"/>
                  <a:gd name="connsiteX570" fmla="*/ 1108962 w 6006665"/>
                  <a:gd name="connsiteY570" fmla="*/ 1188499 h 3006470"/>
                  <a:gd name="connsiteX571" fmla="*/ 1161229 w 6006665"/>
                  <a:gd name="connsiteY571" fmla="*/ 1145322 h 3006470"/>
                  <a:gd name="connsiteX572" fmla="*/ 1165711 w 6006665"/>
                  <a:gd name="connsiteY572" fmla="*/ 1151456 h 3006470"/>
                  <a:gd name="connsiteX573" fmla="*/ 1160939 w 6006665"/>
                  <a:gd name="connsiteY573" fmla="*/ 1169715 h 3006470"/>
                  <a:gd name="connsiteX574" fmla="*/ 1210035 w 6006665"/>
                  <a:gd name="connsiteY574" fmla="*/ 1195815 h 3006470"/>
                  <a:gd name="connsiteX575" fmla="*/ 1247583 w 6006665"/>
                  <a:gd name="connsiteY575" fmla="*/ 1138505 h 3006470"/>
                  <a:gd name="connsiteX576" fmla="*/ 1211223 w 6006665"/>
                  <a:gd name="connsiteY576" fmla="*/ 1079421 h 3006470"/>
                  <a:gd name="connsiteX577" fmla="*/ 1227130 w 6006665"/>
                  <a:gd name="connsiteY577" fmla="*/ 1043061 h 3006470"/>
                  <a:gd name="connsiteX578" fmla="*/ 1237665 w 6006665"/>
                  <a:gd name="connsiteY578" fmla="*/ 1046199 h 3006470"/>
                  <a:gd name="connsiteX579" fmla="*/ 1251910 w 6006665"/>
                  <a:gd name="connsiteY579" fmla="*/ 1017311 h 3006470"/>
                  <a:gd name="connsiteX580" fmla="*/ 1345843 w 6006665"/>
                  <a:gd name="connsiteY580" fmla="*/ 1074876 h 3006470"/>
                  <a:gd name="connsiteX581" fmla="*/ 1400382 w 6006665"/>
                  <a:gd name="connsiteY581" fmla="*/ 1106690 h 3006470"/>
                  <a:gd name="connsiteX582" fmla="*/ 1519756 w 6006665"/>
                  <a:gd name="connsiteY582" fmla="*/ 1213274 h 3006470"/>
                  <a:gd name="connsiteX583" fmla="*/ 1543003 w 6006665"/>
                  <a:gd name="connsiteY583" fmla="*/ 1172592 h 3006470"/>
                  <a:gd name="connsiteX584" fmla="*/ 1506643 w 6006665"/>
                  <a:gd name="connsiteY584" fmla="*/ 1118052 h 3006470"/>
                  <a:gd name="connsiteX585" fmla="*/ 1506643 w 6006665"/>
                  <a:gd name="connsiteY585" fmla="*/ 1095328 h 3006470"/>
                  <a:gd name="connsiteX586" fmla="*/ 1463467 w 6006665"/>
                  <a:gd name="connsiteY586" fmla="*/ 1086238 h 3006470"/>
                  <a:gd name="connsiteX587" fmla="*/ 1472556 w 6006665"/>
                  <a:gd name="connsiteY587" fmla="*/ 1036244 h 3006470"/>
                  <a:gd name="connsiteX588" fmla="*/ 1452104 w 6006665"/>
                  <a:gd name="connsiteY588" fmla="*/ 949890 h 3006470"/>
                  <a:gd name="connsiteX589" fmla="*/ 1439230 w 6006665"/>
                  <a:gd name="connsiteY589" fmla="*/ 900656 h 3006470"/>
                  <a:gd name="connsiteX590" fmla="*/ 1496803 w 6006665"/>
                  <a:gd name="connsiteY590" fmla="*/ 806980 h 3006470"/>
                  <a:gd name="connsiteX591" fmla="*/ 1543003 w 6006665"/>
                  <a:gd name="connsiteY591" fmla="*/ 697647 h 3006470"/>
                  <a:gd name="connsiteX592" fmla="*/ 1570272 w 6006665"/>
                  <a:gd name="connsiteY592" fmla="*/ 677194 h 3006470"/>
                  <a:gd name="connsiteX593" fmla="*/ 1578688 w 6006665"/>
                  <a:gd name="connsiteY593" fmla="*/ 679813 h 3006470"/>
                  <a:gd name="connsiteX594" fmla="*/ 1620802 w 6006665"/>
                  <a:gd name="connsiteY594" fmla="*/ 660028 h 3006470"/>
                  <a:gd name="connsiteX595" fmla="*/ 1684440 w 6006665"/>
                  <a:gd name="connsiteY595" fmla="*/ 709009 h 3006470"/>
                  <a:gd name="connsiteX596" fmla="*/ 1688985 w 6006665"/>
                  <a:gd name="connsiteY596" fmla="*/ 779455 h 3006470"/>
                  <a:gd name="connsiteX597" fmla="*/ 1652625 w 6006665"/>
                  <a:gd name="connsiteY597" fmla="*/ 870354 h 3006470"/>
                  <a:gd name="connsiteX598" fmla="*/ 1679895 w 6006665"/>
                  <a:gd name="connsiteY598" fmla="*/ 908986 h 3006470"/>
                  <a:gd name="connsiteX599" fmla="*/ 1688985 w 6006665"/>
                  <a:gd name="connsiteY599" fmla="*/ 983977 h 3006470"/>
                  <a:gd name="connsiteX600" fmla="*/ 1679895 w 6006665"/>
                  <a:gd name="connsiteY600" fmla="*/ 1129415 h 3006470"/>
                  <a:gd name="connsiteX601" fmla="*/ 1723072 w 6006665"/>
                  <a:gd name="connsiteY601" fmla="*/ 1193044 h 3006470"/>
                  <a:gd name="connsiteX602" fmla="*/ 1704892 w 6006665"/>
                  <a:gd name="connsiteY602" fmla="*/ 1256673 h 3006470"/>
                  <a:gd name="connsiteX603" fmla="*/ 1636718 w 6006665"/>
                  <a:gd name="connsiteY603" fmla="*/ 1393021 h 3006470"/>
                  <a:gd name="connsiteX604" fmla="*/ 1662494 w 6006665"/>
                  <a:gd name="connsiteY604" fmla="*/ 1399465 h 3006470"/>
                  <a:gd name="connsiteX605" fmla="*/ 1677078 w 6006665"/>
                  <a:gd name="connsiteY605" fmla="*/ 1370296 h 3006470"/>
                  <a:gd name="connsiteX606" fmla="*/ 1720255 w 6006665"/>
                  <a:gd name="connsiteY606" fmla="*/ 1349844 h 3006470"/>
                  <a:gd name="connsiteX607" fmla="*/ 1731617 w 6006665"/>
                  <a:gd name="connsiteY607" fmla="*/ 1299850 h 3006470"/>
                  <a:gd name="connsiteX608" fmla="*/ 1758887 w 6006665"/>
                  <a:gd name="connsiteY608" fmla="*/ 1256673 h 3006470"/>
                  <a:gd name="connsiteX609" fmla="*/ 1760555 w 6006665"/>
                  <a:gd name="connsiteY609" fmla="*/ 1191490 h 3006470"/>
                  <a:gd name="connsiteX610" fmla="*/ 1758886 w 6006665"/>
                  <a:gd name="connsiteY610" fmla="*/ 1085173 h 3006470"/>
                  <a:gd name="connsiteX611" fmla="*/ 1923055 w 6006665"/>
                  <a:gd name="connsiteY611" fmla="*/ 1122597 h 3006470"/>
                  <a:gd name="connsiteX612" fmla="*/ 1887300 w 6006665"/>
                  <a:gd name="connsiteY612" fmla="*/ 1070329 h 3006470"/>
                  <a:gd name="connsiteX613" fmla="*/ 1785604 w 6006665"/>
                  <a:gd name="connsiteY613" fmla="*/ 1036860 h 3006470"/>
                  <a:gd name="connsiteX614" fmla="*/ 1736162 w 6006665"/>
                  <a:gd name="connsiteY614" fmla="*/ 961252 h 3006470"/>
                  <a:gd name="connsiteX615" fmla="*/ 1688440 w 6006665"/>
                  <a:gd name="connsiteY615" fmla="*/ 865809 h 3006470"/>
                  <a:gd name="connsiteX616" fmla="*/ 1752069 w 6006665"/>
                  <a:gd name="connsiteY616" fmla="*/ 788545 h 3006470"/>
                  <a:gd name="connsiteX617" fmla="*/ 1747524 w 6006665"/>
                  <a:gd name="connsiteY617" fmla="*/ 704464 h 3006470"/>
                  <a:gd name="connsiteX618" fmla="*/ 1763431 w 6006665"/>
                  <a:gd name="connsiteY618" fmla="*/ 697647 h 3006470"/>
                  <a:gd name="connsiteX619" fmla="*/ 1764877 w 6006665"/>
                  <a:gd name="connsiteY619" fmla="*/ 702130 h 3006470"/>
                  <a:gd name="connsiteX620" fmla="*/ 1775339 w 6006665"/>
                  <a:gd name="connsiteY620" fmla="*/ 697647 h 3006470"/>
                  <a:gd name="connsiteX621" fmla="*/ 1798063 w 6006665"/>
                  <a:gd name="connsiteY621" fmla="*/ 768093 h 3006470"/>
                  <a:gd name="connsiteX622" fmla="*/ 1791454 w 6006665"/>
                  <a:gd name="connsiteY622" fmla="*/ 815304 h 3006470"/>
                  <a:gd name="connsiteX623" fmla="*/ 1854330 w 6006665"/>
                  <a:gd name="connsiteY623" fmla="*/ 772638 h 3006470"/>
                  <a:gd name="connsiteX624" fmla="*/ 1931594 w 6006665"/>
                  <a:gd name="connsiteY624" fmla="*/ 763548 h 3006470"/>
                  <a:gd name="connsiteX625" fmla="*/ 1932772 w 6006665"/>
                  <a:gd name="connsiteY625" fmla="*/ 764810 h 3006470"/>
                  <a:gd name="connsiteX626" fmla="*/ 1949600 w 6006665"/>
                  <a:gd name="connsiteY626" fmla="*/ 800138 h 3006470"/>
                  <a:gd name="connsiteX627" fmla="*/ 2061788 w 6006665"/>
                  <a:gd name="connsiteY627" fmla="*/ 891155 h 3006470"/>
                  <a:gd name="connsiteX628" fmla="*/ 1987802 w 6006665"/>
                  <a:gd name="connsiteY628" fmla="*/ 736278 h 3006470"/>
                  <a:gd name="connsiteX629" fmla="*/ 1963408 w 6006665"/>
                  <a:gd name="connsiteY629" fmla="*/ 595386 h 3006470"/>
                  <a:gd name="connsiteX630" fmla="*/ 2027037 w 6006665"/>
                  <a:gd name="connsiteY630" fmla="*/ 574934 h 3006470"/>
                  <a:gd name="connsiteX631" fmla="*/ 2037269 w 6006665"/>
                  <a:gd name="connsiteY631" fmla="*/ 575472 h 3006470"/>
                  <a:gd name="connsiteX632" fmla="*/ 2038944 w 6006665"/>
                  <a:gd name="connsiteY632" fmla="*/ 574934 h 3006470"/>
                  <a:gd name="connsiteX633" fmla="*/ 2115414 w 6006665"/>
                  <a:gd name="connsiteY633" fmla="*/ 578958 h 3006470"/>
                  <a:gd name="connsiteX634" fmla="*/ 2167179 w 6006665"/>
                  <a:gd name="connsiteY634" fmla="*/ 554733 h 3006470"/>
                  <a:gd name="connsiteX635" fmla="*/ 2146473 w 6006665"/>
                  <a:gd name="connsiteY635" fmla="*/ 488832 h 3006470"/>
                  <a:gd name="connsiteX636" fmla="*/ 2169957 w 6006665"/>
                  <a:gd name="connsiteY636" fmla="*/ 449431 h 3006470"/>
                  <a:gd name="connsiteX637" fmla="*/ 2264632 w 6006665"/>
                  <a:gd name="connsiteY637" fmla="*/ 393389 h 3006470"/>
                  <a:gd name="connsiteX638" fmla="*/ 2317913 w 6006665"/>
                  <a:gd name="connsiteY638" fmla="*/ 322690 h 3006470"/>
                  <a:gd name="connsiteX639" fmla="*/ 2385841 w 6006665"/>
                  <a:gd name="connsiteY639" fmla="*/ 343134 h 3006470"/>
                  <a:gd name="connsiteX640" fmla="*/ 2429263 w 6006665"/>
                  <a:gd name="connsiteY640" fmla="*/ 263606 h 3006470"/>
                  <a:gd name="connsiteX641" fmla="*/ 2526979 w 6006665"/>
                  <a:gd name="connsiteY641" fmla="*/ 252244 h 3006470"/>
                  <a:gd name="connsiteX642" fmla="*/ 2528058 w 6006665"/>
                  <a:gd name="connsiteY642" fmla="*/ 253503 h 3006470"/>
                  <a:gd name="connsiteX643" fmla="*/ 2538886 w 6006665"/>
                  <a:gd name="connsiteY643" fmla="*/ 252244 h 3006470"/>
                  <a:gd name="connsiteX644" fmla="*/ 2560820 w 6006665"/>
                  <a:gd name="connsiteY644" fmla="*/ 277833 h 3006470"/>
                  <a:gd name="connsiteX645" fmla="*/ 2640602 w 6006665"/>
                  <a:gd name="connsiteY645" fmla="*/ 202249 h 3006470"/>
                  <a:gd name="connsiteX646" fmla="*/ 2652509 w 6006665"/>
                  <a:gd name="connsiteY646" fmla="*/ 202249 h 3006470"/>
                  <a:gd name="connsiteX647" fmla="*/ 2704231 w 6006665"/>
                  <a:gd name="connsiteY647" fmla="*/ 202249 h 3006470"/>
                  <a:gd name="connsiteX648" fmla="*/ 2715593 w 6006665"/>
                  <a:gd name="connsiteY64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5968033 w 6006665"/>
                  <a:gd name="connsiteY103" fmla="*/ 1456650 h 3006470"/>
                  <a:gd name="connsiteX104" fmla="*/ 5908949 w 6006665"/>
                  <a:gd name="connsiteY104" fmla="*/ 1468012 h 3006470"/>
                  <a:gd name="connsiteX105" fmla="*/ 5908949 w 6006665"/>
                  <a:gd name="connsiteY105" fmla="*/ 1554366 h 3006470"/>
                  <a:gd name="connsiteX106" fmla="*/ 5893042 w 6006665"/>
                  <a:gd name="connsiteY106" fmla="*/ 1570273 h 3006470"/>
                  <a:gd name="connsiteX107" fmla="*/ 5881135 w 6006665"/>
                  <a:gd name="connsiteY107" fmla="*/ 1570273 h 3006470"/>
                  <a:gd name="connsiteX108" fmla="*/ 5861227 w 6006665"/>
                  <a:gd name="connsiteY108" fmla="*/ 1570273 h 3006470"/>
                  <a:gd name="connsiteX109" fmla="*/ 5849321 w 6006665"/>
                  <a:gd name="connsiteY109" fmla="*/ 1570273 h 3006470"/>
                  <a:gd name="connsiteX110" fmla="*/ 5817506 w 6006665"/>
                  <a:gd name="connsiteY110" fmla="*/ 1536186 h 3006470"/>
                  <a:gd name="connsiteX111" fmla="*/ 5767511 w 6006665"/>
                  <a:gd name="connsiteY111" fmla="*/ 1511189 h 3006470"/>
                  <a:gd name="connsiteX112" fmla="*/ 5762967 w 6006665"/>
                  <a:gd name="connsiteY112" fmla="*/ 1477102 h 3006470"/>
                  <a:gd name="connsiteX113" fmla="*/ 5729132 w 6006665"/>
                  <a:gd name="connsiteY113" fmla="*/ 1463170 h 3006470"/>
                  <a:gd name="connsiteX114" fmla="*/ 5695337 w 6006665"/>
                  <a:gd name="connsiteY114" fmla="*/ 1472557 h 3006470"/>
                  <a:gd name="connsiteX115" fmla="*/ 5693366 w 6006665"/>
                  <a:gd name="connsiteY115" fmla="*/ 1469797 h 3006470"/>
                  <a:gd name="connsiteX116" fmla="*/ 5683431 w 6006665"/>
                  <a:gd name="connsiteY116" fmla="*/ 1472557 h 3006470"/>
                  <a:gd name="connsiteX117" fmla="*/ 5660706 w 6006665"/>
                  <a:gd name="connsiteY117" fmla="*/ 1440742 h 3006470"/>
                  <a:gd name="connsiteX118" fmla="*/ 5669644 w 6006665"/>
                  <a:gd name="connsiteY118" fmla="*/ 1415717 h 3006470"/>
                  <a:gd name="connsiteX119" fmla="*/ 5640799 w 6006665"/>
                  <a:gd name="connsiteY119" fmla="*/ 1429380 h 3006470"/>
                  <a:gd name="connsiteX120" fmla="*/ 5656705 w 6006665"/>
                  <a:gd name="connsiteY120" fmla="*/ 1472557 h 3006470"/>
                  <a:gd name="connsiteX121" fmla="*/ 5633981 w 6006665"/>
                  <a:gd name="connsiteY121" fmla="*/ 1511189 h 3006470"/>
                  <a:gd name="connsiteX122" fmla="*/ 5586259 w 6006665"/>
                  <a:gd name="connsiteY122" fmla="*/ 1547548 h 3006470"/>
                  <a:gd name="connsiteX123" fmla="*/ 5575676 w 6006665"/>
                  <a:gd name="connsiteY123" fmla="*/ 1546540 h 3006470"/>
                  <a:gd name="connsiteX124" fmla="*/ 5574353 w 6006665"/>
                  <a:gd name="connsiteY124" fmla="*/ 1547548 h 3006470"/>
                  <a:gd name="connsiteX125" fmla="*/ 5539436 w 6006665"/>
                  <a:gd name="connsiteY125" fmla="*/ 1544223 h 3006470"/>
                  <a:gd name="connsiteX126" fmla="*/ 5570352 w 6006665"/>
                  <a:gd name="connsiteY126" fmla="*/ 1586180 h 3006470"/>
                  <a:gd name="connsiteX127" fmla="*/ 5566596 w 6006665"/>
                  <a:gd name="connsiteY127" fmla="*/ 1622304 h 3006470"/>
                  <a:gd name="connsiteX128" fmla="*/ 5593077 w 6006665"/>
                  <a:gd name="connsiteY128" fmla="*/ 1649809 h 3006470"/>
                  <a:gd name="connsiteX129" fmla="*/ 5608984 w 6006665"/>
                  <a:gd name="connsiteY129" fmla="*/ 1677079 h 3006470"/>
                  <a:gd name="connsiteX130" fmla="*/ 5613529 w 6006665"/>
                  <a:gd name="connsiteY130" fmla="*/ 1708893 h 3006470"/>
                  <a:gd name="connsiteX131" fmla="*/ 5608984 w 6006665"/>
                  <a:gd name="connsiteY131" fmla="*/ 1731618 h 3006470"/>
                  <a:gd name="connsiteX132" fmla="*/ 5597799 w 6006665"/>
                  <a:gd name="connsiteY132" fmla="*/ 1728009 h 3006470"/>
                  <a:gd name="connsiteX133" fmla="*/ 5597077 w 6006665"/>
                  <a:gd name="connsiteY133" fmla="*/ 1731618 h 3006470"/>
                  <a:gd name="connsiteX134" fmla="*/ 5515976 w 6006665"/>
                  <a:gd name="connsiteY134" fmla="*/ 1693062 h 3006470"/>
                  <a:gd name="connsiteX135" fmla="*/ 5486067 w 6006665"/>
                  <a:gd name="connsiteY135" fmla="*/ 1746304 h 3006470"/>
                  <a:gd name="connsiteX136" fmla="*/ 5436277 w 6006665"/>
                  <a:gd name="connsiteY136" fmla="*/ 1767977 h 3006470"/>
                  <a:gd name="connsiteX137" fmla="*/ 5397645 w 6006665"/>
                  <a:gd name="connsiteY137" fmla="*/ 1779340 h 3006470"/>
                  <a:gd name="connsiteX138" fmla="*/ 5388024 w 6006665"/>
                  <a:gd name="connsiteY138" fmla="*/ 1835433 h 3006470"/>
                  <a:gd name="connsiteX139" fmla="*/ 5351475 w 6006665"/>
                  <a:gd name="connsiteY139" fmla="*/ 1876568 h 3006470"/>
                  <a:gd name="connsiteX140" fmla="*/ 5290839 w 6006665"/>
                  <a:gd name="connsiteY140" fmla="*/ 1881600 h 3006470"/>
                  <a:gd name="connsiteX141" fmla="*/ 5274932 w 6006665"/>
                  <a:gd name="connsiteY141" fmla="*/ 1913415 h 3006470"/>
                  <a:gd name="connsiteX142" fmla="*/ 5267238 w 6006665"/>
                  <a:gd name="connsiteY142" fmla="*/ 1904988 h 3006470"/>
                  <a:gd name="connsiteX143" fmla="*/ 5263025 w 6006665"/>
                  <a:gd name="connsiteY143" fmla="*/ 1913415 h 3006470"/>
                  <a:gd name="connsiteX144" fmla="*/ 5219538 w 6006665"/>
                  <a:gd name="connsiteY144" fmla="*/ 1865787 h 3006470"/>
                  <a:gd name="connsiteX145" fmla="*/ 5174112 w 6006665"/>
                  <a:gd name="connsiteY145" fmla="*/ 1877028 h 3006470"/>
                  <a:gd name="connsiteX146" fmla="*/ 5129494 w 6006665"/>
                  <a:gd name="connsiteY146" fmla="*/ 1920232 h 3006470"/>
                  <a:gd name="connsiteX147" fmla="*/ 5126389 w 6006665"/>
                  <a:gd name="connsiteY147" fmla="*/ 1914910 h 3006470"/>
                  <a:gd name="connsiteX148" fmla="*/ 5154177 w 6006665"/>
                  <a:gd name="connsiteY148" fmla="*/ 1920232 h 3006470"/>
                  <a:gd name="connsiteX149" fmla="*/ 5105544 w 6006665"/>
                  <a:gd name="connsiteY149" fmla="*/ 1899586 h 3006470"/>
                  <a:gd name="connsiteX150" fmla="*/ 5074955 w 6006665"/>
                  <a:gd name="connsiteY150" fmla="*/ 1924777 h 3006470"/>
                  <a:gd name="connsiteX151" fmla="*/ 5065718 w 6006665"/>
                  <a:gd name="connsiteY151" fmla="*/ 1922578 h 3006470"/>
                  <a:gd name="connsiteX152" fmla="*/ 5063048 w 6006665"/>
                  <a:gd name="connsiteY152" fmla="*/ 1924777 h 3006470"/>
                  <a:gd name="connsiteX153" fmla="*/ 5026594 w 6006665"/>
                  <a:gd name="connsiteY153" fmla="*/ 1916098 h 3006470"/>
                  <a:gd name="connsiteX154" fmla="*/ 5015871 w 6006665"/>
                  <a:gd name="connsiteY154" fmla="*/ 1961137 h 3006470"/>
                  <a:gd name="connsiteX155" fmla="*/ 5022591 w 6006665"/>
                  <a:gd name="connsiteY155" fmla="*/ 1989925 h 3006470"/>
                  <a:gd name="connsiteX156" fmla="*/ 5011557 w 6006665"/>
                  <a:gd name="connsiteY156" fmla="*/ 2020939 h 3006470"/>
                  <a:gd name="connsiteX157" fmla="*/ 4974967 w 6006665"/>
                  <a:gd name="connsiteY157" fmla="*/ 2058853 h 3006470"/>
                  <a:gd name="connsiteX158" fmla="*/ 5015871 w 6006665"/>
                  <a:gd name="connsiteY158" fmla="*/ 2074760 h 3006470"/>
                  <a:gd name="connsiteX159" fmla="*/ 4995851 w 6006665"/>
                  <a:gd name="connsiteY159" fmla="*/ 2123620 h 3006470"/>
                  <a:gd name="connsiteX160" fmla="*/ 5011326 w 6006665"/>
                  <a:gd name="connsiteY160" fmla="*/ 2172476 h 3006470"/>
                  <a:gd name="connsiteX161" fmla="*/ 4999419 w 6006665"/>
                  <a:gd name="connsiteY161" fmla="*/ 2172476 h 3006470"/>
                  <a:gd name="connsiteX162" fmla="*/ 4974967 w 6006665"/>
                  <a:gd name="connsiteY162" fmla="*/ 2172476 h 3006470"/>
                  <a:gd name="connsiteX163" fmla="*/ 4963605 w 6006665"/>
                  <a:gd name="connsiteY163" fmla="*/ 2224742 h 3006470"/>
                  <a:gd name="connsiteX164" fmla="*/ 4974967 w 6006665"/>
                  <a:gd name="connsiteY164" fmla="*/ 2252012 h 3006470"/>
                  <a:gd name="connsiteX165" fmla="*/ 4936431 w 6006665"/>
                  <a:gd name="connsiteY165" fmla="*/ 2257317 h 3006470"/>
                  <a:gd name="connsiteX166" fmla="*/ 4909065 w 6006665"/>
                  <a:gd name="connsiteY166" fmla="*/ 2286099 h 3006470"/>
                  <a:gd name="connsiteX167" fmla="*/ 4888894 w 6006665"/>
                  <a:gd name="connsiteY167" fmla="*/ 2325649 h 3006470"/>
                  <a:gd name="connsiteX168" fmla="*/ 4897703 w 6006665"/>
                  <a:gd name="connsiteY168" fmla="*/ 2354273 h 3006470"/>
                  <a:gd name="connsiteX169" fmla="*/ 4871068 w 6006665"/>
                  <a:gd name="connsiteY169" fmla="*/ 2349418 h 3006470"/>
                  <a:gd name="connsiteX170" fmla="*/ 4845437 w 6006665"/>
                  <a:gd name="connsiteY170" fmla="*/ 2370180 h 3006470"/>
                  <a:gd name="connsiteX171" fmla="*/ 4832445 w 6006665"/>
                  <a:gd name="connsiteY171" fmla="*/ 2399924 h 3006470"/>
                  <a:gd name="connsiteX172" fmla="*/ 4834074 w 6006665"/>
                  <a:gd name="connsiteY172" fmla="*/ 2429264 h 3006470"/>
                  <a:gd name="connsiteX173" fmla="*/ 4799765 w 6006665"/>
                  <a:gd name="connsiteY173" fmla="*/ 2441518 h 3006470"/>
                  <a:gd name="connsiteX174" fmla="*/ 4779535 w 6006665"/>
                  <a:gd name="connsiteY174" fmla="*/ 2488348 h 3006470"/>
                  <a:gd name="connsiteX175" fmla="*/ 4777225 w 6006665"/>
                  <a:gd name="connsiteY175" fmla="*/ 2477952 h 3006470"/>
                  <a:gd name="connsiteX176" fmla="*/ 4767628 w 6006665"/>
                  <a:gd name="connsiteY176" fmla="*/ 2488348 h 3006470"/>
                  <a:gd name="connsiteX177" fmla="*/ 4758538 w 6006665"/>
                  <a:gd name="connsiteY177" fmla="*/ 2447444 h 3006470"/>
                  <a:gd name="connsiteX178" fmla="*/ 4722519 w 6006665"/>
                  <a:gd name="connsiteY178" fmla="*/ 2405867 h 3006470"/>
                  <a:gd name="connsiteX179" fmla="*/ 4699942 w 6006665"/>
                  <a:gd name="connsiteY179" fmla="*/ 2348893 h 3006470"/>
                  <a:gd name="connsiteX180" fmla="*/ 4695779 w 6006665"/>
                  <a:gd name="connsiteY180" fmla="*/ 2287026 h 3006470"/>
                  <a:gd name="connsiteX181" fmla="*/ 4715361 w 6006665"/>
                  <a:gd name="connsiteY181" fmla="*/ 2220198 h 3006470"/>
                  <a:gd name="connsiteX182" fmla="*/ 4767709 w 6006665"/>
                  <a:gd name="connsiteY182" fmla="*/ 2171157 h 3006470"/>
                  <a:gd name="connsiteX183" fmla="*/ 4735813 w 6006665"/>
                  <a:gd name="connsiteY183" fmla="*/ 2129299 h 3006470"/>
                  <a:gd name="connsiteX184" fmla="*/ 4767628 w 6006665"/>
                  <a:gd name="connsiteY184" fmla="*/ 2086122 h 3006470"/>
                  <a:gd name="connsiteX185" fmla="*/ 4767628 w 6006665"/>
                  <a:gd name="connsiteY185" fmla="*/ 2058853 h 3006470"/>
                  <a:gd name="connsiteX186" fmla="*/ 4826712 w 6006665"/>
                  <a:gd name="connsiteY186" fmla="*/ 2042945 h 3006470"/>
                  <a:gd name="connsiteX187" fmla="*/ 4892613 w 6006665"/>
                  <a:gd name="connsiteY187" fmla="*/ 1952047 h 3006470"/>
                  <a:gd name="connsiteX188" fmla="*/ 4956243 w 6006665"/>
                  <a:gd name="connsiteY188" fmla="*/ 1877056 h 3006470"/>
                  <a:gd name="connsiteX189" fmla="*/ 5022143 w 6006665"/>
                  <a:gd name="connsiteY189" fmla="*/ 1817971 h 3006470"/>
                  <a:gd name="connsiteX190" fmla="*/ 5037446 w 6006665"/>
                  <a:gd name="connsiteY190" fmla="*/ 1743333 h 3006470"/>
                  <a:gd name="connsiteX191" fmla="*/ 5064184 w 6006665"/>
                  <a:gd name="connsiteY191" fmla="*/ 1731449 h 3006470"/>
                  <a:gd name="connsiteX192" fmla="*/ 5046694 w 6006665"/>
                  <a:gd name="connsiteY192" fmla="*/ 1710844 h 3006470"/>
                  <a:gd name="connsiteX193" fmla="*/ 5015871 w 6006665"/>
                  <a:gd name="connsiteY193" fmla="*/ 1715711 h 3006470"/>
                  <a:gd name="connsiteX194" fmla="*/ 4995419 w 6006665"/>
                  <a:gd name="connsiteY194" fmla="*/ 1779340 h 3006470"/>
                  <a:gd name="connsiteX195" fmla="*/ 4904521 w 6006665"/>
                  <a:gd name="connsiteY195" fmla="*/ 1865693 h 3006470"/>
                  <a:gd name="connsiteX196" fmla="*/ 4901708 w 6006665"/>
                  <a:gd name="connsiteY196" fmla="*/ 1857053 h 3006470"/>
                  <a:gd name="connsiteX197" fmla="*/ 4892613 w 6006665"/>
                  <a:gd name="connsiteY197" fmla="*/ 1865693 h 3006470"/>
                  <a:gd name="connsiteX198" fmla="*/ 4871068 w 6006665"/>
                  <a:gd name="connsiteY198" fmla="*/ 1850290 h 3006470"/>
                  <a:gd name="connsiteX199" fmla="*/ 4885925 w 6006665"/>
                  <a:gd name="connsiteY199" fmla="*/ 1808695 h 3006470"/>
                  <a:gd name="connsiteX200" fmla="*/ 4861835 w 6006665"/>
                  <a:gd name="connsiteY200" fmla="*/ 1771159 h 3006470"/>
                  <a:gd name="connsiteX201" fmla="*/ 4814619 w 6006665"/>
                  <a:gd name="connsiteY201" fmla="*/ 1767101 h 3006470"/>
                  <a:gd name="connsiteX202" fmla="*/ 4779535 w 6006665"/>
                  <a:gd name="connsiteY202" fmla="*/ 1795247 h 3006470"/>
                  <a:gd name="connsiteX203" fmla="*/ 4764113 w 6006665"/>
                  <a:gd name="connsiteY203" fmla="*/ 1832464 h 3006470"/>
                  <a:gd name="connsiteX204" fmla="*/ 4725490 w 6006665"/>
                  <a:gd name="connsiteY204" fmla="*/ 1850290 h 3006470"/>
                  <a:gd name="connsiteX205" fmla="*/ 4689838 w 6006665"/>
                  <a:gd name="connsiteY205" fmla="*/ 1882970 h 3006470"/>
                  <a:gd name="connsiteX206" fmla="*/ 4684091 w 6006665"/>
                  <a:gd name="connsiteY206" fmla="*/ 1920232 h 3006470"/>
                  <a:gd name="connsiteX207" fmla="*/ 4715906 w 6006665"/>
                  <a:gd name="connsiteY207" fmla="*/ 1967954 h 3006470"/>
                  <a:gd name="connsiteX208" fmla="*/ 4680924 w 6006665"/>
                  <a:gd name="connsiteY208" fmla="*/ 1983985 h 3006470"/>
                  <a:gd name="connsiteX209" fmla="*/ 4633398 w 6006665"/>
                  <a:gd name="connsiteY209" fmla="*/ 1971978 h 3006470"/>
                  <a:gd name="connsiteX210" fmla="*/ 4600707 w 6006665"/>
                  <a:gd name="connsiteY210" fmla="*/ 1989925 h 3006470"/>
                  <a:gd name="connsiteX211" fmla="*/ 4577285 w 6006665"/>
                  <a:gd name="connsiteY211" fmla="*/ 1988406 h 3006470"/>
                  <a:gd name="connsiteX212" fmla="*/ 4577373 w 6006665"/>
                  <a:gd name="connsiteY212" fmla="*/ 1987484 h 3006470"/>
                  <a:gd name="connsiteX213" fmla="*/ 4565379 w 6006665"/>
                  <a:gd name="connsiteY213" fmla="*/ 1988406 h 3006470"/>
                  <a:gd name="connsiteX214" fmla="*/ 4569923 w 6006665"/>
                  <a:gd name="connsiteY214" fmla="*/ 1940685 h 3006470"/>
                  <a:gd name="connsiteX215" fmla="*/ 4520081 w 6006665"/>
                  <a:gd name="connsiteY215" fmla="*/ 1931099 h 3006470"/>
                  <a:gd name="connsiteX216" fmla="*/ 4475025 w 6006665"/>
                  <a:gd name="connsiteY216" fmla="*/ 1961137 h 3006470"/>
                  <a:gd name="connsiteX217" fmla="*/ 4464394 w 6006665"/>
                  <a:gd name="connsiteY217" fmla="*/ 1960286 h 3006470"/>
                  <a:gd name="connsiteX218" fmla="*/ 4463118 w 6006665"/>
                  <a:gd name="connsiteY218" fmla="*/ 1961137 h 3006470"/>
                  <a:gd name="connsiteX219" fmla="*/ 4422448 w 6006665"/>
                  <a:gd name="connsiteY219" fmla="*/ 1927536 h 3006470"/>
                  <a:gd name="connsiteX220" fmla="*/ 4350624 w 6006665"/>
                  <a:gd name="connsiteY220" fmla="*/ 1917022 h 3006470"/>
                  <a:gd name="connsiteX221" fmla="*/ 4306579 w 6006665"/>
                  <a:gd name="connsiteY221" fmla="*/ 1945362 h 3006470"/>
                  <a:gd name="connsiteX222" fmla="*/ 4282811 w 6006665"/>
                  <a:gd name="connsiteY222" fmla="*/ 1972100 h 3006470"/>
                  <a:gd name="connsiteX223" fmla="*/ 4237290 w 6006665"/>
                  <a:gd name="connsiteY223" fmla="*/ 1993297 h 3006470"/>
                  <a:gd name="connsiteX224" fmla="*/ 4211507 w 6006665"/>
                  <a:gd name="connsiteY224" fmla="*/ 2046374 h 3006470"/>
                  <a:gd name="connsiteX225" fmla="*/ 4161046 w 6006665"/>
                  <a:gd name="connsiteY225" fmla="*/ 2105661 h 3006470"/>
                  <a:gd name="connsiteX226" fmla="*/ 4077810 w 6006665"/>
                  <a:gd name="connsiteY226" fmla="*/ 2144418 h 3006470"/>
                  <a:gd name="connsiteX227" fmla="*/ 4039187 w 6006665"/>
                  <a:gd name="connsiteY227" fmla="*/ 2203838 h 3006470"/>
                  <a:gd name="connsiteX228" fmla="*/ 3993086 w 6006665"/>
                  <a:gd name="connsiteY228" fmla="*/ 2224750 h 3006470"/>
                  <a:gd name="connsiteX229" fmla="*/ 3993215 w 6006665"/>
                  <a:gd name="connsiteY229" fmla="*/ 2264821 h 3006470"/>
                  <a:gd name="connsiteX230" fmla="*/ 4038712 w 6006665"/>
                  <a:gd name="connsiteY230" fmla="*/ 2267919 h 3006470"/>
                  <a:gd name="connsiteX231" fmla="*/ 4059164 w 6006665"/>
                  <a:gd name="connsiteY231" fmla="*/ 2311096 h 3006470"/>
                  <a:gd name="connsiteX232" fmla="*/ 4087782 w 6006665"/>
                  <a:gd name="connsiteY232" fmla="*/ 2319513 h 3006470"/>
                  <a:gd name="connsiteX233" fmla="*/ 4106341 w 6006665"/>
                  <a:gd name="connsiteY233" fmla="*/ 2290644 h 3006470"/>
                  <a:gd name="connsiteX234" fmla="*/ 4117411 w 6006665"/>
                  <a:gd name="connsiteY234" fmla="*/ 2291946 h 3006470"/>
                  <a:gd name="connsiteX235" fmla="*/ 4118248 w 6006665"/>
                  <a:gd name="connsiteY235" fmla="*/ 2290644 h 3006470"/>
                  <a:gd name="connsiteX236" fmla="*/ 4156880 w 6006665"/>
                  <a:gd name="connsiteY236" fmla="*/ 2295189 h 3006470"/>
                  <a:gd name="connsiteX237" fmla="*/ 4211419 w 6006665"/>
                  <a:gd name="connsiteY237" fmla="*/ 2365635 h 3006470"/>
                  <a:gd name="connsiteX238" fmla="*/ 4215964 w 6006665"/>
                  <a:gd name="connsiteY238" fmla="*/ 2413357 h 3006470"/>
                  <a:gd name="connsiteX239" fmla="*/ 4184149 w 6006665"/>
                  <a:gd name="connsiteY239" fmla="*/ 2472441 h 3006470"/>
                  <a:gd name="connsiteX240" fmla="*/ 4220019 w 6006665"/>
                  <a:gd name="connsiteY240" fmla="*/ 2567281 h 3006470"/>
                  <a:gd name="connsiteX241" fmla="*/ 4161425 w 6006665"/>
                  <a:gd name="connsiteY241" fmla="*/ 2629241 h 3006470"/>
                  <a:gd name="connsiteX242" fmla="*/ 4133552 w 6006665"/>
                  <a:gd name="connsiteY242" fmla="*/ 2708778 h 3006470"/>
                  <a:gd name="connsiteX243" fmla="*/ 4097796 w 6006665"/>
                  <a:gd name="connsiteY243" fmla="*/ 2747409 h 3006470"/>
                  <a:gd name="connsiteX244" fmla="*/ 4043257 w 6006665"/>
                  <a:gd name="connsiteY244" fmla="*/ 2806493 h 3006470"/>
                  <a:gd name="connsiteX245" fmla="*/ 3995535 w 6006665"/>
                  <a:gd name="connsiteY245" fmla="*/ 2865577 h 3006470"/>
                  <a:gd name="connsiteX246" fmla="*/ 3975083 w 6006665"/>
                  <a:gd name="connsiteY246" fmla="*/ 2897392 h 3006470"/>
                  <a:gd name="connsiteX247" fmla="*/ 3925089 w 6006665"/>
                  <a:gd name="connsiteY247" fmla="*/ 2924661 h 3006470"/>
                  <a:gd name="connsiteX248" fmla="*/ 3913182 w 6006665"/>
                  <a:gd name="connsiteY248" fmla="*/ 2924661 h 3006470"/>
                  <a:gd name="connsiteX249" fmla="*/ 3904637 w 6006665"/>
                  <a:gd name="connsiteY249" fmla="*/ 2924661 h 3006470"/>
                  <a:gd name="connsiteX250" fmla="*/ 3892729 w 6006665"/>
                  <a:gd name="connsiteY250" fmla="*/ 2924661 h 3006470"/>
                  <a:gd name="connsiteX251" fmla="*/ 3871063 w 6006665"/>
                  <a:gd name="connsiteY251" fmla="*/ 2908412 h 3006470"/>
                  <a:gd name="connsiteX252" fmla="*/ 3829645 w 6006665"/>
                  <a:gd name="connsiteY252" fmla="*/ 2936024 h 3006470"/>
                  <a:gd name="connsiteX253" fmla="*/ 3822828 w 6006665"/>
                  <a:gd name="connsiteY253" fmla="*/ 2956476 h 3006470"/>
                  <a:gd name="connsiteX254" fmla="*/ 3818283 w 6006665"/>
                  <a:gd name="connsiteY254" fmla="*/ 2947386 h 3006470"/>
                  <a:gd name="connsiteX255" fmla="*/ 3818283 w 6006665"/>
                  <a:gd name="connsiteY255" fmla="*/ 2935660 h 3006470"/>
                  <a:gd name="connsiteX256" fmla="*/ 3817738 w 6006665"/>
                  <a:gd name="connsiteY256" fmla="*/ 2936024 h 3006470"/>
                  <a:gd name="connsiteX257" fmla="*/ 3810921 w 6006665"/>
                  <a:gd name="connsiteY257" fmla="*/ 2956476 h 3006470"/>
                  <a:gd name="connsiteX258" fmla="*/ 3806376 w 6006665"/>
                  <a:gd name="connsiteY258" fmla="*/ 2947386 h 3006470"/>
                  <a:gd name="connsiteX259" fmla="*/ 3806376 w 6006665"/>
                  <a:gd name="connsiteY259" fmla="*/ 2920116 h 3006470"/>
                  <a:gd name="connsiteX260" fmla="*/ 3818283 w 6006665"/>
                  <a:gd name="connsiteY260" fmla="*/ 2920116 h 3006470"/>
                  <a:gd name="connsiteX261" fmla="*/ 3826828 w 6006665"/>
                  <a:gd name="connsiteY261" fmla="*/ 2920116 h 3006470"/>
                  <a:gd name="connsiteX262" fmla="*/ 3833645 w 6006665"/>
                  <a:gd name="connsiteY262" fmla="*/ 2861032 h 3006470"/>
                  <a:gd name="connsiteX263" fmla="*/ 3822283 w 6006665"/>
                  <a:gd name="connsiteY263" fmla="*/ 2817856 h 3006470"/>
                  <a:gd name="connsiteX264" fmla="*/ 3849553 w 6006665"/>
                  <a:gd name="connsiteY264" fmla="*/ 2795131 h 3006470"/>
                  <a:gd name="connsiteX265" fmla="*/ 3858814 w 6006665"/>
                  <a:gd name="connsiteY265" fmla="*/ 2797336 h 3006470"/>
                  <a:gd name="connsiteX266" fmla="*/ 3861460 w 6006665"/>
                  <a:gd name="connsiteY266" fmla="*/ 2795131 h 3006470"/>
                  <a:gd name="connsiteX267" fmla="*/ 3898487 w 6006665"/>
                  <a:gd name="connsiteY267" fmla="*/ 2803947 h 3006470"/>
                  <a:gd name="connsiteX268" fmla="*/ 3919999 w 6006665"/>
                  <a:gd name="connsiteY268" fmla="*/ 2758772 h 3006470"/>
                  <a:gd name="connsiteX269" fmla="*/ 3935906 w 6006665"/>
                  <a:gd name="connsiteY269" fmla="*/ 2699687 h 3006470"/>
                  <a:gd name="connsiteX270" fmla="*/ 3947269 w 6006665"/>
                  <a:gd name="connsiteY270" fmla="*/ 2676963 h 3006470"/>
                  <a:gd name="connsiteX271" fmla="*/ 3966292 w 6006665"/>
                  <a:gd name="connsiteY271" fmla="*/ 2632575 h 3006470"/>
                  <a:gd name="connsiteX272" fmla="*/ 3915999 w 6006665"/>
                  <a:gd name="connsiteY272" fmla="*/ 2645148 h 3006470"/>
                  <a:gd name="connsiteX273" fmla="*/ 3888729 w 6006665"/>
                  <a:gd name="connsiteY273" fmla="*/ 2667873 h 3006470"/>
                  <a:gd name="connsiteX274" fmla="*/ 3876822 w 6006665"/>
                  <a:gd name="connsiteY274" fmla="*/ 2667873 h 3006470"/>
                  <a:gd name="connsiteX275" fmla="*/ 3829645 w 6006665"/>
                  <a:gd name="connsiteY275" fmla="*/ 2667873 h 3006470"/>
                  <a:gd name="connsiteX276" fmla="*/ 3817738 w 6006665"/>
                  <a:gd name="connsiteY276" fmla="*/ 2667873 h 3006470"/>
                  <a:gd name="connsiteX277" fmla="*/ 3801831 w 6006665"/>
                  <a:gd name="connsiteY277" fmla="*/ 2613334 h 3006470"/>
                  <a:gd name="connsiteX278" fmla="*/ 3758654 w 6006665"/>
                  <a:gd name="connsiteY278" fmla="*/ 2574702 h 3006470"/>
                  <a:gd name="connsiteX279" fmla="*/ 3692753 w 6006665"/>
                  <a:gd name="connsiteY279" fmla="*/ 2558795 h 3006470"/>
                  <a:gd name="connsiteX280" fmla="*/ 3683663 w 6006665"/>
                  <a:gd name="connsiteY280" fmla="*/ 2499711 h 3006470"/>
                  <a:gd name="connsiteX281" fmla="*/ 3672301 w 6006665"/>
                  <a:gd name="connsiteY281" fmla="*/ 2467896 h 3006470"/>
                  <a:gd name="connsiteX282" fmla="*/ 3656393 w 6006665"/>
                  <a:gd name="connsiteY282" fmla="*/ 2440627 h 3006470"/>
                  <a:gd name="connsiteX283" fmla="*/ 3633669 w 6006665"/>
                  <a:gd name="connsiteY283" fmla="*/ 2381542 h 3006470"/>
                  <a:gd name="connsiteX284" fmla="*/ 3601854 w 6006665"/>
                  <a:gd name="connsiteY284" fmla="*/ 2361090 h 3006470"/>
                  <a:gd name="connsiteX285" fmla="*/ 3545995 w 6006665"/>
                  <a:gd name="connsiteY285" fmla="*/ 2339606 h 3006470"/>
                  <a:gd name="connsiteX286" fmla="*/ 3506955 w 6006665"/>
                  <a:gd name="connsiteY286" fmla="*/ 2345183 h 3006470"/>
                  <a:gd name="connsiteX287" fmla="*/ 3463779 w 6006665"/>
                  <a:gd name="connsiteY287" fmla="*/ 2354273 h 3006470"/>
                  <a:gd name="connsiteX288" fmla="*/ 3431964 w 6006665"/>
                  <a:gd name="connsiteY288" fmla="*/ 2381542 h 3006470"/>
                  <a:gd name="connsiteX289" fmla="*/ 3452416 w 6006665"/>
                  <a:gd name="connsiteY289" fmla="*/ 2397450 h 3006470"/>
                  <a:gd name="connsiteX290" fmla="*/ 3452416 w 6006665"/>
                  <a:gd name="connsiteY290" fmla="*/ 2429264 h 3006470"/>
                  <a:gd name="connsiteX291" fmla="*/ 3431964 w 6006665"/>
                  <a:gd name="connsiteY291" fmla="*/ 2451989 h 3006470"/>
                  <a:gd name="connsiteX292" fmla="*/ 3400150 w 6006665"/>
                  <a:gd name="connsiteY292" fmla="*/ 2511073 h 3006470"/>
                  <a:gd name="connsiteX293" fmla="*/ 3400150 w 6006665"/>
                  <a:gd name="connsiteY293" fmla="*/ 2538343 h 3006470"/>
                  <a:gd name="connsiteX294" fmla="*/ 3350155 w 6006665"/>
                  <a:gd name="connsiteY294" fmla="*/ 2570157 h 3006470"/>
                  <a:gd name="connsiteX295" fmla="*/ 3342342 w 6006665"/>
                  <a:gd name="connsiteY295" fmla="*/ 2567553 h 3006470"/>
                  <a:gd name="connsiteX296" fmla="*/ 3338249 w 6006665"/>
                  <a:gd name="connsiteY296" fmla="*/ 2570157 h 3006470"/>
                  <a:gd name="connsiteX297" fmla="*/ 3290527 w 6006665"/>
                  <a:gd name="connsiteY297" fmla="*/ 2554250 h 3006470"/>
                  <a:gd name="connsiteX298" fmla="*/ 3259257 w 6006665"/>
                  <a:gd name="connsiteY298" fmla="*/ 2554250 h 3006470"/>
                  <a:gd name="connsiteX299" fmla="*/ 3247350 w 6006665"/>
                  <a:gd name="connsiteY299" fmla="*/ 2554250 h 3006470"/>
                  <a:gd name="connsiteX300" fmla="*/ 3231443 w 6006665"/>
                  <a:gd name="connsiteY300" fmla="*/ 2538343 h 3006470"/>
                  <a:gd name="connsiteX301" fmla="*/ 3213271 w 6006665"/>
                  <a:gd name="connsiteY301" fmla="*/ 2533799 h 3006470"/>
                  <a:gd name="connsiteX302" fmla="*/ 3168359 w 6006665"/>
                  <a:gd name="connsiteY302" fmla="*/ 2570157 h 3006470"/>
                  <a:gd name="connsiteX303" fmla="*/ 3120637 w 6006665"/>
                  <a:gd name="connsiteY303" fmla="*/ 2581519 h 3006470"/>
                  <a:gd name="connsiteX304" fmla="*/ 3082005 w 6006665"/>
                  <a:gd name="connsiteY304" fmla="*/ 2597427 h 3006470"/>
                  <a:gd name="connsiteX305" fmla="*/ 3074460 w 6006665"/>
                  <a:gd name="connsiteY305" fmla="*/ 2595630 h 3006470"/>
                  <a:gd name="connsiteX306" fmla="*/ 3070098 w 6006665"/>
                  <a:gd name="connsiteY306" fmla="*/ 2597427 h 3006470"/>
                  <a:gd name="connsiteX307" fmla="*/ 3022376 w 6006665"/>
                  <a:gd name="connsiteY307" fmla="*/ 2586064 h 3006470"/>
                  <a:gd name="connsiteX308" fmla="*/ 3000196 w 6006665"/>
                  <a:gd name="connsiteY308" fmla="*/ 2586064 h 3006470"/>
                  <a:gd name="connsiteX309" fmla="*/ 2988289 w 6006665"/>
                  <a:gd name="connsiteY309" fmla="*/ 2586064 h 3006470"/>
                  <a:gd name="connsiteX310" fmla="*/ 2967837 w 6006665"/>
                  <a:gd name="connsiteY310" fmla="*/ 2554250 h 3006470"/>
                  <a:gd name="connsiteX311" fmla="*/ 2929205 w 6006665"/>
                  <a:gd name="connsiteY311" fmla="*/ 2526980 h 3006470"/>
                  <a:gd name="connsiteX312" fmla="*/ 2902153 w 6006665"/>
                  <a:gd name="connsiteY312" fmla="*/ 2523116 h 3006470"/>
                  <a:gd name="connsiteX313" fmla="*/ 2861576 w 6006665"/>
                  <a:gd name="connsiteY313" fmla="*/ 2526980 h 3006470"/>
                  <a:gd name="connsiteX314" fmla="*/ 2822944 w 6006665"/>
                  <a:gd name="connsiteY314" fmla="*/ 2538343 h 3006470"/>
                  <a:gd name="connsiteX315" fmla="*/ 2818139 w 6006665"/>
                  <a:gd name="connsiteY315" fmla="*/ 2536254 h 3006470"/>
                  <a:gd name="connsiteX316" fmla="*/ 2811037 w 6006665"/>
                  <a:gd name="connsiteY316" fmla="*/ 2538343 h 3006470"/>
                  <a:gd name="connsiteX317" fmla="*/ 2758770 w 6006665"/>
                  <a:gd name="connsiteY317" fmla="*/ 2515618 h 3006470"/>
                  <a:gd name="connsiteX318" fmla="*/ 2751953 w 6006665"/>
                  <a:gd name="connsiteY318" fmla="*/ 2472441 h 3006470"/>
                  <a:gd name="connsiteX319" fmla="*/ 2708776 w 6006665"/>
                  <a:gd name="connsiteY319" fmla="*/ 2456534 h 3006470"/>
                  <a:gd name="connsiteX320" fmla="*/ 2676962 w 6006665"/>
                  <a:gd name="connsiteY320" fmla="*/ 2451989 h 3006470"/>
                  <a:gd name="connsiteX321" fmla="*/ 2642534 w 6006665"/>
                  <a:gd name="connsiteY321" fmla="*/ 2430245 h 3006470"/>
                  <a:gd name="connsiteX322" fmla="*/ 2609333 w 6006665"/>
                  <a:gd name="connsiteY322" fmla="*/ 2488348 h 3006470"/>
                  <a:gd name="connsiteX323" fmla="*/ 2625240 w 6006665"/>
                  <a:gd name="connsiteY323" fmla="*/ 2522435 h 3006470"/>
                  <a:gd name="connsiteX324" fmla="*/ 2586608 w 6006665"/>
                  <a:gd name="connsiteY324" fmla="*/ 2558795 h 3006470"/>
                  <a:gd name="connsiteX325" fmla="*/ 2577105 w 6006665"/>
                  <a:gd name="connsiteY325" fmla="*/ 2556532 h 3006470"/>
                  <a:gd name="connsiteX326" fmla="*/ 2574701 w 6006665"/>
                  <a:gd name="connsiteY326" fmla="*/ 2558795 h 3006470"/>
                  <a:gd name="connsiteX327" fmla="*/ 2526979 w 6006665"/>
                  <a:gd name="connsiteY327" fmla="*/ 2547432 h 3006470"/>
                  <a:gd name="connsiteX328" fmla="*/ 2490620 w 6006665"/>
                  <a:gd name="connsiteY328" fmla="*/ 2542887 h 3006470"/>
                  <a:gd name="connsiteX329" fmla="*/ 2463350 w 6006665"/>
                  <a:gd name="connsiteY329" fmla="*/ 2515618 h 3006470"/>
                  <a:gd name="connsiteX330" fmla="*/ 2436625 w 6006665"/>
                  <a:gd name="connsiteY330" fmla="*/ 2515618 h 3006470"/>
                  <a:gd name="connsiteX331" fmla="*/ 2424718 w 6006665"/>
                  <a:gd name="connsiteY331" fmla="*/ 2515618 h 3006470"/>
                  <a:gd name="connsiteX332" fmla="*/ 2398858 w 6006665"/>
                  <a:gd name="connsiteY332" fmla="*/ 2502687 h 3006470"/>
                  <a:gd name="connsiteX333" fmla="*/ 2350272 w 6006665"/>
                  <a:gd name="connsiteY333" fmla="*/ 2526980 h 3006470"/>
                  <a:gd name="connsiteX334" fmla="*/ 2282098 w 6006665"/>
                  <a:gd name="connsiteY334" fmla="*/ 2574702 h 3006470"/>
                  <a:gd name="connsiteX335" fmla="*/ 2238921 w 6006665"/>
                  <a:gd name="connsiteY335" fmla="*/ 2586064 h 3006470"/>
                  <a:gd name="connsiteX336" fmla="*/ 2227559 w 6006665"/>
                  <a:gd name="connsiteY336" fmla="*/ 2590609 h 3006470"/>
                  <a:gd name="connsiteX337" fmla="*/ 2225178 w 6006665"/>
                  <a:gd name="connsiteY337" fmla="*/ 2586799 h 3006470"/>
                  <a:gd name="connsiteX338" fmla="*/ 2215652 w 6006665"/>
                  <a:gd name="connsiteY338" fmla="*/ 2590609 h 3006470"/>
                  <a:gd name="connsiteX339" fmla="*/ 2193596 w 6006665"/>
                  <a:gd name="connsiteY339" fmla="*/ 2555320 h 3006470"/>
                  <a:gd name="connsiteX340" fmla="*/ 2157112 w 6006665"/>
                  <a:gd name="connsiteY340" fmla="*/ 2558795 h 3006470"/>
                  <a:gd name="connsiteX341" fmla="*/ 2156291 w 6006665"/>
                  <a:gd name="connsiteY341" fmla="*/ 2557739 h 3006470"/>
                  <a:gd name="connsiteX342" fmla="*/ 2145205 w 6006665"/>
                  <a:gd name="connsiteY342" fmla="*/ 2558795 h 3006470"/>
                  <a:gd name="connsiteX343" fmla="*/ 2129298 w 6006665"/>
                  <a:gd name="connsiteY343" fmla="*/ 2538343 h 3006470"/>
                  <a:gd name="connsiteX344" fmla="*/ 2102029 w 6006665"/>
                  <a:gd name="connsiteY344" fmla="*/ 2526980 h 3006470"/>
                  <a:gd name="connsiteX345" fmla="*/ 2086121 w 6006665"/>
                  <a:gd name="connsiteY345" fmla="*/ 2495166 h 3006470"/>
                  <a:gd name="connsiteX346" fmla="*/ 2070005 w 6006665"/>
                  <a:gd name="connsiteY346" fmla="*/ 2486212 h 3006470"/>
                  <a:gd name="connsiteX347" fmla="*/ 2027582 w 6006665"/>
                  <a:gd name="connsiteY347" fmla="*/ 2499711 h 3006470"/>
                  <a:gd name="connsiteX348" fmla="*/ 2023845 w 6006665"/>
                  <a:gd name="connsiteY348" fmla="*/ 2497111 h 3006470"/>
                  <a:gd name="connsiteX349" fmla="*/ 2015675 w 6006665"/>
                  <a:gd name="connsiteY349" fmla="*/ 2499711 h 3006470"/>
                  <a:gd name="connsiteX350" fmla="*/ 1971363 w 6006665"/>
                  <a:gd name="connsiteY350" fmla="*/ 2468885 h 3006470"/>
                  <a:gd name="connsiteX351" fmla="*/ 1952591 w 6006665"/>
                  <a:gd name="connsiteY351" fmla="*/ 2495166 h 3006470"/>
                  <a:gd name="connsiteX352" fmla="*/ 1947518 w 6006665"/>
                  <a:gd name="connsiteY352" fmla="*/ 2485599 h 3006470"/>
                  <a:gd name="connsiteX353" fmla="*/ 1940684 w 6006665"/>
                  <a:gd name="connsiteY353" fmla="*/ 2495166 h 3006470"/>
                  <a:gd name="connsiteX354" fmla="*/ 1861147 w 6006665"/>
                  <a:gd name="connsiteY354" fmla="*/ 2345183 h 3006470"/>
                  <a:gd name="connsiteX355" fmla="*/ 1811153 w 6006665"/>
                  <a:gd name="connsiteY355" fmla="*/ 2295189 h 3006470"/>
                  <a:gd name="connsiteX356" fmla="*/ 1813950 w 6006665"/>
                  <a:gd name="connsiteY356" fmla="*/ 2292043 h 3006470"/>
                  <a:gd name="connsiteX357" fmla="*/ 1748069 w 6006665"/>
                  <a:gd name="connsiteY357" fmla="*/ 2333821 h 3006470"/>
                  <a:gd name="connsiteX358" fmla="*/ 1711709 w 6006665"/>
                  <a:gd name="connsiteY358" fmla="*/ 2338366 h 3006470"/>
                  <a:gd name="connsiteX359" fmla="*/ 1711926 w 6006665"/>
                  <a:gd name="connsiteY359" fmla="*/ 2336850 h 3006470"/>
                  <a:gd name="connsiteX360" fmla="*/ 1699803 w 6006665"/>
                  <a:gd name="connsiteY360" fmla="*/ 2338366 h 3006470"/>
                  <a:gd name="connsiteX361" fmla="*/ 1704347 w 6006665"/>
                  <a:gd name="connsiteY361" fmla="*/ 2306551 h 3006470"/>
                  <a:gd name="connsiteX362" fmla="*/ 1662460 w 6006665"/>
                  <a:gd name="connsiteY362" fmla="*/ 2288600 h 3006470"/>
                  <a:gd name="connsiteX363" fmla="*/ 1629901 w 6006665"/>
                  <a:gd name="connsiteY363" fmla="*/ 2302006 h 3006470"/>
                  <a:gd name="connsiteX364" fmla="*/ 1629300 w 6006665"/>
                  <a:gd name="connsiteY364" fmla="*/ 2297351 h 3006470"/>
                  <a:gd name="connsiteX365" fmla="*/ 1617994 w 6006665"/>
                  <a:gd name="connsiteY365" fmla="*/ 2302006 h 3006470"/>
                  <a:gd name="connsiteX366" fmla="*/ 1608904 w 6006665"/>
                  <a:gd name="connsiteY366" fmla="*/ 2231560 h 3006470"/>
                  <a:gd name="connsiteX367" fmla="*/ 1552684 w 6006665"/>
                  <a:gd name="connsiteY367" fmla="*/ 2221867 h 3006470"/>
                  <a:gd name="connsiteX368" fmla="*/ 1518550 w 6006665"/>
                  <a:gd name="connsiteY368" fmla="*/ 2247467 h 3006470"/>
                  <a:gd name="connsiteX369" fmla="*/ 1425379 w 6006665"/>
                  <a:gd name="connsiteY369" fmla="*/ 2267919 h 3006470"/>
                  <a:gd name="connsiteX370" fmla="*/ 1409472 w 6006665"/>
                  <a:gd name="connsiteY370" fmla="*/ 2286099 h 3006470"/>
                  <a:gd name="connsiteX371" fmla="*/ 1270852 w 6006665"/>
                  <a:gd name="connsiteY371" fmla="*/ 2306551 h 3006470"/>
                  <a:gd name="connsiteX372" fmla="*/ 1254945 w 6006665"/>
                  <a:gd name="connsiteY372" fmla="*/ 2327003 h 3006470"/>
                  <a:gd name="connsiteX373" fmla="*/ 1282214 w 6006665"/>
                  <a:gd name="connsiteY373" fmla="*/ 2370180 h 3006470"/>
                  <a:gd name="connsiteX374" fmla="*/ 1243582 w 6006665"/>
                  <a:gd name="connsiteY374" fmla="*/ 2386087 h 3006470"/>
                  <a:gd name="connsiteX375" fmla="*/ 1254945 w 6006665"/>
                  <a:gd name="connsiteY375" fmla="*/ 2404267 h 3006470"/>
                  <a:gd name="connsiteX376" fmla="*/ 1216313 w 6006665"/>
                  <a:gd name="connsiteY376" fmla="*/ 2429264 h 3006470"/>
                  <a:gd name="connsiteX377" fmla="*/ 1275397 w 6006665"/>
                  <a:gd name="connsiteY377" fmla="*/ 2472441 h 3006470"/>
                  <a:gd name="connsiteX378" fmla="*/ 1270852 w 6006665"/>
                  <a:gd name="connsiteY378" fmla="*/ 2499711 h 3006470"/>
                  <a:gd name="connsiteX379" fmla="*/ 1259108 w 6006665"/>
                  <a:gd name="connsiteY379" fmla="*/ 2498732 h 3006470"/>
                  <a:gd name="connsiteX380" fmla="*/ 1258945 w 6006665"/>
                  <a:gd name="connsiteY380" fmla="*/ 2499711 h 3006470"/>
                  <a:gd name="connsiteX381" fmla="*/ 1215644 w 6006665"/>
                  <a:gd name="connsiteY381" fmla="*/ 2496102 h 3006470"/>
                  <a:gd name="connsiteX382" fmla="*/ 1204950 w 6006665"/>
                  <a:gd name="connsiteY382" fmla="*/ 2511073 h 3006470"/>
                  <a:gd name="connsiteX383" fmla="*/ 1196495 w 6006665"/>
                  <a:gd name="connsiteY383" fmla="*/ 2506241 h 3006470"/>
                  <a:gd name="connsiteX384" fmla="*/ 1193043 w 6006665"/>
                  <a:gd name="connsiteY384" fmla="*/ 2511073 h 3006470"/>
                  <a:gd name="connsiteX385" fmla="*/ 1145322 w 6006665"/>
                  <a:gd name="connsiteY385" fmla="*/ 2483803 h 3006470"/>
                  <a:gd name="connsiteX386" fmla="*/ 1098145 w 6006665"/>
                  <a:gd name="connsiteY386" fmla="*/ 2483803 h 3006470"/>
                  <a:gd name="connsiteX387" fmla="*/ 1061785 w 6006665"/>
                  <a:gd name="connsiteY387" fmla="*/ 2511073 h 3006470"/>
                  <a:gd name="connsiteX388" fmla="*/ 1055322 w 6006665"/>
                  <a:gd name="connsiteY388" fmla="*/ 2506990 h 3006470"/>
                  <a:gd name="connsiteX389" fmla="*/ 1049878 w 6006665"/>
                  <a:gd name="connsiteY389" fmla="*/ 2511073 h 3006470"/>
                  <a:gd name="connsiteX390" fmla="*/ 1006701 w 6006665"/>
                  <a:gd name="connsiteY390" fmla="*/ 2483803 h 3006470"/>
                  <a:gd name="connsiteX391" fmla="*/ 924893 w 6006665"/>
                  <a:gd name="connsiteY391" fmla="*/ 2447444 h 3006470"/>
                  <a:gd name="connsiteX392" fmla="*/ 877716 w 6006665"/>
                  <a:gd name="connsiteY392" fmla="*/ 2447444 h 3006470"/>
                  <a:gd name="connsiteX393" fmla="*/ 802724 w 6006665"/>
                  <a:gd name="connsiteY393" fmla="*/ 2511073 h 3006470"/>
                  <a:gd name="connsiteX394" fmla="*/ 798179 w 6006665"/>
                  <a:gd name="connsiteY394" fmla="*/ 2554250 h 3006470"/>
                  <a:gd name="connsiteX395" fmla="*/ 787406 w 6006665"/>
                  <a:gd name="connsiteY395" fmla="*/ 2543477 h 3006470"/>
                  <a:gd name="connsiteX396" fmla="*/ 786272 w 6006665"/>
                  <a:gd name="connsiteY396" fmla="*/ 2554250 h 3006470"/>
                  <a:gd name="connsiteX397" fmla="*/ 756063 w 6006665"/>
                  <a:gd name="connsiteY397" fmla="*/ 2524040 h 3006470"/>
                  <a:gd name="connsiteX398" fmla="*/ 732278 w 6006665"/>
                  <a:gd name="connsiteY398" fmla="*/ 2581519 h 3006470"/>
                  <a:gd name="connsiteX399" fmla="*/ 743640 w 6006665"/>
                  <a:gd name="connsiteY399" fmla="*/ 2590609 h 3006470"/>
                  <a:gd name="connsiteX400" fmla="*/ 723188 w 6006665"/>
                  <a:gd name="connsiteY400" fmla="*/ 2633786 h 3006470"/>
                  <a:gd name="connsiteX401" fmla="*/ 747026 w 6006665"/>
                  <a:gd name="connsiteY401" fmla="*/ 2670627 h 3006470"/>
                  <a:gd name="connsiteX402" fmla="*/ 763548 w 6006665"/>
                  <a:gd name="connsiteY402" fmla="*/ 2667873 h 3006470"/>
                  <a:gd name="connsiteX403" fmla="*/ 764871 w 6006665"/>
                  <a:gd name="connsiteY403" fmla="*/ 2669637 h 3006470"/>
                  <a:gd name="connsiteX404" fmla="*/ 775455 w 6006665"/>
                  <a:gd name="connsiteY404" fmla="*/ 2667873 h 3006470"/>
                  <a:gd name="connsiteX405" fmla="*/ 802724 w 6006665"/>
                  <a:gd name="connsiteY405" fmla="*/ 2704232 h 3006470"/>
                  <a:gd name="connsiteX406" fmla="*/ 798179 w 6006665"/>
                  <a:gd name="connsiteY406" fmla="*/ 2731502 h 3006470"/>
                  <a:gd name="connsiteX407" fmla="*/ 818632 w 6006665"/>
                  <a:gd name="connsiteY407" fmla="*/ 2742864 h 3006470"/>
                  <a:gd name="connsiteX408" fmla="*/ 802724 w 6006665"/>
                  <a:gd name="connsiteY408" fmla="*/ 2774679 h 3006470"/>
                  <a:gd name="connsiteX409" fmla="*/ 766365 w 6006665"/>
                  <a:gd name="connsiteY409" fmla="*/ 2779224 h 3006470"/>
                  <a:gd name="connsiteX410" fmla="*/ 727733 w 6006665"/>
                  <a:gd name="connsiteY410" fmla="*/ 2838308 h 3006470"/>
                  <a:gd name="connsiteX411" fmla="*/ 759548 w 6006665"/>
                  <a:gd name="connsiteY411" fmla="*/ 2881485 h 3006470"/>
                  <a:gd name="connsiteX412" fmla="*/ 759548 w 6006665"/>
                  <a:gd name="connsiteY412" fmla="*/ 2920116 h 3006470"/>
                  <a:gd name="connsiteX413" fmla="*/ 798179 w 6006665"/>
                  <a:gd name="connsiteY413" fmla="*/ 2979201 h 3006470"/>
                  <a:gd name="connsiteX414" fmla="*/ 775455 w 6006665"/>
                  <a:gd name="connsiteY414" fmla="*/ 2995108 h 3006470"/>
                  <a:gd name="connsiteX415" fmla="*/ 770910 w 6006665"/>
                  <a:gd name="connsiteY415" fmla="*/ 3006470 h 3006470"/>
                  <a:gd name="connsiteX416" fmla="*/ 759003 w 6006665"/>
                  <a:gd name="connsiteY416" fmla="*/ 3006470 h 3006470"/>
                  <a:gd name="connsiteX417" fmla="*/ 755003 w 6006665"/>
                  <a:gd name="connsiteY417" fmla="*/ 3006470 h 3006470"/>
                  <a:gd name="connsiteX418" fmla="*/ 743096 w 6006665"/>
                  <a:gd name="connsiteY418" fmla="*/ 3006470 h 3006470"/>
                  <a:gd name="connsiteX419" fmla="*/ 715826 w 6006665"/>
                  <a:gd name="connsiteY419" fmla="*/ 2972383 h 3006470"/>
                  <a:gd name="connsiteX420" fmla="*/ 704464 w 6006665"/>
                  <a:gd name="connsiteY420" fmla="*/ 2972383 h 3006470"/>
                  <a:gd name="connsiteX421" fmla="*/ 684012 w 6006665"/>
                  <a:gd name="connsiteY421" fmla="*/ 2963293 h 3006470"/>
                  <a:gd name="connsiteX422" fmla="*/ 672649 w 6006665"/>
                  <a:gd name="connsiteY422" fmla="*/ 2940569 h 3006470"/>
                  <a:gd name="connsiteX423" fmla="*/ 645222 w 6006665"/>
                  <a:gd name="connsiteY423" fmla="*/ 2932732 h 3006470"/>
                  <a:gd name="connsiteX424" fmla="*/ 625472 w 6006665"/>
                  <a:gd name="connsiteY424" fmla="*/ 2936024 h 3006470"/>
                  <a:gd name="connsiteX425" fmla="*/ 623771 w 6006665"/>
                  <a:gd name="connsiteY425" fmla="*/ 2934323 h 3006470"/>
                  <a:gd name="connsiteX426" fmla="*/ 613565 w 6006665"/>
                  <a:gd name="connsiteY426" fmla="*/ 2936024 h 3006470"/>
                  <a:gd name="connsiteX427" fmla="*/ 609020 w 6006665"/>
                  <a:gd name="connsiteY427" fmla="*/ 2931479 h 3006470"/>
                  <a:gd name="connsiteX428" fmla="*/ 559026 w 6006665"/>
                  <a:gd name="connsiteY428" fmla="*/ 2904209 h 3006470"/>
                  <a:gd name="connsiteX429" fmla="*/ 506760 w 6006665"/>
                  <a:gd name="connsiteY429" fmla="*/ 2897392 h 3006470"/>
                  <a:gd name="connsiteX430" fmla="*/ 483280 w 6006665"/>
                  <a:gd name="connsiteY430" fmla="*/ 2890683 h 3006470"/>
                  <a:gd name="connsiteX431" fmla="*/ 480035 w 6006665"/>
                  <a:gd name="connsiteY431" fmla="*/ 2892847 h 3006470"/>
                  <a:gd name="connsiteX432" fmla="*/ 475042 w 6006665"/>
                  <a:gd name="connsiteY432" fmla="*/ 2888329 h 3006470"/>
                  <a:gd name="connsiteX433" fmla="*/ 474945 w 6006665"/>
                  <a:gd name="connsiteY433" fmla="*/ 2888302 h 3006470"/>
                  <a:gd name="connsiteX434" fmla="*/ 468128 w 6006665"/>
                  <a:gd name="connsiteY434" fmla="*/ 2892847 h 3006470"/>
                  <a:gd name="connsiteX435" fmla="*/ 420406 w 6006665"/>
                  <a:gd name="connsiteY435" fmla="*/ 2849670 h 3006470"/>
                  <a:gd name="connsiteX436" fmla="*/ 381774 w 6006665"/>
                  <a:gd name="connsiteY436" fmla="*/ 2833763 h 3006470"/>
                  <a:gd name="connsiteX437" fmla="*/ 349960 w 6006665"/>
                  <a:gd name="connsiteY437" fmla="*/ 2801948 h 3006470"/>
                  <a:gd name="connsiteX438" fmla="*/ 377229 w 6006665"/>
                  <a:gd name="connsiteY438" fmla="*/ 2795131 h 3006470"/>
                  <a:gd name="connsiteX439" fmla="*/ 404499 w 6006665"/>
                  <a:gd name="connsiteY439" fmla="*/ 2747409 h 3006470"/>
                  <a:gd name="connsiteX440" fmla="*/ 388591 w 6006665"/>
                  <a:gd name="connsiteY440" fmla="*/ 2731502 h 3006470"/>
                  <a:gd name="connsiteX441" fmla="*/ 440858 w 6006665"/>
                  <a:gd name="connsiteY441" fmla="*/ 2704232 h 3006470"/>
                  <a:gd name="connsiteX442" fmla="*/ 440858 w 6006665"/>
                  <a:gd name="connsiteY442" fmla="*/ 2701176 h 3006470"/>
                  <a:gd name="connsiteX443" fmla="*/ 416406 w 6006665"/>
                  <a:gd name="connsiteY443" fmla="*/ 2704232 h 3006470"/>
                  <a:gd name="connsiteX444" fmla="*/ 416406 w 6006665"/>
                  <a:gd name="connsiteY444" fmla="*/ 2702744 h 3006470"/>
                  <a:gd name="connsiteX445" fmla="*/ 404499 w 6006665"/>
                  <a:gd name="connsiteY445" fmla="*/ 2704232 h 3006470"/>
                  <a:gd name="connsiteX446" fmla="*/ 404499 w 6006665"/>
                  <a:gd name="connsiteY446" fmla="*/ 2683780 h 3006470"/>
                  <a:gd name="connsiteX447" fmla="*/ 424951 w 6006665"/>
                  <a:gd name="connsiteY447" fmla="*/ 2667873 h 3006470"/>
                  <a:gd name="connsiteX448" fmla="*/ 463583 w 6006665"/>
                  <a:gd name="connsiteY448" fmla="*/ 2661056 h 3006470"/>
                  <a:gd name="connsiteX449" fmla="*/ 468128 w 6006665"/>
                  <a:gd name="connsiteY449" fmla="*/ 2645148 h 3006470"/>
                  <a:gd name="connsiteX450" fmla="*/ 456765 w 6006665"/>
                  <a:gd name="connsiteY450" fmla="*/ 2613334 h 3006470"/>
                  <a:gd name="connsiteX451" fmla="*/ 474945 w 6006665"/>
                  <a:gd name="connsiteY451" fmla="*/ 2586064 h 3006470"/>
                  <a:gd name="connsiteX452" fmla="*/ 474945 w 6006665"/>
                  <a:gd name="connsiteY452" fmla="*/ 2565612 h 3006470"/>
                  <a:gd name="connsiteX453" fmla="*/ 420406 w 6006665"/>
                  <a:gd name="connsiteY453" fmla="*/ 2547432 h 3006470"/>
                  <a:gd name="connsiteX454" fmla="*/ 409588 w 6006665"/>
                  <a:gd name="connsiteY454" fmla="*/ 2547432 h 3006470"/>
                  <a:gd name="connsiteX455" fmla="*/ 397681 w 6006665"/>
                  <a:gd name="connsiteY455" fmla="*/ 2547432 h 3006470"/>
                  <a:gd name="connsiteX456" fmla="*/ 379485 w 6006665"/>
                  <a:gd name="connsiteY456" fmla="*/ 2525193 h 3006470"/>
                  <a:gd name="connsiteX457" fmla="*/ 357322 w 6006665"/>
                  <a:gd name="connsiteY457" fmla="*/ 2531525 h 3006470"/>
                  <a:gd name="connsiteX458" fmla="*/ 352842 w 6006665"/>
                  <a:gd name="connsiteY458" fmla="*/ 2529403 h 3006470"/>
                  <a:gd name="connsiteX459" fmla="*/ 345415 w 6006665"/>
                  <a:gd name="connsiteY459" fmla="*/ 2531525 h 3006470"/>
                  <a:gd name="connsiteX460" fmla="*/ 302238 w 6006665"/>
                  <a:gd name="connsiteY460" fmla="*/ 2511073 h 3006470"/>
                  <a:gd name="connsiteX461" fmla="*/ 302238 w 6006665"/>
                  <a:gd name="connsiteY461" fmla="*/ 2499711 h 3006470"/>
                  <a:gd name="connsiteX462" fmla="*/ 286331 w 6006665"/>
                  <a:gd name="connsiteY462" fmla="*/ 2472441 h 3006470"/>
                  <a:gd name="connsiteX463" fmla="*/ 270968 w 6006665"/>
                  <a:gd name="connsiteY463" fmla="*/ 2472441 h 3006470"/>
                  <a:gd name="connsiteX464" fmla="*/ 259061 w 6006665"/>
                  <a:gd name="connsiteY464" fmla="*/ 2472441 h 3006470"/>
                  <a:gd name="connsiteX465" fmla="*/ 254516 w 6006665"/>
                  <a:gd name="connsiteY465" fmla="*/ 2456534 h 3006470"/>
                  <a:gd name="connsiteX466" fmla="*/ 263606 w 6006665"/>
                  <a:gd name="connsiteY466" fmla="*/ 2440627 h 3006470"/>
                  <a:gd name="connsiteX467" fmla="*/ 243991 w 6006665"/>
                  <a:gd name="connsiteY467" fmla="*/ 2410114 h 3006470"/>
                  <a:gd name="connsiteX468" fmla="*/ 216429 w 6006665"/>
                  <a:gd name="connsiteY468" fmla="*/ 2413357 h 3006470"/>
                  <a:gd name="connsiteX469" fmla="*/ 212956 w 6006665"/>
                  <a:gd name="connsiteY469" fmla="*/ 2412365 h 3006470"/>
                  <a:gd name="connsiteX470" fmla="*/ 204522 w 6006665"/>
                  <a:gd name="connsiteY470" fmla="*/ 2413357 h 3006470"/>
                  <a:gd name="connsiteX471" fmla="*/ 199623 w 6006665"/>
                  <a:gd name="connsiteY471" fmla="*/ 2411957 h 3006470"/>
                  <a:gd name="connsiteX472" fmla="*/ 195977 w 6006665"/>
                  <a:gd name="connsiteY472" fmla="*/ 2424719 h 3006470"/>
                  <a:gd name="connsiteX473" fmla="*/ 184968 w 6006665"/>
                  <a:gd name="connsiteY473" fmla="*/ 2421574 h 3006470"/>
                  <a:gd name="connsiteX474" fmla="*/ 184070 w 6006665"/>
                  <a:gd name="connsiteY474" fmla="*/ 2424719 h 3006470"/>
                  <a:gd name="connsiteX475" fmla="*/ 168163 w 6006665"/>
                  <a:gd name="connsiteY475" fmla="*/ 2420174 h 3006470"/>
                  <a:gd name="connsiteX476" fmla="*/ 156800 w 6006665"/>
                  <a:gd name="connsiteY476" fmla="*/ 2381542 h 3006470"/>
                  <a:gd name="connsiteX477" fmla="*/ 152255 w 6006665"/>
                  <a:gd name="connsiteY477" fmla="*/ 2365635 h 3006470"/>
                  <a:gd name="connsiteX478" fmla="*/ 156800 w 6006665"/>
                  <a:gd name="connsiteY478" fmla="*/ 2361090 h 3006470"/>
                  <a:gd name="connsiteX479" fmla="*/ 168707 w 6006665"/>
                  <a:gd name="connsiteY479" fmla="*/ 2361090 h 3006470"/>
                  <a:gd name="connsiteX480" fmla="*/ 188615 w 6006665"/>
                  <a:gd name="connsiteY480" fmla="*/ 2361090 h 3006470"/>
                  <a:gd name="connsiteX481" fmla="*/ 199977 w 6006665"/>
                  <a:gd name="connsiteY481" fmla="*/ 2349728 h 3006470"/>
                  <a:gd name="connsiteX482" fmla="*/ 188615 w 6006665"/>
                  <a:gd name="connsiteY482" fmla="*/ 2327003 h 3006470"/>
                  <a:gd name="connsiteX483" fmla="*/ 168163 w 6006665"/>
                  <a:gd name="connsiteY483" fmla="*/ 2317914 h 3006470"/>
                  <a:gd name="connsiteX484" fmla="*/ 168163 w 6006665"/>
                  <a:gd name="connsiteY484" fmla="*/ 2311096 h 3006470"/>
                  <a:gd name="connsiteX485" fmla="*/ 152255 w 6006665"/>
                  <a:gd name="connsiteY485" fmla="*/ 2295189 h 3006470"/>
                  <a:gd name="connsiteX486" fmla="*/ 129531 w 6006665"/>
                  <a:gd name="connsiteY486" fmla="*/ 2258829 h 3006470"/>
                  <a:gd name="connsiteX487" fmla="*/ 140893 w 6006665"/>
                  <a:gd name="connsiteY487" fmla="*/ 2236105 h 3006470"/>
                  <a:gd name="connsiteX488" fmla="*/ 136348 w 6006665"/>
                  <a:gd name="connsiteY488" fmla="*/ 2208835 h 3006470"/>
                  <a:gd name="connsiteX489" fmla="*/ 103789 w 6006665"/>
                  <a:gd name="connsiteY489" fmla="*/ 2195428 h 3006470"/>
                  <a:gd name="connsiteX490" fmla="*/ 93716 w 6006665"/>
                  <a:gd name="connsiteY490" fmla="*/ 2199745 h 3006470"/>
                  <a:gd name="connsiteX491" fmla="*/ 91868 w 6006665"/>
                  <a:gd name="connsiteY491" fmla="*/ 2195434 h 3006470"/>
                  <a:gd name="connsiteX492" fmla="*/ 81809 w 6006665"/>
                  <a:gd name="connsiteY492" fmla="*/ 2199745 h 3006470"/>
                  <a:gd name="connsiteX493" fmla="*/ 74992 w 6006665"/>
                  <a:gd name="connsiteY493" fmla="*/ 2183838 h 3006470"/>
                  <a:gd name="connsiteX494" fmla="*/ 34087 w 6006665"/>
                  <a:gd name="connsiteY494" fmla="*/ 2172476 h 3006470"/>
                  <a:gd name="connsiteX495" fmla="*/ 22725 w 6006665"/>
                  <a:gd name="connsiteY495" fmla="*/ 2129299 h 3006470"/>
                  <a:gd name="connsiteX496" fmla="*/ 22725 w 6006665"/>
                  <a:gd name="connsiteY496" fmla="*/ 2097484 h 3006470"/>
                  <a:gd name="connsiteX497" fmla="*/ 0 w 6006665"/>
                  <a:gd name="connsiteY497" fmla="*/ 2081577 h 3006470"/>
                  <a:gd name="connsiteX498" fmla="*/ 15907 w 6006665"/>
                  <a:gd name="connsiteY498" fmla="*/ 2058853 h 3006470"/>
                  <a:gd name="connsiteX499" fmla="*/ 6818 w 6006665"/>
                  <a:gd name="connsiteY499" fmla="*/ 1995224 h 3006470"/>
                  <a:gd name="connsiteX500" fmla="*/ 34087 w 6006665"/>
                  <a:gd name="connsiteY500" fmla="*/ 1952047 h 3006470"/>
                  <a:gd name="connsiteX501" fmla="*/ 27270 w 6006665"/>
                  <a:gd name="connsiteY501" fmla="*/ 1940685 h 3006470"/>
                  <a:gd name="connsiteX502" fmla="*/ 88743 w 6006665"/>
                  <a:gd name="connsiteY502" fmla="*/ 1895954 h 3006470"/>
                  <a:gd name="connsiteX503" fmla="*/ 27270 w 6006665"/>
                  <a:gd name="connsiteY503" fmla="*/ 1865693 h 3006470"/>
                  <a:gd name="connsiteX504" fmla="*/ 79805 w 6006665"/>
                  <a:gd name="connsiteY504" fmla="*/ 1774684 h 3006470"/>
                  <a:gd name="connsiteX505" fmla="*/ 128972 w 6006665"/>
                  <a:gd name="connsiteY505" fmla="*/ 1737302 h 3006470"/>
                  <a:gd name="connsiteX506" fmla="*/ 162900 w 6006665"/>
                  <a:gd name="connsiteY506" fmla="*/ 1645034 h 3006470"/>
                  <a:gd name="connsiteX507" fmla="*/ 102261 w 6006665"/>
                  <a:gd name="connsiteY507" fmla="*/ 1629357 h 3006470"/>
                  <a:gd name="connsiteX508" fmla="*/ 118168 w 6006665"/>
                  <a:gd name="connsiteY508" fmla="*/ 1574818 h 3006470"/>
                  <a:gd name="connsiteX509" fmla="*/ 86354 w 6006665"/>
                  <a:gd name="connsiteY509" fmla="*/ 1511189 h 3006470"/>
                  <a:gd name="connsiteX510" fmla="*/ 109078 w 6006665"/>
                  <a:gd name="connsiteY510" fmla="*/ 1436197 h 3006470"/>
                  <a:gd name="connsiteX511" fmla="*/ 70447 w 6006665"/>
                  <a:gd name="connsiteY511" fmla="*/ 1333936 h 3006470"/>
                  <a:gd name="connsiteX512" fmla="*/ 102261 w 6006665"/>
                  <a:gd name="connsiteY512" fmla="*/ 1263490 h 3006470"/>
                  <a:gd name="connsiteX513" fmla="*/ 43177 w 6006665"/>
                  <a:gd name="connsiteY513" fmla="*/ 1197589 h 3006470"/>
                  <a:gd name="connsiteX514" fmla="*/ 49994 w 6006665"/>
                  <a:gd name="connsiteY514" fmla="*/ 1122597 h 3006470"/>
                  <a:gd name="connsiteX515" fmla="*/ 81809 w 6006665"/>
                  <a:gd name="connsiteY515" fmla="*/ 1118052 h 3006470"/>
                  <a:gd name="connsiteX516" fmla="*/ 145438 w 6006665"/>
                  <a:gd name="connsiteY516" fmla="*/ 1074876 h 3006470"/>
                  <a:gd name="connsiteX517" fmla="*/ 184070 w 6006665"/>
                  <a:gd name="connsiteY517" fmla="*/ 1036244 h 3006470"/>
                  <a:gd name="connsiteX518" fmla="*/ 189699 w 6006665"/>
                  <a:gd name="connsiteY518" fmla="*/ 1042522 h 3006470"/>
                  <a:gd name="connsiteX519" fmla="*/ 195977 w 6006665"/>
                  <a:gd name="connsiteY519" fmla="*/ 1036244 h 3006470"/>
                  <a:gd name="connsiteX520" fmla="*/ 255061 w 6006665"/>
                  <a:gd name="connsiteY520" fmla="*/ 1102145 h 3006470"/>
                  <a:gd name="connsiteX521" fmla="*/ 350504 w 6006665"/>
                  <a:gd name="connsiteY521" fmla="*/ 1122597 h 3006470"/>
                  <a:gd name="connsiteX522" fmla="*/ 454806 w 6006665"/>
                  <a:gd name="connsiteY522" fmla="*/ 1205729 h 3006470"/>
                  <a:gd name="connsiteX523" fmla="*/ 486621 w 6006665"/>
                  <a:gd name="connsiteY523" fmla="*/ 1283942 h 3006470"/>
                  <a:gd name="connsiteX524" fmla="*/ 523211 w 6006665"/>
                  <a:gd name="connsiteY524" fmla="*/ 1343026 h 3006470"/>
                  <a:gd name="connsiteX525" fmla="*/ 486852 w 6006665"/>
                  <a:gd name="connsiteY525" fmla="*/ 1397565 h 3006470"/>
                  <a:gd name="connsiteX526" fmla="*/ 420951 w 6006665"/>
                  <a:gd name="connsiteY526" fmla="*/ 1418018 h 3006470"/>
                  <a:gd name="connsiteX527" fmla="*/ 415909 w 6006665"/>
                  <a:gd name="connsiteY527" fmla="*/ 1415887 h 3006470"/>
                  <a:gd name="connsiteX528" fmla="*/ 409044 w 6006665"/>
                  <a:gd name="connsiteY528" fmla="*/ 1418018 h 3006470"/>
                  <a:gd name="connsiteX529" fmla="*/ 252950 w 6006665"/>
                  <a:gd name="connsiteY529" fmla="*/ 1352062 h 3006470"/>
                  <a:gd name="connsiteX530" fmla="*/ 268926 w 6006665"/>
                  <a:gd name="connsiteY530" fmla="*/ 1346738 h 3006470"/>
                  <a:gd name="connsiteX531" fmla="*/ 291420 w 6006665"/>
                  <a:gd name="connsiteY531" fmla="*/ 1429380 h 3006470"/>
                  <a:gd name="connsiteX532" fmla="*/ 291420 w 6006665"/>
                  <a:gd name="connsiteY532" fmla="*/ 1468012 h 3006470"/>
                  <a:gd name="connsiteX533" fmla="*/ 298238 w 6006665"/>
                  <a:gd name="connsiteY533" fmla="*/ 1554366 h 3006470"/>
                  <a:gd name="connsiteX534" fmla="*/ 345959 w 6006665"/>
                  <a:gd name="connsiteY534" fmla="*/ 1586180 h 3006470"/>
                  <a:gd name="connsiteX535" fmla="*/ 362087 w 6006665"/>
                  <a:gd name="connsiteY535" fmla="*/ 1595588 h 3006470"/>
                  <a:gd name="connsiteX536" fmla="*/ 365867 w 6006665"/>
                  <a:gd name="connsiteY536" fmla="*/ 1563455 h 3006470"/>
                  <a:gd name="connsiteX537" fmla="*/ 345415 w 6006665"/>
                  <a:gd name="connsiteY537" fmla="*/ 1527096 h 3006470"/>
                  <a:gd name="connsiteX538" fmla="*/ 365867 w 6006665"/>
                  <a:gd name="connsiteY538" fmla="*/ 1495281 h 3006470"/>
                  <a:gd name="connsiteX539" fmla="*/ 374560 w 6006665"/>
                  <a:gd name="connsiteY539" fmla="*/ 1500280 h 3006470"/>
                  <a:gd name="connsiteX540" fmla="*/ 377774 w 6006665"/>
                  <a:gd name="connsiteY540" fmla="*/ 1495281 h 3006470"/>
                  <a:gd name="connsiteX541" fmla="*/ 461933 w 6006665"/>
                  <a:gd name="connsiteY541" fmla="*/ 1543673 h 3006470"/>
                  <a:gd name="connsiteX542" fmla="*/ 484035 w 6006665"/>
                  <a:gd name="connsiteY542" fmla="*/ 1527096 h 3006470"/>
                  <a:gd name="connsiteX543" fmla="*/ 463583 w 6006665"/>
                  <a:gd name="connsiteY543" fmla="*/ 1461194 h 3006470"/>
                  <a:gd name="connsiteX544" fmla="*/ 549936 w 6006665"/>
                  <a:gd name="connsiteY544" fmla="*/ 1374841 h 3006470"/>
                  <a:gd name="connsiteX545" fmla="*/ 559742 w 6006665"/>
                  <a:gd name="connsiteY545" fmla="*/ 1376942 h 3006470"/>
                  <a:gd name="connsiteX546" fmla="*/ 561843 w 6006665"/>
                  <a:gd name="connsiteY546" fmla="*/ 1374841 h 3006470"/>
                  <a:gd name="connsiteX547" fmla="*/ 593658 w 6006665"/>
                  <a:gd name="connsiteY547" fmla="*/ 1381658 h 3006470"/>
                  <a:gd name="connsiteX548" fmla="*/ 620945 w 6006665"/>
                  <a:gd name="connsiteY548" fmla="*/ 1405535 h 3006470"/>
                  <a:gd name="connsiteX549" fmla="*/ 640835 w 6006665"/>
                  <a:gd name="connsiteY549" fmla="*/ 1349844 h 3006470"/>
                  <a:gd name="connsiteX550" fmla="*/ 609020 w 6006665"/>
                  <a:gd name="connsiteY550" fmla="*/ 1295305 h 3006470"/>
                  <a:gd name="connsiteX551" fmla="*/ 624928 w 6006665"/>
                  <a:gd name="connsiteY551" fmla="*/ 1236221 h 3006470"/>
                  <a:gd name="connsiteX552" fmla="*/ 597658 w 6006665"/>
                  <a:gd name="connsiteY552" fmla="*/ 1177136 h 3006470"/>
                  <a:gd name="connsiteX553" fmla="*/ 611562 w 6006665"/>
                  <a:gd name="connsiteY553" fmla="*/ 1181462 h 3006470"/>
                  <a:gd name="connsiteX554" fmla="*/ 609565 w 6006665"/>
                  <a:gd name="connsiteY554" fmla="*/ 1177136 h 3006470"/>
                  <a:gd name="connsiteX555" fmla="*/ 711826 w 6006665"/>
                  <a:gd name="connsiteY555" fmla="*/ 1208951 h 3006470"/>
                  <a:gd name="connsiteX556" fmla="*/ 732278 w 6006665"/>
                  <a:gd name="connsiteY556" fmla="*/ 1263490 h 3006470"/>
                  <a:gd name="connsiteX557" fmla="*/ 684556 w 6006665"/>
                  <a:gd name="connsiteY557" fmla="*/ 1274852 h 3006470"/>
                  <a:gd name="connsiteX558" fmla="*/ 684556 w 6006665"/>
                  <a:gd name="connsiteY558" fmla="*/ 1327119 h 3006470"/>
                  <a:gd name="connsiteX559" fmla="*/ 713309 w 6006665"/>
                  <a:gd name="connsiteY559" fmla="*/ 1355872 h 3006470"/>
                  <a:gd name="connsiteX560" fmla="*/ 763548 w 6006665"/>
                  <a:gd name="connsiteY560" fmla="*/ 1338481 h 3006470"/>
                  <a:gd name="connsiteX561" fmla="*/ 770365 w 6006665"/>
                  <a:gd name="connsiteY561" fmla="*/ 1279397 h 3006470"/>
                  <a:gd name="connsiteX562" fmla="*/ 845357 w 6006665"/>
                  <a:gd name="connsiteY562" fmla="*/ 1188761 h 3006470"/>
                  <a:gd name="connsiteX563" fmla="*/ 917728 w 6006665"/>
                  <a:gd name="connsiteY563" fmla="*/ 1145322 h 3006470"/>
                  <a:gd name="connsiteX564" fmla="*/ 918194 w 6006665"/>
                  <a:gd name="connsiteY564" fmla="*/ 1198147 h 3006470"/>
                  <a:gd name="connsiteX565" fmla="*/ 975937 w 6006665"/>
                  <a:gd name="connsiteY565" fmla="*/ 1115283 h 3006470"/>
                  <a:gd name="connsiteX566" fmla="*/ 1074397 w 6006665"/>
                  <a:gd name="connsiteY566" fmla="*/ 1141283 h 3006470"/>
                  <a:gd name="connsiteX567" fmla="*/ 979977 w 6006665"/>
                  <a:gd name="connsiteY567" fmla="*/ 1213496 h 3006470"/>
                  <a:gd name="connsiteX568" fmla="*/ 1012666 w 6006665"/>
                  <a:gd name="connsiteY568" fmla="*/ 1218657 h 3006470"/>
                  <a:gd name="connsiteX569" fmla="*/ 1038516 w 6006665"/>
                  <a:gd name="connsiteY569" fmla="*/ 1188499 h 3006470"/>
                  <a:gd name="connsiteX570" fmla="*/ 1050423 w 6006665"/>
                  <a:gd name="connsiteY570" fmla="*/ 1188499 h 3006470"/>
                  <a:gd name="connsiteX571" fmla="*/ 1108962 w 6006665"/>
                  <a:gd name="connsiteY571" fmla="*/ 1188499 h 3006470"/>
                  <a:gd name="connsiteX572" fmla="*/ 1161229 w 6006665"/>
                  <a:gd name="connsiteY572" fmla="*/ 1145322 h 3006470"/>
                  <a:gd name="connsiteX573" fmla="*/ 1165711 w 6006665"/>
                  <a:gd name="connsiteY573" fmla="*/ 1151456 h 3006470"/>
                  <a:gd name="connsiteX574" fmla="*/ 1160939 w 6006665"/>
                  <a:gd name="connsiteY574" fmla="*/ 1169715 h 3006470"/>
                  <a:gd name="connsiteX575" fmla="*/ 1210035 w 6006665"/>
                  <a:gd name="connsiteY575" fmla="*/ 1195815 h 3006470"/>
                  <a:gd name="connsiteX576" fmla="*/ 1247583 w 6006665"/>
                  <a:gd name="connsiteY576" fmla="*/ 1138505 h 3006470"/>
                  <a:gd name="connsiteX577" fmla="*/ 1211223 w 6006665"/>
                  <a:gd name="connsiteY577" fmla="*/ 1079421 h 3006470"/>
                  <a:gd name="connsiteX578" fmla="*/ 1227130 w 6006665"/>
                  <a:gd name="connsiteY578" fmla="*/ 1043061 h 3006470"/>
                  <a:gd name="connsiteX579" fmla="*/ 1237665 w 6006665"/>
                  <a:gd name="connsiteY579" fmla="*/ 1046199 h 3006470"/>
                  <a:gd name="connsiteX580" fmla="*/ 1251910 w 6006665"/>
                  <a:gd name="connsiteY580" fmla="*/ 1017311 h 3006470"/>
                  <a:gd name="connsiteX581" fmla="*/ 1345843 w 6006665"/>
                  <a:gd name="connsiteY581" fmla="*/ 1074876 h 3006470"/>
                  <a:gd name="connsiteX582" fmla="*/ 1400382 w 6006665"/>
                  <a:gd name="connsiteY582" fmla="*/ 1106690 h 3006470"/>
                  <a:gd name="connsiteX583" fmla="*/ 1519756 w 6006665"/>
                  <a:gd name="connsiteY583" fmla="*/ 1213274 h 3006470"/>
                  <a:gd name="connsiteX584" fmla="*/ 1543003 w 6006665"/>
                  <a:gd name="connsiteY584" fmla="*/ 1172592 h 3006470"/>
                  <a:gd name="connsiteX585" fmla="*/ 1506643 w 6006665"/>
                  <a:gd name="connsiteY585" fmla="*/ 1118052 h 3006470"/>
                  <a:gd name="connsiteX586" fmla="*/ 1506643 w 6006665"/>
                  <a:gd name="connsiteY586" fmla="*/ 1095328 h 3006470"/>
                  <a:gd name="connsiteX587" fmla="*/ 1463467 w 6006665"/>
                  <a:gd name="connsiteY587" fmla="*/ 1086238 h 3006470"/>
                  <a:gd name="connsiteX588" fmla="*/ 1472556 w 6006665"/>
                  <a:gd name="connsiteY588" fmla="*/ 1036244 h 3006470"/>
                  <a:gd name="connsiteX589" fmla="*/ 1452104 w 6006665"/>
                  <a:gd name="connsiteY589" fmla="*/ 949890 h 3006470"/>
                  <a:gd name="connsiteX590" fmla="*/ 1439230 w 6006665"/>
                  <a:gd name="connsiteY590" fmla="*/ 900656 h 3006470"/>
                  <a:gd name="connsiteX591" fmla="*/ 1496803 w 6006665"/>
                  <a:gd name="connsiteY591" fmla="*/ 806980 h 3006470"/>
                  <a:gd name="connsiteX592" fmla="*/ 1543003 w 6006665"/>
                  <a:gd name="connsiteY592" fmla="*/ 697647 h 3006470"/>
                  <a:gd name="connsiteX593" fmla="*/ 1570272 w 6006665"/>
                  <a:gd name="connsiteY593" fmla="*/ 677194 h 3006470"/>
                  <a:gd name="connsiteX594" fmla="*/ 1578688 w 6006665"/>
                  <a:gd name="connsiteY594" fmla="*/ 679813 h 3006470"/>
                  <a:gd name="connsiteX595" fmla="*/ 1620802 w 6006665"/>
                  <a:gd name="connsiteY595" fmla="*/ 660028 h 3006470"/>
                  <a:gd name="connsiteX596" fmla="*/ 1684440 w 6006665"/>
                  <a:gd name="connsiteY596" fmla="*/ 709009 h 3006470"/>
                  <a:gd name="connsiteX597" fmla="*/ 1688985 w 6006665"/>
                  <a:gd name="connsiteY597" fmla="*/ 779455 h 3006470"/>
                  <a:gd name="connsiteX598" fmla="*/ 1652625 w 6006665"/>
                  <a:gd name="connsiteY598" fmla="*/ 870354 h 3006470"/>
                  <a:gd name="connsiteX599" fmla="*/ 1679895 w 6006665"/>
                  <a:gd name="connsiteY599" fmla="*/ 908986 h 3006470"/>
                  <a:gd name="connsiteX600" fmla="*/ 1688985 w 6006665"/>
                  <a:gd name="connsiteY600" fmla="*/ 983977 h 3006470"/>
                  <a:gd name="connsiteX601" fmla="*/ 1679895 w 6006665"/>
                  <a:gd name="connsiteY601" fmla="*/ 1129415 h 3006470"/>
                  <a:gd name="connsiteX602" fmla="*/ 1723072 w 6006665"/>
                  <a:gd name="connsiteY602" fmla="*/ 1193044 h 3006470"/>
                  <a:gd name="connsiteX603" fmla="*/ 1704892 w 6006665"/>
                  <a:gd name="connsiteY603" fmla="*/ 1256673 h 3006470"/>
                  <a:gd name="connsiteX604" fmla="*/ 1636718 w 6006665"/>
                  <a:gd name="connsiteY604" fmla="*/ 1393021 h 3006470"/>
                  <a:gd name="connsiteX605" fmla="*/ 1662494 w 6006665"/>
                  <a:gd name="connsiteY605" fmla="*/ 1399465 h 3006470"/>
                  <a:gd name="connsiteX606" fmla="*/ 1677078 w 6006665"/>
                  <a:gd name="connsiteY606" fmla="*/ 1370296 h 3006470"/>
                  <a:gd name="connsiteX607" fmla="*/ 1720255 w 6006665"/>
                  <a:gd name="connsiteY607" fmla="*/ 1349844 h 3006470"/>
                  <a:gd name="connsiteX608" fmla="*/ 1731617 w 6006665"/>
                  <a:gd name="connsiteY608" fmla="*/ 1299850 h 3006470"/>
                  <a:gd name="connsiteX609" fmla="*/ 1758887 w 6006665"/>
                  <a:gd name="connsiteY609" fmla="*/ 1256673 h 3006470"/>
                  <a:gd name="connsiteX610" fmla="*/ 1760555 w 6006665"/>
                  <a:gd name="connsiteY610" fmla="*/ 1191490 h 3006470"/>
                  <a:gd name="connsiteX611" fmla="*/ 1758886 w 6006665"/>
                  <a:gd name="connsiteY611" fmla="*/ 1085173 h 3006470"/>
                  <a:gd name="connsiteX612" fmla="*/ 1923055 w 6006665"/>
                  <a:gd name="connsiteY612" fmla="*/ 1122597 h 3006470"/>
                  <a:gd name="connsiteX613" fmla="*/ 1887300 w 6006665"/>
                  <a:gd name="connsiteY613" fmla="*/ 1070329 h 3006470"/>
                  <a:gd name="connsiteX614" fmla="*/ 1785604 w 6006665"/>
                  <a:gd name="connsiteY614" fmla="*/ 1036860 h 3006470"/>
                  <a:gd name="connsiteX615" fmla="*/ 1736162 w 6006665"/>
                  <a:gd name="connsiteY615" fmla="*/ 961252 h 3006470"/>
                  <a:gd name="connsiteX616" fmla="*/ 1688440 w 6006665"/>
                  <a:gd name="connsiteY616" fmla="*/ 865809 h 3006470"/>
                  <a:gd name="connsiteX617" fmla="*/ 1752069 w 6006665"/>
                  <a:gd name="connsiteY617" fmla="*/ 788545 h 3006470"/>
                  <a:gd name="connsiteX618" fmla="*/ 1747524 w 6006665"/>
                  <a:gd name="connsiteY618" fmla="*/ 704464 h 3006470"/>
                  <a:gd name="connsiteX619" fmla="*/ 1763431 w 6006665"/>
                  <a:gd name="connsiteY619" fmla="*/ 697647 h 3006470"/>
                  <a:gd name="connsiteX620" fmla="*/ 1764877 w 6006665"/>
                  <a:gd name="connsiteY620" fmla="*/ 702130 h 3006470"/>
                  <a:gd name="connsiteX621" fmla="*/ 1775339 w 6006665"/>
                  <a:gd name="connsiteY621" fmla="*/ 697647 h 3006470"/>
                  <a:gd name="connsiteX622" fmla="*/ 1798063 w 6006665"/>
                  <a:gd name="connsiteY622" fmla="*/ 768093 h 3006470"/>
                  <a:gd name="connsiteX623" fmla="*/ 1791454 w 6006665"/>
                  <a:gd name="connsiteY623" fmla="*/ 815304 h 3006470"/>
                  <a:gd name="connsiteX624" fmla="*/ 1854330 w 6006665"/>
                  <a:gd name="connsiteY624" fmla="*/ 772638 h 3006470"/>
                  <a:gd name="connsiteX625" fmla="*/ 1931594 w 6006665"/>
                  <a:gd name="connsiteY625" fmla="*/ 763548 h 3006470"/>
                  <a:gd name="connsiteX626" fmla="*/ 1932772 w 6006665"/>
                  <a:gd name="connsiteY626" fmla="*/ 764810 h 3006470"/>
                  <a:gd name="connsiteX627" fmla="*/ 1949600 w 6006665"/>
                  <a:gd name="connsiteY627" fmla="*/ 800138 h 3006470"/>
                  <a:gd name="connsiteX628" fmla="*/ 2061788 w 6006665"/>
                  <a:gd name="connsiteY628" fmla="*/ 891155 h 3006470"/>
                  <a:gd name="connsiteX629" fmla="*/ 1987802 w 6006665"/>
                  <a:gd name="connsiteY629" fmla="*/ 736278 h 3006470"/>
                  <a:gd name="connsiteX630" fmla="*/ 1963408 w 6006665"/>
                  <a:gd name="connsiteY630" fmla="*/ 595386 h 3006470"/>
                  <a:gd name="connsiteX631" fmla="*/ 2027037 w 6006665"/>
                  <a:gd name="connsiteY631" fmla="*/ 574934 h 3006470"/>
                  <a:gd name="connsiteX632" fmla="*/ 2037269 w 6006665"/>
                  <a:gd name="connsiteY632" fmla="*/ 575472 h 3006470"/>
                  <a:gd name="connsiteX633" fmla="*/ 2038944 w 6006665"/>
                  <a:gd name="connsiteY633" fmla="*/ 574934 h 3006470"/>
                  <a:gd name="connsiteX634" fmla="*/ 2115414 w 6006665"/>
                  <a:gd name="connsiteY634" fmla="*/ 578958 h 3006470"/>
                  <a:gd name="connsiteX635" fmla="*/ 2167179 w 6006665"/>
                  <a:gd name="connsiteY635" fmla="*/ 554733 h 3006470"/>
                  <a:gd name="connsiteX636" fmla="*/ 2146473 w 6006665"/>
                  <a:gd name="connsiteY636" fmla="*/ 488832 h 3006470"/>
                  <a:gd name="connsiteX637" fmla="*/ 2169957 w 6006665"/>
                  <a:gd name="connsiteY637" fmla="*/ 449431 h 3006470"/>
                  <a:gd name="connsiteX638" fmla="*/ 2264632 w 6006665"/>
                  <a:gd name="connsiteY638" fmla="*/ 393389 h 3006470"/>
                  <a:gd name="connsiteX639" fmla="*/ 2317913 w 6006665"/>
                  <a:gd name="connsiteY639" fmla="*/ 322690 h 3006470"/>
                  <a:gd name="connsiteX640" fmla="*/ 2385841 w 6006665"/>
                  <a:gd name="connsiteY640" fmla="*/ 343134 h 3006470"/>
                  <a:gd name="connsiteX641" fmla="*/ 2429263 w 6006665"/>
                  <a:gd name="connsiteY641" fmla="*/ 263606 h 3006470"/>
                  <a:gd name="connsiteX642" fmla="*/ 2526979 w 6006665"/>
                  <a:gd name="connsiteY642" fmla="*/ 252244 h 3006470"/>
                  <a:gd name="connsiteX643" fmla="*/ 2528058 w 6006665"/>
                  <a:gd name="connsiteY643" fmla="*/ 253503 h 3006470"/>
                  <a:gd name="connsiteX644" fmla="*/ 2538886 w 6006665"/>
                  <a:gd name="connsiteY644" fmla="*/ 252244 h 3006470"/>
                  <a:gd name="connsiteX645" fmla="*/ 2560820 w 6006665"/>
                  <a:gd name="connsiteY645" fmla="*/ 277833 h 3006470"/>
                  <a:gd name="connsiteX646" fmla="*/ 2640602 w 6006665"/>
                  <a:gd name="connsiteY646" fmla="*/ 202249 h 3006470"/>
                  <a:gd name="connsiteX647" fmla="*/ 2652509 w 6006665"/>
                  <a:gd name="connsiteY647" fmla="*/ 202249 h 3006470"/>
                  <a:gd name="connsiteX648" fmla="*/ 2704231 w 6006665"/>
                  <a:gd name="connsiteY648" fmla="*/ 202249 h 3006470"/>
                  <a:gd name="connsiteX649" fmla="*/ 2715593 w 6006665"/>
                  <a:gd name="connsiteY64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5968033 w 6006665"/>
                  <a:gd name="connsiteY103" fmla="*/ 1456650 h 3006470"/>
                  <a:gd name="connsiteX104" fmla="*/ 5908949 w 6006665"/>
                  <a:gd name="connsiteY104" fmla="*/ 1468012 h 3006470"/>
                  <a:gd name="connsiteX105" fmla="*/ 5887153 w 6006665"/>
                  <a:gd name="connsiteY105" fmla="*/ 1514566 h 3006470"/>
                  <a:gd name="connsiteX106" fmla="*/ 5908949 w 6006665"/>
                  <a:gd name="connsiteY106" fmla="*/ 1554366 h 3006470"/>
                  <a:gd name="connsiteX107" fmla="*/ 5893042 w 6006665"/>
                  <a:gd name="connsiteY107" fmla="*/ 1570273 h 3006470"/>
                  <a:gd name="connsiteX108" fmla="*/ 5881135 w 6006665"/>
                  <a:gd name="connsiteY108" fmla="*/ 1570273 h 3006470"/>
                  <a:gd name="connsiteX109" fmla="*/ 5861227 w 6006665"/>
                  <a:gd name="connsiteY109" fmla="*/ 1570273 h 3006470"/>
                  <a:gd name="connsiteX110" fmla="*/ 5849321 w 6006665"/>
                  <a:gd name="connsiteY110" fmla="*/ 1570273 h 3006470"/>
                  <a:gd name="connsiteX111" fmla="*/ 5817506 w 6006665"/>
                  <a:gd name="connsiteY111" fmla="*/ 1536186 h 3006470"/>
                  <a:gd name="connsiteX112" fmla="*/ 5767511 w 6006665"/>
                  <a:gd name="connsiteY112" fmla="*/ 1511189 h 3006470"/>
                  <a:gd name="connsiteX113" fmla="*/ 5762967 w 6006665"/>
                  <a:gd name="connsiteY113" fmla="*/ 1477102 h 3006470"/>
                  <a:gd name="connsiteX114" fmla="*/ 5729132 w 6006665"/>
                  <a:gd name="connsiteY114" fmla="*/ 1463170 h 3006470"/>
                  <a:gd name="connsiteX115" fmla="*/ 5695337 w 6006665"/>
                  <a:gd name="connsiteY115" fmla="*/ 1472557 h 3006470"/>
                  <a:gd name="connsiteX116" fmla="*/ 5693366 w 6006665"/>
                  <a:gd name="connsiteY116" fmla="*/ 1469797 h 3006470"/>
                  <a:gd name="connsiteX117" fmla="*/ 5683431 w 6006665"/>
                  <a:gd name="connsiteY117" fmla="*/ 1472557 h 3006470"/>
                  <a:gd name="connsiteX118" fmla="*/ 5660706 w 6006665"/>
                  <a:gd name="connsiteY118" fmla="*/ 1440742 h 3006470"/>
                  <a:gd name="connsiteX119" fmla="*/ 5669644 w 6006665"/>
                  <a:gd name="connsiteY119" fmla="*/ 1415717 h 3006470"/>
                  <a:gd name="connsiteX120" fmla="*/ 5640799 w 6006665"/>
                  <a:gd name="connsiteY120" fmla="*/ 1429380 h 3006470"/>
                  <a:gd name="connsiteX121" fmla="*/ 5656705 w 6006665"/>
                  <a:gd name="connsiteY121" fmla="*/ 1472557 h 3006470"/>
                  <a:gd name="connsiteX122" fmla="*/ 5633981 w 6006665"/>
                  <a:gd name="connsiteY122" fmla="*/ 1511189 h 3006470"/>
                  <a:gd name="connsiteX123" fmla="*/ 5586259 w 6006665"/>
                  <a:gd name="connsiteY123" fmla="*/ 1547548 h 3006470"/>
                  <a:gd name="connsiteX124" fmla="*/ 5575676 w 6006665"/>
                  <a:gd name="connsiteY124" fmla="*/ 1546540 h 3006470"/>
                  <a:gd name="connsiteX125" fmla="*/ 5574353 w 6006665"/>
                  <a:gd name="connsiteY125" fmla="*/ 1547548 h 3006470"/>
                  <a:gd name="connsiteX126" fmla="*/ 5539436 w 6006665"/>
                  <a:gd name="connsiteY126" fmla="*/ 1544223 h 3006470"/>
                  <a:gd name="connsiteX127" fmla="*/ 5570352 w 6006665"/>
                  <a:gd name="connsiteY127" fmla="*/ 1586180 h 3006470"/>
                  <a:gd name="connsiteX128" fmla="*/ 5566596 w 6006665"/>
                  <a:gd name="connsiteY128" fmla="*/ 1622304 h 3006470"/>
                  <a:gd name="connsiteX129" fmla="*/ 5593077 w 6006665"/>
                  <a:gd name="connsiteY129" fmla="*/ 1649809 h 3006470"/>
                  <a:gd name="connsiteX130" fmla="*/ 5608984 w 6006665"/>
                  <a:gd name="connsiteY130" fmla="*/ 1677079 h 3006470"/>
                  <a:gd name="connsiteX131" fmla="*/ 5613529 w 6006665"/>
                  <a:gd name="connsiteY131" fmla="*/ 1708893 h 3006470"/>
                  <a:gd name="connsiteX132" fmla="*/ 5608984 w 6006665"/>
                  <a:gd name="connsiteY132" fmla="*/ 1731618 h 3006470"/>
                  <a:gd name="connsiteX133" fmla="*/ 5597799 w 6006665"/>
                  <a:gd name="connsiteY133" fmla="*/ 1728009 h 3006470"/>
                  <a:gd name="connsiteX134" fmla="*/ 5597077 w 6006665"/>
                  <a:gd name="connsiteY134" fmla="*/ 1731618 h 3006470"/>
                  <a:gd name="connsiteX135" fmla="*/ 5515976 w 6006665"/>
                  <a:gd name="connsiteY135" fmla="*/ 1693062 h 3006470"/>
                  <a:gd name="connsiteX136" fmla="*/ 5486067 w 6006665"/>
                  <a:gd name="connsiteY136" fmla="*/ 1746304 h 3006470"/>
                  <a:gd name="connsiteX137" fmla="*/ 5436277 w 6006665"/>
                  <a:gd name="connsiteY137" fmla="*/ 1767977 h 3006470"/>
                  <a:gd name="connsiteX138" fmla="*/ 5397645 w 6006665"/>
                  <a:gd name="connsiteY138" fmla="*/ 1779340 h 3006470"/>
                  <a:gd name="connsiteX139" fmla="*/ 5388024 w 6006665"/>
                  <a:gd name="connsiteY139" fmla="*/ 1835433 h 3006470"/>
                  <a:gd name="connsiteX140" fmla="*/ 5351475 w 6006665"/>
                  <a:gd name="connsiteY140" fmla="*/ 1876568 h 3006470"/>
                  <a:gd name="connsiteX141" fmla="*/ 5290839 w 6006665"/>
                  <a:gd name="connsiteY141" fmla="*/ 1881600 h 3006470"/>
                  <a:gd name="connsiteX142" fmla="*/ 5274932 w 6006665"/>
                  <a:gd name="connsiteY142" fmla="*/ 1913415 h 3006470"/>
                  <a:gd name="connsiteX143" fmla="*/ 5267238 w 6006665"/>
                  <a:gd name="connsiteY143" fmla="*/ 1904988 h 3006470"/>
                  <a:gd name="connsiteX144" fmla="*/ 5263025 w 6006665"/>
                  <a:gd name="connsiteY144" fmla="*/ 1913415 h 3006470"/>
                  <a:gd name="connsiteX145" fmla="*/ 5219538 w 6006665"/>
                  <a:gd name="connsiteY145" fmla="*/ 1865787 h 3006470"/>
                  <a:gd name="connsiteX146" fmla="*/ 5174112 w 6006665"/>
                  <a:gd name="connsiteY146" fmla="*/ 1877028 h 3006470"/>
                  <a:gd name="connsiteX147" fmla="*/ 5129494 w 6006665"/>
                  <a:gd name="connsiteY147" fmla="*/ 1920232 h 3006470"/>
                  <a:gd name="connsiteX148" fmla="*/ 5126389 w 6006665"/>
                  <a:gd name="connsiteY148" fmla="*/ 1914910 h 3006470"/>
                  <a:gd name="connsiteX149" fmla="*/ 5154177 w 6006665"/>
                  <a:gd name="connsiteY149" fmla="*/ 1920232 h 3006470"/>
                  <a:gd name="connsiteX150" fmla="*/ 5105544 w 6006665"/>
                  <a:gd name="connsiteY150" fmla="*/ 1899586 h 3006470"/>
                  <a:gd name="connsiteX151" fmla="*/ 5074955 w 6006665"/>
                  <a:gd name="connsiteY151" fmla="*/ 1924777 h 3006470"/>
                  <a:gd name="connsiteX152" fmla="*/ 5065718 w 6006665"/>
                  <a:gd name="connsiteY152" fmla="*/ 1922578 h 3006470"/>
                  <a:gd name="connsiteX153" fmla="*/ 5063048 w 6006665"/>
                  <a:gd name="connsiteY153" fmla="*/ 1924777 h 3006470"/>
                  <a:gd name="connsiteX154" fmla="*/ 5026594 w 6006665"/>
                  <a:gd name="connsiteY154" fmla="*/ 1916098 h 3006470"/>
                  <a:gd name="connsiteX155" fmla="*/ 5015871 w 6006665"/>
                  <a:gd name="connsiteY155" fmla="*/ 1961137 h 3006470"/>
                  <a:gd name="connsiteX156" fmla="*/ 5022591 w 6006665"/>
                  <a:gd name="connsiteY156" fmla="*/ 1989925 h 3006470"/>
                  <a:gd name="connsiteX157" fmla="*/ 5011557 w 6006665"/>
                  <a:gd name="connsiteY157" fmla="*/ 2020939 h 3006470"/>
                  <a:gd name="connsiteX158" fmla="*/ 4974967 w 6006665"/>
                  <a:gd name="connsiteY158" fmla="*/ 2058853 h 3006470"/>
                  <a:gd name="connsiteX159" fmla="*/ 5015871 w 6006665"/>
                  <a:gd name="connsiteY159" fmla="*/ 2074760 h 3006470"/>
                  <a:gd name="connsiteX160" fmla="*/ 4995851 w 6006665"/>
                  <a:gd name="connsiteY160" fmla="*/ 2123620 h 3006470"/>
                  <a:gd name="connsiteX161" fmla="*/ 5011326 w 6006665"/>
                  <a:gd name="connsiteY161" fmla="*/ 2172476 h 3006470"/>
                  <a:gd name="connsiteX162" fmla="*/ 4999419 w 6006665"/>
                  <a:gd name="connsiteY162" fmla="*/ 2172476 h 3006470"/>
                  <a:gd name="connsiteX163" fmla="*/ 4974967 w 6006665"/>
                  <a:gd name="connsiteY163" fmla="*/ 2172476 h 3006470"/>
                  <a:gd name="connsiteX164" fmla="*/ 4963605 w 6006665"/>
                  <a:gd name="connsiteY164" fmla="*/ 2224742 h 3006470"/>
                  <a:gd name="connsiteX165" fmla="*/ 4974967 w 6006665"/>
                  <a:gd name="connsiteY165" fmla="*/ 2252012 h 3006470"/>
                  <a:gd name="connsiteX166" fmla="*/ 4936431 w 6006665"/>
                  <a:gd name="connsiteY166" fmla="*/ 2257317 h 3006470"/>
                  <a:gd name="connsiteX167" fmla="*/ 4909065 w 6006665"/>
                  <a:gd name="connsiteY167" fmla="*/ 2286099 h 3006470"/>
                  <a:gd name="connsiteX168" fmla="*/ 4888894 w 6006665"/>
                  <a:gd name="connsiteY168" fmla="*/ 2325649 h 3006470"/>
                  <a:gd name="connsiteX169" fmla="*/ 4897703 w 6006665"/>
                  <a:gd name="connsiteY169" fmla="*/ 2354273 h 3006470"/>
                  <a:gd name="connsiteX170" fmla="*/ 4871068 w 6006665"/>
                  <a:gd name="connsiteY170" fmla="*/ 2349418 h 3006470"/>
                  <a:gd name="connsiteX171" fmla="*/ 4845437 w 6006665"/>
                  <a:gd name="connsiteY171" fmla="*/ 2370180 h 3006470"/>
                  <a:gd name="connsiteX172" fmla="*/ 4832445 w 6006665"/>
                  <a:gd name="connsiteY172" fmla="*/ 2399924 h 3006470"/>
                  <a:gd name="connsiteX173" fmla="*/ 4834074 w 6006665"/>
                  <a:gd name="connsiteY173" fmla="*/ 2429264 h 3006470"/>
                  <a:gd name="connsiteX174" fmla="*/ 4799765 w 6006665"/>
                  <a:gd name="connsiteY174" fmla="*/ 2441518 h 3006470"/>
                  <a:gd name="connsiteX175" fmla="*/ 4779535 w 6006665"/>
                  <a:gd name="connsiteY175" fmla="*/ 2488348 h 3006470"/>
                  <a:gd name="connsiteX176" fmla="*/ 4777225 w 6006665"/>
                  <a:gd name="connsiteY176" fmla="*/ 2477952 h 3006470"/>
                  <a:gd name="connsiteX177" fmla="*/ 4767628 w 6006665"/>
                  <a:gd name="connsiteY177" fmla="*/ 2488348 h 3006470"/>
                  <a:gd name="connsiteX178" fmla="*/ 4758538 w 6006665"/>
                  <a:gd name="connsiteY178" fmla="*/ 2447444 h 3006470"/>
                  <a:gd name="connsiteX179" fmla="*/ 4722519 w 6006665"/>
                  <a:gd name="connsiteY179" fmla="*/ 2405867 h 3006470"/>
                  <a:gd name="connsiteX180" fmla="*/ 4699942 w 6006665"/>
                  <a:gd name="connsiteY180" fmla="*/ 2348893 h 3006470"/>
                  <a:gd name="connsiteX181" fmla="*/ 4695779 w 6006665"/>
                  <a:gd name="connsiteY181" fmla="*/ 2287026 h 3006470"/>
                  <a:gd name="connsiteX182" fmla="*/ 4715361 w 6006665"/>
                  <a:gd name="connsiteY182" fmla="*/ 2220198 h 3006470"/>
                  <a:gd name="connsiteX183" fmla="*/ 4767709 w 6006665"/>
                  <a:gd name="connsiteY183" fmla="*/ 2171157 h 3006470"/>
                  <a:gd name="connsiteX184" fmla="*/ 4735813 w 6006665"/>
                  <a:gd name="connsiteY184" fmla="*/ 2129299 h 3006470"/>
                  <a:gd name="connsiteX185" fmla="*/ 4767628 w 6006665"/>
                  <a:gd name="connsiteY185" fmla="*/ 2086122 h 3006470"/>
                  <a:gd name="connsiteX186" fmla="*/ 4767628 w 6006665"/>
                  <a:gd name="connsiteY186" fmla="*/ 2058853 h 3006470"/>
                  <a:gd name="connsiteX187" fmla="*/ 4826712 w 6006665"/>
                  <a:gd name="connsiteY187" fmla="*/ 2042945 h 3006470"/>
                  <a:gd name="connsiteX188" fmla="*/ 4892613 w 6006665"/>
                  <a:gd name="connsiteY188" fmla="*/ 1952047 h 3006470"/>
                  <a:gd name="connsiteX189" fmla="*/ 4956243 w 6006665"/>
                  <a:gd name="connsiteY189" fmla="*/ 1877056 h 3006470"/>
                  <a:gd name="connsiteX190" fmla="*/ 5022143 w 6006665"/>
                  <a:gd name="connsiteY190" fmla="*/ 1817971 h 3006470"/>
                  <a:gd name="connsiteX191" fmla="*/ 5037446 w 6006665"/>
                  <a:gd name="connsiteY191" fmla="*/ 1743333 h 3006470"/>
                  <a:gd name="connsiteX192" fmla="*/ 5064184 w 6006665"/>
                  <a:gd name="connsiteY192" fmla="*/ 1731449 h 3006470"/>
                  <a:gd name="connsiteX193" fmla="*/ 5046694 w 6006665"/>
                  <a:gd name="connsiteY193" fmla="*/ 1710844 h 3006470"/>
                  <a:gd name="connsiteX194" fmla="*/ 5015871 w 6006665"/>
                  <a:gd name="connsiteY194" fmla="*/ 1715711 h 3006470"/>
                  <a:gd name="connsiteX195" fmla="*/ 4995419 w 6006665"/>
                  <a:gd name="connsiteY195" fmla="*/ 1779340 h 3006470"/>
                  <a:gd name="connsiteX196" fmla="*/ 4904521 w 6006665"/>
                  <a:gd name="connsiteY196" fmla="*/ 1865693 h 3006470"/>
                  <a:gd name="connsiteX197" fmla="*/ 4901708 w 6006665"/>
                  <a:gd name="connsiteY197" fmla="*/ 1857053 h 3006470"/>
                  <a:gd name="connsiteX198" fmla="*/ 4892613 w 6006665"/>
                  <a:gd name="connsiteY198" fmla="*/ 1865693 h 3006470"/>
                  <a:gd name="connsiteX199" fmla="*/ 4871068 w 6006665"/>
                  <a:gd name="connsiteY199" fmla="*/ 1850290 h 3006470"/>
                  <a:gd name="connsiteX200" fmla="*/ 4885925 w 6006665"/>
                  <a:gd name="connsiteY200" fmla="*/ 1808695 h 3006470"/>
                  <a:gd name="connsiteX201" fmla="*/ 4861835 w 6006665"/>
                  <a:gd name="connsiteY201" fmla="*/ 1771159 h 3006470"/>
                  <a:gd name="connsiteX202" fmla="*/ 4814619 w 6006665"/>
                  <a:gd name="connsiteY202" fmla="*/ 1767101 h 3006470"/>
                  <a:gd name="connsiteX203" fmla="*/ 4779535 w 6006665"/>
                  <a:gd name="connsiteY203" fmla="*/ 1795247 h 3006470"/>
                  <a:gd name="connsiteX204" fmla="*/ 4764113 w 6006665"/>
                  <a:gd name="connsiteY204" fmla="*/ 1832464 h 3006470"/>
                  <a:gd name="connsiteX205" fmla="*/ 4725490 w 6006665"/>
                  <a:gd name="connsiteY205" fmla="*/ 1850290 h 3006470"/>
                  <a:gd name="connsiteX206" fmla="*/ 4689838 w 6006665"/>
                  <a:gd name="connsiteY206" fmla="*/ 1882970 h 3006470"/>
                  <a:gd name="connsiteX207" fmla="*/ 4684091 w 6006665"/>
                  <a:gd name="connsiteY207" fmla="*/ 1920232 h 3006470"/>
                  <a:gd name="connsiteX208" fmla="*/ 4715906 w 6006665"/>
                  <a:gd name="connsiteY208" fmla="*/ 1967954 h 3006470"/>
                  <a:gd name="connsiteX209" fmla="*/ 4680924 w 6006665"/>
                  <a:gd name="connsiteY209" fmla="*/ 1983985 h 3006470"/>
                  <a:gd name="connsiteX210" fmla="*/ 4633398 w 6006665"/>
                  <a:gd name="connsiteY210" fmla="*/ 1971978 h 3006470"/>
                  <a:gd name="connsiteX211" fmla="*/ 4600707 w 6006665"/>
                  <a:gd name="connsiteY211" fmla="*/ 1989925 h 3006470"/>
                  <a:gd name="connsiteX212" fmla="*/ 4577285 w 6006665"/>
                  <a:gd name="connsiteY212" fmla="*/ 1988406 h 3006470"/>
                  <a:gd name="connsiteX213" fmla="*/ 4577373 w 6006665"/>
                  <a:gd name="connsiteY213" fmla="*/ 1987484 h 3006470"/>
                  <a:gd name="connsiteX214" fmla="*/ 4565379 w 6006665"/>
                  <a:gd name="connsiteY214" fmla="*/ 1988406 h 3006470"/>
                  <a:gd name="connsiteX215" fmla="*/ 4569923 w 6006665"/>
                  <a:gd name="connsiteY215" fmla="*/ 1940685 h 3006470"/>
                  <a:gd name="connsiteX216" fmla="*/ 4520081 w 6006665"/>
                  <a:gd name="connsiteY216" fmla="*/ 1931099 h 3006470"/>
                  <a:gd name="connsiteX217" fmla="*/ 4475025 w 6006665"/>
                  <a:gd name="connsiteY217" fmla="*/ 1961137 h 3006470"/>
                  <a:gd name="connsiteX218" fmla="*/ 4464394 w 6006665"/>
                  <a:gd name="connsiteY218" fmla="*/ 1960286 h 3006470"/>
                  <a:gd name="connsiteX219" fmla="*/ 4463118 w 6006665"/>
                  <a:gd name="connsiteY219" fmla="*/ 1961137 h 3006470"/>
                  <a:gd name="connsiteX220" fmla="*/ 4422448 w 6006665"/>
                  <a:gd name="connsiteY220" fmla="*/ 1927536 h 3006470"/>
                  <a:gd name="connsiteX221" fmla="*/ 4350624 w 6006665"/>
                  <a:gd name="connsiteY221" fmla="*/ 1917022 h 3006470"/>
                  <a:gd name="connsiteX222" fmla="*/ 4306579 w 6006665"/>
                  <a:gd name="connsiteY222" fmla="*/ 1945362 h 3006470"/>
                  <a:gd name="connsiteX223" fmla="*/ 4282811 w 6006665"/>
                  <a:gd name="connsiteY223" fmla="*/ 1972100 h 3006470"/>
                  <a:gd name="connsiteX224" fmla="*/ 4237290 w 6006665"/>
                  <a:gd name="connsiteY224" fmla="*/ 1993297 h 3006470"/>
                  <a:gd name="connsiteX225" fmla="*/ 4211507 w 6006665"/>
                  <a:gd name="connsiteY225" fmla="*/ 2046374 h 3006470"/>
                  <a:gd name="connsiteX226" fmla="*/ 4161046 w 6006665"/>
                  <a:gd name="connsiteY226" fmla="*/ 2105661 h 3006470"/>
                  <a:gd name="connsiteX227" fmla="*/ 4077810 w 6006665"/>
                  <a:gd name="connsiteY227" fmla="*/ 2144418 h 3006470"/>
                  <a:gd name="connsiteX228" fmla="*/ 4039187 w 6006665"/>
                  <a:gd name="connsiteY228" fmla="*/ 2203838 h 3006470"/>
                  <a:gd name="connsiteX229" fmla="*/ 3993086 w 6006665"/>
                  <a:gd name="connsiteY229" fmla="*/ 2224750 h 3006470"/>
                  <a:gd name="connsiteX230" fmla="*/ 3993215 w 6006665"/>
                  <a:gd name="connsiteY230" fmla="*/ 2264821 h 3006470"/>
                  <a:gd name="connsiteX231" fmla="*/ 4038712 w 6006665"/>
                  <a:gd name="connsiteY231" fmla="*/ 2267919 h 3006470"/>
                  <a:gd name="connsiteX232" fmla="*/ 4059164 w 6006665"/>
                  <a:gd name="connsiteY232" fmla="*/ 2311096 h 3006470"/>
                  <a:gd name="connsiteX233" fmla="*/ 4087782 w 6006665"/>
                  <a:gd name="connsiteY233" fmla="*/ 2319513 h 3006470"/>
                  <a:gd name="connsiteX234" fmla="*/ 4106341 w 6006665"/>
                  <a:gd name="connsiteY234" fmla="*/ 2290644 h 3006470"/>
                  <a:gd name="connsiteX235" fmla="*/ 4117411 w 6006665"/>
                  <a:gd name="connsiteY235" fmla="*/ 2291946 h 3006470"/>
                  <a:gd name="connsiteX236" fmla="*/ 4118248 w 6006665"/>
                  <a:gd name="connsiteY236" fmla="*/ 2290644 h 3006470"/>
                  <a:gd name="connsiteX237" fmla="*/ 4156880 w 6006665"/>
                  <a:gd name="connsiteY237" fmla="*/ 2295189 h 3006470"/>
                  <a:gd name="connsiteX238" fmla="*/ 4211419 w 6006665"/>
                  <a:gd name="connsiteY238" fmla="*/ 2365635 h 3006470"/>
                  <a:gd name="connsiteX239" fmla="*/ 4215964 w 6006665"/>
                  <a:gd name="connsiteY239" fmla="*/ 2413357 h 3006470"/>
                  <a:gd name="connsiteX240" fmla="*/ 4184149 w 6006665"/>
                  <a:gd name="connsiteY240" fmla="*/ 2472441 h 3006470"/>
                  <a:gd name="connsiteX241" fmla="*/ 4220019 w 6006665"/>
                  <a:gd name="connsiteY241" fmla="*/ 2567281 h 3006470"/>
                  <a:gd name="connsiteX242" fmla="*/ 4161425 w 6006665"/>
                  <a:gd name="connsiteY242" fmla="*/ 2629241 h 3006470"/>
                  <a:gd name="connsiteX243" fmla="*/ 4133552 w 6006665"/>
                  <a:gd name="connsiteY243" fmla="*/ 2708778 h 3006470"/>
                  <a:gd name="connsiteX244" fmla="*/ 4097796 w 6006665"/>
                  <a:gd name="connsiteY244" fmla="*/ 2747409 h 3006470"/>
                  <a:gd name="connsiteX245" fmla="*/ 4043257 w 6006665"/>
                  <a:gd name="connsiteY245" fmla="*/ 2806493 h 3006470"/>
                  <a:gd name="connsiteX246" fmla="*/ 3995535 w 6006665"/>
                  <a:gd name="connsiteY246" fmla="*/ 2865577 h 3006470"/>
                  <a:gd name="connsiteX247" fmla="*/ 3975083 w 6006665"/>
                  <a:gd name="connsiteY247" fmla="*/ 2897392 h 3006470"/>
                  <a:gd name="connsiteX248" fmla="*/ 3925089 w 6006665"/>
                  <a:gd name="connsiteY248" fmla="*/ 2924661 h 3006470"/>
                  <a:gd name="connsiteX249" fmla="*/ 3913182 w 6006665"/>
                  <a:gd name="connsiteY249" fmla="*/ 2924661 h 3006470"/>
                  <a:gd name="connsiteX250" fmla="*/ 3904637 w 6006665"/>
                  <a:gd name="connsiteY250" fmla="*/ 2924661 h 3006470"/>
                  <a:gd name="connsiteX251" fmla="*/ 3892729 w 6006665"/>
                  <a:gd name="connsiteY251" fmla="*/ 2924661 h 3006470"/>
                  <a:gd name="connsiteX252" fmla="*/ 3871063 w 6006665"/>
                  <a:gd name="connsiteY252" fmla="*/ 2908412 h 3006470"/>
                  <a:gd name="connsiteX253" fmla="*/ 3829645 w 6006665"/>
                  <a:gd name="connsiteY253" fmla="*/ 2936024 h 3006470"/>
                  <a:gd name="connsiteX254" fmla="*/ 3822828 w 6006665"/>
                  <a:gd name="connsiteY254" fmla="*/ 2956476 h 3006470"/>
                  <a:gd name="connsiteX255" fmla="*/ 3818283 w 6006665"/>
                  <a:gd name="connsiteY255" fmla="*/ 2947386 h 3006470"/>
                  <a:gd name="connsiteX256" fmla="*/ 3818283 w 6006665"/>
                  <a:gd name="connsiteY256" fmla="*/ 2935660 h 3006470"/>
                  <a:gd name="connsiteX257" fmla="*/ 3817738 w 6006665"/>
                  <a:gd name="connsiteY257" fmla="*/ 2936024 h 3006470"/>
                  <a:gd name="connsiteX258" fmla="*/ 3810921 w 6006665"/>
                  <a:gd name="connsiteY258" fmla="*/ 2956476 h 3006470"/>
                  <a:gd name="connsiteX259" fmla="*/ 3806376 w 6006665"/>
                  <a:gd name="connsiteY259" fmla="*/ 2947386 h 3006470"/>
                  <a:gd name="connsiteX260" fmla="*/ 3806376 w 6006665"/>
                  <a:gd name="connsiteY260" fmla="*/ 2920116 h 3006470"/>
                  <a:gd name="connsiteX261" fmla="*/ 3818283 w 6006665"/>
                  <a:gd name="connsiteY261" fmla="*/ 2920116 h 3006470"/>
                  <a:gd name="connsiteX262" fmla="*/ 3826828 w 6006665"/>
                  <a:gd name="connsiteY262" fmla="*/ 2920116 h 3006470"/>
                  <a:gd name="connsiteX263" fmla="*/ 3833645 w 6006665"/>
                  <a:gd name="connsiteY263" fmla="*/ 2861032 h 3006470"/>
                  <a:gd name="connsiteX264" fmla="*/ 3822283 w 6006665"/>
                  <a:gd name="connsiteY264" fmla="*/ 2817856 h 3006470"/>
                  <a:gd name="connsiteX265" fmla="*/ 3849553 w 6006665"/>
                  <a:gd name="connsiteY265" fmla="*/ 2795131 h 3006470"/>
                  <a:gd name="connsiteX266" fmla="*/ 3858814 w 6006665"/>
                  <a:gd name="connsiteY266" fmla="*/ 2797336 h 3006470"/>
                  <a:gd name="connsiteX267" fmla="*/ 3861460 w 6006665"/>
                  <a:gd name="connsiteY267" fmla="*/ 2795131 h 3006470"/>
                  <a:gd name="connsiteX268" fmla="*/ 3898487 w 6006665"/>
                  <a:gd name="connsiteY268" fmla="*/ 2803947 h 3006470"/>
                  <a:gd name="connsiteX269" fmla="*/ 3919999 w 6006665"/>
                  <a:gd name="connsiteY269" fmla="*/ 2758772 h 3006470"/>
                  <a:gd name="connsiteX270" fmla="*/ 3935906 w 6006665"/>
                  <a:gd name="connsiteY270" fmla="*/ 2699687 h 3006470"/>
                  <a:gd name="connsiteX271" fmla="*/ 3947269 w 6006665"/>
                  <a:gd name="connsiteY271" fmla="*/ 2676963 h 3006470"/>
                  <a:gd name="connsiteX272" fmla="*/ 3966292 w 6006665"/>
                  <a:gd name="connsiteY272" fmla="*/ 2632575 h 3006470"/>
                  <a:gd name="connsiteX273" fmla="*/ 3915999 w 6006665"/>
                  <a:gd name="connsiteY273" fmla="*/ 2645148 h 3006470"/>
                  <a:gd name="connsiteX274" fmla="*/ 3888729 w 6006665"/>
                  <a:gd name="connsiteY274" fmla="*/ 2667873 h 3006470"/>
                  <a:gd name="connsiteX275" fmla="*/ 3876822 w 6006665"/>
                  <a:gd name="connsiteY275" fmla="*/ 2667873 h 3006470"/>
                  <a:gd name="connsiteX276" fmla="*/ 3829645 w 6006665"/>
                  <a:gd name="connsiteY276" fmla="*/ 2667873 h 3006470"/>
                  <a:gd name="connsiteX277" fmla="*/ 3817738 w 6006665"/>
                  <a:gd name="connsiteY277" fmla="*/ 2667873 h 3006470"/>
                  <a:gd name="connsiteX278" fmla="*/ 3801831 w 6006665"/>
                  <a:gd name="connsiteY278" fmla="*/ 2613334 h 3006470"/>
                  <a:gd name="connsiteX279" fmla="*/ 3758654 w 6006665"/>
                  <a:gd name="connsiteY279" fmla="*/ 2574702 h 3006470"/>
                  <a:gd name="connsiteX280" fmla="*/ 3692753 w 6006665"/>
                  <a:gd name="connsiteY280" fmla="*/ 2558795 h 3006470"/>
                  <a:gd name="connsiteX281" fmla="*/ 3683663 w 6006665"/>
                  <a:gd name="connsiteY281" fmla="*/ 2499711 h 3006470"/>
                  <a:gd name="connsiteX282" fmla="*/ 3672301 w 6006665"/>
                  <a:gd name="connsiteY282" fmla="*/ 2467896 h 3006470"/>
                  <a:gd name="connsiteX283" fmla="*/ 3656393 w 6006665"/>
                  <a:gd name="connsiteY283" fmla="*/ 2440627 h 3006470"/>
                  <a:gd name="connsiteX284" fmla="*/ 3633669 w 6006665"/>
                  <a:gd name="connsiteY284" fmla="*/ 2381542 h 3006470"/>
                  <a:gd name="connsiteX285" fmla="*/ 3601854 w 6006665"/>
                  <a:gd name="connsiteY285" fmla="*/ 2361090 h 3006470"/>
                  <a:gd name="connsiteX286" fmla="*/ 3545995 w 6006665"/>
                  <a:gd name="connsiteY286" fmla="*/ 2339606 h 3006470"/>
                  <a:gd name="connsiteX287" fmla="*/ 3506955 w 6006665"/>
                  <a:gd name="connsiteY287" fmla="*/ 2345183 h 3006470"/>
                  <a:gd name="connsiteX288" fmla="*/ 3463779 w 6006665"/>
                  <a:gd name="connsiteY288" fmla="*/ 2354273 h 3006470"/>
                  <a:gd name="connsiteX289" fmla="*/ 3431964 w 6006665"/>
                  <a:gd name="connsiteY289" fmla="*/ 2381542 h 3006470"/>
                  <a:gd name="connsiteX290" fmla="*/ 3452416 w 6006665"/>
                  <a:gd name="connsiteY290" fmla="*/ 2397450 h 3006470"/>
                  <a:gd name="connsiteX291" fmla="*/ 3452416 w 6006665"/>
                  <a:gd name="connsiteY291" fmla="*/ 2429264 h 3006470"/>
                  <a:gd name="connsiteX292" fmla="*/ 3431964 w 6006665"/>
                  <a:gd name="connsiteY292" fmla="*/ 2451989 h 3006470"/>
                  <a:gd name="connsiteX293" fmla="*/ 3400150 w 6006665"/>
                  <a:gd name="connsiteY293" fmla="*/ 2511073 h 3006470"/>
                  <a:gd name="connsiteX294" fmla="*/ 3400150 w 6006665"/>
                  <a:gd name="connsiteY294" fmla="*/ 2538343 h 3006470"/>
                  <a:gd name="connsiteX295" fmla="*/ 3350155 w 6006665"/>
                  <a:gd name="connsiteY295" fmla="*/ 2570157 h 3006470"/>
                  <a:gd name="connsiteX296" fmla="*/ 3342342 w 6006665"/>
                  <a:gd name="connsiteY296" fmla="*/ 2567553 h 3006470"/>
                  <a:gd name="connsiteX297" fmla="*/ 3338249 w 6006665"/>
                  <a:gd name="connsiteY297" fmla="*/ 2570157 h 3006470"/>
                  <a:gd name="connsiteX298" fmla="*/ 3290527 w 6006665"/>
                  <a:gd name="connsiteY298" fmla="*/ 2554250 h 3006470"/>
                  <a:gd name="connsiteX299" fmla="*/ 3259257 w 6006665"/>
                  <a:gd name="connsiteY299" fmla="*/ 2554250 h 3006470"/>
                  <a:gd name="connsiteX300" fmla="*/ 3247350 w 6006665"/>
                  <a:gd name="connsiteY300" fmla="*/ 2554250 h 3006470"/>
                  <a:gd name="connsiteX301" fmla="*/ 3231443 w 6006665"/>
                  <a:gd name="connsiteY301" fmla="*/ 2538343 h 3006470"/>
                  <a:gd name="connsiteX302" fmla="*/ 3213271 w 6006665"/>
                  <a:gd name="connsiteY302" fmla="*/ 2533799 h 3006470"/>
                  <a:gd name="connsiteX303" fmla="*/ 3168359 w 6006665"/>
                  <a:gd name="connsiteY303" fmla="*/ 2570157 h 3006470"/>
                  <a:gd name="connsiteX304" fmla="*/ 3120637 w 6006665"/>
                  <a:gd name="connsiteY304" fmla="*/ 2581519 h 3006470"/>
                  <a:gd name="connsiteX305" fmla="*/ 3082005 w 6006665"/>
                  <a:gd name="connsiteY305" fmla="*/ 2597427 h 3006470"/>
                  <a:gd name="connsiteX306" fmla="*/ 3074460 w 6006665"/>
                  <a:gd name="connsiteY306" fmla="*/ 2595630 h 3006470"/>
                  <a:gd name="connsiteX307" fmla="*/ 3070098 w 6006665"/>
                  <a:gd name="connsiteY307" fmla="*/ 2597427 h 3006470"/>
                  <a:gd name="connsiteX308" fmla="*/ 3022376 w 6006665"/>
                  <a:gd name="connsiteY308" fmla="*/ 2586064 h 3006470"/>
                  <a:gd name="connsiteX309" fmla="*/ 3000196 w 6006665"/>
                  <a:gd name="connsiteY309" fmla="*/ 2586064 h 3006470"/>
                  <a:gd name="connsiteX310" fmla="*/ 2988289 w 6006665"/>
                  <a:gd name="connsiteY310" fmla="*/ 2586064 h 3006470"/>
                  <a:gd name="connsiteX311" fmla="*/ 2967837 w 6006665"/>
                  <a:gd name="connsiteY311" fmla="*/ 2554250 h 3006470"/>
                  <a:gd name="connsiteX312" fmla="*/ 2929205 w 6006665"/>
                  <a:gd name="connsiteY312" fmla="*/ 2526980 h 3006470"/>
                  <a:gd name="connsiteX313" fmla="*/ 2902153 w 6006665"/>
                  <a:gd name="connsiteY313" fmla="*/ 2523116 h 3006470"/>
                  <a:gd name="connsiteX314" fmla="*/ 2861576 w 6006665"/>
                  <a:gd name="connsiteY314" fmla="*/ 2526980 h 3006470"/>
                  <a:gd name="connsiteX315" fmla="*/ 2822944 w 6006665"/>
                  <a:gd name="connsiteY315" fmla="*/ 2538343 h 3006470"/>
                  <a:gd name="connsiteX316" fmla="*/ 2818139 w 6006665"/>
                  <a:gd name="connsiteY316" fmla="*/ 2536254 h 3006470"/>
                  <a:gd name="connsiteX317" fmla="*/ 2811037 w 6006665"/>
                  <a:gd name="connsiteY317" fmla="*/ 2538343 h 3006470"/>
                  <a:gd name="connsiteX318" fmla="*/ 2758770 w 6006665"/>
                  <a:gd name="connsiteY318" fmla="*/ 2515618 h 3006470"/>
                  <a:gd name="connsiteX319" fmla="*/ 2751953 w 6006665"/>
                  <a:gd name="connsiteY319" fmla="*/ 2472441 h 3006470"/>
                  <a:gd name="connsiteX320" fmla="*/ 2708776 w 6006665"/>
                  <a:gd name="connsiteY320" fmla="*/ 2456534 h 3006470"/>
                  <a:gd name="connsiteX321" fmla="*/ 2676962 w 6006665"/>
                  <a:gd name="connsiteY321" fmla="*/ 2451989 h 3006470"/>
                  <a:gd name="connsiteX322" fmla="*/ 2642534 w 6006665"/>
                  <a:gd name="connsiteY322" fmla="*/ 2430245 h 3006470"/>
                  <a:gd name="connsiteX323" fmla="*/ 2609333 w 6006665"/>
                  <a:gd name="connsiteY323" fmla="*/ 2488348 h 3006470"/>
                  <a:gd name="connsiteX324" fmla="*/ 2625240 w 6006665"/>
                  <a:gd name="connsiteY324" fmla="*/ 2522435 h 3006470"/>
                  <a:gd name="connsiteX325" fmla="*/ 2586608 w 6006665"/>
                  <a:gd name="connsiteY325" fmla="*/ 2558795 h 3006470"/>
                  <a:gd name="connsiteX326" fmla="*/ 2577105 w 6006665"/>
                  <a:gd name="connsiteY326" fmla="*/ 2556532 h 3006470"/>
                  <a:gd name="connsiteX327" fmla="*/ 2574701 w 6006665"/>
                  <a:gd name="connsiteY327" fmla="*/ 2558795 h 3006470"/>
                  <a:gd name="connsiteX328" fmla="*/ 2526979 w 6006665"/>
                  <a:gd name="connsiteY328" fmla="*/ 2547432 h 3006470"/>
                  <a:gd name="connsiteX329" fmla="*/ 2490620 w 6006665"/>
                  <a:gd name="connsiteY329" fmla="*/ 2542887 h 3006470"/>
                  <a:gd name="connsiteX330" fmla="*/ 2463350 w 6006665"/>
                  <a:gd name="connsiteY330" fmla="*/ 2515618 h 3006470"/>
                  <a:gd name="connsiteX331" fmla="*/ 2436625 w 6006665"/>
                  <a:gd name="connsiteY331" fmla="*/ 2515618 h 3006470"/>
                  <a:gd name="connsiteX332" fmla="*/ 2424718 w 6006665"/>
                  <a:gd name="connsiteY332" fmla="*/ 2515618 h 3006470"/>
                  <a:gd name="connsiteX333" fmla="*/ 2398858 w 6006665"/>
                  <a:gd name="connsiteY333" fmla="*/ 2502687 h 3006470"/>
                  <a:gd name="connsiteX334" fmla="*/ 2350272 w 6006665"/>
                  <a:gd name="connsiteY334" fmla="*/ 2526980 h 3006470"/>
                  <a:gd name="connsiteX335" fmla="*/ 2282098 w 6006665"/>
                  <a:gd name="connsiteY335" fmla="*/ 2574702 h 3006470"/>
                  <a:gd name="connsiteX336" fmla="*/ 2238921 w 6006665"/>
                  <a:gd name="connsiteY336" fmla="*/ 2586064 h 3006470"/>
                  <a:gd name="connsiteX337" fmla="*/ 2227559 w 6006665"/>
                  <a:gd name="connsiteY337" fmla="*/ 2590609 h 3006470"/>
                  <a:gd name="connsiteX338" fmla="*/ 2225178 w 6006665"/>
                  <a:gd name="connsiteY338" fmla="*/ 2586799 h 3006470"/>
                  <a:gd name="connsiteX339" fmla="*/ 2215652 w 6006665"/>
                  <a:gd name="connsiteY339" fmla="*/ 2590609 h 3006470"/>
                  <a:gd name="connsiteX340" fmla="*/ 2193596 w 6006665"/>
                  <a:gd name="connsiteY340" fmla="*/ 2555320 h 3006470"/>
                  <a:gd name="connsiteX341" fmla="*/ 2157112 w 6006665"/>
                  <a:gd name="connsiteY341" fmla="*/ 2558795 h 3006470"/>
                  <a:gd name="connsiteX342" fmla="*/ 2156291 w 6006665"/>
                  <a:gd name="connsiteY342" fmla="*/ 2557739 h 3006470"/>
                  <a:gd name="connsiteX343" fmla="*/ 2145205 w 6006665"/>
                  <a:gd name="connsiteY343" fmla="*/ 2558795 h 3006470"/>
                  <a:gd name="connsiteX344" fmla="*/ 2129298 w 6006665"/>
                  <a:gd name="connsiteY344" fmla="*/ 2538343 h 3006470"/>
                  <a:gd name="connsiteX345" fmla="*/ 2102029 w 6006665"/>
                  <a:gd name="connsiteY345" fmla="*/ 2526980 h 3006470"/>
                  <a:gd name="connsiteX346" fmla="*/ 2086121 w 6006665"/>
                  <a:gd name="connsiteY346" fmla="*/ 2495166 h 3006470"/>
                  <a:gd name="connsiteX347" fmla="*/ 2070005 w 6006665"/>
                  <a:gd name="connsiteY347" fmla="*/ 2486212 h 3006470"/>
                  <a:gd name="connsiteX348" fmla="*/ 2027582 w 6006665"/>
                  <a:gd name="connsiteY348" fmla="*/ 2499711 h 3006470"/>
                  <a:gd name="connsiteX349" fmla="*/ 2023845 w 6006665"/>
                  <a:gd name="connsiteY349" fmla="*/ 2497111 h 3006470"/>
                  <a:gd name="connsiteX350" fmla="*/ 2015675 w 6006665"/>
                  <a:gd name="connsiteY350" fmla="*/ 2499711 h 3006470"/>
                  <a:gd name="connsiteX351" fmla="*/ 1971363 w 6006665"/>
                  <a:gd name="connsiteY351" fmla="*/ 2468885 h 3006470"/>
                  <a:gd name="connsiteX352" fmla="*/ 1952591 w 6006665"/>
                  <a:gd name="connsiteY352" fmla="*/ 2495166 h 3006470"/>
                  <a:gd name="connsiteX353" fmla="*/ 1947518 w 6006665"/>
                  <a:gd name="connsiteY353" fmla="*/ 2485599 h 3006470"/>
                  <a:gd name="connsiteX354" fmla="*/ 1940684 w 6006665"/>
                  <a:gd name="connsiteY354" fmla="*/ 2495166 h 3006470"/>
                  <a:gd name="connsiteX355" fmla="*/ 1861147 w 6006665"/>
                  <a:gd name="connsiteY355" fmla="*/ 2345183 h 3006470"/>
                  <a:gd name="connsiteX356" fmla="*/ 1811153 w 6006665"/>
                  <a:gd name="connsiteY356" fmla="*/ 2295189 h 3006470"/>
                  <a:gd name="connsiteX357" fmla="*/ 1813950 w 6006665"/>
                  <a:gd name="connsiteY357" fmla="*/ 2292043 h 3006470"/>
                  <a:gd name="connsiteX358" fmla="*/ 1748069 w 6006665"/>
                  <a:gd name="connsiteY358" fmla="*/ 2333821 h 3006470"/>
                  <a:gd name="connsiteX359" fmla="*/ 1711709 w 6006665"/>
                  <a:gd name="connsiteY359" fmla="*/ 2338366 h 3006470"/>
                  <a:gd name="connsiteX360" fmla="*/ 1711926 w 6006665"/>
                  <a:gd name="connsiteY360" fmla="*/ 2336850 h 3006470"/>
                  <a:gd name="connsiteX361" fmla="*/ 1699803 w 6006665"/>
                  <a:gd name="connsiteY361" fmla="*/ 2338366 h 3006470"/>
                  <a:gd name="connsiteX362" fmla="*/ 1704347 w 6006665"/>
                  <a:gd name="connsiteY362" fmla="*/ 2306551 h 3006470"/>
                  <a:gd name="connsiteX363" fmla="*/ 1662460 w 6006665"/>
                  <a:gd name="connsiteY363" fmla="*/ 2288600 h 3006470"/>
                  <a:gd name="connsiteX364" fmla="*/ 1629901 w 6006665"/>
                  <a:gd name="connsiteY364" fmla="*/ 2302006 h 3006470"/>
                  <a:gd name="connsiteX365" fmla="*/ 1629300 w 6006665"/>
                  <a:gd name="connsiteY365" fmla="*/ 2297351 h 3006470"/>
                  <a:gd name="connsiteX366" fmla="*/ 1617994 w 6006665"/>
                  <a:gd name="connsiteY366" fmla="*/ 2302006 h 3006470"/>
                  <a:gd name="connsiteX367" fmla="*/ 1608904 w 6006665"/>
                  <a:gd name="connsiteY367" fmla="*/ 2231560 h 3006470"/>
                  <a:gd name="connsiteX368" fmla="*/ 1552684 w 6006665"/>
                  <a:gd name="connsiteY368" fmla="*/ 2221867 h 3006470"/>
                  <a:gd name="connsiteX369" fmla="*/ 1518550 w 6006665"/>
                  <a:gd name="connsiteY369" fmla="*/ 2247467 h 3006470"/>
                  <a:gd name="connsiteX370" fmla="*/ 1425379 w 6006665"/>
                  <a:gd name="connsiteY370" fmla="*/ 2267919 h 3006470"/>
                  <a:gd name="connsiteX371" fmla="*/ 1409472 w 6006665"/>
                  <a:gd name="connsiteY371" fmla="*/ 2286099 h 3006470"/>
                  <a:gd name="connsiteX372" fmla="*/ 1270852 w 6006665"/>
                  <a:gd name="connsiteY372" fmla="*/ 2306551 h 3006470"/>
                  <a:gd name="connsiteX373" fmla="*/ 1254945 w 6006665"/>
                  <a:gd name="connsiteY373" fmla="*/ 2327003 h 3006470"/>
                  <a:gd name="connsiteX374" fmla="*/ 1282214 w 6006665"/>
                  <a:gd name="connsiteY374" fmla="*/ 2370180 h 3006470"/>
                  <a:gd name="connsiteX375" fmla="*/ 1243582 w 6006665"/>
                  <a:gd name="connsiteY375" fmla="*/ 2386087 h 3006470"/>
                  <a:gd name="connsiteX376" fmla="*/ 1254945 w 6006665"/>
                  <a:gd name="connsiteY376" fmla="*/ 2404267 h 3006470"/>
                  <a:gd name="connsiteX377" fmla="*/ 1216313 w 6006665"/>
                  <a:gd name="connsiteY377" fmla="*/ 2429264 h 3006470"/>
                  <a:gd name="connsiteX378" fmla="*/ 1275397 w 6006665"/>
                  <a:gd name="connsiteY378" fmla="*/ 2472441 h 3006470"/>
                  <a:gd name="connsiteX379" fmla="*/ 1270852 w 6006665"/>
                  <a:gd name="connsiteY379" fmla="*/ 2499711 h 3006470"/>
                  <a:gd name="connsiteX380" fmla="*/ 1259108 w 6006665"/>
                  <a:gd name="connsiteY380" fmla="*/ 2498732 h 3006470"/>
                  <a:gd name="connsiteX381" fmla="*/ 1258945 w 6006665"/>
                  <a:gd name="connsiteY381" fmla="*/ 2499711 h 3006470"/>
                  <a:gd name="connsiteX382" fmla="*/ 1215644 w 6006665"/>
                  <a:gd name="connsiteY382" fmla="*/ 2496102 h 3006470"/>
                  <a:gd name="connsiteX383" fmla="*/ 1204950 w 6006665"/>
                  <a:gd name="connsiteY383" fmla="*/ 2511073 h 3006470"/>
                  <a:gd name="connsiteX384" fmla="*/ 1196495 w 6006665"/>
                  <a:gd name="connsiteY384" fmla="*/ 2506241 h 3006470"/>
                  <a:gd name="connsiteX385" fmla="*/ 1193043 w 6006665"/>
                  <a:gd name="connsiteY385" fmla="*/ 2511073 h 3006470"/>
                  <a:gd name="connsiteX386" fmla="*/ 1145322 w 6006665"/>
                  <a:gd name="connsiteY386" fmla="*/ 2483803 h 3006470"/>
                  <a:gd name="connsiteX387" fmla="*/ 1098145 w 6006665"/>
                  <a:gd name="connsiteY387" fmla="*/ 2483803 h 3006470"/>
                  <a:gd name="connsiteX388" fmla="*/ 1061785 w 6006665"/>
                  <a:gd name="connsiteY388" fmla="*/ 2511073 h 3006470"/>
                  <a:gd name="connsiteX389" fmla="*/ 1055322 w 6006665"/>
                  <a:gd name="connsiteY389" fmla="*/ 2506990 h 3006470"/>
                  <a:gd name="connsiteX390" fmla="*/ 1049878 w 6006665"/>
                  <a:gd name="connsiteY390" fmla="*/ 2511073 h 3006470"/>
                  <a:gd name="connsiteX391" fmla="*/ 1006701 w 6006665"/>
                  <a:gd name="connsiteY391" fmla="*/ 2483803 h 3006470"/>
                  <a:gd name="connsiteX392" fmla="*/ 924893 w 6006665"/>
                  <a:gd name="connsiteY392" fmla="*/ 2447444 h 3006470"/>
                  <a:gd name="connsiteX393" fmla="*/ 877716 w 6006665"/>
                  <a:gd name="connsiteY393" fmla="*/ 2447444 h 3006470"/>
                  <a:gd name="connsiteX394" fmla="*/ 802724 w 6006665"/>
                  <a:gd name="connsiteY394" fmla="*/ 2511073 h 3006470"/>
                  <a:gd name="connsiteX395" fmla="*/ 798179 w 6006665"/>
                  <a:gd name="connsiteY395" fmla="*/ 2554250 h 3006470"/>
                  <a:gd name="connsiteX396" fmla="*/ 787406 w 6006665"/>
                  <a:gd name="connsiteY396" fmla="*/ 2543477 h 3006470"/>
                  <a:gd name="connsiteX397" fmla="*/ 786272 w 6006665"/>
                  <a:gd name="connsiteY397" fmla="*/ 2554250 h 3006470"/>
                  <a:gd name="connsiteX398" fmla="*/ 756063 w 6006665"/>
                  <a:gd name="connsiteY398" fmla="*/ 2524040 h 3006470"/>
                  <a:gd name="connsiteX399" fmla="*/ 732278 w 6006665"/>
                  <a:gd name="connsiteY399" fmla="*/ 2581519 h 3006470"/>
                  <a:gd name="connsiteX400" fmla="*/ 743640 w 6006665"/>
                  <a:gd name="connsiteY400" fmla="*/ 2590609 h 3006470"/>
                  <a:gd name="connsiteX401" fmla="*/ 723188 w 6006665"/>
                  <a:gd name="connsiteY401" fmla="*/ 2633786 h 3006470"/>
                  <a:gd name="connsiteX402" fmla="*/ 747026 w 6006665"/>
                  <a:gd name="connsiteY402" fmla="*/ 2670627 h 3006470"/>
                  <a:gd name="connsiteX403" fmla="*/ 763548 w 6006665"/>
                  <a:gd name="connsiteY403" fmla="*/ 2667873 h 3006470"/>
                  <a:gd name="connsiteX404" fmla="*/ 764871 w 6006665"/>
                  <a:gd name="connsiteY404" fmla="*/ 2669637 h 3006470"/>
                  <a:gd name="connsiteX405" fmla="*/ 775455 w 6006665"/>
                  <a:gd name="connsiteY405" fmla="*/ 2667873 h 3006470"/>
                  <a:gd name="connsiteX406" fmla="*/ 802724 w 6006665"/>
                  <a:gd name="connsiteY406" fmla="*/ 2704232 h 3006470"/>
                  <a:gd name="connsiteX407" fmla="*/ 798179 w 6006665"/>
                  <a:gd name="connsiteY407" fmla="*/ 2731502 h 3006470"/>
                  <a:gd name="connsiteX408" fmla="*/ 818632 w 6006665"/>
                  <a:gd name="connsiteY408" fmla="*/ 2742864 h 3006470"/>
                  <a:gd name="connsiteX409" fmla="*/ 802724 w 6006665"/>
                  <a:gd name="connsiteY409" fmla="*/ 2774679 h 3006470"/>
                  <a:gd name="connsiteX410" fmla="*/ 766365 w 6006665"/>
                  <a:gd name="connsiteY410" fmla="*/ 2779224 h 3006470"/>
                  <a:gd name="connsiteX411" fmla="*/ 727733 w 6006665"/>
                  <a:gd name="connsiteY411" fmla="*/ 2838308 h 3006470"/>
                  <a:gd name="connsiteX412" fmla="*/ 759548 w 6006665"/>
                  <a:gd name="connsiteY412" fmla="*/ 2881485 h 3006470"/>
                  <a:gd name="connsiteX413" fmla="*/ 759548 w 6006665"/>
                  <a:gd name="connsiteY413" fmla="*/ 2920116 h 3006470"/>
                  <a:gd name="connsiteX414" fmla="*/ 798179 w 6006665"/>
                  <a:gd name="connsiteY414" fmla="*/ 2979201 h 3006470"/>
                  <a:gd name="connsiteX415" fmla="*/ 775455 w 6006665"/>
                  <a:gd name="connsiteY415" fmla="*/ 2995108 h 3006470"/>
                  <a:gd name="connsiteX416" fmla="*/ 770910 w 6006665"/>
                  <a:gd name="connsiteY416" fmla="*/ 3006470 h 3006470"/>
                  <a:gd name="connsiteX417" fmla="*/ 759003 w 6006665"/>
                  <a:gd name="connsiteY417" fmla="*/ 3006470 h 3006470"/>
                  <a:gd name="connsiteX418" fmla="*/ 755003 w 6006665"/>
                  <a:gd name="connsiteY418" fmla="*/ 3006470 h 3006470"/>
                  <a:gd name="connsiteX419" fmla="*/ 743096 w 6006665"/>
                  <a:gd name="connsiteY419" fmla="*/ 3006470 h 3006470"/>
                  <a:gd name="connsiteX420" fmla="*/ 715826 w 6006665"/>
                  <a:gd name="connsiteY420" fmla="*/ 2972383 h 3006470"/>
                  <a:gd name="connsiteX421" fmla="*/ 704464 w 6006665"/>
                  <a:gd name="connsiteY421" fmla="*/ 2972383 h 3006470"/>
                  <a:gd name="connsiteX422" fmla="*/ 684012 w 6006665"/>
                  <a:gd name="connsiteY422" fmla="*/ 2963293 h 3006470"/>
                  <a:gd name="connsiteX423" fmla="*/ 672649 w 6006665"/>
                  <a:gd name="connsiteY423" fmla="*/ 2940569 h 3006470"/>
                  <a:gd name="connsiteX424" fmla="*/ 645222 w 6006665"/>
                  <a:gd name="connsiteY424" fmla="*/ 2932732 h 3006470"/>
                  <a:gd name="connsiteX425" fmla="*/ 625472 w 6006665"/>
                  <a:gd name="connsiteY425" fmla="*/ 2936024 h 3006470"/>
                  <a:gd name="connsiteX426" fmla="*/ 623771 w 6006665"/>
                  <a:gd name="connsiteY426" fmla="*/ 2934323 h 3006470"/>
                  <a:gd name="connsiteX427" fmla="*/ 613565 w 6006665"/>
                  <a:gd name="connsiteY427" fmla="*/ 2936024 h 3006470"/>
                  <a:gd name="connsiteX428" fmla="*/ 609020 w 6006665"/>
                  <a:gd name="connsiteY428" fmla="*/ 2931479 h 3006470"/>
                  <a:gd name="connsiteX429" fmla="*/ 559026 w 6006665"/>
                  <a:gd name="connsiteY429" fmla="*/ 2904209 h 3006470"/>
                  <a:gd name="connsiteX430" fmla="*/ 506760 w 6006665"/>
                  <a:gd name="connsiteY430" fmla="*/ 2897392 h 3006470"/>
                  <a:gd name="connsiteX431" fmla="*/ 483280 w 6006665"/>
                  <a:gd name="connsiteY431" fmla="*/ 2890683 h 3006470"/>
                  <a:gd name="connsiteX432" fmla="*/ 480035 w 6006665"/>
                  <a:gd name="connsiteY432" fmla="*/ 2892847 h 3006470"/>
                  <a:gd name="connsiteX433" fmla="*/ 475042 w 6006665"/>
                  <a:gd name="connsiteY433" fmla="*/ 2888329 h 3006470"/>
                  <a:gd name="connsiteX434" fmla="*/ 474945 w 6006665"/>
                  <a:gd name="connsiteY434" fmla="*/ 2888302 h 3006470"/>
                  <a:gd name="connsiteX435" fmla="*/ 468128 w 6006665"/>
                  <a:gd name="connsiteY435" fmla="*/ 2892847 h 3006470"/>
                  <a:gd name="connsiteX436" fmla="*/ 420406 w 6006665"/>
                  <a:gd name="connsiteY436" fmla="*/ 2849670 h 3006470"/>
                  <a:gd name="connsiteX437" fmla="*/ 381774 w 6006665"/>
                  <a:gd name="connsiteY437" fmla="*/ 2833763 h 3006470"/>
                  <a:gd name="connsiteX438" fmla="*/ 349960 w 6006665"/>
                  <a:gd name="connsiteY438" fmla="*/ 2801948 h 3006470"/>
                  <a:gd name="connsiteX439" fmla="*/ 377229 w 6006665"/>
                  <a:gd name="connsiteY439" fmla="*/ 2795131 h 3006470"/>
                  <a:gd name="connsiteX440" fmla="*/ 404499 w 6006665"/>
                  <a:gd name="connsiteY440" fmla="*/ 2747409 h 3006470"/>
                  <a:gd name="connsiteX441" fmla="*/ 388591 w 6006665"/>
                  <a:gd name="connsiteY441" fmla="*/ 2731502 h 3006470"/>
                  <a:gd name="connsiteX442" fmla="*/ 440858 w 6006665"/>
                  <a:gd name="connsiteY442" fmla="*/ 2704232 h 3006470"/>
                  <a:gd name="connsiteX443" fmla="*/ 440858 w 6006665"/>
                  <a:gd name="connsiteY443" fmla="*/ 2701176 h 3006470"/>
                  <a:gd name="connsiteX444" fmla="*/ 416406 w 6006665"/>
                  <a:gd name="connsiteY444" fmla="*/ 2704232 h 3006470"/>
                  <a:gd name="connsiteX445" fmla="*/ 416406 w 6006665"/>
                  <a:gd name="connsiteY445" fmla="*/ 2702744 h 3006470"/>
                  <a:gd name="connsiteX446" fmla="*/ 404499 w 6006665"/>
                  <a:gd name="connsiteY446" fmla="*/ 2704232 h 3006470"/>
                  <a:gd name="connsiteX447" fmla="*/ 404499 w 6006665"/>
                  <a:gd name="connsiteY447" fmla="*/ 2683780 h 3006470"/>
                  <a:gd name="connsiteX448" fmla="*/ 424951 w 6006665"/>
                  <a:gd name="connsiteY448" fmla="*/ 2667873 h 3006470"/>
                  <a:gd name="connsiteX449" fmla="*/ 463583 w 6006665"/>
                  <a:gd name="connsiteY449" fmla="*/ 2661056 h 3006470"/>
                  <a:gd name="connsiteX450" fmla="*/ 468128 w 6006665"/>
                  <a:gd name="connsiteY450" fmla="*/ 2645148 h 3006470"/>
                  <a:gd name="connsiteX451" fmla="*/ 456765 w 6006665"/>
                  <a:gd name="connsiteY451" fmla="*/ 2613334 h 3006470"/>
                  <a:gd name="connsiteX452" fmla="*/ 474945 w 6006665"/>
                  <a:gd name="connsiteY452" fmla="*/ 2586064 h 3006470"/>
                  <a:gd name="connsiteX453" fmla="*/ 474945 w 6006665"/>
                  <a:gd name="connsiteY453" fmla="*/ 2565612 h 3006470"/>
                  <a:gd name="connsiteX454" fmla="*/ 420406 w 6006665"/>
                  <a:gd name="connsiteY454" fmla="*/ 2547432 h 3006470"/>
                  <a:gd name="connsiteX455" fmla="*/ 409588 w 6006665"/>
                  <a:gd name="connsiteY455" fmla="*/ 2547432 h 3006470"/>
                  <a:gd name="connsiteX456" fmla="*/ 397681 w 6006665"/>
                  <a:gd name="connsiteY456" fmla="*/ 2547432 h 3006470"/>
                  <a:gd name="connsiteX457" fmla="*/ 379485 w 6006665"/>
                  <a:gd name="connsiteY457" fmla="*/ 2525193 h 3006470"/>
                  <a:gd name="connsiteX458" fmla="*/ 357322 w 6006665"/>
                  <a:gd name="connsiteY458" fmla="*/ 2531525 h 3006470"/>
                  <a:gd name="connsiteX459" fmla="*/ 352842 w 6006665"/>
                  <a:gd name="connsiteY459" fmla="*/ 2529403 h 3006470"/>
                  <a:gd name="connsiteX460" fmla="*/ 345415 w 6006665"/>
                  <a:gd name="connsiteY460" fmla="*/ 2531525 h 3006470"/>
                  <a:gd name="connsiteX461" fmla="*/ 302238 w 6006665"/>
                  <a:gd name="connsiteY461" fmla="*/ 2511073 h 3006470"/>
                  <a:gd name="connsiteX462" fmla="*/ 302238 w 6006665"/>
                  <a:gd name="connsiteY462" fmla="*/ 2499711 h 3006470"/>
                  <a:gd name="connsiteX463" fmla="*/ 286331 w 6006665"/>
                  <a:gd name="connsiteY463" fmla="*/ 2472441 h 3006470"/>
                  <a:gd name="connsiteX464" fmla="*/ 270968 w 6006665"/>
                  <a:gd name="connsiteY464" fmla="*/ 2472441 h 3006470"/>
                  <a:gd name="connsiteX465" fmla="*/ 259061 w 6006665"/>
                  <a:gd name="connsiteY465" fmla="*/ 2472441 h 3006470"/>
                  <a:gd name="connsiteX466" fmla="*/ 254516 w 6006665"/>
                  <a:gd name="connsiteY466" fmla="*/ 2456534 h 3006470"/>
                  <a:gd name="connsiteX467" fmla="*/ 263606 w 6006665"/>
                  <a:gd name="connsiteY467" fmla="*/ 2440627 h 3006470"/>
                  <a:gd name="connsiteX468" fmla="*/ 243991 w 6006665"/>
                  <a:gd name="connsiteY468" fmla="*/ 2410114 h 3006470"/>
                  <a:gd name="connsiteX469" fmla="*/ 216429 w 6006665"/>
                  <a:gd name="connsiteY469" fmla="*/ 2413357 h 3006470"/>
                  <a:gd name="connsiteX470" fmla="*/ 212956 w 6006665"/>
                  <a:gd name="connsiteY470" fmla="*/ 2412365 h 3006470"/>
                  <a:gd name="connsiteX471" fmla="*/ 204522 w 6006665"/>
                  <a:gd name="connsiteY471" fmla="*/ 2413357 h 3006470"/>
                  <a:gd name="connsiteX472" fmla="*/ 199623 w 6006665"/>
                  <a:gd name="connsiteY472" fmla="*/ 2411957 h 3006470"/>
                  <a:gd name="connsiteX473" fmla="*/ 195977 w 6006665"/>
                  <a:gd name="connsiteY473" fmla="*/ 2424719 h 3006470"/>
                  <a:gd name="connsiteX474" fmla="*/ 184968 w 6006665"/>
                  <a:gd name="connsiteY474" fmla="*/ 2421574 h 3006470"/>
                  <a:gd name="connsiteX475" fmla="*/ 184070 w 6006665"/>
                  <a:gd name="connsiteY475" fmla="*/ 2424719 h 3006470"/>
                  <a:gd name="connsiteX476" fmla="*/ 168163 w 6006665"/>
                  <a:gd name="connsiteY476" fmla="*/ 2420174 h 3006470"/>
                  <a:gd name="connsiteX477" fmla="*/ 156800 w 6006665"/>
                  <a:gd name="connsiteY477" fmla="*/ 2381542 h 3006470"/>
                  <a:gd name="connsiteX478" fmla="*/ 152255 w 6006665"/>
                  <a:gd name="connsiteY478" fmla="*/ 2365635 h 3006470"/>
                  <a:gd name="connsiteX479" fmla="*/ 156800 w 6006665"/>
                  <a:gd name="connsiteY479" fmla="*/ 2361090 h 3006470"/>
                  <a:gd name="connsiteX480" fmla="*/ 168707 w 6006665"/>
                  <a:gd name="connsiteY480" fmla="*/ 2361090 h 3006470"/>
                  <a:gd name="connsiteX481" fmla="*/ 188615 w 6006665"/>
                  <a:gd name="connsiteY481" fmla="*/ 2361090 h 3006470"/>
                  <a:gd name="connsiteX482" fmla="*/ 199977 w 6006665"/>
                  <a:gd name="connsiteY482" fmla="*/ 2349728 h 3006470"/>
                  <a:gd name="connsiteX483" fmla="*/ 188615 w 6006665"/>
                  <a:gd name="connsiteY483" fmla="*/ 2327003 h 3006470"/>
                  <a:gd name="connsiteX484" fmla="*/ 168163 w 6006665"/>
                  <a:gd name="connsiteY484" fmla="*/ 2317914 h 3006470"/>
                  <a:gd name="connsiteX485" fmla="*/ 168163 w 6006665"/>
                  <a:gd name="connsiteY485" fmla="*/ 2311096 h 3006470"/>
                  <a:gd name="connsiteX486" fmla="*/ 152255 w 6006665"/>
                  <a:gd name="connsiteY486" fmla="*/ 2295189 h 3006470"/>
                  <a:gd name="connsiteX487" fmla="*/ 129531 w 6006665"/>
                  <a:gd name="connsiteY487" fmla="*/ 2258829 h 3006470"/>
                  <a:gd name="connsiteX488" fmla="*/ 140893 w 6006665"/>
                  <a:gd name="connsiteY488" fmla="*/ 2236105 h 3006470"/>
                  <a:gd name="connsiteX489" fmla="*/ 136348 w 6006665"/>
                  <a:gd name="connsiteY489" fmla="*/ 2208835 h 3006470"/>
                  <a:gd name="connsiteX490" fmla="*/ 103789 w 6006665"/>
                  <a:gd name="connsiteY490" fmla="*/ 2195428 h 3006470"/>
                  <a:gd name="connsiteX491" fmla="*/ 93716 w 6006665"/>
                  <a:gd name="connsiteY491" fmla="*/ 2199745 h 3006470"/>
                  <a:gd name="connsiteX492" fmla="*/ 91868 w 6006665"/>
                  <a:gd name="connsiteY492" fmla="*/ 2195434 h 3006470"/>
                  <a:gd name="connsiteX493" fmla="*/ 81809 w 6006665"/>
                  <a:gd name="connsiteY493" fmla="*/ 2199745 h 3006470"/>
                  <a:gd name="connsiteX494" fmla="*/ 74992 w 6006665"/>
                  <a:gd name="connsiteY494" fmla="*/ 2183838 h 3006470"/>
                  <a:gd name="connsiteX495" fmla="*/ 34087 w 6006665"/>
                  <a:gd name="connsiteY495" fmla="*/ 2172476 h 3006470"/>
                  <a:gd name="connsiteX496" fmla="*/ 22725 w 6006665"/>
                  <a:gd name="connsiteY496" fmla="*/ 2129299 h 3006470"/>
                  <a:gd name="connsiteX497" fmla="*/ 22725 w 6006665"/>
                  <a:gd name="connsiteY497" fmla="*/ 2097484 h 3006470"/>
                  <a:gd name="connsiteX498" fmla="*/ 0 w 6006665"/>
                  <a:gd name="connsiteY498" fmla="*/ 2081577 h 3006470"/>
                  <a:gd name="connsiteX499" fmla="*/ 15907 w 6006665"/>
                  <a:gd name="connsiteY499" fmla="*/ 2058853 h 3006470"/>
                  <a:gd name="connsiteX500" fmla="*/ 6818 w 6006665"/>
                  <a:gd name="connsiteY500" fmla="*/ 1995224 h 3006470"/>
                  <a:gd name="connsiteX501" fmla="*/ 34087 w 6006665"/>
                  <a:gd name="connsiteY501" fmla="*/ 1952047 h 3006470"/>
                  <a:gd name="connsiteX502" fmla="*/ 27270 w 6006665"/>
                  <a:gd name="connsiteY502" fmla="*/ 1940685 h 3006470"/>
                  <a:gd name="connsiteX503" fmla="*/ 88743 w 6006665"/>
                  <a:gd name="connsiteY503" fmla="*/ 1895954 h 3006470"/>
                  <a:gd name="connsiteX504" fmla="*/ 27270 w 6006665"/>
                  <a:gd name="connsiteY504" fmla="*/ 1865693 h 3006470"/>
                  <a:gd name="connsiteX505" fmla="*/ 79805 w 6006665"/>
                  <a:gd name="connsiteY505" fmla="*/ 1774684 h 3006470"/>
                  <a:gd name="connsiteX506" fmla="*/ 128972 w 6006665"/>
                  <a:gd name="connsiteY506" fmla="*/ 1737302 h 3006470"/>
                  <a:gd name="connsiteX507" fmla="*/ 162900 w 6006665"/>
                  <a:gd name="connsiteY507" fmla="*/ 1645034 h 3006470"/>
                  <a:gd name="connsiteX508" fmla="*/ 102261 w 6006665"/>
                  <a:gd name="connsiteY508" fmla="*/ 1629357 h 3006470"/>
                  <a:gd name="connsiteX509" fmla="*/ 118168 w 6006665"/>
                  <a:gd name="connsiteY509" fmla="*/ 1574818 h 3006470"/>
                  <a:gd name="connsiteX510" fmla="*/ 86354 w 6006665"/>
                  <a:gd name="connsiteY510" fmla="*/ 1511189 h 3006470"/>
                  <a:gd name="connsiteX511" fmla="*/ 109078 w 6006665"/>
                  <a:gd name="connsiteY511" fmla="*/ 1436197 h 3006470"/>
                  <a:gd name="connsiteX512" fmla="*/ 70447 w 6006665"/>
                  <a:gd name="connsiteY512" fmla="*/ 1333936 h 3006470"/>
                  <a:gd name="connsiteX513" fmla="*/ 102261 w 6006665"/>
                  <a:gd name="connsiteY513" fmla="*/ 1263490 h 3006470"/>
                  <a:gd name="connsiteX514" fmla="*/ 43177 w 6006665"/>
                  <a:gd name="connsiteY514" fmla="*/ 1197589 h 3006470"/>
                  <a:gd name="connsiteX515" fmla="*/ 49994 w 6006665"/>
                  <a:gd name="connsiteY515" fmla="*/ 1122597 h 3006470"/>
                  <a:gd name="connsiteX516" fmla="*/ 81809 w 6006665"/>
                  <a:gd name="connsiteY516" fmla="*/ 1118052 h 3006470"/>
                  <a:gd name="connsiteX517" fmla="*/ 145438 w 6006665"/>
                  <a:gd name="connsiteY517" fmla="*/ 1074876 h 3006470"/>
                  <a:gd name="connsiteX518" fmla="*/ 184070 w 6006665"/>
                  <a:gd name="connsiteY518" fmla="*/ 1036244 h 3006470"/>
                  <a:gd name="connsiteX519" fmla="*/ 189699 w 6006665"/>
                  <a:gd name="connsiteY519" fmla="*/ 1042522 h 3006470"/>
                  <a:gd name="connsiteX520" fmla="*/ 195977 w 6006665"/>
                  <a:gd name="connsiteY520" fmla="*/ 1036244 h 3006470"/>
                  <a:gd name="connsiteX521" fmla="*/ 255061 w 6006665"/>
                  <a:gd name="connsiteY521" fmla="*/ 1102145 h 3006470"/>
                  <a:gd name="connsiteX522" fmla="*/ 350504 w 6006665"/>
                  <a:gd name="connsiteY522" fmla="*/ 1122597 h 3006470"/>
                  <a:gd name="connsiteX523" fmla="*/ 454806 w 6006665"/>
                  <a:gd name="connsiteY523" fmla="*/ 1205729 h 3006470"/>
                  <a:gd name="connsiteX524" fmla="*/ 486621 w 6006665"/>
                  <a:gd name="connsiteY524" fmla="*/ 1283942 h 3006470"/>
                  <a:gd name="connsiteX525" fmla="*/ 523211 w 6006665"/>
                  <a:gd name="connsiteY525" fmla="*/ 1343026 h 3006470"/>
                  <a:gd name="connsiteX526" fmla="*/ 486852 w 6006665"/>
                  <a:gd name="connsiteY526" fmla="*/ 1397565 h 3006470"/>
                  <a:gd name="connsiteX527" fmla="*/ 420951 w 6006665"/>
                  <a:gd name="connsiteY527" fmla="*/ 1418018 h 3006470"/>
                  <a:gd name="connsiteX528" fmla="*/ 415909 w 6006665"/>
                  <a:gd name="connsiteY528" fmla="*/ 1415887 h 3006470"/>
                  <a:gd name="connsiteX529" fmla="*/ 409044 w 6006665"/>
                  <a:gd name="connsiteY529" fmla="*/ 1418018 h 3006470"/>
                  <a:gd name="connsiteX530" fmla="*/ 252950 w 6006665"/>
                  <a:gd name="connsiteY530" fmla="*/ 1352062 h 3006470"/>
                  <a:gd name="connsiteX531" fmla="*/ 268926 w 6006665"/>
                  <a:gd name="connsiteY531" fmla="*/ 1346738 h 3006470"/>
                  <a:gd name="connsiteX532" fmla="*/ 291420 w 6006665"/>
                  <a:gd name="connsiteY532" fmla="*/ 1429380 h 3006470"/>
                  <a:gd name="connsiteX533" fmla="*/ 291420 w 6006665"/>
                  <a:gd name="connsiteY533" fmla="*/ 1468012 h 3006470"/>
                  <a:gd name="connsiteX534" fmla="*/ 298238 w 6006665"/>
                  <a:gd name="connsiteY534" fmla="*/ 1554366 h 3006470"/>
                  <a:gd name="connsiteX535" fmla="*/ 345959 w 6006665"/>
                  <a:gd name="connsiteY535" fmla="*/ 1586180 h 3006470"/>
                  <a:gd name="connsiteX536" fmla="*/ 362087 w 6006665"/>
                  <a:gd name="connsiteY536" fmla="*/ 1595588 h 3006470"/>
                  <a:gd name="connsiteX537" fmla="*/ 365867 w 6006665"/>
                  <a:gd name="connsiteY537" fmla="*/ 1563455 h 3006470"/>
                  <a:gd name="connsiteX538" fmla="*/ 345415 w 6006665"/>
                  <a:gd name="connsiteY538" fmla="*/ 1527096 h 3006470"/>
                  <a:gd name="connsiteX539" fmla="*/ 365867 w 6006665"/>
                  <a:gd name="connsiteY539" fmla="*/ 1495281 h 3006470"/>
                  <a:gd name="connsiteX540" fmla="*/ 374560 w 6006665"/>
                  <a:gd name="connsiteY540" fmla="*/ 1500280 h 3006470"/>
                  <a:gd name="connsiteX541" fmla="*/ 377774 w 6006665"/>
                  <a:gd name="connsiteY541" fmla="*/ 1495281 h 3006470"/>
                  <a:gd name="connsiteX542" fmla="*/ 461933 w 6006665"/>
                  <a:gd name="connsiteY542" fmla="*/ 1543673 h 3006470"/>
                  <a:gd name="connsiteX543" fmla="*/ 484035 w 6006665"/>
                  <a:gd name="connsiteY543" fmla="*/ 1527096 h 3006470"/>
                  <a:gd name="connsiteX544" fmla="*/ 463583 w 6006665"/>
                  <a:gd name="connsiteY544" fmla="*/ 1461194 h 3006470"/>
                  <a:gd name="connsiteX545" fmla="*/ 549936 w 6006665"/>
                  <a:gd name="connsiteY545" fmla="*/ 1374841 h 3006470"/>
                  <a:gd name="connsiteX546" fmla="*/ 559742 w 6006665"/>
                  <a:gd name="connsiteY546" fmla="*/ 1376942 h 3006470"/>
                  <a:gd name="connsiteX547" fmla="*/ 561843 w 6006665"/>
                  <a:gd name="connsiteY547" fmla="*/ 1374841 h 3006470"/>
                  <a:gd name="connsiteX548" fmla="*/ 593658 w 6006665"/>
                  <a:gd name="connsiteY548" fmla="*/ 1381658 h 3006470"/>
                  <a:gd name="connsiteX549" fmla="*/ 620945 w 6006665"/>
                  <a:gd name="connsiteY549" fmla="*/ 1405535 h 3006470"/>
                  <a:gd name="connsiteX550" fmla="*/ 640835 w 6006665"/>
                  <a:gd name="connsiteY550" fmla="*/ 1349844 h 3006470"/>
                  <a:gd name="connsiteX551" fmla="*/ 609020 w 6006665"/>
                  <a:gd name="connsiteY551" fmla="*/ 1295305 h 3006470"/>
                  <a:gd name="connsiteX552" fmla="*/ 624928 w 6006665"/>
                  <a:gd name="connsiteY552" fmla="*/ 1236221 h 3006470"/>
                  <a:gd name="connsiteX553" fmla="*/ 597658 w 6006665"/>
                  <a:gd name="connsiteY553" fmla="*/ 1177136 h 3006470"/>
                  <a:gd name="connsiteX554" fmla="*/ 611562 w 6006665"/>
                  <a:gd name="connsiteY554" fmla="*/ 1181462 h 3006470"/>
                  <a:gd name="connsiteX555" fmla="*/ 609565 w 6006665"/>
                  <a:gd name="connsiteY555" fmla="*/ 1177136 h 3006470"/>
                  <a:gd name="connsiteX556" fmla="*/ 711826 w 6006665"/>
                  <a:gd name="connsiteY556" fmla="*/ 1208951 h 3006470"/>
                  <a:gd name="connsiteX557" fmla="*/ 732278 w 6006665"/>
                  <a:gd name="connsiteY557" fmla="*/ 1263490 h 3006470"/>
                  <a:gd name="connsiteX558" fmla="*/ 684556 w 6006665"/>
                  <a:gd name="connsiteY558" fmla="*/ 1274852 h 3006470"/>
                  <a:gd name="connsiteX559" fmla="*/ 684556 w 6006665"/>
                  <a:gd name="connsiteY559" fmla="*/ 1327119 h 3006470"/>
                  <a:gd name="connsiteX560" fmla="*/ 713309 w 6006665"/>
                  <a:gd name="connsiteY560" fmla="*/ 1355872 h 3006470"/>
                  <a:gd name="connsiteX561" fmla="*/ 763548 w 6006665"/>
                  <a:gd name="connsiteY561" fmla="*/ 1338481 h 3006470"/>
                  <a:gd name="connsiteX562" fmla="*/ 770365 w 6006665"/>
                  <a:gd name="connsiteY562" fmla="*/ 1279397 h 3006470"/>
                  <a:gd name="connsiteX563" fmla="*/ 845357 w 6006665"/>
                  <a:gd name="connsiteY563" fmla="*/ 1188761 h 3006470"/>
                  <a:gd name="connsiteX564" fmla="*/ 917728 w 6006665"/>
                  <a:gd name="connsiteY564" fmla="*/ 1145322 h 3006470"/>
                  <a:gd name="connsiteX565" fmla="*/ 918194 w 6006665"/>
                  <a:gd name="connsiteY565" fmla="*/ 1198147 h 3006470"/>
                  <a:gd name="connsiteX566" fmla="*/ 975937 w 6006665"/>
                  <a:gd name="connsiteY566" fmla="*/ 1115283 h 3006470"/>
                  <a:gd name="connsiteX567" fmla="*/ 1074397 w 6006665"/>
                  <a:gd name="connsiteY567" fmla="*/ 1141283 h 3006470"/>
                  <a:gd name="connsiteX568" fmla="*/ 979977 w 6006665"/>
                  <a:gd name="connsiteY568" fmla="*/ 1213496 h 3006470"/>
                  <a:gd name="connsiteX569" fmla="*/ 1012666 w 6006665"/>
                  <a:gd name="connsiteY569" fmla="*/ 1218657 h 3006470"/>
                  <a:gd name="connsiteX570" fmla="*/ 1038516 w 6006665"/>
                  <a:gd name="connsiteY570" fmla="*/ 1188499 h 3006470"/>
                  <a:gd name="connsiteX571" fmla="*/ 1050423 w 6006665"/>
                  <a:gd name="connsiteY571" fmla="*/ 1188499 h 3006470"/>
                  <a:gd name="connsiteX572" fmla="*/ 1108962 w 6006665"/>
                  <a:gd name="connsiteY572" fmla="*/ 1188499 h 3006470"/>
                  <a:gd name="connsiteX573" fmla="*/ 1161229 w 6006665"/>
                  <a:gd name="connsiteY573" fmla="*/ 1145322 h 3006470"/>
                  <a:gd name="connsiteX574" fmla="*/ 1165711 w 6006665"/>
                  <a:gd name="connsiteY574" fmla="*/ 1151456 h 3006470"/>
                  <a:gd name="connsiteX575" fmla="*/ 1160939 w 6006665"/>
                  <a:gd name="connsiteY575" fmla="*/ 1169715 h 3006470"/>
                  <a:gd name="connsiteX576" fmla="*/ 1210035 w 6006665"/>
                  <a:gd name="connsiteY576" fmla="*/ 1195815 h 3006470"/>
                  <a:gd name="connsiteX577" fmla="*/ 1247583 w 6006665"/>
                  <a:gd name="connsiteY577" fmla="*/ 1138505 h 3006470"/>
                  <a:gd name="connsiteX578" fmla="*/ 1211223 w 6006665"/>
                  <a:gd name="connsiteY578" fmla="*/ 1079421 h 3006470"/>
                  <a:gd name="connsiteX579" fmla="*/ 1227130 w 6006665"/>
                  <a:gd name="connsiteY579" fmla="*/ 1043061 h 3006470"/>
                  <a:gd name="connsiteX580" fmla="*/ 1237665 w 6006665"/>
                  <a:gd name="connsiteY580" fmla="*/ 1046199 h 3006470"/>
                  <a:gd name="connsiteX581" fmla="*/ 1251910 w 6006665"/>
                  <a:gd name="connsiteY581" fmla="*/ 1017311 h 3006470"/>
                  <a:gd name="connsiteX582" fmla="*/ 1345843 w 6006665"/>
                  <a:gd name="connsiteY582" fmla="*/ 1074876 h 3006470"/>
                  <a:gd name="connsiteX583" fmla="*/ 1400382 w 6006665"/>
                  <a:gd name="connsiteY583" fmla="*/ 1106690 h 3006470"/>
                  <a:gd name="connsiteX584" fmla="*/ 1519756 w 6006665"/>
                  <a:gd name="connsiteY584" fmla="*/ 1213274 h 3006470"/>
                  <a:gd name="connsiteX585" fmla="*/ 1543003 w 6006665"/>
                  <a:gd name="connsiteY585" fmla="*/ 1172592 h 3006470"/>
                  <a:gd name="connsiteX586" fmla="*/ 1506643 w 6006665"/>
                  <a:gd name="connsiteY586" fmla="*/ 1118052 h 3006470"/>
                  <a:gd name="connsiteX587" fmla="*/ 1506643 w 6006665"/>
                  <a:gd name="connsiteY587" fmla="*/ 1095328 h 3006470"/>
                  <a:gd name="connsiteX588" fmla="*/ 1463467 w 6006665"/>
                  <a:gd name="connsiteY588" fmla="*/ 1086238 h 3006470"/>
                  <a:gd name="connsiteX589" fmla="*/ 1472556 w 6006665"/>
                  <a:gd name="connsiteY589" fmla="*/ 1036244 h 3006470"/>
                  <a:gd name="connsiteX590" fmla="*/ 1452104 w 6006665"/>
                  <a:gd name="connsiteY590" fmla="*/ 949890 h 3006470"/>
                  <a:gd name="connsiteX591" fmla="*/ 1439230 w 6006665"/>
                  <a:gd name="connsiteY591" fmla="*/ 900656 h 3006470"/>
                  <a:gd name="connsiteX592" fmla="*/ 1496803 w 6006665"/>
                  <a:gd name="connsiteY592" fmla="*/ 806980 h 3006470"/>
                  <a:gd name="connsiteX593" fmla="*/ 1543003 w 6006665"/>
                  <a:gd name="connsiteY593" fmla="*/ 697647 h 3006470"/>
                  <a:gd name="connsiteX594" fmla="*/ 1570272 w 6006665"/>
                  <a:gd name="connsiteY594" fmla="*/ 677194 h 3006470"/>
                  <a:gd name="connsiteX595" fmla="*/ 1578688 w 6006665"/>
                  <a:gd name="connsiteY595" fmla="*/ 679813 h 3006470"/>
                  <a:gd name="connsiteX596" fmla="*/ 1620802 w 6006665"/>
                  <a:gd name="connsiteY596" fmla="*/ 660028 h 3006470"/>
                  <a:gd name="connsiteX597" fmla="*/ 1684440 w 6006665"/>
                  <a:gd name="connsiteY597" fmla="*/ 709009 h 3006470"/>
                  <a:gd name="connsiteX598" fmla="*/ 1688985 w 6006665"/>
                  <a:gd name="connsiteY598" fmla="*/ 779455 h 3006470"/>
                  <a:gd name="connsiteX599" fmla="*/ 1652625 w 6006665"/>
                  <a:gd name="connsiteY599" fmla="*/ 870354 h 3006470"/>
                  <a:gd name="connsiteX600" fmla="*/ 1679895 w 6006665"/>
                  <a:gd name="connsiteY600" fmla="*/ 908986 h 3006470"/>
                  <a:gd name="connsiteX601" fmla="*/ 1688985 w 6006665"/>
                  <a:gd name="connsiteY601" fmla="*/ 983977 h 3006470"/>
                  <a:gd name="connsiteX602" fmla="*/ 1679895 w 6006665"/>
                  <a:gd name="connsiteY602" fmla="*/ 1129415 h 3006470"/>
                  <a:gd name="connsiteX603" fmla="*/ 1723072 w 6006665"/>
                  <a:gd name="connsiteY603" fmla="*/ 1193044 h 3006470"/>
                  <a:gd name="connsiteX604" fmla="*/ 1704892 w 6006665"/>
                  <a:gd name="connsiteY604" fmla="*/ 1256673 h 3006470"/>
                  <a:gd name="connsiteX605" fmla="*/ 1636718 w 6006665"/>
                  <a:gd name="connsiteY605" fmla="*/ 1393021 h 3006470"/>
                  <a:gd name="connsiteX606" fmla="*/ 1662494 w 6006665"/>
                  <a:gd name="connsiteY606" fmla="*/ 1399465 h 3006470"/>
                  <a:gd name="connsiteX607" fmla="*/ 1677078 w 6006665"/>
                  <a:gd name="connsiteY607" fmla="*/ 1370296 h 3006470"/>
                  <a:gd name="connsiteX608" fmla="*/ 1720255 w 6006665"/>
                  <a:gd name="connsiteY608" fmla="*/ 1349844 h 3006470"/>
                  <a:gd name="connsiteX609" fmla="*/ 1731617 w 6006665"/>
                  <a:gd name="connsiteY609" fmla="*/ 1299850 h 3006470"/>
                  <a:gd name="connsiteX610" fmla="*/ 1758887 w 6006665"/>
                  <a:gd name="connsiteY610" fmla="*/ 1256673 h 3006470"/>
                  <a:gd name="connsiteX611" fmla="*/ 1760555 w 6006665"/>
                  <a:gd name="connsiteY611" fmla="*/ 1191490 h 3006470"/>
                  <a:gd name="connsiteX612" fmla="*/ 1758886 w 6006665"/>
                  <a:gd name="connsiteY612" fmla="*/ 1085173 h 3006470"/>
                  <a:gd name="connsiteX613" fmla="*/ 1923055 w 6006665"/>
                  <a:gd name="connsiteY613" fmla="*/ 1122597 h 3006470"/>
                  <a:gd name="connsiteX614" fmla="*/ 1887300 w 6006665"/>
                  <a:gd name="connsiteY614" fmla="*/ 1070329 h 3006470"/>
                  <a:gd name="connsiteX615" fmla="*/ 1785604 w 6006665"/>
                  <a:gd name="connsiteY615" fmla="*/ 1036860 h 3006470"/>
                  <a:gd name="connsiteX616" fmla="*/ 1736162 w 6006665"/>
                  <a:gd name="connsiteY616" fmla="*/ 961252 h 3006470"/>
                  <a:gd name="connsiteX617" fmla="*/ 1688440 w 6006665"/>
                  <a:gd name="connsiteY617" fmla="*/ 865809 h 3006470"/>
                  <a:gd name="connsiteX618" fmla="*/ 1752069 w 6006665"/>
                  <a:gd name="connsiteY618" fmla="*/ 788545 h 3006470"/>
                  <a:gd name="connsiteX619" fmla="*/ 1747524 w 6006665"/>
                  <a:gd name="connsiteY619" fmla="*/ 704464 h 3006470"/>
                  <a:gd name="connsiteX620" fmla="*/ 1763431 w 6006665"/>
                  <a:gd name="connsiteY620" fmla="*/ 697647 h 3006470"/>
                  <a:gd name="connsiteX621" fmla="*/ 1764877 w 6006665"/>
                  <a:gd name="connsiteY621" fmla="*/ 702130 h 3006470"/>
                  <a:gd name="connsiteX622" fmla="*/ 1775339 w 6006665"/>
                  <a:gd name="connsiteY622" fmla="*/ 697647 h 3006470"/>
                  <a:gd name="connsiteX623" fmla="*/ 1798063 w 6006665"/>
                  <a:gd name="connsiteY623" fmla="*/ 768093 h 3006470"/>
                  <a:gd name="connsiteX624" fmla="*/ 1791454 w 6006665"/>
                  <a:gd name="connsiteY624" fmla="*/ 815304 h 3006470"/>
                  <a:gd name="connsiteX625" fmla="*/ 1854330 w 6006665"/>
                  <a:gd name="connsiteY625" fmla="*/ 772638 h 3006470"/>
                  <a:gd name="connsiteX626" fmla="*/ 1931594 w 6006665"/>
                  <a:gd name="connsiteY626" fmla="*/ 763548 h 3006470"/>
                  <a:gd name="connsiteX627" fmla="*/ 1932772 w 6006665"/>
                  <a:gd name="connsiteY627" fmla="*/ 764810 h 3006470"/>
                  <a:gd name="connsiteX628" fmla="*/ 1949600 w 6006665"/>
                  <a:gd name="connsiteY628" fmla="*/ 800138 h 3006470"/>
                  <a:gd name="connsiteX629" fmla="*/ 2061788 w 6006665"/>
                  <a:gd name="connsiteY629" fmla="*/ 891155 h 3006470"/>
                  <a:gd name="connsiteX630" fmla="*/ 1987802 w 6006665"/>
                  <a:gd name="connsiteY630" fmla="*/ 736278 h 3006470"/>
                  <a:gd name="connsiteX631" fmla="*/ 1963408 w 6006665"/>
                  <a:gd name="connsiteY631" fmla="*/ 595386 h 3006470"/>
                  <a:gd name="connsiteX632" fmla="*/ 2027037 w 6006665"/>
                  <a:gd name="connsiteY632" fmla="*/ 574934 h 3006470"/>
                  <a:gd name="connsiteX633" fmla="*/ 2037269 w 6006665"/>
                  <a:gd name="connsiteY633" fmla="*/ 575472 h 3006470"/>
                  <a:gd name="connsiteX634" fmla="*/ 2038944 w 6006665"/>
                  <a:gd name="connsiteY634" fmla="*/ 574934 h 3006470"/>
                  <a:gd name="connsiteX635" fmla="*/ 2115414 w 6006665"/>
                  <a:gd name="connsiteY635" fmla="*/ 578958 h 3006470"/>
                  <a:gd name="connsiteX636" fmla="*/ 2167179 w 6006665"/>
                  <a:gd name="connsiteY636" fmla="*/ 554733 h 3006470"/>
                  <a:gd name="connsiteX637" fmla="*/ 2146473 w 6006665"/>
                  <a:gd name="connsiteY637" fmla="*/ 488832 h 3006470"/>
                  <a:gd name="connsiteX638" fmla="*/ 2169957 w 6006665"/>
                  <a:gd name="connsiteY638" fmla="*/ 449431 h 3006470"/>
                  <a:gd name="connsiteX639" fmla="*/ 2264632 w 6006665"/>
                  <a:gd name="connsiteY639" fmla="*/ 393389 h 3006470"/>
                  <a:gd name="connsiteX640" fmla="*/ 2317913 w 6006665"/>
                  <a:gd name="connsiteY640" fmla="*/ 322690 h 3006470"/>
                  <a:gd name="connsiteX641" fmla="*/ 2385841 w 6006665"/>
                  <a:gd name="connsiteY641" fmla="*/ 343134 h 3006470"/>
                  <a:gd name="connsiteX642" fmla="*/ 2429263 w 6006665"/>
                  <a:gd name="connsiteY642" fmla="*/ 263606 h 3006470"/>
                  <a:gd name="connsiteX643" fmla="*/ 2526979 w 6006665"/>
                  <a:gd name="connsiteY643" fmla="*/ 252244 h 3006470"/>
                  <a:gd name="connsiteX644" fmla="*/ 2528058 w 6006665"/>
                  <a:gd name="connsiteY644" fmla="*/ 253503 h 3006470"/>
                  <a:gd name="connsiteX645" fmla="*/ 2538886 w 6006665"/>
                  <a:gd name="connsiteY645" fmla="*/ 252244 h 3006470"/>
                  <a:gd name="connsiteX646" fmla="*/ 2560820 w 6006665"/>
                  <a:gd name="connsiteY646" fmla="*/ 277833 h 3006470"/>
                  <a:gd name="connsiteX647" fmla="*/ 2640602 w 6006665"/>
                  <a:gd name="connsiteY647" fmla="*/ 202249 h 3006470"/>
                  <a:gd name="connsiteX648" fmla="*/ 2652509 w 6006665"/>
                  <a:gd name="connsiteY648" fmla="*/ 202249 h 3006470"/>
                  <a:gd name="connsiteX649" fmla="*/ 2704231 w 6006665"/>
                  <a:gd name="connsiteY649" fmla="*/ 202249 h 3006470"/>
                  <a:gd name="connsiteX650" fmla="*/ 2715593 w 6006665"/>
                  <a:gd name="connsiteY65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5968033 w 6006665"/>
                  <a:gd name="connsiteY103" fmla="*/ 1456650 h 3006470"/>
                  <a:gd name="connsiteX104" fmla="*/ 5934688 w 6006665"/>
                  <a:gd name="connsiteY104" fmla="*/ 1446233 h 3006470"/>
                  <a:gd name="connsiteX105" fmla="*/ 5908949 w 6006665"/>
                  <a:gd name="connsiteY105" fmla="*/ 1468012 h 3006470"/>
                  <a:gd name="connsiteX106" fmla="*/ 5887153 w 6006665"/>
                  <a:gd name="connsiteY106" fmla="*/ 1514566 h 3006470"/>
                  <a:gd name="connsiteX107" fmla="*/ 5908949 w 6006665"/>
                  <a:gd name="connsiteY107" fmla="*/ 1554366 h 3006470"/>
                  <a:gd name="connsiteX108" fmla="*/ 5893042 w 6006665"/>
                  <a:gd name="connsiteY108" fmla="*/ 1570273 h 3006470"/>
                  <a:gd name="connsiteX109" fmla="*/ 5881135 w 6006665"/>
                  <a:gd name="connsiteY109" fmla="*/ 1570273 h 3006470"/>
                  <a:gd name="connsiteX110" fmla="*/ 5861227 w 6006665"/>
                  <a:gd name="connsiteY110" fmla="*/ 1570273 h 3006470"/>
                  <a:gd name="connsiteX111" fmla="*/ 5849321 w 6006665"/>
                  <a:gd name="connsiteY111" fmla="*/ 1570273 h 3006470"/>
                  <a:gd name="connsiteX112" fmla="*/ 5817506 w 6006665"/>
                  <a:gd name="connsiteY112" fmla="*/ 1536186 h 3006470"/>
                  <a:gd name="connsiteX113" fmla="*/ 5767511 w 6006665"/>
                  <a:gd name="connsiteY113" fmla="*/ 1511189 h 3006470"/>
                  <a:gd name="connsiteX114" fmla="*/ 5762967 w 6006665"/>
                  <a:gd name="connsiteY114" fmla="*/ 1477102 h 3006470"/>
                  <a:gd name="connsiteX115" fmla="*/ 5729132 w 6006665"/>
                  <a:gd name="connsiteY115" fmla="*/ 1463170 h 3006470"/>
                  <a:gd name="connsiteX116" fmla="*/ 5695337 w 6006665"/>
                  <a:gd name="connsiteY116" fmla="*/ 1472557 h 3006470"/>
                  <a:gd name="connsiteX117" fmla="*/ 5693366 w 6006665"/>
                  <a:gd name="connsiteY117" fmla="*/ 1469797 h 3006470"/>
                  <a:gd name="connsiteX118" fmla="*/ 5683431 w 6006665"/>
                  <a:gd name="connsiteY118" fmla="*/ 1472557 h 3006470"/>
                  <a:gd name="connsiteX119" fmla="*/ 5660706 w 6006665"/>
                  <a:gd name="connsiteY119" fmla="*/ 1440742 h 3006470"/>
                  <a:gd name="connsiteX120" fmla="*/ 5669644 w 6006665"/>
                  <a:gd name="connsiteY120" fmla="*/ 1415717 h 3006470"/>
                  <a:gd name="connsiteX121" fmla="*/ 5640799 w 6006665"/>
                  <a:gd name="connsiteY121" fmla="*/ 1429380 h 3006470"/>
                  <a:gd name="connsiteX122" fmla="*/ 5656705 w 6006665"/>
                  <a:gd name="connsiteY122" fmla="*/ 1472557 h 3006470"/>
                  <a:gd name="connsiteX123" fmla="*/ 5633981 w 6006665"/>
                  <a:gd name="connsiteY123" fmla="*/ 1511189 h 3006470"/>
                  <a:gd name="connsiteX124" fmla="*/ 5586259 w 6006665"/>
                  <a:gd name="connsiteY124" fmla="*/ 1547548 h 3006470"/>
                  <a:gd name="connsiteX125" fmla="*/ 5575676 w 6006665"/>
                  <a:gd name="connsiteY125" fmla="*/ 1546540 h 3006470"/>
                  <a:gd name="connsiteX126" fmla="*/ 5574353 w 6006665"/>
                  <a:gd name="connsiteY126" fmla="*/ 1547548 h 3006470"/>
                  <a:gd name="connsiteX127" fmla="*/ 5539436 w 6006665"/>
                  <a:gd name="connsiteY127" fmla="*/ 1544223 h 3006470"/>
                  <a:gd name="connsiteX128" fmla="*/ 5570352 w 6006665"/>
                  <a:gd name="connsiteY128" fmla="*/ 1586180 h 3006470"/>
                  <a:gd name="connsiteX129" fmla="*/ 5566596 w 6006665"/>
                  <a:gd name="connsiteY129" fmla="*/ 1622304 h 3006470"/>
                  <a:gd name="connsiteX130" fmla="*/ 5593077 w 6006665"/>
                  <a:gd name="connsiteY130" fmla="*/ 1649809 h 3006470"/>
                  <a:gd name="connsiteX131" fmla="*/ 5608984 w 6006665"/>
                  <a:gd name="connsiteY131" fmla="*/ 1677079 h 3006470"/>
                  <a:gd name="connsiteX132" fmla="*/ 5613529 w 6006665"/>
                  <a:gd name="connsiteY132" fmla="*/ 1708893 h 3006470"/>
                  <a:gd name="connsiteX133" fmla="*/ 5608984 w 6006665"/>
                  <a:gd name="connsiteY133" fmla="*/ 1731618 h 3006470"/>
                  <a:gd name="connsiteX134" fmla="*/ 5597799 w 6006665"/>
                  <a:gd name="connsiteY134" fmla="*/ 1728009 h 3006470"/>
                  <a:gd name="connsiteX135" fmla="*/ 5597077 w 6006665"/>
                  <a:gd name="connsiteY135" fmla="*/ 1731618 h 3006470"/>
                  <a:gd name="connsiteX136" fmla="*/ 5515976 w 6006665"/>
                  <a:gd name="connsiteY136" fmla="*/ 1693062 h 3006470"/>
                  <a:gd name="connsiteX137" fmla="*/ 5486067 w 6006665"/>
                  <a:gd name="connsiteY137" fmla="*/ 1746304 h 3006470"/>
                  <a:gd name="connsiteX138" fmla="*/ 5436277 w 6006665"/>
                  <a:gd name="connsiteY138" fmla="*/ 1767977 h 3006470"/>
                  <a:gd name="connsiteX139" fmla="*/ 5397645 w 6006665"/>
                  <a:gd name="connsiteY139" fmla="*/ 1779340 h 3006470"/>
                  <a:gd name="connsiteX140" fmla="*/ 5388024 w 6006665"/>
                  <a:gd name="connsiteY140" fmla="*/ 1835433 h 3006470"/>
                  <a:gd name="connsiteX141" fmla="*/ 5351475 w 6006665"/>
                  <a:gd name="connsiteY141" fmla="*/ 1876568 h 3006470"/>
                  <a:gd name="connsiteX142" fmla="*/ 5290839 w 6006665"/>
                  <a:gd name="connsiteY142" fmla="*/ 1881600 h 3006470"/>
                  <a:gd name="connsiteX143" fmla="*/ 5274932 w 6006665"/>
                  <a:gd name="connsiteY143" fmla="*/ 1913415 h 3006470"/>
                  <a:gd name="connsiteX144" fmla="*/ 5267238 w 6006665"/>
                  <a:gd name="connsiteY144" fmla="*/ 1904988 h 3006470"/>
                  <a:gd name="connsiteX145" fmla="*/ 5263025 w 6006665"/>
                  <a:gd name="connsiteY145" fmla="*/ 1913415 h 3006470"/>
                  <a:gd name="connsiteX146" fmla="*/ 5219538 w 6006665"/>
                  <a:gd name="connsiteY146" fmla="*/ 1865787 h 3006470"/>
                  <a:gd name="connsiteX147" fmla="*/ 5174112 w 6006665"/>
                  <a:gd name="connsiteY147" fmla="*/ 1877028 h 3006470"/>
                  <a:gd name="connsiteX148" fmla="*/ 5129494 w 6006665"/>
                  <a:gd name="connsiteY148" fmla="*/ 1920232 h 3006470"/>
                  <a:gd name="connsiteX149" fmla="*/ 5126389 w 6006665"/>
                  <a:gd name="connsiteY149" fmla="*/ 1914910 h 3006470"/>
                  <a:gd name="connsiteX150" fmla="*/ 5154177 w 6006665"/>
                  <a:gd name="connsiteY150" fmla="*/ 1920232 h 3006470"/>
                  <a:gd name="connsiteX151" fmla="*/ 5105544 w 6006665"/>
                  <a:gd name="connsiteY151" fmla="*/ 1899586 h 3006470"/>
                  <a:gd name="connsiteX152" fmla="*/ 5074955 w 6006665"/>
                  <a:gd name="connsiteY152" fmla="*/ 1924777 h 3006470"/>
                  <a:gd name="connsiteX153" fmla="*/ 5065718 w 6006665"/>
                  <a:gd name="connsiteY153" fmla="*/ 1922578 h 3006470"/>
                  <a:gd name="connsiteX154" fmla="*/ 5063048 w 6006665"/>
                  <a:gd name="connsiteY154" fmla="*/ 1924777 h 3006470"/>
                  <a:gd name="connsiteX155" fmla="*/ 5026594 w 6006665"/>
                  <a:gd name="connsiteY155" fmla="*/ 1916098 h 3006470"/>
                  <a:gd name="connsiteX156" fmla="*/ 5015871 w 6006665"/>
                  <a:gd name="connsiteY156" fmla="*/ 1961137 h 3006470"/>
                  <a:gd name="connsiteX157" fmla="*/ 5022591 w 6006665"/>
                  <a:gd name="connsiteY157" fmla="*/ 1989925 h 3006470"/>
                  <a:gd name="connsiteX158" fmla="*/ 5011557 w 6006665"/>
                  <a:gd name="connsiteY158" fmla="*/ 2020939 h 3006470"/>
                  <a:gd name="connsiteX159" fmla="*/ 4974967 w 6006665"/>
                  <a:gd name="connsiteY159" fmla="*/ 2058853 h 3006470"/>
                  <a:gd name="connsiteX160" fmla="*/ 5015871 w 6006665"/>
                  <a:gd name="connsiteY160" fmla="*/ 2074760 h 3006470"/>
                  <a:gd name="connsiteX161" fmla="*/ 4995851 w 6006665"/>
                  <a:gd name="connsiteY161" fmla="*/ 2123620 h 3006470"/>
                  <a:gd name="connsiteX162" fmla="*/ 5011326 w 6006665"/>
                  <a:gd name="connsiteY162" fmla="*/ 2172476 h 3006470"/>
                  <a:gd name="connsiteX163" fmla="*/ 4999419 w 6006665"/>
                  <a:gd name="connsiteY163" fmla="*/ 2172476 h 3006470"/>
                  <a:gd name="connsiteX164" fmla="*/ 4974967 w 6006665"/>
                  <a:gd name="connsiteY164" fmla="*/ 2172476 h 3006470"/>
                  <a:gd name="connsiteX165" fmla="*/ 4963605 w 6006665"/>
                  <a:gd name="connsiteY165" fmla="*/ 2224742 h 3006470"/>
                  <a:gd name="connsiteX166" fmla="*/ 4974967 w 6006665"/>
                  <a:gd name="connsiteY166" fmla="*/ 2252012 h 3006470"/>
                  <a:gd name="connsiteX167" fmla="*/ 4936431 w 6006665"/>
                  <a:gd name="connsiteY167" fmla="*/ 2257317 h 3006470"/>
                  <a:gd name="connsiteX168" fmla="*/ 4909065 w 6006665"/>
                  <a:gd name="connsiteY168" fmla="*/ 2286099 h 3006470"/>
                  <a:gd name="connsiteX169" fmla="*/ 4888894 w 6006665"/>
                  <a:gd name="connsiteY169" fmla="*/ 2325649 h 3006470"/>
                  <a:gd name="connsiteX170" fmla="*/ 4897703 w 6006665"/>
                  <a:gd name="connsiteY170" fmla="*/ 2354273 h 3006470"/>
                  <a:gd name="connsiteX171" fmla="*/ 4871068 w 6006665"/>
                  <a:gd name="connsiteY171" fmla="*/ 2349418 h 3006470"/>
                  <a:gd name="connsiteX172" fmla="*/ 4845437 w 6006665"/>
                  <a:gd name="connsiteY172" fmla="*/ 2370180 h 3006470"/>
                  <a:gd name="connsiteX173" fmla="*/ 4832445 w 6006665"/>
                  <a:gd name="connsiteY173" fmla="*/ 2399924 h 3006470"/>
                  <a:gd name="connsiteX174" fmla="*/ 4834074 w 6006665"/>
                  <a:gd name="connsiteY174" fmla="*/ 2429264 h 3006470"/>
                  <a:gd name="connsiteX175" fmla="*/ 4799765 w 6006665"/>
                  <a:gd name="connsiteY175" fmla="*/ 2441518 h 3006470"/>
                  <a:gd name="connsiteX176" fmla="*/ 4779535 w 6006665"/>
                  <a:gd name="connsiteY176" fmla="*/ 2488348 h 3006470"/>
                  <a:gd name="connsiteX177" fmla="*/ 4777225 w 6006665"/>
                  <a:gd name="connsiteY177" fmla="*/ 2477952 h 3006470"/>
                  <a:gd name="connsiteX178" fmla="*/ 4767628 w 6006665"/>
                  <a:gd name="connsiteY178" fmla="*/ 2488348 h 3006470"/>
                  <a:gd name="connsiteX179" fmla="*/ 4758538 w 6006665"/>
                  <a:gd name="connsiteY179" fmla="*/ 2447444 h 3006470"/>
                  <a:gd name="connsiteX180" fmla="*/ 4722519 w 6006665"/>
                  <a:gd name="connsiteY180" fmla="*/ 2405867 h 3006470"/>
                  <a:gd name="connsiteX181" fmla="*/ 4699942 w 6006665"/>
                  <a:gd name="connsiteY181" fmla="*/ 2348893 h 3006470"/>
                  <a:gd name="connsiteX182" fmla="*/ 4695779 w 6006665"/>
                  <a:gd name="connsiteY182" fmla="*/ 2287026 h 3006470"/>
                  <a:gd name="connsiteX183" fmla="*/ 4715361 w 6006665"/>
                  <a:gd name="connsiteY183" fmla="*/ 2220198 h 3006470"/>
                  <a:gd name="connsiteX184" fmla="*/ 4767709 w 6006665"/>
                  <a:gd name="connsiteY184" fmla="*/ 2171157 h 3006470"/>
                  <a:gd name="connsiteX185" fmla="*/ 4735813 w 6006665"/>
                  <a:gd name="connsiteY185" fmla="*/ 2129299 h 3006470"/>
                  <a:gd name="connsiteX186" fmla="*/ 4767628 w 6006665"/>
                  <a:gd name="connsiteY186" fmla="*/ 2086122 h 3006470"/>
                  <a:gd name="connsiteX187" fmla="*/ 4767628 w 6006665"/>
                  <a:gd name="connsiteY187" fmla="*/ 2058853 h 3006470"/>
                  <a:gd name="connsiteX188" fmla="*/ 4826712 w 6006665"/>
                  <a:gd name="connsiteY188" fmla="*/ 2042945 h 3006470"/>
                  <a:gd name="connsiteX189" fmla="*/ 4892613 w 6006665"/>
                  <a:gd name="connsiteY189" fmla="*/ 1952047 h 3006470"/>
                  <a:gd name="connsiteX190" fmla="*/ 4956243 w 6006665"/>
                  <a:gd name="connsiteY190" fmla="*/ 1877056 h 3006470"/>
                  <a:gd name="connsiteX191" fmla="*/ 5022143 w 6006665"/>
                  <a:gd name="connsiteY191" fmla="*/ 1817971 h 3006470"/>
                  <a:gd name="connsiteX192" fmla="*/ 5037446 w 6006665"/>
                  <a:gd name="connsiteY192" fmla="*/ 1743333 h 3006470"/>
                  <a:gd name="connsiteX193" fmla="*/ 5064184 w 6006665"/>
                  <a:gd name="connsiteY193" fmla="*/ 1731449 h 3006470"/>
                  <a:gd name="connsiteX194" fmla="*/ 5046694 w 6006665"/>
                  <a:gd name="connsiteY194" fmla="*/ 1710844 h 3006470"/>
                  <a:gd name="connsiteX195" fmla="*/ 5015871 w 6006665"/>
                  <a:gd name="connsiteY195" fmla="*/ 1715711 h 3006470"/>
                  <a:gd name="connsiteX196" fmla="*/ 4995419 w 6006665"/>
                  <a:gd name="connsiteY196" fmla="*/ 1779340 h 3006470"/>
                  <a:gd name="connsiteX197" fmla="*/ 4904521 w 6006665"/>
                  <a:gd name="connsiteY197" fmla="*/ 1865693 h 3006470"/>
                  <a:gd name="connsiteX198" fmla="*/ 4901708 w 6006665"/>
                  <a:gd name="connsiteY198" fmla="*/ 1857053 h 3006470"/>
                  <a:gd name="connsiteX199" fmla="*/ 4892613 w 6006665"/>
                  <a:gd name="connsiteY199" fmla="*/ 1865693 h 3006470"/>
                  <a:gd name="connsiteX200" fmla="*/ 4871068 w 6006665"/>
                  <a:gd name="connsiteY200" fmla="*/ 1850290 h 3006470"/>
                  <a:gd name="connsiteX201" fmla="*/ 4885925 w 6006665"/>
                  <a:gd name="connsiteY201" fmla="*/ 1808695 h 3006470"/>
                  <a:gd name="connsiteX202" fmla="*/ 4861835 w 6006665"/>
                  <a:gd name="connsiteY202" fmla="*/ 1771159 h 3006470"/>
                  <a:gd name="connsiteX203" fmla="*/ 4814619 w 6006665"/>
                  <a:gd name="connsiteY203" fmla="*/ 1767101 h 3006470"/>
                  <a:gd name="connsiteX204" fmla="*/ 4779535 w 6006665"/>
                  <a:gd name="connsiteY204" fmla="*/ 1795247 h 3006470"/>
                  <a:gd name="connsiteX205" fmla="*/ 4764113 w 6006665"/>
                  <a:gd name="connsiteY205" fmla="*/ 1832464 h 3006470"/>
                  <a:gd name="connsiteX206" fmla="*/ 4725490 w 6006665"/>
                  <a:gd name="connsiteY206" fmla="*/ 1850290 h 3006470"/>
                  <a:gd name="connsiteX207" fmla="*/ 4689838 w 6006665"/>
                  <a:gd name="connsiteY207" fmla="*/ 1882970 h 3006470"/>
                  <a:gd name="connsiteX208" fmla="*/ 4684091 w 6006665"/>
                  <a:gd name="connsiteY208" fmla="*/ 1920232 h 3006470"/>
                  <a:gd name="connsiteX209" fmla="*/ 4715906 w 6006665"/>
                  <a:gd name="connsiteY209" fmla="*/ 1967954 h 3006470"/>
                  <a:gd name="connsiteX210" fmla="*/ 4680924 w 6006665"/>
                  <a:gd name="connsiteY210" fmla="*/ 1983985 h 3006470"/>
                  <a:gd name="connsiteX211" fmla="*/ 4633398 w 6006665"/>
                  <a:gd name="connsiteY211" fmla="*/ 1971978 h 3006470"/>
                  <a:gd name="connsiteX212" fmla="*/ 4600707 w 6006665"/>
                  <a:gd name="connsiteY212" fmla="*/ 1989925 h 3006470"/>
                  <a:gd name="connsiteX213" fmla="*/ 4577285 w 6006665"/>
                  <a:gd name="connsiteY213" fmla="*/ 1988406 h 3006470"/>
                  <a:gd name="connsiteX214" fmla="*/ 4577373 w 6006665"/>
                  <a:gd name="connsiteY214" fmla="*/ 1987484 h 3006470"/>
                  <a:gd name="connsiteX215" fmla="*/ 4565379 w 6006665"/>
                  <a:gd name="connsiteY215" fmla="*/ 1988406 h 3006470"/>
                  <a:gd name="connsiteX216" fmla="*/ 4569923 w 6006665"/>
                  <a:gd name="connsiteY216" fmla="*/ 1940685 h 3006470"/>
                  <a:gd name="connsiteX217" fmla="*/ 4520081 w 6006665"/>
                  <a:gd name="connsiteY217" fmla="*/ 1931099 h 3006470"/>
                  <a:gd name="connsiteX218" fmla="*/ 4475025 w 6006665"/>
                  <a:gd name="connsiteY218" fmla="*/ 1961137 h 3006470"/>
                  <a:gd name="connsiteX219" fmla="*/ 4464394 w 6006665"/>
                  <a:gd name="connsiteY219" fmla="*/ 1960286 h 3006470"/>
                  <a:gd name="connsiteX220" fmla="*/ 4463118 w 6006665"/>
                  <a:gd name="connsiteY220" fmla="*/ 1961137 h 3006470"/>
                  <a:gd name="connsiteX221" fmla="*/ 4422448 w 6006665"/>
                  <a:gd name="connsiteY221" fmla="*/ 1927536 h 3006470"/>
                  <a:gd name="connsiteX222" fmla="*/ 4350624 w 6006665"/>
                  <a:gd name="connsiteY222" fmla="*/ 1917022 h 3006470"/>
                  <a:gd name="connsiteX223" fmla="*/ 4306579 w 6006665"/>
                  <a:gd name="connsiteY223" fmla="*/ 1945362 h 3006470"/>
                  <a:gd name="connsiteX224" fmla="*/ 4282811 w 6006665"/>
                  <a:gd name="connsiteY224" fmla="*/ 1972100 h 3006470"/>
                  <a:gd name="connsiteX225" fmla="*/ 4237290 w 6006665"/>
                  <a:gd name="connsiteY225" fmla="*/ 1993297 h 3006470"/>
                  <a:gd name="connsiteX226" fmla="*/ 4211507 w 6006665"/>
                  <a:gd name="connsiteY226" fmla="*/ 2046374 h 3006470"/>
                  <a:gd name="connsiteX227" fmla="*/ 4161046 w 6006665"/>
                  <a:gd name="connsiteY227" fmla="*/ 2105661 h 3006470"/>
                  <a:gd name="connsiteX228" fmla="*/ 4077810 w 6006665"/>
                  <a:gd name="connsiteY228" fmla="*/ 2144418 h 3006470"/>
                  <a:gd name="connsiteX229" fmla="*/ 4039187 w 6006665"/>
                  <a:gd name="connsiteY229" fmla="*/ 2203838 h 3006470"/>
                  <a:gd name="connsiteX230" fmla="*/ 3993086 w 6006665"/>
                  <a:gd name="connsiteY230" fmla="*/ 2224750 h 3006470"/>
                  <a:gd name="connsiteX231" fmla="*/ 3993215 w 6006665"/>
                  <a:gd name="connsiteY231" fmla="*/ 2264821 h 3006470"/>
                  <a:gd name="connsiteX232" fmla="*/ 4038712 w 6006665"/>
                  <a:gd name="connsiteY232" fmla="*/ 2267919 h 3006470"/>
                  <a:gd name="connsiteX233" fmla="*/ 4059164 w 6006665"/>
                  <a:gd name="connsiteY233" fmla="*/ 2311096 h 3006470"/>
                  <a:gd name="connsiteX234" fmla="*/ 4087782 w 6006665"/>
                  <a:gd name="connsiteY234" fmla="*/ 2319513 h 3006470"/>
                  <a:gd name="connsiteX235" fmla="*/ 4106341 w 6006665"/>
                  <a:gd name="connsiteY235" fmla="*/ 2290644 h 3006470"/>
                  <a:gd name="connsiteX236" fmla="*/ 4117411 w 6006665"/>
                  <a:gd name="connsiteY236" fmla="*/ 2291946 h 3006470"/>
                  <a:gd name="connsiteX237" fmla="*/ 4118248 w 6006665"/>
                  <a:gd name="connsiteY237" fmla="*/ 2290644 h 3006470"/>
                  <a:gd name="connsiteX238" fmla="*/ 4156880 w 6006665"/>
                  <a:gd name="connsiteY238" fmla="*/ 2295189 h 3006470"/>
                  <a:gd name="connsiteX239" fmla="*/ 4211419 w 6006665"/>
                  <a:gd name="connsiteY239" fmla="*/ 2365635 h 3006470"/>
                  <a:gd name="connsiteX240" fmla="*/ 4215964 w 6006665"/>
                  <a:gd name="connsiteY240" fmla="*/ 2413357 h 3006470"/>
                  <a:gd name="connsiteX241" fmla="*/ 4184149 w 6006665"/>
                  <a:gd name="connsiteY241" fmla="*/ 2472441 h 3006470"/>
                  <a:gd name="connsiteX242" fmla="*/ 4220019 w 6006665"/>
                  <a:gd name="connsiteY242" fmla="*/ 2567281 h 3006470"/>
                  <a:gd name="connsiteX243" fmla="*/ 4161425 w 6006665"/>
                  <a:gd name="connsiteY243" fmla="*/ 2629241 h 3006470"/>
                  <a:gd name="connsiteX244" fmla="*/ 4133552 w 6006665"/>
                  <a:gd name="connsiteY244" fmla="*/ 2708778 h 3006470"/>
                  <a:gd name="connsiteX245" fmla="*/ 4097796 w 6006665"/>
                  <a:gd name="connsiteY245" fmla="*/ 2747409 h 3006470"/>
                  <a:gd name="connsiteX246" fmla="*/ 4043257 w 6006665"/>
                  <a:gd name="connsiteY246" fmla="*/ 2806493 h 3006470"/>
                  <a:gd name="connsiteX247" fmla="*/ 3995535 w 6006665"/>
                  <a:gd name="connsiteY247" fmla="*/ 2865577 h 3006470"/>
                  <a:gd name="connsiteX248" fmla="*/ 3975083 w 6006665"/>
                  <a:gd name="connsiteY248" fmla="*/ 2897392 h 3006470"/>
                  <a:gd name="connsiteX249" fmla="*/ 3925089 w 6006665"/>
                  <a:gd name="connsiteY249" fmla="*/ 2924661 h 3006470"/>
                  <a:gd name="connsiteX250" fmla="*/ 3913182 w 6006665"/>
                  <a:gd name="connsiteY250" fmla="*/ 2924661 h 3006470"/>
                  <a:gd name="connsiteX251" fmla="*/ 3904637 w 6006665"/>
                  <a:gd name="connsiteY251" fmla="*/ 2924661 h 3006470"/>
                  <a:gd name="connsiteX252" fmla="*/ 3892729 w 6006665"/>
                  <a:gd name="connsiteY252" fmla="*/ 2924661 h 3006470"/>
                  <a:gd name="connsiteX253" fmla="*/ 3871063 w 6006665"/>
                  <a:gd name="connsiteY253" fmla="*/ 2908412 h 3006470"/>
                  <a:gd name="connsiteX254" fmla="*/ 3829645 w 6006665"/>
                  <a:gd name="connsiteY254" fmla="*/ 2936024 h 3006470"/>
                  <a:gd name="connsiteX255" fmla="*/ 3822828 w 6006665"/>
                  <a:gd name="connsiteY255" fmla="*/ 2956476 h 3006470"/>
                  <a:gd name="connsiteX256" fmla="*/ 3818283 w 6006665"/>
                  <a:gd name="connsiteY256" fmla="*/ 2947386 h 3006470"/>
                  <a:gd name="connsiteX257" fmla="*/ 3818283 w 6006665"/>
                  <a:gd name="connsiteY257" fmla="*/ 2935660 h 3006470"/>
                  <a:gd name="connsiteX258" fmla="*/ 3817738 w 6006665"/>
                  <a:gd name="connsiteY258" fmla="*/ 2936024 h 3006470"/>
                  <a:gd name="connsiteX259" fmla="*/ 3810921 w 6006665"/>
                  <a:gd name="connsiteY259" fmla="*/ 2956476 h 3006470"/>
                  <a:gd name="connsiteX260" fmla="*/ 3806376 w 6006665"/>
                  <a:gd name="connsiteY260" fmla="*/ 2947386 h 3006470"/>
                  <a:gd name="connsiteX261" fmla="*/ 3806376 w 6006665"/>
                  <a:gd name="connsiteY261" fmla="*/ 2920116 h 3006470"/>
                  <a:gd name="connsiteX262" fmla="*/ 3818283 w 6006665"/>
                  <a:gd name="connsiteY262" fmla="*/ 2920116 h 3006470"/>
                  <a:gd name="connsiteX263" fmla="*/ 3826828 w 6006665"/>
                  <a:gd name="connsiteY263" fmla="*/ 2920116 h 3006470"/>
                  <a:gd name="connsiteX264" fmla="*/ 3833645 w 6006665"/>
                  <a:gd name="connsiteY264" fmla="*/ 2861032 h 3006470"/>
                  <a:gd name="connsiteX265" fmla="*/ 3822283 w 6006665"/>
                  <a:gd name="connsiteY265" fmla="*/ 2817856 h 3006470"/>
                  <a:gd name="connsiteX266" fmla="*/ 3849553 w 6006665"/>
                  <a:gd name="connsiteY266" fmla="*/ 2795131 h 3006470"/>
                  <a:gd name="connsiteX267" fmla="*/ 3858814 w 6006665"/>
                  <a:gd name="connsiteY267" fmla="*/ 2797336 h 3006470"/>
                  <a:gd name="connsiteX268" fmla="*/ 3861460 w 6006665"/>
                  <a:gd name="connsiteY268" fmla="*/ 2795131 h 3006470"/>
                  <a:gd name="connsiteX269" fmla="*/ 3898487 w 6006665"/>
                  <a:gd name="connsiteY269" fmla="*/ 2803947 h 3006470"/>
                  <a:gd name="connsiteX270" fmla="*/ 3919999 w 6006665"/>
                  <a:gd name="connsiteY270" fmla="*/ 2758772 h 3006470"/>
                  <a:gd name="connsiteX271" fmla="*/ 3935906 w 6006665"/>
                  <a:gd name="connsiteY271" fmla="*/ 2699687 h 3006470"/>
                  <a:gd name="connsiteX272" fmla="*/ 3947269 w 6006665"/>
                  <a:gd name="connsiteY272" fmla="*/ 2676963 h 3006470"/>
                  <a:gd name="connsiteX273" fmla="*/ 3966292 w 6006665"/>
                  <a:gd name="connsiteY273" fmla="*/ 2632575 h 3006470"/>
                  <a:gd name="connsiteX274" fmla="*/ 3915999 w 6006665"/>
                  <a:gd name="connsiteY274" fmla="*/ 2645148 h 3006470"/>
                  <a:gd name="connsiteX275" fmla="*/ 3888729 w 6006665"/>
                  <a:gd name="connsiteY275" fmla="*/ 2667873 h 3006470"/>
                  <a:gd name="connsiteX276" fmla="*/ 3876822 w 6006665"/>
                  <a:gd name="connsiteY276" fmla="*/ 2667873 h 3006470"/>
                  <a:gd name="connsiteX277" fmla="*/ 3829645 w 6006665"/>
                  <a:gd name="connsiteY277" fmla="*/ 2667873 h 3006470"/>
                  <a:gd name="connsiteX278" fmla="*/ 3817738 w 6006665"/>
                  <a:gd name="connsiteY278" fmla="*/ 2667873 h 3006470"/>
                  <a:gd name="connsiteX279" fmla="*/ 3801831 w 6006665"/>
                  <a:gd name="connsiteY279" fmla="*/ 2613334 h 3006470"/>
                  <a:gd name="connsiteX280" fmla="*/ 3758654 w 6006665"/>
                  <a:gd name="connsiteY280" fmla="*/ 2574702 h 3006470"/>
                  <a:gd name="connsiteX281" fmla="*/ 3692753 w 6006665"/>
                  <a:gd name="connsiteY281" fmla="*/ 2558795 h 3006470"/>
                  <a:gd name="connsiteX282" fmla="*/ 3683663 w 6006665"/>
                  <a:gd name="connsiteY282" fmla="*/ 2499711 h 3006470"/>
                  <a:gd name="connsiteX283" fmla="*/ 3672301 w 6006665"/>
                  <a:gd name="connsiteY283" fmla="*/ 2467896 h 3006470"/>
                  <a:gd name="connsiteX284" fmla="*/ 3656393 w 6006665"/>
                  <a:gd name="connsiteY284" fmla="*/ 2440627 h 3006470"/>
                  <a:gd name="connsiteX285" fmla="*/ 3633669 w 6006665"/>
                  <a:gd name="connsiteY285" fmla="*/ 2381542 h 3006470"/>
                  <a:gd name="connsiteX286" fmla="*/ 3601854 w 6006665"/>
                  <a:gd name="connsiteY286" fmla="*/ 2361090 h 3006470"/>
                  <a:gd name="connsiteX287" fmla="*/ 3545995 w 6006665"/>
                  <a:gd name="connsiteY287" fmla="*/ 2339606 h 3006470"/>
                  <a:gd name="connsiteX288" fmla="*/ 3506955 w 6006665"/>
                  <a:gd name="connsiteY288" fmla="*/ 2345183 h 3006470"/>
                  <a:gd name="connsiteX289" fmla="*/ 3463779 w 6006665"/>
                  <a:gd name="connsiteY289" fmla="*/ 2354273 h 3006470"/>
                  <a:gd name="connsiteX290" fmla="*/ 3431964 w 6006665"/>
                  <a:gd name="connsiteY290" fmla="*/ 2381542 h 3006470"/>
                  <a:gd name="connsiteX291" fmla="*/ 3452416 w 6006665"/>
                  <a:gd name="connsiteY291" fmla="*/ 2397450 h 3006470"/>
                  <a:gd name="connsiteX292" fmla="*/ 3452416 w 6006665"/>
                  <a:gd name="connsiteY292" fmla="*/ 2429264 h 3006470"/>
                  <a:gd name="connsiteX293" fmla="*/ 3431964 w 6006665"/>
                  <a:gd name="connsiteY293" fmla="*/ 2451989 h 3006470"/>
                  <a:gd name="connsiteX294" fmla="*/ 3400150 w 6006665"/>
                  <a:gd name="connsiteY294" fmla="*/ 2511073 h 3006470"/>
                  <a:gd name="connsiteX295" fmla="*/ 3400150 w 6006665"/>
                  <a:gd name="connsiteY295" fmla="*/ 2538343 h 3006470"/>
                  <a:gd name="connsiteX296" fmla="*/ 3350155 w 6006665"/>
                  <a:gd name="connsiteY296" fmla="*/ 2570157 h 3006470"/>
                  <a:gd name="connsiteX297" fmla="*/ 3342342 w 6006665"/>
                  <a:gd name="connsiteY297" fmla="*/ 2567553 h 3006470"/>
                  <a:gd name="connsiteX298" fmla="*/ 3338249 w 6006665"/>
                  <a:gd name="connsiteY298" fmla="*/ 2570157 h 3006470"/>
                  <a:gd name="connsiteX299" fmla="*/ 3290527 w 6006665"/>
                  <a:gd name="connsiteY299" fmla="*/ 2554250 h 3006470"/>
                  <a:gd name="connsiteX300" fmla="*/ 3259257 w 6006665"/>
                  <a:gd name="connsiteY300" fmla="*/ 2554250 h 3006470"/>
                  <a:gd name="connsiteX301" fmla="*/ 3247350 w 6006665"/>
                  <a:gd name="connsiteY301" fmla="*/ 2554250 h 3006470"/>
                  <a:gd name="connsiteX302" fmla="*/ 3231443 w 6006665"/>
                  <a:gd name="connsiteY302" fmla="*/ 2538343 h 3006470"/>
                  <a:gd name="connsiteX303" fmla="*/ 3213271 w 6006665"/>
                  <a:gd name="connsiteY303" fmla="*/ 2533799 h 3006470"/>
                  <a:gd name="connsiteX304" fmla="*/ 3168359 w 6006665"/>
                  <a:gd name="connsiteY304" fmla="*/ 2570157 h 3006470"/>
                  <a:gd name="connsiteX305" fmla="*/ 3120637 w 6006665"/>
                  <a:gd name="connsiteY305" fmla="*/ 2581519 h 3006470"/>
                  <a:gd name="connsiteX306" fmla="*/ 3082005 w 6006665"/>
                  <a:gd name="connsiteY306" fmla="*/ 2597427 h 3006470"/>
                  <a:gd name="connsiteX307" fmla="*/ 3074460 w 6006665"/>
                  <a:gd name="connsiteY307" fmla="*/ 2595630 h 3006470"/>
                  <a:gd name="connsiteX308" fmla="*/ 3070098 w 6006665"/>
                  <a:gd name="connsiteY308" fmla="*/ 2597427 h 3006470"/>
                  <a:gd name="connsiteX309" fmla="*/ 3022376 w 6006665"/>
                  <a:gd name="connsiteY309" fmla="*/ 2586064 h 3006470"/>
                  <a:gd name="connsiteX310" fmla="*/ 3000196 w 6006665"/>
                  <a:gd name="connsiteY310" fmla="*/ 2586064 h 3006470"/>
                  <a:gd name="connsiteX311" fmla="*/ 2988289 w 6006665"/>
                  <a:gd name="connsiteY311" fmla="*/ 2586064 h 3006470"/>
                  <a:gd name="connsiteX312" fmla="*/ 2967837 w 6006665"/>
                  <a:gd name="connsiteY312" fmla="*/ 2554250 h 3006470"/>
                  <a:gd name="connsiteX313" fmla="*/ 2929205 w 6006665"/>
                  <a:gd name="connsiteY313" fmla="*/ 2526980 h 3006470"/>
                  <a:gd name="connsiteX314" fmla="*/ 2902153 w 6006665"/>
                  <a:gd name="connsiteY314" fmla="*/ 2523116 h 3006470"/>
                  <a:gd name="connsiteX315" fmla="*/ 2861576 w 6006665"/>
                  <a:gd name="connsiteY315" fmla="*/ 2526980 h 3006470"/>
                  <a:gd name="connsiteX316" fmla="*/ 2822944 w 6006665"/>
                  <a:gd name="connsiteY316" fmla="*/ 2538343 h 3006470"/>
                  <a:gd name="connsiteX317" fmla="*/ 2818139 w 6006665"/>
                  <a:gd name="connsiteY317" fmla="*/ 2536254 h 3006470"/>
                  <a:gd name="connsiteX318" fmla="*/ 2811037 w 6006665"/>
                  <a:gd name="connsiteY318" fmla="*/ 2538343 h 3006470"/>
                  <a:gd name="connsiteX319" fmla="*/ 2758770 w 6006665"/>
                  <a:gd name="connsiteY319" fmla="*/ 2515618 h 3006470"/>
                  <a:gd name="connsiteX320" fmla="*/ 2751953 w 6006665"/>
                  <a:gd name="connsiteY320" fmla="*/ 2472441 h 3006470"/>
                  <a:gd name="connsiteX321" fmla="*/ 2708776 w 6006665"/>
                  <a:gd name="connsiteY321" fmla="*/ 2456534 h 3006470"/>
                  <a:gd name="connsiteX322" fmla="*/ 2676962 w 6006665"/>
                  <a:gd name="connsiteY322" fmla="*/ 2451989 h 3006470"/>
                  <a:gd name="connsiteX323" fmla="*/ 2642534 w 6006665"/>
                  <a:gd name="connsiteY323" fmla="*/ 2430245 h 3006470"/>
                  <a:gd name="connsiteX324" fmla="*/ 2609333 w 6006665"/>
                  <a:gd name="connsiteY324" fmla="*/ 2488348 h 3006470"/>
                  <a:gd name="connsiteX325" fmla="*/ 2625240 w 6006665"/>
                  <a:gd name="connsiteY325" fmla="*/ 2522435 h 3006470"/>
                  <a:gd name="connsiteX326" fmla="*/ 2586608 w 6006665"/>
                  <a:gd name="connsiteY326" fmla="*/ 2558795 h 3006470"/>
                  <a:gd name="connsiteX327" fmla="*/ 2577105 w 6006665"/>
                  <a:gd name="connsiteY327" fmla="*/ 2556532 h 3006470"/>
                  <a:gd name="connsiteX328" fmla="*/ 2574701 w 6006665"/>
                  <a:gd name="connsiteY328" fmla="*/ 2558795 h 3006470"/>
                  <a:gd name="connsiteX329" fmla="*/ 2526979 w 6006665"/>
                  <a:gd name="connsiteY329" fmla="*/ 2547432 h 3006470"/>
                  <a:gd name="connsiteX330" fmla="*/ 2490620 w 6006665"/>
                  <a:gd name="connsiteY330" fmla="*/ 2542887 h 3006470"/>
                  <a:gd name="connsiteX331" fmla="*/ 2463350 w 6006665"/>
                  <a:gd name="connsiteY331" fmla="*/ 2515618 h 3006470"/>
                  <a:gd name="connsiteX332" fmla="*/ 2436625 w 6006665"/>
                  <a:gd name="connsiteY332" fmla="*/ 2515618 h 3006470"/>
                  <a:gd name="connsiteX333" fmla="*/ 2424718 w 6006665"/>
                  <a:gd name="connsiteY333" fmla="*/ 2515618 h 3006470"/>
                  <a:gd name="connsiteX334" fmla="*/ 2398858 w 6006665"/>
                  <a:gd name="connsiteY334" fmla="*/ 2502687 h 3006470"/>
                  <a:gd name="connsiteX335" fmla="*/ 2350272 w 6006665"/>
                  <a:gd name="connsiteY335" fmla="*/ 2526980 h 3006470"/>
                  <a:gd name="connsiteX336" fmla="*/ 2282098 w 6006665"/>
                  <a:gd name="connsiteY336" fmla="*/ 2574702 h 3006470"/>
                  <a:gd name="connsiteX337" fmla="*/ 2238921 w 6006665"/>
                  <a:gd name="connsiteY337" fmla="*/ 2586064 h 3006470"/>
                  <a:gd name="connsiteX338" fmla="*/ 2227559 w 6006665"/>
                  <a:gd name="connsiteY338" fmla="*/ 2590609 h 3006470"/>
                  <a:gd name="connsiteX339" fmla="*/ 2225178 w 6006665"/>
                  <a:gd name="connsiteY339" fmla="*/ 2586799 h 3006470"/>
                  <a:gd name="connsiteX340" fmla="*/ 2215652 w 6006665"/>
                  <a:gd name="connsiteY340" fmla="*/ 2590609 h 3006470"/>
                  <a:gd name="connsiteX341" fmla="*/ 2193596 w 6006665"/>
                  <a:gd name="connsiteY341" fmla="*/ 2555320 h 3006470"/>
                  <a:gd name="connsiteX342" fmla="*/ 2157112 w 6006665"/>
                  <a:gd name="connsiteY342" fmla="*/ 2558795 h 3006470"/>
                  <a:gd name="connsiteX343" fmla="*/ 2156291 w 6006665"/>
                  <a:gd name="connsiteY343" fmla="*/ 2557739 h 3006470"/>
                  <a:gd name="connsiteX344" fmla="*/ 2145205 w 6006665"/>
                  <a:gd name="connsiteY344" fmla="*/ 2558795 h 3006470"/>
                  <a:gd name="connsiteX345" fmla="*/ 2129298 w 6006665"/>
                  <a:gd name="connsiteY345" fmla="*/ 2538343 h 3006470"/>
                  <a:gd name="connsiteX346" fmla="*/ 2102029 w 6006665"/>
                  <a:gd name="connsiteY346" fmla="*/ 2526980 h 3006470"/>
                  <a:gd name="connsiteX347" fmla="*/ 2086121 w 6006665"/>
                  <a:gd name="connsiteY347" fmla="*/ 2495166 h 3006470"/>
                  <a:gd name="connsiteX348" fmla="*/ 2070005 w 6006665"/>
                  <a:gd name="connsiteY348" fmla="*/ 2486212 h 3006470"/>
                  <a:gd name="connsiteX349" fmla="*/ 2027582 w 6006665"/>
                  <a:gd name="connsiteY349" fmla="*/ 2499711 h 3006470"/>
                  <a:gd name="connsiteX350" fmla="*/ 2023845 w 6006665"/>
                  <a:gd name="connsiteY350" fmla="*/ 2497111 h 3006470"/>
                  <a:gd name="connsiteX351" fmla="*/ 2015675 w 6006665"/>
                  <a:gd name="connsiteY351" fmla="*/ 2499711 h 3006470"/>
                  <a:gd name="connsiteX352" fmla="*/ 1971363 w 6006665"/>
                  <a:gd name="connsiteY352" fmla="*/ 2468885 h 3006470"/>
                  <a:gd name="connsiteX353" fmla="*/ 1952591 w 6006665"/>
                  <a:gd name="connsiteY353" fmla="*/ 2495166 h 3006470"/>
                  <a:gd name="connsiteX354" fmla="*/ 1947518 w 6006665"/>
                  <a:gd name="connsiteY354" fmla="*/ 2485599 h 3006470"/>
                  <a:gd name="connsiteX355" fmla="*/ 1940684 w 6006665"/>
                  <a:gd name="connsiteY355" fmla="*/ 2495166 h 3006470"/>
                  <a:gd name="connsiteX356" fmla="*/ 1861147 w 6006665"/>
                  <a:gd name="connsiteY356" fmla="*/ 2345183 h 3006470"/>
                  <a:gd name="connsiteX357" fmla="*/ 1811153 w 6006665"/>
                  <a:gd name="connsiteY357" fmla="*/ 2295189 h 3006470"/>
                  <a:gd name="connsiteX358" fmla="*/ 1813950 w 6006665"/>
                  <a:gd name="connsiteY358" fmla="*/ 2292043 h 3006470"/>
                  <a:gd name="connsiteX359" fmla="*/ 1748069 w 6006665"/>
                  <a:gd name="connsiteY359" fmla="*/ 2333821 h 3006470"/>
                  <a:gd name="connsiteX360" fmla="*/ 1711709 w 6006665"/>
                  <a:gd name="connsiteY360" fmla="*/ 2338366 h 3006470"/>
                  <a:gd name="connsiteX361" fmla="*/ 1711926 w 6006665"/>
                  <a:gd name="connsiteY361" fmla="*/ 2336850 h 3006470"/>
                  <a:gd name="connsiteX362" fmla="*/ 1699803 w 6006665"/>
                  <a:gd name="connsiteY362" fmla="*/ 2338366 h 3006470"/>
                  <a:gd name="connsiteX363" fmla="*/ 1704347 w 6006665"/>
                  <a:gd name="connsiteY363" fmla="*/ 2306551 h 3006470"/>
                  <a:gd name="connsiteX364" fmla="*/ 1662460 w 6006665"/>
                  <a:gd name="connsiteY364" fmla="*/ 2288600 h 3006470"/>
                  <a:gd name="connsiteX365" fmla="*/ 1629901 w 6006665"/>
                  <a:gd name="connsiteY365" fmla="*/ 2302006 h 3006470"/>
                  <a:gd name="connsiteX366" fmla="*/ 1629300 w 6006665"/>
                  <a:gd name="connsiteY366" fmla="*/ 2297351 h 3006470"/>
                  <a:gd name="connsiteX367" fmla="*/ 1617994 w 6006665"/>
                  <a:gd name="connsiteY367" fmla="*/ 2302006 h 3006470"/>
                  <a:gd name="connsiteX368" fmla="*/ 1608904 w 6006665"/>
                  <a:gd name="connsiteY368" fmla="*/ 2231560 h 3006470"/>
                  <a:gd name="connsiteX369" fmla="*/ 1552684 w 6006665"/>
                  <a:gd name="connsiteY369" fmla="*/ 2221867 h 3006470"/>
                  <a:gd name="connsiteX370" fmla="*/ 1518550 w 6006665"/>
                  <a:gd name="connsiteY370" fmla="*/ 2247467 h 3006470"/>
                  <a:gd name="connsiteX371" fmla="*/ 1425379 w 6006665"/>
                  <a:gd name="connsiteY371" fmla="*/ 2267919 h 3006470"/>
                  <a:gd name="connsiteX372" fmla="*/ 1409472 w 6006665"/>
                  <a:gd name="connsiteY372" fmla="*/ 2286099 h 3006470"/>
                  <a:gd name="connsiteX373" fmla="*/ 1270852 w 6006665"/>
                  <a:gd name="connsiteY373" fmla="*/ 2306551 h 3006470"/>
                  <a:gd name="connsiteX374" fmla="*/ 1254945 w 6006665"/>
                  <a:gd name="connsiteY374" fmla="*/ 2327003 h 3006470"/>
                  <a:gd name="connsiteX375" fmla="*/ 1282214 w 6006665"/>
                  <a:gd name="connsiteY375" fmla="*/ 2370180 h 3006470"/>
                  <a:gd name="connsiteX376" fmla="*/ 1243582 w 6006665"/>
                  <a:gd name="connsiteY376" fmla="*/ 2386087 h 3006470"/>
                  <a:gd name="connsiteX377" fmla="*/ 1254945 w 6006665"/>
                  <a:gd name="connsiteY377" fmla="*/ 2404267 h 3006470"/>
                  <a:gd name="connsiteX378" fmla="*/ 1216313 w 6006665"/>
                  <a:gd name="connsiteY378" fmla="*/ 2429264 h 3006470"/>
                  <a:gd name="connsiteX379" fmla="*/ 1275397 w 6006665"/>
                  <a:gd name="connsiteY379" fmla="*/ 2472441 h 3006470"/>
                  <a:gd name="connsiteX380" fmla="*/ 1270852 w 6006665"/>
                  <a:gd name="connsiteY380" fmla="*/ 2499711 h 3006470"/>
                  <a:gd name="connsiteX381" fmla="*/ 1259108 w 6006665"/>
                  <a:gd name="connsiteY381" fmla="*/ 2498732 h 3006470"/>
                  <a:gd name="connsiteX382" fmla="*/ 1258945 w 6006665"/>
                  <a:gd name="connsiteY382" fmla="*/ 2499711 h 3006470"/>
                  <a:gd name="connsiteX383" fmla="*/ 1215644 w 6006665"/>
                  <a:gd name="connsiteY383" fmla="*/ 2496102 h 3006470"/>
                  <a:gd name="connsiteX384" fmla="*/ 1204950 w 6006665"/>
                  <a:gd name="connsiteY384" fmla="*/ 2511073 h 3006470"/>
                  <a:gd name="connsiteX385" fmla="*/ 1196495 w 6006665"/>
                  <a:gd name="connsiteY385" fmla="*/ 2506241 h 3006470"/>
                  <a:gd name="connsiteX386" fmla="*/ 1193043 w 6006665"/>
                  <a:gd name="connsiteY386" fmla="*/ 2511073 h 3006470"/>
                  <a:gd name="connsiteX387" fmla="*/ 1145322 w 6006665"/>
                  <a:gd name="connsiteY387" fmla="*/ 2483803 h 3006470"/>
                  <a:gd name="connsiteX388" fmla="*/ 1098145 w 6006665"/>
                  <a:gd name="connsiteY388" fmla="*/ 2483803 h 3006470"/>
                  <a:gd name="connsiteX389" fmla="*/ 1061785 w 6006665"/>
                  <a:gd name="connsiteY389" fmla="*/ 2511073 h 3006470"/>
                  <a:gd name="connsiteX390" fmla="*/ 1055322 w 6006665"/>
                  <a:gd name="connsiteY390" fmla="*/ 2506990 h 3006470"/>
                  <a:gd name="connsiteX391" fmla="*/ 1049878 w 6006665"/>
                  <a:gd name="connsiteY391" fmla="*/ 2511073 h 3006470"/>
                  <a:gd name="connsiteX392" fmla="*/ 1006701 w 6006665"/>
                  <a:gd name="connsiteY392" fmla="*/ 2483803 h 3006470"/>
                  <a:gd name="connsiteX393" fmla="*/ 924893 w 6006665"/>
                  <a:gd name="connsiteY393" fmla="*/ 2447444 h 3006470"/>
                  <a:gd name="connsiteX394" fmla="*/ 877716 w 6006665"/>
                  <a:gd name="connsiteY394" fmla="*/ 2447444 h 3006470"/>
                  <a:gd name="connsiteX395" fmla="*/ 802724 w 6006665"/>
                  <a:gd name="connsiteY395" fmla="*/ 2511073 h 3006470"/>
                  <a:gd name="connsiteX396" fmla="*/ 798179 w 6006665"/>
                  <a:gd name="connsiteY396" fmla="*/ 2554250 h 3006470"/>
                  <a:gd name="connsiteX397" fmla="*/ 787406 w 6006665"/>
                  <a:gd name="connsiteY397" fmla="*/ 2543477 h 3006470"/>
                  <a:gd name="connsiteX398" fmla="*/ 786272 w 6006665"/>
                  <a:gd name="connsiteY398" fmla="*/ 2554250 h 3006470"/>
                  <a:gd name="connsiteX399" fmla="*/ 756063 w 6006665"/>
                  <a:gd name="connsiteY399" fmla="*/ 2524040 h 3006470"/>
                  <a:gd name="connsiteX400" fmla="*/ 732278 w 6006665"/>
                  <a:gd name="connsiteY400" fmla="*/ 2581519 h 3006470"/>
                  <a:gd name="connsiteX401" fmla="*/ 743640 w 6006665"/>
                  <a:gd name="connsiteY401" fmla="*/ 2590609 h 3006470"/>
                  <a:gd name="connsiteX402" fmla="*/ 723188 w 6006665"/>
                  <a:gd name="connsiteY402" fmla="*/ 2633786 h 3006470"/>
                  <a:gd name="connsiteX403" fmla="*/ 747026 w 6006665"/>
                  <a:gd name="connsiteY403" fmla="*/ 2670627 h 3006470"/>
                  <a:gd name="connsiteX404" fmla="*/ 763548 w 6006665"/>
                  <a:gd name="connsiteY404" fmla="*/ 2667873 h 3006470"/>
                  <a:gd name="connsiteX405" fmla="*/ 764871 w 6006665"/>
                  <a:gd name="connsiteY405" fmla="*/ 2669637 h 3006470"/>
                  <a:gd name="connsiteX406" fmla="*/ 775455 w 6006665"/>
                  <a:gd name="connsiteY406" fmla="*/ 2667873 h 3006470"/>
                  <a:gd name="connsiteX407" fmla="*/ 802724 w 6006665"/>
                  <a:gd name="connsiteY407" fmla="*/ 2704232 h 3006470"/>
                  <a:gd name="connsiteX408" fmla="*/ 798179 w 6006665"/>
                  <a:gd name="connsiteY408" fmla="*/ 2731502 h 3006470"/>
                  <a:gd name="connsiteX409" fmla="*/ 818632 w 6006665"/>
                  <a:gd name="connsiteY409" fmla="*/ 2742864 h 3006470"/>
                  <a:gd name="connsiteX410" fmla="*/ 802724 w 6006665"/>
                  <a:gd name="connsiteY410" fmla="*/ 2774679 h 3006470"/>
                  <a:gd name="connsiteX411" fmla="*/ 766365 w 6006665"/>
                  <a:gd name="connsiteY411" fmla="*/ 2779224 h 3006470"/>
                  <a:gd name="connsiteX412" fmla="*/ 727733 w 6006665"/>
                  <a:gd name="connsiteY412" fmla="*/ 2838308 h 3006470"/>
                  <a:gd name="connsiteX413" fmla="*/ 759548 w 6006665"/>
                  <a:gd name="connsiteY413" fmla="*/ 2881485 h 3006470"/>
                  <a:gd name="connsiteX414" fmla="*/ 759548 w 6006665"/>
                  <a:gd name="connsiteY414" fmla="*/ 2920116 h 3006470"/>
                  <a:gd name="connsiteX415" fmla="*/ 798179 w 6006665"/>
                  <a:gd name="connsiteY415" fmla="*/ 2979201 h 3006470"/>
                  <a:gd name="connsiteX416" fmla="*/ 775455 w 6006665"/>
                  <a:gd name="connsiteY416" fmla="*/ 2995108 h 3006470"/>
                  <a:gd name="connsiteX417" fmla="*/ 770910 w 6006665"/>
                  <a:gd name="connsiteY417" fmla="*/ 3006470 h 3006470"/>
                  <a:gd name="connsiteX418" fmla="*/ 759003 w 6006665"/>
                  <a:gd name="connsiteY418" fmla="*/ 3006470 h 3006470"/>
                  <a:gd name="connsiteX419" fmla="*/ 755003 w 6006665"/>
                  <a:gd name="connsiteY419" fmla="*/ 3006470 h 3006470"/>
                  <a:gd name="connsiteX420" fmla="*/ 743096 w 6006665"/>
                  <a:gd name="connsiteY420" fmla="*/ 3006470 h 3006470"/>
                  <a:gd name="connsiteX421" fmla="*/ 715826 w 6006665"/>
                  <a:gd name="connsiteY421" fmla="*/ 2972383 h 3006470"/>
                  <a:gd name="connsiteX422" fmla="*/ 704464 w 6006665"/>
                  <a:gd name="connsiteY422" fmla="*/ 2972383 h 3006470"/>
                  <a:gd name="connsiteX423" fmla="*/ 684012 w 6006665"/>
                  <a:gd name="connsiteY423" fmla="*/ 2963293 h 3006470"/>
                  <a:gd name="connsiteX424" fmla="*/ 672649 w 6006665"/>
                  <a:gd name="connsiteY424" fmla="*/ 2940569 h 3006470"/>
                  <a:gd name="connsiteX425" fmla="*/ 645222 w 6006665"/>
                  <a:gd name="connsiteY425" fmla="*/ 2932732 h 3006470"/>
                  <a:gd name="connsiteX426" fmla="*/ 625472 w 6006665"/>
                  <a:gd name="connsiteY426" fmla="*/ 2936024 h 3006470"/>
                  <a:gd name="connsiteX427" fmla="*/ 623771 w 6006665"/>
                  <a:gd name="connsiteY427" fmla="*/ 2934323 h 3006470"/>
                  <a:gd name="connsiteX428" fmla="*/ 613565 w 6006665"/>
                  <a:gd name="connsiteY428" fmla="*/ 2936024 h 3006470"/>
                  <a:gd name="connsiteX429" fmla="*/ 609020 w 6006665"/>
                  <a:gd name="connsiteY429" fmla="*/ 2931479 h 3006470"/>
                  <a:gd name="connsiteX430" fmla="*/ 559026 w 6006665"/>
                  <a:gd name="connsiteY430" fmla="*/ 2904209 h 3006470"/>
                  <a:gd name="connsiteX431" fmla="*/ 506760 w 6006665"/>
                  <a:gd name="connsiteY431" fmla="*/ 2897392 h 3006470"/>
                  <a:gd name="connsiteX432" fmla="*/ 483280 w 6006665"/>
                  <a:gd name="connsiteY432" fmla="*/ 2890683 h 3006470"/>
                  <a:gd name="connsiteX433" fmla="*/ 480035 w 6006665"/>
                  <a:gd name="connsiteY433" fmla="*/ 2892847 h 3006470"/>
                  <a:gd name="connsiteX434" fmla="*/ 475042 w 6006665"/>
                  <a:gd name="connsiteY434" fmla="*/ 2888329 h 3006470"/>
                  <a:gd name="connsiteX435" fmla="*/ 474945 w 6006665"/>
                  <a:gd name="connsiteY435" fmla="*/ 2888302 h 3006470"/>
                  <a:gd name="connsiteX436" fmla="*/ 468128 w 6006665"/>
                  <a:gd name="connsiteY436" fmla="*/ 2892847 h 3006470"/>
                  <a:gd name="connsiteX437" fmla="*/ 420406 w 6006665"/>
                  <a:gd name="connsiteY437" fmla="*/ 2849670 h 3006470"/>
                  <a:gd name="connsiteX438" fmla="*/ 381774 w 6006665"/>
                  <a:gd name="connsiteY438" fmla="*/ 2833763 h 3006470"/>
                  <a:gd name="connsiteX439" fmla="*/ 349960 w 6006665"/>
                  <a:gd name="connsiteY439" fmla="*/ 2801948 h 3006470"/>
                  <a:gd name="connsiteX440" fmla="*/ 377229 w 6006665"/>
                  <a:gd name="connsiteY440" fmla="*/ 2795131 h 3006470"/>
                  <a:gd name="connsiteX441" fmla="*/ 404499 w 6006665"/>
                  <a:gd name="connsiteY441" fmla="*/ 2747409 h 3006470"/>
                  <a:gd name="connsiteX442" fmla="*/ 388591 w 6006665"/>
                  <a:gd name="connsiteY442" fmla="*/ 2731502 h 3006470"/>
                  <a:gd name="connsiteX443" fmla="*/ 440858 w 6006665"/>
                  <a:gd name="connsiteY443" fmla="*/ 2704232 h 3006470"/>
                  <a:gd name="connsiteX444" fmla="*/ 440858 w 6006665"/>
                  <a:gd name="connsiteY444" fmla="*/ 2701176 h 3006470"/>
                  <a:gd name="connsiteX445" fmla="*/ 416406 w 6006665"/>
                  <a:gd name="connsiteY445" fmla="*/ 2704232 h 3006470"/>
                  <a:gd name="connsiteX446" fmla="*/ 416406 w 6006665"/>
                  <a:gd name="connsiteY446" fmla="*/ 2702744 h 3006470"/>
                  <a:gd name="connsiteX447" fmla="*/ 404499 w 6006665"/>
                  <a:gd name="connsiteY447" fmla="*/ 2704232 h 3006470"/>
                  <a:gd name="connsiteX448" fmla="*/ 404499 w 6006665"/>
                  <a:gd name="connsiteY448" fmla="*/ 2683780 h 3006470"/>
                  <a:gd name="connsiteX449" fmla="*/ 424951 w 6006665"/>
                  <a:gd name="connsiteY449" fmla="*/ 2667873 h 3006470"/>
                  <a:gd name="connsiteX450" fmla="*/ 463583 w 6006665"/>
                  <a:gd name="connsiteY450" fmla="*/ 2661056 h 3006470"/>
                  <a:gd name="connsiteX451" fmla="*/ 468128 w 6006665"/>
                  <a:gd name="connsiteY451" fmla="*/ 2645148 h 3006470"/>
                  <a:gd name="connsiteX452" fmla="*/ 456765 w 6006665"/>
                  <a:gd name="connsiteY452" fmla="*/ 2613334 h 3006470"/>
                  <a:gd name="connsiteX453" fmla="*/ 474945 w 6006665"/>
                  <a:gd name="connsiteY453" fmla="*/ 2586064 h 3006470"/>
                  <a:gd name="connsiteX454" fmla="*/ 474945 w 6006665"/>
                  <a:gd name="connsiteY454" fmla="*/ 2565612 h 3006470"/>
                  <a:gd name="connsiteX455" fmla="*/ 420406 w 6006665"/>
                  <a:gd name="connsiteY455" fmla="*/ 2547432 h 3006470"/>
                  <a:gd name="connsiteX456" fmla="*/ 409588 w 6006665"/>
                  <a:gd name="connsiteY456" fmla="*/ 2547432 h 3006470"/>
                  <a:gd name="connsiteX457" fmla="*/ 397681 w 6006665"/>
                  <a:gd name="connsiteY457" fmla="*/ 2547432 h 3006470"/>
                  <a:gd name="connsiteX458" fmla="*/ 379485 w 6006665"/>
                  <a:gd name="connsiteY458" fmla="*/ 2525193 h 3006470"/>
                  <a:gd name="connsiteX459" fmla="*/ 357322 w 6006665"/>
                  <a:gd name="connsiteY459" fmla="*/ 2531525 h 3006470"/>
                  <a:gd name="connsiteX460" fmla="*/ 352842 w 6006665"/>
                  <a:gd name="connsiteY460" fmla="*/ 2529403 h 3006470"/>
                  <a:gd name="connsiteX461" fmla="*/ 345415 w 6006665"/>
                  <a:gd name="connsiteY461" fmla="*/ 2531525 h 3006470"/>
                  <a:gd name="connsiteX462" fmla="*/ 302238 w 6006665"/>
                  <a:gd name="connsiteY462" fmla="*/ 2511073 h 3006470"/>
                  <a:gd name="connsiteX463" fmla="*/ 302238 w 6006665"/>
                  <a:gd name="connsiteY463" fmla="*/ 2499711 h 3006470"/>
                  <a:gd name="connsiteX464" fmla="*/ 286331 w 6006665"/>
                  <a:gd name="connsiteY464" fmla="*/ 2472441 h 3006470"/>
                  <a:gd name="connsiteX465" fmla="*/ 270968 w 6006665"/>
                  <a:gd name="connsiteY465" fmla="*/ 2472441 h 3006470"/>
                  <a:gd name="connsiteX466" fmla="*/ 259061 w 6006665"/>
                  <a:gd name="connsiteY466" fmla="*/ 2472441 h 3006470"/>
                  <a:gd name="connsiteX467" fmla="*/ 254516 w 6006665"/>
                  <a:gd name="connsiteY467" fmla="*/ 2456534 h 3006470"/>
                  <a:gd name="connsiteX468" fmla="*/ 263606 w 6006665"/>
                  <a:gd name="connsiteY468" fmla="*/ 2440627 h 3006470"/>
                  <a:gd name="connsiteX469" fmla="*/ 243991 w 6006665"/>
                  <a:gd name="connsiteY469" fmla="*/ 2410114 h 3006470"/>
                  <a:gd name="connsiteX470" fmla="*/ 216429 w 6006665"/>
                  <a:gd name="connsiteY470" fmla="*/ 2413357 h 3006470"/>
                  <a:gd name="connsiteX471" fmla="*/ 212956 w 6006665"/>
                  <a:gd name="connsiteY471" fmla="*/ 2412365 h 3006470"/>
                  <a:gd name="connsiteX472" fmla="*/ 204522 w 6006665"/>
                  <a:gd name="connsiteY472" fmla="*/ 2413357 h 3006470"/>
                  <a:gd name="connsiteX473" fmla="*/ 199623 w 6006665"/>
                  <a:gd name="connsiteY473" fmla="*/ 2411957 h 3006470"/>
                  <a:gd name="connsiteX474" fmla="*/ 195977 w 6006665"/>
                  <a:gd name="connsiteY474" fmla="*/ 2424719 h 3006470"/>
                  <a:gd name="connsiteX475" fmla="*/ 184968 w 6006665"/>
                  <a:gd name="connsiteY475" fmla="*/ 2421574 h 3006470"/>
                  <a:gd name="connsiteX476" fmla="*/ 184070 w 6006665"/>
                  <a:gd name="connsiteY476" fmla="*/ 2424719 h 3006470"/>
                  <a:gd name="connsiteX477" fmla="*/ 168163 w 6006665"/>
                  <a:gd name="connsiteY477" fmla="*/ 2420174 h 3006470"/>
                  <a:gd name="connsiteX478" fmla="*/ 156800 w 6006665"/>
                  <a:gd name="connsiteY478" fmla="*/ 2381542 h 3006470"/>
                  <a:gd name="connsiteX479" fmla="*/ 152255 w 6006665"/>
                  <a:gd name="connsiteY479" fmla="*/ 2365635 h 3006470"/>
                  <a:gd name="connsiteX480" fmla="*/ 156800 w 6006665"/>
                  <a:gd name="connsiteY480" fmla="*/ 2361090 h 3006470"/>
                  <a:gd name="connsiteX481" fmla="*/ 168707 w 6006665"/>
                  <a:gd name="connsiteY481" fmla="*/ 2361090 h 3006470"/>
                  <a:gd name="connsiteX482" fmla="*/ 188615 w 6006665"/>
                  <a:gd name="connsiteY482" fmla="*/ 2361090 h 3006470"/>
                  <a:gd name="connsiteX483" fmla="*/ 199977 w 6006665"/>
                  <a:gd name="connsiteY483" fmla="*/ 2349728 h 3006470"/>
                  <a:gd name="connsiteX484" fmla="*/ 188615 w 6006665"/>
                  <a:gd name="connsiteY484" fmla="*/ 2327003 h 3006470"/>
                  <a:gd name="connsiteX485" fmla="*/ 168163 w 6006665"/>
                  <a:gd name="connsiteY485" fmla="*/ 2317914 h 3006470"/>
                  <a:gd name="connsiteX486" fmla="*/ 168163 w 6006665"/>
                  <a:gd name="connsiteY486" fmla="*/ 2311096 h 3006470"/>
                  <a:gd name="connsiteX487" fmla="*/ 152255 w 6006665"/>
                  <a:gd name="connsiteY487" fmla="*/ 2295189 h 3006470"/>
                  <a:gd name="connsiteX488" fmla="*/ 129531 w 6006665"/>
                  <a:gd name="connsiteY488" fmla="*/ 2258829 h 3006470"/>
                  <a:gd name="connsiteX489" fmla="*/ 140893 w 6006665"/>
                  <a:gd name="connsiteY489" fmla="*/ 2236105 h 3006470"/>
                  <a:gd name="connsiteX490" fmla="*/ 136348 w 6006665"/>
                  <a:gd name="connsiteY490" fmla="*/ 2208835 h 3006470"/>
                  <a:gd name="connsiteX491" fmla="*/ 103789 w 6006665"/>
                  <a:gd name="connsiteY491" fmla="*/ 2195428 h 3006470"/>
                  <a:gd name="connsiteX492" fmla="*/ 93716 w 6006665"/>
                  <a:gd name="connsiteY492" fmla="*/ 2199745 h 3006470"/>
                  <a:gd name="connsiteX493" fmla="*/ 91868 w 6006665"/>
                  <a:gd name="connsiteY493" fmla="*/ 2195434 h 3006470"/>
                  <a:gd name="connsiteX494" fmla="*/ 81809 w 6006665"/>
                  <a:gd name="connsiteY494" fmla="*/ 2199745 h 3006470"/>
                  <a:gd name="connsiteX495" fmla="*/ 74992 w 6006665"/>
                  <a:gd name="connsiteY495" fmla="*/ 2183838 h 3006470"/>
                  <a:gd name="connsiteX496" fmla="*/ 34087 w 6006665"/>
                  <a:gd name="connsiteY496" fmla="*/ 2172476 h 3006470"/>
                  <a:gd name="connsiteX497" fmla="*/ 22725 w 6006665"/>
                  <a:gd name="connsiteY497" fmla="*/ 2129299 h 3006470"/>
                  <a:gd name="connsiteX498" fmla="*/ 22725 w 6006665"/>
                  <a:gd name="connsiteY498" fmla="*/ 2097484 h 3006470"/>
                  <a:gd name="connsiteX499" fmla="*/ 0 w 6006665"/>
                  <a:gd name="connsiteY499" fmla="*/ 2081577 h 3006470"/>
                  <a:gd name="connsiteX500" fmla="*/ 15907 w 6006665"/>
                  <a:gd name="connsiteY500" fmla="*/ 2058853 h 3006470"/>
                  <a:gd name="connsiteX501" fmla="*/ 6818 w 6006665"/>
                  <a:gd name="connsiteY501" fmla="*/ 1995224 h 3006470"/>
                  <a:gd name="connsiteX502" fmla="*/ 34087 w 6006665"/>
                  <a:gd name="connsiteY502" fmla="*/ 1952047 h 3006470"/>
                  <a:gd name="connsiteX503" fmla="*/ 27270 w 6006665"/>
                  <a:gd name="connsiteY503" fmla="*/ 1940685 h 3006470"/>
                  <a:gd name="connsiteX504" fmla="*/ 88743 w 6006665"/>
                  <a:gd name="connsiteY504" fmla="*/ 1895954 h 3006470"/>
                  <a:gd name="connsiteX505" fmla="*/ 27270 w 6006665"/>
                  <a:gd name="connsiteY505" fmla="*/ 1865693 h 3006470"/>
                  <a:gd name="connsiteX506" fmla="*/ 79805 w 6006665"/>
                  <a:gd name="connsiteY506" fmla="*/ 1774684 h 3006470"/>
                  <a:gd name="connsiteX507" fmla="*/ 128972 w 6006665"/>
                  <a:gd name="connsiteY507" fmla="*/ 1737302 h 3006470"/>
                  <a:gd name="connsiteX508" fmla="*/ 162900 w 6006665"/>
                  <a:gd name="connsiteY508" fmla="*/ 1645034 h 3006470"/>
                  <a:gd name="connsiteX509" fmla="*/ 102261 w 6006665"/>
                  <a:gd name="connsiteY509" fmla="*/ 1629357 h 3006470"/>
                  <a:gd name="connsiteX510" fmla="*/ 118168 w 6006665"/>
                  <a:gd name="connsiteY510" fmla="*/ 1574818 h 3006470"/>
                  <a:gd name="connsiteX511" fmla="*/ 86354 w 6006665"/>
                  <a:gd name="connsiteY511" fmla="*/ 1511189 h 3006470"/>
                  <a:gd name="connsiteX512" fmla="*/ 109078 w 6006665"/>
                  <a:gd name="connsiteY512" fmla="*/ 1436197 h 3006470"/>
                  <a:gd name="connsiteX513" fmla="*/ 70447 w 6006665"/>
                  <a:gd name="connsiteY513" fmla="*/ 1333936 h 3006470"/>
                  <a:gd name="connsiteX514" fmla="*/ 102261 w 6006665"/>
                  <a:gd name="connsiteY514" fmla="*/ 1263490 h 3006470"/>
                  <a:gd name="connsiteX515" fmla="*/ 43177 w 6006665"/>
                  <a:gd name="connsiteY515" fmla="*/ 1197589 h 3006470"/>
                  <a:gd name="connsiteX516" fmla="*/ 49994 w 6006665"/>
                  <a:gd name="connsiteY516" fmla="*/ 1122597 h 3006470"/>
                  <a:gd name="connsiteX517" fmla="*/ 81809 w 6006665"/>
                  <a:gd name="connsiteY517" fmla="*/ 1118052 h 3006470"/>
                  <a:gd name="connsiteX518" fmla="*/ 145438 w 6006665"/>
                  <a:gd name="connsiteY518" fmla="*/ 1074876 h 3006470"/>
                  <a:gd name="connsiteX519" fmla="*/ 184070 w 6006665"/>
                  <a:gd name="connsiteY519" fmla="*/ 1036244 h 3006470"/>
                  <a:gd name="connsiteX520" fmla="*/ 189699 w 6006665"/>
                  <a:gd name="connsiteY520" fmla="*/ 1042522 h 3006470"/>
                  <a:gd name="connsiteX521" fmla="*/ 195977 w 6006665"/>
                  <a:gd name="connsiteY521" fmla="*/ 1036244 h 3006470"/>
                  <a:gd name="connsiteX522" fmla="*/ 255061 w 6006665"/>
                  <a:gd name="connsiteY522" fmla="*/ 1102145 h 3006470"/>
                  <a:gd name="connsiteX523" fmla="*/ 350504 w 6006665"/>
                  <a:gd name="connsiteY523" fmla="*/ 1122597 h 3006470"/>
                  <a:gd name="connsiteX524" fmla="*/ 454806 w 6006665"/>
                  <a:gd name="connsiteY524" fmla="*/ 1205729 h 3006470"/>
                  <a:gd name="connsiteX525" fmla="*/ 486621 w 6006665"/>
                  <a:gd name="connsiteY525" fmla="*/ 1283942 h 3006470"/>
                  <a:gd name="connsiteX526" fmla="*/ 523211 w 6006665"/>
                  <a:gd name="connsiteY526" fmla="*/ 1343026 h 3006470"/>
                  <a:gd name="connsiteX527" fmla="*/ 486852 w 6006665"/>
                  <a:gd name="connsiteY527" fmla="*/ 1397565 h 3006470"/>
                  <a:gd name="connsiteX528" fmla="*/ 420951 w 6006665"/>
                  <a:gd name="connsiteY528" fmla="*/ 1418018 h 3006470"/>
                  <a:gd name="connsiteX529" fmla="*/ 415909 w 6006665"/>
                  <a:gd name="connsiteY529" fmla="*/ 1415887 h 3006470"/>
                  <a:gd name="connsiteX530" fmla="*/ 409044 w 6006665"/>
                  <a:gd name="connsiteY530" fmla="*/ 1418018 h 3006470"/>
                  <a:gd name="connsiteX531" fmla="*/ 252950 w 6006665"/>
                  <a:gd name="connsiteY531" fmla="*/ 1352062 h 3006470"/>
                  <a:gd name="connsiteX532" fmla="*/ 268926 w 6006665"/>
                  <a:gd name="connsiteY532" fmla="*/ 1346738 h 3006470"/>
                  <a:gd name="connsiteX533" fmla="*/ 291420 w 6006665"/>
                  <a:gd name="connsiteY533" fmla="*/ 1429380 h 3006470"/>
                  <a:gd name="connsiteX534" fmla="*/ 291420 w 6006665"/>
                  <a:gd name="connsiteY534" fmla="*/ 1468012 h 3006470"/>
                  <a:gd name="connsiteX535" fmla="*/ 298238 w 6006665"/>
                  <a:gd name="connsiteY535" fmla="*/ 1554366 h 3006470"/>
                  <a:gd name="connsiteX536" fmla="*/ 345959 w 6006665"/>
                  <a:gd name="connsiteY536" fmla="*/ 1586180 h 3006470"/>
                  <a:gd name="connsiteX537" fmla="*/ 362087 w 6006665"/>
                  <a:gd name="connsiteY537" fmla="*/ 1595588 h 3006470"/>
                  <a:gd name="connsiteX538" fmla="*/ 365867 w 6006665"/>
                  <a:gd name="connsiteY538" fmla="*/ 1563455 h 3006470"/>
                  <a:gd name="connsiteX539" fmla="*/ 345415 w 6006665"/>
                  <a:gd name="connsiteY539" fmla="*/ 1527096 h 3006470"/>
                  <a:gd name="connsiteX540" fmla="*/ 365867 w 6006665"/>
                  <a:gd name="connsiteY540" fmla="*/ 1495281 h 3006470"/>
                  <a:gd name="connsiteX541" fmla="*/ 374560 w 6006665"/>
                  <a:gd name="connsiteY541" fmla="*/ 1500280 h 3006470"/>
                  <a:gd name="connsiteX542" fmla="*/ 377774 w 6006665"/>
                  <a:gd name="connsiteY542" fmla="*/ 1495281 h 3006470"/>
                  <a:gd name="connsiteX543" fmla="*/ 461933 w 6006665"/>
                  <a:gd name="connsiteY543" fmla="*/ 1543673 h 3006470"/>
                  <a:gd name="connsiteX544" fmla="*/ 484035 w 6006665"/>
                  <a:gd name="connsiteY544" fmla="*/ 1527096 h 3006470"/>
                  <a:gd name="connsiteX545" fmla="*/ 463583 w 6006665"/>
                  <a:gd name="connsiteY545" fmla="*/ 1461194 h 3006470"/>
                  <a:gd name="connsiteX546" fmla="*/ 549936 w 6006665"/>
                  <a:gd name="connsiteY546" fmla="*/ 1374841 h 3006470"/>
                  <a:gd name="connsiteX547" fmla="*/ 559742 w 6006665"/>
                  <a:gd name="connsiteY547" fmla="*/ 1376942 h 3006470"/>
                  <a:gd name="connsiteX548" fmla="*/ 561843 w 6006665"/>
                  <a:gd name="connsiteY548" fmla="*/ 1374841 h 3006470"/>
                  <a:gd name="connsiteX549" fmla="*/ 593658 w 6006665"/>
                  <a:gd name="connsiteY549" fmla="*/ 1381658 h 3006470"/>
                  <a:gd name="connsiteX550" fmla="*/ 620945 w 6006665"/>
                  <a:gd name="connsiteY550" fmla="*/ 1405535 h 3006470"/>
                  <a:gd name="connsiteX551" fmla="*/ 640835 w 6006665"/>
                  <a:gd name="connsiteY551" fmla="*/ 1349844 h 3006470"/>
                  <a:gd name="connsiteX552" fmla="*/ 609020 w 6006665"/>
                  <a:gd name="connsiteY552" fmla="*/ 1295305 h 3006470"/>
                  <a:gd name="connsiteX553" fmla="*/ 624928 w 6006665"/>
                  <a:gd name="connsiteY553" fmla="*/ 1236221 h 3006470"/>
                  <a:gd name="connsiteX554" fmla="*/ 597658 w 6006665"/>
                  <a:gd name="connsiteY554" fmla="*/ 1177136 h 3006470"/>
                  <a:gd name="connsiteX555" fmla="*/ 611562 w 6006665"/>
                  <a:gd name="connsiteY555" fmla="*/ 1181462 h 3006470"/>
                  <a:gd name="connsiteX556" fmla="*/ 609565 w 6006665"/>
                  <a:gd name="connsiteY556" fmla="*/ 1177136 h 3006470"/>
                  <a:gd name="connsiteX557" fmla="*/ 711826 w 6006665"/>
                  <a:gd name="connsiteY557" fmla="*/ 1208951 h 3006470"/>
                  <a:gd name="connsiteX558" fmla="*/ 732278 w 6006665"/>
                  <a:gd name="connsiteY558" fmla="*/ 1263490 h 3006470"/>
                  <a:gd name="connsiteX559" fmla="*/ 684556 w 6006665"/>
                  <a:gd name="connsiteY559" fmla="*/ 1274852 h 3006470"/>
                  <a:gd name="connsiteX560" fmla="*/ 684556 w 6006665"/>
                  <a:gd name="connsiteY560" fmla="*/ 1327119 h 3006470"/>
                  <a:gd name="connsiteX561" fmla="*/ 713309 w 6006665"/>
                  <a:gd name="connsiteY561" fmla="*/ 1355872 h 3006470"/>
                  <a:gd name="connsiteX562" fmla="*/ 763548 w 6006665"/>
                  <a:gd name="connsiteY562" fmla="*/ 1338481 h 3006470"/>
                  <a:gd name="connsiteX563" fmla="*/ 770365 w 6006665"/>
                  <a:gd name="connsiteY563" fmla="*/ 1279397 h 3006470"/>
                  <a:gd name="connsiteX564" fmla="*/ 845357 w 6006665"/>
                  <a:gd name="connsiteY564" fmla="*/ 1188761 h 3006470"/>
                  <a:gd name="connsiteX565" fmla="*/ 917728 w 6006665"/>
                  <a:gd name="connsiteY565" fmla="*/ 1145322 h 3006470"/>
                  <a:gd name="connsiteX566" fmla="*/ 918194 w 6006665"/>
                  <a:gd name="connsiteY566" fmla="*/ 1198147 h 3006470"/>
                  <a:gd name="connsiteX567" fmla="*/ 975937 w 6006665"/>
                  <a:gd name="connsiteY567" fmla="*/ 1115283 h 3006470"/>
                  <a:gd name="connsiteX568" fmla="*/ 1074397 w 6006665"/>
                  <a:gd name="connsiteY568" fmla="*/ 1141283 h 3006470"/>
                  <a:gd name="connsiteX569" fmla="*/ 979977 w 6006665"/>
                  <a:gd name="connsiteY569" fmla="*/ 1213496 h 3006470"/>
                  <a:gd name="connsiteX570" fmla="*/ 1012666 w 6006665"/>
                  <a:gd name="connsiteY570" fmla="*/ 1218657 h 3006470"/>
                  <a:gd name="connsiteX571" fmla="*/ 1038516 w 6006665"/>
                  <a:gd name="connsiteY571" fmla="*/ 1188499 h 3006470"/>
                  <a:gd name="connsiteX572" fmla="*/ 1050423 w 6006665"/>
                  <a:gd name="connsiteY572" fmla="*/ 1188499 h 3006470"/>
                  <a:gd name="connsiteX573" fmla="*/ 1108962 w 6006665"/>
                  <a:gd name="connsiteY573" fmla="*/ 1188499 h 3006470"/>
                  <a:gd name="connsiteX574" fmla="*/ 1161229 w 6006665"/>
                  <a:gd name="connsiteY574" fmla="*/ 1145322 h 3006470"/>
                  <a:gd name="connsiteX575" fmla="*/ 1165711 w 6006665"/>
                  <a:gd name="connsiteY575" fmla="*/ 1151456 h 3006470"/>
                  <a:gd name="connsiteX576" fmla="*/ 1160939 w 6006665"/>
                  <a:gd name="connsiteY576" fmla="*/ 1169715 h 3006470"/>
                  <a:gd name="connsiteX577" fmla="*/ 1210035 w 6006665"/>
                  <a:gd name="connsiteY577" fmla="*/ 1195815 h 3006470"/>
                  <a:gd name="connsiteX578" fmla="*/ 1247583 w 6006665"/>
                  <a:gd name="connsiteY578" fmla="*/ 1138505 h 3006470"/>
                  <a:gd name="connsiteX579" fmla="*/ 1211223 w 6006665"/>
                  <a:gd name="connsiteY579" fmla="*/ 1079421 h 3006470"/>
                  <a:gd name="connsiteX580" fmla="*/ 1227130 w 6006665"/>
                  <a:gd name="connsiteY580" fmla="*/ 1043061 h 3006470"/>
                  <a:gd name="connsiteX581" fmla="*/ 1237665 w 6006665"/>
                  <a:gd name="connsiteY581" fmla="*/ 1046199 h 3006470"/>
                  <a:gd name="connsiteX582" fmla="*/ 1251910 w 6006665"/>
                  <a:gd name="connsiteY582" fmla="*/ 1017311 h 3006470"/>
                  <a:gd name="connsiteX583" fmla="*/ 1345843 w 6006665"/>
                  <a:gd name="connsiteY583" fmla="*/ 1074876 h 3006470"/>
                  <a:gd name="connsiteX584" fmla="*/ 1400382 w 6006665"/>
                  <a:gd name="connsiteY584" fmla="*/ 1106690 h 3006470"/>
                  <a:gd name="connsiteX585" fmla="*/ 1519756 w 6006665"/>
                  <a:gd name="connsiteY585" fmla="*/ 1213274 h 3006470"/>
                  <a:gd name="connsiteX586" fmla="*/ 1543003 w 6006665"/>
                  <a:gd name="connsiteY586" fmla="*/ 1172592 h 3006470"/>
                  <a:gd name="connsiteX587" fmla="*/ 1506643 w 6006665"/>
                  <a:gd name="connsiteY587" fmla="*/ 1118052 h 3006470"/>
                  <a:gd name="connsiteX588" fmla="*/ 1506643 w 6006665"/>
                  <a:gd name="connsiteY588" fmla="*/ 1095328 h 3006470"/>
                  <a:gd name="connsiteX589" fmla="*/ 1463467 w 6006665"/>
                  <a:gd name="connsiteY589" fmla="*/ 1086238 h 3006470"/>
                  <a:gd name="connsiteX590" fmla="*/ 1472556 w 6006665"/>
                  <a:gd name="connsiteY590" fmla="*/ 1036244 h 3006470"/>
                  <a:gd name="connsiteX591" fmla="*/ 1452104 w 6006665"/>
                  <a:gd name="connsiteY591" fmla="*/ 949890 h 3006470"/>
                  <a:gd name="connsiteX592" fmla="*/ 1439230 w 6006665"/>
                  <a:gd name="connsiteY592" fmla="*/ 900656 h 3006470"/>
                  <a:gd name="connsiteX593" fmla="*/ 1496803 w 6006665"/>
                  <a:gd name="connsiteY593" fmla="*/ 806980 h 3006470"/>
                  <a:gd name="connsiteX594" fmla="*/ 1543003 w 6006665"/>
                  <a:gd name="connsiteY594" fmla="*/ 697647 h 3006470"/>
                  <a:gd name="connsiteX595" fmla="*/ 1570272 w 6006665"/>
                  <a:gd name="connsiteY595" fmla="*/ 677194 h 3006470"/>
                  <a:gd name="connsiteX596" fmla="*/ 1578688 w 6006665"/>
                  <a:gd name="connsiteY596" fmla="*/ 679813 h 3006470"/>
                  <a:gd name="connsiteX597" fmla="*/ 1620802 w 6006665"/>
                  <a:gd name="connsiteY597" fmla="*/ 660028 h 3006470"/>
                  <a:gd name="connsiteX598" fmla="*/ 1684440 w 6006665"/>
                  <a:gd name="connsiteY598" fmla="*/ 709009 h 3006470"/>
                  <a:gd name="connsiteX599" fmla="*/ 1688985 w 6006665"/>
                  <a:gd name="connsiteY599" fmla="*/ 779455 h 3006470"/>
                  <a:gd name="connsiteX600" fmla="*/ 1652625 w 6006665"/>
                  <a:gd name="connsiteY600" fmla="*/ 870354 h 3006470"/>
                  <a:gd name="connsiteX601" fmla="*/ 1679895 w 6006665"/>
                  <a:gd name="connsiteY601" fmla="*/ 908986 h 3006470"/>
                  <a:gd name="connsiteX602" fmla="*/ 1688985 w 6006665"/>
                  <a:gd name="connsiteY602" fmla="*/ 983977 h 3006470"/>
                  <a:gd name="connsiteX603" fmla="*/ 1679895 w 6006665"/>
                  <a:gd name="connsiteY603" fmla="*/ 1129415 h 3006470"/>
                  <a:gd name="connsiteX604" fmla="*/ 1723072 w 6006665"/>
                  <a:gd name="connsiteY604" fmla="*/ 1193044 h 3006470"/>
                  <a:gd name="connsiteX605" fmla="*/ 1704892 w 6006665"/>
                  <a:gd name="connsiteY605" fmla="*/ 1256673 h 3006470"/>
                  <a:gd name="connsiteX606" fmla="*/ 1636718 w 6006665"/>
                  <a:gd name="connsiteY606" fmla="*/ 1393021 h 3006470"/>
                  <a:gd name="connsiteX607" fmla="*/ 1662494 w 6006665"/>
                  <a:gd name="connsiteY607" fmla="*/ 1399465 h 3006470"/>
                  <a:gd name="connsiteX608" fmla="*/ 1677078 w 6006665"/>
                  <a:gd name="connsiteY608" fmla="*/ 1370296 h 3006470"/>
                  <a:gd name="connsiteX609" fmla="*/ 1720255 w 6006665"/>
                  <a:gd name="connsiteY609" fmla="*/ 1349844 h 3006470"/>
                  <a:gd name="connsiteX610" fmla="*/ 1731617 w 6006665"/>
                  <a:gd name="connsiteY610" fmla="*/ 1299850 h 3006470"/>
                  <a:gd name="connsiteX611" fmla="*/ 1758887 w 6006665"/>
                  <a:gd name="connsiteY611" fmla="*/ 1256673 h 3006470"/>
                  <a:gd name="connsiteX612" fmla="*/ 1760555 w 6006665"/>
                  <a:gd name="connsiteY612" fmla="*/ 1191490 h 3006470"/>
                  <a:gd name="connsiteX613" fmla="*/ 1758886 w 6006665"/>
                  <a:gd name="connsiteY613" fmla="*/ 1085173 h 3006470"/>
                  <a:gd name="connsiteX614" fmla="*/ 1923055 w 6006665"/>
                  <a:gd name="connsiteY614" fmla="*/ 1122597 h 3006470"/>
                  <a:gd name="connsiteX615" fmla="*/ 1887300 w 6006665"/>
                  <a:gd name="connsiteY615" fmla="*/ 1070329 h 3006470"/>
                  <a:gd name="connsiteX616" fmla="*/ 1785604 w 6006665"/>
                  <a:gd name="connsiteY616" fmla="*/ 1036860 h 3006470"/>
                  <a:gd name="connsiteX617" fmla="*/ 1736162 w 6006665"/>
                  <a:gd name="connsiteY617" fmla="*/ 961252 h 3006470"/>
                  <a:gd name="connsiteX618" fmla="*/ 1688440 w 6006665"/>
                  <a:gd name="connsiteY618" fmla="*/ 865809 h 3006470"/>
                  <a:gd name="connsiteX619" fmla="*/ 1752069 w 6006665"/>
                  <a:gd name="connsiteY619" fmla="*/ 788545 h 3006470"/>
                  <a:gd name="connsiteX620" fmla="*/ 1747524 w 6006665"/>
                  <a:gd name="connsiteY620" fmla="*/ 704464 h 3006470"/>
                  <a:gd name="connsiteX621" fmla="*/ 1763431 w 6006665"/>
                  <a:gd name="connsiteY621" fmla="*/ 697647 h 3006470"/>
                  <a:gd name="connsiteX622" fmla="*/ 1764877 w 6006665"/>
                  <a:gd name="connsiteY622" fmla="*/ 702130 h 3006470"/>
                  <a:gd name="connsiteX623" fmla="*/ 1775339 w 6006665"/>
                  <a:gd name="connsiteY623" fmla="*/ 697647 h 3006470"/>
                  <a:gd name="connsiteX624" fmla="*/ 1798063 w 6006665"/>
                  <a:gd name="connsiteY624" fmla="*/ 768093 h 3006470"/>
                  <a:gd name="connsiteX625" fmla="*/ 1791454 w 6006665"/>
                  <a:gd name="connsiteY625" fmla="*/ 815304 h 3006470"/>
                  <a:gd name="connsiteX626" fmla="*/ 1854330 w 6006665"/>
                  <a:gd name="connsiteY626" fmla="*/ 772638 h 3006470"/>
                  <a:gd name="connsiteX627" fmla="*/ 1931594 w 6006665"/>
                  <a:gd name="connsiteY627" fmla="*/ 763548 h 3006470"/>
                  <a:gd name="connsiteX628" fmla="*/ 1932772 w 6006665"/>
                  <a:gd name="connsiteY628" fmla="*/ 764810 h 3006470"/>
                  <a:gd name="connsiteX629" fmla="*/ 1949600 w 6006665"/>
                  <a:gd name="connsiteY629" fmla="*/ 800138 h 3006470"/>
                  <a:gd name="connsiteX630" fmla="*/ 2061788 w 6006665"/>
                  <a:gd name="connsiteY630" fmla="*/ 891155 h 3006470"/>
                  <a:gd name="connsiteX631" fmla="*/ 1987802 w 6006665"/>
                  <a:gd name="connsiteY631" fmla="*/ 736278 h 3006470"/>
                  <a:gd name="connsiteX632" fmla="*/ 1963408 w 6006665"/>
                  <a:gd name="connsiteY632" fmla="*/ 595386 h 3006470"/>
                  <a:gd name="connsiteX633" fmla="*/ 2027037 w 6006665"/>
                  <a:gd name="connsiteY633" fmla="*/ 574934 h 3006470"/>
                  <a:gd name="connsiteX634" fmla="*/ 2037269 w 6006665"/>
                  <a:gd name="connsiteY634" fmla="*/ 575472 h 3006470"/>
                  <a:gd name="connsiteX635" fmla="*/ 2038944 w 6006665"/>
                  <a:gd name="connsiteY635" fmla="*/ 574934 h 3006470"/>
                  <a:gd name="connsiteX636" fmla="*/ 2115414 w 6006665"/>
                  <a:gd name="connsiteY636" fmla="*/ 578958 h 3006470"/>
                  <a:gd name="connsiteX637" fmla="*/ 2167179 w 6006665"/>
                  <a:gd name="connsiteY637" fmla="*/ 554733 h 3006470"/>
                  <a:gd name="connsiteX638" fmla="*/ 2146473 w 6006665"/>
                  <a:gd name="connsiteY638" fmla="*/ 488832 h 3006470"/>
                  <a:gd name="connsiteX639" fmla="*/ 2169957 w 6006665"/>
                  <a:gd name="connsiteY639" fmla="*/ 449431 h 3006470"/>
                  <a:gd name="connsiteX640" fmla="*/ 2264632 w 6006665"/>
                  <a:gd name="connsiteY640" fmla="*/ 393389 h 3006470"/>
                  <a:gd name="connsiteX641" fmla="*/ 2317913 w 6006665"/>
                  <a:gd name="connsiteY641" fmla="*/ 322690 h 3006470"/>
                  <a:gd name="connsiteX642" fmla="*/ 2385841 w 6006665"/>
                  <a:gd name="connsiteY642" fmla="*/ 343134 h 3006470"/>
                  <a:gd name="connsiteX643" fmla="*/ 2429263 w 6006665"/>
                  <a:gd name="connsiteY643" fmla="*/ 263606 h 3006470"/>
                  <a:gd name="connsiteX644" fmla="*/ 2526979 w 6006665"/>
                  <a:gd name="connsiteY644" fmla="*/ 252244 h 3006470"/>
                  <a:gd name="connsiteX645" fmla="*/ 2528058 w 6006665"/>
                  <a:gd name="connsiteY645" fmla="*/ 253503 h 3006470"/>
                  <a:gd name="connsiteX646" fmla="*/ 2538886 w 6006665"/>
                  <a:gd name="connsiteY646" fmla="*/ 252244 h 3006470"/>
                  <a:gd name="connsiteX647" fmla="*/ 2560820 w 6006665"/>
                  <a:gd name="connsiteY647" fmla="*/ 277833 h 3006470"/>
                  <a:gd name="connsiteX648" fmla="*/ 2640602 w 6006665"/>
                  <a:gd name="connsiteY648" fmla="*/ 202249 h 3006470"/>
                  <a:gd name="connsiteX649" fmla="*/ 2652509 w 6006665"/>
                  <a:gd name="connsiteY649" fmla="*/ 202249 h 3006470"/>
                  <a:gd name="connsiteX650" fmla="*/ 2704231 w 6006665"/>
                  <a:gd name="connsiteY650" fmla="*/ 202249 h 3006470"/>
                  <a:gd name="connsiteX651" fmla="*/ 2715593 w 6006665"/>
                  <a:gd name="connsiteY65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514566 h 3006470"/>
                  <a:gd name="connsiteX108" fmla="*/ 5908949 w 6006665"/>
                  <a:gd name="connsiteY108" fmla="*/ 1554366 h 3006470"/>
                  <a:gd name="connsiteX109" fmla="*/ 5893042 w 6006665"/>
                  <a:gd name="connsiteY109" fmla="*/ 1570273 h 3006470"/>
                  <a:gd name="connsiteX110" fmla="*/ 5881135 w 6006665"/>
                  <a:gd name="connsiteY110" fmla="*/ 1570273 h 3006470"/>
                  <a:gd name="connsiteX111" fmla="*/ 5861227 w 6006665"/>
                  <a:gd name="connsiteY111" fmla="*/ 1570273 h 3006470"/>
                  <a:gd name="connsiteX112" fmla="*/ 5849321 w 6006665"/>
                  <a:gd name="connsiteY112" fmla="*/ 1570273 h 3006470"/>
                  <a:gd name="connsiteX113" fmla="*/ 5817506 w 6006665"/>
                  <a:gd name="connsiteY113" fmla="*/ 1536186 h 3006470"/>
                  <a:gd name="connsiteX114" fmla="*/ 5767511 w 6006665"/>
                  <a:gd name="connsiteY114" fmla="*/ 1511189 h 3006470"/>
                  <a:gd name="connsiteX115" fmla="*/ 5762967 w 6006665"/>
                  <a:gd name="connsiteY115" fmla="*/ 1477102 h 3006470"/>
                  <a:gd name="connsiteX116" fmla="*/ 5729132 w 6006665"/>
                  <a:gd name="connsiteY116" fmla="*/ 1463170 h 3006470"/>
                  <a:gd name="connsiteX117" fmla="*/ 5695337 w 6006665"/>
                  <a:gd name="connsiteY117" fmla="*/ 1472557 h 3006470"/>
                  <a:gd name="connsiteX118" fmla="*/ 5693366 w 6006665"/>
                  <a:gd name="connsiteY118" fmla="*/ 1469797 h 3006470"/>
                  <a:gd name="connsiteX119" fmla="*/ 5683431 w 6006665"/>
                  <a:gd name="connsiteY119" fmla="*/ 1472557 h 3006470"/>
                  <a:gd name="connsiteX120" fmla="*/ 5660706 w 6006665"/>
                  <a:gd name="connsiteY120" fmla="*/ 1440742 h 3006470"/>
                  <a:gd name="connsiteX121" fmla="*/ 5669644 w 6006665"/>
                  <a:gd name="connsiteY121" fmla="*/ 1415717 h 3006470"/>
                  <a:gd name="connsiteX122" fmla="*/ 5640799 w 6006665"/>
                  <a:gd name="connsiteY122" fmla="*/ 1429380 h 3006470"/>
                  <a:gd name="connsiteX123" fmla="*/ 5656705 w 6006665"/>
                  <a:gd name="connsiteY123" fmla="*/ 1472557 h 3006470"/>
                  <a:gd name="connsiteX124" fmla="*/ 5633981 w 6006665"/>
                  <a:gd name="connsiteY124" fmla="*/ 1511189 h 3006470"/>
                  <a:gd name="connsiteX125" fmla="*/ 5586259 w 6006665"/>
                  <a:gd name="connsiteY125" fmla="*/ 1547548 h 3006470"/>
                  <a:gd name="connsiteX126" fmla="*/ 5575676 w 6006665"/>
                  <a:gd name="connsiteY126" fmla="*/ 1546540 h 3006470"/>
                  <a:gd name="connsiteX127" fmla="*/ 5574353 w 6006665"/>
                  <a:gd name="connsiteY127" fmla="*/ 1547548 h 3006470"/>
                  <a:gd name="connsiteX128" fmla="*/ 5539436 w 6006665"/>
                  <a:gd name="connsiteY128" fmla="*/ 1544223 h 3006470"/>
                  <a:gd name="connsiteX129" fmla="*/ 5570352 w 6006665"/>
                  <a:gd name="connsiteY129" fmla="*/ 1586180 h 3006470"/>
                  <a:gd name="connsiteX130" fmla="*/ 5566596 w 6006665"/>
                  <a:gd name="connsiteY130" fmla="*/ 1622304 h 3006470"/>
                  <a:gd name="connsiteX131" fmla="*/ 5593077 w 6006665"/>
                  <a:gd name="connsiteY131" fmla="*/ 1649809 h 3006470"/>
                  <a:gd name="connsiteX132" fmla="*/ 5608984 w 6006665"/>
                  <a:gd name="connsiteY132" fmla="*/ 1677079 h 3006470"/>
                  <a:gd name="connsiteX133" fmla="*/ 5613529 w 6006665"/>
                  <a:gd name="connsiteY133" fmla="*/ 1708893 h 3006470"/>
                  <a:gd name="connsiteX134" fmla="*/ 5608984 w 6006665"/>
                  <a:gd name="connsiteY134" fmla="*/ 1731618 h 3006470"/>
                  <a:gd name="connsiteX135" fmla="*/ 5597799 w 6006665"/>
                  <a:gd name="connsiteY135" fmla="*/ 1728009 h 3006470"/>
                  <a:gd name="connsiteX136" fmla="*/ 5597077 w 6006665"/>
                  <a:gd name="connsiteY136" fmla="*/ 1731618 h 3006470"/>
                  <a:gd name="connsiteX137" fmla="*/ 5515976 w 6006665"/>
                  <a:gd name="connsiteY137" fmla="*/ 1693062 h 3006470"/>
                  <a:gd name="connsiteX138" fmla="*/ 5486067 w 6006665"/>
                  <a:gd name="connsiteY138" fmla="*/ 1746304 h 3006470"/>
                  <a:gd name="connsiteX139" fmla="*/ 5436277 w 6006665"/>
                  <a:gd name="connsiteY139" fmla="*/ 1767977 h 3006470"/>
                  <a:gd name="connsiteX140" fmla="*/ 5397645 w 6006665"/>
                  <a:gd name="connsiteY140" fmla="*/ 1779340 h 3006470"/>
                  <a:gd name="connsiteX141" fmla="*/ 5388024 w 6006665"/>
                  <a:gd name="connsiteY141" fmla="*/ 1835433 h 3006470"/>
                  <a:gd name="connsiteX142" fmla="*/ 5351475 w 6006665"/>
                  <a:gd name="connsiteY142" fmla="*/ 1876568 h 3006470"/>
                  <a:gd name="connsiteX143" fmla="*/ 5290839 w 6006665"/>
                  <a:gd name="connsiteY143" fmla="*/ 1881600 h 3006470"/>
                  <a:gd name="connsiteX144" fmla="*/ 5274932 w 6006665"/>
                  <a:gd name="connsiteY144" fmla="*/ 1913415 h 3006470"/>
                  <a:gd name="connsiteX145" fmla="*/ 5267238 w 6006665"/>
                  <a:gd name="connsiteY145" fmla="*/ 1904988 h 3006470"/>
                  <a:gd name="connsiteX146" fmla="*/ 5263025 w 6006665"/>
                  <a:gd name="connsiteY146" fmla="*/ 1913415 h 3006470"/>
                  <a:gd name="connsiteX147" fmla="*/ 5219538 w 6006665"/>
                  <a:gd name="connsiteY147" fmla="*/ 1865787 h 3006470"/>
                  <a:gd name="connsiteX148" fmla="*/ 5174112 w 6006665"/>
                  <a:gd name="connsiteY148" fmla="*/ 1877028 h 3006470"/>
                  <a:gd name="connsiteX149" fmla="*/ 5129494 w 6006665"/>
                  <a:gd name="connsiteY149" fmla="*/ 1920232 h 3006470"/>
                  <a:gd name="connsiteX150" fmla="*/ 5126389 w 6006665"/>
                  <a:gd name="connsiteY150" fmla="*/ 1914910 h 3006470"/>
                  <a:gd name="connsiteX151" fmla="*/ 5154177 w 6006665"/>
                  <a:gd name="connsiteY151" fmla="*/ 1920232 h 3006470"/>
                  <a:gd name="connsiteX152" fmla="*/ 5105544 w 6006665"/>
                  <a:gd name="connsiteY152" fmla="*/ 1899586 h 3006470"/>
                  <a:gd name="connsiteX153" fmla="*/ 5074955 w 6006665"/>
                  <a:gd name="connsiteY153" fmla="*/ 1924777 h 3006470"/>
                  <a:gd name="connsiteX154" fmla="*/ 5065718 w 6006665"/>
                  <a:gd name="connsiteY154" fmla="*/ 1922578 h 3006470"/>
                  <a:gd name="connsiteX155" fmla="*/ 5063048 w 6006665"/>
                  <a:gd name="connsiteY155" fmla="*/ 1924777 h 3006470"/>
                  <a:gd name="connsiteX156" fmla="*/ 5026594 w 6006665"/>
                  <a:gd name="connsiteY156" fmla="*/ 1916098 h 3006470"/>
                  <a:gd name="connsiteX157" fmla="*/ 5015871 w 6006665"/>
                  <a:gd name="connsiteY157" fmla="*/ 1961137 h 3006470"/>
                  <a:gd name="connsiteX158" fmla="*/ 5022591 w 6006665"/>
                  <a:gd name="connsiteY158" fmla="*/ 1989925 h 3006470"/>
                  <a:gd name="connsiteX159" fmla="*/ 5011557 w 6006665"/>
                  <a:gd name="connsiteY159" fmla="*/ 2020939 h 3006470"/>
                  <a:gd name="connsiteX160" fmla="*/ 4974967 w 6006665"/>
                  <a:gd name="connsiteY160" fmla="*/ 2058853 h 3006470"/>
                  <a:gd name="connsiteX161" fmla="*/ 5015871 w 6006665"/>
                  <a:gd name="connsiteY161" fmla="*/ 2074760 h 3006470"/>
                  <a:gd name="connsiteX162" fmla="*/ 4995851 w 6006665"/>
                  <a:gd name="connsiteY162" fmla="*/ 2123620 h 3006470"/>
                  <a:gd name="connsiteX163" fmla="*/ 5011326 w 6006665"/>
                  <a:gd name="connsiteY163" fmla="*/ 2172476 h 3006470"/>
                  <a:gd name="connsiteX164" fmla="*/ 4999419 w 6006665"/>
                  <a:gd name="connsiteY164" fmla="*/ 2172476 h 3006470"/>
                  <a:gd name="connsiteX165" fmla="*/ 4974967 w 6006665"/>
                  <a:gd name="connsiteY165" fmla="*/ 2172476 h 3006470"/>
                  <a:gd name="connsiteX166" fmla="*/ 4963605 w 6006665"/>
                  <a:gd name="connsiteY166" fmla="*/ 2224742 h 3006470"/>
                  <a:gd name="connsiteX167" fmla="*/ 4974967 w 6006665"/>
                  <a:gd name="connsiteY167" fmla="*/ 2252012 h 3006470"/>
                  <a:gd name="connsiteX168" fmla="*/ 4936431 w 6006665"/>
                  <a:gd name="connsiteY168" fmla="*/ 2257317 h 3006470"/>
                  <a:gd name="connsiteX169" fmla="*/ 4909065 w 6006665"/>
                  <a:gd name="connsiteY169" fmla="*/ 2286099 h 3006470"/>
                  <a:gd name="connsiteX170" fmla="*/ 4888894 w 6006665"/>
                  <a:gd name="connsiteY170" fmla="*/ 2325649 h 3006470"/>
                  <a:gd name="connsiteX171" fmla="*/ 4897703 w 6006665"/>
                  <a:gd name="connsiteY171" fmla="*/ 2354273 h 3006470"/>
                  <a:gd name="connsiteX172" fmla="*/ 4871068 w 6006665"/>
                  <a:gd name="connsiteY172" fmla="*/ 2349418 h 3006470"/>
                  <a:gd name="connsiteX173" fmla="*/ 4845437 w 6006665"/>
                  <a:gd name="connsiteY173" fmla="*/ 2370180 h 3006470"/>
                  <a:gd name="connsiteX174" fmla="*/ 4832445 w 6006665"/>
                  <a:gd name="connsiteY174" fmla="*/ 2399924 h 3006470"/>
                  <a:gd name="connsiteX175" fmla="*/ 4834074 w 6006665"/>
                  <a:gd name="connsiteY175" fmla="*/ 2429264 h 3006470"/>
                  <a:gd name="connsiteX176" fmla="*/ 4799765 w 6006665"/>
                  <a:gd name="connsiteY176" fmla="*/ 2441518 h 3006470"/>
                  <a:gd name="connsiteX177" fmla="*/ 4779535 w 6006665"/>
                  <a:gd name="connsiteY177" fmla="*/ 2488348 h 3006470"/>
                  <a:gd name="connsiteX178" fmla="*/ 4777225 w 6006665"/>
                  <a:gd name="connsiteY178" fmla="*/ 2477952 h 3006470"/>
                  <a:gd name="connsiteX179" fmla="*/ 4767628 w 6006665"/>
                  <a:gd name="connsiteY179" fmla="*/ 2488348 h 3006470"/>
                  <a:gd name="connsiteX180" fmla="*/ 4758538 w 6006665"/>
                  <a:gd name="connsiteY180" fmla="*/ 2447444 h 3006470"/>
                  <a:gd name="connsiteX181" fmla="*/ 4722519 w 6006665"/>
                  <a:gd name="connsiteY181" fmla="*/ 2405867 h 3006470"/>
                  <a:gd name="connsiteX182" fmla="*/ 4699942 w 6006665"/>
                  <a:gd name="connsiteY182" fmla="*/ 2348893 h 3006470"/>
                  <a:gd name="connsiteX183" fmla="*/ 4695779 w 6006665"/>
                  <a:gd name="connsiteY183" fmla="*/ 2287026 h 3006470"/>
                  <a:gd name="connsiteX184" fmla="*/ 4715361 w 6006665"/>
                  <a:gd name="connsiteY184" fmla="*/ 2220198 h 3006470"/>
                  <a:gd name="connsiteX185" fmla="*/ 4767709 w 6006665"/>
                  <a:gd name="connsiteY185" fmla="*/ 2171157 h 3006470"/>
                  <a:gd name="connsiteX186" fmla="*/ 4735813 w 6006665"/>
                  <a:gd name="connsiteY186" fmla="*/ 2129299 h 3006470"/>
                  <a:gd name="connsiteX187" fmla="*/ 4767628 w 6006665"/>
                  <a:gd name="connsiteY187" fmla="*/ 2086122 h 3006470"/>
                  <a:gd name="connsiteX188" fmla="*/ 4767628 w 6006665"/>
                  <a:gd name="connsiteY188" fmla="*/ 2058853 h 3006470"/>
                  <a:gd name="connsiteX189" fmla="*/ 4826712 w 6006665"/>
                  <a:gd name="connsiteY189" fmla="*/ 2042945 h 3006470"/>
                  <a:gd name="connsiteX190" fmla="*/ 4892613 w 6006665"/>
                  <a:gd name="connsiteY190" fmla="*/ 1952047 h 3006470"/>
                  <a:gd name="connsiteX191" fmla="*/ 4956243 w 6006665"/>
                  <a:gd name="connsiteY191" fmla="*/ 1877056 h 3006470"/>
                  <a:gd name="connsiteX192" fmla="*/ 5022143 w 6006665"/>
                  <a:gd name="connsiteY192" fmla="*/ 1817971 h 3006470"/>
                  <a:gd name="connsiteX193" fmla="*/ 5037446 w 6006665"/>
                  <a:gd name="connsiteY193" fmla="*/ 1743333 h 3006470"/>
                  <a:gd name="connsiteX194" fmla="*/ 5064184 w 6006665"/>
                  <a:gd name="connsiteY194" fmla="*/ 1731449 h 3006470"/>
                  <a:gd name="connsiteX195" fmla="*/ 5046694 w 6006665"/>
                  <a:gd name="connsiteY195" fmla="*/ 1710844 h 3006470"/>
                  <a:gd name="connsiteX196" fmla="*/ 5015871 w 6006665"/>
                  <a:gd name="connsiteY196" fmla="*/ 1715711 h 3006470"/>
                  <a:gd name="connsiteX197" fmla="*/ 4995419 w 6006665"/>
                  <a:gd name="connsiteY197" fmla="*/ 1779340 h 3006470"/>
                  <a:gd name="connsiteX198" fmla="*/ 4904521 w 6006665"/>
                  <a:gd name="connsiteY198" fmla="*/ 1865693 h 3006470"/>
                  <a:gd name="connsiteX199" fmla="*/ 4901708 w 6006665"/>
                  <a:gd name="connsiteY199" fmla="*/ 1857053 h 3006470"/>
                  <a:gd name="connsiteX200" fmla="*/ 4892613 w 6006665"/>
                  <a:gd name="connsiteY200" fmla="*/ 1865693 h 3006470"/>
                  <a:gd name="connsiteX201" fmla="*/ 4871068 w 6006665"/>
                  <a:gd name="connsiteY201" fmla="*/ 1850290 h 3006470"/>
                  <a:gd name="connsiteX202" fmla="*/ 4885925 w 6006665"/>
                  <a:gd name="connsiteY202" fmla="*/ 1808695 h 3006470"/>
                  <a:gd name="connsiteX203" fmla="*/ 4861835 w 6006665"/>
                  <a:gd name="connsiteY203" fmla="*/ 1771159 h 3006470"/>
                  <a:gd name="connsiteX204" fmla="*/ 4814619 w 6006665"/>
                  <a:gd name="connsiteY204" fmla="*/ 1767101 h 3006470"/>
                  <a:gd name="connsiteX205" fmla="*/ 4779535 w 6006665"/>
                  <a:gd name="connsiteY205" fmla="*/ 1795247 h 3006470"/>
                  <a:gd name="connsiteX206" fmla="*/ 4764113 w 6006665"/>
                  <a:gd name="connsiteY206" fmla="*/ 1832464 h 3006470"/>
                  <a:gd name="connsiteX207" fmla="*/ 4725490 w 6006665"/>
                  <a:gd name="connsiteY207" fmla="*/ 1850290 h 3006470"/>
                  <a:gd name="connsiteX208" fmla="*/ 4689838 w 6006665"/>
                  <a:gd name="connsiteY208" fmla="*/ 1882970 h 3006470"/>
                  <a:gd name="connsiteX209" fmla="*/ 4684091 w 6006665"/>
                  <a:gd name="connsiteY209" fmla="*/ 1920232 h 3006470"/>
                  <a:gd name="connsiteX210" fmla="*/ 4715906 w 6006665"/>
                  <a:gd name="connsiteY210" fmla="*/ 1967954 h 3006470"/>
                  <a:gd name="connsiteX211" fmla="*/ 4680924 w 6006665"/>
                  <a:gd name="connsiteY211" fmla="*/ 1983985 h 3006470"/>
                  <a:gd name="connsiteX212" fmla="*/ 4633398 w 6006665"/>
                  <a:gd name="connsiteY212" fmla="*/ 1971978 h 3006470"/>
                  <a:gd name="connsiteX213" fmla="*/ 4600707 w 6006665"/>
                  <a:gd name="connsiteY213" fmla="*/ 1989925 h 3006470"/>
                  <a:gd name="connsiteX214" fmla="*/ 4577285 w 6006665"/>
                  <a:gd name="connsiteY214" fmla="*/ 1988406 h 3006470"/>
                  <a:gd name="connsiteX215" fmla="*/ 4577373 w 6006665"/>
                  <a:gd name="connsiteY215" fmla="*/ 1987484 h 3006470"/>
                  <a:gd name="connsiteX216" fmla="*/ 4565379 w 6006665"/>
                  <a:gd name="connsiteY216" fmla="*/ 1988406 h 3006470"/>
                  <a:gd name="connsiteX217" fmla="*/ 4569923 w 6006665"/>
                  <a:gd name="connsiteY217" fmla="*/ 1940685 h 3006470"/>
                  <a:gd name="connsiteX218" fmla="*/ 4520081 w 6006665"/>
                  <a:gd name="connsiteY218" fmla="*/ 1931099 h 3006470"/>
                  <a:gd name="connsiteX219" fmla="*/ 4475025 w 6006665"/>
                  <a:gd name="connsiteY219" fmla="*/ 1961137 h 3006470"/>
                  <a:gd name="connsiteX220" fmla="*/ 4464394 w 6006665"/>
                  <a:gd name="connsiteY220" fmla="*/ 1960286 h 3006470"/>
                  <a:gd name="connsiteX221" fmla="*/ 4463118 w 6006665"/>
                  <a:gd name="connsiteY221" fmla="*/ 1961137 h 3006470"/>
                  <a:gd name="connsiteX222" fmla="*/ 4422448 w 6006665"/>
                  <a:gd name="connsiteY222" fmla="*/ 1927536 h 3006470"/>
                  <a:gd name="connsiteX223" fmla="*/ 4350624 w 6006665"/>
                  <a:gd name="connsiteY223" fmla="*/ 1917022 h 3006470"/>
                  <a:gd name="connsiteX224" fmla="*/ 4306579 w 6006665"/>
                  <a:gd name="connsiteY224" fmla="*/ 1945362 h 3006470"/>
                  <a:gd name="connsiteX225" fmla="*/ 4282811 w 6006665"/>
                  <a:gd name="connsiteY225" fmla="*/ 1972100 h 3006470"/>
                  <a:gd name="connsiteX226" fmla="*/ 4237290 w 6006665"/>
                  <a:gd name="connsiteY226" fmla="*/ 1993297 h 3006470"/>
                  <a:gd name="connsiteX227" fmla="*/ 4211507 w 6006665"/>
                  <a:gd name="connsiteY227" fmla="*/ 2046374 h 3006470"/>
                  <a:gd name="connsiteX228" fmla="*/ 4161046 w 6006665"/>
                  <a:gd name="connsiteY228" fmla="*/ 2105661 h 3006470"/>
                  <a:gd name="connsiteX229" fmla="*/ 4077810 w 6006665"/>
                  <a:gd name="connsiteY229" fmla="*/ 2144418 h 3006470"/>
                  <a:gd name="connsiteX230" fmla="*/ 4039187 w 6006665"/>
                  <a:gd name="connsiteY230" fmla="*/ 2203838 h 3006470"/>
                  <a:gd name="connsiteX231" fmla="*/ 3993086 w 6006665"/>
                  <a:gd name="connsiteY231" fmla="*/ 2224750 h 3006470"/>
                  <a:gd name="connsiteX232" fmla="*/ 3993215 w 6006665"/>
                  <a:gd name="connsiteY232" fmla="*/ 2264821 h 3006470"/>
                  <a:gd name="connsiteX233" fmla="*/ 4038712 w 6006665"/>
                  <a:gd name="connsiteY233" fmla="*/ 2267919 h 3006470"/>
                  <a:gd name="connsiteX234" fmla="*/ 4059164 w 6006665"/>
                  <a:gd name="connsiteY234" fmla="*/ 2311096 h 3006470"/>
                  <a:gd name="connsiteX235" fmla="*/ 4087782 w 6006665"/>
                  <a:gd name="connsiteY235" fmla="*/ 2319513 h 3006470"/>
                  <a:gd name="connsiteX236" fmla="*/ 4106341 w 6006665"/>
                  <a:gd name="connsiteY236" fmla="*/ 2290644 h 3006470"/>
                  <a:gd name="connsiteX237" fmla="*/ 4117411 w 6006665"/>
                  <a:gd name="connsiteY237" fmla="*/ 2291946 h 3006470"/>
                  <a:gd name="connsiteX238" fmla="*/ 4118248 w 6006665"/>
                  <a:gd name="connsiteY238" fmla="*/ 2290644 h 3006470"/>
                  <a:gd name="connsiteX239" fmla="*/ 4156880 w 6006665"/>
                  <a:gd name="connsiteY239" fmla="*/ 2295189 h 3006470"/>
                  <a:gd name="connsiteX240" fmla="*/ 4211419 w 6006665"/>
                  <a:gd name="connsiteY240" fmla="*/ 2365635 h 3006470"/>
                  <a:gd name="connsiteX241" fmla="*/ 4215964 w 6006665"/>
                  <a:gd name="connsiteY241" fmla="*/ 2413357 h 3006470"/>
                  <a:gd name="connsiteX242" fmla="*/ 4184149 w 6006665"/>
                  <a:gd name="connsiteY242" fmla="*/ 2472441 h 3006470"/>
                  <a:gd name="connsiteX243" fmla="*/ 4220019 w 6006665"/>
                  <a:gd name="connsiteY243" fmla="*/ 2567281 h 3006470"/>
                  <a:gd name="connsiteX244" fmla="*/ 4161425 w 6006665"/>
                  <a:gd name="connsiteY244" fmla="*/ 2629241 h 3006470"/>
                  <a:gd name="connsiteX245" fmla="*/ 4133552 w 6006665"/>
                  <a:gd name="connsiteY245" fmla="*/ 2708778 h 3006470"/>
                  <a:gd name="connsiteX246" fmla="*/ 4097796 w 6006665"/>
                  <a:gd name="connsiteY246" fmla="*/ 2747409 h 3006470"/>
                  <a:gd name="connsiteX247" fmla="*/ 4043257 w 6006665"/>
                  <a:gd name="connsiteY247" fmla="*/ 2806493 h 3006470"/>
                  <a:gd name="connsiteX248" fmla="*/ 3995535 w 6006665"/>
                  <a:gd name="connsiteY248" fmla="*/ 2865577 h 3006470"/>
                  <a:gd name="connsiteX249" fmla="*/ 3975083 w 6006665"/>
                  <a:gd name="connsiteY249" fmla="*/ 2897392 h 3006470"/>
                  <a:gd name="connsiteX250" fmla="*/ 3925089 w 6006665"/>
                  <a:gd name="connsiteY250" fmla="*/ 2924661 h 3006470"/>
                  <a:gd name="connsiteX251" fmla="*/ 3913182 w 6006665"/>
                  <a:gd name="connsiteY251" fmla="*/ 2924661 h 3006470"/>
                  <a:gd name="connsiteX252" fmla="*/ 3904637 w 6006665"/>
                  <a:gd name="connsiteY252" fmla="*/ 2924661 h 3006470"/>
                  <a:gd name="connsiteX253" fmla="*/ 3892729 w 6006665"/>
                  <a:gd name="connsiteY253" fmla="*/ 2924661 h 3006470"/>
                  <a:gd name="connsiteX254" fmla="*/ 3871063 w 6006665"/>
                  <a:gd name="connsiteY254" fmla="*/ 2908412 h 3006470"/>
                  <a:gd name="connsiteX255" fmla="*/ 3829645 w 6006665"/>
                  <a:gd name="connsiteY255" fmla="*/ 2936024 h 3006470"/>
                  <a:gd name="connsiteX256" fmla="*/ 3822828 w 6006665"/>
                  <a:gd name="connsiteY256" fmla="*/ 2956476 h 3006470"/>
                  <a:gd name="connsiteX257" fmla="*/ 3818283 w 6006665"/>
                  <a:gd name="connsiteY257" fmla="*/ 2947386 h 3006470"/>
                  <a:gd name="connsiteX258" fmla="*/ 3818283 w 6006665"/>
                  <a:gd name="connsiteY258" fmla="*/ 2935660 h 3006470"/>
                  <a:gd name="connsiteX259" fmla="*/ 3817738 w 6006665"/>
                  <a:gd name="connsiteY259" fmla="*/ 2936024 h 3006470"/>
                  <a:gd name="connsiteX260" fmla="*/ 3810921 w 6006665"/>
                  <a:gd name="connsiteY260" fmla="*/ 2956476 h 3006470"/>
                  <a:gd name="connsiteX261" fmla="*/ 3806376 w 6006665"/>
                  <a:gd name="connsiteY261" fmla="*/ 2947386 h 3006470"/>
                  <a:gd name="connsiteX262" fmla="*/ 3806376 w 6006665"/>
                  <a:gd name="connsiteY262" fmla="*/ 2920116 h 3006470"/>
                  <a:gd name="connsiteX263" fmla="*/ 3818283 w 6006665"/>
                  <a:gd name="connsiteY263" fmla="*/ 2920116 h 3006470"/>
                  <a:gd name="connsiteX264" fmla="*/ 3826828 w 6006665"/>
                  <a:gd name="connsiteY264" fmla="*/ 2920116 h 3006470"/>
                  <a:gd name="connsiteX265" fmla="*/ 3833645 w 6006665"/>
                  <a:gd name="connsiteY265" fmla="*/ 2861032 h 3006470"/>
                  <a:gd name="connsiteX266" fmla="*/ 3822283 w 6006665"/>
                  <a:gd name="connsiteY266" fmla="*/ 2817856 h 3006470"/>
                  <a:gd name="connsiteX267" fmla="*/ 3849553 w 6006665"/>
                  <a:gd name="connsiteY267" fmla="*/ 2795131 h 3006470"/>
                  <a:gd name="connsiteX268" fmla="*/ 3858814 w 6006665"/>
                  <a:gd name="connsiteY268" fmla="*/ 2797336 h 3006470"/>
                  <a:gd name="connsiteX269" fmla="*/ 3861460 w 6006665"/>
                  <a:gd name="connsiteY269" fmla="*/ 2795131 h 3006470"/>
                  <a:gd name="connsiteX270" fmla="*/ 3898487 w 6006665"/>
                  <a:gd name="connsiteY270" fmla="*/ 2803947 h 3006470"/>
                  <a:gd name="connsiteX271" fmla="*/ 3919999 w 6006665"/>
                  <a:gd name="connsiteY271" fmla="*/ 2758772 h 3006470"/>
                  <a:gd name="connsiteX272" fmla="*/ 3935906 w 6006665"/>
                  <a:gd name="connsiteY272" fmla="*/ 2699687 h 3006470"/>
                  <a:gd name="connsiteX273" fmla="*/ 3947269 w 6006665"/>
                  <a:gd name="connsiteY273" fmla="*/ 2676963 h 3006470"/>
                  <a:gd name="connsiteX274" fmla="*/ 3966292 w 6006665"/>
                  <a:gd name="connsiteY274" fmla="*/ 2632575 h 3006470"/>
                  <a:gd name="connsiteX275" fmla="*/ 3915999 w 6006665"/>
                  <a:gd name="connsiteY275" fmla="*/ 2645148 h 3006470"/>
                  <a:gd name="connsiteX276" fmla="*/ 3888729 w 6006665"/>
                  <a:gd name="connsiteY276" fmla="*/ 2667873 h 3006470"/>
                  <a:gd name="connsiteX277" fmla="*/ 3876822 w 6006665"/>
                  <a:gd name="connsiteY277" fmla="*/ 2667873 h 3006470"/>
                  <a:gd name="connsiteX278" fmla="*/ 3829645 w 6006665"/>
                  <a:gd name="connsiteY278" fmla="*/ 2667873 h 3006470"/>
                  <a:gd name="connsiteX279" fmla="*/ 3817738 w 6006665"/>
                  <a:gd name="connsiteY279" fmla="*/ 2667873 h 3006470"/>
                  <a:gd name="connsiteX280" fmla="*/ 3801831 w 6006665"/>
                  <a:gd name="connsiteY280" fmla="*/ 2613334 h 3006470"/>
                  <a:gd name="connsiteX281" fmla="*/ 3758654 w 6006665"/>
                  <a:gd name="connsiteY281" fmla="*/ 2574702 h 3006470"/>
                  <a:gd name="connsiteX282" fmla="*/ 3692753 w 6006665"/>
                  <a:gd name="connsiteY282" fmla="*/ 2558795 h 3006470"/>
                  <a:gd name="connsiteX283" fmla="*/ 3683663 w 6006665"/>
                  <a:gd name="connsiteY283" fmla="*/ 2499711 h 3006470"/>
                  <a:gd name="connsiteX284" fmla="*/ 3672301 w 6006665"/>
                  <a:gd name="connsiteY284" fmla="*/ 2467896 h 3006470"/>
                  <a:gd name="connsiteX285" fmla="*/ 3656393 w 6006665"/>
                  <a:gd name="connsiteY285" fmla="*/ 2440627 h 3006470"/>
                  <a:gd name="connsiteX286" fmla="*/ 3633669 w 6006665"/>
                  <a:gd name="connsiteY286" fmla="*/ 2381542 h 3006470"/>
                  <a:gd name="connsiteX287" fmla="*/ 3601854 w 6006665"/>
                  <a:gd name="connsiteY287" fmla="*/ 2361090 h 3006470"/>
                  <a:gd name="connsiteX288" fmla="*/ 3545995 w 6006665"/>
                  <a:gd name="connsiteY288" fmla="*/ 2339606 h 3006470"/>
                  <a:gd name="connsiteX289" fmla="*/ 3506955 w 6006665"/>
                  <a:gd name="connsiteY289" fmla="*/ 2345183 h 3006470"/>
                  <a:gd name="connsiteX290" fmla="*/ 3463779 w 6006665"/>
                  <a:gd name="connsiteY290" fmla="*/ 2354273 h 3006470"/>
                  <a:gd name="connsiteX291" fmla="*/ 3431964 w 6006665"/>
                  <a:gd name="connsiteY291" fmla="*/ 2381542 h 3006470"/>
                  <a:gd name="connsiteX292" fmla="*/ 3452416 w 6006665"/>
                  <a:gd name="connsiteY292" fmla="*/ 2397450 h 3006470"/>
                  <a:gd name="connsiteX293" fmla="*/ 3452416 w 6006665"/>
                  <a:gd name="connsiteY293" fmla="*/ 2429264 h 3006470"/>
                  <a:gd name="connsiteX294" fmla="*/ 3431964 w 6006665"/>
                  <a:gd name="connsiteY294" fmla="*/ 2451989 h 3006470"/>
                  <a:gd name="connsiteX295" fmla="*/ 3400150 w 6006665"/>
                  <a:gd name="connsiteY295" fmla="*/ 2511073 h 3006470"/>
                  <a:gd name="connsiteX296" fmla="*/ 3400150 w 6006665"/>
                  <a:gd name="connsiteY296" fmla="*/ 2538343 h 3006470"/>
                  <a:gd name="connsiteX297" fmla="*/ 3350155 w 6006665"/>
                  <a:gd name="connsiteY297" fmla="*/ 2570157 h 3006470"/>
                  <a:gd name="connsiteX298" fmla="*/ 3342342 w 6006665"/>
                  <a:gd name="connsiteY298" fmla="*/ 2567553 h 3006470"/>
                  <a:gd name="connsiteX299" fmla="*/ 3338249 w 6006665"/>
                  <a:gd name="connsiteY299" fmla="*/ 2570157 h 3006470"/>
                  <a:gd name="connsiteX300" fmla="*/ 3290527 w 6006665"/>
                  <a:gd name="connsiteY300" fmla="*/ 2554250 h 3006470"/>
                  <a:gd name="connsiteX301" fmla="*/ 3259257 w 6006665"/>
                  <a:gd name="connsiteY301" fmla="*/ 2554250 h 3006470"/>
                  <a:gd name="connsiteX302" fmla="*/ 3247350 w 6006665"/>
                  <a:gd name="connsiteY302" fmla="*/ 2554250 h 3006470"/>
                  <a:gd name="connsiteX303" fmla="*/ 3231443 w 6006665"/>
                  <a:gd name="connsiteY303" fmla="*/ 2538343 h 3006470"/>
                  <a:gd name="connsiteX304" fmla="*/ 3213271 w 6006665"/>
                  <a:gd name="connsiteY304" fmla="*/ 2533799 h 3006470"/>
                  <a:gd name="connsiteX305" fmla="*/ 3168359 w 6006665"/>
                  <a:gd name="connsiteY305" fmla="*/ 2570157 h 3006470"/>
                  <a:gd name="connsiteX306" fmla="*/ 3120637 w 6006665"/>
                  <a:gd name="connsiteY306" fmla="*/ 2581519 h 3006470"/>
                  <a:gd name="connsiteX307" fmla="*/ 3082005 w 6006665"/>
                  <a:gd name="connsiteY307" fmla="*/ 2597427 h 3006470"/>
                  <a:gd name="connsiteX308" fmla="*/ 3074460 w 6006665"/>
                  <a:gd name="connsiteY308" fmla="*/ 2595630 h 3006470"/>
                  <a:gd name="connsiteX309" fmla="*/ 3070098 w 6006665"/>
                  <a:gd name="connsiteY309" fmla="*/ 2597427 h 3006470"/>
                  <a:gd name="connsiteX310" fmla="*/ 3022376 w 6006665"/>
                  <a:gd name="connsiteY310" fmla="*/ 2586064 h 3006470"/>
                  <a:gd name="connsiteX311" fmla="*/ 3000196 w 6006665"/>
                  <a:gd name="connsiteY311" fmla="*/ 2586064 h 3006470"/>
                  <a:gd name="connsiteX312" fmla="*/ 2988289 w 6006665"/>
                  <a:gd name="connsiteY312" fmla="*/ 2586064 h 3006470"/>
                  <a:gd name="connsiteX313" fmla="*/ 2967837 w 6006665"/>
                  <a:gd name="connsiteY313" fmla="*/ 2554250 h 3006470"/>
                  <a:gd name="connsiteX314" fmla="*/ 2929205 w 6006665"/>
                  <a:gd name="connsiteY314" fmla="*/ 2526980 h 3006470"/>
                  <a:gd name="connsiteX315" fmla="*/ 2902153 w 6006665"/>
                  <a:gd name="connsiteY315" fmla="*/ 2523116 h 3006470"/>
                  <a:gd name="connsiteX316" fmla="*/ 2861576 w 6006665"/>
                  <a:gd name="connsiteY316" fmla="*/ 2526980 h 3006470"/>
                  <a:gd name="connsiteX317" fmla="*/ 2822944 w 6006665"/>
                  <a:gd name="connsiteY317" fmla="*/ 2538343 h 3006470"/>
                  <a:gd name="connsiteX318" fmla="*/ 2818139 w 6006665"/>
                  <a:gd name="connsiteY318" fmla="*/ 2536254 h 3006470"/>
                  <a:gd name="connsiteX319" fmla="*/ 2811037 w 6006665"/>
                  <a:gd name="connsiteY319" fmla="*/ 2538343 h 3006470"/>
                  <a:gd name="connsiteX320" fmla="*/ 2758770 w 6006665"/>
                  <a:gd name="connsiteY320" fmla="*/ 2515618 h 3006470"/>
                  <a:gd name="connsiteX321" fmla="*/ 2751953 w 6006665"/>
                  <a:gd name="connsiteY321" fmla="*/ 2472441 h 3006470"/>
                  <a:gd name="connsiteX322" fmla="*/ 2708776 w 6006665"/>
                  <a:gd name="connsiteY322" fmla="*/ 2456534 h 3006470"/>
                  <a:gd name="connsiteX323" fmla="*/ 2676962 w 6006665"/>
                  <a:gd name="connsiteY323" fmla="*/ 2451989 h 3006470"/>
                  <a:gd name="connsiteX324" fmla="*/ 2642534 w 6006665"/>
                  <a:gd name="connsiteY324" fmla="*/ 2430245 h 3006470"/>
                  <a:gd name="connsiteX325" fmla="*/ 2609333 w 6006665"/>
                  <a:gd name="connsiteY325" fmla="*/ 2488348 h 3006470"/>
                  <a:gd name="connsiteX326" fmla="*/ 2625240 w 6006665"/>
                  <a:gd name="connsiteY326" fmla="*/ 2522435 h 3006470"/>
                  <a:gd name="connsiteX327" fmla="*/ 2586608 w 6006665"/>
                  <a:gd name="connsiteY327" fmla="*/ 2558795 h 3006470"/>
                  <a:gd name="connsiteX328" fmla="*/ 2577105 w 6006665"/>
                  <a:gd name="connsiteY328" fmla="*/ 2556532 h 3006470"/>
                  <a:gd name="connsiteX329" fmla="*/ 2574701 w 6006665"/>
                  <a:gd name="connsiteY329" fmla="*/ 2558795 h 3006470"/>
                  <a:gd name="connsiteX330" fmla="*/ 2526979 w 6006665"/>
                  <a:gd name="connsiteY330" fmla="*/ 2547432 h 3006470"/>
                  <a:gd name="connsiteX331" fmla="*/ 2490620 w 6006665"/>
                  <a:gd name="connsiteY331" fmla="*/ 2542887 h 3006470"/>
                  <a:gd name="connsiteX332" fmla="*/ 2463350 w 6006665"/>
                  <a:gd name="connsiteY332" fmla="*/ 2515618 h 3006470"/>
                  <a:gd name="connsiteX333" fmla="*/ 2436625 w 6006665"/>
                  <a:gd name="connsiteY333" fmla="*/ 2515618 h 3006470"/>
                  <a:gd name="connsiteX334" fmla="*/ 2424718 w 6006665"/>
                  <a:gd name="connsiteY334" fmla="*/ 2515618 h 3006470"/>
                  <a:gd name="connsiteX335" fmla="*/ 2398858 w 6006665"/>
                  <a:gd name="connsiteY335" fmla="*/ 2502687 h 3006470"/>
                  <a:gd name="connsiteX336" fmla="*/ 2350272 w 6006665"/>
                  <a:gd name="connsiteY336" fmla="*/ 2526980 h 3006470"/>
                  <a:gd name="connsiteX337" fmla="*/ 2282098 w 6006665"/>
                  <a:gd name="connsiteY337" fmla="*/ 2574702 h 3006470"/>
                  <a:gd name="connsiteX338" fmla="*/ 2238921 w 6006665"/>
                  <a:gd name="connsiteY338" fmla="*/ 2586064 h 3006470"/>
                  <a:gd name="connsiteX339" fmla="*/ 2227559 w 6006665"/>
                  <a:gd name="connsiteY339" fmla="*/ 2590609 h 3006470"/>
                  <a:gd name="connsiteX340" fmla="*/ 2225178 w 6006665"/>
                  <a:gd name="connsiteY340" fmla="*/ 2586799 h 3006470"/>
                  <a:gd name="connsiteX341" fmla="*/ 2215652 w 6006665"/>
                  <a:gd name="connsiteY341" fmla="*/ 2590609 h 3006470"/>
                  <a:gd name="connsiteX342" fmla="*/ 2193596 w 6006665"/>
                  <a:gd name="connsiteY342" fmla="*/ 2555320 h 3006470"/>
                  <a:gd name="connsiteX343" fmla="*/ 2157112 w 6006665"/>
                  <a:gd name="connsiteY343" fmla="*/ 2558795 h 3006470"/>
                  <a:gd name="connsiteX344" fmla="*/ 2156291 w 6006665"/>
                  <a:gd name="connsiteY344" fmla="*/ 2557739 h 3006470"/>
                  <a:gd name="connsiteX345" fmla="*/ 2145205 w 6006665"/>
                  <a:gd name="connsiteY345" fmla="*/ 2558795 h 3006470"/>
                  <a:gd name="connsiteX346" fmla="*/ 2129298 w 6006665"/>
                  <a:gd name="connsiteY346" fmla="*/ 2538343 h 3006470"/>
                  <a:gd name="connsiteX347" fmla="*/ 2102029 w 6006665"/>
                  <a:gd name="connsiteY347" fmla="*/ 2526980 h 3006470"/>
                  <a:gd name="connsiteX348" fmla="*/ 2086121 w 6006665"/>
                  <a:gd name="connsiteY348" fmla="*/ 2495166 h 3006470"/>
                  <a:gd name="connsiteX349" fmla="*/ 2070005 w 6006665"/>
                  <a:gd name="connsiteY349" fmla="*/ 2486212 h 3006470"/>
                  <a:gd name="connsiteX350" fmla="*/ 2027582 w 6006665"/>
                  <a:gd name="connsiteY350" fmla="*/ 2499711 h 3006470"/>
                  <a:gd name="connsiteX351" fmla="*/ 2023845 w 6006665"/>
                  <a:gd name="connsiteY351" fmla="*/ 2497111 h 3006470"/>
                  <a:gd name="connsiteX352" fmla="*/ 2015675 w 6006665"/>
                  <a:gd name="connsiteY352" fmla="*/ 2499711 h 3006470"/>
                  <a:gd name="connsiteX353" fmla="*/ 1971363 w 6006665"/>
                  <a:gd name="connsiteY353" fmla="*/ 2468885 h 3006470"/>
                  <a:gd name="connsiteX354" fmla="*/ 1952591 w 6006665"/>
                  <a:gd name="connsiteY354" fmla="*/ 2495166 h 3006470"/>
                  <a:gd name="connsiteX355" fmla="*/ 1947518 w 6006665"/>
                  <a:gd name="connsiteY355" fmla="*/ 2485599 h 3006470"/>
                  <a:gd name="connsiteX356" fmla="*/ 1940684 w 6006665"/>
                  <a:gd name="connsiteY356" fmla="*/ 2495166 h 3006470"/>
                  <a:gd name="connsiteX357" fmla="*/ 1861147 w 6006665"/>
                  <a:gd name="connsiteY357" fmla="*/ 2345183 h 3006470"/>
                  <a:gd name="connsiteX358" fmla="*/ 1811153 w 6006665"/>
                  <a:gd name="connsiteY358" fmla="*/ 2295189 h 3006470"/>
                  <a:gd name="connsiteX359" fmla="*/ 1813950 w 6006665"/>
                  <a:gd name="connsiteY359" fmla="*/ 2292043 h 3006470"/>
                  <a:gd name="connsiteX360" fmla="*/ 1748069 w 6006665"/>
                  <a:gd name="connsiteY360" fmla="*/ 2333821 h 3006470"/>
                  <a:gd name="connsiteX361" fmla="*/ 1711709 w 6006665"/>
                  <a:gd name="connsiteY361" fmla="*/ 2338366 h 3006470"/>
                  <a:gd name="connsiteX362" fmla="*/ 1711926 w 6006665"/>
                  <a:gd name="connsiteY362" fmla="*/ 2336850 h 3006470"/>
                  <a:gd name="connsiteX363" fmla="*/ 1699803 w 6006665"/>
                  <a:gd name="connsiteY363" fmla="*/ 2338366 h 3006470"/>
                  <a:gd name="connsiteX364" fmla="*/ 1704347 w 6006665"/>
                  <a:gd name="connsiteY364" fmla="*/ 2306551 h 3006470"/>
                  <a:gd name="connsiteX365" fmla="*/ 1662460 w 6006665"/>
                  <a:gd name="connsiteY365" fmla="*/ 2288600 h 3006470"/>
                  <a:gd name="connsiteX366" fmla="*/ 1629901 w 6006665"/>
                  <a:gd name="connsiteY366" fmla="*/ 2302006 h 3006470"/>
                  <a:gd name="connsiteX367" fmla="*/ 1629300 w 6006665"/>
                  <a:gd name="connsiteY367" fmla="*/ 2297351 h 3006470"/>
                  <a:gd name="connsiteX368" fmla="*/ 1617994 w 6006665"/>
                  <a:gd name="connsiteY368" fmla="*/ 2302006 h 3006470"/>
                  <a:gd name="connsiteX369" fmla="*/ 1608904 w 6006665"/>
                  <a:gd name="connsiteY369" fmla="*/ 2231560 h 3006470"/>
                  <a:gd name="connsiteX370" fmla="*/ 1552684 w 6006665"/>
                  <a:gd name="connsiteY370" fmla="*/ 2221867 h 3006470"/>
                  <a:gd name="connsiteX371" fmla="*/ 1518550 w 6006665"/>
                  <a:gd name="connsiteY371" fmla="*/ 2247467 h 3006470"/>
                  <a:gd name="connsiteX372" fmla="*/ 1425379 w 6006665"/>
                  <a:gd name="connsiteY372" fmla="*/ 2267919 h 3006470"/>
                  <a:gd name="connsiteX373" fmla="*/ 1409472 w 6006665"/>
                  <a:gd name="connsiteY373" fmla="*/ 2286099 h 3006470"/>
                  <a:gd name="connsiteX374" fmla="*/ 1270852 w 6006665"/>
                  <a:gd name="connsiteY374" fmla="*/ 2306551 h 3006470"/>
                  <a:gd name="connsiteX375" fmla="*/ 1254945 w 6006665"/>
                  <a:gd name="connsiteY375" fmla="*/ 2327003 h 3006470"/>
                  <a:gd name="connsiteX376" fmla="*/ 1282214 w 6006665"/>
                  <a:gd name="connsiteY376" fmla="*/ 2370180 h 3006470"/>
                  <a:gd name="connsiteX377" fmla="*/ 1243582 w 6006665"/>
                  <a:gd name="connsiteY377" fmla="*/ 2386087 h 3006470"/>
                  <a:gd name="connsiteX378" fmla="*/ 1254945 w 6006665"/>
                  <a:gd name="connsiteY378" fmla="*/ 2404267 h 3006470"/>
                  <a:gd name="connsiteX379" fmla="*/ 1216313 w 6006665"/>
                  <a:gd name="connsiteY379" fmla="*/ 2429264 h 3006470"/>
                  <a:gd name="connsiteX380" fmla="*/ 1275397 w 6006665"/>
                  <a:gd name="connsiteY380" fmla="*/ 2472441 h 3006470"/>
                  <a:gd name="connsiteX381" fmla="*/ 1270852 w 6006665"/>
                  <a:gd name="connsiteY381" fmla="*/ 2499711 h 3006470"/>
                  <a:gd name="connsiteX382" fmla="*/ 1259108 w 6006665"/>
                  <a:gd name="connsiteY382" fmla="*/ 2498732 h 3006470"/>
                  <a:gd name="connsiteX383" fmla="*/ 1258945 w 6006665"/>
                  <a:gd name="connsiteY383" fmla="*/ 2499711 h 3006470"/>
                  <a:gd name="connsiteX384" fmla="*/ 1215644 w 6006665"/>
                  <a:gd name="connsiteY384" fmla="*/ 2496102 h 3006470"/>
                  <a:gd name="connsiteX385" fmla="*/ 1204950 w 6006665"/>
                  <a:gd name="connsiteY385" fmla="*/ 2511073 h 3006470"/>
                  <a:gd name="connsiteX386" fmla="*/ 1196495 w 6006665"/>
                  <a:gd name="connsiteY386" fmla="*/ 2506241 h 3006470"/>
                  <a:gd name="connsiteX387" fmla="*/ 1193043 w 6006665"/>
                  <a:gd name="connsiteY387" fmla="*/ 2511073 h 3006470"/>
                  <a:gd name="connsiteX388" fmla="*/ 1145322 w 6006665"/>
                  <a:gd name="connsiteY388" fmla="*/ 2483803 h 3006470"/>
                  <a:gd name="connsiteX389" fmla="*/ 1098145 w 6006665"/>
                  <a:gd name="connsiteY389" fmla="*/ 2483803 h 3006470"/>
                  <a:gd name="connsiteX390" fmla="*/ 1061785 w 6006665"/>
                  <a:gd name="connsiteY390" fmla="*/ 2511073 h 3006470"/>
                  <a:gd name="connsiteX391" fmla="*/ 1055322 w 6006665"/>
                  <a:gd name="connsiteY391" fmla="*/ 2506990 h 3006470"/>
                  <a:gd name="connsiteX392" fmla="*/ 1049878 w 6006665"/>
                  <a:gd name="connsiteY392" fmla="*/ 2511073 h 3006470"/>
                  <a:gd name="connsiteX393" fmla="*/ 1006701 w 6006665"/>
                  <a:gd name="connsiteY393" fmla="*/ 2483803 h 3006470"/>
                  <a:gd name="connsiteX394" fmla="*/ 924893 w 6006665"/>
                  <a:gd name="connsiteY394" fmla="*/ 2447444 h 3006470"/>
                  <a:gd name="connsiteX395" fmla="*/ 877716 w 6006665"/>
                  <a:gd name="connsiteY395" fmla="*/ 2447444 h 3006470"/>
                  <a:gd name="connsiteX396" fmla="*/ 802724 w 6006665"/>
                  <a:gd name="connsiteY396" fmla="*/ 2511073 h 3006470"/>
                  <a:gd name="connsiteX397" fmla="*/ 798179 w 6006665"/>
                  <a:gd name="connsiteY397" fmla="*/ 2554250 h 3006470"/>
                  <a:gd name="connsiteX398" fmla="*/ 787406 w 6006665"/>
                  <a:gd name="connsiteY398" fmla="*/ 2543477 h 3006470"/>
                  <a:gd name="connsiteX399" fmla="*/ 786272 w 6006665"/>
                  <a:gd name="connsiteY399" fmla="*/ 2554250 h 3006470"/>
                  <a:gd name="connsiteX400" fmla="*/ 756063 w 6006665"/>
                  <a:gd name="connsiteY400" fmla="*/ 2524040 h 3006470"/>
                  <a:gd name="connsiteX401" fmla="*/ 732278 w 6006665"/>
                  <a:gd name="connsiteY401" fmla="*/ 2581519 h 3006470"/>
                  <a:gd name="connsiteX402" fmla="*/ 743640 w 6006665"/>
                  <a:gd name="connsiteY402" fmla="*/ 2590609 h 3006470"/>
                  <a:gd name="connsiteX403" fmla="*/ 723188 w 6006665"/>
                  <a:gd name="connsiteY403" fmla="*/ 2633786 h 3006470"/>
                  <a:gd name="connsiteX404" fmla="*/ 747026 w 6006665"/>
                  <a:gd name="connsiteY404" fmla="*/ 2670627 h 3006470"/>
                  <a:gd name="connsiteX405" fmla="*/ 763548 w 6006665"/>
                  <a:gd name="connsiteY405" fmla="*/ 2667873 h 3006470"/>
                  <a:gd name="connsiteX406" fmla="*/ 764871 w 6006665"/>
                  <a:gd name="connsiteY406" fmla="*/ 2669637 h 3006470"/>
                  <a:gd name="connsiteX407" fmla="*/ 775455 w 6006665"/>
                  <a:gd name="connsiteY407" fmla="*/ 2667873 h 3006470"/>
                  <a:gd name="connsiteX408" fmla="*/ 802724 w 6006665"/>
                  <a:gd name="connsiteY408" fmla="*/ 2704232 h 3006470"/>
                  <a:gd name="connsiteX409" fmla="*/ 798179 w 6006665"/>
                  <a:gd name="connsiteY409" fmla="*/ 2731502 h 3006470"/>
                  <a:gd name="connsiteX410" fmla="*/ 818632 w 6006665"/>
                  <a:gd name="connsiteY410" fmla="*/ 2742864 h 3006470"/>
                  <a:gd name="connsiteX411" fmla="*/ 802724 w 6006665"/>
                  <a:gd name="connsiteY411" fmla="*/ 2774679 h 3006470"/>
                  <a:gd name="connsiteX412" fmla="*/ 766365 w 6006665"/>
                  <a:gd name="connsiteY412" fmla="*/ 2779224 h 3006470"/>
                  <a:gd name="connsiteX413" fmla="*/ 727733 w 6006665"/>
                  <a:gd name="connsiteY413" fmla="*/ 2838308 h 3006470"/>
                  <a:gd name="connsiteX414" fmla="*/ 759548 w 6006665"/>
                  <a:gd name="connsiteY414" fmla="*/ 2881485 h 3006470"/>
                  <a:gd name="connsiteX415" fmla="*/ 759548 w 6006665"/>
                  <a:gd name="connsiteY415" fmla="*/ 2920116 h 3006470"/>
                  <a:gd name="connsiteX416" fmla="*/ 798179 w 6006665"/>
                  <a:gd name="connsiteY416" fmla="*/ 2979201 h 3006470"/>
                  <a:gd name="connsiteX417" fmla="*/ 775455 w 6006665"/>
                  <a:gd name="connsiteY417" fmla="*/ 2995108 h 3006470"/>
                  <a:gd name="connsiteX418" fmla="*/ 770910 w 6006665"/>
                  <a:gd name="connsiteY418" fmla="*/ 3006470 h 3006470"/>
                  <a:gd name="connsiteX419" fmla="*/ 759003 w 6006665"/>
                  <a:gd name="connsiteY419" fmla="*/ 3006470 h 3006470"/>
                  <a:gd name="connsiteX420" fmla="*/ 755003 w 6006665"/>
                  <a:gd name="connsiteY420" fmla="*/ 3006470 h 3006470"/>
                  <a:gd name="connsiteX421" fmla="*/ 743096 w 6006665"/>
                  <a:gd name="connsiteY421" fmla="*/ 3006470 h 3006470"/>
                  <a:gd name="connsiteX422" fmla="*/ 715826 w 6006665"/>
                  <a:gd name="connsiteY422" fmla="*/ 2972383 h 3006470"/>
                  <a:gd name="connsiteX423" fmla="*/ 704464 w 6006665"/>
                  <a:gd name="connsiteY423" fmla="*/ 2972383 h 3006470"/>
                  <a:gd name="connsiteX424" fmla="*/ 684012 w 6006665"/>
                  <a:gd name="connsiteY424" fmla="*/ 2963293 h 3006470"/>
                  <a:gd name="connsiteX425" fmla="*/ 672649 w 6006665"/>
                  <a:gd name="connsiteY425" fmla="*/ 2940569 h 3006470"/>
                  <a:gd name="connsiteX426" fmla="*/ 645222 w 6006665"/>
                  <a:gd name="connsiteY426" fmla="*/ 2932732 h 3006470"/>
                  <a:gd name="connsiteX427" fmla="*/ 625472 w 6006665"/>
                  <a:gd name="connsiteY427" fmla="*/ 2936024 h 3006470"/>
                  <a:gd name="connsiteX428" fmla="*/ 623771 w 6006665"/>
                  <a:gd name="connsiteY428" fmla="*/ 2934323 h 3006470"/>
                  <a:gd name="connsiteX429" fmla="*/ 613565 w 6006665"/>
                  <a:gd name="connsiteY429" fmla="*/ 2936024 h 3006470"/>
                  <a:gd name="connsiteX430" fmla="*/ 609020 w 6006665"/>
                  <a:gd name="connsiteY430" fmla="*/ 2931479 h 3006470"/>
                  <a:gd name="connsiteX431" fmla="*/ 559026 w 6006665"/>
                  <a:gd name="connsiteY431" fmla="*/ 2904209 h 3006470"/>
                  <a:gd name="connsiteX432" fmla="*/ 506760 w 6006665"/>
                  <a:gd name="connsiteY432" fmla="*/ 2897392 h 3006470"/>
                  <a:gd name="connsiteX433" fmla="*/ 483280 w 6006665"/>
                  <a:gd name="connsiteY433" fmla="*/ 2890683 h 3006470"/>
                  <a:gd name="connsiteX434" fmla="*/ 480035 w 6006665"/>
                  <a:gd name="connsiteY434" fmla="*/ 2892847 h 3006470"/>
                  <a:gd name="connsiteX435" fmla="*/ 475042 w 6006665"/>
                  <a:gd name="connsiteY435" fmla="*/ 2888329 h 3006470"/>
                  <a:gd name="connsiteX436" fmla="*/ 474945 w 6006665"/>
                  <a:gd name="connsiteY436" fmla="*/ 2888302 h 3006470"/>
                  <a:gd name="connsiteX437" fmla="*/ 468128 w 6006665"/>
                  <a:gd name="connsiteY437" fmla="*/ 2892847 h 3006470"/>
                  <a:gd name="connsiteX438" fmla="*/ 420406 w 6006665"/>
                  <a:gd name="connsiteY438" fmla="*/ 2849670 h 3006470"/>
                  <a:gd name="connsiteX439" fmla="*/ 381774 w 6006665"/>
                  <a:gd name="connsiteY439" fmla="*/ 2833763 h 3006470"/>
                  <a:gd name="connsiteX440" fmla="*/ 349960 w 6006665"/>
                  <a:gd name="connsiteY440" fmla="*/ 2801948 h 3006470"/>
                  <a:gd name="connsiteX441" fmla="*/ 377229 w 6006665"/>
                  <a:gd name="connsiteY441" fmla="*/ 2795131 h 3006470"/>
                  <a:gd name="connsiteX442" fmla="*/ 404499 w 6006665"/>
                  <a:gd name="connsiteY442" fmla="*/ 2747409 h 3006470"/>
                  <a:gd name="connsiteX443" fmla="*/ 388591 w 6006665"/>
                  <a:gd name="connsiteY443" fmla="*/ 2731502 h 3006470"/>
                  <a:gd name="connsiteX444" fmla="*/ 440858 w 6006665"/>
                  <a:gd name="connsiteY444" fmla="*/ 2704232 h 3006470"/>
                  <a:gd name="connsiteX445" fmla="*/ 440858 w 6006665"/>
                  <a:gd name="connsiteY445" fmla="*/ 2701176 h 3006470"/>
                  <a:gd name="connsiteX446" fmla="*/ 416406 w 6006665"/>
                  <a:gd name="connsiteY446" fmla="*/ 2704232 h 3006470"/>
                  <a:gd name="connsiteX447" fmla="*/ 416406 w 6006665"/>
                  <a:gd name="connsiteY447" fmla="*/ 2702744 h 3006470"/>
                  <a:gd name="connsiteX448" fmla="*/ 404499 w 6006665"/>
                  <a:gd name="connsiteY448" fmla="*/ 2704232 h 3006470"/>
                  <a:gd name="connsiteX449" fmla="*/ 404499 w 6006665"/>
                  <a:gd name="connsiteY449" fmla="*/ 2683780 h 3006470"/>
                  <a:gd name="connsiteX450" fmla="*/ 424951 w 6006665"/>
                  <a:gd name="connsiteY450" fmla="*/ 2667873 h 3006470"/>
                  <a:gd name="connsiteX451" fmla="*/ 463583 w 6006665"/>
                  <a:gd name="connsiteY451" fmla="*/ 2661056 h 3006470"/>
                  <a:gd name="connsiteX452" fmla="*/ 468128 w 6006665"/>
                  <a:gd name="connsiteY452" fmla="*/ 2645148 h 3006470"/>
                  <a:gd name="connsiteX453" fmla="*/ 456765 w 6006665"/>
                  <a:gd name="connsiteY453" fmla="*/ 2613334 h 3006470"/>
                  <a:gd name="connsiteX454" fmla="*/ 474945 w 6006665"/>
                  <a:gd name="connsiteY454" fmla="*/ 2586064 h 3006470"/>
                  <a:gd name="connsiteX455" fmla="*/ 474945 w 6006665"/>
                  <a:gd name="connsiteY455" fmla="*/ 2565612 h 3006470"/>
                  <a:gd name="connsiteX456" fmla="*/ 420406 w 6006665"/>
                  <a:gd name="connsiteY456" fmla="*/ 2547432 h 3006470"/>
                  <a:gd name="connsiteX457" fmla="*/ 409588 w 6006665"/>
                  <a:gd name="connsiteY457" fmla="*/ 2547432 h 3006470"/>
                  <a:gd name="connsiteX458" fmla="*/ 397681 w 6006665"/>
                  <a:gd name="connsiteY458" fmla="*/ 2547432 h 3006470"/>
                  <a:gd name="connsiteX459" fmla="*/ 379485 w 6006665"/>
                  <a:gd name="connsiteY459" fmla="*/ 2525193 h 3006470"/>
                  <a:gd name="connsiteX460" fmla="*/ 357322 w 6006665"/>
                  <a:gd name="connsiteY460" fmla="*/ 2531525 h 3006470"/>
                  <a:gd name="connsiteX461" fmla="*/ 352842 w 6006665"/>
                  <a:gd name="connsiteY461" fmla="*/ 2529403 h 3006470"/>
                  <a:gd name="connsiteX462" fmla="*/ 345415 w 6006665"/>
                  <a:gd name="connsiteY462" fmla="*/ 2531525 h 3006470"/>
                  <a:gd name="connsiteX463" fmla="*/ 302238 w 6006665"/>
                  <a:gd name="connsiteY463" fmla="*/ 2511073 h 3006470"/>
                  <a:gd name="connsiteX464" fmla="*/ 302238 w 6006665"/>
                  <a:gd name="connsiteY464" fmla="*/ 2499711 h 3006470"/>
                  <a:gd name="connsiteX465" fmla="*/ 286331 w 6006665"/>
                  <a:gd name="connsiteY465" fmla="*/ 2472441 h 3006470"/>
                  <a:gd name="connsiteX466" fmla="*/ 270968 w 6006665"/>
                  <a:gd name="connsiteY466" fmla="*/ 2472441 h 3006470"/>
                  <a:gd name="connsiteX467" fmla="*/ 259061 w 6006665"/>
                  <a:gd name="connsiteY467" fmla="*/ 2472441 h 3006470"/>
                  <a:gd name="connsiteX468" fmla="*/ 254516 w 6006665"/>
                  <a:gd name="connsiteY468" fmla="*/ 2456534 h 3006470"/>
                  <a:gd name="connsiteX469" fmla="*/ 263606 w 6006665"/>
                  <a:gd name="connsiteY469" fmla="*/ 2440627 h 3006470"/>
                  <a:gd name="connsiteX470" fmla="*/ 243991 w 6006665"/>
                  <a:gd name="connsiteY470" fmla="*/ 2410114 h 3006470"/>
                  <a:gd name="connsiteX471" fmla="*/ 216429 w 6006665"/>
                  <a:gd name="connsiteY471" fmla="*/ 2413357 h 3006470"/>
                  <a:gd name="connsiteX472" fmla="*/ 212956 w 6006665"/>
                  <a:gd name="connsiteY472" fmla="*/ 2412365 h 3006470"/>
                  <a:gd name="connsiteX473" fmla="*/ 204522 w 6006665"/>
                  <a:gd name="connsiteY473" fmla="*/ 2413357 h 3006470"/>
                  <a:gd name="connsiteX474" fmla="*/ 199623 w 6006665"/>
                  <a:gd name="connsiteY474" fmla="*/ 2411957 h 3006470"/>
                  <a:gd name="connsiteX475" fmla="*/ 195977 w 6006665"/>
                  <a:gd name="connsiteY475" fmla="*/ 2424719 h 3006470"/>
                  <a:gd name="connsiteX476" fmla="*/ 184968 w 6006665"/>
                  <a:gd name="connsiteY476" fmla="*/ 2421574 h 3006470"/>
                  <a:gd name="connsiteX477" fmla="*/ 184070 w 6006665"/>
                  <a:gd name="connsiteY477" fmla="*/ 2424719 h 3006470"/>
                  <a:gd name="connsiteX478" fmla="*/ 168163 w 6006665"/>
                  <a:gd name="connsiteY478" fmla="*/ 2420174 h 3006470"/>
                  <a:gd name="connsiteX479" fmla="*/ 156800 w 6006665"/>
                  <a:gd name="connsiteY479" fmla="*/ 2381542 h 3006470"/>
                  <a:gd name="connsiteX480" fmla="*/ 152255 w 6006665"/>
                  <a:gd name="connsiteY480" fmla="*/ 2365635 h 3006470"/>
                  <a:gd name="connsiteX481" fmla="*/ 156800 w 6006665"/>
                  <a:gd name="connsiteY481" fmla="*/ 2361090 h 3006470"/>
                  <a:gd name="connsiteX482" fmla="*/ 168707 w 6006665"/>
                  <a:gd name="connsiteY482" fmla="*/ 2361090 h 3006470"/>
                  <a:gd name="connsiteX483" fmla="*/ 188615 w 6006665"/>
                  <a:gd name="connsiteY483" fmla="*/ 2361090 h 3006470"/>
                  <a:gd name="connsiteX484" fmla="*/ 199977 w 6006665"/>
                  <a:gd name="connsiteY484" fmla="*/ 2349728 h 3006470"/>
                  <a:gd name="connsiteX485" fmla="*/ 188615 w 6006665"/>
                  <a:gd name="connsiteY485" fmla="*/ 2327003 h 3006470"/>
                  <a:gd name="connsiteX486" fmla="*/ 168163 w 6006665"/>
                  <a:gd name="connsiteY486" fmla="*/ 2317914 h 3006470"/>
                  <a:gd name="connsiteX487" fmla="*/ 168163 w 6006665"/>
                  <a:gd name="connsiteY487" fmla="*/ 2311096 h 3006470"/>
                  <a:gd name="connsiteX488" fmla="*/ 152255 w 6006665"/>
                  <a:gd name="connsiteY488" fmla="*/ 2295189 h 3006470"/>
                  <a:gd name="connsiteX489" fmla="*/ 129531 w 6006665"/>
                  <a:gd name="connsiteY489" fmla="*/ 2258829 h 3006470"/>
                  <a:gd name="connsiteX490" fmla="*/ 140893 w 6006665"/>
                  <a:gd name="connsiteY490" fmla="*/ 2236105 h 3006470"/>
                  <a:gd name="connsiteX491" fmla="*/ 136348 w 6006665"/>
                  <a:gd name="connsiteY491" fmla="*/ 2208835 h 3006470"/>
                  <a:gd name="connsiteX492" fmla="*/ 103789 w 6006665"/>
                  <a:gd name="connsiteY492" fmla="*/ 2195428 h 3006470"/>
                  <a:gd name="connsiteX493" fmla="*/ 93716 w 6006665"/>
                  <a:gd name="connsiteY493" fmla="*/ 2199745 h 3006470"/>
                  <a:gd name="connsiteX494" fmla="*/ 91868 w 6006665"/>
                  <a:gd name="connsiteY494" fmla="*/ 2195434 h 3006470"/>
                  <a:gd name="connsiteX495" fmla="*/ 81809 w 6006665"/>
                  <a:gd name="connsiteY495" fmla="*/ 2199745 h 3006470"/>
                  <a:gd name="connsiteX496" fmla="*/ 74992 w 6006665"/>
                  <a:gd name="connsiteY496" fmla="*/ 2183838 h 3006470"/>
                  <a:gd name="connsiteX497" fmla="*/ 34087 w 6006665"/>
                  <a:gd name="connsiteY497" fmla="*/ 2172476 h 3006470"/>
                  <a:gd name="connsiteX498" fmla="*/ 22725 w 6006665"/>
                  <a:gd name="connsiteY498" fmla="*/ 2129299 h 3006470"/>
                  <a:gd name="connsiteX499" fmla="*/ 22725 w 6006665"/>
                  <a:gd name="connsiteY499" fmla="*/ 2097484 h 3006470"/>
                  <a:gd name="connsiteX500" fmla="*/ 0 w 6006665"/>
                  <a:gd name="connsiteY500" fmla="*/ 2081577 h 3006470"/>
                  <a:gd name="connsiteX501" fmla="*/ 15907 w 6006665"/>
                  <a:gd name="connsiteY501" fmla="*/ 2058853 h 3006470"/>
                  <a:gd name="connsiteX502" fmla="*/ 6818 w 6006665"/>
                  <a:gd name="connsiteY502" fmla="*/ 1995224 h 3006470"/>
                  <a:gd name="connsiteX503" fmla="*/ 34087 w 6006665"/>
                  <a:gd name="connsiteY503" fmla="*/ 1952047 h 3006470"/>
                  <a:gd name="connsiteX504" fmla="*/ 27270 w 6006665"/>
                  <a:gd name="connsiteY504" fmla="*/ 1940685 h 3006470"/>
                  <a:gd name="connsiteX505" fmla="*/ 88743 w 6006665"/>
                  <a:gd name="connsiteY505" fmla="*/ 1895954 h 3006470"/>
                  <a:gd name="connsiteX506" fmla="*/ 27270 w 6006665"/>
                  <a:gd name="connsiteY506" fmla="*/ 1865693 h 3006470"/>
                  <a:gd name="connsiteX507" fmla="*/ 79805 w 6006665"/>
                  <a:gd name="connsiteY507" fmla="*/ 1774684 h 3006470"/>
                  <a:gd name="connsiteX508" fmla="*/ 128972 w 6006665"/>
                  <a:gd name="connsiteY508" fmla="*/ 1737302 h 3006470"/>
                  <a:gd name="connsiteX509" fmla="*/ 162900 w 6006665"/>
                  <a:gd name="connsiteY509" fmla="*/ 1645034 h 3006470"/>
                  <a:gd name="connsiteX510" fmla="*/ 102261 w 6006665"/>
                  <a:gd name="connsiteY510" fmla="*/ 1629357 h 3006470"/>
                  <a:gd name="connsiteX511" fmla="*/ 118168 w 6006665"/>
                  <a:gd name="connsiteY511" fmla="*/ 1574818 h 3006470"/>
                  <a:gd name="connsiteX512" fmla="*/ 86354 w 6006665"/>
                  <a:gd name="connsiteY512" fmla="*/ 1511189 h 3006470"/>
                  <a:gd name="connsiteX513" fmla="*/ 109078 w 6006665"/>
                  <a:gd name="connsiteY513" fmla="*/ 1436197 h 3006470"/>
                  <a:gd name="connsiteX514" fmla="*/ 70447 w 6006665"/>
                  <a:gd name="connsiteY514" fmla="*/ 1333936 h 3006470"/>
                  <a:gd name="connsiteX515" fmla="*/ 102261 w 6006665"/>
                  <a:gd name="connsiteY515" fmla="*/ 1263490 h 3006470"/>
                  <a:gd name="connsiteX516" fmla="*/ 43177 w 6006665"/>
                  <a:gd name="connsiteY516" fmla="*/ 1197589 h 3006470"/>
                  <a:gd name="connsiteX517" fmla="*/ 49994 w 6006665"/>
                  <a:gd name="connsiteY517" fmla="*/ 1122597 h 3006470"/>
                  <a:gd name="connsiteX518" fmla="*/ 81809 w 6006665"/>
                  <a:gd name="connsiteY518" fmla="*/ 1118052 h 3006470"/>
                  <a:gd name="connsiteX519" fmla="*/ 145438 w 6006665"/>
                  <a:gd name="connsiteY519" fmla="*/ 1074876 h 3006470"/>
                  <a:gd name="connsiteX520" fmla="*/ 184070 w 6006665"/>
                  <a:gd name="connsiteY520" fmla="*/ 1036244 h 3006470"/>
                  <a:gd name="connsiteX521" fmla="*/ 189699 w 6006665"/>
                  <a:gd name="connsiteY521" fmla="*/ 1042522 h 3006470"/>
                  <a:gd name="connsiteX522" fmla="*/ 195977 w 6006665"/>
                  <a:gd name="connsiteY522" fmla="*/ 1036244 h 3006470"/>
                  <a:gd name="connsiteX523" fmla="*/ 255061 w 6006665"/>
                  <a:gd name="connsiteY523" fmla="*/ 1102145 h 3006470"/>
                  <a:gd name="connsiteX524" fmla="*/ 350504 w 6006665"/>
                  <a:gd name="connsiteY524" fmla="*/ 1122597 h 3006470"/>
                  <a:gd name="connsiteX525" fmla="*/ 454806 w 6006665"/>
                  <a:gd name="connsiteY525" fmla="*/ 1205729 h 3006470"/>
                  <a:gd name="connsiteX526" fmla="*/ 486621 w 6006665"/>
                  <a:gd name="connsiteY526" fmla="*/ 1283942 h 3006470"/>
                  <a:gd name="connsiteX527" fmla="*/ 523211 w 6006665"/>
                  <a:gd name="connsiteY527" fmla="*/ 1343026 h 3006470"/>
                  <a:gd name="connsiteX528" fmla="*/ 486852 w 6006665"/>
                  <a:gd name="connsiteY528" fmla="*/ 1397565 h 3006470"/>
                  <a:gd name="connsiteX529" fmla="*/ 420951 w 6006665"/>
                  <a:gd name="connsiteY529" fmla="*/ 1418018 h 3006470"/>
                  <a:gd name="connsiteX530" fmla="*/ 415909 w 6006665"/>
                  <a:gd name="connsiteY530" fmla="*/ 1415887 h 3006470"/>
                  <a:gd name="connsiteX531" fmla="*/ 409044 w 6006665"/>
                  <a:gd name="connsiteY531" fmla="*/ 1418018 h 3006470"/>
                  <a:gd name="connsiteX532" fmla="*/ 252950 w 6006665"/>
                  <a:gd name="connsiteY532" fmla="*/ 1352062 h 3006470"/>
                  <a:gd name="connsiteX533" fmla="*/ 268926 w 6006665"/>
                  <a:gd name="connsiteY533" fmla="*/ 1346738 h 3006470"/>
                  <a:gd name="connsiteX534" fmla="*/ 291420 w 6006665"/>
                  <a:gd name="connsiteY534" fmla="*/ 1429380 h 3006470"/>
                  <a:gd name="connsiteX535" fmla="*/ 291420 w 6006665"/>
                  <a:gd name="connsiteY535" fmla="*/ 1468012 h 3006470"/>
                  <a:gd name="connsiteX536" fmla="*/ 298238 w 6006665"/>
                  <a:gd name="connsiteY536" fmla="*/ 1554366 h 3006470"/>
                  <a:gd name="connsiteX537" fmla="*/ 345959 w 6006665"/>
                  <a:gd name="connsiteY537" fmla="*/ 1586180 h 3006470"/>
                  <a:gd name="connsiteX538" fmla="*/ 362087 w 6006665"/>
                  <a:gd name="connsiteY538" fmla="*/ 1595588 h 3006470"/>
                  <a:gd name="connsiteX539" fmla="*/ 365867 w 6006665"/>
                  <a:gd name="connsiteY539" fmla="*/ 1563455 h 3006470"/>
                  <a:gd name="connsiteX540" fmla="*/ 345415 w 6006665"/>
                  <a:gd name="connsiteY540" fmla="*/ 1527096 h 3006470"/>
                  <a:gd name="connsiteX541" fmla="*/ 365867 w 6006665"/>
                  <a:gd name="connsiteY541" fmla="*/ 1495281 h 3006470"/>
                  <a:gd name="connsiteX542" fmla="*/ 374560 w 6006665"/>
                  <a:gd name="connsiteY542" fmla="*/ 1500280 h 3006470"/>
                  <a:gd name="connsiteX543" fmla="*/ 377774 w 6006665"/>
                  <a:gd name="connsiteY543" fmla="*/ 1495281 h 3006470"/>
                  <a:gd name="connsiteX544" fmla="*/ 461933 w 6006665"/>
                  <a:gd name="connsiteY544" fmla="*/ 1543673 h 3006470"/>
                  <a:gd name="connsiteX545" fmla="*/ 484035 w 6006665"/>
                  <a:gd name="connsiteY545" fmla="*/ 1527096 h 3006470"/>
                  <a:gd name="connsiteX546" fmla="*/ 463583 w 6006665"/>
                  <a:gd name="connsiteY546" fmla="*/ 1461194 h 3006470"/>
                  <a:gd name="connsiteX547" fmla="*/ 549936 w 6006665"/>
                  <a:gd name="connsiteY547" fmla="*/ 1374841 h 3006470"/>
                  <a:gd name="connsiteX548" fmla="*/ 559742 w 6006665"/>
                  <a:gd name="connsiteY548" fmla="*/ 1376942 h 3006470"/>
                  <a:gd name="connsiteX549" fmla="*/ 561843 w 6006665"/>
                  <a:gd name="connsiteY549" fmla="*/ 1374841 h 3006470"/>
                  <a:gd name="connsiteX550" fmla="*/ 593658 w 6006665"/>
                  <a:gd name="connsiteY550" fmla="*/ 1381658 h 3006470"/>
                  <a:gd name="connsiteX551" fmla="*/ 620945 w 6006665"/>
                  <a:gd name="connsiteY551" fmla="*/ 1405535 h 3006470"/>
                  <a:gd name="connsiteX552" fmla="*/ 640835 w 6006665"/>
                  <a:gd name="connsiteY552" fmla="*/ 1349844 h 3006470"/>
                  <a:gd name="connsiteX553" fmla="*/ 609020 w 6006665"/>
                  <a:gd name="connsiteY553" fmla="*/ 1295305 h 3006470"/>
                  <a:gd name="connsiteX554" fmla="*/ 624928 w 6006665"/>
                  <a:gd name="connsiteY554" fmla="*/ 1236221 h 3006470"/>
                  <a:gd name="connsiteX555" fmla="*/ 597658 w 6006665"/>
                  <a:gd name="connsiteY555" fmla="*/ 1177136 h 3006470"/>
                  <a:gd name="connsiteX556" fmla="*/ 611562 w 6006665"/>
                  <a:gd name="connsiteY556" fmla="*/ 1181462 h 3006470"/>
                  <a:gd name="connsiteX557" fmla="*/ 609565 w 6006665"/>
                  <a:gd name="connsiteY557" fmla="*/ 1177136 h 3006470"/>
                  <a:gd name="connsiteX558" fmla="*/ 711826 w 6006665"/>
                  <a:gd name="connsiteY558" fmla="*/ 1208951 h 3006470"/>
                  <a:gd name="connsiteX559" fmla="*/ 732278 w 6006665"/>
                  <a:gd name="connsiteY559" fmla="*/ 1263490 h 3006470"/>
                  <a:gd name="connsiteX560" fmla="*/ 684556 w 6006665"/>
                  <a:gd name="connsiteY560" fmla="*/ 1274852 h 3006470"/>
                  <a:gd name="connsiteX561" fmla="*/ 684556 w 6006665"/>
                  <a:gd name="connsiteY561" fmla="*/ 1327119 h 3006470"/>
                  <a:gd name="connsiteX562" fmla="*/ 713309 w 6006665"/>
                  <a:gd name="connsiteY562" fmla="*/ 1355872 h 3006470"/>
                  <a:gd name="connsiteX563" fmla="*/ 763548 w 6006665"/>
                  <a:gd name="connsiteY563" fmla="*/ 1338481 h 3006470"/>
                  <a:gd name="connsiteX564" fmla="*/ 770365 w 6006665"/>
                  <a:gd name="connsiteY564" fmla="*/ 1279397 h 3006470"/>
                  <a:gd name="connsiteX565" fmla="*/ 845357 w 6006665"/>
                  <a:gd name="connsiteY565" fmla="*/ 1188761 h 3006470"/>
                  <a:gd name="connsiteX566" fmla="*/ 917728 w 6006665"/>
                  <a:gd name="connsiteY566" fmla="*/ 1145322 h 3006470"/>
                  <a:gd name="connsiteX567" fmla="*/ 918194 w 6006665"/>
                  <a:gd name="connsiteY567" fmla="*/ 1198147 h 3006470"/>
                  <a:gd name="connsiteX568" fmla="*/ 975937 w 6006665"/>
                  <a:gd name="connsiteY568" fmla="*/ 1115283 h 3006470"/>
                  <a:gd name="connsiteX569" fmla="*/ 1074397 w 6006665"/>
                  <a:gd name="connsiteY569" fmla="*/ 1141283 h 3006470"/>
                  <a:gd name="connsiteX570" fmla="*/ 979977 w 6006665"/>
                  <a:gd name="connsiteY570" fmla="*/ 1213496 h 3006470"/>
                  <a:gd name="connsiteX571" fmla="*/ 1012666 w 6006665"/>
                  <a:gd name="connsiteY571" fmla="*/ 1218657 h 3006470"/>
                  <a:gd name="connsiteX572" fmla="*/ 1038516 w 6006665"/>
                  <a:gd name="connsiteY572" fmla="*/ 1188499 h 3006470"/>
                  <a:gd name="connsiteX573" fmla="*/ 1050423 w 6006665"/>
                  <a:gd name="connsiteY573" fmla="*/ 1188499 h 3006470"/>
                  <a:gd name="connsiteX574" fmla="*/ 1108962 w 6006665"/>
                  <a:gd name="connsiteY574" fmla="*/ 1188499 h 3006470"/>
                  <a:gd name="connsiteX575" fmla="*/ 1161229 w 6006665"/>
                  <a:gd name="connsiteY575" fmla="*/ 1145322 h 3006470"/>
                  <a:gd name="connsiteX576" fmla="*/ 1165711 w 6006665"/>
                  <a:gd name="connsiteY576" fmla="*/ 1151456 h 3006470"/>
                  <a:gd name="connsiteX577" fmla="*/ 1160939 w 6006665"/>
                  <a:gd name="connsiteY577" fmla="*/ 1169715 h 3006470"/>
                  <a:gd name="connsiteX578" fmla="*/ 1210035 w 6006665"/>
                  <a:gd name="connsiteY578" fmla="*/ 1195815 h 3006470"/>
                  <a:gd name="connsiteX579" fmla="*/ 1247583 w 6006665"/>
                  <a:gd name="connsiteY579" fmla="*/ 1138505 h 3006470"/>
                  <a:gd name="connsiteX580" fmla="*/ 1211223 w 6006665"/>
                  <a:gd name="connsiteY580" fmla="*/ 1079421 h 3006470"/>
                  <a:gd name="connsiteX581" fmla="*/ 1227130 w 6006665"/>
                  <a:gd name="connsiteY581" fmla="*/ 1043061 h 3006470"/>
                  <a:gd name="connsiteX582" fmla="*/ 1237665 w 6006665"/>
                  <a:gd name="connsiteY582" fmla="*/ 1046199 h 3006470"/>
                  <a:gd name="connsiteX583" fmla="*/ 1251910 w 6006665"/>
                  <a:gd name="connsiteY583" fmla="*/ 1017311 h 3006470"/>
                  <a:gd name="connsiteX584" fmla="*/ 1345843 w 6006665"/>
                  <a:gd name="connsiteY584" fmla="*/ 1074876 h 3006470"/>
                  <a:gd name="connsiteX585" fmla="*/ 1400382 w 6006665"/>
                  <a:gd name="connsiteY585" fmla="*/ 1106690 h 3006470"/>
                  <a:gd name="connsiteX586" fmla="*/ 1519756 w 6006665"/>
                  <a:gd name="connsiteY586" fmla="*/ 1213274 h 3006470"/>
                  <a:gd name="connsiteX587" fmla="*/ 1543003 w 6006665"/>
                  <a:gd name="connsiteY587" fmla="*/ 1172592 h 3006470"/>
                  <a:gd name="connsiteX588" fmla="*/ 1506643 w 6006665"/>
                  <a:gd name="connsiteY588" fmla="*/ 1118052 h 3006470"/>
                  <a:gd name="connsiteX589" fmla="*/ 1506643 w 6006665"/>
                  <a:gd name="connsiteY589" fmla="*/ 1095328 h 3006470"/>
                  <a:gd name="connsiteX590" fmla="*/ 1463467 w 6006665"/>
                  <a:gd name="connsiteY590" fmla="*/ 1086238 h 3006470"/>
                  <a:gd name="connsiteX591" fmla="*/ 1472556 w 6006665"/>
                  <a:gd name="connsiteY591" fmla="*/ 1036244 h 3006470"/>
                  <a:gd name="connsiteX592" fmla="*/ 1452104 w 6006665"/>
                  <a:gd name="connsiteY592" fmla="*/ 949890 h 3006470"/>
                  <a:gd name="connsiteX593" fmla="*/ 1439230 w 6006665"/>
                  <a:gd name="connsiteY593" fmla="*/ 900656 h 3006470"/>
                  <a:gd name="connsiteX594" fmla="*/ 1496803 w 6006665"/>
                  <a:gd name="connsiteY594" fmla="*/ 806980 h 3006470"/>
                  <a:gd name="connsiteX595" fmla="*/ 1543003 w 6006665"/>
                  <a:gd name="connsiteY595" fmla="*/ 697647 h 3006470"/>
                  <a:gd name="connsiteX596" fmla="*/ 1570272 w 6006665"/>
                  <a:gd name="connsiteY596" fmla="*/ 677194 h 3006470"/>
                  <a:gd name="connsiteX597" fmla="*/ 1578688 w 6006665"/>
                  <a:gd name="connsiteY597" fmla="*/ 679813 h 3006470"/>
                  <a:gd name="connsiteX598" fmla="*/ 1620802 w 6006665"/>
                  <a:gd name="connsiteY598" fmla="*/ 660028 h 3006470"/>
                  <a:gd name="connsiteX599" fmla="*/ 1684440 w 6006665"/>
                  <a:gd name="connsiteY599" fmla="*/ 709009 h 3006470"/>
                  <a:gd name="connsiteX600" fmla="*/ 1688985 w 6006665"/>
                  <a:gd name="connsiteY600" fmla="*/ 779455 h 3006470"/>
                  <a:gd name="connsiteX601" fmla="*/ 1652625 w 6006665"/>
                  <a:gd name="connsiteY601" fmla="*/ 870354 h 3006470"/>
                  <a:gd name="connsiteX602" fmla="*/ 1679895 w 6006665"/>
                  <a:gd name="connsiteY602" fmla="*/ 908986 h 3006470"/>
                  <a:gd name="connsiteX603" fmla="*/ 1688985 w 6006665"/>
                  <a:gd name="connsiteY603" fmla="*/ 983977 h 3006470"/>
                  <a:gd name="connsiteX604" fmla="*/ 1679895 w 6006665"/>
                  <a:gd name="connsiteY604" fmla="*/ 1129415 h 3006470"/>
                  <a:gd name="connsiteX605" fmla="*/ 1723072 w 6006665"/>
                  <a:gd name="connsiteY605" fmla="*/ 1193044 h 3006470"/>
                  <a:gd name="connsiteX606" fmla="*/ 1704892 w 6006665"/>
                  <a:gd name="connsiteY606" fmla="*/ 1256673 h 3006470"/>
                  <a:gd name="connsiteX607" fmla="*/ 1636718 w 6006665"/>
                  <a:gd name="connsiteY607" fmla="*/ 1393021 h 3006470"/>
                  <a:gd name="connsiteX608" fmla="*/ 1662494 w 6006665"/>
                  <a:gd name="connsiteY608" fmla="*/ 1399465 h 3006470"/>
                  <a:gd name="connsiteX609" fmla="*/ 1677078 w 6006665"/>
                  <a:gd name="connsiteY609" fmla="*/ 1370296 h 3006470"/>
                  <a:gd name="connsiteX610" fmla="*/ 1720255 w 6006665"/>
                  <a:gd name="connsiteY610" fmla="*/ 1349844 h 3006470"/>
                  <a:gd name="connsiteX611" fmla="*/ 1731617 w 6006665"/>
                  <a:gd name="connsiteY611" fmla="*/ 1299850 h 3006470"/>
                  <a:gd name="connsiteX612" fmla="*/ 1758887 w 6006665"/>
                  <a:gd name="connsiteY612" fmla="*/ 1256673 h 3006470"/>
                  <a:gd name="connsiteX613" fmla="*/ 1760555 w 6006665"/>
                  <a:gd name="connsiteY613" fmla="*/ 1191490 h 3006470"/>
                  <a:gd name="connsiteX614" fmla="*/ 1758886 w 6006665"/>
                  <a:gd name="connsiteY614" fmla="*/ 1085173 h 3006470"/>
                  <a:gd name="connsiteX615" fmla="*/ 1923055 w 6006665"/>
                  <a:gd name="connsiteY615" fmla="*/ 1122597 h 3006470"/>
                  <a:gd name="connsiteX616" fmla="*/ 1887300 w 6006665"/>
                  <a:gd name="connsiteY616" fmla="*/ 1070329 h 3006470"/>
                  <a:gd name="connsiteX617" fmla="*/ 1785604 w 6006665"/>
                  <a:gd name="connsiteY617" fmla="*/ 1036860 h 3006470"/>
                  <a:gd name="connsiteX618" fmla="*/ 1736162 w 6006665"/>
                  <a:gd name="connsiteY618" fmla="*/ 961252 h 3006470"/>
                  <a:gd name="connsiteX619" fmla="*/ 1688440 w 6006665"/>
                  <a:gd name="connsiteY619" fmla="*/ 865809 h 3006470"/>
                  <a:gd name="connsiteX620" fmla="*/ 1752069 w 6006665"/>
                  <a:gd name="connsiteY620" fmla="*/ 788545 h 3006470"/>
                  <a:gd name="connsiteX621" fmla="*/ 1747524 w 6006665"/>
                  <a:gd name="connsiteY621" fmla="*/ 704464 h 3006470"/>
                  <a:gd name="connsiteX622" fmla="*/ 1763431 w 6006665"/>
                  <a:gd name="connsiteY622" fmla="*/ 697647 h 3006470"/>
                  <a:gd name="connsiteX623" fmla="*/ 1764877 w 6006665"/>
                  <a:gd name="connsiteY623" fmla="*/ 702130 h 3006470"/>
                  <a:gd name="connsiteX624" fmla="*/ 1775339 w 6006665"/>
                  <a:gd name="connsiteY624" fmla="*/ 697647 h 3006470"/>
                  <a:gd name="connsiteX625" fmla="*/ 1798063 w 6006665"/>
                  <a:gd name="connsiteY625" fmla="*/ 768093 h 3006470"/>
                  <a:gd name="connsiteX626" fmla="*/ 1791454 w 6006665"/>
                  <a:gd name="connsiteY626" fmla="*/ 815304 h 3006470"/>
                  <a:gd name="connsiteX627" fmla="*/ 1854330 w 6006665"/>
                  <a:gd name="connsiteY627" fmla="*/ 772638 h 3006470"/>
                  <a:gd name="connsiteX628" fmla="*/ 1931594 w 6006665"/>
                  <a:gd name="connsiteY628" fmla="*/ 763548 h 3006470"/>
                  <a:gd name="connsiteX629" fmla="*/ 1932772 w 6006665"/>
                  <a:gd name="connsiteY629" fmla="*/ 764810 h 3006470"/>
                  <a:gd name="connsiteX630" fmla="*/ 1949600 w 6006665"/>
                  <a:gd name="connsiteY630" fmla="*/ 800138 h 3006470"/>
                  <a:gd name="connsiteX631" fmla="*/ 2061788 w 6006665"/>
                  <a:gd name="connsiteY631" fmla="*/ 891155 h 3006470"/>
                  <a:gd name="connsiteX632" fmla="*/ 1987802 w 6006665"/>
                  <a:gd name="connsiteY632" fmla="*/ 736278 h 3006470"/>
                  <a:gd name="connsiteX633" fmla="*/ 1963408 w 6006665"/>
                  <a:gd name="connsiteY633" fmla="*/ 595386 h 3006470"/>
                  <a:gd name="connsiteX634" fmla="*/ 2027037 w 6006665"/>
                  <a:gd name="connsiteY634" fmla="*/ 574934 h 3006470"/>
                  <a:gd name="connsiteX635" fmla="*/ 2037269 w 6006665"/>
                  <a:gd name="connsiteY635" fmla="*/ 575472 h 3006470"/>
                  <a:gd name="connsiteX636" fmla="*/ 2038944 w 6006665"/>
                  <a:gd name="connsiteY636" fmla="*/ 574934 h 3006470"/>
                  <a:gd name="connsiteX637" fmla="*/ 2115414 w 6006665"/>
                  <a:gd name="connsiteY637" fmla="*/ 578958 h 3006470"/>
                  <a:gd name="connsiteX638" fmla="*/ 2167179 w 6006665"/>
                  <a:gd name="connsiteY638" fmla="*/ 554733 h 3006470"/>
                  <a:gd name="connsiteX639" fmla="*/ 2146473 w 6006665"/>
                  <a:gd name="connsiteY639" fmla="*/ 488832 h 3006470"/>
                  <a:gd name="connsiteX640" fmla="*/ 2169957 w 6006665"/>
                  <a:gd name="connsiteY640" fmla="*/ 449431 h 3006470"/>
                  <a:gd name="connsiteX641" fmla="*/ 2264632 w 6006665"/>
                  <a:gd name="connsiteY641" fmla="*/ 393389 h 3006470"/>
                  <a:gd name="connsiteX642" fmla="*/ 2317913 w 6006665"/>
                  <a:gd name="connsiteY642" fmla="*/ 322690 h 3006470"/>
                  <a:gd name="connsiteX643" fmla="*/ 2385841 w 6006665"/>
                  <a:gd name="connsiteY643" fmla="*/ 343134 h 3006470"/>
                  <a:gd name="connsiteX644" fmla="*/ 2429263 w 6006665"/>
                  <a:gd name="connsiteY644" fmla="*/ 263606 h 3006470"/>
                  <a:gd name="connsiteX645" fmla="*/ 2526979 w 6006665"/>
                  <a:gd name="connsiteY645" fmla="*/ 252244 h 3006470"/>
                  <a:gd name="connsiteX646" fmla="*/ 2528058 w 6006665"/>
                  <a:gd name="connsiteY646" fmla="*/ 253503 h 3006470"/>
                  <a:gd name="connsiteX647" fmla="*/ 2538886 w 6006665"/>
                  <a:gd name="connsiteY647" fmla="*/ 252244 h 3006470"/>
                  <a:gd name="connsiteX648" fmla="*/ 2560820 w 6006665"/>
                  <a:gd name="connsiteY648" fmla="*/ 277833 h 3006470"/>
                  <a:gd name="connsiteX649" fmla="*/ 2640602 w 6006665"/>
                  <a:gd name="connsiteY649" fmla="*/ 202249 h 3006470"/>
                  <a:gd name="connsiteX650" fmla="*/ 2652509 w 6006665"/>
                  <a:gd name="connsiteY650" fmla="*/ 202249 h 3006470"/>
                  <a:gd name="connsiteX651" fmla="*/ 2704231 w 6006665"/>
                  <a:gd name="connsiteY651" fmla="*/ 202249 h 3006470"/>
                  <a:gd name="connsiteX652" fmla="*/ 2715593 w 6006665"/>
                  <a:gd name="connsiteY65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514566 h 3006470"/>
                  <a:gd name="connsiteX108" fmla="*/ 5910921 w 6006665"/>
                  <a:gd name="connsiteY108" fmla="*/ 1532392 h 3006470"/>
                  <a:gd name="connsiteX109" fmla="*/ 5908949 w 6006665"/>
                  <a:gd name="connsiteY109" fmla="*/ 1554366 h 3006470"/>
                  <a:gd name="connsiteX110" fmla="*/ 5893042 w 6006665"/>
                  <a:gd name="connsiteY110" fmla="*/ 1570273 h 3006470"/>
                  <a:gd name="connsiteX111" fmla="*/ 5881135 w 6006665"/>
                  <a:gd name="connsiteY111" fmla="*/ 1570273 h 3006470"/>
                  <a:gd name="connsiteX112" fmla="*/ 5861227 w 6006665"/>
                  <a:gd name="connsiteY112" fmla="*/ 1570273 h 3006470"/>
                  <a:gd name="connsiteX113" fmla="*/ 5849321 w 6006665"/>
                  <a:gd name="connsiteY113" fmla="*/ 1570273 h 3006470"/>
                  <a:gd name="connsiteX114" fmla="*/ 5817506 w 6006665"/>
                  <a:gd name="connsiteY114" fmla="*/ 1536186 h 3006470"/>
                  <a:gd name="connsiteX115" fmla="*/ 5767511 w 6006665"/>
                  <a:gd name="connsiteY115" fmla="*/ 1511189 h 3006470"/>
                  <a:gd name="connsiteX116" fmla="*/ 5762967 w 6006665"/>
                  <a:gd name="connsiteY116" fmla="*/ 1477102 h 3006470"/>
                  <a:gd name="connsiteX117" fmla="*/ 5729132 w 6006665"/>
                  <a:gd name="connsiteY117" fmla="*/ 1463170 h 3006470"/>
                  <a:gd name="connsiteX118" fmla="*/ 5695337 w 6006665"/>
                  <a:gd name="connsiteY118" fmla="*/ 1472557 h 3006470"/>
                  <a:gd name="connsiteX119" fmla="*/ 5693366 w 6006665"/>
                  <a:gd name="connsiteY119" fmla="*/ 1469797 h 3006470"/>
                  <a:gd name="connsiteX120" fmla="*/ 5683431 w 6006665"/>
                  <a:gd name="connsiteY120" fmla="*/ 1472557 h 3006470"/>
                  <a:gd name="connsiteX121" fmla="*/ 5660706 w 6006665"/>
                  <a:gd name="connsiteY121" fmla="*/ 1440742 h 3006470"/>
                  <a:gd name="connsiteX122" fmla="*/ 5669644 w 6006665"/>
                  <a:gd name="connsiteY122" fmla="*/ 1415717 h 3006470"/>
                  <a:gd name="connsiteX123" fmla="*/ 5640799 w 6006665"/>
                  <a:gd name="connsiteY123" fmla="*/ 1429380 h 3006470"/>
                  <a:gd name="connsiteX124" fmla="*/ 5656705 w 6006665"/>
                  <a:gd name="connsiteY124" fmla="*/ 1472557 h 3006470"/>
                  <a:gd name="connsiteX125" fmla="*/ 5633981 w 6006665"/>
                  <a:gd name="connsiteY125" fmla="*/ 1511189 h 3006470"/>
                  <a:gd name="connsiteX126" fmla="*/ 5586259 w 6006665"/>
                  <a:gd name="connsiteY126" fmla="*/ 1547548 h 3006470"/>
                  <a:gd name="connsiteX127" fmla="*/ 5575676 w 6006665"/>
                  <a:gd name="connsiteY127" fmla="*/ 1546540 h 3006470"/>
                  <a:gd name="connsiteX128" fmla="*/ 5574353 w 6006665"/>
                  <a:gd name="connsiteY128" fmla="*/ 1547548 h 3006470"/>
                  <a:gd name="connsiteX129" fmla="*/ 5539436 w 6006665"/>
                  <a:gd name="connsiteY129" fmla="*/ 1544223 h 3006470"/>
                  <a:gd name="connsiteX130" fmla="*/ 5570352 w 6006665"/>
                  <a:gd name="connsiteY130" fmla="*/ 1586180 h 3006470"/>
                  <a:gd name="connsiteX131" fmla="*/ 5566596 w 6006665"/>
                  <a:gd name="connsiteY131" fmla="*/ 1622304 h 3006470"/>
                  <a:gd name="connsiteX132" fmla="*/ 5593077 w 6006665"/>
                  <a:gd name="connsiteY132" fmla="*/ 1649809 h 3006470"/>
                  <a:gd name="connsiteX133" fmla="*/ 5608984 w 6006665"/>
                  <a:gd name="connsiteY133" fmla="*/ 1677079 h 3006470"/>
                  <a:gd name="connsiteX134" fmla="*/ 5613529 w 6006665"/>
                  <a:gd name="connsiteY134" fmla="*/ 1708893 h 3006470"/>
                  <a:gd name="connsiteX135" fmla="*/ 5608984 w 6006665"/>
                  <a:gd name="connsiteY135" fmla="*/ 1731618 h 3006470"/>
                  <a:gd name="connsiteX136" fmla="*/ 5597799 w 6006665"/>
                  <a:gd name="connsiteY136" fmla="*/ 1728009 h 3006470"/>
                  <a:gd name="connsiteX137" fmla="*/ 5597077 w 6006665"/>
                  <a:gd name="connsiteY137" fmla="*/ 1731618 h 3006470"/>
                  <a:gd name="connsiteX138" fmla="*/ 5515976 w 6006665"/>
                  <a:gd name="connsiteY138" fmla="*/ 1693062 h 3006470"/>
                  <a:gd name="connsiteX139" fmla="*/ 5486067 w 6006665"/>
                  <a:gd name="connsiteY139" fmla="*/ 1746304 h 3006470"/>
                  <a:gd name="connsiteX140" fmla="*/ 5436277 w 6006665"/>
                  <a:gd name="connsiteY140" fmla="*/ 1767977 h 3006470"/>
                  <a:gd name="connsiteX141" fmla="*/ 5397645 w 6006665"/>
                  <a:gd name="connsiteY141" fmla="*/ 1779340 h 3006470"/>
                  <a:gd name="connsiteX142" fmla="*/ 5388024 w 6006665"/>
                  <a:gd name="connsiteY142" fmla="*/ 1835433 h 3006470"/>
                  <a:gd name="connsiteX143" fmla="*/ 5351475 w 6006665"/>
                  <a:gd name="connsiteY143" fmla="*/ 1876568 h 3006470"/>
                  <a:gd name="connsiteX144" fmla="*/ 5290839 w 6006665"/>
                  <a:gd name="connsiteY144" fmla="*/ 1881600 h 3006470"/>
                  <a:gd name="connsiteX145" fmla="*/ 5274932 w 6006665"/>
                  <a:gd name="connsiteY145" fmla="*/ 1913415 h 3006470"/>
                  <a:gd name="connsiteX146" fmla="*/ 5267238 w 6006665"/>
                  <a:gd name="connsiteY146" fmla="*/ 1904988 h 3006470"/>
                  <a:gd name="connsiteX147" fmla="*/ 5263025 w 6006665"/>
                  <a:gd name="connsiteY147" fmla="*/ 1913415 h 3006470"/>
                  <a:gd name="connsiteX148" fmla="*/ 5219538 w 6006665"/>
                  <a:gd name="connsiteY148" fmla="*/ 1865787 h 3006470"/>
                  <a:gd name="connsiteX149" fmla="*/ 5174112 w 6006665"/>
                  <a:gd name="connsiteY149" fmla="*/ 1877028 h 3006470"/>
                  <a:gd name="connsiteX150" fmla="*/ 5129494 w 6006665"/>
                  <a:gd name="connsiteY150" fmla="*/ 1920232 h 3006470"/>
                  <a:gd name="connsiteX151" fmla="*/ 5126389 w 6006665"/>
                  <a:gd name="connsiteY151" fmla="*/ 1914910 h 3006470"/>
                  <a:gd name="connsiteX152" fmla="*/ 5154177 w 6006665"/>
                  <a:gd name="connsiteY152" fmla="*/ 1920232 h 3006470"/>
                  <a:gd name="connsiteX153" fmla="*/ 5105544 w 6006665"/>
                  <a:gd name="connsiteY153" fmla="*/ 1899586 h 3006470"/>
                  <a:gd name="connsiteX154" fmla="*/ 5074955 w 6006665"/>
                  <a:gd name="connsiteY154" fmla="*/ 1924777 h 3006470"/>
                  <a:gd name="connsiteX155" fmla="*/ 5065718 w 6006665"/>
                  <a:gd name="connsiteY155" fmla="*/ 1922578 h 3006470"/>
                  <a:gd name="connsiteX156" fmla="*/ 5063048 w 6006665"/>
                  <a:gd name="connsiteY156" fmla="*/ 1924777 h 3006470"/>
                  <a:gd name="connsiteX157" fmla="*/ 5026594 w 6006665"/>
                  <a:gd name="connsiteY157" fmla="*/ 1916098 h 3006470"/>
                  <a:gd name="connsiteX158" fmla="*/ 5015871 w 6006665"/>
                  <a:gd name="connsiteY158" fmla="*/ 1961137 h 3006470"/>
                  <a:gd name="connsiteX159" fmla="*/ 5022591 w 6006665"/>
                  <a:gd name="connsiteY159" fmla="*/ 1989925 h 3006470"/>
                  <a:gd name="connsiteX160" fmla="*/ 5011557 w 6006665"/>
                  <a:gd name="connsiteY160" fmla="*/ 2020939 h 3006470"/>
                  <a:gd name="connsiteX161" fmla="*/ 4974967 w 6006665"/>
                  <a:gd name="connsiteY161" fmla="*/ 2058853 h 3006470"/>
                  <a:gd name="connsiteX162" fmla="*/ 5015871 w 6006665"/>
                  <a:gd name="connsiteY162" fmla="*/ 2074760 h 3006470"/>
                  <a:gd name="connsiteX163" fmla="*/ 4995851 w 6006665"/>
                  <a:gd name="connsiteY163" fmla="*/ 2123620 h 3006470"/>
                  <a:gd name="connsiteX164" fmla="*/ 5011326 w 6006665"/>
                  <a:gd name="connsiteY164" fmla="*/ 2172476 h 3006470"/>
                  <a:gd name="connsiteX165" fmla="*/ 4999419 w 6006665"/>
                  <a:gd name="connsiteY165" fmla="*/ 2172476 h 3006470"/>
                  <a:gd name="connsiteX166" fmla="*/ 4974967 w 6006665"/>
                  <a:gd name="connsiteY166" fmla="*/ 2172476 h 3006470"/>
                  <a:gd name="connsiteX167" fmla="*/ 4963605 w 6006665"/>
                  <a:gd name="connsiteY167" fmla="*/ 2224742 h 3006470"/>
                  <a:gd name="connsiteX168" fmla="*/ 4974967 w 6006665"/>
                  <a:gd name="connsiteY168" fmla="*/ 2252012 h 3006470"/>
                  <a:gd name="connsiteX169" fmla="*/ 4936431 w 6006665"/>
                  <a:gd name="connsiteY169" fmla="*/ 2257317 h 3006470"/>
                  <a:gd name="connsiteX170" fmla="*/ 4909065 w 6006665"/>
                  <a:gd name="connsiteY170" fmla="*/ 2286099 h 3006470"/>
                  <a:gd name="connsiteX171" fmla="*/ 4888894 w 6006665"/>
                  <a:gd name="connsiteY171" fmla="*/ 2325649 h 3006470"/>
                  <a:gd name="connsiteX172" fmla="*/ 4897703 w 6006665"/>
                  <a:gd name="connsiteY172" fmla="*/ 2354273 h 3006470"/>
                  <a:gd name="connsiteX173" fmla="*/ 4871068 w 6006665"/>
                  <a:gd name="connsiteY173" fmla="*/ 2349418 h 3006470"/>
                  <a:gd name="connsiteX174" fmla="*/ 4845437 w 6006665"/>
                  <a:gd name="connsiteY174" fmla="*/ 2370180 h 3006470"/>
                  <a:gd name="connsiteX175" fmla="*/ 4832445 w 6006665"/>
                  <a:gd name="connsiteY175" fmla="*/ 2399924 h 3006470"/>
                  <a:gd name="connsiteX176" fmla="*/ 4834074 w 6006665"/>
                  <a:gd name="connsiteY176" fmla="*/ 2429264 h 3006470"/>
                  <a:gd name="connsiteX177" fmla="*/ 4799765 w 6006665"/>
                  <a:gd name="connsiteY177" fmla="*/ 2441518 h 3006470"/>
                  <a:gd name="connsiteX178" fmla="*/ 4779535 w 6006665"/>
                  <a:gd name="connsiteY178" fmla="*/ 2488348 h 3006470"/>
                  <a:gd name="connsiteX179" fmla="*/ 4777225 w 6006665"/>
                  <a:gd name="connsiteY179" fmla="*/ 2477952 h 3006470"/>
                  <a:gd name="connsiteX180" fmla="*/ 4767628 w 6006665"/>
                  <a:gd name="connsiteY180" fmla="*/ 2488348 h 3006470"/>
                  <a:gd name="connsiteX181" fmla="*/ 4758538 w 6006665"/>
                  <a:gd name="connsiteY181" fmla="*/ 2447444 h 3006470"/>
                  <a:gd name="connsiteX182" fmla="*/ 4722519 w 6006665"/>
                  <a:gd name="connsiteY182" fmla="*/ 2405867 h 3006470"/>
                  <a:gd name="connsiteX183" fmla="*/ 4699942 w 6006665"/>
                  <a:gd name="connsiteY183" fmla="*/ 2348893 h 3006470"/>
                  <a:gd name="connsiteX184" fmla="*/ 4695779 w 6006665"/>
                  <a:gd name="connsiteY184" fmla="*/ 2287026 h 3006470"/>
                  <a:gd name="connsiteX185" fmla="*/ 4715361 w 6006665"/>
                  <a:gd name="connsiteY185" fmla="*/ 2220198 h 3006470"/>
                  <a:gd name="connsiteX186" fmla="*/ 4767709 w 6006665"/>
                  <a:gd name="connsiteY186" fmla="*/ 2171157 h 3006470"/>
                  <a:gd name="connsiteX187" fmla="*/ 4735813 w 6006665"/>
                  <a:gd name="connsiteY187" fmla="*/ 2129299 h 3006470"/>
                  <a:gd name="connsiteX188" fmla="*/ 4767628 w 6006665"/>
                  <a:gd name="connsiteY188" fmla="*/ 2086122 h 3006470"/>
                  <a:gd name="connsiteX189" fmla="*/ 4767628 w 6006665"/>
                  <a:gd name="connsiteY189" fmla="*/ 2058853 h 3006470"/>
                  <a:gd name="connsiteX190" fmla="*/ 4826712 w 6006665"/>
                  <a:gd name="connsiteY190" fmla="*/ 2042945 h 3006470"/>
                  <a:gd name="connsiteX191" fmla="*/ 4892613 w 6006665"/>
                  <a:gd name="connsiteY191" fmla="*/ 1952047 h 3006470"/>
                  <a:gd name="connsiteX192" fmla="*/ 4956243 w 6006665"/>
                  <a:gd name="connsiteY192" fmla="*/ 1877056 h 3006470"/>
                  <a:gd name="connsiteX193" fmla="*/ 5022143 w 6006665"/>
                  <a:gd name="connsiteY193" fmla="*/ 1817971 h 3006470"/>
                  <a:gd name="connsiteX194" fmla="*/ 5037446 w 6006665"/>
                  <a:gd name="connsiteY194" fmla="*/ 1743333 h 3006470"/>
                  <a:gd name="connsiteX195" fmla="*/ 5064184 w 6006665"/>
                  <a:gd name="connsiteY195" fmla="*/ 1731449 h 3006470"/>
                  <a:gd name="connsiteX196" fmla="*/ 5046694 w 6006665"/>
                  <a:gd name="connsiteY196" fmla="*/ 1710844 h 3006470"/>
                  <a:gd name="connsiteX197" fmla="*/ 5015871 w 6006665"/>
                  <a:gd name="connsiteY197" fmla="*/ 1715711 h 3006470"/>
                  <a:gd name="connsiteX198" fmla="*/ 4995419 w 6006665"/>
                  <a:gd name="connsiteY198" fmla="*/ 1779340 h 3006470"/>
                  <a:gd name="connsiteX199" fmla="*/ 4904521 w 6006665"/>
                  <a:gd name="connsiteY199" fmla="*/ 1865693 h 3006470"/>
                  <a:gd name="connsiteX200" fmla="*/ 4901708 w 6006665"/>
                  <a:gd name="connsiteY200" fmla="*/ 1857053 h 3006470"/>
                  <a:gd name="connsiteX201" fmla="*/ 4892613 w 6006665"/>
                  <a:gd name="connsiteY201" fmla="*/ 1865693 h 3006470"/>
                  <a:gd name="connsiteX202" fmla="*/ 4871068 w 6006665"/>
                  <a:gd name="connsiteY202" fmla="*/ 1850290 h 3006470"/>
                  <a:gd name="connsiteX203" fmla="*/ 4885925 w 6006665"/>
                  <a:gd name="connsiteY203" fmla="*/ 1808695 h 3006470"/>
                  <a:gd name="connsiteX204" fmla="*/ 4861835 w 6006665"/>
                  <a:gd name="connsiteY204" fmla="*/ 1771159 h 3006470"/>
                  <a:gd name="connsiteX205" fmla="*/ 4814619 w 6006665"/>
                  <a:gd name="connsiteY205" fmla="*/ 1767101 h 3006470"/>
                  <a:gd name="connsiteX206" fmla="*/ 4779535 w 6006665"/>
                  <a:gd name="connsiteY206" fmla="*/ 1795247 h 3006470"/>
                  <a:gd name="connsiteX207" fmla="*/ 4764113 w 6006665"/>
                  <a:gd name="connsiteY207" fmla="*/ 1832464 h 3006470"/>
                  <a:gd name="connsiteX208" fmla="*/ 4725490 w 6006665"/>
                  <a:gd name="connsiteY208" fmla="*/ 1850290 h 3006470"/>
                  <a:gd name="connsiteX209" fmla="*/ 4689838 w 6006665"/>
                  <a:gd name="connsiteY209" fmla="*/ 1882970 h 3006470"/>
                  <a:gd name="connsiteX210" fmla="*/ 4684091 w 6006665"/>
                  <a:gd name="connsiteY210" fmla="*/ 1920232 h 3006470"/>
                  <a:gd name="connsiteX211" fmla="*/ 4715906 w 6006665"/>
                  <a:gd name="connsiteY211" fmla="*/ 1967954 h 3006470"/>
                  <a:gd name="connsiteX212" fmla="*/ 4680924 w 6006665"/>
                  <a:gd name="connsiteY212" fmla="*/ 1983985 h 3006470"/>
                  <a:gd name="connsiteX213" fmla="*/ 4633398 w 6006665"/>
                  <a:gd name="connsiteY213" fmla="*/ 1971978 h 3006470"/>
                  <a:gd name="connsiteX214" fmla="*/ 4600707 w 6006665"/>
                  <a:gd name="connsiteY214" fmla="*/ 1989925 h 3006470"/>
                  <a:gd name="connsiteX215" fmla="*/ 4577285 w 6006665"/>
                  <a:gd name="connsiteY215" fmla="*/ 1988406 h 3006470"/>
                  <a:gd name="connsiteX216" fmla="*/ 4577373 w 6006665"/>
                  <a:gd name="connsiteY216" fmla="*/ 1987484 h 3006470"/>
                  <a:gd name="connsiteX217" fmla="*/ 4565379 w 6006665"/>
                  <a:gd name="connsiteY217" fmla="*/ 1988406 h 3006470"/>
                  <a:gd name="connsiteX218" fmla="*/ 4569923 w 6006665"/>
                  <a:gd name="connsiteY218" fmla="*/ 1940685 h 3006470"/>
                  <a:gd name="connsiteX219" fmla="*/ 4520081 w 6006665"/>
                  <a:gd name="connsiteY219" fmla="*/ 1931099 h 3006470"/>
                  <a:gd name="connsiteX220" fmla="*/ 4475025 w 6006665"/>
                  <a:gd name="connsiteY220" fmla="*/ 1961137 h 3006470"/>
                  <a:gd name="connsiteX221" fmla="*/ 4464394 w 6006665"/>
                  <a:gd name="connsiteY221" fmla="*/ 1960286 h 3006470"/>
                  <a:gd name="connsiteX222" fmla="*/ 4463118 w 6006665"/>
                  <a:gd name="connsiteY222" fmla="*/ 1961137 h 3006470"/>
                  <a:gd name="connsiteX223" fmla="*/ 4422448 w 6006665"/>
                  <a:gd name="connsiteY223" fmla="*/ 1927536 h 3006470"/>
                  <a:gd name="connsiteX224" fmla="*/ 4350624 w 6006665"/>
                  <a:gd name="connsiteY224" fmla="*/ 1917022 h 3006470"/>
                  <a:gd name="connsiteX225" fmla="*/ 4306579 w 6006665"/>
                  <a:gd name="connsiteY225" fmla="*/ 1945362 h 3006470"/>
                  <a:gd name="connsiteX226" fmla="*/ 4282811 w 6006665"/>
                  <a:gd name="connsiteY226" fmla="*/ 1972100 h 3006470"/>
                  <a:gd name="connsiteX227" fmla="*/ 4237290 w 6006665"/>
                  <a:gd name="connsiteY227" fmla="*/ 1993297 h 3006470"/>
                  <a:gd name="connsiteX228" fmla="*/ 4211507 w 6006665"/>
                  <a:gd name="connsiteY228" fmla="*/ 2046374 h 3006470"/>
                  <a:gd name="connsiteX229" fmla="*/ 4161046 w 6006665"/>
                  <a:gd name="connsiteY229" fmla="*/ 2105661 h 3006470"/>
                  <a:gd name="connsiteX230" fmla="*/ 4077810 w 6006665"/>
                  <a:gd name="connsiteY230" fmla="*/ 2144418 h 3006470"/>
                  <a:gd name="connsiteX231" fmla="*/ 4039187 w 6006665"/>
                  <a:gd name="connsiteY231" fmla="*/ 2203838 h 3006470"/>
                  <a:gd name="connsiteX232" fmla="*/ 3993086 w 6006665"/>
                  <a:gd name="connsiteY232" fmla="*/ 2224750 h 3006470"/>
                  <a:gd name="connsiteX233" fmla="*/ 3993215 w 6006665"/>
                  <a:gd name="connsiteY233" fmla="*/ 2264821 h 3006470"/>
                  <a:gd name="connsiteX234" fmla="*/ 4038712 w 6006665"/>
                  <a:gd name="connsiteY234" fmla="*/ 2267919 h 3006470"/>
                  <a:gd name="connsiteX235" fmla="*/ 4059164 w 6006665"/>
                  <a:gd name="connsiteY235" fmla="*/ 2311096 h 3006470"/>
                  <a:gd name="connsiteX236" fmla="*/ 4087782 w 6006665"/>
                  <a:gd name="connsiteY236" fmla="*/ 2319513 h 3006470"/>
                  <a:gd name="connsiteX237" fmla="*/ 4106341 w 6006665"/>
                  <a:gd name="connsiteY237" fmla="*/ 2290644 h 3006470"/>
                  <a:gd name="connsiteX238" fmla="*/ 4117411 w 6006665"/>
                  <a:gd name="connsiteY238" fmla="*/ 2291946 h 3006470"/>
                  <a:gd name="connsiteX239" fmla="*/ 4118248 w 6006665"/>
                  <a:gd name="connsiteY239" fmla="*/ 2290644 h 3006470"/>
                  <a:gd name="connsiteX240" fmla="*/ 4156880 w 6006665"/>
                  <a:gd name="connsiteY240" fmla="*/ 2295189 h 3006470"/>
                  <a:gd name="connsiteX241" fmla="*/ 4211419 w 6006665"/>
                  <a:gd name="connsiteY241" fmla="*/ 2365635 h 3006470"/>
                  <a:gd name="connsiteX242" fmla="*/ 4215964 w 6006665"/>
                  <a:gd name="connsiteY242" fmla="*/ 2413357 h 3006470"/>
                  <a:gd name="connsiteX243" fmla="*/ 4184149 w 6006665"/>
                  <a:gd name="connsiteY243" fmla="*/ 2472441 h 3006470"/>
                  <a:gd name="connsiteX244" fmla="*/ 4220019 w 6006665"/>
                  <a:gd name="connsiteY244" fmla="*/ 2567281 h 3006470"/>
                  <a:gd name="connsiteX245" fmla="*/ 4161425 w 6006665"/>
                  <a:gd name="connsiteY245" fmla="*/ 2629241 h 3006470"/>
                  <a:gd name="connsiteX246" fmla="*/ 4133552 w 6006665"/>
                  <a:gd name="connsiteY246" fmla="*/ 2708778 h 3006470"/>
                  <a:gd name="connsiteX247" fmla="*/ 4097796 w 6006665"/>
                  <a:gd name="connsiteY247" fmla="*/ 2747409 h 3006470"/>
                  <a:gd name="connsiteX248" fmla="*/ 4043257 w 6006665"/>
                  <a:gd name="connsiteY248" fmla="*/ 2806493 h 3006470"/>
                  <a:gd name="connsiteX249" fmla="*/ 3995535 w 6006665"/>
                  <a:gd name="connsiteY249" fmla="*/ 2865577 h 3006470"/>
                  <a:gd name="connsiteX250" fmla="*/ 3975083 w 6006665"/>
                  <a:gd name="connsiteY250" fmla="*/ 2897392 h 3006470"/>
                  <a:gd name="connsiteX251" fmla="*/ 3925089 w 6006665"/>
                  <a:gd name="connsiteY251" fmla="*/ 2924661 h 3006470"/>
                  <a:gd name="connsiteX252" fmla="*/ 3913182 w 6006665"/>
                  <a:gd name="connsiteY252" fmla="*/ 2924661 h 3006470"/>
                  <a:gd name="connsiteX253" fmla="*/ 3904637 w 6006665"/>
                  <a:gd name="connsiteY253" fmla="*/ 2924661 h 3006470"/>
                  <a:gd name="connsiteX254" fmla="*/ 3892729 w 6006665"/>
                  <a:gd name="connsiteY254" fmla="*/ 2924661 h 3006470"/>
                  <a:gd name="connsiteX255" fmla="*/ 3871063 w 6006665"/>
                  <a:gd name="connsiteY255" fmla="*/ 2908412 h 3006470"/>
                  <a:gd name="connsiteX256" fmla="*/ 3829645 w 6006665"/>
                  <a:gd name="connsiteY256" fmla="*/ 2936024 h 3006470"/>
                  <a:gd name="connsiteX257" fmla="*/ 3822828 w 6006665"/>
                  <a:gd name="connsiteY257" fmla="*/ 2956476 h 3006470"/>
                  <a:gd name="connsiteX258" fmla="*/ 3818283 w 6006665"/>
                  <a:gd name="connsiteY258" fmla="*/ 2947386 h 3006470"/>
                  <a:gd name="connsiteX259" fmla="*/ 3818283 w 6006665"/>
                  <a:gd name="connsiteY259" fmla="*/ 2935660 h 3006470"/>
                  <a:gd name="connsiteX260" fmla="*/ 3817738 w 6006665"/>
                  <a:gd name="connsiteY260" fmla="*/ 2936024 h 3006470"/>
                  <a:gd name="connsiteX261" fmla="*/ 3810921 w 6006665"/>
                  <a:gd name="connsiteY261" fmla="*/ 2956476 h 3006470"/>
                  <a:gd name="connsiteX262" fmla="*/ 3806376 w 6006665"/>
                  <a:gd name="connsiteY262" fmla="*/ 2947386 h 3006470"/>
                  <a:gd name="connsiteX263" fmla="*/ 3806376 w 6006665"/>
                  <a:gd name="connsiteY263" fmla="*/ 2920116 h 3006470"/>
                  <a:gd name="connsiteX264" fmla="*/ 3818283 w 6006665"/>
                  <a:gd name="connsiteY264" fmla="*/ 2920116 h 3006470"/>
                  <a:gd name="connsiteX265" fmla="*/ 3826828 w 6006665"/>
                  <a:gd name="connsiteY265" fmla="*/ 2920116 h 3006470"/>
                  <a:gd name="connsiteX266" fmla="*/ 3833645 w 6006665"/>
                  <a:gd name="connsiteY266" fmla="*/ 2861032 h 3006470"/>
                  <a:gd name="connsiteX267" fmla="*/ 3822283 w 6006665"/>
                  <a:gd name="connsiteY267" fmla="*/ 2817856 h 3006470"/>
                  <a:gd name="connsiteX268" fmla="*/ 3849553 w 6006665"/>
                  <a:gd name="connsiteY268" fmla="*/ 2795131 h 3006470"/>
                  <a:gd name="connsiteX269" fmla="*/ 3858814 w 6006665"/>
                  <a:gd name="connsiteY269" fmla="*/ 2797336 h 3006470"/>
                  <a:gd name="connsiteX270" fmla="*/ 3861460 w 6006665"/>
                  <a:gd name="connsiteY270" fmla="*/ 2795131 h 3006470"/>
                  <a:gd name="connsiteX271" fmla="*/ 3898487 w 6006665"/>
                  <a:gd name="connsiteY271" fmla="*/ 2803947 h 3006470"/>
                  <a:gd name="connsiteX272" fmla="*/ 3919999 w 6006665"/>
                  <a:gd name="connsiteY272" fmla="*/ 2758772 h 3006470"/>
                  <a:gd name="connsiteX273" fmla="*/ 3935906 w 6006665"/>
                  <a:gd name="connsiteY273" fmla="*/ 2699687 h 3006470"/>
                  <a:gd name="connsiteX274" fmla="*/ 3947269 w 6006665"/>
                  <a:gd name="connsiteY274" fmla="*/ 2676963 h 3006470"/>
                  <a:gd name="connsiteX275" fmla="*/ 3966292 w 6006665"/>
                  <a:gd name="connsiteY275" fmla="*/ 2632575 h 3006470"/>
                  <a:gd name="connsiteX276" fmla="*/ 3915999 w 6006665"/>
                  <a:gd name="connsiteY276" fmla="*/ 2645148 h 3006470"/>
                  <a:gd name="connsiteX277" fmla="*/ 3888729 w 6006665"/>
                  <a:gd name="connsiteY277" fmla="*/ 2667873 h 3006470"/>
                  <a:gd name="connsiteX278" fmla="*/ 3876822 w 6006665"/>
                  <a:gd name="connsiteY278" fmla="*/ 2667873 h 3006470"/>
                  <a:gd name="connsiteX279" fmla="*/ 3829645 w 6006665"/>
                  <a:gd name="connsiteY279" fmla="*/ 2667873 h 3006470"/>
                  <a:gd name="connsiteX280" fmla="*/ 3817738 w 6006665"/>
                  <a:gd name="connsiteY280" fmla="*/ 2667873 h 3006470"/>
                  <a:gd name="connsiteX281" fmla="*/ 3801831 w 6006665"/>
                  <a:gd name="connsiteY281" fmla="*/ 2613334 h 3006470"/>
                  <a:gd name="connsiteX282" fmla="*/ 3758654 w 6006665"/>
                  <a:gd name="connsiteY282" fmla="*/ 2574702 h 3006470"/>
                  <a:gd name="connsiteX283" fmla="*/ 3692753 w 6006665"/>
                  <a:gd name="connsiteY283" fmla="*/ 2558795 h 3006470"/>
                  <a:gd name="connsiteX284" fmla="*/ 3683663 w 6006665"/>
                  <a:gd name="connsiteY284" fmla="*/ 2499711 h 3006470"/>
                  <a:gd name="connsiteX285" fmla="*/ 3672301 w 6006665"/>
                  <a:gd name="connsiteY285" fmla="*/ 2467896 h 3006470"/>
                  <a:gd name="connsiteX286" fmla="*/ 3656393 w 6006665"/>
                  <a:gd name="connsiteY286" fmla="*/ 2440627 h 3006470"/>
                  <a:gd name="connsiteX287" fmla="*/ 3633669 w 6006665"/>
                  <a:gd name="connsiteY287" fmla="*/ 2381542 h 3006470"/>
                  <a:gd name="connsiteX288" fmla="*/ 3601854 w 6006665"/>
                  <a:gd name="connsiteY288" fmla="*/ 2361090 h 3006470"/>
                  <a:gd name="connsiteX289" fmla="*/ 3545995 w 6006665"/>
                  <a:gd name="connsiteY289" fmla="*/ 2339606 h 3006470"/>
                  <a:gd name="connsiteX290" fmla="*/ 3506955 w 6006665"/>
                  <a:gd name="connsiteY290" fmla="*/ 2345183 h 3006470"/>
                  <a:gd name="connsiteX291" fmla="*/ 3463779 w 6006665"/>
                  <a:gd name="connsiteY291" fmla="*/ 2354273 h 3006470"/>
                  <a:gd name="connsiteX292" fmla="*/ 3431964 w 6006665"/>
                  <a:gd name="connsiteY292" fmla="*/ 2381542 h 3006470"/>
                  <a:gd name="connsiteX293" fmla="*/ 3452416 w 6006665"/>
                  <a:gd name="connsiteY293" fmla="*/ 2397450 h 3006470"/>
                  <a:gd name="connsiteX294" fmla="*/ 3452416 w 6006665"/>
                  <a:gd name="connsiteY294" fmla="*/ 2429264 h 3006470"/>
                  <a:gd name="connsiteX295" fmla="*/ 3431964 w 6006665"/>
                  <a:gd name="connsiteY295" fmla="*/ 2451989 h 3006470"/>
                  <a:gd name="connsiteX296" fmla="*/ 3400150 w 6006665"/>
                  <a:gd name="connsiteY296" fmla="*/ 2511073 h 3006470"/>
                  <a:gd name="connsiteX297" fmla="*/ 3400150 w 6006665"/>
                  <a:gd name="connsiteY297" fmla="*/ 2538343 h 3006470"/>
                  <a:gd name="connsiteX298" fmla="*/ 3350155 w 6006665"/>
                  <a:gd name="connsiteY298" fmla="*/ 2570157 h 3006470"/>
                  <a:gd name="connsiteX299" fmla="*/ 3342342 w 6006665"/>
                  <a:gd name="connsiteY299" fmla="*/ 2567553 h 3006470"/>
                  <a:gd name="connsiteX300" fmla="*/ 3338249 w 6006665"/>
                  <a:gd name="connsiteY300" fmla="*/ 2570157 h 3006470"/>
                  <a:gd name="connsiteX301" fmla="*/ 3290527 w 6006665"/>
                  <a:gd name="connsiteY301" fmla="*/ 2554250 h 3006470"/>
                  <a:gd name="connsiteX302" fmla="*/ 3259257 w 6006665"/>
                  <a:gd name="connsiteY302" fmla="*/ 2554250 h 3006470"/>
                  <a:gd name="connsiteX303" fmla="*/ 3247350 w 6006665"/>
                  <a:gd name="connsiteY303" fmla="*/ 2554250 h 3006470"/>
                  <a:gd name="connsiteX304" fmla="*/ 3231443 w 6006665"/>
                  <a:gd name="connsiteY304" fmla="*/ 2538343 h 3006470"/>
                  <a:gd name="connsiteX305" fmla="*/ 3213271 w 6006665"/>
                  <a:gd name="connsiteY305" fmla="*/ 2533799 h 3006470"/>
                  <a:gd name="connsiteX306" fmla="*/ 3168359 w 6006665"/>
                  <a:gd name="connsiteY306" fmla="*/ 2570157 h 3006470"/>
                  <a:gd name="connsiteX307" fmla="*/ 3120637 w 6006665"/>
                  <a:gd name="connsiteY307" fmla="*/ 2581519 h 3006470"/>
                  <a:gd name="connsiteX308" fmla="*/ 3082005 w 6006665"/>
                  <a:gd name="connsiteY308" fmla="*/ 2597427 h 3006470"/>
                  <a:gd name="connsiteX309" fmla="*/ 3074460 w 6006665"/>
                  <a:gd name="connsiteY309" fmla="*/ 2595630 h 3006470"/>
                  <a:gd name="connsiteX310" fmla="*/ 3070098 w 6006665"/>
                  <a:gd name="connsiteY310" fmla="*/ 2597427 h 3006470"/>
                  <a:gd name="connsiteX311" fmla="*/ 3022376 w 6006665"/>
                  <a:gd name="connsiteY311" fmla="*/ 2586064 h 3006470"/>
                  <a:gd name="connsiteX312" fmla="*/ 3000196 w 6006665"/>
                  <a:gd name="connsiteY312" fmla="*/ 2586064 h 3006470"/>
                  <a:gd name="connsiteX313" fmla="*/ 2988289 w 6006665"/>
                  <a:gd name="connsiteY313" fmla="*/ 2586064 h 3006470"/>
                  <a:gd name="connsiteX314" fmla="*/ 2967837 w 6006665"/>
                  <a:gd name="connsiteY314" fmla="*/ 2554250 h 3006470"/>
                  <a:gd name="connsiteX315" fmla="*/ 2929205 w 6006665"/>
                  <a:gd name="connsiteY315" fmla="*/ 2526980 h 3006470"/>
                  <a:gd name="connsiteX316" fmla="*/ 2902153 w 6006665"/>
                  <a:gd name="connsiteY316" fmla="*/ 2523116 h 3006470"/>
                  <a:gd name="connsiteX317" fmla="*/ 2861576 w 6006665"/>
                  <a:gd name="connsiteY317" fmla="*/ 2526980 h 3006470"/>
                  <a:gd name="connsiteX318" fmla="*/ 2822944 w 6006665"/>
                  <a:gd name="connsiteY318" fmla="*/ 2538343 h 3006470"/>
                  <a:gd name="connsiteX319" fmla="*/ 2818139 w 6006665"/>
                  <a:gd name="connsiteY319" fmla="*/ 2536254 h 3006470"/>
                  <a:gd name="connsiteX320" fmla="*/ 2811037 w 6006665"/>
                  <a:gd name="connsiteY320" fmla="*/ 2538343 h 3006470"/>
                  <a:gd name="connsiteX321" fmla="*/ 2758770 w 6006665"/>
                  <a:gd name="connsiteY321" fmla="*/ 2515618 h 3006470"/>
                  <a:gd name="connsiteX322" fmla="*/ 2751953 w 6006665"/>
                  <a:gd name="connsiteY322" fmla="*/ 2472441 h 3006470"/>
                  <a:gd name="connsiteX323" fmla="*/ 2708776 w 6006665"/>
                  <a:gd name="connsiteY323" fmla="*/ 2456534 h 3006470"/>
                  <a:gd name="connsiteX324" fmla="*/ 2676962 w 6006665"/>
                  <a:gd name="connsiteY324" fmla="*/ 2451989 h 3006470"/>
                  <a:gd name="connsiteX325" fmla="*/ 2642534 w 6006665"/>
                  <a:gd name="connsiteY325" fmla="*/ 2430245 h 3006470"/>
                  <a:gd name="connsiteX326" fmla="*/ 2609333 w 6006665"/>
                  <a:gd name="connsiteY326" fmla="*/ 2488348 h 3006470"/>
                  <a:gd name="connsiteX327" fmla="*/ 2625240 w 6006665"/>
                  <a:gd name="connsiteY327" fmla="*/ 2522435 h 3006470"/>
                  <a:gd name="connsiteX328" fmla="*/ 2586608 w 6006665"/>
                  <a:gd name="connsiteY328" fmla="*/ 2558795 h 3006470"/>
                  <a:gd name="connsiteX329" fmla="*/ 2577105 w 6006665"/>
                  <a:gd name="connsiteY329" fmla="*/ 2556532 h 3006470"/>
                  <a:gd name="connsiteX330" fmla="*/ 2574701 w 6006665"/>
                  <a:gd name="connsiteY330" fmla="*/ 2558795 h 3006470"/>
                  <a:gd name="connsiteX331" fmla="*/ 2526979 w 6006665"/>
                  <a:gd name="connsiteY331" fmla="*/ 2547432 h 3006470"/>
                  <a:gd name="connsiteX332" fmla="*/ 2490620 w 6006665"/>
                  <a:gd name="connsiteY332" fmla="*/ 2542887 h 3006470"/>
                  <a:gd name="connsiteX333" fmla="*/ 2463350 w 6006665"/>
                  <a:gd name="connsiteY333" fmla="*/ 2515618 h 3006470"/>
                  <a:gd name="connsiteX334" fmla="*/ 2436625 w 6006665"/>
                  <a:gd name="connsiteY334" fmla="*/ 2515618 h 3006470"/>
                  <a:gd name="connsiteX335" fmla="*/ 2424718 w 6006665"/>
                  <a:gd name="connsiteY335" fmla="*/ 2515618 h 3006470"/>
                  <a:gd name="connsiteX336" fmla="*/ 2398858 w 6006665"/>
                  <a:gd name="connsiteY336" fmla="*/ 2502687 h 3006470"/>
                  <a:gd name="connsiteX337" fmla="*/ 2350272 w 6006665"/>
                  <a:gd name="connsiteY337" fmla="*/ 2526980 h 3006470"/>
                  <a:gd name="connsiteX338" fmla="*/ 2282098 w 6006665"/>
                  <a:gd name="connsiteY338" fmla="*/ 2574702 h 3006470"/>
                  <a:gd name="connsiteX339" fmla="*/ 2238921 w 6006665"/>
                  <a:gd name="connsiteY339" fmla="*/ 2586064 h 3006470"/>
                  <a:gd name="connsiteX340" fmla="*/ 2227559 w 6006665"/>
                  <a:gd name="connsiteY340" fmla="*/ 2590609 h 3006470"/>
                  <a:gd name="connsiteX341" fmla="*/ 2225178 w 6006665"/>
                  <a:gd name="connsiteY341" fmla="*/ 2586799 h 3006470"/>
                  <a:gd name="connsiteX342" fmla="*/ 2215652 w 6006665"/>
                  <a:gd name="connsiteY342" fmla="*/ 2590609 h 3006470"/>
                  <a:gd name="connsiteX343" fmla="*/ 2193596 w 6006665"/>
                  <a:gd name="connsiteY343" fmla="*/ 2555320 h 3006470"/>
                  <a:gd name="connsiteX344" fmla="*/ 2157112 w 6006665"/>
                  <a:gd name="connsiteY344" fmla="*/ 2558795 h 3006470"/>
                  <a:gd name="connsiteX345" fmla="*/ 2156291 w 6006665"/>
                  <a:gd name="connsiteY345" fmla="*/ 2557739 h 3006470"/>
                  <a:gd name="connsiteX346" fmla="*/ 2145205 w 6006665"/>
                  <a:gd name="connsiteY346" fmla="*/ 2558795 h 3006470"/>
                  <a:gd name="connsiteX347" fmla="*/ 2129298 w 6006665"/>
                  <a:gd name="connsiteY347" fmla="*/ 2538343 h 3006470"/>
                  <a:gd name="connsiteX348" fmla="*/ 2102029 w 6006665"/>
                  <a:gd name="connsiteY348" fmla="*/ 2526980 h 3006470"/>
                  <a:gd name="connsiteX349" fmla="*/ 2086121 w 6006665"/>
                  <a:gd name="connsiteY349" fmla="*/ 2495166 h 3006470"/>
                  <a:gd name="connsiteX350" fmla="*/ 2070005 w 6006665"/>
                  <a:gd name="connsiteY350" fmla="*/ 2486212 h 3006470"/>
                  <a:gd name="connsiteX351" fmla="*/ 2027582 w 6006665"/>
                  <a:gd name="connsiteY351" fmla="*/ 2499711 h 3006470"/>
                  <a:gd name="connsiteX352" fmla="*/ 2023845 w 6006665"/>
                  <a:gd name="connsiteY352" fmla="*/ 2497111 h 3006470"/>
                  <a:gd name="connsiteX353" fmla="*/ 2015675 w 6006665"/>
                  <a:gd name="connsiteY353" fmla="*/ 2499711 h 3006470"/>
                  <a:gd name="connsiteX354" fmla="*/ 1971363 w 6006665"/>
                  <a:gd name="connsiteY354" fmla="*/ 2468885 h 3006470"/>
                  <a:gd name="connsiteX355" fmla="*/ 1952591 w 6006665"/>
                  <a:gd name="connsiteY355" fmla="*/ 2495166 h 3006470"/>
                  <a:gd name="connsiteX356" fmla="*/ 1947518 w 6006665"/>
                  <a:gd name="connsiteY356" fmla="*/ 2485599 h 3006470"/>
                  <a:gd name="connsiteX357" fmla="*/ 1940684 w 6006665"/>
                  <a:gd name="connsiteY357" fmla="*/ 2495166 h 3006470"/>
                  <a:gd name="connsiteX358" fmla="*/ 1861147 w 6006665"/>
                  <a:gd name="connsiteY358" fmla="*/ 2345183 h 3006470"/>
                  <a:gd name="connsiteX359" fmla="*/ 1811153 w 6006665"/>
                  <a:gd name="connsiteY359" fmla="*/ 2295189 h 3006470"/>
                  <a:gd name="connsiteX360" fmla="*/ 1813950 w 6006665"/>
                  <a:gd name="connsiteY360" fmla="*/ 2292043 h 3006470"/>
                  <a:gd name="connsiteX361" fmla="*/ 1748069 w 6006665"/>
                  <a:gd name="connsiteY361" fmla="*/ 2333821 h 3006470"/>
                  <a:gd name="connsiteX362" fmla="*/ 1711709 w 6006665"/>
                  <a:gd name="connsiteY362" fmla="*/ 2338366 h 3006470"/>
                  <a:gd name="connsiteX363" fmla="*/ 1711926 w 6006665"/>
                  <a:gd name="connsiteY363" fmla="*/ 2336850 h 3006470"/>
                  <a:gd name="connsiteX364" fmla="*/ 1699803 w 6006665"/>
                  <a:gd name="connsiteY364" fmla="*/ 2338366 h 3006470"/>
                  <a:gd name="connsiteX365" fmla="*/ 1704347 w 6006665"/>
                  <a:gd name="connsiteY365" fmla="*/ 2306551 h 3006470"/>
                  <a:gd name="connsiteX366" fmla="*/ 1662460 w 6006665"/>
                  <a:gd name="connsiteY366" fmla="*/ 2288600 h 3006470"/>
                  <a:gd name="connsiteX367" fmla="*/ 1629901 w 6006665"/>
                  <a:gd name="connsiteY367" fmla="*/ 2302006 h 3006470"/>
                  <a:gd name="connsiteX368" fmla="*/ 1629300 w 6006665"/>
                  <a:gd name="connsiteY368" fmla="*/ 2297351 h 3006470"/>
                  <a:gd name="connsiteX369" fmla="*/ 1617994 w 6006665"/>
                  <a:gd name="connsiteY369" fmla="*/ 2302006 h 3006470"/>
                  <a:gd name="connsiteX370" fmla="*/ 1608904 w 6006665"/>
                  <a:gd name="connsiteY370" fmla="*/ 2231560 h 3006470"/>
                  <a:gd name="connsiteX371" fmla="*/ 1552684 w 6006665"/>
                  <a:gd name="connsiteY371" fmla="*/ 2221867 h 3006470"/>
                  <a:gd name="connsiteX372" fmla="*/ 1518550 w 6006665"/>
                  <a:gd name="connsiteY372" fmla="*/ 2247467 h 3006470"/>
                  <a:gd name="connsiteX373" fmla="*/ 1425379 w 6006665"/>
                  <a:gd name="connsiteY373" fmla="*/ 2267919 h 3006470"/>
                  <a:gd name="connsiteX374" fmla="*/ 1409472 w 6006665"/>
                  <a:gd name="connsiteY374" fmla="*/ 2286099 h 3006470"/>
                  <a:gd name="connsiteX375" fmla="*/ 1270852 w 6006665"/>
                  <a:gd name="connsiteY375" fmla="*/ 2306551 h 3006470"/>
                  <a:gd name="connsiteX376" fmla="*/ 1254945 w 6006665"/>
                  <a:gd name="connsiteY376" fmla="*/ 2327003 h 3006470"/>
                  <a:gd name="connsiteX377" fmla="*/ 1282214 w 6006665"/>
                  <a:gd name="connsiteY377" fmla="*/ 2370180 h 3006470"/>
                  <a:gd name="connsiteX378" fmla="*/ 1243582 w 6006665"/>
                  <a:gd name="connsiteY378" fmla="*/ 2386087 h 3006470"/>
                  <a:gd name="connsiteX379" fmla="*/ 1254945 w 6006665"/>
                  <a:gd name="connsiteY379" fmla="*/ 2404267 h 3006470"/>
                  <a:gd name="connsiteX380" fmla="*/ 1216313 w 6006665"/>
                  <a:gd name="connsiteY380" fmla="*/ 2429264 h 3006470"/>
                  <a:gd name="connsiteX381" fmla="*/ 1275397 w 6006665"/>
                  <a:gd name="connsiteY381" fmla="*/ 2472441 h 3006470"/>
                  <a:gd name="connsiteX382" fmla="*/ 1270852 w 6006665"/>
                  <a:gd name="connsiteY382" fmla="*/ 2499711 h 3006470"/>
                  <a:gd name="connsiteX383" fmla="*/ 1259108 w 6006665"/>
                  <a:gd name="connsiteY383" fmla="*/ 2498732 h 3006470"/>
                  <a:gd name="connsiteX384" fmla="*/ 1258945 w 6006665"/>
                  <a:gd name="connsiteY384" fmla="*/ 2499711 h 3006470"/>
                  <a:gd name="connsiteX385" fmla="*/ 1215644 w 6006665"/>
                  <a:gd name="connsiteY385" fmla="*/ 2496102 h 3006470"/>
                  <a:gd name="connsiteX386" fmla="*/ 1204950 w 6006665"/>
                  <a:gd name="connsiteY386" fmla="*/ 2511073 h 3006470"/>
                  <a:gd name="connsiteX387" fmla="*/ 1196495 w 6006665"/>
                  <a:gd name="connsiteY387" fmla="*/ 2506241 h 3006470"/>
                  <a:gd name="connsiteX388" fmla="*/ 1193043 w 6006665"/>
                  <a:gd name="connsiteY388" fmla="*/ 2511073 h 3006470"/>
                  <a:gd name="connsiteX389" fmla="*/ 1145322 w 6006665"/>
                  <a:gd name="connsiteY389" fmla="*/ 2483803 h 3006470"/>
                  <a:gd name="connsiteX390" fmla="*/ 1098145 w 6006665"/>
                  <a:gd name="connsiteY390" fmla="*/ 2483803 h 3006470"/>
                  <a:gd name="connsiteX391" fmla="*/ 1061785 w 6006665"/>
                  <a:gd name="connsiteY391" fmla="*/ 2511073 h 3006470"/>
                  <a:gd name="connsiteX392" fmla="*/ 1055322 w 6006665"/>
                  <a:gd name="connsiteY392" fmla="*/ 2506990 h 3006470"/>
                  <a:gd name="connsiteX393" fmla="*/ 1049878 w 6006665"/>
                  <a:gd name="connsiteY393" fmla="*/ 2511073 h 3006470"/>
                  <a:gd name="connsiteX394" fmla="*/ 1006701 w 6006665"/>
                  <a:gd name="connsiteY394" fmla="*/ 2483803 h 3006470"/>
                  <a:gd name="connsiteX395" fmla="*/ 924893 w 6006665"/>
                  <a:gd name="connsiteY395" fmla="*/ 2447444 h 3006470"/>
                  <a:gd name="connsiteX396" fmla="*/ 877716 w 6006665"/>
                  <a:gd name="connsiteY396" fmla="*/ 2447444 h 3006470"/>
                  <a:gd name="connsiteX397" fmla="*/ 802724 w 6006665"/>
                  <a:gd name="connsiteY397" fmla="*/ 2511073 h 3006470"/>
                  <a:gd name="connsiteX398" fmla="*/ 798179 w 6006665"/>
                  <a:gd name="connsiteY398" fmla="*/ 2554250 h 3006470"/>
                  <a:gd name="connsiteX399" fmla="*/ 787406 w 6006665"/>
                  <a:gd name="connsiteY399" fmla="*/ 2543477 h 3006470"/>
                  <a:gd name="connsiteX400" fmla="*/ 786272 w 6006665"/>
                  <a:gd name="connsiteY400" fmla="*/ 2554250 h 3006470"/>
                  <a:gd name="connsiteX401" fmla="*/ 756063 w 6006665"/>
                  <a:gd name="connsiteY401" fmla="*/ 2524040 h 3006470"/>
                  <a:gd name="connsiteX402" fmla="*/ 732278 w 6006665"/>
                  <a:gd name="connsiteY402" fmla="*/ 2581519 h 3006470"/>
                  <a:gd name="connsiteX403" fmla="*/ 743640 w 6006665"/>
                  <a:gd name="connsiteY403" fmla="*/ 2590609 h 3006470"/>
                  <a:gd name="connsiteX404" fmla="*/ 723188 w 6006665"/>
                  <a:gd name="connsiteY404" fmla="*/ 2633786 h 3006470"/>
                  <a:gd name="connsiteX405" fmla="*/ 747026 w 6006665"/>
                  <a:gd name="connsiteY405" fmla="*/ 2670627 h 3006470"/>
                  <a:gd name="connsiteX406" fmla="*/ 763548 w 6006665"/>
                  <a:gd name="connsiteY406" fmla="*/ 2667873 h 3006470"/>
                  <a:gd name="connsiteX407" fmla="*/ 764871 w 6006665"/>
                  <a:gd name="connsiteY407" fmla="*/ 2669637 h 3006470"/>
                  <a:gd name="connsiteX408" fmla="*/ 775455 w 6006665"/>
                  <a:gd name="connsiteY408" fmla="*/ 2667873 h 3006470"/>
                  <a:gd name="connsiteX409" fmla="*/ 802724 w 6006665"/>
                  <a:gd name="connsiteY409" fmla="*/ 2704232 h 3006470"/>
                  <a:gd name="connsiteX410" fmla="*/ 798179 w 6006665"/>
                  <a:gd name="connsiteY410" fmla="*/ 2731502 h 3006470"/>
                  <a:gd name="connsiteX411" fmla="*/ 818632 w 6006665"/>
                  <a:gd name="connsiteY411" fmla="*/ 2742864 h 3006470"/>
                  <a:gd name="connsiteX412" fmla="*/ 802724 w 6006665"/>
                  <a:gd name="connsiteY412" fmla="*/ 2774679 h 3006470"/>
                  <a:gd name="connsiteX413" fmla="*/ 766365 w 6006665"/>
                  <a:gd name="connsiteY413" fmla="*/ 2779224 h 3006470"/>
                  <a:gd name="connsiteX414" fmla="*/ 727733 w 6006665"/>
                  <a:gd name="connsiteY414" fmla="*/ 2838308 h 3006470"/>
                  <a:gd name="connsiteX415" fmla="*/ 759548 w 6006665"/>
                  <a:gd name="connsiteY415" fmla="*/ 2881485 h 3006470"/>
                  <a:gd name="connsiteX416" fmla="*/ 759548 w 6006665"/>
                  <a:gd name="connsiteY416" fmla="*/ 2920116 h 3006470"/>
                  <a:gd name="connsiteX417" fmla="*/ 798179 w 6006665"/>
                  <a:gd name="connsiteY417" fmla="*/ 2979201 h 3006470"/>
                  <a:gd name="connsiteX418" fmla="*/ 775455 w 6006665"/>
                  <a:gd name="connsiteY418" fmla="*/ 2995108 h 3006470"/>
                  <a:gd name="connsiteX419" fmla="*/ 770910 w 6006665"/>
                  <a:gd name="connsiteY419" fmla="*/ 3006470 h 3006470"/>
                  <a:gd name="connsiteX420" fmla="*/ 759003 w 6006665"/>
                  <a:gd name="connsiteY420" fmla="*/ 3006470 h 3006470"/>
                  <a:gd name="connsiteX421" fmla="*/ 755003 w 6006665"/>
                  <a:gd name="connsiteY421" fmla="*/ 3006470 h 3006470"/>
                  <a:gd name="connsiteX422" fmla="*/ 743096 w 6006665"/>
                  <a:gd name="connsiteY422" fmla="*/ 3006470 h 3006470"/>
                  <a:gd name="connsiteX423" fmla="*/ 715826 w 6006665"/>
                  <a:gd name="connsiteY423" fmla="*/ 2972383 h 3006470"/>
                  <a:gd name="connsiteX424" fmla="*/ 704464 w 6006665"/>
                  <a:gd name="connsiteY424" fmla="*/ 2972383 h 3006470"/>
                  <a:gd name="connsiteX425" fmla="*/ 684012 w 6006665"/>
                  <a:gd name="connsiteY425" fmla="*/ 2963293 h 3006470"/>
                  <a:gd name="connsiteX426" fmla="*/ 672649 w 6006665"/>
                  <a:gd name="connsiteY426" fmla="*/ 2940569 h 3006470"/>
                  <a:gd name="connsiteX427" fmla="*/ 645222 w 6006665"/>
                  <a:gd name="connsiteY427" fmla="*/ 2932732 h 3006470"/>
                  <a:gd name="connsiteX428" fmla="*/ 625472 w 6006665"/>
                  <a:gd name="connsiteY428" fmla="*/ 2936024 h 3006470"/>
                  <a:gd name="connsiteX429" fmla="*/ 623771 w 6006665"/>
                  <a:gd name="connsiteY429" fmla="*/ 2934323 h 3006470"/>
                  <a:gd name="connsiteX430" fmla="*/ 613565 w 6006665"/>
                  <a:gd name="connsiteY430" fmla="*/ 2936024 h 3006470"/>
                  <a:gd name="connsiteX431" fmla="*/ 609020 w 6006665"/>
                  <a:gd name="connsiteY431" fmla="*/ 2931479 h 3006470"/>
                  <a:gd name="connsiteX432" fmla="*/ 559026 w 6006665"/>
                  <a:gd name="connsiteY432" fmla="*/ 2904209 h 3006470"/>
                  <a:gd name="connsiteX433" fmla="*/ 506760 w 6006665"/>
                  <a:gd name="connsiteY433" fmla="*/ 2897392 h 3006470"/>
                  <a:gd name="connsiteX434" fmla="*/ 483280 w 6006665"/>
                  <a:gd name="connsiteY434" fmla="*/ 2890683 h 3006470"/>
                  <a:gd name="connsiteX435" fmla="*/ 480035 w 6006665"/>
                  <a:gd name="connsiteY435" fmla="*/ 2892847 h 3006470"/>
                  <a:gd name="connsiteX436" fmla="*/ 475042 w 6006665"/>
                  <a:gd name="connsiteY436" fmla="*/ 2888329 h 3006470"/>
                  <a:gd name="connsiteX437" fmla="*/ 474945 w 6006665"/>
                  <a:gd name="connsiteY437" fmla="*/ 2888302 h 3006470"/>
                  <a:gd name="connsiteX438" fmla="*/ 468128 w 6006665"/>
                  <a:gd name="connsiteY438" fmla="*/ 2892847 h 3006470"/>
                  <a:gd name="connsiteX439" fmla="*/ 420406 w 6006665"/>
                  <a:gd name="connsiteY439" fmla="*/ 2849670 h 3006470"/>
                  <a:gd name="connsiteX440" fmla="*/ 381774 w 6006665"/>
                  <a:gd name="connsiteY440" fmla="*/ 2833763 h 3006470"/>
                  <a:gd name="connsiteX441" fmla="*/ 349960 w 6006665"/>
                  <a:gd name="connsiteY441" fmla="*/ 2801948 h 3006470"/>
                  <a:gd name="connsiteX442" fmla="*/ 377229 w 6006665"/>
                  <a:gd name="connsiteY442" fmla="*/ 2795131 h 3006470"/>
                  <a:gd name="connsiteX443" fmla="*/ 404499 w 6006665"/>
                  <a:gd name="connsiteY443" fmla="*/ 2747409 h 3006470"/>
                  <a:gd name="connsiteX444" fmla="*/ 388591 w 6006665"/>
                  <a:gd name="connsiteY444" fmla="*/ 2731502 h 3006470"/>
                  <a:gd name="connsiteX445" fmla="*/ 440858 w 6006665"/>
                  <a:gd name="connsiteY445" fmla="*/ 2704232 h 3006470"/>
                  <a:gd name="connsiteX446" fmla="*/ 440858 w 6006665"/>
                  <a:gd name="connsiteY446" fmla="*/ 2701176 h 3006470"/>
                  <a:gd name="connsiteX447" fmla="*/ 416406 w 6006665"/>
                  <a:gd name="connsiteY447" fmla="*/ 2704232 h 3006470"/>
                  <a:gd name="connsiteX448" fmla="*/ 416406 w 6006665"/>
                  <a:gd name="connsiteY448" fmla="*/ 2702744 h 3006470"/>
                  <a:gd name="connsiteX449" fmla="*/ 404499 w 6006665"/>
                  <a:gd name="connsiteY449" fmla="*/ 2704232 h 3006470"/>
                  <a:gd name="connsiteX450" fmla="*/ 404499 w 6006665"/>
                  <a:gd name="connsiteY450" fmla="*/ 2683780 h 3006470"/>
                  <a:gd name="connsiteX451" fmla="*/ 424951 w 6006665"/>
                  <a:gd name="connsiteY451" fmla="*/ 2667873 h 3006470"/>
                  <a:gd name="connsiteX452" fmla="*/ 463583 w 6006665"/>
                  <a:gd name="connsiteY452" fmla="*/ 2661056 h 3006470"/>
                  <a:gd name="connsiteX453" fmla="*/ 468128 w 6006665"/>
                  <a:gd name="connsiteY453" fmla="*/ 2645148 h 3006470"/>
                  <a:gd name="connsiteX454" fmla="*/ 456765 w 6006665"/>
                  <a:gd name="connsiteY454" fmla="*/ 2613334 h 3006470"/>
                  <a:gd name="connsiteX455" fmla="*/ 474945 w 6006665"/>
                  <a:gd name="connsiteY455" fmla="*/ 2586064 h 3006470"/>
                  <a:gd name="connsiteX456" fmla="*/ 474945 w 6006665"/>
                  <a:gd name="connsiteY456" fmla="*/ 2565612 h 3006470"/>
                  <a:gd name="connsiteX457" fmla="*/ 420406 w 6006665"/>
                  <a:gd name="connsiteY457" fmla="*/ 2547432 h 3006470"/>
                  <a:gd name="connsiteX458" fmla="*/ 409588 w 6006665"/>
                  <a:gd name="connsiteY458" fmla="*/ 2547432 h 3006470"/>
                  <a:gd name="connsiteX459" fmla="*/ 397681 w 6006665"/>
                  <a:gd name="connsiteY459" fmla="*/ 2547432 h 3006470"/>
                  <a:gd name="connsiteX460" fmla="*/ 379485 w 6006665"/>
                  <a:gd name="connsiteY460" fmla="*/ 2525193 h 3006470"/>
                  <a:gd name="connsiteX461" fmla="*/ 357322 w 6006665"/>
                  <a:gd name="connsiteY461" fmla="*/ 2531525 h 3006470"/>
                  <a:gd name="connsiteX462" fmla="*/ 352842 w 6006665"/>
                  <a:gd name="connsiteY462" fmla="*/ 2529403 h 3006470"/>
                  <a:gd name="connsiteX463" fmla="*/ 345415 w 6006665"/>
                  <a:gd name="connsiteY463" fmla="*/ 2531525 h 3006470"/>
                  <a:gd name="connsiteX464" fmla="*/ 302238 w 6006665"/>
                  <a:gd name="connsiteY464" fmla="*/ 2511073 h 3006470"/>
                  <a:gd name="connsiteX465" fmla="*/ 302238 w 6006665"/>
                  <a:gd name="connsiteY465" fmla="*/ 2499711 h 3006470"/>
                  <a:gd name="connsiteX466" fmla="*/ 286331 w 6006665"/>
                  <a:gd name="connsiteY466" fmla="*/ 2472441 h 3006470"/>
                  <a:gd name="connsiteX467" fmla="*/ 270968 w 6006665"/>
                  <a:gd name="connsiteY467" fmla="*/ 2472441 h 3006470"/>
                  <a:gd name="connsiteX468" fmla="*/ 259061 w 6006665"/>
                  <a:gd name="connsiteY468" fmla="*/ 2472441 h 3006470"/>
                  <a:gd name="connsiteX469" fmla="*/ 254516 w 6006665"/>
                  <a:gd name="connsiteY469" fmla="*/ 2456534 h 3006470"/>
                  <a:gd name="connsiteX470" fmla="*/ 263606 w 6006665"/>
                  <a:gd name="connsiteY470" fmla="*/ 2440627 h 3006470"/>
                  <a:gd name="connsiteX471" fmla="*/ 243991 w 6006665"/>
                  <a:gd name="connsiteY471" fmla="*/ 2410114 h 3006470"/>
                  <a:gd name="connsiteX472" fmla="*/ 216429 w 6006665"/>
                  <a:gd name="connsiteY472" fmla="*/ 2413357 h 3006470"/>
                  <a:gd name="connsiteX473" fmla="*/ 212956 w 6006665"/>
                  <a:gd name="connsiteY473" fmla="*/ 2412365 h 3006470"/>
                  <a:gd name="connsiteX474" fmla="*/ 204522 w 6006665"/>
                  <a:gd name="connsiteY474" fmla="*/ 2413357 h 3006470"/>
                  <a:gd name="connsiteX475" fmla="*/ 199623 w 6006665"/>
                  <a:gd name="connsiteY475" fmla="*/ 2411957 h 3006470"/>
                  <a:gd name="connsiteX476" fmla="*/ 195977 w 6006665"/>
                  <a:gd name="connsiteY476" fmla="*/ 2424719 h 3006470"/>
                  <a:gd name="connsiteX477" fmla="*/ 184968 w 6006665"/>
                  <a:gd name="connsiteY477" fmla="*/ 2421574 h 3006470"/>
                  <a:gd name="connsiteX478" fmla="*/ 184070 w 6006665"/>
                  <a:gd name="connsiteY478" fmla="*/ 2424719 h 3006470"/>
                  <a:gd name="connsiteX479" fmla="*/ 168163 w 6006665"/>
                  <a:gd name="connsiteY479" fmla="*/ 2420174 h 3006470"/>
                  <a:gd name="connsiteX480" fmla="*/ 156800 w 6006665"/>
                  <a:gd name="connsiteY480" fmla="*/ 2381542 h 3006470"/>
                  <a:gd name="connsiteX481" fmla="*/ 152255 w 6006665"/>
                  <a:gd name="connsiteY481" fmla="*/ 2365635 h 3006470"/>
                  <a:gd name="connsiteX482" fmla="*/ 156800 w 6006665"/>
                  <a:gd name="connsiteY482" fmla="*/ 2361090 h 3006470"/>
                  <a:gd name="connsiteX483" fmla="*/ 168707 w 6006665"/>
                  <a:gd name="connsiteY483" fmla="*/ 2361090 h 3006470"/>
                  <a:gd name="connsiteX484" fmla="*/ 188615 w 6006665"/>
                  <a:gd name="connsiteY484" fmla="*/ 2361090 h 3006470"/>
                  <a:gd name="connsiteX485" fmla="*/ 199977 w 6006665"/>
                  <a:gd name="connsiteY485" fmla="*/ 2349728 h 3006470"/>
                  <a:gd name="connsiteX486" fmla="*/ 188615 w 6006665"/>
                  <a:gd name="connsiteY486" fmla="*/ 2327003 h 3006470"/>
                  <a:gd name="connsiteX487" fmla="*/ 168163 w 6006665"/>
                  <a:gd name="connsiteY487" fmla="*/ 2317914 h 3006470"/>
                  <a:gd name="connsiteX488" fmla="*/ 168163 w 6006665"/>
                  <a:gd name="connsiteY488" fmla="*/ 2311096 h 3006470"/>
                  <a:gd name="connsiteX489" fmla="*/ 152255 w 6006665"/>
                  <a:gd name="connsiteY489" fmla="*/ 2295189 h 3006470"/>
                  <a:gd name="connsiteX490" fmla="*/ 129531 w 6006665"/>
                  <a:gd name="connsiteY490" fmla="*/ 2258829 h 3006470"/>
                  <a:gd name="connsiteX491" fmla="*/ 140893 w 6006665"/>
                  <a:gd name="connsiteY491" fmla="*/ 2236105 h 3006470"/>
                  <a:gd name="connsiteX492" fmla="*/ 136348 w 6006665"/>
                  <a:gd name="connsiteY492" fmla="*/ 2208835 h 3006470"/>
                  <a:gd name="connsiteX493" fmla="*/ 103789 w 6006665"/>
                  <a:gd name="connsiteY493" fmla="*/ 2195428 h 3006470"/>
                  <a:gd name="connsiteX494" fmla="*/ 93716 w 6006665"/>
                  <a:gd name="connsiteY494" fmla="*/ 2199745 h 3006470"/>
                  <a:gd name="connsiteX495" fmla="*/ 91868 w 6006665"/>
                  <a:gd name="connsiteY495" fmla="*/ 2195434 h 3006470"/>
                  <a:gd name="connsiteX496" fmla="*/ 81809 w 6006665"/>
                  <a:gd name="connsiteY496" fmla="*/ 2199745 h 3006470"/>
                  <a:gd name="connsiteX497" fmla="*/ 74992 w 6006665"/>
                  <a:gd name="connsiteY497" fmla="*/ 2183838 h 3006470"/>
                  <a:gd name="connsiteX498" fmla="*/ 34087 w 6006665"/>
                  <a:gd name="connsiteY498" fmla="*/ 2172476 h 3006470"/>
                  <a:gd name="connsiteX499" fmla="*/ 22725 w 6006665"/>
                  <a:gd name="connsiteY499" fmla="*/ 2129299 h 3006470"/>
                  <a:gd name="connsiteX500" fmla="*/ 22725 w 6006665"/>
                  <a:gd name="connsiteY500" fmla="*/ 2097484 h 3006470"/>
                  <a:gd name="connsiteX501" fmla="*/ 0 w 6006665"/>
                  <a:gd name="connsiteY501" fmla="*/ 2081577 h 3006470"/>
                  <a:gd name="connsiteX502" fmla="*/ 15907 w 6006665"/>
                  <a:gd name="connsiteY502" fmla="*/ 2058853 h 3006470"/>
                  <a:gd name="connsiteX503" fmla="*/ 6818 w 6006665"/>
                  <a:gd name="connsiteY503" fmla="*/ 1995224 h 3006470"/>
                  <a:gd name="connsiteX504" fmla="*/ 34087 w 6006665"/>
                  <a:gd name="connsiteY504" fmla="*/ 1952047 h 3006470"/>
                  <a:gd name="connsiteX505" fmla="*/ 27270 w 6006665"/>
                  <a:gd name="connsiteY505" fmla="*/ 1940685 h 3006470"/>
                  <a:gd name="connsiteX506" fmla="*/ 88743 w 6006665"/>
                  <a:gd name="connsiteY506" fmla="*/ 1895954 h 3006470"/>
                  <a:gd name="connsiteX507" fmla="*/ 27270 w 6006665"/>
                  <a:gd name="connsiteY507" fmla="*/ 1865693 h 3006470"/>
                  <a:gd name="connsiteX508" fmla="*/ 79805 w 6006665"/>
                  <a:gd name="connsiteY508" fmla="*/ 1774684 h 3006470"/>
                  <a:gd name="connsiteX509" fmla="*/ 128972 w 6006665"/>
                  <a:gd name="connsiteY509" fmla="*/ 1737302 h 3006470"/>
                  <a:gd name="connsiteX510" fmla="*/ 162900 w 6006665"/>
                  <a:gd name="connsiteY510" fmla="*/ 1645034 h 3006470"/>
                  <a:gd name="connsiteX511" fmla="*/ 102261 w 6006665"/>
                  <a:gd name="connsiteY511" fmla="*/ 1629357 h 3006470"/>
                  <a:gd name="connsiteX512" fmla="*/ 118168 w 6006665"/>
                  <a:gd name="connsiteY512" fmla="*/ 1574818 h 3006470"/>
                  <a:gd name="connsiteX513" fmla="*/ 86354 w 6006665"/>
                  <a:gd name="connsiteY513" fmla="*/ 1511189 h 3006470"/>
                  <a:gd name="connsiteX514" fmla="*/ 109078 w 6006665"/>
                  <a:gd name="connsiteY514" fmla="*/ 1436197 h 3006470"/>
                  <a:gd name="connsiteX515" fmla="*/ 70447 w 6006665"/>
                  <a:gd name="connsiteY515" fmla="*/ 1333936 h 3006470"/>
                  <a:gd name="connsiteX516" fmla="*/ 102261 w 6006665"/>
                  <a:gd name="connsiteY516" fmla="*/ 1263490 h 3006470"/>
                  <a:gd name="connsiteX517" fmla="*/ 43177 w 6006665"/>
                  <a:gd name="connsiteY517" fmla="*/ 1197589 h 3006470"/>
                  <a:gd name="connsiteX518" fmla="*/ 49994 w 6006665"/>
                  <a:gd name="connsiteY518" fmla="*/ 1122597 h 3006470"/>
                  <a:gd name="connsiteX519" fmla="*/ 81809 w 6006665"/>
                  <a:gd name="connsiteY519" fmla="*/ 1118052 h 3006470"/>
                  <a:gd name="connsiteX520" fmla="*/ 145438 w 6006665"/>
                  <a:gd name="connsiteY520" fmla="*/ 1074876 h 3006470"/>
                  <a:gd name="connsiteX521" fmla="*/ 184070 w 6006665"/>
                  <a:gd name="connsiteY521" fmla="*/ 1036244 h 3006470"/>
                  <a:gd name="connsiteX522" fmla="*/ 189699 w 6006665"/>
                  <a:gd name="connsiteY522" fmla="*/ 1042522 h 3006470"/>
                  <a:gd name="connsiteX523" fmla="*/ 195977 w 6006665"/>
                  <a:gd name="connsiteY523" fmla="*/ 1036244 h 3006470"/>
                  <a:gd name="connsiteX524" fmla="*/ 255061 w 6006665"/>
                  <a:gd name="connsiteY524" fmla="*/ 1102145 h 3006470"/>
                  <a:gd name="connsiteX525" fmla="*/ 350504 w 6006665"/>
                  <a:gd name="connsiteY525" fmla="*/ 1122597 h 3006470"/>
                  <a:gd name="connsiteX526" fmla="*/ 454806 w 6006665"/>
                  <a:gd name="connsiteY526" fmla="*/ 1205729 h 3006470"/>
                  <a:gd name="connsiteX527" fmla="*/ 486621 w 6006665"/>
                  <a:gd name="connsiteY527" fmla="*/ 1283942 h 3006470"/>
                  <a:gd name="connsiteX528" fmla="*/ 523211 w 6006665"/>
                  <a:gd name="connsiteY528" fmla="*/ 1343026 h 3006470"/>
                  <a:gd name="connsiteX529" fmla="*/ 486852 w 6006665"/>
                  <a:gd name="connsiteY529" fmla="*/ 1397565 h 3006470"/>
                  <a:gd name="connsiteX530" fmla="*/ 420951 w 6006665"/>
                  <a:gd name="connsiteY530" fmla="*/ 1418018 h 3006470"/>
                  <a:gd name="connsiteX531" fmla="*/ 415909 w 6006665"/>
                  <a:gd name="connsiteY531" fmla="*/ 1415887 h 3006470"/>
                  <a:gd name="connsiteX532" fmla="*/ 409044 w 6006665"/>
                  <a:gd name="connsiteY532" fmla="*/ 1418018 h 3006470"/>
                  <a:gd name="connsiteX533" fmla="*/ 252950 w 6006665"/>
                  <a:gd name="connsiteY533" fmla="*/ 1352062 h 3006470"/>
                  <a:gd name="connsiteX534" fmla="*/ 268926 w 6006665"/>
                  <a:gd name="connsiteY534" fmla="*/ 1346738 h 3006470"/>
                  <a:gd name="connsiteX535" fmla="*/ 291420 w 6006665"/>
                  <a:gd name="connsiteY535" fmla="*/ 1429380 h 3006470"/>
                  <a:gd name="connsiteX536" fmla="*/ 291420 w 6006665"/>
                  <a:gd name="connsiteY536" fmla="*/ 1468012 h 3006470"/>
                  <a:gd name="connsiteX537" fmla="*/ 298238 w 6006665"/>
                  <a:gd name="connsiteY537" fmla="*/ 1554366 h 3006470"/>
                  <a:gd name="connsiteX538" fmla="*/ 345959 w 6006665"/>
                  <a:gd name="connsiteY538" fmla="*/ 1586180 h 3006470"/>
                  <a:gd name="connsiteX539" fmla="*/ 362087 w 6006665"/>
                  <a:gd name="connsiteY539" fmla="*/ 1595588 h 3006470"/>
                  <a:gd name="connsiteX540" fmla="*/ 365867 w 6006665"/>
                  <a:gd name="connsiteY540" fmla="*/ 1563455 h 3006470"/>
                  <a:gd name="connsiteX541" fmla="*/ 345415 w 6006665"/>
                  <a:gd name="connsiteY541" fmla="*/ 1527096 h 3006470"/>
                  <a:gd name="connsiteX542" fmla="*/ 365867 w 6006665"/>
                  <a:gd name="connsiteY542" fmla="*/ 1495281 h 3006470"/>
                  <a:gd name="connsiteX543" fmla="*/ 374560 w 6006665"/>
                  <a:gd name="connsiteY543" fmla="*/ 1500280 h 3006470"/>
                  <a:gd name="connsiteX544" fmla="*/ 377774 w 6006665"/>
                  <a:gd name="connsiteY544" fmla="*/ 1495281 h 3006470"/>
                  <a:gd name="connsiteX545" fmla="*/ 461933 w 6006665"/>
                  <a:gd name="connsiteY545" fmla="*/ 1543673 h 3006470"/>
                  <a:gd name="connsiteX546" fmla="*/ 484035 w 6006665"/>
                  <a:gd name="connsiteY546" fmla="*/ 1527096 h 3006470"/>
                  <a:gd name="connsiteX547" fmla="*/ 463583 w 6006665"/>
                  <a:gd name="connsiteY547" fmla="*/ 1461194 h 3006470"/>
                  <a:gd name="connsiteX548" fmla="*/ 549936 w 6006665"/>
                  <a:gd name="connsiteY548" fmla="*/ 1374841 h 3006470"/>
                  <a:gd name="connsiteX549" fmla="*/ 559742 w 6006665"/>
                  <a:gd name="connsiteY549" fmla="*/ 1376942 h 3006470"/>
                  <a:gd name="connsiteX550" fmla="*/ 561843 w 6006665"/>
                  <a:gd name="connsiteY550" fmla="*/ 1374841 h 3006470"/>
                  <a:gd name="connsiteX551" fmla="*/ 593658 w 6006665"/>
                  <a:gd name="connsiteY551" fmla="*/ 1381658 h 3006470"/>
                  <a:gd name="connsiteX552" fmla="*/ 620945 w 6006665"/>
                  <a:gd name="connsiteY552" fmla="*/ 1405535 h 3006470"/>
                  <a:gd name="connsiteX553" fmla="*/ 640835 w 6006665"/>
                  <a:gd name="connsiteY553" fmla="*/ 1349844 h 3006470"/>
                  <a:gd name="connsiteX554" fmla="*/ 609020 w 6006665"/>
                  <a:gd name="connsiteY554" fmla="*/ 1295305 h 3006470"/>
                  <a:gd name="connsiteX555" fmla="*/ 624928 w 6006665"/>
                  <a:gd name="connsiteY555" fmla="*/ 1236221 h 3006470"/>
                  <a:gd name="connsiteX556" fmla="*/ 597658 w 6006665"/>
                  <a:gd name="connsiteY556" fmla="*/ 1177136 h 3006470"/>
                  <a:gd name="connsiteX557" fmla="*/ 611562 w 6006665"/>
                  <a:gd name="connsiteY557" fmla="*/ 1181462 h 3006470"/>
                  <a:gd name="connsiteX558" fmla="*/ 609565 w 6006665"/>
                  <a:gd name="connsiteY558" fmla="*/ 1177136 h 3006470"/>
                  <a:gd name="connsiteX559" fmla="*/ 711826 w 6006665"/>
                  <a:gd name="connsiteY559" fmla="*/ 1208951 h 3006470"/>
                  <a:gd name="connsiteX560" fmla="*/ 732278 w 6006665"/>
                  <a:gd name="connsiteY560" fmla="*/ 1263490 h 3006470"/>
                  <a:gd name="connsiteX561" fmla="*/ 684556 w 6006665"/>
                  <a:gd name="connsiteY561" fmla="*/ 1274852 h 3006470"/>
                  <a:gd name="connsiteX562" fmla="*/ 684556 w 6006665"/>
                  <a:gd name="connsiteY562" fmla="*/ 1327119 h 3006470"/>
                  <a:gd name="connsiteX563" fmla="*/ 713309 w 6006665"/>
                  <a:gd name="connsiteY563" fmla="*/ 1355872 h 3006470"/>
                  <a:gd name="connsiteX564" fmla="*/ 763548 w 6006665"/>
                  <a:gd name="connsiteY564" fmla="*/ 1338481 h 3006470"/>
                  <a:gd name="connsiteX565" fmla="*/ 770365 w 6006665"/>
                  <a:gd name="connsiteY565" fmla="*/ 1279397 h 3006470"/>
                  <a:gd name="connsiteX566" fmla="*/ 845357 w 6006665"/>
                  <a:gd name="connsiteY566" fmla="*/ 1188761 h 3006470"/>
                  <a:gd name="connsiteX567" fmla="*/ 917728 w 6006665"/>
                  <a:gd name="connsiteY567" fmla="*/ 1145322 h 3006470"/>
                  <a:gd name="connsiteX568" fmla="*/ 918194 w 6006665"/>
                  <a:gd name="connsiteY568" fmla="*/ 1198147 h 3006470"/>
                  <a:gd name="connsiteX569" fmla="*/ 975937 w 6006665"/>
                  <a:gd name="connsiteY569" fmla="*/ 1115283 h 3006470"/>
                  <a:gd name="connsiteX570" fmla="*/ 1074397 w 6006665"/>
                  <a:gd name="connsiteY570" fmla="*/ 1141283 h 3006470"/>
                  <a:gd name="connsiteX571" fmla="*/ 979977 w 6006665"/>
                  <a:gd name="connsiteY571" fmla="*/ 1213496 h 3006470"/>
                  <a:gd name="connsiteX572" fmla="*/ 1012666 w 6006665"/>
                  <a:gd name="connsiteY572" fmla="*/ 1218657 h 3006470"/>
                  <a:gd name="connsiteX573" fmla="*/ 1038516 w 6006665"/>
                  <a:gd name="connsiteY573" fmla="*/ 1188499 h 3006470"/>
                  <a:gd name="connsiteX574" fmla="*/ 1050423 w 6006665"/>
                  <a:gd name="connsiteY574" fmla="*/ 1188499 h 3006470"/>
                  <a:gd name="connsiteX575" fmla="*/ 1108962 w 6006665"/>
                  <a:gd name="connsiteY575" fmla="*/ 1188499 h 3006470"/>
                  <a:gd name="connsiteX576" fmla="*/ 1161229 w 6006665"/>
                  <a:gd name="connsiteY576" fmla="*/ 1145322 h 3006470"/>
                  <a:gd name="connsiteX577" fmla="*/ 1165711 w 6006665"/>
                  <a:gd name="connsiteY577" fmla="*/ 1151456 h 3006470"/>
                  <a:gd name="connsiteX578" fmla="*/ 1160939 w 6006665"/>
                  <a:gd name="connsiteY578" fmla="*/ 1169715 h 3006470"/>
                  <a:gd name="connsiteX579" fmla="*/ 1210035 w 6006665"/>
                  <a:gd name="connsiteY579" fmla="*/ 1195815 h 3006470"/>
                  <a:gd name="connsiteX580" fmla="*/ 1247583 w 6006665"/>
                  <a:gd name="connsiteY580" fmla="*/ 1138505 h 3006470"/>
                  <a:gd name="connsiteX581" fmla="*/ 1211223 w 6006665"/>
                  <a:gd name="connsiteY581" fmla="*/ 1079421 h 3006470"/>
                  <a:gd name="connsiteX582" fmla="*/ 1227130 w 6006665"/>
                  <a:gd name="connsiteY582" fmla="*/ 1043061 h 3006470"/>
                  <a:gd name="connsiteX583" fmla="*/ 1237665 w 6006665"/>
                  <a:gd name="connsiteY583" fmla="*/ 1046199 h 3006470"/>
                  <a:gd name="connsiteX584" fmla="*/ 1251910 w 6006665"/>
                  <a:gd name="connsiteY584" fmla="*/ 1017311 h 3006470"/>
                  <a:gd name="connsiteX585" fmla="*/ 1345843 w 6006665"/>
                  <a:gd name="connsiteY585" fmla="*/ 1074876 h 3006470"/>
                  <a:gd name="connsiteX586" fmla="*/ 1400382 w 6006665"/>
                  <a:gd name="connsiteY586" fmla="*/ 1106690 h 3006470"/>
                  <a:gd name="connsiteX587" fmla="*/ 1519756 w 6006665"/>
                  <a:gd name="connsiteY587" fmla="*/ 1213274 h 3006470"/>
                  <a:gd name="connsiteX588" fmla="*/ 1543003 w 6006665"/>
                  <a:gd name="connsiteY588" fmla="*/ 1172592 h 3006470"/>
                  <a:gd name="connsiteX589" fmla="*/ 1506643 w 6006665"/>
                  <a:gd name="connsiteY589" fmla="*/ 1118052 h 3006470"/>
                  <a:gd name="connsiteX590" fmla="*/ 1506643 w 6006665"/>
                  <a:gd name="connsiteY590" fmla="*/ 1095328 h 3006470"/>
                  <a:gd name="connsiteX591" fmla="*/ 1463467 w 6006665"/>
                  <a:gd name="connsiteY591" fmla="*/ 1086238 h 3006470"/>
                  <a:gd name="connsiteX592" fmla="*/ 1472556 w 6006665"/>
                  <a:gd name="connsiteY592" fmla="*/ 1036244 h 3006470"/>
                  <a:gd name="connsiteX593" fmla="*/ 1452104 w 6006665"/>
                  <a:gd name="connsiteY593" fmla="*/ 949890 h 3006470"/>
                  <a:gd name="connsiteX594" fmla="*/ 1439230 w 6006665"/>
                  <a:gd name="connsiteY594" fmla="*/ 900656 h 3006470"/>
                  <a:gd name="connsiteX595" fmla="*/ 1496803 w 6006665"/>
                  <a:gd name="connsiteY595" fmla="*/ 806980 h 3006470"/>
                  <a:gd name="connsiteX596" fmla="*/ 1543003 w 6006665"/>
                  <a:gd name="connsiteY596" fmla="*/ 697647 h 3006470"/>
                  <a:gd name="connsiteX597" fmla="*/ 1570272 w 6006665"/>
                  <a:gd name="connsiteY597" fmla="*/ 677194 h 3006470"/>
                  <a:gd name="connsiteX598" fmla="*/ 1578688 w 6006665"/>
                  <a:gd name="connsiteY598" fmla="*/ 679813 h 3006470"/>
                  <a:gd name="connsiteX599" fmla="*/ 1620802 w 6006665"/>
                  <a:gd name="connsiteY599" fmla="*/ 660028 h 3006470"/>
                  <a:gd name="connsiteX600" fmla="*/ 1684440 w 6006665"/>
                  <a:gd name="connsiteY600" fmla="*/ 709009 h 3006470"/>
                  <a:gd name="connsiteX601" fmla="*/ 1688985 w 6006665"/>
                  <a:gd name="connsiteY601" fmla="*/ 779455 h 3006470"/>
                  <a:gd name="connsiteX602" fmla="*/ 1652625 w 6006665"/>
                  <a:gd name="connsiteY602" fmla="*/ 870354 h 3006470"/>
                  <a:gd name="connsiteX603" fmla="*/ 1679895 w 6006665"/>
                  <a:gd name="connsiteY603" fmla="*/ 908986 h 3006470"/>
                  <a:gd name="connsiteX604" fmla="*/ 1688985 w 6006665"/>
                  <a:gd name="connsiteY604" fmla="*/ 983977 h 3006470"/>
                  <a:gd name="connsiteX605" fmla="*/ 1679895 w 6006665"/>
                  <a:gd name="connsiteY605" fmla="*/ 1129415 h 3006470"/>
                  <a:gd name="connsiteX606" fmla="*/ 1723072 w 6006665"/>
                  <a:gd name="connsiteY606" fmla="*/ 1193044 h 3006470"/>
                  <a:gd name="connsiteX607" fmla="*/ 1704892 w 6006665"/>
                  <a:gd name="connsiteY607" fmla="*/ 1256673 h 3006470"/>
                  <a:gd name="connsiteX608" fmla="*/ 1636718 w 6006665"/>
                  <a:gd name="connsiteY608" fmla="*/ 1393021 h 3006470"/>
                  <a:gd name="connsiteX609" fmla="*/ 1662494 w 6006665"/>
                  <a:gd name="connsiteY609" fmla="*/ 1399465 h 3006470"/>
                  <a:gd name="connsiteX610" fmla="*/ 1677078 w 6006665"/>
                  <a:gd name="connsiteY610" fmla="*/ 1370296 h 3006470"/>
                  <a:gd name="connsiteX611" fmla="*/ 1720255 w 6006665"/>
                  <a:gd name="connsiteY611" fmla="*/ 1349844 h 3006470"/>
                  <a:gd name="connsiteX612" fmla="*/ 1731617 w 6006665"/>
                  <a:gd name="connsiteY612" fmla="*/ 1299850 h 3006470"/>
                  <a:gd name="connsiteX613" fmla="*/ 1758887 w 6006665"/>
                  <a:gd name="connsiteY613" fmla="*/ 1256673 h 3006470"/>
                  <a:gd name="connsiteX614" fmla="*/ 1760555 w 6006665"/>
                  <a:gd name="connsiteY614" fmla="*/ 1191490 h 3006470"/>
                  <a:gd name="connsiteX615" fmla="*/ 1758886 w 6006665"/>
                  <a:gd name="connsiteY615" fmla="*/ 1085173 h 3006470"/>
                  <a:gd name="connsiteX616" fmla="*/ 1923055 w 6006665"/>
                  <a:gd name="connsiteY616" fmla="*/ 1122597 h 3006470"/>
                  <a:gd name="connsiteX617" fmla="*/ 1887300 w 6006665"/>
                  <a:gd name="connsiteY617" fmla="*/ 1070329 h 3006470"/>
                  <a:gd name="connsiteX618" fmla="*/ 1785604 w 6006665"/>
                  <a:gd name="connsiteY618" fmla="*/ 1036860 h 3006470"/>
                  <a:gd name="connsiteX619" fmla="*/ 1736162 w 6006665"/>
                  <a:gd name="connsiteY619" fmla="*/ 961252 h 3006470"/>
                  <a:gd name="connsiteX620" fmla="*/ 1688440 w 6006665"/>
                  <a:gd name="connsiteY620" fmla="*/ 865809 h 3006470"/>
                  <a:gd name="connsiteX621" fmla="*/ 1752069 w 6006665"/>
                  <a:gd name="connsiteY621" fmla="*/ 788545 h 3006470"/>
                  <a:gd name="connsiteX622" fmla="*/ 1747524 w 6006665"/>
                  <a:gd name="connsiteY622" fmla="*/ 704464 h 3006470"/>
                  <a:gd name="connsiteX623" fmla="*/ 1763431 w 6006665"/>
                  <a:gd name="connsiteY623" fmla="*/ 697647 h 3006470"/>
                  <a:gd name="connsiteX624" fmla="*/ 1764877 w 6006665"/>
                  <a:gd name="connsiteY624" fmla="*/ 702130 h 3006470"/>
                  <a:gd name="connsiteX625" fmla="*/ 1775339 w 6006665"/>
                  <a:gd name="connsiteY625" fmla="*/ 697647 h 3006470"/>
                  <a:gd name="connsiteX626" fmla="*/ 1798063 w 6006665"/>
                  <a:gd name="connsiteY626" fmla="*/ 768093 h 3006470"/>
                  <a:gd name="connsiteX627" fmla="*/ 1791454 w 6006665"/>
                  <a:gd name="connsiteY627" fmla="*/ 815304 h 3006470"/>
                  <a:gd name="connsiteX628" fmla="*/ 1854330 w 6006665"/>
                  <a:gd name="connsiteY628" fmla="*/ 772638 h 3006470"/>
                  <a:gd name="connsiteX629" fmla="*/ 1931594 w 6006665"/>
                  <a:gd name="connsiteY629" fmla="*/ 763548 h 3006470"/>
                  <a:gd name="connsiteX630" fmla="*/ 1932772 w 6006665"/>
                  <a:gd name="connsiteY630" fmla="*/ 764810 h 3006470"/>
                  <a:gd name="connsiteX631" fmla="*/ 1949600 w 6006665"/>
                  <a:gd name="connsiteY631" fmla="*/ 800138 h 3006470"/>
                  <a:gd name="connsiteX632" fmla="*/ 2061788 w 6006665"/>
                  <a:gd name="connsiteY632" fmla="*/ 891155 h 3006470"/>
                  <a:gd name="connsiteX633" fmla="*/ 1987802 w 6006665"/>
                  <a:gd name="connsiteY633" fmla="*/ 736278 h 3006470"/>
                  <a:gd name="connsiteX634" fmla="*/ 1963408 w 6006665"/>
                  <a:gd name="connsiteY634" fmla="*/ 595386 h 3006470"/>
                  <a:gd name="connsiteX635" fmla="*/ 2027037 w 6006665"/>
                  <a:gd name="connsiteY635" fmla="*/ 574934 h 3006470"/>
                  <a:gd name="connsiteX636" fmla="*/ 2037269 w 6006665"/>
                  <a:gd name="connsiteY636" fmla="*/ 575472 h 3006470"/>
                  <a:gd name="connsiteX637" fmla="*/ 2038944 w 6006665"/>
                  <a:gd name="connsiteY637" fmla="*/ 574934 h 3006470"/>
                  <a:gd name="connsiteX638" fmla="*/ 2115414 w 6006665"/>
                  <a:gd name="connsiteY638" fmla="*/ 578958 h 3006470"/>
                  <a:gd name="connsiteX639" fmla="*/ 2167179 w 6006665"/>
                  <a:gd name="connsiteY639" fmla="*/ 554733 h 3006470"/>
                  <a:gd name="connsiteX640" fmla="*/ 2146473 w 6006665"/>
                  <a:gd name="connsiteY640" fmla="*/ 488832 h 3006470"/>
                  <a:gd name="connsiteX641" fmla="*/ 2169957 w 6006665"/>
                  <a:gd name="connsiteY641" fmla="*/ 449431 h 3006470"/>
                  <a:gd name="connsiteX642" fmla="*/ 2264632 w 6006665"/>
                  <a:gd name="connsiteY642" fmla="*/ 393389 h 3006470"/>
                  <a:gd name="connsiteX643" fmla="*/ 2317913 w 6006665"/>
                  <a:gd name="connsiteY643" fmla="*/ 322690 h 3006470"/>
                  <a:gd name="connsiteX644" fmla="*/ 2385841 w 6006665"/>
                  <a:gd name="connsiteY644" fmla="*/ 343134 h 3006470"/>
                  <a:gd name="connsiteX645" fmla="*/ 2429263 w 6006665"/>
                  <a:gd name="connsiteY645" fmla="*/ 263606 h 3006470"/>
                  <a:gd name="connsiteX646" fmla="*/ 2526979 w 6006665"/>
                  <a:gd name="connsiteY646" fmla="*/ 252244 h 3006470"/>
                  <a:gd name="connsiteX647" fmla="*/ 2528058 w 6006665"/>
                  <a:gd name="connsiteY647" fmla="*/ 253503 h 3006470"/>
                  <a:gd name="connsiteX648" fmla="*/ 2538886 w 6006665"/>
                  <a:gd name="connsiteY648" fmla="*/ 252244 h 3006470"/>
                  <a:gd name="connsiteX649" fmla="*/ 2560820 w 6006665"/>
                  <a:gd name="connsiteY649" fmla="*/ 277833 h 3006470"/>
                  <a:gd name="connsiteX650" fmla="*/ 2640602 w 6006665"/>
                  <a:gd name="connsiteY650" fmla="*/ 202249 h 3006470"/>
                  <a:gd name="connsiteX651" fmla="*/ 2652509 w 6006665"/>
                  <a:gd name="connsiteY651" fmla="*/ 202249 h 3006470"/>
                  <a:gd name="connsiteX652" fmla="*/ 2704231 w 6006665"/>
                  <a:gd name="connsiteY652" fmla="*/ 202249 h 3006470"/>
                  <a:gd name="connsiteX653" fmla="*/ 2715593 w 6006665"/>
                  <a:gd name="connsiteY65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17506 w 6006665"/>
                  <a:gd name="connsiteY115" fmla="*/ 1536186 h 3006470"/>
                  <a:gd name="connsiteX116" fmla="*/ 5767511 w 6006665"/>
                  <a:gd name="connsiteY116" fmla="*/ 1511189 h 3006470"/>
                  <a:gd name="connsiteX117" fmla="*/ 5762967 w 6006665"/>
                  <a:gd name="connsiteY117" fmla="*/ 1477102 h 3006470"/>
                  <a:gd name="connsiteX118" fmla="*/ 5729132 w 6006665"/>
                  <a:gd name="connsiteY118" fmla="*/ 1463170 h 3006470"/>
                  <a:gd name="connsiteX119" fmla="*/ 5695337 w 6006665"/>
                  <a:gd name="connsiteY119" fmla="*/ 1472557 h 3006470"/>
                  <a:gd name="connsiteX120" fmla="*/ 5693366 w 6006665"/>
                  <a:gd name="connsiteY120" fmla="*/ 1469797 h 3006470"/>
                  <a:gd name="connsiteX121" fmla="*/ 5683431 w 6006665"/>
                  <a:gd name="connsiteY121" fmla="*/ 1472557 h 3006470"/>
                  <a:gd name="connsiteX122" fmla="*/ 5660706 w 6006665"/>
                  <a:gd name="connsiteY122" fmla="*/ 1440742 h 3006470"/>
                  <a:gd name="connsiteX123" fmla="*/ 5669644 w 6006665"/>
                  <a:gd name="connsiteY123" fmla="*/ 1415717 h 3006470"/>
                  <a:gd name="connsiteX124" fmla="*/ 5640799 w 6006665"/>
                  <a:gd name="connsiteY124" fmla="*/ 1429380 h 3006470"/>
                  <a:gd name="connsiteX125" fmla="*/ 5656705 w 6006665"/>
                  <a:gd name="connsiteY125" fmla="*/ 1472557 h 3006470"/>
                  <a:gd name="connsiteX126" fmla="*/ 5633981 w 6006665"/>
                  <a:gd name="connsiteY126" fmla="*/ 1511189 h 3006470"/>
                  <a:gd name="connsiteX127" fmla="*/ 5586259 w 6006665"/>
                  <a:gd name="connsiteY127" fmla="*/ 1547548 h 3006470"/>
                  <a:gd name="connsiteX128" fmla="*/ 5575676 w 6006665"/>
                  <a:gd name="connsiteY128" fmla="*/ 1546540 h 3006470"/>
                  <a:gd name="connsiteX129" fmla="*/ 5574353 w 6006665"/>
                  <a:gd name="connsiteY129" fmla="*/ 1547548 h 3006470"/>
                  <a:gd name="connsiteX130" fmla="*/ 5539436 w 6006665"/>
                  <a:gd name="connsiteY130" fmla="*/ 1544223 h 3006470"/>
                  <a:gd name="connsiteX131" fmla="*/ 5570352 w 6006665"/>
                  <a:gd name="connsiteY131" fmla="*/ 1586180 h 3006470"/>
                  <a:gd name="connsiteX132" fmla="*/ 5566596 w 6006665"/>
                  <a:gd name="connsiteY132" fmla="*/ 1622304 h 3006470"/>
                  <a:gd name="connsiteX133" fmla="*/ 5593077 w 6006665"/>
                  <a:gd name="connsiteY133" fmla="*/ 1649809 h 3006470"/>
                  <a:gd name="connsiteX134" fmla="*/ 5608984 w 6006665"/>
                  <a:gd name="connsiteY134" fmla="*/ 1677079 h 3006470"/>
                  <a:gd name="connsiteX135" fmla="*/ 5613529 w 6006665"/>
                  <a:gd name="connsiteY135" fmla="*/ 1708893 h 3006470"/>
                  <a:gd name="connsiteX136" fmla="*/ 5608984 w 6006665"/>
                  <a:gd name="connsiteY136" fmla="*/ 1731618 h 3006470"/>
                  <a:gd name="connsiteX137" fmla="*/ 5597799 w 6006665"/>
                  <a:gd name="connsiteY137" fmla="*/ 1728009 h 3006470"/>
                  <a:gd name="connsiteX138" fmla="*/ 5597077 w 6006665"/>
                  <a:gd name="connsiteY138" fmla="*/ 1731618 h 3006470"/>
                  <a:gd name="connsiteX139" fmla="*/ 5515976 w 6006665"/>
                  <a:gd name="connsiteY139" fmla="*/ 1693062 h 3006470"/>
                  <a:gd name="connsiteX140" fmla="*/ 5486067 w 6006665"/>
                  <a:gd name="connsiteY140" fmla="*/ 1746304 h 3006470"/>
                  <a:gd name="connsiteX141" fmla="*/ 5436277 w 6006665"/>
                  <a:gd name="connsiteY141" fmla="*/ 1767977 h 3006470"/>
                  <a:gd name="connsiteX142" fmla="*/ 5397645 w 6006665"/>
                  <a:gd name="connsiteY142" fmla="*/ 1779340 h 3006470"/>
                  <a:gd name="connsiteX143" fmla="*/ 5388024 w 6006665"/>
                  <a:gd name="connsiteY143" fmla="*/ 1835433 h 3006470"/>
                  <a:gd name="connsiteX144" fmla="*/ 5351475 w 6006665"/>
                  <a:gd name="connsiteY144" fmla="*/ 1876568 h 3006470"/>
                  <a:gd name="connsiteX145" fmla="*/ 5290839 w 6006665"/>
                  <a:gd name="connsiteY145" fmla="*/ 1881600 h 3006470"/>
                  <a:gd name="connsiteX146" fmla="*/ 5274932 w 6006665"/>
                  <a:gd name="connsiteY146" fmla="*/ 1913415 h 3006470"/>
                  <a:gd name="connsiteX147" fmla="*/ 5267238 w 6006665"/>
                  <a:gd name="connsiteY147" fmla="*/ 1904988 h 3006470"/>
                  <a:gd name="connsiteX148" fmla="*/ 5263025 w 6006665"/>
                  <a:gd name="connsiteY148" fmla="*/ 1913415 h 3006470"/>
                  <a:gd name="connsiteX149" fmla="*/ 5219538 w 6006665"/>
                  <a:gd name="connsiteY149" fmla="*/ 1865787 h 3006470"/>
                  <a:gd name="connsiteX150" fmla="*/ 5174112 w 6006665"/>
                  <a:gd name="connsiteY150" fmla="*/ 1877028 h 3006470"/>
                  <a:gd name="connsiteX151" fmla="*/ 5129494 w 6006665"/>
                  <a:gd name="connsiteY151" fmla="*/ 1920232 h 3006470"/>
                  <a:gd name="connsiteX152" fmla="*/ 5126389 w 6006665"/>
                  <a:gd name="connsiteY152" fmla="*/ 1914910 h 3006470"/>
                  <a:gd name="connsiteX153" fmla="*/ 5154177 w 6006665"/>
                  <a:gd name="connsiteY153" fmla="*/ 1920232 h 3006470"/>
                  <a:gd name="connsiteX154" fmla="*/ 5105544 w 6006665"/>
                  <a:gd name="connsiteY154" fmla="*/ 1899586 h 3006470"/>
                  <a:gd name="connsiteX155" fmla="*/ 5074955 w 6006665"/>
                  <a:gd name="connsiteY155" fmla="*/ 1924777 h 3006470"/>
                  <a:gd name="connsiteX156" fmla="*/ 5065718 w 6006665"/>
                  <a:gd name="connsiteY156" fmla="*/ 1922578 h 3006470"/>
                  <a:gd name="connsiteX157" fmla="*/ 5063048 w 6006665"/>
                  <a:gd name="connsiteY157" fmla="*/ 1924777 h 3006470"/>
                  <a:gd name="connsiteX158" fmla="*/ 5026594 w 6006665"/>
                  <a:gd name="connsiteY158" fmla="*/ 1916098 h 3006470"/>
                  <a:gd name="connsiteX159" fmla="*/ 5015871 w 6006665"/>
                  <a:gd name="connsiteY159" fmla="*/ 1961137 h 3006470"/>
                  <a:gd name="connsiteX160" fmla="*/ 5022591 w 6006665"/>
                  <a:gd name="connsiteY160" fmla="*/ 1989925 h 3006470"/>
                  <a:gd name="connsiteX161" fmla="*/ 5011557 w 6006665"/>
                  <a:gd name="connsiteY161" fmla="*/ 2020939 h 3006470"/>
                  <a:gd name="connsiteX162" fmla="*/ 4974967 w 6006665"/>
                  <a:gd name="connsiteY162" fmla="*/ 2058853 h 3006470"/>
                  <a:gd name="connsiteX163" fmla="*/ 5015871 w 6006665"/>
                  <a:gd name="connsiteY163" fmla="*/ 2074760 h 3006470"/>
                  <a:gd name="connsiteX164" fmla="*/ 4995851 w 6006665"/>
                  <a:gd name="connsiteY164" fmla="*/ 2123620 h 3006470"/>
                  <a:gd name="connsiteX165" fmla="*/ 5011326 w 6006665"/>
                  <a:gd name="connsiteY165" fmla="*/ 2172476 h 3006470"/>
                  <a:gd name="connsiteX166" fmla="*/ 4999419 w 6006665"/>
                  <a:gd name="connsiteY166" fmla="*/ 2172476 h 3006470"/>
                  <a:gd name="connsiteX167" fmla="*/ 4974967 w 6006665"/>
                  <a:gd name="connsiteY167" fmla="*/ 2172476 h 3006470"/>
                  <a:gd name="connsiteX168" fmla="*/ 4963605 w 6006665"/>
                  <a:gd name="connsiteY168" fmla="*/ 2224742 h 3006470"/>
                  <a:gd name="connsiteX169" fmla="*/ 4974967 w 6006665"/>
                  <a:gd name="connsiteY169" fmla="*/ 2252012 h 3006470"/>
                  <a:gd name="connsiteX170" fmla="*/ 4936431 w 6006665"/>
                  <a:gd name="connsiteY170" fmla="*/ 2257317 h 3006470"/>
                  <a:gd name="connsiteX171" fmla="*/ 4909065 w 6006665"/>
                  <a:gd name="connsiteY171" fmla="*/ 2286099 h 3006470"/>
                  <a:gd name="connsiteX172" fmla="*/ 4888894 w 6006665"/>
                  <a:gd name="connsiteY172" fmla="*/ 2325649 h 3006470"/>
                  <a:gd name="connsiteX173" fmla="*/ 4897703 w 6006665"/>
                  <a:gd name="connsiteY173" fmla="*/ 2354273 h 3006470"/>
                  <a:gd name="connsiteX174" fmla="*/ 4871068 w 6006665"/>
                  <a:gd name="connsiteY174" fmla="*/ 2349418 h 3006470"/>
                  <a:gd name="connsiteX175" fmla="*/ 4845437 w 6006665"/>
                  <a:gd name="connsiteY175" fmla="*/ 2370180 h 3006470"/>
                  <a:gd name="connsiteX176" fmla="*/ 4832445 w 6006665"/>
                  <a:gd name="connsiteY176" fmla="*/ 2399924 h 3006470"/>
                  <a:gd name="connsiteX177" fmla="*/ 4834074 w 6006665"/>
                  <a:gd name="connsiteY177" fmla="*/ 2429264 h 3006470"/>
                  <a:gd name="connsiteX178" fmla="*/ 4799765 w 6006665"/>
                  <a:gd name="connsiteY178" fmla="*/ 2441518 h 3006470"/>
                  <a:gd name="connsiteX179" fmla="*/ 4779535 w 6006665"/>
                  <a:gd name="connsiteY179" fmla="*/ 2488348 h 3006470"/>
                  <a:gd name="connsiteX180" fmla="*/ 4777225 w 6006665"/>
                  <a:gd name="connsiteY180" fmla="*/ 2477952 h 3006470"/>
                  <a:gd name="connsiteX181" fmla="*/ 4767628 w 6006665"/>
                  <a:gd name="connsiteY181" fmla="*/ 2488348 h 3006470"/>
                  <a:gd name="connsiteX182" fmla="*/ 4758538 w 6006665"/>
                  <a:gd name="connsiteY182" fmla="*/ 2447444 h 3006470"/>
                  <a:gd name="connsiteX183" fmla="*/ 4722519 w 6006665"/>
                  <a:gd name="connsiteY183" fmla="*/ 2405867 h 3006470"/>
                  <a:gd name="connsiteX184" fmla="*/ 4699942 w 6006665"/>
                  <a:gd name="connsiteY184" fmla="*/ 2348893 h 3006470"/>
                  <a:gd name="connsiteX185" fmla="*/ 4695779 w 6006665"/>
                  <a:gd name="connsiteY185" fmla="*/ 2287026 h 3006470"/>
                  <a:gd name="connsiteX186" fmla="*/ 4715361 w 6006665"/>
                  <a:gd name="connsiteY186" fmla="*/ 2220198 h 3006470"/>
                  <a:gd name="connsiteX187" fmla="*/ 4767709 w 6006665"/>
                  <a:gd name="connsiteY187" fmla="*/ 2171157 h 3006470"/>
                  <a:gd name="connsiteX188" fmla="*/ 4735813 w 6006665"/>
                  <a:gd name="connsiteY188" fmla="*/ 2129299 h 3006470"/>
                  <a:gd name="connsiteX189" fmla="*/ 4767628 w 6006665"/>
                  <a:gd name="connsiteY189" fmla="*/ 2086122 h 3006470"/>
                  <a:gd name="connsiteX190" fmla="*/ 4767628 w 6006665"/>
                  <a:gd name="connsiteY190" fmla="*/ 2058853 h 3006470"/>
                  <a:gd name="connsiteX191" fmla="*/ 4826712 w 6006665"/>
                  <a:gd name="connsiteY191" fmla="*/ 2042945 h 3006470"/>
                  <a:gd name="connsiteX192" fmla="*/ 4892613 w 6006665"/>
                  <a:gd name="connsiteY192" fmla="*/ 1952047 h 3006470"/>
                  <a:gd name="connsiteX193" fmla="*/ 4956243 w 6006665"/>
                  <a:gd name="connsiteY193" fmla="*/ 1877056 h 3006470"/>
                  <a:gd name="connsiteX194" fmla="*/ 5022143 w 6006665"/>
                  <a:gd name="connsiteY194" fmla="*/ 1817971 h 3006470"/>
                  <a:gd name="connsiteX195" fmla="*/ 5037446 w 6006665"/>
                  <a:gd name="connsiteY195" fmla="*/ 1743333 h 3006470"/>
                  <a:gd name="connsiteX196" fmla="*/ 5064184 w 6006665"/>
                  <a:gd name="connsiteY196" fmla="*/ 1731449 h 3006470"/>
                  <a:gd name="connsiteX197" fmla="*/ 5046694 w 6006665"/>
                  <a:gd name="connsiteY197" fmla="*/ 1710844 h 3006470"/>
                  <a:gd name="connsiteX198" fmla="*/ 5015871 w 6006665"/>
                  <a:gd name="connsiteY198" fmla="*/ 1715711 h 3006470"/>
                  <a:gd name="connsiteX199" fmla="*/ 4995419 w 6006665"/>
                  <a:gd name="connsiteY199" fmla="*/ 1779340 h 3006470"/>
                  <a:gd name="connsiteX200" fmla="*/ 4904521 w 6006665"/>
                  <a:gd name="connsiteY200" fmla="*/ 1865693 h 3006470"/>
                  <a:gd name="connsiteX201" fmla="*/ 4901708 w 6006665"/>
                  <a:gd name="connsiteY201" fmla="*/ 1857053 h 3006470"/>
                  <a:gd name="connsiteX202" fmla="*/ 4892613 w 6006665"/>
                  <a:gd name="connsiteY202" fmla="*/ 1865693 h 3006470"/>
                  <a:gd name="connsiteX203" fmla="*/ 4871068 w 6006665"/>
                  <a:gd name="connsiteY203" fmla="*/ 1850290 h 3006470"/>
                  <a:gd name="connsiteX204" fmla="*/ 4885925 w 6006665"/>
                  <a:gd name="connsiteY204" fmla="*/ 1808695 h 3006470"/>
                  <a:gd name="connsiteX205" fmla="*/ 4861835 w 6006665"/>
                  <a:gd name="connsiteY205" fmla="*/ 1771159 h 3006470"/>
                  <a:gd name="connsiteX206" fmla="*/ 4814619 w 6006665"/>
                  <a:gd name="connsiteY206" fmla="*/ 1767101 h 3006470"/>
                  <a:gd name="connsiteX207" fmla="*/ 4779535 w 6006665"/>
                  <a:gd name="connsiteY207" fmla="*/ 1795247 h 3006470"/>
                  <a:gd name="connsiteX208" fmla="*/ 4764113 w 6006665"/>
                  <a:gd name="connsiteY208" fmla="*/ 1832464 h 3006470"/>
                  <a:gd name="connsiteX209" fmla="*/ 4725490 w 6006665"/>
                  <a:gd name="connsiteY209" fmla="*/ 1850290 h 3006470"/>
                  <a:gd name="connsiteX210" fmla="*/ 4689838 w 6006665"/>
                  <a:gd name="connsiteY210" fmla="*/ 1882970 h 3006470"/>
                  <a:gd name="connsiteX211" fmla="*/ 4684091 w 6006665"/>
                  <a:gd name="connsiteY211" fmla="*/ 1920232 h 3006470"/>
                  <a:gd name="connsiteX212" fmla="*/ 4715906 w 6006665"/>
                  <a:gd name="connsiteY212" fmla="*/ 1967954 h 3006470"/>
                  <a:gd name="connsiteX213" fmla="*/ 4680924 w 6006665"/>
                  <a:gd name="connsiteY213" fmla="*/ 1983985 h 3006470"/>
                  <a:gd name="connsiteX214" fmla="*/ 4633398 w 6006665"/>
                  <a:gd name="connsiteY214" fmla="*/ 1971978 h 3006470"/>
                  <a:gd name="connsiteX215" fmla="*/ 4600707 w 6006665"/>
                  <a:gd name="connsiteY215" fmla="*/ 1989925 h 3006470"/>
                  <a:gd name="connsiteX216" fmla="*/ 4577285 w 6006665"/>
                  <a:gd name="connsiteY216" fmla="*/ 1988406 h 3006470"/>
                  <a:gd name="connsiteX217" fmla="*/ 4577373 w 6006665"/>
                  <a:gd name="connsiteY217" fmla="*/ 1987484 h 3006470"/>
                  <a:gd name="connsiteX218" fmla="*/ 4565379 w 6006665"/>
                  <a:gd name="connsiteY218" fmla="*/ 1988406 h 3006470"/>
                  <a:gd name="connsiteX219" fmla="*/ 4569923 w 6006665"/>
                  <a:gd name="connsiteY219" fmla="*/ 1940685 h 3006470"/>
                  <a:gd name="connsiteX220" fmla="*/ 4520081 w 6006665"/>
                  <a:gd name="connsiteY220" fmla="*/ 1931099 h 3006470"/>
                  <a:gd name="connsiteX221" fmla="*/ 4475025 w 6006665"/>
                  <a:gd name="connsiteY221" fmla="*/ 1961137 h 3006470"/>
                  <a:gd name="connsiteX222" fmla="*/ 4464394 w 6006665"/>
                  <a:gd name="connsiteY222" fmla="*/ 1960286 h 3006470"/>
                  <a:gd name="connsiteX223" fmla="*/ 4463118 w 6006665"/>
                  <a:gd name="connsiteY223" fmla="*/ 1961137 h 3006470"/>
                  <a:gd name="connsiteX224" fmla="*/ 4422448 w 6006665"/>
                  <a:gd name="connsiteY224" fmla="*/ 1927536 h 3006470"/>
                  <a:gd name="connsiteX225" fmla="*/ 4350624 w 6006665"/>
                  <a:gd name="connsiteY225" fmla="*/ 1917022 h 3006470"/>
                  <a:gd name="connsiteX226" fmla="*/ 4306579 w 6006665"/>
                  <a:gd name="connsiteY226" fmla="*/ 1945362 h 3006470"/>
                  <a:gd name="connsiteX227" fmla="*/ 4282811 w 6006665"/>
                  <a:gd name="connsiteY227" fmla="*/ 1972100 h 3006470"/>
                  <a:gd name="connsiteX228" fmla="*/ 4237290 w 6006665"/>
                  <a:gd name="connsiteY228" fmla="*/ 1993297 h 3006470"/>
                  <a:gd name="connsiteX229" fmla="*/ 4211507 w 6006665"/>
                  <a:gd name="connsiteY229" fmla="*/ 2046374 h 3006470"/>
                  <a:gd name="connsiteX230" fmla="*/ 4161046 w 6006665"/>
                  <a:gd name="connsiteY230" fmla="*/ 2105661 h 3006470"/>
                  <a:gd name="connsiteX231" fmla="*/ 4077810 w 6006665"/>
                  <a:gd name="connsiteY231" fmla="*/ 2144418 h 3006470"/>
                  <a:gd name="connsiteX232" fmla="*/ 4039187 w 6006665"/>
                  <a:gd name="connsiteY232" fmla="*/ 2203838 h 3006470"/>
                  <a:gd name="connsiteX233" fmla="*/ 3993086 w 6006665"/>
                  <a:gd name="connsiteY233" fmla="*/ 2224750 h 3006470"/>
                  <a:gd name="connsiteX234" fmla="*/ 3993215 w 6006665"/>
                  <a:gd name="connsiteY234" fmla="*/ 2264821 h 3006470"/>
                  <a:gd name="connsiteX235" fmla="*/ 4038712 w 6006665"/>
                  <a:gd name="connsiteY235" fmla="*/ 2267919 h 3006470"/>
                  <a:gd name="connsiteX236" fmla="*/ 4059164 w 6006665"/>
                  <a:gd name="connsiteY236" fmla="*/ 2311096 h 3006470"/>
                  <a:gd name="connsiteX237" fmla="*/ 4087782 w 6006665"/>
                  <a:gd name="connsiteY237" fmla="*/ 2319513 h 3006470"/>
                  <a:gd name="connsiteX238" fmla="*/ 4106341 w 6006665"/>
                  <a:gd name="connsiteY238" fmla="*/ 2290644 h 3006470"/>
                  <a:gd name="connsiteX239" fmla="*/ 4117411 w 6006665"/>
                  <a:gd name="connsiteY239" fmla="*/ 2291946 h 3006470"/>
                  <a:gd name="connsiteX240" fmla="*/ 4118248 w 6006665"/>
                  <a:gd name="connsiteY240" fmla="*/ 2290644 h 3006470"/>
                  <a:gd name="connsiteX241" fmla="*/ 4156880 w 6006665"/>
                  <a:gd name="connsiteY241" fmla="*/ 2295189 h 3006470"/>
                  <a:gd name="connsiteX242" fmla="*/ 4211419 w 6006665"/>
                  <a:gd name="connsiteY242" fmla="*/ 2365635 h 3006470"/>
                  <a:gd name="connsiteX243" fmla="*/ 4215964 w 6006665"/>
                  <a:gd name="connsiteY243" fmla="*/ 2413357 h 3006470"/>
                  <a:gd name="connsiteX244" fmla="*/ 4184149 w 6006665"/>
                  <a:gd name="connsiteY244" fmla="*/ 2472441 h 3006470"/>
                  <a:gd name="connsiteX245" fmla="*/ 4220019 w 6006665"/>
                  <a:gd name="connsiteY245" fmla="*/ 2567281 h 3006470"/>
                  <a:gd name="connsiteX246" fmla="*/ 4161425 w 6006665"/>
                  <a:gd name="connsiteY246" fmla="*/ 2629241 h 3006470"/>
                  <a:gd name="connsiteX247" fmla="*/ 4133552 w 6006665"/>
                  <a:gd name="connsiteY247" fmla="*/ 2708778 h 3006470"/>
                  <a:gd name="connsiteX248" fmla="*/ 4097796 w 6006665"/>
                  <a:gd name="connsiteY248" fmla="*/ 2747409 h 3006470"/>
                  <a:gd name="connsiteX249" fmla="*/ 4043257 w 6006665"/>
                  <a:gd name="connsiteY249" fmla="*/ 2806493 h 3006470"/>
                  <a:gd name="connsiteX250" fmla="*/ 3995535 w 6006665"/>
                  <a:gd name="connsiteY250" fmla="*/ 2865577 h 3006470"/>
                  <a:gd name="connsiteX251" fmla="*/ 3975083 w 6006665"/>
                  <a:gd name="connsiteY251" fmla="*/ 2897392 h 3006470"/>
                  <a:gd name="connsiteX252" fmla="*/ 3925089 w 6006665"/>
                  <a:gd name="connsiteY252" fmla="*/ 2924661 h 3006470"/>
                  <a:gd name="connsiteX253" fmla="*/ 3913182 w 6006665"/>
                  <a:gd name="connsiteY253" fmla="*/ 2924661 h 3006470"/>
                  <a:gd name="connsiteX254" fmla="*/ 3904637 w 6006665"/>
                  <a:gd name="connsiteY254" fmla="*/ 2924661 h 3006470"/>
                  <a:gd name="connsiteX255" fmla="*/ 3892729 w 6006665"/>
                  <a:gd name="connsiteY255" fmla="*/ 2924661 h 3006470"/>
                  <a:gd name="connsiteX256" fmla="*/ 3871063 w 6006665"/>
                  <a:gd name="connsiteY256" fmla="*/ 2908412 h 3006470"/>
                  <a:gd name="connsiteX257" fmla="*/ 3829645 w 6006665"/>
                  <a:gd name="connsiteY257" fmla="*/ 2936024 h 3006470"/>
                  <a:gd name="connsiteX258" fmla="*/ 3822828 w 6006665"/>
                  <a:gd name="connsiteY258" fmla="*/ 2956476 h 3006470"/>
                  <a:gd name="connsiteX259" fmla="*/ 3818283 w 6006665"/>
                  <a:gd name="connsiteY259" fmla="*/ 2947386 h 3006470"/>
                  <a:gd name="connsiteX260" fmla="*/ 3818283 w 6006665"/>
                  <a:gd name="connsiteY260" fmla="*/ 2935660 h 3006470"/>
                  <a:gd name="connsiteX261" fmla="*/ 3817738 w 6006665"/>
                  <a:gd name="connsiteY261" fmla="*/ 2936024 h 3006470"/>
                  <a:gd name="connsiteX262" fmla="*/ 3810921 w 6006665"/>
                  <a:gd name="connsiteY262" fmla="*/ 2956476 h 3006470"/>
                  <a:gd name="connsiteX263" fmla="*/ 3806376 w 6006665"/>
                  <a:gd name="connsiteY263" fmla="*/ 2947386 h 3006470"/>
                  <a:gd name="connsiteX264" fmla="*/ 3806376 w 6006665"/>
                  <a:gd name="connsiteY264" fmla="*/ 2920116 h 3006470"/>
                  <a:gd name="connsiteX265" fmla="*/ 3818283 w 6006665"/>
                  <a:gd name="connsiteY265" fmla="*/ 2920116 h 3006470"/>
                  <a:gd name="connsiteX266" fmla="*/ 3826828 w 6006665"/>
                  <a:gd name="connsiteY266" fmla="*/ 2920116 h 3006470"/>
                  <a:gd name="connsiteX267" fmla="*/ 3833645 w 6006665"/>
                  <a:gd name="connsiteY267" fmla="*/ 2861032 h 3006470"/>
                  <a:gd name="connsiteX268" fmla="*/ 3822283 w 6006665"/>
                  <a:gd name="connsiteY268" fmla="*/ 2817856 h 3006470"/>
                  <a:gd name="connsiteX269" fmla="*/ 3849553 w 6006665"/>
                  <a:gd name="connsiteY269" fmla="*/ 2795131 h 3006470"/>
                  <a:gd name="connsiteX270" fmla="*/ 3858814 w 6006665"/>
                  <a:gd name="connsiteY270" fmla="*/ 2797336 h 3006470"/>
                  <a:gd name="connsiteX271" fmla="*/ 3861460 w 6006665"/>
                  <a:gd name="connsiteY271" fmla="*/ 2795131 h 3006470"/>
                  <a:gd name="connsiteX272" fmla="*/ 3898487 w 6006665"/>
                  <a:gd name="connsiteY272" fmla="*/ 2803947 h 3006470"/>
                  <a:gd name="connsiteX273" fmla="*/ 3919999 w 6006665"/>
                  <a:gd name="connsiteY273" fmla="*/ 2758772 h 3006470"/>
                  <a:gd name="connsiteX274" fmla="*/ 3935906 w 6006665"/>
                  <a:gd name="connsiteY274" fmla="*/ 2699687 h 3006470"/>
                  <a:gd name="connsiteX275" fmla="*/ 3947269 w 6006665"/>
                  <a:gd name="connsiteY275" fmla="*/ 2676963 h 3006470"/>
                  <a:gd name="connsiteX276" fmla="*/ 3966292 w 6006665"/>
                  <a:gd name="connsiteY276" fmla="*/ 2632575 h 3006470"/>
                  <a:gd name="connsiteX277" fmla="*/ 3915999 w 6006665"/>
                  <a:gd name="connsiteY277" fmla="*/ 2645148 h 3006470"/>
                  <a:gd name="connsiteX278" fmla="*/ 3888729 w 6006665"/>
                  <a:gd name="connsiteY278" fmla="*/ 2667873 h 3006470"/>
                  <a:gd name="connsiteX279" fmla="*/ 3876822 w 6006665"/>
                  <a:gd name="connsiteY279" fmla="*/ 2667873 h 3006470"/>
                  <a:gd name="connsiteX280" fmla="*/ 3829645 w 6006665"/>
                  <a:gd name="connsiteY280" fmla="*/ 2667873 h 3006470"/>
                  <a:gd name="connsiteX281" fmla="*/ 3817738 w 6006665"/>
                  <a:gd name="connsiteY281" fmla="*/ 2667873 h 3006470"/>
                  <a:gd name="connsiteX282" fmla="*/ 3801831 w 6006665"/>
                  <a:gd name="connsiteY282" fmla="*/ 2613334 h 3006470"/>
                  <a:gd name="connsiteX283" fmla="*/ 3758654 w 6006665"/>
                  <a:gd name="connsiteY283" fmla="*/ 2574702 h 3006470"/>
                  <a:gd name="connsiteX284" fmla="*/ 3692753 w 6006665"/>
                  <a:gd name="connsiteY284" fmla="*/ 2558795 h 3006470"/>
                  <a:gd name="connsiteX285" fmla="*/ 3683663 w 6006665"/>
                  <a:gd name="connsiteY285" fmla="*/ 2499711 h 3006470"/>
                  <a:gd name="connsiteX286" fmla="*/ 3672301 w 6006665"/>
                  <a:gd name="connsiteY286" fmla="*/ 2467896 h 3006470"/>
                  <a:gd name="connsiteX287" fmla="*/ 3656393 w 6006665"/>
                  <a:gd name="connsiteY287" fmla="*/ 2440627 h 3006470"/>
                  <a:gd name="connsiteX288" fmla="*/ 3633669 w 6006665"/>
                  <a:gd name="connsiteY288" fmla="*/ 2381542 h 3006470"/>
                  <a:gd name="connsiteX289" fmla="*/ 3601854 w 6006665"/>
                  <a:gd name="connsiteY289" fmla="*/ 2361090 h 3006470"/>
                  <a:gd name="connsiteX290" fmla="*/ 3545995 w 6006665"/>
                  <a:gd name="connsiteY290" fmla="*/ 2339606 h 3006470"/>
                  <a:gd name="connsiteX291" fmla="*/ 3506955 w 6006665"/>
                  <a:gd name="connsiteY291" fmla="*/ 2345183 h 3006470"/>
                  <a:gd name="connsiteX292" fmla="*/ 3463779 w 6006665"/>
                  <a:gd name="connsiteY292" fmla="*/ 2354273 h 3006470"/>
                  <a:gd name="connsiteX293" fmla="*/ 3431964 w 6006665"/>
                  <a:gd name="connsiteY293" fmla="*/ 2381542 h 3006470"/>
                  <a:gd name="connsiteX294" fmla="*/ 3452416 w 6006665"/>
                  <a:gd name="connsiteY294" fmla="*/ 2397450 h 3006470"/>
                  <a:gd name="connsiteX295" fmla="*/ 3452416 w 6006665"/>
                  <a:gd name="connsiteY295" fmla="*/ 2429264 h 3006470"/>
                  <a:gd name="connsiteX296" fmla="*/ 3431964 w 6006665"/>
                  <a:gd name="connsiteY296" fmla="*/ 2451989 h 3006470"/>
                  <a:gd name="connsiteX297" fmla="*/ 3400150 w 6006665"/>
                  <a:gd name="connsiteY297" fmla="*/ 2511073 h 3006470"/>
                  <a:gd name="connsiteX298" fmla="*/ 3400150 w 6006665"/>
                  <a:gd name="connsiteY298" fmla="*/ 2538343 h 3006470"/>
                  <a:gd name="connsiteX299" fmla="*/ 3350155 w 6006665"/>
                  <a:gd name="connsiteY299" fmla="*/ 2570157 h 3006470"/>
                  <a:gd name="connsiteX300" fmla="*/ 3342342 w 6006665"/>
                  <a:gd name="connsiteY300" fmla="*/ 2567553 h 3006470"/>
                  <a:gd name="connsiteX301" fmla="*/ 3338249 w 6006665"/>
                  <a:gd name="connsiteY301" fmla="*/ 2570157 h 3006470"/>
                  <a:gd name="connsiteX302" fmla="*/ 3290527 w 6006665"/>
                  <a:gd name="connsiteY302" fmla="*/ 2554250 h 3006470"/>
                  <a:gd name="connsiteX303" fmla="*/ 3259257 w 6006665"/>
                  <a:gd name="connsiteY303" fmla="*/ 2554250 h 3006470"/>
                  <a:gd name="connsiteX304" fmla="*/ 3247350 w 6006665"/>
                  <a:gd name="connsiteY304" fmla="*/ 2554250 h 3006470"/>
                  <a:gd name="connsiteX305" fmla="*/ 3231443 w 6006665"/>
                  <a:gd name="connsiteY305" fmla="*/ 2538343 h 3006470"/>
                  <a:gd name="connsiteX306" fmla="*/ 3213271 w 6006665"/>
                  <a:gd name="connsiteY306" fmla="*/ 2533799 h 3006470"/>
                  <a:gd name="connsiteX307" fmla="*/ 3168359 w 6006665"/>
                  <a:gd name="connsiteY307" fmla="*/ 2570157 h 3006470"/>
                  <a:gd name="connsiteX308" fmla="*/ 3120637 w 6006665"/>
                  <a:gd name="connsiteY308" fmla="*/ 2581519 h 3006470"/>
                  <a:gd name="connsiteX309" fmla="*/ 3082005 w 6006665"/>
                  <a:gd name="connsiteY309" fmla="*/ 2597427 h 3006470"/>
                  <a:gd name="connsiteX310" fmla="*/ 3074460 w 6006665"/>
                  <a:gd name="connsiteY310" fmla="*/ 2595630 h 3006470"/>
                  <a:gd name="connsiteX311" fmla="*/ 3070098 w 6006665"/>
                  <a:gd name="connsiteY311" fmla="*/ 2597427 h 3006470"/>
                  <a:gd name="connsiteX312" fmla="*/ 3022376 w 6006665"/>
                  <a:gd name="connsiteY312" fmla="*/ 2586064 h 3006470"/>
                  <a:gd name="connsiteX313" fmla="*/ 3000196 w 6006665"/>
                  <a:gd name="connsiteY313" fmla="*/ 2586064 h 3006470"/>
                  <a:gd name="connsiteX314" fmla="*/ 2988289 w 6006665"/>
                  <a:gd name="connsiteY314" fmla="*/ 2586064 h 3006470"/>
                  <a:gd name="connsiteX315" fmla="*/ 2967837 w 6006665"/>
                  <a:gd name="connsiteY315" fmla="*/ 2554250 h 3006470"/>
                  <a:gd name="connsiteX316" fmla="*/ 2929205 w 6006665"/>
                  <a:gd name="connsiteY316" fmla="*/ 2526980 h 3006470"/>
                  <a:gd name="connsiteX317" fmla="*/ 2902153 w 6006665"/>
                  <a:gd name="connsiteY317" fmla="*/ 2523116 h 3006470"/>
                  <a:gd name="connsiteX318" fmla="*/ 2861576 w 6006665"/>
                  <a:gd name="connsiteY318" fmla="*/ 2526980 h 3006470"/>
                  <a:gd name="connsiteX319" fmla="*/ 2822944 w 6006665"/>
                  <a:gd name="connsiteY319" fmla="*/ 2538343 h 3006470"/>
                  <a:gd name="connsiteX320" fmla="*/ 2818139 w 6006665"/>
                  <a:gd name="connsiteY320" fmla="*/ 2536254 h 3006470"/>
                  <a:gd name="connsiteX321" fmla="*/ 2811037 w 6006665"/>
                  <a:gd name="connsiteY321" fmla="*/ 2538343 h 3006470"/>
                  <a:gd name="connsiteX322" fmla="*/ 2758770 w 6006665"/>
                  <a:gd name="connsiteY322" fmla="*/ 2515618 h 3006470"/>
                  <a:gd name="connsiteX323" fmla="*/ 2751953 w 6006665"/>
                  <a:gd name="connsiteY323" fmla="*/ 2472441 h 3006470"/>
                  <a:gd name="connsiteX324" fmla="*/ 2708776 w 6006665"/>
                  <a:gd name="connsiteY324" fmla="*/ 2456534 h 3006470"/>
                  <a:gd name="connsiteX325" fmla="*/ 2676962 w 6006665"/>
                  <a:gd name="connsiteY325" fmla="*/ 2451989 h 3006470"/>
                  <a:gd name="connsiteX326" fmla="*/ 2642534 w 6006665"/>
                  <a:gd name="connsiteY326" fmla="*/ 2430245 h 3006470"/>
                  <a:gd name="connsiteX327" fmla="*/ 2609333 w 6006665"/>
                  <a:gd name="connsiteY327" fmla="*/ 2488348 h 3006470"/>
                  <a:gd name="connsiteX328" fmla="*/ 2625240 w 6006665"/>
                  <a:gd name="connsiteY328" fmla="*/ 2522435 h 3006470"/>
                  <a:gd name="connsiteX329" fmla="*/ 2586608 w 6006665"/>
                  <a:gd name="connsiteY329" fmla="*/ 2558795 h 3006470"/>
                  <a:gd name="connsiteX330" fmla="*/ 2577105 w 6006665"/>
                  <a:gd name="connsiteY330" fmla="*/ 2556532 h 3006470"/>
                  <a:gd name="connsiteX331" fmla="*/ 2574701 w 6006665"/>
                  <a:gd name="connsiteY331" fmla="*/ 2558795 h 3006470"/>
                  <a:gd name="connsiteX332" fmla="*/ 2526979 w 6006665"/>
                  <a:gd name="connsiteY332" fmla="*/ 2547432 h 3006470"/>
                  <a:gd name="connsiteX333" fmla="*/ 2490620 w 6006665"/>
                  <a:gd name="connsiteY333" fmla="*/ 2542887 h 3006470"/>
                  <a:gd name="connsiteX334" fmla="*/ 2463350 w 6006665"/>
                  <a:gd name="connsiteY334" fmla="*/ 2515618 h 3006470"/>
                  <a:gd name="connsiteX335" fmla="*/ 2436625 w 6006665"/>
                  <a:gd name="connsiteY335" fmla="*/ 2515618 h 3006470"/>
                  <a:gd name="connsiteX336" fmla="*/ 2424718 w 6006665"/>
                  <a:gd name="connsiteY336" fmla="*/ 2515618 h 3006470"/>
                  <a:gd name="connsiteX337" fmla="*/ 2398858 w 6006665"/>
                  <a:gd name="connsiteY337" fmla="*/ 2502687 h 3006470"/>
                  <a:gd name="connsiteX338" fmla="*/ 2350272 w 6006665"/>
                  <a:gd name="connsiteY338" fmla="*/ 2526980 h 3006470"/>
                  <a:gd name="connsiteX339" fmla="*/ 2282098 w 6006665"/>
                  <a:gd name="connsiteY339" fmla="*/ 2574702 h 3006470"/>
                  <a:gd name="connsiteX340" fmla="*/ 2238921 w 6006665"/>
                  <a:gd name="connsiteY340" fmla="*/ 2586064 h 3006470"/>
                  <a:gd name="connsiteX341" fmla="*/ 2227559 w 6006665"/>
                  <a:gd name="connsiteY341" fmla="*/ 2590609 h 3006470"/>
                  <a:gd name="connsiteX342" fmla="*/ 2225178 w 6006665"/>
                  <a:gd name="connsiteY342" fmla="*/ 2586799 h 3006470"/>
                  <a:gd name="connsiteX343" fmla="*/ 2215652 w 6006665"/>
                  <a:gd name="connsiteY343" fmla="*/ 2590609 h 3006470"/>
                  <a:gd name="connsiteX344" fmla="*/ 2193596 w 6006665"/>
                  <a:gd name="connsiteY344" fmla="*/ 2555320 h 3006470"/>
                  <a:gd name="connsiteX345" fmla="*/ 2157112 w 6006665"/>
                  <a:gd name="connsiteY345" fmla="*/ 2558795 h 3006470"/>
                  <a:gd name="connsiteX346" fmla="*/ 2156291 w 6006665"/>
                  <a:gd name="connsiteY346" fmla="*/ 2557739 h 3006470"/>
                  <a:gd name="connsiteX347" fmla="*/ 2145205 w 6006665"/>
                  <a:gd name="connsiteY347" fmla="*/ 2558795 h 3006470"/>
                  <a:gd name="connsiteX348" fmla="*/ 2129298 w 6006665"/>
                  <a:gd name="connsiteY348" fmla="*/ 2538343 h 3006470"/>
                  <a:gd name="connsiteX349" fmla="*/ 2102029 w 6006665"/>
                  <a:gd name="connsiteY349" fmla="*/ 2526980 h 3006470"/>
                  <a:gd name="connsiteX350" fmla="*/ 2086121 w 6006665"/>
                  <a:gd name="connsiteY350" fmla="*/ 2495166 h 3006470"/>
                  <a:gd name="connsiteX351" fmla="*/ 2070005 w 6006665"/>
                  <a:gd name="connsiteY351" fmla="*/ 2486212 h 3006470"/>
                  <a:gd name="connsiteX352" fmla="*/ 2027582 w 6006665"/>
                  <a:gd name="connsiteY352" fmla="*/ 2499711 h 3006470"/>
                  <a:gd name="connsiteX353" fmla="*/ 2023845 w 6006665"/>
                  <a:gd name="connsiteY353" fmla="*/ 2497111 h 3006470"/>
                  <a:gd name="connsiteX354" fmla="*/ 2015675 w 6006665"/>
                  <a:gd name="connsiteY354" fmla="*/ 2499711 h 3006470"/>
                  <a:gd name="connsiteX355" fmla="*/ 1971363 w 6006665"/>
                  <a:gd name="connsiteY355" fmla="*/ 2468885 h 3006470"/>
                  <a:gd name="connsiteX356" fmla="*/ 1952591 w 6006665"/>
                  <a:gd name="connsiteY356" fmla="*/ 2495166 h 3006470"/>
                  <a:gd name="connsiteX357" fmla="*/ 1947518 w 6006665"/>
                  <a:gd name="connsiteY357" fmla="*/ 2485599 h 3006470"/>
                  <a:gd name="connsiteX358" fmla="*/ 1940684 w 6006665"/>
                  <a:gd name="connsiteY358" fmla="*/ 2495166 h 3006470"/>
                  <a:gd name="connsiteX359" fmla="*/ 1861147 w 6006665"/>
                  <a:gd name="connsiteY359" fmla="*/ 2345183 h 3006470"/>
                  <a:gd name="connsiteX360" fmla="*/ 1811153 w 6006665"/>
                  <a:gd name="connsiteY360" fmla="*/ 2295189 h 3006470"/>
                  <a:gd name="connsiteX361" fmla="*/ 1813950 w 6006665"/>
                  <a:gd name="connsiteY361" fmla="*/ 2292043 h 3006470"/>
                  <a:gd name="connsiteX362" fmla="*/ 1748069 w 6006665"/>
                  <a:gd name="connsiteY362" fmla="*/ 2333821 h 3006470"/>
                  <a:gd name="connsiteX363" fmla="*/ 1711709 w 6006665"/>
                  <a:gd name="connsiteY363" fmla="*/ 2338366 h 3006470"/>
                  <a:gd name="connsiteX364" fmla="*/ 1711926 w 6006665"/>
                  <a:gd name="connsiteY364" fmla="*/ 2336850 h 3006470"/>
                  <a:gd name="connsiteX365" fmla="*/ 1699803 w 6006665"/>
                  <a:gd name="connsiteY365" fmla="*/ 2338366 h 3006470"/>
                  <a:gd name="connsiteX366" fmla="*/ 1704347 w 6006665"/>
                  <a:gd name="connsiteY366" fmla="*/ 2306551 h 3006470"/>
                  <a:gd name="connsiteX367" fmla="*/ 1662460 w 6006665"/>
                  <a:gd name="connsiteY367" fmla="*/ 2288600 h 3006470"/>
                  <a:gd name="connsiteX368" fmla="*/ 1629901 w 6006665"/>
                  <a:gd name="connsiteY368" fmla="*/ 2302006 h 3006470"/>
                  <a:gd name="connsiteX369" fmla="*/ 1629300 w 6006665"/>
                  <a:gd name="connsiteY369" fmla="*/ 2297351 h 3006470"/>
                  <a:gd name="connsiteX370" fmla="*/ 1617994 w 6006665"/>
                  <a:gd name="connsiteY370" fmla="*/ 2302006 h 3006470"/>
                  <a:gd name="connsiteX371" fmla="*/ 1608904 w 6006665"/>
                  <a:gd name="connsiteY371" fmla="*/ 2231560 h 3006470"/>
                  <a:gd name="connsiteX372" fmla="*/ 1552684 w 6006665"/>
                  <a:gd name="connsiteY372" fmla="*/ 2221867 h 3006470"/>
                  <a:gd name="connsiteX373" fmla="*/ 1518550 w 6006665"/>
                  <a:gd name="connsiteY373" fmla="*/ 2247467 h 3006470"/>
                  <a:gd name="connsiteX374" fmla="*/ 1425379 w 6006665"/>
                  <a:gd name="connsiteY374" fmla="*/ 2267919 h 3006470"/>
                  <a:gd name="connsiteX375" fmla="*/ 1409472 w 6006665"/>
                  <a:gd name="connsiteY375" fmla="*/ 2286099 h 3006470"/>
                  <a:gd name="connsiteX376" fmla="*/ 1270852 w 6006665"/>
                  <a:gd name="connsiteY376" fmla="*/ 2306551 h 3006470"/>
                  <a:gd name="connsiteX377" fmla="*/ 1254945 w 6006665"/>
                  <a:gd name="connsiteY377" fmla="*/ 2327003 h 3006470"/>
                  <a:gd name="connsiteX378" fmla="*/ 1282214 w 6006665"/>
                  <a:gd name="connsiteY378" fmla="*/ 2370180 h 3006470"/>
                  <a:gd name="connsiteX379" fmla="*/ 1243582 w 6006665"/>
                  <a:gd name="connsiteY379" fmla="*/ 2386087 h 3006470"/>
                  <a:gd name="connsiteX380" fmla="*/ 1254945 w 6006665"/>
                  <a:gd name="connsiteY380" fmla="*/ 2404267 h 3006470"/>
                  <a:gd name="connsiteX381" fmla="*/ 1216313 w 6006665"/>
                  <a:gd name="connsiteY381" fmla="*/ 2429264 h 3006470"/>
                  <a:gd name="connsiteX382" fmla="*/ 1275397 w 6006665"/>
                  <a:gd name="connsiteY382" fmla="*/ 2472441 h 3006470"/>
                  <a:gd name="connsiteX383" fmla="*/ 1270852 w 6006665"/>
                  <a:gd name="connsiteY383" fmla="*/ 2499711 h 3006470"/>
                  <a:gd name="connsiteX384" fmla="*/ 1259108 w 6006665"/>
                  <a:gd name="connsiteY384" fmla="*/ 2498732 h 3006470"/>
                  <a:gd name="connsiteX385" fmla="*/ 1258945 w 6006665"/>
                  <a:gd name="connsiteY385" fmla="*/ 2499711 h 3006470"/>
                  <a:gd name="connsiteX386" fmla="*/ 1215644 w 6006665"/>
                  <a:gd name="connsiteY386" fmla="*/ 2496102 h 3006470"/>
                  <a:gd name="connsiteX387" fmla="*/ 1204950 w 6006665"/>
                  <a:gd name="connsiteY387" fmla="*/ 2511073 h 3006470"/>
                  <a:gd name="connsiteX388" fmla="*/ 1196495 w 6006665"/>
                  <a:gd name="connsiteY388" fmla="*/ 2506241 h 3006470"/>
                  <a:gd name="connsiteX389" fmla="*/ 1193043 w 6006665"/>
                  <a:gd name="connsiteY389" fmla="*/ 2511073 h 3006470"/>
                  <a:gd name="connsiteX390" fmla="*/ 1145322 w 6006665"/>
                  <a:gd name="connsiteY390" fmla="*/ 2483803 h 3006470"/>
                  <a:gd name="connsiteX391" fmla="*/ 1098145 w 6006665"/>
                  <a:gd name="connsiteY391" fmla="*/ 2483803 h 3006470"/>
                  <a:gd name="connsiteX392" fmla="*/ 1061785 w 6006665"/>
                  <a:gd name="connsiteY392" fmla="*/ 2511073 h 3006470"/>
                  <a:gd name="connsiteX393" fmla="*/ 1055322 w 6006665"/>
                  <a:gd name="connsiteY393" fmla="*/ 2506990 h 3006470"/>
                  <a:gd name="connsiteX394" fmla="*/ 1049878 w 6006665"/>
                  <a:gd name="connsiteY394" fmla="*/ 2511073 h 3006470"/>
                  <a:gd name="connsiteX395" fmla="*/ 1006701 w 6006665"/>
                  <a:gd name="connsiteY395" fmla="*/ 2483803 h 3006470"/>
                  <a:gd name="connsiteX396" fmla="*/ 924893 w 6006665"/>
                  <a:gd name="connsiteY396" fmla="*/ 2447444 h 3006470"/>
                  <a:gd name="connsiteX397" fmla="*/ 877716 w 6006665"/>
                  <a:gd name="connsiteY397" fmla="*/ 2447444 h 3006470"/>
                  <a:gd name="connsiteX398" fmla="*/ 802724 w 6006665"/>
                  <a:gd name="connsiteY398" fmla="*/ 2511073 h 3006470"/>
                  <a:gd name="connsiteX399" fmla="*/ 798179 w 6006665"/>
                  <a:gd name="connsiteY399" fmla="*/ 2554250 h 3006470"/>
                  <a:gd name="connsiteX400" fmla="*/ 787406 w 6006665"/>
                  <a:gd name="connsiteY400" fmla="*/ 2543477 h 3006470"/>
                  <a:gd name="connsiteX401" fmla="*/ 786272 w 6006665"/>
                  <a:gd name="connsiteY401" fmla="*/ 2554250 h 3006470"/>
                  <a:gd name="connsiteX402" fmla="*/ 756063 w 6006665"/>
                  <a:gd name="connsiteY402" fmla="*/ 2524040 h 3006470"/>
                  <a:gd name="connsiteX403" fmla="*/ 732278 w 6006665"/>
                  <a:gd name="connsiteY403" fmla="*/ 2581519 h 3006470"/>
                  <a:gd name="connsiteX404" fmla="*/ 743640 w 6006665"/>
                  <a:gd name="connsiteY404" fmla="*/ 2590609 h 3006470"/>
                  <a:gd name="connsiteX405" fmla="*/ 723188 w 6006665"/>
                  <a:gd name="connsiteY405" fmla="*/ 2633786 h 3006470"/>
                  <a:gd name="connsiteX406" fmla="*/ 747026 w 6006665"/>
                  <a:gd name="connsiteY406" fmla="*/ 2670627 h 3006470"/>
                  <a:gd name="connsiteX407" fmla="*/ 763548 w 6006665"/>
                  <a:gd name="connsiteY407" fmla="*/ 2667873 h 3006470"/>
                  <a:gd name="connsiteX408" fmla="*/ 764871 w 6006665"/>
                  <a:gd name="connsiteY408" fmla="*/ 2669637 h 3006470"/>
                  <a:gd name="connsiteX409" fmla="*/ 775455 w 6006665"/>
                  <a:gd name="connsiteY409" fmla="*/ 2667873 h 3006470"/>
                  <a:gd name="connsiteX410" fmla="*/ 802724 w 6006665"/>
                  <a:gd name="connsiteY410" fmla="*/ 2704232 h 3006470"/>
                  <a:gd name="connsiteX411" fmla="*/ 798179 w 6006665"/>
                  <a:gd name="connsiteY411" fmla="*/ 2731502 h 3006470"/>
                  <a:gd name="connsiteX412" fmla="*/ 818632 w 6006665"/>
                  <a:gd name="connsiteY412" fmla="*/ 2742864 h 3006470"/>
                  <a:gd name="connsiteX413" fmla="*/ 802724 w 6006665"/>
                  <a:gd name="connsiteY413" fmla="*/ 2774679 h 3006470"/>
                  <a:gd name="connsiteX414" fmla="*/ 766365 w 6006665"/>
                  <a:gd name="connsiteY414" fmla="*/ 2779224 h 3006470"/>
                  <a:gd name="connsiteX415" fmla="*/ 727733 w 6006665"/>
                  <a:gd name="connsiteY415" fmla="*/ 2838308 h 3006470"/>
                  <a:gd name="connsiteX416" fmla="*/ 759548 w 6006665"/>
                  <a:gd name="connsiteY416" fmla="*/ 2881485 h 3006470"/>
                  <a:gd name="connsiteX417" fmla="*/ 759548 w 6006665"/>
                  <a:gd name="connsiteY417" fmla="*/ 2920116 h 3006470"/>
                  <a:gd name="connsiteX418" fmla="*/ 798179 w 6006665"/>
                  <a:gd name="connsiteY418" fmla="*/ 2979201 h 3006470"/>
                  <a:gd name="connsiteX419" fmla="*/ 775455 w 6006665"/>
                  <a:gd name="connsiteY419" fmla="*/ 2995108 h 3006470"/>
                  <a:gd name="connsiteX420" fmla="*/ 770910 w 6006665"/>
                  <a:gd name="connsiteY420" fmla="*/ 3006470 h 3006470"/>
                  <a:gd name="connsiteX421" fmla="*/ 759003 w 6006665"/>
                  <a:gd name="connsiteY421" fmla="*/ 3006470 h 3006470"/>
                  <a:gd name="connsiteX422" fmla="*/ 755003 w 6006665"/>
                  <a:gd name="connsiteY422" fmla="*/ 3006470 h 3006470"/>
                  <a:gd name="connsiteX423" fmla="*/ 743096 w 6006665"/>
                  <a:gd name="connsiteY423" fmla="*/ 3006470 h 3006470"/>
                  <a:gd name="connsiteX424" fmla="*/ 715826 w 6006665"/>
                  <a:gd name="connsiteY424" fmla="*/ 2972383 h 3006470"/>
                  <a:gd name="connsiteX425" fmla="*/ 704464 w 6006665"/>
                  <a:gd name="connsiteY425" fmla="*/ 2972383 h 3006470"/>
                  <a:gd name="connsiteX426" fmla="*/ 684012 w 6006665"/>
                  <a:gd name="connsiteY426" fmla="*/ 2963293 h 3006470"/>
                  <a:gd name="connsiteX427" fmla="*/ 672649 w 6006665"/>
                  <a:gd name="connsiteY427" fmla="*/ 2940569 h 3006470"/>
                  <a:gd name="connsiteX428" fmla="*/ 645222 w 6006665"/>
                  <a:gd name="connsiteY428" fmla="*/ 2932732 h 3006470"/>
                  <a:gd name="connsiteX429" fmla="*/ 625472 w 6006665"/>
                  <a:gd name="connsiteY429" fmla="*/ 2936024 h 3006470"/>
                  <a:gd name="connsiteX430" fmla="*/ 623771 w 6006665"/>
                  <a:gd name="connsiteY430" fmla="*/ 2934323 h 3006470"/>
                  <a:gd name="connsiteX431" fmla="*/ 613565 w 6006665"/>
                  <a:gd name="connsiteY431" fmla="*/ 2936024 h 3006470"/>
                  <a:gd name="connsiteX432" fmla="*/ 609020 w 6006665"/>
                  <a:gd name="connsiteY432" fmla="*/ 2931479 h 3006470"/>
                  <a:gd name="connsiteX433" fmla="*/ 559026 w 6006665"/>
                  <a:gd name="connsiteY433" fmla="*/ 2904209 h 3006470"/>
                  <a:gd name="connsiteX434" fmla="*/ 506760 w 6006665"/>
                  <a:gd name="connsiteY434" fmla="*/ 2897392 h 3006470"/>
                  <a:gd name="connsiteX435" fmla="*/ 483280 w 6006665"/>
                  <a:gd name="connsiteY435" fmla="*/ 2890683 h 3006470"/>
                  <a:gd name="connsiteX436" fmla="*/ 480035 w 6006665"/>
                  <a:gd name="connsiteY436" fmla="*/ 2892847 h 3006470"/>
                  <a:gd name="connsiteX437" fmla="*/ 475042 w 6006665"/>
                  <a:gd name="connsiteY437" fmla="*/ 2888329 h 3006470"/>
                  <a:gd name="connsiteX438" fmla="*/ 474945 w 6006665"/>
                  <a:gd name="connsiteY438" fmla="*/ 2888302 h 3006470"/>
                  <a:gd name="connsiteX439" fmla="*/ 468128 w 6006665"/>
                  <a:gd name="connsiteY439" fmla="*/ 2892847 h 3006470"/>
                  <a:gd name="connsiteX440" fmla="*/ 420406 w 6006665"/>
                  <a:gd name="connsiteY440" fmla="*/ 2849670 h 3006470"/>
                  <a:gd name="connsiteX441" fmla="*/ 381774 w 6006665"/>
                  <a:gd name="connsiteY441" fmla="*/ 2833763 h 3006470"/>
                  <a:gd name="connsiteX442" fmla="*/ 349960 w 6006665"/>
                  <a:gd name="connsiteY442" fmla="*/ 2801948 h 3006470"/>
                  <a:gd name="connsiteX443" fmla="*/ 377229 w 6006665"/>
                  <a:gd name="connsiteY443" fmla="*/ 2795131 h 3006470"/>
                  <a:gd name="connsiteX444" fmla="*/ 404499 w 6006665"/>
                  <a:gd name="connsiteY444" fmla="*/ 2747409 h 3006470"/>
                  <a:gd name="connsiteX445" fmla="*/ 388591 w 6006665"/>
                  <a:gd name="connsiteY445" fmla="*/ 2731502 h 3006470"/>
                  <a:gd name="connsiteX446" fmla="*/ 440858 w 6006665"/>
                  <a:gd name="connsiteY446" fmla="*/ 2704232 h 3006470"/>
                  <a:gd name="connsiteX447" fmla="*/ 440858 w 6006665"/>
                  <a:gd name="connsiteY447" fmla="*/ 2701176 h 3006470"/>
                  <a:gd name="connsiteX448" fmla="*/ 416406 w 6006665"/>
                  <a:gd name="connsiteY448" fmla="*/ 2704232 h 3006470"/>
                  <a:gd name="connsiteX449" fmla="*/ 416406 w 6006665"/>
                  <a:gd name="connsiteY449" fmla="*/ 2702744 h 3006470"/>
                  <a:gd name="connsiteX450" fmla="*/ 404499 w 6006665"/>
                  <a:gd name="connsiteY450" fmla="*/ 2704232 h 3006470"/>
                  <a:gd name="connsiteX451" fmla="*/ 404499 w 6006665"/>
                  <a:gd name="connsiteY451" fmla="*/ 2683780 h 3006470"/>
                  <a:gd name="connsiteX452" fmla="*/ 424951 w 6006665"/>
                  <a:gd name="connsiteY452" fmla="*/ 2667873 h 3006470"/>
                  <a:gd name="connsiteX453" fmla="*/ 463583 w 6006665"/>
                  <a:gd name="connsiteY453" fmla="*/ 2661056 h 3006470"/>
                  <a:gd name="connsiteX454" fmla="*/ 468128 w 6006665"/>
                  <a:gd name="connsiteY454" fmla="*/ 2645148 h 3006470"/>
                  <a:gd name="connsiteX455" fmla="*/ 456765 w 6006665"/>
                  <a:gd name="connsiteY455" fmla="*/ 2613334 h 3006470"/>
                  <a:gd name="connsiteX456" fmla="*/ 474945 w 6006665"/>
                  <a:gd name="connsiteY456" fmla="*/ 2586064 h 3006470"/>
                  <a:gd name="connsiteX457" fmla="*/ 474945 w 6006665"/>
                  <a:gd name="connsiteY457" fmla="*/ 2565612 h 3006470"/>
                  <a:gd name="connsiteX458" fmla="*/ 420406 w 6006665"/>
                  <a:gd name="connsiteY458" fmla="*/ 2547432 h 3006470"/>
                  <a:gd name="connsiteX459" fmla="*/ 409588 w 6006665"/>
                  <a:gd name="connsiteY459" fmla="*/ 2547432 h 3006470"/>
                  <a:gd name="connsiteX460" fmla="*/ 397681 w 6006665"/>
                  <a:gd name="connsiteY460" fmla="*/ 2547432 h 3006470"/>
                  <a:gd name="connsiteX461" fmla="*/ 379485 w 6006665"/>
                  <a:gd name="connsiteY461" fmla="*/ 2525193 h 3006470"/>
                  <a:gd name="connsiteX462" fmla="*/ 357322 w 6006665"/>
                  <a:gd name="connsiteY462" fmla="*/ 2531525 h 3006470"/>
                  <a:gd name="connsiteX463" fmla="*/ 352842 w 6006665"/>
                  <a:gd name="connsiteY463" fmla="*/ 2529403 h 3006470"/>
                  <a:gd name="connsiteX464" fmla="*/ 345415 w 6006665"/>
                  <a:gd name="connsiteY464" fmla="*/ 2531525 h 3006470"/>
                  <a:gd name="connsiteX465" fmla="*/ 302238 w 6006665"/>
                  <a:gd name="connsiteY465" fmla="*/ 2511073 h 3006470"/>
                  <a:gd name="connsiteX466" fmla="*/ 302238 w 6006665"/>
                  <a:gd name="connsiteY466" fmla="*/ 2499711 h 3006470"/>
                  <a:gd name="connsiteX467" fmla="*/ 286331 w 6006665"/>
                  <a:gd name="connsiteY467" fmla="*/ 2472441 h 3006470"/>
                  <a:gd name="connsiteX468" fmla="*/ 270968 w 6006665"/>
                  <a:gd name="connsiteY468" fmla="*/ 2472441 h 3006470"/>
                  <a:gd name="connsiteX469" fmla="*/ 259061 w 6006665"/>
                  <a:gd name="connsiteY469" fmla="*/ 2472441 h 3006470"/>
                  <a:gd name="connsiteX470" fmla="*/ 254516 w 6006665"/>
                  <a:gd name="connsiteY470" fmla="*/ 2456534 h 3006470"/>
                  <a:gd name="connsiteX471" fmla="*/ 263606 w 6006665"/>
                  <a:gd name="connsiteY471" fmla="*/ 2440627 h 3006470"/>
                  <a:gd name="connsiteX472" fmla="*/ 243991 w 6006665"/>
                  <a:gd name="connsiteY472" fmla="*/ 2410114 h 3006470"/>
                  <a:gd name="connsiteX473" fmla="*/ 216429 w 6006665"/>
                  <a:gd name="connsiteY473" fmla="*/ 2413357 h 3006470"/>
                  <a:gd name="connsiteX474" fmla="*/ 212956 w 6006665"/>
                  <a:gd name="connsiteY474" fmla="*/ 2412365 h 3006470"/>
                  <a:gd name="connsiteX475" fmla="*/ 204522 w 6006665"/>
                  <a:gd name="connsiteY475" fmla="*/ 2413357 h 3006470"/>
                  <a:gd name="connsiteX476" fmla="*/ 199623 w 6006665"/>
                  <a:gd name="connsiteY476" fmla="*/ 2411957 h 3006470"/>
                  <a:gd name="connsiteX477" fmla="*/ 195977 w 6006665"/>
                  <a:gd name="connsiteY477" fmla="*/ 2424719 h 3006470"/>
                  <a:gd name="connsiteX478" fmla="*/ 184968 w 6006665"/>
                  <a:gd name="connsiteY478" fmla="*/ 2421574 h 3006470"/>
                  <a:gd name="connsiteX479" fmla="*/ 184070 w 6006665"/>
                  <a:gd name="connsiteY479" fmla="*/ 2424719 h 3006470"/>
                  <a:gd name="connsiteX480" fmla="*/ 168163 w 6006665"/>
                  <a:gd name="connsiteY480" fmla="*/ 2420174 h 3006470"/>
                  <a:gd name="connsiteX481" fmla="*/ 156800 w 6006665"/>
                  <a:gd name="connsiteY481" fmla="*/ 2381542 h 3006470"/>
                  <a:gd name="connsiteX482" fmla="*/ 152255 w 6006665"/>
                  <a:gd name="connsiteY482" fmla="*/ 2365635 h 3006470"/>
                  <a:gd name="connsiteX483" fmla="*/ 156800 w 6006665"/>
                  <a:gd name="connsiteY483" fmla="*/ 2361090 h 3006470"/>
                  <a:gd name="connsiteX484" fmla="*/ 168707 w 6006665"/>
                  <a:gd name="connsiteY484" fmla="*/ 2361090 h 3006470"/>
                  <a:gd name="connsiteX485" fmla="*/ 188615 w 6006665"/>
                  <a:gd name="connsiteY485" fmla="*/ 2361090 h 3006470"/>
                  <a:gd name="connsiteX486" fmla="*/ 199977 w 6006665"/>
                  <a:gd name="connsiteY486" fmla="*/ 2349728 h 3006470"/>
                  <a:gd name="connsiteX487" fmla="*/ 188615 w 6006665"/>
                  <a:gd name="connsiteY487" fmla="*/ 2327003 h 3006470"/>
                  <a:gd name="connsiteX488" fmla="*/ 168163 w 6006665"/>
                  <a:gd name="connsiteY488" fmla="*/ 2317914 h 3006470"/>
                  <a:gd name="connsiteX489" fmla="*/ 168163 w 6006665"/>
                  <a:gd name="connsiteY489" fmla="*/ 2311096 h 3006470"/>
                  <a:gd name="connsiteX490" fmla="*/ 152255 w 6006665"/>
                  <a:gd name="connsiteY490" fmla="*/ 2295189 h 3006470"/>
                  <a:gd name="connsiteX491" fmla="*/ 129531 w 6006665"/>
                  <a:gd name="connsiteY491" fmla="*/ 2258829 h 3006470"/>
                  <a:gd name="connsiteX492" fmla="*/ 140893 w 6006665"/>
                  <a:gd name="connsiteY492" fmla="*/ 2236105 h 3006470"/>
                  <a:gd name="connsiteX493" fmla="*/ 136348 w 6006665"/>
                  <a:gd name="connsiteY493" fmla="*/ 2208835 h 3006470"/>
                  <a:gd name="connsiteX494" fmla="*/ 103789 w 6006665"/>
                  <a:gd name="connsiteY494" fmla="*/ 2195428 h 3006470"/>
                  <a:gd name="connsiteX495" fmla="*/ 93716 w 6006665"/>
                  <a:gd name="connsiteY495" fmla="*/ 2199745 h 3006470"/>
                  <a:gd name="connsiteX496" fmla="*/ 91868 w 6006665"/>
                  <a:gd name="connsiteY496" fmla="*/ 2195434 h 3006470"/>
                  <a:gd name="connsiteX497" fmla="*/ 81809 w 6006665"/>
                  <a:gd name="connsiteY497" fmla="*/ 2199745 h 3006470"/>
                  <a:gd name="connsiteX498" fmla="*/ 74992 w 6006665"/>
                  <a:gd name="connsiteY498" fmla="*/ 2183838 h 3006470"/>
                  <a:gd name="connsiteX499" fmla="*/ 34087 w 6006665"/>
                  <a:gd name="connsiteY499" fmla="*/ 2172476 h 3006470"/>
                  <a:gd name="connsiteX500" fmla="*/ 22725 w 6006665"/>
                  <a:gd name="connsiteY500" fmla="*/ 2129299 h 3006470"/>
                  <a:gd name="connsiteX501" fmla="*/ 22725 w 6006665"/>
                  <a:gd name="connsiteY501" fmla="*/ 2097484 h 3006470"/>
                  <a:gd name="connsiteX502" fmla="*/ 0 w 6006665"/>
                  <a:gd name="connsiteY502" fmla="*/ 2081577 h 3006470"/>
                  <a:gd name="connsiteX503" fmla="*/ 15907 w 6006665"/>
                  <a:gd name="connsiteY503" fmla="*/ 2058853 h 3006470"/>
                  <a:gd name="connsiteX504" fmla="*/ 6818 w 6006665"/>
                  <a:gd name="connsiteY504" fmla="*/ 1995224 h 3006470"/>
                  <a:gd name="connsiteX505" fmla="*/ 34087 w 6006665"/>
                  <a:gd name="connsiteY505" fmla="*/ 1952047 h 3006470"/>
                  <a:gd name="connsiteX506" fmla="*/ 27270 w 6006665"/>
                  <a:gd name="connsiteY506" fmla="*/ 1940685 h 3006470"/>
                  <a:gd name="connsiteX507" fmla="*/ 88743 w 6006665"/>
                  <a:gd name="connsiteY507" fmla="*/ 1895954 h 3006470"/>
                  <a:gd name="connsiteX508" fmla="*/ 27270 w 6006665"/>
                  <a:gd name="connsiteY508" fmla="*/ 1865693 h 3006470"/>
                  <a:gd name="connsiteX509" fmla="*/ 79805 w 6006665"/>
                  <a:gd name="connsiteY509" fmla="*/ 1774684 h 3006470"/>
                  <a:gd name="connsiteX510" fmla="*/ 128972 w 6006665"/>
                  <a:gd name="connsiteY510" fmla="*/ 1737302 h 3006470"/>
                  <a:gd name="connsiteX511" fmla="*/ 162900 w 6006665"/>
                  <a:gd name="connsiteY511" fmla="*/ 1645034 h 3006470"/>
                  <a:gd name="connsiteX512" fmla="*/ 102261 w 6006665"/>
                  <a:gd name="connsiteY512" fmla="*/ 1629357 h 3006470"/>
                  <a:gd name="connsiteX513" fmla="*/ 118168 w 6006665"/>
                  <a:gd name="connsiteY513" fmla="*/ 1574818 h 3006470"/>
                  <a:gd name="connsiteX514" fmla="*/ 86354 w 6006665"/>
                  <a:gd name="connsiteY514" fmla="*/ 1511189 h 3006470"/>
                  <a:gd name="connsiteX515" fmla="*/ 109078 w 6006665"/>
                  <a:gd name="connsiteY515" fmla="*/ 1436197 h 3006470"/>
                  <a:gd name="connsiteX516" fmla="*/ 70447 w 6006665"/>
                  <a:gd name="connsiteY516" fmla="*/ 1333936 h 3006470"/>
                  <a:gd name="connsiteX517" fmla="*/ 102261 w 6006665"/>
                  <a:gd name="connsiteY517" fmla="*/ 1263490 h 3006470"/>
                  <a:gd name="connsiteX518" fmla="*/ 43177 w 6006665"/>
                  <a:gd name="connsiteY518" fmla="*/ 1197589 h 3006470"/>
                  <a:gd name="connsiteX519" fmla="*/ 49994 w 6006665"/>
                  <a:gd name="connsiteY519" fmla="*/ 1122597 h 3006470"/>
                  <a:gd name="connsiteX520" fmla="*/ 81809 w 6006665"/>
                  <a:gd name="connsiteY520" fmla="*/ 1118052 h 3006470"/>
                  <a:gd name="connsiteX521" fmla="*/ 145438 w 6006665"/>
                  <a:gd name="connsiteY521" fmla="*/ 1074876 h 3006470"/>
                  <a:gd name="connsiteX522" fmla="*/ 184070 w 6006665"/>
                  <a:gd name="connsiteY522" fmla="*/ 1036244 h 3006470"/>
                  <a:gd name="connsiteX523" fmla="*/ 189699 w 6006665"/>
                  <a:gd name="connsiteY523" fmla="*/ 1042522 h 3006470"/>
                  <a:gd name="connsiteX524" fmla="*/ 195977 w 6006665"/>
                  <a:gd name="connsiteY524" fmla="*/ 1036244 h 3006470"/>
                  <a:gd name="connsiteX525" fmla="*/ 255061 w 6006665"/>
                  <a:gd name="connsiteY525" fmla="*/ 1102145 h 3006470"/>
                  <a:gd name="connsiteX526" fmla="*/ 350504 w 6006665"/>
                  <a:gd name="connsiteY526" fmla="*/ 1122597 h 3006470"/>
                  <a:gd name="connsiteX527" fmla="*/ 454806 w 6006665"/>
                  <a:gd name="connsiteY527" fmla="*/ 1205729 h 3006470"/>
                  <a:gd name="connsiteX528" fmla="*/ 486621 w 6006665"/>
                  <a:gd name="connsiteY528" fmla="*/ 1283942 h 3006470"/>
                  <a:gd name="connsiteX529" fmla="*/ 523211 w 6006665"/>
                  <a:gd name="connsiteY529" fmla="*/ 1343026 h 3006470"/>
                  <a:gd name="connsiteX530" fmla="*/ 486852 w 6006665"/>
                  <a:gd name="connsiteY530" fmla="*/ 1397565 h 3006470"/>
                  <a:gd name="connsiteX531" fmla="*/ 420951 w 6006665"/>
                  <a:gd name="connsiteY531" fmla="*/ 1418018 h 3006470"/>
                  <a:gd name="connsiteX532" fmla="*/ 415909 w 6006665"/>
                  <a:gd name="connsiteY532" fmla="*/ 1415887 h 3006470"/>
                  <a:gd name="connsiteX533" fmla="*/ 409044 w 6006665"/>
                  <a:gd name="connsiteY533" fmla="*/ 1418018 h 3006470"/>
                  <a:gd name="connsiteX534" fmla="*/ 252950 w 6006665"/>
                  <a:gd name="connsiteY534" fmla="*/ 1352062 h 3006470"/>
                  <a:gd name="connsiteX535" fmla="*/ 268926 w 6006665"/>
                  <a:gd name="connsiteY535" fmla="*/ 1346738 h 3006470"/>
                  <a:gd name="connsiteX536" fmla="*/ 291420 w 6006665"/>
                  <a:gd name="connsiteY536" fmla="*/ 1429380 h 3006470"/>
                  <a:gd name="connsiteX537" fmla="*/ 291420 w 6006665"/>
                  <a:gd name="connsiteY537" fmla="*/ 1468012 h 3006470"/>
                  <a:gd name="connsiteX538" fmla="*/ 298238 w 6006665"/>
                  <a:gd name="connsiteY538" fmla="*/ 1554366 h 3006470"/>
                  <a:gd name="connsiteX539" fmla="*/ 345959 w 6006665"/>
                  <a:gd name="connsiteY539" fmla="*/ 1586180 h 3006470"/>
                  <a:gd name="connsiteX540" fmla="*/ 362087 w 6006665"/>
                  <a:gd name="connsiteY540" fmla="*/ 1595588 h 3006470"/>
                  <a:gd name="connsiteX541" fmla="*/ 365867 w 6006665"/>
                  <a:gd name="connsiteY541" fmla="*/ 1563455 h 3006470"/>
                  <a:gd name="connsiteX542" fmla="*/ 345415 w 6006665"/>
                  <a:gd name="connsiteY542" fmla="*/ 1527096 h 3006470"/>
                  <a:gd name="connsiteX543" fmla="*/ 365867 w 6006665"/>
                  <a:gd name="connsiteY543" fmla="*/ 1495281 h 3006470"/>
                  <a:gd name="connsiteX544" fmla="*/ 374560 w 6006665"/>
                  <a:gd name="connsiteY544" fmla="*/ 1500280 h 3006470"/>
                  <a:gd name="connsiteX545" fmla="*/ 377774 w 6006665"/>
                  <a:gd name="connsiteY545" fmla="*/ 1495281 h 3006470"/>
                  <a:gd name="connsiteX546" fmla="*/ 461933 w 6006665"/>
                  <a:gd name="connsiteY546" fmla="*/ 1543673 h 3006470"/>
                  <a:gd name="connsiteX547" fmla="*/ 484035 w 6006665"/>
                  <a:gd name="connsiteY547" fmla="*/ 1527096 h 3006470"/>
                  <a:gd name="connsiteX548" fmla="*/ 463583 w 6006665"/>
                  <a:gd name="connsiteY548" fmla="*/ 1461194 h 3006470"/>
                  <a:gd name="connsiteX549" fmla="*/ 549936 w 6006665"/>
                  <a:gd name="connsiteY549" fmla="*/ 1374841 h 3006470"/>
                  <a:gd name="connsiteX550" fmla="*/ 559742 w 6006665"/>
                  <a:gd name="connsiteY550" fmla="*/ 1376942 h 3006470"/>
                  <a:gd name="connsiteX551" fmla="*/ 561843 w 6006665"/>
                  <a:gd name="connsiteY551" fmla="*/ 1374841 h 3006470"/>
                  <a:gd name="connsiteX552" fmla="*/ 593658 w 6006665"/>
                  <a:gd name="connsiteY552" fmla="*/ 1381658 h 3006470"/>
                  <a:gd name="connsiteX553" fmla="*/ 620945 w 6006665"/>
                  <a:gd name="connsiteY553" fmla="*/ 1405535 h 3006470"/>
                  <a:gd name="connsiteX554" fmla="*/ 640835 w 6006665"/>
                  <a:gd name="connsiteY554" fmla="*/ 1349844 h 3006470"/>
                  <a:gd name="connsiteX555" fmla="*/ 609020 w 6006665"/>
                  <a:gd name="connsiteY555" fmla="*/ 1295305 h 3006470"/>
                  <a:gd name="connsiteX556" fmla="*/ 624928 w 6006665"/>
                  <a:gd name="connsiteY556" fmla="*/ 1236221 h 3006470"/>
                  <a:gd name="connsiteX557" fmla="*/ 597658 w 6006665"/>
                  <a:gd name="connsiteY557" fmla="*/ 1177136 h 3006470"/>
                  <a:gd name="connsiteX558" fmla="*/ 611562 w 6006665"/>
                  <a:gd name="connsiteY558" fmla="*/ 1181462 h 3006470"/>
                  <a:gd name="connsiteX559" fmla="*/ 609565 w 6006665"/>
                  <a:gd name="connsiteY559" fmla="*/ 1177136 h 3006470"/>
                  <a:gd name="connsiteX560" fmla="*/ 711826 w 6006665"/>
                  <a:gd name="connsiteY560" fmla="*/ 1208951 h 3006470"/>
                  <a:gd name="connsiteX561" fmla="*/ 732278 w 6006665"/>
                  <a:gd name="connsiteY561" fmla="*/ 1263490 h 3006470"/>
                  <a:gd name="connsiteX562" fmla="*/ 684556 w 6006665"/>
                  <a:gd name="connsiteY562" fmla="*/ 1274852 h 3006470"/>
                  <a:gd name="connsiteX563" fmla="*/ 684556 w 6006665"/>
                  <a:gd name="connsiteY563" fmla="*/ 1327119 h 3006470"/>
                  <a:gd name="connsiteX564" fmla="*/ 713309 w 6006665"/>
                  <a:gd name="connsiteY564" fmla="*/ 1355872 h 3006470"/>
                  <a:gd name="connsiteX565" fmla="*/ 763548 w 6006665"/>
                  <a:gd name="connsiteY565" fmla="*/ 1338481 h 3006470"/>
                  <a:gd name="connsiteX566" fmla="*/ 770365 w 6006665"/>
                  <a:gd name="connsiteY566" fmla="*/ 1279397 h 3006470"/>
                  <a:gd name="connsiteX567" fmla="*/ 845357 w 6006665"/>
                  <a:gd name="connsiteY567" fmla="*/ 1188761 h 3006470"/>
                  <a:gd name="connsiteX568" fmla="*/ 917728 w 6006665"/>
                  <a:gd name="connsiteY568" fmla="*/ 1145322 h 3006470"/>
                  <a:gd name="connsiteX569" fmla="*/ 918194 w 6006665"/>
                  <a:gd name="connsiteY569" fmla="*/ 1198147 h 3006470"/>
                  <a:gd name="connsiteX570" fmla="*/ 975937 w 6006665"/>
                  <a:gd name="connsiteY570" fmla="*/ 1115283 h 3006470"/>
                  <a:gd name="connsiteX571" fmla="*/ 1074397 w 6006665"/>
                  <a:gd name="connsiteY571" fmla="*/ 1141283 h 3006470"/>
                  <a:gd name="connsiteX572" fmla="*/ 979977 w 6006665"/>
                  <a:gd name="connsiteY572" fmla="*/ 1213496 h 3006470"/>
                  <a:gd name="connsiteX573" fmla="*/ 1012666 w 6006665"/>
                  <a:gd name="connsiteY573" fmla="*/ 1218657 h 3006470"/>
                  <a:gd name="connsiteX574" fmla="*/ 1038516 w 6006665"/>
                  <a:gd name="connsiteY574" fmla="*/ 1188499 h 3006470"/>
                  <a:gd name="connsiteX575" fmla="*/ 1050423 w 6006665"/>
                  <a:gd name="connsiteY575" fmla="*/ 1188499 h 3006470"/>
                  <a:gd name="connsiteX576" fmla="*/ 1108962 w 6006665"/>
                  <a:gd name="connsiteY576" fmla="*/ 1188499 h 3006470"/>
                  <a:gd name="connsiteX577" fmla="*/ 1161229 w 6006665"/>
                  <a:gd name="connsiteY577" fmla="*/ 1145322 h 3006470"/>
                  <a:gd name="connsiteX578" fmla="*/ 1165711 w 6006665"/>
                  <a:gd name="connsiteY578" fmla="*/ 1151456 h 3006470"/>
                  <a:gd name="connsiteX579" fmla="*/ 1160939 w 6006665"/>
                  <a:gd name="connsiteY579" fmla="*/ 1169715 h 3006470"/>
                  <a:gd name="connsiteX580" fmla="*/ 1210035 w 6006665"/>
                  <a:gd name="connsiteY580" fmla="*/ 1195815 h 3006470"/>
                  <a:gd name="connsiteX581" fmla="*/ 1247583 w 6006665"/>
                  <a:gd name="connsiteY581" fmla="*/ 1138505 h 3006470"/>
                  <a:gd name="connsiteX582" fmla="*/ 1211223 w 6006665"/>
                  <a:gd name="connsiteY582" fmla="*/ 1079421 h 3006470"/>
                  <a:gd name="connsiteX583" fmla="*/ 1227130 w 6006665"/>
                  <a:gd name="connsiteY583" fmla="*/ 1043061 h 3006470"/>
                  <a:gd name="connsiteX584" fmla="*/ 1237665 w 6006665"/>
                  <a:gd name="connsiteY584" fmla="*/ 1046199 h 3006470"/>
                  <a:gd name="connsiteX585" fmla="*/ 1251910 w 6006665"/>
                  <a:gd name="connsiteY585" fmla="*/ 1017311 h 3006470"/>
                  <a:gd name="connsiteX586" fmla="*/ 1345843 w 6006665"/>
                  <a:gd name="connsiteY586" fmla="*/ 1074876 h 3006470"/>
                  <a:gd name="connsiteX587" fmla="*/ 1400382 w 6006665"/>
                  <a:gd name="connsiteY587" fmla="*/ 1106690 h 3006470"/>
                  <a:gd name="connsiteX588" fmla="*/ 1519756 w 6006665"/>
                  <a:gd name="connsiteY588" fmla="*/ 1213274 h 3006470"/>
                  <a:gd name="connsiteX589" fmla="*/ 1543003 w 6006665"/>
                  <a:gd name="connsiteY589" fmla="*/ 1172592 h 3006470"/>
                  <a:gd name="connsiteX590" fmla="*/ 1506643 w 6006665"/>
                  <a:gd name="connsiteY590" fmla="*/ 1118052 h 3006470"/>
                  <a:gd name="connsiteX591" fmla="*/ 1506643 w 6006665"/>
                  <a:gd name="connsiteY591" fmla="*/ 1095328 h 3006470"/>
                  <a:gd name="connsiteX592" fmla="*/ 1463467 w 6006665"/>
                  <a:gd name="connsiteY592" fmla="*/ 1086238 h 3006470"/>
                  <a:gd name="connsiteX593" fmla="*/ 1472556 w 6006665"/>
                  <a:gd name="connsiteY593" fmla="*/ 1036244 h 3006470"/>
                  <a:gd name="connsiteX594" fmla="*/ 1452104 w 6006665"/>
                  <a:gd name="connsiteY594" fmla="*/ 949890 h 3006470"/>
                  <a:gd name="connsiteX595" fmla="*/ 1439230 w 6006665"/>
                  <a:gd name="connsiteY595" fmla="*/ 900656 h 3006470"/>
                  <a:gd name="connsiteX596" fmla="*/ 1496803 w 6006665"/>
                  <a:gd name="connsiteY596" fmla="*/ 806980 h 3006470"/>
                  <a:gd name="connsiteX597" fmla="*/ 1543003 w 6006665"/>
                  <a:gd name="connsiteY597" fmla="*/ 697647 h 3006470"/>
                  <a:gd name="connsiteX598" fmla="*/ 1570272 w 6006665"/>
                  <a:gd name="connsiteY598" fmla="*/ 677194 h 3006470"/>
                  <a:gd name="connsiteX599" fmla="*/ 1578688 w 6006665"/>
                  <a:gd name="connsiteY599" fmla="*/ 679813 h 3006470"/>
                  <a:gd name="connsiteX600" fmla="*/ 1620802 w 6006665"/>
                  <a:gd name="connsiteY600" fmla="*/ 660028 h 3006470"/>
                  <a:gd name="connsiteX601" fmla="*/ 1684440 w 6006665"/>
                  <a:gd name="connsiteY601" fmla="*/ 709009 h 3006470"/>
                  <a:gd name="connsiteX602" fmla="*/ 1688985 w 6006665"/>
                  <a:gd name="connsiteY602" fmla="*/ 779455 h 3006470"/>
                  <a:gd name="connsiteX603" fmla="*/ 1652625 w 6006665"/>
                  <a:gd name="connsiteY603" fmla="*/ 870354 h 3006470"/>
                  <a:gd name="connsiteX604" fmla="*/ 1679895 w 6006665"/>
                  <a:gd name="connsiteY604" fmla="*/ 908986 h 3006470"/>
                  <a:gd name="connsiteX605" fmla="*/ 1688985 w 6006665"/>
                  <a:gd name="connsiteY605" fmla="*/ 983977 h 3006470"/>
                  <a:gd name="connsiteX606" fmla="*/ 1679895 w 6006665"/>
                  <a:gd name="connsiteY606" fmla="*/ 1129415 h 3006470"/>
                  <a:gd name="connsiteX607" fmla="*/ 1723072 w 6006665"/>
                  <a:gd name="connsiteY607" fmla="*/ 1193044 h 3006470"/>
                  <a:gd name="connsiteX608" fmla="*/ 1704892 w 6006665"/>
                  <a:gd name="connsiteY608" fmla="*/ 1256673 h 3006470"/>
                  <a:gd name="connsiteX609" fmla="*/ 1636718 w 6006665"/>
                  <a:gd name="connsiteY609" fmla="*/ 1393021 h 3006470"/>
                  <a:gd name="connsiteX610" fmla="*/ 1662494 w 6006665"/>
                  <a:gd name="connsiteY610" fmla="*/ 1399465 h 3006470"/>
                  <a:gd name="connsiteX611" fmla="*/ 1677078 w 6006665"/>
                  <a:gd name="connsiteY611" fmla="*/ 1370296 h 3006470"/>
                  <a:gd name="connsiteX612" fmla="*/ 1720255 w 6006665"/>
                  <a:gd name="connsiteY612" fmla="*/ 1349844 h 3006470"/>
                  <a:gd name="connsiteX613" fmla="*/ 1731617 w 6006665"/>
                  <a:gd name="connsiteY613" fmla="*/ 1299850 h 3006470"/>
                  <a:gd name="connsiteX614" fmla="*/ 1758887 w 6006665"/>
                  <a:gd name="connsiteY614" fmla="*/ 1256673 h 3006470"/>
                  <a:gd name="connsiteX615" fmla="*/ 1760555 w 6006665"/>
                  <a:gd name="connsiteY615" fmla="*/ 1191490 h 3006470"/>
                  <a:gd name="connsiteX616" fmla="*/ 1758886 w 6006665"/>
                  <a:gd name="connsiteY616" fmla="*/ 1085173 h 3006470"/>
                  <a:gd name="connsiteX617" fmla="*/ 1923055 w 6006665"/>
                  <a:gd name="connsiteY617" fmla="*/ 1122597 h 3006470"/>
                  <a:gd name="connsiteX618" fmla="*/ 1887300 w 6006665"/>
                  <a:gd name="connsiteY618" fmla="*/ 1070329 h 3006470"/>
                  <a:gd name="connsiteX619" fmla="*/ 1785604 w 6006665"/>
                  <a:gd name="connsiteY619" fmla="*/ 1036860 h 3006470"/>
                  <a:gd name="connsiteX620" fmla="*/ 1736162 w 6006665"/>
                  <a:gd name="connsiteY620" fmla="*/ 961252 h 3006470"/>
                  <a:gd name="connsiteX621" fmla="*/ 1688440 w 6006665"/>
                  <a:gd name="connsiteY621" fmla="*/ 865809 h 3006470"/>
                  <a:gd name="connsiteX622" fmla="*/ 1752069 w 6006665"/>
                  <a:gd name="connsiteY622" fmla="*/ 788545 h 3006470"/>
                  <a:gd name="connsiteX623" fmla="*/ 1747524 w 6006665"/>
                  <a:gd name="connsiteY623" fmla="*/ 704464 h 3006470"/>
                  <a:gd name="connsiteX624" fmla="*/ 1763431 w 6006665"/>
                  <a:gd name="connsiteY624" fmla="*/ 697647 h 3006470"/>
                  <a:gd name="connsiteX625" fmla="*/ 1764877 w 6006665"/>
                  <a:gd name="connsiteY625" fmla="*/ 702130 h 3006470"/>
                  <a:gd name="connsiteX626" fmla="*/ 1775339 w 6006665"/>
                  <a:gd name="connsiteY626" fmla="*/ 697647 h 3006470"/>
                  <a:gd name="connsiteX627" fmla="*/ 1798063 w 6006665"/>
                  <a:gd name="connsiteY627" fmla="*/ 768093 h 3006470"/>
                  <a:gd name="connsiteX628" fmla="*/ 1791454 w 6006665"/>
                  <a:gd name="connsiteY628" fmla="*/ 815304 h 3006470"/>
                  <a:gd name="connsiteX629" fmla="*/ 1854330 w 6006665"/>
                  <a:gd name="connsiteY629" fmla="*/ 772638 h 3006470"/>
                  <a:gd name="connsiteX630" fmla="*/ 1931594 w 6006665"/>
                  <a:gd name="connsiteY630" fmla="*/ 763548 h 3006470"/>
                  <a:gd name="connsiteX631" fmla="*/ 1932772 w 6006665"/>
                  <a:gd name="connsiteY631" fmla="*/ 764810 h 3006470"/>
                  <a:gd name="connsiteX632" fmla="*/ 1949600 w 6006665"/>
                  <a:gd name="connsiteY632" fmla="*/ 800138 h 3006470"/>
                  <a:gd name="connsiteX633" fmla="*/ 2061788 w 6006665"/>
                  <a:gd name="connsiteY633" fmla="*/ 891155 h 3006470"/>
                  <a:gd name="connsiteX634" fmla="*/ 1987802 w 6006665"/>
                  <a:gd name="connsiteY634" fmla="*/ 736278 h 3006470"/>
                  <a:gd name="connsiteX635" fmla="*/ 1963408 w 6006665"/>
                  <a:gd name="connsiteY635" fmla="*/ 595386 h 3006470"/>
                  <a:gd name="connsiteX636" fmla="*/ 2027037 w 6006665"/>
                  <a:gd name="connsiteY636" fmla="*/ 574934 h 3006470"/>
                  <a:gd name="connsiteX637" fmla="*/ 2037269 w 6006665"/>
                  <a:gd name="connsiteY637" fmla="*/ 575472 h 3006470"/>
                  <a:gd name="connsiteX638" fmla="*/ 2038944 w 6006665"/>
                  <a:gd name="connsiteY638" fmla="*/ 574934 h 3006470"/>
                  <a:gd name="connsiteX639" fmla="*/ 2115414 w 6006665"/>
                  <a:gd name="connsiteY639" fmla="*/ 578958 h 3006470"/>
                  <a:gd name="connsiteX640" fmla="*/ 2167179 w 6006665"/>
                  <a:gd name="connsiteY640" fmla="*/ 554733 h 3006470"/>
                  <a:gd name="connsiteX641" fmla="*/ 2146473 w 6006665"/>
                  <a:gd name="connsiteY641" fmla="*/ 488832 h 3006470"/>
                  <a:gd name="connsiteX642" fmla="*/ 2169957 w 6006665"/>
                  <a:gd name="connsiteY642" fmla="*/ 449431 h 3006470"/>
                  <a:gd name="connsiteX643" fmla="*/ 2264632 w 6006665"/>
                  <a:gd name="connsiteY643" fmla="*/ 393389 h 3006470"/>
                  <a:gd name="connsiteX644" fmla="*/ 2317913 w 6006665"/>
                  <a:gd name="connsiteY644" fmla="*/ 322690 h 3006470"/>
                  <a:gd name="connsiteX645" fmla="*/ 2385841 w 6006665"/>
                  <a:gd name="connsiteY645" fmla="*/ 343134 h 3006470"/>
                  <a:gd name="connsiteX646" fmla="*/ 2429263 w 6006665"/>
                  <a:gd name="connsiteY646" fmla="*/ 263606 h 3006470"/>
                  <a:gd name="connsiteX647" fmla="*/ 2526979 w 6006665"/>
                  <a:gd name="connsiteY647" fmla="*/ 252244 h 3006470"/>
                  <a:gd name="connsiteX648" fmla="*/ 2528058 w 6006665"/>
                  <a:gd name="connsiteY648" fmla="*/ 253503 h 3006470"/>
                  <a:gd name="connsiteX649" fmla="*/ 2538886 w 6006665"/>
                  <a:gd name="connsiteY649" fmla="*/ 252244 h 3006470"/>
                  <a:gd name="connsiteX650" fmla="*/ 2560820 w 6006665"/>
                  <a:gd name="connsiteY650" fmla="*/ 277833 h 3006470"/>
                  <a:gd name="connsiteX651" fmla="*/ 2640602 w 6006665"/>
                  <a:gd name="connsiteY651" fmla="*/ 202249 h 3006470"/>
                  <a:gd name="connsiteX652" fmla="*/ 2652509 w 6006665"/>
                  <a:gd name="connsiteY652" fmla="*/ 202249 h 3006470"/>
                  <a:gd name="connsiteX653" fmla="*/ 2704231 w 6006665"/>
                  <a:gd name="connsiteY653" fmla="*/ 202249 h 3006470"/>
                  <a:gd name="connsiteX654" fmla="*/ 2715593 w 6006665"/>
                  <a:gd name="connsiteY65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17506 w 6006665"/>
                  <a:gd name="connsiteY115" fmla="*/ 1536186 h 3006470"/>
                  <a:gd name="connsiteX116" fmla="*/ 5798021 w 6006665"/>
                  <a:gd name="connsiteY116" fmla="*/ 1517537 h 3006470"/>
                  <a:gd name="connsiteX117" fmla="*/ 5767511 w 6006665"/>
                  <a:gd name="connsiteY117" fmla="*/ 1511189 h 3006470"/>
                  <a:gd name="connsiteX118" fmla="*/ 5762967 w 6006665"/>
                  <a:gd name="connsiteY118" fmla="*/ 1477102 h 3006470"/>
                  <a:gd name="connsiteX119" fmla="*/ 5729132 w 6006665"/>
                  <a:gd name="connsiteY119" fmla="*/ 1463170 h 3006470"/>
                  <a:gd name="connsiteX120" fmla="*/ 5695337 w 6006665"/>
                  <a:gd name="connsiteY120" fmla="*/ 1472557 h 3006470"/>
                  <a:gd name="connsiteX121" fmla="*/ 5693366 w 6006665"/>
                  <a:gd name="connsiteY121" fmla="*/ 1469797 h 3006470"/>
                  <a:gd name="connsiteX122" fmla="*/ 5683431 w 6006665"/>
                  <a:gd name="connsiteY122" fmla="*/ 1472557 h 3006470"/>
                  <a:gd name="connsiteX123" fmla="*/ 5660706 w 6006665"/>
                  <a:gd name="connsiteY123" fmla="*/ 1440742 h 3006470"/>
                  <a:gd name="connsiteX124" fmla="*/ 5669644 w 6006665"/>
                  <a:gd name="connsiteY124" fmla="*/ 1415717 h 3006470"/>
                  <a:gd name="connsiteX125" fmla="*/ 5640799 w 6006665"/>
                  <a:gd name="connsiteY125" fmla="*/ 1429380 h 3006470"/>
                  <a:gd name="connsiteX126" fmla="*/ 5656705 w 6006665"/>
                  <a:gd name="connsiteY126" fmla="*/ 1472557 h 3006470"/>
                  <a:gd name="connsiteX127" fmla="*/ 5633981 w 6006665"/>
                  <a:gd name="connsiteY127" fmla="*/ 1511189 h 3006470"/>
                  <a:gd name="connsiteX128" fmla="*/ 5586259 w 6006665"/>
                  <a:gd name="connsiteY128" fmla="*/ 1547548 h 3006470"/>
                  <a:gd name="connsiteX129" fmla="*/ 5575676 w 6006665"/>
                  <a:gd name="connsiteY129" fmla="*/ 1546540 h 3006470"/>
                  <a:gd name="connsiteX130" fmla="*/ 5574353 w 6006665"/>
                  <a:gd name="connsiteY130" fmla="*/ 1547548 h 3006470"/>
                  <a:gd name="connsiteX131" fmla="*/ 5539436 w 6006665"/>
                  <a:gd name="connsiteY131" fmla="*/ 1544223 h 3006470"/>
                  <a:gd name="connsiteX132" fmla="*/ 5570352 w 6006665"/>
                  <a:gd name="connsiteY132" fmla="*/ 1586180 h 3006470"/>
                  <a:gd name="connsiteX133" fmla="*/ 5566596 w 6006665"/>
                  <a:gd name="connsiteY133" fmla="*/ 1622304 h 3006470"/>
                  <a:gd name="connsiteX134" fmla="*/ 5593077 w 6006665"/>
                  <a:gd name="connsiteY134" fmla="*/ 1649809 h 3006470"/>
                  <a:gd name="connsiteX135" fmla="*/ 5608984 w 6006665"/>
                  <a:gd name="connsiteY135" fmla="*/ 1677079 h 3006470"/>
                  <a:gd name="connsiteX136" fmla="*/ 5613529 w 6006665"/>
                  <a:gd name="connsiteY136" fmla="*/ 1708893 h 3006470"/>
                  <a:gd name="connsiteX137" fmla="*/ 5608984 w 6006665"/>
                  <a:gd name="connsiteY137" fmla="*/ 1731618 h 3006470"/>
                  <a:gd name="connsiteX138" fmla="*/ 5597799 w 6006665"/>
                  <a:gd name="connsiteY138" fmla="*/ 1728009 h 3006470"/>
                  <a:gd name="connsiteX139" fmla="*/ 5597077 w 6006665"/>
                  <a:gd name="connsiteY139" fmla="*/ 1731618 h 3006470"/>
                  <a:gd name="connsiteX140" fmla="*/ 5515976 w 6006665"/>
                  <a:gd name="connsiteY140" fmla="*/ 1693062 h 3006470"/>
                  <a:gd name="connsiteX141" fmla="*/ 5486067 w 6006665"/>
                  <a:gd name="connsiteY141" fmla="*/ 1746304 h 3006470"/>
                  <a:gd name="connsiteX142" fmla="*/ 5436277 w 6006665"/>
                  <a:gd name="connsiteY142" fmla="*/ 1767977 h 3006470"/>
                  <a:gd name="connsiteX143" fmla="*/ 5397645 w 6006665"/>
                  <a:gd name="connsiteY143" fmla="*/ 1779340 h 3006470"/>
                  <a:gd name="connsiteX144" fmla="*/ 5388024 w 6006665"/>
                  <a:gd name="connsiteY144" fmla="*/ 1835433 h 3006470"/>
                  <a:gd name="connsiteX145" fmla="*/ 5351475 w 6006665"/>
                  <a:gd name="connsiteY145" fmla="*/ 1876568 h 3006470"/>
                  <a:gd name="connsiteX146" fmla="*/ 5290839 w 6006665"/>
                  <a:gd name="connsiteY146" fmla="*/ 1881600 h 3006470"/>
                  <a:gd name="connsiteX147" fmla="*/ 5274932 w 6006665"/>
                  <a:gd name="connsiteY147" fmla="*/ 1913415 h 3006470"/>
                  <a:gd name="connsiteX148" fmla="*/ 5267238 w 6006665"/>
                  <a:gd name="connsiteY148" fmla="*/ 1904988 h 3006470"/>
                  <a:gd name="connsiteX149" fmla="*/ 5263025 w 6006665"/>
                  <a:gd name="connsiteY149" fmla="*/ 1913415 h 3006470"/>
                  <a:gd name="connsiteX150" fmla="*/ 5219538 w 6006665"/>
                  <a:gd name="connsiteY150" fmla="*/ 1865787 h 3006470"/>
                  <a:gd name="connsiteX151" fmla="*/ 5174112 w 6006665"/>
                  <a:gd name="connsiteY151" fmla="*/ 1877028 h 3006470"/>
                  <a:gd name="connsiteX152" fmla="*/ 5129494 w 6006665"/>
                  <a:gd name="connsiteY152" fmla="*/ 1920232 h 3006470"/>
                  <a:gd name="connsiteX153" fmla="*/ 5126389 w 6006665"/>
                  <a:gd name="connsiteY153" fmla="*/ 1914910 h 3006470"/>
                  <a:gd name="connsiteX154" fmla="*/ 5154177 w 6006665"/>
                  <a:gd name="connsiteY154" fmla="*/ 1920232 h 3006470"/>
                  <a:gd name="connsiteX155" fmla="*/ 5105544 w 6006665"/>
                  <a:gd name="connsiteY155" fmla="*/ 1899586 h 3006470"/>
                  <a:gd name="connsiteX156" fmla="*/ 5074955 w 6006665"/>
                  <a:gd name="connsiteY156" fmla="*/ 1924777 h 3006470"/>
                  <a:gd name="connsiteX157" fmla="*/ 5065718 w 6006665"/>
                  <a:gd name="connsiteY157" fmla="*/ 1922578 h 3006470"/>
                  <a:gd name="connsiteX158" fmla="*/ 5063048 w 6006665"/>
                  <a:gd name="connsiteY158" fmla="*/ 1924777 h 3006470"/>
                  <a:gd name="connsiteX159" fmla="*/ 5026594 w 6006665"/>
                  <a:gd name="connsiteY159" fmla="*/ 1916098 h 3006470"/>
                  <a:gd name="connsiteX160" fmla="*/ 5015871 w 6006665"/>
                  <a:gd name="connsiteY160" fmla="*/ 1961137 h 3006470"/>
                  <a:gd name="connsiteX161" fmla="*/ 5022591 w 6006665"/>
                  <a:gd name="connsiteY161" fmla="*/ 1989925 h 3006470"/>
                  <a:gd name="connsiteX162" fmla="*/ 5011557 w 6006665"/>
                  <a:gd name="connsiteY162" fmla="*/ 2020939 h 3006470"/>
                  <a:gd name="connsiteX163" fmla="*/ 4974967 w 6006665"/>
                  <a:gd name="connsiteY163" fmla="*/ 2058853 h 3006470"/>
                  <a:gd name="connsiteX164" fmla="*/ 5015871 w 6006665"/>
                  <a:gd name="connsiteY164" fmla="*/ 2074760 h 3006470"/>
                  <a:gd name="connsiteX165" fmla="*/ 4995851 w 6006665"/>
                  <a:gd name="connsiteY165" fmla="*/ 2123620 h 3006470"/>
                  <a:gd name="connsiteX166" fmla="*/ 5011326 w 6006665"/>
                  <a:gd name="connsiteY166" fmla="*/ 2172476 h 3006470"/>
                  <a:gd name="connsiteX167" fmla="*/ 4999419 w 6006665"/>
                  <a:gd name="connsiteY167" fmla="*/ 2172476 h 3006470"/>
                  <a:gd name="connsiteX168" fmla="*/ 4974967 w 6006665"/>
                  <a:gd name="connsiteY168" fmla="*/ 2172476 h 3006470"/>
                  <a:gd name="connsiteX169" fmla="*/ 4963605 w 6006665"/>
                  <a:gd name="connsiteY169" fmla="*/ 2224742 h 3006470"/>
                  <a:gd name="connsiteX170" fmla="*/ 4974967 w 6006665"/>
                  <a:gd name="connsiteY170" fmla="*/ 2252012 h 3006470"/>
                  <a:gd name="connsiteX171" fmla="*/ 4936431 w 6006665"/>
                  <a:gd name="connsiteY171" fmla="*/ 2257317 h 3006470"/>
                  <a:gd name="connsiteX172" fmla="*/ 4909065 w 6006665"/>
                  <a:gd name="connsiteY172" fmla="*/ 2286099 h 3006470"/>
                  <a:gd name="connsiteX173" fmla="*/ 4888894 w 6006665"/>
                  <a:gd name="connsiteY173" fmla="*/ 2325649 h 3006470"/>
                  <a:gd name="connsiteX174" fmla="*/ 4897703 w 6006665"/>
                  <a:gd name="connsiteY174" fmla="*/ 2354273 h 3006470"/>
                  <a:gd name="connsiteX175" fmla="*/ 4871068 w 6006665"/>
                  <a:gd name="connsiteY175" fmla="*/ 2349418 h 3006470"/>
                  <a:gd name="connsiteX176" fmla="*/ 4845437 w 6006665"/>
                  <a:gd name="connsiteY176" fmla="*/ 2370180 h 3006470"/>
                  <a:gd name="connsiteX177" fmla="*/ 4832445 w 6006665"/>
                  <a:gd name="connsiteY177" fmla="*/ 2399924 h 3006470"/>
                  <a:gd name="connsiteX178" fmla="*/ 4834074 w 6006665"/>
                  <a:gd name="connsiteY178" fmla="*/ 2429264 h 3006470"/>
                  <a:gd name="connsiteX179" fmla="*/ 4799765 w 6006665"/>
                  <a:gd name="connsiteY179" fmla="*/ 2441518 h 3006470"/>
                  <a:gd name="connsiteX180" fmla="*/ 4779535 w 6006665"/>
                  <a:gd name="connsiteY180" fmla="*/ 2488348 h 3006470"/>
                  <a:gd name="connsiteX181" fmla="*/ 4777225 w 6006665"/>
                  <a:gd name="connsiteY181" fmla="*/ 2477952 h 3006470"/>
                  <a:gd name="connsiteX182" fmla="*/ 4767628 w 6006665"/>
                  <a:gd name="connsiteY182" fmla="*/ 2488348 h 3006470"/>
                  <a:gd name="connsiteX183" fmla="*/ 4758538 w 6006665"/>
                  <a:gd name="connsiteY183" fmla="*/ 2447444 h 3006470"/>
                  <a:gd name="connsiteX184" fmla="*/ 4722519 w 6006665"/>
                  <a:gd name="connsiteY184" fmla="*/ 2405867 h 3006470"/>
                  <a:gd name="connsiteX185" fmla="*/ 4699942 w 6006665"/>
                  <a:gd name="connsiteY185" fmla="*/ 2348893 h 3006470"/>
                  <a:gd name="connsiteX186" fmla="*/ 4695779 w 6006665"/>
                  <a:gd name="connsiteY186" fmla="*/ 2287026 h 3006470"/>
                  <a:gd name="connsiteX187" fmla="*/ 4715361 w 6006665"/>
                  <a:gd name="connsiteY187" fmla="*/ 2220198 h 3006470"/>
                  <a:gd name="connsiteX188" fmla="*/ 4767709 w 6006665"/>
                  <a:gd name="connsiteY188" fmla="*/ 2171157 h 3006470"/>
                  <a:gd name="connsiteX189" fmla="*/ 4735813 w 6006665"/>
                  <a:gd name="connsiteY189" fmla="*/ 2129299 h 3006470"/>
                  <a:gd name="connsiteX190" fmla="*/ 4767628 w 6006665"/>
                  <a:gd name="connsiteY190" fmla="*/ 2086122 h 3006470"/>
                  <a:gd name="connsiteX191" fmla="*/ 4767628 w 6006665"/>
                  <a:gd name="connsiteY191" fmla="*/ 2058853 h 3006470"/>
                  <a:gd name="connsiteX192" fmla="*/ 4826712 w 6006665"/>
                  <a:gd name="connsiteY192" fmla="*/ 2042945 h 3006470"/>
                  <a:gd name="connsiteX193" fmla="*/ 4892613 w 6006665"/>
                  <a:gd name="connsiteY193" fmla="*/ 1952047 h 3006470"/>
                  <a:gd name="connsiteX194" fmla="*/ 4956243 w 6006665"/>
                  <a:gd name="connsiteY194" fmla="*/ 1877056 h 3006470"/>
                  <a:gd name="connsiteX195" fmla="*/ 5022143 w 6006665"/>
                  <a:gd name="connsiteY195" fmla="*/ 1817971 h 3006470"/>
                  <a:gd name="connsiteX196" fmla="*/ 5037446 w 6006665"/>
                  <a:gd name="connsiteY196" fmla="*/ 1743333 h 3006470"/>
                  <a:gd name="connsiteX197" fmla="*/ 5064184 w 6006665"/>
                  <a:gd name="connsiteY197" fmla="*/ 1731449 h 3006470"/>
                  <a:gd name="connsiteX198" fmla="*/ 5046694 w 6006665"/>
                  <a:gd name="connsiteY198" fmla="*/ 1710844 h 3006470"/>
                  <a:gd name="connsiteX199" fmla="*/ 5015871 w 6006665"/>
                  <a:gd name="connsiteY199" fmla="*/ 1715711 h 3006470"/>
                  <a:gd name="connsiteX200" fmla="*/ 4995419 w 6006665"/>
                  <a:gd name="connsiteY200" fmla="*/ 1779340 h 3006470"/>
                  <a:gd name="connsiteX201" fmla="*/ 4904521 w 6006665"/>
                  <a:gd name="connsiteY201" fmla="*/ 1865693 h 3006470"/>
                  <a:gd name="connsiteX202" fmla="*/ 4901708 w 6006665"/>
                  <a:gd name="connsiteY202" fmla="*/ 1857053 h 3006470"/>
                  <a:gd name="connsiteX203" fmla="*/ 4892613 w 6006665"/>
                  <a:gd name="connsiteY203" fmla="*/ 1865693 h 3006470"/>
                  <a:gd name="connsiteX204" fmla="*/ 4871068 w 6006665"/>
                  <a:gd name="connsiteY204" fmla="*/ 1850290 h 3006470"/>
                  <a:gd name="connsiteX205" fmla="*/ 4885925 w 6006665"/>
                  <a:gd name="connsiteY205" fmla="*/ 1808695 h 3006470"/>
                  <a:gd name="connsiteX206" fmla="*/ 4861835 w 6006665"/>
                  <a:gd name="connsiteY206" fmla="*/ 1771159 h 3006470"/>
                  <a:gd name="connsiteX207" fmla="*/ 4814619 w 6006665"/>
                  <a:gd name="connsiteY207" fmla="*/ 1767101 h 3006470"/>
                  <a:gd name="connsiteX208" fmla="*/ 4779535 w 6006665"/>
                  <a:gd name="connsiteY208" fmla="*/ 1795247 h 3006470"/>
                  <a:gd name="connsiteX209" fmla="*/ 4764113 w 6006665"/>
                  <a:gd name="connsiteY209" fmla="*/ 1832464 h 3006470"/>
                  <a:gd name="connsiteX210" fmla="*/ 4725490 w 6006665"/>
                  <a:gd name="connsiteY210" fmla="*/ 1850290 h 3006470"/>
                  <a:gd name="connsiteX211" fmla="*/ 4689838 w 6006665"/>
                  <a:gd name="connsiteY211" fmla="*/ 1882970 h 3006470"/>
                  <a:gd name="connsiteX212" fmla="*/ 4684091 w 6006665"/>
                  <a:gd name="connsiteY212" fmla="*/ 1920232 h 3006470"/>
                  <a:gd name="connsiteX213" fmla="*/ 4715906 w 6006665"/>
                  <a:gd name="connsiteY213" fmla="*/ 1967954 h 3006470"/>
                  <a:gd name="connsiteX214" fmla="*/ 4680924 w 6006665"/>
                  <a:gd name="connsiteY214" fmla="*/ 1983985 h 3006470"/>
                  <a:gd name="connsiteX215" fmla="*/ 4633398 w 6006665"/>
                  <a:gd name="connsiteY215" fmla="*/ 1971978 h 3006470"/>
                  <a:gd name="connsiteX216" fmla="*/ 4600707 w 6006665"/>
                  <a:gd name="connsiteY216" fmla="*/ 1989925 h 3006470"/>
                  <a:gd name="connsiteX217" fmla="*/ 4577285 w 6006665"/>
                  <a:gd name="connsiteY217" fmla="*/ 1988406 h 3006470"/>
                  <a:gd name="connsiteX218" fmla="*/ 4577373 w 6006665"/>
                  <a:gd name="connsiteY218" fmla="*/ 1987484 h 3006470"/>
                  <a:gd name="connsiteX219" fmla="*/ 4565379 w 6006665"/>
                  <a:gd name="connsiteY219" fmla="*/ 1988406 h 3006470"/>
                  <a:gd name="connsiteX220" fmla="*/ 4569923 w 6006665"/>
                  <a:gd name="connsiteY220" fmla="*/ 1940685 h 3006470"/>
                  <a:gd name="connsiteX221" fmla="*/ 4520081 w 6006665"/>
                  <a:gd name="connsiteY221" fmla="*/ 1931099 h 3006470"/>
                  <a:gd name="connsiteX222" fmla="*/ 4475025 w 6006665"/>
                  <a:gd name="connsiteY222" fmla="*/ 1961137 h 3006470"/>
                  <a:gd name="connsiteX223" fmla="*/ 4464394 w 6006665"/>
                  <a:gd name="connsiteY223" fmla="*/ 1960286 h 3006470"/>
                  <a:gd name="connsiteX224" fmla="*/ 4463118 w 6006665"/>
                  <a:gd name="connsiteY224" fmla="*/ 1961137 h 3006470"/>
                  <a:gd name="connsiteX225" fmla="*/ 4422448 w 6006665"/>
                  <a:gd name="connsiteY225" fmla="*/ 1927536 h 3006470"/>
                  <a:gd name="connsiteX226" fmla="*/ 4350624 w 6006665"/>
                  <a:gd name="connsiteY226" fmla="*/ 1917022 h 3006470"/>
                  <a:gd name="connsiteX227" fmla="*/ 4306579 w 6006665"/>
                  <a:gd name="connsiteY227" fmla="*/ 1945362 h 3006470"/>
                  <a:gd name="connsiteX228" fmla="*/ 4282811 w 6006665"/>
                  <a:gd name="connsiteY228" fmla="*/ 1972100 h 3006470"/>
                  <a:gd name="connsiteX229" fmla="*/ 4237290 w 6006665"/>
                  <a:gd name="connsiteY229" fmla="*/ 1993297 h 3006470"/>
                  <a:gd name="connsiteX230" fmla="*/ 4211507 w 6006665"/>
                  <a:gd name="connsiteY230" fmla="*/ 2046374 h 3006470"/>
                  <a:gd name="connsiteX231" fmla="*/ 4161046 w 6006665"/>
                  <a:gd name="connsiteY231" fmla="*/ 2105661 h 3006470"/>
                  <a:gd name="connsiteX232" fmla="*/ 4077810 w 6006665"/>
                  <a:gd name="connsiteY232" fmla="*/ 2144418 h 3006470"/>
                  <a:gd name="connsiteX233" fmla="*/ 4039187 w 6006665"/>
                  <a:gd name="connsiteY233" fmla="*/ 2203838 h 3006470"/>
                  <a:gd name="connsiteX234" fmla="*/ 3993086 w 6006665"/>
                  <a:gd name="connsiteY234" fmla="*/ 2224750 h 3006470"/>
                  <a:gd name="connsiteX235" fmla="*/ 3993215 w 6006665"/>
                  <a:gd name="connsiteY235" fmla="*/ 2264821 h 3006470"/>
                  <a:gd name="connsiteX236" fmla="*/ 4038712 w 6006665"/>
                  <a:gd name="connsiteY236" fmla="*/ 2267919 h 3006470"/>
                  <a:gd name="connsiteX237" fmla="*/ 4059164 w 6006665"/>
                  <a:gd name="connsiteY237" fmla="*/ 2311096 h 3006470"/>
                  <a:gd name="connsiteX238" fmla="*/ 4087782 w 6006665"/>
                  <a:gd name="connsiteY238" fmla="*/ 2319513 h 3006470"/>
                  <a:gd name="connsiteX239" fmla="*/ 4106341 w 6006665"/>
                  <a:gd name="connsiteY239" fmla="*/ 2290644 h 3006470"/>
                  <a:gd name="connsiteX240" fmla="*/ 4117411 w 6006665"/>
                  <a:gd name="connsiteY240" fmla="*/ 2291946 h 3006470"/>
                  <a:gd name="connsiteX241" fmla="*/ 4118248 w 6006665"/>
                  <a:gd name="connsiteY241" fmla="*/ 2290644 h 3006470"/>
                  <a:gd name="connsiteX242" fmla="*/ 4156880 w 6006665"/>
                  <a:gd name="connsiteY242" fmla="*/ 2295189 h 3006470"/>
                  <a:gd name="connsiteX243" fmla="*/ 4211419 w 6006665"/>
                  <a:gd name="connsiteY243" fmla="*/ 2365635 h 3006470"/>
                  <a:gd name="connsiteX244" fmla="*/ 4215964 w 6006665"/>
                  <a:gd name="connsiteY244" fmla="*/ 2413357 h 3006470"/>
                  <a:gd name="connsiteX245" fmla="*/ 4184149 w 6006665"/>
                  <a:gd name="connsiteY245" fmla="*/ 2472441 h 3006470"/>
                  <a:gd name="connsiteX246" fmla="*/ 4220019 w 6006665"/>
                  <a:gd name="connsiteY246" fmla="*/ 2567281 h 3006470"/>
                  <a:gd name="connsiteX247" fmla="*/ 4161425 w 6006665"/>
                  <a:gd name="connsiteY247" fmla="*/ 2629241 h 3006470"/>
                  <a:gd name="connsiteX248" fmla="*/ 4133552 w 6006665"/>
                  <a:gd name="connsiteY248" fmla="*/ 2708778 h 3006470"/>
                  <a:gd name="connsiteX249" fmla="*/ 4097796 w 6006665"/>
                  <a:gd name="connsiteY249" fmla="*/ 2747409 h 3006470"/>
                  <a:gd name="connsiteX250" fmla="*/ 4043257 w 6006665"/>
                  <a:gd name="connsiteY250" fmla="*/ 2806493 h 3006470"/>
                  <a:gd name="connsiteX251" fmla="*/ 3995535 w 6006665"/>
                  <a:gd name="connsiteY251" fmla="*/ 2865577 h 3006470"/>
                  <a:gd name="connsiteX252" fmla="*/ 3975083 w 6006665"/>
                  <a:gd name="connsiteY252" fmla="*/ 2897392 h 3006470"/>
                  <a:gd name="connsiteX253" fmla="*/ 3925089 w 6006665"/>
                  <a:gd name="connsiteY253" fmla="*/ 2924661 h 3006470"/>
                  <a:gd name="connsiteX254" fmla="*/ 3913182 w 6006665"/>
                  <a:gd name="connsiteY254" fmla="*/ 2924661 h 3006470"/>
                  <a:gd name="connsiteX255" fmla="*/ 3904637 w 6006665"/>
                  <a:gd name="connsiteY255" fmla="*/ 2924661 h 3006470"/>
                  <a:gd name="connsiteX256" fmla="*/ 3892729 w 6006665"/>
                  <a:gd name="connsiteY256" fmla="*/ 2924661 h 3006470"/>
                  <a:gd name="connsiteX257" fmla="*/ 3871063 w 6006665"/>
                  <a:gd name="connsiteY257" fmla="*/ 2908412 h 3006470"/>
                  <a:gd name="connsiteX258" fmla="*/ 3829645 w 6006665"/>
                  <a:gd name="connsiteY258" fmla="*/ 2936024 h 3006470"/>
                  <a:gd name="connsiteX259" fmla="*/ 3822828 w 6006665"/>
                  <a:gd name="connsiteY259" fmla="*/ 2956476 h 3006470"/>
                  <a:gd name="connsiteX260" fmla="*/ 3818283 w 6006665"/>
                  <a:gd name="connsiteY260" fmla="*/ 2947386 h 3006470"/>
                  <a:gd name="connsiteX261" fmla="*/ 3818283 w 6006665"/>
                  <a:gd name="connsiteY261" fmla="*/ 2935660 h 3006470"/>
                  <a:gd name="connsiteX262" fmla="*/ 3817738 w 6006665"/>
                  <a:gd name="connsiteY262" fmla="*/ 2936024 h 3006470"/>
                  <a:gd name="connsiteX263" fmla="*/ 3810921 w 6006665"/>
                  <a:gd name="connsiteY263" fmla="*/ 2956476 h 3006470"/>
                  <a:gd name="connsiteX264" fmla="*/ 3806376 w 6006665"/>
                  <a:gd name="connsiteY264" fmla="*/ 2947386 h 3006470"/>
                  <a:gd name="connsiteX265" fmla="*/ 3806376 w 6006665"/>
                  <a:gd name="connsiteY265" fmla="*/ 2920116 h 3006470"/>
                  <a:gd name="connsiteX266" fmla="*/ 3818283 w 6006665"/>
                  <a:gd name="connsiteY266" fmla="*/ 2920116 h 3006470"/>
                  <a:gd name="connsiteX267" fmla="*/ 3826828 w 6006665"/>
                  <a:gd name="connsiteY267" fmla="*/ 2920116 h 3006470"/>
                  <a:gd name="connsiteX268" fmla="*/ 3833645 w 6006665"/>
                  <a:gd name="connsiteY268" fmla="*/ 2861032 h 3006470"/>
                  <a:gd name="connsiteX269" fmla="*/ 3822283 w 6006665"/>
                  <a:gd name="connsiteY269" fmla="*/ 2817856 h 3006470"/>
                  <a:gd name="connsiteX270" fmla="*/ 3849553 w 6006665"/>
                  <a:gd name="connsiteY270" fmla="*/ 2795131 h 3006470"/>
                  <a:gd name="connsiteX271" fmla="*/ 3858814 w 6006665"/>
                  <a:gd name="connsiteY271" fmla="*/ 2797336 h 3006470"/>
                  <a:gd name="connsiteX272" fmla="*/ 3861460 w 6006665"/>
                  <a:gd name="connsiteY272" fmla="*/ 2795131 h 3006470"/>
                  <a:gd name="connsiteX273" fmla="*/ 3898487 w 6006665"/>
                  <a:gd name="connsiteY273" fmla="*/ 2803947 h 3006470"/>
                  <a:gd name="connsiteX274" fmla="*/ 3919999 w 6006665"/>
                  <a:gd name="connsiteY274" fmla="*/ 2758772 h 3006470"/>
                  <a:gd name="connsiteX275" fmla="*/ 3935906 w 6006665"/>
                  <a:gd name="connsiteY275" fmla="*/ 2699687 h 3006470"/>
                  <a:gd name="connsiteX276" fmla="*/ 3947269 w 6006665"/>
                  <a:gd name="connsiteY276" fmla="*/ 2676963 h 3006470"/>
                  <a:gd name="connsiteX277" fmla="*/ 3966292 w 6006665"/>
                  <a:gd name="connsiteY277" fmla="*/ 2632575 h 3006470"/>
                  <a:gd name="connsiteX278" fmla="*/ 3915999 w 6006665"/>
                  <a:gd name="connsiteY278" fmla="*/ 2645148 h 3006470"/>
                  <a:gd name="connsiteX279" fmla="*/ 3888729 w 6006665"/>
                  <a:gd name="connsiteY279" fmla="*/ 2667873 h 3006470"/>
                  <a:gd name="connsiteX280" fmla="*/ 3876822 w 6006665"/>
                  <a:gd name="connsiteY280" fmla="*/ 2667873 h 3006470"/>
                  <a:gd name="connsiteX281" fmla="*/ 3829645 w 6006665"/>
                  <a:gd name="connsiteY281" fmla="*/ 2667873 h 3006470"/>
                  <a:gd name="connsiteX282" fmla="*/ 3817738 w 6006665"/>
                  <a:gd name="connsiteY282" fmla="*/ 2667873 h 3006470"/>
                  <a:gd name="connsiteX283" fmla="*/ 3801831 w 6006665"/>
                  <a:gd name="connsiteY283" fmla="*/ 2613334 h 3006470"/>
                  <a:gd name="connsiteX284" fmla="*/ 3758654 w 6006665"/>
                  <a:gd name="connsiteY284" fmla="*/ 2574702 h 3006470"/>
                  <a:gd name="connsiteX285" fmla="*/ 3692753 w 6006665"/>
                  <a:gd name="connsiteY285" fmla="*/ 2558795 h 3006470"/>
                  <a:gd name="connsiteX286" fmla="*/ 3683663 w 6006665"/>
                  <a:gd name="connsiteY286" fmla="*/ 2499711 h 3006470"/>
                  <a:gd name="connsiteX287" fmla="*/ 3672301 w 6006665"/>
                  <a:gd name="connsiteY287" fmla="*/ 2467896 h 3006470"/>
                  <a:gd name="connsiteX288" fmla="*/ 3656393 w 6006665"/>
                  <a:gd name="connsiteY288" fmla="*/ 2440627 h 3006470"/>
                  <a:gd name="connsiteX289" fmla="*/ 3633669 w 6006665"/>
                  <a:gd name="connsiteY289" fmla="*/ 2381542 h 3006470"/>
                  <a:gd name="connsiteX290" fmla="*/ 3601854 w 6006665"/>
                  <a:gd name="connsiteY290" fmla="*/ 2361090 h 3006470"/>
                  <a:gd name="connsiteX291" fmla="*/ 3545995 w 6006665"/>
                  <a:gd name="connsiteY291" fmla="*/ 2339606 h 3006470"/>
                  <a:gd name="connsiteX292" fmla="*/ 3506955 w 6006665"/>
                  <a:gd name="connsiteY292" fmla="*/ 2345183 h 3006470"/>
                  <a:gd name="connsiteX293" fmla="*/ 3463779 w 6006665"/>
                  <a:gd name="connsiteY293" fmla="*/ 2354273 h 3006470"/>
                  <a:gd name="connsiteX294" fmla="*/ 3431964 w 6006665"/>
                  <a:gd name="connsiteY294" fmla="*/ 2381542 h 3006470"/>
                  <a:gd name="connsiteX295" fmla="*/ 3452416 w 6006665"/>
                  <a:gd name="connsiteY295" fmla="*/ 2397450 h 3006470"/>
                  <a:gd name="connsiteX296" fmla="*/ 3452416 w 6006665"/>
                  <a:gd name="connsiteY296" fmla="*/ 2429264 h 3006470"/>
                  <a:gd name="connsiteX297" fmla="*/ 3431964 w 6006665"/>
                  <a:gd name="connsiteY297" fmla="*/ 2451989 h 3006470"/>
                  <a:gd name="connsiteX298" fmla="*/ 3400150 w 6006665"/>
                  <a:gd name="connsiteY298" fmla="*/ 2511073 h 3006470"/>
                  <a:gd name="connsiteX299" fmla="*/ 3400150 w 6006665"/>
                  <a:gd name="connsiteY299" fmla="*/ 2538343 h 3006470"/>
                  <a:gd name="connsiteX300" fmla="*/ 3350155 w 6006665"/>
                  <a:gd name="connsiteY300" fmla="*/ 2570157 h 3006470"/>
                  <a:gd name="connsiteX301" fmla="*/ 3342342 w 6006665"/>
                  <a:gd name="connsiteY301" fmla="*/ 2567553 h 3006470"/>
                  <a:gd name="connsiteX302" fmla="*/ 3338249 w 6006665"/>
                  <a:gd name="connsiteY302" fmla="*/ 2570157 h 3006470"/>
                  <a:gd name="connsiteX303" fmla="*/ 3290527 w 6006665"/>
                  <a:gd name="connsiteY303" fmla="*/ 2554250 h 3006470"/>
                  <a:gd name="connsiteX304" fmla="*/ 3259257 w 6006665"/>
                  <a:gd name="connsiteY304" fmla="*/ 2554250 h 3006470"/>
                  <a:gd name="connsiteX305" fmla="*/ 3247350 w 6006665"/>
                  <a:gd name="connsiteY305" fmla="*/ 2554250 h 3006470"/>
                  <a:gd name="connsiteX306" fmla="*/ 3231443 w 6006665"/>
                  <a:gd name="connsiteY306" fmla="*/ 2538343 h 3006470"/>
                  <a:gd name="connsiteX307" fmla="*/ 3213271 w 6006665"/>
                  <a:gd name="connsiteY307" fmla="*/ 2533799 h 3006470"/>
                  <a:gd name="connsiteX308" fmla="*/ 3168359 w 6006665"/>
                  <a:gd name="connsiteY308" fmla="*/ 2570157 h 3006470"/>
                  <a:gd name="connsiteX309" fmla="*/ 3120637 w 6006665"/>
                  <a:gd name="connsiteY309" fmla="*/ 2581519 h 3006470"/>
                  <a:gd name="connsiteX310" fmla="*/ 3082005 w 6006665"/>
                  <a:gd name="connsiteY310" fmla="*/ 2597427 h 3006470"/>
                  <a:gd name="connsiteX311" fmla="*/ 3074460 w 6006665"/>
                  <a:gd name="connsiteY311" fmla="*/ 2595630 h 3006470"/>
                  <a:gd name="connsiteX312" fmla="*/ 3070098 w 6006665"/>
                  <a:gd name="connsiteY312" fmla="*/ 2597427 h 3006470"/>
                  <a:gd name="connsiteX313" fmla="*/ 3022376 w 6006665"/>
                  <a:gd name="connsiteY313" fmla="*/ 2586064 h 3006470"/>
                  <a:gd name="connsiteX314" fmla="*/ 3000196 w 6006665"/>
                  <a:gd name="connsiteY314" fmla="*/ 2586064 h 3006470"/>
                  <a:gd name="connsiteX315" fmla="*/ 2988289 w 6006665"/>
                  <a:gd name="connsiteY315" fmla="*/ 2586064 h 3006470"/>
                  <a:gd name="connsiteX316" fmla="*/ 2967837 w 6006665"/>
                  <a:gd name="connsiteY316" fmla="*/ 2554250 h 3006470"/>
                  <a:gd name="connsiteX317" fmla="*/ 2929205 w 6006665"/>
                  <a:gd name="connsiteY317" fmla="*/ 2526980 h 3006470"/>
                  <a:gd name="connsiteX318" fmla="*/ 2902153 w 6006665"/>
                  <a:gd name="connsiteY318" fmla="*/ 2523116 h 3006470"/>
                  <a:gd name="connsiteX319" fmla="*/ 2861576 w 6006665"/>
                  <a:gd name="connsiteY319" fmla="*/ 2526980 h 3006470"/>
                  <a:gd name="connsiteX320" fmla="*/ 2822944 w 6006665"/>
                  <a:gd name="connsiteY320" fmla="*/ 2538343 h 3006470"/>
                  <a:gd name="connsiteX321" fmla="*/ 2818139 w 6006665"/>
                  <a:gd name="connsiteY321" fmla="*/ 2536254 h 3006470"/>
                  <a:gd name="connsiteX322" fmla="*/ 2811037 w 6006665"/>
                  <a:gd name="connsiteY322" fmla="*/ 2538343 h 3006470"/>
                  <a:gd name="connsiteX323" fmla="*/ 2758770 w 6006665"/>
                  <a:gd name="connsiteY323" fmla="*/ 2515618 h 3006470"/>
                  <a:gd name="connsiteX324" fmla="*/ 2751953 w 6006665"/>
                  <a:gd name="connsiteY324" fmla="*/ 2472441 h 3006470"/>
                  <a:gd name="connsiteX325" fmla="*/ 2708776 w 6006665"/>
                  <a:gd name="connsiteY325" fmla="*/ 2456534 h 3006470"/>
                  <a:gd name="connsiteX326" fmla="*/ 2676962 w 6006665"/>
                  <a:gd name="connsiteY326" fmla="*/ 2451989 h 3006470"/>
                  <a:gd name="connsiteX327" fmla="*/ 2642534 w 6006665"/>
                  <a:gd name="connsiteY327" fmla="*/ 2430245 h 3006470"/>
                  <a:gd name="connsiteX328" fmla="*/ 2609333 w 6006665"/>
                  <a:gd name="connsiteY328" fmla="*/ 2488348 h 3006470"/>
                  <a:gd name="connsiteX329" fmla="*/ 2625240 w 6006665"/>
                  <a:gd name="connsiteY329" fmla="*/ 2522435 h 3006470"/>
                  <a:gd name="connsiteX330" fmla="*/ 2586608 w 6006665"/>
                  <a:gd name="connsiteY330" fmla="*/ 2558795 h 3006470"/>
                  <a:gd name="connsiteX331" fmla="*/ 2577105 w 6006665"/>
                  <a:gd name="connsiteY331" fmla="*/ 2556532 h 3006470"/>
                  <a:gd name="connsiteX332" fmla="*/ 2574701 w 6006665"/>
                  <a:gd name="connsiteY332" fmla="*/ 2558795 h 3006470"/>
                  <a:gd name="connsiteX333" fmla="*/ 2526979 w 6006665"/>
                  <a:gd name="connsiteY333" fmla="*/ 2547432 h 3006470"/>
                  <a:gd name="connsiteX334" fmla="*/ 2490620 w 6006665"/>
                  <a:gd name="connsiteY334" fmla="*/ 2542887 h 3006470"/>
                  <a:gd name="connsiteX335" fmla="*/ 2463350 w 6006665"/>
                  <a:gd name="connsiteY335" fmla="*/ 2515618 h 3006470"/>
                  <a:gd name="connsiteX336" fmla="*/ 2436625 w 6006665"/>
                  <a:gd name="connsiteY336" fmla="*/ 2515618 h 3006470"/>
                  <a:gd name="connsiteX337" fmla="*/ 2424718 w 6006665"/>
                  <a:gd name="connsiteY337" fmla="*/ 2515618 h 3006470"/>
                  <a:gd name="connsiteX338" fmla="*/ 2398858 w 6006665"/>
                  <a:gd name="connsiteY338" fmla="*/ 2502687 h 3006470"/>
                  <a:gd name="connsiteX339" fmla="*/ 2350272 w 6006665"/>
                  <a:gd name="connsiteY339" fmla="*/ 2526980 h 3006470"/>
                  <a:gd name="connsiteX340" fmla="*/ 2282098 w 6006665"/>
                  <a:gd name="connsiteY340" fmla="*/ 2574702 h 3006470"/>
                  <a:gd name="connsiteX341" fmla="*/ 2238921 w 6006665"/>
                  <a:gd name="connsiteY341" fmla="*/ 2586064 h 3006470"/>
                  <a:gd name="connsiteX342" fmla="*/ 2227559 w 6006665"/>
                  <a:gd name="connsiteY342" fmla="*/ 2590609 h 3006470"/>
                  <a:gd name="connsiteX343" fmla="*/ 2225178 w 6006665"/>
                  <a:gd name="connsiteY343" fmla="*/ 2586799 h 3006470"/>
                  <a:gd name="connsiteX344" fmla="*/ 2215652 w 6006665"/>
                  <a:gd name="connsiteY344" fmla="*/ 2590609 h 3006470"/>
                  <a:gd name="connsiteX345" fmla="*/ 2193596 w 6006665"/>
                  <a:gd name="connsiteY345" fmla="*/ 2555320 h 3006470"/>
                  <a:gd name="connsiteX346" fmla="*/ 2157112 w 6006665"/>
                  <a:gd name="connsiteY346" fmla="*/ 2558795 h 3006470"/>
                  <a:gd name="connsiteX347" fmla="*/ 2156291 w 6006665"/>
                  <a:gd name="connsiteY347" fmla="*/ 2557739 h 3006470"/>
                  <a:gd name="connsiteX348" fmla="*/ 2145205 w 6006665"/>
                  <a:gd name="connsiteY348" fmla="*/ 2558795 h 3006470"/>
                  <a:gd name="connsiteX349" fmla="*/ 2129298 w 6006665"/>
                  <a:gd name="connsiteY349" fmla="*/ 2538343 h 3006470"/>
                  <a:gd name="connsiteX350" fmla="*/ 2102029 w 6006665"/>
                  <a:gd name="connsiteY350" fmla="*/ 2526980 h 3006470"/>
                  <a:gd name="connsiteX351" fmla="*/ 2086121 w 6006665"/>
                  <a:gd name="connsiteY351" fmla="*/ 2495166 h 3006470"/>
                  <a:gd name="connsiteX352" fmla="*/ 2070005 w 6006665"/>
                  <a:gd name="connsiteY352" fmla="*/ 2486212 h 3006470"/>
                  <a:gd name="connsiteX353" fmla="*/ 2027582 w 6006665"/>
                  <a:gd name="connsiteY353" fmla="*/ 2499711 h 3006470"/>
                  <a:gd name="connsiteX354" fmla="*/ 2023845 w 6006665"/>
                  <a:gd name="connsiteY354" fmla="*/ 2497111 h 3006470"/>
                  <a:gd name="connsiteX355" fmla="*/ 2015675 w 6006665"/>
                  <a:gd name="connsiteY355" fmla="*/ 2499711 h 3006470"/>
                  <a:gd name="connsiteX356" fmla="*/ 1971363 w 6006665"/>
                  <a:gd name="connsiteY356" fmla="*/ 2468885 h 3006470"/>
                  <a:gd name="connsiteX357" fmla="*/ 1952591 w 6006665"/>
                  <a:gd name="connsiteY357" fmla="*/ 2495166 h 3006470"/>
                  <a:gd name="connsiteX358" fmla="*/ 1947518 w 6006665"/>
                  <a:gd name="connsiteY358" fmla="*/ 2485599 h 3006470"/>
                  <a:gd name="connsiteX359" fmla="*/ 1940684 w 6006665"/>
                  <a:gd name="connsiteY359" fmla="*/ 2495166 h 3006470"/>
                  <a:gd name="connsiteX360" fmla="*/ 1861147 w 6006665"/>
                  <a:gd name="connsiteY360" fmla="*/ 2345183 h 3006470"/>
                  <a:gd name="connsiteX361" fmla="*/ 1811153 w 6006665"/>
                  <a:gd name="connsiteY361" fmla="*/ 2295189 h 3006470"/>
                  <a:gd name="connsiteX362" fmla="*/ 1813950 w 6006665"/>
                  <a:gd name="connsiteY362" fmla="*/ 2292043 h 3006470"/>
                  <a:gd name="connsiteX363" fmla="*/ 1748069 w 6006665"/>
                  <a:gd name="connsiteY363" fmla="*/ 2333821 h 3006470"/>
                  <a:gd name="connsiteX364" fmla="*/ 1711709 w 6006665"/>
                  <a:gd name="connsiteY364" fmla="*/ 2338366 h 3006470"/>
                  <a:gd name="connsiteX365" fmla="*/ 1711926 w 6006665"/>
                  <a:gd name="connsiteY365" fmla="*/ 2336850 h 3006470"/>
                  <a:gd name="connsiteX366" fmla="*/ 1699803 w 6006665"/>
                  <a:gd name="connsiteY366" fmla="*/ 2338366 h 3006470"/>
                  <a:gd name="connsiteX367" fmla="*/ 1704347 w 6006665"/>
                  <a:gd name="connsiteY367" fmla="*/ 2306551 h 3006470"/>
                  <a:gd name="connsiteX368" fmla="*/ 1662460 w 6006665"/>
                  <a:gd name="connsiteY368" fmla="*/ 2288600 h 3006470"/>
                  <a:gd name="connsiteX369" fmla="*/ 1629901 w 6006665"/>
                  <a:gd name="connsiteY369" fmla="*/ 2302006 h 3006470"/>
                  <a:gd name="connsiteX370" fmla="*/ 1629300 w 6006665"/>
                  <a:gd name="connsiteY370" fmla="*/ 2297351 h 3006470"/>
                  <a:gd name="connsiteX371" fmla="*/ 1617994 w 6006665"/>
                  <a:gd name="connsiteY371" fmla="*/ 2302006 h 3006470"/>
                  <a:gd name="connsiteX372" fmla="*/ 1608904 w 6006665"/>
                  <a:gd name="connsiteY372" fmla="*/ 2231560 h 3006470"/>
                  <a:gd name="connsiteX373" fmla="*/ 1552684 w 6006665"/>
                  <a:gd name="connsiteY373" fmla="*/ 2221867 h 3006470"/>
                  <a:gd name="connsiteX374" fmla="*/ 1518550 w 6006665"/>
                  <a:gd name="connsiteY374" fmla="*/ 2247467 h 3006470"/>
                  <a:gd name="connsiteX375" fmla="*/ 1425379 w 6006665"/>
                  <a:gd name="connsiteY375" fmla="*/ 2267919 h 3006470"/>
                  <a:gd name="connsiteX376" fmla="*/ 1409472 w 6006665"/>
                  <a:gd name="connsiteY376" fmla="*/ 2286099 h 3006470"/>
                  <a:gd name="connsiteX377" fmla="*/ 1270852 w 6006665"/>
                  <a:gd name="connsiteY377" fmla="*/ 2306551 h 3006470"/>
                  <a:gd name="connsiteX378" fmla="*/ 1254945 w 6006665"/>
                  <a:gd name="connsiteY378" fmla="*/ 2327003 h 3006470"/>
                  <a:gd name="connsiteX379" fmla="*/ 1282214 w 6006665"/>
                  <a:gd name="connsiteY379" fmla="*/ 2370180 h 3006470"/>
                  <a:gd name="connsiteX380" fmla="*/ 1243582 w 6006665"/>
                  <a:gd name="connsiteY380" fmla="*/ 2386087 h 3006470"/>
                  <a:gd name="connsiteX381" fmla="*/ 1254945 w 6006665"/>
                  <a:gd name="connsiteY381" fmla="*/ 2404267 h 3006470"/>
                  <a:gd name="connsiteX382" fmla="*/ 1216313 w 6006665"/>
                  <a:gd name="connsiteY382" fmla="*/ 2429264 h 3006470"/>
                  <a:gd name="connsiteX383" fmla="*/ 1275397 w 6006665"/>
                  <a:gd name="connsiteY383" fmla="*/ 2472441 h 3006470"/>
                  <a:gd name="connsiteX384" fmla="*/ 1270852 w 6006665"/>
                  <a:gd name="connsiteY384" fmla="*/ 2499711 h 3006470"/>
                  <a:gd name="connsiteX385" fmla="*/ 1259108 w 6006665"/>
                  <a:gd name="connsiteY385" fmla="*/ 2498732 h 3006470"/>
                  <a:gd name="connsiteX386" fmla="*/ 1258945 w 6006665"/>
                  <a:gd name="connsiteY386" fmla="*/ 2499711 h 3006470"/>
                  <a:gd name="connsiteX387" fmla="*/ 1215644 w 6006665"/>
                  <a:gd name="connsiteY387" fmla="*/ 2496102 h 3006470"/>
                  <a:gd name="connsiteX388" fmla="*/ 1204950 w 6006665"/>
                  <a:gd name="connsiteY388" fmla="*/ 2511073 h 3006470"/>
                  <a:gd name="connsiteX389" fmla="*/ 1196495 w 6006665"/>
                  <a:gd name="connsiteY389" fmla="*/ 2506241 h 3006470"/>
                  <a:gd name="connsiteX390" fmla="*/ 1193043 w 6006665"/>
                  <a:gd name="connsiteY390" fmla="*/ 2511073 h 3006470"/>
                  <a:gd name="connsiteX391" fmla="*/ 1145322 w 6006665"/>
                  <a:gd name="connsiteY391" fmla="*/ 2483803 h 3006470"/>
                  <a:gd name="connsiteX392" fmla="*/ 1098145 w 6006665"/>
                  <a:gd name="connsiteY392" fmla="*/ 2483803 h 3006470"/>
                  <a:gd name="connsiteX393" fmla="*/ 1061785 w 6006665"/>
                  <a:gd name="connsiteY393" fmla="*/ 2511073 h 3006470"/>
                  <a:gd name="connsiteX394" fmla="*/ 1055322 w 6006665"/>
                  <a:gd name="connsiteY394" fmla="*/ 2506990 h 3006470"/>
                  <a:gd name="connsiteX395" fmla="*/ 1049878 w 6006665"/>
                  <a:gd name="connsiteY395" fmla="*/ 2511073 h 3006470"/>
                  <a:gd name="connsiteX396" fmla="*/ 1006701 w 6006665"/>
                  <a:gd name="connsiteY396" fmla="*/ 2483803 h 3006470"/>
                  <a:gd name="connsiteX397" fmla="*/ 924893 w 6006665"/>
                  <a:gd name="connsiteY397" fmla="*/ 2447444 h 3006470"/>
                  <a:gd name="connsiteX398" fmla="*/ 877716 w 6006665"/>
                  <a:gd name="connsiteY398" fmla="*/ 2447444 h 3006470"/>
                  <a:gd name="connsiteX399" fmla="*/ 802724 w 6006665"/>
                  <a:gd name="connsiteY399" fmla="*/ 2511073 h 3006470"/>
                  <a:gd name="connsiteX400" fmla="*/ 798179 w 6006665"/>
                  <a:gd name="connsiteY400" fmla="*/ 2554250 h 3006470"/>
                  <a:gd name="connsiteX401" fmla="*/ 787406 w 6006665"/>
                  <a:gd name="connsiteY401" fmla="*/ 2543477 h 3006470"/>
                  <a:gd name="connsiteX402" fmla="*/ 786272 w 6006665"/>
                  <a:gd name="connsiteY402" fmla="*/ 2554250 h 3006470"/>
                  <a:gd name="connsiteX403" fmla="*/ 756063 w 6006665"/>
                  <a:gd name="connsiteY403" fmla="*/ 2524040 h 3006470"/>
                  <a:gd name="connsiteX404" fmla="*/ 732278 w 6006665"/>
                  <a:gd name="connsiteY404" fmla="*/ 2581519 h 3006470"/>
                  <a:gd name="connsiteX405" fmla="*/ 743640 w 6006665"/>
                  <a:gd name="connsiteY405" fmla="*/ 2590609 h 3006470"/>
                  <a:gd name="connsiteX406" fmla="*/ 723188 w 6006665"/>
                  <a:gd name="connsiteY406" fmla="*/ 2633786 h 3006470"/>
                  <a:gd name="connsiteX407" fmla="*/ 747026 w 6006665"/>
                  <a:gd name="connsiteY407" fmla="*/ 2670627 h 3006470"/>
                  <a:gd name="connsiteX408" fmla="*/ 763548 w 6006665"/>
                  <a:gd name="connsiteY408" fmla="*/ 2667873 h 3006470"/>
                  <a:gd name="connsiteX409" fmla="*/ 764871 w 6006665"/>
                  <a:gd name="connsiteY409" fmla="*/ 2669637 h 3006470"/>
                  <a:gd name="connsiteX410" fmla="*/ 775455 w 6006665"/>
                  <a:gd name="connsiteY410" fmla="*/ 2667873 h 3006470"/>
                  <a:gd name="connsiteX411" fmla="*/ 802724 w 6006665"/>
                  <a:gd name="connsiteY411" fmla="*/ 2704232 h 3006470"/>
                  <a:gd name="connsiteX412" fmla="*/ 798179 w 6006665"/>
                  <a:gd name="connsiteY412" fmla="*/ 2731502 h 3006470"/>
                  <a:gd name="connsiteX413" fmla="*/ 818632 w 6006665"/>
                  <a:gd name="connsiteY413" fmla="*/ 2742864 h 3006470"/>
                  <a:gd name="connsiteX414" fmla="*/ 802724 w 6006665"/>
                  <a:gd name="connsiteY414" fmla="*/ 2774679 h 3006470"/>
                  <a:gd name="connsiteX415" fmla="*/ 766365 w 6006665"/>
                  <a:gd name="connsiteY415" fmla="*/ 2779224 h 3006470"/>
                  <a:gd name="connsiteX416" fmla="*/ 727733 w 6006665"/>
                  <a:gd name="connsiteY416" fmla="*/ 2838308 h 3006470"/>
                  <a:gd name="connsiteX417" fmla="*/ 759548 w 6006665"/>
                  <a:gd name="connsiteY417" fmla="*/ 2881485 h 3006470"/>
                  <a:gd name="connsiteX418" fmla="*/ 759548 w 6006665"/>
                  <a:gd name="connsiteY418" fmla="*/ 2920116 h 3006470"/>
                  <a:gd name="connsiteX419" fmla="*/ 798179 w 6006665"/>
                  <a:gd name="connsiteY419" fmla="*/ 2979201 h 3006470"/>
                  <a:gd name="connsiteX420" fmla="*/ 775455 w 6006665"/>
                  <a:gd name="connsiteY420" fmla="*/ 2995108 h 3006470"/>
                  <a:gd name="connsiteX421" fmla="*/ 770910 w 6006665"/>
                  <a:gd name="connsiteY421" fmla="*/ 3006470 h 3006470"/>
                  <a:gd name="connsiteX422" fmla="*/ 759003 w 6006665"/>
                  <a:gd name="connsiteY422" fmla="*/ 3006470 h 3006470"/>
                  <a:gd name="connsiteX423" fmla="*/ 755003 w 6006665"/>
                  <a:gd name="connsiteY423" fmla="*/ 3006470 h 3006470"/>
                  <a:gd name="connsiteX424" fmla="*/ 743096 w 6006665"/>
                  <a:gd name="connsiteY424" fmla="*/ 3006470 h 3006470"/>
                  <a:gd name="connsiteX425" fmla="*/ 715826 w 6006665"/>
                  <a:gd name="connsiteY425" fmla="*/ 2972383 h 3006470"/>
                  <a:gd name="connsiteX426" fmla="*/ 704464 w 6006665"/>
                  <a:gd name="connsiteY426" fmla="*/ 2972383 h 3006470"/>
                  <a:gd name="connsiteX427" fmla="*/ 684012 w 6006665"/>
                  <a:gd name="connsiteY427" fmla="*/ 2963293 h 3006470"/>
                  <a:gd name="connsiteX428" fmla="*/ 672649 w 6006665"/>
                  <a:gd name="connsiteY428" fmla="*/ 2940569 h 3006470"/>
                  <a:gd name="connsiteX429" fmla="*/ 645222 w 6006665"/>
                  <a:gd name="connsiteY429" fmla="*/ 2932732 h 3006470"/>
                  <a:gd name="connsiteX430" fmla="*/ 625472 w 6006665"/>
                  <a:gd name="connsiteY430" fmla="*/ 2936024 h 3006470"/>
                  <a:gd name="connsiteX431" fmla="*/ 623771 w 6006665"/>
                  <a:gd name="connsiteY431" fmla="*/ 2934323 h 3006470"/>
                  <a:gd name="connsiteX432" fmla="*/ 613565 w 6006665"/>
                  <a:gd name="connsiteY432" fmla="*/ 2936024 h 3006470"/>
                  <a:gd name="connsiteX433" fmla="*/ 609020 w 6006665"/>
                  <a:gd name="connsiteY433" fmla="*/ 2931479 h 3006470"/>
                  <a:gd name="connsiteX434" fmla="*/ 559026 w 6006665"/>
                  <a:gd name="connsiteY434" fmla="*/ 2904209 h 3006470"/>
                  <a:gd name="connsiteX435" fmla="*/ 506760 w 6006665"/>
                  <a:gd name="connsiteY435" fmla="*/ 2897392 h 3006470"/>
                  <a:gd name="connsiteX436" fmla="*/ 483280 w 6006665"/>
                  <a:gd name="connsiteY436" fmla="*/ 2890683 h 3006470"/>
                  <a:gd name="connsiteX437" fmla="*/ 480035 w 6006665"/>
                  <a:gd name="connsiteY437" fmla="*/ 2892847 h 3006470"/>
                  <a:gd name="connsiteX438" fmla="*/ 475042 w 6006665"/>
                  <a:gd name="connsiteY438" fmla="*/ 2888329 h 3006470"/>
                  <a:gd name="connsiteX439" fmla="*/ 474945 w 6006665"/>
                  <a:gd name="connsiteY439" fmla="*/ 2888302 h 3006470"/>
                  <a:gd name="connsiteX440" fmla="*/ 468128 w 6006665"/>
                  <a:gd name="connsiteY440" fmla="*/ 2892847 h 3006470"/>
                  <a:gd name="connsiteX441" fmla="*/ 420406 w 6006665"/>
                  <a:gd name="connsiteY441" fmla="*/ 2849670 h 3006470"/>
                  <a:gd name="connsiteX442" fmla="*/ 381774 w 6006665"/>
                  <a:gd name="connsiteY442" fmla="*/ 2833763 h 3006470"/>
                  <a:gd name="connsiteX443" fmla="*/ 349960 w 6006665"/>
                  <a:gd name="connsiteY443" fmla="*/ 2801948 h 3006470"/>
                  <a:gd name="connsiteX444" fmla="*/ 377229 w 6006665"/>
                  <a:gd name="connsiteY444" fmla="*/ 2795131 h 3006470"/>
                  <a:gd name="connsiteX445" fmla="*/ 404499 w 6006665"/>
                  <a:gd name="connsiteY445" fmla="*/ 2747409 h 3006470"/>
                  <a:gd name="connsiteX446" fmla="*/ 388591 w 6006665"/>
                  <a:gd name="connsiteY446" fmla="*/ 2731502 h 3006470"/>
                  <a:gd name="connsiteX447" fmla="*/ 440858 w 6006665"/>
                  <a:gd name="connsiteY447" fmla="*/ 2704232 h 3006470"/>
                  <a:gd name="connsiteX448" fmla="*/ 440858 w 6006665"/>
                  <a:gd name="connsiteY448" fmla="*/ 2701176 h 3006470"/>
                  <a:gd name="connsiteX449" fmla="*/ 416406 w 6006665"/>
                  <a:gd name="connsiteY449" fmla="*/ 2704232 h 3006470"/>
                  <a:gd name="connsiteX450" fmla="*/ 416406 w 6006665"/>
                  <a:gd name="connsiteY450" fmla="*/ 2702744 h 3006470"/>
                  <a:gd name="connsiteX451" fmla="*/ 404499 w 6006665"/>
                  <a:gd name="connsiteY451" fmla="*/ 2704232 h 3006470"/>
                  <a:gd name="connsiteX452" fmla="*/ 404499 w 6006665"/>
                  <a:gd name="connsiteY452" fmla="*/ 2683780 h 3006470"/>
                  <a:gd name="connsiteX453" fmla="*/ 424951 w 6006665"/>
                  <a:gd name="connsiteY453" fmla="*/ 2667873 h 3006470"/>
                  <a:gd name="connsiteX454" fmla="*/ 463583 w 6006665"/>
                  <a:gd name="connsiteY454" fmla="*/ 2661056 h 3006470"/>
                  <a:gd name="connsiteX455" fmla="*/ 468128 w 6006665"/>
                  <a:gd name="connsiteY455" fmla="*/ 2645148 h 3006470"/>
                  <a:gd name="connsiteX456" fmla="*/ 456765 w 6006665"/>
                  <a:gd name="connsiteY456" fmla="*/ 2613334 h 3006470"/>
                  <a:gd name="connsiteX457" fmla="*/ 474945 w 6006665"/>
                  <a:gd name="connsiteY457" fmla="*/ 2586064 h 3006470"/>
                  <a:gd name="connsiteX458" fmla="*/ 474945 w 6006665"/>
                  <a:gd name="connsiteY458" fmla="*/ 2565612 h 3006470"/>
                  <a:gd name="connsiteX459" fmla="*/ 420406 w 6006665"/>
                  <a:gd name="connsiteY459" fmla="*/ 2547432 h 3006470"/>
                  <a:gd name="connsiteX460" fmla="*/ 409588 w 6006665"/>
                  <a:gd name="connsiteY460" fmla="*/ 2547432 h 3006470"/>
                  <a:gd name="connsiteX461" fmla="*/ 397681 w 6006665"/>
                  <a:gd name="connsiteY461" fmla="*/ 2547432 h 3006470"/>
                  <a:gd name="connsiteX462" fmla="*/ 379485 w 6006665"/>
                  <a:gd name="connsiteY462" fmla="*/ 2525193 h 3006470"/>
                  <a:gd name="connsiteX463" fmla="*/ 357322 w 6006665"/>
                  <a:gd name="connsiteY463" fmla="*/ 2531525 h 3006470"/>
                  <a:gd name="connsiteX464" fmla="*/ 352842 w 6006665"/>
                  <a:gd name="connsiteY464" fmla="*/ 2529403 h 3006470"/>
                  <a:gd name="connsiteX465" fmla="*/ 345415 w 6006665"/>
                  <a:gd name="connsiteY465" fmla="*/ 2531525 h 3006470"/>
                  <a:gd name="connsiteX466" fmla="*/ 302238 w 6006665"/>
                  <a:gd name="connsiteY466" fmla="*/ 2511073 h 3006470"/>
                  <a:gd name="connsiteX467" fmla="*/ 302238 w 6006665"/>
                  <a:gd name="connsiteY467" fmla="*/ 2499711 h 3006470"/>
                  <a:gd name="connsiteX468" fmla="*/ 286331 w 6006665"/>
                  <a:gd name="connsiteY468" fmla="*/ 2472441 h 3006470"/>
                  <a:gd name="connsiteX469" fmla="*/ 270968 w 6006665"/>
                  <a:gd name="connsiteY469" fmla="*/ 2472441 h 3006470"/>
                  <a:gd name="connsiteX470" fmla="*/ 259061 w 6006665"/>
                  <a:gd name="connsiteY470" fmla="*/ 2472441 h 3006470"/>
                  <a:gd name="connsiteX471" fmla="*/ 254516 w 6006665"/>
                  <a:gd name="connsiteY471" fmla="*/ 2456534 h 3006470"/>
                  <a:gd name="connsiteX472" fmla="*/ 263606 w 6006665"/>
                  <a:gd name="connsiteY472" fmla="*/ 2440627 h 3006470"/>
                  <a:gd name="connsiteX473" fmla="*/ 243991 w 6006665"/>
                  <a:gd name="connsiteY473" fmla="*/ 2410114 h 3006470"/>
                  <a:gd name="connsiteX474" fmla="*/ 216429 w 6006665"/>
                  <a:gd name="connsiteY474" fmla="*/ 2413357 h 3006470"/>
                  <a:gd name="connsiteX475" fmla="*/ 212956 w 6006665"/>
                  <a:gd name="connsiteY475" fmla="*/ 2412365 h 3006470"/>
                  <a:gd name="connsiteX476" fmla="*/ 204522 w 6006665"/>
                  <a:gd name="connsiteY476" fmla="*/ 2413357 h 3006470"/>
                  <a:gd name="connsiteX477" fmla="*/ 199623 w 6006665"/>
                  <a:gd name="connsiteY477" fmla="*/ 2411957 h 3006470"/>
                  <a:gd name="connsiteX478" fmla="*/ 195977 w 6006665"/>
                  <a:gd name="connsiteY478" fmla="*/ 2424719 h 3006470"/>
                  <a:gd name="connsiteX479" fmla="*/ 184968 w 6006665"/>
                  <a:gd name="connsiteY479" fmla="*/ 2421574 h 3006470"/>
                  <a:gd name="connsiteX480" fmla="*/ 184070 w 6006665"/>
                  <a:gd name="connsiteY480" fmla="*/ 2424719 h 3006470"/>
                  <a:gd name="connsiteX481" fmla="*/ 168163 w 6006665"/>
                  <a:gd name="connsiteY481" fmla="*/ 2420174 h 3006470"/>
                  <a:gd name="connsiteX482" fmla="*/ 156800 w 6006665"/>
                  <a:gd name="connsiteY482" fmla="*/ 2381542 h 3006470"/>
                  <a:gd name="connsiteX483" fmla="*/ 152255 w 6006665"/>
                  <a:gd name="connsiteY483" fmla="*/ 2365635 h 3006470"/>
                  <a:gd name="connsiteX484" fmla="*/ 156800 w 6006665"/>
                  <a:gd name="connsiteY484" fmla="*/ 2361090 h 3006470"/>
                  <a:gd name="connsiteX485" fmla="*/ 168707 w 6006665"/>
                  <a:gd name="connsiteY485" fmla="*/ 2361090 h 3006470"/>
                  <a:gd name="connsiteX486" fmla="*/ 188615 w 6006665"/>
                  <a:gd name="connsiteY486" fmla="*/ 2361090 h 3006470"/>
                  <a:gd name="connsiteX487" fmla="*/ 199977 w 6006665"/>
                  <a:gd name="connsiteY487" fmla="*/ 2349728 h 3006470"/>
                  <a:gd name="connsiteX488" fmla="*/ 188615 w 6006665"/>
                  <a:gd name="connsiteY488" fmla="*/ 2327003 h 3006470"/>
                  <a:gd name="connsiteX489" fmla="*/ 168163 w 6006665"/>
                  <a:gd name="connsiteY489" fmla="*/ 2317914 h 3006470"/>
                  <a:gd name="connsiteX490" fmla="*/ 168163 w 6006665"/>
                  <a:gd name="connsiteY490" fmla="*/ 2311096 h 3006470"/>
                  <a:gd name="connsiteX491" fmla="*/ 152255 w 6006665"/>
                  <a:gd name="connsiteY491" fmla="*/ 2295189 h 3006470"/>
                  <a:gd name="connsiteX492" fmla="*/ 129531 w 6006665"/>
                  <a:gd name="connsiteY492" fmla="*/ 2258829 h 3006470"/>
                  <a:gd name="connsiteX493" fmla="*/ 140893 w 6006665"/>
                  <a:gd name="connsiteY493" fmla="*/ 2236105 h 3006470"/>
                  <a:gd name="connsiteX494" fmla="*/ 136348 w 6006665"/>
                  <a:gd name="connsiteY494" fmla="*/ 2208835 h 3006470"/>
                  <a:gd name="connsiteX495" fmla="*/ 103789 w 6006665"/>
                  <a:gd name="connsiteY495" fmla="*/ 2195428 h 3006470"/>
                  <a:gd name="connsiteX496" fmla="*/ 93716 w 6006665"/>
                  <a:gd name="connsiteY496" fmla="*/ 2199745 h 3006470"/>
                  <a:gd name="connsiteX497" fmla="*/ 91868 w 6006665"/>
                  <a:gd name="connsiteY497" fmla="*/ 2195434 h 3006470"/>
                  <a:gd name="connsiteX498" fmla="*/ 81809 w 6006665"/>
                  <a:gd name="connsiteY498" fmla="*/ 2199745 h 3006470"/>
                  <a:gd name="connsiteX499" fmla="*/ 74992 w 6006665"/>
                  <a:gd name="connsiteY499" fmla="*/ 2183838 h 3006470"/>
                  <a:gd name="connsiteX500" fmla="*/ 34087 w 6006665"/>
                  <a:gd name="connsiteY500" fmla="*/ 2172476 h 3006470"/>
                  <a:gd name="connsiteX501" fmla="*/ 22725 w 6006665"/>
                  <a:gd name="connsiteY501" fmla="*/ 2129299 h 3006470"/>
                  <a:gd name="connsiteX502" fmla="*/ 22725 w 6006665"/>
                  <a:gd name="connsiteY502" fmla="*/ 2097484 h 3006470"/>
                  <a:gd name="connsiteX503" fmla="*/ 0 w 6006665"/>
                  <a:gd name="connsiteY503" fmla="*/ 2081577 h 3006470"/>
                  <a:gd name="connsiteX504" fmla="*/ 15907 w 6006665"/>
                  <a:gd name="connsiteY504" fmla="*/ 2058853 h 3006470"/>
                  <a:gd name="connsiteX505" fmla="*/ 6818 w 6006665"/>
                  <a:gd name="connsiteY505" fmla="*/ 1995224 h 3006470"/>
                  <a:gd name="connsiteX506" fmla="*/ 34087 w 6006665"/>
                  <a:gd name="connsiteY506" fmla="*/ 1952047 h 3006470"/>
                  <a:gd name="connsiteX507" fmla="*/ 27270 w 6006665"/>
                  <a:gd name="connsiteY507" fmla="*/ 1940685 h 3006470"/>
                  <a:gd name="connsiteX508" fmla="*/ 88743 w 6006665"/>
                  <a:gd name="connsiteY508" fmla="*/ 1895954 h 3006470"/>
                  <a:gd name="connsiteX509" fmla="*/ 27270 w 6006665"/>
                  <a:gd name="connsiteY509" fmla="*/ 1865693 h 3006470"/>
                  <a:gd name="connsiteX510" fmla="*/ 79805 w 6006665"/>
                  <a:gd name="connsiteY510" fmla="*/ 1774684 h 3006470"/>
                  <a:gd name="connsiteX511" fmla="*/ 128972 w 6006665"/>
                  <a:gd name="connsiteY511" fmla="*/ 1737302 h 3006470"/>
                  <a:gd name="connsiteX512" fmla="*/ 162900 w 6006665"/>
                  <a:gd name="connsiteY512" fmla="*/ 1645034 h 3006470"/>
                  <a:gd name="connsiteX513" fmla="*/ 102261 w 6006665"/>
                  <a:gd name="connsiteY513" fmla="*/ 1629357 h 3006470"/>
                  <a:gd name="connsiteX514" fmla="*/ 118168 w 6006665"/>
                  <a:gd name="connsiteY514" fmla="*/ 1574818 h 3006470"/>
                  <a:gd name="connsiteX515" fmla="*/ 86354 w 6006665"/>
                  <a:gd name="connsiteY515" fmla="*/ 1511189 h 3006470"/>
                  <a:gd name="connsiteX516" fmla="*/ 109078 w 6006665"/>
                  <a:gd name="connsiteY516" fmla="*/ 1436197 h 3006470"/>
                  <a:gd name="connsiteX517" fmla="*/ 70447 w 6006665"/>
                  <a:gd name="connsiteY517" fmla="*/ 1333936 h 3006470"/>
                  <a:gd name="connsiteX518" fmla="*/ 102261 w 6006665"/>
                  <a:gd name="connsiteY518" fmla="*/ 1263490 h 3006470"/>
                  <a:gd name="connsiteX519" fmla="*/ 43177 w 6006665"/>
                  <a:gd name="connsiteY519" fmla="*/ 1197589 h 3006470"/>
                  <a:gd name="connsiteX520" fmla="*/ 49994 w 6006665"/>
                  <a:gd name="connsiteY520" fmla="*/ 1122597 h 3006470"/>
                  <a:gd name="connsiteX521" fmla="*/ 81809 w 6006665"/>
                  <a:gd name="connsiteY521" fmla="*/ 1118052 h 3006470"/>
                  <a:gd name="connsiteX522" fmla="*/ 145438 w 6006665"/>
                  <a:gd name="connsiteY522" fmla="*/ 1074876 h 3006470"/>
                  <a:gd name="connsiteX523" fmla="*/ 184070 w 6006665"/>
                  <a:gd name="connsiteY523" fmla="*/ 1036244 h 3006470"/>
                  <a:gd name="connsiteX524" fmla="*/ 189699 w 6006665"/>
                  <a:gd name="connsiteY524" fmla="*/ 1042522 h 3006470"/>
                  <a:gd name="connsiteX525" fmla="*/ 195977 w 6006665"/>
                  <a:gd name="connsiteY525" fmla="*/ 1036244 h 3006470"/>
                  <a:gd name="connsiteX526" fmla="*/ 255061 w 6006665"/>
                  <a:gd name="connsiteY526" fmla="*/ 1102145 h 3006470"/>
                  <a:gd name="connsiteX527" fmla="*/ 350504 w 6006665"/>
                  <a:gd name="connsiteY527" fmla="*/ 1122597 h 3006470"/>
                  <a:gd name="connsiteX528" fmla="*/ 454806 w 6006665"/>
                  <a:gd name="connsiteY528" fmla="*/ 1205729 h 3006470"/>
                  <a:gd name="connsiteX529" fmla="*/ 486621 w 6006665"/>
                  <a:gd name="connsiteY529" fmla="*/ 1283942 h 3006470"/>
                  <a:gd name="connsiteX530" fmla="*/ 523211 w 6006665"/>
                  <a:gd name="connsiteY530" fmla="*/ 1343026 h 3006470"/>
                  <a:gd name="connsiteX531" fmla="*/ 486852 w 6006665"/>
                  <a:gd name="connsiteY531" fmla="*/ 1397565 h 3006470"/>
                  <a:gd name="connsiteX532" fmla="*/ 420951 w 6006665"/>
                  <a:gd name="connsiteY532" fmla="*/ 1418018 h 3006470"/>
                  <a:gd name="connsiteX533" fmla="*/ 415909 w 6006665"/>
                  <a:gd name="connsiteY533" fmla="*/ 1415887 h 3006470"/>
                  <a:gd name="connsiteX534" fmla="*/ 409044 w 6006665"/>
                  <a:gd name="connsiteY534" fmla="*/ 1418018 h 3006470"/>
                  <a:gd name="connsiteX535" fmla="*/ 252950 w 6006665"/>
                  <a:gd name="connsiteY535" fmla="*/ 1352062 h 3006470"/>
                  <a:gd name="connsiteX536" fmla="*/ 268926 w 6006665"/>
                  <a:gd name="connsiteY536" fmla="*/ 1346738 h 3006470"/>
                  <a:gd name="connsiteX537" fmla="*/ 291420 w 6006665"/>
                  <a:gd name="connsiteY537" fmla="*/ 1429380 h 3006470"/>
                  <a:gd name="connsiteX538" fmla="*/ 291420 w 6006665"/>
                  <a:gd name="connsiteY538" fmla="*/ 1468012 h 3006470"/>
                  <a:gd name="connsiteX539" fmla="*/ 298238 w 6006665"/>
                  <a:gd name="connsiteY539" fmla="*/ 1554366 h 3006470"/>
                  <a:gd name="connsiteX540" fmla="*/ 345959 w 6006665"/>
                  <a:gd name="connsiteY540" fmla="*/ 1586180 h 3006470"/>
                  <a:gd name="connsiteX541" fmla="*/ 362087 w 6006665"/>
                  <a:gd name="connsiteY541" fmla="*/ 1595588 h 3006470"/>
                  <a:gd name="connsiteX542" fmla="*/ 365867 w 6006665"/>
                  <a:gd name="connsiteY542" fmla="*/ 1563455 h 3006470"/>
                  <a:gd name="connsiteX543" fmla="*/ 345415 w 6006665"/>
                  <a:gd name="connsiteY543" fmla="*/ 1527096 h 3006470"/>
                  <a:gd name="connsiteX544" fmla="*/ 365867 w 6006665"/>
                  <a:gd name="connsiteY544" fmla="*/ 1495281 h 3006470"/>
                  <a:gd name="connsiteX545" fmla="*/ 374560 w 6006665"/>
                  <a:gd name="connsiteY545" fmla="*/ 1500280 h 3006470"/>
                  <a:gd name="connsiteX546" fmla="*/ 377774 w 6006665"/>
                  <a:gd name="connsiteY546" fmla="*/ 1495281 h 3006470"/>
                  <a:gd name="connsiteX547" fmla="*/ 461933 w 6006665"/>
                  <a:gd name="connsiteY547" fmla="*/ 1543673 h 3006470"/>
                  <a:gd name="connsiteX548" fmla="*/ 484035 w 6006665"/>
                  <a:gd name="connsiteY548" fmla="*/ 1527096 h 3006470"/>
                  <a:gd name="connsiteX549" fmla="*/ 463583 w 6006665"/>
                  <a:gd name="connsiteY549" fmla="*/ 1461194 h 3006470"/>
                  <a:gd name="connsiteX550" fmla="*/ 549936 w 6006665"/>
                  <a:gd name="connsiteY550" fmla="*/ 1374841 h 3006470"/>
                  <a:gd name="connsiteX551" fmla="*/ 559742 w 6006665"/>
                  <a:gd name="connsiteY551" fmla="*/ 1376942 h 3006470"/>
                  <a:gd name="connsiteX552" fmla="*/ 561843 w 6006665"/>
                  <a:gd name="connsiteY552" fmla="*/ 1374841 h 3006470"/>
                  <a:gd name="connsiteX553" fmla="*/ 593658 w 6006665"/>
                  <a:gd name="connsiteY553" fmla="*/ 1381658 h 3006470"/>
                  <a:gd name="connsiteX554" fmla="*/ 620945 w 6006665"/>
                  <a:gd name="connsiteY554" fmla="*/ 1405535 h 3006470"/>
                  <a:gd name="connsiteX555" fmla="*/ 640835 w 6006665"/>
                  <a:gd name="connsiteY555" fmla="*/ 1349844 h 3006470"/>
                  <a:gd name="connsiteX556" fmla="*/ 609020 w 6006665"/>
                  <a:gd name="connsiteY556" fmla="*/ 1295305 h 3006470"/>
                  <a:gd name="connsiteX557" fmla="*/ 624928 w 6006665"/>
                  <a:gd name="connsiteY557" fmla="*/ 1236221 h 3006470"/>
                  <a:gd name="connsiteX558" fmla="*/ 597658 w 6006665"/>
                  <a:gd name="connsiteY558" fmla="*/ 1177136 h 3006470"/>
                  <a:gd name="connsiteX559" fmla="*/ 611562 w 6006665"/>
                  <a:gd name="connsiteY559" fmla="*/ 1181462 h 3006470"/>
                  <a:gd name="connsiteX560" fmla="*/ 609565 w 6006665"/>
                  <a:gd name="connsiteY560" fmla="*/ 1177136 h 3006470"/>
                  <a:gd name="connsiteX561" fmla="*/ 711826 w 6006665"/>
                  <a:gd name="connsiteY561" fmla="*/ 1208951 h 3006470"/>
                  <a:gd name="connsiteX562" fmla="*/ 732278 w 6006665"/>
                  <a:gd name="connsiteY562" fmla="*/ 1263490 h 3006470"/>
                  <a:gd name="connsiteX563" fmla="*/ 684556 w 6006665"/>
                  <a:gd name="connsiteY563" fmla="*/ 1274852 h 3006470"/>
                  <a:gd name="connsiteX564" fmla="*/ 684556 w 6006665"/>
                  <a:gd name="connsiteY564" fmla="*/ 1327119 h 3006470"/>
                  <a:gd name="connsiteX565" fmla="*/ 713309 w 6006665"/>
                  <a:gd name="connsiteY565" fmla="*/ 1355872 h 3006470"/>
                  <a:gd name="connsiteX566" fmla="*/ 763548 w 6006665"/>
                  <a:gd name="connsiteY566" fmla="*/ 1338481 h 3006470"/>
                  <a:gd name="connsiteX567" fmla="*/ 770365 w 6006665"/>
                  <a:gd name="connsiteY567" fmla="*/ 1279397 h 3006470"/>
                  <a:gd name="connsiteX568" fmla="*/ 845357 w 6006665"/>
                  <a:gd name="connsiteY568" fmla="*/ 1188761 h 3006470"/>
                  <a:gd name="connsiteX569" fmla="*/ 917728 w 6006665"/>
                  <a:gd name="connsiteY569" fmla="*/ 1145322 h 3006470"/>
                  <a:gd name="connsiteX570" fmla="*/ 918194 w 6006665"/>
                  <a:gd name="connsiteY570" fmla="*/ 1198147 h 3006470"/>
                  <a:gd name="connsiteX571" fmla="*/ 975937 w 6006665"/>
                  <a:gd name="connsiteY571" fmla="*/ 1115283 h 3006470"/>
                  <a:gd name="connsiteX572" fmla="*/ 1074397 w 6006665"/>
                  <a:gd name="connsiteY572" fmla="*/ 1141283 h 3006470"/>
                  <a:gd name="connsiteX573" fmla="*/ 979977 w 6006665"/>
                  <a:gd name="connsiteY573" fmla="*/ 1213496 h 3006470"/>
                  <a:gd name="connsiteX574" fmla="*/ 1012666 w 6006665"/>
                  <a:gd name="connsiteY574" fmla="*/ 1218657 h 3006470"/>
                  <a:gd name="connsiteX575" fmla="*/ 1038516 w 6006665"/>
                  <a:gd name="connsiteY575" fmla="*/ 1188499 h 3006470"/>
                  <a:gd name="connsiteX576" fmla="*/ 1050423 w 6006665"/>
                  <a:gd name="connsiteY576" fmla="*/ 1188499 h 3006470"/>
                  <a:gd name="connsiteX577" fmla="*/ 1108962 w 6006665"/>
                  <a:gd name="connsiteY577" fmla="*/ 1188499 h 3006470"/>
                  <a:gd name="connsiteX578" fmla="*/ 1161229 w 6006665"/>
                  <a:gd name="connsiteY578" fmla="*/ 1145322 h 3006470"/>
                  <a:gd name="connsiteX579" fmla="*/ 1165711 w 6006665"/>
                  <a:gd name="connsiteY579" fmla="*/ 1151456 h 3006470"/>
                  <a:gd name="connsiteX580" fmla="*/ 1160939 w 6006665"/>
                  <a:gd name="connsiteY580" fmla="*/ 1169715 h 3006470"/>
                  <a:gd name="connsiteX581" fmla="*/ 1210035 w 6006665"/>
                  <a:gd name="connsiteY581" fmla="*/ 1195815 h 3006470"/>
                  <a:gd name="connsiteX582" fmla="*/ 1247583 w 6006665"/>
                  <a:gd name="connsiteY582" fmla="*/ 1138505 h 3006470"/>
                  <a:gd name="connsiteX583" fmla="*/ 1211223 w 6006665"/>
                  <a:gd name="connsiteY583" fmla="*/ 1079421 h 3006470"/>
                  <a:gd name="connsiteX584" fmla="*/ 1227130 w 6006665"/>
                  <a:gd name="connsiteY584" fmla="*/ 1043061 h 3006470"/>
                  <a:gd name="connsiteX585" fmla="*/ 1237665 w 6006665"/>
                  <a:gd name="connsiteY585" fmla="*/ 1046199 h 3006470"/>
                  <a:gd name="connsiteX586" fmla="*/ 1251910 w 6006665"/>
                  <a:gd name="connsiteY586" fmla="*/ 1017311 h 3006470"/>
                  <a:gd name="connsiteX587" fmla="*/ 1345843 w 6006665"/>
                  <a:gd name="connsiteY587" fmla="*/ 1074876 h 3006470"/>
                  <a:gd name="connsiteX588" fmla="*/ 1400382 w 6006665"/>
                  <a:gd name="connsiteY588" fmla="*/ 1106690 h 3006470"/>
                  <a:gd name="connsiteX589" fmla="*/ 1519756 w 6006665"/>
                  <a:gd name="connsiteY589" fmla="*/ 1213274 h 3006470"/>
                  <a:gd name="connsiteX590" fmla="*/ 1543003 w 6006665"/>
                  <a:gd name="connsiteY590" fmla="*/ 1172592 h 3006470"/>
                  <a:gd name="connsiteX591" fmla="*/ 1506643 w 6006665"/>
                  <a:gd name="connsiteY591" fmla="*/ 1118052 h 3006470"/>
                  <a:gd name="connsiteX592" fmla="*/ 1506643 w 6006665"/>
                  <a:gd name="connsiteY592" fmla="*/ 1095328 h 3006470"/>
                  <a:gd name="connsiteX593" fmla="*/ 1463467 w 6006665"/>
                  <a:gd name="connsiteY593" fmla="*/ 1086238 h 3006470"/>
                  <a:gd name="connsiteX594" fmla="*/ 1472556 w 6006665"/>
                  <a:gd name="connsiteY594" fmla="*/ 1036244 h 3006470"/>
                  <a:gd name="connsiteX595" fmla="*/ 1452104 w 6006665"/>
                  <a:gd name="connsiteY595" fmla="*/ 949890 h 3006470"/>
                  <a:gd name="connsiteX596" fmla="*/ 1439230 w 6006665"/>
                  <a:gd name="connsiteY596" fmla="*/ 900656 h 3006470"/>
                  <a:gd name="connsiteX597" fmla="*/ 1496803 w 6006665"/>
                  <a:gd name="connsiteY597" fmla="*/ 806980 h 3006470"/>
                  <a:gd name="connsiteX598" fmla="*/ 1543003 w 6006665"/>
                  <a:gd name="connsiteY598" fmla="*/ 697647 h 3006470"/>
                  <a:gd name="connsiteX599" fmla="*/ 1570272 w 6006665"/>
                  <a:gd name="connsiteY599" fmla="*/ 677194 h 3006470"/>
                  <a:gd name="connsiteX600" fmla="*/ 1578688 w 6006665"/>
                  <a:gd name="connsiteY600" fmla="*/ 679813 h 3006470"/>
                  <a:gd name="connsiteX601" fmla="*/ 1620802 w 6006665"/>
                  <a:gd name="connsiteY601" fmla="*/ 660028 h 3006470"/>
                  <a:gd name="connsiteX602" fmla="*/ 1684440 w 6006665"/>
                  <a:gd name="connsiteY602" fmla="*/ 709009 h 3006470"/>
                  <a:gd name="connsiteX603" fmla="*/ 1688985 w 6006665"/>
                  <a:gd name="connsiteY603" fmla="*/ 779455 h 3006470"/>
                  <a:gd name="connsiteX604" fmla="*/ 1652625 w 6006665"/>
                  <a:gd name="connsiteY604" fmla="*/ 870354 h 3006470"/>
                  <a:gd name="connsiteX605" fmla="*/ 1679895 w 6006665"/>
                  <a:gd name="connsiteY605" fmla="*/ 908986 h 3006470"/>
                  <a:gd name="connsiteX606" fmla="*/ 1688985 w 6006665"/>
                  <a:gd name="connsiteY606" fmla="*/ 983977 h 3006470"/>
                  <a:gd name="connsiteX607" fmla="*/ 1679895 w 6006665"/>
                  <a:gd name="connsiteY607" fmla="*/ 1129415 h 3006470"/>
                  <a:gd name="connsiteX608" fmla="*/ 1723072 w 6006665"/>
                  <a:gd name="connsiteY608" fmla="*/ 1193044 h 3006470"/>
                  <a:gd name="connsiteX609" fmla="*/ 1704892 w 6006665"/>
                  <a:gd name="connsiteY609" fmla="*/ 1256673 h 3006470"/>
                  <a:gd name="connsiteX610" fmla="*/ 1636718 w 6006665"/>
                  <a:gd name="connsiteY610" fmla="*/ 1393021 h 3006470"/>
                  <a:gd name="connsiteX611" fmla="*/ 1662494 w 6006665"/>
                  <a:gd name="connsiteY611" fmla="*/ 1399465 h 3006470"/>
                  <a:gd name="connsiteX612" fmla="*/ 1677078 w 6006665"/>
                  <a:gd name="connsiteY612" fmla="*/ 1370296 h 3006470"/>
                  <a:gd name="connsiteX613" fmla="*/ 1720255 w 6006665"/>
                  <a:gd name="connsiteY613" fmla="*/ 1349844 h 3006470"/>
                  <a:gd name="connsiteX614" fmla="*/ 1731617 w 6006665"/>
                  <a:gd name="connsiteY614" fmla="*/ 1299850 h 3006470"/>
                  <a:gd name="connsiteX615" fmla="*/ 1758887 w 6006665"/>
                  <a:gd name="connsiteY615" fmla="*/ 1256673 h 3006470"/>
                  <a:gd name="connsiteX616" fmla="*/ 1760555 w 6006665"/>
                  <a:gd name="connsiteY616" fmla="*/ 1191490 h 3006470"/>
                  <a:gd name="connsiteX617" fmla="*/ 1758886 w 6006665"/>
                  <a:gd name="connsiteY617" fmla="*/ 1085173 h 3006470"/>
                  <a:gd name="connsiteX618" fmla="*/ 1923055 w 6006665"/>
                  <a:gd name="connsiteY618" fmla="*/ 1122597 h 3006470"/>
                  <a:gd name="connsiteX619" fmla="*/ 1887300 w 6006665"/>
                  <a:gd name="connsiteY619" fmla="*/ 1070329 h 3006470"/>
                  <a:gd name="connsiteX620" fmla="*/ 1785604 w 6006665"/>
                  <a:gd name="connsiteY620" fmla="*/ 1036860 h 3006470"/>
                  <a:gd name="connsiteX621" fmla="*/ 1736162 w 6006665"/>
                  <a:gd name="connsiteY621" fmla="*/ 961252 h 3006470"/>
                  <a:gd name="connsiteX622" fmla="*/ 1688440 w 6006665"/>
                  <a:gd name="connsiteY622" fmla="*/ 865809 h 3006470"/>
                  <a:gd name="connsiteX623" fmla="*/ 1752069 w 6006665"/>
                  <a:gd name="connsiteY623" fmla="*/ 788545 h 3006470"/>
                  <a:gd name="connsiteX624" fmla="*/ 1747524 w 6006665"/>
                  <a:gd name="connsiteY624" fmla="*/ 704464 h 3006470"/>
                  <a:gd name="connsiteX625" fmla="*/ 1763431 w 6006665"/>
                  <a:gd name="connsiteY625" fmla="*/ 697647 h 3006470"/>
                  <a:gd name="connsiteX626" fmla="*/ 1764877 w 6006665"/>
                  <a:gd name="connsiteY626" fmla="*/ 702130 h 3006470"/>
                  <a:gd name="connsiteX627" fmla="*/ 1775339 w 6006665"/>
                  <a:gd name="connsiteY627" fmla="*/ 697647 h 3006470"/>
                  <a:gd name="connsiteX628" fmla="*/ 1798063 w 6006665"/>
                  <a:gd name="connsiteY628" fmla="*/ 768093 h 3006470"/>
                  <a:gd name="connsiteX629" fmla="*/ 1791454 w 6006665"/>
                  <a:gd name="connsiteY629" fmla="*/ 815304 h 3006470"/>
                  <a:gd name="connsiteX630" fmla="*/ 1854330 w 6006665"/>
                  <a:gd name="connsiteY630" fmla="*/ 772638 h 3006470"/>
                  <a:gd name="connsiteX631" fmla="*/ 1931594 w 6006665"/>
                  <a:gd name="connsiteY631" fmla="*/ 763548 h 3006470"/>
                  <a:gd name="connsiteX632" fmla="*/ 1932772 w 6006665"/>
                  <a:gd name="connsiteY632" fmla="*/ 764810 h 3006470"/>
                  <a:gd name="connsiteX633" fmla="*/ 1949600 w 6006665"/>
                  <a:gd name="connsiteY633" fmla="*/ 800138 h 3006470"/>
                  <a:gd name="connsiteX634" fmla="*/ 2061788 w 6006665"/>
                  <a:gd name="connsiteY634" fmla="*/ 891155 h 3006470"/>
                  <a:gd name="connsiteX635" fmla="*/ 1987802 w 6006665"/>
                  <a:gd name="connsiteY635" fmla="*/ 736278 h 3006470"/>
                  <a:gd name="connsiteX636" fmla="*/ 1963408 w 6006665"/>
                  <a:gd name="connsiteY636" fmla="*/ 595386 h 3006470"/>
                  <a:gd name="connsiteX637" fmla="*/ 2027037 w 6006665"/>
                  <a:gd name="connsiteY637" fmla="*/ 574934 h 3006470"/>
                  <a:gd name="connsiteX638" fmla="*/ 2037269 w 6006665"/>
                  <a:gd name="connsiteY638" fmla="*/ 575472 h 3006470"/>
                  <a:gd name="connsiteX639" fmla="*/ 2038944 w 6006665"/>
                  <a:gd name="connsiteY639" fmla="*/ 574934 h 3006470"/>
                  <a:gd name="connsiteX640" fmla="*/ 2115414 w 6006665"/>
                  <a:gd name="connsiteY640" fmla="*/ 578958 h 3006470"/>
                  <a:gd name="connsiteX641" fmla="*/ 2167179 w 6006665"/>
                  <a:gd name="connsiteY641" fmla="*/ 554733 h 3006470"/>
                  <a:gd name="connsiteX642" fmla="*/ 2146473 w 6006665"/>
                  <a:gd name="connsiteY642" fmla="*/ 488832 h 3006470"/>
                  <a:gd name="connsiteX643" fmla="*/ 2169957 w 6006665"/>
                  <a:gd name="connsiteY643" fmla="*/ 449431 h 3006470"/>
                  <a:gd name="connsiteX644" fmla="*/ 2264632 w 6006665"/>
                  <a:gd name="connsiteY644" fmla="*/ 393389 h 3006470"/>
                  <a:gd name="connsiteX645" fmla="*/ 2317913 w 6006665"/>
                  <a:gd name="connsiteY645" fmla="*/ 322690 h 3006470"/>
                  <a:gd name="connsiteX646" fmla="*/ 2385841 w 6006665"/>
                  <a:gd name="connsiteY646" fmla="*/ 343134 h 3006470"/>
                  <a:gd name="connsiteX647" fmla="*/ 2429263 w 6006665"/>
                  <a:gd name="connsiteY647" fmla="*/ 263606 h 3006470"/>
                  <a:gd name="connsiteX648" fmla="*/ 2526979 w 6006665"/>
                  <a:gd name="connsiteY648" fmla="*/ 252244 h 3006470"/>
                  <a:gd name="connsiteX649" fmla="*/ 2528058 w 6006665"/>
                  <a:gd name="connsiteY649" fmla="*/ 253503 h 3006470"/>
                  <a:gd name="connsiteX650" fmla="*/ 2538886 w 6006665"/>
                  <a:gd name="connsiteY650" fmla="*/ 252244 h 3006470"/>
                  <a:gd name="connsiteX651" fmla="*/ 2560820 w 6006665"/>
                  <a:gd name="connsiteY651" fmla="*/ 277833 h 3006470"/>
                  <a:gd name="connsiteX652" fmla="*/ 2640602 w 6006665"/>
                  <a:gd name="connsiteY652" fmla="*/ 202249 h 3006470"/>
                  <a:gd name="connsiteX653" fmla="*/ 2652509 w 6006665"/>
                  <a:gd name="connsiteY653" fmla="*/ 202249 h 3006470"/>
                  <a:gd name="connsiteX654" fmla="*/ 2704231 w 6006665"/>
                  <a:gd name="connsiteY654" fmla="*/ 202249 h 3006470"/>
                  <a:gd name="connsiteX655" fmla="*/ 2715593 w 6006665"/>
                  <a:gd name="connsiteY65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33981 w 6006665"/>
                  <a:gd name="connsiteY128" fmla="*/ 1511189 h 3006470"/>
                  <a:gd name="connsiteX129" fmla="*/ 5586259 w 6006665"/>
                  <a:gd name="connsiteY129" fmla="*/ 1547548 h 3006470"/>
                  <a:gd name="connsiteX130" fmla="*/ 5575676 w 6006665"/>
                  <a:gd name="connsiteY130" fmla="*/ 1546540 h 3006470"/>
                  <a:gd name="connsiteX131" fmla="*/ 5574353 w 6006665"/>
                  <a:gd name="connsiteY131" fmla="*/ 1547548 h 3006470"/>
                  <a:gd name="connsiteX132" fmla="*/ 5539436 w 6006665"/>
                  <a:gd name="connsiteY132" fmla="*/ 1544223 h 3006470"/>
                  <a:gd name="connsiteX133" fmla="*/ 5570352 w 6006665"/>
                  <a:gd name="connsiteY133" fmla="*/ 1586180 h 3006470"/>
                  <a:gd name="connsiteX134" fmla="*/ 5566596 w 6006665"/>
                  <a:gd name="connsiteY134" fmla="*/ 1622304 h 3006470"/>
                  <a:gd name="connsiteX135" fmla="*/ 5593077 w 6006665"/>
                  <a:gd name="connsiteY135" fmla="*/ 1649809 h 3006470"/>
                  <a:gd name="connsiteX136" fmla="*/ 5608984 w 6006665"/>
                  <a:gd name="connsiteY136" fmla="*/ 1677079 h 3006470"/>
                  <a:gd name="connsiteX137" fmla="*/ 5613529 w 6006665"/>
                  <a:gd name="connsiteY137" fmla="*/ 1708893 h 3006470"/>
                  <a:gd name="connsiteX138" fmla="*/ 5608984 w 6006665"/>
                  <a:gd name="connsiteY138" fmla="*/ 1731618 h 3006470"/>
                  <a:gd name="connsiteX139" fmla="*/ 5597799 w 6006665"/>
                  <a:gd name="connsiteY139" fmla="*/ 1728009 h 3006470"/>
                  <a:gd name="connsiteX140" fmla="*/ 5597077 w 6006665"/>
                  <a:gd name="connsiteY140" fmla="*/ 1731618 h 3006470"/>
                  <a:gd name="connsiteX141" fmla="*/ 5515976 w 6006665"/>
                  <a:gd name="connsiteY141" fmla="*/ 1693062 h 3006470"/>
                  <a:gd name="connsiteX142" fmla="*/ 5486067 w 6006665"/>
                  <a:gd name="connsiteY142" fmla="*/ 1746304 h 3006470"/>
                  <a:gd name="connsiteX143" fmla="*/ 5436277 w 6006665"/>
                  <a:gd name="connsiteY143" fmla="*/ 1767977 h 3006470"/>
                  <a:gd name="connsiteX144" fmla="*/ 5397645 w 6006665"/>
                  <a:gd name="connsiteY144" fmla="*/ 1779340 h 3006470"/>
                  <a:gd name="connsiteX145" fmla="*/ 5388024 w 6006665"/>
                  <a:gd name="connsiteY145" fmla="*/ 1835433 h 3006470"/>
                  <a:gd name="connsiteX146" fmla="*/ 5351475 w 6006665"/>
                  <a:gd name="connsiteY146" fmla="*/ 1876568 h 3006470"/>
                  <a:gd name="connsiteX147" fmla="*/ 5290839 w 6006665"/>
                  <a:gd name="connsiteY147" fmla="*/ 1881600 h 3006470"/>
                  <a:gd name="connsiteX148" fmla="*/ 5274932 w 6006665"/>
                  <a:gd name="connsiteY148" fmla="*/ 1913415 h 3006470"/>
                  <a:gd name="connsiteX149" fmla="*/ 5267238 w 6006665"/>
                  <a:gd name="connsiteY149" fmla="*/ 1904988 h 3006470"/>
                  <a:gd name="connsiteX150" fmla="*/ 5263025 w 6006665"/>
                  <a:gd name="connsiteY150" fmla="*/ 1913415 h 3006470"/>
                  <a:gd name="connsiteX151" fmla="*/ 5219538 w 6006665"/>
                  <a:gd name="connsiteY151" fmla="*/ 1865787 h 3006470"/>
                  <a:gd name="connsiteX152" fmla="*/ 5174112 w 6006665"/>
                  <a:gd name="connsiteY152" fmla="*/ 1877028 h 3006470"/>
                  <a:gd name="connsiteX153" fmla="*/ 5129494 w 6006665"/>
                  <a:gd name="connsiteY153" fmla="*/ 1920232 h 3006470"/>
                  <a:gd name="connsiteX154" fmla="*/ 5126389 w 6006665"/>
                  <a:gd name="connsiteY154" fmla="*/ 1914910 h 3006470"/>
                  <a:gd name="connsiteX155" fmla="*/ 5154177 w 6006665"/>
                  <a:gd name="connsiteY155" fmla="*/ 1920232 h 3006470"/>
                  <a:gd name="connsiteX156" fmla="*/ 5105544 w 6006665"/>
                  <a:gd name="connsiteY156" fmla="*/ 1899586 h 3006470"/>
                  <a:gd name="connsiteX157" fmla="*/ 5074955 w 6006665"/>
                  <a:gd name="connsiteY157" fmla="*/ 1924777 h 3006470"/>
                  <a:gd name="connsiteX158" fmla="*/ 5065718 w 6006665"/>
                  <a:gd name="connsiteY158" fmla="*/ 1922578 h 3006470"/>
                  <a:gd name="connsiteX159" fmla="*/ 5063048 w 6006665"/>
                  <a:gd name="connsiteY159" fmla="*/ 1924777 h 3006470"/>
                  <a:gd name="connsiteX160" fmla="*/ 5026594 w 6006665"/>
                  <a:gd name="connsiteY160" fmla="*/ 1916098 h 3006470"/>
                  <a:gd name="connsiteX161" fmla="*/ 5015871 w 6006665"/>
                  <a:gd name="connsiteY161" fmla="*/ 1961137 h 3006470"/>
                  <a:gd name="connsiteX162" fmla="*/ 5022591 w 6006665"/>
                  <a:gd name="connsiteY162" fmla="*/ 1989925 h 3006470"/>
                  <a:gd name="connsiteX163" fmla="*/ 5011557 w 6006665"/>
                  <a:gd name="connsiteY163" fmla="*/ 2020939 h 3006470"/>
                  <a:gd name="connsiteX164" fmla="*/ 4974967 w 6006665"/>
                  <a:gd name="connsiteY164" fmla="*/ 2058853 h 3006470"/>
                  <a:gd name="connsiteX165" fmla="*/ 5015871 w 6006665"/>
                  <a:gd name="connsiteY165" fmla="*/ 2074760 h 3006470"/>
                  <a:gd name="connsiteX166" fmla="*/ 4995851 w 6006665"/>
                  <a:gd name="connsiteY166" fmla="*/ 2123620 h 3006470"/>
                  <a:gd name="connsiteX167" fmla="*/ 5011326 w 6006665"/>
                  <a:gd name="connsiteY167" fmla="*/ 2172476 h 3006470"/>
                  <a:gd name="connsiteX168" fmla="*/ 4999419 w 6006665"/>
                  <a:gd name="connsiteY168" fmla="*/ 2172476 h 3006470"/>
                  <a:gd name="connsiteX169" fmla="*/ 4974967 w 6006665"/>
                  <a:gd name="connsiteY169" fmla="*/ 2172476 h 3006470"/>
                  <a:gd name="connsiteX170" fmla="*/ 4963605 w 6006665"/>
                  <a:gd name="connsiteY170" fmla="*/ 2224742 h 3006470"/>
                  <a:gd name="connsiteX171" fmla="*/ 4974967 w 6006665"/>
                  <a:gd name="connsiteY171" fmla="*/ 2252012 h 3006470"/>
                  <a:gd name="connsiteX172" fmla="*/ 4936431 w 6006665"/>
                  <a:gd name="connsiteY172" fmla="*/ 2257317 h 3006470"/>
                  <a:gd name="connsiteX173" fmla="*/ 4909065 w 6006665"/>
                  <a:gd name="connsiteY173" fmla="*/ 2286099 h 3006470"/>
                  <a:gd name="connsiteX174" fmla="*/ 4888894 w 6006665"/>
                  <a:gd name="connsiteY174" fmla="*/ 2325649 h 3006470"/>
                  <a:gd name="connsiteX175" fmla="*/ 4897703 w 6006665"/>
                  <a:gd name="connsiteY175" fmla="*/ 2354273 h 3006470"/>
                  <a:gd name="connsiteX176" fmla="*/ 4871068 w 6006665"/>
                  <a:gd name="connsiteY176" fmla="*/ 2349418 h 3006470"/>
                  <a:gd name="connsiteX177" fmla="*/ 4845437 w 6006665"/>
                  <a:gd name="connsiteY177" fmla="*/ 2370180 h 3006470"/>
                  <a:gd name="connsiteX178" fmla="*/ 4832445 w 6006665"/>
                  <a:gd name="connsiteY178" fmla="*/ 2399924 h 3006470"/>
                  <a:gd name="connsiteX179" fmla="*/ 4834074 w 6006665"/>
                  <a:gd name="connsiteY179" fmla="*/ 2429264 h 3006470"/>
                  <a:gd name="connsiteX180" fmla="*/ 4799765 w 6006665"/>
                  <a:gd name="connsiteY180" fmla="*/ 2441518 h 3006470"/>
                  <a:gd name="connsiteX181" fmla="*/ 4779535 w 6006665"/>
                  <a:gd name="connsiteY181" fmla="*/ 2488348 h 3006470"/>
                  <a:gd name="connsiteX182" fmla="*/ 4777225 w 6006665"/>
                  <a:gd name="connsiteY182" fmla="*/ 2477952 h 3006470"/>
                  <a:gd name="connsiteX183" fmla="*/ 4767628 w 6006665"/>
                  <a:gd name="connsiteY183" fmla="*/ 2488348 h 3006470"/>
                  <a:gd name="connsiteX184" fmla="*/ 4758538 w 6006665"/>
                  <a:gd name="connsiteY184" fmla="*/ 2447444 h 3006470"/>
                  <a:gd name="connsiteX185" fmla="*/ 4722519 w 6006665"/>
                  <a:gd name="connsiteY185" fmla="*/ 2405867 h 3006470"/>
                  <a:gd name="connsiteX186" fmla="*/ 4699942 w 6006665"/>
                  <a:gd name="connsiteY186" fmla="*/ 2348893 h 3006470"/>
                  <a:gd name="connsiteX187" fmla="*/ 4695779 w 6006665"/>
                  <a:gd name="connsiteY187" fmla="*/ 2287026 h 3006470"/>
                  <a:gd name="connsiteX188" fmla="*/ 4715361 w 6006665"/>
                  <a:gd name="connsiteY188" fmla="*/ 2220198 h 3006470"/>
                  <a:gd name="connsiteX189" fmla="*/ 4767709 w 6006665"/>
                  <a:gd name="connsiteY189" fmla="*/ 2171157 h 3006470"/>
                  <a:gd name="connsiteX190" fmla="*/ 4735813 w 6006665"/>
                  <a:gd name="connsiteY190" fmla="*/ 2129299 h 3006470"/>
                  <a:gd name="connsiteX191" fmla="*/ 4767628 w 6006665"/>
                  <a:gd name="connsiteY191" fmla="*/ 2086122 h 3006470"/>
                  <a:gd name="connsiteX192" fmla="*/ 4767628 w 6006665"/>
                  <a:gd name="connsiteY192" fmla="*/ 2058853 h 3006470"/>
                  <a:gd name="connsiteX193" fmla="*/ 4826712 w 6006665"/>
                  <a:gd name="connsiteY193" fmla="*/ 2042945 h 3006470"/>
                  <a:gd name="connsiteX194" fmla="*/ 4892613 w 6006665"/>
                  <a:gd name="connsiteY194" fmla="*/ 1952047 h 3006470"/>
                  <a:gd name="connsiteX195" fmla="*/ 4956243 w 6006665"/>
                  <a:gd name="connsiteY195" fmla="*/ 1877056 h 3006470"/>
                  <a:gd name="connsiteX196" fmla="*/ 5022143 w 6006665"/>
                  <a:gd name="connsiteY196" fmla="*/ 1817971 h 3006470"/>
                  <a:gd name="connsiteX197" fmla="*/ 5037446 w 6006665"/>
                  <a:gd name="connsiteY197" fmla="*/ 1743333 h 3006470"/>
                  <a:gd name="connsiteX198" fmla="*/ 5064184 w 6006665"/>
                  <a:gd name="connsiteY198" fmla="*/ 1731449 h 3006470"/>
                  <a:gd name="connsiteX199" fmla="*/ 5046694 w 6006665"/>
                  <a:gd name="connsiteY199" fmla="*/ 1710844 h 3006470"/>
                  <a:gd name="connsiteX200" fmla="*/ 5015871 w 6006665"/>
                  <a:gd name="connsiteY200" fmla="*/ 1715711 h 3006470"/>
                  <a:gd name="connsiteX201" fmla="*/ 4995419 w 6006665"/>
                  <a:gd name="connsiteY201" fmla="*/ 1779340 h 3006470"/>
                  <a:gd name="connsiteX202" fmla="*/ 4904521 w 6006665"/>
                  <a:gd name="connsiteY202" fmla="*/ 1865693 h 3006470"/>
                  <a:gd name="connsiteX203" fmla="*/ 4901708 w 6006665"/>
                  <a:gd name="connsiteY203" fmla="*/ 1857053 h 3006470"/>
                  <a:gd name="connsiteX204" fmla="*/ 4892613 w 6006665"/>
                  <a:gd name="connsiteY204" fmla="*/ 1865693 h 3006470"/>
                  <a:gd name="connsiteX205" fmla="*/ 4871068 w 6006665"/>
                  <a:gd name="connsiteY205" fmla="*/ 1850290 h 3006470"/>
                  <a:gd name="connsiteX206" fmla="*/ 4885925 w 6006665"/>
                  <a:gd name="connsiteY206" fmla="*/ 1808695 h 3006470"/>
                  <a:gd name="connsiteX207" fmla="*/ 4861835 w 6006665"/>
                  <a:gd name="connsiteY207" fmla="*/ 1771159 h 3006470"/>
                  <a:gd name="connsiteX208" fmla="*/ 4814619 w 6006665"/>
                  <a:gd name="connsiteY208" fmla="*/ 1767101 h 3006470"/>
                  <a:gd name="connsiteX209" fmla="*/ 4779535 w 6006665"/>
                  <a:gd name="connsiteY209" fmla="*/ 1795247 h 3006470"/>
                  <a:gd name="connsiteX210" fmla="*/ 4764113 w 6006665"/>
                  <a:gd name="connsiteY210" fmla="*/ 1832464 h 3006470"/>
                  <a:gd name="connsiteX211" fmla="*/ 4725490 w 6006665"/>
                  <a:gd name="connsiteY211" fmla="*/ 1850290 h 3006470"/>
                  <a:gd name="connsiteX212" fmla="*/ 4689838 w 6006665"/>
                  <a:gd name="connsiteY212" fmla="*/ 1882970 h 3006470"/>
                  <a:gd name="connsiteX213" fmla="*/ 4684091 w 6006665"/>
                  <a:gd name="connsiteY213" fmla="*/ 1920232 h 3006470"/>
                  <a:gd name="connsiteX214" fmla="*/ 4715906 w 6006665"/>
                  <a:gd name="connsiteY214" fmla="*/ 1967954 h 3006470"/>
                  <a:gd name="connsiteX215" fmla="*/ 4680924 w 6006665"/>
                  <a:gd name="connsiteY215" fmla="*/ 1983985 h 3006470"/>
                  <a:gd name="connsiteX216" fmla="*/ 4633398 w 6006665"/>
                  <a:gd name="connsiteY216" fmla="*/ 1971978 h 3006470"/>
                  <a:gd name="connsiteX217" fmla="*/ 4600707 w 6006665"/>
                  <a:gd name="connsiteY217" fmla="*/ 1989925 h 3006470"/>
                  <a:gd name="connsiteX218" fmla="*/ 4577285 w 6006665"/>
                  <a:gd name="connsiteY218" fmla="*/ 1988406 h 3006470"/>
                  <a:gd name="connsiteX219" fmla="*/ 4577373 w 6006665"/>
                  <a:gd name="connsiteY219" fmla="*/ 1987484 h 3006470"/>
                  <a:gd name="connsiteX220" fmla="*/ 4565379 w 6006665"/>
                  <a:gd name="connsiteY220" fmla="*/ 1988406 h 3006470"/>
                  <a:gd name="connsiteX221" fmla="*/ 4569923 w 6006665"/>
                  <a:gd name="connsiteY221" fmla="*/ 1940685 h 3006470"/>
                  <a:gd name="connsiteX222" fmla="*/ 4520081 w 6006665"/>
                  <a:gd name="connsiteY222" fmla="*/ 1931099 h 3006470"/>
                  <a:gd name="connsiteX223" fmla="*/ 4475025 w 6006665"/>
                  <a:gd name="connsiteY223" fmla="*/ 1961137 h 3006470"/>
                  <a:gd name="connsiteX224" fmla="*/ 4464394 w 6006665"/>
                  <a:gd name="connsiteY224" fmla="*/ 1960286 h 3006470"/>
                  <a:gd name="connsiteX225" fmla="*/ 4463118 w 6006665"/>
                  <a:gd name="connsiteY225" fmla="*/ 1961137 h 3006470"/>
                  <a:gd name="connsiteX226" fmla="*/ 4422448 w 6006665"/>
                  <a:gd name="connsiteY226" fmla="*/ 1927536 h 3006470"/>
                  <a:gd name="connsiteX227" fmla="*/ 4350624 w 6006665"/>
                  <a:gd name="connsiteY227" fmla="*/ 1917022 h 3006470"/>
                  <a:gd name="connsiteX228" fmla="*/ 4306579 w 6006665"/>
                  <a:gd name="connsiteY228" fmla="*/ 1945362 h 3006470"/>
                  <a:gd name="connsiteX229" fmla="*/ 4282811 w 6006665"/>
                  <a:gd name="connsiteY229" fmla="*/ 1972100 h 3006470"/>
                  <a:gd name="connsiteX230" fmla="*/ 4237290 w 6006665"/>
                  <a:gd name="connsiteY230" fmla="*/ 1993297 h 3006470"/>
                  <a:gd name="connsiteX231" fmla="*/ 4211507 w 6006665"/>
                  <a:gd name="connsiteY231" fmla="*/ 2046374 h 3006470"/>
                  <a:gd name="connsiteX232" fmla="*/ 4161046 w 6006665"/>
                  <a:gd name="connsiteY232" fmla="*/ 2105661 h 3006470"/>
                  <a:gd name="connsiteX233" fmla="*/ 4077810 w 6006665"/>
                  <a:gd name="connsiteY233" fmla="*/ 2144418 h 3006470"/>
                  <a:gd name="connsiteX234" fmla="*/ 4039187 w 6006665"/>
                  <a:gd name="connsiteY234" fmla="*/ 2203838 h 3006470"/>
                  <a:gd name="connsiteX235" fmla="*/ 3993086 w 6006665"/>
                  <a:gd name="connsiteY235" fmla="*/ 2224750 h 3006470"/>
                  <a:gd name="connsiteX236" fmla="*/ 3993215 w 6006665"/>
                  <a:gd name="connsiteY236" fmla="*/ 2264821 h 3006470"/>
                  <a:gd name="connsiteX237" fmla="*/ 4038712 w 6006665"/>
                  <a:gd name="connsiteY237" fmla="*/ 2267919 h 3006470"/>
                  <a:gd name="connsiteX238" fmla="*/ 4059164 w 6006665"/>
                  <a:gd name="connsiteY238" fmla="*/ 2311096 h 3006470"/>
                  <a:gd name="connsiteX239" fmla="*/ 4087782 w 6006665"/>
                  <a:gd name="connsiteY239" fmla="*/ 2319513 h 3006470"/>
                  <a:gd name="connsiteX240" fmla="*/ 4106341 w 6006665"/>
                  <a:gd name="connsiteY240" fmla="*/ 2290644 h 3006470"/>
                  <a:gd name="connsiteX241" fmla="*/ 4117411 w 6006665"/>
                  <a:gd name="connsiteY241" fmla="*/ 2291946 h 3006470"/>
                  <a:gd name="connsiteX242" fmla="*/ 4118248 w 6006665"/>
                  <a:gd name="connsiteY242" fmla="*/ 2290644 h 3006470"/>
                  <a:gd name="connsiteX243" fmla="*/ 4156880 w 6006665"/>
                  <a:gd name="connsiteY243" fmla="*/ 2295189 h 3006470"/>
                  <a:gd name="connsiteX244" fmla="*/ 4211419 w 6006665"/>
                  <a:gd name="connsiteY244" fmla="*/ 2365635 h 3006470"/>
                  <a:gd name="connsiteX245" fmla="*/ 4215964 w 6006665"/>
                  <a:gd name="connsiteY245" fmla="*/ 2413357 h 3006470"/>
                  <a:gd name="connsiteX246" fmla="*/ 4184149 w 6006665"/>
                  <a:gd name="connsiteY246" fmla="*/ 2472441 h 3006470"/>
                  <a:gd name="connsiteX247" fmla="*/ 4220019 w 6006665"/>
                  <a:gd name="connsiteY247" fmla="*/ 2567281 h 3006470"/>
                  <a:gd name="connsiteX248" fmla="*/ 4161425 w 6006665"/>
                  <a:gd name="connsiteY248" fmla="*/ 2629241 h 3006470"/>
                  <a:gd name="connsiteX249" fmla="*/ 4133552 w 6006665"/>
                  <a:gd name="connsiteY249" fmla="*/ 2708778 h 3006470"/>
                  <a:gd name="connsiteX250" fmla="*/ 4097796 w 6006665"/>
                  <a:gd name="connsiteY250" fmla="*/ 2747409 h 3006470"/>
                  <a:gd name="connsiteX251" fmla="*/ 4043257 w 6006665"/>
                  <a:gd name="connsiteY251" fmla="*/ 2806493 h 3006470"/>
                  <a:gd name="connsiteX252" fmla="*/ 3995535 w 6006665"/>
                  <a:gd name="connsiteY252" fmla="*/ 2865577 h 3006470"/>
                  <a:gd name="connsiteX253" fmla="*/ 3975083 w 6006665"/>
                  <a:gd name="connsiteY253" fmla="*/ 2897392 h 3006470"/>
                  <a:gd name="connsiteX254" fmla="*/ 3925089 w 6006665"/>
                  <a:gd name="connsiteY254" fmla="*/ 2924661 h 3006470"/>
                  <a:gd name="connsiteX255" fmla="*/ 3913182 w 6006665"/>
                  <a:gd name="connsiteY255" fmla="*/ 2924661 h 3006470"/>
                  <a:gd name="connsiteX256" fmla="*/ 3904637 w 6006665"/>
                  <a:gd name="connsiteY256" fmla="*/ 2924661 h 3006470"/>
                  <a:gd name="connsiteX257" fmla="*/ 3892729 w 6006665"/>
                  <a:gd name="connsiteY257" fmla="*/ 2924661 h 3006470"/>
                  <a:gd name="connsiteX258" fmla="*/ 3871063 w 6006665"/>
                  <a:gd name="connsiteY258" fmla="*/ 2908412 h 3006470"/>
                  <a:gd name="connsiteX259" fmla="*/ 3829645 w 6006665"/>
                  <a:gd name="connsiteY259" fmla="*/ 2936024 h 3006470"/>
                  <a:gd name="connsiteX260" fmla="*/ 3822828 w 6006665"/>
                  <a:gd name="connsiteY260" fmla="*/ 2956476 h 3006470"/>
                  <a:gd name="connsiteX261" fmla="*/ 3818283 w 6006665"/>
                  <a:gd name="connsiteY261" fmla="*/ 2947386 h 3006470"/>
                  <a:gd name="connsiteX262" fmla="*/ 3818283 w 6006665"/>
                  <a:gd name="connsiteY262" fmla="*/ 2935660 h 3006470"/>
                  <a:gd name="connsiteX263" fmla="*/ 3817738 w 6006665"/>
                  <a:gd name="connsiteY263" fmla="*/ 2936024 h 3006470"/>
                  <a:gd name="connsiteX264" fmla="*/ 3810921 w 6006665"/>
                  <a:gd name="connsiteY264" fmla="*/ 2956476 h 3006470"/>
                  <a:gd name="connsiteX265" fmla="*/ 3806376 w 6006665"/>
                  <a:gd name="connsiteY265" fmla="*/ 2947386 h 3006470"/>
                  <a:gd name="connsiteX266" fmla="*/ 3806376 w 6006665"/>
                  <a:gd name="connsiteY266" fmla="*/ 2920116 h 3006470"/>
                  <a:gd name="connsiteX267" fmla="*/ 3818283 w 6006665"/>
                  <a:gd name="connsiteY267" fmla="*/ 2920116 h 3006470"/>
                  <a:gd name="connsiteX268" fmla="*/ 3826828 w 6006665"/>
                  <a:gd name="connsiteY268" fmla="*/ 2920116 h 3006470"/>
                  <a:gd name="connsiteX269" fmla="*/ 3833645 w 6006665"/>
                  <a:gd name="connsiteY269" fmla="*/ 2861032 h 3006470"/>
                  <a:gd name="connsiteX270" fmla="*/ 3822283 w 6006665"/>
                  <a:gd name="connsiteY270" fmla="*/ 2817856 h 3006470"/>
                  <a:gd name="connsiteX271" fmla="*/ 3849553 w 6006665"/>
                  <a:gd name="connsiteY271" fmla="*/ 2795131 h 3006470"/>
                  <a:gd name="connsiteX272" fmla="*/ 3858814 w 6006665"/>
                  <a:gd name="connsiteY272" fmla="*/ 2797336 h 3006470"/>
                  <a:gd name="connsiteX273" fmla="*/ 3861460 w 6006665"/>
                  <a:gd name="connsiteY273" fmla="*/ 2795131 h 3006470"/>
                  <a:gd name="connsiteX274" fmla="*/ 3898487 w 6006665"/>
                  <a:gd name="connsiteY274" fmla="*/ 2803947 h 3006470"/>
                  <a:gd name="connsiteX275" fmla="*/ 3919999 w 6006665"/>
                  <a:gd name="connsiteY275" fmla="*/ 2758772 h 3006470"/>
                  <a:gd name="connsiteX276" fmla="*/ 3935906 w 6006665"/>
                  <a:gd name="connsiteY276" fmla="*/ 2699687 h 3006470"/>
                  <a:gd name="connsiteX277" fmla="*/ 3947269 w 6006665"/>
                  <a:gd name="connsiteY277" fmla="*/ 2676963 h 3006470"/>
                  <a:gd name="connsiteX278" fmla="*/ 3966292 w 6006665"/>
                  <a:gd name="connsiteY278" fmla="*/ 2632575 h 3006470"/>
                  <a:gd name="connsiteX279" fmla="*/ 3915999 w 6006665"/>
                  <a:gd name="connsiteY279" fmla="*/ 2645148 h 3006470"/>
                  <a:gd name="connsiteX280" fmla="*/ 3888729 w 6006665"/>
                  <a:gd name="connsiteY280" fmla="*/ 2667873 h 3006470"/>
                  <a:gd name="connsiteX281" fmla="*/ 3876822 w 6006665"/>
                  <a:gd name="connsiteY281" fmla="*/ 2667873 h 3006470"/>
                  <a:gd name="connsiteX282" fmla="*/ 3829645 w 6006665"/>
                  <a:gd name="connsiteY282" fmla="*/ 2667873 h 3006470"/>
                  <a:gd name="connsiteX283" fmla="*/ 3817738 w 6006665"/>
                  <a:gd name="connsiteY283" fmla="*/ 2667873 h 3006470"/>
                  <a:gd name="connsiteX284" fmla="*/ 3801831 w 6006665"/>
                  <a:gd name="connsiteY284" fmla="*/ 2613334 h 3006470"/>
                  <a:gd name="connsiteX285" fmla="*/ 3758654 w 6006665"/>
                  <a:gd name="connsiteY285" fmla="*/ 2574702 h 3006470"/>
                  <a:gd name="connsiteX286" fmla="*/ 3692753 w 6006665"/>
                  <a:gd name="connsiteY286" fmla="*/ 2558795 h 3006470"/>
                  <a:gd name="connsiteX287" fmla="*/ 3683663 w 6006665"/>
                  <a:gd name="connsiteY287" fmla="*/ 2499711 h 3006470"/>
                  <a:gd name="connsiteX288" fmla="*/ 3672301 w 6006665"/>
                  <a:gd name="connsiteY288" fmla="*/ 2467896 h 3006470"/>
                  <a:gd name="connsiteX289" fmla="*/ 3656393 w 6006665"/>
                  <a:gd name="connsiteY289" fmla="*/ 2440627 h 3006470"/>
                  <a:gd name="connsiteX290" fmla="*/ 3633669 w 6006665"/>
                  <a:gd name="connsiteY290" fmla="*/ 2381542 h 3006470"/>
                  <a:gd name="connsiteX291" fmla="*/ 3601854 w 6006665"/>
                  <a:gd name="connsiteY291" fmla="*/ 2361090 h 3006470"/>
                  <a:gd name="connsiteX292" fmla="*/ 3545995 w 6006665"/>
                  <a:gd name="connsiteY292" fmla="*/ 2339606 h 3006470"/>
                  <a:gd name="connsiteX293" fmla="*/ 3506955 w 6006665"/>
                  <a:gd name="connsiteY293" fmla="*/ 2345183 h 3006470"/>
                  <a:gd name="connsiteX294" fmla="*/ 3463779 w 6006665"/>
                  <a:gd name="connsiteY294" fmla="*/ 2354273 h 3006470"/>
                  <a:gd name="connsiteX295" fmla="*/ 3431964 w 6006665"/>
                  <a:gd name="connsiteY295" fmla="*/ 2381542 h 3006470"/>
                  <a:gd name="connsiteX296" fmla="*/ 3452416 w 6006665"/>
                  <a:gd name="connsiteY296" fmla="*/ 2397450 h 3006470"/>
                  <a:gd name="connsiteX297" fmla="*/ 3452416 w 6006665"/>
                  <a:gd name="connsiteY297" fmla="*/ 2429264 h 3006470"/>
                  <a:gd name="connsiteX298" fmla="*/ 3431964 w 6006665"/>
                  <a:gd name="connsiteY298" fmla="*/ 2451989 h 3006470"/>
                  <a:gd name="connsiteX299" fmla="*/ 3400150 w 6006665"/>
                  <a:gd name="connsiteY299" fmla="*/ 2511073 h 3006470"/>
                  <a:gd name="connsiteX300" fmla="*/ 3400150 w 6006665"/>
                  <a:gd name="connsiteY300" fmla="*/ 2538343 h 3006470"/>
                  <a:gd name="connsiteX301" fmla="*/ 3350155 w 6006665"/>
                  <a:gd name="connsiteY301" fmla="*/ 2570157 h 3006470"/>
                  <a:gd name="connsiteX302" fmla="*/ 3342342 w 6006665"/>
                  <a:gd name="connsiteY302" fmla="*/ 2567553 h 3006470"/>
                  <a:gd name="connsiteX303" fmla="*/ 3338249 w 6006665"/>
                  <a:gd name="connsiteY303" fmla="*/ 2570157 h 3006470"/>
                  <a:gd name="connsiteX304" fmla="*/ 3290527 w 6006665"/>
                  <a:gd name="connsiteY304" fmla="*/ 2554250 h 3006470"/>
                  <a:gd name="connsiteX305" fmla="*/ 3259257 w 6006665"/>
                  <a:gd name="connsiteY305" fmla="*/ 2554250 h 3006470"/>
                  <a:gd name="connsiteX306" fmla="*/ 3247350 w 6006665"/>
                  <a:gd name="connsiteY306" fmla="*/ 2554250 h 3006470"/>
                  <a:gd name="connsiteX307" fmla="*/ 3231443 w 6006665"/>
                  <a:gd name="connsiteY307" fmla="*/ 2538343 h 3006470"/>
                  <a:gd name="connsiteX308" fmla="*/ 3213271 w 6006665"/>
                  <a:gd name="connsiteY308" fmla="*/ 2533799 h 3006470"/>
                  <a:gd name="connsiteX309" fmla="*/ 3168359 w 6006665"/>
                  <a:gd name="connsiteY309" fmla="*/ 2570157 h 3006470"/>
                  <a:gd name="connsiteX310" fmla="*/ 3120637 w 6006665"/>
                  <a:gd name="connsiteY310" fmla="*/ 2581519 h 3006470"/>
                  <a:gd name="connsiteX311" fmla="*/ 3082005 w 6006665"/>
                  <a:gd name="connsiteY311" fmla="*/ 2597427 h 3006470"/>
                  <a:gd name="connsiteX312" fmla="*/ 3074460 w 6006665"/>
                  <a:gd name="connsiteY312" fmla="*/ 2595630 h 3006470"/>
                  <a:gd name="connsiteX313" fmla="*/ 3070098 w 6006665"/>
                  <a:gd name="connsiteY313" fmla="*/ 2597427 h 3006470"/>
                  <a:gd name="connsiteX314" fmla="*/ 3022376 w 6006665"/>
                  <a:gd name="connsiteY314" fmla="*/ 2586064 h 3006470"/>
                  <a:gd name="connsiteX315" fmla="*/ 3000196 w 6006665"/>
                  <a:gd name="connsiteY315" fmla="*/ 2586064 h 3006470"/>
                  <a:gd name="connsiteX316" fmla="*/ 2988289 w 6006665"/>
                  <a:gd name="connsiteY316" fmla="*/ 2586064 h 3006470"/>
                  <a:gd name="connsiteX317" fmla="*/ 2967837 w 6006665"/>
                  <a:gd name="connsiteY317" fmla="*/ 2554250 h 3006470"/>
                  <a:gd name="connsiteX318" fmla="*/ 2929205 w 6006665"/>
                  <a:gd name="connsiteY318" fmla="*/ 2526980 h 3006470"/>
                  <a:gd name="connsiteX319" fmla="*/ 2902153 w 6006665"/>
                  <a:gd name="connsiteY319" fmla="*/ 2523116 h 3006470"/>
                  <a:gd name="connsiteX320" fmla="*/ 2861576 w 6006665"/>
                  <a:gd name="connsiteY320" fmla="*/ 2526980 h 3006470"/>
                  <a:gd name="connsiteX321" fmla="*/ 2822944 w 6006665"/>
                  <a:gd name="connsiteY321" fmla="*/ 2538343 h 3006470"/>
                  <a:gd name="connsiteX322" fmla="*/ 2818139 w 6006665"/>
                  <a:gd name="connsiteY322" fmla="*/ 2536254 h 3006470"/>
                  <a:gd name="connsiteX323" fmla="*/ 2811037 w 6006665"/>
                  <a:gd name="connsiteY323" fmla="*/ 2538343 h 3006470"/>
                  <a:gd name="connsiteX324" fmla="*/ 2758770 w 6006665"/>
                  <a:gd name="connsiteY324" fmla="*/ 2515618 h 3006470"/>
                  <a:gd name="connsiteX325" fmla="*/ 2751953 w 6006665"/>
                  <a:gd name="connsiteY325" fmla="*/ 2472441 h 3006470"/>
                  <a:gd name="connsiteX326" fmla="*/ 2708776 w 6006665"/>
                  <a:gd name="connsiteY326" fmla="*/ 2456534 h 3006470"/>
                  <a:gd name="connsiteX327" fmla="*/ 2676962 w 6006665"/>
                  <a:gd name="connsiteY327" fmla="*/ 2451989 h 3006470"/>
                  <a:gd name="connsiteX328" fmla="*/ 2642534 w 6006665"/>
                  <a:gd name="connsiteY328" fmla="*/ 2430245 h 3006470"/>
                  <a:gd name="connsiteX329" fmla="*/ 2609333 w 6006665"/>
                  <a:gd name="connsiteY329" fmla="*/ 2488348 h 3006470"/>
                  <a:gd name="connsiteX330" fmla="*/ 2625240 w 6006665"/>
                  <a:gd name="connsiteY330" fmla="*/ 2522435 h 3006470"/>
                  <a:gd name="connsiteX331" fmla="*/ 2586608 w 6006665"/>
                  <a:gd name="connsiteY331" fmla="*/ 2558795 h 3006470"/>
                  <a:gd name="connsiteX332" fmla="*/ 2577105 w 6006665"/>
                  <a:gd name="connsiteY332" fmla="*/ 2556532 h 3006470"/>
                  <a:gd name="connsiteX333" fmla="*/ 2574701 w 6006665"/>
                  <a:gd name="connsiteY333" fmla="*/ 2558795 h 3006470"/>
                  <a:gd name="connsiteX334" fmla="*/ 2526979 w 6006665"/>
                  <a:gd name="connsiteY334" fmla="*/ 2547432 h 3006470"/>
                  <a:gd name="connsiteX335" fmla="*/ 2490620 w 6006665"/>
                  <a:gd name="connsiteY335" fmla="*/ 2542887 h 3006470"/>
                  <a:gd name="connsiteX336" fmla="*/ 2463350 w 6006665"/>
                  <a:gd name="connsiteY336" fmla="*/ 2515618 h 3006470"/>
                  <a:gd name="connsiteX337" fmla="*/ 2436625 w 6006665"/>
                  <a:gd name="connsiteY337" fmla="*/ 2515618 h 3006470"/>
                  <a:gd name="connsiteX338" fmla="*/ 2424718 w 6006665"/>
                  <a:gd name="connsiteY338" fmla="*/ 2515618 h 3006470"/>
                  <a:gd name="connsiteX339" fmla="*/ 2398858 w 6006665"/>
                  <a:gd name="connsiteY339" fmla="*/ 2502687 h 3006470"/>
                  <a:gd name="connsiteX340" fmla="*/ 2350272 w 6006665"/>
                  <a:gd name="connsiteY340" fmla="*/ 2526980 h 3006470"/>
                  <a:gd name="connsiteX341" fmla="*/ 2282098 w 6006665"/>
                  <a:gd name="connsiteY341" fmla="*/ 2574702 h 3006470"/>
                  <a:gd name="connsiteX342" fmla="*/ 2238921 w 6006665"/>
                  <a:gd name="connsiteY342" fmla="*/ 2586064 h 3006470"/>
                  <a:gd name="connsiteX343" fmla="*/ 2227559 w 6006665"/>
                  <a:gd name="connsiteY343" fmla="*/ 2590609 h 3006470"/>
                  <a:gd name="connsiteX344" fmla="*/ 2225178 w 6006665"/>
                  <a:gd name="connsiteY344" fmla="*/ 2586799 h 3006470"/>
                  <a:gd name="connsiteX345" fmla="*/ 2215652 w 6006665"/>
                  <a:gd name="connsiteY345" fmla="*/ 2590609 h 3006470"/>
                  <a:gd name="connsiteX346" fmla="*/ 2193596 w 6006665"/>
                  <a:gd name="connsiteY346" fmla="*/ 2555320 h 3006470"/>
                  <a:gd name="connsiteX347" fmla="*/ 2157112 w 6006665"/>
                  <a:gd name="connsiteY347" fmla="*/ 2558795 h 3006470"/>
                  <a:gd name="connsiteX348" fmla="*/ 2156291 w 6006665"/>
                  <a:gd name="connsiteY348" fmla="*/ 2557739 h 3006470"/>
                  <a:gd name="connsiteX349" fmla="*/ 2145205 w 6006665"/>
                  <a:gd name="connsiteY349" fmla="*/ 2558795 h 3006470"/>
                  <a:gd name="connsiteX350" fmla="*/ 2129298 w 6006665"/>
                  <a:gd name="connsiteY350" fmla="*/ 2538343 h 3006470"/>
                  <a:gd name="connsiteX351" fmla="*/ 2102029 w 6006665"/>
                  <a:gd name="connsiteY351" fmla="*/ 2526980 h 3006470"/>
                  <a:gd name="connsiteX352" fmla="*/ 2086121 w 6006665"/>
                  <a:gd name="connsiteY352" fmla="*/ 2495166 h 3006470"/>
                  <a:gd name="connsiteX353" fmla="*/ 2070005 w 6006665"/>
                  <a:gd name="connsiteY353" fmla="*/ 2486212 h 3006470"/>
                  <a:gd name="connsiteX354" fmla="*/ 2027582 w 6006665"/>
                  <a:gd name="connsiteY354" fmla="*/ 2499711 h 3006470"/>
                  <a:gd name="connsiteX355" fmla="*/ 2023845 w 6006665"/>
                  <a:gd name="connsiteY355" fmla="*/ 2497111 h 3006470"/>
                  <a:gd name="connsiteX356" fmla="*/ 2015675 w 6006665"/>
                  <a:gd name="connsiteY356" fmla="*/ 2499711 h 3006470"/>
                  <a:gd name="connsiteX357" fmla="*/ 1971363 w 6006665"/>
                  <a:gd name="connsiteY357" fmla="*/ 2468885 h 3006470"/>
                  <a:gd name="connsiteX358" fmla="*/ 1952591 w 6006665"/>
                  <a:gd name="connsiteY358" fmla="*/ 2495166 h 3006470"/>
                  <a:gd name="connsiteX359" fmla="*/ 1947518 w 6006665"/>
                  <a:gd name="connsiteY359" fmla="*/ 2485599 h 3006470"/>
                  <a:gd name="connsiteX360" fmla="*/ 1940684 w 6006665"/>
                  <a:gd name="connsiteY360" fmla="*/ 2495166 h 3006470"/>
                  <a:gd name="connsiteX361" fmla="*/ 1861147 w 6006665"/>
                  <a:gd name="connsiteY361" fmla="*/ 2345183 h 3006470"/>
                  <a:gd name="connsiteX362" fmla="*/ 1811153 w 6006665"/>
                  <a:gd name="connsiteY362" fmla="*/ 2295189 h 3006470"/>
                  <a:gd name="connsiteX363" fmla="*/ 1813950 w 6006665"/>
                  <a:gd name="connsiteY363" fmla="*/ 2292043 h 3006470"/>
                  <a:gd name="connsiteX364" fmla="*/ 1748069 w 6006665"/>
                  <a:gd name="connsiteY364" fmla="*/ 2333821 h 3006470"/>
                  <a:gd name="connsiteX365" fmla="*/ 1711709 w 6006665"/>
                  <a:gd name="connsiteY365" fmla="*/ 2338366 h 3006470"/>
                  <a:gd name="connsiteX366" fmla="*/ 1711926 w 6006665"/>
                  <a:gd name="connsiteY366" fmla="*/ 2336850 h 3006470"/>
                  <a:gd name="connsiteX367" fmla="*/ 1699803 w 6006665"/>
                  <a:gd name="connsiteY367" fmla="*/ 2338366 h 3006470"/>
                  <a:gd name="connsiteX368" fmla="*/ 1704347 w 6006665"/>
                  <a:gd name="connsiteY368" fmla="*/ 2306551 h 3006470"/>
                  <a:gd name="connsiteX369" fmla="*/ 1662460 w 6006665"/>
                  <a:gd name="connsiteY369" fmla="*/ 2288600 h 3006470"/>
                  <a:gd name="connsiteX370" fmla="*/ 1629901 w 6006665"/>
                  <a:gd name="connsiteY370" fmla="*/ 2302006 h 3006470"/>
                  <a:gd name="connsiteX371" fmla="*/ 1629300 w 6006665"/>
                  <a:gd name="connsiteY371" fmla="*/ 2297351 h 3006470"/>
                  <a:gd name="connsiteX372" fmla="*/ 1617994 w 6006665"/>
                  <a:gd name="connsiteY372" fmla="*/ 2302006 h 3006470"/>
                  <a:gd name="connsiteX373" fmla="*/ 1608904 w 6006665"/>
                  <a:gd name="connsiteY373" fmla="*/ 2231560 h 3006470"/>
                  <a:gd name="connsiteX374" fmla="*/ 1552684 w 6006665"/>
                  <a:gd name="connsiteY374" fmla="*/ 2221867 h 3006470"/>
                  <a:gd name="connsiteX375" fmla="*/ 1518550 w 6006665"/>
                  <a:gd name="connsiteY375" fmla="*/ 2247467 h 3006470"/>
                  <a:gd name="connsiteX376" fmla="*/ 1425379 w 6006665"/>
                  <a:gd name="connsiteY376" fmla="*/ 2267919 h 3006470"/>
                  <a:gd name="connsiteX377" fmla="*/ 1409472 w 6006665"/>
                  <a:gd name="connsiteY377" fmla="*/ 2286099 h 3006470"/>
                  <a:gd name="connsiteX378" fmla="*/ 1270852 w 6006665"/>
                  <a:gd name="connsiteY378" fmla="*/ 2306551 h 3006470"/>
                  <a:gd name="connsiteX379" fmla="*/ 1254945 w 6006665"/>
                  <a:gd name="connsiteY379" fmla="*/ 2327003 h 3006470"/>
                  <a:gd name="connsiteX380" fmla="*/ 1282214 w 6006665"/>
                  <a:gd name="connsiteY380" fmla="*/ 2370180 h 3006470"/>
                  <a:gd name="connsiteX381" fmla="*/ 1243582 w 6006665"/>
                  <a:gd name="connsiteY381" fmla="*/ 2386087 h 3006470"/>
                  <a:gd name="connsiteX382" fmla="*/ 1254945 w 6006665"/>
                  <a:gd name="connsiteY382" fmla="*/ 2404267 h 3006470"/>
                  <a:gd name="connsiteX383" fmla="*/ 1216313 w 6006665"/>
                  <a:gd name="connsiteY383" fmla="*/ 2429264 h 3006470"/>
                  <a:gd name="connsiteX384" fmla="*/ 1275397 w 6006665"/>
                  <a:gd name="connsiteY384" fmla="*/ 2472441 h 3006470"/>
                  <a:gd name="connsiteX385" fmla="*/ 1270852 w 6006665"/>
                  <a:gd name="connsiteY385" fmla="*/ 2499711 h 3006470"/>
                  <a:gd name="connsiteX386" fmla="*/ 1259108 w 6006665"/>
                  <a:gd name="connsiteY386" fmla="*/ 2498732 h 3006470"/>
                  <a:gd name="connsiteX387" fmla="*/ 1258945 w 6006665"/>
                  <a:gd name="connsiteY387" fmla="*/ 2499711 h 3006470"/>
                  <a:gd name="connsiteX388" fmla="*/ 1215644 w 6006665"/>
                  <a:gd name="connsiteY388" fmla="*/ 2496102 h 3006470"/>
                  <a:gd name="connsiteX389" fmla="*/ 1204950 w 6006665"/>
                  <a:gd name="connsiteY389" fmla="*/ 2511073 h 3006470"/>
                  <a:gd name="connsiteX390" fmla="*/ 1196495 w 6006665"/>
                  <a:gd name="connsiteY390" fmla="*/ 2506241 h 3006470"/>
                  <a:gd name="connsiteX391" fmla="*/ 1193043 w 6006665"/>
                  <a:gd name="connsiteY391" fmla="*/ 2511073 h 3006470"/>
                  <a:gd name="connsiteX392" fmla="*/ 1145322 w 6006665"/>
                  <a:gd name="connsiteY392" fmla="*/ 2483803 h 3006470"/>
                  <a:gd name="connsiteX393" fmla="*/ 1098145 w 6006665"/>
                  <a:gd name="connsiteY393" fmla="*/ 2483803 h 3006470"/>
                  <a:gd name="connsiteX394" fmla="*/ 1061785 w 6006665"/>
                  <a:gd name="connsiteY394" fmla="*/ 2511073 h 3006470"/>
                  <a:gd name="connsiteX395" fmla="*/ 1055322 w 6006665"/>
                  <a:gd name="connsiteY395" fmla="*/ 2506990 h 3006470"/>
                  <a:gd name="connsiteX396" fmla="*/ 1049878 w 6006665"/>
                  <a:gd name="connsiteY396" fmla="*/ 2511073 h 3006470"/>
                  <a:gd name="connsiteX397" fmla="*/ 1006701 w 6006665"/>
                  <a:gd name="connsiteY397" fmla="*/ 2483803 h 3006470"/>
                  <a:gd name="connsiteX398" fmla="*/ 924893 w 6006665"/>
                  <a:gd name="connsiteY398" fmla="*/ 2447444 h 3006470"/>
                  <a:gd name="connsiteX399" fmla="*/ 877716 w 6006665"/>
                  <a:gd name="connsiteY399" fmla="*/ 2447444 h 3006470"/>
                  <a:gd name="connsiteX400" fmla="*/ 802724 w 6006665"/>
                  <a:gd name="connsiteY400" fmla="*/ 2511073 h 3006470"/>
                  <a:gd name="connsiteX401" fmla="*/ 798179 w 6006665"/>
                  <a:gd name="connsiteY401" fmla="*/ 2554250 h 3006470"/>
                  <a:gd name="connsiteX402" fmla="*/ 787406 w 6006665"/>
                  <a:gd name="connsiteY402" fmla="*/ 2543477 h 3006470"/>
                  <a:gd name="connsiteX403" fmla="*/ 786272 w 6006665"/>
                  <a:gd name="connsiteY403" fmla="*/ 2554250 h 3006470"/>
                  <a:gd name="connsiteX404" fmla="*/ 756063 w 6006665"/>
                  <a:gd name="connsiteY404" fmla="*/ 2524040 h 3006470"/>
                  <a:gd name="connsiteX405" fmla="*/ 732278 w 6006665"/>
                  <a:gd name="connsiteY405" fmla="*/ 2581519 h 3006470"/>
                  <a:gd name="connsiteX406" fmla="*/ 743640 w 6006665"/>
                  <a:gd name="connsiteY406" fmla="*/ 2590609 h 3006470"/>
                  <a:gd name="connsiteX407" fmla="*/ 723188 w 6006665"/>
                  <a:gd name="connsiteY407" fmla="*/ 2633786 h 3006470"/>
                  <a:gd name="connsiteX408" fmla="*/ 747026 w 6006665"/>
                  <a:gd name="connsiteY408" fmla="*/ 2670627 h 3006470"/>
                  <a:gd name="connsiteX409" fmla="*/ 763548 w 6006665"/>
                  <a:gd name="connsiteY409" fmla="*/ 2667873 h 3006470"/>
                  <a:gd name="connsiteX410" fmla="*/ 764871 w 6006665"/>
                  <a:gd name="connsiteY410" fmla="*/ 2669637 h 3006470"/>
                  <a:gd name="connsiteX411" fmla="*/ 775455 w 6006665"/>
                  <a:gd name="connsiteY411" fmla="*/ 2667873 h 3006470"/>
                  <a:gd name="connsiteX412" fmla="*/ 802724 w 6006665"/>
                  <a:gd name="connsiteY412" fmla="*/ 2704232 h 3006470"/>
                  <a:gd name="connsiteX413" fmla="*/ 798179 w 6006665"/>
                  <a:gd name="connsiteY413" fmla="*/ 2731502 h 3006470"/>
                  <a:gd name="connsiteX414" fmla="*/ 818632 w 6006665"/>
                  <a:gd name="connsiteY414" fmla="*/ 2742864 h 3006470"/>
                  <a:gd name="connsiteX415" fmla="*/ 802724 w 6006665"/>
                  <a:gd name="connsiteY415" fmla="*/ 2774679 h 3006470"/>
                  <a:gd name="connsiteX416" fmla="*/ 766365 w 6006665"/>
                  <a:gd name="connsiteY416" fmla="*/ 2779224 h 3006470"/>
                  <a:gd name="connsiteX417" fmla="*/ 727733 w 6006665"/>
                  <a:gd name="connsiteY417" fmla="*/ 2838308 h 3006470"/>
                  <a:gd name="connsiteX418" fmla="*/ 759548 w 6006665"/>
                  <a:gd name="connsiteY418" fmla="*/ 2881485 h 3006470"/>
                  <a:gd name="connsiteX419" fmla="*/ 759548 w 6006665"/>
                  <a:gd name="connsiteY419" fmla="*/ 2920116 h 3006470"/>
                  <a:gd name="connsiteX420" fmla="*/ 798179 w 6006665"/>
                  <a:gd name="connsiteY420" fmla="*/ 2979201 h 3006470"/>
                  <a:gd name="connsiteX421" fmla="*/ 775455 w 6006665"/>
                  <a:gd name="connsiteY421" fmla="*/ 2995108 h 3006470"/>
                  <a:gd name="connsiteX422" fmla="*/ 770910 w 6006665"/>
                  <a:gd name="connsiteY422" fmla="*/ 3006470 h 3006470"/>
                  <a:gd name="connsiteX423" fmla="*/ 759003 w 6006665"/>
                  <a:gd name="connsiteY423" fmla="*/ 3006470 h 3006470"/>
                  <a:gd name="connsiteX424" fmla="*/ 755003 w 6006665"/>
                  <a:gd name="connsiteY424" fmla="*/ 3006470 h 3006470"/>
                  <a:gd name="connsiteX425" fmla="*/ 743096 w 6006665"/>
                  <a:gd name="connsiteY425" fmla="*/ 3006470 h 3006470"/>
                  <a:gd name="connsiteX426" fmla="*/ 715826 w 6006665"/>
                  <a:gd name="connsiteY426" fmla="*/ 2972383 h 3006470"/>
                  <a:gd name="connsiteX427" fmla="*/ 704464 w 6006665"/>
                  <a:gd name="connsiteY427" fmla="*/ 2972383 h 3006470"/>
                  <a:gd name="connsiteX428" fmla="*/ 684012 w 6006665"/>
                  <a:gd name="connsiteY428" fmla="*/ 2963293 h 3006470"/>
                  <a:gd name="connsiteX429" fmla="*/ 672649 w 6006665"/>
                  <a:gd name="connsiteY429" fmla="*/ 2940569 h 3006470"/>
                  <a:gd name="connsiteX430" fmla="*/ 645222 w 6006665"/>
                  <a:gd name="connsiteY430" fmla="*/ 2932732 h 3006470"/>
                  <a:gd name="connsiteX431" fmla="*/ 625472 w 6006665"/>
                  <a:gd name="connsiteY431" fmla="*/ 2936024 h 3006470"/>
                  <a:gd name="connsiteX432" fmla="*/ 623771 w 6006665"/>
                  <a:gd name="connsiteY432" fmla="*/ 2934323 h 3006470"/>
                  <a:gd name="connsiteX433" fmla="*/ 613565 w 6006665"/>
                  <a:gd name="connsiteY433" fmla="*/ 2936024 h 3006470"/>
                  <a:gd name="connsiteX434" fmla="*/ 609020 w 6006665"/>
                  <a:gd name="connsiteY434" fmla="*/ 2931479 h 3006470"/>
                  <a:gd name="connsiteX435" fmla="*/ 559026 w 6006665"/>
                  <a:gd name="connsiteY435" fmla="*/ 2904209 h 3006470"/>
                  <a:gd name="connsiteX436" fmla="*/ 506760 w 6006665"/>
                  <a:gd name="connsiteY436" fmla="*/ 2897392 h 3006470"/>
                  <a:gd name="connsiteX437" fmla="*/ 483280 w 6006665"/>
                  <a:gd name="connsiteY437" fmla="*/ 2890683 h 3006470"/>
                  <a:gd name="connsiteX438" fmla="*/ 480035 w 6006665"/>
                  <a:gd name="connsiteY438" fmla="*/ 2892847 h 3006470"/>
                  <a:gd name="connsiteX439" fmla="*/ 475042 w 6006665"/>
                  <a:gd name="connsiteY439" fmla="*/ 2888329 h 3006470"/>
                  <a:gd name="connsiteX440" fmla="*/ 474945 w 6006665"/>
                  <a:gd name="connsiteY440" fmla="*/ 2888302 h 3006470"/>
                  <a:gd name="connsiteX441" fmla="*/ 468128 w 6006665"/>
                  <a:gd name="connsiteY441" fmla="*/ 2892847 h 3006470"/>
                  <a:gd name="connsiteX442" fmla="*/ 420406 w 6006665"/>
                  <a:gd name="connsiteY442" fmla="*/ 2849670 h 3006470"/>
                  <a:gd name="connsiteX443" fmla="*/ 381774 w 6006665"/>
                  <a:gd name="connsiteY443" fmla="*/ 2833763 h 3006470"/>
                  <a:gd name="connsiteX444" fmla="*/ 349960 w 6006665"/>
                  <a:gd name="connsiteY444" fmla="*/ 2801948 h 3006470"/>
                  <a:gd name="connsiteX445" fmla="*/ 377229 w 6006665"/>
                  <a:gd name="connsiteY445" fmla="*/ 2795131 h 3006470"/>
                  <a:gd name="connsiteX446" fmla="*/ 404499 w 6006665"/>
                  <a:gd name="connsiteY446" fmla="*/ 2747409 h 3006470"/>
                  <a:gd name="connsiteX447" fmla="*/ 388591 w 6006665"/>
                  <a:gd name="connsiteY447" fmla="*/ 2731502 h 3006470"/>
                  <a:gd name="connsiteX448" fmla="*/ 440858 w 6006665"/>
                  <a:gd name="connsiteY448" fmla="*/ 2704232 h 3006470"/>
                  <a:gd name="connsiteX449" fmla="*/ 440858 w 6006665"/>
                  <a:gd name="connsiteY449" fmla="*/ 2701176 h 3006470"/>
                  <a:gd name="connsiteX450" fmla="*/ 416406 w 6006665"/>
                  <a:gd name="connsiteY450" fmla="*/ 2704232 h 3006470"/>
                  <a:gd name="connsiteX451" fmla="*/ 416406 w 6006665"/>
                  <a:gd name="connsiteY451" fmla="*/ 2702744 h 3006470"/>
                  <a:gd name="connsiteX452" fmla="*/ 404499 w 6006665"/>
                  <a:gd name="connsiteY452" fmla="*/ 2704232 h 3006470"/>
                  <a:gd name="connsiteX453" fmla="*/ 404499 w 6006665"/>
                  <a:gd name="connsiteY453" fmla="*/ 2683780 h 3006470"/>
                  <a:gd name="connsiteX454" fmla="*/ 424951 w 6006665"/>
                  <a:gd name="connsiteY454" fmla="*/ 2667873 h 3006470"/>
                  <a:gd name="connsiteX455" fmla="*/ 463583 w 6006665"/>
                  <a:gd name="connsiteY455" fmla="*/ 2661056 h 3006470"/>
                  <a:gd name="connsiteX456" fmla="*/ 468128 w 6006665"/>
                  <a:gd name="connsiteY456" fmla="*/ 2645148 h 3006470"/>
                  <a:gd name="connsiteX457" fmla="*/ 456765 w 6006665"/>
                  <a:gd name="connsiteY457" fmla="*/ 2613334 h 3006470"/>
                  <a:gd name="connsiteX458" fmla="*/ 474945 w 6006665"/>
                  <a:gd name="connsiteY458" fmla="*/ 2586064 h 3006470"/>
                  <a:gd name="connsiteX459" fmla="*/ 474945 w 6006665"/>
                  <a:gd name="connsiteY459" fmla="*/ 2565612 h 3006470"/>
                  <a:gd name="connsiteX460" fmla="*/ 420406 w 6006665"/>
                  <a:gd name="connsiteY460" fmla="*/ 2547432 h 3006470"/>
                  <a:gd name="connsiteX461" fmla="*/ 409588 w 6006665"/>
                  <a:gd name="connsiteY461" fmla="*/ 2547432 h 3006470"/>
                  <a:gd name="connsiteX462" fmla="*/ 397681 w 6006665"/>
                  <a:gd name="connsiteY462" fmla="*/ 2547432 h 3006470"/>
                  <a:gd name="connsiteX463" fmla="*/ 379485 w 6006665"/>
                  <a:gd name="connsiteY463" fmla="*/ 2525193 h 3006470"/>
                  <a:gd name="connsiteX464" fmla="*/ 357322 w 6006665"/>
                  <a:gd name="connsiteY464" fmla="*/ 2531525 h 3006470"/>
                  <a:gd name="connsiteX465" fmla="*/ 352842 w 6006665"/>
                  <a:gd name="connsiteY465" fmla="*/ 2529403 h 3006470"/>
                  <a:gd name="connsiteX466" fmla="*/ 345415 w 6006665"/>
                  <a:gd name="connsiteY466" fmla="*/ 2531525 h 3006470"/>
                  <a:gd name="connsiteX467" fmla="*/ 302238 w 6006665"/>
                  <a:gd name="connsiteY467" fmla="*/ 2511073 h 3006470"/>
                  <a:gd name="connsiteX468" fmla="*/ 302238 w 6006665"/>
                  <a:gd name="connsiteY468" fmla="*/ 2499711 h 3006470"/>
                  <a:gd name="connsiteX469" fmla="*/ 286331 w 6006665"/>
                  <a:gd name="connsiteY469" fmla="*/ 2472441 h 3006470"/>
                  <a:gd name="connsiteX470" fmla="*/ 270968 w 6006665"/>
                  <a:gd name="connsiteY470" fmla="*/ 2472441 h 3006470"/>
                  <a:gd name="connsiteX471" fmla="*/ 259061 w 6006665"/>
                  <a:gd name="connsiteY471" fmla="*/ 2472441 h 3006470"/>
                  <a:gd name="connsiteX472" fmla="*/ 254516 w 6006665"/>
                  <a:gd name="connsiteY472" fmla="*/ 2456534 h 3006470"/>
                  <a:gd name="connsiteX473" fmla="*/ 263606 w 6006665"/>
                  <a:gd name="connsiteY473" fmla="*/ 2440627 h 3006470"/>
                  <a:gd name="connsiteX474" fmla="*/ 243991 w 6006665"/>
                  <a:gd name="connsiteY474" fmla="*/ 2410114 h 3006470"/>
                  <a:gd name="connsiteX475" fmla="*/ 216429 w 6006665"/>
                  <a:gd name="connsiteY475" fmla="*/ 2413357 h 3006470"/>
                  <a:gd name="connsiteX476" fmla="*/ 212956 w 6006665"/>
                  <a:gd name="connsiteY476" fmla="*/ 2412365 h 3006470"/>
                  <a:gd name="connsiteX477" fmla="*/ 204522 w 6006665"/>
                  <a:gd name="connsiteY477" fmla="*/ 2413357 h 3006470"/>
                  <a:gd name="connsiteX478" fmla="*/ 199623 w 6006665"/>
                  <a:gd name="connsiteY478" fmla="*/ 2411957 h 3006470"/>
                  <a:gd name="connsiteX479" fmla="*/ 195977 w 6006665"/>
                  <a:gd name="connsiteY479" fmla="*/ 2424719 h 3006470"/>
                  <a:gd name="connsiteX480" fmla="*/ 184968 w 6006665"/>
                  <a:gd name="connsiteY480" fmla="*/ 2421574 h 3006470"/>
                  <a:gd name="connsiteX481" fmla="*/ 184070 w 6006665"/>
                  <a:gd name="connsiteY481" fmla="*/ 2424719 h 3006470"/>
                  <a:gd name="connsiteX482" fmla="*/ 168163 w 6006665"/>
                  <a:gd name="connsiteY482" fmla="*/ 2420174 h 3006470"/>
                  <a:gd name="connsiteX483" fmla="*/ 156800 w 6006665"/>
                  <a:gd name="connsiteY483" fmla="*/ 2381542 h 3006470"/>
                  <a:gd name="connsiteX484" fmla="*/ 152255 w 6006665"/>
                  <a:gd name="connsiteY484" fmla="*/ 2365635 h 3006470"/>
                  <a:gd name="connsiteX485" fmla="*/ 156800 w 6006665"/>
                  <a:gd name="connsiteY485" fmla="*/ 2361090 h 3006470"/>
                  <a:gd name="connsiteX486" fmla="*/ 168707 w 6006665"/>
                  <a:gd name="connsiteY486" fmla="*/ 2361090 h 3006470"/>
                  <a:gd name="connsiteX487" fmla="*/ 188615 w 6006665"/>
                  <a:gd name="connsiteY487" fmla="*/ 2361090 h 3006470"/>
                  <a:gd name="connsiteX488" fmla="*/ 199977 w 6006665"/>
                  <a:gd name="connsiteY488" fmla="*/ 2349728 h 3006470"/>
                  <a:gd name="connsiteX489" fmla="*/ 188615 w 6006665"/>
                  <a:gd name="connsiteY489" fmla="*/ 2327003 h 3006470"/>
                  <a:gd name="connsiteX490" fmla="*/ 168163 w 6006665"/>
                  <a:gd name="connsiteY490" fmla="*/ 2317914 h 3006470"/>
                  <a:gd name="connsiteX491" fmla="*/ 168163 w 6006665"/>
                  <a:gd name="connsiteY491" fmla="*/ 2311096 h 3006470"/>
                  <a:gd name="connsiteX492" fmla="*/ 152255 w 6006665"/>
                  <a:gd name="connsiteY492" fmla="*/ 2295189 h 3006470"/>
                  <a:gd name="connsiteX493" fmla="*/ 129531 w 6006665"/>
                  <a:gd name="connsiteY493" fmla="*/ 2258829 h 3006470"/>
                  <a:gd name="connsiteX494" fmla="*/ 140893 w 6006665"/>
                  <a:gd name="connsiteY494" fmla="*/ 2236105 h 3006470"/>
                  <a:gd name="connsiteX495" fmla="*/ 136348 w 6006665"/>
                  <a:gd name="connsiteY495" fmla="*/ 2208835 h 3006470"/>
                  <a:gd name="connsiteX496" fmla="*/ 103789 w 6006665"/>
                  <a:gd name="connsiteY496" fmla="*/ 2195428 h 3006470"/>
                  <a:gd name="connsiteX497" fmla="*/ 93716 w 6006665"/>
                  <a:gd name="connsiteY497" fmla="*/ 2199745 h 3006470"/>
                  <a:gd name="connsiteX498" fmla="*/ 91868 w 6006665"/>
                  <a:gd name="connsiteY498" fmla="*/ 2195434 h 3006470"/>
                  <a:gd name="connsiteX499" fmla="*/ 81809 w 6006665"/>
                  <a:gd name="connsiteY499" fmla="*/ 2199745 h 3006470"/>
                  <a:gd name="connsiteX500" fmla="*/ 74992 w 6006665"/>
                  <a:gd name="connsiteY500" fmla="*/ 2183838 h 3006470"/>
                  <a:gd name="connsiteX501" fmla="*/ 34087 w 6006665"/>
                  <a:gd name="connsiteY501" fmla="*/ 2172476 h 3006470"/>
                  <a:gd name="connsiteX502" fmla="*/ 22725 w 6006665"/>
                  <a:gd name="connsiteY502" fmla="*/ 2129299 h 3006470"/>
                  <a:gd name="connsiteX503" fmla="*/ 22725 w 6006665"/>
                  <a:gd name="connsiteY503" fmla="*/ 2097484 h 3006470"/>
                  <a:gd name="connsiteX504" fmla="*/ 0 w 6006665"/>
                  <a:gd name="connsiteY504" fmla="*/ 2081577 h 3006470"/>
                  <a:gd name="connsiteX505" fmla="*/ 15907 w 6006665"/>
                  <a:gd name="connsiteY505" fmla="*/ 2058853 h 3006470"/>
                  <a:gd name="connsiteX506" fmla="*/ 6818 w 6006665"/>
                  <a:gd name="connsiteY506" fmla="*/ 1995224 h 3006470"/>
                  <a:gd name="connsiteX507" fmla="*/ 34087 w 6006665"/>
                  <a:gd name="connsiteY507" fmla="*/ 1952047 h 3006470"/>
                  <a:gd name="connsiteX508" fmla="*/ 27270 w 6006665"/>
                  <a:gd name="connsiteY508" fmla="*/ 1940685 h 3006470"/>
                  <a:gd name="connsiteX509" fmla="*/ 88743 w 6006665"/>
                  <a:gd name="connsiteY509" fmla="*/ 1895954 h 3006470"/>
                  <a:gd name="connsiteX510" fmla="*/ 27270 w 6006665"/>
                  <a:gd name="connsiteY510" fmla="*/ 1865693 h 3006470"/>
                  <a:gd name="connsiteX511" fmla="*/ 79805 w 6006665"/>
                  <a:gd name="connsiteY511" fmla="*/ 1774684 h 3006470"/>
                  <a:gd name="connsiteX512" fmla="*/ 128972 w 6006665"/>
                  <a:gd name="connsiteY512" fmla="*/ 1737302 h 3006470"/>
                  <a:gd name="connsiteX513" fmla="*/ 162900 w 6006665"/>
                  <a:gd name="connsiteY513" fmla="*/ 1645034 h 3006470"/>
                  <a:gd name="connsiteX514" fmla="*/ 102261 w 6006665"/>
                  <a:gd name="connsiteY514" fmla="*/ 1629357 h 3006470"/>
                  <a:gd name="connsiteX515" fmla="*/ 118168 w 6006665"/>
                  <a:gd name="connsiteY515" fmla="*/ 1574818 h 3006470"/>
                  <a:gd name="connsiteX516" fmla="*/ 86354 w 6006665"/>
                  <a:gd name="connsiteY516" fmla="*/ 1511189 h 3006470"/>
                  <a:gd name="connsiteX517" fmla="*/ 109078 w 6006665"/>
                  <a:gd name="connsiteY517" fmla="*/ 1436197 h 3006470"/>
                  <a:gd name="connsiteX518" fmla="*/ 70447 w 6006665"/>
                  <a:gd name="connsiteY518" fmla="*/ 1333936 h 3006470"/>
                  <a:gd name="connsiteX519" fmla="*/ 102261 w 6006665"/>
                  <a:gd name="connsiteY519" fmla="*/ 1263490 h 3006470"/>
                  <a:gd name="connsiteX520" fmla="*/ 43177 w 6006665"/>
                  <a:gd name="connsiteY520" fmla="*/ 1197589 h 3006470"/>
                  <a:gd name="connsiteX521" fmla="*/ 49994 w 6006665"/>
                  <a:gd name="connsiteY521" fmla="*/ 1122597 h 3006470"/>
                  <a:gd name="connsiteX522" fmla="*/ 81809 w 6006665"/>
                  <a:gd name="connsiteY522" fmla="*/ 1118052 h 3006470"/>
                  <a:gd name="connsiteX523" fmla="*/ 145438 w 6006665"/>
                  <a:gd name="connsiteY523" fmla="*/ 1074876 h 3006470"/>
                  <a:gd name="connsiteX524" fmla="*/ 184070 w 6006665"/>
                  <a:gd name="connsiteY524" fmla="*/ 1036244 h 3006470"/>
                  <a:gd name="connsiteX525" fmla="*/ 189699 w 6006665"/>
                  <a:gd name="connsiteY525" fmla="*/ 1042522 h 3006470"/>
                  <a:gd name="connsiteX526" fmla="*/ 195977 w 6006665"/>
                  <a:gd name="connsiteY526" fmla="*/ 1036244 h 3006470"/>
                  <a:gd name="connsiteX527" fmla="*/ 255061 w 6006665"/>
                  <a:gd name="connsiteY527" fmla="*/ 1102145 h 3006470"/>
                  <a:gd name="connsiteX528" fmla="*/ 350504 w 6006665"/>
                  <a:gd name="connsiteY528" fmla="*/ 1122597 h 3006470"/>
                  <a:gd name="connsiteX529" fmla="*/ 454806 w 6006665"/>
                  <a:gd name="connsiteY529" fmla="*/ 1205729 h 3006470"/>
                  <a:gd name="connsiteX530" fmla="*/ 486621 w 6006665"/>
                  <a:gd name="connsiteY530" fmla="*/ 1283942 h 3006470"/>
                  <a:gd name="connsiteX531" fmla="*/ 523211 w 6006665"/>
                  <a:gd name="connsiteY531" fmla="*/ 1343026 h 3006470"/>
                  <a:gd name="connsiteX532" fmla="*/ 486852 w 6006665"/>
                  <a:gd name="connsiteY532" fmla="*/ 1397565 h 3006470"/>
                  <a:gd name="connsiteX533" fmla="*/ 420951 w 6006665"/>
                  <a:gd name="connsiteY533" fmla="*/ 1418018 h 3006470"/>
                  <a:gd name="connsiteX534" fmla="*/ 415909 w 6006665"/>
                  <a:gd name="connsiteY534" fmla="*/ 1415887 h 3006470"/>
                  <a:gd name="connsiteX535" fmla="*/ 409044 w 6006665"/>
                  <a:gd name="connsiteY535" fmla="*/ 1418018 h 3006470"/>
                  <a:gd name="connsiteX536" fmla="*/ 252950 w 6006665"/>
                  <a:gd name="connsiteY536" fmla="*/ 1352062 h 3006470"/>
                  <a:gd name="connsiteX537" fmla="*/ 268926 w 6006665"/>
                  <a:gd name="connsiteY537" fmla="*/ 1346738 h 3006470"/>
                  <a:gd name="connsiteX538" fmla="*/ 291420 w 6006665"/>
                  <a:gd name="connsiteY538" fmla="*/ 1429380 h 3006470"/>
                  <a:gd name="connsiteX539" fmla="*/ 291420 w 6006665"/>
                  <a:gd name="connsiteY539" fmla="*/ 1468012 h 3006470"/>
                  <a:gd name="connsiteX540" fmla="*/ 298238 w 6006665"/>
                  <a:gd name="connsiteY540" fmla="*/ 1554366 h 3006470"/>
                  <a:gd name="connsiteX541" fmla="*/ 345959 w 6006665"/>
                  <a:gd name="connsiteY541" fmla="*/ 1586180 h 3006470"/>
                  <a:gd name="connsiteX542" fmla="*/ 362087 w 6006665"/>
                  <a:gd name="connsiteY542" fmla="*/ 1595588 h 3006470"/>
                  <a:gd name="connsiteX543" fmla="*/ 365867 w 6006665"/>
                  <a:gd name="connsiteY543" fmla="*/ 1563455 h 3006470"/>
                  <a:gd name="connsiteX544" fmla="*/ 345415 w 6006665"/>
                  <a:gd name="connsiteY544" fmla="*/ 1527096 h 3006470"/>
                  <a:gd name="connsiteX545" fmla="*/ 365867 w 6006665"/>
                  <a:gd name="connsiteY545" fmla="*/ 1495281 h 3006470"/>
                  <a:gd name="connsiteX546" fmla="*/ 374560 w 6006665"/>
                  <a:gd name="connsiteY546" fmla="*/ 1500280 h 3006470"/>
                  <a:gd name="connsiteX547" fmla="*/ 377774 w 6006665"/>
                  <a:gd name="connsiteY547" fmla="*/ 1495281 h 3006470"/>
                  <a:gd name="connsiteX548" fmla="*/ 461933 w 6006665"/>
                  <a:gd name="connsiteY548" fmla="*/ 1543673 h 3006470"/>
                  <a:gd name="connsiteX549" fmla="*/ 484035 w 6006665"/>
                  <a:gd name="connsiteY549" fmla="*/ 1527096 h 3006470"/>
                  <a:gd name="connsiteX550" fmla="*/ 463583 w 6006665"/>
                  <a:gd name="connsiteY550" fmla="*/ 1461194 h 3006470"/>
                  <a:gd name="connsiteX551" fmla="*/ 549936 w 6006665"/>
                  <a:gd name="connsiteY551" fmla="*/ 1374841 h 3006470"/>
                  <a:gd name="connsiteX552" fmla="*/ 559742 w 6006665"/>
                  <a:gd name="connsiteY552" fmla="*/ 1376942 h 3006470"/>
                  <a:gd name="connsiteX553" fmla="*/ 561843 w 6006665"/>
                  <a:gd name="connsiteY553" fmla="*/ 1374841 h 3006470"/>
                  <a:gd name="connsiteX554" fmla="*/ 593658 w 6006665"/>
                  <a:gd name="connsiteY554" fmla="*/ 1381658 h 3006470"/>
                  <a:gd name="connsiteX555" fmla="*/ 620945 w 6006665"/>
                  <a:gd name="connsiteY555" fmla="*/ 1405535 h 3006470"/>
                  <a:gd name="connsiteX556" fmla="*/ 640835 w 6006665"/>
                  <a:gd name="connsiteY556" fmla="*/ 1349844 h 3006470"/>
                  <a:gd name="connsiteX557" fmla="*/ 609020 w 6006665"/>
                  <a:gd name="connsiteY557" fmla="*/ 1295305 h 3006470"/>
                  <a:gd name="connsiteX558" fmla="*/ 624928 w 6006665"/>
                  <a:gd name="connsiteY558" fmla="*/ 1236221 h 3006470"/>
                  <a:gd name="connsiteX559" fmla="*/ 597658 w 6006665"/>
                  <a:gd name="connsiteY559" fmla="*/ 1177136 h 3006470"/>
                  <a:gd name="connsiteX560" fmla="*/ 611562 w 6006665"/>
                  <a:gd name="connsiteY560" fmla="*/ 1181462 h 3006470"/>
                  <a:gd name="connsiteX561" fmla="*/ 609565 w 6006665"/>
                  <a:gd name="connsiteY561" fmla="*/ 1177136 h 3006470"/>
                  <a:gd name="connsiteX562" fmla="*/ 711826 w 6006665"/>
                  <a:gd name="connsiteY562" fmla="*/ 1208951 h 3006470"/>
                  <a:gd name="connsiteX563" fmla="*/ 732278 w 6006665"/>
                  <a:gd name="connsiteY563" fmla="*/ 1263490 h 3006470"/>
                  <a:gd name="connsiteX564" fmla="*/ 684556 w 6006665"/>
                  <a:gd name="connsiteY564" fmla="*/ 1274852 h 3006470"/>
                  <a:gd name="connsiteX565" fmla="*/ 684556 w 6006665"/>
                  <a:gd name="connsiteY565" fmla="*/ 1327119 h 3006470"/>
                  <a:gd name="connsiteX566" fmla="*/ 713309 w 6006665"/>
                  <a:gd name="connsiteY566" fmla="*/ 1355872 h 3006470"/>
                  <a:gd name="connsiteX567" fmla="*/ 763548 w 6006665"/>
                  <a:gd name="connsiteY567" fmla="*/ 1338481 h 3006470"/>
                  <a:gd name="connsiteX568" fmla="*/ 770365 w 6006665"/>
                  <a:gd name="connsiteY568" fmla="*/ 1279397 h 3006470"/>
                  <a:gd name="connsiteX569" fmla="*/ 845357 w 6006665"/>
                  <a:gd name="connsiteY569" fmla="*/ 1188761 h 3006470"/>
                  <a:gd name="connsiteX570" fmla="*/ 917728 w 6006665"/>
                  <a:gd name="connsiteY570" fmla="*/ 1145322 h 3006470"/>
                  <a:gd name="connsiteX571" fmla="*/ 918194 w 6006665"/>
                  <a:gd name="connsiteY571" fmla="*/ 1198147 h 3006470"/>
                  <a:gd name="connsiteX572" fmla="*/ 975937 w 6006665"/>
                  <a:gd name="connsiteY572" fmla="*/ 1115283 h 3006470"/>
                  <a:gd name="connsiteX573" fmla="*/ 1074397 w 6006665"/>
                  <a:gd name="connsiteY573" fmla="*/ 1141283 h 3006470"/>
                  <a:gd name="connsiteX574" fmla="*/ 979977 w 6006665"/>
                  <a:gd name="connsiteY574" fmla="*/ 1213496 h 3006470"/>
                  <a:gd name="connsiteX575" fmla="*/ 1012666 w 6006665"/>
                  <a:gd name="connsiteY575" fmla="*/ 1218657 h 3006470"/>
                  <a:gd name="connsiteX576" fmla="*/ 1038516 w 6006665"/>
                  <a:gd name="connsiteY576" fmla="*/ 1188499 h 3006470"/>
                  <a:gd name="connsiteX577" fmla="*/ 1050423 w 6006665"/>
                  <a:gd name="connsiteY577" fmla="*/ 1188499 h 3006470"/>
                  <a:gd name="connsiteX578" fmla="*/ 1108962 w 6006665"/>
                  <a:gd name="connsiteY578" fmla="*/ 1188499 h 3006470"/>
                  <a:gd name="connsiteX579" fmla="*/ 1161229 w 6006665"/>
                  <a:gd name="connsiteY579" fmla="*/ 1145322 h 3006470"/>
                  <a:gd name="connsiteX580" fmla="*/ 1165711 w 6006665"/>
                  <a:gd name="connsiteY580" fmla="*/ 1151456 h 3006470"/>
                  <a:gd name="connsiteX581" fmla="*/ 1160939 w 6006665"/>
                  <a:gd name="connsiteY581" fmla="*/ 1169715 h 3006470"/>
                  <a:gd name="connsiteX582" fmla="*/ 1210035 w 6006665"/>
                  <a:gd name="connsiteY582" fmla="*/ 1195815 h 3006470"/>
                  <a:gd name="connsiteX583" fmla="*/ 1247583 w 6006665"/>
                  <a:gd name="connsiteY583" fmla="*/ 1138505 h 3006470"/>
                  <a:gd name="connsiteX584" fmla="*/ 1211223 w 6006665"/>
                  <a:gd name="connsiteY584" fmla="*/ 1079421 h 3006470"/>
                  <a:gd name="connsiteX585" fmla="*/ 1227130 w 6006665"/>
                  <a:gd name="connsiteY585" fmla="*/ 1043061 h 3006470"/>
                  <a:gd name="connsiteX586" fmla="*/ 1237665 w 6006665"/>
                  <a:gd name="connsiteY586" fmla="*/ 1046199 h 3006470"/>
                  <a:gd name="connsiteX587" fmla="*/ 1251910 w 6006665"/>
                  <a:gd name="connsiteY587" fmla="*/ 1017311 h 3006470"/>
                  <a:gd name="connsiteX588" fmla="*/ 1345843 w 6006665"/>
                  <a:gd name="connsiteY588" fmla="*/ 1074876 h 3006470"/>
                  <a:gd name="connsiteX589" fmla="*/ 1400382 w 6006665"/>
                  <a:gd name="connsiteY589" fmla="*/ 1106690 h 3006470"/>
                  <a:gd name="connsiteX590" fmla="*/ 1519756 w 6006665"/>
                  <a:gd name="connsiteY590" fmla="*/ 1213274 h 3006470"/>
                  <a:gd name="connsiteX591" fmla="*/ 1543003 w 6006665"/>
                  <a:gd name="connsiteY591" fmla="*/ 1172592 h 3006470"/>
                  <a:gd name="connsiteX592" fmla="*/ 1506643 w 6006665"/>
                  <a:gd name="connsiteY592" fmla="*/ 1118052 h 3006470"/>
                  <a:gd name="connsiteX593" fmla="*/ 1506643 w 6006665"/>
                  <a:gd name="connsiteY593" fmla="*/ 1095328 h 3006470"/>
                  <a:gd name="connsiteX594" fmla="*/ 1463467 w 6006665"/>
                  <a:gd name="connsiteY594" fmla="*/ 1086238 h 3006470"/>
                  <a:gd name="connsiteX595" fmla="*/ 1472556 w 6006665"/>
                  <a:gd name="connsiteY595" fmla="*/ 1036244 h 3006470"/>
                  <a:gd name="connsiteX596" fmla="*/ 1452104 w 6006665"/>
                  <a:gd name="connsiteY596" fmla="*/ 949890 h 3006470"/>
                  <a:gd name="connsiteX597" fmla="*/ 1439230 w 6006665"/>
                  <a:gd name="connsiteY597" fmla="*/ 900656 h 3006470"/>
                  <a:gd name="connsiteX598" fmla="*/ 1496803 w 6006665"/>
                  <a:gd name="connsiteY598" fmla="*/ 806980 h 3006470"/>
                  <a:gd name="connsiteX599" fmla="*/ 1543003 w 6006665"/>
                  <a:gd name="connsiteY599" fmla="*/ 697647 h 3006470"/>
                  <a:gd name="connsiteX600" fmla="*/ 1570272 w 6006665"/>
                  <a:gd name="connsiteY600" fmla="*/ 677194 h 3006470"/>
                  <a:gd name="connsiteX601" fmla="*/ 1578688 w 6006665"/>
                  <a:gd name="connsiteY601" fmla="*/ 679813 h 3006470"/>
                  <a:gd name="connsiteX602" fmla="*/ 1620802 w 6006665"/>
                  <a:gd name="connsiteY602" fmla="*/ 660028 h 3006470"/>
                  <a:gd name="connsiteX603" fmla="*/ 1684440 w 6006665"/>
                  <a:gd name="connsiteY603" fmla="*/ 709009 h 3006470"/>
                  <a:gd name="connsiteX604" fmla="*/ 1688985 w 6006665"/>
                  <a:gd name="connsiteY604" fmla="*/ 779455 h 3006470"/>
                  <a:gd name="connsiteX605" fmla="*/ 1652625 w 6006665"/>
                  <a:gd name="connsiteY605" fmla="*/ 870354 h 3006470"/>
                  <a:gd name="connsiteX606" fmla="*/ 1679895 w 6006665"/>
                  <a:gd name="connsiteY606" fmla="*/ 908986 h 3006470"/>
                  <a:gd name="connsiteX607" fmla="*/ 1688985 w 6006665"/>
                  <a:gd name="connsiteY607" fmla="*/ 983977 h 3006470"/>
                  <a:gd name="connsiteX608" fmla="*/ 1679895 w 6006665"/>
                  <a:gd name="connsiteY608" fmla="*/ 1129415 h 3006470"/>
                  <a:gd name="connsiteX609" fmla="*/ 1723072 w 6006665"/>
                  <a:gd name="connsiteY609" fmla="*/ 1193044 h 3006470"/>
                  <a:gd name="connsiteX610" fmla="*/ 1704892 w 6006665"/>
                  <a:gd name="connsiteY610" fmla="*/ 1256673 h 3006470"/>
                  <a:gd name="connsiteX611" fmla="*/ 1636718 w 6006665"/>
                  <a:gd name="connsiteY611" fmla="*/ 1393021 h 3006470"/>
                  <a:gd name="connsiteX612" fmla="*/ 1662494 w 6006665"/>
                  <a:gd name="connsiteY612" fmla="*/ 1399465 h 3006470"/>
                  <a:gd name="connsiteX613" fmla="*/ 1677078 w 6006665"/>
                  <a:gd name="connsiteY613" fmla="*/ 1370296 h 3006470"/>
                  <a:gd name="connsiteX614" fmla="*/ 1720255 w 6006665"/>
                  <a:gd name="connsiteY614" fmla="*/ 1349844 h 3006470"/>
                  <a:gd name="connsiteX615" fmla="*/ 1731617 w 6006665"/>
                  <a:gd name="connsiteY615" fmla="*/ 1299850 h 3006470"/>
                  <a:gd name="connsiteX616" fmla="*/ 1758887 w 6006665"/>
                  <a:gd name="connsiteY616" fmla="*/ 1256673 h 3006470"/>
                  <a:gd name="connsiteX617" fmla="*/ 1760555 w 6006665"/>
                  <a:gd name="connsiteY617" fmla="*/ 1191490 h 3006470"/>
                  <a:gd name="connsiteX618" fmla="*/ 1758886 w 6006665"/>
                  <a:gd name="connsiteY618" fmla="*/ 1085173 h 3006470"/>
                  <a:gd name="connsiteX619" fmla="*/ 1923055 w 6006665"/>
                  <a:gd name="connsiteY619" fmla="*/ 1122597 h 3006470"/>
                  <a:gd name="connsiteX620" fmla="*/ 1887300 w 6006665"/>
                  <a:gd name="connsiteY620" fmla="*/ 1070329 h 3006470"/>
                  <a:gd name="connsiteX621" fmla="*/ 1785604 w 6006665"/>
                  <a:gd name="connsiteY621" fmla="*/ 1036860 h 3006470"/>
                  <a:gd name="connsiteX622" fmla="*/ 1736162 w 6006665"/>
                  <a:gd name="connsiteY622" fmla="*/ 961252 h 3006470"/>
                  <a:gd name="connsiteX623" fmla="*/ 1688440 w 6006665"/>
                  <a:gd name="connsiteY623" fmla="*/ 865809 h 3006470"/>
                  <a:gd name="connsiteX624" fmla="*/ 1752069 w 6006665"/>
                  <a:gd name="connsiteY624" fmla="*/ 788545 h 3006470"/>
                  <a:gd name="connsiteX625" fmla="*/ 1747524 w 6006665"/>
                  <a:gd name="connsiteY625" fmla="*/ 704464 h 3006470"/>
                  <a:gd name="connsiteX626" fmla="*/ 1763431 w 6006665"/>
                  <a:gd name="connsiteY626" fmla="*/ 697647 h 3006470"/>
                  <a:gd name="connsiteX627" fmla="*/ 1764877 w 6006665"/>
                  <a:gd name="connsiteY627" fmla="*/ 702130 h 3006470"/>
                  <a:gd name="connsiteX628" fmla="*/ 1775339 w 6006665"/>
                  <a:gd name="connsiteY628" fmla="*/ 697647 h 3006470"/>
                  <a:gd name="connsiteX629" fmla="*/ 1798063 w 6006665"/>
                  <a:gd name="connsiteY629" fmla="*/ 768093 h 3006470"/>
                  <a:gd name="connsiteX630" fmla="*/ 1791454 w 6006665"/>
                  <a:gd name="connsiteY630" fmla="*/ 815304 h 3006470"/>
                  <a:gd name="connsiteX631" fmla="*/ 1854330 w 6006665"/>
                  <a:gd name="connsiteY631" fmla="*/ 772638 h 3006470"/>
                  <a:gd name="connsiteX632" fmla="*/ 1931594 w 6006665"/>
                  <a:gd name="connsiteY632" fmla="*/ 763548 h 3006470"/>
                  <a:gd name="connsiteX633" fmla="*/ 1932772 w 6006665"/>
                  <a:gd name="connsiteY633" fmla="*/ 764810 h 3006470"/>
                  <a:gd name="connsiteX634" fmla="*/ 1949600 w 6006665"/>
                  <a:gd name="connsiteY634" fmla="*/ 800138 h 3006470"/>
                  <a:gd name="connsiteX635" fmla="*/ 2061788 w 6006665"/>
                  <a:gd name="connsiteY635" fmla="*/ 891155 h 3006470"/>
                  <a:gd name="connsiteX636" fmla="*/ 1987802 w 6006665"/>
                  <a:gd name="connsiteY636" fmla="*/ 736278 h 3006470"/>
                  <a:gd name="connsiteX637" fmla="*/ 1963408 w 6006665"/>
                  <a:gd name="connsiteY637" fmla="*/ 595386 h 3006470"/>
                  <a:gd name="connsiteX638" fmla="*/ 2027037 w 6006665"/>
                  <a:gd name="connsiteY638" fmla="*/ 574934 h 3006470"/>
                  <a:gd name="connsiteX639" fmla="*/ 2037269 w 6006665"/>
                  <a:gd name="connsiteY639" fmla="*/ 575472 h 3006470"/>
                  <a:gd name="connsiteX640" fmla="*/ 2038944 w 6006665"/>
                  <a:gd name="connsiteY640" fmla="*/ 574934 h 3006470"/>
                  <a:gd name="connsiteX641" fmla="*/ 2115414 w 6006665"/>
                  <a:gd name="connsiteY641" fmla="*/ 578958 h 3006470"/>
                  <a:gd name="connsiteX642" fmla="*/ 2167179 w 6006665"/>
                  <a:gd name="connsiteY642" fmla="*/ 554733 h 3006470"/>
                  <a:gd name="connsiteX643" fmla="*/ 2146473 w 6006665"/>
                  <a:gd name="connsiteY643" fmla="*/ 488832 h 3006470"/>
                  <a:gd name="connsiteX644" fmla="*/ 2169957 w 6006665"/>
                  <a:gd name="connsiteY644" fmla="*/ 449431 h 3006470"/>
                  <a:gd name="connsiteX645" fmla="*/ 2264632 w 6006665"/>
                  <a:gd name="connsiteY645" fmla="*/ 393389 h 3006470"/>
                  <a:gd name="connsiteX646" fmla="*/ 2317913 w 6006665"/>
                  <a:gd name="connsiteY646" fmla="*/ 322690 h 3006470"/>
                  <a:gd name="connsiteX647" fmla="*/ 2385841 w 6006665"/>
                  <a:gd name="connsiteY647" fmla="*/ 343134 h 3006470"/>
                  <a:gd name="connsiteX648" fmla="*/ 2429263 w 6006665"/>
                  <a:gd name="connsiteY648" fmla="*/ 263606 h 3006470"/>
                  <a:gd name="connsiteX649" fmla="*/ 2526979 w 6006665"/>
                  <a:gd name="connsiteY649" fmla="*/ 252244 h 3006470"/>
                  <a:gd name="connsiteX650" fmla="*/ 2528058 w 6006665"/>
                  <a:gd name="connsiteY650" fmla="*/ 253503 h 3006470"/>
                  <a:gd name="connsiteX651" fmla="*/ 2538886 w 6006665"/>
                  <a:gd name="connsiteY651" fmla="*/ 252244 h 3006470"/>
                  <a:gd name="connsiteX652" fmla="*/ 2560820 w 6006665"/>
                  <a:gd name="connsiteY652" fmla="*/ 277833 h 3006470"/>
                  <a:gd name="connsiteX653" fmla="*/ 2640602 w 6006665"/>
                  <a:gd name="connsiteY653" fmla="*/ 202249 h 3006470"/>
                  <a:gd name="connsiteX654" fmla="*/ 2652509 w 6006665"/>
                  <a:gd name="connsiteY654" fmla="*/ 202249 h 3006470"/>
                  <a:gd name="connsiteX655" fmla="*/ 2704231 w 6006665"/>
                  <a:gd name="connsiteY655" fmla="*/ 202249 h 3006470"/>
                  <a:gd name="connsiteX656" fmla="*/ 2715593 w 6006665"/>
                  <a:gd name="connsiteY65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33981 w 6006665"/>
                  <a:gd name="connsiteY128" fmla="*/ 1511189 h 3006470"/>
                  <a:gd name="connsiteX129" fmla="*/ 5586259 w 6006665"/>
                  <a:gd name="connsiteY129" fmla="*/ 1547548 h 3006470"/>
                  <a:gd name="connsiteX130" fmla="*/ 5575676 w 6006665"/>
                  <a:gd name="connsiteY130" fmla="*/ 1546540 h 3006470"/>
                  <a:gd name="connsiteX131" fmla="*/ 5574353 w 6006665"/>
                  <a:gd name="connsiteY131" fmla="*/ 1547548 h 3006470"/>
                  <a:gd name="connsiteX132" fmla="*/ 5539436 w 6006665"/>
                  <a:gd name="connsiteY132" fmla="*/ 1544223 h 3006470"/>
                  <a:gd name="connsiteX133" fmla="*/ 5539545 w 6006665"/>
                  <a:gd name="connsiteY133" fmla="*/ 1571015 h 3006470"/>
                  <a:gd name="connsiteX134" fmla="*/ 5570352 w 6006665"/>
                  <a:gd name="connsiteY134" fmla="*/ 1586180 h 3006470"/>
                  <a:gd name="connsiteX135" fmla="*/ 5566596 w 6006665"/>
                  <a:gd name="connsiteY135" fmla="*/ 1622304 h 3006470"/>
                  <a:gd name="connsiteX136" fmla="*/ 5593077 w 6006665"/>
                  <a:gd name="connsiteY136" fmla="*/ 1649809 h 3006470"/>
                  <a:gd name="connsiteX137" fmla="*/ 5608984 w 6006665"/>
                  <a:gd name="connsiteY137" fmla="*/ 1677079 h 3006470"/>
                  <a:gd name="connsiteX138" fmla="*/ 5613529 w 6006665"/>
                  <a:gd name="connsiteY138" fmla="*/ 1708893 h 3006470"/>
                  <a:gd name="connsiteX139" fmla="*/ 5608984 w 6006665"/>
                  <a:gd name="connsiteY139" fmla="*/ 1731618 h 3006470"/>
                  <a:gd name="connsiteX140" fmla="*/ 5597799 w 6006665"/>
                  <a:gd name="connsiteY140" fmla="*/ 1728009 h 3006470"/>
                  <a:gd name="connsiteX141" fmla="*/ 5597077 w 6006665"/>
                  <a:gd name="connsiteY141" fmla="*/ 1731618 h 3006470"/>
                  <a:gd name="connsiteX142" fmla="*/ 5515976 w 6006665"/>
                  <a:gd name="connsiteY142" fmla="*/ 1693062 h 3006470"/>
                  <a:gd name="connsiteX143" fmla="*/ 5486067 w 6006665"/>
                  <a:gd name="connsiteY143" fmla="*/ 1746304 h 3006470"/>
                  <a:gd name="connsiteX144" fmla="*/ 5436277 w 6006665"/>
                  <a:gd name="connsiteY144" fmla="*/ 1767977 h 3006470"/>
                  <a:gd name="connsiteX145" fmla="*/ 5397645 w 6006665"/>
                  <a:gd name="connsiteY145" fmla="*/ 1779340 h 3006470"/>
                  <a:gd name="connsiteX146" fmla="*/ 5388024 w 6006665"/>
                  <a:gd name="connsiteY146" fmla="*/ 1835433 h 3006470"/>
                  <a:gd name="connsiteX147" fmla="*/ 5351475 w 6006665"/>
                  <a:gd name="connsiteY147" fmla="*/ 1876568 h 3006470"/>
                  <a:gd name="connsiteX148" fmla="*/ 5290839 w 6006665"/>
                  <a:gd name="connsiteY148" fmla="*/ 1881600 h 3006470"/>
                  <a:gd name="connsiteX149" fmla="*/ 5274932 w 6006665"/>
                  <a:gd name="connsiteY149" fmla="*/ 1913415 h 3006470"/>
                  <a:gd name="connsiteX150" fmla="*/ 5267238 w 6006665"/>
                  <a:gd name="connsiteY150" fmla="*/ 1904988 h 3006470"/>
                  <a:gd name="connsiteX151" fmla="*/ 5263025 w 6006665"/>
                  <a:gd name="connsiteY151" fmla="*/ 1913415 h 3006470"/>
                  <a:gd name="connsiteX152" fmla="*/ 5219538 w 6006665"/>
                  <a:gd name="connsiteY152" fmla="*/ 1865787 h 3006470"/>
                  <a:gd name="connsiteX153" fmla="*/ 5174112 w 6006665"/>
                  <a:gd name="connsiteY153" fmla="*/ 1877028 h 3006470"/>
                  <a:gd name="connsiteX154" fmla="*/ 5129494 w 6006665"/>
                  <a:gd name="connsiteY154" fmla="*/ 1920232 h 3006470"/>
                  <a:gd name="connsiteX155" fmla="*/ 5126389 w 6006665"/>
                  <a:gd name="connsiteY155" fmla="*/ 1914910 h 3006470"/>
                  <a:gd name="connsiteX156" fmla="*/ 5154177 w 6006665"/>
                  <a:gd name="connsiteY156" fmla="*/ 1920232 h 3006470"/>
                  <a:gd name="connsiteX157" fmla="*/ 5105544 w 6006665"/>
                  <a:gd name="connsiteY157" fmla="*/ 1899586 h 3006470"/>
                  <a:gd name="connsiteX158" fmla="*/ 5074955 w 6006665"/>
                  <a:gd name="connsiteY158" fmla="*/ 1924777 h 3006470"/>
                  <a:gd name="connsiteX159" fmla="*/ 5065718 w 6006665"/>
                  <a:gd name="connsiteY159" fmla="*/ 1922578 h 3006470"/>
                  <a:gd name="connsiteX160" fmla="*/ 5063048 w 6006665"/>
                  <a:gd name="connsiteY160" fmla="*/ 1924777 h 3006470"/>
                  <a:gd name="connsiteX161" fmla="*/ 5026594 w 6006665"/>
                  <a:gd name="connsiteY161" fmla="*/ 1916098 h 3006470"/>
                  <a:gd name="connsiteX162" fmla="*/ 5015871 w 6006665"/>
                  <a:gd name="connsiteY162" fmla="*/ 1961137 h 3006470"/>
                  <a:gd name="connsiteX163" fmla="*/ 5022591 w 6006665"/>
                  <a:gd name="connsiteY163" fmla="*/ 1989925 h 3006470"/>
                  <a:gd name="connsiteX164" fmla="*/ 5011557 w 6006665"/>
                  <a:gd name="connsiteY164" fmla="*/ 2020939 h 3006470"/>
                  <a:gd name="connsiteX165" fmla="*/ 4974967 w 6006665"/>
                  <a:gd name="connsiteY165" fmla="*/ 2058853 h 3006470"/>
                  <a:gd name="connsiteX166" fmla="*/ 5015871 w 6006665"/>
                  <a:gd name="connsiteY166" fmla="*/ 2074760 h 3006470"/>
                  <a:gd name="connsiteX167" fmla="*/ 4995851 w 6006665"/>
                  <a:gd name="connsiteY167" fmla="*/ 2123620 h 3006470"/>
                  <a:gd name="connsiteX168" fmla="*/ 5011326 w 6006665"/>
                  <a:gd name="connsiteY168" fmla="*/ 2172476 h 3006470"/>
                  <a:gd name="connsiteX169" fmla="*/ 4999419 w 6006665"/>
                  <a:gd name="connsiteY169" fmla="*/ 2172476 h 3006470"/>
                  <a:gd name="connsiteX170" fmla="*/ 4974967 w 6006665"/>
                  <a:gd name="connsiteY170" fmla="*/ 2172476 h 3006470"/>
                  <a:gd name="connsiteX171" fmla="*/ 4963605 w 6006665"/>
                  <a:gd name="connsiteY171" fmla="*/ 2224742 h 3006470"/>
                  <a:gd name="connsiteX172" fmla="*/ 4974967 w 6006665"/>
                  <a:gd name="connsiteY172" fmla="*/ 2252012 h 3006470"/>
                  <a:gd name="connsiteX173" fmla="*/ 4936431 w 6006665"/>
                  <a:gd name="connsiteY173" fmla="*/ 2257317 h 3006470"/>
                  <a:gd name="connsiteX174" fmla="*/ 4909065 w 6006665"/>
                  <a:gd name="connsiteY174" fmla="*/ 2286099 h 3006470"/>
                  <a:gd name="connsiteX175" fmla="*/ 4888894 w 6006665"/>
                  <a:gd name="connsiteY175" fmla="*/ 2325649 h 3006470"/>
                  <a:gd name="connsiteX176" fmla="*/ 4897703 w 6006665"/>
                  <a:gd name="connsiteY176" fmla="*/ 2354273 h 3006470"/>
                  <a:gd name="connsiteX177" fmla="*/ 4871068 w 6006665"/>
                  <a:gd name="connsiteY177" fmla="*/ 2349418 h 3006470"/>
                  <a:gd name="connsiteX178" fmla="*/ 4845437 w 6006665"/>
                  <a:gd name="connsiteY178" fmla="*/ 2370180 h 3006470"/>
                  <a:gd name="connsiteX179" fmla="*/ 4832445 w 6006665"/>
                  <a:gd name="connsiteY179" fmla="*/ 2399924 h 3006470"/>
                  <a:gd name="connsiteX180" fmla="*/ 4834074 w 6006665"/>
                  <a:gd name="connsiteY180" fmla="*/ 2429264 h 3006470"/>
                  <a:gd name="connsiteX181" fmla="*/ 4799765 w 6006665"/>
                  <a:gd name="connsiteY181" fmla="*/ 2441518 h 3006470"/>
                  <a:gd name="connsiteX182" fmla="*/ 4779535 w 6006665"/>
                  <a:gd name="connsiteY182" fmla="*/ 2488348 h 3006470"/>
                  <a:gd name="connsiteX183" fmla="*/ 4777225 w 6006665"/>
                  <a:gd name="connsiteY183" fmla="*/ 2477952 h 3006470"/>
                  <a:gd name="connsiteX184" fmla="*/ 4767628 w 6006665"/>
                  <a:gd name="connsiteY184" fmla="*/ 2488348 h 3006470"/>
                  <a:gd name="connsiteX185" fmla="*/ 4758538 w 6006665"/>
                  <a:gd name="connsiteY185" fmla="*/ 2447444 h 3006470"/>
                  <a:gd name="connsiteX186" fmla="*/ 4722519 w 6006665"/>
                  <a:gd name="connsiteY186" fmla="*/ 2405867 h 3006470"/>
                  <a:gd name="connsiteX187" fmla="*/ 4699942 w 6006665"/>
                  <a:gd name="connsiteY187" fmla="*/ 2348893 h 3006470"/>
                  <a:gd name="connsiteX188" fmla="*/ 4695779 w 6006665"/>
                  <a:gd name="connsiteY188" fmla="*/ 2287026 h 3006470"/>
                  <a:gd name="connsiteX189" fmla="*/ 4715361 w 6006665"/>
                  <a:gd name="connsiteY189" fmla="*/ 2220198 h 3006470"/>
                  <a:gd name="connsiteX190" fmla="*/ 4767709 w 6006665"/>
                  <a:gd name="connsiteY190" fmla="*/ 2171157 h 3006470"/>
                  <a:gd name="connsiteX191" fmla="*/ 4735813 w 6006665"/>
                  <a:gd name="connsiteY191" fmla="*/ 2129299 h 3006470"/>
                  <a:gd name="connsiteX192" fmla="*/ 4767628 w 6006665"/>
                  <a:gd name="connsiteY192" fmla="*/ 2086122 h 3006470"/>
                  <a:gd name="connsiteX193" fmla="*/ 4767628 w 6006665"/>
                  <a:gd name="connsiteY193" fmla="*/ 2058853 h 3006470"/>
                  <a:gd name="connsiteX194" fmla="*/ 4826712 w 6006665"/>
                  <a:gd name="connsiteY194" fmla="*/ 2042945 h 3006470"/>
                  <a:gd name="connsiteX195" fmla="*/ 4892613 w 6006665"/>
                  <a:gd name="connsiteY195" fmla="*/ 1952047 h 3006470"/>
                  <a:gd name="connsiteX196" fmla="*/ 4956243 w 6006665"/>
                  <a:gd name="connsiteY196" fmla="*/ 1877056 h 3006470"/>
                  <a:gd name="connsiteX197" fmla="*/ 5022143 w 6006665"/>
                  <a:gd name="connsiteY197" fmla="*/ 1817971 h 3006470"/>
                  <a:gd name="connsiteX198" fmla="*/ 5037446 w 6006665"/>
                  <a:gd name="connsiteY198" fmla="*/ 1743333 h 3006470"/>
                  <a:gd name="connsiteX199" fmla="*/ 5064184 w 6006665"/>
                  <a:gd name="connsiteY199" fmla="*/ 1731449 h 3006470"/>
                  <a:gd name="connsiteX200" fmla="*/ 5046694 w 6006665"/>
                  <a:gd name="connsiteY200" fmla="*/ 1710844 h 3006470"/>
                  <a:gd name="connsiteX201" fmla="*/ 5015871 w 6006665"/>
                  <a:gd name="connsiteY201" fmla="*/ 1715711 h 3006470"/>
                  <a:gd name="connsiteX202" fmla="*/ 4995419 w 6006665"/>
                  <a:gd name="connsiteY202" fmla="*/ 1779340 h 3006470"/>
                  <a:gd name="connsiteX203" fmla="*/ 4904521 w 6006665"/>
                  <a:gd name="connsiteY203" fmla="*/ 1865693 h 3006470"/>
                  <a:gd name="connsiteX204" fmla="*/ 4901708 w 6006665"/>
                  <a:gd name="connsiteY204" fmla="*/ 1857053 h 3006470"/>
                  <a:gd name="connsiteX205" fmla="*/ 4892613 w 6006665"/>
                  <a:gd name="connsiteY205" fmla="*/ 1865693 h 3006470"/>
                  <a:gd name="connsiteX206" fmla="*/ 4871068 w 6006665"/>
                  <a:gd name="connsiteY206" fmla="*/ 1850290 h 3006470"/>
                  <a:gd name="connsiteX207" fmla="*/ 4885925 w 6006665"/>
                  <a:gd name="connsiteY207" fmla="*/ 1808695 h 3006470"/>
                  <a:gd name="connsiteX208" fmla="*/ 4861835 w 6006665"/>
                  <a:gd name="connsiteY208" fmla="*/ 1771159 h 3006470"/>
                  <a:gd name="connsiteX209" fmla="*/ 4814619 w 6006665"/>
                  <a:gd name="connsiteY209" fmla="*/ 1767101 h 3006470"/>
                  <a:gd name="connsiteX210" fmla="*/ 4779535 w 6006665"/>
                  <a:gd name="connsiteY210" fmla="*/ 1795247 h 3006470"/>
                  <a:gd name="connsiteX211" fmla="*/ 4764113 w 6006665"/>
                  <a:gd name="connsiteY211" fmla="*/ 1832464 h 3006470"/>
                  <a:gd name="connsiteX212" fmla="*/ 4725490 w 6006665"/>
                  <a:gd name="connsiteY212" fmla="*/ 1850290 h 3006470"/>
                  <a:gd name="connsiteX213" fmla="*/ 4689838 w 6006665"/>
                  <a:gd name="connsiteY213" fmla="*/ 1882970 h 3006470"/>
                  <a:gd name="connsiteX214" fmla="*/ 4684091 w 6006665"/>
                  <a:gd name="connsiteY214" fmla="*/ 1920232 h 3006470"/>
                  <a:gd name="connsiteX215" fmla="*/ 4715906 w 6006665"/>
                  <a:gd name="connsiteY215" fmla="*/ 1967954 h 3006470"/>
                  <a:gd name="connsiteX216" fmla="*/ 4680924 w 6006665"/>
                  <a:gd name="connsiteY216" fmla="*/ 1983985 h 3006470"/>
                  <a:gd name="connsiteX217" fmla="*/ 4633398 w 6006665"/>
                  <a:gd name="connsiteY217" fmla="*/ 1971978 h 3006470"/>
                  <a:gd name="connsiteX218" fmla="*/ 4600707 w 6006665"/>
                  <a:gd name="connsiteY218" fmla="*/ 1989925 h 3006470"/>
                  <a:gd name="connsiteX219" fmla="*/ 4577285 w 6006665"/>
                  <a:gd name="connsiteY219" fmla="*/ 1988406 h 3006470"/>
                  <a:gd name="connsiteX220" fmla="*/ 4577373 w 6006665"/>
                  <a:gd name="connsiteY220" fmla="*/ 1987484 h 3006470"/>
                  <a:gd name="connsiteX221" fmla="*/ 4565379 w 6006665"/>
                  <a:gd name="connsiteY221" fmla="*/ 1988406 h 3006470"/>
                  <a:gd name="connsiteX222" fmla="*/ 4569923 w 6006665"/>
                  <a:gd name="connsiteY222" fmla="*/ 1940685 h 3006470"/>
                  <a:gd name="connsiteX223" fmla="*/ 4520081 w 6006665"/>
                  <a:gd name="connsiteY223" fmla="*/ 1931099 h 3006470"/>
                  <a:gd name="connsiteX224" fmla="*/ 4475025 w 6006665"/>
                  <a:gd name="connsiteY224" fmla="*/ 1961137 h 3006470"/>
                  <a:gd name="connsiteX225" fmla="*/ 4464394 w 6006665"/>
                  <a:gd name="connsiteY225" fmla="*/ 1960286 h 3006470"/>
                  <a:gd name="connsiteX226" fmla="*/ 4463118 w 6006665"/>
                  <a:gd name="connsiteY226" fmla="*/ 1961137 h 3006470"/>
                  <a:gd name="connsiteX227" fmla="*/ 4422448 w 6006665"/>
                  <a:gd name="connsiteY227" fmla="*/ 1927536 h 3006470"/>
                  <a:gd name="connsiteX228" fmla="*/ 4350624 w 6006665"/>
                  <a:gd name="connsiteY228" fmla="*/ 1917022 h 3006470"/>
                  <a:gd name="connsiteX229" fmla="*/ 4306579 w 6006665"/>
                  <a:gd name="connsiteY229" fmla="*/ 1945362 h 3006470"/>
                  <a:gd name="connsiteX230" fmla="*/ 4282811 w 6006665"/>
                  <a:gd name="connsiteY230" fmla="*/ 1972100 h 3006470"/>
                  <a:gd name="connsiteX231" fmla="*/ 4237290 w 6006665"/>
                  <a:gd name="connsiteY231" fmla="*/ 1993297 h 3006470"/>
                  <a:gd name="connsiteX232" fmla="*/ 4211507 w 6006665"/>
                  <a:gd name="connsiteY232" fmla="*/ 2046374 h 3006470"/>
                  <a:gd name="connsiteX233" fmla="*/ 4161046 w 6006665"/>
                  <a:gd name="connsiteY233" fmla="*/ 2105661 h 3006470"/>
                  <a:gd name="connsiteX234" fmla="*/ 4077810 w 6006665"/>
                  <a:gd name="connsiteY234" fmla="*/ 2144418 h 3006470"/>
                  <a:gd name="connsiteX235" fmla="*/ 4039187 w 6006665"/>
                  <a:gd name="connsiteY235" fmla="*/ 2203838 h 3006470"/>
                  <a:gd name="connsiteX236" fmla="*/ 3993086 w 6006665"/>
                  <a:gd name="connsiteY236" fmla="*/ 2224750 h 3006470"/>
                  <a:gd name="connsiteX237" fmla="*/ 3993215 w 6006665"/>
                  <a:gd name="connsiteY237" fmla="*/ 2264821 h 3006470"/>
                  <a:gd name="connsiteX238" fmla="*/ 4038712 w 6006665"/>
                  <a:gd name="connsiteY238" fmla="*/ 2267919 h 3006470"/>
                  <a:gd name="connsiteX239" fmla="*/ 4059164 w 6006665"/>
                  <a:gd name="connsiteY239" fmla="*/ 2311096 h 3006470"/>
                  <a:gd name="connsiteX240" fmla="*/ 4087782 w 6006665"/>
                  <a:gd name="connsiteY240" fmla="*/ 2319513 h 3006470"/>
                  <a:gd name="connsiteX241" fmla="*/ 4106341 w 6006665"/>
                  <a:gd name="connsiteY241" fmla="*/ 2290644 h 3006470"/>
                  <a:gd name="connsiteX242" fmla="*/ 4117411 w 6006665"/>
                  <a:gd name="connsiteY242" fmla="*/ 2291946 h 3006470"/>
                  <a:gd name="connsiteX243" fmla="*/ 4118248 w 6006665"/>
                  <a:gd name="connsiteY243" fmla="*/ 2290644 h 3006470"/>
                  <a:gd name="connsiteX244" fmla="*/ 4156880 w 6006665"/>
                  <a:gd name="connsiteY244" fmla="*/ 2295189 h 3006470"/>
                  <a:gd name="connsiteX245" fmla="*/ 4211419 w 6006665"/>
                  <a:gd name="connsiteY245" fmla="*/ 2365635 h 3006470"/>
                  <a:gd name="connsiteX246" fmla="*/ 4215964 w 6006665"/>
                  <a:gd name="connsiteY246" fmla="*/ 2413357 h 3006470"/>
                  <a:gd name="connsiteX247" fmla="*/ 4184149 w 6006665"/>
                  <a:gd name="connsiteY247" fmla="*/ 2472441 h 3006470"/>
                  <a:gd name="connsiteX248" fmla="*/ 4220019 w 6006665"/>
                  <a:gd name="connsiteY248" fmla="*/ 2567281 h 3006470"/>
                  <a:gd name="connsiteX249" fmla="*/ 4161425 w 6006665"/>
                  <a:gd name="connsiteY249" fmla="*/ 2629241 h 3006470"/>
                  <a:gd name="connsiteX250" fmla="*/ 4133552 w 6006665"/>
                  <a:gd name="connsiteY250" fmla="*/ 2708778 h 3006470"/>
                  <a:gd name="connsiteX251" fmla="*/ 4097796 w 6006665"/>
                  <a:gd name="connsiteY251" fmla="*/ 2747409 h 3006470"/>
                  <a:gd name="connsiteX252" fmla="*/ 4043257 w 6006665"/>
                  <a:gd name="connsiteY252" fmla="*/ 2806493 h 3006470"/>
                  <a:gd name="connsiteX253" fmla="*/ 3995535 w 6006665"/>
                  <a:gd name="connsiteY253" fmla="*/ 2865577 h 3006470"/>
                  <a:gd name="connsiteX254" fmla="*/ 3975083 w 6006665"/>
                  <a:gd name="connsiteY254" fmla="*/ 2897392 h 3006470"/>
                  <a:gd name="connsiteX255" fmla="*/ 3925089 w 6006665"/>
                  <a:gd name="connsiteY255" fmla="*/ 2924661 h 3006470"/>
                  <a:gd name="connsiteX256" fmla="*/ 3913182 w 6006665"/>
                  <a:gd name="connsiteY256" fmla="*/ 2924661 h 3006470"/>
                  <a:gd name="connsiteX257" fmla="*/ 3904637 w 6006665"/>
                  <a:gd name="connsiteY257" fmla="*/ 2924661 h 3006470"/>
                  <a:gd name="connsiteX258" fmla="*/ 3892729 w 6006665"/>
                  <a:gd name="connsiteY258" fmla="*/ 2924661 h 3006470"/>
                  <a:gd name="connsiteX259" fmla="*/ 3871063 w 6006665"/>
                  <a:gd name="connsiteY259" fmla="*/ 2908412 h 3006470"/>
                  <a:gd name="connsiteX260" fmla="*/ 3829645 w 6006665"/>
                  <a:gd name="connsiteY260" fmla="*/ 2936024 h 3006470"/>
                  <a:gd name="connsiteX261" fmla="*/ 3822828 w 6006665"/>
                  <a:gd name="connsiteY261" fmla="*/ 2956476 h 3006470"/>
                  <a:gd name="connsiteX262" fmla="*/ 3818283 w 6006665"/>
                  <a:gd name="connsiteY262" fmla="*/ 2947386 h 3006470"/>
                  <a:gd name="connsiteX263" fmla="*/ 3818283 w 6006665"/>
                  <a:gd name="connsiteY263" fmla="*/ 2935660 h 3006470"/>
                  <a:gd name="connsiteX264" fmla="*/ 3817738 w 6006665"/>
                  <a:gd name="connsiteY264" fmla="*/ 2936024 h 3006470"/>
                  <a:gd name="connsiteX265" fmla="*/ 3810921 w 6006665"/>
                  <a:gd name="connsiteY265" fmla="*/ 2956476 h 3006470"/>
                  <a:gd name="connsiteX266" fmla="*/ 3806376 w 6006665"/>
                  <a:gd name="connsiteY266" fmla="*/ 2947386 h 3006470"/>
                  <a:gd name="connsiteX267" fmla="*/ 3806376 w 6006665"/>
                  <a:gd name="connsiteY267" fmla="*/ 2920116 h 3006470"/>
                  <a:gd name="connsiteX268" fmla="*/ 3818283 w 6006665"/>
                  <a:gd name="connsiteY268" fmla="*/ 2920116 h 3006470"/>
                  <a:gd name="connsiteX269" fmla="*/ 3826828 w 6006665"/>
                  <a:gd name="connsiteY269" fmla="*/ 2920116 h 3006470"/>
                  <a:gd name="connsiteX270" fmla="*/ 3833645 w 6006665"/>
                  <a:gd name="connsiteY270" fmla="*/ 2861032 h 3006470"/>
                  <a:gd name="connsiteX271" fmla="*/ 3822283 w 6006665"/>
                  <a:gd name="connsiteY271" fmla="*/ 2817856 h 3006470"/>
                  <a:gd name="connsiteX272" fmla="*/ 3849553 w 6006665"/>
                  <a:gd name="connsiteY272" fmla="*/ 2795131 h 3006470"/>
                  <a:gd name="connsiteX273" fmla="*/ 3858814 w 6006665"/>
                  <a:gd name="connsiteY273" fmla="*/ 2797336 h 3006470"/>
                  <a:gd name="connsiteX274" fmla="*/ 3861460 w 6006665"/>
                  <a:gd name="connsiteY274" fmla="*/ 2795131 h 3006470"/>
                  <a:gd name="connsiteX275" fmla="*/ 3898487 w 6006665"/>
                  <a:gd name="connsiteY275" fmla="*/ 2803947 h 3006470"/>
                  <a:gd name="connsiteX276" fmla="*/ 3919999 w 6006665"/>
                  <a:gd name="connsiteY276" fmla="*/ 2758772 h 3006470"/>
                  <a:gd name="connsiteX277" fmla="*/ 3935906 w 6006665"/>
                  <a:gd name="connsiteY277" fmla="*/ 2699687 h 3006470"/>
                  <a:gd name="connsiteX278" fmla="*/ 3947269 w 6006665"/>
                  <a:gd name="connsiteY278" fmla="*/ 2676963 h 3006470"/>
                  <a:gd name="connsiteX279" fmla="*/ 3966292 w 6006665"/>
                  <a:gd name="connsiteY279" fmla="*/ 2632575 h 3006470"/>
                  <a:gd name="connsiteX280" fmla="*/ 3915999 w 6006665"/>
                  <a:gd name="connsiteY280" fmla="*/ 2645148 h 3006470"/>
                  <a:gd name="connsiteX281" fmla="*/ 3888729 w 6006665"/>
                  <a:gd name="connsiteY281" fmla="*/ 2667873 h 3006470"/>
                  <a:gd name="connsiteX282" fmla="*/ 3876822 w 6006665"/>
                  <a:gd name="connsiteY282" fmla="*/ 2667873 h 3006470"/>
                  <a:gd name="connsiteX283" fmla="*/ 3829645 w 6006665"/>
                  <a:gd name="connsiteY283" fmla="*/ 2667873 h 3006470"/>
                  <a:gd name="connsiteX284" fmla="*/ 3817738 w 6006665"/>
                  <a:gd name="connsiteY284" fmla="*/ 2667873 h 3006470"/>
                  <a:gd name="connsiteX285" fmla="*/ 3801831 w 6006665"/>
                  <a:gd name="connsiteY285" fmla="*/ 2613334 h 3006470"/>
                  <a:gd name="connsiteX286" fmla="*/ 3758654 w 6006665"/>
                  <a:gd name="connsiteY286" fmla="*/ 2574702 h 3006470"/>
                  <a:gd name="connsiteX287" fmla="*/ 3692753 w 6006665"/>
                  <a:gd name="connsiteY287" fmla="*/ 2558795 h 3006470"/>
                  <a:gd name="connsiteX288" fmla="*/ 3683663 w 6006665"/>
                  <a:gd name="connsiteY288" fmla="*/ 2499711 h 3006470"/>
                  <a:gd name="connsiteX289" fmla="*/ 3672301 w 6006665"/>
                  <a:gd name="connsiteY289" fmla="*/ 2467896 h 3006470"/>
                  <a:gd name="connsiteX290" fmla="*/ 3656393 w 6006665"/>
                  <a:gd name="connsiteY290" fmla="*/ 2440627 h 3006470"/>
                  <a:gd name="connsiteX291" fmla="*/ 3633669 w 6006665"/>
                  <a:gd name="connsiteY291" fmla="*/ 2381542 h 3006470"/>
                  <a:gd name="connsiteX292" fmla="*/ 3601854 w 6006665"/>
                  <a:gd name="connsiteY292" fmla="*/ 2361090 h 3006470"/>
                  <a:gd name="connsiteX293" fmla="*/ 3545995 w 6006665"/>
                  <a:gd name="connsiteY293" fmla="*/ 2339606 h 3006470"/>
                  <a:gd name="connsiteX294" fmla="*/ 3506955 w 6006665"/>
                  <a:gd name="connsiteY294" fmla="*/ 2345183 h 3006470"/>
                  <a:gd name="connsiteX295" fmla="*/ 3463779 w 6006665"/>
                  <a:gd name="connsiteY295" fmla="*/ 2354273 h 3006470"/>
                  <a:gd name="connsiteX296" fmla="*/ 3431964 w 6006665"/>
                  <a:gd name="connsiteY296" fmla="*/ 2381542 h 3006470"/>
                  <a:gd name="connsiteX297" fmla="*/ 3452416 w 6006665"/>
                  <a:gd name="connsiteY297" fmla="*/ 2397450 h 3006470"/>
                  <a:gd name="connsiteX298" fmla="*/ 3452416 w 6006665"/>
                  <a:gd name="connsiteY298" fmla="*/ 2429264 h 3006470"/>
                  <a:gd name="connsiteX299" fmla="*/ 3431964 w 6006665"/>
                  <a:gd name="connsiteY299" fmla="*/ 2451989 h 3006470"/>
                  <a:gd name="connsiteX300" fmla="*/ 3400150 w 6006665"/>
                  <a:gd name="connsiteY300" fmla="*/ 2511073 h 3006470"/>
                  <a:gd name="connsiteX301" fmla="*/ 3400150 w 6006665"/>
                  <a:gd name="connsiteY301" fmla="*/ 2538343 h 3006470"/>
                  <a:gd name="connsiteX302" fmla="*/ 3350155 w 6006665"/>
                  <a:gd name="connsiteY302" fmla="*/ 2570157 h 3006470"/>
                  <a:gd name="connsiteX303" fmla="*/ 3342342 w 6006665"/>
                  <a:gd name="connsiteY303" fmla="*/ 2567553 h 3006470"/>
                  <a:gd name="connsiteX304" fmla="*/ 3338249 w 6006665"/>
                  <a:gd name="connsiteY304" fmla="*/ 2570157 h 3006470"/>
                  <a:gd name="connsiteX305" fmla="*/ 3290527 w 6006665"/>
                  <a:gd name="connsiteY305" fmla="*/ 2554250 h 3006470"/>
                  <a:gd name="connsiteX306" fmla="*/ 3259257 w 6006665"/>
                  <a:gd name="connsiteY306" fmla="*/ 2554250 h 3006470"/>
                  <a:gd name="connsiteX307" fmla="*/ 3247350 w 6006665"/>
                  <a:gd name="connsiteY307" fmla="*/ 2554250 h 3006470"/>
                  <a:gd name="connsiteX308" fmla="*/ 3231443 w 6006665"/>
                  <a:gd name="connsiteY308" fmla="*/ 2538343 h 3006470"/>
                  <a:gd name="connsiteX309" fmla="*/ 3213271 w 6006665"/>
                  <a:gd name="connsiteY309" fmla="*/ 2533799 h 3006470"/>
                  <a:gd name="connsiteX310" fmla="*/ 3168359 w 6006665"/>
                  <a:gd name="connsiteY310" fmla="*/ 2570157 h 3006470"/>
                  <a:gd name="connsiteX311" fmla="*/ 3120637 w 6006665"/>
                  <a:gd name="connsiteY311" fmla="*/ 2581519 h 3006470"/>
                  <a:gd name="connsiteX312" fmla="*/ 3082005 w 6006665"/>
                  <a:gd name="connsiteY312" fmla="*/ 2597427 h 3006470"/>
                  <a:gd name="connsiteX313" fmla="*/ 3074460 w 6006665"/>
                  <a:gd name="connsiteY313" fmla="*/ 2595630 h 3006470"/>
                  <a:gd name="connsiteX314" fmla="*/ 3070098 w 6006665"/>
                  <a:gd name="connsiteY314" fmla="*/ 2597427 h 3006470"/>
                  <a:gd name="connsiteX315" fmla="*/ 3022376 w 6006665"/>
                  <a:gd name="connsiteY315" fmla="*/ 2586064 h 3006470"/>
                  <a:gd name="connsiteX316" fmla="*/ 3000196 w 6006665"/>
                  <a:gd name="connsiteY316" fmla="*/ 2586064 h 3006470"/>
                  <a:gd name="connsiteX317" fmla="*/ 2988289 w 6006665"/>
                  <a:gd name="connsiteY317" fmla="*/ 2586064 h 3006470"/>
                  <a:gd name="connsiteX318" fmla="*/ 2967837 w 6006665"/>
                  <a:gd name="connsiteY318" fmla="*/ 2554250 h 3006470"/>
                  <a:gd name="connsiteX319" fmla="*/ 2929205 w 6006665"/>
                  <a:gd name="connsiteY319" fmla="*/ 2526980 h 3006470"/>
                  <a:gd name="connsiteX320" fmla="*/ 2902153 w 6006665"/>
                  <a:gd name="connsiteY320" fmla="*/ 2523116 h 3006470"/>
                  <a:gd name="connsiteX321" fmla="*/ 2861576 w 6006665"/>
                  <a:gd name="connsiteY321" fmla="*/ 2526980 h 3006470"/>
                  <a:gd name="connsiteX322" fmla="*/ 2822944 w 6006665"/>
                  <a:gd name="connsiteY322" fmla="*/ 2538343 h 3006470"/>
                  <a:gd name="connsiteX323" fmla="*/ 2818139 w 6006665"/>
                  <a:gd name="connsiteY323" fmla="*/ 2536254 h 3006470"/>
                  <a:gd name="connsiteX324" fmla="*/ 2811037 w 6006665"/>
                  <a:gd name="connsiteY324" fmla="*/ 2538343 h 3006470"/>
                  <a:gd name="connsiteX325" fmla="*/ 2758770 w 6006665"/>
                  <a:gd name="connsiteY325" fmla="*/ 2515618 h 3006470"/>
                  <a:gd name="connsiteX326" fmla="*/ 2751953 w 6006665"/>
                  <a:gd name="connsiteY326" fmla="*/ 2472441 h 3006470"/>
                  <a:gd name="connsiteX327" fmla="*/ 2708776 w 6006665"/>
                  <a:gd name="connsiteY327" fmla="*/ 2456534 h 3006470"/>
                  <a:gd name="connsiteX328" fmla="*/ 2676962 w 6006665"/>
                  <a:gd name="connsiteY328" fmla="*/ 2451989 h 3006470"/>
                  <a:gd name="connsiteX329" fmla="*/ 2642534 w 6006665"/>
                  <a:gd name="connsiteY329" fmla="*/ 2430245 h 3006470"/>
                  <a:gd name="connsiteX330" fmla="*/ 2609333 w 6006665"/>
                  <a:gd name="connsiteY330" fmla="*/ 2488348 h 3006470"/>
                  <a:gd name="connsiteX331" fmla="*/ 2625240 w 6006665"/>
                  <a:gd name="connsiteY331" fmla="*/ 2522435 h 3006470"/>
                  <a:gd name="connsiteX332" fmla="*/ 2586608 w 6006665"/>
                  <a:gd name="connsiteY332" fmla="*/ 2558795 h 3006470"/>
                  <a:gd name="connsiteX333" fmla="*/ 2577105 w 6006665"/>
                  <a:gd name="connsiteY333" fmla="*/ 2556532 h 3006470"/>
                  <a:gd name="connsiteX334" fmla="*/ 2574701 w 6006665"/>
                  <a:gd name="connsiteY334" fmla="*/ 2558795 h 3006470"/>
                  <a:gd name="connsiteX335" fmla="*/ 2526979 w 6006665"/>
                  <a:gd name="connsiteY335" fmla="*/ 2547432 h 3006470"/>
                  <a:gd name="connsiteX336" fmla="*/ 2490620 w 6006665"/>
                  <a:gd name="connsiteY336" fmla="*/ 2542887 h 3006470"/>
                  <a:gd name="connsiteX337" fmla="*/ 2463350 w 6006665"/>
                  <a:gd name="connsiteY337" fmla="*/ 2515618 h 3006470"/>
                  <a:gd name="connsiteX338" fmla="*/ 2436625 w 6006665"/>
                  <a:gd name="connsiteY338" fmla="*/ 2515618 h 3006470"/>
                  <a:gd name="connsiteX339" fmla="*/ 2424718 w 6006665"/>
                  <a:gd name="connsiteY339" fmla="*/ 2515618 h 3006470"/>
                  <a:gd name="connsiteX340" fmla="*/ 2398858 w 6006665"/>
                  <a:gd name="connsiteY340" fmla="*/ 2502687 h 3006470"/>
                  <a:gd name="connsiteX341" fmla="*/ 2350272 w 6006665"/>
                  <a:gd name="connsiteY341" fmla="*/ 2526980 h 3006470"/>
                  <a:gd name="connsiteX342" fmla="*/ 2282098 w 6006665"/>
                  <a:gd name="connsiteY342" fmla="*/ 2574702 h 3006470"/>
                  <a:gd name="connsiteX343" fmla="*/ 2238921 w 6006665"/>
                  <a:gd name="connsiteY343" fmla="*/ 2586064 h 3006470"/>
                  <a:gd name="connsiteX344" fmla="*/ 2227559 w 6006665"/>
                  <a:gd name="connsiteY344" fmla="*/ 2590609 h 3006470"/>
                  <a:gd name="connsiteX345" fmla="*/ 2225178 w 6006665"/>
                  <a:gd name="connsiteY345" fmla="*/ 2586799 h 3006470"/>
                  <a:gd name="connsiteX346" fmla="*/ 2215652 w 6006665"/>
                  <a:gd name="connsiteY346" fmla="*/ 2590609 h 3006470"/>
                  <a:gd name="connsiteX347" fmla="*/ 2193596 w 6006665"/>
                  <a:gd name="connsiteY347" fmla="*/ 2555320 h 3006470"/>
                  <a:gd name="connsiteX348" fmla="*/ 2157112 w 6006665"/>
                  <a:gd name="connsiteY348" fmla="*/ 2558795 h 3006470"/>
                  <a:gd name="connsiteX349" fmla="*/ 2156291 w 6006665"/>
                  <a:gd name="connsiteY349" fmla="*/ 2557739 h 3006470"/>
                  <a:gd name="connsiteX350" fmla="*/ 2145205 w 6006665"/>
                  <a:gd name="connsiteY350" fmla="*/ 2558795 h 3006470"/>
                  <a:gd name="connsiteX351" fmla="*/ 2129298 w 6006665"/>
                  <a:gd name="connsiteY351" fmla="*/ 2538343 h 3006470"/>
                  <a:gd name="connsiteX352" fmla="*/ 2102029 w 6006665"/>
                  <a:gd name="connsiteY352" fmla="*/ 2526980 h 3006470"/>
                  <a:gd name="connsiteX353" fmla="*/ 2086121 w 6006665"/>
                  <a:gd name="connsiteY353" fmla="*/ 2495166 h 3006470"/>
                  <a:gd name="connsiteX354" fmla="*/ 2070005 w 6006665"/>
                  <a:gd name="connsiteY354" fmla="*/ 2486212 h 3006470"/>
                  <a:gd name="connsiteX355" fmla="*/ 2027582 w 6006665"/>
                  <a:gd name="connsiteY355" fmla="*/ 2499711 h 3006470"/>
                  <a:gd name="connsiteX356" fmla="*/ 2023845 w 6006665"/>
                  <a:gd name="connsiteY356" fmla="*/ 2497111 h 3006470"/>
                  <a:gd name="connsiteX357" fmla="*/ 2015675 w 6006665"/>
                  <a:gd name="connsiteY357" fmla="*/ 2499711 h 3006470"/>
                  <a:gd name="connsiteX358" fmla="*/ 1971363 w 6006665"/>
                  <a:gd name="connsiteY358" fmla="*/ 2468885 h 3006470"/>
                  <a:gd name="connsiteX359" fmla="*/ 1952591 w 6006665"/>
                  <a:gd name="connsiteY359" fmla="*/ 2495166 h 3006470"/>
                  <a:gd name="connsiteX360" fmla="*/ 1947518 w 6006665"/>
                  <a:gd name="connsiteY360" fmla="*/ 2485599 h 3006470"/>
                  <a:gd name="connsiteX361" fmla="*/ 1940684 w 6006665"/>
                  <a:gd name="connsiteY361" fmla="*/ 2495166 h 3006470"/>
                  <a:gd name="connsiteX362" fmla="*/ 1861147 w 6006665"/>
                  <a:gd name="connsiteY362" fmla="*/ 2345183 h 3006470"/>
                  <a:gd name="connsiteX363" fmla="*/ 1811153 w 6006665"/>
                  <a:gd name="connsiteY363" fmla="*/ 2295189 h 3006470"/>
                  <a:gd name="connsiteX364" fmla="*/ 1813950 w 6006665"/>
                  <a:gd name="connsiteY364" fmla="*/ 2292043 h 3006470"/>
                  <a:gd name="connsiteX365" fmla="*/ 1748069 w 6006665"/>
                  <a:gd name="connsiteY365" fmla="*/ 2333821 h 3006470"/>
                  <a:gd name="connsiteX366" fmla="*/ 1711709 w 6006665"/>
                  <a:gd name="connsiteY366" fmla="*/ 2338366 h 3006470"/>
                  <a:gd name="connsiteX367" fmla="*/ 1711926 w 6006665"/>
                  <a:gd name="connsiteY367" fmla="*/ 2336850 h 3006470"/>
                  <a:gd name="connsiteX368" fmla="*/ 1699803 w 6006665"/>
                  <a:gd name="connsiteY368" fmla="*/ 2338366 h 3006470"/>
                  <a:gd name="connsiteX369" fmla="*/ 1704347 w 6006665"/>
                  <a:gd name="connsiteY369" fmla="*/ 2306551 h 3006470"/>
                  <a:gd name="connsiteX370" fmla="*/ 1662460 w 6006665"/>
                  <a:gd name="connsiteY370" fmla="*/ 2288600 h 3006470"/>
                  <a:gd name="connsiteX371" fmla="*/ 1629901 w 6006665"/>
                  <a:gd name="connsiteY371" fmla="*/ 2302006 h 3006470"/>
                  <a:gd name="connsiteX372" fmla="*/ 1629300 w 6006665"/>
                  <a:gd name="connsiteY372" fmla="*/ 2297351 h 3006470"/>
                  <a:gd name="connsiteX373" fmla="*/ 1617994 w 6006665"/>
                  <a:gd name="connsiteY373" fmla="*/ 2302006 h 3006470"/>
                  <a:gd name="connsiteX374" fmla="*/ 1608904 w 6006665"/>
                  <a:gd name="connsiteY374" fmla="*/ 2231560 h 3006470"/>
                  <a:gd name="connsiteX375" fmla="*/ 1552684 w 6006665"/>
                  <a:gd name="connsiteY375" fmla="*/ 2221867 h 3006470"/>
                  <a:gd name="connsiteX376" fmla="*/ 1518550 w 6006665"/>
                  <a:gd name="connsiteY376" fmla="*/ 2247467 h 3006470"/>
                  <a:gd name="connsiteX377" fmla="*/ 1425379 w 6006665"/>
                  <a:gd name="connsiteY377" fmla="*/ 2267919 h 3006470"/>
                  <a:gd name="connsiteX378" fmla="*/ 1409472 w 6006665"/>
                  <a:gd name="connsiteY378" fmla="*/ 2286099 h 3006470"/>
                  <a:gd name="connsiteX379" fmla="*/ 1270852 w 6006665"/>
                  <a:gd name="connsiteY379" fmla="*/ 2306551 h 3006470"/>
                  <a:gd name="connsiteX380" fmla="*/ 1254945 w 6006665"/>
                  <a:gd name="connsiteY380" fmla="*/ 2327003 h 3006470"/>
                  <a:gd name="connsiteX381" fmla="*/ 1282214 w 6006665"/>
                  <a:gd name="connsiteY381" fmla="*/ 2370180 h 3006470"/>
                  <a:gd name="connsiteX382" fmla="*/ 1243582 w 6006665"/>
                  <a:gd name="connsiteY382" fmla="*/ 2386087 h 3006470"/>
                  <a:gd name="connsiteX383" fmla="*/ 1254945 w 6006665"/>
                  <a:gd name="connsiteY383" fmla="*/ 2404267 h 3006470"/>
                  <a:gd name="connsiteX384" fmla="*/ 1216313 w 6006665"/>
                  <a:gd name="connsiteY384" fmla="*/ 2429264 h 3006470"/>
                  <a:gd name="connsiteX385" fmla="*/ 1275397 w 6006665"/>
                  <a:gd name="connsiteY385" fmla="*/ 2472441 h 3006470"/>
                  <a:gd name="connsiteX386" fmla="*/ 1270852 w 6006665"/>
                  <a:gd name="connsiteY386" fmla="*/ 2499711 h 3006470"/>
                  <a:gd name="connsiteX387" fmla="*/ 1259108 w 6006665"/>
                  <a:gd name="connsiteY387" fmla="*/ 2498732 h 3006470"/>
                  <a:gd name="connsiteX388" fmla="*/ 1258945 w 6006665"/>
                  <a:gd name="connsiteY388" fmla="*/ 2499711 h 3006470"/>
                  <a:gd name="connsiteX389" fmla="*/ 1215644 w 6006665"/>
                  <a:gd name="connsiteY389" fmla="*/ 2496102 h 3006470"/>
                  <a:gd name="connsiteX390" fmla="*/ 1204950 w 6006665"/>
                  <a:gd name="connsiteY390" fmla="*/ 2511073 h 3006470"/>
                  <a:gd name="connsiteX391" fmla="*/ 1196495 w 6006665"/>
                  <a:gd name="connsiteY391" fmla="*/ 2506241 h 3006470"/>
                  <a:gd name="connsiteX392" fmla="*/ 1193043 w 6006665"/>
                  <a:gd name="connsiteY392" fmla="*/ 2511073 h 3006470"/>
                  <a:gd name="connsiteX393" fmla="*/ 1145322 w 6006665"/>
                  <a:gd name="connsiteY393" fmla="*/ 2483803 h 3006470"/>
                  <a:gd name="connsiteX394" fmla="*/ 1098145 w 6006665"/>
                  <a:gd name="connsiteY394" fmla="*/ 2483803 h 3006470"/>
                  <a:gd name="connsiteX395" fmla="*/ 1061785 w 6006665"/>
                  <a:gd name="connsiteY395" fmla="*/ 2511073 h 3006470"/>
                  <a:gd name="connsiteX396" fmla="*/ 1055322 w 6006665"/>
                  <a:gd name="connsiteY396" fmla="*/ 2506990 h 3006470"/>
                  <a:gd name="connsiteX397" fmla="*/ 1049878 w 6006665"/>
                  <a:gd name="connsiteY397" fmla="*/ 2511073 h 3006470"/>
                  <a:gd name="connsiteX398" fmla="*/ 1006701 w 6006665"/>
                  <a:gd name="connsiteY398" fmla="*/ 2483803 h 3006470"/>
                  <a:gd name="connsiteX399" fmla="*/ 924893 w 6006665"/>
                  <a:gd name="connsiteY399" fmla="*/ 2447444 h 3006470"/>
                  <a:gd name="connsiteX400" fmla="*/ 877716 w 6006665"/>
                  <a:gd name="connsiteY400" fmla="*/ 2447444 h 3006470"/>
                  <a:gd name="connsiteX401" fmla="*/ 802724 w 6006665"/>
                  <a:gd name="connsiteY401" fmla="*/ 2511073 h 3006470"/>
                  <a:gd name="connsiteX402" fmla="*/ 798179 w 6006665"/>
                  <a:gd name="connsiteY402" fmla="*/ 2554250 h 3006470"/>
                  <a:gd name="connsiteX403" fmla="*/ 787406 w 6006665"/>
                  <a:gd name="connsiteY403" fmla="*/ 2543477 h 3006470"/>
                  <a:gd name="connsiteX404" fmla="*/ 786272 w 6006665"/>
                  <a:gd name="connsiteY404" fmla="*/ 2554250 h 3006470"/>
                  <a:gd name="connsiteX405" fmla="*/ 756063 w 6006665"/>
                  <a:gd name="connsiteY405" fmla="*/ 2524040 h 3006470"/>
                  <a:gd name="connsiteX406" fmla="*/ 732278 w 6006665"/>
                  <a:gd name="connsiteY406" fmla="*/ 2581519 h 3006470"/>
                  <a:gd name="connsiteX407" fmla="*/ 743640 w 6006665"/>
                  <a:gd name="connsiteY407" fmla="*/ 2590609 h 3006470"/>
                  <a:gd name="connsiteX408" fmla="*/ 723188 w 6006665"/>
                  <a:gd name="connsiteY408" fmla="*/ 2633786 h 3006470"/>
                  <a:gd name="connsiteX409" fmla="*/ 747026 w 6006665"/>
                  <a:gd name="connsiteY409" fmla="*/ 2670627 h 3006470"/>
                  <a:gd name="connsiteX410" fmla="*/ 763548 w 6006665"/>
                  <a:gd name="connsiteY410" fmla="*/ 2667873 h 3006470"/>
                  <a:gd name="connsiteX411" fmla="*/ 764871 w 6006665"/>
                  <a:gd name="connsiteY411" fmla="*/ 2669637 h 3006470"/>
                  <a:gd name="connsiteX412" fmla="*/ 775455 w 6006665"/>
                  <a:gd name="connsiteY412" fmla="*/ 2667873 h 3006470"/>
                  <a:gd name="connsiteX413" fmla="*/ 802724 w 6006665"/>
                  <a:gd name="connsiteY413" fmla="*/ 2704232 h 3006470"/>
                  <a:gd name="connsiteX414" fmla="*/ 798179 w 6006665"/>
                  <a:gd name="connsiteY414" fmla="*/ 2731502 h 3006470"/>
                  <a:gd name="connsiteX415" fmla="*/ 818632 w 6006665"/>
                  <a:gd name="connsiteY415" fmla="*/ 2742864 h 3006470"/>
                  <a:gd name="connsiteX416" fmla="*/ 802724 w 6006665"/>
                  <a:gd name="connsiteY416" fmla="*/ 2774679 h 3006470"/>
                  <a:gd name="connsiteX417" fmla="*/ 766365 w 6006665"/>
                  <a:gd name="connsiteY417" fmla="*/ 2779224 h 3006470"/>
                  <a:gd name="connsiteX418" fmla="*/ 727733 w 6006665"/>
                  <a:gd name="connsiteY418" fmla="*/ 2838308 h 3006470"/>
                  <a:gd name="connsiteX419" fmla="*/ 759548 w 6006665"/>
                  <a:gd name="connsiteY419" fmla="*/ 2881485 h 3006470"/>
                  <a:gd name="connsiteX420" fmla="*/ 759548 w 6006665"/>
                  <a:gd name="connsiteY420" fmla="*/ 2920116 h 3006470"/>
                  <a:gd name="connsiteX421" fmla="*/ 798179 w 6006665"/>
                  <a:gd name="connsiteY421" fmla="*/ 2979201 h 3006470"/>
                  <a:gd name="connsiteX422" fmla="*/ 775455 w 6006665"/>
                  <a:gd name="connsiteY422" fmla="*/ 2995108 h 3006470"/>
                  <a:gd name="connsiteX423" fmla="*/ 770910 w 6006665"/>
                  <a:gd name="connsiteY423" fmla="*/ 3006470 h 3006470"/>
                  <a:gd name="connsiteX424" fmla="*/ 759003 w 6006665"/>
                  <a:gd name="connsiteY424" fmla="*/ 3006470 h 3006470"/>
                  <a:gd name="connsiteX425" fmla="*/ 755003 w 6006665"/>
                  <a:gd name="connsiteY425" fmla="*/ 3006470 h 3006470"/>
                  <a:gd name="connsiteX426" fmla="*/ 743096 w 6006665"/>
                  <a:gd name="connsiteY426" fmla="*/ 3006470 h 3006470"/>
                  <a:gd name="connsiteX427" fmla="*/ 715826 w 6006665"/>
                  <a:gd name="connsiteY427" fmla="*/ 2972383 h 3006470"/>
                  <a:gd name="connsiteX428" fmla="*/ 704464 w 6006665"/>
                  <a:gd name="connsiteY428" fmla="*/ 2972383 h 3006470"/>
                  <a:gd name="connsiteX429" fmla="*/ 684012 w 6006665"/>
                  <a:gd name="connsiteY429" fmla="*/ 2963293 h 3006470"/>
                  <a:gd name="connsiteX430" fmla="*/ 672649 w 6006665"/>
                  <a:gd name="connsiteY430" fmla="*/ 2940569 h 3006470"/>
                  <a:gd name="connsiteX431" fmla="*/ 645222 w 6006665"/>
                  <a:gd name="connsiteY431" fmla="*/ 2932732 h 3006470"/>
                  <a:gd name="connsiteX432" fmla="*/ 625472 w 6006665"/>
                  <a:gd name="connsiteY432" fmla="*/ 2936024 h 3006470"/>
                  <a:gd name="connsiteX433" fmla="*/ 623771 w 6006665"/>
                  <a:gd name="connsiteY433" fmla="*/ 2934323 h 3006470"/>
                  <a:gd name="connsiteX434" fmla="*/ 613565 w 6006665"/>
                  <a:gd name="connsiteY434" fmla="*/ 2936024 h 3006470"/>
                  <a:gd name="connsiteX435" fmla="*/ 609020 w 6006665"/>
                  <a:gd name="connsiteY435" fmla="*/ 2931479 h 3006470"/>
                  <a:gd name="connsiteX436" fmla="*/ 559026 w 6006665"/>
                  <a:gd name="connsiteY436" fmla="*/ 2904209 h 3006470"/>
                  <a:gd name="connsiteX437" fmla="*/ 506760 w 6006665"/>
                  <a:gd name="connsiteY437" fmla="*/ 2897392 h 3006470"/>
                  <a:gd name="connsiteX438" fmla="*/ 483280 w 6006665"/>
                  <a:gd name="connsiteY438" fmla="*/ 2890683 h 3006470"/>
                  <a:gd name="connsiteX439" fmla="*/ 480035 w 6006665"/>
                  <a:gd name="connsiteY439" fmla="*/ 2892847 h 3006470"/>
                  <a:gd name="connsiteX440" fmla="*/ 475042 w 6006665"/>
                  <a:gd name="connsiteY440" fmla="*/ 2888329 h 3006470"/>
                  <a:gd name="connsiteX441" fmla="*/ 474945 w 6006665"/>
                  <a:gd name="connsiteY441" fmla="*/ 2888302 h 3006470"/>
                  <a:gd name="connsiteX442" fmla="*/ 468128 w 6006665"/>
                  <a:gd name="connsiteY442" fmla="*/ 2892847 h 3006470"/>
                  <a:gd name="connsiteX443" fmla="*/ 420406 w 6006665"/>
                  <a:gd name="connsiteY443" fmla="*/ 2849670 h 3006470"/>
                  <a:gd name="connsiteX444" fmla="*/ 381774 w 6006665"/>
                  <a:gd name="connsiteY444" fmla="*/ 2833763 h 3006470"/>
                  <a:gd name="connsiteX445" fmla="*/ 349960 w 6006665"/>
                  <a:gd name="connsiteY445" fmla="*/ 2801948 h 3006470"/>
                  <a:gd name="connsiteX446" fmla="*/ 377229 w 6006665"/>
                  <a:gd name="connsiteY446" fmla="*/ 2795131 h 3006470"/>
                  <a:gd name="connsiteX447" fmla="*/ 404499 w 6006665"/>
                  <a:gd name="connsiteY447" fmla="*/ 2747409 h 3006470"/>
                  <a:gd name="connsiteX448" fmla="*/ 388591 w 6006665"/>
                  <a:gd name="connsiteY448" fmla="*/ 2731502 h 3006470"/>
                  <a:gd name="connsiteX449" fmla="*/ 440858 w 6006665"/>
                  <a:gd name="connsiteY449" fmla="*/ 2704232 h 3006470"/>
                  <a:gd name="connsiteX450" fmla="*/ 440858 w 6006665"/>
                  <a:gd name="connsiteY450" fmla="*/ 2701176 h 3006470"/>
                  <a:gd name="connsiteX451" fmla="*/ 416406 w 6006665"/>
                  <a:gd name="connsiteY451" fmla="*/ 2704232 h 3006470"/>
                  <a:gd name="connsiteX452" fmla="*/ 416406 w 6006665"/>
                  <a:gd name="connsiteY452" fmla="*/ 2702744 h 3006470"/>
                  <a:gd name="connsiteX453" fmla="*/ 404499 w 6006665"/>
                  <a:gd name="connsiteY453" fmla="*/ 2704232 h 3006470"/>
                  <a:gd name="connsiteX454" fmla="*/ 404499 w 6006665"/>
                  <a:gd name="connsiteY454" fmla="*/ 2683780 h 3006470"/>
                  <a:gd name="connsiteX455" fmla="*/ 424951 w 6006665"/>
                  <a:gd name="connsiteY455" fmla="*/ 2667873 h 3006470"/>
                  <a:gd name="connsiteX456" fmla="*/ 463583 w 6006665"/>
                  <a:gd name="connsiteY456" fmla="*/ 2661056 h 3006470"/>
                  <a:gd name="connsiteX457" fmla="*/ 468128 w 6006665"/>
                  <a:gd name="connsiteY457" fmla="*/ 2645148 h 3006470"/>
                  <a:gd name="connsiteX458" fmla="*/ 456765 w 6006665"/>
                  <a:gd name="connsiteY458" fmla="*/ 2613334 h 3006470"/>
                  <a:gd name="connsiteX459" fmla="*/ 474945 w 6006665"/>
                  <a:gd name="connsiteY459" fmla="*/ 2586064 h 3006470"/>
                  <a:gd name="connsiteX460" fmla="*/ 474945 w 6006665"/>
                  <a:gd name="connsiteY460" fmla="*/ 2565612 h 3006470"/>
                  <a:gd name="connsiteX461" fmla="*/ 420406 w 6006665"/>
                  <a:gd name="connsiteY461" fmla="*/ 2547432 h 3006470"/>
                  <a:gd name="connsiteX462" fmla="*/ 409588 w 6006665"/>
                  <a:gd name="connsiteY462" fmla="*/ 2547432 h 3006470"/>
                  <a:gd name="connsiteX463" fmla="*/ 397681 w 6006665"/>
                  <a:gd name="connsiteY463" fmla="*/ 2547432 h 3006470"/>
                  <a:gd name="connsiteX464" fmla="*/ 379485 w 6006665"/>
                  <a:gd name="connsiteY464" fmla="*/ 2525193 h 3006470"/>
                  <a:gd name="connsiteX465" fmla="*/ 357322 w 6006665"/>
                  <a:gd name="connsiteY465" fmla="*/ 2531525 h 3006470"/>
                  <a:gd name="connsiteX466" fmla="*/ 352842 w 6006665"/>
                  <a:gd name="connsiteY466" fmla="*/ 2529403 h 3006470"/>
                  <a:gd name="connsiteX467" fmla="*/ 345415 w 6006665"/>
                  <a:gd name="connsiteY467" fmla="*/ 2531525 h 3006470"/>
                  <a:gd name="connsiteX468" fmla="*/ 302238 w 6006665"/>
                  <a:gd name="connsiteY468" fmla="*/ 2511073 h 3006470"/>
                  <a:gd name="connsiteX469" fmla="*/ 302238 w 6006665"/>
                  <a:gd name="connsiteY469" fmla="*/ 2499711 h 3006470"/>
                  <a:gd name="connsiteX470" fmla="*/ 286331 w 6006665"/>
                  <a:gd name="connsiteY470" fmla="*/ 2472441 h 3006470"/>
                  <a:gd name="connsiteX471" fmla="*/ 270968 w 6006665"/>
                  <a:gd name="connsiteY471" fmla="*/ 2472441 h 3006470"/>
                  <a:gd name="connsiteX472" fmla="*/ 259061 w 6006665"/>
                  <a:gd name="connsiteY472" fmla="*/ 2472441 h 3006470"/>
                  <a:gd name="connsiteX473" fmla="*/ 254516 w 6006665"/>
                  <a:gd name="connsiteY473" fmla="*/ 2456534 h 3006470"/>
                  <a:gd name="connsiteX474" fmla="*/ 263606 w 6006665"/>
                  <a:gd name="connsiteY474" fmla="*/ 2440627 h 3006470"/>
                  <a:gd name="connsiteX475" fmla="*/ 243991 w 6006665"/>
                  <a:gd name="connsiteY475" fmla="*/ 2410114 h 3006470"/>
                  <a:gd name="connsiteX476" fmla="*/ 216429 w 6006665"/>
                  <a:gd name="connsiteY476" fmla="*/ 2413357 h 3006470"/>
                  <a:gd name="connsiteX477" fmla="*/ 212956 w 6006665"/>
                  <a:gd name="connsiteY477" fmla="*/ 2412365 h 3006470"/>
                  <a:gd name="connsiteX478" fmla="*/ 204522 w 6006665"/>
                  <a:gd name="connsiteY478" fmla="*/ 2413357 h 3006470"/>
                  <a:gd name="connsiteX479" fmla="*/ 199623 w 6006665"/>
                  <a:gd name="connsiteY479" fmla="*/ 2411957 h 3006470"/>
                  <a:gd name="connsiteX480" fmla="*/ 195977 w 6006665"/>
                  <a:gd name="connsiteY480" fmla="*/ 2424719 h 3006470"/>
                  <a:gd name="connsiteX481" fmla="*/ 184968 w 6006665"/>
                  <a:gd name="connsiteY481" fmla="*/ 2421574 h 3006470"/>
                  <a:gd name="connsiteX482" fmla="*/ 184070 w 6006665"/>
                  <a:gd name="connsiteY482" fmla="*/ 2424719 h 3006470"/>
                  <a:gd name="connsiteX483" fmla="*/ 168163 w 6006665"/>
                  <a:gd name="connsiteY483" fmla="*/ 2420174 h 3006470"/>
                  <a:gd name="connsiteX484" fmla="*/ 156800 w 6006665"/>
                  <a:gd name="connsiteY484" fmla="*/ 2381542 h 3006470"/>
                  <a:gd name="connsiteX485" fmla="*/ 152255 w 6006665"/>
                  <a:gd name="connsiteY485" fmla="*/ 2365635 h 3006470"/>
                  <a:gd name="connsiteX486" fmla="*/ 156800 w 6006665"/>
                  <a:gd name="connsiteY486" fmla="*/ 2361090 h 3006470"/>
                  <a:gd name="connsiteX487" fmla="*/ 168707 w 6006665"/>
                  <a:gd name="connsiteY487" fmla="*/ 2361090 h 3006470"/>
                  <a:gd name="connsiteX488" fmla="*/ 188615 w 6006665"/>
                  <a:gd name="connsiteY488" fmla="*/ 2361090 h 3006470"/>
                  <a:gd name="connsiteX489" fmla="*/ 199977 w 6006665"/>
                  <a:gd name="connsiteY489" fmla="*/ 2349728 h 3006470"/>
                  <a:gd name="connsiteX490" fmla="*/ 188615 w 6006665"/>
                  <a:gd name="connsiteY490" fmla="*/ 2327003 h 3006470"/>
                  <a:gd name="connsiteX491" fmla="*/ 168163 w 6006665"/>
                  <a:gd name="connsiteY491" fmla="*/ 2317914 h 3006470"/>
                  <a:gd name="connsiteX492" fmla="*/ 168163 w 6006665"/>
                  <a:gd name="connsiteY492" fmla="*/ 2311096 h 3006470"/>
                  <a:gd name="connsiteX493" fmla="*/ 152255 w 6006665"/>
                  <a:gd name="connsiteY493" fmla="*/ 2295189 h 3006470"/>
                  <a:gd name="connsiteX494" fmla="*/ 129531 w 6006665"/>
                  <a:gd name="connsiteY494" fmla="*/ 2258829 h 3006470"/>
                  <a:gd name="connsiteX495" fmla="*/ 140893 w 6006665"/>
                  <a:gd name="connsiteY495" fmla="*/ 2236105 h 3006470"/>
                  <a:gd name="connsiteX496" fmla="*/ 136348 w 6006665"/>
                  <a:gd name="connsiteY496" fmla="*/ 2208835 h 3006470"/>
                  <a:gd name="connsiteX497" fmla="*/ 103789 w 6006665"/>
                  <a:gd name="connsiteY497" fmla="*/ 2195428 h 3006470"/>
                  <a:gd name="connsiteX498" fmla="*/ 93716 w 6006665"/>
                  <a:gd name="connsiteY498" fmla="*/ 2199745 h 3006470"/>
                  <a:gd name="connsiteX499" fmla="*/ 91868 w 6006665"/>
                  <a:gd name="connsiteY499" fmla="*/ 2195434 h 3006470"/>
                  <a:gd name="connsiteX500" fmla="*/ 81809 w 6006665"/>
                  <a:gd name="connsiteY500" fmla="*/ 2199745 h 3006470"/>
                  <a:gd name="connsiteX501" fmla="*/ 74992 w 6006665"/>
                  <a:gd name="connsiteY501" fmla="*/ 2183838 h 3006470"/>
                  <a:gd name="connsiteX502" fmla="*/ 34087 w 6006665"/>
                  <a:gd name="connsiteY502" fmla="*/ 2172476 h 3006470"/>
                  <a:gd name="connsiteX503" fmla="*/ 22725 w 6006665"/>
                  <a:gd name="connsiteY503" fmla="*/ 2129299 h 3006470"/>
                  <a:gd name="connsiteX504" fmla="*/ 22725 w 6006665"/>
                  <a:gd name="connsiteY504" fmla="*/ 2097484 h 3006470"/>
                  <a:gd name="connsiteX505" fmla="*/ 0 w 6006665"/>
                  <a:gd name="connsiteY505" fmla="*/ 2081577 h 3006470"/>
                  <a:gd name="connsiteX506" fmla="*/ 15907 w 6006665"/>
                  <a:gd name="connsiteY506" fmla="*/ 2058853 h 3006470"/>
                  <a:gd name="connsiteX507" fmla="*/ 6818 w 6006665"/>
                  <a:gd name="connsiteY507" fmla="*/ 1995224 h 3006470"/>
                  <a:gd name="connsiteX508" fmla="*/ 34087 w 6006665"/>
                  <a:gd name="connsiteY508" fmla="*/ 1952047 h 3006470"/>
                  <a:gd name="connsiteX509" fmla="*/ 27270 w 6006665"/>
                  <a:gd name="connsiteY509" fmla="*/ 1940685 h 3006470"/>
                  <a:gd name="connsiteX510" fmla="*/ 88743 w 6006665"/>
                  <a:gd name="connsiteY510" fmla="*/ 1895954 h 3006470"/>
                  <a:gd name="connsiteX511" fmla="*/ 27270 w 6006665"/>
                  <a:gd name="connsiteY511" fmla="*/ 1865693 h 3006470"/>
                  <a:gd name="connsiteX512" fmla="*/ 79805 w 6006665"/>
                  <a:gd name="connsiteY512" fmla="*/ 1774684 h 3006470"/>
                  <a:gd name="connsiteX513" fmla="*/ 128972 w 6006665"/>
                  <a:gd name="connsiteY513" fmla="*/ 1737302 h 3006470"/>
                  <a:gd name="connsiteX514" fmla="*/ 162900 w 6006665"/>
                  <a:gd name="connsiteY514" fmla="*/ 1645034 h 3006470"/>
                  <a:gd name="connsiteX515" fmla="*/ 102261 w 6006665"/>
                  <a:gd name="connsiteY515" fmla="*/ 1629357 h 3006470"/>
                  <a:gd name="connsiteX516" fmla="*/ 118168 w 6006665"/>
                  <a:gd name="connsiteY516" fmla="*/ 1574818 h 3006470"/>
                  <a:gd name="connsiteX517" fmla="*/ 86354 w 6006665"/>
                  <a:gd name="connsiteY517" fmla="*/ 1511189 h 3006470"/>
                  <a:gd name="connsiteX518" fmla="*/ 109078 w 6006665"/>
                  <a:gd name="connsiteY518" fmla="*/ 1436197 h 3006470"/>
                  <a:gd name="connsiteX519" fmla="*/ 70447 w 6006665"/>
                  <a:gd name="connsiteY519" fmla="*/ 1333936 h 3006470"/>
                  <a:gd name="connsiteX520" fmla="*/ 102261 w 6006665"/>
                  <a:gd name="connsiteY520" fmla="*/ 1263490 h 3006470"/>
                  <a:gd name="connsiteX521" fmla="*/ 43177 w 6006665"/>
                  <a:gd name="connsiteY521" fmla="*/ 1197589 h 3006470"/>
                  <a:gd name="connsiteX522" fmla="*/ 49994 w 6006665"/>
                  <a:gd name="connsiteY522" fmla="*/ 1122597 h 3006470"/>
                  <a:gd name="connsiteX523" fmla="*/ 81809 w 6006665"/>
                  <a:gd name="connsiteY523" fmla="*/ 1118052 h 3006470"/>
                  <a:gd name="connsiteX524" fmla="*/ 145438 w 6006665"/>
                  <a:gd name="connsiteY524" fmla="*/ 1074876 h 3006470"/>
                  <a:gd name="connsiteX525" fmla="*/ 184070 w 6006665"/>
                  <a:gd name="connsiteY525" fmla="*/ 1036244 h 3006470"/>
                  <a:gd name="connsiteX526" fmla="*/ 189699 w 6006665"/>
                  <a:gd name="connsiteY526" fmla="*/ 1042522 h 3006470"/>
                  <a:gd name="connsiteX527" fmla="*/ 195977 w 6006665"/>
                  <a:gd name="connsiteY527" fmla="*/ 1036244 h 3006470"/>
                  <a:gd name="connsiteX528" fmla="*/ 255061 w 6006665"/>
                  <a:gd name="connsiteY528" fmla="*/ 1102145 h 3006470"/>
                  <a:gd name="connsiteX529" fmla="*/ 350504 w 6006665"/>
                  <a:gd name="connsiteY529" fmla="*/ 1122597 h 3006470"/>
                  <a:gd name="connsiteX530" fmla="*/ 454806 w 6006665"/>
                  <a:gd name="connsiteY530" fmla="*/ 1205729 h 3006470"/>
                  <a:gd name="connsiteX531" fmla="*/ 486621 w 6006665"/>
                  <a:gd name="connsiteY531" fmla="*/ 1283942 h 3006470"/>
                  <a:gd name="connsiteX532" fmla="*/ 523211 w 6006665"/>
                  <a:gd name="connsiteY532" fmla="*/ 1343026 h 3006470"/>
                  <a:gd name="connsiteX533" fmla="*/ 486852 w 6006665"/>
                  <a:gd name="connsiteY533" fmla="*/ 1397565 h 3006470"/>
                  <a:gd name="connsiteX534" fmla="*/ 420951 w 6006665"/>
                  <a:gd name="connsiteY534" fmla="*/ 1418018 h 3006470"/>
                  <a:gd name="connsiteX535" fmla="*/ 415909 w 6006665"/>
                  <a:gd name="connsiteY535" fmla="*/ 1415887 h 3006470"/>
                  <a:gd name="connsiteX536" fmla="*/ 409044 w 6006665"/>
                  <a:gd name="connsiteY536" fmla="*/ 1418018 h 3006470"/>
                  <a:gd name="connsiteX537" fmla="*/ 252950 w 6006665"/>
                  <a:gd name="connsiteY537" fmla="*/ 1352062 h 3006470"/>
                  <a:gd name="connsiteX538" fmla="*/ 268926 w 6006665"/>
                  <a:gd name="connsiteY538" fmla="*/ 1346738 h 3006470"/>
                  <a:gd name="connsiteX539" fmla="*/ 291420 w 6006665"/>
                  <a:gd name="connsiteY539" fmla="*/ 1429380 h 3006470"/>
                  <a:gd name="connsiteX540" fmla="*/ 291420 w 6006665"/>
                  <a:gd name="connsiteY540" fmla="*/ 1468012 h 3006470"/>
                  <a:gd name="connsiteX541" fmla="*/ 298238 w 6006665"/>
                  <a:gd name="connsiteY541" fmla="*/ 1554366 h 3006470"/>
                  <a:gd name="connsiteX542" fmla="*/ 345959 w 6006665"/>
                  <a:gd name="connsiteY542" fmla="*/ 1586180 h 3006470"/>
                  <a:gd name="connsiteX543" fmla="*/ 362087 w 6006665"/>
                  <a:gd name="connsiteY543" fmla="*/ 1595588 h 3006470"/>
                  <a:gd name="connsiteX544" fmla="*/ 365867 w 6006665"/>
                  <a:gd name="connsiteY544" fmla="*/ 1563455 h 3006470"/>
                  <a:gd name="connsiteX545" fmla="*/ 345415 w 6006665"/>
                  <a:gd name="connsiteY545" fmla="*/ 1527096 h 3006470"/>
                  <a:gd name="connsiteX546" fmla="*/ 365867 w 6006665"/>
                  <a:gd name="connsiteY546" fmla="*/ 1495281 h 3006470"/>
                  <a:gd name="connsiteX547" fmla="*/ 374560 w 6006665"/>
                  <a:gd name="connsiteY547" fmla="*/ 1500280 h 3006470"/>
                  <a:gd name="connsiteX548" fmla="*/ 377774 w 6006665"/>
                  <a:gd name="connsiteY548" fmla="*/ 1495281 h 3006470"/>
                  <a:gd name="connsiteX549" fmla="*/ 461933 w 6006665"/>
                  <a:gd name="connsiteY549" fmla="*/ 1543673 h 3006470"/>
                  <a:gd name="connsiteX550" fmla="*/ 484035 w 6006665"/>
                  <a:gd name="connsiteY550" fmla="*/ 1527096 h 3006470"/>
                  <a:gd name="connsiteX551" fmla="*/ 463583 w 6006665"/>
                  <a:gd name="connsiteY551" fmla="*/ 1461194 h 3006470"/>
                  <a:gd name="connsiteX552" fmla="*/ 549936 w 6006665"/>
                  <a:gd name="connsiteY552" fmla="*/ 1374841 h 3006470"/>
                  <a:gd name="connsiteX553" fmla="*/ 559742 w 6006665"/>
                  <a:gd name="connsiteY553" fmla="*/ 1376942 h 3006470"/>
                  <a:gd name="connsiteX554" fmla="*/ 561843 w 6006665"/>
                  <a:gd name="connsiteY554" fmla="*/ 1374841 h 3006470"/>
                  <a:gd name="connsiteX555" fmla="*/ 593658 w 6006665"/>
                  <a:gd name="connsiteY555" fmla="*/ 1381658 h 3006470"/>
                  <a:gd name="connsiteX556" fmla="*/ 620945 w 6006665"/>
                  <a:gd name="connsiteY556" fmla="*/ 1405535 h 3006470"/>
                  <a:gd name="connsiteX557" fmla="*/ 640835 w 6006665"/>
                  <a:gd name="connsiteY557" fmla="*/ 1349844 h 3006470"/>
                  <a:gd name="connsiteX558" fmla="*/ 609020 w 6006665"/>
                  <a:gd name="connsiteY558" fmla="*/ 1295305 h 3006470"/>
                  <a:gd name="connsiteX559" fmla="*/ 624928 w 6006665"/>
                  <a:gd name="connsiteY559" fmla="*/ 1236221 h 3006470"/>
                  <a:gd name="connsiteX560" fmla="*/ 597658 w 6006665"/>
                  <a:gd name="connsiteY560" fmla="*/ 1177136 h 3006470"/>
                  <a:gd name="connsiteX561" fmla="*/ 611562 w 6006665"/>
                  <a:gd name="connsiteY561" fmla="*/ 1181462 h 3006470"/>
                  <a:gd name="connsiteX562" fmla="*/ 609565 w 6006665"/>
                  <a:gd name="connsiteY562" fmla="*/ 1177136 h 3006470"/>
                  <a:gd name="connsiteX563" fmla="*/ 711826 w 6006665"/>
                  <a:gd name="connsiteY563" fmla="*/ 1208951 h 3006470"/>
                  <a:gd name="connsiteX564" fmla="*/ 732278 w 6006665"/>
                  <a:gd name="connsiteY564" fmla="*/ 1263490 h 3006470"/>
                  <a:gd name="connsiteX565" fmla="*/ 684556 w 6006665"/>
                  <a:gd name="connsiteY565" fmla="*/ 1274852 h 3006470"/>
                  <a:gd name="connsiteX566" fmla="*/ 684556 w 6006665"/>
                  <a:gd name="connsiteY566" fmla="*/ 1327119 h 3006470"/>
                  <a:gd name="connsiteX567" fmla="*/ 713309 w 6006665"/>
                  <a:gd name="connsiteY567" fmla="*/ 1355872 h 3006470"/>
                  <a:gd name="connsiteX568" fmla="*/ 763548 w 6006665"/>
                  <a:gd name="connsiteY568" fmla="*/ 1338481 h 3006470"/>
                  <a:gd name="connsiteX569" fmla="*/ 770365 w 6006665"/>
                  <a:gd name="connsiteY569" fmla="*/ 1279397 h 3006470"/>
                  <a:gd name="connsiteX570" fmla="*/ 845357 w 6006665"/>
                  <a:gd name="connsiteY570" fmla="*/ 1188761 h 3006470"/>
                  <a:gd name="connsiteX571" fmla="*/ 917728 w 6006665"/>
                  <a:gd name="connsiteY571" fmla="*/ 1145322 h 3006470"/>
                  <a:gd name="connsiteX572" fmla="*/ 918194 w 6006665"/>
                  <a:gd name="connsiteY572" fmla="*/ 1198147 h 3006470"/>
                  <a:gd name="connsiteX573" fmla="*/ 975937 w 6006665"/>
                  <a:gd name="connsiteY573" fmla="*/ 1115283 h 3006470"/>
                  <a:gd name="connsiteX574" fmla="*/ 1074397 w 6006665"/>
                  <a:gd name="connsiteY574" fmla="*/ 1141283 h 3006470"/>
                  <a:gd name="connsiteX575" fmla="*/ 979977 w 6006665"/>
                  <a:gd name="connsiteY575" fmla="*/ 1213496 h 3006470"/>
                  <a:gd name="connsiteX576" fmla="*/ 1012666 w 6006665"/>
                  <a:gd name="connsiteY576" fmla="*/ 1218657 h 3006470"/>
                  <a:gd name="connsiteX577" fmla="*/ 1038516 w 6006665"/>
                  <a:gd name="connsiteY577" fmla="*/ 1188499 h 3006470"/>
                  <a:gd name="connsiteX578" fmla="*/ 1050423 w 6006665"/>
                  <a:gd name="connsiteY578" fmla="*/ 1188499 h 3006470"/>
                  <a:gd name="connsiteX579" fmla="*/ 1108962 w 6006665"/>
                  <a:gd name="connsiteY579" fmla="*/ 1188499 h 3006470"/>
                  <a:gd name="connsiteX580" fmla="*/ 1161229 w 6006665"/>
                  <a:gd name="connsiteY580" fmla="*/ 1145322 h 3006470"/>
                  <a:gd name="connsiteX581" fmla="*/ 1165711 w 6006665"/>
                  <a:gd name="connsiteY581" fmla="*/ 1151456 h 3006470"/>
                  <a:gd name="connsiteX582" fmla="*/ 1160939 w 6006665"/>
                  <a:gd name="connsiteY582" fmla="*/ 1169715 h 3006470"/>
                  <a:gd name="connsiteX583" fmla="*/ 1210035 w 6006665"/>
                  <a:gd name="connsiteY583" fmla="*/ 1195815 h 3006470"/>
                  <a:gd name="connsiteX584" fmla="*/ 1247583 w 6006665"/>
                  <a:gd name="connsiteY584" fmla="*/ 1138505 h 3006470"/>
                  <a:gd name="connsiteX585" fmla="*/ 1211223 w 6006665"/>
                  <a:gd name="connsiteY585" fmla="*/ 1079421 h 3006470"/>
                  <a:gd name="connsiteX586" fmla="*/ 1227130 w 6006665"/>
                  <a:gd name="connsiteY586" fmla="*/ 1043061 h 3006470"/>
                  <a:gd name="connsiteX587" fmla="*/ 1237665 w 6006665"/>
                  <a:gd name="connsiteY587" fmla="*/ 1046199 h 3006470"/>
                  <a:gd name="connsiteX588" fmla="*/ 1251910 w 6006665"/>
                  <a:gd name="connsiteY588" fmla="*/ 1017311 h 3006470"/>
                  <a:gd name="connsiteX589" fmla="*/ 1345843 w 6006665"/>
                  <a:gd name="connsiteY589" fmla="*/ 1074876 h 3006470"/>
                  <a:gd name="connsiteX590" fmla="*/ 1400382 w 6006665"/>
                  <a:gd name="connsiteY590" fmla="*/ 1106690 h 3006470"/>
                  <a:gd name="connsiteX591" fmla="*/ 1519756 w 6006665"/>
                  <a:gd name="connsiteY591" fmla="*/ 1213274 h 3006470"/>
                  <a:gd name="connsiteX592" fmla="*/ 1543003 w 6006665"/>
                  <a:gd name="connsiteY592" fmla="*/ 1172592 h 3006470"/>
                  <a:gd name="connsiteX593" fmla="*/ 1506643 w 6006665"/>
                  <a:gd name="connsiteY593" fmla="*/ 1118052 h 3006470"/>
                  <a:gd name="connsiteX594" fmla="*/ 1506643 w 6006665"/>
                  <a:gd name="connsiteY594" fmla="*/ 1095328 h 3006470"/>
                  <a:gd name="connsiteX595" fmla="*/ 1463467 w 6006665"/>
                  <a:gd name="connsiteY595" fmla="*/ 1086238 h 3006470"/>
                  <a:gd name="connsiteX596" fmla="*/ 1472556 w 6006665"/>
                  <a:gd name="connsiteY596" fmla="*/ 1036244 h 3006470"/>
                  <a:gd name="connsiteX597" fmla="*/ 1452104 w 6006665"/>
                  <a:gd name="connsiteY597" fmla="*/ 949890 h 3006470"/>
                  <a:gd name="connsiteX598" fmla="*/ 1439230 w 6006665"/>
                  <a:gd name="connsiteY598" fmla="*/ 900656 h 3006470"/>
                  <a:gd name="connsiteX599" fmla="*/ 1496803 w 6006665"/>
                  <a:gd name="connsiteY599" fmla="*/ 806980 h 3006470"/>
                  <a:gd name="connsiteX600" fmla="*/ 1543003 w 6006665"/>
                  <a:gd name="connsiteY600" fmla="*/ 697647 h 3006470"/>
                  <a:gd name="connsiteX601" fmla="*/ 1570272 w 6006665"/>
                  <a:gd name="connsiteY601" fmla="*/ 677194 h 3006470"/>
                  <a:gd name="connsiteX602" fmla="*/ 1578688 w 6006665"/>
                  <a:gd name="connsiteY602" fmla="*/ 679813 h 3006470"/>
                  <a:gd name="connsiteX603" fmla="*/ 1620802 w 6006665"/>
                  <a:gd name="connsiteY603" fmla="*/ 660028 h 3006470"/>
                  <a:gd name="connsiteX604" fmla="*/ 1684440 w 6006665"/>
                  <a:gd name="connsiteY604" fmla="*/ 709009 h 3006470"/>
                  <a:gd name="connsiteX605" fmla="*/ 1688985 w 6006665"/>
                  <a:gd name="connsiteY605" fmla="*/ 779455 h 3006470"/>
                  <a:gd name="connsiteX606" fmla="*/ 1652625 w 6006665"/>
                  <a:gd name="connsiteY606" fmla="*/ 870354 h 3006470"/>
                  <a:gd name="connsiteX607" fmla="*/ 1679895 w 6006665"/>
                  <a:gd name="connsiteY607" fmla="*/ 908986 h 3006470"/>
                  <a:gd name="connsiteX608" fmla="*/ 1688985 w 6006665"/>
                  <a:gd name="connsiteY608" fmla="*/ 983977 h 3006470"/>
                  <a:gd name="connsiteX609" fmla="*/ 1679895 w 6006665"/>
                  <a:gd name="connsiteY609" fmla="*/ 1129415 h 3006470"/>
                  <a:gd name="connsiteX610" fmla="*/ 1723072 w 6006665"/>
                  <a:gd name="connsiteY610" fmla="*/ 1193044 h 3006470"/>
                  <a:gd name="connsiteX611" fmla="*/ 1704892 w 6006665"/>
                  <a:gd name="connsiteY611" fmla="*/ 1256673 h 3006470"/>
                  <a:gd name="connsiteX612" fmla="*/ 1636718 w 6006665"/>
                  <a:gd name="connsiteY612" fmla="*/ 1393021 h 3006470"/>
                  <a:gd name="connsiteX613" fmla="*/ 1662494 w 6006665"/>
                  <a:gd name="connsiteY613" fmla="*/ 1399465 h 3006470"/>
                  <a:gd name="connsiteX614" fmla="*/ 1677078 w 6006665"/>
                  <a:gd name="connsiteY614" fmla="*/ 1370296 h 3006470"/>
                  <a:gd name="connsiteX615" fmla="*/ 1720255 w 6006665"/>
                  <a:gd name="connsiteY615" fmla="*/ 1349844 h 3006470"/>
                  <a:gd name="connsiteX616" fmla="*/ 1731617 w 6006665"/>
                  <a:gd name="connsiteY616" fmla="*/ 1299850 h 3006470"/>
                  <a:gd name="connsiteX617" fmla="*/ 1758887 w 6006665"/>
                  <a:gd name="connsiteY617" fmla="*/ 1256673 h 3006470"/>
                  <a:gd name="connsiteX618" fmla="*/ 1760555 w 6006665"/>
                  <a:gd name="connsiteY618" fmla="*/ 1191490 h 3006470"/>
                  <a:gd name="connsiteX619" fmla="*/ 1758886 w 6006665"/>
                  <a:gd name="connsiteY619" fmla="*/ 1085173 h 3006470"/>
                  <a:gd name="connsiteX620" fmla="*/ 1923055 w 6006665"/>
                  <a:gd name="connsiteY620" fmla="*/ 1122597 h 3006470"/>
                  <a:gd name="connsiteX621" fmla="*/ 1887300 w 6006665"/>
                  <a:gd name="connsiteY621" fmla="*/ 1070329 h 3006470"/>
                  <a:gd name="connsiteX622" fmla="*/ 1785604 w 6006665"/>
                  <a:gd name="connsiteY622" fmla="*/ 1036860 h 3006470"/>
                  <a:gd name="connsiteX623" fmla="*/ 1736162 w 6006665"/>
                  <a:gd name="connsiteY623" fmla="*/ 961252 h 3006470"/>
                  <a:gd name="connsiteX624" fmla="*/ 1688440 w 6006665"/>
                  <a:gd name="connsiteY624" fmla="*/ 865809 h 3006470"/>
                  <a:gd name="connsiteX625" fmla="*/ 1752069 w 6006665"/>
                  <a:gd name="connsiteY625" fmla="*/ 788545 h 3006470"/>
                  <a:gd name="connsiteX626" fmla="*/ 1747524 w 6006665"/>
                  <a:gd name="connsiteY626" fmla="*/ 704464 h 3006470"/>
                  <a:gd name="connsiteX627" fmla="*/ 1763431 w 6006665"/>
                  <a:gd name="connsiteY627" fmla="*/ 697647 h 3006470"/>
                  <a:gd name="connsiteX628" fmla="*/ 1764877 w 6006665"/>
                  <a:gd name="connsiteY628" fmla="*/ 702130 h 3006470"/>
                  <a:gd name="connsiteX629" fmla="*/ 1775339 w 6006665"/>
                  <a:gd name="connsiteY629" fmla="*/ 697647 h 3006470"/>
                  <a:gd name="connsiteX630" fmla="*/ 1798063 w 6006665"/>
                  <a:gd name="connsiteY630" fmla="*/ 768093 h 3006470"/>
                  <a:gd name="connsiteX631" fmla="*/ 1791454 w 6006665"/>
                  <a:gd name="connsiteY631" fmla="*/ 815304 h 3006470"/>
                  <a:gd name="connsiteX632" fmla="*/ 1854330 w 6006665"/>
                  <a:gd name="connsiteY632" fmla="*/ 772638 h 3006470"/>
                  <a:gd name="connsiteX633" fmla="*/ 1931594 w 6006665"/>
                  <a:gd name="connsiteY633" fmla="*/ 763548 h 3006470"/>
                  <a:gd name="connsiteX634" fmla="*/ 1932772 w 6006665"/>
                  <a:gd name="connsiteY634" fmla="*/ 764810 h 3006470"/>
                  <a:gd name="connsiteX635" fmla="*/ 1949600 w 6006665"/>
                  <a:gd name="connsiteY635" fmla="*/ 800138 h 3006470"/>
                  <a:gd name="connsiteX636" fmla="*/ 2061788 w 6006665"/>
                  <a:gd name="connsiteY636" fmla="*/ 891155 h 3006470"/>
                  <a:gd name="connsiteX637" fmla="*/ 1987802 w 6006665"/>
                  <a:gd name="connsiteY637" fmla="*/ 736278 h 3006470"/>
                  <a:gd name="connsiteX638" fmla="*/ 1963408 w 6006665"/>
                  <a:gd name="connsiteY638" fmla="*/ 595386 h 3006470"/>
                  <a:gd name="connsiteX639" fmla="*/ 2027037 w 6006665"/>
                  <a:gd name="connsiteY639" fmla="*/ 574934 h 3006470"/>
                  <a:gd name="connsiteX640" fmla="*/ 2037269 w 6006665"/>
                  <a:gd name="connsiteY640" fmla="*/ 575472 h 3006470"/>
                  <a:gd name="connsiteX641" fmla="*/ 2038944 w 6006665"/>
                  <a:gd name="connsiteY641" fmla="*/ 574934 h 3006470"/>
                  <a:gd name="connsiteX642" fmla="*/ 2115414 w 6006665"/>
                  <a:gd name="connsiteY642" fmla="*/ 578958 h 3006470"/>
                  <a:gd name="connsiteX643" fmla="*/ 2167179 w 6006665"/>
                  <a:gd name="connsiteY643" fmla="*/ 554733 h 3006470"/>
                  <a:gd name="connsiteX644" fmla="*/ 2146473 w 6006665"/>
                  <a:gd name="connsiteY644" fmla="*/ 488832 h 3006470"/>
                  <a:gd name="connsiteX645" fmla="*/ 2169957 w 6006665"/>
                  <a:gd name="connsiteY645" fmla="*/ 449431 h 3006470"/>
                  <a:gd name="connsiteX646" fmla="*/ 2264632 w 6006665"/>
                  <a:gd name="connsiteY646" fmla="*/ 393389 h 3006470"/>
                  <a:gd name="connsiteX647" fmla="*/ 2317913 w 6006665"/>
                  <a:gd name="connsiteY647" fmla="*/ 322690 h 3006470"/>
                  <a:gd name="connsiteX648" fmla="*/ 2385841 w 6006665"/>
                  <a:gd name="connsiteY648" fmla="*/ 343134 h 3006470"/>
                  <a:gd name="connsiteX649" fmla="*/ 2429263 w 6006665"/>
                  <a:gd name="connsiteY649" fmla="*/ 263606 h 3006470"/>
                  <a:gd name="connsiteX650" fmla="*/ 2526979 w 6006665"/>
                  <a:gd name="connsiteY650" fmla="*/ 252244 h 3006470"/>
                  <a:gd name="connsiteX651" fmla="*/ 2528058 w 6006665"/>
                  <a:gd name="connsiteY651" fmla="*/ 253503 h 3006470"/>
                  <a:gd name="connsiteX652" fmla="*/ 2538886 w 6006665"/>
                  <a:gd name="connsiteY652" fmla="*/ 252244 h 3006470"/>
                  <a:gd name="connsiteX653" fmla="*/ 2560820 w 6006665"/>
                  <a:gd name="connsiteY653" fmla="*/ 277833 h 3006470"/>
                  <a:gd name="connsiteX654" fmla="*/ 2640602 w 6006665"/>
                  <a:gd name="connsiteY654" fmla="*/ 202249 h 3006470"/>
                  <a:gd name="connsiteX655" fmla="*/ 2652509 w 6006665"/>
                  <a:gd name="connsiteY655" fmla="*/ 202249 h 3006470"/>
                  <a:gd name="connsiteX656" fmla="*/ 2704231 w 6006665"/>
                  <a:gd name="connsiteY656" fmla="*/ 202249 h 3006470"/>
                  <a:gd name="connsiteX657" fmla="*/ 2715593 w 6006665"/>
                  <a:gd name="connsiteY65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33981 w 6006665"/>
                  <a:gd name="connsiteY128" fmla="*/ 1511189 h 3006470"/>
                  <a:gd name="connsiteX129" fmla="*/ 5622732 w 6006665"/>
                  <a:gd name="connsiteY129" fmla="*/ 1538334 h 3006470"/>
                  <a:gd name="connsiteX130" fmla="*/ 5586259 w 6006665"/>
                  <a:gd name="connsiteY130" fmla="*/ 1547548 h 3006470"/>
                  <a:gd name="connsiteX131" fmla="*/ 5575676 w 6006665"/>
                  <a:gd name="connsiteY131" fmla="*/ 1546540 h 3006470"/>
                  <a:gd name="connsiteX132" fmla="*/ 5574353 w 6006665"/>
                  <a:gd name="connsiteY132" fmla="*/ 1547548 h 3006470"/>
                  <a:gd name="connsiteX133" fmla="*/ 5539436 w 6006665"/>
                  <a:gd name="connsiteY133" fmla="*/ 1544223 h 3006470"/>
                  <a:gd name="connsiteX134" fmla="*/ 5539545 w 6006665"/>
                  <a:gd name="connsiteY134" fmla="*/ 1571015 h 3006470"/>
                  <a:gd name="connsiteX135" fmla="*/ 5570352 w 6006665"/>
                  <a:gd name="connsiteY135" fmla="*/ 1586180 h 3006470"/>
                  <a:gd name="connsiteX136" fmla="*/ 5566596 w 6006665"/>
                  <a:gd name="connsiteY136" fmla="*/ 1622304 h 3006470"/>
                  <a:gd name="connsiteX137" fmla="*/ 5593077 w 6006665"/>
                  <a:gd name="connsiteY137" fmla="*/ 1649809 h 3006470"/>
                  <a:gd name="connsiteX138" fmla="*/ 5608984 w 6006665"/>
                  <a:gd name="connsiteY138" fmla="*/ 1677079 h 3006470"/>
                  <a:gd name="connsiteX139" fmla="*/ 5613529 w 6006665"/>
                  <a:gd name="connsiteY139" fmla="*/ 1708893 h 3006470"/>
                  <a:gd name="connsiteX140" fmla="*/ 5608984 w 6006665"/>
                  <a:gd name="connsiteY140" fmla="*/ 1731618 h 3006470"/>
                  <a:gd name="connsiteX141" fmla="*/ 5597799 w 6006665"/>
                  <a:gd name="connsiteY141" fmla="*/ 1728009 h 3006470"/>
                  <a:gd name="connsiteX142" fmla="*/ 5597077 w 6006665"/>
                  <a:gd name="connsiteY142" fmla="*/ 1731618 h 3006470"/>
                  <a:gd name="connsiteX143" fmla="*/ 5515976 w 6006665"/>
                  <a:gd name="connsiteY143" fmla="*/ 1693062 h 3006470"/>
                  <a:gd name="connsiteX144" fmla="*/ 5486067 w 6006665"/>
                  <a:gd name="connsiteY144" fmla="*/ 1746304 h 3006470"/>
                  <a:gd name="connsiteX145" fmla="*/ 5436277 w 6006665"/>
                  <a:gd name="connsiteY145" fmla="*/ 1767977 h 3006470"/>
                  <a:gd name="connsiteX146" fmla="*/ 5397645 w 6006665"/>
                  <a:gd name="connsiteY146" fmla="*/ 1779340 h 3006470"/>
                  <a:gd name="connsiteX147" fmla="*/ 5388024 w 6006665"/>
                  <a:gd name="connsiteY147" fmla="*/ 1835433 h 3006470"/>
                  <a:gd name="connsiteX148" fmla="*/ 5351475 w 6006665"/>
                  <a:gd name="connsiteY148" fmla="*/ 1876568 h 3006470"/>
                  <a:gd name="connsiteX149" fmla="*/ 5290839 w 6006665"/>
                  <a:gd name="connsiteY149" fmla="*/ 1881600 h 3006470"/>
                  <a:gd name="connsiteX150" fmla="*/ 5274932 w 6006665"/>
                  <a:gd name="connsiteY150" fmla="*/ 1913415 h 3006470"/>
                  <a:gd name="connsiteX151" fmla="*/ 5267238 w 6006665"/>
                  <a:gd name="connsiteY151" fmla="*/ 1904988 h 3006470"/>
                  <a:gd name="connsiteX152" fmla="*/ 5263025 w 6006665"/>
                  <a:gd name="connsiteY152" fmla="*/ 1913415 h 3006470"/>
                  <a:gd name="connsiteX153" fmla="*/ 5219538 w 6006665"/>
                  <a:gd name="connsiteY153" fmla="*/ 1865787 h 3006470"/>
                  <a:gd name="connsiteX154" fmla="*/ 5174112 w 6006665"/>
                  <a:gd name="connsiteY154" fmla="*/ 1877028 h 3006470"/>
                  <a:gd name="connsiteX155" fmla="*/ 5129494 w 6006665"/>
                  <a:gd name="connsiteY155" fmla="*/ 1920232 h 3006470"/>
                  <a:gd name="connsiteX156" fmla="*/ 5126389 w 6006665"/>
                  <a:gd name="connsiteY156" fmla="*/ 1914910 h 3006470"/>
                  <a:gd name="connsiteX157" fmla="*/ 5154177 w 6006665"/>
                  <a:gd name="connsiteY157" fmla="*/ 1920232 h 3006470"/>
                  <a:gd name="connsiteX158" fmla="*/ 5105544 w 6006665"/>
                  <a:gd name="connsiteY158" fmla="*/ 1899586 h 3006470"/>
                  <a:gd name="connsiteX159" fmla="*/ 5074955 w 6006665"/>
                  <a:gd name="connsiteY159" fmla="*/ 1924777 h 3006470"/>
                  <a:gd name="connsiteX160" fmla="*/ 5065718 w 6006665"/>
                  <a:gd name="connsiteY160" fmla="*/ 1922578 h 3006470"/>
                  <a:gd name="connsiteX161" fmla="*/ 5063048 w 6006665"/>
                  <a:gd name="connsiteY161" fmla="*/ 1924777 h 3006470"/>
                  <a:gd name="connsiteX162" fmla="*/ 5026594 w 6006665"/>
                  <a:gd name="connsiteY162" fmla="*/ 1916098 h 3006470"/>
                  <a:gd name="connsiteX163" fmla="*/ 5015871 w 6006665"/>
                  <a:gd name="connsiteY163" fmla="*/ 1961137 h 3006470"/>
                  <a:gd name="connsiteX164" fmla="*/ 5022591 w 6006665"/>
                  <a:gd name="connsiteY164" fmla="*/ 1989925 h 3006470"/>
                  <a:gd name="connsiteX165" fmla="*/ 5011557 w 6006665"/>
                  <a:gd name="connsiteY165" fmla="*/ 2020939 h 3006470"/>
                  <a:gd name="connsiteX166" fmla="*/ 4974967 w 6006665"/>
                  <a:gd name="connsiteY166" fmla="*/ 2058853 h 3006470"/>
                  <a:gd name="connsiteX167" fmla="*/ 5015871 w 6006665"/>
                  <a:gd name="connsiteY167" fmla="*/ 2074760 h 3006470"/>
                  <a:gd name="connsiteX168" fmla="*/ 4995851 w 6006665"/>
                  <a:gd name="connsiteY168" fmla="*/ 2123620 h 3006470"/>
                  <a:gd name="connsiteX169" fmla="*/ 5011326 w 6006665"/>
                  <a:gd name="connsiteY169" fmla="*/ 2172476 h 3006470"/>
                  <a:gd name="connsiteX170" fmla="*/ 4999419 w 6006665"/>
                  <a:gd name="connsiteY170" fmla="*/ 2172476 h 3006470"/>
                  <a:gd name="connsiteX171" fmla="*/ 4974967 w 6006665"/>
                  <a:gd name="connsiteY171" fmla="*/ 2172476 h 3006470"/>
                  <a:gd name="connsiteX172" fmla="*/ 4963605 w 6006665"/>
                  <a:gd name="connsiteY172" fmla="*/ 2224742 h 3006470"/>
                  <a:gd name="connsiteX173" fmla="*/ 4974967 w 6006665"/>
                  <a:gd name="connsiteY173" fmla="*/ 2252012 h 3006470"/>
                  <a:gd name="connsiteX174" fmla="*/ 4936431 w 6006665"/>
                  <a:gd name="connsiteY174" fmla="*/ 2257317 h 3006470"/>
                  <a:gd name="connsiteX175" fmla="*/ 4909065 w 6006665"/>
                  <a:gd name="connsiteY175" fmla="*/ 2286099 h 3006470"/>
                  <a:gd name="connsiteX176" fmla="*/ 4888894 w 6006665"/>
                  <a:gd name="connsiteY176" fmla="*/ 2325649 h 3006470"/>
                  <a:gd name="connsiteX177" fmla="*/ 4897703 w 6006665"/>
                  <a:gd name="connsiteY177" fmla="*/ 2354273 h 3006470"/>
                  <a:gd name="connsiteX178" fmla="*/ 4871068 w 6006665"/>
                  <a:gd name="connsiteY178" fmla="*/ 2349418 h 3006470"/>
                  <a:gd name="connsiteX179" fmla="*/ 4845437 w 6006665"/>
                  <a:gd name="connsiteY179" fmla="*/ 2370180 h 3006470"/>
                  <a:gd name="connsiteX180" fmla="*/ 4832445 w 6006665"/>
                  <a:gd name="connsiteY180" fmla="*/ 2399924 h 3006470"/>
                  <a:gd name="connsiteX181" fmla="*/ 4834074 w 6006665"/>
                  <a:gd name="connsiteY181" fmla="*/ 2429264 h 3006470"/>
                  <a:gd name="connsiteX182" fmla="*/ 4799765 w 6006665"/>
                  <a:gd name="connsiteY182" fmla="*/ 2441518 h 3006470"/>
                  <a:gd name="connsiteX183" fmla="*/ 4779535 w 6006665"/>
                  <a:gd name="connsiteY183" fmla="*/ 2488348 h 3006470"/>
                  <a:gd name="connsiteX184" fmla="*/ 4777225 w 6006665"/>
                  <a:gd name="connsiteY184" fmla="*/ 2477952 h 3006470"/>
                  <a:gd name="connsiteX185" fmla="*/ 4767628 w 6006665"/>
                  <a:gd name="connsiteY185" fmla="*/ 2488348 h 3006470"/>
                  <a:gd name="connsiteX186" fmla="*/ 4758538 w 6006665"/>
                  <a:gd name="connsiteY186" fmla="*/ 2447444 h 3006470"/>
                  <a:gd name="connsiteX187" fmla="*/ 4722519 w 6006665"/>
                  <a:gd name="connsiteY187" fmla="*/ 2405867 h 3006470"/>
                  <a:gd name="connsiteX188" fmla="*/ 4699942 w 6006665"/>
                  <a:gd name="connsiteY188" fmla="*/ 2348893 h 3006470"/>
                  <a:gd name="connsiteX189" fmla="*/ 4695779 w 6006665"/>
                  <a:gd name="connsiteY189" fmla="*/ 2287026 h 3006470"/>
                  <a:gd name="connsiteX190" fmla="*/ 4715361 w 6006665"/>
                  <a:gd name="connsiteY190" fmla="*/ 2220198 h 3006470"/>
                  <a:gd name="connsiteX191" fmla="*/ 4767709 w 6006665"/>
                  <a:gd name="connsiteY191" fmla="*/ 2171157 h 3006470"/>
                  <a:gd name="connsiteX192" fmla="*/ 4735813 w 6006665"/>
                  <a:gd name="connsiteY192" fmla="*/ 2129299 h 3006470"/>
                  <a:gd name="connsiteX193" fmla="*/ 4767628 w 6006665"/>
                  <a:gd name="connsiteY193" fmla="*/ 2086122 h 3006470"/>
                  <a:gd name="connsiteX194" fmla="*/ 4767628 w 6006665"/>
                  <a:gd name="connsiteY194" fmla="*/ 2058853 h 3006470"/>
                  <a:gd name="connsiteX195" fmla="*/ 4826712 w 6006665"/>
                  <a:gd name="connsiteY195" fmla="*/ 2042945 h 3006470"/>
                  <a:gd name="connsiteX196" fmla="*/ 4892613 w 6006665"/>
                  <a:gd name="connsiteY196" fmla="*/ 1952047 h 3006470"/>
                  <a:gd name="connsiteX197" fmla="*/ 4956243 w 6006665"/>
                  <a:gd name="connsiteY197" fmla="*/ 1877056 h 3006470"/>
                  <a:gd name="connsiteX198" fmla="*/ 5022143 w 6006665"/>
                  <a:gd name="connsiteY198" fmla="*/ 1817971 h 3006470"/>
                  <a:gd name="connsiteX199" fmla="*/ 5037446 w 6006665"/>
                  <a:gd name="connsiteY199" fmla="*/ 1743333 h 3006470"/>
                  <a:gd name="connsiteX200" fmla="*/ 5064184 w 6006665"/>
                  <a:gd name="connsiteY200" fmla="*/ 1731449 h 3006470"/>
                  <a:gd name="connsiteX201" fmla="*/ 5046694 w 6006665"/>
                  <a:gd name="connsiteY201" fmla="*/ 1710844 h 3006470"/>
                  <a:gd name="connsiteX202" fmla="*/ 5015871 w 6006665"/>
                  <a:gd name="connsiteY202" fmla="*/ 1715711 h 3006470"/>
                  <a:gd name="connsiteX203" fmla="*/ 4995419 w 6006665"/>
                  <a:gd name="connsiteY203" fmla="*/ 1779340 h 3006470"/>
                  <a:gd name="connsiteX204" fmla="*/ 4904521 w 6006665"/>
                  <a:gd name="connsiteY204" fmla="*/ 1865693 h 3006470"/>
                  <a:gd name="connsiteX205" fmla="*/ 4901708 w 6006665"/>
                  <a:gd name="connsiteY205" fmla="*/ 1857053 h 3006470"/>
                  <a:gd name="connsiteX206" fmla="*/ 4892613 w 6006665"/>
                  <a:gd name="connsiteY206" fmla="*/ 1865693 h 3006470"/>
                  <a:gd name="connsiteX207" fmla="*/ 4871068 w 6006665"/>
                  <a:gd name="connsiteY207" fmla="*/ 1850290 h 3006470"/>
                  <a:gd name="connsiteX208" fmla="*/ 4885925 w 6006665"/>
                  <a:gd name="connsiteY208" fmla="*/ 1808695 h 3006470"/>
                  <a:gd name="connsiteX209" fmla="*/ 4861835 w 6006665"/>
                  <a:gd name="connsiteY209" fmla="*/ 1771159 h 3006470"/>
                  <a:gd name="connsiteX210" fmla="*/ 4814619 w 6006665"/>
                  <a:gd name="connsiteY210" fmla="*/ 1767101 h 3006470"/>
                  <a:gd name="connsiteX211" fmla="*/ 4779535 w 6006665"/>
                  <a:gd name="connsiteY211" fmla="*/ 1795247 h 3006470"/>
                  <a:gd name="connsiteX212" fmla="*/ 4764113 w 6006665"/>
                  <a:gd name="connsiteY212" fmla="*/ 1832464 h 3006470"/>
                  <a:gd name="connsiteX213" fmla="*/ 4725490 w 6006665"/>
                  <a:gd name="connsiteY213" fmla="*/ 1850290 h 3006470"/>
                  <a:gd name="connsiteX214" fmla="*/ 4689838 w 6006665"/>
                  <a:gd name="connsiteY214" fmla="*/ 1882970 h 3006470"/>
                  <a:gd name="connsiteX215" fmla="*/ 4684091 w 6006665"/>
                  <a:gd name="connsiteY215" fmla="*/ 1920232 h 3006470"/>
                  <a:gd name="connsiteX216" fmla="*/ 4715906 w 6006665"/>
                  <a:gd name="connsiteY216" fmla="*/ 1967954 h 3006470"/>
                  <a:gd name="connsiteX217" fmla="*/ 4680924 w 6006665"/>
                  <a:gd name="connsiteY217" fmla="*/ 1983985 h 3006470"/>
                  <a:gd name="connsiteX218" fmla="*/ 4633398 w 6006665"/>
                  <a:gd name="connsiteY218" fmla="*/ 1971978 h 3006470"/>
                  <a:gd name="connsiteX219" fmla="*/ 4600707 w 6006665"/>
                  <a:gd name="connsiteY219" fmla="*/ 1989925 h 3006470"/>
                  <a:gd name="connsiteX220" fmla="*/ 4577285 w 6006665"/>
                  <a:gd name="connsiteY220" fmla="*/ 1988406 h 3006470"/>
                  <a:gd name="connsiteX221" fmla="*/ 4577373 w 6006665"/>
                  <a:gd name="connsiteY221" fmla="*/ 1987484 h 3006470"/>
                  <a:gd name="connsiteX222" fmla="*/ 4565379 w 6006665"/>
                  <a:gd name="connsiteY222" fmla="*/ 1988406 h 3006470"/>
                  <a:gd name="connsiteX223" fmla="*/ 4569923 w 6006665"/>
                  <a:gd name="connsiteY223" fmla="*/ 1940685 h 3006470"/>
                  <a:gd name="connsiteX224" fmla="*/ 4520081 w 6006665"/>
                  <a:gd name="connsiteY224" fmla="*/ 1931099 h 3006470"/>
                  <a:gd name="connsiteX225" fmla="*/ 4475025 w 6006665"/>
                  <a:gd name="connsiteY225" fmla="*/ 1961137 h 3006470"/>
                  <a:gd name="connsiteX226" fmla="*/ 4464394 w 6006665"/>
                  <a:gd name="connsiteY226" fmla="*/ 1960286 h 3006470"/>
                  <a:gd name="connsiteX227" fmla="*/ 4463118 w 6006665"/>
                  <a:gd name="connsiteY227" fmla="*/ 1961137 h 3006470"/>
                  <a:gd name="connsiteX228" fmla="*/ 4422448 w 6006665"/>
                  <a:gd name="connsiteY228" fmla="*/ 1927536 h 3006470"/>
                  <a:gd name="connsiteX229" fmla="*/ 4350624 w 6006665"/>
                  <a:gd name="connsiteY229" fmla="*/ 1917022 h 3006470"/>
                  <a:gd name="connsiteX230" fmla="*/ 4306579 w 6006665"/>
                  <a:gd name="connsiteY230" fmla="*/ 1945362 h 3006470"/>
                  <a:gd name="connsiteX231" fmla="*/ 4282811 w 6006665"/>
                  <a:gd name="connsiteY231" fmla="*/ 1972100 h 3006470"/>
                  <a:gd name="connsiteX232" fmla="*/ 4237290 w 6006665"/>
                  <a:gd name="connsiteY232" fmla="*/ 1993297 h 3006470"/>
                  <a:gd name="connsiteX233" fmla="*/ 4211507 w 6006665"/>
                  <a:gd name="connsiteY233" fmla="*/ 2046374 h 3006470"/>
                  <a:gd name="connsiteX234" fmla="*/ 4161046 w 6006665"/>
                  <a:gd name="connsiteY234" fmla="*/ 2105661 h 3006470"/>
                  <a:gd name="connsiteX235" fmla="*/ 4077810 w 6006665"/>
                  <a:gd name="connsiteY235" fmla="*/ 2144418 h 3006470"/>
                  <a:gd name="connsiteX236" fmla="*/ 4039187 w 6006665"/>
                  <a:gd name="connsiteY236" fmla="*/ 2203838 h 3006470"/>
                  <a:gd name="connsiteX237" fmla="*/ 3993086 w 6006665"/>
                  <a:gd name="connsiteY237" fmla="*/ 2224750 h 3006470"/>
                  <a:gd name="connsiteX238" fmla="*/ 3993215 w 6006665"/>
                  <a:gd name="connsiteY238" fmla="*/ 2264821 h 3006470"/>
                  <a:gd name="connsiteX239" fmla="*/ 4038712 w 6006665"/>
                  <a:gd name="connsiteY239" fmla="*/ 2267919 h 3006470"/>
                  <a:gd name="connsiteX240" fmla="*/ 4059164 w 6006665"/>
                  <a:gd name="connsiteY240" fmla="*/ 2311096 h 3006470"/>
                  <a:gd name="connsiteX241" fmla="*/ 4087782 w 6006665"/>
                  <a:gd name="connsiteY241" fmla="*/ 2319513 h 3006470"/>
                  <a:gd name="connsiteX242" fmla="*/ 4106341 w 6006665"/>
                  <a:gd name="connsiteY242" fmla="*/ 2290644 h 3006470"/>
                  <a:gd name="connsiteX243" fmla="*/ 4117411 w 6006665"/>
                  <a:gd name="connsiteY243" fmla="*/ 2291946 h 3006470"/>
                  <a:gd name="connsiteX244" fmla="*/ 4118248 w 6006665"/>
                  <a:gd name="connsiteY244" fmla="*/ 2290644 h 3006470"/>
                  <a:gd name="connsiteX245" fmla="*/ 4156880 w 6006665"/>
                  <a:gd name="connsiteY245" fmla="*/ 2295189 h 3006470"/>
                  <a:gd name="connsiteX246" fmla="*/ 4211419 w 6006665"/>
                  <a:gd name="connsiteY246" fmla="*/ 2365635 h 3006470"/>
                  <a:gd name="connsiteX247" fmla="*/ 4215964 w 6006665"/>
                  <a:gd name="connsiteY247" fmla="*/ 2413357 h 3006470"/>
                  <a:gd name="connsiteX248" fmla="*/ 4184149 w 6006665"/>
                  <a:gd name="connsiteY248" fmla="*/ 2472441 h 3006470"/>
                  <a:gd name="connsiteX249" fmla="*/ 4220019 w 6006665"/>
                  <a:gd name="connsiteY249" fmla="*/ 2567281 h 3006470"/>
                  <a:gd name="connsiteX250" fmla="*/ 4161425 w 6006665"/>
                  <a:gd name="connsiteY250" fmla="*/ 2629241 h 3006470"/>
                  <a:gd name="connsiteX251" fmla="*/ 4133552 w 6006665"/>
                  <a:gd name="connsiteY251" fmla="*/ 2708778 h 3006470"/>
                  <a:gd name="connsiteX252" fmla="*/ 4097796 w 6006665"/>
                  <a:gd name="connsiteY252" fmla="*/ 2747409 h 3006470"/>
                  <a:gd name="connsiteX253" fmla="*/ 4043257 w 6006665"/>
                  <a:gd name="connsiteY253" fmla="*/ 2806493 h 3006470"/>
                  <a:gd name="connsiteX254" fmla="*/ 3995535 w 6006665"/>
                  <a:gd name="connsiteY254" fmla="*/ 2865577 h 3006470"/>
                  <a:gd name="connsiteX255" fmla="*/ 3975083 w 6006665"/>
                  <a:gd name="connsiteY255" fmla="*/ 2897392 h 3006470"/>
                  <a:gd name="connsiteX256" fmla="*/ 3925089 w 6006665"/>
                  <a:gd name="connsiteY256" fmla="*/ 2924661 h 3006470"/>
                  <a:gd name="connsiteX257" fmla="*/ 3913182 w 6006665"/>
                  <a:gd name="connsiteY257" fmla="*/ 2924661 h 3006470"/>
                  <a:gd name="connsiteX258" fmla="*/ 3904637 w 6006665"/>
                  <a:gd name="connsiteY258" fmla="*/ 2924661 h 3006470"/>
                  <a:gd name="connsiteX259" fmla="*/ 3892729 w 6006665"/>
                  <a:gd name="connsiteY259" fmla="*/ 2924661 h 3006470"/>
                  <a:gd name="connsiteX260" fmla="*/ 3871063 w 6006665"/>
                  <a:gd name="connsiteY260" fmla="*/ 2908412 h 3006470"/>
                  <a:gd name="connsiteX261" fmla="*/ 3829645 w 6006665"/>
                  <a:gd name="connsiteY261" fmla="*/ 2936024 h 3006470"/>
                  <a:gd name="connsiteX262" fmla="*/ 3822828 w 6006665"/>
                  <a:gd name="connsiteY262" fmla="*/ 2956476 h 3006470"/>
                  <a:gd name="connsiteX263" fmla="*/ 3818283 w 6006665"/>
                  <a:gd name="connsiteY263" fmla="*/ 2947386 h 3006470"/>
                  <a:gd name="connsiteX264" fmla="*/ 3818283 w 6006665"/>
                  <a:gd name="connsiteY264" fmla="*/ 2935660 h 3006470"/>
                  <a:gd name="connsiteX265" fmla="*/ 3817738 w 6006665"/>
                  <a:gd name="connsiteY265" fmla="*/ 2936024 h 3006470"/>
                  <a:gd name="connsiteX266" fmla="*/ 3810921 w 6006665"/>
                  <a:gd name="connsiteY266" fmla="*/ 2956476 h 3006470"/>
                  <a:gd name="connsiteX267" fmla="*/ 3806376 w 6006665"/>
                  <a:gd name="connsiteY267" fmla="*/ 2947386 h 3006470"/>
                  <a:gd name="connsiteX268" fmla="*/ 3806376 w 6006665"/>
                  <a:gd name="connsiteY268" fmla="*/ 2920116 h 3006470"/>
                  <a:gd name="connsiteX269" fmla="*/ 3818283 w 6006665"/>
                  <a:gd name="connsiteY269" fmla="*/ 2920116 h 3006470"/>
                  <a:gd name="connsiteX270" fmla="*/ 3826828 w 6006665"/>
                  <a:gd name="connsiteY270" fmla="*/ 2920116 h 3006470"/>
                  <a:gd name="connsiteX271" fmla="*/ 3833645 w 6006665"/>
                  <a:gd name="connsiteY271" fmla="*/ 2861032 h 3006470"/>
                  <a:gd name="connsiteX272" fmla="*/ 3822283 w 6006665"/>
                  <a:gd name="connsiteY272" fmla="*/ 2817856 h 3006470"/>
                  <a:gd name="connsiteX273" fmla="*/ 3849553 w 6006665"/>
                  <a:gd name="connsiteY273" fmla="*/ 2795131 h 3006470"/>
                  <a:gd name="connsiteX274" fmla="*/ 3858814 w 6006665"/>
                  <a:gd name="connsiteY274" fmla="*/ 2797336 h 3006470"/>
                  <a:gd name="connsiteX275" fmla="*/ 3861460 w 6006665"/>
                  <a:gd name="connsiteY275" fmla="*/ 2795131 h 3006470"/>
                  <a:gd name="connsiteX276" fmla="*/ 3898487 w 6006665"/>
                  <a:gd name="connsiteY276" fmla="*/ 2803947 h 3006470"/>
                  <a:gd name="connsiteX277" fmla="*/ 3919999 w 6006665"/>
                  <a:gd name="connsiteY277" fmla="*/ 2758772 h 3006470"/>
                  <a:gd name="connsiteX278" fmla="*/ 3935906 w 6006665"/>
                  <a:gd name="connsiteY278" fmla="*/ 2699687 h 3006470"/>
                  <a:gd name="connsiteX279" fmla="*/ 3947269 w 6006665"/>
                  <a:gd name="connsiteY279" fmla="*/ 2676963 h 3006470"/>
                  <a:gd name="connsiteX280" fmla="*/ 3966292 w 6006665"/>
                  <a:gd name="connsiteY280" fmla="*/ 2632575 h 3006470"/>
                  <a:gd name="connsiteX281" fmla="*/ 3915999 w 6006665"/>
                  <a:gd name="connsiteY281" fmla="*/ 2645148 h 3006470"/>
                  <a:gd name="connsiteX282" fmla="*/ 3888729 w 6006665"/>
                  <a:gd name="connsiteY282" fmla="*/ 2667873 h 3006470"/>
                  <a:gd name="connsiteX283" fmla="*/ 3876822 w 6006665"/>
                  <a:gd name="connsiteY283" fmla="*/ 2667873 h 3006470"/>
                  <a:gd name="connsiteX284" fmla="*/ 3829645 w 6006665"/>
                  <a:gd name="connsiteY284" fmla="*/ 2667873 h 3006470"/>
                  <a:gd name="connsiteX285" fmla="*/ 3817738 w 6006665"/>
                  <a:gd name="connsiteY285" fmla="*/ 2667873 h 3006470"/>
                  <a:gd name="connsiteX286" fmla="*/ 3801831 w 6006665"/>
                  <a:gd name="connsiteY286" fmla="*/ 2613334 h 3006470"/>
                  <a:gd name="connsiteX287" fmla="*/ 3758654 w 6006665"/>
                  <a:gd name="connsiteY287" fmla="*/ 2574702 h 3006470"/>
                  <a:gd name="connsiteX288" fmla="*/ 3692753 w 6006665"/>
                  <a:gd name="connsiteY288" fmla="*/ 2558795 h 3006470"/>
                  <a:gd name="connsiteX289" fmla="*/ 3683663 w 6006665"/>
                  <a:gd name="connsiteY289" fmla="*/ 2499711 h 3006470"/>
                  <a:gd name="connsiteX290" fmla="*/ 3672301 w 6006665"/>
                  <a:gd name="connsiteY290" fmla="*/ 2467896 h 3006470"/>
                  <a:gd name="connsiteX291" fmla="*/ 3656393 w 6006665"/>
                  <a:gd name="connsiteY291" fmla="*/ 2440627 h 3006470"/>
                  <a:gd name="connsiteX292" fmla="*/ 3633669 w 6006665"/>
                  <a:gd name="connsiteY292" fmla="*/ 2381542 h 3006470"/>
                  <a:gd name="connsiteX293" fmla="*/ 3601854 w 6006665"/>
                  <a:gd name="connsiteY293" fmla="*/ 2361090 h 3006470"/>
                  <a:gd name="connsiteX294" fmla="*/ 3545995 w 6006665"/>
                  <a:gd name="connsiteY294" fmla="*/ 2339606 h 3006470"/>
                  <a:gd name="connsiteX295" fmla="*/ 3506955 w 6006665"/>
                  <a:gd name="connsiteY295" fmla="*/ 2345183 h 3006470"/>
                  <a:gd name="connsiteX296" fmla="*/ 3463779 w 6006665"/>
                  <a:gd name="connsiteY296" fmla="*/ 2354273 h 3006470"/>
                  <a:gd name="connsiteX297" fmla="*/ 3431964 w 6006665"/>
                  <a:gd name="connsiteY297" fmla="*/ 2381542 h 3006470"/>
                  <a:gd name="connsiteX298" fmla="*/ 3452416 w 6006665"/>
                  <a:gd name="connsiteY298" fmla="*/ 2397450 h 3006470"/>
                  <a:gd name="connsiteX299" fmla="*/ 3452416 w 6006665"/>
                  <a:gd name="connsiteY299" fmla="*/ 2429264 h 3006470"/>
                  <a:gd name="connsiteX300" fmla="*/ 3431964 w 6006665"/>
                  <a:gd name="connsiteY300" fmla="*/ 2451989 h 3006470"/>
                  <a:gd name="connsiteX301" fmla="*/ 3400150 w 6006665"/>
                  <a:gd name="connsiteY301" fmla="*/ 2511073 h 3006470"/>
                  <a:gd name="connsiteX302" fmla="*/ 3400150 w 6006665"/>
                  <a:gd name="connsiteY302" fmla="*/ 2538343 h 3006470"/>
                  <a:gd name="connsiteX303" fmla="*/ 3350155 w 6006665"/>
                  <a:gd name="connsiteY303" fmla="*/ 2570157 h 3006470"/>
                  <a:gd name="connsiteX304" fmla="*/ 3342342 w 6006665"/>
                  <a:gd name="connsiteY304" fmla="*/ 2567553 h 3006470"/>
                  <a:gd name="connsiteX305" fmla="*/ 3338249 w 6006665"/>
                  <a:gd name="connsiteY305" fmla="*/ 2570157 h 3006470"/>
                  <a:gd name="connsiteX306" fmla="*/ 3290527 w 6006665"/>
                  <a:gd name="connsiteY306" fmla="*/ 2554250 h 3006470"/>
                  <a:gd name="connsiteX307" fmla="*/ 3259257 w 6006665"/>
                  <a:gd name="connsiteY307" fmla="*/ 2554250 h 3006470"/>
                  <a:gd name="connsiteX308" fmla="*/ 3247350 w 6006665"/>
                  <a:gd name="connsiteY308" fmla="*/ 2554250 h 3006470"/>
                  <a:gd name="connsiteX309" fmla="*/ 3231443 w 6006665"/>
                  <a:gd name="connsiteY309" fmla="*/ 2538343 h 3006470"/>
                  <a:gd name="connsiteX310" fmla="*/ 3213271 w 6006665"/>
                  <a:gd name="connsiteY310" fmla="*/ 2533799 h 3006470"/>
                  <a:gd name="connsiteX311" fmla="*/ 3168359 w 6006665"/>
                  <a:gd name="connsiteY311" fmla="*/ 2570157 h 3006470"/>
                  <a:gd name="connsiteX312" fmla="*/ 3120637 w 6006665"/>
                  <a:gd name="connsiteY312" fmla="*/ 2581519 h 3006470"/>
                  <a:gd name="connsiteX313" fmla="*/ 3082005 w 6006665"/>
                  <a:gd name="connsiteY313" fmla="*/ 2597427 h 3006470"/>
                  <a:gd name="connsiteX314" fmla="*/ 3074460 w 6006665"/>
                  <a:gd name="connsiteY314" fmla="*/ 2595630 h 3006470"/>
                  <a:gd name="connsiteX315" fmla="*/ 3070098 w 6006665"/>
                  <a:gd name="connsiteY315" fmla="*/ 2597427 h 3006470"/>
                  <a:gd name="connsiteX316" fmla="*/ 3022376 w 6006665"/>
                  <a:gd name="connsiteY316" fmla="*/ 2586064 h 3006470"/>
                  <a:gd name="connsiteX317" fmla="*/ 3000196 w 6006665"/>
                  <a:gd name="connsiteY317" fmla="*/ 2586064 h 3006470"/>
                  <a:gd name="connsiteX318" fmla="*/ 2988289 w 6006665"/>
                  <a:gd name="connsiteY318" fmla="*/ 2586064 h 3006470"/>
                  <a:gd name="connsiteX319" fmla="*/ 2967837 w 6006665"/>
                  <a:gd name="connsiteY319" fmla="*/ 2554250 h 3006470"/>
                  <a:gd name="connsiteX320" fmla="*/ 2929205 w 6006665"/>
                  <a:gd name="connsiteY320" fmla="*/ 2526980 h 3006470"/>
                  <a:gd name="connsiteX321" fmla="*/ 2902153 w 6006665"/>
                  <a:gd name="connsiteY321" fmla="*/ 2523116 h 3006470"/>
                  <a:gd name="connsiteX322" fmla="*/ 2861576 w 6006665"/>
                  <a:gd name="connsiteY322" fmla="*/ 2526980 h 3006470"/>
                  <a:gd name="connsiteX323" fmla="*/ 2822944 w 6006665"/>
                  <a:gd name="connsiteY323" fmla="*/ 2538343 h 3006470"/>
                  <a:gd name="connsiteX324" fmla="*/ 2818139 w 6006665"/>
                  <a:gd name="connsiteY324" fmla="*/ 2536254 h 3006470"/>
                  <a:gd name="connsiteX325" fmla="*/ 2811037 w 6006665"/>
                  <a:gd name="connsiteY325" fmla="*/ 2538343 h 3006470"/>
                  <a:gd name="connsiteX326" fmla="*/ 2758770 w 6006665"/>
                  <a:gd name="connsiteY326" fmla="*/ 2515618 h 3006470"/>
                  <a:gd name="connsiteX327" fmla="*/ 2751953 w 6006665"/>
                  <a:gd name="connsiteY327" fmla="*/ 2472441 h 3006470"/>
                  <a:gd name="connsiteX328" fmla="*/ 2708776 w 6006665"/>
                  <a:gd name="connsiteY328" fmla="*/ 2456534 h 3006470"/>
                  <a:gd name="connsiteX329" fmla="*/ 2676962 w 6006665"/>
                  <a:gd name="connsiteY329" fmla="*/ 2451989 h 3006470"/>
                  <a:gd name="connsiteX330" fmla="*/ 2642534 w 6006665"/>
                  <a:gd name="connsiteY330" fmla="*/ 2430245 h 3006470"/>
                  <a:gd name="connsiteX331" fmla="*/ 2609333 w 6006665"/>
                  <a:gd name="connsiteY331" fmla="*/ 2488348 h 3006470"/>
                  <a:gd name="connsiteX332" fmla="*/ 2625240 w 6006665"/>
                  <a:gd name="connsiteY332" fmla="*/ 2522435 h 3006470"/>
                  <a:gd name="connsiteX333" fmla="*/ 2586608 w 6006665"/>
                  <a:gd name="connsiteY333" fmla="*/ 2558795 h 3006470"/>
                  <a:gd name="connsiteX334" fmla="*/ 2577105 w 6006665"/>
                  <a:gd name="connsiteY334" fmla="*/ 2556532 h 3006470"/>
                  <a:gd name="connsiteX335" fmla="*/ 2574701 w 6006665"/>
                  <a:gd name="connsiteY335" fmla="*/ 2558795 h 3006470"/>
                  <a:gd name="connsiteX336" fmla="*/ 2526979 w 6006665"/>
                  <a:gd name="connsiteY336" fmla="*/ 2547432 h 3006470"/>
                  <a:gd name="connsiteX337" fmla="*/ 2490620 w 6006665"/>
                  <a:gd name="connsiteY337" fmla="*/ 2542887 h 3006470"/>
                  <a:gd name="connsiteX338" fmla="*/ 2463350 w 6006665"/>
                  <a:gd name="connsiteY338" fmla="*/ 2515618 h 3006470"/>
                  <a:gd name="connsiteX339" fmla="*/ 2436625 w 6006665"/>
                  <a:gd name="connsiteY339" fmla="*/ 2515618 h 3006470"/>
                  <a:gd name="connsiteX340" fmla="*/ 2424718 w 6006665"/>
                  <a:gd name="connsiteY340" fmla="*/ 2515618 h 3006470"/>
                  <a:gd name="connsiteX341" fmla="*/ 2398858 w 6006665"/>
                  <a:gd name="connsiteY341" fmla="*/ 2502687 h 3006470"/>
                  <a:gd name="connsiteX342" fmla="*/ 2350272 w 6006665"/>
                  <a:gd name="connsiteY342" fmla="*/ 2526980 h 3006470"/>
                  <a:gd name="connsiteX343" fmla="*/ 2282098 w 6006665"/>
                  <a:gd name="connsiteY343" fmla="*/ 2574702 h 3006470"/>
                  <a:gd name="connsiteX344" fmla="*/ 2238921 w 6006665"/>
                  <a:gd name="connsiteY344" fmla="*/ 2586064 h 3006470"/>
                  <a:gd name="connsiteX345" fmla="*/ 2227559 w 6006665"/>
                  <a:gd name="connsiteY345" fmla="*/ 2590609 h 3006470"/>
                  <a:gd name="connsiteX346" fmla="*/ 2225178 w 6006665"/>
                  <a:gd name="connsiteY346" fmla="*/ 2586799 h 3006470"/>
                  <a:gd name="connsiteX347" fmla="*/ 2215652 w 6006665"/>
                  <a:gd name="connsiteY347" fmla="*/ 2590609 h 3006470"/>
                  <a:gd name="connsiteX348" fmla="*/ 2193596 w 6006665"/>
                  <a:gd name="connsiteY348" fmla="*/ 2555320 h 3006470"/>
                  <a:gd name="connsiteX349" fmla="*/ 2157112 w 6006665"/>
                  <a:gd name="connsiteY349" fmla="*/ 2558795 h 3006470"/>
                  <a:gd name="connsiteX350" fmla="*/ 2156291 w 6006665"/>
                  <a:gd name="connsiteY350" fmla="*/ 2557739 h 3006470"/>
                  <a:gd name="connsiteX351" fmla="*/ 2145205 w 6006665"/>
                  <a:gd name="connsiteY351" fmla="*/ 2558795 h 3006470"/>
                  <a:gd name="connsiteX352" fmla="*/ 2129298 w 6006665"/>
                  <a:gd name="connsiteY352" fmla="*/ 2538343 h 3006470"/>
                  <a:gd name="connsiteX353" fmla="*/ 2102029 w 6006665"/>
                  <a:gd name="connsiteY353" fmla="*/ 2526980 h 3006470"/>
                  <a:gd name="connsiteX354" fmla="*/ 2086121 w 6006665"/>
                  <a:gd name="connsiteY354" fmla="*/ 2495166 h 3006470"/>
                  <a:gd name="connsiteX355" fmla="*/ 2070005 w 6006665"/>
                  <a:gd name="connsiteY355" fmla="*/ 2486212 h 3006470"/>
                  <a:gd name="connsiteX356" fmla="*/ 2027582 w 6006665"/>
                  <a:gd name="connsiteY356" fmla="*/ 2499711 h 3006470"/>
                  <a:gd name="connsiteX357" fmla="*/ 2023845 w 6006665"/>
                  <a:gd name="connsiteY357" fmla="*/ 2497111 h 3006470"/>
                  <a:gd name="connsiteX358" fmla="*/ 2015675 w 6006665"/>
                  <a:gd name="connsiteY358" fmla="*/ 2499711 h 3006470"/>
                  <a:gd name="connsiteX359" fmla="*/ 1971363 w 6006665"/>
                  <a:gd name="connsiteY359" fmla="*/ 2468885 h 3006470"/>
                  <a:gd name="connsiteX360" fmla="*/ 1952591 w 6006665"/>
                  <a:gd name="connsiteY360" fmla="*/ 2495166 h 3006470"/>
                  <a:gd name="connsiteX361" fmla="*/ 1947518 w 6006665"/>
                  <a:gd name="connsiteY361" fmla="*/ 2485599 h 3006470"/>
                  <a:gd name="connsiteX362" fmla="*/ 1940684 w 6006665"/>
                  <a:gd name="connsiteY362" fmla="*/ 2495166 h 3006470"/>
                  <a:gd name="connsiteX363" fmla="*/ 1861147 w 6006665"/>
                  <a:gd name="connsiteY363" fmla="*/ 2345183 h 3006470"/>
                  <a:gd name="connsiteX364" fmla="*/ 1811153 w 6006665"/>
                  <a:gd name="connsiteY364" fmla="*/ 2295189 h 3006470"/>
                  <a:gd name="connsiteX365" fmla="*/ 1813950 w 6006665"/>
                  <a:gd name="connsiteY365" fmla="*/ 2292043 h 3006470"/>
                  <a:gd name="connsiteX366" fmla="*/ 1748069 w 6006665"/>
                  <a:gd name="connsiteY366" fmla="*/ 2333821 h 3006470"/>
                  <a:gd name="connsiteX367" fmla="*/ 1711709 w 6006665"/>
                  <a:gd name="connsiteY367" fmla="*/ 2338366 h 3006470"/>
                  <a:gd name="connsiteX368" fmla="*/ 1711926 w 6006665"/>
                  <a:gd name="connsiteY368" fmla="*/ 2336850 h 3006470"/>
                  <a:gd name="connsiteX369" fmla="*/ 1699803 w 6006665"/>
                  <a:gd name="connsiteY369" fmla="*/ 2338366 h 3006470"/>
                  <a:gd name="connsiteX370" fmla="*/ 1704347 w 6006665"/>
                  <a:gd name="connsiteY370" fmla="*/ 2306551 h 3006470"/>
                  <a:gd name="connsiteX371" fmla="*/ 1662460 w 6006665"/>
                  <a:gd name="connsiteY371" fmla="*/ 2288600 h 3006470"/>
                  <a:gd name="connsiteX372" fmla="*/ 1629901 w 6006665"/>
                  <a:gd name="connsiteY372" fmla="*/ 2302006 h 3006470"/>
                  <a:gd name="connsiteX373" fmla="*/ 1629300 w 6006665"/>
                  <a:gd name="connsiteY373" fmla="*/ 2297351 h 3006470"/>
                  <a:gd name="connsiteX374" fmla="*/ 1617994 w 6006665"/>
                  <a:gd name="connsiteY374" fmla="*/ 2302006 h 3006470"/>
                  <a:gd name="connsiteX375" fmla="*/ 1608904 w 6006665"/>
                  <a:gd name="connsiteY375" fmla="*/ 2231560 h 3006470"/>
                  <a:gd name="connsiteX376" fmla="*/ 1552684 w 6006665"/>
                  <a:gd name="connsiteY376" fmla="*/ 2221867 h 3006470"/>
                  <a:gd name="connsiteX377" fmla="*/ 1518550 w 6006665"/>
                  <a:gd name="connsiteY377" fmla="*/ 2247467 h 3006470"/>
                  <a:gd name="connsiteX378" fmla="*/ 1425379 w 6006665"/>
                  <a:gd name="connsiteY378" fmla="*/ 2267919 h 3006470"/>
                  <a:gd name="connsiteX379" fmla="*/ 1409472 w 6006665"/>
                  <a:gd name="connsiteY379" fmla="*/ 2286099 h 3006470"/>
                  <a:gd name="connsiteX380" fmla="*/ 1270852 w 6006665"/>
                  <a:gd name="connsiteY380" fmla="*/ 2306551 h 3006470"/>
                  <a:gd name="connsiteX381" fmla="*/ 1254945 w 6006665"/>
                  <a:gd name="connsiteY381" fmla="*/ 2327003 h 3006470"/>
                  <a:gd name="connsiteX382" fmla="*/ 1282214 w 6006665"/>
                  <a:gd name="connsiteY382" fmla="*/ 2370180 h 3006470"/>
                  <a:gd name="connsiteX383" fmla="*/ 1243582 w 6006665"/>
                  <a:gd name="connsiteY383" fmla="*/ 2386087 h 3006470"/>
                  <a:gd name="connsiteX384" fmla="*/ 1254945 w 6006665"/>
                  <a:gd name="connsiteY384" fmla="*/ 2404267 h 3006470"/>
                  <a:gd name="connsiteX385" fmla="*/ 1216313 w 6006665"/>
                  <a:gd name="connsiteY385" fmla="*/ 2429264 h 3006470"/>
                  <a:gd name="connsiteX386" fmla="*/ 1275397 w 6006665"/>
                  <a:gd name="connsiteY386" fmla="*/ 2472441 h 3006470"/>
                  <a:gd name="connsiteX387" fmla="*/ 1270852 w 6006665"/>
                  <a:gd name="connsiteY387" fmla="*/ 2499711 h 3006470"/>
                  <a:gd name="connsiteX388" fmla="*/ 1259108 w 6006665"/>
                  <a:gd name="connsiteY388" fmla="*/ 2498732 h 3006470"/>
                  <a:gd name="connsiteX389" fmla="*/ 1258945 w 6006665"/>
                  <a:gd name="connsiteY389" fmla="*/ 2499711 h 3006470"/>
                  <a:gd name="connsiteX390" fmla="*/ 1215644 w 6006665"/>
                  <a:gd name="connsiteY390" fmla="*/ 2496102 h 3006470"/>
                  <a:gd name="connsiteX391" fmla="*/ 1204950 w 6006665"/>
                  <a:gd name="connsiteY391" fmla="*/ 2511073 h 3006470"/>
                  <a:gd name="connsiteX392" fmla="*/ 1196495 w 6006665"/>
                  <a:gd name="connsiteY392" fmla="*/ 2506241 h 3006470"/>
                  <a:gd name="connsiteX393" fmla="*/ 1193043 w 6006665"/>
                  <a:gd name="connsiteY393" fmla="*/ 2511073 h 3006470"/>
                  <a:gd name="connsiteX394" fmla="*/ 1145322 w 6006665"/>
                  <a:gd name="connsiteY394" fmla="*/ 2483803 h 3006470"/>
                  <a:gd name="connsiteX395" fmla="*/ 1098145 w 6006665"/>
                  <a:gd name="connsiteY395" fmla="*/ 2483803 h 3006470"/>
                  <a:gd name="connsiteX396" fmla="*/ 1061785 w 6006665"/>
                  <a:gd name="connsiteY396" fmla="*/ 2511073 h 3006470"/>
                  <a:gd name="connsiteX397" fmla="*/ 1055322 w 6006665"/>
                  <a:gd name="connsiteY397" fmla="*/ 2506990 h 3006470"/>
                  <a:gd name="connsiteX398" fmla="*/ 1049878 w 6006665"/>
                  <a:gd name="connsiteY398" fmla="*/ 2511073 h 3006470"/>
                  <a:gd name="connsiteX399" fmla="*/ 1006701 w 6006665"/>
                  <a:gd name="connsiteY399" fmla="*/ 2483803 h 3006470"/>
                  <a:gd name="connsiteX400" fmla="*/ 924893 w 6006665"/>
                  <a:gd name="connsiteY400" fmla="*/ 2447444 h 3006470"/>
                  <a:gd name="connsiteX401" fmla="*/ 877716 w 6006665"/>
                  <a:gd name="connsiteY401" fmla="*/ 2447444 h 3006470"/>
                  <a:gd name="connsiteX402" fmla="*/ 802724 w 6006665"/>
                  <a:gd name="connsiteY402" fmla="*/ 2511073 h 3006470"/>
                  <a:gd name="connsiteX403" fmla="*/ 798179 w 6006665"/>
                  <a:gd name="connsiteY403" fmla="*/ 2554250 h 3006470"/>
                  <a:gd name="connsiteX404" fmla="*/ 787406 w 6006665"/>
                  <a:gd name="connsiteY404" fmla="*/ 2543477 h 3006470"/>
                  <a:gd name="connsiteX405" fmla="*/ 786272 w 6006665"/>
                  <a:gd name="connsiteY405" fmla="*/ 2554250 h 3006470"/>
                  <a:gd name="connsiteX406" fmla="*/ 756063 w 6006665"/>
                  <a:gd name="connsiteY406" fmla="*/ 2524040 h 3006470"/>
                  <a:gd name="connsiteX407" fmla="*/ 732278 w 6006665"/>
                  <a:gd name="connsiteY407" fmla="*/ 2581519 h 3006470"/>
                  <a:gd name="connsiteX408" fmla="*/ 743640 w 6006665"/>
                  <a:gd name="connsiteY408" fmla="*/ 2590609 h 3006470"/>
                  <a:gd name="connsiteX409" fmla="*/ 723188 w 6006665"/>
                  <a:gd name="connsiteY409" fmla="*/ 2633786 h 3006470"/>
                  <a:gd name="connsiteX410" fmla="*/ 747026 w 6006665"/>
                  <a:gd name="connsiteY410" fmla="*/ 2670627 h 3006470"/>
                  <a:gd name="connsiteX411" fmla="*/ 763548 w 6006665"/>
                  <a:gd name="connsiteY411" fmla="*/ 2667873 h 3006470"/>
                  <a:gd name="connsiteX412" fmla="*/ 764871 w 6006665"/>
                  <a:gd name="connsiteY412" fmla="*/ 2669637 h 3006470"/>
                  <a:gd name="connsiteX413" fmla="*/ 775455 w 6006665"/>
                  <a:gd name="connsiteY413" fmla="*/ 2667873 h 3006470"/>
                  <a:gd name="connsiteX414" fmla="*/ 802724 w 6006665"/>
                  <a:gd name="connsiteY414" fmla="*/ 2704232 h 3006470"/>
                  <a:gd name="connsiteX415" fmla="*/ 798179 w 6006665"/>
                  <a:gd name="connsiteY415" fmla="*/ 2731502 h 3006470"/>
                  <a:gd name="connsiteX416" fmla="*/ 818632 w 6006665"/>
                  <a:gd name="connsiteY416" fmla="*/ 2742864 h 3006470"/>
                  <a:gd name="connsiteX417" fmla="*/ 802724 w 6006665"/>
                  <a:gd name="connsiteY417" fmla="*/ 2774679 h 3006470"/>
                  <a:gd name="connsiteX418" fmla="*/ 766365 w 6006665"/>
                  <a:gd name="connsiteY418" fmla="*/ 2779224 h 3006470"/>
                  <a:gd name="connsiteX419" fmla="*/ 727733 w 6006665"/>
                  <a:gd name="connsiteY419" fmla="*/ 2838308 h 3006470"/>
                  <a:gd name="connsiteX420" fmla="*/ 759548 w 6006665"/>
                  <a:gd name="connsiteY420" fmla="*/ 2881485 h 3006470"/>
                  <a:gd name="connsiteX421" fmla="*/ 759548 w 6006665"/>
                  <a:gd name="connsiteY421" fmla="*/ 2920116 h 3006470"/>
                  <a:gd name="connsiteX422" fmla="*/ 798179 w 6006665"/>
                  <a:gd name="connsiteY422" fmla="*/ 2979201 h 3006470"/>
                  <a:gd name="connsiteX423" fmla="*/ 775455 w 6006665"/>
                  <a:gd name="connsiteY423" fmla="*/ 2995108 h 3006470"/>
                  <a:gd name="connsiteX424" fmla="*/ 770910 w 6006665"/>
                  <a:gd name="connsiteY424" fmla="*/ 3006470 h 3006470"/>
                  <a:gd name="connsiteX425" fmla="*/ 759003 w 6006665"/>
                  <a:gd name="connsiteY425" fmla="*/ 3006470 h 3006470"/>
                  <a:gd name="connsiteX426" fmla="*/ 755003 w 6006665"/>
                  <a:gd name="connsiteY426" fmla="*/ 3006470 h 3006470"/>
                  <a:gd name="connsiteX427" fmla="*/ 743096 w 6006665"/>
                  <a:gd name="connsiteY427" fmla="*/ 3006470 h 3006470"/>
                  <a:gd name="connsiteX428" fmla="*/ 715826 w 6006665"/>
                  <a:gd name="connsiteY428" fmla="*/ 2972383 h 3006470"/>
                  <a:gd name="connsiteX429" fmla="*/ 704464 w 6006665"/>
                  <a:gd name="connsiteY429" fmla="*/ 2972383 h 3006470"/>
                  <a:gd name="connsiteX430" fmla="*/ 684012 w 6006665"/>
                  <a:gd name="connsiteY430" fmla="*/ 2963293 h 3006470"/>
                  <a:gd name="connsiteX431" fmla="*/ 672649 w 6006665"/>
                  <a:gd name="connsiteY431" fmla="*/ 2940569 h 3006470"/>
                  <a:gd name="connsiteX432" fmla="*/ 645222 w 6006665"/>
                  <a:gd name="connsiteY432" fmla="*/ 2932732 h 3006470"/>
                  <a:gd name="connsiteX433" fmla="*/ 625472 w 6006665"/>
                  <a:gd name="connsiteY433" fmla="*/ 2936024 h 3006470"/>
                  <a:gd name="connsiteX434" fmla="*/ 623771 w 6006665"/>
                  <a:gd name="connsiteY434" fmla="*/ 2934323 h 3006470"/>
                  <a:gd name="connsiteX435" fmla="*/ 613565 w 6006665"/>
                  <a:gd name="connsiteY435" fmla="*/ 2936024 h 3006470"/>
                  <a:gd name="connsiteX436" fmla="*/ 609020 w 6006665"/>
                  <a:gd name="connsiteY436" fmla="*/ 2931479 h 3006470"/>
                  <a:gd name="connsiteX437" fmla="*/ 559026 w 6006665"/>
                  <a:gd name="connsiteY437" fmla="*/ 2904209 h 3006470"/>
                  <a:gd name="connsiteX438" fmla="*/ 506760 w 6006665"/>
                  <a:gd name="connsiteY438" fmla="*/ 2897392 h 3006470"/>
                  <a:gd name="connsiteX439" fmla="*/ 483280 w 6006665"/>
                  <a:gd name="connsiteY439" fmla="*/ 2890683 h 3006470"/>
                  <a:gd name="connsiteX440" fmla="*/ 480035 w 6006665"/>
                  <a:gd name="connsiteY440" fmla="*/ 2892847 h 3006470"/>
                  <a:gd name="connsiteX441" fmla="*/ 475042 w 6006665"/>
                  <a:gd name="connsiteY441" fmla="*/ 2888329 h 3006470"/>
                  <a:gd name="connsiteX442" fmla="*/ 474945 w 6006665"/>
                  <a:gd name="connsiteY442" fmla="*/ 2888302 h 3006470"/>
                  <a:gd name="connsiteX443" fmla="*/ 468128 w 6006665"/>
                  <a:gd name="connsiteY443" fmla="*/ 2892847 h 3006470"/>
                  <a:gd name="connsiteX444" fmla="*/ 420406 w 6006665"/>
                  <a:gd name="connsiteY444" fmla="*/ 2849670 h 3006470"/>
                  <a:gd name="connsiteX445" fmla="*/ 381774 w 6006665"/>
                  <a:gd name="connsiteY445" fmla="*/ 2833763 h 3006470"/>
                  <a:gd name="connsiteX446" fmla="*/ 349960 w 6006665"/>
                  <a:gd name="connsiteY446" fmla="*/ 2801948 h 3006470"/>
                  <a:gd name="connsiteX447" fmla="*/ 377229 w 6006665"/>
                  <a:gd name="connsiteY447" fmla="*/ 2795131 h 3006470"/>
                  <a:gd name="connsiteX448" fmla="*/ 404499 w 6006665"/>
                  <a:gd name="connsiteY448" fmla="*/ 2747409 h 3006470"/>
                  <a:gd name="connsiteX449" fmla="*/ 388591 w 6006665"/>
                  <a:gd name="connsiteY449" fmla="*/ 2731502 h 3006470"/>
                  <a:gd name="connsiteX450" fmla="*/ 440858 w 6006665"/>
                  <a:gd name="connsiteY450" fmla="*/ 2704232 h 3006470"/>
                  <a:gd name="connsiteX451" fmla="*/ 440858 w 6006665"/>
                  <a:gd name="connsiteY451" fmla="*/ 2701176 h 3006470"/>
                  <a:gd name="connsiteX452" fmla="*/ 416406 w 6006665"/>
                  <a:gd name="connsiteY452" fmla="*/ 2704232 h 3006470"/>
                  <a:gd name="connsiteX453" fmla="*/ 416406 w 6006665"/>
                  <a:gd name="connsiteY453" fmla="*/ 2702744 h 3006470"/>
                  <a:gd name="connsiteX454" fmla="*/ 404499 w 6006665"/>
                  <a:gd name="connsiteY454" fmla="*/ 2704232 h 3006470"/>
                  <a:gd name="connsiteX455" fmla="*/ 404499 w 6006665"/>
                  <a:gd name="connsiteY455" fmla="*/ 2683780 h 3006470"/>
                  <a:gd name="connsiteX456" fmla="*/ 424951 w 6006665"/>
                  <a:gd name="connsiteY456" fmla="*/ 2667873 h 3006470"/>
                  <a:gd name="connsiteX457" fmla="*/ 463583 w 6006665"/>
                  <a:gd name="connsiteY457" fmla="*/ 2661056 h 3006470"/>
                  <a:gd name="connsiteX458" fmla="*/ 468128 w 6006665"/>
                  <a:gd name="connsiteY458" fmla="*/ 2645148 h 3006470"/>
                  <a:gd name="connsiteX459" fmla="*/ 456765 w 6006665"/>
                  <a:gd name="connsiteY459" fmla="*/ 2613334 h 3006470"/>
                  <a:gd name="connsiteX460" fmla="*/ 474945 w 6006665"/>
                  <a:gd name="connsiteY460" fmla="*/ 2586064 h 3006470"/>
                  <a:gd name="connsiteX461" fmla="*/ 474945 w 6006665"/>
                  <a:gd name="connsiteY461" fmla="*/ 2565612 h 3006470"/>
                  <a:gd name="connsiteX462" fmla="*/ 420406 w 6006665"/>
                  <a:gd name="connsiteY462" fmla="*/ 2547432 h 3006470"/>
                  <a:gd name="connsiteX463" fmla="*/ 409588 w 6006665"/>
                  <a:gd name="connsiteY463" fmla="*/ 2547432 h 3006470"/>
                  <a:gd name="connsiteX464" fmla="*/ 397681 w 6006665"/>
                  <a:gd name="connsiteY464" fmla="*/ 2547432 h 3006470"/>
                  <a:gd name="connsiteX465" fmla="*/ 379485 w 6006665"/>
                  <a:gd name="connsiteY465" fmla="*/ 2525193 h 3006470"/>
                  <a:gd name="connsiteX466" fmla="*/ 357322 w 6006665"/>
                  <a:gd name="connsiteY466" fmla="*/ 2531525 h 3006470"/>
                  <a:gd name="connsiteX467" fmla="*/ 352842 w 6006665"/>
                  <a:gd name="connsiteY467" fmla="*/ 2529403 h 3006470"/>
                  <a:gd name="connsiteX468" fmla="*/ 345415 w 6006665"/>
                  <a:gd name="connsiteY468" fmla="*/ 2531525 h 3006470"/>
                  <a:gd name="connsiteX469" fmla="*/ 302238 w 6006665"/>
                  <a:gd name="connsiteY469" fmla="*/ 2511073 h 3006470"/>
                  <a:gd name="connsiteX470" fmla="*/ 302238 w 6006665"/>
                  <a:gd name="connsiteY470" fmla="*/ 2499711 h 3006470"/>
                  <a:gd name="connsiteX471" fmla="*/ 286331 w 6006665"/>
                  <a:gd name="connsiteY471" fmla="*/ 2472441 h 3006470"/>
                  <a:gd name="connsiteX472" fmla="*/ 270968 w 6006665"/>
                  <a:gd name="connsiteY472" fmla="*/ 2472441 h 3006470"/>
                  <a:gd name="connsiteX473" fmla="*/ 259061 w 6006665"/>
                  <a:gd name="connsiteY473" fmla="*/ 2472441 h 3006470"/>
                  <a:gd name="connsiteX474" fmla="*/ 254516 w 6006665"/>
                  <a:gd name="connsiteY474" fmla="*/ 2456534 h 3006470"/>
                  <a:gd name="connsiteX475" fmla="*/ 263606 w 6006665"/>
                  <a:gd name="connsiteY475" fmla="*/ 2440627 h 3006470"/>
                  <a:gd name="connsiteX476" fmla="*/ 243991 w 6006665"/>
                  <a:gd name="connsiteY476" fmla="*/ 2410114 h 3006470"/>
                  <a:gd name="connsiteX477" fmla="*/ 216429 w 6006665"/>
                  <a:gd name="connsiteY477" fmla="*/ 2413357 h 3006470"/>
                  <a:gd name="connsiteX478" fmla="*/ 212956 w 6006665"/>
                  <a:gd name="connsiteY478" fmla="*/ 2412365 h 3006470"/>
                  <a:gd name="connsiteX479" fmla="*/ 204522 w 6006665"/>
                  <a:gd name="connsiteY479" fmla="*/ 2413357 h 3006470"/>
                  <a:gd name="connsiteX480" fmla="*/ 199623 w 6006665"/>
                  <a:gd name="connsiteY480" fmla="*/ 2411957 h 3006470"/>
                  <a:gd name="connsiteX481" fmla="*/ 195977 w 6006665"/>
                  <a:gd name="connsiteY481" fmla="*/ 2424719 h 3006470"/>
                  <a:gd name="connsiteX482" fmla="*/ 184968 w 6006665"/>
                  <a:gd name="connsiteY482" fmla="*/ 2421574 h 3006470"/>
                  <a:gd name="connsiteX483" fmla="*/ 184070 w 6006665"/>
                  <a:gd name="connsiteY483" fmla="*/ 2424719 h 3006470"/>
                  <a:gd name="connsiteX484" fmla="*/ 168163 w 6006665"/>
                  <a:gd name="connsiteY484" fmla="*/ 2420174 h 3006470"/>
                  <a:gd name="connsiteX485" fmla="*/ 156800 w 6006665"/>
                  <a:gd name="connsiteY485" fmla="*/ 2381542 h 3006470"/>
                  <a:gd name="connsiteX486" fmla="*/ 152255 w 6006665"/>
                  <a:gd name="connsiteY486" fmla="*/ 2365635 h 3006470"/>
                  <a:gd name="connsiteX487" fmla="*/ 156800 w 6006665"/>
                  <a:gd name="connsiteY487" fmla="*/ 2361090 h 3006470"/>
                  <a:gd name="connsiteX488" fmla="*/ 168707 w 6006665"/>
                  <a:gd name="connsiteY488" fmla="*/ 2361090 h 3006470"/>
                  <a:gd name="connsiteX489" fmla="*/ 188615 w 6006665"/>
                  <a:gd name="connsiteY489" fmla="*/ 2361090 h 3006470"/>
                  <a:gd name="connsiteX490" fmla="*/ 199977 w 6006665"/>
                  <a:gd name="connsiteY490" fmla="*/ 2349728 h 3006470"/>
                  <a:gd name="connsiteX491" fmla="*/ 188615 w 6006665"/>
                  <a:gd name="connsiteY491" fmla="*/ 2327003 h 3006470"/>
                  <a:gd name="connsiteX492" fmla="*/ 168163 w 6006665"/>
                  <a:gd name="connsiteY492" fmla="*/ 2317914 h 3006470"/>
                  <a:gd name="connsiteX493" fmla="*/ 168163 w 6006665"/>
                  <a:gd name="connsiteY493" fmla="*/ 2311096 h 3006470"/>
                  <a:gd name="connsiteX494" fmla="*/ 152255 w 6006665"/>
                  <a:gd name="connsiteY494" fmla="*/ 2295189 h 3006470"/>
                  <a:gd name="connsiteX495" fmla="*/ 129531 w 6006665"/>
                  <a:gd name="connsiteY495" fmla="*/ 2258829 h 3006470"/>
                  <a:gd name="connsiteX496" fmla="*/ 140893 w 6006665"/>
                  <a:gd name="connsiteY496" fmla="*/ 2236105 h 3006470"/>
                  <a:gd name="connsiteX497" fmla="*/ 136348 w 6006665"/>
                  <a:gd name="connsiteY497" fmla="*/ 2208835 h 3006470"/>
                  <a:gd name="connsiteX498" fmla="*/ 103789 w 6006665"/>
                  <a:gd name="connsiteY498" fmla="*/ 2195428 h 3006470"/>
                  <a:gd name="connsiteX499" fmla="*/ 93716 w 6006665"/>
                  <a:gd name="connsiteY499" fmla="*/ 2199745 h 3006470"/>
                  <a:gd name="connsiteX500" fmla="*/ 91868 w 6006665"/>
                  <a:gd name="connsiteY500" fmla="*/ 2195434 h 3006470"/>
                  <a:gd name="connsiteX501" fmla="*/ 81809 w 6006665"/>
                  <a:gd name="connsiteY501" fmla="*/ 2199745 h 3006470"/>
                  <a:gd name="connsiteX502" fmla="*/ 74992 w 6006665"/>
                  <a:gd name="connsiteY502" fmla="*/ 2183838 h 3006470"/>
                  <a:gd name="connsiteX503" fmla="*/ 34087 w 6006665"/>
                  <a:gd name="connsiteY503" fmla="*/ 2172476 h 3006470"/>
                  <a:gd name="connsiteX504" fmla="*/ 22725 w 6006665"/>
                  <a:gd name="connsiteY504" fmla="*/ 2129299 h 3006470"/>
                  <a:gd name="connsiteX505" fmla="*/ 22725 w 6006665"/>
                  <a:gd name="connsiteY505" fmla="*/ 2097484 h 3006470"/>
                  <a:gd name="connsiteX506" fmla="*/ 0 w 6006665"/>
                  <a:gd name="connsiteY506" fmla="*/ 2081577 h 3006470"/>
                  <a:gd name="connsiteX507" fmla="*/ 15907 w 6006665"/>
                  <a:gd name="connsiteY507" fmla="*/ 2058853 h 3006470"/>
                  <a:gd name="connsiteX508" fmla="*/ 6818 w 6006665"/>
                  <a:gd name="connsiteY508" fmla="*/ 1995224 h 3006470"/>
                  <a:gd name="connsiteX509" fmla="*/ 34087 w 6006665"/>
                  <a:gd name="connsiteY509" fmla="*/ 1952047 h 3006470"/>
                  <a:gd name="connsiteX510" fmla="*/ 27270 w 6006665"/>
                  <a:gd name="connsiteY510" fmla="*/ 1940685 h 3006470"/>
                  <a:gd name="connsiteX511" fmla="*/ 88743 w 6006665"/>
                  <a:gd name="connsiteY511" fmla="*/ 1895954 h 3006470"/>
                  <a:gd name="connsiteX512" fmla="*/ 27270 w 6006665"/>
                  <a:gd name="connsiteY512" fmla="*/ 1865693 h 3006470"/>
                  <a:gd name="connsiteX513" fmla="*/ 79805 w 6006665"/>
                  <a:gd name="connsiteY513" fmla="*/ 1774684 h 3006470"/>
                  <a:gd name="connsiteX514" fmla="*/ 128972 w 6006665"/>
                  <a:gd name="connsiteY514" fmla="*/ 1737302 h 3006470"/>
                  <a:gd name="connsiteX515" fmla="*/ 162900 w 6006665"/>
                  <a:gd name="connsiteY515" fmla="*/ 1645034 h 3006470"/>
                  <a:gd name="connsiteX516" fmla="*/ 102261 w 6006665"/>
                  <a:gd name="connsiteY516" fmla="*/ 1629357 h 3006470"/>
                  <a:gd name="connsiteX517" fmla="*/ 118168 w 6006665"/>
                  <a:gd name="connsiteY517" fmla="*/ 1574818 h 3006470"/>
                  <a:gd name="connsiteX518" fmla="*/ 86354 w 6006665"/>
                  <a:gd name="connsiteY518" fmla="*/ 1511189 h 3006470"/>
                  <a:gd name="connsiteX519" fmla="*/ 109078 w 6006665"/>
                  <a:gd name="connsiteY519" fmla="*/ 1436197 h 3006470"/>
                  <a:gd name="connsiteX520" fmla="*/ 70447 w 6006665"/>
                  <a:gd name="connsiteY520" fmla="*/ 1333936 h 3006470"/>
                  <a:gd name="connsiteX521" fmla="*/ 102261 w 6006665"/>
                  <a:gd name="connsiteY521" fmla="*/ 1263490 h 3006470"/>
                  <a:gd name="connsiteX522" fmla="*/ 43177 w 6006665"/>
                  <a:gd name="connsiteY522" fmla="*/ 1197589 h 3006470"/>
                  <a:gd name="connsiteX523" fmla="*/ 49994 w 6006665"/>
                  <a:gd name="connsiteY523" fmla="*/ 1122597 h 3006470"/>
                  <a:gd name="connsiteX524" fmla="*/ 81809 w 6006665"/>
                  <a:gd name="connsiteY524" fmla="*/ 1118052 h 3006470"/>
                  <a:gd name="connsiteX525" fmla="*/ 145438 w 6006665"/>
                  <a:gd name="connsiteY525" fmla="*/ 1074876 h 3006470"/>
                  <a:gd name="connsiteX526" fmla="*/ 184070 w 6006665"/>
                  <a:gd name="connsiteY526" fmla="*/ 1036244 h 3006470"/>
                  <a:gd name="connsiteX527" fmla="*/ 189699 w 6006665"/>
                  <a:gd name="connsiteY527" fmla="*/ 1042522 h 3006470"/>
                  <a:gd name="connsiteX528" fmla="*/ 195977 w 6006665"/>
                  <a:gd name="connsiteY528" fmla="*/ 1036244 h 3006470"/>
                  <a:gd name="connsiteX529" fmla="*/ 255061 w 6006665"/>
                  <a:gd name="connsiteY529" fmla="*/ 1102145 h 3006470"/>
                  <a:gd name="connsiteX530" fmla="*/ 350504 w 6006665"/>
                  <a:gd name="connsiteY530" fmla="*/ 1122597 h 3006470"/>
                  <a:gd name="connsiteX531" fmla="*/ 454806 w 6006665"/>
                  <a:gd name="connsiteY531" fmla="*/ 1205729 h 3006470"/>
                  <a:gd name="connsiteX532" fmla="*/ 486621 w 6006665"/>
                  <a:gd name="connsiteY532" fmla="*/ 1283942 h 3006470"/>
                  <a:gd name="connsiteX533" fmla="*/ 523211 w 6006665"/>
                  <a:gd name="connsiteY533" fmla="*/ 1343026 h 3006470"/>
                  <a:gd name="connsiteX534" fmla="*/ 486852 w 6006665"/>
                  <a:gd name="connsiteY534" fmla="*/ 1397565 h 3006470"/>
                  <a:gd name="connsiteX535" fmla="*/ 420951 w 6006665"/>
                  <a:gd name="connsiteY535" fmla="*/ 1418018 h 3006470"/>
                  <a:gd name="connsiteX536" fmla="*/ 415909 w 6006665"/>
                  <a:gd name="connsiteY536" fmla="*/ 1415887 h 3006470"/>
                  <a:gd name="connsiteX537" fmla="*/ 409044 w 6006665"/>
                  <a:gd name="connsiteY537" fmla="*/ 1418018 h 3006470"/>
                  <a:gd name="connsiteX538" fmla="*/ 252950 w 6006665"/>
                  <a:gd name="connsiteY538" fmla="*/ 1352062 h 3006470"/>
                  <a:gd name="connsiteX539" fmla="*/ 268926 w 6006665"/>
                  <a:gd name="connsiteY539" fmla="*/ 1346738 h 3006470"/>
                  <a:gd name="connsiteX540" fmla="*/ 291420 w 6006665"/>
                  <a:gd name="connsiteY540" fmla="*/ 1429380 h 3006470"/>
                  <a:gd name="connsiteX541" fmla="*/ 291420 w 6006665"/>
                  <a:gd name="connsiteY541" fmla="*/ 1468012 h 3006470"/>
                  <a:gd name="connsiteX542" fmla="*/ 298238 w 6006665"/>
                  <a:gd name="connsiteY542" fmla="*/ 1554366 h 3006470"/>
                  <a:gd name="connsiteX543" fmla="*/ 345959 w 6006665"/>
                  <a:gd name="connsiteY543" fmla="*/ 1586180 h 3006470"/>
                  <a:gd name="connsiteX544" fmla="*/ 362087 w 6006665"/>
                  <a:gd name="connsiteY544" fmla="*/ 1595588 h 3006470"/>
                  <a:gd name="connsiteX545" fmla="*/ 365867 w 6006665"/>
                  <a:gd name="connsiteY545" fmla="*/ 1563455 h 3006470"/>
                  <a:gd name="connsiteX546" fmla="*/ 345415 w 6006665"/>
                  <a:gd name="connsiteY546" fmla="*/ 1527096 h 3006470"/>
                  <a:gd name="connsiteX547" fmla="*/ 365867 w 6006665"/>
                  <a:gd name="connsiteY547" fmla="*/ 1495281 h 3006470"/>
                  <a:gd name="connsiteX548" fmla="*/ 374560 w 6006665"/>
                  <a:gd name="connsiteY548" fmla="*/ 1500280 h 3006470"/>
                  <a:gd name="connsiteX549" fmla="*/ 377774 w 6006665"/>
                  <a:gd name="connsiteY549" fmla="*/ 1495281 h 3006470"/>
                  <a:gd name="connsiteX550" fmla="*/ 461933 w 6006665"/>
                  <a:gd name="connsiteY550" fmla="*/ 1543673 h 3006470"/>
                  <a:gd name="connsiteX551" fmla="*/ 484035 w 6006665"/>
                  <a:gd name="connsiteY551" fmla="*/ 1527096 h 3006470"/>
                  <a:gd name="connsiteX552" fmla="*/ 463583 w 6006665"/>
                  <a:gd name="connsiteY552" fmla="*/ 1461194 h 3006470"/>
                  <a:gd name="connsiteX553" fmla="*/ 549936 w 6006665"/>
                  <a:gd name="connsiteY553" fmla="*/ 1374841 h 3006470"/>
                  <a:gd name="connsiteX554" fmla="*/ 559742 w 6006665"/>
                  <a:gd name="connsiteY554" fmla="*/ 1376942 h 3006470"/>
                  <a:gd name="connsiteX555" fmla="*/ 561843 w 6006665"/>
                  <a:gd name="connsiteY555" fmla="*/ 1374841 h 3006470"/>
                  <a:gd name="connsiteX556" fmla="*/ 593658 w 6006665"/>
                  <a:gd name="connsiteY556" fmla="*/ 1381658 h 3006470"/>
                  <a:gd name="connsiteX557" fmla="*/ 620945 w 6006665"/>
                  <a:gd name="connsiteY557" fmla="*/ 1405535 h 3006470"/>
                  <a:gd name="connsiteX558" fmla="*/ 640835 w 6006665"/>
                  <a:gd name="connsiteY558" fmla="*/ 1349844 h 3006470"/>
                  <a:gd name="connsiteX559" fmla="*/ 609020 w 6006665"/>
                  <a:gd name="connsiteY559" fmla="*/ 1295305 h 3006470"/>
                  <a:gd name="connsiteX560" fmla="*/ 624928 w 6006665"/>
                  <a:gd name="connsiteY560" fmla="*/ 1236221 h 3006470"/>
                  <a:gd name="connsiteX561" fmla="*/ 597658 w 6006665"/>
                  <a:gd name="connsiteY561" fmla="*/ 1177136 h 3006470"/>
                  <a:gd name="connsiteX562" fmla="*/ 611562 w 6006665"/>
                  <a:gd name="connsiteY562" fmla="*/ 1181462 h 3006470"/>
                  <a:gd name="connsiteX563" fmla="*/ 609565 w 6006665"/>
                  <a:gd name="connsiteY563" fmla="*/ 1177136 h 3006470"/>
                  <a:gd name="connsiteX564" fmla="*/ 711826 w 6006665"/>
                  <a:gd name="connsiteY564" fmla="*/ 1208951 h 3006470"/>
                  <a:gd name="connsiteX565" fmla="*/ 732278 w 6006665"/>
                  <a:gd name="connsiteY565" fmla="*/ 1263490 h 3006470"/>
                  <a:gd name="connsiteX566" fmla="*/ 684556 w 6006665"/>
                  <a:gd name="connsiteY566" fmla="*/ 1274852 h 3006470"/>
                  <a:gd name="connsiteX567" fmla="*/ 684556 w 6006665"/>
                  <a:gd name="connsiteY567" fmla="*/ 1327119 h 3006470"/>
                  <a:gd name="connsiteX568" fmla="*/ 713309 w 6006665"/>
                  <a:gd name="connsiteY568" fmla="*/ 1355872 h 3006470"/>
                  <a:gd name="connsiteX569" fmla="*/ 763548 w 6006665"/>
                  <a:gd name="connsiteY569" fmla="*/ 1338481 h 3006470"/>
                  <a:gd name="connsiteX570" fmla="*/ 770365 w 6006665"/>
                  <a:gd name="connsiteY570" fmla="*/ 1279397 h 3006470"/>
                  <a:gd name="connsiteX571" fmla="*/ 845357 w 6006665"/>
                  <a:gd name="connsiteY571" fmla="*/ 1188761 h 3006470"/>
                  <a:gd name="connsiteX572" fmla="*/ 917728 w 6006665"/>
                  <a:gd name="connsiteY572" fmla="*/ 1145322 h 3006470"/>
                  <a:gd name="connsiteX573" fmla="*/ 918194 w 6006665"/>
                  <a:gd name="connsiteY573" fmla="*/ 1198147 h 3006470"/>
                  <a:gd name="connsiteX574" fmla="*/ 975937 w 6006665"/>
                  <a:gd name="connsiteY574" fmla="*/ 1115283 h 3006470"/>
                  <a:gd name="connsiteX575" fmla="*/ 1074397 w 6006665"/>
                  <a:gd name="connsiteY575" fmla="*/ 1141283 h 3006470"/>
                  <a:gd name="connsiteX576" fmla="*/ 979977 w 6006665"/>
                  <a:gd name="connsiteY576" fmla="*/ 1213496 h 3006470"/>
                  <a:gd name="connsiteX577" fmla="*/ 1012666 w 6006665"/>
                  <a:gd name="connsiteY577" fmla="*/ 1218657 h 3006470"/>
                  <a:gd name="connsiteX578" fmla="*/ 1038516 w 6006665"/>
                  <a:gd name="connsiteY578" fmla="*/ 1188499 h 3006470"/>
                  <a:gd name="connsiteX579" fmla="*/ 1050423 w 6006665"/>
                  <a:gd name="connsiteY579" fmla="*/ 1188499 h 3006470"/>
                  <a:gd name="connsiteX580" fmla="*/ 1108962 w 6006665"/>
                  <a:gd name="connsiteY580" fmla="*/ 1188499 h 3006470"/>
                  <a:gd name="connsiteX581" fmla="*/ 1161229 w 6006665"/>
                  <a:gd name="connsiteY581" fmla="*/ 1145322 h 3006470"/>
                  <a:gd name="connsiteX582" fmla="*/ 1165711 w 6006665"/>
                  <a:gd name="connsiteY582" fmla="*/ 1151456 h 3006470"/>
                  <a:gd name="connsiteX583" fmla="*/ 1160939 w 6006665"/>
                  <a:gd name="connsiteY583" fmla="*/ 1169715 h 3006470"/>
                  <a:gd name="connsiteX584" fmla="*/ 1210035 w 6006665"/>
                  <a:gd name="connsiteY584" fmla="*/ 1195815 h 3006470"/>
                  <a:gd name="connsiteX585" fmla="*/ 1247583 w 6006665"/>
                  <a:gd name="connsiteY585" fmla="*/ 1138505 h 3006470"/>
                  <a:gd name="connsiteX586" fmla="*/ 1211223 w 6006665"/>
                  <a:gd name="connsiteY586" fmla="*/ 1079421 h 3006470"/>
                  <a:gd name="connsiteX587" fmla="*/ 1227130 w 6006665"/>
                  <a:gd name="connsiteY587" fmla="*/ 1043061 h 3006470"/>
                  <a:gd name="connsiteX588" fmla="*/ 1237665 w 6006665"/>
                  <a:gd name="connsiteY588" fmla="*/ 1046199 h 3006470"/>
                  <a:gd name="connsiteX589" fmla="*/ 1251910 w 6006665"/>
                  <a:gd name="connsiteY589" fmla="*/ 1017311 h 3006470"/>
                  <a:gd name="connsiteX590" fmla="*/ 1345843 w 6006665"/>
                  <a:gd name="connsiteY590" fmla="*/ 1074876 h 3006470"/>
                  <a:gd name="connsiteX591" fmla="*/ 1400382 w 6006665"/>
                  <a:gd name="connsiteY591" fmla="*/ 1106690 h 3006470"/>
                  <a:gd name="connsiteX592" fmla="*/ 1519756 w 6006665"/>
                  <a:gd name="connsiteY592" fmla="*/ 1213274 h 3006470"/>
                  <a:gd name="connsiteX593" fmla="*/ 1543003 w 6006665"/>
                  <a:gd name="connsiteY593" fmla="*/ 1172592 h 3006470"/>
                  <a:gd name="connsiteX594" fmla="*/ 1506643 w 6006665"/>
                  <a:gd name="connsiteY594" fmla="*/ 1118052 h 3006470"/>
                  <a:gd name="connsiteX595" fmla="*/ 1506643 w 6006665"/>
                  <a:gd name="connsiteY595" fmla="*/ 1095328 h 3006470"/>
                  <a:gd name="connsiteX596" fmla="*/ 1463467 w 6006665"/>
                  <a:gd name="connsiteY596" fmla="*/ 1086238 h 3006470"/>
                  <a:gd name="connsiteX597" fmla="*/ 1472556 w 6006665"/>
                  <a:gd name="connsiteY597" fmla="*/ 1036244 h 3006470"/>
                  <a:gd name="connsiteX598" fmla="*/ 1452104 w 6006665"/>
                  <a:gd name="connsiteY598" fmla="*/ 949890 h 3006470"/>
                  <a:gd name="connsiteX599" fmla="*/ 1439230 w 6006665"/>
                  <a:gd name="connsiteY599" fmla="*/ 900656 h 3006470"/>
                  <a:gd name="connsiteX600" fmla="*/ 1496803 w 6006665"/>
                  <a:gd name="connsiteY600" fmla="*/ 806980 h 3006470"/>
                  <a:gd name="connsiteX601" fmla="*/ 1543003 w 6006665"/>
                  <a:gd name="connsiteY601" fmla="*/ 697647 h 3006470"/>
                  <a:gd name="connsiteX602" fmla="*/ 1570272 w 6006665"/>
                  <a:gd name="connsiteY602" fmla="*/ 677194 h 3006470"/>
                  <a:gd name="connsiteX603" fmla="*/ 1578688 w 6006665"/>
                  <a:gd name="connsiteY603" fmla="*/ 679813 h 3006470"/>
                  <a:gd name="connsiteX604" fmla="*/ 1620802 w 6006665"/>
                  <a:gd name="connsiteY604" fmla="*/ 660028 h 3006470"/>
                  <a:gd name="connsiteX605" fmla="*/ 1684440 w 6006665"/>
                  <a:gd name="connsiteY605" fmla="*/ 709009 h 3006470"/>
                  <a:gd name="connsiteX606" fmla="*/ 1688985 w 6006665"/>
                  <a:gd name="connsiteY606" fmla="*/ 779455 h 3006470"/>
                  <a:gd name="connsiteX607" fmla="*/ 1652625 w 6006665"/>
                  <a:gd name="connsiteY607" fmla="*/ 870354 h 3006470"/>
                  <a:gd name="connsiteX608" fmla="*/ 1679895 w 6006665"/>
                  <a:gd name="connsiteY608" fmla="*/ 908986 h 3006470"/>
                  <a:gd name="connsiteX609" fmla="*/ 1688985 w 6006665"/>
                  <a:gd name="connsiteY609" fmla="*/ 983977 h 3006470"/>
                  <a:gd name="connsiteX610" fmla="*/ 1679895 w 6006665"/>
                  <a:gd name="connsiteY610" fmla="*/ 1129415 h 3006470"/>
                  <a:gd name="connsiteX611" fmla="*/ 1723072 w 6006665"/>
                  <a:gd name="connsiteY611" fmla="*/ 1193044 h 3006470"/>
                  <a:gd name="connsiteX612" fmla="*/ 1704892 w 6006665"/>
                  <a:gd name="connsiteY612" fmla="*/ 1256673 h 3006470"/>
                  <a:gd name="connsiteX613" fmla="*/ 1636718 w 6006665"/>
                  <a:gd name="connsiteY613" fmla="*/ 1393021 h 3006470"/>
                  <a:gd name="connsiteX614" fmla="*/ 1662494 w 6006665"/>
                  <a:gd name="connsiteY614" fmla="*/ 1399465 h 3006470"/>
                  <a:gd name="connsiteX615" fmla="*/ 1677078 w 6006665"/>
                  <a:gd name="connsiteY615" fmla="*/ 1370296 h 3006470"/>
                  <a:gd name="connsiteX616" fmla="*/ 1720255 w 6006665"/>
                  <a:gd name="connsiteY616" fmla="*/ 1349844 h 3006470"/>
                  <a:gd name="connsiteX617" fmla="*/ 1731617 w 6006665"/>
                  <a:gd name="connsiteY617" fmla="*/ 1299850 h 3006470"/>
                  <a:gd name="connsiteX618" fmla="*/ 1758887 w 6006665"/>
                  <a:gd name="connsiteY618" fmla="*/ 1256673 h 3006470"/>
                  <a:gd name="connsiteX619" fmla="*/ 1760555 w 6006665"/>
                  <a:gd name="connsiteY619" fmla="*/ 1191490 h 3006470"/>
                  <a:gd name="connsiteX620" fmla="*/ 1758886 w 6006665"/>
                  <a:gd name="connsiteY620" fmla="*/ 1085173 h 3006470"/>
                  <a:gd name="connsiteX621" fmla="*/ 1923055 w 6006665"/>
                  <a:gd name="connsiteY621" fmla="*/ 1122597 h 3006470"/>
                  <a:gd name="connsiteX622" fmla="*/ 1887300 w 6006665"/>
                  <a:gd name="connsiteY622" fmla="*/ 1070329 h 3006470"/>
                  <a:gd name="connsiteX623" fmla="*/ 1785604 w 6006665"/>
                  <a:gd name="connsiteY623" fmla="*/ 1036860 h 3006470"/>
                  <a:gd name="connsiteX624" fmla="*/ 1736162 w 6006665"/>
                  <a:gd name="connsiteY624" fmla="*/ 961252 h 3006470"/>
                  <a:gd name="connsiteX625" fmla="*/ 1688440 w 6006665"/>
                  <a:gd name="connsiteY625" fmla="*/ 865809 h 3006470"/>
                  <a:gd name="connsiteX626" fmla="*/ 1752069 w 6006665"/>
                  <a:gd name="connsiteY626" fmla="*/ 788545 h 3006470"/>
                  <a:gd name="connsiteX627" fmla="*/ 1747524 w 6006665"/>
                  <a:gd name="connsiteY627" fmla="*/ 704464 h 3006470"/>
                  <a:gd name="connsiteX628" fmla="*/ 1763431 w 6006665"/>
                  <a:gd name="connsiteY628" fmla="*/ 697647 h 3006470"/>
                  <a:gd name="connsiteX629" fmla="*/ 1764877 w 6006665"/>
                  <a:gd name="connsiteY629" fmla="*/ 702130 h 3006470"/>
                  <a:gd name="connsiteX630" fmla="*/ 1775339 w 6006665"/>
                  <a:gd name="connsiteY630" fmla="*/ 697647 h 3006470"/>
                  <a:gd name="connsiteX631" fmla="*/ 1798063 w 6006665"/>
                  <a:gd name="connsiteY631" fmla="*/ 768093 h 3006470"/>
                  <a:gd name="connsiteX632" fmla="*/ 1791454 w 6006665"/>
                  <a:gd name="connsiteY632" fmla="*/ 815304 h 3006470"/>
                  <a:gd name="connsiteX633" fmla="*/ 1854330 w 6006665"/>
                  <a:gd name="connsiteY633" fmla="*/ 772638 h 3006470"/>
                  <a:gd name="connsiteX634" fmla="*/ 1931594 w 6006665"/>
                  <a:gd name="connsiteY634" fmla="*/ 763548 h 3006470"/>
                  <a:gd name="connsiteX635" fmla="*/ 1932772 w 6006665"/>
                  <a:gd name="connsiteY635" fmla="*/ 764810 h 3006470"/>
                  <a:gd name="connsiteX636" fmla="*/ 1949600 w 6006665"/>
                  <a:gd name="connsiteY636" fmla="*/ 800138 h 3006470"/>
                  <a:gd name="connsiteX637" fmla="*/ 2061788 w 6006665"/>
                  <a:gd name="connsiteY637" fmla="*/ 891155 h 3006470"/>
                  <a:gd name="connsiteX638" fmla="*/ 1987802 w 6006665"/>
                  <a:gd name="connsiteY638" fmla="*/ 736278 h 3006470"/>
                  <a:gd name="connsiteX639" fmla="*/ 1963408 w 6006665"/>
                  <a:gd name="connsiteY639" fmla="*/ 595386 h 3006470"/>
                  <a:gd name="connsiteX640" fmla="*/ 2027037 w 6006665"/>
                  <a:gd name="connsiteY640" fmla="*/ 574934 h 3006470"/>
                  <a:gd name="connsiteX641" fmla="*/ 2037269 w 6006665"/>
                  <a:gd name="connsiteY641" fmla="*/ 575472 h 3006470"/>
                  <a:gd name="connsiteX642" fmla="*/ 2038944 w 6006665"/>
                  <a:gd name="connsiteY642" fmla="*/ 574934 h 3006470"/>
                  <a:gd name="connsiteX643" fmla="*/ 2115414 w 6006665"/>
                  <a:gd name="connsiteY643" fmla="*/ 578958 h 3006470"/>
                  <a:gd name="connsiteX644" fmla="*/ 2167179 w 6006665"/>
                  <a:gd name="connsiteY644" fmla="*/ 554733 h 3006470"/>
                  <a:gd name="connsiteX645" fmla="*/ 2146473 w 6006665"/>
                  <a:gd name="connsiteY645" fmla="*/ 488832 h 3006470"/>
                  <a:gd name="connsiteX646" fmla="*/ 2169957 w 6006665"/>
                  <a:gd name="connsiteY646" fmla="*/ 449431 h 3006470"/>
                  <a:gd name="connsiteX647" fmla="*/ 2264632 w 6006665"/>
                  <a:gd name="connsiteY647" fmla="*/ 393389 h 3006470"/>
                  <a:gd name="connsiteX648" fmla="*/ 2317913 w 6006665"/>
                  <a:gd name="connsiteY648" fmla="*/ 322690 h 3006470"/>
                  <a:gd name="connsiteX649" fmla="*/ 2385841 w 6006665"/>
                  <a:gd name="connsiteY649" fmla="*/ 343134 h 3006470"/>
                  <a:gd name="connsiteX650" fmla="*/ 2429263 w 6006665"/>
                  <a:gd name="connsiteY650" fmla="*/ 263606 h 3006470"/>
                  <a:gd name="connsiteX651" fmla="*/ 2526979 w 6006665"/>
                  <a:gd name="connsiteY651" fmla="*/ 252244 h 3006470"/>
                  <a:gd name="connsiteX652" fmla="*/ 2528058 w 6006665"/>
                  <a:gd name="connsiteY652" fmla="*/ 253503 h 3006470"/>
                  <a:gd name="connsiteX653" fmla="*/ 2538886 w 6006665"/>
                  <a:gd name="connsiteY653" fmla="*/ 252244 h 3006470"/>
                  <a:gd name="connsiteX654" fmla="*/ 2560820 w 6006665"/>
                  <a:gd name="connsiteY654" fmla="*/ 277833 h 3006470"/>
                  <a:gd name="connsiteX655" fmla="*/ 2640602 w 6006665"/>
                  <a:gd name="connsiteY655" fmla="*/ 202249 h 3006470"/>
                  <a:gd name="connsiteX656" fmla="*/ 2652509 w 6006665"/>
                  <a:gd name="connsiteY656" fmla="*/ 202249 h 3006470"/>
                  <a:gd name="connsiteX657" fmla="*/ 2704231 w 6006665"/>
                  <a:gd name="connsiteY657" fmla="*/ 202249 h 3006470"/>
                  <a:gd name="connsiteX658" fmla="*/ 2715593 w 6006665"/>
                  <a:gd name="connsiteY65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28675 w 6006665"/>
                  <a:gd name="connsiteY128" fmla="*/ 1487826 h 3006470"/>
                  <a:gd name="connsiteX129" fmla="*/ 5633981 w 6006665"/>
                  <a:gd name="connsiteY129" fmla="*/ 1511189 h 3006470"/>
                  <a:gd name="connsiteX130" fmla="*/ 5622732 w 6006665"/>
                  <a:gd name="connsiteY130" fmla="*/ 1538334 h 3006470"/>
                  <a:gd name="connsiteX131" fmla="*/ 5586259 w 6006665"/>
                  <a:gd name="connsiteY131" fmla="*/ 1547548 h 3006470"/>
                  <a:gd name="connsiteX132" fmla="*/ 5575676 w 6006665"/>
                  <a:gd name="connsiteY132" fmla="*/ 1546540 h 3006470"/>
                  <a:gd name="connsiteX133" fmla="*/ 5574353 w 6006665"/>
                  <a:gd name="connsiteY133" fmla="*/ 1547548 h 3006470"/>
                  <a:gd name="connsiteX134" fmla="*/ 5539436 w 6006665"/>
                  <a:gd name="connsiteY134" fmla="*/ 1544223 h 3006470"/>
                  <a:gd name="connsiteX135" fmla="*/ 5539545 w 6006665"/>
                  <a:gd name="connsiteY135" fmla="*/ 1571015 h 3006470"/>
                  <a:gd name="connsiteX136" fmla="*/ 5570352 w 6006665"/>
                  <a:gd name="connsiteY136" fmla="*/ 1586180 h 3006470"/>
                  <a:gd name="connsiteX137" fmla="*/ 5566596 w 6006665"/>
                  <a:gd name="connsiteY137" fmla="*/ 1622304 h 3006470"/>
                  <a:gd name="connsiteX138" fmla="*/ 5593077 w 6006665"/>
                  <a:gd name="connsiteY138" fmla="*/ 1649809 h 3006470"/>
                  <a:gd name="connsiteX139" fmla="*/ 5608984 w 6006665"/>
                  <a:gd name="connsiteY139" fmla="*/ 1677079 h 3006470"/>
                  <a:gd name="connsiteX140" fmla="*/ 5613529 w 6006665"/>
                  <a:gd name="connsiteY140" fmla="*/ 1708893 h 3006470"/>
                  <a:gd name="connsiteX141" fmla="*/ 5608984 w 6006665"/>
                  <a:gd name="connsiteY141" fmla="*/ 1731618 h 3006470"/>
                  <a:gd name="connsiteX142" fmla="*/ 5597799 w 6006665"/>
                  <a:gd name="connsiteY142" fmla="*/ 1728009 h 3006470"/>
                  <a:gd name="connsiteX143" fmla="*/ 5597077 w 6006665"/>
                  <a:gd name="connsiteY143" fmla="*/ 1731618 h 3006470"/>
                  <a:gd name="connsiteX144" fmla="*/ 5515976 w 6006665"/>
                  <a:gd name="connsiteY144" fmla="*/ 1693062 h 3006470"/>
                  <a:gd name="connsiteX145" fmla="*/ 5486067 w 6006665"/>
                  <a:gd name="connsiteY145" fmla="*/ 1746304 h 3006470"/>
                  <a:gd name="connsiteX146" fmla="*/ 5436277 w 6006665"/>
                  <a:gd name="connsiteY146" fmla="*/ 1767977 h 3006470"/>
                  <a:gd name="connsiteX147" fmla="*/ 5397645 w 6006665"/>
                  <a:gd name="connsiteY147" fmla="*/ 1779340 h 3006470"/>
                  <a:gd name="connsiteX148" fmla="*/ 5388024 w 6006665"/>
                  <a:gd name="connsiteY148" fmla="*/ 1835433 h 3006470"/>
                  <a:gd name="connsiteX149" fmla="*/ 5351475 w 6006665"/>
                  <a:gd name="connsiteY149" fmla="*/ 1876568 h 3006470"/>
                  <a:gd name="connsiteX150" fmla="*/ 5290839 w 6006665"/>
                  <a:gd name="connsiteY150" fmla="*/ 1881600 h 3006470"/>
                  <a:gd name="connsiteX151" fmla="*/ 5274932 w 6006665"/>
                  <a:gd name="connsiteY151" fmla="*/ 1913415 h 3006470"/>
                  <a:gd name="connsiteX152" fmla="*/ 5267238 w 6006665"/>
                  <a:gd name="connsiteY152" fmla="*/ 1904988 h 3006470"/>
                  <a:gd name="connsiteX153" fmla="*/ 5263025 w 6006665"/>
                  <a:gd name="connsiteY153" fmla="*/ 1913415 h 3006470"/>
                  <a:gd name="connsiteX154" fmla="*/ 5219538 w 6006665"/>
                  <a:gd name="connsiteY154" fmla="*/ 1865787 h 3006470"/>
                  <a:gd name="connsiteX155" fmla="*/ 5174112 w 6006665"/>
                  <a:gd name="connsiteY155" fmla="*/ 1877028 h 3006470"/>
                  <a:gd name="connsiteX156" fmla="*/ 5129494 w 6006665"/>
                  <a:gd name="connsiteY156" fmla="*/ 1920232 h 3006470"/>
                  <a:gd name="connsiteX157" fmla="*/ 5126389 w 6006665"/>
                  <a:gd name="connsiteY157" fmla="*/ 1914910 h 3006470"/>
                  <a:gd name="connsiteX158" fmla="*/ 5154177 w 6006665"/>
                  <a:gd name="connsiteY158" fmla="*/ 1920232 h 3006470"/>
                  <a:gd name="connsiteX159" fmla="*/ 5105544 w 6006665"/>
                  <a:gd name="connsiteY159" fmla="*/ 1899586 h 3006470"/>
                  <a:gd name="connsiteX160" fmla="*/ 5074955 w 6006665"/>
                  <a:gd name="connsiteY160" fmla="*/ 1924777 h 3006470"/>
                  <a:gd name="connsiteX161" fmla="*/ 5065718 w 6006665"/>
                  <a:gd name="connsiteY161" fmla="*/ 1922578 h 3006470"/>
                  <a:gd name="connsiteX162" fmla="*/ 5063048 w 6006665"/>
                  <a:gd name="connsiteY162" fmla="*/ 1924777 h 3006470"/>
                  <a:gd name="connsiteX163" fmla="*/ 5026594 w 6006665"/>
                  <a:gd name="connsiteY163" fmla="*/ 1916098 h 3006470"/>
                  <a:gd name="connsiteX164" fmla="*/ 5015871 w 6006665"/>
                  <a:gd name="connsiteY164" fmla="*/ 1961137 h 3006470"/>
                  <a:gd name="connsiteX165" fmla="*/ 5022591 w 6006665"/>
                  <a:gd name="connsiteY165" fmla="*/ 1989925 h 3006470"/>
                  <a:gd name="connsiteX166" fmla="*/ 5011557 w 6006665"/>
                  <a:gd name="connsiteY166" fmla="*/ 2020939 h 3006470"/>
                  <a:gd name="connsiteX167" fmla="*/ 4974967 w 6006665"/>
                  <a:gd name="connsiteY167" fmla="*/ 2058853 h 3006470"/>
                  <a:gd name="connsiteX168" fmla="*/ 5015871 w 6006665"/>
                  <a:gd name="connsiteY168" fmla="*/ 2074760 h 3006470"/>
                  <a:gd name="connsiteX169" fmla="*/ 4995851 w 6006665"/>
                  <a:gd name="connsiteY169" fmla="*/ 2123620 h 3006470"/>
                  <a:gd name="connsiteX170" fmla="*/ 5011326 w 6006665"/>
                  <a:gd name="connsiteY170" fmla="*/ 2172476 h 3006470"/>
                  <a:gd name="connsiteX171" fmla="*/ 4999419 w 6006665"/>
                  <a:gd name="connsiteY171" fmla="*/ 2172476 h 3006470"/>
                  <a:gd name="connsiteX172" fmla="*/ 4974967 w 6006665"/>
                  <a:gd name="connsiteY172" fmla="*/ 2172476 h 3006470"/>
                  <a:gd name="connsiteX173" fmla="*/ 4963605 w 6006665"/>
                  <a:gd name="connsiteY173" fmla="*/ 2224742 h 3006470"/>
                  <a:gd name="connsiteX174" fmla="*/ 4974967 w 6006665"/>
                  <a:gd name="connsiteY174" fmla="*/ 2252012 h 3006470"/>
                  <a:gd name="connsiteX175" fmla="*/ 4936431 w 6006665"/>
                  <a:gd name="connsiteY175" fmla="*/ 2257317 h 3006470"/>
                  <a:gd name="connsiteX176" fmla="*/ 4909065 w 6006665"/>
                  <a:gd name="connsiteY176" fmla="*/ 2286099 h 3006470"/>
                  <a:gd name="connsiteX177" fmla="*/ 4888894 w 6006665"/>
                  <a:gd name="connsiteY177" fmla="*/ 2325649 h 3006470"/>
                  <a:gd name="connsiteX178" fmla="*/ 4897703 w 6006665"/>
                  <a:gd name="connsiteY178" fmla="*/ 2354273 h 3006470"/>
                  <a:gd name="connsiteX179" fmla="*/ 4871068 w 6006665"/>
                  <a:gd name="connsiteY179" fmla="*/ 2349418 h 3006470"/>
                  <a:gd name="connsiteX180" fmla="*/ 4845437 w 6006665"/>
                  <a:gd name="connsiteY180" fmla="*/ 2370180 h 3006470"/>
                  <a:gd name="connsiteX181" fmla="*/ 4832445 w 6006665"/>
                  <a:gd name="connsiteY181" fmla="*/ 2399924 h 3006470"/>
                  <a:gd name="connsiteX182" fmla="*/ 4834074 w 6006665"/>
                  <a:gd name="connsiteY182" fmla="*/ 2429264 h 3006470"/>
                  <a:gd name="connsiteX183" fmla="*/ 4799765 w 6006665"/>
                  <a:gd name="connsiteY183" fmla="*/ 2441518 h 3006470"/>
                  <a:gd name="connsiteX184" fmla="*/ 4779535 w 6006665"/>
                  <a:gd name="connsiteY184" fmla="*/ 2488348 h 3006470"/>
                  <a:gd name="connsiteX185" fmla="*/ 4777225 w 6006665"/>
                  <a:gd name="connsiteY185" fmla="*/ 2477952 h 3006470"/>
                  <a:gd name="connsiteX186" fmla="*/ 4767628 w 6006665"/>
                  <a:gd name="connsiteY186" fmla="*/ 2488348 h 3006470"/>
                  <a:gd name="connsiteX187" fmla="*/ 4758538 w 6006665"/>
                  <a:gd name="connsiteY187" fmla="*/ 2447444 h 3006470"/>
                  <a:gd name="connsiteX188" fmla="*/ 4722519 w 6006665"/>
                  <a:gd name="connsiteY188" fmla="*/ 2405867 h 3006470"/>
                  <a:gd name="connsiteX189" fmla="*/ 4699942 w 6006665"/>
                  <a:gd name="connsiteY189" fmla="*/ 2348893 h 3006470"/>
                  <a:gd name="connsiteX190" fmla="*/ 4695779 w 6006665"/>
                  <a:gd name="connsiteY190" fmla="*/ 2287026 h 3006470"/>
                  <a:gd name="connsiteX191" fmla="*/ 4715361 w 6006665"/>
                  <a:gd name="connsiteY191" fmla="*/ 2220198 h 3006470"/>
                  <a:gd name="connsiteX192" fmla="*/ 4767709 w 6006665"/>
                  <a:gd name="connsiteY192" fmla="*/ 2171157 h 3006470"/>
                  <a:gd name="connsiteX193" fmla="*/ 4735813 w 6006665"/>
                  <a:gd name="connsiteY193" fmla="*/ 2129299 h 3006470"/>
                  <a:gd name="connsiteX194" fmla="*/ 4767628 w 6006665"/>
                  <a:gd name="connsiteY194" fmla="*/ 2086122 h 3006470"/>
                  <a:gd name="connsiteX195" fmla="*/ 4767628 w 6006665"/>
                  <a:gd name="connsiteY195" fmla="*/ 2058853 h 3006470"/>
                  <a:gd name="connsiteX196" fmla="*/ 4826712 w 6006665"/>
                  <a:gd name="connsiteY196" fmla="*/ 2042945 h 3006470"/>
                  <a:gd name="connsiteX197" fmla="*/ 4892613 w 6006665"/>
                  <a:gd name="connsiteY197" fmla="*/ 1952047 h 3006470"/>
                  <a:gd name="connsiteX198" fmla="*/ 4956243 w 6006665"/>
                  <a:gd name="connsiteY198" fmla="*/ 1877056 h 3006470"/>
                  <a:gd name="connsiteX199" fmla="*/ 5022143 w 6006665"/>
                  <a:gd name="connsiteY199" fmla="*/ 1817971 h 3006470"/>
                  <a:gd name="connsiteX200" fmla="*/ 5037446 w 6006665"/>
                  <a:gd name="connsiteY200" fmla="*/ 1743333 h 3006470"/>
                  <a:gd name="connsiteX201" fmla="*/ 5064184 w 6006665"/>
                  <a:gd name="connsiteY201" fmla="*/ 1731449 h 3006470"/>
                  <a:gd name="connsiteX202" fmla="*/ 5046694 w 6006665"/>
                  <a:gd name="connsiteY202" fmla="*/ 1710844 h 3006470"/>
                  <a:gd name="connsiteX203" fmla="*/ 5015871 w 6006665"/>
                  <a:gd name="connsiteY203" fmla="*/ 1715711 h 3006470"/>
                  <a:gd name="connsiteX204" fmla="*/ 4995419 w 6006665"/>
                  <a:gd name="connsiteY204" fmla="*/ 1779340 h 3006470"/>
                  <a:gd name="connsiteX205" fmla="*/ 4904521 w 6006665"/>
                  <a:gd name="connsiteY205" fmla="*/ 1865693 h 3006470"/>
                  <a:gd name="connsiteX206" fmla="*/ 4901708 w 6006665"/>
                  <a:gd name="connsiteY206" fmla="*/ 1857053 h 3006470"/>
                  <a:gd name="connsiteX207" fmla="*/ 4892613 w 6006665"/>
                  <a:gd name="connsiteY207" fmla="*/ 1865693 h 3006470"/>
                  <a:gd name="connsiteX208" fmla="*/ 4871068 w 6006665"/>
                  <a:gd name="connsiteY208" fmla="*/ 1850290 h 3006470"/>
                  <a:gd name="connsiteX209" fmla="*/ 4885925 w 6006665"/>
                  <a:gd name="connsiteY209" fmla="*/ 1808695 h 3006470"/>
                  <a:gd name="connsiteX210" fmla="*/ 4861835 w 6006665"/>
                  <a:gd name="connsiteY210" fmla="*/ 1771159 h 3006470"/>
                  <a:gd name="connsiteX211" fmla="*/ 4814619 w 6006665"/>
                  <a:gd name="connsiteY211" fmla="*/ 1767101 h 3006470"/>
                  <a:gd name="connsiteX212" fmla="*/ 4779535 w 6006665"/>
                  <a:gd name="connsiteY212" fmla="*/ 1795247 h 3006470"/>
                  <a:gd name="connsiteX213" fmla="*/ 4764113 w 6006665"/>
                  <a:gd name="connsiteY213" fmla="*/ 1832464 h 3006470"/>
                  <a:gd name="connsiteX214" fmla="*/ 4725490 w 6006665"/>
                  <a:gd name="connsiteY214" fmla="*/ 1850290 h 3006470"/>
                  <a:gd name="connsiteX215" fmla="*/ 4689838 w 6006665"/>
                  <a:gd name="connsiteY215" fmla="*/ 1882970 h 3006470"/>
                  <a:gd name="connsiteX216" fmla="*/ 4684091 w 6006665"/>
                  <a:gd name="connsiteY216" fmla="*/ 1920232 h 3006470"/>
                  <a:gd name="connsiteX217" fmla="*/ 4715906 w 6006665"/>
                  <a:gd name="connsiteY217" fmla="*/ 1967954 h 3006470"/>
                  <a:gd name="connsiteX218" fmla="*/ 4680924 w 6006665"/>
                  <a:gd name="connsiteY218" fmla="*/ 1983985 h 3006470"/>
                  <a:gd name="connsiteX219" fmla="*/ 4633398 w 6006665"/>
                  <a:gd name="connsiteY219" fmla="*/ 1971978 h 3006470"/>
                  <a:gd name="connsiteX220" fmla="*/ 4600707 w 6006665"/>
                  <a:gd name="connsiteY220" fmla="*/ 1989925 h 3006470"/>
                  <a:gd name="connsiteX221" fmla="*/ 4577285 w 6006665"/>
                  <a:gd name="connsiteY221" fmla="*/ 1988406 h 3006470"/>
                  <a:gd name="connsiteX222" fmla="*/ 4577373 w 6006665"/>
                  <a:gd name="connsiteY222" fmla="*/ 1987484 h 3006470"/>
                  <a:gd name="connsiteX223" fmla="*/ 4565379 w 6006665"/>
                  <a:gd name="connsiteY223" fmla="*/ 1988406 h 3006470"/>
                  <a:gd name="connsiteX224" fmla="*/ 4569923 w 6006665"/>
                  <a:gd name="connsiteY224" fmla="*/ 1940685 h 3006470"/>
                  <a:gd name="connsiteX225" fmla="*/ 4520081 w 6006665"/>
                  <a:gd name="connsiteY225" fmla="*/ 1931099 h 3006470"/>
                  <a:gd name="connsiteX226" fmla="*/ 4475025 w 6006665"/>
                  <a:gd name="connsiteY226" fmla="*/ 1961137 h 3006470"/>
                  <a:gd name="connsiteX227" fmla="*/ 4464394 w 6006665"/>
                  <a:gd name="connsiteY227" fmla="*/ 1960286 h 3006470"/>
                  <a:gd name="connsiteX228" fmla="*/ 4463118 w 6006665"/>
                  <a:gd name="connsiteY228" fmla="*/ 1961137 h 3006470"/>
                  <a:gd name="connsiteX229" fmla="*/ 4422448 w 6006665"/>
                  <a:gd name="connsiteY229" fmla="*/ 1927536 h 3006470"/>
                  <a:gd name="connsiteX230" fmla="*/ 4350624 w 6006665"/>
                  <a:gd name="connsiteY230" fmla="*/ 1917022 h 3006470"/>
                  <a:gd name="connsiteX231" fmla="*/ 4306579 w 6006665"/>
                  <a:gd name="connsiteY231" fmla="*/ 1945362 h 3006470"/>
                  <a:gd name="connsiteX232" fmla="*/ 4282811 w 6006665"/>
                  <a:gd name="connsiteY232" fmla="*/ 1972100 h 3006470"/>
                  <a:gd name="connsiteX233" fmla="*/ 4237290 w 6006665"/>
                  <a:gd name="connsiteY233" fmla="*/ 1993297 h 3006470"/>
                  <a:gd name="connsiteX234" fmla="*/ 4211507 w 6006665"/>
                  <a:gd name="connsiteY234" fmla="*/ 2046374 h 3006470"/>
                  <a:gd name="connsiteX235" fmla="*/ 4161046 w 6006665"/>
                  <a:gd name="connsiteY235" fmla="*/ 2105661 h 3006470"/>
                  <a:gd name="connsiteX236" fmla="*/ 4077810 w 6006665"/>
                  <a:gd name="connsiteY236" fmla="*/ 2144418 h 3006470"/>
                  <a:gd name="connsiteX237" fmla="*/ 4039187 w 6006665"/>
                  <a:gd name="connsiteY237" fmla="*/ 2203838 h 3006470"/>
                  <a:gd name="connsiteX238" fmla="*/ 3993086 w 6006665"/>
                  <a:gd name="connsiteY238" fmla="*/ 2224750 h 3006470"/>
                  <a:gd name="connsiteX239" fmla="*/ 3993215 w 6006665"/>
                  <a:gd name="connsiteY239" fmla="*/ 2264821 h 3006470"/>
                  <a:gd name="connsiteX240" fmla="*/ 4038712 w 6006665"/>
                  <a:gd name="connsiteY240" fmla="*/ 2267919 h 3006470"/>
                  <a:gd name="connsiteX241" fmla="*/ 4059164 w 6006665"/>
                  <a:gd name="connsiteY241" fmla="*/ 2311096 h 3006470"/>
                  <a:gd name="connsiteX242" fmla="*/ 4087782 w 6006665"/>
                  <a:gd name="connsiteY242" fmla="*/ 2319513 h 3006470"/>
                  <a:gd name="connsiteX243" fmla="*/ 4106341 w 6006665"/>
                  <a:gd name="connsiteY243" fmla="*/ 2290644 h 3006470"/>
                  <a:gd name="connsiteX244" fmla="*/ 4117411 w 6006665"/>
                  <a:gd name="connsiteY244" fmla="*/ 2291946 h 3006470"/>
                  <a:gd name="connsiteX245" fmla="*/ 4118248 w 6006665"/>
                  <a:gd name="connsiteY245" fmla="*/ 2290644 h 3006470"/>
                  <a:gd name="connsiteX246" fmla="*/ 4156880 w 6006665"/>
                  <a:gd name="connsiteY246" fmla="*/ 2295189 h 3006470"/>
                  <a:gd name="connsiteX247" fmla="*/ 4211419 w 6006665"/>
                  <a:gd name="connsiteY247" fmla="*/ 2365635 h 3006470"/>
                  <a:gd name="connsiteX248" fmla="*/ 4215964 w 6006665"/>
                  <a:gd name="connsiteY248" fmla="*/ 2413357 h 3006470"/>
                  <a:gd name="connsiteX249" fmla="*/ 4184149 w 6006665"/>
                  <a:gd name="connsiteY249" fmla="*/ 2472441 h 3006470"/>
                  <a:gd name="connsiteX250" fmla="*/ 4220019 w 6006665"/>
                  <a:gd name="connsiteY250" fmla="*/ 2567281 h 3006470"/>
                  <a:gd name="connsiteX251" fmla="*/ 4161425 w 6006665"/>
                  <a:gd name="connsiteY251" fmla="*/ 2629241 h 3006470"/>
                  <a:gd name="connsiteX252" fmla="*/ 4133552 w 6006665"/>
                  <a:gd name="connsiteY252" fmla="*/ 2708778 h 3006470"/>
                  <a:gd name="connsiteX253" fmla="*/ 4097796 w 6006665"/>
                  <a:gd name="connsiteY253" fmla="*/ 2747409 h 3006470"/>
                  <a:gd name="connsiteX254" fmla="*/ 4043257 w 6006665"/>
                  <a:gd name="connsiteY254" fmla="*/ 2806493 h 3006470"/>
                  <a:gd name="connsiteX255" fmla="*/ 3995535 w 6006665"/>
                  <a:gd name="connsiteY255" fmla="*/ 2865577 h 3006470"/>
                  <a:gd name="connsiteX256" fmla="*/ 3975083 w 6006665"/>
                  <a:gd name="connsiteY256" fmla="*/ 2897392 h 3006470"/>
                  <a:gd name="connsiteX257" fmla="*/ 3925089 w 6006665"/>
                  <a:gd name="connsiteY257" fmla="*/ 2924661 h 3006470"/>
                  <a:gd name="connsiteX258" fmla="*/ 3913182 w 6006665"/>
                  <a:gd name="connsiteY258" fmla="*/ 2924661 h 3006470"/>
                  <a:gd name="connsiteX259" fmla="*/ 3904637 w 6006665"/>
                  <a:gd name="connsiteY259" fmla="*/ 2924661 h 3006470"/>
                  <a:gd name="connsiteX260" fmla="*/ 3892729 w 6006665"/>
                  <a:gd name="connsiteY260" fmla="*/ 2924661 h 3006470"/>
                  <a:gd name="connsiteX261" fmla="*/ 3871063 w 6006665"/>
                  <a:gd name="connsiteY261" fmla="*/ 2908412 h 3006470"/>
                  <a:gd name="connsiteX262" fmla="*/ 3829645 w 6006665"/>
                  <a:gd name="connsiteY262" fmla="*/ 2936024 h 3006470"/>
                  <a:gd name="connsiteX263" fmla="*/ 3822828 w 6006665"/>
                  <a:gd name="connsiteY263" fmla="*/ 2956476 h 3006470"/>
                  <a:gd name="connsiteX264" fmla="*/ 3818283 w 6006665"/>
                  <a:gd name="connsiteY264" fmla="*/ 2947386 h 3006470"/>
                  <a:gd name="connsiteX265" fmla="*/ 3818283 w 6006665"/>
                  <a:gd name="connsiteY265" fmla="*/ 2935660 h 3006470"/>
                  <a:gd name="connsiteX266" fmla="*/ 3817738 w 6006665"/>
                  <a:gd name="connsiteY266" fmla="*/ 2936024 h 3006470"/>
                  <a:gd name="connsiteX267" fmla="*/ 3810921 w 6006665"/>
                  <a:gd name="connsiteY267" fmla="*/ 2956476 h 3006470"/>
                  <a:gd name="connsiteX268" fmla="*/ 3806376 w 6006665"/>
                  <a:gd name="connsiteY268" fmla="*/ 2947386 h 3006470"/>
                  <a:gd name="connsiteX269" fmla="*/ 3806376 w 6006665"/>
                  <a:gd name="connsiteY269" fmla="*/ 2920116 h 3006470"/>
                  <a:gd name="connsiteX270" fmla="*/ 3818283 w 6006665"/>
                  <a:gd name="connsiteY270" fmla="*/ 2920116 h 3006470"/>
                  <a:gd name="connsiteX271" fmla="*/ 3826828 w 6006665"/>
                  <a:gd name="connsiteY271" fmla="*/ 2920116 h 3006470"/>
                  <a:gd name="connsiteX272" fmla="*/ 3833645 w 6006665"/>
                  <a:gd name="connsiteY272" fmla="*/ 2861032 h 3006470"/>
                  <a:gd name="connsiteX273" fmla="*/ 3822283 w 6006665"/>
                  <a:gd name="connsiteY273" fmla="*/ 2817856 h 3006470"/>
                  <a:gd name="connsiteX274" fmla="*/ 3849553 w 6006665"/>
                  <a:gd name="connsiteY274" fmla="*/ 2795131 h 3006470"/>
                  <a:gd name="connsiteX275" fmla="*/ 3858814 w 6006665"/>
                  <a:gd name="connsiteY275" fmla="*/ 2797336 h 3006470"/>
                  <a:gd name="connsiteX276" fmla="*/ 3861460 w 6006665"/>
                  <a:gd name="connsiteY276" fmla="*/ 2795131 h 3006470"/>
                  <a:gd name="connsiteX277" fmla="*/ 3898487 w 6006665"/>
                  <a:gd name="connsiteY277" fmla="*/ 2803947 h 3006470"/>
                  <a:gd name="connsiteX278" fmla="*/ 3919999 w 6006665"/>
                  <a:gd name="connsiteY278" fmla="*/ 2758772 h 3006470"/>
                  <a:gd name="connsiteX279" fmla="*/ 3935906 w 6006665"/>
                  <a:gd name="connsiteY279" fmla="*/ 2699687 h 3006470"/>
                  <a:gd name="connsiteX280" fmla="*/ 3947269 w 6006665"/>
                  <a:gd name="connsiteY280" fmla="*/ 2676963 h 3006470"/>
                  <a:gd name="connsiteX281" fmla="*/ 3966292 w 6006665"/>
                  <a:gd name="connsiteY281" fmla="*/ 2632575 h 3006470"/>
                  <a:gd name="connsiteX282" fmla="*/ 3915999 w 6006665"/>
                  <a:gd name="connsiteY282" fmla="*/ 2645148 h 3006470"/>
                  <a:gd name="connsiteX283" fmla="*/ 3888729 w 6006665"/>
                  <a:gd name="connsiteY283" fmla="*/ 2667873 h 3006470"/>
                  <a:gd name="connsiteX284" fmla="*/ 3876822 w 6006665"/>
                  <a:gd name="connsiteY284" fmla="*/ 2667873 h 3006470"/>
                  <a:gd name="connsiteX285" fmla="*/ 3829645 w 6006665"/>
                  <a:gd name="connsiteY285" fmla="*/ 2667873 h 3006470"/>
                  <a:gd name="connsiteX286" fmla="*/ 3817738 w 6006665"/>
                  <a:gd name="connsiteY286" fmla="*/ 2667873 h 3006470"/>
                  <a:gd name="connsiteX287" fmla="*/ 3801831 w 6006665"/>
                  <a:gd name="connsiteY287" fmla="*/ 2613334 h 3006470"/>
                  <a:gd name="connsiteX288" fmla="*/ 3758654 w 6006665"/>
                  <a:gd name="connsiteY288" fmla="*/ 2574702 h 3006470"/>
                  <a:gd name="connsiteX289" fmla="*/ 3692753 w 6006665"/>
                  <a:gd name="connsiteY289" fmla="*/ 2558795 h 3006470"/>
                  <a:gd name="connsiteX290" fmla="*/ 3683663 w 6006665"/>
                  <a:gd name="connsiteY290" fmla="*/ 2499711 h 3006470"/>
                  <a:gd name="connsiteX291" fmla="*/ 3672301 w 6006665"/>
                  <a:gd name="connsiteY291" fmla="*/ 2467896 h 3006470"/>
                  <a:gd name="connsiteX292" fmla="*/ 3656393 w 6006665"/>
                  <a:gd name="connsiteY292" fmla="*/ 2440627 h 3006470"/>
                  <a:gd name="connsiteX293" fmla="*/ 3633669 w 6006665"/>
                  <a:gd name="connsiteY293" fmla="*/ 2381542 h 3006470"/>
                  <a:gd name="connsiteX294" fmla="*/ 3601854 w 6006665"/>
                  <a:gd name="connsiteY294" fmla="*/ 2361090 h 3006470"/>
                  <a:gd name="connsiteX295" fmla="*/ 3545995 w 6006665"/>
                  <a:gd name="connsiteY295" fmla="*/ 2339606 h 3006470"/>
                  <a:gd name="connsiteX296" fmla="*/ 3506955 w 6006665"/>
                  <a:gd name="connsiteY296" fmla="*/ 2345183 h 3006470"/>
                  <a:gd name="connsiteX297" fmla="*/ 3463779 w 6006665"/>
                  <a:gd name="connsiteY297" fmla="*/ 2354273 h 3006470"/>
                  <a:gd name="connsiteX298" fmla="*/ 3431964 w 6006665"/>
                  <a:gd name="connsiteY298" fmla="*/ 2381542 h 3006470"/>
                  <a:gd name="connsiteX299" fmla="*/ 3452416 w 6006665"/>
                  <a:gd name="connsiteY299" fmla="*/ 2397450 h 3006470"/>
                  <a:gd name="connsiteX300" fmla="*/ 3452416 w 6006665"/>
                  <a:gd name="connsiteY300" fmla="*/ 2429264 h 3006470"/>
                  <a:gd name="connsiteX301" fmla="*/ 3431964 w 6006665"/>
                  <a:gd name="connsiteY301" fmla="*/ 2451989 h 3006470"/>
                  <a:gd name="connsiteX302" fmla="*/ 3400150 w 6006665"/>
                  <a:gd name="connsiteY302" fmla="*/ 2511073 h 3006470"/>
                  <a:gd name="connsiteX303" fmla="*/ 3400150 w 6006665"/>
                  <a:gd name="connsiteY303" fmla="*/ 2538343 h 3006470"/>
                  <a:gd name="connsiteX304" fmla="*/ 3350155 w 6006665"/>
                  <a:gd name="connsiteY304" fmla="*/ 2570157 h 3006470"/>
                  <a:gd name="connsiteX305" fmla="*/ 3342342 w 6006665"/>
                  <a:gd name="connsiteY305" fmla="*/ 2567553 h 3006470"/>
                  <a:gd name="connsiteX306" fmla="*/ 3338249 w 6006665"/>
                  <a:gd name="connsiteY306" fmla="*/ 2570157 h 3006470"/>
                  <a:gd name="connsiteX307" fmla="*/ 3290527 w 6006665"/>
                  <a:gd name="connsiteY307" fmla="*/ 2554250 h 3006470"/>
                  <a:gd name="connsiteX308" fmla="*/ 3259257 w 6006665"/>
                  <a:gd name="connsiteY308" fmla="*/ 2554250 h 3006470"/>
                  <a:gd name="connsiteX309" fmla="*/ 3247350 w 6006665"/>
                  <a:gd name="connsiteY309" fmla="*/ 2554250 h 3006470"/>
                  <a:gd name="connsiteX310" fmla="*/ 3231443 w 6006665"/>
                  <a:gd name="connsiteY310" fmla="*/ 2538343 h 3006470"/>
                  <a:gd name="connsiteX311" fmla="*/ 3213271 w 6006665"/>
                  <a:gd name="connsiteY311" fmla="*/ 2533799 h 3006470"/>
                  <a:gd name="connsiteX312" fmla="*/ 3168359 w 6006665"/>
                  <a:gd name="connsiteY312" fmla="*/ 2570157 h 3006470"/>
                  <a:gd name="connsiteX313" fmla="*/ 3120637 w 6006665"/>
                  <a:gd name="connsiteY313" fmla="*/ 2581519 h 3006470"/>
                  <a:gd name="connsiteX314" fmla="*/ 3082005 w 6006665"/>
                  <a:gd name="connsiteY314" fmla="*/ 2597427 h 3006470"/>
                  <a:gd name="connsiteX315" fmla="*/ 3074460 w 6006665"/>
                  <a:gd name="connsiteY315" fmla="*/ 2595630 h 3006470"/>
                  <a:gd name="connsiteX316" fmla="*/ 3070098 w 6006665"/>
                  <a:gd name="connsiteY316" fmla="*/ 2597427 h 3006470"/>
                  <a:gd name="connsiteX317" fmla="*/ 3022376 w 6006665"/>
                  <a:gd name="connsiteY317" fmla="*/ 2586064 h 3006470"/>
                  <a:gd name="connsiteX318" fmla="*/ 3000196 w 6006665"/>
                  <a:gd name="connsiteY318" fmla="*/ 2586064 h 3006470"/>
                  <a:gd name="connsiteX319" fmla="*/ 2988289 w 6006665"/>
                  <a:gd name="connsiteY319" fmla="*/ 2586064 h 3006470"/>
                  <a:gd name="connsiteX320" fmla="*/ 2967837 w 6006665"/>
                  <a:gd name="connsiteY320" fmla="*/ 2554250 h 3006470"/>
                  <a:gd name="connsiteX321" fmla="*/ 2929205 w 6006665"/>
                  <a:gd name="connsiteY321" fmla="*/ 2526980 h 3006470"/>
                  <a:gd name="connsiteX322" fmla="*/ 2902153 w 6006665"/>
                  <a:gd name="connsiteY322" fmla="*/ 2523116 h 3006470"/>
                  <a:gd name="connsiteX323" fmla="*/ 2861576 w 6006665"/>
                  <a:gd name="connsiteY323" fmla="*/ 2526980 h 3006470"/>
                  <a:gd name="connsiteX324" fmla="*/ 2822944 w 6006665"/>
                  <a:gd name="connsiteY324" fmla="*/ 2538343 h 3006470"/>
                  <a:gd name="connsiteX325" fmla="*/ 2818139 w 6006665"/>
                  <a:gd name="connsiteY325" fmla="*/ 2536254 h 3006470"/>
                  <a:gd name="connsiteX326" fmla="*/ 2811037 w 6006665"/>
                  <a:gd name="connsiteY326" fmla="*/ 2538343 h 3006470"/>
                  <a:gd name="connsiteX327" fmla="*/ 2758770 w 6006665"/>
                  <a:gd name="connsiteY327" fmla="*/ 2515618 h 3006470"/>
                  <a:gd name="connsiteX328" fmla="*/ 2751953 w 6006665"/>
                  <a:gd name="connsiteY328" fmla="*/ 2472441 h 3006470"/>
                  <a:gd name="connsiteX329" fmla="*/ 2708776 w 6006665"/>
                  <a:gd name="connsiteY329" fmla="*/ 2456534 h 3006470"/>
                  <a:gd name="connsiteX330" fmla="*/ 2676962 w 6006665"/>
                  <a:gd name="connsiteY330" fmla="*/ 2451989 h 3006470"/>
                  <a:gd name="connsiteX331" fmla="*/ 2642534 w 6006665"/>
                  <a:gd name="connsiteY331" fmla="*/ 2430245 h 3006470"/>
                  <a:gd name="connsiteX332" fmla="*/ 2609333 w 6006665"/>
                  <a:gd name="connsiteY332" fmla="*/ 2488348 h 3006470"/>
                  <a:gd name="connsiteX333" fmla="*/ 2625240 w 6006665"/>
                  <a:gd name="connsiteY333" fmla="*/ 2522435 h 3006470"/>
                  <a:gd name="connsiteX334" fmla="*/ 2586608 w 6006665"/>
                  <a:gd name="connsiteY334" fmla="*/ 2558795 h 3006470"/>
                  <a:gd name="connsiteX335" fmla="*/ 2577105 w 6006665"/>
                  <a:gd name="connsiteY335" fmla="*/ 2556532 h 3006470"/>
                  <a:gd name="connsiteX336" fmla="*/ 2574701 w 6006665"/>
                  <a:gd name="connsiteY336" fmla="*/ 2558795 h 3006470"/>
                  <a:gd name="connsiteX337" fmla="*/ 2526979 w 6006665"/>
                  <a:gd name="connsiteY337" fmla="*/ 2547432 h 3006470"/>
                  <a:gd name="connsiteX338" fmla="*/ 2490620 w 6006665"/>
                  <a:gd name="connsiteY338" fmla="*/ 2542887 h 3006470"/>
                  <a:gd name="connsiteX339" fmla="*/ 2463350 w 6006665"/>
                  <a:gd name="connsiteY339" fmla="*/ 2515618 h 3006470"/>
                  <a:gd name="connsiteX340" fmla="*/ 2436625 w 6006665"/>
                  <a:gd name="connsiteY340" fmla="*/ 2515618 h 3006470"/>
                  <a:gd name="connsiteX341" fmla="*/ 2424718 w 6006665"/>
                  <a:gd name="connsiteY341" fmla="*/ 2515618 h 3006470"/>
                  <a:gd name="connsiteX342" fmla="*/ 2398858 w 6006665"/>
                  <a:gd name="connsiteY342" fmla="*/ 2502687 h 3006470"/>
                  <a:gd name="connsiteX343" fmla="*/ 2350272 w 6006665"/>
                  <a:gd name="connsiteY343" fmla="*/ 2526980 h 3006470"/>
                  <a:gd name="connsiteX344" fmla="*/ 2282098 w 6006665"/>
                  <a:gd name="connsiteY344" fmla="*/ 2574702 h 3006470"/>
                  <a:gd name="connsiteX345" fmla="*/ 2238921 w 6006665"/>
                  <a:gd name="connsiteY345" fmla="*/ 2586064 h 3006470"/>
                  <a:gd name="connsiteX346" fmla="*/ 2227559 w 6006665"/>
                  <a:gd name="connsiteY346" fmla="*/ 2590609 h 3006470"/>
                  <a:gd name="connsiteX347" fmla="*/ 2225178 w 6006665"/>
                  <a:gd name="connsiteY347" fmla="*/ 2586799 h 3006470"/>
                  <a:gd name="connsiteX348" fmla="*/ 2215652 w 6006665"/>
                  <a:gd name="connsiteY348" fmla="*/ 2590609 h 3006470"/>
                  <a:gd name="connsiteX349" fmla="*/ 2193596 w 6006665"/>
                  <a:gd name="connsiteY349" fmla="*/ 2555320 h 3006470"/>
                  <a:gd name="connsiteX350" fmla="*/ 2157112 w 6006665"/>
                  <a:gd name="connsiteY350" fmla="*/ 2558795 h 3006470"/>
                  <a:gd name="connsiteX351" fmla="*/ 2156291 w 6006665"/>
                  <a:gd name="connsiteY351" fmla="*/ 2557739 h 3006470"/>
                  <a:gd name="connsiteX352" fmla="*/ 2145205 w 6006665"/>
                  <a:gd name="connsiteY352" fmla="*/ 2558795 h 3006470"/>
                  <a:gd name="connsiteX353" fmla="*/ 2129298 w 6006665"/>
                  <a:gd name="connsiteY353" fmla="*/ 2538343 h 3006470"/>
                  <a:gd name="connsiteX354" fmla="*/ 2102029 w 6006665"/>
                  <a:gd name="connsiteY354" fmla="*/ 2526980 h 3006470"/>
                  <a:gd name="connsiteX355" fmla="*/ 2086121 w 6006665"/>
                  <a:gd name="connsiteY355" fmla="*/ 2495166 h 3006470"/>
                  <a:gd name="connsiteX356" fmla="*/ 2070005 w 6006665"/>
                  <a:gd name="connsiteY356" fmla="*/ 2486212 h 3006470"/>
                  <a:gd name="connsiteX357" fmla="*/ 2027582 w 6006665"/>
                  <a:gd name="connsiteY357" fmla="*/ 2499711 h 3006470"/>
                  <a:gd name="connsiteX358" fmla="*/ 2023845 w 6006665"/>
                  <a:gd name="connsiteY358" fmla="*/ 2497111 h 3006470"/>
                  <a:gd name="connsiteX359" fmla="*/ 2015675 w 6006665"/>
                  <a:gd name="connsiteY359" fmla="*/ 2499711 h 3006470"/>
                  <a:gd name="connsiteX360" fmla="*/ 1971363 w 6006665"/>
                  <a:gd name="connsiteY360" fmla="*/ 2468885 h 3006470"/>
                  <a:gd name="connsiteX361" fmla="*/ 1952591 w 6006665"/>
                  <a:gd name="connsiteY361" fmla="*/ 2495166 h 3006470"/>
                  <a:gd name="connsiteX362" fmla="*/ 1947518 w 6006665"/>
                  <a:gd name="connsiteY362" fmla="*/ 2485599 h 3006470"/>
                  <a:gd name="connsiteX363" fmla="*/ 1940684 w 6006665"/>
                  <a:gd name="connsiteY363" fmla="*/ 2495166 h 3006470"/>
                  <a:gd name="connsiteX364" fmla="*/ 1861147 w 6006665"/>
                  <a:gd name="connsiteY364" fmla="*/ 2345183 h 3006470"/>
                  <a:gd name="connsiteX365" fmla="*/ 1811153 w 6006665"/>
                  <a:gd name="connsiteY365" fmla="*/ 2295189 h 3006470"/>
                  <a:gd name="connsiteX366" fmla="*/ 1813950 w 6006665"/>
                  <a:gd name="connsiteY366" fmla="*/ 2292043 h 3006470"/>
                  <a:gd name="connsiteX367" fmla="*/ 1748069 w 6006665"/>
                  <a:gd name="connsiteY367" fmla="*/ 2333821 h 3006470"/>
                  <a:gd name="connsiteX368" fmla="*/ 1711709 w 6006665"/>
                  <a:gd name="connsiteY368" fmla="*/ 2338366 h 3006470"/>
                  <a:gd name="connsiteX369" fmla="*/ 1711926 w 6006665"/>
                  <a:gd name="connsiteY369" fmla="*/ 2336850 h 3006470"/>
                  <a:gd name="connsiteX370" fmla="*/ 1699803 w 6006665"/>
                  <a:gd name="connsiteY370" fmla="*/ 2338366 h 3006470"/>
                  <a:gd name="connsiteX371" fmla="*/ 1704347 w 6006665"/>
                  <a:gd name="connsiteY371" fmla="*/ 2306551 h 3006470"/>
                  <a:gd name="connsiteX372" fmla="*/ 1662460 w 6006665"/>
                  <a:gd name="connsiteY372" fmla="*/ 2288600 h 3006470"/>
                  <a:gd name="connsiteX373" fmla="*/ 1629901 w 6006665"/>
                  <a:gd name="connsiteY373" fmla="*/ 2302006 h 3006470"/>
                  <a:gd name="connsiteX374" fmla="*/ 1629300 w 6006665"/>
                  <a:gd name="connsiteY374" fmla="*/ 2297351 h 3006470"/>
                  <a:gd name="connsiteX375" fmla="*/ 1617994 w 6006665"/>
                  <a:gd name="connsiteY375" fmla="*/ 2302006 h 3006470"/>
                  <a:gd name="connsiteX376" fmla="*/ 1608904 w 6006665"/>
                  <a:gd name="connsiteY376" fmla="*/ 2231560 h 3006470"/>
                  <a:gd name="connsiteX377" fmla="*/ 1552684 w 6006665"/>
                  <a:gd name="connsiteY377" fmla="*/ 2221867 h 3006470"/>
                  <a:gd name="connsiteX378" fmla="*/ 1518550 w 6006665"/>
                  <a:gd name="connsiteY378" fmla="*/ 2247467 h 3006470"/>
                  <a:gd name="connsiteX379" fmla="*/ 1425379 w 6006665"/>
                  <a:gd name="connsiteY379" fmla="*/ 2267919 h 3006470"/>
                  <a:gd name="connsiteX380" fmla="*/ 1409472 w 6006665"/>
                  <a:gd name="connsiteY380" fmla="*/ 2286099 h 3006470"/>
                  <a:gd name="connsiteX381" fmla="*/ 1270852 w 6006665"/>
                  <a:gd name="connsiteY381" fmla="*/ 2306551 h 3006470"/>
                  <a:gd name="connsiteX382" fmla="*/ 1254945 w 6006665"/>
                  <a:gd name="connsiteY382" fmla="*/ 2327003 h 3006470"/>
                  <a:gd name="connsiteX383" fmla="*/ 1282214 w 6006665"/>
                  <a:gd name="connsiteY383" fmla="*/ 2370180 h 3006470"/>
                  <a:gd name="connsiteX384" fmla="*/ 1243582 w 6006665"/>
                  <a:gd name="connsiteY384" fmla="*/ 2386087 h 3006470"/>
                  <a:gd name="connsiteX385" fmla="*/ 1254945 w 6006665"/>
                  <a:gd name="connsiteY385" fmla="*/ 2404267 h 3006470"/>
                  <a:gd name="connsiteX386" fmla="*/ 1216313 w 6006665"/>
                  <a:gd name="connsiteY386" fmla="*/ 2429264 h 3006470"/>
                  <a:gd name="connsiteX387" fmla="*/ 1275397 w 6006665"/>
                  <a:gd name="connsiteY387" fmla="*/ 2472441 h 3006470"/>
                  <a:gd name="connsiteX388" fmla="*/ 1270852 w 6006665"/>
                  <a:gd name="connsiteY388" fmla="*/ 2499711 h 3006470"/>
                  <a:gd name="connsiteX389" fmla="*/ 1259108 w 6006665"/>
                  <a:gd name="connsiteY389" fmla="*/ 2498732 h 3006470"/>
                  <a:gd name="connsiteX390" fmla="*/ 1258945 w 6006665"/>
                  <a:gd name="connsiteY390" fmla="*/ 2499711 h 3006470"/>
                  <a:gd name="connsiteX391" fmla="*/ 1215644 w 6006665"/>
                  <a:gd name="connsiteY391" fmla="*/ 2496102 h 3006470"/>
                  <a:gd name="connsiteX392" fmla="*/ 1204950 w 6006665"/>
                  <a:gd name="connsiteY392" fmla="*/ 2511073 h 3006470"/>
                  <a:gd name="connsiteX393" fmla="*/ 1196495 w 6006665"/>
                  <a:gd name="connsiteY393" fmla="*/ 2506241 h 3006470"/>
                  <a:gd name="connsiteX394" fmla="*/ 1193043 w 6006665"/>
                  <a:gd name="connsiteY394" fmla="*/ 2511073 h 3006470"/>
                  <a:gd name="connsiteX395" fmla="*/ 1145322 w 6006665"/>
                  <a:gd name="connsiteY395" fmla="*/ 2483803 h 3006470"/>
                  <a:gd name="connsiteX396" fmla="*/ 1098145 w 6006665"/>
                  <a:gd name="connsiteY396" fmla="*/ 2483803 h 3006470"/>
                  <a:gd name="connsiteX397" fmla="*/ 1061785 w 6006665"/>
                  <a:gd name="connsiteY397" fmla="*/ 2511073 h 3006470"/>
                  <a:gd name="connsiteX398" fmla="*/ 1055322 w 6006665"/>
                  <a:gd name="connsiteY398" fmla="*/ 2506990 h 3006470"/>
                  <a:gd name="connsiteX399" fmla="*/ 1049878 w 6006665"/>
                  <a:gd name="connsiteY399" fmla="*/ 2511073 h 3006470"/>
                  <a:gd name="connsiteX400" fmla="*/ 1006701 w 6006665"/>
                  <a:gd name="connsiteY400" fmla="*/ 2483803 h 3006470"/>
                  <a:gd name="connsiteX401" fmla="*/ 924893 w 6006665"/>
                  <a:gd name="connsiteY401" fmla="*/ 2447444 h 3006470"/>
                  <a:gd name="connsiteX402" fmla="*/ 877716 w 6006665"/>
                  <a:gd name="connsiteY402" fmla="*/ 2447444 h 3006470"/>
                  <a:gd name="connsiteX403" fmla="*/ 802724 w 6006665"/>
                  <a:gd name="connsiteY403" fmla="*/ 2511073 h 3006470"/>
                  <a:gd name="connsiteX404" fmla="*/ 798179 w 6006665"/>
                  <a:gd name="connsiteY404" fmla="*/ 2554250 h 3006470"/>
                  <a:gd name="connsiteX405" fmla="*/ 787406 w 6006665"/>
                  <a:gd name="connsiteY405" fmla="*/ 2543477 h 3006470"/>
                  <a:gd name="connsiteX406" fmla="*/ 786272 w 6006665"/>
                  <a:gd name="connsiteY406" fmla="*/ 2554250 h 3006470"/>
                  <a:gd name="connsiteX407" fmla="*/ 756063 w 6006665"/>
                  <a:gd name="connsiteY407" fmla="*/ 2524040 h 3006470"/>
                  <a:gd name="connsiteX408" fmla="*/ 732278 w 6006665"/>
                  <a:gd name="connsiteY408" fmla="*/ 2581519 h 3006470"/>
                  <a:gd name="connsiteX409" fmla="*/ 743640 w 6006665"/>
                  <a:gd name="connsiteY409" fmla="*/ 2590609 h 3006470"/>
                  <a:gd name="connsiteX410" fmla="*/ 723188 w 6006665"/>
                  <a:gd name="connsiteY410" fmla="*/ 2633786 h 3006470"/>
                  <a:gd name="connsiteX411" fmla="*/ 747026 w 6006665"/>
                  <a:gd name="connsiteY411" fmla="*/ 2670627 h 3006470"/>
                  <a:gd name="connsiteX412" fmla="*/ 763548 w 6006665"/>
                  <a:gd name="connsiteY412" fmla="*/ 2667873 h 3006470"/>
                  <a:gd name="connsiteX413" fmla="*/ 764871 w 6006665"/>
                  <a:gd name="connsiteY413" fmla="*/ 2669637 h 3006470"/>
                  <a:gd name="connsiteX414" fmla="*/ 775455 w 6006665"/>
                  <a:gd name="connsiteY414" fmla="*/ 2667873 h 3006470"/>
                  <a:gd name="connsiteX415" fmla="*/ 802724 w 6006665"/>
                  <a:gd name="connsiteY415" fmla="*/ 2704232 h 3006470"/>
                  <a:gd name="connsiteX416" fmla="*/ 798179 w 6006665"/>
                  <a:gd name="connsiteY416" fmla="*/ 2731502 h 3006470"/>
                  <a:gd name="connsiteX417" fmla="*/ 818632 w 6006665"/>
                  <a:gd name="connsiteY417" fmla="*/ 2742864 h 3006470"/>
                  <a:gd name="connsiteX418" fmla="*/ 802724 w 6006665"/>
                  <a:gd name="connsiteY418" fmla="*/ 2774679 h 3006470"/>
                  <a:gd name="connsiteX419" fmla="*/ 766365 w 6006665"/>
                  <a:gd name="connsiteY419" fmla="*/ 2779224 h 3006470"/>
                  <a:gd name="connsiteX420" fmla="*/ 727733 w 6006665"/>
                  <a:gd name="connsiteY420" fmla="*/ 2838308 h 3006470"/>
                  <a:gd name="connsiteX421" fmla="*/ 759548 w 6006665"/>
                  <a:gd name="connsiteY421" fmla="*/ 2881485 h 3006470"/>
                  <a:gd name="connsiteX422" fmla="*/ 759548 w 6006665"/>
                  <a:gd name="connsiteY422" fmla="*/ 2920116 h 3006470"/>
                  <a:gd name="connsiteX423" fmla="*/ 798179 w 6006665"/>
                  <a:gd name="connsiteY423" fmla="*/ 2979201 h 3006470"/>
                  <a:gd name="connsiteX424" fmla="*/ 775455 w 6006665"/>
                  <a:gd name="connsiteY424" fmla="*/ 2995108 h 3006470"/>
                  <a:gd name="connsiteX425" fmla="*/ 770910 w 6006665"/>
                  <a:gd name="connsiteY425" fmla="*/ 3006470 h 3006470"/>
                  <a:gd name="connsiteX426" fmla="*/ 759003 w 6006665"/>
                  <a:gd name="connsiteY426" fmla="*/ 3006470 h 3006470"/>
                  <a:gd name="connsiteX427" fmla="*/ 755003 w 6006665"/>
                  <a:gd name="connsiteY427" fmla="*/ 3006470 h 3006470"/>
                  <a:gd name="connsiteX428" fmla="*/ 743096 w 6006665"/>
                  <a:gd name="connsiteY428" fmla="*/ 3006470 h 3006470"/>
                  <a:gd name="connsiteX429" fmla="*/ 715826 w 6006665"/>
                  <a:gd name="connsiteY429" fmla="*/ 2972383 h 3006470"/>
                  <a:gd name="connsiteX430" fmla="*/ 704464 w 6006665"/>
                  <a:gd name="connsiteY430" fmla="*/ 2972383 h 3006470"/>
                  <a:gd name="connsiteX431" fmla="*/ 684012 w 6006665"/>
                  <a:gd name="connsiteY431" fmla="*/ 2963293 h 3006470"/>
                  <a:gd name="connsiteX432" fmla="*/ 672649 w 6006665"/>
                  <a:gd name="connsiteY432" fmla="*/ 2940569 h 3006470"/>
                  <a:gd name="connsiteX433" fmla="*/ 645222 w 6006665"/>
                  <a:gd name="connsiteY433" fmla="*/ 2932732 h 3006470"/>
                  <a:gd name="connsiteX434" fmla="*/ 625472 w 6006665"/>
                  <a:gd name="connsiteY434" fmla="*/ 2936024 h 3006470"/>
                  <a:gd name="connsiteX435" fmla="*/ 623771 w 6006665"/>
                  <a:gd name="connsiteY435" fmla="*/ 2934323 h 3006470"/>
                  <a:gd name="connsiteX436" fmla="*/ 613565 w 6006665"/>
                  <a:gd name="connsiteY436" fmla="*/ 2936024 h 3006470"/>
                  <a:gd name="connsiteX437" fmla="*/ 609020 w 6006665"/>
                  <a:gd name="connsiteY437" fmla="*/ 2931479 h 3006470"/>
                  <a:gd name="connsiteX438" fmla="*/ 559026 w 6006665"/>
                  <a:gd name="connsiteY438" fmla="*/ 2904209 h 3006470"/>
                  <a:gd name="connsiteX439" fmla="*/ 506760 w 6006665"/>
                  <a:gd name="connsiteY439" fmla="*/ 2897392 h 3006470"/>
                  <a:gd name="connsiteX440" fmla="*/ 483280 w 6006665"/>
                  <a:gd name="connsiteY440" fmla="*/ 2890683 h 3006470"/>
                  <a:gd name="connsiteX441" fmla="*/ 480035 w 6006665"/>
                  <a:gd name="connsiteY441" fmla="*/ 2892847 h 3006470"/>
                  <a:gd name="connsiteX442" fmla="*/ 475042 w 6006665"/>
                  <a:gd name="connsiteY442" fmla="*/ 2888329 h 3006470"/>
                  <a:gd name="connsiteX443" fmla="*/ 474945 w 6006665"/>
                  <a:gd name="connsiteY443" fmla="*/ 2888302 h 3006470"/>
                  <a:gd name="connsiteX444" fmla="*/ 468128 w 6006665"/>
                  <a:gd name="connsiteY444" fmla="*/ 2892847 h 3006470"/>
                  <a:gd name="connsiteX445" fmla="*/ 420406 w 6006665"/>
                  <a:gd name="connsiteY445" fmla="*/ 2849670 h 3006470"/>
                  <a:gd name="connsiteX446" fmla="*/ 381774 w 6006665"/>
                  <a:gd name="connsiteY446" fmla="*/ 2833763 h 3006470"/>
                  <a:gd name="connsiteX447" fmla="*/ 349960 w 6006665"/>
                  <a:gd name="connsiteY447" fmla="*/ 2801948 h 3006470"/>
                  <a:gd name="connsiteX448" fmla="*/ 377229 w 6006665"/>
                  <a:gd name="connsiteY448" fmla="*/ 2795131 h 3006470"/>
                  <a:gd name="connsiteX449" fmla="*/ 404499 w 6006665"/>
                  <a:gd name="connsiteY449" fmla="*/ 2747409 h 3006470"/>
                  <a:gd name="connsiteX450" fmla="*/ 388591 w 6006665"/>
                  <a:gd name="connsiteY450" fmla="*/ 2731502 h 3006470"/>
                  <a:gd name="connsiteX451" fmla="*/ 440858 w 6006665"/>
                  <a:gd name="connsiteY451" fmla="*/ 2704232 h 3006470"/>
                  <a:gd name="connsiteX452" fmla="*/ 440858 w 6006665"/>
                  <a:gd name="connsiteY452" fmla="*/ 2701176 h 3006470"/>
                  <a:gd name="connsiteX453" fmla="*/ 416406 w 6006665"/>
                  <a:gd name="connsiteY453" fmla="*/ 2704232 h 3006470"/>
                  <a:gd name="connsiteX454" fmla="*/ 416406 w 6006665"/>
                  <a:gd name="connsiteY454" fmla="*/ 2702744 h 3006470"/>
                  <a:gd name="connsiteX455" fmla="*/ 404499 w 6006665"/>
                  <a:gd name="connsiteY455" fmla="*/ 2704232 h 3006470"/>
                  <a:gd name="connsiteX456" fmla="*/ 404499 w 6006665"/>
                  <a:gd name="connsiteY456" fmla="*/ 2683780 h 3006470"/>
                  <a:gd name="connsiteX457" fmla="*/ 424951 w 6006665"/>
                  <a:gd name="connsiteY457" fmla="*/ 2667873 h 3006470"/>
                  <a:gd name="connsiteX458" fmla="*/ 463583 w 6006665"/>
                  <a:gd name="connsiteY458" fmla="*/ 2661056 h 3006470"/>
                  <a:gd name="connsiteX459" fmla="*/ 468128 w 6006665"/>
                  <a:gd name="connsiteY459" fmla="*/ 2645148 h 3006470"/>
                  <a:gd name="connsiteX460" fmla="*/ 456765 w 6006665"/>
                  <a:gd name="connsiteY460" fmla="*/ 2613334 h 3006470"/>
                  <a:gd name="connsiteX461" fmla="*/ 474945 w 6006665"/>
                  <a:gd name="connsiteY461" fmla="*/ 2586064 h 3006470"/>
                  <a:gd name="connsiteX462" fmla="*/ 474945 w 6006665"/>
                  <a:gd name="connsiteY462" fmla="*/ 2565612 h 3006470"/>
                  <a:gd name="connsiteX463" fmla="*/ 420406 w 6006665"/>
                  <a:gd name="connsiteY463" fmla="*/ 2547432 h 3006470"/>
                  <a:gd name="connsiteX464" fmla="*/ 409588 w 6006665"/>
                  <a:gd name="connsiteY464" fmla="*/ 2547432 h 3006470"/>
                  <a:gd name="connsiteX465" fmla="*/ 397681 w 6006665"/>
                  <a:gd name="connsiteY465" fmla="*/ 2547432 h 3006470"/>
                  <a:gd name="connsiteX466" fmla="*/ 379485 w 6006665"/>
                  <a:gd name="connsiteY466" fmla="*/ 2525193 h 3006470"/>
                  <a:gd name="connsiteX467" fmla="*/ 357322 w 6006665"/>
                  <a:gd name="connsiteY467" fmla="*/ 2531525 h 3006470"/>
                  <a:gd name="connsiteX468" fmla="*/ 352842 w 6006665"/>
                  <a:gd name="connsiteY468" fmla="*/ 2529403 h 3006470"/>
                  <a:gd name="connsiteX469" fmla="*/ 345415 w 6006665"/>
                  <a:gd name="connsiteY469" fmla="*/ 2531525 h 3006470"/>
                  <a:gd name="connsiteX470" fmla="*/ 302238 w 6006665"/>
                  <a:gd name="connsiteY470" fmla="*/ 2511073 h 3006470"/>
                  <a:gd name="connsiteX471" fmla="*/ 302238 w 6006665"/>
                  <a:gd name="connsiteY471" fmla="*/ 2499711 h 3006470"/>
                  <a:gd name="connsiteX472" fmla="*/ 286331 w 6006665"/>
                  <a:gd name="connsiteY472" fmla="*/ 2472441 h 3006470"/>
                  <a:gd name="connsiteX473" fmla="*/ 270968 w 6006665"/>
                  <a:gd name="connsiteY473" fmla="*/ 2472441 h 3006470"/>
                  <a:gd name="connsiteX474" fmla="*/ 259061 w 6006665"/>
                  <a:gd name="connsiteY474" fmla="*/ 2472441 h 3006470"/>
                  <a:gd name="connsiteX475" fmla="*/ 254516 w 6006665"/>
                  <a:gd name="connsiteY475" fmla="*/ 2456534 h 3006470"/>
                  <a:gd name="connsiteX476" fmla="*/ 263606 w 6006665"/>
                  <a:gd name="connsiteY476" fmla="*/ 2440627 h 3006470"/>
                  <a:gd name="connsiteX477" fmla="*/ 243991 w 6006665"/>
                  <a:gd name="connsiteY477" fmla="*/ 2410114 h 3006470"/>
                  <a:gd name="connsiteX478" fmla="*/ 216429 w 6006665"/>
                  <a:gd name="connsiteY478" fmla="*/ 2413357 h 3006470"/>
                  <a:gd name="connsiteX479" fmla="*/ 212956 w 6006665"/>
                  <a:gd name="connsiteY479" fmla="*/ 2412365 h 3006470"/>
                  <a:gd name="connsiteX480" fmla="*/ 204522 w 6006665"/>
                  <a:gd name="connsiteY480" fmla="*/ 2413357 h 3006470"/>
                  <a:gd name="connsiteX481" fmla="*/ 199623 w 6006665"/>
                  <a:gd name="connsiteY481" fmla="*/ 2411957 h 3006470"/>
                  <a:gd name="connsiteX482" fmla="*/ 195977 w 6006665"/>
                  <a:gd name="connsiteY482" fmla="*/ 2424719 h 3006470"/>
                  <a:gd name="connsiteX483" fmla="*/ 184968 w 6006665"/>
                  <a:gd name="connsiteY483" fmla="*/ 2421574 h 3006470"/>
                  <a:gd name="connsiteX484" fmla="*/ 184070 w 6006665"/>
                  <a:gd name="connsiteY484" fmla="*/ 2424719 h 3006470"/>
                  <a:gd name="connsiteX485" fmla="*/ 168163 w 6006665"/>
                  <a:gd name="connsiteY485" fmla="*/ 2420174 h 3006470"/>
                  <a:gd name="connsiteX486" fmla="*/ 156800 w 6006665"/>
                  <a:gd name="connsiteY486" fmla="*/ 2381542 h 3006470"/>
                  <a:gd name="connsiteX487" fmla="*/ 152255 w 6006665"/>
                  <a:gd name="connsiteY487" fmla="*/ 2365635 h 3006470"/>
                  <a:gd name="connsiteX488" fmla="*/ 156800 w 6006665"/>
                  <a:gd name="connsiteY488" fmla="*/ 2361090 h 3006470"/>
                  <a:gd name="connsiteX489" fmla="*/ 168707 w 6006665"/>
                  <a:gd name="connsiteY489" fmla="*/ 2361090 h 3006470"/>
                  <a:gd name="connsiteX490" fmla="*/ 188615 w 6006665"/>
                  <a:gd name="connsiteY490" fmla="*/ 2361090 h 3006470"/>
                  <a:gd name="connsiteX491" fmla="*/ 199977 w 6006665"/>
                  <a:gd name="connsiteY491" fmla="*/ 2349728 h 3006470"/>
                  <a:gd name="connsiteX492" fmla="*/ 188615 w 6006665"/>
                  <a:gd name="connsiteY492" fmla="*/ 2327003 h 3006470"/>
                  <a:gd name="connsiteX493" fmla="*/ 168163 w 6006665"/>
                  <a:gd name="connsiteY493" fmla="*/ 2317914 h 3006470"/>
                  <a:gd name="connsiteX494" fmla="*/ 168163 w 6006665"/>
                  <a:gd name="connsiteY494" fmla="*/ 2311096 h 3006470"/>
                  <a:gd name="connsiteX495" fmla="*/ 152255 w 6006665"/>
                  <a:gd name="connsiteY495" fmla="*/ 2295189 h 3006470"/>
                  <a:gd name="connsiteX496" fmla="*/ 129531 w 6006665"/>
                  <a:gd name="connsiteY496" fmla="*/ 2258829 h 3006470"/>
                  <a:gd name="connsiteX497" fmla="*/ 140893 w 6006665"/>
                  <a:gd name="connsiteY497" fmla="*/ 2236105 h 3006470"/>
                  <a:gd name="connsiteX498" fmla="*/ 136348 w 6006665"/>
                  <a:gd name="connsiteY498" fmla="*/ 2208835 h 3006470"/>
                  <a:gd name="connsiteX499" fmla="*/ 103789 w 6006665"/>
                  <a:gd name="connsiteY499" fmla="*/ 2195428 h 3006470"/>
                  <a:gd name="connsiteX500" fmla="*/ 93716 w 6006665"/>
                  <a:gd name="connsiteY500" fmla="*/ 2199745 h 3006470"/>
                  <a:gd name="connsiteX501" fmla="*/ 91868 w 6006665"/>
                  <a:gd name="connsiteY501" fmla="*/ 2195434 h 3006470"/>
                  <a:gd name="connsiteX502" fmla="*/ 81809 w 6006665"/>
                  <a:gd name="connsiteY502" fmla="*/ 2199745 h 3006470"/>
                  <a:gd name="connsiteX503" fmla="*/ 74992 w 6006665"/>
                  <a:gd name="connsiteY503" fmla="*/ 2183838 h 3006470"/>
                  <a:gd name="connsiteX504" fmla="*/ 34087 w 6006665"/>
                  <a:gd name="connsiteY504" fmla="*/ 2172476 h 3006470"/>
                  <a:gd name="connsiteX505" fmla="*/ 22725 w 6006665"/>
                  <a:gd name="connsiteY505" fmla="*/ 2129299 h 3006470"/>
                  <a:gd name="connsiteX506" fmla="*/ 22725 w 6006665"/>
                  <a:gd name="connsiteY506" fmla="*/ 2097484 h 3006470"/>
                  <a:gd name="connsiteX507" fmla="*/ 0 w 6006665"/>
                  <a:gd name="connsiteY507" fmla="*/ 2081577 h 3006470"/>
                  <a:gd name="connsiteX508" fmla="*/ 15907 w 6006665"/>
                  <a:gd name="connsiteY508" fmla="*/ 2058853 h 3006470"/>
                  <a:gd name="connsiteX509" fmla="*/ 6818 w 6006665"/>
                  <a:gd name="connsiteY509" fmla="*/ 1995224 h 3006470"/>
                  <a:gd name="connsiteX510" fmla="*/ 34087 w 6006665"/>
                  <a:gd name="connsiteY510" fmla="*/ 1952047 h 3006470"/>
                  <a:gd name="connsiteX511" fmla="*/ 27270 w 6006665"/>
                  <a:gd name="connsiteY511" fmla="*/ 1940685 h 3006470"/>
                  <a:gd name="connsiteX512" fmla="*/ 88743 w 6006665"/>
                  <a:gd name="connsiteY512" fmla="*/ 1895954 h 3006470"/>
                  <a:gd name="connsiteX513" fmla="*/ 27270 w 6006665"/>
                  <a:gd name="connsiteY513" fmla="*/ 1865693 h 3006470"/>
                  <a:gd name="connsiteX514" fmla="*/ 79805 w 6006665"/>
                  <a:gd name="connsiteY514" fmla="*/ 1774684 h 3006470"/>
                  <a:gd name="connsiteX515" fmla="*/ 128972 w 6006665"/>
                  <a:gd name="connsiteY515" fmla="*/ 1737302 h 3006470"/>
                  <a:gd name="connsiteX516" fmla="*/ 162900 w 6006665"/>
                  <a:gd name="connsiteY516" fmla="*/ 1645034 h 3006470"/>
                  <a:gd name="connsiteX517" fmla="*/ 102261 w 6006665"/>
                  <a:gd name="connsiteY517" fmla="*/ 1629357 h 3006470"/>
                  <a:gd name="connsiteX518" fmla="*/ 118168 w 6006665"/>
                  <a:gd name="connsiteY518" fmla="*/ 1574818 h 3006470"/>
                  <a:gd name="connsiteX519" fmla="*/ 86354 w 6006665"/>
                  <a:gd name="connsiteY519" fmla="*/ 1511189 h 3006470"/>
                  <a:gd name="connsiteX520" fmla="*/ 109078 w 6006665"/>
                  <a:gd name="connsiteY520" fmla="*/ 1436197 h 3006470"/>
                  <a:gd name="connsiteX521" fmla="*/ 70447 w 6006665"/>
                  <a:gd name="connsiteY521" fmla="*/ 1333936 h 3006470"/>
                  <a:gd name="connsiteX522" fmla="*/ 102261 w 6006665"/>
                  <a:gd name="connsiteY522" fmla="*/ 1263490 h 3006470"/>
                  <a:gd name="connsiteX523" fmla="*/ 43177 w 6006665"/>
                  <a:gd name="connsiteY523" fmla="*/ 1197589 h 3006470"/>
                  <a:gd name="connsiteX524" fmla="*/ 49994 w 6006665"/>
                  <a:gd name="connsiteY524" fmla="*/ 1122597 h 3006470"/>
                  <a:gd name="connsiteX525" fmla="*/ 81809 w 6006665"/>
                  <a:gd name="connsiteY525" fmla="*/ 1118052 h 3006470"/>
                  <a:gd name="connsiteX526" fmla="*/ 145438 w 6006665"/>
                  <a:gd name="connsiteY526" fmla="*/ 1074876 h 3006470"/>
                  <a:gd name="connsiteX527" fmla="*/ 184070 w 6006665"/>
                  <a:gd name="connsiteY527" fmla="*/ 1036244 h 3006470"/>
                  <a:gd name="connsiteX528" fmla="*/ 189699 w 6006665"/>
                  <a:gd name="connsiteY528" fmla="*/ 1042522 h 3006470"/>
                  <a:gd name="connsiteX529" fmla="*/ 195977 w 6006665"/>
                  <a:gd name="connsiteY529" fmla="*/ 1036244 h 3006470"/>
                  <a:gd name="connsiteX530" fmla="*/ 255061 w 6006665"/>
                  <a:gd name="connsiteY530" fmla="*/ 1102145 h 3006470"/>
                  <a:gd name="connsiteX531" fmla="*/ 350504 w 6006665"/>
                  <a:gd name="connsiteY531" fmla="*/ 1122597 h 3006470"/>
                  <a:gd name="connsiteX532" fmla="*/ 454806 w 6006665"/>
                  <a:gd name="connsiteY532" fmla="*/ 1205729 h 3006470"/>
                  <a:gd name="connsiteX533" fmla="*/ 486621 w 6006665"/>
                  <a:gd name="connsiteY533" fmla="*/ 1283942 h 3006470"/>
                  <a:gd name="connsiteX534" fmla="*/ 523211 w 6006665"/>
                  <a:gd name="connsiteY534" fmla="*/ 1343026 h 3006470"/>
                  <a:gd name="connsiteX535" fmla="*/ 486852 w 6006665"/>
                  <a:gd name="connsiteY535" fmla="*/ 1397565 h 3006470"/>
                  <a:gd name="connsiteX536" fmla="*/ 420951 w 6006665"/>
                  <a:gd name="connsiteY536" fmla="*/ 1418018 h 3006470"/>
                  <a:gd name="connsiteX537" fmla="*/ 415909 w 6006665"/>
                  <a:gd name="connsiteY537" fmla="*/ 1415887 h 3006470"/>
                  <a:gd name="connsiteX538" fmla="*/ 409044 w 6006665"/>
                  <a:gd name="connsiteY538" fmla="*/ 1418018 h 3006470"/>
                  <a:gd name="connsiteX539" fmla="*/ 252950 w 6006665"/>
                  <a:gd name="connsiteY539" fmla="*/ 1352062 h 3006470"/>
                  <a:gd name="connsiteX540" fmla="*/ 268926 w 6006665"/>
                  <a:gd name="connsiteY540" fmla="*/ 1346738 h 3006470"/>
                  <a:gd name="connsiteX541" fmla="*/ 291420 w 6006665"/>
                  <a:gd name="connsiteY541" fmla="*/ 1429380 h 3006470"/>
                  <a:gd name="connsiteX542" fmla="*/ 291420 w 6006665"/>
                  <a:gd name="connsiteY542" fmla="*/ 1468012 h 3006470"/>
                  <a:gd name="connsiteX543" fmla="*/ 298238 w 6006665"/>
                  <a:gd name="connsiteY543" fmla="*/ 1554366 h 3006470"/>
                  <a:gd name="connsiteX544" fmla="*/ 345959 w 6006665"/>
                  <a:gd name="connsiteY544" fmla="*/ 1586180 h 3006470"/>
                  <a:gd name="connsiteX545" fmla="*/ 362087 w 6006665"/>
                  <a:gd name="connsiteY545" fmla="*/ 1595588 h 3006470"/>
                  <a:gd name="connsiteX546" fmla="*/ 365867 w 6006665"/>
                  <a:gd name="connsiteY546" fmla="*/ 1563455 h 3006470"/>
                  <a:gd name="connsiteX547" fmla="*/ 345415 w 6006665"/>
                  <a:gd name="connsiteY547" fmla="*/ 1527096 h 3006470"/>
                  <a:gd name="connsiteX548" fmla="*/ 365867 w 6006665"/>
                  <a:gd name="connsiteY548" fmla="*/ 1495281 h 3006470"/>
                  <a:gd name="connsiteX549" fmla="*/ 374560 w 6006665"/>
                  <a:gd name="connsiteY549" fmla="*/ 1500280 h 3006470"/>
                  <a:gd name="connsiteX550" fmla="*/ 377774 w 6006665"/>
                  <a:gd name="connsiteY550" fmla="*/ 1495281 h 3006470"/>
                  <a:gd name="connsiteX551" fmla="*/ 461933 w 6006665"/>
                  <a:gd name="connsiteY551" fmla="*/ 1543673 h 3006470"/>
                  <a:gd name="connsiteX552" fmla="*/ 484035 w 6006665"/>
                  <a:gd name="connsiteY552" fmla="*/ 1527096 h 3006470"/>
                  <a:gd name="connsiteX553" fmla="*/ 463583 w 6006665"/>
                  <a:gd name="connsiteY553" fmla="*/ 1461194 h 3006470"/>
                  <a:gd name="connsiteX554" fmla="*/ 549936 w 6006665"/>
                  <a:gd name="connsiteY554" fmla="*/ 1374841 h 3006470"/>
                  <a:gd name="connsiteX555" fmla="*/ 559742 w 6006665"/>
                  <a:gd name="connsiteY555" fmla="*/ 1376942 h 3006470"/>
                  <a:gd name="connsiteX556" fmla="*/ 561843 w 6006665"/>
                  <a:gd name="connsiteY556" fmla="*/ 1374841 h 3006470"/>
                  <a:gd name="connsiteX557" fmla="*/ 593658 w 6006665"/>
                  <a:gd name="connsiteY557" fmla="*/ 1381658 h 3006470"/>
                  <a:gd name="connsiteX558" fmla="*/ 620945 w 6006665"/>
                  <a:gd name="connsiteY558" fmla="*/ 1405535 h 3006470"/>
                  <a:gd name="connsiteX559" fmla="*/ 640835 w 6006665"/>
                  <a:gd name="connsiteY559" fmla="*/ 1349844 h 3006470"/>
                  <a:gd name="connsiteX560" fmla="*/ 609020 w 6006665"/>
                  <a:gd name="connsiteY560" fmla="*/ 1295305 h 3006470"/>
                  <a:gd name="connsiteX561" fmla="*/ 624928 w 6006665"/>
                  <a:gd name="connsiteY561" fmla="*/ 1236221 h 3006470"/>
                  <a:gd name="connsiteX562" fmla="*/ 597658 w 6006665"/>
                  <a:gd name="connsiteY562" fmla="*/ 1177136 h 3006470"/>
                  <a:gd name="connsiteX563" fmla="*/ 611562 w 6006665"/>
                  <a:gd name="connsiteY563" fmla="*/ 1181462 h 3006470"/>
                  <a:gd name="connsiteX564" fmla="*/ 609565 w 6006665"/>
                  <a:gd name="connsiteY564" fmla="*/ 1177136 h 3006470"/>
                  <a:gd name="connsiteX565" fmla="*/ 711826 w 6006665"/>
                  <a:gd name="connsiteY565" fmla="*/ 1208951 h 3006470"/>
                  <a:gd name="connsiteX566" fmla="*/ 732278 w 6006665"/>
                  <a:gd name="connsiteY566" fmla="*/ 1263490 h 3006470"/>
                  <a:gd name="connsiteX567" fmla="*/ 684556 w 6006665"/>
                  <a:gd name="connsiteY567" fmla="*/ 1274852 h 3006470"/>
                  <a:gd name="connsiteX568" fmla="*/ 684556 w 6006665"/>
                  <a:gd name="connsiteY568" fmla="*/ 1327119 h 3006470"/>
                  <a:gd name="connsiteX569" fmla="*/ 713309 w 6006665"/>
                  <a:gd name="connsiteY569" fmla="*/ 1355872 h 3006470"/>
                  <a:gd name="connsiteX570" fmla="*/ 763548 w 6006665"/>
                  <a:gd name="connsiteY570" fmla="*/ 1338481 h 3006470"/>
                  <a:gd name="connsiteX571" fmla="*/ 770365 w 6006665"/>
                  <a:gd name="connsiteY571" fmla="*/ 1279397 h 3006470"/>
                  <a:gd name="connsiteX572" fmla="*/ 845357 w 6006665"/>
                  <a:gd name="connsiteY572" fmla="*/ 1188761 h 3006470"/>
                  <a:gd name="connsiteX573" fmla="*/ 917728 w 6006665"/>
                  <a:gd name="connsiteY573" fmla="*/ 1145322 h 3006470"/>
                  <a:gd name="connsiteX574" fmla="*/ 918194 w 6006665"/>
                  <a:gd name="connsiteY574" fmla="*/ 1198147 h 3006470"/>
                  <a:gd name="connsiteX575" fmla="*/ 975937 w 6006665"/>
                  <a:gd name="connsiteY575" fmla="*/ 1115283 h 3006470"/>
                  <a:gd name="connsiteX576" fmla="*/ 1074397 w 6006665"/>
                  <a:gd name="connsiteY576" fmla="*/ 1141283 h 3006470"/>
                  <a:gd name="connsiteX577" fmla="*/ 979977 w 6006665"/>
                  <a:gd name="connsiteY577" fmla="*/ 1213496 h 3006470"/>
                  <a:gd name="connsiteX578" fmla="*/ 1012666 w 6006665"/>
                  <a:gd name="connsiteY578" fmla="*/ 1218657 h 3006470"/>
                  <a:gd name="connsiteX579" fmla="*/ 1038516 w 6006665"/>
                  <a:gd name="connsiteY579" fmla="*/ 1188499 h 3006470"/>
                  <a:gd name="connsiteX580" fmla="*/ 1050423 w 6006665"/>
                  <a:gd name="connsiteY580" fmla="*/ 1188499 h 3006470"/>
                  <a:gd name="connsiteX581" fmla="*/ 1108962 w 6006665"/>
                  <a:gd name="connsiteY581" fmla="*/ 1188499 h 3006470"/>
                  <a:gd name="connsiteX582" fmla="*/ 1161229 w 6006665"/>
                  <a:gd name="connsiteY582" fmla="*/ 1145322 h 3006470"/>
                  <a:gd name="connsiteX583" fmla="*/ 1165711 w 6006665"/>
                  <a:gd name="connsiteY583" fmla="*/ 1151456 h 3006470"/>
                  <a:gd name="connsiteX584" fmla="*/ 1160939 w 6006665"/>
                  <a:gd name="connsiteY584" fmla="*/ 1169715 h 3006470"/>
                  <a:gd name="connsiteX585" fmla="*/ 1210035 w 6006665"/>
                  <a:gd name="connsiteY585" fmla="*/ 1195815 h 3006470"/>
                  <a:gd name="connsiteX586" fmla="*/ 1247583 w 6006665"/>
                  <a:gd name="connsiteY586" fmla="*/ 1138505 h 3006470"/>
                  <a:gd name="connsiteX587" fmla="*/ 1211223 w 6006665"/>
                  <a:gd name="connsiteY587" fmla="*/ 1079421 h 3006470"/>
                  <a:gd name="connsiteX588" fmla="*/ 1227130 w 6006665"/>
                  <a:gd name="connsiteY588" fmla="*/ 1043061 h 3006470"/>
                  <a:gd name="connsiteX589" fmla="*/ 1237665 w 6006665"/>
                  <a:gd name="connsiteY589" fmla="*/ 1046199 h 3006470"/>
                  <a:gd name="connsiteX590" fmla="*/ 1251910 w 6006665"/>
                  <a:gd name="connsiteY590" fmla="*/ 1017311 h 3006470"/>
                  <a:gd name="connsiteX591" fmla="*/ 1345843 w 6006665"/>
                  <a:gd name="connsiteY591" fmla="*/ 1074876 h 3006470"/>
                  <a:gd name="connsiteX592" fmla="*/ 1400382 w 6006665"/>
                  <a:gd name="connsiteY592" fmla="*/ 1106690 h 3006470"/>
                  <a:gd name="connsiteX593" fmla="*/ 1519756 w 6006665"/>
                  <a:gd name="connsiteY593" fmla="*/ 1213274 h 3006470"/>
                  <a:gd name="connsiteX594" fmla="*/ 1543003 w 6006665"/>
                  <a:gd name="connsiteY594" fmla="*/ 1172592 h 3006470"/>
                  <a:gd name="connsiteX595" fmla="*/ 1506643 w 6006665"/>
                  <a:gd name="connsiteY595" fmla="*/ 1118052 h 3006470"/>
                  <a:gd name="connsiteX596" fmla="*/ 1506643 w 6006665"/>
                  <a:gd name="connsiteY596" fmla="*/ 1095328 h 3006470"/>
                  <a:gd name="connsiteX597" fmla="*/ 1463467 w 6006665"/>
                  <a:gd name="connsiteY597" fmla="*/ 1086238 h 3006470"/>
                  <a:gd name="connsiteX598" fmla="*/ 1472556 w 6006665"/>
                  <a:gd name="connsiteY598" fmla="*/ 1036244 h 3006470"/>
                  <a:gd name="connsiteX599" fmla="*/ 1452104 w 6006665"/>
                  <a:gd name="connsiteY599" fmla="*/ 949890 h 3006470"/>
                  <a:gd name="connsiteX600" fmla="*/ 1439230 w 6006665"/>
                  <a:gd name="connsiteY600" fmla="*/ 900656 h 3006470"/>
                  <a:gd name="connsiteX601" fmla="*/ 1496803 w 6006665"/>
                  <a:gd name="connsiteY601" fmla="*/ 806980 h 3006470"/>
                  <a:gd name="connsiteX602" fmla="*/ 1543003 w 6006665"/>
                  <a:gd name="connsiteY602" fmla="*/ 697647 h 3006470"/>
                  <a:gd name="connsiteX603" fmla="*/ 1570272 w 6006665"/>
                  <a:gd name="connsiteY603" fmla="*/ 677194 h 3006470"/>
                  <a:gd name="connsiteX604" fmla="*/ 1578688 w 6006665"/>
                  <a:gd name="connsiteY604" fmla="*/ 679813 h 3006470"/>
                  <a:gd name="connsiteX605" fmla="*/ 1620802 w 6006665"/>
                  <a:gd name="connsiteY605" fmla="*/ 660028 h 3006470"/>
                  <a:gd name="connsiteX606" fmla="*/ 1684440 w 6006665"/>
                  <a:gd name="connsiteY606" fmla="*/ 709009 h 3006470"/>
                  <a:gd name="connsiteX607" fmla="*/ 1688985 w 6006665"/>
                  <a:gd name="connsiteY607" fmla="*/ 779455 h 3006470"/>
                  <a:gd name="connsiteX608" fmla="*/ 1652625 w 6006665"/>
                  <a:gd name="connsiteY608" fmla="*/ 870354 h 3006470"/>
                  <a:gd name="connsiteX609" fmla="*/ 1679895 w 6006665"/>
                  <a:gd name="connsiteY609" fmla="*/ 908986 h 3006470"/>
                  <a:gd name="connsiteX610" fmla="*/ 1688985 w 6006665"/>
                  <a:gd name="connsiteY610" fmla="*/ 983977 h 3006470"/>
                  <a:gd name="connsiteX611" fmla="*/ 1679895 w 6006665"/>
                  <a:gd name="connsiteY611" fmla="*/ 1129415 h 3006470"/>
                  <a:gd name="connsiteX612" fmla="*/ 1723072 w 6006665"/>
                  <a:gd name="connsiteY612" fmla="*/ 1193044 h 3006470"/>
                  <a:gd name="connsiteX613" fmla="*/ 1704892 w 6006665"/>
                  <a:gd name="connsiteY613" fmla="*/ 1256673 h 3006470"/>
                  <a:gd name="connsiteX614" fmla="*/ 1636718 w 6006665"/>
                  <a:gd name="connsiteY614" fmla="*/ 1393021 h 3006470"/>
                  <a:gd name="connsiteX615" fmla="*/ 1662494 w 6006665"/>
                  <a:gd name="connsiteY615" fmla="*/ 1399465 h 3006470"/>
                  <a:gd name="connsiteX616" fmla="*/ 1677078 w 6006665"/>
                  <a:gd name="connsiteY616" fmla="*/ 1370296 h 3006470"/>
                  <a:gd name="connsiteX617" fmla="*/ 1720255 w 6006665"/>
                  <a:gd name="connsiteY617" fmla="*/ 1349844 h 3006470"/>
                  <a:gd name="connsiteX618" fmla="*/ 1731617 w 6006665"/>
                  <a:gd name="connsiteY618" fmla="*/ 1299850 h 3006470"/>
                  <a:gd name="connsiteX619" fmla="*/ 1758887 w 6006665"/>
                  <a:gd name="connsiteY619" fmla="*/ 1256673 h 3006470"/>
                  <a:gd name="connsiteX620" fmla="*/ 1760555 w 6006665"/>
                  <a:gd name="connsiteY620" fmla="*/ 1191490 h 3006470"/>
                  <a:gd name="connsiteX621" fmla="*/ 1758886 w 6006665"/>
                  <a:gd name="connsiteY621" fmla="*/ 1085173 h 3006470"/>
                  <a:gd name="connsiteX622" fmla="*/ 1923055 w 6006665"/>
                  <a:gd name="connsiteY622" fmla="*/ 1122597 h 3006470"/>
                  <a:gd name="connsiteX623" fmla="*/ 1887300 w 6006665"/>
                  <a:gd name="connsiteY623" fmla="*/ 1070329 h 3006470"/>
                  <a:gd name="connsiteX624" fmla="*/ 1785604 w 6006665"/>
                  <a:gd name="connsiteY624" fmla="*/ 1036860 h 3006470"/>
                  <a:gd name="connsiteX625" fmla="*/ 1736162 w 6006665"/>
                  <a:gd name="connsiteY625" fmla="*/ 961252 h 3006470"/>
                  <a:gd name="connsiteX626" fmla="*/ 1688440 w 6006665"/>
                  <a:gd name="connsiteY626" fmla="*/ 865809 h 3006470"/>
                  <a:gd name="connsiteX627" fmla="*/ 1752069 w 6006665"/>
                  <a:gd name="connsiteY627" fmla="*/ 788545 h 3006470"/>
                  <a:gd name="connsiteX628" fmla="*/ 1747524 w 6006665"/>
                  <a:gd name="connsiteY628" fmla="*/ 704464 h 3006470"/>
                  <a:gd name="connsiteX629" fmla="*/ 1763431 w 6006665"/>
                  <a:gd name="connsiteY629" fmla="*/ 697647 h 3006470"/>
                  <a:gd name="connsiteX630" fmla="*/ 1764877 w 6006665"/>
                  <a:gd name="connsiteY630" fmla="*/ 702130 h 3006470"/>
                  <a:gd name="connsiteX631" fmla="*/ 1775339 w 6006665"/>
                  <a:gd name="connsiteY631" fmla="*/ 697647 h 3006470"/>
                  <a:gd name="connsiteX632" fmla="*/ 1798063 w 6006665"/>
                  <a:gd name="connsiteY632" fmla="*/ 768093 h 3006470"/>
                  <a:gd name="connsiteX633" fmla="*/ 1791454 w 6006665"/>
                  <a:gd name="connsiteY633" fmla="*/ 815304 h 3006470"/>
                  <a:gd name="connsiteX634" fmla="*/ 1854330 w 6006665"/>
                  <a:gd name="connsiteY634" fmla="*/ 772638 h 3006470"/>
                  <a:gd name="connsiteX635" fmla="*/ 1931594 w 6006665"/>
                  <a:gd name="connsiteY635" fmla="*/ 763548 h 3006470"/>
                  <a:gd name="connsiteX636" fmla="*/ 1932772 w 6006665"/>
                  <a:gd name="connsiteY636" fmla="*/ 764810 h 3006470"/>
                  <a:gd name="connsiteX637" fmla="*/ 1949600 w 6006665"/>
                  <a:gd name="connsiteY637" fmla="*/ 800138 h 3006470"/>
                  <a:gd name="connsiteX638" fmla="*/ 2061788 w 6006665"/>
                  <a:gd name="connsiteY638" fmla="*/ 891155 h 3006470"/>
                  <a:gd name="connsiteX639" fmla="*/ 1987802 w 6006665"/>
                  <a:gd name="connsiteY639" fmla="*/ 736278 h 3006470"/>
                  <a:gd name="connsiteX640" fmla="*/ 1963408 w 6006665"/>
                  <a:gd name="connsiteY640" fmla="*/ 595386 h 3006470"/>
                  <a:gd name="connsiteX641" fmla="*/ 2027037 w 6006665"/>
                  <a:gd name="connsiteY641" fmla="*/ 574934 h 3006470"/>
                  <a:gd name="connsiteX642" fmla="*/ 2037269 w 6006665"/>
                  <a:gd name="connsiteY642" fmla="*/ 575472 h 3006470"/>
                  <a:gd name="connsiteX643" fmla="*/ 2038944 w 6006665"/>
                  <a:gd name="connsiteY643" fmla="*/ 574934 h 3006470"/>
                  <a:gd name="connsiteX644" fmla="*/ 2115414 w 6006665"/>
                  <a:gd name="connsiteY644" fmla="*/ 578958 h 3006470"/>
                  <a:gd name="connsiteX645" fmla="*/ 2167179 w 6006665"/>
                  <a:gd name="connsiteY645" fmla="*/ 554733 h 3006470"/>
                  <a:gd name="connsiteX646" fmla="*/ 2146473 w 6006665"/>
                  <a:gd name="connsiteY646" fmla="*/ 488832 h 3006470"/>
                  <a:gd name="connsiteX647" fmla="*/ 2169957 w 6006665"/>
                  <a:gd name="connsiteY647" fmla="*/ 449431 h 3006470"/>
                  <a:gd name="connsiteX648" fmla="*/ 2264632 w 6006665"/>
                  <a:gd name="connsiteY648" fmla="*/ 393389 h 3006470"/>
                  <a:gd name="connsiteX649" fmla="*/ 2317913 w 6006665"/>
                  <a:gd name="connsiteY649" fmla="*/ 322690 h 3006470"/>
                  <a:gd name="connsiteX650" fmla="*/ 2385841 w 6006665"/>
                  <a:gd name="connsiteY650" fmla="*/ 343134 h 3006470"/>
                  <a:gd name="connsiteX651" fmla="*/ 2429263 w 6006665"/>
                  <a:gd name="connsiteY651" fmla="*/ 263606 h 3006470"/>
                  <a:gd name="connsiteX652" fmla="*/ 2526979 w 6006665"/>
                  <a:gd name="connsiteY652" fmla="*/ 252244 h 3006470"/>
                  <a:gd name="connsiteX653" fmla="*/ 2528058 w 6006665"/>
                  <a:gd name="connsiteY653" fmla="*/ 253503 h 3006470"/>
                  <a:gd name="connsiteX654" fmla="*/ 2538886 w 6006665"/>
                  <a:gd name="connsiteY654" fmla="*/ 252244 h 3006470"/>
                  <a:gd name="connsiteX655" fmla="*/ 2560820 w 6006665"/>
                  <a:gd name="connsiteY655" fmla="*/ 277833 h 3006470"/>
                  <a:gd name="connsiteX656" fmla="*/ 2640602 w 6006665"/>
                  <a:gd name="connsiteY656" fmla="*/ 202249 h 3006470"/>
                  <a:gd name="connsiteX657" fmla="*/ 2652509 w 6006665"/>
                  <a:gd name="connsiteY657" fmla="*/ 202249 h 3006470"/>
                  <a:gd name="connsiteX658" fmla="*/ 2704231 w 6006665"/>
                  <a:gd name="connsiteY658" fmla="*/ 202249 h 3006470"/>
                  <a:gd name="connsiteX659" fmla="*/ 2715593 w 6006665"/>
                  <a:gd name="connsiteY65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88173 w 6006665"/>
                  <a:gd name="connsiteY47" fmla="*/ 843084 h 3006470"/>
                  <a:gd name="connsiteX48" fmla="*/ 3993852 w 6006665"/>
                  <a:gd name="connsiteY48" fmla="*/ 846199 h 3006470"/>
                  <a:gd name="connsiteX49" fmla="*/ 4000081 w 6006665"/>
                  <a:gd name="connsiteY49" fmla="*/ 808753 h 3006470"/>
                  <a:gd name="connsiteX50" fmla="*/ 4062426 w 6006665"/>
                  <a:gd name="connsiteY50" fmla="*/ 877274 h 3006470"/>
                  <a:gd name="connsiteX51" fmla="*/ 4085889 w 6006665"/>
                  <a:gd name="connsiteY51" fmla="*/ 849902 h 3006470"/>
                  <a:gd name="connsiteX52" fmla="*/ 4095563 w 6006665"/>
                  <a:gd name="connsiteY52" fmla="*/ 852506 h 3006470"/>
                  <a:gd name="connsiteX53" fmla="*/ 4097796 w 6006665"/>
                  <a:gd name="connsiteY53" fmla="*/ 849902 h 3006470"/>
                  <a:gd name="connsiteX54" fmla="*/ 4144150 w 6006665"/>
                  <a:gd name="connsiteY54" fmla="*/ 862382 h 3006470"/>
                  <a:gd name="connsiteX55" fmla="*/ 4129898 w 6006665"/>
                  <a:gd name="connsiteY55" fmla="*/ 758286 h 3006470"/>
                  <a:gd name="connsiteX56" fmla="*/ 4165425 w 6006665"/>
                  <a:gd name="connsiteY56" fmla="*/ 697647 h 3006470"/>
                  <a:gd name="connsiteX57" fmla="*/ 4175231 w 6006665"/>
                  <a:gd name="connsiteY57" fmla="*/ 700048 h 3006470"/>
                  <a:gd name="connsiteX58" fmla="*/ 4439561 w 6006665"/>
                  <a:gd name="connsiteY58" fmla="*/ 758631 h 3006470"/>
                  <a:gd name="connsiteX59" fmla="*/ 4450401 w 6006665"/>
                  <a:gd name="connsiteY59" fmla="*/ 834341 h 3006470"/>
                  <a:gd name="connsiteX60" fmla="*/ 4567593 w 6006665"/>
                  <a:gd name="connsiteY60" fmla="*/ 819409 h 3006470"/>
                  <a:gd name="connsiteX61" fmla="*/ 4639242 w 6006665"/>
                  <a:gd name="connsiteY61" fmla="*/ 932544 h 3006470"/>
                  <a:gd name="connsiteX62" fmla="*/ 4774445 w 6006665"/>
                  <a:gd name="connsiteY62" fmla="*/ 913531 h 3006470"/>
                  <a:gd name="connsiteX63" fmla="*/ 4778496 w 6006665"/>
                  <a:gd name="connsiteY63" fmla="*/ 914635 h 3006470"/>
                  <a:gd name="connsiteX64" fmla="*/ 4786352 w 6006665"/>
                  <a:gd name="connsiteY64" fmla="*/ 913531 h 3006470"/>
                  <a:gd name="connsiteX65" fmla="*/ 4861343 w 6006665"/>
                  <a:gd name="connsiteY65" fmla="*/ 933983 h 3006470"/>
                  <a:gd name="connsiteX66" fmla="*/ 4893158 w 6006665"/>
                  <a:gd name="connsiteY66" fmla="*/ 977160 h 3006470"/>
                  <a:gd name="connsiteX67" fmla="*/ 4888613 w 6006665"/>
                  <a:gd name="connsiteY67" fmla="*/ 1058968 h 3006470"/>
                  <a:gd name="connsiteX68" fmla="*/ 4927677 w 6006665"/>
                  <a:gd name="connsiteY68" fmla="*/ 1083640 h 3006470"/>
                  <a:gd name="connsiteX69" fmla="*/ 4967605 w 6006665"/>
                  <a:gd name="connsiteY69" fmla="*/ 1070331 h 3006470"/>
                  <a:gd name="connsiteX70" fmla="*/ 5038051 w 6006665"/>
                  <a:gd name="connsiteY70" fmla="*/ 1063513 h 3006470"/>
                  <a:gd name="connsiteX71" fmla="*/ 5040730 w 6006665"/>
                  <a:gd name="connsiteY71" fmla="*/ 1064406 h 3006470"/>
                  <a:gd name="connsiteX72" fmla="*/ 5049958 w 6006665"/>
                  <a:gd name="connsiteY72" fmla="*/ 1063513 h 3006470"/>
                  <a:gd name="connsiteX73" fmla="*/ 5114249 w 6006665"/>
                  <a:gd name="connsiteY73" fmla="*/ 1084944 h 3006470"/>
                  <a:gd name="connsiteX74" fmla="*/ 5176671 w 6006665"/>
                  <a:gd name="connsiteY74" fmla="*/ 1074876 h 3006470"/>
                  <a:gd name="connsiteX75" fmla="*/ 5177801 w 6006665"/>
                  <a:gd name="connsiteY75" fmla="*/ 1076614 h 3006470"/>
                  <a:gd name="connsiteX76" fmla="*/ 5188578 w 6006665"/>
                  <a:gd name="connsiteY76" fmla="*/ 1074876 h 3006470"/>
                  <a:gd name="connsiteX77" fmla="*/ 5243719 w 6006665"/>
                  <a:gd name="connsiteY77" fmla="*/ 1159707 h 3006470"/>
                  <a:gd name="connsiteX78" fmla="*/ 5283477 w 6006665"/>
                  <a:gd name="connsiteY78" fmla="*/ 1129415 h 3006470"/>
                  <a:gd name="connsiteX79" fmla="*/ 5258480 w 6006665"/>
                  <a:gd name="connsiteY79" fmla="*/ 1063513 h 3006470"/>
                  <a:gd name="connsiteX80" fmla="*/ 5267570 w 6006665"/>
                  <a:gd name="connsiteY80" fmla="*/ 1015792 h 3006470"/>
                  <a:gd name="connsiteX81" fmla="*/ 5278896 w 6006665"/>
                  <a:gd name="connsiteY81" fmla="*/ 1018841 h 3006470"/>
                  <a:gd name="connsiteX82" fmla="*/ 5279477 w 6006665"/>
                  <a:gd name="connsiteY82" fmla="*/ 1015792 h 3006470"/>
                  <a:gd name="connsiteX83" fmla="*/ 5389412 w 6006665"/>
                  <a:gd name="connsiteY83" fmla="*/ 1065327 h 3006470"/>
                  <a:gd name="connsiteX84" fmla="*/ 5463001 w 6006665"/>
                  <a:gd name="connsiteY84" fmla="*/ 1043061 h 3006470"/>
                  <a:gd name="connsiteX85" fmla="*/ 5464386 w 6006665"/>
                  <a:gd name="connsiteY85" fmla="*/ 1043680 h 3006470"/>
                  <a:gd name="connsiteX86" fmla="*/ 5474909 w 6006665"/>
                  <a:gd name="connsiteY86" fmla="*/ 1043061 h 3006470"/>
                  <a:gd name="connsiteX87" fmla="*/ 5509834 w 6006665"/>
                  <a:gd name="connsiteY87" fmla="*/ 1086741 h 3006470"/>
                  <a:gd name="connsiteX88" fmla="*/ 5563420 w 6006665"/>
                  <a:gd name="connsiteY88" fmla="*/ 1096880 h 3006470"/>
                  <a:gd name="connsiteX89" fmla="*/ 5604906 w 6006665"/>
                  <a:gd name="connsiteY89" fmla="*/ 1116452 h 3006470"/>
                  <a:gd name="connsiteX90" fmla="*/ 5633982 w 6006665"/>
                  <a:gd name="connsiteY90" fmla="*/ 1152256 h 3006470"/>
                  <a:gd name="connsiteX91" fmla="*/ 5673240 w 6006665"/>
                  <a:gd name="connsiteY91" fmla="*/ 1196668 h 3006470"/>
                  <a:gd name="connsiteX92" fmla="*/ 5720335 w 6006665"/>
                  <a:gd name="connsiteY92" fmla="*/ 1213496 h 3006470"/>
                  <a:gd name="connsiteX93" fmla="*/ 5777224 w 6006665"/>
                  <a:gd name="connsiteY93" fmla="*/ 1253118 h 3006470"/>
                  <a:gd name="connsiteX94" fmla="*/ 5822595 w 6006665"/>
                  <a:gd name="connsiteY94" fmla="*/ 1311212 h 3006470"/>
                  <a:gd name="connsiteX95" fmla="*/ 5818051 w 6006665"/>
                  <a:gd name="connsiteY95" fmla="*/ 1365751 h 3006470"/>
                  <a:gd name="connsiteX96" fmla="*/ 5825679 w 6006665"/>
                  <a:gd name="connsiteY96" fmla="*/ 1373379 h 3006470"/>
                  <a:gd name="connsiteX97" fmla="*/ 5822051 w 6006665"/>
                  <a:gd name="connsiteY97" fmla="*/ 1322574 h 3006470"/>
                  <a:gd name="connsiteX98" fmla="*/ 5834092 w 6006665"/>
                  <a:gd name="connsiteY98" fmla="*/ 1324447 h 3006470"/>
                  <a:gd name="connsiteX99" fmla="*/ 5858351 w 6006665"/>
                  <a:gd name="connsiteY99" fmla="*/ 1334771 h 3006470"/>
                  <a:gd name="connsiteX100" fmla="*/ 5907950 w 6006665"/>
                  <a:gd name="connsiteY100" fmla="*/ 1321451 h 3006470"/>
                  <a:gd name="connsiteX101" fmla="*/ 5936219 w 6006665"/>
                  <a:gd name="connsiteY101" fmla="*/ 1338481 h 3006470"/>
                  <a:gd name="connsiteX102" fmla="*/ 5961427 w 6006665"/>
                  <a:gd name="connsiteY102" fmla="*/ 1392754 h 3006470"/>
                  <a:gd name="connsiteX103" fmla="*/ 6006665 w 6006665"/>
                  <a:gd name="connsiteY103" fmla="*/ 1418018 h 3006470"/>
                  <a:gd name="connsiteX104" fmla="*/ 6003022 w 6006665"/>
                  <a:gd name="connsiteY104" fmla="*/ 1458117 h 3006470"/>
                  <a:gd name="connsiteX105" fmla="*/ 5968033 w 6006665"/>
                  <a:gd name="connsiteY105" fmla="*/ 1456650 h 3006470"/>
                  <a:gd name="connsiteX106" fmla="*/ 5934688 w 6006665"/>
                  <a:gd name="connsiteY106" fmla="*/ 1446233 h 3006470"/>
                  <a:gd name="connsiteX107" fmla="*/ 5908949 w 6006665"/>
                  <a:gd name="connsiteY107" fmla="*/ 1468012 h 3006470"/>
                  <a:gd name="connsiteX108" fmla="*/ 5887153 w 6006665"/>
                  <a:gd name="connsiteY108" fmla="*/ 1481885 h 3006470"/>
                  <a:gd name="connsiteX109" fmla="*/ 5887153 w 6006665"/>
                  <a:gd name="connsiteY109" fmla="*/ 1514566 h 3006470"/>
                  <a:gd name="connsiteX110" fmla="*/ 5910921 w 6006665"/>
                  <a:gd name="connsiteY110" fmla="*/ 1532392 h 3006470"/>
                  <a:gd name="connsiteX111" fmla="*/ 5908949 w 6006665"/>
                  <a:gd name="connsiteY111" fmla="*/ 1554366 h 3006470"/>
                  <a:gd name="connsiteX112" fmla="*/ 5893042 w 6006665"/>
                  <a:gd name="connsiteY112" fmla="*/ 1570273 h 3006470"/>
                  <a:gd name="connsiteX113" fmla="*/ 5881135 w 6006665"/>
                  <a:gd name="connsiteY113" fmla="*/ 1570273 h 3006470"/>
                  <a:gd name="connsiteX114" fmla="*/ 5861227 w 6006665"/>
                  <a:gd name="connsiteY114" fmla="*/ 1570273 h 3006470"/>
                  <a:gd name="connsiteX115" fmla="*/ 5849321 w 6006665"/>
                  <a:gd name="connsiteY115" fmla="*/ 1570273 h 3006470"/>
                  <a:gd name="connsiteX116" fmla="*/ 5842587 w 6006665"/>
                  <a:gd name="connsiteY116" fmla="*/ 1544275 h 3006470"/>
                  <a:gd name="connsiteX117" fmla="*/ 5817506 w 6006665"/>
                  <a:gd name="connsiteY117" fmla="*/ 1536186 h 3006470"/>
                  <a:gd name="connsiteX118" fmla="*/ 5798021 w 6006665"/>
                  <a:gd name="connsiteY118" fmla="*/ 1517537 h 3006470"/>
                  <a:gd name="connsiteX119" fmla="*/ 5767511 w 6006665"/>
                  <a:gd name="connsiteY119" fmla="*/ 1511189 h 3006470"/>
                  <a:gd name="connsiteX120" fmla="*/ 5762967 w 6006665"/>
                  <a:gd name="connsiteY120" fmla="*/ 1477102 h 3006470"/>
                  <a:gd name="connsiteX121" fmla="*/ 5729132 w 6006665"/>
                  <a:gd name="connsiteY121" fmla="*/ 1463170 h 3006470"/>
                  <a:gd name="connsiteX122" fmla="*/ 5695337 w 6006665"/>
                  <a:gd name="connsiteY122" fmla="*/ 1472557 h 3006470"/>
                  <a:gd name="connsiteX123" fmla="*/ 5693366 w 6006665"/>
                  <a:gd name="connsiteY123" fmla="*/ 1469797 h 3006470"/>
                  <a:gd name="connsiteX124" fmla="*/ 5683431 w 6006665"/>
                  <a:gd name="connsiteY124" fmla="*/ 1472557 h 3006470"/>
                  <a:gd name="connsiteX125" fmla="*/ 5660706 w 6006665"/>
                  <a:gd name="connsiteY125" fmla="*/ 1440742 h 3006470"/>
                  <a:gd name="connsiteX126" fmla="*/ 5669644 w 6006665"/>
                  <a:gd name="connsiteY126" fmla="*/ 1415717 h 3006470"/>
                  <a:gd name="connsiteX127" fmla="*/ 5640799 w 6006665"/>
                  <a:gd name="connsiteY127" fmla="*/ 1429380 h 3006470"/>
                  <a:gd name="connsiteX128" fmla="*/ 5656705 w 6006665"/>
                  <a:gd name="connsiteY128" fmla="*/ 1472557 h 3006470"/>
                  <a:gd name="connsiteX129" fmla="*/ 5628675 w 6006665"/>
                  <a:gd name="connsiteY129" fmla="*/ 1487826 h 3006470"/>
                  <a:gd name="connsiteX130" fmla="*/ 5633981 w 6006665"/>
                  <a:gd name="connsiteY130" fmla="*/ 1511189 h 3006470"/>
                  <a:gd name="connsiteX131" fmla="*/ 5622732 w 6006665"/>
                  <a:gd name="connsiteY131" fmla="*/ 1538334 h 3006470"/>
                  <a:gd name="connsiteX132" fmla="*/ 5586259 w 6006665"/>
                  <a:gd name="connsiteY132" fmla="*/ 1547548 h 3006470"/>
                  <a:gd name="connsiteX133" fmla="*/ 5575676 w 6006665"/>
                  <a:gd name="connsiteY133" fmla="*/ 1546540 h 3006470"/>
                  <a:gd name="connsiteX134" fmla="*/ 5574353 w 6006665"/>
                  <a:gd name="connsiteY134" fmla="*/ 1547548 h 3006470"/>
                  <a:gd name="connsiteX135" fmla="*/ 5539436 w 6006665"/>
                  <a:gd name="connsiteY135" fmla="*/ 1544223 h 3006470"/>
                  <a:gd name="connsiteX136" fmla="*/ 5539545 w 6006665"/>
                  <a:gd name="connsiteY136" fmla="*/ 1571015 h 3006470"/>
                  <a:gd name="connsiteX137" fmla="*/ 5570352 w 6006665"/>
                  <a:gd name="connsiteY137" fmla="*/ 1586180 h 3006470"/>
                  <a:gd name="connsiteX138" fmla="*/ 5566596 w 6006665"/>
                  <a:gd name="connsiteY138" fmla="*/ 1622304 h 3006470"/>
                  <a:gd name="connsiteX139" fmla="*/ 5593077 w 6006665"/>
                  <a:gd name="connsiteY139" fmla="*/ 1649809 h 3006470"/>
                  <a:gd name="connsiteX140" fmla="*/ 5608984 w 6006665"/>
                  <a:gd name="connsiteY140" fmla="*/ 1677079 h 3006470"/>
                  <a:gd name="connsiteX141" fmla="*/ 5613529 w 6006665"/>
                  <a:gd name="connsiteY141" fmla="*/ 1708893 h 3006470"/>
                  <a:gd name="connsiteX142" fmla="*/ 5608984 w 6006665"/>
                  <a:gd name="connsiteY142" fmla="*/ 1731618 h 3006470"/>
                  <a:gd name="connsiteX143" fmla="*/ 5597799 w 6006665"/>
                  <a:gd name="connsiteY143" fmla="*/ 1728009 h 3006470"/>
                  <a:gd name="connsiteX144" fmla="*/ 5597077 w 6006665"/>
                  <a:gd name="connsiteY144" fmla="*/ 1731618 h 3006470"/>
                  <a:gd name="connsiteX145" fmla="*/ 5515976 w 6006665"/>
                  <a:gd name="connsiteY145" fmla="*/ 1693062 h 3006470"/>
                  <a:gd name="connsiteX146" fmla="*/ 5486067 w 6006665"/>
                  <a:gd name="connsiteY146" fmla="*/ 1746304 h 3006470"/>
                  <a:gd name="connsiteX147" fmla="*/ 5436277 w 6006665"/>
                  <a:gd name="connsiteY147" fmla="*/ 1767977 h 3006470"/>
                  <a:gd name="connsiteX148" fmla="*/ 5397645 w 6006665"/>
                  <a:gd name="connsiteY148" fmla="*/ 1779340 h 3006470"/>
                  <a:gd name="connsiteX149" fmla="*/ 5388024 w 6006665"/>
                  <a:gd name="connsiteY149" fmla="*/ 1835433 h 3006470"/>
                  <a:gd name="connsiteX150" fmla="*/ 5351475 w 6006665"/>
                  <a:gd name="connsiteY150" fmla="*/ 1876568 h 3006470"/>
                  <a:gd name="connsiteX151" fmla="*/ 5290839 w 6006665"/>
                  <a:gd name="connsiteY151" fmla="*/ 1881600 h 3006470"/>
                  <a:gd name="connsiteX152" fmla="*/ 5274932 w 6006665"/>
                  <a:gd name="connsiteY152" fmla="*/ 1913415 h 3006470"/>
                  <a:gd name="connsiteX153" fmla="*/ 5267238 w 6006665"/>
                  <a:gd name="connsiteY153" fmla="*/ 1904988 h 3006470"/>
                  <a:gd name="connsiteX154" fmla="*/ 5263025 w 6006665"/>
                  <a:gd name="connsiteY154" fmla="*/ 1913415 h 3006470"/>
                  <a:gd name="connsiteX155" fmla="*/ 5219538 w 6006665"/>
                  <a:gd name="connsiteY155" fmla="*/ 1865787 h 3006470"/>
                  <a:gd name="connsiteX156" fmla="*/ 5174112 w 6006665"/>
                  <a:gd name="connsiteY156" fmla="*/ 1877028 h 3006470"/>
                  <a:gd name="connsiteX157" fmla="*/ 5129494 w 6006665"/>
                  <a:gd name="connsiteY157" fmla="*/ 1920232 h 3006470"/>
                  <a:gd name="connsiteX158" fmla="*/ 5126389 w 6006665"/>
                  <a:gd name="connsiteY158" fmla="*/ 1914910 h 3006470"/>
                  <a:gd name="connsiteX159" fmla="*/ 5154177 w 6006665"/>
                  <a:gd name="connsiteY159" fmla="*/ 1920232 h 3006470"/>
                  <a:gd name="connsiteX160" fmla="*/ 5105544 w 6006665"/>
                  <a:gd name="connsiteY160" fmla="*/ 1899586 h 3006470"/>
                  <a:gd name="connsiteX161" fmla="*/ 5074955 w 6006665"/>
                  <a:gd name="connsiteY161" fmla="*/ 1924777 h 3006470"/>
                  <a:gd name="connsiteX162" fmla="*/ 5065718 w 6006665"/>
                  <a:gd name="connsiteY162" fmla="*/ 1922578 h 3006470"/>
                  <a:gd name="connsiteX163" fmla="*/ 5063048 w 6006665"/>
                  <a:gd name="connsiteY163" fmla="*/ 1924777 h 3006470"/>
                  <a:gd name="connsiteX164" fmla="*/ 5026594 w 6006665"/>
                  <a:gd name="connsiteY164" fmla="*/ 1916098 h 3006470"/>
                  <a:gd name="connsiteX165" fmla="*/ 5015871 w 6006665"/>
                  <a:gd name="connsiteY165" fmla="*/ 1961137 h 3006470"/>
                  <a:gd name="connsiteX166" fmla="*/ 5022591 w 6006665"/>
                  <a:gd name="connsiteY166" fmla="*/ 1989925 h 3006470"/>
                  <a:gd name="connsiteX167" fmla="*/ 5011557 w 6006665"/>
                  <a:gd name="connsiteY167" fmla="*/ 2020939 h 3006470"/>
                  <a:gd name="connsiteX168" fmla="*/ 4974967 w 6006665"/>
                  <a:gd name="connsiteY168" fmla="*/ 2058853 h 3006470"/>
                  <a:gd name="connsiteX169" fmla="*/ 5015871 w 6006665"/>
                  <a:gd name="connsiteY169" fmla="*/ 2074760 h 3006470"/>
                  <a:gd name="connsiteX170" fmla="*/ 4995851 w 6006665"/>
                  <a:gd name="connsiteY170" fmla="*/ 2123620 h 3006470"/>
                  <a:gd name="connsiteX171" fmla="*/ 5011326 w 6006665"/>
                  <a:gd name="connsiteY171" fmla="*/ 2172476 h 3006470"/>
                  <a:gd name="connsiteX172" fmla="*/ 4999419 w 6006665"/>
                  <a:gd name="connsiteY172" fmla="*/ 2172476 h 3006470"/>
                  <a:gd name="connsiteX173" fmla="*/ 4974967 w 6006665"/>
                  <a:gd name="connsiteY173" fmla="*/ 2172476 h 3006470"/>
                  <a:gd name="connsiteX174" fmla="*/ 4963605 w 6006665"/>
                  <a:gd name="connsiteY174" fmla="*/ 2224742 h 3006470"/>
                  <a:gd name="connsiteX175" fmla="*/ 4974967 w 6006665"/>
                  <a:gd name="connsiteY175" fmla="*/ 2252012 h 3006470"/>
                  <a:gd name="connsiteX176" fmla="*/ 4936431 w 6006665"/>
                  <a:gd name="connsiteY176" fmla="*/ 2257317 h 3006470"/>
                  <a:gd name="connsiteX177" fmla="*/ 4909065 w 6006665"/>
                  <a:gd name="connsiteY177" fmla="*/ 2286099 h 3006470"/>
                  <a:gd name="connsiteX178" fmla="*/ 4888894 w 6006665"/>
                  <a:gd name="connsiteY178" fmla="*/ 2325649 h 3006470"/>
                  <a:gd name="connsiteX179" fmla="*/ 4897703 w 6006665"/>
                  <a:gd name="connsiteY179" fmla="*/ 2354273 h 3006470"/>
                  <a:gd name="connsiteX180" fmla="*/ 4871068 w 6006665"/>
                  <a:gd name="connsiteY180" fmla="*/ 2349418 h 3006470"/>
                  <a:gd name="connsiteX181" fmla="*/ 4845437 w 6006665"/>
                  <a:gd name="connsiteY181" fmla="*/ 2370180 h 3006470"/>
                  <a:gd name="connsiteX182" fmla="*/ 4832445 w 6006665"/>
                  <a:gd name="connsiteY182" fmla="*/ 2399924 h 3006470"/>
                  <a:gd name="connsiteX183" fmla="*/ 4834074 w 6006665"/>
                  <a:gd name="connsiteY183" fmla="*/ 2429264 h 3006470"/>
                  <a:gd name="connsiteX184" fmla="*/ 4799765 w 6006665"/>
                  <a:gd name="connsiteY184" fmla="*/ 2441518 h 3006470"/>
                  <a:gd name="connsiteX185" fmla="*/ 4779535 w 6006665"/>
                  <a:gd name="connsiteY185" fmla="*/ 2488348 h 3006470"/>
                  <a:gd name="connsiteX186" fmla="*/ 4777225 w 6006665"/>
                  <a:gd name="connsiteY186" fmla="*/ 2477952 h 3006470"/>
                  <a:gd name="connsiteX187" fmla="*/ 4767628 w 6006665"/>
                  <a:gd name="connsiteY187" fmla="*/ 2488348 h 3006470"/>
                  <a:gd name="connsiteX188" fmla="*/ 4758538 w 6006665"/>
                  <a:gd name="connsiteY188" fmla="*/ 2447444 h 3006470"/>
                  <a:gd name="connsiteX189" fmla="*/ 4722519 w 6006665"/>
                  <a:gd name="connsiteY189" fmla="*/ 2405867 h 3006470"/>
                  <a:gd name="connsiteX190" fmla="*/ 4699942 w 6006665"/>
                  <a:gd name="connsiteY190" fmla="*/ 2348893 h 3006470"/>
                  <a:gd name="connsiteX191" fmla="*/ 4695779 w 6006665"/>
                  <a:gd name="connsiteY191" fmla="*/ 2287026 h 3006470"/>
                  <a:gd name="connsiteX192" fmla="*/ 4715361 w 6006665"/>
                  <a:gd name="connsiteY192" fmla="*/ 2220198 h 3006470"/>
                  <a:gd name="connsiteX193" fmla="*/ 4767709 w 6006665"/>
                  <a:gd name="connsiteY193" fmla="*/ 2171157 h 3006470"/>
                  <a:gd name="connsiteX194" fmla="*/ 4735813 w 6006665"/>
                  <a:gd name="connsiteY194" fmla="*/ 2129299 h 3006470"/>
                  <a:gd name="connsiteX195" fmla="*/ 4767628 w 6006665"/>
                  <a:gd name="connsiteY195" fmla="*/ 2086122 h 3006470"/>
                  <a:gd name="connsiteX196" fmla="*/ 4767628 w 6006665"/>
                  <a:gd name="connsiteY196" fmla="*/ 2058853 h 3006470"/>
                  <a:gd name="connsiteX197" fmla="*/ 4826712 w 6006665"/>
                  <a:gd name="connsiteY197" fmla="*/ 2042945 h 3006470"/>
                  <a:gd name="connsiteX198" fmla="*/ 4892613 w 6006665"/>
                  <a:gd name="connsiteY198" fmla="*/ 1952047 h 3006470"/>
                  <a:gd name="connsiteX199" fmla="*/ 4956243 w 6006665"/>
                  <a:gd name="connsiteY199" fmla="*/ 1877056 h 3006470"/>
                  <a:gd name="connsiteX200" fmla="*/ 5022143 w 6006665"/>
                  <a:gd name="connsiteY200" fmla="*/ 1817971 h 3006470"/>
                  <a:gd name="connsiteX201" fmla="*/ 5037446 w 6006665"/>
                  <a:gd name="connsiteY201" fmla="*/ 1743333 h 3006470"/>
                  <a:gd name="connsiteX202" fmla="*/ 5064184 w 6006665"/>
                  <a:gd name="connsiteY202" fmla="*/ 1731449 h 3006470"/>
                  <a:gd name="connsiteX203" fmla="*/ 5046694 w 6006665"/>
                  <a:gd name="connsiteY203" fmla="*/ 1710844 h 3006470"/>
                  <a:gd name="connsiteX204" fmla="*/ 5015871 w 6006665"/>
                  <a:gd name="connsiteY204" fmla="*/ 1715711 h 3006470"/>
                  <a:gd name="connsiteX205" fmla="*/ 4995419 w 6006665"/>
                  <a:gd name="connsiteY205" fmla="*/ 1779340 h 3006470"/>
                  <a:gd name="connsiteX206" fmla="*/ 4904521 w 6006665"/>
                  <a:gd name="connsiteY206" fmla="*/ 1865693 h 3006470"/>
                  <a:gd name="connsiteX207" fmla="*/ 4901708 w 6006665"/>
                  <a:gd name="connsiteY207" fmla="*/ 1857053 h 3006470"/>
                  <a:gd name="connsiteX208" fmla="*/ 4892613 w 6006665"/>
                  <a:gd name="connsiteY208" fmla="*/ 1865693 h 3006470"/>
                  <a:gd name="connsiteX209" fmla="*/ 4871068 w 6006665"/>
                  <a:gd name="connsiteY209" fmla="*/ 1850290 h 3006470"/>
                  <a:gd name="connsiteX210" fmla="*/ 4885925 w 6006665"/>
                  <a:gd name="connsiteY210" fmla="*/ 1808695 h 3006470"/>
                  <a:gd name="connsiteX211" fmla="*/ 4861835 w 6006665"/>
                  <a:gd name="connsiteY211" fmla="*/ 1771159 h 3006470"/>
                  <a:gd name="connsiteX212" fmla="*/ 4814619 w 6006665"/>
                  <a:gd name="connsiteY212" fmla="*/ 1767101 h 3006470"/>
                  <a:gd name="connsiteX213" fmla="*/ 4779535 w 6006665"/>
                  <a:gd name="connsiteY213" fmla="*/ 1795247 h 3006470"/>
                  <a:gd name="connsiteX214" fmla="*/ 4764113 w 6006665"/>
                  <a:gd name="connsiteY214" fmla="*/ 1832464 h 3006470"/>
                  <a:gd name="connsiteX215" fmla="*/ 4725490 w 6006665"/>
                  <a:gd name="connsiteY215" fmla="*/ 1850290 h 3006470"/>
                  <a:gd name="connsiteX216" fmla="*/ 4689838 w 6006665"/>
                  <a:gd name="connsiteY216" fmla="*/ 1882970 h 3006470"/>
                  <a:gd name="connsiteX217" fmla="*/ 4684091 w 6006665"/>
                  <a:gd name="connsiteY217" fmla="*/ 1920232 h 3006470"/>
                  <a:gd name="connsiteX218" fmla="*/ 4715906 w 6006665"/>
                  <a:gd name="connsiteY218" fmla="*/ 1967954 h 3006470"/>
                  <a:gd name="connsiteX219" fmla="*/ 4680924 w 6006665"/>
                  <a:gd name="connsiteY219" fmla="*/ 1983985 h 3006470"/>
                  <a:gd name="connsiteX220" fmla="*/ 4633398 w 6006665"/>
                  <a:gd name="connsiteY220" fmla="*/ 1971978 h 3006470"/>
                  <a:gd name="connsiteX221" fmla="*/ 4600707 w 6006665"/>
                  <a:gd name="connsiteY221" fmla="*/ 1989925 h 3006470"/>
                  <a:gd name="connsiteX222" fmla="*/ 4577285 w 6006665"/>
                  <a:gd name="connsiteY222" fmla="*/ 1988406 h 3006470"/>
                  <a:gd name="connsiteX223" fmla="*/ 4577373 w 6006665"/>
                  <a:gd name="connsiteY223" fmla="*/ 1987484 h 3006470"/>
                  <a:gd name="connsiteX224" fmla="*/ 4565379 w 6006665"/>
                  <a:gd name="connsiteY224" fmla="*/ 1988406 h 3006470"/>
                  <a:gd name="connsiteX225" fmla="*/ 4569923 w 6006665"/>
                  <a:gd name="connsiteY225" fmla="*/ 1940685 h 3006470"/>
                  <a:gd name="connsiteX226" fmla="*/ 4520081 w 6006665"/>
                  <a:gd name="connsiteY226" fmla="*/ 1931099 h 3006470"/>
                  <a:gd name="connsiteX227" fmla="*/ 4475025 w 6006665"/>
                  <a:gd name="connsiteY227" fmla="*/ 1961137 h 3006470"/>
                  <a:gd name="connsiteX228" fmla="*/ 4464394 w 6006665"/>
                  <a:gd name="connsiteY228" fmla="*/ 1960286 h 3006470"/>
                  <a:gd name="connsiteX229" fmla="*/ 4463118 w 6006665"/>
                  <a:gd name="connsiteY229" fmla="*/ 1961137 h 3006470"/>
                  <a:gd name="connsiteX230" fmla="*/ 4422448 w 6006665"/>
                  <a:gd name="connsiteY230" fmla="*/ 1927536 h 3006470"/>
                  <a:gd name="connsiteX231" fmla="*/ 4350624 w 6006665"/>
                  <a:gd name="connsiteY231" fmla="*/ 1917022 h 3006470"/>
                  <a:gd name="connsiteX232" fmla="*/ 4306579 w 6006665"/>
                  <a:gd name="connsiteY232" fmla="*/ 1945362 h 3006470"/>
                  <a:gd name="connsiteX233" fmla="*/ 4282811 w 6006665"/>
                  <a:gd name="connsiteY233" fmla="*/ 1972100 h 3006470"/>
                  <a:gd name="connsiteX234" fmla="*/ 4237290 w 6006665"/>
                  <a:gd name="connsiteY234" fmla="*/ 1993297 h 3006470"/>
                  <a:gd name="connsiteX235" fmla="*/ 4211507 w 6006665"/>
                  <a:gd name="connsiteY235" fmla="*/ 2046374 h 3006470"/>
                  <a:gd name="connsiteX236" fmla="*/ 4161046 w 6006665"/>
                  <a:gd name="connsiteY236" fmla="*/ 2105661 h 3006470"/>
                  <a:gd name="connsiteX237" fmla="*/ 4077810 w 6006665"/>
                  <a:gd name="connsiteY237" fmla="*/ 2144418 h 3006470"/>
                  <a:gd name="connsiteX238" fmla="*/ 4039187 w 6006665"/>
                  <a:gd name="connsiteY238" fmla="*/ 2203838 h 3006470"/>
                  <a:gd name="connsiteX239" fmla="*/ 3993086 w 6006665"/>
                  <a:gd name="connsiteY239" fmla="*/ 2224750 h 3006470"/>
                  <a:gd name="connsiteX240" fmla="*/ 3993215 w 6006665"/>
                  <a:gd name="connsiteY240" fmla="*/ 2264821 h 3006470"/>
                  <a:gd name="connsiteX241" fmla="*/ 4038712 w 6006665"/>
                  <a:gd name="connsiteY241" fmla="*/ 2267919 h 3006470"/>
                  <a:gd name="connsiteX242" fmla="*/ 4059164 w 6006665"/>
                  <a:gd name="connsiteY242" fmla="*/ 2311096 h 3006470"/>
                  <a:gd name="connsiteX243" fmla="*/ 4087782 w 6006665"/>
                  <a:gd name="connsiteY243" fmla="*/ 2319513 h 3006470"/>
                  <a:gd name="connsiteX244" fmla="*/ 4106341 w 6006665"/>
                  <a:gd name="connsiteY244" fmla="*/ 2290644 h 3006470"/>
                  <a:gd name="connsiteX245" fmla="*/ 4117411 w 6006665"/>
                  <a:gd name="connsiteY245" fmla="*/ 2291946 h 3006470"/>
                  <a:gd name="connsiteX246" fmla="*/ 4118248 w 6006665"/>
                  <a:gd name="connsiteY246" fmla="*/ 2290644 h 3006470"/>
                  <a:gd name="connsiteX247" fmla="*/ 4156880 w 6006665"/>
                  <a:gd name="connsiteY247" fmla="*/ 2295189 h 3006470"/>
                  <a:gd name="connsiteX248" fmla="*/ 4211419 w 6006665"/>
                  <a:gd name="connsiteY248" fmla="*/ 2365635 h 3006470"/>
                  <a:gd name="connsiteX249" fmla="*/ 4215964 w 6006665"/>
                  <a:gd name="connsiteY249" fmla="*/ 2413357 h 3006470"/>
                  <a:gd name="connsiteX250" fmla="*/ 4184149 w 6006665"/>
                  <a:gd name="connsiteY250" fmla="*/ 2472441 h 3006470"/>
                  <a:gd name="connsiteX251" fmla="*/ 4220019 w 6006665"/>
                  <a:gd name="connsiteY251" fmla="*/ 2567281 h 3006470"/>
                  <a:gd name="connsiteX252" fmla="*/ 4161425 w 6006665"/>
                  <a:gd name="connsiteY252" fmla="*/ 2629241 h 3006470"/>
                  <a:gd name="connsiteX253" fmla="*/ 4133552 w 6006665"/>
                  <a:gd name="connsiteY253" fmla="*/ 2708778 h 3006470"/>
                  <a:gd name="connsiteX254" fmla="*/ 4097796 w 6006665"/>
                  <a:gd name="connsiteY254" fmla="*/ 2747409 h 3006470"/>
                  <a:gd name="connsiteX255" fmla="*/ 4043257 w 6006665"/>
                  <a:gd name="connsiteY255" fmla="*/ 2806493 h 3006470"/>
                  <a:gd name="connsiteX256" fmla="*/ 3995535 w 6006665"/>
                  <a:gd name="connsiteY256" fmla="*/ 2865577 h 3006470"/>
                  <a:gd name="connsiteX257" fmla="*/ 3975083 w 6006665"/>
                  <a:gd name="connsiteY257" fmla="*/ 2897392 h 3006470"/>
                  <a:gd name="connsiteX258" fmla="*/ 3925089 w 6006665"/>
                  <a:gd name="connsiteY258" fmla="*/ 2924661 h 3006470"/>
                  <a:gd name="connsiteX259" fmla="*/ 3913182 w 6006665"/>
                  <a:gd name="connsiteY259" fmla="*/ 2924661 h 3006470"/>
                  <a:gd name="connsiteX260" fmla="*/ 3904637 w 6006665"/>
                  <a:gd name="connsiteY260" fmla="*/ 2924661 h 3006470"/>
                  <a:gd name="connsiteX261" fmla="*/ 3892729 w 6006665"/>
                  <a:gd name="connsiteY261" fmla="*/ 2924661 h 3006470"/>
                  <a:gd name="connsiteX262" fmla="*/ 3871063 w 6006665"/>
                  <a:gd name="connsiteY262" fmla="*/ 2908412 h 3006470"/>
                  <a:gd name="connsiteX263" fmla="*/ 3829645 w 6006665"/>
                  <a:gd name="connsiteY263" fmla="*/ 2936024 h 3006470"/>
                  <a:gd name="connsiteX264" fmla="*/ 3822828 w 6006665"/>
                  <a:gd name="connsiteY264" fmla="*/ 2956476 h 3006470"/>
                  <a:gd name="connsiteX265" fmla="*/ 3818283 w 6006665"/>
                  <a:gd name="connsiteY265" fmla="*/ 2947386 h 3006470"/>
                  <a:gd name="connsiteX266" fmla="*/ 3818283 w 6006665"/>
                  <a:gd name="connsiteY266" fmla="*/ 2935660 h 3006470"/>
                  <a:gd name="connsiteX267" fmla="*/ 3817738 w 6006665"/>
                  <a:gd name="connsiteY267" fmla="*/ 2936024 h 3006470"/>
                  <a:gd name="connsiteX268" fmla="*/ 3810921 w 6006665"/>
                  <a:gd name="connsiteY268" fmla="*/ 2956476 h 3006470"/>
                  <a:gd name="connsiteX269" fmla="*/ 3806376 w 6006665"/>
                  <a:gd name="connsiteY269" fmla="*/ 2947386 h 3006470"/>
                  <a:gd name="connsiteX270" fmla="*/ 3806376 w 6006665"/>
                  <a:gd name="connsiteY270" fmla="*/ 2920116 h 3006470"/>
                  <a:gd name="connsiteX271" fmla="*/ 3818283 w 6006665"/>
                  <a:gd name="connsiteY271" fmla="*/ 2920116 h 3006470"/>
                  <a:gd name="connsiteX272" fmla="*/ 3826828 w 6006665"/>
                  <a:gd name="connsiteY272" fmla="*/ 2920116 h 3006470"/>
                  <a:gd name="connsiteX273" fmla="*/ 3833645 w 6006665"/>
                  <a:gd name="connsiteY273" fmla="*/ 2861032 h 3006470"/>
                  <a:gd name="connsiteX274" fmla="*/ 3822283 w 6006665"/>
                  <a:gd name="connsiteY274" fmla="*/ 2817856 h 3006470"/>
                  <a:gd name="connsiteX275" fmla="*/ 3849553 w 6006665"/>
                  <a:gd name="connsiteY275" fmla="*/ 2795131 h 3006470"/>
                  <a:gd name="connsiteX276" fmla="*/ 3858814 w 6006665"/>
                  <a:gd name="connsiteY276" fmla="*/ 2797336 h 3006470"/>
                  <a:gd name="connsiteX277" fmla="*/ 3861460 w 6006665"/>
                  <a:gd name="connsiteY277" fmla="*/ 2795131 h 3006470"/>
                  <a:gd name="connsiteX278" fmla="*/ 3898487 w 6006665"/>
                  <a:gd name="connsiteY278" fmla="*/ 2803947 h 3006470"/>
                  <a:gd name="connsiteX279" fmla="*/ 3919999 w 6006665"/>
                  <a:gd name="connsiteY279" fmla="*/ 2758772 h 3006470"/>
                  <a:gd name="connsiteX280" fmla="*/ 3935906 w 6006665"/>
                  <a:gd name="connsiteY280" fmla="*/ 2699687 h 3006470"/>
                  <a:gd name="connsiteX281" fmla="*/ 3947269 w 6006665"/>
                  <a:gd name="connsiteY281" fmla="*/ 2676963 h 3006470"/>
                  <a:gd name="connsiteX282" fmla="*/ 3966292 w 6006665"/>
                  <a:gd name="connsiteY282" fmla="*/ 2632575 h 3006470"/>
                  <a:gd name="connsiteX283" fmla="*/ 3915999 w 6006665"/>
                  <a:gd name="connsiteY283" fmla="*/ 2645148 h 3006470"/>
                  <a:gd name="connsiteX284" fmla="*/ 3888729 w 6006665"/>
                  <a:gd name="connsiteY284" fmla="*/ 2667873 h 3006470"/>
                  <a:gd name="connsiteX285" fmla="*/ 3876822 w 6006665"/>
                  <a:gd name="connsiteY285" fmla="*/ 2667873 h 3006470"/>
                  <a:gd name="connsiteX286" fmla="*/ 3829645 w 6006665"/>
                  <a:gd name="connsiteY286" fmla="*/ 2667873 h 3006470"/>
                  <a:gd name="connsiteX287" fmla="*/ 3817738 w 6006665"/>
                  <a:gd name="connsiteY287" fmla="*/ 2667873 h 3006470"/>
                  <a:gd name="connsiteX288" fmla="*/ 3801831 w 6006665"/>
                  <a:gd name="connsiteY288" fmla="*/ 2613334 h 3006470"/>
                  <a:gd name="connsiteX289" fmla="*/ 3758654 w 6006665"/>
                  <a:gd name="connsiteY289" fmla="*/ 2574702 h 3006470"/>
                  <a:gd name="connsiteX290" fmla="*/ 3692753 w 6006665"/>
                  <a:gd name="connsiteY290" fmla="*/ 2558795 h 3006470"/>
                  <a:gd name="connsiteX291" fmla="*/ 3683663 w 6006665"/>
                  <a:gd name="connsiteY291" fmla="*/ 2499711 h 3006470"/>
                  <a:gd name="connsiteX292" fmla="*/ 3672301 w 6006665"/>
                  <a:gd name="connsiteY292" fmla="*/ 2467896 h 3006470"/>
                  <a:gd name="connsiteX293" fmla="*/ 3656393 w 6006665"/>
                  <a:gd name="connsiteY293" fmla="*/ 2440627 h 3006470"/>
                  <a:gd name="connsiteX294" fmla="*/ 3633669 w 6006665"/>
                  <a:gd name="connsiteY294" fmla="*/ 2381542 h 3006470"/>
                  <a:gd name="connsiteX295" fmla="*/ 3601854 w 6006665"/>
                  <a:gd name="connsiteY295" fmla="*/ 2361090 h 3006470"/>
                  <a:gd name="connsiteX296" fmla="*/ 3545995 w 6006665"/>
                  <a:gd name="connsiteY296" fmla="*/ 2339606 h 3006470"/>
                  <a:gd name="connsiteX297" fmla="*/ 3506955 w 6006665"/>
                  <a:gd name="connsiteY297" fmla="*/ 2345183 h 3006470"/>
                  <a:gd name="connsiteX298" fmla="*/ 3463779 w 6006665"/>
                  <a:gd name="connsiteY298" fmla="*/ 2354273 h 3006470"/>
                  <a:gd name="connsiteX299" fmla="*/ 3431964 w 6006665"/>
                  <a:gd name="connsiteY299" fmla="*/ 2381542 h 3006470"/>
                  <a:gd name="connsiteX300" fmla="*/ 3452416 w 6006665"/>
                  <a:gd name="connsiteY300" fmla="*/ 2397450 h 3006470"/>
                  <a:gd name="connsiteX301" fmla="*/ 3452416 w 6006665"/>
                  <a:gd name="connsiteY301" fmla="*/ 2429264 h 3006470"/>
                  <a:gd name="connsiteX302" fmla="*/ 3431964 w 6006665"/>
                  <a:gd name="connsiteY302" fmla="*/ 2451989 h 3006470"/>
                  <a:gd name="connsiteX303" fmla="*/ 3400150 w 6006665"/>
                  <a:gd name="connsiteY303" fmla="*/ 2511073 h 3006470"/>
                  <a:gd name="connsiteX304" fmla="*/ 3400150 w 6006665"/>
                  <a:gd name="connsiteY304" fmla="*/ 2538343 h 3006470"/>
                  <a:gd name="connsiteX305" fmla="*/ 3350155 w 6006665"/>
                  <a:gd name="connsiteY305" fmla="*/ 2570157 h 3006470"/>
                  <a:gd name="connsiteX306" fmla="*/ 3342342 w 6006665"/>
                  <a:gd name="connsiteY306" fmla="*/ 2567553 h 3006470"/>
                  <a:gd name="connsiteX307" fmla="*/ 3338249 w 6006665"/>
                  <a:gd name="connsiteY307" fmla="*/ 2570157 h 3006470"/>
                  <a:gd name="connsiteX308" fmla="*/ 3290527 w 6006665"/>
                  <a:gd name="connsiteY308" fmla="*/ 2554250 h 3006470"/>
                  <a:gd name="connsiteX309" fmla="*/ 3259257 w 6006665"/>
                  <a:gd name="connsiteY309" fmla="*/ 2554250 h 3006470"/>
                  <a:gd name="connsiteX310" fmla="*/ 3247350 w 6006665"/>
                  <a:gd name="connsiteY310" fmla="*/ 2554250 h 3006470"/>
                  <a:gd name="connsiteX311" fmla="*/ 3231443 w 6006665"/>
                  <a:gd name="connsiteY311" fmla="*/ 2538343 h 3006470"/>
                  <a:gd name="connsiteX312" fmla="*/ 3213271 w 6006665"/>
                  <a:gd name="connsiteY312" fmla="*/ 2533799 h 3006470"/>
                  <a:gd name="connsiteX313" fmla="*/ 3168359 w 6006665"/>
                  <a:gd name="connsiteY313" fmla="*/ 2570157 h 3006470"/>
                  <a:gd name="connsiteX314" fmla="*/ 3120637 w 6006665"/>
                  <a:gd name="connsiteY314" fmla="*/ 2581519 h 3006470"/>
                  <a:gd name="connsiteX315" fmla="*/ 3082005 w 6006665"/>
                  <a:gd name="connsiteY315" fmla="*/ 2597427 h 3006470"/>
                  <a:gd name="connsiteX316" fmla="*/ 3074460 w 6006665"/>
                  <a:gd name="connsiteY316" fmla="*/ 2595630 h 3006470"/>
                  <a:gd name="connsiteX317" fmla="*/ 3070098 w 6006665"/>
                  <a:gd name="connsiteY317" fmla="*/ 2597427 h 3006470"/>
                  <a:gd name="connsiteX318" fmla="*/ 3022376 w 6006665"/>
                  <a:gd name="connsiteY318" fmla="*/ 2586064 h 3006470"/>
                  <a:gd name="connsiteX319" fmla="*/ 3000196 w 6006665"/>
                  <a:gd name="connsiteY319" fmla="*/ 2586064 h 3006470"/>
                  <a:gd name="connsiteX320" fmla="*/ 2988289 w 6006665"/>
                  <a:gd name="connsiteY320" fmla="*/ 2586064 h 3006470"/>
                  <a:gd name="connsiteX321" fmla="*/ 2967837 w 6006665"/>
                  <a:gd name="connsiteY321" fmla="*/ 2554250 h 3006470"/>
                  <a:gd name="connsiteX322" fmla="*/ 2929205 w 6006665"/>
                  <a:gd name="connsiteY322" fmla="*/ 2526980 h 3006470"/>
                  <a:gd name="connsiteX323" fmla="*/ 2902153 w 6006665"/>
                  <a:gd name="connsiteY323" fmla="*/ 2523116 h 3006470"/>
                  <a:gd name="connsiteX324" fmla="*/ 2861576 w 6006665"/>
                  <a:gd name="connsiteY324" fmla="*/ 2526980 h 3006470"/>
                  <a:gd name="connsiteX325" fmla="*/ 2822944 w 6006665"/>
                  <a:gd name="connsiteY325" fmla="*/ 2538343 h 3006470"/>
                  <a:gd name="connsiteX326" fmla="*/ 2818139 w 6006665"/>
                  <a:gd name="connsiteY326" fmla="*/ 2536254 h 3006470"/>
                  <a:gd name="connsiteX327" fmla="*/ 2811037 w 6006665"/>
                  <a:gd name="connsiteY327" fmla="*/ 2538343 h 3006470"/>
                  <a:gd name="connsiteX328" fmla="*/ 2758770 w 6006665"/>
                  <a:gd name="connsiteY328" fmla="*/ 2515618 h 3006470"/>
                  <a:gd name="connsiteX329" fmla="*/ 2751953 w 6006665"/>
                  <a:gd name="connsiteY329" fmla="*/ 2472441 h 3006470"/>
                  <a:gd name="connsiteX330" fmla="*/ 2708776 w 6006665"/>
                  <a:gd name="connsiteY330" fmla="*/ 2456534 h 3006470"/>
                  <a:gd name="connsiteX331" fmla="*/ 2676962 w 6006665"/>
                  <a:gd name="connsiteY331" fmla="*/ 2451989 h 3006470"/>
                  <a:gd name="connsiteX332" fmla="*/ 2642534 w 6006665"/>
                  <a:gd name="connsiteY332" fmla="*/ 2430245 h 3006470"/>
                  <a:gd name="connsiteX333" fmla="*/ 2609333 w 6006665"/>
                  <a:gd name="connsiteY333" fmla="*/ 2488348 h 3006470"/>
                  <a:gd name="connsiteX334" fmla="*/ 2625240 w 6006665"/>
                  <a:gd name="connsiteY334" fmla="*/ 2522435 h 3006470"/>
                  <a:gd name="connsiteX335" fmla="*/ 2586608 w 6006665"/>
                  <a:gd name="connsiteY335" fmla="*/ 2558795 h 3006470"/>
                  <a:gd name="connsiteX336" fmla="*/ 2577105 w 6006665"/>
                  <a:gd name="connsiteY336" fmla="*/ 2556532 h 3006470"/>
                  <a:gd name="connsiteX337" fmla="*/ 2574701 w 6006665"/>
                  <a:gd name="connsiteY337" fmla="*/ 2558795 h 3006470"/>
                  <a:gd name="connsiteX338" fmla="*/ 2526979 w 6006665"/>
                  <a:gd name="connsiteY338" fmla="*/ 2547432 h 3006470"/>
                  <a:gd name="connsiteX339" fmla="*/ 2490620 w 6006665"/>
                  <a:gd name="connsiteY339" fmla="*/ 2542887 h 3006470"/>
                  <a:gd name="connsiteX340" fmla="*/ 2463350 w 6006665"/>
                  <a:gd name="connsiteY340" fmla="*/ 2515618 h 3006470"/>
                  <a:gd name="connsiteX341" fmla="*/ 2436625 w 6006665"/>
                  <a:gd name="connsiteY341" fmla="*/ 2515618 h 3006470"/>
                  <a:gd name="connsiteX342" fmla="*/ 2424718 w 6006665"/>
                  <a:gd name="connsiteY342" fmla="*/ 2515618 h 3006470"/>
                  <a:gd name="connsiteX343" fmla="*/ 2398858 w 6006665"/>
                  <a:gd name="connsiteY343" fmla="*/ 2502687 h 3006470"/>
                  <a:gd name="connsiteX344" fmla="*/ 2350272 w 6006665"/>
                  <a:gd name="connsiteY344" fmla="*/ 2526980 h 3006470"/>
                  <a:gd name="connsiteX345" fmla="*/ 2282098 w 6006665"/>
                  <a:gd name="connsiteY345" fmla="*/ 2574702 h 3006470"/>
                  <a:gd name="connsiteX346" fmla="*/ 2238921 w 6006665"/>
                  <a:gd name="connsiteY346" fmla="*/ 2586064 h 3006470"/>
                  <a:gd name="connsiteX347" fmla="*/ 2227559 w 6006665"/>
                  <a:gd name="connsiteY347" fmla="*/ 2590609 h 3006470"/>
                  <a:gd name="connsiteX348" fmla="*/ 2225178 w 6006665"/>
                  <a:gd name="connsiteY348" fmla="*/ 2586799 h 3006470"/>
                  <a:gd name="connsiteX349" fmla="*/ 2215652 w 6006665"/>
                  <a:gd name="connsiteY349" fmla="*/ 2590609 h 3006470"/>
                  <a:gd name="connsiteX350" fmla="*/ 2193596 w 6006665"/>
                  <a:gd name="connsiteY350" fmla="*/ 2555320 h 3006470"/>
                  <a:gd name="connsiteX351" fmla="*/ 2157112 w 6006665"/>
                  <a:gd name="connsiteY351" fmla="*/ 2558795 h 3006470"/>
                  <a:gd name="connsiteX352" fmla="*/ 2156291 w 6006665"/>
                  <a:gd name="connsiteY352" fmla="*/ 2557739 h 3006470"/>
                  <a:gd name="connsiteX353" fmla="*/ 2145205 w 6006665"/>
                  <a:gd name="connsiteY353" fmla="*/ 2558795 h 3006470"/>
                  <a:gd name="connsiteX354" fmla="*/ 2129298 w 6006665"/>
                  <a:gd name="connsiteY354" fmla="*/ 2538343 h 3006470"/>
                  <a:gd name="connsiteX355" fmla="*/ 2102029 w 6006665"/>
                  <a:gd name="connsiteY355" fmla="*/ 2526980 h 3006470"/>
                  <a:gd name="connsiteX356" fmla="*/ 2086121 w 6006665"/>
                  <a:gd name="connsiteY356" fmla="*/ 2495166 h 3006470"/>
                  <a:gd name="connsiteX357" fmla="*/ 2070005 w 6006665"/>
                  <a:gd name="connsiteY357" fmla="*/ 2486212 h 3006470"/>
                  <a:gd name="connsiteX358" fmla="*/ 2027582 w 6006665"/>
                  <a:gd name="connsiteY358" fmla="*/ 2499711 h 3006470"/>
                  <a:gd name="connsiteX359" fmla="*/ 2023845 w 6006665"/>
                  <a:gd name="connsiteY359" fmla="*/ 2497111 h 3006470"/>
                  <a:gd name="connsiteX360" fmla="*/ 2015675 w 6006665"/>
                  <a:gd name="connsiteY360" fmla="*/ 2499711 h 3006470"/>
                  <a:gd name="connsiteX361" fmla="*/ 1971363 w 6006665"/>
                  <a:gd name="connsiteY361" fmla="*/ 2468885 h 3006470"/>
                  <a:gd name="connsiteX362" fmla="*/ 1952591 w 6006665"/>
                  <a:gd name="connsiteY362" fmla="*/ 2495166 h 3006470"/>
                  <a:gd name="connsiteX363" fmla="*/ 1947518 w 6006665"/>
                  <a:gd name="connsiteY363" fmla="*/ 2485599 h 3006470"/>
                  <a:gd name="connsiteX364" fmla="*/ 1940684 w 6006665"/>
                  <a:gd name="connsiteY364" fmla="*/ 2495166 h 3006470"/>
                  <a:gd name="connsiteX365" fmla="*/ 1861147 w 6006665"/>
                  <a:gd name="connsiteY365" fmla="*/ 2345183 h 3006470"/>
                  <a:gd name="connsiteX366" fmla="*/ 1811153 w 6006665"/>
                  <a:gd name="connsiteY366" fmla="*/ 2295189 h 3006470"/>
                  <a:gd name="connsiteX367" fmla="*/ 1813950 w 6006665"/>
                  <a:gd name="connsiteY367" fmla="*/ 2292043 h 3006470"/>
                  <a:gd name="connsiteX368" fmla="*/ 1748069 w 6006665"/>
                  <a:gd name="connsiteY368" fmla="*/ 2333821 h 3006470"/>
                  <a:gd name="connsiteX369" fmla="*/ 1711709 w 6006665"/>
                  <a:gd name="connsiteY369" fmla="*/ 2338366 h 3006470"/>
                  <a:gd name="connsiteX370" fmla="*/ 1711926 w 6006665"/>
                  <a:gd name="connsiteY370" fmla="*/ 2336850 h 3006470"/>
                  <a:gd name="connsiteX371" fmla="*/ 1699803 w 6006665"/>
                  <a:gd name="connsiteY371" fmla="*/ 2338366 h 3006470"/>
                  <a:gd name="connsiteX372" fmla="*/ 1704347 w 6006665"/>
                  <a:gd name="connsiteY372" fmla="*/ 2306551 h 3006470"/>
                  <a:gd name="connsiteX373" fmla="*/ 1662460 w 6006665"/>
                  <a:gd name="connsiteY373" fmla="*/ 2288600 h 3006470"/>
                  <a:gd name="connsiteX374" fmla="*/ 1629901 w 6006665"/>
                  <a:gd name="connsiteY374" fmla="*/ 2302006 h 3006470"/>
                  <a:gd name="connsiteX375" fmla="*/ 1629300 w 6006665"/>
                  <a:gd name="connsiteY375" fmla="*/ 2297351 h 3006470"/>
                  <a:gd name="connsiteX376" fmla="*/ 1617994 w 6006665"/>
                  <a:gd name="connsiteY376" fmla="*/ 2302006 h 3006470"/>
                  <a:gd name="connsiteX377" fmla="*/ 1608904 w 6006665"/>
                  <a:gd name="connsiteY377" fmla="*/ 2231560 h 3006470"/>
                  <a:gd name="connsiteX378" fmla="*/ 1552684 w 6006665"/>
                  <a:gd name="connsiteY378" fmla="*/ 2221867 h 3006470"/>
                  <a:gd name="connsiteX379" fmla="*/ 1518550 w 6006665"/>
                  <a:gd name="connsiteY379" fmla="*/ 2247467 h 3006470"/>
                  <a:gd name="connsiteX380" fmla="*/ 1425379 w 6006665"/>
                  <a:gd name="connsiteY380" fmla="*/ 2267919 h 3006470"/>
                  <a:gd name="connsiteX381" fmla="*/ 1409472 w 6006665"/>
                  <a:gd name="connsiteY381" fmla="*/ 2286099 h 3006470"/>
                  <a:gd name="connsiteX382" fmla="*/ 1270852 w 6006665"/>
                  <a:gd name="connsiteY382" fmla="*/ 2306551 h 3006470"/>
                  <a:gd name="connsiteX383" fmla="*/ 1254945 w 6006665"/>
                  <a:gd name="connsiteY383" fmla="*/ 2327003 h 3006470"/>
                  <a:gd name="connsiteX384" fmla="*/ 1282214 w 6006665"/>
                  <a:gd name="connsiteY384" fmla="*/ 2370180 h 3006470"/>
                  <a:gd name="connsiteX385" fmla="*/ 1243582 w 6006665"/>
                  <a:gd name="connsiteY385" fmla="*/ 2386087 h 3006470"/>
                  <a:gd name="connsiteX386" fmla="*/ 1254945 w 6006665"/>
                  <a:gd name="connsiteY386" fmla="*/ 2404267 h 3006470"/>
                  <a:gd name="connsiteX387" fmla="*/ 1216313 w 6006665"/>
                  <a:gd name="connsiteY387" fmla="*/ 2429264 h 3006470"/>
                  <a:gd name="connsiteX388" fmla="*/ 1275397 w 6006665"/>
                  <a:gd name="connsiteY388" fmla="*/ 2472441 h 3006470"/>
                  <a:gd name="connsiteX389" fmla="*/ 1270852 w 6006665"/>
                  <a:gd name="connsiteY389" fmla="*/ 2499711 h 3006470"/>
                  <a:gd name="connsiteX390" fmla="*/ 1259108 w 6006665"/>
                  <a:gd name="connsiteY390" fmla="*/ 2498732 h 3006470"/>
                  <a:gd name="connsiteX391" fmla="*/ 1258945 w 6006665"/>
                  <a:gd name="connsiteY391" fmla="*/ 2499711 h 3006470"/>
                  <a:gd name="connsiteX392" fmla="*/ 1215644 w 6006665"/>
                  <a:gd name="connsiteY392" fmla="*/ 2496102 h 3006470"/>
                  <a:gd name="connsiteX393" fmla="*/ 1204950 w 6006665"/>
                  <a:gd name="connsiteY393" fmla="*/ 2511073 h 3006470"/>
                  <a:gd name="connsiteX394" fmla="*/ 1196495 w 6006665"/>
                  <a:gd name="connsiteY394" fmla="*/ 2506241 h 3006470"/>
                  <a:gd name="connsiteX395" fmla="*/ 1193043 w 6006665"/>
                  <a:gd name="connsiteY395" fmla="*/ 2511073 h 3006470"/>
                  <a:gd name="connsiteX396" fmla="*/ 1145322 w 6006665"/>
                  <a:gd name="connsiteY396" fmla="*/ 2483803 h 3006470"/>
                  <a:gd name="connsiteX397" fmla="*/ 1098145 w 6006665"/>
                  <a:gd name="connsiteY397" fmla="*/ 2483803 h 3006470"/>
                  <a:gd name="connsiteX398" fmla="*/ 1061785 w 6006665"/>
                  <a:gd name="connsiteY398" fmla="*/ 2511073 h 3006470"/>
                  <a:gd name="connsiteX399" fmla="*/ 1055322 w 6006665"/>
                  <a:gd name="connsiteY399" fmla="*/ 2506990 h 3006470"/>
                  <a:gd name="connsiteX400" fmla="*/ 1049878 w 6006665"/>
                  <a:gd name="connsiteY400" fmla="*/ 2511073 h 3006470"/>
                  <a:gd name="connsiteX401" fmla="*/ 1006701 w 6006665"/>
                  <a:gd name="connsiteY401" fmla="*/ 2483803 h 3006470"/>
                  <a:gd name="connsiteX402" fmla="*/ 924893 w 6006665"/>
                  <a:gd name="connsiteY402" fmla="*/ 2447444 h 3006470"/>
                  <a:gd name="connsiteX403" fmla="*/ 877716 w 6006665"/>
                  <a:gd name="connsiteY403" fmla="*/ 2447444 h 3006470"/>
                  <a:gd name="connsiteX404" fmla="*/ 802724 w 6006665"/>
                  <a:gd name="connsiteY404" fmla="*/ 2511073 h 3006470"/>
                  <a:gd name="connsiteX405" fmla="*/ 798179 w 6006665"/>
                  <a:gd name="connsiteY405" fmla="*/ 2554250 h 3006470"/>
                  <a:gd name="connsiteX406" fmla="*/ 787406 w 6006665"/>
                  <a:gd name="connsiteY406" fmla="*/ 2543477 h 3006470"/>
                  <a:gd name="connsiteX407" fmla="*/ 786272 w 6006665"/>
                  <a:gd name="connsiteY407" fmla="*/ 2554250 h 3006470"/>
                  <a:gd name="connsiteX408" fmla="*/ 756063 w 6006665"/>
                  <a:gd name="connsiteY408" fmla="*/ 2524040 h 3006470"/>
                  <a:gd name="connsiteX409" fmla="*/ 732278 w 6006665"/>
                  <a:gd name="connsiteY409" fmla="*/ 2581519 h 3006470"/>
                  <a:gd name="connsiteX410" fmla="*/ 743640 w 6006665"/>
                  <a:gd name="connsiteY410" fmla="*/ 2590609 h 3006470"/>
                  <a:gd name="connsiteX411" fmla="*/ 723188 w 6006665"/>
                  <a:gd name="connsiteY411" fmla="*/ 2633786 h 3006470"/>
                  <a:gd name="connsiteX412" fmla="*/ 747026 w 6006665"/>
                  <a:gd name="connsiteY412" fmla="*/ 2670627 h 3006470"/>
                  <a:gd name="connsiteX413" fmla="*/ 763548 w 6006665"/>
                  <a:gd name="connsiteY413" fmla="*/ 2667873 h 3006470"/>
                  <a:gd name="connsiteX414" fmla="*/ 764871 w 6006665"/>
                  <a:gd name="connsiteY414" fmla="*/ 2669637 h 3006470"/>
                  <a:gd name="connsiteX415" fmla="*/ 775455 w 6006665"/>
                  <a:gd name="connsiteY415" fmla="*/ 2667873 h 3006470"/>
                  <a:gd name="connsiteX416" fmla="*/ 802724 w 6006665"/>
                  <a:gd name="connsiteY416" fmla="*/ 2704232 h 3006470"/>
                  <a:gd name="connsiteX417" fmla="*/ 798179 w 6006665"/>
                  <a:gd name="connsiteY417" fmla="*/ 2731502 h 3006470"/>
                  <a:gd name="connsiteX418" fmla="*/ 818632 w 6006665"/>
                  <a:gd name="connsiteY418" fmla="*/ 2742864 h 3006470"/>
                  <a:gd name="connsiteX419" fmla="*/ 802724 w 6006665"/>
                  <a:gd name="connsiteY419" fmla="*/ 2774679 h 3006470"/>
                  <a:gd name="connsiteX420" fmla="*/ 766365 w 6006665"/>
                  <a:gd name="connsiteY420" fmla="*/ 2779224 h 3006470"/>
                  <a:gd name="connsiteX421" fmla="*/ 727733 w 6006665"/>
                  <a:gd name="connsiteY421" fmla="*/ 2838308 h 3006470"/>
                  <a:gd name="connsiteX422" fmla="*/ 759548 w 6006665"/>
                  <a:gd name="connsiteY422" fmla="*/ 2881485 h 3006470"/>
                  <a:gd name="connsiteX423" fmla="*/ 759548 w 6006665"/>
                  <a:gd name="connsiteY423" fmla="*/ 2920116 h 3006470"/>
                  <a:gd name="connsiteX424" fmla="*/ 798179 w 6006665"/>
                  <a:gd name="connsiteY424" fmla="*/ 2979201 h 3006470"/>
                  <a:gd name="connsiteX425" fmla="*/ 775455 w 6006665"/>
                  <a:gd name="connsiteY425" fmla="*/ 2995108 h 3006470"/>
                  <a:gd name="connsiteX426" fmla="*/ 770910 w 6006665"/>
                  <a:gd name="connsiteY426" fmla="*/ 3006470 h 3006470"/>
                  <a:gd name="connsiteX427" fmla="*/ 759003 w 6006665"/>
                  <a:gd name="connsiteY427" fmla="*/ 3006470 h 3006470"/>
                  <a:gd name="connsiteX428" fmla="*/ 755003 w 6006665"/>
                  <a:gd name="connsiteY428" fmla="*/ 3006470 h 3006470"/>
                  <a:gd name="connsiteX429" fmla="*/ 743096 w 6006665"/>
                  <a:gd name="connsiteY429" fmla="*/ 3006470 h 3006470"/>
                  <a:gd name="connsiteX430" fmla="*/ 715826 w 6006665"/>
                  <a:gd name="connsiteY430" fmla="*/ 2972383 h 3006470"/>
                  <a:gd name="connsiteX431" fmla="*/ 704464 w 6006665"/>
                  <a:gd name="connsiteY431" fmla="*/ 2972383 h 3006470"/>
                  <a:gd name="connsiteX432" fmla="*/ 684012 w 6006665"/>
                  <a:gd name="connsiteY432" fmla="*/ 2963293 h 3006470"/>
                  <a:gd name="connsiteX433" fmla="*/ 672649 w 6006665"/>
                  <a:gd name="connsiteY433" fmla="*/ 2940569 h 3006470"/>
                  <a:gd name="connsiteX434" fmla="*/ 645222 w 6006665"/>
                  <a:gd name="connsiteY434" fmla="*/ 2932732 h 3006470"/>
                  <a:gd name="connsiteX435" fmla="*/ 625472 w 6006665"/>
                  <a:gd name="connsiteY435" fmla="*/ 2936024 h 3006470"/>
                  <a:gd name="connsiteX436" fmla="*/ 623771 w 6006665"/>
                  <a:gd name="connsiteY436" fmla="*/ 2934323 h 3006470"/>
                  <a:gd name="connsiteX437" fmla="*/ 613565 w 6006665"/>
                  <a:gd name="connsiteY437" fmla="*/ 2936024 h 3006470"/>
                  <a:gd name="connsiteX438" fmla="*/ 609020 w 6006665"/>
                  <a:gd name="connsiteY438" fmla="*/ 2931479 h 3006470"/>
                  <a:gd name="connsiteX439" fmla="*/ 559026 w 6006665"/>
                  <a:gd name="connsiteY439" fmla="*/ 2904209 h 3006470"/>
                  <a:gd name="connsiteX440" fmla="*/ 506760 w 6006665"/>
                  <a:gd name="connsiteY440" fmla="*/ 2897392 h 3006470"/>
                  <a:gd name="connsiteX441" fmla="*/ 483280 w 6006665"/>
                  <a:gd name="connsiteY441" fmla="*/ 2890683 h 3006470"/>
                  <a:gd name="connsiteX442" fmla="*/ 480035 w 6006665"/>
                  <a:gd name="connsiteY442" fmla="*/ 2892847 h 3006470"/>
                  <a:gd name="connsiteX443" fmla="*/ 475042 w 6006665"/>
                  <a:gd name="connsiteY443" fmla="*/ 2888329 h 3006470"/>
                  <a:gd name="connsiteX444" fmla="*/ 474945 w 6006665"/>
                  <a:gd name="connsiteY444" fmla="*/ 2888302 h 3006470"/>
                  <a:gd name="connsiteX445" fmla="*/ 468128 w 6006665"/>
                  <a:gd name="connsiteY445" fmla="*/ 2892847 h 3006470"/>
                  <a:gd name="connsiteX446" fmla="*/ 420406 w 6006665"/>
                  <a:gd name="connsiteY446" fmla="*/ 2849670 h 3006470"/>
                  <a:gd name="connsiteX447" fmla="*/ 381774 w 6006665"/>
                  <a:gd name="connsiteY447" fmla="*/ 2833763 h 3006470"/>
                  <a:gd name="connsiteX448" fmla="*/ 349960 w 6006665"/>
                  <a:gd name="connsiteY448" fmla="*/ 2801948 h 3006470"/>
                  <a:gd name="connsiteX449" fmla="*/ 377229 w 6006665"/>
                  <a:gd name="connsiteY449" fmla="*/ 2795131 h 3006470"/>
                  <a:gd name="connsiteX450" fmla="*/ 404499 w 6006665"/>
                  <a:gd name="connsiteY450" fmla="*/ 2747409 h 3006470"/>
                  <a:gd name="connsiteX451" fmla="*/ 388591 w 6006665"/>
                  <a:gd name="connsiteY451" fmla="*/ 2731502 h 3006470"/>
                  <a:gd name="connsiteX452" fmla="*/ 440858 w 6006665"/>
                  <a:gd name="connsiteY452" fmla="*/ 2704232 h 3006470"/>
                  <a:gd name="connsiteX453" fmla="*/ 440858 w 6006665"/>
                  <a:gd name="connsiteY453" fmla="*/ 2701176 h 3006470"/>
                  <a:gd name="connsiteX454" fmla="*/ 416406 w 6006665"/>
                  <a:gd name="connsiteY454" fmla="*/ 2704232 h 3006470"/>
                  <a:gd name="connsiteX455" fmla="*/ 416406 w 6006665"/>
                  <a:gd name="connsiteY455" fmla="*/ 2702744 h 3006470"/>
                  <a:gd name="connsiteX456" fmla="*/ 404499 w 6006665"/>
                  <a:gd name="connsiteY456" fmla="*/ 2704232 h 3006470"/>
                  <a:gd name="connsiteX457" fmla="*/ 404499 w 6006665"/>
                  <a:gd name="connsiteY457" fmla="*/ 2683780 h 3006470"/>
                  <a:gd name="connsiteX458" fmla="*/ 424951 w 6006665"/>
                  <a:gd name="connsiteY458" fmla="*/ 2667873 h 3006470"/>
                  <a:gd name="connsiteX459" fmla="*/ 463583 w 6006665"/>
                  <a:gd name="connsiteY459" fmla="*/ 2661056 h 3006470"/>
                  <a:gd name="connsiteX460" fmla="*/ 468128 w 6006665"/>
                  <a:gd name="connsiteY460" fmla="*/ 2645148 h 3006470"/>
                  <a:gd name="connsiteX461" fmla="*/ 456765 w 6006665"/>
                  <a:gd name="connsiteY461" fmla="*/ 2613334 h 3006470"/>
                  <a:gd name="connsiteX462" fmla="*/ 474945 w 6006665"/>
                  <a:gd name="connsiteY462" fmla="*/ 2586064 h 3006470"/>
                  <a:gd name="connsiteX463" fmla="*/ 474945 w 6006665"/>
                  <a:gd name="connsiteY463" fmla="*/ 2565612 h 3006470"/>
                  <a:gd name="connsiteX464" fmla="*/ 420406 w 6006665"/>
                  <a:gd name="connsiteY464" fmla="*/ 2547432 h 3006470"/>
                  <a:gd name="connsiteX465" fmla="*/ 409588 w 6006665"/>
                  <a:gd name="connsiteY465" fmla="*/ 2547432 h 3006470"/>
                  <a:gd name="connsiteX466" fmla="*/ 397681 w 6006665"/>
                  <a:gd name="connsiteY466" fmla="*/ 2547432 h 3006470"/>
                  <a:gd name="connsiteX467" fmla="*/ 379485 w 6006665"/>
                  <a:gd name="connsiteY467" fmla="*/ 2525193 h 3006470"/>
                  <a:gd name="connsiteX468" fmla="*/ 357322 w 6006665"/>
                  <a:gd name="connsiteY468" fmla="*/ 2531525 h 3006470"/>
                  <a:gd name="connsiteX469" fmla="*/ 352842 w 6006665"/>
                  <a:gd name="connsiteY469" fmla="*/ 2529403 h 3006470"/>
                  <a:gd name="connsiteX470" fmla="*/ 345415 w 6006665"/>
                  <a:gd name="connsiteY470" fmla="*/ 2531525 h 3006470"/>
                  <a:gd name="connsiteX471" fmla="*/ 302238 w 6006665"/>
                  <a:gd name="connsiteY471" fmla="*/ 2511073 h 3006470"/>
                  <a:gd name="connsiteX472" fmla="*/ 302238 w 6006665"/>
                  <a:gd name="connsiteY472" fmla="*/ 2499711 h 3006470"/>
                  <a:gd name="connsiteX473" fmla="*/ 286331 w 6006665"/>
                  <a:gd name="connsiteY473" fmla="*/ 2472441 h 3006470"/>
                  <a:gd name="connsiteX474" fmla="*/ 270968 w 6006665"/>
                  <a:gd name="connsiteY474" fmla="*/ 2472441 h 3006470"/>
                  <a:gd name="connsiteX475" fmla="*/ 259061 w 6006665"/>
                  <a:gd name="connsiteY475" fmla="*/ 2472441 h 3006470"/>
                  <a:gd name="connsiteX476" fmla="*/ 254516 w 6006665"/>
                  <a:gd name="connsiteY476" fmla="*/ 2456534 h 3006470"/>
                  <a:gd name="connsiteX477" fmla="*/ 263606 w 6006665"/>
                  <a:gd name="connsiteY477" fmla="*/ 2440627 h 3006470"/>
                  <a:gd name="connsiteX478" fmla="*/ 243991 w 6006665"/>
                  <a:gd name="connsiteY478" fmla="*/ 2410114 h 3006470"/>
                  <a:gd name="connsiteX479" fmla="*/ 216429 w 6006665"/>
                  <a:gd name="connsiteY479" fmla="*/ 2413357 h 3006470"/>
                  <a:gd name="connsiteX480" fmla="*/ 212956 w 6006665"/>
                  <a:gd name="connsiteY480" fmla="*/ 2412365 h 3006470"/>
                  <a:gd name="connsiteX481" fmla="*/ 204522 w 6006665"/>
                  <a:gd name="connsiteY481" fmla="*/ 2413357 h 3006470"/>
                  <a:gd name="connsiteX482" fmla="*/ 199623 w 6006665"/>
                  <a:gd name="connsiteY482" fmla="*/ 2411957 h 3006470"/>
                  <a:gd name="connsiteX483" fmla="*/ 195977 w 6006665"/>
                  <a:gd name="connsiteY483" fmla="*/ 2424719 h 3006470"/>
                  <a:gd name="connsiteX484" fmla="*/ 184968 w 6006665"/>
                  <a:gd name="connsiteY484" fmla="*/ 2421574 h 3006470"/>
                  <a:gd name="connsiteX485" fmla="*/ 184070 w 6006665"/>
                  <a:gd name="connsiteY485" fmla="*/ 2424719 h 3006470"/>
                  <a:gd name="connsiteX486" fmla="*/ 168163 w 6006665"/>
                  <a:gd name="connsiteY486" fmla="*/ 2420174 h 3006470"/>
                  <a:gd name="connsiteX487" fmla="*/ 156800 w 6006665"/>
                  <a:gd name="connsiteY487" fmla="*/ 2381542 h 3006470"/>
                  <a:gd name="connsiteX488" fmla="*/ 152255 w 6006665"/>
                  <a:gd name="connsiteY488" fmla="*/ 2365635 h 3006470"/>
                  <a:gd name="connsiteX489" fmla="*/ 156800 w 6006665"/>
                  <a:gd name="connsiteY489" fmla="*/ 2361090 h 3006470"/>
                  <a:gd name="connsiteX490" fmla="*/ 168707 w 6006665"/>
                  <a:gd name="connsiteY490" fmla="*/ 2361090 h 3006470"/>
                  <a:gd name="connsiteX491" fmla="*/ 188615 w 6006665"/>
                  <a:gd name="connsiteY491" fmla="*/ 2361090 h 3006470"/>
                  <a:gd name="connsiteX492" fmla="*/ 199977 w 6006665"/>
                  <a:gd name="connsiteY492" fmla="*/ 2349728 h 3006470"/>
                  <a:gd name="connsiteX493" fmla="*/ 188615 w 6006665"/>
                  <a:gd name="connsiteY493" fmla="*/ 2327003 h 3006470"/>
                  <a:gd name="connsiteX494" fmla="*/ 168163 w 6006665"/>
                  <a:gd name="connsiteY494" fmla="*/ 2317914 h 3006470"/>
                  <a:gd name="connsiteX495" fmla="*/ 168163 w 6006665"/>
                  <a:gd name="connsiteY495" fmla="*/ 2311096 h 3006470"/>
                  <a:gd name="connsiteX496" fmla="*/ 152255 w 6006665"/>
                  <a:gd name="connsiteY496" fmla="*/ 2295189 h 3006470"/>
                  <a:gd name="connsiteX497" fmla="*/ 129531 w 6006665"/>
                  <a:gd name="connsiteY497" fmla="*/ 2258829 h 3006470"/>
                  <a:gd name="connsiteX498" fmla="*/ 140893 w 6006665"/>
                  <a:gd name="connsiteY498" fmla="*/ 2236105 h 3006470"/>
                  <a:gd name="connsiteX499" fmla="*/ 136348 w 6006665"/>
                  <a:gd name="connsiteY499" fmla="*/ 2208835 h 3006470"/>
                  <a:gd name="connsiteX500" fmla="*/ 103789 w 6006665"/>
                  <a:gd name="connsiteY500" fmla="*/ 2195428 h 3006470"/>
                  <a:gd name="connsiteX501" fmla="*/ 93716 w 6006665"/>
                  <a:gd name="connsiteY501" fmla="*/ 2199745 h 3006470"/>
                  <a:gd name="connsiteX502" fmla="*/ 91868 w 6006665"/>
                  <a:gd name="connsiteY502" fmla="*/ 2195434 h 3006470"/>
                  <a:gd name="connsiteX503" fmla="*/ 81809 w 6006665"/>
                  <a:gd name="connsiteY503" fmla="*/ 2199745 h 3006470"/>
                  <a:gd name="connsiteX504" fmla="*/ 74992 w 6006665"/>
                  <a:gd name="connsiteY504" fmla="*/ 2183838 h 3006470"/>
                  <a:gd name="connsiteX505" fmla="*/ 34087 w 6006665"/>
                  <a:gd name="connsiteY505" fmla="*/ 2172476 h 3006470"/>
                  <a:gd name="connsiteX506" fmla="*/ 22725 w 6006665"/>
                  <a:gd name="connsiteY506" fmla="*/ 2129299 h 3006470"/>
                  <a:gd name="connsiteX507" fmla="*/ 22725 w 6006665"/>
                  <a:gd name="connsiteY507" fmla="*/ 2097484 h 3006470"/>
                  <a:gd name="connsiteX508" fmla="*/ 0 w 6006665"/>
                  <a:gd name="connsiteY508" fmla="*/ 2081577 h 3006470"/>
                  <a:gd name="connsiteX509" fmla="*/ 15907 w 6006665"/>
                  <a:gd name="connsiteY509" fmla="*/ 2058853 h 3006470"/>
                  <a:gd name="connsiteX510" fmla="*/ 6818 w 6006665"/>
                  <a:gd name="connsiteY510" fmla="*/ 1995224 h 3006470"/>
                  <a:gd name="connsiteX511" fmla="*/ 34087 w 6006665"/>
                  <a:gd name="connsiteY511" fmla="*/ 1952047 h 3006470"/>
                  <a:gd name="connsiteX512" fmla="*/ 27270 w 6006665"/>
                  <a:gd name="connsiteY512" fmla="*/ 1940685 h 3006470"/>
                  <a:gd name="connsiteX513" fmla="*/ 88743 w 6006665"/>
                  <a:gd name="connsiteY513" fmla="*/ 1895954 h 3006470"/>
                  <a:gd name="connsiteX514" fmla="*/ 27270 w 6006665"/>
                  <a:gd name="connsiteY514" fmla="*/ 1865693 h 3006470"/>
                  <a:gd name="connsiteX515" fmla="*/ 79805 w 6006665"/>
                  <a:gd name="connsiteY515" fmla="*/ 1774684 h 3006470"/>
                  <a:gd name="connsiteX516" fmla="*/ 128972 w 6006665"/>
                  <a:gd name="connsiteY516" fmla="*/ 1737302 h 3006470"/>
                  <a:gd name="connsiteX517" fmla="*/ 162900 w 6006665"/>
                  <a:gd name="connsiteY517" fmla="*/ 1645034 h 3006470"/>
                  <a:gd name="connsiteX518" fmla="*/ 102261 w 6006665"/>
                  <a:gd name="connsiteY518" fmla="*/ 1629357 h 3006470"/>
                  <a:gd name="connsiteX519" fmla="*/ 118168 w 6006665"/>
                  <a:gd name="connsiteY519" fmla="*/ 1574818 h 3006470"/>
                  <a:gd name="connsiteX520" fmla="*/ 86354 w 6006665"/>
                  <a:gd name="connsiteY520" fmla="*/ 1511189 h 3006470"/>
                  <a:gd name="connsiteX521" fmla="*/ 109078 w 6006665"/>
                  <a:gd name="connsiteY521" fmla="*/ 1436197 h 3006470"/>
                  <a:gd name="connsiteX522" fmla="*/ 70447 w 6006665"/>
                  <a:gd name="connsiteY522" fmla="*/ 1333936 h 3006470"/>
                  <a:gd name="connsiteX523" fmla="*/ 102261 w 6006665"/>
                  <a:gd name="connsiteY523" fmla="*/ 1263490 h 3006470"/>
                  <a:gd name="connsiteX524" fmla="*/ 43177 w 6006665"/>
                  <a:gd name="connsiteY524" fmla="*/ 1197589 h 3006470"/>
                  <a:gd name="connsiteX525" fmla="*/ 49994 w 6006665"/>
                  <a:gd name="connsiteY525" fmla="*/ 1122597 h 3006470"/>
                  <a:gd name="connsiteX526" fmla="*/ 81809 w 6006665"/>
                  <a:gd name="connsiteY526" fmla="*/ 1118052 h 3006470"/>
                  <a:gd name="connsiteX527" fmla="*/ 145438 w 6006665"/>
                  <a:gd name="connsiteY527" fmla="*/ 1074876 h 3006470"/>
                  <a:gd name="connsiteX528" fmla="*/ 184070 w 6006665"/>
                  <a:gd name="connsiteY528" fmla="*/ 1036244 h 3006470"/>
                  <a:gd name="connsiteX529" fmla="*/ 189699 w 6006665"/>
                  <a:gd name="connsiteY529" fmla="*/ 1042522 h 3006470"/>
                  <a:gd name="connsiteX530" fmla="*/ 195977 w 6006665"/>
                  <a:gd name="connsiteY530" fmla="*/ 1036244 h 3006470"/>
                  <a:gd name="connsiteX531" fmla="*/ 255061 w 6006665"/>
                  <a:gd name="connsiteY531" fmla="*/ 1102145 h 3006470"/>
                  <a:gd name="connsiteX532" fmla="*/ 350504 w 6006665"/>
                  <a:gd name="connsiteY532" fmla="*/ 1122597 h 3006470"/>
                  <a:gd name="connsiteX533" fmla="*/ 454806 w 6006665"/>
                  <a:gd name="connsiteY533" fmla="*/ 1205729 h 3006470"/>
                  <a:gd name="connsiteX534" fmla="*/ 486621 w 6006665"/>
                  <a:gd name="connsiteY534" fmla="*/ 1283942 h 3006470"/>
                  <a:gd name="connsiteX535" fmla="*/ 523211 w 6006665"/>
                  <a:gd name="connsiteY535" fmla="*/ 1343026 h 3006470"/>
                  <a:gd name="connsiteX536" fmla="*/ 486852 w 6006665"/>
                  <a:gd name="connsiteY536" fmla="*/ 1397565 h 3006470"/>
                  <a:gd name="connsiteX537" fmla="*/ 420951 w 6006665"/>
                  <a:gd name="connsiteY537" fmla="*/ 1418018 h 3006470"/>
                  <a:gd name="connsiteX538" fmla="*/ 415909 w 6006665"/>
                  <a:gd name="connsiteY538" fmla="*/ 1415887 h 3006470"/>
                  <a:gd name="connsiteX539" fmla="*/ 409044 w 6006665"/>
                  <a:gd name="connsiteY539" fmla="*/ 1418018 h 3006470"/>
                  <a:gd name="connsiteX540" fmla="*/ 252950 w 6006665"/>
                  <a:gd name="connsiteY540" fmla="*/ 1352062 h 3006470"/>
                  <a:gd name="connsiteX541" fmla="*/ 268926 w 6006665"/>
                  <a:gd name="connsiteY541" fmla="*/ 1346738 h 3006470"/>
                  <a:gd name="connsiteX542" fmla="*/ 291420 w 6006665"/>
                  <a:gd name="connsiteY542" fmla="*/ 1429380 h 3006470"/>
                  <a:gd name="connsiteX543" fmla="*/ 291420 w 6006665"/>
                  <a:gd name="connsiteY543" fmla="*/ 1468012 h 3006470"/>
                  <a:gd name="connsiteX544" fmla="*/ 298238 w 6006665"/>
                  <a:gd name="connsiteY544" fmla="*/ 1554366 h 3006470"/>
                  <a:gd name="connsiteX545" fmla="*/ 345959 w 6006665"/>
                  <a:gd name="connsiteY545" fmla="*/ 1586180 h 3006470"/>
                  <a:gd name="connsiteX546" fmla="*/ 362087 w 6006665"/>
                  <a:gd name="connsiteY546" fmla="*/ 1595588 h 3006470"/>
                  <a:gd name="connsiteX547" fmla="*/ 365867 w 6006665"/>
                  <a:gd name="connsiteY547" fmla="*/ 1563455 h 3006470"/>
                  <a:gd name="connsiteX548" fmla="*/ 345415 w 6006665"/>
                  <a:gd name="connsiteY548" fmla="*/ 1527096 h 3006470"/>
                  <a:gd name="connsiteX549" fmla="*/ 365867 w 6006665"/>
                  <a:gd name="connsiteY549" fmla="*/ 1495281 h 3006470"/>
                  <a:gd name="connsiteX550" fmla="*/ 374560 w 6006665"/>
                  <a:gd name="connsiteY550" fmla="*/ 1500280 h 3006470"/>
                  <a:gd name="connsiteX551" fmla="*/ 377774 w 6006665"/>
                  <a:gd name="connsiteY551" fmla="*/ 1495281 h 3006470"/>
                  <a:gd name="connsiteX552" fmla="*/ 461933 w 6006665"/>
                  <a:gd name="connsiteY552" fmla="*/ 1543673 h 3006470"/>
                  <a:gd name="connsiteX553" fmla="*/ 484035 w 6006665"/>
                  <a:gd name="connsiteY553" fmla="*/ 1527096 h 3006470"/>
                  <a:gd name="connsiteX554" fmla="*/ 463583 w 6006665"/>
                  <a:gd name="connsiteY554" fmla="*/ 1461194 h 3006470"/>
                  <a:gd name="connsiteX555" fmla="*/ 549936 w 6006665"/>
                  <a:gd name="connsiteY555" fmla="*/ 1374841 h 3006470"/>
                  <a:gd name="connsiteX556" fmla="*/ 559742 w 6006665"/>
                  <a:gd name="connsiteY556" fmla="*/ 1376942 h 3006470"/>
                  <a:gd name="connsiteX557" fmla="*/ 561843 w 6006665"/>
                  <a:gd name="connsiteY557" fmla="*/ 1374841 h 3006470"/>
                  <a:gd name="connsiteX558" fmla="*/ 593658 w 6006665"/>
                  <a:gd name="connsiteY558" fmla="*/ 1381658 h 3006470"/>
                  <a:gd name="connsiteX559" fmla="*/ 620945 w 6006665"/>
                  <a:gd name="connsiteY559" fmla="*/ 1405535 h 3006470"/>
                  <a:gd name="connsiteX560" fmla="*/ 640835 w 6006665"/>
                  <a:gd name="connsiteY560" fmla="*/ 1349844 h 3006470"/>
                  <a:gd name="connsiteX561" fmla="*/ 609020 w 6006665"/>
                  <a:gd name="connsiteY561" fmla="*/ 1295305 h 3006470"/>
                  <a:gd name="connsiteX562" fmla="*/ 624928 w 6006665"/>
                  <a:gd name="connsiteY562" fmla="*/ 1236221 h 3006470"/>
                  <a:gd name="connsiteX563" fmla="*/ 597658 w 6006665"/>
                  <a:gd name="connsiteY563" fmla="*/ 1177136 h 3006470"/>
                  <a:gd name="connsiteX564" fmla="*/ 611562 w 6006665"/>
                  <a:gd name="connsiteY564" fmla="*/ 1181462 h 3006470"/>
                  <a:gd name="connsiteX565" fmla="*/ 609565 w 6006665"/>
                  <a:gd name="connsiteY565" fmla="*/ 1177136 h 3006470"/>
                  <a:gd name="connsiteX566" fmla="*/ 711826 w 6006665"/>
                  <a:gd name="connsiteY566" fmla="*/ 1208951 h 3006470"/>
                  <a:gd name="connsiteX567" fmla="*/ 732278 w 6006665"/>
                  <a:gd name="connsiteY567" fmla="*/ 1263490 h 3006470"/>
                  <a:gd name="connsiteX568" fmla="*/ 684556 w 6006665"/>
                  <a:gd name="connsiteY568" fmla="*/ 1274852 h 3006470"/>
                  <a:gd name="connsiteX569" fmla="*/ 684556 w 6006665"/>
                  <a:gd name="connsiteY569" fmla="*/ 1327119 h 3006470"/>
                  <a:gd name="connsiteX570" fmla="*/ 713309 w 6006665"/>
                  <a:gd name="connsiteY570" fmla="*/ 1355872 h 3006470"/>
                  <a:gd name="connsiteX571" fmla="*/ 763548 w 6006665"/>
                  <a:gd name="connsiteY571" fmla="*/ 1338481 h 3006470"/>
                  <a:gd name="connsiteX572" fmla="*/ 770365 w 6006665"/>
                  <a:gd name="connsiteY572" fmla="*/ 1279397 h 3006470"/>
                  <a:gd name="connsiteX573" fmla="*/ 845357 w 6006665"/>
                  <a:gd name="connsiteY573" fmla="*/ 1188761 h 3006470"/>
                  <a:gd name="connsiteX574" fmla="*/ 917728 w 6006665"/>
                  <a:gd name="connsiteY574" fmla="*/ 1145322 h 3006470"/>
                  <a:gd name="connsiteX575" fmla="*/ 918194 w 6006665"/>
                  <a:gd name="connsiteY575" fmla="*/ 1198147 h 3006470"/>
                  <a:gd name="connsiteX576" fmla="*/ 975937 w 6006665"/>
                  <a:gd name="connsiteY576" fmla="*/ 1115283 h 3006470"/>
                  <a:gd name="connsiteX577" fmla="*/ 1074397 w 6006665"/>
                  <a:gd name="connsiteY577" fmla="*/ 1141283 h 3006470"/>
                  <a:gd name="connsiteX578" fmla="*/ 979977 w 6006665"/>
                  <a:gd name="connsiteY578" fmla="*/ 1213496 h 3006470"/>
                  <a:gd name="connsiteX579" fmla="*/ 1012666 w 6006665"/>
                  <a:gd name="connsiteY579" fmla="*/ 1218657 h 3006470"/>
                  <a:gd name="connsiteX580" fmla="*/ 1038516 w 6006665"/>
                  <a:gd name="connsiteY580" fmla="*/ 1188499 h 3006470"/>
                  <a:gd name="connsiteX581" fmla="*/ 1050423 w 6006665"/>
                  <a:gd name="connsiteY581" fmla="*/ 1188499 h 3006470"/>
                  <a:gd name="connsiteX582" fmla="*/ 1108962 w 6006665"/>
                  <a:gd name="connsiteY582" fmla="*/ 1188499 h 3006470"/>
                  <a:gd name="connsiteX583" fmla="*/ 1161229 w 6006665"/>
                  <a:gd name="connsiteY583" fmla="*/ 1145322 h 3006470"/>
                  <a:gd name="connsiteX584" fmla="*/ 1165711 w 6006665"/>
                  <a:gd name="connsiteY584" fmla="*/ 1151456 h 3006470"/>
                  <a:gd name="connsiteX585" fmla="*/ 1160939 w 6006665"/>
                  <a:gd name="connsiteY585" fmla="*/ 1169715 h 3006470"/>
                  <a:gd name="connsiteX586" fmla="*/ 1210035 w 6006665"/>
                  <a:gd name="connsiteY586" fmla="*/ 1195815 h 3006470"/>
                  <a:gd name="connsiteX587" fmla="*/ 1247583 w 6006665"/>
                  <a:gd name="connsiteY587" fmla="*/ 1138505 h 3006470"/>
                  <a:gd name="connsiteX588" fmla="*/ 1211223 w 6006665"/>
                  <a:gd name="connsiteY588" fmla="*/ 1079421 h 3006470"/>
                  <a:gd name="connsiteX589" fmla="*/ 1227130 w 6006665"/>
                  <a:gd name="connsiteY589" fmla="*/ 1043061 h 3006470"/>
                  <a:gd name="connsiteX590" fmla="*/ 1237665 w 6006665"/>
                  <a:gd name="connsiteY590" fmla="*/ 1046199 h 3006470"/>
                  <a:gd name="connsiteX591" fmla="*/ 1251910 w 6006665"/>
                  <a:gd name="connsiteY591" fmla="*/ 1017311 h 3006470"/>
                  <a:gd name="connsiteX592" fmla="*/ 1345843 w 6006665"/>
                  <a:gd name="connsiteY592" fmla="*/ 1074876 h 3006470"/>
                  <a:gd name="connsiteX593" fmla="*/ 1400382 w 6006665"/>
                  <a:gd name="connsiteY593" fmla="*/ 1106690 h 3006470"/>
                  <a:gd name="connsiteX594" fmla="*/ 1519756 w 6006665"/>
                  <a:gd name="connsiteY594" fmla="*/ 1213274 h 3006470"/>
                  <a:gd name="connsiteX595" fmla="*/ 1543003 w 6006665"/>
                  <a:gd name="connsiteY595" fmla="*/ 1172592 h 3006470"/>
                  <a:gd name="connsiteX596" fmla="*/ 1506643 w 6006665"/>
                  <a:gd name="connsiteY596" fmla="*/ 1118052 h 3006470"/>
                  <a:gd name="connsiteX597" fmla="*/ 1506643 w 6006665"/>
                  <a:gd name="connsiteY597" fmla="*/ 1095328 h 3006470"/>
                  <a:gd name="connsiteX598" fmla="*/ 1463467 w 6006665"/>
                  <a:gd name="connsiteY598" fmla="*/ 1086238 h 3006470"/>
                  <a:gd name="connsiteX599" fmla="*/ 1472556 w 6006665"/>
                  <a:gd name="connsiteY599" fmla="*/ 1036244 h 3006470"/>
                  <a:gd name="connsiteX600" fmla="*/ 1452104 w 6006665"/>
                  <a:gd name="connsiteY600" fmla="*/ 949890 h 3006470"/>
                  <a:gd name="connsiteX601" fmla="*/ 1439230 w 6006665"/>
                  <a:gd name="connsiteY601" fmla="*/ 900656 h 3006470"/>
                  <a:gd name="connsiteX602" fmla="*/ 1496803 w 6006665"/>
                  <a:gd name="connsiteY602" fmla="*/ 806980 h 3006470"/>
                  <a:gd name="connsiteX603" fmla="*/ 1543003 w 6006665"/>
                  <a:gd name="connsiteY603" fmla="*/ 697647 h 3006470"/>
                  <a:gd name="connsiteX604" fmla="*/ 1570272 w 6006665"/>
                  <a:gd name="connsiteY604" fmla="*/ 677194 h 3006470"/>
                  <a:gd name="connsiteX605" fmla="*/ 1578688 w 6006665"/>
                  <a:gd name="connsiteY605" fmla="*/ 679813 h 3006470"/>
                  <a:gd name="connsiteX606" fmla="*/ 1620802 w 6006665"/>
                  <a:gd name="connsiteY606" fmla="*/ 660028 h 3006470"/>
                  <a:gd name="connsiteX607" fmla="*/ 1684440 w 6006665"/>
                  <a:gd name="connsiteY607" fmla="*/ 709009 h 3006470"/>
                  <a:gd name="connsiteX608" fmla="*/ 1688985 w 6006665"/>
                  <a:gd name="connsiteY608" fmla="*/ 779455 h 3006470"/>
                  <a:gd name="connsiteX609" fmla="*/ 1652625 w 6006665"/>
                  <a:gd name="connsiteY609" fmla="*/ 870354 h 3006470"/>
                  <a:gd name="connsiteX610" fmla="*/ 1679895 w 6006665"/>
                  <a:gd name="connsiteY610" fmla="*/ 908986 h 3006470"/>
                  <a:gd name="connsiteX611" fmla="*/ 1688985 w 6006665"/>
                  <a:gd name="connsiteY611" fmla="*/ 983977 h 3006470"/>
                  <a:gd name="connsiteX612" fmla="*/ 1679895 w 6006665"/>
                  <a:gd name="connsiteY612" fmla="*/ 1129415 h 3006470"/>
                  <a:gd name="connsiteX613" fmla="*/ 1723072 w 6006665"/>
                  <a:gd name="connsiteY613" fmla="*/ 1193044 h 3006470"/>
                  <a:gd name="connsiteX614" fmla="*/ 1704892 w 6006665"/>
                  <a:gd name="connsiteY614" fmla="*/ 1256673 h 3006470"/>
                  <a:gd name="connsiteX615" fmla="*/ 1636718 w 6006665"/>
                  <a:gd name="connsiteY615" fmla="*/ 1393021 h 3006470"/>
                  <a:gd name="connsiteX616" fmla="*/ 1662494 w 6006665"/>
                  <a:gd name="connsiteY616" fmla="*/ 1399465 h 3006470"/>
                  <a:gd name="connsiteX617" fmla="*/ 1677078 w 6006665"/>
                  <a:gd name="connsiteY617" fmla="*/ 1370296 h 3006470"/>
                  <a:gd name="connsiteX618" fmla="*/ 1720255 w 6006665"/>
                  <a:gd name="connsiteY618" fmla="*/ 1349844 h 3006470"/>
                  <a:gd name="connsiteX619" fmla="*/ 1731617 w 6006665"/>
                  <a:gd name="connsiteY619" fmla="*/ 1299850 h 3006470"/>
                  <a:gd name="connsiteX620" fmla="*/ 1758887 w 6006665"/>
                  <a:gd name="connsiteY620" fmla="*/ 1256673 h 3006470"/>
                  <a:gd name="connsiteX621" fmla="*/ 1760555 w 6006665"/>
                  <a:gd name="connsiteY621" fmla="*/ 1191490 h 3006470"/>
                  <a:gd name="connsiteX622" fmla="*/ 1758886 w 6006665"/>
                  <a:gd name="connsiteY622" fmla="*/ 1085173 h 3006470"/>
                  <a:gd name="connsiteX623" fmla="*/ 1923055 w 6006665"/>
                  <a:gd name="connsiteY623" fmla="*/ 1122597 h 3006470"/>
                  <a:gd name="connsiteX624" fmla="*/ 1887300 w 6006665"/>
                  <a:gd name="connsiteY624" fmla="*/ 1070329 h 3006470"/>
                  <a:gd name="connsiteX625" fmla="*/ 1785604 w 6006665"/>
                  <a:gd name="connsiteY625" fmla="*/ 1036860 h 3006470"/>
                  <a:gd name="connsiteX626" fmla="*/ 1736162 w 6006665"/>
                  <a:gd name="connsiteY626" fmla="*/ 961252 h 3006470"/>
                  <a:gd name="connsiteX627" fmla="*/ 1688440 w 6006665"/>
                  <a:gd name="connsiteY627" fmla="*/ 865809 h 3006470"/>
                  <a:gd name="connsiteX628" fmla="*/ 1752069 w 6006665"/>
                  <a:gd name="connsiteY628" fmla="*/ 788545 h 3006470"/>
                  <a:gd name="connsiteX629" fmla="*/ 1747524 w 6006665"/>
                  <a:gd name="connsiteY629" fmla="*/ 704464 h 3006470"/>
                  <a:gd name="connsiteX630" fmla="*/ 1763431 w 6006665"/>
                  <a:gd name="connsiteY630" fmla="*/ 697647 h 3006470"/>
                  <a:gd name="connsiteX631" fmla="*/ 1764877 w 6006665"/>
                  <a:gd name="connsiteY631" fmla="*/ 702130 h 3006470"/>
                  <a:gd name="connsiteX632" fmla="*/ 1775339 w 6006665"/>
                  <a:gd name="connsiteY632" fmla="*/ 697647 h 3006470"/>
                  <a:gd name="connsiteX633" fmla="*/ 1798063 w 6006665"/>
                  <a:gd name="connsiteY633" fmla="*/ 768093 h 3006470"/>
                  <a:gd name="connsiteX634" fmla="*/ 1791454 w 6006665"/>
                  <a:gd name="connsiteY634" fmla="*/ 815304 h 3006470"/>
                  <a:gd name="connsiteX635" fmla="*/ 1854330 w 6006665"/>
                  <a:gd name="connsiteY635" fmla="*/ 772638 h 3006470"/>
                  <a:gd name="connsiteX636" fmla="*/ 1931594 w 6006665"/>
                  <a:gd name="connsiteY636" fmla="*/ 763548 h 3006470"/>
                  <a:gd name="connsiteX637" fmla="*/ 1932772 w 6006665"/>
                  <a:gd name="connsiteY637" fmla="*/ 764810 h 3006470"/>
                  <a:gd name="connsiteX638" fmla="*/ 1949600 w 6006665"/>
                  <a:gd name="connsiteY638" fmla="*/ 800138 h 3006470"/>
                  <a:gd name="connsiteX639" fmla="*/ 2061788 w 6006665"/>
                  <a:gd name="connsiteY639" fmla="*/ 891155 h 3006470"/>
                  <a:gd name="connsiteX640" fmla="*/ 1987802 w 6006665"/>
                  <a:gd name="connsiteY640" fmla="*/ 736278 h 3006470"/>
                  <a:gd name="connsiteX641" fmla="*/ 1963408 w 6006665"/>
                  <a:gd name="connsiteY641" fmla="*/ 595386 h 3006470"/>
                  <a:gd name="connsiteX642" fmla="*/ 2027037 w 6006665"/>
                  <a:gd name="connsiteY642" fmla="*/ 574934 h 3006470"/>
                  <a:gd name="connsiteX643" fmla="*/ 2037269 w 6006665"/>
                  <a:gd name="connsiteY643" fmla="*/ 575472 h 3006470"/>
                  <a:gd name="connsiteX644" fmla="*/ 2038944 w 6006665"/>
                  <a:gd name="connsiteY644" fmla="*/ 574934 h 3006470"/>
                  <a:gd name="connsiteX645" fmla="*/ 2115414 w 6006665"/>
                  <a:gd name="connsiteY645" fmla="*/ 578958 h 3006470"/>
                  <a:gd name="connsiteX646" fmla="*/ 2167179 w 6006665"/>
                  <a:gd name="connsiteY646" fmla="*/ 554733 h 3006470"/>
                  <a:gd name="connsiteX647" fmla="*/ 2146473 w 6006665"/>
                  <a:gd name="connsiteY647" fmla="*/ 488832 h 3006470"/>
                  <a:gd name="connsiteX648" fmla="*/ 2169957 w 6006665"/>
                  <a:gd name="connsiteY648" fmla="*/ 449431 h 3006470"/>
                  <a:gd name="connsiteX649" fmla="*/ 2264632 w 6006665"/>
                  <a:gd name="connsiteY649" fmla="*/ 393389 h 3006470"/>
                  <a:gd name="connsiteX650" fmla="*/ 2317913 w 6006665"/>
                  <a:gd name="connsiteY650" fmla="*/ 322690 h 3006470"/>
                  <a:gd name="connsiteX651" fmla="*/ 2385841 w 6006665"/>
                  <a:gd name="connsiteY651" fmla="*/ 343134 h 3006470"/>
                  <a:gd name="connsiteX652" fmla="*/ 2429263 w 6006665"/>
                  <a:gd name="connsiteY652" fmla="*/ 263606 h 3006470"/>
                  <a:gd name="connsiteX653" fmla="*/ 2526979 w 6006665"/>
                  <a:gd name="connsiteY653" fmla="*/ 252244 h 3006470"/>
                  <a:gd name="connsiteX654" fmla="*/ 2528058 w 6006665"/>
                  <a:gd name="connsiteY654" fmla="*/ 253503 h 3006470"/>
                  <a:gd name="connsiteX655" fmla="*/ 2538886 w 6006665"/>
                  <a:gd name="connsiteY655" fmla="*/ 252244 h 3006470"/>
                  <a:gd name="connsiteX656" fmla="*/ 2560820 w 6006665"/>
                  <a:gd name="connsiteY656" fmla="*/ 277833 h 3006470"/>
                  <a:gd name="connsiteX657" fmla="*/ 2640602 w 6006665"/>
                  <a:gd name="connsiteY657" fmla="*/ 202249 h 3006470"/>
                  <a:gd name="connsiteX658" fmla="*/ 2652509 w 6006665"/>
                  <a:gd name="connsiteY658" fmla="*/ 202249 h 3006470"/>
                  <a:gd name="connsiteX659" fmla="*/ 2704231 w 6006665"/>
                  <a:gd name="connsiteY659" fmla="*/ 202249 h 3006470"/>
                  <a:gd name="connsiteX660" fmla="*/ 2715593 w 6006665"/>
                  <a:gd name="connsiteY66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29898 w 6006665"/>
                  <a:gd name="connsiteY56" fmla="*/ 7582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439561 w 6006665"/>
                  <a:gd name="connsiteY59" fmla="*/ 758631 h 3006470"/>
                  <a:gd name="connsiteX60" fmla="*/ 4450401 w 6006665"/>
                  <a:gd name="connsiteY60" fmla="*/ 834341 h 3006470"/>
                  <a:gd name="connsiteX61" fmla="*/ 4567593 w 6006665"/>
                  <a:gd name="connsiteY61" fmla="*/ 819409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89412 w 6006665"/>
                  <a:gd name="connsiteY84" fmla="*/ 1065327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09834 w 6006665"/>
                  <a:gd name="connsiteY88" fmla="*/ 1086741 h 3006470"/>
                  <a:gd name="connsiteX89" fmla="*/ 5563420 w 6006665"/>
                  <a:gd name="connsiteY89" fmla="*/ 1096880 h 3006470"/>
                  <a:gd name="connsiteX90" fmla="*/ 5604906 w 6006665"/>
                  <a:gd name="connsiteY90" fmla="*/ 1116452 h 3006470"/>
                  <a:gd name="connsiteX91" fmla="*/ 5633982 w 6006665"/>
                  <a:gd name="connsiteY91" fmla="*/ 1152256 h 3006470"/>
                  <a:gd name="connsiteX92" fmla="*/ 5673240 w 6006665"/>
                  <a:gd name="connsiteY92" fmla="*/ 1196668 h 3006470"/>
                  <a:gd name="connsiteX93" fmla="*/ 5720335 w 6006665"/>
                  <a:gd name="connsiteY93" fmla="*/ 1213496 h 3006470"/>
                  <a:gd name="connsiteX94" fmla="*/ 5777224 w 6006665"/>
                  <a:gd name="connsiteY94" fmla="*/ 1253118 h 3006470"/>
                  <a:gd name="connsiteX95" fmla="*/ 5822595 w 6006665"/>
                  <a:gd name="connsiteY95" fmla="*/ 1311212 h 3006470"/>
                  <a:gd name="connsiteX96" fmla="*/ 5818051 w 6006665"/>
                  <a:gd name="connsiteY96" fmla="*/ 1365751 h 3006470"/>
                  <a:gd name="connsiteX97" fmla="*/ 5825679 w 6006665"/>
                  <a:gd name="connsiteY97" fmla="*/ 1373379 h 3006470"/>
                  <a:gd name="connsiteX98" fmla="*/ 5822051 w 6006665"/>
                  <a:gd name="connsiteY98" fmla="*/ 1322574 h 3006470"/>
                  <a:gd name="connsiteX99" fmla="*/ 5834092 w 6006665"/>
                  <a:gd name="connsiteY99" fmla="*/ 1324447 h 3006470"/>
                  <a:gd name="connsiteX100" fmla="*/ 5858351 w 6006665"/>
                  <a:gd name="connsiteY100" fmla="*/ 1334771 h 3006470"/>
                  <a:gd name="connsiteX101" fmla="*/ 5907950 w 6006665"/>
                  <a:gd name="connsiteY101" fmla="*/ 1321451 h 3006470"/>
                  <a:gd name="connsiteX102" fmla="*/ 5936219 w 6006665"/>
                  <a:gd name="connsiteY102" fmla="*/ 1338481 h 3006470"/>
                  <a:gd name="connsiteX103" fmla="*/ 5961427 w 6006665"/>
                  <a:gd name="connsiteY103" fmla="*/ 1392754 h 3006470"/>
                  <a:gd name="connsiteX104" fmla="*/ 6006665 w 6006665"/>
                  <a:gd name="connsiteY104" fmla="*/ 1418018 h 3006470"/>
                  <a:gd name="connsiteX105" fmla="*/ 6003022 w 6006665"/>
                  <a:gd name="connsiteY105" fmla="*/ 1458117 h 3006470"/>
                  <a:gd name="connsiteX106" fmla="*/ 5968033 w 6006665"/>
                  <a:gd name="connsiteY106" fmla="*/ 1456650 h 3006470"/>
                  <a:gd name="connsiteX107" fmla="*/ 5934688 w 6006665"/>
                  <a:gd name="connsiteY107" fmla="*/ 1446233 h 3006470"/>
                  <a:gd name="connsiteX108" fmla="*/ 5908949 w 6006665"/>
                  <a:gd name="connsiteY108" fmla="*/ 1468012 h 3006470"/>
                  <a:gd name="connsiteX109" fmla="*/ 5887153 w 6006665"/>
                  <a:gd name="connsiteY109" fmla="*/ 1481885 h 3006470"/>
                  <a:gd name="connsiteX110" fmla="*/ 5887153 w 6006665"/>
                  <a:gd name="connsiteY110" fmla="*/ 1514566 h 3006470"/>
                  <a:gd name="connsiteX111" fmla="*/ 5910921 w 6006665"/>
                  <a:gd name="connsiteY111" fmla="*/ 1532392 h 3006470"/>
                  <a:gd name="connsiteX112" fmla="*/ 5908949 w 6006665"/>
                  <a:gd name="connsiteY112" fmla="*/ 1554366 h 3006470"/>
                  <a:gd name="connsiteX113" fmla="*/ 5893042 w 6006665"/>
                  <a:gd name="connsiteY113" fmla="*/ 1570273 h 3006470"/>
                  <a:gd name="connsiteX114" fmla="*/ 5881135 w 6006665"/>
                  <a:gd name="connsiteY114" fmla="*/ 1570273 h 3006470"/>
                  <a:gd name="connsiteX115" fmla="*/ 5861227 w 6006665"/>
                  <a:gd name="connsiteY115" fmla="*/ 1570273 h 3006470"/>
                  <a:gd name="connsiteX116" fmla="*/ 5849321 w 6006665"/>
                  <a:gd name="connsiteY116" fmla="*/ 1570273 h 3006470"/>
                  <a:gd name="connsiteX117" fmla="*/ 5842587 w 6006665"/>
                  <a:gd name="connsiteY117" fmla="*/ 1544275 h 3006470"/>
                  <a:gd name="connsiteX118" fmla="*/ 5817506 w 6006665"/>
                  <a:gd name="connsiteY118" fmla="*/ 1536186 h 3006470"/>
                  <a:gd name="connsiteX119" fmla="*/ 5798021 w 6006665"/>
                  <a:gd name="connsiteY119" fmla="*/ 1517537 h 3006470"/>
                  <a:gd name="connsiteX120" fmla="*/ 5767511 w 6006665"/>
                  <a:gd name="connsiteY120" fmla="*/ 1511189 h 3006470"/>
                  <a:gd name="connsiteX121" fmla="*/ 5762967 w 6006665"/>
                  <a:gd name="connsiteY121" fmla="*/ 1477102 h 3006470"/>
                  <a:gd name="connsiteX122" fmla="*/ 5729132 w 6006665"/>
                  <a:gd name="connsiteY122" fmla="*/ 1463170 h 3006470"/>
                  <a:gd name="connsiteX123" fmla="*/ 5695337 w 6006665"/>
                  <a:gd name="connsiteY123" fmla="*/ 1472557 h 3006470"/>
                  <a:gd name="connsiteX124" fmla="*/ 5693366 w 6006665"/>
                  <a:gd name="connsiteY124" fmla="*/ 1469797 h 3006470"/>
                  <a:gd name="connsiteX125" fmla="*/ 5683431 w 6006665"/>
                  <a:gd name="connsiteY125" fmla="*/ 1472557 h 3006470"/>
                  <a:gd name="connsiteX126" fmla="*/ 5660706 w 6006665"/>
                  <a:gd name="connsiteY126" fmla="*/ 1440742 h 3006470"/>
                  <a:gd name="connsiteX127" fmla="*/ 5669644 w 6006665"/>
                  <a:gd name="connsiteY127" fmla="*/ 1415717 h 3006470"/>
                  <a:gd name="connsiteX128" fmla="*/ 5640799 w 6006665"/>
                  <a:gd name="connsiteY128" fmla="*/ 1429380 h 3006470"/>
                  <a:gd name="connsiteX129" fmla="*/ 5656705 w 6006665"/>
                  <a:gd name="connsiteY129" fmla="*/ 1472557 h 3006470"/>
                  <a:gd name="connsiteX130" fmla="*/ 5628675 w 6006665"/>
                  <a:gd name="connsiteY130" fmla="*/ 1487826 h 3006470"/>
                  <a:gd name="connsiteX131" fmla="*/ 5633981 w 6006665"/>
                  <a:gd name="connsiteY131" fmla="*/ 1511189 h 3006470"/>
                  <a:gd name="connsiteX132" fmla="*/ 5622732 w 6006665"/>
                  <a:gd name="connsiteY132" fmla="*/ 1538334 h 3006470"/>
                  <a:gd name="connsiteX133" fmla="*/ 5586259 w 6006665"/>
                  <a:gd name="connsiteY133" fmla="*/ 1547548 h 3006470"/>
                  <a:gd name="connsiteX134" fmla="*/ 5575676 w 6006665"/>
                  <a:gd name="connsiteY134" fmla="*/ 1546540 h 3006470"/>
                  <a:gd name="connsiteX135" fmla="*/ 5574353 w 6006665"/>
                  <a:gd name="connsiteY135" fmla="*/ 1547548 h 3006470"/>
                  <a:gd name="connsiteX136" fmla="*/ 5539436 w 6006665"/>
                  <a:gd name="connsiteY136" fmla="*/ 1544223 h 3006470"/>
                  <a:gd name="connsiteX137" fmla="*/ 5539545 w 6006665"/>
                  <a:gd name="connsiteY137" fmla="*/ 1571015 h 3006470"/>
                  <a:gd name="connsiteX138" fmla="*/ 5570352 w 6006665"/>
                  <a:gd name="connsiteY138" fmla="*/ 1586180 h 3006470"/>
                  <a:gd name="connsiteX139" fmla="*/ 5566596 w 6006665"/>
                  <a:gd name="connsiteY139" fmla="*/ 1622304 h 3006470"/>
                  <a:gd name="connsiteX140" fmla="*/ 5593077 w 6006665"/>
                  <a:gd name="connsiteY140" fmla="*/ 1649809 h 3006470"/>
                  <a:gd name="connsiteX141" fmla="*/ 5608984 w 6006665"/>
                  <a:gd name="connsiteY141" fmla="*/ 1677079 h 3006470"/>
                  <a:gd name="connsiteX142" fmla="*/ 5613529 w 6006665"/>
                  <a:gd name="connsiteY142" fmla="*/ 1708893 h 3006470"/>
                  <a:gd name="connsiteX143" fmla="*/ 5608984 w 6006665"/>
                  <a:gd name="connsiteY143" fmla="*/ 1731618 h 3006470"/>
                  <a:gd name="connsiteX144" fmla="*/ 5597799 w 6006665"/>
                  <a:gd name="connsiteY144" fmla="*/ 1728009 h 3006470"/>
                  <a:gd name="connsiteX145" fmla="*/ 5597077 w 6006665"/>
                  <a:gd name="connsiteY145" fmla="*/ 1731618 h 3006470"/>
                  <a:gd name="connsiteX146" fmla="*/ 5515976 w 6006665"/>
                  <a:gd name="connsiteY146" fmla="*/ 1693062 h 3006470"/>
                  <a:gd name="connsiteX147" fmla="*/ 5486067 w 6006665"/>
                  <a:gd name="connsiteY147" fmla="*/ 1746304 h 3006470"/>
                  <a:gd name="connsiteX148" fmla="*/ 5436277 w 6006665"/>
                  <a:gd name="connsiteY148" fmla="*/ 1767977 h 3006470"/>
                  <a:gd name="connsiteX149" fmla="*/ 5397645 w 6006665"/>
                  <a:gd name="connsiteY149" fmla="*/ 1779340 h 3006470"/>
                  <a:gd name="connsiteX150" fmla="*/ 5388024 w 6006665"/>
                  <a:gd name="connsiteY150" fmla="*/ 1835433 h 3006470"/>
                  <a:gd name="connsiteX151" fmla="*/ 5351475 w 6006665"/>
                  <a:gd name="connsiteY151" fmla="*/ 1876568 h 3006470"/>
                  <a:gd name="connsiteX152" fmla="*/ 5290839 w 6006665"/>
                  <a:gd name="connsiteY152" fmla="*/ 1881600 h 3006470"/>
                  <a:gd name="connsiteX153" fmla="*/ 5274932 w 6006665"/>
                  <a:gd name="connsiteY153" fmla="*/ 1913415 h 3006470"/>
                  <a:gd name="connsiteX154" fmla="*/ 5267238 w 6006665"/>
                  <a:gd name="connsiteY154" fmla="*/ 1904988 h 3006470"/>
                  <a:gd name="connsiteX155" fmla="*/ 5263025 w 6006665"/>
                  <a:gd name="connsiteY155" fmla="*/ 1913415 h 3006470"/>
                  <a:gd name="connsiteX156" fmla="*/ 5219538 w 6006665"/>
                  <a:gd name="connsiteY156" fmla="*/ 1865787 h 3006470"/>
                  <a:gd name="connsiteX157" fmla="*/ 5174112 w 6006665"/>
                  <a:gd name="connsiteY157" fmla="*/ 1877028 h 3006470"/>
                  <a:gd name="connsiteX158" fmla="*/ 5129494 w 6006665"/>
                  <a:gd name="connsiteY158" fmla="*/ 1920232 h 3006470"/>
                  <a:gd name="connsiteX159" fmla="*/ 5126389 w 6006665"/>
                  <a:gd name="connsiteY159" fmla="*/ 1914910 h 3006470"/>
                  <a:gd name="connsiteX160" fmla="*/ 5154177 w 6006665"/>
                  <a:gd name="connsiteY160" fmla="*/ 1920232 h 3006470"/>
                  <a:gd name="connsiteX161" fmla="*/ 5105544 w 6006665"/>
                  <a:gd name="connsiteY161" fmla="*/ 1899586 h 3006470"/>
                  <a:gd name="connsiteX162" fmla="*/ 5074955 w 6006665"/>
                  <a:gd name="connsiteY162" fmla="*/ 1924777 h 3006470"/>
                  <a:gd name="connsiteX163" fmla="*/ 5065718 w 6006665"/>
                  <a:gd name="connsiteY163" fmla="*/ 1922578 h 3006470"/>
                  <a:gd name="connsiteX164" fmla="*/ 5063048 w 6006665"/>
                  <a:gd name="connsiteY164" fmla="*/ 1924777 h 3006470"/>
                  <a:gd name="connsiteX165" fmla="*/ 5026594 w 6006665"/>
                  <a:gd name="connsiteY165" fmla="*/ 1916098 h 3006470"/>
                  <a:gd name="connsiteX166" fmla="*/ 5015871 w 6006665"/>
                  <a:gd name="connsiteY166" fmla="*/ 1961137 h 3006470"/>
                  <a:gd name="connsiteX167" fmla="*/ 5022591 w 6006665"/>
                  <a:gd name="connsiteY167" fmla="*/ 1989925 h 3006470"/>
                  <a:gd name="connsiteX168" fmla="*/ 5011557 w 6006665"/>
                  <a:gd name="connsiteY168" fmla="*/ 2020939 h 3006470"/>
                  <a:gd name="connsiteX169" fmla="*/ 4974967 w 6006665"/>
                  <a:gd name="connsiteY169" fmla="*/ 2058853 h 3006470"/>
                  <a:gd name="connsiteX170" fmla="*/ 5015871 w 6006665"/>
                  <a:gd name="connsiteY170" fmla="*/ 2074760 h 3006470"/>
                  <a:gd name="connsiteX171" fmla="*/ 4995851 w 6006665"/>
                  <a:gd name="connsiteY171" fmla="*/ 2123620 h 3006470"/>
                  <a:gd name="connsiteX172" fmla="*/ 5011326 w 6006665"/>
                  <a:gd name="connsiteY172" fmla="*/ 2172476 h 3006470"/>
                  <a:gd name="connsiteX173" fmla="*/ 4999419 w 6006665"/>
                  <a:gd name="connsiteY173" fmla="*/ 2172476 h 3006470"/>
                  <a:gd name="connsiteX174" fmla="*/ 4974967 w 6006665"/>
                  <a:gd name="connsiteY174" fmla="*/ 2172476 h 3006470"/>
                  <a:gd name="connsiteX175" fmla="*/ 4963605 w 6006665"/>
                  <a:gd name="connsiteY175" fmla="*/ 2224742 h 3006470"/>
                  <a:gd name="connsiteX176" fmla="*/ 4974967 w 6006665"/>
                  <a:gd name="connsiteY176" fmla="*/ 2252012 h 3006470"/>
                  <a:gd name="connsiteX177" fmla="*/ 4936431 w 6006665"/>
                  <a:gd name="connsiteY177" fmla="*/ 2257317 h 3006470"/>
                  <a:gd name="connsiteX178" fmla="*/ 4909065 w 6006665"/>
                  <a:gd name="connsiteY178" fmla="*/ 2286099 h 3006470"/>
                  <a:gd name="connsiteX179" fmla="*/ 4888894 w 6006665"/>
                  <a:gd name="connsiteY179" fmla="*/ 2325649 h 3006470"/>
                  <a:gd name="connsiteX180" fmla="*/ 4897703 w 6006665"/>
                  <a:gd name="connsiteY180" fmla="*/ 2354273 h 3006470"/>
                  <a:gd name="connsiteX181" fmla="*/ 4871068 w 6006665"/>
                  <a:gd name="connsiteY181" fmla="*/ 2349418 h 3006470"/>
                  <a:gd name="connsiteX182" fmla="*/ 4845437 w 6006665"/>
                  <a:gd name="connsiteY182" fmla="*/ 2370180 h 3006470"/>
                  <a:gd name="connsiteX183" fmla="*/ 4832445 w 6006665"/>
                  <a:gd name="connsiteY183" fmla="*/ 2399924 h 3006470"/>
                  <a:gd name="connsiteX184" fmla="*/ 4834074 w 6006665"/>
                  <a:gd name="connsiteY184" fmla="*/ 2429264 h 3006470"/>
                  <a:gd name="connsiteX185" fmla="*/ 4799765 w 6006665"/>
                  <a:gd name="connsiteY185" fmla="*/ 2441518 h 3006470"/>
                  <a:gd name="connsiteX186" fmla="*/ 4779535 w 6006665"/>
                  <a:gd name="connsiteY186" fmla="*/ 2488348 h 3006470"/>
                  <a:gd name="connsiteX187" fmla="*/ 4777225 w 6006665"/>
                  <a:gd name="connsiteY187" fmla="*/ 2477952 h 3006470"/>
                  <a:gd name="connsiteX188" fmla="*/ 4767628 w 6006665"/>
                  <a:gd name="connsiteY188" fmla="*/ 2488348 h 3006470"/>
                  <a:gd name="connsiteX189" fmla="*/ 4758538 w 6006665"/>
                  <a:gd name="connsiteY189" fmla="*/ 2447444 h 3006470"/>
                  <a:gd name="connsiteX190" fmla="*/ 4722519 w 6006665"/>
                  <a:gd name="connsiteY190" fmla="*/ 2405867 h 3006470"/>
                  <a:gd name="connsiteX191" fmla="*/ 4699942 w 6006665"/>
                  <a:gd name="connsiteY191" fmla="*/ 2348893 h 3006470"/>
                  <a:gd name="connsiteX192" fmla="*/ 4695779 w 6006665"/>
                  <a:gd name="connsiteY192" fmla="*/ 2287026 h 3006470"/>
                  <a:gd name="connsiteX193" fmla="*/ 4715361 w 6006665"/>
                  <a:gd name="connsiteY193" fmla="*/ 2220198 h 3006470"/>
                  <a:gd name="connsiteX194" fmla="*/ 4767709 w 6006665"/>
                  <a:gd name="connsiteY194" fmla="*/ 2171157 h 3006470"/>
                  <a:gd name="connsiteX195" fmla="*/ 4735813 w 6006665"/>
                  <a:gd name="connsiteY195" fmla="*/ 2129299 h 3006470"/>
                  <a:gd name="connsiteX196" fmla="*/ 4767628 w 6006665"/>
                  <a:gd name="connsiteY196" fmla="*/ 2086122 h 3006470"/>
                  <a:gd name="connsiteX197" fmla="*/ 4767628 w 6006665"/>
                  <a:gd name="connsiteY197" fmla="*/ 2058853 h 3006470"/>
                  <a:gd name="connsiteX198" fmla="*/ 4826712 w 6006665"/>
                  <a:gd name="connsiteY198" fmla="*/ 2042945 h 3006470"/>
                  <a:gd name="connsiteX199" fmla="*/ 4892613 w 6006665"/>
                  <a:gd name="connsiteY199" fmla="*/ 1952047 h 3006470"/>
                  <a:gd name="connsiteX200" fmla="*/ 4956243 w 6006665"/>
                  <a:gd name="connsiteY200" fmla="*/ 1877056 h 3006470"/>
                  <a:gd name="connsiteX201" fmla="*/ 5022143 w 6006665"/>
                  <a:gd name="connsiteY201" fmla="*/ 1817971 h 3006470"/>
                  <a:gd name="connsiteX202" fmla="*/ 5037446 w 6006665"/>
                  <a:gd name="connsiteY202" fmla="*/ 1743333 h 3006470"/>
                  <a:gd name="connsiteX203" fmla="*/ 5064184 w 6006665"/>
                  <a:gd name="connsiteY203" fmla="*/ 1731449 h 3006470"/>
                  <a:gd name="connsiteX204" fmla="*/ 5046694 w 6006665"/>
                  <a:gd name="connsiteY204" fmla="*/ 1710844 h 3006470"/>
                  <a:gd name="connsiteX205" fmla="*/ 5015871 w 6006665"/>
                  <a:gd name="connsiteY205" fmla="*/ 1715711 h 3006470"/>
                  <a:gd name="connsiteX206" fmla="*/ 4995419 w 6006665"/>
                  <a:gd name="connsiteY206" fmla="*/ 1779340 h 3006470"/>
                  <a:gd name="connsiteX207" fmla="*/ 4904521 w 6006665"/>
                  <a:gd name="connsiteY207" fmla="*/ 1865693 h 3006470"/>
                  <a:gd name="connsiteX208" fmla="*/ 4901708 w 6006665"/>
                  <a:gd name="connsiteY208" fmla="*/ 1857053 h 3006470"/>
                  <a:gd name="connsiteX209" fmla="*/ 4892613 w 6006665"/>
                  <a:gd name="connsiteY209" fmla="*/ 1865693 h 3006470"/>
                  <a:gd name="connsiteX210" fmla="*/ 4871068 w 6006665"/>
                  <a:gd name="connsiteY210" fmla="*/ 1850290 h 3006470"/>
                  <a:gd name="connsiteX211" fmla="*/ 4885925 w 6006665"/>
                  <a:gd name="connsiteY211" fmla="*/ 1808695 h 3006470"/>
                  <a:gd name="connsiteX212" fmla="*/ 4861835 w 6006665"/>
                  <a:gd name="connsiteY212" fmla="*/ 1771159 h 3006470"/>
                  <a:gd name="connsiteX213" fmla="*/ 4814619 w 6006665"/>
                  <a:gd name="connsiteY213" fmla="*/ 1767101 h 3006470"/>
                  <a:gd name="connsiteX214" fmla="*/ 4779535 w 6006665"/>
                  <a:gd name="connsiteY214" fmla="*/ 1795247 h 3006470"/>
                  <a:gd name="connsiteX215" fmla="*/ 4764113 w 6006665"/>
                  <a:gd name="connsiteY215" fmla="*/ 1832464 h 3006470"/>
                  <a:gd name="connsiteX216" fmla="*/ 4725490 w 6006665"/>
                  <a:gd name="connsiteY216" fmla="*/ 1850290 h 3006470"/>
                  <a:gd name="connsiteX217" fmla="*/ 4689838 w 6006665"/>
                  <a:gd name="connsiteY217" fmla="*/ 1882970 h 3006470"/>
                  <a:gd name="connsiteX218" fmla="*/ 4684091 w 6006665"/>
                  <a:gd name="connsiteY218" fmla="*/ 1920232 h 3006470"/>
                  <a:gd name="connsiteX219" fmla="*/ 4715906 w 6006665"/>
                  <a:gd name="connsiteY219" fmla="*/ 1967954 h 3006470"/>
                  <a:gd name="connsiteX220" fmla="*/ 4680924 w 6006665"/>
                  <a:gd name="connsiteY220" fmla="*/ 1983985 h 3006470"/>
                  <a:gd name="connsiteX221" fmla="*/ 4633398 w 6006665"/>
                  <a:gd name="connsiteY221" fmla="*/ 1971978 h 3006470"/>
                  <a:gd name="connsiteX222" fmla="*/ 4600707 w 6006665"/>
                  <a:gd name="connsiteY222" fmla="*/ 1989925 h 3006470"/>
                  <a:gd name="connsiteX223" fmla="*/ 4577285 w 6006665"/>
                  <a:gd name="connsiteY223" fmla="*/ 1988406 h 3006470"/>
                  <a:gd name="connsiteX224" fmla="*/ 4577373 w 6006665"/>
                  <a:gd name="connsiteY224" fmla="*/ 1987484 h 3006470"/>
                  <a:gd name="connsiteX225" fmla="*/ 4565379 w 6006665"/>
                  <a:gd name="connsiteY225" fmla="*/ 1988406 h 3006470"/>
                  <a:gd name="connsiteX226" fmla="*/ 4569923 w 6006665"/>
                  <a:gd name="connsiteY226" fmla="*/ 1940685 h 3006470"/>
                  <a:gd name="connsiteX227" fmla="*/ 4520081 w 6006665"/>
                  <a:gd name="connsiteY227" fmla="*/ 1931099 h 3006470"/>
                  <a:gd name="connsiteX228" fmla="*/ 4475025 w 6006665"/>
                  <a:gd name="connsiteY228" fmla="*/ 1961137 h 3006470"/>
                  <a:gd name="connsiteX229" fmla="*/ 4464394 w 6006665"/>
                  <a:gd name="connsiteY229" fmla="*/ 1960286 h 3006470"/>
                  <a:gd name="connsiteX230" fmla="*/ 4463118 w 6006665"/>
                  <a:gd name="connsiteY230" fmla="*/ 1961137 h 3006470"/>
                  <a:gd name="connsiteX231" fmla="*/ 4422448 w 6006665"/>
                  <a:gd name="connsiteY231" fmla="*/ 1927536 h 3006470"/>
                  <a:gd name="connsiteX232" fmla="*/ 4350624 w 6006665"/>
                  <a:gd name="connsiteY232" fmla="*/ 1917022 h 3006470"/>
                  <a:gd name="connsiteX233" fmla="*/ 4306579 w 6006665"/>
                  <a:gd name="connsiteY233" fmla="*/ 1945362 h 3006470"/>
                  <a:gd name="connsiteX234" fmla="*/ 4282811 w 6006665"/>
                  <a:gd name="connsiteY234" fmla="*/ 1972100 h 3006470"/>
                  <a:gd name="connsiteX235" fmla="*/ 4237290 w 6006665"/>
                  <a:gd name="connsiteY235" fmla="*/ 1993297 h 3006470"/>
                  <a:gd name="connsiteX236" fmla="*/ 4211507 w 6006665"/>
                  <a:gd name="connsiteY236" fmla="*/ 2046374 h 3006470"/>
                  <a:gd name="connsiteX237" fmla="*/ 4161046 w 6006665"/>
                  <a:gd name="connsiteY237" fmla="*/ 2105661 h 3006470"/>
                  <a:gd name="connsiteX238" fmla="*/ 4077810 w 6006665"/>
                  <a:gd name="connsiteY238" fmla="*/ 2144418 h 3006470"/>
                  <a:gd name="connsiteX239" fmla="*/ 4039187 w 6006665"/>
                  <a:gd name="connsiteY239" fmla="*/ 2203838 h 3006470"/>
                  <a:gd name="connsiteX240" fmla="*/ 3993086 w 6006665"/>
                  <a:gd name="connsiteY240" fmla="*/ 2224750 h 3006470"/>
                  <a:gd name="connsiteX241" fmla="*/ 3993215 w 6006665"/>
                  <a:gd name="connsiteY241" fmla="*/ 2264821 h 3006470"/>
                  <a:gd name="connsiteX242" fmla="*/ 4038712 w 6006665"/>
                  <a:gd name="connsiteY242" fmla="*/ 2267919 h 3006470"/>
                  <a:gd name="connsiteX243" fmla="*/ 4059164 w 6006665"/>
                  <a:gd name="connsiteY243" fmla="*/ 2311096 h 3006470"/>
                  <a:gd name="connsiteX244" fmla="*/ 4087782 w 6006665"/>
                  <a:gd name="connsiteY244" fmla="*/ 2319513 h 3006470"/>
                  <a:gd name="connsiteX245" fmla="*/ 4106341 w 6006665"/>
                  <a:gd name="connsiteY245" fmla="*/ 2290644 h 3006470"/>
                  <a:gd name="connsiteX246" fmla="*/ 4117411 w 6006665"/>
                  <a:gd name="connsiteY246" fmla="*/ 2291946 h 3006470"/>
                  <a:gd name="connsiteX247" fmla="*/ 4118248 w 6006665"/>
                  <a:gd name="connsiteY247" fmla="*/ 2290644 h 3006470"/>
                  <a:gd name="connsiteX248" fmla="*/ 4156880 w 6006665"/>
                  <a:gd name="connsiteY248" fmla="*/ 2295189 h 3006470"/>
                  <a:gd name="connsiteX249" fmla="*/ 4211419 w 6006665"/>
                  <a:gd name="connsiteY249" fmla="*/ 2365635 h 3006470"/>
                  <a:gd name="connsiteX250" fmla="*/ 4215964 w 6006665"/>
                  <a:gd name="connsiteY250" fmla="*/ 2413357 h 3006470"/>
                  <a:gd name="connsiteX251" fmla="*/ 4184149 w 6006665"/>
                  <a:gd name="connsiteY251" fmla="*/ 2472441 h 3006470"/>
                  <a:gd name="connsiteX252" fmla="*/ 4220019 w 6006665"/>
                  <a:gd name="connsiteY252" fmla="*/ 2567281 h 3006470"/>
                  <a:gd name="connsiteX253" fmla="*/ 4161425 w 6006665"/>
                  <a:gd name="connsiteY253" fmla="*/ 2629241 h 3006470"/>
                  <a:gd name="connsiteX254" fmla="*/ 4133552 w 6006665"/>
                  <a:gd name="connsiteY254" fmla="*/ 2708778 h 3006470"/>
                  <a:gd name="connsiteX255" fmla="*/ 4097796 w 6006665"/>
                  <a:gd name="connsiteY255" fmla="*/ 2747409 h 3006470"/>
                  <a:gd name="connsiteX256" fmla="*/ 4043257 w 6006665"/>
                  <a:gd name="connsiteY256" fmla="*/ 2806493 h 3006470"/>
                  <a:gd name="connsiteX257" fmla="*/ 3995535 w 6006665"/>
                  <a:gd name="connsiteY257" fmla="*/ 2865577 h 3006470"/>
                  <a:gd name="connsiteX258" fmla="*/ 3975083 w 6006665"/>
                  <a:gd name="connsiteY258" fmla="*/ 2897392 h 3006470"/>
                  <a:gd name="connsiteX259" fmla="*/ 3925089 w 6006665"/>
                  <a:gd name="connsiteY259" fmla="*/ 2924661 h 3006470"/>
                  <a:gd name="connsiteX260" fmla="*/ 3913182 w 6006665"/>
                  <a:gd name="connsiteY260" fmla="*/ 2924661 h 3006470"/>
                  <a:gd name="connsiteX261" fmla="*/ 3904637 w 6006665"/>
                  <a:gd name="connsiteY261" fmla="*/ 2924661 h 3006470"/>
                  <a:gd name="connsiteX262" fmla="*/ 3892729 w 6006665"/>
                  <a:gd name="connsiteY262" fmla="*/ 2924661 h 3006470"/>
                  <a:gd name="connsiteX263" fmla="*/ 3871063 w 6006665"/>
                  <a:gd name="connsiteY263" fmla="*/ 2908412 h 3006470"/>
                  <a:gd name="connsiteX264" fmla="*/ 3829645 w 6006665"/>
                  <a:gd name="connsiteY264" fmla="*/ 2936024 h 3006470"/>
                  <a:gd name="connsiteX265" fmla="*/ 3822828 w 6006665"/>
                  <a:gd name="connsiteY265" fmla="*/ 2956476 h 3006470"/>
                  <a:gd name="connsiteX266" fmla="*/ 3818283 w 6006665"/>
                  <a:gd name="connsiteY266" fmla="*/ 2947386 h 3006470"/>
                  <a:gd name="connsiteX267" fmla="*/ 3818283 w 6006665"/>
                  <a:gd name="connsiteY267" fmla="*/ 2935660 h 3006470"/>
                  <a:gd name="connsiteX268" fmla="*/ 3817738 w 6006665"/>
                  <a:gd name="connsiteY268" fmla="*/ 2936024 h 3006470"/>
                  <a:gd name="connsiteX269" fmla="*/ 3810921 w 6006665"/>
                  <a:gd name="connsiteY269" fmla="*/ 2956476 h 3006470"/>
                  <a:gd name="connsiteX270" fmla="*/ 3806376 w 6006665"/>
                  <a:gd name="connsiteY270" fmla="*/ 2947386 h 3006470"/>
                  <a:gd name="connsiteX271" fmla="*/ 3806376 w 6006665"/>
                  <a:gd name="connsiteY271" fmla="*/ 2920116 h 3006470"/>
                  <a:gd name="connsiteX272" fmla="*/ 3818283 w 6006665"/>
                  <a:gd name="connsiteY272" fmla="*/ 2920116 h 3006470"/>
                  <a:gd name="connsiteX273" fmla="*/ 3826828 w 6006665"/>
                  <a:gd name="connsiteY273" fmla="*/ 2920116 h 3006470"/>
                  <a:gd name="connsiteX274" fmla="*/ 3833645 w 6006665"/>
                  <a:gd name="connsiteY274" fmla="*/ 2861032 h 3006470"/>
                  <a:gd name="connsiteX275" fmla="*/ 3822283 w 6006665"/>
                  <a:gd name="connsiteY275" fmla="*/ 2817856 h 3006470"/>
                  <a:gd name="connsiteX276" fmla="*/ 3849553 w 6006665"/>
                  <a:gd name="connsiteY276" fmla="*/ 2795131 h 3006470"/>
                  <a:gd name="connsiteX277" fmla="*/ 3858814 w 6006665"/>
                  <a:gd name="connsiteY277" fmla="*/ 2797336 h 3006470"/>
                  <a:gd name="connsiteX278" fmla="*/ 3861460 w 6006665"/>
                  <a:gd name="connsiteY278" fmla="*/ 2795131 h 3006470"/>
                  <a:gd name="connsiteX279" fmla="*/ 3898487 w 6006665"/>
                  <a:gd name="connsiteY279" fmla="*/ 2803947 h 3006470"/>
                  <a:gd name="connsiteX280" fmla="*/ 3919999 w 6006665"/>
                  <a:gd name="connsiteY280" fmla="*/ 2758772 h 3006470"/>
                  <a:gd name="connsiteX281" fmla="*/ 3935906 w 6006665"/>
                  <a:gd name="connsiteY281" fmla="*/ 2699687 h 3006470"/>
                  <a:gd name="connsiteX282" fmla="*/ 3947269 w 6006665"/>
                  <a:gd name="connsiteY282" fmla="*/ 2676963 h 3006470"/>
                  <a:gd name="connsiteX283" fmla="*/ 3966292 w 6006665"/>
                  <a:gd name="connsiteY283" fmla="*/ 2632575 h 3006470"/>
                  <a:gd name="connsiteX284" fmla="*/ 3915999 w 6006665"/>
                  <a:gd name="connsiteY284" fmla="*/ 2645148 h 3006470"/>
                  <a:gd name="connsiteX285" fmla="*/ 3888729 w 6006665"/>
                  <a:gd name="connsiteY285" fmla="*/ 2667873 h 3006470"/>
                  <a:gd name="connsiteX286" fmla="*/ 3876822 w 6006665"/>
                  <a:gd name="connsiteY286" fmla="*/ 2667873 h 3006470"/>
                  <a:gd name="connsiteX287" fmla="*/ 3829645 w 6006665"/>
                  <a:gd name="connsiteY287" fmla="*/ 2667873 h 3006470"/>
                  <a:gd name="connsiteX288" fmla="*/ 3817738 w 6006665"/>
                  <a:gd name="connsiteY288" fmla="*/ 2667873 h 3006470"/>
                  <a:gd name="connsiteX289" fmla="*/ 3801831 w 6006665"/>
                  <a:gd name="connsiteY289" fmla="*/ 2613334 h 3006470"/>
                  <a:gd name="connsiteX290" fmla="*/ 3758654 w 6006665"/>
                  <a:gd name="connsiteY290" fmla="*/ 2574702 h 3006470"/>
                  <a:gd name="connsiteX291" fmla="*/ 3692753 w 6006665"/>
                  <a:gd name="connsiteY291" fmla="*/ 2558795 h 3006470"/>
                  <a:gd name="connsiteX292" fmla="*/ 3683663 w 6006665"/>
                  <a:gd name="connsiteY292" fmla="*/ 2499711 h 3006470"/>
                  <a:gd name="connsiteX293" fmla="*/ 3672301 w 6006665"/>
                  <a:gd name="connsiteY293" fmla="*/ 2467896 h 3006470"/>
                  <a:gd name="connsiteX294" fmla="*/ 3656393 w 6006665"/>
                  <a:gd name="connsiteY294" fmla="*/ 2440627 h 3006470"/>
                  <a:gd name="connsiteX295" fmla="*/ 3633669 w 6006665"/>
                  <a:gd name="connsiteY295" fmla="*/ 2381542 h 3006470"/>
                  <a:gd name="connsiteX296" fmla="*/ 3601854 w 6006665"/>
                  <a:gd name="connsiteY296" fmla="*/ 2361090 h 3006470"/>
                  <a:gd name="connsiteX297" fmla="*/ 3545995 w 6006665"/>
                  <a:gd name="connsiteY297" fmla="*/ 2339606 h 3006470"/>
                  <a:gd name="connsiteX298" fmla="*/ 3506955 w 6006665"/>
                  <a:gd name="connsiteY298" fmla="*/ 2345183 h 3006470"/>
                  <a:gd name="connsiteX299" fmla="*/ 3463779 w 6006665"/>
                  <a:gd name="connsiteY299" fmla="*/ 2354273 h 3006470"/>
                  <a:gd name="connsiteX300" fmla="*/ 3431964 w 6006665"/>
                  <a:gd name="connsiteY300" fmla="*/ 2381542 h 3006470"/>
                  <a:gd name="connsiteX301" fmla="*/ 3452416 w 6006665"/>
                  <a:gd name="connsiteY301" fmla="*/ 2397450 h 3006470"/>
                  <a:gd name="connsiteX302" fmla="*/ 3452416 w 6006665"/>
                  <a:gd name="connsiteY302" fmla="*/ 2429264 h 3006470"/>
                  <a:gd name="connsiteX303" fmla="*/ 3431964 w 6006665"/>
                  <a:gd name="connsiteY303" fmla="*/ 2451989 h 3006470"/>
                  <a:gd name="connsiteX304" fmla="*/ 3400150 w 6006665"/>
                  <a:gd name="connsiteY304" fmla="*/ 2511073 h 3006470"/>
                  <a:gd name="connsiteX305" fmla="*/ 3400150 w 6006665"/>
                  <a:gd name="connsiteY305" fmla="*/ 2538343 h 3006470"/>
                  <a:gd name="connsiteX306" fmla="*/ 3350155 w 6006665"/>
                  <a:gd name="connsiteY306" fmla="*/ 2570157 h 3006470"/>
                  <a:gd name="connsiteX307" fmla="*/ 3342342 w 6006665"/>
                  <a:gd name="connsiteY307" fmla="*/ 2567553 h 3006470"/>
                  <a:gd name="connsiteX308" fmla="*/ 3338249 w 6006665"/>
                  <a:gd name="connsiteY308" fmla="*/ 2570157 h 3006470"/>
                  <a:gd name="connsiteX309" fmla="*/ 3290527 w 6006665"/>
                  <a:gd name="connsiteY309" fmla="*/ 2554250 h 3006470"/>
                  <a:gd name="connsiteX310" fmla="*/ 3259257 w 6006665"/>
                  <a:gd name="connsiteY310" fmla="*/ 2554250 h 3006470"/>
                  <a:gd name="connsiteX311" fmla="*/ 3247350 w 6006665"/>
                  <a:gd name="connsiteY311" fmla="*/ 2554250 h 3006470"/>
                  <a:gd name="connsiteX312" fmla="*/ 3231443 w 6006665"/>
                  <a:gd name="connsiteY312" fmla="*/ 2538343 h 3006470"/>
                  <a:gd name="connsiteX313" fmla="*/ 3213271 w 6006665"/>
                  <a:gd name="connsiteY313" fmla="*/ 2533799 h 3006470"/>
                  <a:gd name="connsiteX314" fmla="*/ 3168359 w 6006665"/>
                  <a:gd name="connsiteY314" fmla="*/ 2570157 h 3006470"/>
                  <a:gd name="connsiteX315" fmla="*/ 3120637 w 6006665"/>
                  <a:gd name="connsiteY315" fmla="*/ 2581519 h 3006470"/>
                  <a:gd name="connsiteX316" fmla="*/ 3082005 w 6006665"/>
                  <a:gd name="connsiteY316" fmla="*/ 2597427 h 3006470"/>
                  <a:gd name="connsiteX317" fmla="*/ 3074460 w 6006665"/>
                  <a:gd name="connsiteY317" fmla="*/ 2595630 h 3006470"/>
                  <a:gd name="connsiteX318" fmla="*/ 3070098 w 6006665"/>
                  <a:gd name="connsiteY318" fmla="*/ 2597427 h 3006470"/>
                  <a:gd name="connsiteX319" fmla="*/ 3022376 w 6006665"/>
                  <a:gd name="connsiteY319" fmla="*/ 2586064 h 3006470"/>
                  <a:gd name="connsiteX320" fmla="*/ 3000196 w 6006665"/>
                  <a:gd name="connsiteY320" fmla="*/ 2586064 h 3006470"/>
                  <a:gd name="connsiteX321" fmla="*/ 2988289 w 6006665"/>
                  <a:gd name="connsiteY321" fmla="*/ 2586064 h 3006470"/>
                  <a:gd name="connsiteX322" fmla="*/ 2967837 w 6006665"/>
                  <a:gd name="connsiteY322" fmla="*/ 2554250 h 3006470"/>
                  <a:gd name="connsiteX323" fmla="*/ 2929205 w 6006665"/>
                  <a:gd name="connsiteY323" fmla="*/ 2526980 h 3006470"/>
                  <a:gd name="connsiteX324" fmla="*/ 2902153 w 6006665"/>
                  <a:gd name="connsiteY324" fmla="*/ 2523116 h 3006470"/>
                  <a:gd name="connsiteX325" fmla="*/ 2861576 w 6006665"/>
                  <a:gd name="connsiteY325" fmla="*/ 2526980 h 3006470"/>
                  <a:gd name="connsiteX326" fmla="*/ 2822944 w 6006665"/>
                  <a:gd name="connsiteY326" fmla="*/ 2538343 h 3006470"/>
                  <a:gd name="connsiteX327" fmla="*/ 2818139 w 6006665"/>
                  <a:gd name="connsiteY327" fmla="*/ 2536254 h 3006470"/>
                  <a:gd name="connsiteX328" fmla="*/ 2811037 w 6006665"/>
                  <a:gd name="connsiteY328" fmla="*/ 2538343 h 3006470"/>
                  <a:gd name="connsiteX329" fmla="*/ 2758770 w 6006665"/>
                  <a:gd name="connsiteY329" fmla="*/ 2515618 h 3006470"/>
                  <a:gd name="connsiteX330" fmla="*/ 2751953 w 6006665"/>
                  <a:gd name="connsiteY330" fmla="*/ 2472441 h 3006470"/>
                  <a:gd name="connsiteX331" fmla="*/ 2708776 w 6006665"/>
                  <a:gd name="connsiteY331" fmla="*/ 2456534 h 3006470"/>
                  <a:gd name="connsiteX332" fmla="*/ 2676962 w 6006665"/>
                  <a:gd name="connsiteY332" fmla="*/ 2451989 h 3006470"/>
                  <a:gd name="connsiteX333" fmla="*/ 2642534 w 6006665"/>
                  <a:gd name="connsiteY333" fmla="*/ 2430245 h 3006470"/>
                  <a:gd name="connsiteX334" fmla="*/ 2609333 w 6006665"/>
                  <a:gd name="connsiteY334" fmla="*/ 2488348 h 3006470"/>
                  <a:gd name="connsiteX335" fmla="*/ 2625240 w 6006665"/>
                  <a:gd name="connsiteY335" fmla="*/ 2522435 h 3006470"/>
                  <a:gd name="connsiteX336" fmla="*/ 2586608 w 6006665"/>
                  <a:gd name="connsiteY336" fmla="*/ 2558795 h 3006470"/>
                  <a:gd name="connsiteX337" fmla="*/ 2577105 w 6006665"/>
                  <a:gd name="connsiteY337" fmla="*/ 2556532 h 3006470"/>
                  <a:gd name="connsiteX338" fmla="*/ 2574701 w 6006665"/>
                  <a:gd name="connsiteY338" fmla="*/ 2558795 h 3006470"/>
                  <a:gd name="connsiteX339" fmla="*/ 2526979 w 6006665"/>
                  <a:gd name="connsiteY339" fmla="*/ 2547432 h 3006470"/>
                  <a:gd name="connsiteX340" fmla="*/ 2490620 w 6006665"/>
                  <a:gd name="connsiteY340" fmla="*/ 2542887 h 3006470"/>
                  <a:gd name="connsiteX341" fmla="*/ 2463350 w 6006665"/>
                  <a:gd name="connsiteY341" fmla="*/ 2515618 h 3006470"/>
                  <a:gd name="connsiteX342" fmla="*/ 2436625 w 6006665"/>
                  <a:gd name="connsiteY342" fmla="*/ 2515618 h 3006470"/>
                  <a:gd name="connsiteX343" fmla="*/ 2424718 w 6006665"/>
                  <a:gd name="connsiteY343" fmla="*/ 2515618 h 3006470"/>
                  <a:gd name="connsiteX344" fmla="*/ 2398858 w 6006665"/>
                  <a:gd name="connsiteY344" fmla="*/ 2502687 h 3006470"/>
                  <a:gd name="connsiteX345" fmla="*/ 2350272 w 6006665"/>
                  <a:gd name="connsiteY345" fmla="*/ 2526980 h 3006470"/>
                  <a:gd name="connsiteX346" fmla="*/ 2282098 w 6006665"/>
                  <a:gd name="connsiteY346" fmla="*/ 2574702 h 3006470"/>
                  <a:gd name="connsiteX347" fmla="*/ 2238921 w 6006665"/>
                  <a:gd name="connsiteY347" fmla="*/ 2586064 h 3006470"/>
                  <a:gd name="connsiteX348" fmla="*/ 2227559 w 6006665"/>
                  <a:gd name="connsiteY348" fmla="*/ 2590609 h 3006470"/>
                  <a:gd name="connsiteX349" fmla="*/ 2225178 w 6006665"/>
                  <a:gd name="connsiteY349" fmla="*/ 2586799 h 3006470"/>
                  <a:gd name="connsiteX350" fmla="*/ 2215652 w 6006665"/>
                  <a:gd name="connsiteY350" fmla="*/ 2590609 h 3006470"/>
                  <a:gd name="connsiteX351" fmla="*/ 2193596 w 6006665"/>
                  <a:gd name="connsiteY351" fmla="*/ 2555320 h 3006470"/>
                  <a:gd name="connsiteX352" fmla="*/ 2157112 w 6006665"/>
                  <a:gd name="connsiteY352" fmla="*/ 2558795 h 3006470"/>
                  <a:gd name="connsiteX353" fmla="*/ 2156291 w 6006665"/>
                  <a:gd name="connsiteY353" fmla="*/ 2557739 h 3006470"/>
                  <a:gd name="connsiteX354" fmla="*/ 2145205 w 6006665"/>
                  <a:gd name="connsiteY354" fmla="*/ 2558795 h 3006470"/>
                  <a:gd name="connsiteX355" fmla="*/ 2129298 w 6006665"/>
                  <a:gd name="connsiteY355" fmla="*/ 2538343 h 3006470"/>
                  <a:gd name="connsiteX356" fmla="*/ 2102029 w 6006665"/>
                  <a:gd name="connsiteY356" fmla="*/ 2526980 h 3006470"/>
                  <a:gd name="connsiteX357" fmla="*/ 2086121 w 6006665"/>
                  <a:gd name="connsiteY357" fmla="*/ 2495166 h 3006470"/>
                  <a:gd name="connsiteX358" fmla="*/ 2070005 w 6006665"/>
                  <a:gd name="connsiteY358" fmla="*/ 2486212 h 3006470"/>
                  <a:gd name="connsiteX359" fmla="*/ 2027582 w 6006665"/>
                  <a:gd name="connsiteY359" fmla="*/ 2499711 h 3006470"/>
                  <a:gd name="connsiteX360" fmla="*/ 2023845 w 6006665"/>
                  <a:gd name="connsiteY360" fmla="*/ 2497111 h 3006470"/>
                  <a:gd name="connsiteX361" fmla="*/ 2015675 w 6006665"/>
                  <a:gd name="connsiteY361" fmla="*/ 2499711 h 3006470"/>
                  <a:gd name="connsiteX362" fmla="*/ 1971363 w 6006665"/>
                  <a:gd name="connsiteY362" fmla="*/ 2468885 h 3006470"/>
                  <a:gd name="connsiteX363" fmla="*/ 1952591 w 6006665"/>
                  <a:gd name="connsiteY363" fmla="*/ 2495166 h 3006470"/>
                  <a:gd name="connsiteX364" fmla="*/ 1947518 w 6006665"/>
                  <a:gd name="connsiteY364" fmla="*/ 2485599 h 3006470"/>
                  <a:gd name="connsiteX365" fmla="*/ 1940684 w 6006665"/>
                  <a:gd name="connsiteY365" fmla="*/ 2495166 h 3006470"/>
                  <a:gd name="connsiteX366" fmla="*/ 1861147 w 6006665"/>
                  <a:gd name="connsiteY366" fmla="*/ 2345183 h 3006470"/>
                  <a:gd name="connsiteX367" fmla="*/ 1811153 w 6006665"/>
                  <a:gd name="connsiteY367" fmla="*/ 2295189 h 3006470"/>
                  <a:gd name="connsiteX368" fmla="*/ 1813950 w 6006665"/>
                  <a:gd name="connsiteY368" fmla="*/ 2292043 h 3006470"/>
                  <a:gd name="connsiteX369" fmla="*/ 1748069 w 6006665"/>
                  <a:gd name="connsiteY369" fmla="*/ 2333821 h 3006470"/>
                  <a:gd name="connsiteX370" fmla="*/ 1711709 w 6006665"/>
                  <a:gd name="connsiteY370" fmla="*/ 2338366 h 3006470"/>
                  <a:gd name="connsiteX371" fmla="*/ 1711926 w 6006665"/>
                  <a:gd name="connsiteY371" fmla="*/ 2336850 h 3006470"/>
                  <a:gd name="connsiteX372" fmla="*/ 1699803 w 6006665"/>
                  <a:gd name="connsiteY372" fmla="*/ 2338366 h 3006470"/>
                  <a:gd name="connsiteX373" fmla="*/ 1704347 w 6006665"/>
                  <a:gd name="connsiteY373" fmla="*/ 2306551 h 3006470"/>
                  <a:gd name="connsiteX374" fmla="*/ 1662460 w 6006665"/>
                  <a:gd name="connsiteY374" fmla="*/ 2288600 h 3006470"/>
                  <a:gd name="connsiteX375" fmla="*/ 1629901 w 6006665"/>
                  <a:gd name="connsiteY375" fmla="*/ 2302006 h 3006470"/>
                  <a:gd name="connsiteX376" fmla="*/ 1629300 w 6006665"/>
                  <a:gd name="connsiteY376" fmla="*/ 2297351 h 3006470"/>
                  <a:gd name="connsiteX377" fmla="*/ 1617994 w 6006665"/>
                  <a:gd name="connsiteY377" fmla="*/ 2302006 h 3006470"/>
                  <a:gd name="connsiteX378" fmla="*/ 1608904 w 6006665"/>
                  <a:gd name="connsiteY378" fmla="*/ 2231560 h 3006470"/>
                  <a:gd name="connsiteX379" fmla="*/ 1552684 w 6006665"/>
                  <a:gd name="connsiteY379" fmla="*/ 2221867 h 3006470"/>
                  <a:gd name="connsiteX380" fmla="*/ 1518550 w 6006665"/>
                  <a:gd name="connsiteY380" fmla="*/ 2247467 h 3006470"/>
                  <a:gd name="connsiteX381" fmla="*/ 1425379 w 6006665"/>
                  <a:gd name="connsiteY381" fmla="*/ 2267919 h 3006470"/>
                  <a:gd name="connsiteX382" fmla="*/ 1409472 w 6006665"/>
                  <a:gd name="connsiteY382" fmla="*/ 2286099 h 3006470"/>
                  <a:gd name="connsiteX383" fmla="*/ 1270852 w 6006665"/>
                  <a:gd name="connsiteY383" fmla="*/ 2306551 h 3006470"/>
                  <a:gd name="connsiteX384" fmla="*/ 1254945 w 6006665"/>
                  <a:gd name="connsiteY384" fmla="*/ 2327003 h 3006470"/>
                  <a:gd name="connsiteX385" fmla="*/ 1282214 w 6006665"/>
                  <a:gd name="connsiteY385" fmla="*/ 2370180 h 3006470"/>
                  <a:gd name="connsiteX386" fmla="*/ 1243582 w 6006665"/>
                  <a:gd name="connsiteY386" fmla="*/ 2386087 h 3006470"/>
                  <a:gd name="connsiteX387" fmla="*/ 1254945 w 6006665"/>
                  <a:gd name="connsiteY387" fmla="*/ 2404267 h 3006470"/>
                  <a:gd name="connsiteX388" fmla="*/ 1216313 w 6006665"/>
                  <a:gd name="connsiteY388" fmla="*/ 2429264 h 3006470"/>
                  <a:gd name="connsiteX389" fmla="*/ 1275397 w 6006665"/>
                  <a:gd name="connsiteY389" fmla="*/ 2472441 h 3006470"/>
                  <a:gd name="connsiteX390" fmla="*/ 1270852 w 6006665"/>
                  <a:gd name="connsiteY390" fmla="*/ 2499711 h 3006470"/>
                  <a:gd name="connsiteX391" fmla="*/ 1259108 w 6006665"/>
                  <a:gd name="connsiteY391" fmla="*/ 2498732 h 3006470"/>
                  <a:gd name="connsiteX392" fmla="*/ 1258945 w 6006665"/>
                  <a:gd name="connsiteY392" fmla="*/ 2499711 h 3006470"/>
                  <a:gd name="connsiteX393" fmla="*/ 1215644 w 6006665"/>
                  <a:gd name="connsiteY393" fmla="*/ 2496102 h 3006470"/>
                  <a:gd name="connsiteX394" fmla="*/ 1204950 w 6006665"/>
                  <a:gd name="connsiteY394" fmla="*/ 2511073 h 3006470"/>
                  <a:gd name="connsiteX395" fmla="*/ 1196495 w 6006665"/>
                  <a:gd name="connsiteY395" fmla="*/ 2506241 h 3006470"/>
                  <a:gd name="connsiteX396" fmla="*/ 1193043 w 6006665"/>
                  <a:gd name="connsiteY396" fmla="*/ 2511073 h 3006470"/>
                  <a:gd name="connsiteX397" fmla="*/ 1145322 w 6006665"/>
                  <a:gd name="connsiteY397" fmla="*/ 2483803 h 3006470"/>
                  <a:gd name="connsiteX398" fmla="*/ 1098145 w 6006665"/>
                  <a:gd name="connsiteY398" fmla="*/ 2483803 h 3006470"/>
                  <a:gd name="connsiteX399" fmla="*/ 1061785 w 6006665"/>
                  <a:gd name="connsiteY399" fmla="*/ 2511073 h 3006470"/>
                  <a:gd name="connsiteX400" fmla="*/ 1055322 w 6006665"/>
                  <a:gd name="connsiteY400" fmla="*/ 2506990 h 3006470"/>
                  <a:gd name="connsiteX401" fmla="*/ 1049878 w 6006665"/>
                  <a:gd name="connsiteY401" fmla="*/ 2511073 h 3006470"/>
                  <a:gd name="connsiteX402" fmla="*/ 1006701 w 6006665"/>
                  <a:gd name="connsiteY402" fmla="*/ 2483803 h 3006470"/>
                  <a:gd name="connsiteX403" fmla="*/ 924893 w 6006665"/>
                  <a:gd name="connsiteY403" fmla="*/ 2447444 h 3006470"/>
                  <a:gd name="connsiteX404" fmla="*/ 877716 w 6006665"/>
                  <a:gd name="connsiteY404" fmla="*/ 2447444 h 3006470"/>
                  <a:gd name="connsiteX405" fmla="*/ 802724 w 6006665"/>
                  <a:gd name="connsiteY405" fmla="*/ 2511073 h 3006470"/>
                  <a:gd name="connsiteX406" fmla="*/ 798179 w 6006665"/>
                  <a:gd name="connsiteY406" fmla="*/ 2554250 h 3006470"/>
                  <a:gd name="connsiteX407" fmla="*/ 787406 w 6006665"/>
                  <a:gd name="connsiteY407" fmla="*/ 2543477 h 3006470"/>
                  <a:gd name="connsiteX408" fmla="*/ 786272 w 6006665"/>
                  <a:gd name="connsiteY408" fmla="*/ 2554250 h 3006470"/>
                  <a:gd name="connsiteX409" fmla="*/ 756063 w 6006665"/>
                  <a:gd name="connsiteY409" fmla="*/ 2524040 h 3006470"/>
                  <a:gd name="connsiteX410" fmla="*/ 732278 w 6006665"/>
                  <a:gd name="connsiteY410" fmla="*/ 2581519 h 3006470"/>
                  <a:gd name="connsiteX411" fmla="*/ 743640 w 6006665"/>
                  <a:gd name="connsiteY411" fmla="*/ 2590609 h 3006470"/>
                  <a:gd name="connsiteX412" fmla="*/ 723188 w 6006665"/>
                  <a:gd name="connsiteY412" fmla="*/ 2633786 h 3006470"/>
                  <a:gd name="connsiteX413" fmla="*/ 747026 w 6006665"/>
                  <a:gd name="connsiteY413" fmla="*/ 2670627 h 3006470"/>
                  <a:gd name="connsiteX414" fmla="*/ 763548 w 6006665"/>
                  <a:gd name="connsiteY414" fmla="*/ 2667873 h 3006470"/>
                  <a:gd name="connsiteX415" fmla="*/ 764871 w 6006665"/>
                  <a:gd name="connsiteY415" fmla="*/ 2669637 h 3006470"/>
                  <a:gd name="connsiteX416" fmla="*/ 775455 w 6006665"/>
                  <a:gd name="connsiteY416" fmla="*/ 2667873 h 3006470"/>
                  <a:gd name="connsiteX417" fmla="*/ 802724 w 6006665"/>
                  <a:gd name="connsiteY417" fmla="*/ 2704232 h 3006470"/>
                  <a:gd name="connsiteX418" fmla="*/ 798179 w 6006665"/>
                  <a:gd name="connsiteY418" fmla="*/ 2731502 h 3006470"/>
                  <a:gd name="connsiteX419" fmla="*/ 818632 w 6006665"/>
                  <a:gd name="connsiteY419" fmla="*/ 2742864 h 3006470"/>
                  <a:gd name="connsiteX420" fmla="*/ 802724 w 6006665"/>
                  <a:gd name="connsiteY420" fmla="*/ 2774679 h 3006470"/>
                  <a:gd name="connsiteX421" fmla="*/ 766365 w 6006665"/>
                  <a:gd name="connsiteY421" fmla="*/ 2779224 h 3006470"/>
                  <a:gd name="connsiteX422" fmla="*/ 727733 w 6006665"/>
                  <a:gd name="connsiteY422" fmla="*/ 2838308 h 3006470"/>
                  <a:gd name="connsiteX423" fmla="*/ 759548 w 6006665"/>
                  <a:gd name="connsiteY423" fmla="*/ 2881485 h 3006470"/>
                  <a:gd name="connsiteX424" fmla="*/ 759548 w 6006665"/>
                  <a:gd name="connsiteY424" fmla="*/ 2920116 h 3006470"/>
                  <a:gd name="connsiteX425" fmla="*/ 798179 w 6006665"/>
                  <a:gd name="connsiteY425" fmla="*/ 2979201 h 3006470"/>
                  <a:gd name="connsiteX426" fmla="*/ 775455 w 6006665"/>
                  <a:gd name="connsiteY426" fmla="*/ 2995108 h 3006470"/>
                  <a:gd name="connsiteX427" fmla="*/ 770910 w 6006665"/>
                  <a:gd name="connsiteY427" fmla="*/ 3006470 h 3006470"/>
                  <a:gd name="connsiteX428" fmla="*/ 759003 w 6006665"/>
                  <a:gd name="connsiteY428" fmla="*/ 3006470 h 3006470"/>
                  <a:gd name="connsiteX429" fmla="*/ 755003 w 6006665"/>
                  <a:gd name="connsiteY429" fmla="*/ 3006470 h 3006470"/>
                  <a:gd name="connsiteX430" fmla="*/ 743096 w 6006665"/>
                  <a:gd name="connsiteY430" fmla="*/ 3006470 h 3006470"/>
                  <a:gd name="connsiteX431" fmla="*/ 715826 w 6006665"/>
                  <a:gd name="connsiteY431" fmla="*/ 2972383 h 3006470"/>
                  <a:gd name="connsiteX432" fmla="*/ 704464 w 6006665"/>
                  <a:gd name="connsiteY432" fmla="*/ 2972383 h 3006470"/>
                  <a:gd name="connsiteX433" fmla="*/ 684012 w 6006665"/>
                  <a:gd name="connsiteY433" fmla="*/ 2963293 h 3006470"/>
                  <a:gd name="connsiteX434" fmla="*/ 672649 w 6006665"/>
                  <a:gd name="connsiteY434" fmla="*/ 2940569 h 3006470"/>
                  <a:gd name="connsiteX435" fmla="*/ 645222 w 6006665"/>
                  <a:gd name="connsiteY435" fmla="*/ 2932732 h 3006470"/>
                  <a:gd name="connsiteX436" fmla="*/ 625472 w 6006665"/>
                  <a:gd name="connsiteY436" fmla="*/ 2936024 h 3006470"/>
                  <a:gd name="connsiteX437" fmla="*/ 623771 w 6006665"/>
                  <a:gd name="connsiteY437" fmla="*/ 2934323 h 3006470"/>
                  <a:gd name="connsiteX438" fmla="*/ 613565 w 6006665"/>
                  <a:gd name="connsiteY438" fmla="*/ 2936024 h 3006470"/>
                  <a:gd name="connsiteX439" fmla="*/ 609020 w 6006665"/>
                  <a:gd name="connsiteY439" fmla="*/ 2931479 h 3006470"/>
                  <a:gd name="connsiteX440" fmla="*/ 559026 w 6006665"/>
                  <a:gd name="connsiteY440" fmla="*/ 2904209 h 3006470"/>
                  <a:gd name="connsiteX441" fmla="*/ 506760 w 6006665"/>
                  <a:gd name="connsiteY441" fmla="*/ 2897392 h 3006470"/>
                  <a:gd name="connsiteX442" fmla="*/ 483280 w 6006665"/>
                  <a:gd name="connsiteY442" fmla="*/ 2890683 h 3006470"/>
                  <a:gd name="connsiteX443" fmla="*/ 480035 w 6006665"/>
                  <a:gd name="connsiteY443" fmla="*/ 2892847 h 3006470"/>
                  <a:gd name="connsiteX444" fmla="*/ 475042 w 6006665"/>
                  <a:gd name="connsiteY444" fmla="*/ 2888329 h 3006470"/>
                  <a:gd name="connsiteX445" fmla="*/ 474945 w 6006665"/>
                  <a:gd name="connsiteY445" fmla="*/ 2888302 h 3006470"/>
                  <a:gd name="connsiteX446" fmla="*/ 468128 w 6006665"/>
                  <a:gd name="connsiteY446" fmla="*/ 2892847 h 3006470"/>
                  <a:gd name="connsiteX447" fmla="*/ 420406 w 6006665"/>
                  <a:gd name="connsiteY447" fmla="*/ 2849670 h 3006470"/>
                  <a:gd name="connsiteX448" fmla="*/ 381774 w 6006665"/>
                  <a:gd name="connsiteY448" fmla="*/ 2833763 h 3006470"/>
                  <a:gd name="connsiteX449" fmla="*/ 349960 w 6006665"/>
                  <a:gd name="connsiteY449" fmla="*/ 2801948 h 3006470"/>
                  <a:gd name="connsiteX450" fmla="*/ 377229 w 6006665"/>
                  <a:gd name="connsiteY450" fmla="*/ 2795131 h 3006470"/>
                  <a:gd name="connsiteX451" fmla="*/ 404499 w 6006665"/>
                  <a:gd name="connsiteY451" fmla="*/ 2747409 h 3006470"/>
                  <a:gd name="connsiteX452" fmla="*/ 388591 w 6006665"/>
                  <a:gd name="connsiteY452" fmla="*/ 2731502 h 3006470"/>
                  <a:gd name="connsiteX453" fmla="*/ 440858 w 6006665"/>
                  <a:gd name="connsiteY453" fmla="*/ 2704232 h 3006470"/>
                  <a:gd name="connsiteX454" fmla="*/ 440858 w 6006665"/>
                  <a:gd name="connsiteY454" fmla="*/ 2701176 h 3006470"/>
                  <a:gd name="connsiteX455" fmla="*/ 416406 w 6006665"/>
                  <a:gd name="connsiteY455" fmla="*/ 2704232 h 3006470"/>
                  <a:gd name="connsiteX456" fmla="*/ 416406 w 6006665"/>
                  <a:gd name="connsiteY456" fmla="*/ 2702744 h 3006470"/>
                  <a:gd name="connsiteX457" fmla="*/ 404499 w 6006665"/>
                  <a:gd name="connsiteY457" fmla="*/ 2704232 h 3006470"/>
                  <a:gd name="connsiteX458" fmla="*/ 404499 w 6006665"/>
                  <a:gd name="connsiteY458" fmla="*/ 2683780 h 3006470"/>
                  <a:gd name="connsiteX459" fmla="*/ 424951 w 6006665"/>
                  <a:gd name="connsiteY459" fmla="*/ 2667873 h 3006470"/>
                  <a:gd name="connsiteX460" fmla="*/ 463583 w 6006665"/>
                  <a:gd name="connsiteY460" fmla="*/ 2661056 h 3006470"/>
                  <a:gd name="connsiteX461" fmla="*/ 468128 w 6006665"/>
                  <a:gd name="connsiteY461" fmla="*/ 2645148 h 3006470"/>
                  <a:gd name="connsiteX462" fmla="*/ 456765 w 6006665"/>
                  <a:gd name="connsiteY462" fmla="*/ 2613334 h 3006470"/>
                  <a:gd name="connsiteX463" fmla="*/ 474945 w 6006665"/>
                  <a:gd name="connsiteY463" fmla="*/ 2586064 h 3006470"/>
                  <a:gd name="connsiteX464" fmla="*/ 474945 w 6006665"/>
                  <a:gd name="connsiteY464" fmla="*/ 2565612 h 3006470"/>
                  <a:gd name="connsiteX465" fmla="*/ 420406 w 6006665"/>
                  <a:gd name="connsiteY465" fmla="*/ 2547432 h 3006470"/>
                  <a:gd name="connsiteX466" fmla="*/ 409588 w 6006665"/>
                  <a:gd name="connsiteY466" fmla="*/ 2547432 h 3006470"/>
                  <a:gd name="connsiteX467" fmla="*/ 397681 w 6006665"/>
                  <a:gd name="connsiteY467" fmla="*/ 2547432 h 3006470"/>
                  <a:gd name="connsiteX468" fmla="*/ 379485 w 6006665"/>
                  <a:gd name="connsiteY468" fmla="*/ 2525193 h 3006470"/>
                  <a:gd name="connsiteX469" fmla="*/ 357322 w 6006665"/>
                  <a:gd name="connsiteY469" fmla="*/ 2531525 h 3006470"/>
                  <a:gd name="connsiteX470" fmla="*/ 352842 w 6006665"/>
                  <a:gd name="connsiteY470" fmla="*/ 2529403 h 3006470"/>
                  <a:gd name="connsiteX471" fmla="*/ 345415 w 6006665"/>
                  <a:gd name="connsiteY471" fmla="*/ 2531525 h 3006470"/>
                  <a:gd name="connsiteX472" fmla="*/ 302238 w 6006665"/>
                  <a:gd name="connsiteY472" fmla="*/ 2511073 h 3006470"/>
                  <a:gd name="connsiteX473" fmla="*/ 302238 w 6006665"/>
                  <a:gd name="connsiteY473" fmla="*/ 2499711 h 3006470"/>
                  <a:gd name="connsiteX474" fmla="*/ 286331 w 6006665"/>
                  <a:gd name="connsiteY474" fmla="*/ 2472441 h 3006470"/>
                  <a:gd name="connsiteX475" fmla="*/ 270968 w 6006665"/>
                  <a:gd name="connsiteY475" fmla="*/ 2472441 h 3006470"/>
                  <a:gd name="connsiteX476" fmla="*/ 259061 w 6006665"/>
                  <a:gd name="connsiteY476" fmla="*/ 2472441 h 3006470"/>
                  <a:gd name="connsiteX477" fmla="*/ 254516 w 6006665"/>
                  <a:gd name="connsiteY477" fmla="*/ 2456534 h 3006470"/>
                  <a:gd name="connsiteX478" fmla="*/ 263606 w 6006665"/>
                  <a:gd name="connsiteY478" fmla="*/ 2440627 h 3006470"/>
                  <a:gd name="connsiteX479" fmla="*/ 243991 w 6006665"/>
                  <a:gd name="connsiteY479" fmla="*/ 2410114 h 3006470"/>
                  <a:gd name="connsiteX480" fmla="*/ 216429 w 6006665"/>
                  <a:gd name="connsiteY480" fmla="*/ 2413357 h 3006470"/>
                  <a:gd name="connsiteX481" fmla="*/ 212956 w 6006665"/>
                  <a:gd name="connsiteY481" fmla="*/ 2412365 h 3006470"/>
                  <a:gd name="connsiteX482" fmla="*/ 204522 w 6006665"/>
                  <a:gd name="connsiteY482" fmla="*/ 2413357 h 3006470"/>
                  <a:gd name="connsiteX483" fmla="*/ 199623 w 6006665"/>
                  <a:gd name="connsiteY483" fmla="*/ 2411957 h 3006470"/>
                  <a:gd name="connsiteX484" fmla="*/ 195977 w 6006665"/>
                  <a:gd name="connsiteY484" fmla="*/ 2424719 h 3006470"/>
                  <a:gd name="connsiteX485" fmla="*/ 184968 w 6006665"/>
                  <a:gd name="connsiteY485" fmla="*/ 2421574 h 3006470"/>
                  <a:gd name="connsiteX486" fmla="*/ 184070 w 6006665"/>
                  <a:gd name="connsiteY486" fmla="*/ 2424719 h 3006470"/>
                  <a:gd name="connsiteX487" fmla="*/ 168163 w 6006665"/>
                  <a:gd name="connsiteY487" fmla="*/ 2420174 h 3006470"/>
                  <a:gd name="connsiteX488" fmla="*/ 156800 w 6006665"/>
                  <a:gd name="connsiteY488" fmla="*/ 2381542 h 3006470"/>
                  <a:gd name="connsiteX489" fmla="*/ 152255 w 6006665"/>
                  <a:gd name="connsiteY489" fmla="*/ 2365635 h 3006470"/>
                  <a:gd name="connsiteX490" fmla="*/ 156800 w 6006665"/>
                  <a:gd name="connsiteY490" fmla="*/ 2361090 h 3006470"/>
                  <a:gd name="connsiteX491" fmla="*/ 168707 w 6006665"/>
                  <a:gd name="connsiteY491" fmla="*/ 2361090 h 3006470"/>
                  <a:gd name="connsiteX492" fmla="*/ 188615 w 6006665"/>
                  <a:gd name="connsiteY492" fmla="*/ 2361090 h 3006470"/>
                  <a:gd name="connsiteX493" fmla="*/ 199977 w 6006665"/>
                  <a:gd name="connsiteY493" fmla="*/ 2349728 h 3006470"/>
                  <a:gd name="connsiteX494" fmla="*/ 188615 w 6006665"/>
                  <a:gd name="connsiteY494" fmla="*/ 2327003 h 3006470"/>
                  <a:gd name="connsiteX495" fmla="*/ 168163 w 6006665"/>
                  <a:gd name="connsiteY495" fmla="*/ 2317914 h 3006470"/>
                  <a:gd name="connsiteX496" fmla="*/ 168163 w 6006665"/>
                  <a:gd name="connsiteY496" fmla="*/ 2311096 h 3006470"/>
                  <a:gd name="connsiteX497" fmla="*/ 152255 w 6006665"/>
                  <a:gd name="connsiteY497" fmla="*/ 2295189 h 3006470"/>
                  <a:gd name="connsiteX498" fmla="*/ 129531 w 6006665"/>
                  <a:gd name="connsiteY498" fmla="*/ 2258829 h 3006470"/>
                  <a:gd name="connsiteX499" fmla="*/ 140893 w 6006665"/>
                  <a:gd name="connsiteY499" fmla="*/ 2236105 h 3006470"/>
                  <a:gd name="connsiteX500" fmla="*/ 136348 w 6006665"/>
                  <a:gd name="connsiteY500" fmla="*/ 2208835 h 3006470"/>
                  <a:gd name="connsiteX501" fmla="*/ 103789 w 6006665"/>
                  <a:gd name="connsiteY501" fmla="*/ 2195428 h 3006470"/>
                  <a:gd name="connsiteX502" fmla="*/ 93716 w 6006665"/>
                  <a:gd name="connsiteY502" fmla="*/ 2199745 h 3006470"/>
                  <a:gd name="connsiteX503" fmla="*/ 91868 w 6006665"/>
                  <a:gd name="connsiteY503" fmla="*/ 2195434 h 3006470"/>
                  <a:gd name="connsiteX504" fmla="*/ 81809 w 6006665"/>
                  <a:gd name="connsiteY504" fmla="*/ 2199745 h 3006470"/>
                  <a:gd name="connsiteX505" fmla="*/ 74992 w 6006665"/>
                  <a:gd name="connsiteY505" fmla="*/ 2183838 h 3006470"/>
                  <a:gd name="connsiteX506" fmla="*/ 34087 w 6006665"/>
                  <a:gd name="connsiteY506" fmla="*/ 2172476 h 3006470"/>
                  <a:gd name="connsiteX507" fmla="*/ 22725 w 6006665"/>
                  <a:gd name="connsiteY507" fmla="*/ 2129299 h 3006470"/>
                  <a:gd name="connsiteX508" fmla="*/ 22725 w 6006665"/>
                  <a:gd name="connsiteY508" fmla="*/ 2097484 h 3006470"/>
                  <a:gd name="connsiteX509" fmla="*/ 0 w 6006665"/>
                  <a:gd name="connsiteY509" fmla="*/ 2081577 h 3006470"/>
                  <a:gd name="connsiteX510" fmla="*/ 15907 w 6006665"/>
                  <a:gd name="connsiteY510" fmla="*/ 2058853 h 3006470"/>
                  <a:gd name="connsiteX511" fmla="*/ 6818 w 6006665"/>
                  <a:gd name="connsiteY511" fmla="*/ 1995224 h 3006470"/>
                  <a:gd name="connsiteX512" fmla="*/ 34087 w 6006665"/>
                  <a:gd name="connsiteY512" fmla="*/ 1952047 h 3006470"/>
                  <a:gd name="connsiteX513" fmla="*/ 27270 w 6006665"/>
                  <a:gd name="connsiteY513" fmla="*/ 1940685 h 3006470"/>
                  <a:gd name="connsiteX514" fmla="*/ 88743 w 6006665"/>
                  <a:gd name="connsiteY514" fmla="*/ 1895954 h 3006470"/>
                  <a:gd name="connsiteX515" fmla="*/ 27270 w 6006665"/>
                  <a:gd name="connsiteY515" fmla="*/ 1865693 h 3006470"/>
                  <a:gd name="connsiteX516" fmla="*/ 79805 w 6006665"/>
                  <a:gd name="connsiteY516" fmla="*/ 1774684 h 3006470"/>
                  <a:gd name="connsiteX517" fmla="*/ 128972 w 6006665"/>
                  <a:gd name="connsiteY517" fmla="*/ 1737302 h 3006470"/>
                  <a:gd name="connsiteX518" fmla="*/ 162900 w 6006665"/>
                  <a:gd name="connsiteY518" fmla="*/ 1645034 h 3006470"/>
                  <a:gd name="connsiteX519" fmla="*/ 102261 w 6006665"/>
                  <a:gd name="connsiteY519" fmla="*/ 1629357 h 3006470"/>
                  <a:gd name="connsiteX520" fmla="*/ 118168 w 6006665"/>
                  <a:gd name="connsiteY520" fmla="*/ 1574818 h 3006470"/>
                  <a:gd name="connsiteX521" fmla="*/ 86354 w 6006665"/>
                  <a:gd name="connsiteY521" fmla="*/ 1511189 h 3006470"/>
                  <a:gd name="connsiteX522" fmla="*/ 109078 w 6006665"/>
                  <a:gd name="connsiteY522" fmla="*/ 1436197 h 3006470"/>
                  <a:gd name="connsiteX523" fmla="*/ 70447 w 6006665"/>
                  <a:gd name="connsiteY523" fmla="*/ 1333936 h 3006470"/>
                  <a:gd name="connsiteX524" fmla="*/ 102261 w 6006665"/>
                  <a:gd name="connsiteY524" fmla="*/ 1263490 h 3006470"/>
                  <a:gd name="connsiteX525" fmla="*/ 43177 w 6006665"/>
                  <a:gd name="connsiteY525" fmla="*/ 1197589 h 3006470"/>
                  <a:gd name="connsiteX526" fmla="*/ 49994 w 6006665"/>
                  <a:gd name="connsiteY526" fmla="*/ 1122597 h 3006470"/>
                  <a:gd name="connsiteX527" fmla="*/ 81809 w 6006665"/>
                  <a:gd name="connsiteY527" fmla="*/ 1118052 h 3006470"/>
                  <a:gd name="connsiteX528" fmla="*/ 145438 w 6006665"/>
                  <a:gd name="connsiteY528" fmla="*/ 1074876 h 3006470"/>
                  <a:gd name="connsiteX529" fmla="*/ 184070 w 6006665"/>
                  <a:gd name="connsiteY529" fmla="*/ 1036244 h 3006470"/>
                  <a:gd name="connsiteX530" fmla="*/ 189699 w 6006665"/>
                  <a:gd name="connsiteY530" fmla="*/ 1042522 h 3006470"/>
                  <a:gd name="connsiteX531" fmla="*/ 195977 w 6006665"/>
                  <a:gd name="connsiteY531" fmla="*/ 1036244 h 3006470"/>
                  <a:gd name="connsiteX532" fmla="*/ 255061 w 6006665"/>
                  <a:gd name="connsiteY532" fmla="*/ 1102145 h 3006470"/>
                  <a:gd name="connsiteX533" fmla="*/ 350504 w 6006665"/>
                  <a:gd name="connsiteY533" fmla="*/ 1122597 h 3006470"/>
                  <a:gd name="connsiteX534" fmla="*/ 454806 w 6006665"/>
                  <a:gd name="connsiteY534" fmla="*/ 1205729 h 3006470"/>
                  <a:gd name="connsiteX535" fmla="*/ 486621 w 6006665"/>
                  <a:gd name="connsiteY535" fmla="*/ 1283942 h 3006470"/>
                  <a:gd name="connsiteX536" fmla="*/ 523211 w 6006665"/>
                  <a:gd name="connsiteY536" fmla="*/ 1343026 h 3006470"/>
                  <a:gd name="connsiteX537" fmla="*/ 486852 w 6006665"/>
                  <a:gd name="connsiteY537" fmla="*/ 1397565 h 3006470"/>
                  <a:gd name="connsiteX538" fmla="*/ 420951 w 6006665"/>
                  <a:gd name="connsiteY538" fmla="*/ 1418018 h 3006470"/>
                  <a:gd name="connsiteX539" fmla="*/ 415909 w 6006665"/>
                  <a:gd name="connsiteY539" fmla="*/ 1415887 h 3006470"/>
                  <a:gd name="connsiteX540" fmla="*/ 409044 w 6006665"/>
                  <a:gd name="connsiteY540" fmla="*/ 1418018 h 3006470"/>
                  <a:gd name="connsiteX541" fmla="*/ 252950 w 6006665"/>
                  <a:gd name="connsiteY541" fmla="*/ 1352062 h 3006470"/>
                  <a:gd name="connsiteX542" fmla="*/ 268926 w 6006665"/>
                  <a:gd name="connsiteY542" fmla="*/ 1346738 h 3006470"/>
                  <a:gd name="connsiteX543" fmla="*/ 291420 w 6006665"/>
                  <a:gd name="connsiteY543" fmla="*/ 1429380 h 3006470"/>
                  <a:gd name="connsiteX544" fmla="*/ 291420 w 6006665"/>
                  <a:gd name="connsiteY544" fmla="*/ 1468012 h 3006470"/>
                  <a:gd name="connsiteX545" fmla="*/ 298238 w 6006665"/>
                  <a:gd name="connsiteY545" fmla="*/ 1554366 h 3006470"/>
                  <a:gd name="connsiteX546" fmla="*/ 345959 w 6006665"/>
                  <a:gd name="connsiteY546" fmla="*/ 1586180 h 3006470"/>
                  <a:gd name="connsiteX547" fmla="*/ 362087 w 6006665"/>
                  <a:gd name="connsiteY547" fmla="*/ 1595588 h 3006470"/>
                  <a:gd name="connsiteX548" fmla="*/ 365867 w 6006665"/>
                  <a:gd name="connsiteY548" fmla="*/ 1563455 h 3006470"/>
                  <a:gd name="connsiteX549" fmla="*/ 345415 w 6006665"/>
                  <a:gd name="connsiteY549" fmla="*/ 1527096 h 3006470"/>
                  <a:gd name="connsiteX550" fmla="*/ 365867 w 6006665"/>
                  <a:gd name="connsiteY550" fmla="*/ 1495281 h 3006470"/>
                  <a:gd name="connsiteX551" fmla="*/ 374560 w 6006665"/>
                  <a:gd name="connsiteY551" fmla="*/ 1500280 h 3006470"/>
                  <a:gd name="connsiteX552" fmla="*/ 377774 w 6006665"/>
                  <a:gd name="connsiteY552" fmla="*/ 1495281 h 3006470"/>
                  <a:gd name="connsiteX553" fmla="*/ 461933 w 6006665"/>
                  <a:gd name="connsiteY553" fmla="*/ 1543673 h 3006470"/>
                  <a:gd name="connsiteX554" fmla="*/ 484035 w 6006665"/>
                  <a:gd name="connsiteY554" fmla="*/ 1527096 h 3006470"/>
                  <a:gd name="connsiteX555" fmla="*/ 463583 w 6006665"/>
                  <a:gd name="connsiteY555" fmla="*/ 1461194 h 3006470"/>
                  <a:gd name="connsiteX556" fmla="*/ 549936 w 6006665"/>
                  <a:gd name="connsiteY556" fmla="*/ 1374841 h 3006470"/>
                  <a:gd name="connsiteX557" fmla="*/ 559742 w 6006665"/>
                  <a:gd name="connsiteY557" fmla="*/ 1376942 h 3006470"/>
                  <a:gd name="connsiteX558" fmla="*/ 561843 w 6006665"/>
                  <a:gd name="connsiteY558" fmla="*/ 1374841 h 3006470"/>
                  <a:gd name="connsiteX559" fmla="*/ 593658 w 6006665"/>
                  <a:gd name="connsiteY559" fmla="*/ 1381658 h 3006470"/>
                  <a:gd name="connsiteX560" fmla="*/ 620945 w 6006665"/>
                  <a:gd name="connsiteY560" fmla="*/ 1405535 h 3006470"/>
                  <a:gd name="connsiteX561" fmla="*/ 640835 w 6006665"/>
                  <a:gd name="connsiteY561" fmla="*/ 1349844 h 3006470"/>
                  <a:gd name="connsiteX562" fmla="*/ 609020 w 6006665"/>
                  <a:gd name="connsiteY562" fmla="*/ 1295305 h 3006470"/>
                  <a:gd name="connsiteX563" fmla="*/ 624928 w 6006665"/>
                  <a:gd name="connsiteY563" fmla="*/ 1236221 h 3006470"/>
                  <a:gd name="connsiteX564" fmla="*/ 597658 w 6006665"/>
                  <a:gd name="connsiteY564" fmla="*/ 1177136 h 3006470"/>
                  <a:gd name="connsiteX565" fmla="*/ 611562 w 6006665"/>
                  <a:gd name="connsiteY565" fmla="*/ 1181462 h 3006470"/>
                  <a:gd name="connsiteX566" fmla="*/ 609565 w 6006665"/>
                  <a:gd name="connsiteY566" fmla="*/ 1177136 h 3006470"/>
                  <a:gd name="connsiteX567" fmla="*/ 711826 w 6006665"/>
                  <a:gd name="connsiteY567" fmla="*/ 1208951 h 3006470"/>
                  <a:gd name="connsiteX568" fmla="*/ 732278 w 6006665"/>
                  <a:gd name="connsiteY568" fmla="*/ 1263490 h 3006470"/>
                  <a:gd name="connsiteX569" fmla="*/ 684556 w 6006665"/>
                  <a:gd name="connsiteY569" fmla="*/ 1274852 h 3006470"/>
                  <a:gd name="connsiteX570" fmla="*/ 684556 w 6006665"/>
                  <a:gd name="connsiteY570" fmla="*/ 1327119 h 3006470"/>
                  <a:gd name="connsiteX571" fmla="*/ 713309 w 6006665"/>
                  <a:gd name="connsiteY571" fmla="*/ 1355872 h 3006470"/>
                  <a:gd name="connsiteX572" fmla="*/ 763548 w 6006665"/>
                  <a:gd name="connsiteY572" fmla="*/ 1338481 h 3006470"/>
                  <a:gd name="connsiteX573" fmla="*/ 770365 w 6006665"/>
                  <a:gd name="connsiteY573" fmla="*/ 1279397 h 3006470"/>
                  <a:gd name="connsiteX574" fmla="*/ 845357 w 6006665"/>
                  <a:gd name="connsiteY574" fmla="*/ 1188761 h 3006470"/>
                  <a:gd name="connsiteX575" fmla="*/ 917728 w 6006665"/>
                  <a:gd name="connsiteY575" fmla="*/ 1145322 h 3006470"/>
                  <a:gd name="connsiteX576" fmla="*/ 918194 w 6006665"/>
                  <a:gd name="connsiteY576" fmla="*/ 1198147 h 3006470"/>
                  <a:gd name="connsiteX577" fmla="*/ 975937 w 6006665"/>
                  <a:gd name="connsiteY577" fmla="*/ 1115283 h 3006470"/>
                  <a:gd name="connsiteX578" fmla="*/ 1074397 w 6006665"/>
                  <a:gd name="connsiteY578" fmla="*/ 1141283 h 3006470"/>
                  <a:gd name="connsiteX579" fmla="*/ 979977 w 6006665"/>
                  <a:gd name="connsiteY579" fmla="*/ 1213496 h 3006470"/>
                  <a:gd name="connsiteX580" fmla="*/ 1012666 w 6006665"/>
                  <a:gd name="connsiteY580" fmla="*/ 1218657 h 3006470"/>
                  <a:gd name="connsiteX581" fmla="*/ 1038516 w 6006665"/>
                  <a:gd name="connsiteY581" fmla="*/ 1188499 h 3006470"/>
                  <a:gd name="connsiteX582" fmla="*/ 1050423 w 6006665"/>
                  <a:gd name="connsiteY582" fmla="*/ 1188499 h 3006470"/>
                  <a:gd name="connsiteX583" fmla="*/ 1108962 w 6006665"/>
                  <a:gd name="connsiteY583" fmla="*/ 1188499 h 3006470"/>
                  <a:gd name="connsiteX584" fmla="*/ 1161229 w 6006665"/>
                  <a:gd name="connsiteY584" fmla="*/ 1145322 h 3006470"/>
                  <a:gd name="connsiteX585" fmla="*/ 1165711 w 6006665"/>
                  <a:gd name="connsiteY585" fmla="*/ 1151456 h 3006470"/>
                  <a:gd name="connsiteX586" fmla="*/ 1160939 w 6006665"/>
                  <a:gd name="connsiteY586" fmla="*/ 1169715 h 3006470"/>
                  <a:gd name="connsiteX587" fmla="*/ 1210035 w 6006665"/>
                  <a:gd name="connsiteY587" fmla="*/ 1195815 h 3006470"/>
                  <a:gd name="connsiteX588" fmla="*/ 1247583 w 6006665"/>
                  <a:gd name="connsiteY588" fmla="*/ 1138505 h 3006470"/>
                  <a:gd name="connsiteX589" fmla="*/ 1211223 w 6006665"/>
                  <a:gd name="connsiteY589" fmla="*/ 1079421 h 3006470"/>
                  <a:gd name="connsiteX590" fmla="*/ 1227130 w 6006665"/>
                  <a:gd name="connsiteY590" fmla="*/ 1043061 h 3006470"/>
                  <a:gd name="connsiteX591" fmla="*/ 1237665 w 6006665"/>
                  <a:gd name="connsiteY591" fmla="*/ 1046199 h 3006470"/>
                  <a:gd name="connsiteX592" fmla="*/ 1251910 w 6006665"/>
                  <a:gd name="connsiteY592" fmla="*/ 1017311 h 3006470"/>
                  <a:gd name="connsiteX593" fmla="*/ 1345843 w 6006665"/>
                  <a:gd name="connsiteY593" fmla="*/ 1074876 h 3006470"/>
                  <a:gd name="connsiteX594" fmla="*/ 1400382 w 6006665"/>
                  <a:gd name="connsiteY594" fmla="*/ 1106690 h 3006470"/>
                  <a:gd name="connsiteX595" fmla="*/ 1519756 w 6006665"/>
                  <a:gd name="connsiteY595" fmla="*/ 1213274 h 3006470"/>
                  <a:gd name="connsiteX596" fmla="*/ 1543003 w 6006665"/>
                  <a:gd name="connsiteY596" fmla="*/ 1172592 h 3006470"/>
                  <a:gd name="connsiteX597" fmla="*/ 1506643 w 6006665"/>
                  <a:gd name="connsiteY597" fmla="*/ 1118052 h 3006470"/>
                  <a:gd name="connsiteX598" fmla="*/ 1506643 w 6006665"/>
                  <a:gd name="connsiteY598" fmla="*/ 1095328 h 3006470"/>
                  <a:gd name="connsiteX599" fmla="*/ 1463467 w 6006665"/>
                  <a:gd name="connsiteY599" fmla="*/ 1086238 h 3006470"/>
                  <a:gd name="connsiteX600" fmla="*/ 1472556 w 6006665"/>
                  <a:gd name="connsiteY600" fmla="*/ 1036244 h 3006470"/>
                  <a:gd name="connsiteX601" fmla="*/ 1452104 w 6006665"/>
                  <a:gd name="connsiteY601" fmla="*/ 949890 h 3006470"/>
                  <a:gd name="connsiteX602" fmla="*/ 1439230 w 6006665"/>
                  <a:gd name="connsiteY602" fmla="*/ 900656 h 3006470"/>
                  <a:gd name="connsiteX603" fmla="*/ 1496803 w 6006665"/>
                  <a:gd name="connsiteY603" fmla="*/ 806980 h 3006470"/>
                  <a:gd name="connsiteX604" fmla="*/ 1543003 w 6006665"/>
                  <a:gd name="connsiteY604" fmla="*/ 697647 h 3006470"/>
                  <a:gd name="connsiteX605" fmla="*/ 1570272 w 6006665"/>
                  <a:gd name="connsiteY605" fmla="*/ 677194 h 3006470"/>
                  <a:gd name="connsiteX606" fmla="*/ 1578688 w 6006665"/>
                  <a:gd name="connsiteY606" fmla="*/ 679813 h 3006470"/>
                  <a:gd name="connsiteX607" fmla="*/ 1620802 w 6006665"/>
                  <a:gd name="connsiteY607" fmla="*/ 660028 h 3006470"/>
                  <a:gd name="connsiteX608" fmla="*/ 1684440 w 6006665"/>
                  <a:gd name="connsiteY608" fmla="*/ 709009 h 3006470"/>
                  <a:gd name="connsiteX609" fmla="*/ 1688985 w 6006665"/>
                  <a:gd name="connsiteY609" fmla="*/ 779455 h 3006470"/>
                  <a:gd name="connsiteX610" fmla="*/ 1652625 w 6006665"/>
                  <a:gd name="connsiteY610" fmla="*/ 870354 h 3006470"/>
                  <a:gd name="connsiteX611" fmla="*/ 1679895 w 6006665"/>
                  <a:gd name="connsiteY611" fmla="*/ 908986 h 3006470"/>
                  <a:gd name="connsiteX612" fmla="*/ 1688985 w 6006665"/>
                  <a:gd name="connsiteY612" fmla="*/ 983977 h 3006470"/>
                  <a:gd name="connsiteX613" fmla="*/ 1679895 w 6006665"/>
                  <a:gd name="connsiteY613" fmla="*/ 1129415 h 3006470"/>
                  <a:gd name="connsiteX614" fmla="*/ 1723072 w 6006665"/>
                  <a:gd name="connsiteY614" fmla="*/ 1193044 h 3006470"/>
                  <a:gd name="connsiteX615" fmla="*/ 1704892 w 6006665"/>
                  <a:gd name="connsiteY615" fmla="*/ 1256673 h 3006470"/>
                  <a:gd name="connsiteX616" fmla="*/ 1636718 w 6006665"/>
                  <a:gd name="connsiteY616" fmla="*/ 1393021 h 3006470"/>
                  <a:gd name="connsiteX617" fmla="*/ 1662494 w 6006665"/>
                  <a:gd name="connsiteY617" fmla="*/ 1399465 h 3006470"/>
                  <a:gd name="connsiteX618" fmla="*/ 1677078 w 6006665"/>
                  <a:gd name="connsiteY618" fmla="*/ 1370296 h 3006470"/>
                  <a:gd name="connsiteX619" fmla="*/ 1720255 w 6006665"/>
                  <a:gd name="connsiteY619" fmla="*/ 1349844 h 3006470"/>
                  <a:gd name="connsiteX620" fmla="*/ 1731617 w 6006665"/>
                  <a:gd name="connsiteY620" fmla="*/ 1299850 h 3006470"/>
                  <a:gd name="connsiteX621" fmla="*/ 1758887 w 6006665"/>
                  <a:gd name="connsiteY621" fmla="*/ 1256673 h 3006470"/>
                  <a:gd name="connsiteX622" fmla="*/ 1760555 w 6006665"/>
                  <a:gd name="connsiteY622" fmla="*/ 1191490 h 3006470"/>
                  <a:gd name="connsiteX623" fmla="*/ 1758886 w 6006665"/>
                  <a:gd name="connsiteY623" fmla="*/ 1085173 h 3006470"/>
                  <a:gd name="connsiteX624" fmla="*/ 1923055 w 6006665"/>
                  <a:gd name="connsiteY624" fmla="*/ 1122597 h 3006470"/>
                  <a:gd name="connsiteX625" fmla="*/ 1887300 w 6006665"/>
                  <a:gd name="connsiteY625" fmla="*/ 1070329 h 3006470"/>
                  <a:gd name="connsiteX626" fmla="*/ 1785604 w 6006665"/>
                  <a:gd name="connsiteY626" fmla="*/ 1036860 h 3006470"/>
                  <a:gd name="connsiteX627" fmla="*/ 1736162 w 6006665"/>
                  <a:gd name="connsiteY627" fmla="*/ 961252 h 3006470"/>
                  <a:gd name="connsiteX628" fmla="*/ 1688440 w 6006665"/>
                  <a:gd name="connsiteY628" fmla="*/ 865809 h 3006470"/>
                  <a:gd name="connsiteX629" fmla="*/ 1752069 w 6006665"/>
                  <a:gd name="connsiteY629" fmla="*/ 788545 h 3006470"/>
                  <a:gd name="connsiteX630" fmla="*/ 1747524 w 6006665"/>
                  <a:gd name="connsiteY630" fmla="*/ 704464 h 3006470"/>
                  <a:gd name="connsiteX631" fmla="*/ 1763431 w 6006665"/>
                  <a:gd name="connsiteY631" fmla="*/ 697647 h 3006470"/>
                  <a:gd name="connsiteX632" fmla="*/ 1764877 w 6006665"/>
                  <a:gd name="connsiteY632" fmla="*/ 702130 h 3006470"/>
                  <a:gd name="connsiteX633" fmla="*/ 1775339 w 6006665"/>
                  <a:gd name="connsiteY633" fmla="*/ 697647 h 3006470"/>
                  <a:gd name="connsiteX634" fmla="*/ 1798063 w 6006665"/>
                  <a:gd name="connsiteY634" fmla="*/ 768093 h 3006470"/>
                  <a:gd name="connsiteX635" fmla="*/ 1791454 w 6006665"/>
                  <a:gd name="connsiteY635" fmla="*/ 815304 h 3006470"/>
                  <a:gd name="connsiteX636" fmla="*/ 1854330 w 6006665"/>
                  <a:gd name="connsiteY636" fmla="*/ 772638 h 3006470"/>
                  <a:gd name="connsiteX637" fmla="*/ 1931594 w 6006665"/>
                  <a:gd name="connsiteY637" fmla="*/ 763548 h 3006470"/>
                  <a:gd name="connsiteX638" fmla="*/ 1932772 w 6006665"/>
                  <a:gd name="connsiteY638" fmla="*/ 764810 h 3006470"/>
                  <a:gd name="connsiteX639" fmla="*/ 1949600 w 6006665"/>
                  <a:gd name="connsiteY639" fmla="*/ 800138 h 3006470"/>
                  <a:gd name="connsiteX640" fmla="*/ 2061788 w 6006665"/>
                  <a:gd name="connsiteY640" fmla="*/ 891155 h 3006470"/>
                  <a:gd name="connsiteX641" fmla="*/ 1987802 w 6006665"/>
                  <a:gd name="connsiteY641" fmla="*/ 736278 h 3006470"/>
                  <a:gd name="connsiteX642" fmla="*/ 1963408 w 6006665"/>
                  <a:gd name="connsiteY642" fmla="*/ 595386 h 3006470"/>
                  <a:gd name="connsiteX643" fmla="*/ 2027037 w 6006665"/>
                  <a:gd name="connsiteY643" fmla="*/ 574934 h 3006470"/>
                  <a:gd name="connsiteX644" fmla="*/ 2037269 w 6006665"/>
                  <a:gd name="connsiteY644" fmla="*/ 575472 h 3006470"/>
                  <a:gd name="connsiteX645" fmla="*/ 2038944 w 6006665"/>
                  <a:gd name="connsiteY645" fmla="*/ 574934 h 3006470"/>
                  <a:gd name="connsiteX646" fmla="*/ 2115414 w 6006665"/>
                  <a:gd name="connsiteY646" fmla="*/ 578958 h 3006470"/>
                  <a:gd name="connsiteX647" fmla="*/ 2167179 w 6006665"/>
                  <a:gd name="connsiteY647" fmla="*/ 554733 h 3006470"/>
                  <a:gd name="connsiteX648" fmla="*/ 2146473 w 6006665"/>
                  <a:gd name="connsiteY648" fmla="*/ 488832 h 3006470"/>
                  <a:gd name="connsiteX649" fmla="*/ 2169957 w 6006665"/>
                  <a:gd name="connsiteY649" fmla="*/ 449431 h 3006470"/>
                  <a:gd name="connsiteX650" fmla="*/ 2264632 w 6006665"/>
                  <a:gd name="connsiteY650" fmla="*/ 393389 h 3006470"/>
                  <a:gd name="connsiteX651" fmla="*/ 2317913 w 6006665"/>
                  <a:gd name="connsiteY651" fmla="*/ 322690 h 3006470"/>
                  <a:gd name="connsiteX652" fmla="*/ 2385841 w 6006665"/>
                  <a:gd name="connsiteY652" fmla="*/ 343134 h 3006470"/>
                  <a:gd name="connsiteX653" fmla="*/ 2429263 w 6006665"/>
                  <a:gd name="connsiteY653" fmla="*/ 263606 h 3006470"/>
                  <a:gd name="connsiteX654" fmla="*/ 2526979 w 6006665"/>
                  <a:gd name="connsiteY654" fmla="*/ 252244 h 3006470"/>
                  <a:gd name="connsiteX655" fmla="*/ 2528058 w 6006665"/>
                  <a:gd name="connsiteY655" fmla="*/ 253503 h 3006470"/>
                  <a:gd name="connsiteX656" fmla="*/ 2538886 w 6006665"/>
                  <a:gd name="connsiteY656" fmla="*/ 252244 h 3006470"/>
                  <a:gd name="connsiteX657" fmla="*/ 2560820 w 6006665"/>
                  <a:gd name="connsiteY657" fmla="*/ 277833 h 3006470"/>
                  <a:gd name="connsiteX658" fmla="*/ 2640602 w 6006665"/>
                  <a:gd name="connsiteY658" fmla="*/ 202249 h 3006470"/>
                  <a:gd name="connsiteX659" fmla="*/ 2652509 w 6006665"/>
                  <a:gd name="connsiteY659" fmla="*/ 202249 h 3006470"/>
                  <a:gd name="connsiteX660" fmla="*/ 2704231 w 6006665"/>
                  <a:gd name="connsiteY660" fmla="*/ 202249 h 3006470"/>
                  <a:gd name="connsiteX661" fmla="*/ 2715593 w 6006665"/>
                  <a:gd name="connsiteY66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29898 w 6006665"/>
                  <a:gd name="connsiteY57" fmla="*/ 7582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439561 w 6006665"/>
                  <a:gd name="connsiteY60" fmla="*/ 758631 h 3006470"/>
                  <a:gd name="connsiteX61" fmla="*/ 4450401 w 6006665"/>
                  <a:gd name="connsiteY61" fmla="*/ 834341 h 3006470"/>
                  <a:gd name="connsiteX62" fmla="*/ 4567593 w 6006665"/>
                  <a:gd name="connsiteY62" fmla="*/ 819409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89412 w 6006665"/>
                  <a:gd name="connsiteY85" fmla="*/ 1065327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09834 w 6006665"/>
                  <a:gd name="connsiteY89" fmla="*/ 1086741 h 3006470"/>
                  <a:gd name="connsiteX90" fmla="*/ 5563420 w 6006665"/>
                  <a:gd name="connsiteY90" fmla="*/ 1096880 h 3006470"/>
                  <a:gd name="connsiteX91" fmla="*/ 5604906 w 6006665"/>
                  <a:gd name="connsiteY91" fmla="*/ 1116452 h 3006470"/>
                  <a:gd name="connsiteX92" fmla="*/ 5633982 w 6006665"/>
                  <a:gd name="connsiteY92" fmla="*/ 1152256 h 3006470"/>
                  <a:gd name="connsiteX93" fmla="*/ 5673240 w 6006665"/>
                  <a:gd name="connsiteY93" fmla="*/ 1196668 h 3006470"/>
                  <a:gd name="connsiteX94" fmla="*/ 5720335 w 6006665"/>
                  <a:gd name="connsiteY94" fmla="*/ 1213496 h 3006470"/>
                  <a:gd name="connsiteX95" fmla="*/ 5777224 w 6006665"/>
                  <a:gd name="connsiteY95" fmla="*/ 1253118 h 3006470"/>
                  <a:gd name="connsiteX96" fmla="*/ 5822595 w 6006665"/>
                  <a:gd name="connsiteY96" fmla="*/ 1311212 h 3006470"/>
                  <a:gd name="connsiteX97" fmla="*/ 5818051 w 6006665"/>
                  <a:gd name="connsiteY97" fmla="*/ 1365751 h 3006470"/>
                  <a:gd name="connsiteX98" fmla="*/ 5825679 w 6006665"/>
                  <a:gd name="connsiteY98" fmla="*/ 1373379 h 3006470"/>
                  <a:gd name="connsiteX99" fmla="*/ 5822051 w 6006665"/>
                  <a:gd name="connsiteY99" fmla="*/ 1322574 h 3006470"/>
                  <a:gd name="connsiteX100" fmla="*/ 5834092 w 6006665"/>
                  <a:gd name="connsiteY100" fmla="*/ 1324447 h 3006470"/>
                  <a:gd name="connsiteX101" fmla="*/ 5858351 w 6006665"/>
                  <a:gd name="connsiteY101" fmla="*/ 1334771 h 3006470"/>
                  <a:gd name="connsiteX102" fmla="*/ 5907950 w 6006665"/>
                  <a:gd name="connsiteY102" fmla="*/ 1321451 h 3006470"/>
                  <a:gd name="connsiteX103" fmla="*/ 5936219 w 6006665"/>
                  <a:gd name="connsiteY103" fmla="*/ 1338481 h 3006470"/>
                  <a:gd name="connsiteX104" fmla="*/ 5961427 w 6006665"/>
                  <a:gd name="connsiteY104" fmla="*/ 1392754 h 3006470"/>
                  <a:gd name="connsiteX105" fmla="*/ 6006665 w 6006665"/>
                  <a:gd name="connsiteY105" fmla="*/ 1418018 h 3006470"/>
                  <a:gd name="connsiteX106" fmla="*/ 6003022 w 6006665"/>
                  <a:gd name="connsiteY106" fmla="*/ 1458117 h 3006470"/>
                  <a:gd name="connsiteX107" fmla="*/ 5968033 w 6006665"/>
                  <a:gd name="connsiteY107" fmla="*/ 1456650 h 3006470"/>
                  <a:gd name="connsiteX108" fmla="*/ 5934688 w 6006665"/>
                  <a:gd name="connsiteY108" fmla="*/ 1446233 h 3006470"/>
                  <a:gd name="connsiteX109" fmla="*/ 5908949 w 6006665"/>
                  <a:gd name="connsiteY109" fmla="*/ 1468012 h 3006470"/>
                  <a:gd name="connsiteX110" fmla="*/ 5887153 w 6006665"/>
                  <a:gd name="connsiteY110" fmla="*/ 1481885 h 3006470"/>
                  <a:gd name="connsiteX111" fmla="*/ 5887153 w 6006665"/>
                  <a:gd name="connsiteY111" fmla="*/ 1514566 h 3006470"/>
                  <a:gd name="connsiteX112" fmla="*/ 5910921 w 6006665"/>
                  <a:gd name="connsiteY112" fmla="*/ 1532392 h 3006470"/>
                  <a:gd name="connsiteX113" fmla="*/ 5908949 w 6006665"/>
                  <a:gd name="connsiteY113" fmla="*/ 1554366 h 3006470"/>
                  <a:gd name="connsiteX114" fmla="*/ 5893042 w 6006665"/>
                  <a:gd name="connsiteY114" fmla="*/ 1570273 h 3006470"/>
                  <a:gd name="connsiteX115" fmla="*/ 5881135 w 6006665"/>
                  <a:gd name="connsiteY115" fmla="*/ 1570273 h 3006470"/>
                  <a:gd name="connsiteX116" fmla="*/ 5861227 w 6006665"/>
                  <a:gd name="connsiteY116" fmla="*/ 1570273 h 3006470"/>
                  <a:gd name="connsiteX117" fmla="*/ 5849321 w 6006665"/>
                  <a:gd name="connsiteY117" fmla="*/ 1570273 h 3006470"/>
                  <a:gd name="connsiteX118" fmla="*/ 5842587 w 6006665"/>
                  <a:gd name="connsiteY118" fmla="*/ 1544275 h 3006470"/>
                  <a:gd name="connsiteX119" fmla="*/ 5817506 w 6006665"/>
                  <a:gd name="connsiteY119" fmla="*/ 1536186 h 3006470"/>
                  <a:gd name="connsiteX120" fmla="*/ 5798021 w 6006665"/>
                  <a:gd name="connsiteY120" fmla="*/ 1517537 h 3006470"/>
                  <a:gd name="connsiteX121" fmla="*/ 5767511 w 6006665"/>
                  <a:gd name="connsiteY121" fmla="*/ 1511189 h 3006470"/>
                  <a:gd name="connsiteX122" fmla="*/ 5762967 w 6006665"/>
                  <a:gd name="connsiteY122" fmla="*/ 1477102 h 3006470"/>
                  <a:gd name="connsiteX123" fmla="*/ 5729132 w 6006665"/>
                  <a:gd name="connsiteY123" fmla="*/ 1463170 h 3006470"/>
                  <a:gd name="connsiteX124" fmla="*/ 5695337 w 6006665"/>
                  <a:gd name="connsiteY124" fmla="*/ 1472557 h 3006470"/>
                  <a:gd name="connsiteX125" fmla="*/ 5693366 w 6006665"/>
                  <a:gd name="connsiteY125" fmla="*/ 1469797 h 3006470"/>
                  <a:gd name="connsiteX126" fmla="*/ 5683431 w 6006665"/>
                  <a:gd name="connsiteY126" fmla="*/ 1472557 h 3006470"/>
                  <a:gd name="connsiteX127" fmla="*/ 5660706 w 6006665"/>
                  <a:gd name="connsiteY127" fmla="*/ 1440742 h 3006470"/>
                  <a:gd name="connsiteX128" fmla="*/ 5669644 w 6006665"/>
                  <a:gd name="connsiteY128" fmla="*/ 1415717 h 3006470"/>
                  <a:gd name="connsiteX129" fmla="*/ 5640799 w 6006665"/>
                  <a:gd name="connsiteY129" fmla="*/ 1429380 h 3006470"/>
                  <a:gd name="connsiteX130" fmla="*/ 5656705 w 6006665"/>
                  <a:gd name="connsiteY130" fmla="*/ 1472557 h 3006470"/>
                  <a:gd name="connsiteX131" fmla="*/ 5628675 w 6006665"/>
                  <a:gd name="connsiteY131" fmla="*/ 1487826 h 3006470"/>
                  <a:gd name="connsiteX132" fmla="*/ 5633981 w 6006665"/>
                  <a:gd name="connsiteY132" fmla="*/ 1511189 h 3006470"/>
                  <a:gd name="connsiteX133" fmla="*/ 5622732 w 6006665"/>
                  <a:gd name="connsiteY133" fmla="*/ 1538334 h 3006470"/>
                  <a:gd name="connsiteX134" fmla="*/ 5586259 w 6006665"/>
                  <a:gd name="connsiteY134" fmla="*/ 1547548 h 3006470"/>
                  <a:gd name="connsiteX135" fmla="*/ 5575676 w 6006665"/>
                  <a:gd name="connsiteY135" fmla="*/ 1546540 h 3006470"/>
                  <a:gd name="connsiteX136" fmla="*/ 5574353 w 6006665"/>
                  <a:gd name="connsiteY136" fmla="*/ 1547548 h 3006470"/>
                  <a:gd name="connsiteX137" fmla="*/ 5539436 w 6006665"/>
                  <a:gd name="connsiteY137" fmla="*/ 1544223 h 3006470"/>
                  <a:gd name="connsiteX138" fmla="*/ 5539545 w 6006665"/>
                  <a:gd name="connsiteY138" fmla="*/ 1571015 h 3006470"/>
                  <a:gd name="connsiteX139" fmla="*/ 5570352 w 6006665"/>
                  <a:gd name="connsiteY139" fmla="*/ 1586180 h 3006470"/>
                  <a:gd name="connsiteX140" fmla="*/ 5566596 w 6006665"/>
                  <a:gd name="connsiteY140" fmla="*/ 1622304 h 3006470"/>
                  <a:gd name="connsiteX141" fmla="*/ 5593077 w 6006665"/>
                  <a:gd name="connsiteY141" fmla="*/ 1649809 h 3006470"/>
                  <a:gd name="connsiteX142" fmla="*/ 5608984 w 6006665"/>
                  <a:gd name="connsiteY142" fmla="*/ 1677079 h 3006470"/>
                  <a:gd name="connsiteX143" fmla="*/ 5613529 w 6006665"/>
                  <a:gd name="connsiteY143" fmla="*/ 1708893 h 3006470"/>
                  <a:gd name="connsiteX144" fmla="*/ 5608984 w 6006665"/>
                  <a:gd name="connsiteY144" fmla="*/ 1731618 h 3006470"/>
                  <a:gd name="connsiteX145" fmla="*/ 5597799 w 6006665"/>
                  <a:gd name="connsiteY145" fmla="*/ 1728009 h 3006470"/>
                  <a:gd name="connsiteX146" fmla="*/ 5597077 w 6006665"/>
                  <a:gd name="connsiteY146" fmla="*/ 1731618 h 3006470"/>
                  <a:gd name="connsiteX147" fmla="*/ 5515976 w 6006665"/>
                  <a:gd name="connsiteY147" fmla="*/ 1693062 h 3006470"/>
                  <a:gd name="connsiteX148" fmla="*/ 5486067 w 6006665"/>
                  <a:gd name="connsiteY148" fmla="*/ 1746304 h 3006470"/>
                  <a:gd name="connsiteX149" fmla="*/ 5436277 w 6006665"/>
                  <a:gd name="connsiteY149" fmla="*/ 1767977 h 3006470"/>
                  <a:gd name="connsiteX150" fmla="*/ 5397645 w 6006665"/>
                  <a:gd name="connsiteY150" fmla="*/ 1779340 h 3006470"/>
                  <a:gd name="connsiteX151" fmla="*/ 5388024 w 6006665"/>
                  <a:gd name="connsiteY151" fmla="*/ 1835433 h 3006470"/>
                  <a:gd name="connsiteX152" fmla="*/ 5351475 w 6006665"/>
                  <a:gd name="connsiteY152" fmla="*/ 1876568 h 3006470"/>
                  <a:gd name="connsiteX153" fmla="*/ 5290839 w 6006665"/>
                  <a:gd name="connsiteY153" fmla="*/ 1881600 h 3006470"/>
                  <a:gd name="connsiteX154" fmla="*/ 5274932 w 6006665"/>
                  <a:gd name="connsiteY154" fmla="*/ 1913415 h 3006470"/>
                  <a:gd name="connsiteX155" fmla="*/ 5267238 w 6006665"/>
                  <a:gd name="connsiteY155" fmla="*/ 1904988 h 3006470"/>
                  <a:gd name="connsiteX156" fmla="*/ 5263025 w 6006665"/>
                  <a:gd name="connsiteY156" fmla="*/ 1913415 h 3006470"/>
                  <a:gd name="connsiteX157" fmla="*/ 5219538 w 6006665"/>
                  <a:gd name="connsiteY157" fmla="*/ 1865787 h 3006470"/>
                  <a:gd name="connsiteX158" fmla="*/ 5174112 w 6006665"/>
                  <a:gd name="connsiteY158" fmla="*/ 1877028 h 3006470"/>
                  <a:gd name="connsiteX159" fmla="*/ 5129494 w 6006665"/>
                  <a:gd name="connsiteY159" fmla="*/ 1920232 h 3006470"/>
                  <a:gd name="connsiteX160" fmla="*/ 5126389 w 6006665"/>
                  <a:gd name="connsiteY160" fmla="*/ 1914910 h 3006470"/>
                  <a:gd name="connsiteX161" fmla="*/ 5154177 w 6006665"/>
                  <a:gd name="connsiteY161" fmla="*/ 1920232 h 3006470"/>
                  <a:gd name="connsiteX162" fmla="*/ 5105544 w 6006665"/>
                  <a:gd name="connsiteY162" fmla="*/ 1899586 h 3006470"/>
                  <a:gd name="connsiteX163" fmla="*/ 5074955 w 6006665"/>
                  <a:gd name="connsiteY163" fmla="*/ 1924777 h 3006470"/>
                  <a:gd name="connsiteX164" fmla="*/ 5065718 w 6006665"/>
                  <a:gd name="connsiteY164" fmla="*/ 1922578 h 3006470"/>
                  <a:gd name="connsiteX165" fmla="*/ 5063048 w 6006665"/>
                  <a:gd name="connsiteY165" fmla="*/ 1924777 h 3006470"/>
                  <a:gd name="connsiteX166" fmla="*/ 5026594 w 6006665"/>
                  <a:gd name="connsiteY166" fmla="*/ 1916098 h 3006470"/>
                  <a:gd name="connsiteX167" fmla="*/ 5015871 w 6006665"/>
                  <a:gd name="connsiteY167" fmla="*/ 1961137 h 3006470"/>
                  <a:gd name="connsiteX168" fmla="*/ 5022591 w 6006665"/>
                  <a:gd name="connsiteY168" fmla="*/ 1989925 h 3006470"/>
                  <a:gd name="connsiteX169" fmla="*/ 5011557 w 6006665"/>
                  <a:gd name="connsiteY169" fmla="*/ 2020939 h 3006470"/>
                  <a:gd name="connsiteX170" fmla="*/ 4974967 w 6006665"/>
                  <a:gd name="connsiteY170" fmla="*/ 2058853 h 3006470"/>
                  <a:gd name="connsiteX171" fmla="*/ 5015871 w 6006665"/>
                  <a:gd name="connsiteY171" fmla="*/ 2074760 h 3006470"/>
                  <a:gd name="connsiteX172" fmla="*/ 4995851 w 6006665"/>
                  <a:gd name="connsiteY172" fmla="*/ 2123620 h 3006470"/>
                  <a:gd name="connsiteX173" fmla="*/ 5011326 w 6006665"/>
                  <a:gd name="connsiteY173" fmla="*/ 2172476 h 3006470"/>
                  <a:gd name="connsiteX174" fmla="*/ 4999419 w 6006665"/>
                  <a:gd name="connsiteY174" fmla="*/ 2172476 h 3006470"/>
                  <a:gd name="connsiteX175" fmla="*/ 4974967 w 6006665"/>
                  <a:gd name="connsiteY175" fmla="*/ 2172476 h 3006470"/>
                  <a:gd name="connsiteX176" fmla="*/ 4963605 w 6006665"/>
                  <a:gd name="connsiteY176" fmla="*/ 2224742 h 3006470"/>
                  <a:gd name="connsiteX177" fmla="*/ 4974967 w 6006665"/>
                  <a:gd name="connsiteY177" fmla="*/ 2252012 h 3006470"/>
                  <a:gd name="connsiteX178" fmla="*/ 4936431 w 6006665"/>
                  <a:gd name="connsiteY178" fmla="*/ 2257317 h 3006470"/>
                  <a:gd name="connsiteX179" fmla="*/ 4909065 w 6006665"/>
                  <a:gd name="connsiteY179" fmla="*/ 2286099 h 3006470"/>
                  <a:gd name="connsiteX180" fmla="*/ 4888894 w 6006665"/>
                  <a:gd name="connsiteY180" fmla="*/ 2325649 h 3006470"/>
                  <a:gd name="connsiteX181" fmla="*/ 4897703 w 6006665"/>
                  <a:gd name="connsiteY181" fmla="*/ 2354273 h 3006470"/>
                  <a:gd name="connsiteX182" fmla="*/ 4871068 w 6006665"/>
                  <a:gd name="connsiteY182" fmla="*/ 2349418 h 3006470"/>
                  <a:gd name="connsiteX183" fmla="*/ 4845437 w 6006665"/>
                  <a:gd name="connsiteY183" fmla="*/ 2370180 h 3006470"/>
                  <a:gd name="connsiteX184" fmla="*/ 4832445 w 6006665"/>
                  <a:gd name="connsiteY184" fmla="*/ 2399924 h 3006470"/>
                  <a:gd name="connsiteX185" fmla="*/ 4834074 w 6006665"/>
                  <a:gd name="connsiteY185" fmla="*/ 2429264 h 3006470"/>
                  <a:gd name="connsiteX186" fmla="*/ 4799765 w 6006665"/>
                  <a:gd name="connsiteY186" fmla="*/ 2441518 h 3006470"/>
                  <a:gd name="connsiteX187" fmla="*/ 4779535 w 6006665"/>
                  <a:gd name="connsiteY187" fmla="*/ 2488348 h 3006470"/>
                  <a:gd name="connsiteX188" fmla="*/ 4777225 w 6006665"/>
                  <a:gd name="connsiteY188" fmla="*/ 2477952 h 3006470"/>
                  <a:gd name="connsiteX189" fmla="*/ 4767628 w 6006665"/>
                  <a:gd name="connsiteY189" fmla="*/ 2488348 h 3006470"/>
                  <a:gd name="connsiteX190" fmla="*/ 4758538 w 6006665"/>
                  <a:gd name="connsiteY190" fmla="*/ 2447444 h 3006470"/>
                  <a:gd name="connsiteX191" fmla="*/ 4722519 w 6006665"/>
                  <a:gd name="connsiteY191" fmla="*/ 2405867 h 3006470"/>
                  <a:gd name="connsiteX192" fmla="*/ 4699942 w 6006665"/>
                  <a:gd name="connsiteY192" fmla="*/ 2348893 h 3006470"/>
                  <a:gd name="connsiteX193" fmla="*/ 4695779 w 6006665"/>
                  <a:gd name="connsiteY193" fmla="*/ 2287026 h 3006470"/>
                  <a:gd name="connsiteX194" fmla="*/ 4715361 w 6006665"/>
                  <a:gd name="connsiteY194" fmla="*/ 2220198 h 3006470"/>
                  <a:gd name="connsiteX195" fmla="*/ 4767709 w 6006665"/>
                  <a:gd name="connsiteY195" fmla="*/ 2171157 h 3006470"/>
                  <a:gd name="connsiteX196" fmla="*/ 4735813 w 6006665"/>
                  <a:gd name="connsiteY196" fmla="*/ 2129299 h 3006470"/>
                  <a:gd name="connsiteX197" fmla="*/ 4767628 w 6006665"/>
                  <a:gd name="connsiteY197" fmla="*/ 2086122 h 3006470"/>
                  <a:gd name="connsiteX198" fmla="*/ 4767628 w 6006665"/>
                  <a:gd name="connsiteY198" fmla="*/ 2058853 h 3006470"/>
                  <a:gd name="connsiteX199" fmla="*/ 4826712 w 6006665"/>
                  <a:gd name="connsiteY199" fmla="*/ 2042945 h 3006470"/>
                  <a:gd name="connsiteX200" fmla="*/ 4892613 w 6006665"/>
                  <a:gd name="connsiteY200" fmla="*/ 1952047 h 3006470"/>
                  <a:gd name="connsiteX201" fmla="*/ 4956243 w 6006665"/>
                  <a:gd name="connsiteY201" fmla="*/ 1877056 h 3006470"/>
                  <a:gd name="connsiteX202" fmla="*/ 5022143 w 6006665"/>
                  <a:gd name="connsiteY202" fmla="*/ 1817971 h 3006470"/>
                  <a:gd name="connsiteX203" fmla="*/ 5037446 w 6006665"/>
                  <a:gd name="connsiteY203" fmla="*/ 1743333 h 3006470"/>
                  <a:gd name="connsiteX204" fmla="*/ 5064184 w 6006665"/>
                  <a:gd name="connsiteY204" fmla="*/ 1731449 h 3006470"/>
                  <a:gd name="connsiteX205" fmla="*/ 5046694 w 6006665"/>
                  <a:gd name="connsiteY205" fmla="*/ 1710844 h 3006470"/>
                  <a:gd name="connsiteX206" fmla="*/ 5015871 w 6006665"/>
                  <a:gd name="connsiteY206" fmla="*/ 1715711 h 3006470"/>
                  <a:gd name="connsiteX207" fmla="*/ 4995419 w 6006665"/>
                  <a:gd name="connsiteY207" fmla="*/ 1779340 h 3006470"/>
                  <a:gd name="connsiteX208" fmla="*/ 4904521 w 6006665"/>
                  <a:gd name="connsiteY208" fmla="*/ 1865693 h 3006470"/>
                  <a:gd name="connsiteX209" fmla="*/ 4901708 w 6006665"/>
                  <a:gd name="connsiteY209" fmla="*/ 1857053 h 3006470"/>
                  <a:gd name="connsiteX210" fmla="*/ 4892613 w 6006665"/>
                  <a:gd name="connsiteY210" fmla="*/ 1865693 h 3006470"/>
                  <a:gd name="connsiteX211" fmla="*/ 4871068 w 6006665"/>
                  <a:gd name="connsiteY211" fmla="*/ 1850290 h 3006470"/>
                  <a:gd name="connsiteX212" fmla="*/ 4885925 w 6006665"/>
                  <a:gd name="connsiteY212" fmla="*/ 1808695 h 3006470"/>
                  <a:gd name="connsiteX213" fmla="*/ 4861835 w 6006665"/>
                  <a:gd name="connsiteY213" fmla="*/ 1771159 h 3006470"/>
                  <a:gd name="connsiteX214" fmla="*/ 4814619 w 6006665"/>
                  <a:gd name="connsiteY214" fmla="*/ 1767101 h 3006470"/>
                  <a:gd name="connsiteX215" fmla="*/ 4779535 w 6006665"/>
                  <a:gd name="connsiteY215" fmla="*/ 1795247 h 3006470"/>
                  <a:gd name="connsiteX216" fmla="*/ 4764113 w 6006665"/>
                  <a:gd name="connsiteY216" fmla="*/ 1832464 h 3006470"/>
                  <a:gd name="connsiteX217" fmla="*/ 4725490 w 6006665"/>
                  <a:gd name="connsiteY217" fmla="*/ 1850290 h 3006470"/>
                  <a:gd name="connsiteX218" fmla="*/ 4689838 w 6006665"/>
                  <a:gd name="connsiteY218" fmla="*/ 1882970 h 3006470"/>
                  <a:gd name="connsiteX219" fmla="*/ 4684091 w 6006665"/>
                  <a:gd name="connsiteY219" fmla="*/ 1920232 h 3006470"/>
                  <a:gd name="connsiteX220" fmla="*/ 4715906 w 6006665"/>
                  <a:gd name="connsiteY220" fmla="*/ 1967954 h 3006470"/>
                  <a:gd name="connsiteX221" fmla="*/ 4680924 w 6006665"/>
                  <a:gd name="connsiteY221" fmla="*/ 1983985 h 3006470"/>
                  <a:gd name="connsiteX222" fmla="*/ 4633398 w 6006665"/>
                  <a:gd name="connsiteY222" fmla="*/ 1971978 h 3006470"/>
                  <a:gd name="connsiteX223" fmla="*/ 4600707 w 6006665"/>
                  <a:gd name="connsiteY223" fmla="*/ 1989925 h 3006470"/>
                  <a:gd name="connsiteX224" fmla="*/ 4577285 w 6006665"/>
                  <a:gd name="connsiteY224" fmla="*/ 1988406 h 3006470"/>
                  <a:gd name="connsiteX225" fmla="*/ 4577373 w 6006665"/>
                  <a:gd name="connsiteY225" fmla="*/ 1987484 h 3006470"/>
                  <a:gd name="connsiteX226" fmla="*/ 4565379 w 6006665"/>
                  <a:gd name="connsiteY226" fmla="*/ 1988406 h 3006470"/>
                  <a:gd name="connsiteX227" fmla="*/ 4569923 w 6006665"/>
                  <a:gd name="connsiteY227" fmla="*/ 1940685 h 3006470"/>
                  <a:gd name="connsiteX228" fmla="*/ 4520081 w 6006665"/>
                  <a:gd name="connsiteY228" fmla="*/ 1931099 h 3006470"/>
                  <a:gd name="connsiteX229" fmla="*/ 4475025 w 6006665"/>
                  <a:gd name="connsiteY229" fmla="*/ 1961137 h 3006470"/>
                  <a:gd name="connsiteX230" fmla="*/ 4464394 w 6006665"/>
                  <a:gd name="connsiteY230" fmla="*/ 1960286 h 3006470"/>
                  <a:gd name="connsiteX231" fmla="*/ 4463118 w 6006665"/>
                  <a:gd name="connsiteY231" fmla="*/ 1961137 h 3006470"/>
                  <a:gd name="connsiteX232" fmla="*/ 4422448 w 6006665"/>
                  <a:gd name="connsiteY232" fmla="*/ 1927536 h 3006470"/>
                  <a:gd name="connsiteX233" fmla="*/ 4350624 w 6006665"/>
                  <a:gd name="connsiteY233" fmla="*/ 1917022 h 3006470"/>
                  <a:gd name="connsiteX234" fmla="*/ 4306579 w 6006665"/>
                  <a:gd name="connsiteY234" fmla="*/ 1945362 h 3006470"/>
                  <a:gd name="connsiteX235" fmla="*/ 4282811 w 6006665"/>
                  <a:gd name="connsiteY235" fmla="*/ 1972100 h 3006470"/>
                  <a:gd name="connsiteX236" fmla="*/ 4237290 w 6006665"/>
                  <a:gd name="connsiteY236" fmla="*/ 1993297 h 3006470"/>
                  <a:gd name="connsiteX237" fmla="*/ 4211507 w 6006665"/>
                  <a:gd name="connsiteY237" fmla="*/ 2046374 h 3006470"/>
                  <a:gd name="connsiteX238" fmla="*/ 4161046 w 6006665"/>
                  <a:gd name="connsiteY238" fmla="*/ 2105661 h 3006470"/>
                  <a:gd name="connsiteX239" fmla="*/ 4077810 w 6006665"/>
                  <a:gd name="connsiteY239" fmla="*/ 2144418 h 3006470"/>
                  <a:gd name="connsiteX240" fmla="*/ 4039187 w 6006665"/>
                  <a:gd name="connsiteY240" fmla="*/ 2203838 h 3006470"/>
                  <a:gd name="connsiteX241" fmla="*/ 3993086 w 6006665"/>
                  <a:gd name="connsiteY241" fmla="*/ 2224750 h 3006470"/>
                  <a:gd name="connsiteX242" fmla="*/ 3993215 w 6006665"/>
                  <a:gd name="connsiteY242" fmla="*/ 2264821 h 3006470"/>
                  <a:gd name="connsiteX243" fmla="*/ 4038712 w 6006665"/>
                  <a:gd name="connsiteY243" fmla="*/ 2267919 h 3006470"/>
                  <a:gd name="connsiteX244" fmla="*/ 4059164 w 6006665"/>
                  <a:gd name="connsiteY244" fmla="*/ 2311096 h 3006470"/>
                  <a:gd name="connsiteX245" fmla="*/ 4087782 w 6006665"/>
                  <a:gd name="connsiteY245" fmla="*/ 2319513 h 3006470"/>
                  <a:gd name="connsiteX246" fmla="*/ 4106341 w 6006665"/>
                  <a:gd name="connsiteY246" fmla="*/ 2290644 h 3006470"/>
                  <a:gd name="connsiteX247" fmla="*/ 4117411 w 6006665"/>
                  <a:gd name="connsiteY247" fmla="*/ 2291946 h 3006470"/>
                  <a:gd name="connsiteX248" fmla="*/ 4118248 w 6006665"/>
                  <a:gd name="connsiteY248" fmla="*/ 2290644 h 3006470"/>
                  <a:gd name="connsiteX249" fmla="*/ 4156880 w 6006665"/>
                  <a:gd name="connsiteY249" fmla="*/ 2295189 h 3006470"/>
                  <a:gd name="connsiteX250" fmla="*/ 4211419 w 6006665"/>
                  <a:gd name="connsiteY250" fmla="*/ 2365635 h 3006470"/>
                  <a:gd name="connsiteX251" fmla="*/ 4215964 w 6006665"/>
                  <a:gd name="connsiteY251" fmla="*/ 2413357 h 3006470"/>
                  <a:gd name="connsiteX252" fmla="*/ 4184149 w 6006665"/>
                  <a:gd name="connsiteY252" fmla="*/ 2472441 h 3006470"/>
                  <a:gd name="connsiteX253" fmla="*/ 4220019 w 6006665"/>
                  <a:gd name="connsiteY253" fmla="*/ 2567281 h 3006470"/>
                  <a:gd name="connsiteX254" fmla="*/ 4161425 w 6006665"/>
                  <a:gd name="connsiteY254" fmla="*/ 2629241 h 3006470"/>
                  <a:gd name="connsiteX255" fmla="*/ 4133552 w 6006665"/>
                  <a:gd name="connsiteY255" fmla="*/ 2708778 h 3006470"/>
                  <a:gd name="connsiteX256" fmla="*/ 4097796 w 6006665"/>
                  <a:gd name="connsiteY256" fmla="*/ 2747409 h 3006470"/>
                  <a:gd name="connsiteX257" fmla="*/ 4043257 w 6006665"/>
                  <a:gd name="connsiteY257" fmla="*/ 2806493 h 3006470"/>
                  <a:gd name="connsiteX258" fmla="*/ 3995535 w 6006665"/>
                  <a:gd name="connsiteY258" fmla="*/ 2865577 h 3006470"/>
                  <a:gd name="connsiteX259" fmla="*/ 3975083 w 6006665"/>
                  <a:gd name="connsiteY259" fmla="*/ 2897392 h 3006470"/>
                  <a:gd name="connsiteX260" fmla="*/ 3925089 w 6006665"/>
                  <a:gd name="connsiteY260" fmla="*/ 2924661 h 3006470"/>
                  <a:gd name="connsiteX261" fmla="*/ 3913182 w 6006665"/>
                  <a:gd name="connsiteY261" fmla="*/ 2924661 h 3006470"/>
                  <a:gd name="connsiteX262" fmla="*/ 3904637 w 6006665"/>
                  <a:gd name="connsiteY262" fmla="*/ 2924661 h 3006470"/>
                  <a:gd name="connsiteX263" fmla="*/ 3892729 w 6006665"/>
                  <a:gd name="connsiteY263" fmla="*/ 2924661 h 3006470"/>
                  <a:gd name="connsiteX264" fmla="*/ 3871063 w 6006665"/>
                  <a:gd name="connsiteY264" fmla="*/ 2908412 h 3006470"/>
                  <a:gd name="connsiteX265" fmla="*/ 3829645 w 6006665"/>
                  <a:gd name="connsiteY265" fmla="*/ 2936024 h 3006470"/>
                  <a:gd name="connsiteX266" fmla="*/ 3822828 w 6006665"/>
                  <a:gd name="connsiteY266" fmla="*/ 2956476 h 3006470"/>
                  <a:gd name="connsiteX267" fmla="*/ 3818283 w 6006665"/>
                  <a:gd name="connsiteY267" fmla="*/ 2947386 h 3006470"/>
                  <a:gd name="connsiteX268" fmla="*/ 3818283 w 6006665"/>
                  <a:gd name="connsiteY268" fmla="*/ 2935660 h 3006470"/>
                  <a:gd name="connsiteX269" fmla="*/ 3817738 w 6006665"/>
                  <a:gd name="connsiteY269" fmla="*/ 2936024 h 3006470"/>
                  <a:gd name="connsiteX270" fmla="*/ 3810921 w 6006665"/>
                  <a:gd name="connsiteY270" fmla="*/ 2956476 h 3006470"/>
                  <a:gd name="connsiteX271" fmla="*/ 3806376 w 6006665"/>
                  <a:gd name="connsiteY271" fmla="*/ 2947386 h 3006470"/>
                  <a:gd name="connsiteX272" fmla="*/ 3806376 w 6006665"/>
                  <a:gd name="connsiteY272" fmla="*/ 2920116 h 3006470"/>
                  <a:gd name="connsiteX273" fmla="*/ 3818283 w 6006665"/>
                  <a:gd name="connsiteY273" fmla="*/ 2920116 h 3006470"/>
                  <a:gd name="connsiteX274" fmla="*/ 3826828 w 6006665"/>
                  <a:gd name="connsiteY274" fmla="*/ 2920116 h 3006470"/>
                  <a:gd name="connsiteX275" fmla="*/ 3833645 w 6006665"/>
                  <a:gd name="connsiteY275" fmla="*/ 2861032 h 3006470"/>
                  <a:gd name="connsiteX276" fmla="*/ 3822283 w 6006665"/>
                  <a:gd name="connsiteY276" fmla="*/ 2817856 h 3006470"/>
                  <a:gd name="connsiteX277" fmla="*/ 3849553 w 6006665"/>
                  <a:gd name="connsiteY277" fmla="*/ 2795131 h 3006470"/>
                  <a:gd name="connsiteX278" fmla="*/ 3858814 w 6006665"/>
                  <a:gd name="connsiteY278" fmla="*/ 2797336 h 3006470"/>
                  <a:gd name="connsiteX279" fmla="*/ 3861460 w 6006665"/>
                  <a:gd name="connsiteY279" fmla="*/ 2795131 h 3006470"/>
                  <a:gd name="connsiteX280" fmla="*/ 3898487 w 6006665"/>
                  <a:gd name="connsiteY280" fmla="*/ 2803947 h 3006470"/>
                  <a:gd name="connsiteX281" fmla="*/ 3919999 w 6006665"/>
                  <a:gd name="connsiteY281" fmla="*/ 2758772 h 3006470"/>
                  <a:gd name="connsiteX282" fmla="*/ 3935906 w 6006665"/>
                  <a:gd name="connsiteY282" fmla="*/ 2699687 h 3006470"/>
                  <a:gd name="connsiteX283" fmla="*/ 3947269 w 6006665"/>
                  <a:gd name="connsiteY283" fmla="*/ 2676963 h 3006470"/>
                  <a:gd name="connsiteX284" fmla="*/ 3966292 w 6006665"/>
                  <a:gd name="connsiteY284" fmla="*/ 2632575 h 3006470"/>
                  <a:gd name="connsiteX285" fmla="*/ 3915999 w 6006665"/>
                  <a:gd name="connsiteY285" fmla="*/ 2645148 h 3006470"/>
                  <a:gd name="connsiteX286" fmla="*/ 3888729 w 6006665"/>
                  <a:gd name="connsiteY286" fmla="*/ 2667873 h 3006470"/>
                  <a:gd name="connsiteX287" fmla="*/ 3876822 w 6006665"/>
                  <a:gd name="connsiteY287" fmla="*/ 2667873 h 3006470"/>
                  <a:gd name="connsiteX288" fmla="*/ 3829645 w 6006665"/>
                  <a:gd name="connsiteY288" fmla="*/ 2667873 h 3006470"/>
                  <a:gd name="connsiteX289" fmla="*/ 3817738 w 6006665"/>
                  <a:gd name="connsiteY289" fmla="*/ 2667873 h 3006470"/>
                  <a:gd name="connsiteX290" fmla="*/ 3801831 w 6006665"/>
                  <a:gd name="connsiteY290" fmla="*/ 2613334 h 3006470"/>
                  <a:gd name="connsiteX291" fmla="*/ 3758654 w 6006665"/>
                  <a:gd name="connsiteY291" fmla="*/ 2574702 h 3006470"/>
                  <a:gd name="connsiteX292" fmla="*/ 3692753 w 6006665"/>
                  <a:gd name="connsiteY292" fmla="*/ 2558795 h 3006470"/>
                  <a:gd name="connsiteX293" fmla="*/ 3683663 w 6006665"/>
                  <a:gd name="connsiteY293" fmla="*/ 2499711 h 3006470"/>
                  <a:gd name="connsiteX294" fmla="*/ 3672301 w 6006665"/>
                  <a:gd name="connsiteY294" fmla="*/ 2467896 h 3006470"/>
                  <a:gd name="connsiteX295" fmla="*/ 3656393 w 6006665"/>
                  <a:gd name="connsiteY295" fmla="*/ 2440627 h 3006470"/>
                  <a:gd name="connsiteX296" fmla="*/ 3633669 w 6006665"/>
                  <a:gd name="connsiteY296" fmla="*/ 2381542 h 3006470"/>
                  <a:gd name="connsiteX297" fmla="*/ 3601854 w 6006665"/>
                  <a:gd name="connsiteY297" fmla="*/ 2361090 h 3006470"/>
                  <a:gd name="connsiteX298" fmla="*/ 3545995 w 6006665"/>
                  <a:gd name="connsiteY298" fmla="*/ 2339606 h 3006470"/>
                  <a:gd name="connsiteX299" fmla="*/ 3506955 w 6006665"/>
                  <a:gd name="connsiteY299" fmla="*/ 2345183 h 3006470"/>
                  <a:gd name="connsiteX300" fmla="*/ 3463779 w 6006665"/>
                  <a:gd name="connsiteY300" fmla="*/ 2354273 h 3006470"/>
                  <a:gd name="connsiteX301" fmla="*/ 3431964 w 6006665"/>
                  <a:gd name="connsiteY301" fmla="*/ 2381542 h 3006470"/>
                  <a:gd name="connsiteX302" fmla="*/ 3452416 w 6006665"/>
                  <a:gd name="connsiteY302" fmla="*/ 2397450 h 3006470"/>
                  <a:gd name="connsiteX303" fmla="*/ 3452416 w 6006665"/>
                  <a:gd name="connsiteY303" fmla="*/ 2429264 h 3006470"/>
                  <a:gd name="connsiteX304" fmla="*/ 3431964 w 6006665"/>
                  <a:gd name="connsiteY304" fmla="*/ 2451989 h 3006470"/>
                  <a:gd name="connsiteX305" fmla="*/ 3400150 w 6006665"/>
                  <a:gd name="connsiteY305" fmla="*/ 2511073 h 3006470"/>
                  <a:gd name="connsiteX306" fmla="*/ 3400150 w 6006665"/>
                  <a:gd name="connsiteY306" fmla="*/ 2538343 h 3006470"/>
                  <a:gd name="connsiteX307" fmla="*/ 3350155 w 6006665"/>
                  <a:gd name="connsiteY307" fmla="*/ 2570157 h 3006470"/>
                  <a:gd name="connsiteX308" fmla="*/ 3342342 w 6006665"/>
                  <a:gd name="connsiteY308" fmla="*/ 2567553 h 3006470"/>
                  <a:gd name="connsiteX309" fmla="*/ 3338249 w 6006665"/>
                  <a:gd name="connsiteY309" fmla="*/ 2570157 h 3006470"/>
                  <a:gd name="connsiteX310" fmla="*/ 3290527 w 6006665"/>
                  <a:gd name="connsiteY310" fmla="*/ 2554250 h 3006470"/>
                  <a:gd name="connsiteX311" fmla="*/ 3259257 w 6006665"/>
                  <a:gd name="connsiteY311" fmla="*/ 2554250 h 3006470"/>
                  <a:gd name="connsiteX312" fmla="*/ 3247350 w 6006665"/>
                  <a:gd name="connsiteY312" fmla="*/ 2554250 h 3006470"/>
                  <a:gd name="connsiteX313" fmla="*/ 3231443 w 6006665"/>
                  <a:gd name="connsiteY313" fmla="*/ 2538343 h 3006470"/>
                  <a:gd name="connsiteX314" fmla="*/ 3213271 w 6006665"/>
                  <a:gd name="connsiteY314" fmla="*/ 2533799 h 3006470"/>
                  <a:gd name="connsiteX315" fmla="*/ 3168359 w 6006665"/>
                  <a:gd name="connsiteY315" fmla="*/ 2570157 h 3006470"/>
                  <a:gd name="connsiteX316" fmla="*/ 3120637 w 6006665"/>
                  <a:gd name="connsiteY316" fmla="*/ 2581519 h 3006470"/>
                  <a:gd name="connsiteX317" fmla="*/ 3082005 w 6006665"/>
                  <a:gd name="connsiteY317" fmla="*/ 2597427 h 3006470"/>
                  <a:gd name="connsiteX318" fmla="*/ 3074460 w 6006665"/>
                  <a:gd name="connsiteY318" fmla="*/ 2595630 h 3006470"/>
                  <a:gd name="connsiteX319" fmla="*/ 3070098 w 6006665"/>
                  <a:gd name="connsiteY319" fmla="*/ 2597427 h 3006470"/>
                  <a:gd name="connsiteX320" fmla="*/ 3022376 w 6006665"/>
                  <a:gd name="connsiteY320" fmla="*/ 2586064 h 3006470"/>
                  <a:gd name="connsiteX321" fmla="*/ 3000196 w 6006665"/>
                  <a:gd name="connsiteY321" fmla="*/ 2586064 h 3006470"/>
                  <a:gd name="connsiteX322" fmla="*/ 2988289 w 6006665"/>
                  <a:gd name="connsiteY322" fmla="*/ 2586064 h 3006470"/>
                  <a:gd name="connsiteX323" fmla="*/ 2967837 w 6006665"/>
                  <a:gd name="connsiteY323" fmla="*/ 2554250 h 3006470"/>
                  <a:gd name="connsiteX324" fmla="*/ 2929205 w 6006665"/>
                  <a:gd name="connsiteY324" fmla="*/ 2526980 h 3006470"/>
                  <a:gd name="connsiteX325" fmla="*/ 2902153 w 6006665"/>
                  <a:gd name="connsiteY325" fmla="*/ 2523116 h 3006470"/>
                  <a:gd name="connsiteX326" fmla="*/ 2861576 w 6006665"/>
                  <a:gd name="connsiteY326" fmla="*/ 2526980 h 3006470"/>
                  <a:gd name="connsiteX327" fmla="*/ 2822944 w 6006665"/>
                  <a:gd name="connsiteY327" fmla="*/ 2538343 h 3006470"/>
                  <a:gd name="connsiteX328" fmla="*/ 2818139 w 6006665"/>
                  <a:gd name="connsiteY328" fmla="*/ 2536254 h 3006470"/>
                  <a:gd name="connsiteX329" fmla="*/ 2811037 w 6006665"/>
                  <a:gd name="connsiteY329" fmla="*/ 2538343 h 3006470"/>
                  <a:gd name="connsiteX330" fmla="*/ 2758770 w 6006665"/>
                  <a:gd name="connsiteY330" fmla="*/ 2515618 h 3006470"/>
                  <a:gd name="connsiteX331" fmla="*/ 2751953 w 6006665"/>
                  <a:gd name="connsiteY331" fmla="*/ 2472441 h 3006470"/>
                  <a:gd name="connsiteX332" fmla="*/ 2708776 w 6006665"/>
                  <a:gd name="connsiteY332" fmla="*/ 2456534 h 3006470"/>
                  <a:gd name="connsiteX333" fmla="*/ 2676962 w 6006665"/>
                  <a:gd name="connsiteY333" fmla="*/ 2451989 h 3006470"/>
                  <a:gd name="connsiteX334" fmla="*/ 2642534 w 6006665"/>
                  <a:gd name="connsiteY334" fmla="*/ 2430245 h 3006470"/>
                  <a:gd name="connsiteX335" fmla="*/ 2609333 w 6006665"/>
                  <a:gd name="connsiteY335" fmla="*/ 2488348 h 3006470"/>
                  <a:gd name="connsiteX336" fmla="*/ 2625240 w 6006665"/>
                  <a:gd name="connsiteY336" fmla="*/ 2522435 h 3006470"/>
                  <a:gd name="connsiteX337" fmla="*/ 2586608 w 6006665"/>
                  <a:gd name="connsiteY337" fmla="*/ 2558795 h 3006470"/>
                  <a:gd name="connsiteX338" fmla="*/ 2577105 w 6006665"/>
                  <a:gd name="connsiteY338" fmla="*/ 2556532 h 3006470"/>
                  <a:gd name="connsiteX339" fmla="*/ 2574701 w 6006665"/>
                  <a:gd name="connsiteY339" fmla="*/ 2558795 h 3006470"/>
                  <a:gd name="connsiteX340" fmla="*/ 2526979 w 6006665"/>
                  <a:gd name="connsiteY340" fmla="*/ 2547432 h 3006470"/>
                  <a:gd name="connsiteX341" fmla="*/ 2490620 w 6006665"/>
                  <a:gd name="connsiteY341" fmla="*/ 2542887 h 3006470"/>
                  <a:gd name="connsiteX342" fmla="*/ 2463350 w 6006665"/>
                  <a:gd name="connsiteY342" fmla="*/ 2515618 h 3006470"/>
                  <a:gd name="connsiteX343" fmla="*/ 2436625 w 6006665"/>
                  <a:gd name="connsiteY343" fmla="*/ 2515618 h 3006470"/>
                  <a:gd name="connsiteX344" fmla="*/ 2424718 w 6006665"/>
                  <a:gd name="connsiteY344" fmla="*/ 2515618 h 3006470"/>
                  <a:gd name="connsiteX345" fmla="*/ 2398858 w 6006665"/>
                  <a:gd name="connsiteY345" fmla="*/ 2502687 h 3006470"/>
                  <a:gd name="connsiteX346" fmla="*/ 2350272 w 6006665"/>
                  <a:gd name="connsiteY346" fmla="*/ 2526980 h 3006470"/>
                  <a:gd name="connsiteX347" fmla="*/ 2282098 w 6006665"/>
                  <a:gd name="connsiteY347" fmla="*/ 2574702 h 3006470"/>
                  <a:gd name="connsiteX348" fmla="*/ 2238921 w 6006665"/>
                  <a:gd name="connsiteY348" fmla="*/ 2586064 h 3006470"/>
                  <a:gd name="connsiteX349" fmla="*/ 2227559 w 6006665"/>
                  <a:gd name="connsiteY349" fmla="*/ 2590609 h 3006470"/>
                  <a:gd name="connsiteX350" fmla="*/ 2225178 w 6006665"/>
                  <a:gd name="connsiteY350" fmla="*/ 2586799 h 3006470"/>
                  <a:gd name="connsiteX351" fmla="*/ 2215652 w 6006665"/>
                  <a:gd name="connsiteY351" fmla="*/ 2590609 h 3006470"/>
                  <a:gd name="connsiteX352" fmla="*/ 2193596 w 6006665"/>
                  <a:gd name="connsiteY352" fmla="*/ 2555320 h 3006470"/>
                  <a:gd name="connsiteX353" fmla="*/ 2157112 w 6006665"/>
                  <a:gd name="connsiteY353" fmla="*/ 2558795 h 3006470"/>
                  <a:gd name="connsiteX354" fmla="*/ 2156291 w 6006665"/>
                  <a:gd name="connsiteY354" fmla="*/ 2557739 h 3006470"/>
                  <a:gd name="connsiteX355" fmla="*/ 2145205 w 6006665"/>
                  <a:gd name="connsiteY355" fmla="*/ 2558795 h 3006470"/>
                  <a:gd name="connsiteX356" fmla="*/ 2129298 w 6006665"/>
                  <a:gd name="connsiteY356" fmla="*/ 2538343 h 3006470"/>
                  <a:gd name="connsiteX357" fmla="*/ 2102029 w 6006665"/>
                  <a:gd name="connsiteY357" fmla="*/ 2526980 h 3006470"/>
                  <a:gd name="connsiteX358" fmla="*/ 2086121 w 6006665"/>
                  <a:gd name="connsiteY358" fmla="*/ 2495166 h 3006470"/>
                  <a:gd name="connsiteX359" fmla="*/ 2070005 w 6006665"/>
                  <a:gd name="connsiteY359" fmla="*/ 2486212 h 3006470"/>
                  <a:gd name="connsiteX360" fmla="*/ 2027582 w 6006665"/>
                  <a:gd name="connsiteY360" fmla="*/ 2499711 h 3006470"/>
                  <a:gd name="connsiteX361" fmla="*/ 2023845 w 6006665"/>
                  <a:gd name="connsiteY361" fmla="*/ 2497111 h 3006470"/>
                  <a:gd name="connsiteX362" fmla="*/ 2015675 w 6006665"/>
                  <a:gd name="connsiteY362" fmla="*/ 2499711 h 3006470"/>
                  <a:gd name="connsiteX363" fmla="*/ 1971363 w 6006665"/>
                  <a:gd name="connsiteY363" fmla="*/ 2468885 h 3006470"/>
                  <a:gd name="connsiteX364" fmla="*/ 1952591 w 6006665"/>
                  <a:gd name="connsiteY364" fmla="*/ 2495166 h 3006470"/>
                  <a:gd name="connsiteX365" fmla="*/ 1947518 w 6006665"/>
                  <a:gd name="connsiteY365" fmla="*/ 2485599 h 3006470"/>
                  <a:gd name="connsiteX366" fmla="*/ 1940684 w 6006665"/>
                  <a:gd name="connsiteY366" fmla="*/ 2495166 h 3006470"/>
                  <a:gd name="connsiteX367" fmla="*/ 1861147 w 6006665"/>
                  <a:gd name="connsiteY367" fmla="*/ 2345183 h 3006470"/>
                  <a:gd name="connsiteX368" fmla="*/ 1811153 w 6006665"/>
                  <a:gd name="connsiteY368" fmla="*/ 2295189 h 3006470"/>
                  <a:gd name="connsiteX369" fmla="*/ 1813950 w 6006665"/>
                  <a:gd name="connsiteY369" fmla="*/ 2292043 h 3006470"/>
                  <a:gd name="connsiteX370" fmla="*/ 1748069 w 6006665"/>
                  <a:gd name="connsiteY370" fmla="*/ 2333821 h 3006470"/>
                  <a:gd name="connsiteX371" fmla="*/ 1711709 w 6006665"/>
                  <a:gd name="connsiteY371" fmla="*/ 2338366 h 3006470"/>
                  <a:gd name="connsiteX372" fmla="*/ 1711926 w 6006665"/>
                  <a:gd name="connsiteY372" fmla="*/ 2336850 h 3006470"/>
                  <a:gd name="connsiteX373" fmla="*/ 1699803 w 6006665"/>
                  <a:gd name="connsiteY373" fmla="*/ 2338366 h 3006470"/>
                  <a:gd name="connsiteX374" fmla="*/ 1704347 w 6006665"/>
                  <a:gd name="connsiteY374" fmla="*/ 2306551 h 3006470"/>
                  <a:gd name="connsiteX375" fmla="*/ 1662460 w 6006665"/>
                  <a:gd name="connsiteY375" fmla="*/ 2288600 h 3006470"/>
                  <a:gd name="connsiteX376" fmla="*/ 1629901 w 6006665"/>
                  <a:gd name="connsiteY376" fmla="*/ 2302006 h 3006470"/>
                  <a:gd name="connsiteX377" fmla="*/ 1629300 w 6006665"/>
                  <a:gd name="connsiteY377" fmla="*/ 2297351 h 3006470"/>
                  <a:gd name="connsiteX378" fmla="*/ 1617994 w 6006665"/>
                  <a:gd name="connsiteY378" fmla="*/ 2302006 h 3006470"/>
                  <a:gd name="connsiteX379" fmla="*/ 1608904 w 6006665"/>
                  <a:gd name="connsiteY379" fmla="*/ 2231560 h 3006470"/>
                  <a:gd name="connsiteX380" fmla="*/ 1552684 w 6006665"/>
                  <a:gd name="connsiteY380" fmla="*/ 2221867 h 3006470"/>
                  <a:gd name="connsiteX381" fmla="*/ 1518550 w 6006665"/>
                  <a:gd name="connsiteY381" fmla="*/ 2247467 h 3006470"/>
                  <a:gd name="connsiteX382" fmla="*/ 1425379 w 6006665"/>
                  <a:gd name="connsiteY382" fmla="*/ 2267919 h 3006470"/>
                  <a:gd name="connsiteX383" fmla="*/ 1409472 w 6006665"/>
                  <a:gd name="connsiteY383" fmla="*/ 2286099 h 3006470"/>
                  <a:gd name="connsiteX384" fmla="*/ 1270852 w 6006665"/>
                  <a:gd name="connsiteY384" fmla="*/ 2306551 h 3006470"/>
                  <a:gd name="connsiteX385" fmla="*/ 1254945 w 6006665"/>
                  <a:gd name="connsiteY385" fmla="*/ 2327003 h 3006470"/>
                  <a:gd name="connsiteX386" fmla="*/ 1282214 w 6006665"/>
                  <a:gd name="connsiteY386" fmla="*/ 2370180 h 3006470"/>
                  <a:gd name="connsiteX387" fmla="*/ 1243582 w 6006665"/>
                  <a:gd name="connsiteY387" fmla="*/ 2386087 h 3006470"/>
                  <a:gd name="connsiteX388" fmla="*/ 1254945 w 6006665"/>
                  <a:gd name="connsiteY388" fmla="*/ 2404267 h 3006470"/>
                  <a:gd name="connsiteX389" fmla="*/ 1216313 w 6006665"/>
                  <a:gd name="connsiteY389" fmla="*/ 2429264 h 3006470"/>
                  <a:gd name="connsiteX390" fmla="*/ 1275397 w 6006665"/>
                  <a:gd name="connsiteY390" fmla="*/ 2472441 h 3006470"/>
                  <a:gd name="connsiteX391" fmla="*/ 1270852 w 6006665"/>
                  <a:gd name="connsiteY391" fmla="*/ 2499711 h 3006470"/>
                  <a:gd name="connsiteX392" fmla="*/ 1259108 w 6006665"/>
                  <a:gd name="connsiteY392" fmla="*/ 2498732 h 3006470"/>
                  <a:gd name="connsiteX393" fmla="*/ 1258945 w 6006665"/>
                  <a:gd name="connsiteY393" fmla="*/ 2499711 h 3006470"/>
                  <a:gd name="connsiteX394" fmla="*/ 1215644 w 6006665"/>
                  <a:gd name="connsiteY394" fmla="*/ 2496102 h 3006470"/>
                  <a:gd name="connsiteX395" fmla="*/ 1204950 w 6006665"/>
                  <a:gd name="connsiteY395" fmla="*/ 2511073 h 3006470"/>
                  <a:gd name="connsiteX396" fmla="*/ 1196495 w 6006665"/>
                  <a:gd name="connsiteY396" fmla="*/ 2506241 h 3006470"/>
                  <a:gd name="connsiteX397" fmla="*/ 1193043 w 6006665"/>
                  <a:gd name="connsiteY397" fmla="*/ 2511073 h 3006470"/>
                  <a:gd name="connsiteX398" fmla="*/ 1145322 w 6006665"/>
                  <a:gd name="connsiteY398" fmla="*/ 2483803 h 3006470"/>
                  <a:gd name="connsiteX399" fmla="*/ 1098145 w 6006665"/>
                  <a:gd name="connsiteY399" fmla="*/ 2483803 h 3006470"/>
                  <a:gd name="connsiteX400" fmla="*/ 1061785 w 6006665"/>
                  <a:gd name="connsiteY400" fmla="*/ 2511073 h 3006470"/>
                  <a:gd name="connsiteX401" fmla="*/ 1055322 w 6006665"/>
                  <a:gd name="connsiteY401" fmla="*/ 2506990 h 3006470"/>
                  <a:gd name="connsiteX402" fmla="*/ 1049878 w 6006665"/>
                  <a:gd name="connsiteY402" fmla="*/ 2511073 h 3006470"/>
                  <a:gd name="connsiteX403" fmla="*/ 1006701 w 6006665"/>
                  <a:gd name="connsiteY403" fmla="*/ 2483803 h 3006470"/>
                  <a:gd name="connsiteX404" fmla="*/ 924893 w 6006665"/>
                  <a:gd name="connsiteY404" fmla="*/ 2447444 h 3006470"/>
                  <a:gd name="connsiteX405" fmla="*/ 877716 w 6006665"/>
                  <a:gd name="connsiteY405" fmla="*/ 2447444 h 3006470"/>
                  <a:gd name="connsiteX406" fmla="*/ 802724 w 6006665"/>
                  <a:gd name="connsiteY406" fmla="*/ 2511073 h 3006470"/>
                  <a:gd name="connsiteX407" fmla="*/ 798179 w 6006665"/>
                  <a:gd name="connsiteY407" fmla="*/ 2554250 h 3006470"/>
                  <a:gd name="connsiteX408" fmla="*/ 787406 w 6006665"/>
                  <a:gd name="connsiteY408" fmla="*/ 2543477 h 3006470"/>
                  <a:gd name="connsiteX409" fmla="*/ 786272 w 6006665"/>
                  <a:gd name="connsiteY409" fmla="*/ 2554250 h 3006470"/>
                  <a:gd name="connsiteX410" fmla="*/ 756063 w 6006665"/>
                  <a:gd name="connsiteY410" fmla="*/ 2524040 h 3006470"/>
                  <a:gd name="connsiteX411" fmla="*/ 732278 w 6006665"/>
                  <a:gd name="connsiteY411" fmla="*/ 2581519 h 3006470"/>
                  <a:gd name="connsiteX412" fmla="*/ 743640 w 6006665"/>
                  <a:gd name="connsiteY412" fmla="*/ 2590609 h 3006470"/>
                  <a:gd name="connsiteX413" fmla="*/ 723188 w 6006665"/>
                  <a:gd name="connsiteY413" fmla="*/ 2633786 h 3006470"/>
                  <a:gd name="connsiteX414" fmla="*/ 747026 w 6006665"/>
                  <a:gd name="connsiteY414" fmla="*/ 2670627 h 3006470"/>
                  <a:gd name="connsiteX415" fmla="*/ 763548 w 6006665"/>
                  <a:gd name="connsiteY415" fmla="*/ 2667873 h 3006470"/>
                  <a:gd name="connsiteX416" fmla="*/ 764871 w 6006665"/>
                  <a:gd name="connsiteY416" fmla="*/ 2669637 h 3006470"/>
                  <a:gd name="connsiteX417" fmla="*/ 775455 w 6006665"/>
                  <a:gd name="connsiteY417" fmla="*/ 2667873 h 3006470"/>
                  <a:gd name="connsiteX418" fmla="*/ 802724 w 6006665"/>
                  <a:gd name="connsiteY418" fmla="*/ 2704232 h 3006470"/>
                  <a:gd name="connsiteX419" fmla="*/ 798179 w 6006665"/>
                  <a:gd name="connsiteY419" fmla="*/ 2731502 h 3006470"/>
                  <a:gd name="connsiteX420" fmla="*/ 818632 w 6006665"/>
                  <a:gd name="connsiteY420" fmla="*/ 2742864 h 3006470"/>
                  <a:gd name="connsiteX421" fmla="*/ 802724 w 6006665"/>
                  <a:gd name="connsiteY421" fmla="*/ 2774679 h 3006470"/>
                  <a:gd name="connsiteX422" fmla="*/ 766365 w 6006665"/>
                  <a:gd name="connsiteY422" fmla="*/ 2779224 h 3006470"/>
                  <a:gd name="connsiteX423" fmla="*/ 727733 w 6006665"/>
                  <a:gd name="connsiteY423" fmla="*/ 2838308 h 3006470"/>
                  <a:gd name="connsiteX424" fmla="*/ 759548 w 6006665"/>
                  <a:gd name="connsiteY424" fmla="*/ 2881485 h 3006470"/>
                  <a:gd name="connsiteX425" fmla="*/ 759548 w 6006665"/>
                  <a:gd name="connsiteY425" fmla="*/ 2920116 h 3006470"/>
                  <a:gd name="connsiteX426" fmla="*/ 798179 w 6006665"/>
                  <a:gd name="connsiteY426" fmla="*/ 2979201 h 3006470"/>
                  <a:gd name="connsiteX427" fmla="*/ 775455 w 6006665"/>
                  <a:gd name="connsiteY427" fmla="*/ 2995108 h 3006470"/>
                  <a:gd name="connsiteX428" fmla="*/ 770910 w 6006665"/>
                  <a:gd name="connsiteY428" fmla="*/ 3006470 h 3006470"/>
                  <a:gd name="connsiteX429" fmla="*/ 759003 w 6006665"/>
                  <a:gd name="connsiteY429" fmla="*/ 3006470 h 3006470"/>
                  <a:gd name="connsiteX430" fmla="*/ 755003 w 6006665"/>
                  <a:gd name="connsiteY430" fmla="*/ 3006470 h 3006470"/>
                  <a:gd name="connsiteX431" fmla="*/ 743096 w 6006665"/>
                  <a:gd name="connsiteY431" fmla="*/ 3006470 h 3006470"/>
                  <a:gd name="connsiteX432" fmla="*/ 715826 w 6006665"/>
                  <a:gd name="connsiteY432" fmla="*/ 2972383 h 3006470"/>
                  <a:gd name="connsiteX433" fmla="*/ 704464 w 6006665"/>
                  <a:gd name="connsiteY433" fmla="*/ 2972383 h 3006470"/>
                  <a:gd name="connsiteX434" fmla="*/ 684012 w 6006665"/>
                  <a:gd name="connsiteY434" fmla="*/ 2963293 h 3006470"/>
                  <a:gd name="connsiteX435" fmla="*/ 672649 w 6006665"/>
                  <a:gd name="connsiteY435" fmla="*/ 2940569 h 3006470"/>
                  <a:gd name="connsiteX436" fmla="*/ 645222 w 6006665"/>
                  <a:gd name="connsiteY436" fmla="*/ 2932732 h 3006470"/>
                  <a:gd name="connsiteX437" fmla="*/ 625472 w 6006665"/>
                  <a:gd name="connsiteY437" fmla="*/ 2936024 h 3006470"/>
                  <a:gd name="connsiteX438" fmla="*/ 623771 w 6006665"/>
                  <a:gd name="connsiteY438" fmla="*/ 2934323 h 3006470"/>
                  <a:gd name="connsiteX439" fmla="*/ 613565 w 6006665"/>
                  <a:gd name="connsiteY439" fmla="*/ 2936024 h 3006470"/>
                  <a:gd name="connsiteX440" fmla="*/ 609020 w 6006665"/>
                  <a:gd name="connsiteY440" fmla="*/ 2931479 h 3006470"/>
                  <a:gd name="connsiteX441" fmla="*/ 559026 w 6006665"/>
                  <a:gd name="connsiteY441" fmla="*/ 2904209 h 3006470"/>
                  <a:gd name="connsiteX442" fmla="*/ 506760 w 6006665"/>
                  <a:gd name="connsiteY442" fmla="*/ 2897392 h 3006470"/>
                  <a:gd name="connsiteX443" fmla="*/ 483280 w 6006665"/>
                  <a:gd name="connsiteY443" fmla="*/ 2890683 h 3006470"/>
                  <a:gd name="connsiteX444" fmla="*/ 480035 w 6006665"/>
                  <a:gd name="connsiteY444" fmla="*/ 2892847 h 3006470"/>
                  <a:gd name="connsiteX445" fmla="*/ 475042 w 6006665"/>
                  <a:gd name="connsiteY445" fmla="*/ 2888329 h 3006470"/>
                  <a:gd name="connsiteX446" fmla="*/ 474945 w 6006665"/>
                  <a:gd name="connsiteY446" fmla="*/ 2888302 h 3006470"/>
                  <a:gd name="connsiteX447" fmla="*/ 468128 w 6006665"/>
                  <a:gd name="connsiteY447" fmla="*/ 2892847 h 3006470"/>
                  <a:gd name="connsiteX448" fmla="*/ 420406 w 6006665"/>
                  <a:gd name="connsiteY448" fmla="*/ 2849670 h 3006470"/>
                  <a:gd name="connsiteX449" fmla="*/ 381774 w 6006665"/>
                  <a:gd name="connsiteY449" fmla="*/ 2833763 h 3006470"/>
                  <a:gd name="connsiteX450" fmla="*/ 349960 w 6006665"/>
                  <a:gd name="connsiteY450" fmla="*/ 2801948 h 3006470"/>
                  <a:gd name="connsiteX451" fmla="*/ 377229 w 6006665"/>
                  <a:gd name="connsiteY451" fmla="*/ 2795131 h 3006470"/>
                  <a:gd name="connsiteX452" fmla="*/ 404499 w 6006665"/>
                  <a:gd name="connsiteY452" fmla="*/ 2747409 h 3006470"/>
                  <a:gd name="connsiteX453" fmla="*/ 388591 w 6006665"/>
                  <a:gd name="connsiteY453" fmla="*/ 2731502 h 3006470"/>
                  <a:gd name="connsiteX454" fmla="*/ 440858 w 6006665"/>
                  <a:gd name="connsiteY454" fmla="*/ 2704232 h 3006470"/>
                  <a:gd name="connsiteX455" fmla="*/ 440858 w 6006665"/>
                  <a:gd name="connsiteY455" fmla="*/ 2701176 h 3006470"/>
                  <a:gd name="connsiteX456" fmla="*/ 416406 w 6006665"/>
                  <a:gd name="connsiteY456" fmla="*/ 2704232 h 3006470"/>
                  <a:gd name="connsiteX457" fmla="*/ 416406 w 6006665"/>
                  <a:gd name="connsiteY457" fmla="*/ 2702744 h 3006470"/>
                  <a:gd name="connsiteX458" fmla="*/ 404499 w 6006665"/>
                  <a:gd name="connsiteY458" fmla="*/ 2704232 h 3006470"/>
                  <a:gd name="connsiteX459" fmla="*/ 404499 w 6006665"/>
                  <a:gd name="connsiteY459" fmla="*/ 2683780 h 3006470"/>
                  <a:gd name="connsiteX460" fmla="*/ 424951 w 6006665"/>
                  <a:gd name="connsiteY460" fmla="*/ 2667873 h 3006470"/>
                  <a:gd name="connsiteX461" fmla="*/ 463583 w 6006665"/>
                  <a:gd name="connsiteY461" fmla="*/ 2661056 h 3006470"/>
                  <a:gd name="connsiteX462" fmla="*/ 468128 w 6006665"/>
                  <a:gd name="connsiteY462" fmla="*/ 2645148 h 3006470"/>
                  <a:gd name="connsiteX463" fmla="*/ 456765 w 6006665"/>
                  <a:gd name="connsiteY463" fmla="*/ 2613334 h 3006470"/>
                  <a:gd name="connsiteX464" fmla="*/ 474945 w 6006665"/>
                  <a:gd name="connsiteY464" fmla="*/ 2586064 h 3006470"/>
                  <a:gd name="connsiteX465" fmla="*/ 474945 w 6006665"/>
                  <a:gd name="connsiteY465" fmla="*/ 2565612 h 3006470"/>
                  <a:gd name="connsiteX466" fmla="*/ 420406 w 6006665"/>
                  <a:gd name="connsiteY466" fmla="*/ 2547432 h 3006470"/>
                  <a:gd name="connsiteX467" fmla="*/ 409588 w 6006665"/>
                  <a:gd name="connsiteY467" fmla="*/ 2547432 h 3006470"/>
                  <a:gd name="connsiteX468" fmla="*/ 397681 w 6006665"/>
                  <a:gd name="connsiteY468" fmla="*/ 2547432 h 3006470"/>
                  <a:gd name="connsiteX469" fmla="*/ 379485 w 6006665"/>
                  <a:gd name="connsiteY469" fmla="*/ 2525193 h 3006470"/>
                  <a:gd name="connsiteX470" fmla="*/ 357322 w 6006665"/>
                  <a:gd name="connsiteY470" fmla="*/ 2531525 h 3006470"/>
                  <a:gd name="connsiteX471" fmla="*/ 352842 w 6006665"/>
                  <a:gd name="connsiteY471" fmla="*/ 2529403 h 3006470"/>
                  <a:gd name="connsiteX472" fmla="*/ 345415 w 6006665"/>
                  <a:gd name="connsiteY472" fmla="*/ 2531525 h 3006470"/>
                  <a:gd name="connsiteX473" fmla="*/ 302238 w 6006665"/>
                  <a:gd name="connsiteY473" fmla="*/ 2511073 h 3006470"/>
                  <a:gd name="connsiteX474" fmla="*/ 302238 w 6006665"/>
                  <a:gd name="connsiteY474" fmla="*/ 2499711 h 3006470"/>
                  <a:gd name="connsiteX475" fmla="*/ 286331 w 6006665"/>
                  <a:gd name="connsiteY475" fmla="*/ 2472441 h 3006470"/>
                  <a:gd name="connsiteX476" fmla="*/ 270968 w 6006665"/>
                  <a:gd name="connsiteY476" fmla="*/ 2472441 h 3006470"/>
                  <a:gd name="connsiteX477" fmla="*/ 259061 w 6006665"/>
                  <a:gd name="connsiteY477" fmla="*/ 2472441 h 3006470"/>
                  <a:gd name="connsiteX478" fmla="*/ 254516 w 6006665"/>
                  <a:gd name="connsiteY478" fmla="*/ 2456534 h 3006470"/>
                  <a:gd name="connsiteX479" fmla="*/ 263606 w 6006665"/>
                  <a:gd name="connsiteY479" fmla="*/ 2440627 h 3006470"/>
                  <a:gd name="connsiteX480" fmla="*/ 243991 w 6006665"/>
                  <a:gd name="connsiteY480" fmla="*/ 2410114 h 3006470"/>
                  <a:gd name="connsiteX481" fmla="*/ 216429 w 6006665"/>
                  <a:gd name="connsiteY481" fmla="*/ 2413357 h 3006470"/>
                  <a:gd name="connsiteX482" fmla="*/ 212956 w 6006665"/>
                  <a:gd name="connsiteY482" fmla="*/ 2412365 h 3006470"/>
                  <a:gd name="connsiteX483" fmla="*/ 204522 w 6006665"/>
                  <a:gd name="connsiteY483" fmla="*/ 2413357 h 3006470"/>
                  <a:gd name="connsiteX484" fmla="*/ 199623 w 6006665"/>
                  <a:gd name="connsiteY484" fmla="*/ 2411957 h 3006470"/>
                  <a:gd name="connsiteX485" fmla="*/ 195977 w 6006665"/>
                  <a:gd name="connsiteY485" fmla="*/ 2424719 h 3006470"/>
                  <a:gd name="connsiteX486" fmla="*/ 184968 w 6006665"/>
                  <a:gd name="connsiteY486" fmla="*/ 2421574 h 3006470"/>
                  <a:gd name="connsiteX487" fmla="*/ 184070 w 6006665"/>
                  <a:gd name="connsiteY487" fmla="*/ 2424719 h 3006470"/>
                  <a:gd name="connsiteX488" fmla="*/ 168163 w 6006665"/>
                  <a:gd name="connsiteY488" fmla="*/ 2420174 h 3006470"/>
                  <a:gd name="connsiteX489" fmla="*/ 156800 w 6006665"/>
                  <a:gd name="connsiteY489" fmla="*/ 2381542 h 3006470"/>
                  <a:gd name="connsiteX490" fmla="*/ 152255 w 6006665"/>
                  <a:gd name="connsiteY490" fmla="*/ 2365635 h 3006470"/>
                  <a:gd name="connsiteX491" fmla="*/ 156800 w 6006665"/>
                  <a:gd name="connsiteY491" fmla="*/ 2361090 h 3006470"/>
                  <a:gd name="connsiteX492" fmla="*/ 168707 w 6006665"/>
                  <a:gd name="connsiteY492" fmla="*/ 2361090 h 3006470"/>
                  <a:gd name="connsiteX493" fmla="*/ 188615 w 6006665"/>
                  <a:gd name="connsiteY493" fmla="*/ 2361090 h 3006470"/>
                  <a:gd name="connsiteX494" fmla="*/ 199977 w 6006665"/>
                  <a:gd name="connsiteY494" fmla="*/ 2349728 h 3006470"/>
                  <a:gd name="connsiteX495" fmla="*/ 188615 w 6006665"/>
                  <a:gd name="connsiteY495" fmla="*/ 2327003 h 3006470"/>
                  <a:gd name="connsiteX496" fmla="*/ 168163 w 6006665"/>
                  <a:gd name="connsiteY496" fmla="*/ 2317914 h 3006470"/>
                  <a:gd name="connsiteX497" fmla="*/ 168163 w 6006665"/>
                  <a:gd name="connsiteY497" fmla="*/ 2311096 h 3006470"/>
                  <a:gd name="connsiteX498" fmla="*/ 152255 w 6006665"/>
                  <a:gd name="connsiteY498" fmla="*/ 2295189 h 3006470"/>
                  <a:gd name="connsiteX499" fmla="*/ 129531 w 6006665"/>
                  <a:gd name="connsiteY499" fmla="*/ 2258829 h 3006470"/>
                  <a:gd name="connsiteX500" fmla="*/ 140893 w 6006665"/>
                  <a:gd name="connsiteY500" fmla="*/ 2236105 h 3006470"/>
                  <a:gd name="connsiteX501" fmla="*/ 136348 w 6006665"/>
                  <a:gd name="connsiteY501" fmla="*/ 2208835 h 3006470"/>
                  <a:gd name="connsiteX502" fmla="*/ 103789 w 6006665"/>
                  <a:gd name="connsiteY502" fmla="*/ 2195428 h 3006470"/>
                  <a:gd name="connsiteX503" fmla="*/ 93716 w 6006665"/>
                  <a:gd name="connsiteY503" fmla="*/ 2199745 h 3006470"/>
                  <a:gd name="connsiteX504" fmla="*/ 91868 w 6006665"/>
                  <a:gd name="connsiteY504" fmla="*/ 2195434 h 3006470"/>
                  <a:gd name="connsiteX505" fmla="*/ 81809 w 6006665"/>
                  <a:gd name="connsiteY505" fmla="*/ 2199745 h 3006470"/>
                  <a:gd name="connsiteX506" fmla="*/ 74992 w 6006665"/>
                  <a:gd name="connsiteY506" fmla="*/ 2183838 h 3006470"/>
                  <a:gd name="connsiteX507" fmla="*/ 34087 w 6006665"/>
                  <a:gd name="connsiteY507" fmla="*/ 2172476 h 3006470"/>
                  <a:gd name="connsiteX508" fmla="*/ 22725 w 6006665"/>
                  <a:gd name="connsiteY508" fmla="*/ 2129299 h 3006470"/>
                  <a:gd name="connsiteX509" fmla="*/ 22725 w 6006665"/>
                  <a:gd name="connsiteY509" fmla="*/ 2097484 h 3006470"/>
                  <a:gd name="connsiteX510" fmla="*/ 0 w 6006665"/>
                  <a:gd name="connsiteY510" fmla="*/ 2081577 h 3006470"/>
                  <a:gd name="connsiteX511" fmla="*/ 15907 w 6006665"/>
                  <a:gd name="connsiteY511" fmla="*/ 2058853 h 3006470"/>
                  <a:gd name="connsiteX512" fmla="*/ 6818 w 6006665"/>
                  <a:gd name="connsiteY512" fmla="*/ 1995224 h 3006470"/>
                  <a:gd name="connsiteX513" fmla="*/ 34087 w 6006665"/>
                  <a:gd name="connsiteY513" fmla="*/ 1952047 h 3006470"/>
                  <a:gd name="connsiteX514" fmla="*/ 27270 w 6006665"/>
                  <a:gd name="connsiteY514" fmla="*/ 1940685 h 3006470"/>
                  <a:gd name="connsiteX515" fmla="*/ 88743 w 6006665"/>
                  <a:gd name="connsiteY515" fmla="*/ 1895954 h 3006470"/>
                  <a:gd name="connsiteX516" fmla="*/ 27270 w 6006665"/>
                  <a:gd name="connsiteY516" fmla="*/ 1865693 h 3006470"/>
                  <a:gd name="connsiteX517" fmla="*/ 79805 w 6006665"/>
                  <a:gd name="connsiteY517" fmla="*/ 1774684 h 3006470"/>
                  <a:gd name="connsiteX518" fmla="*/ 128972 w 6006665"/>
                  <a:gd name="connsiteY518" fmla="*/ 1737302 h 3006470"/>
                  <a:gd name="connsiteX519" fmla="*/ 162900 w 6006665"/>
                  <a:gd name="connsiteY519" fmla="*/ 1645034 h 3006470"/>
                  <a:gd name="connsiteX520" fmla="*/ 102261 w 6006665"/>
                  <a:gd name="connsiteY520" fmla="*/ 1629357 h 3006470"/>
                  <a:gd name="connsiteX521" fmla="*/ 118168 w 6006665"/>
                  <a:gd name="connsiteY521" fmla="*/ 1574818 h 3006470"/>
                  <a:gd name="connsiteX522" fmla="*/ 86354 w 6006665"/>
                  <a:gd name="connsiteY522" fmla="*/ 1511189 h 3006470"/>
                  <a:gd name="connsiteX523" fmla="*/ 109078 w 6006665"/>
                  <a:gd name="connsiteY523" fmla="*/ 1436197 h 3006470"/>
                  <a:gd name="connsiteX524" fmla="*/ 70447 w 6006665"/>
                  <a:gd name="connsiteY524" fmla="*/ 1333936 h 3006470"/>
                  <a:gd name="connsiteX525" fmla="*/ 102261 w 6006665"/>
                  <a:gd name="connsiteY525" fmla="*/ 1263490 h 3006470"/>
                  <a:gd name="connsiteX526" fmla="*/ 43177 w 6006665"/>
                  <a:gd name="connsiteY526" fmla="*/ 1197589 h 3006470"/>
                  <a:gd name="connsiteX527" fmla="*/ 49994 w 6006665"/>
                  <a:gd name="connsiteY527" fmla="*/ 1122597 h 3006470"/>
                  <a:gd name="connsiteX528" fmla="*/ 81809 w 6006665"/>
                  <a:gd name="connsiteY528" fmla="*/ 1118052 h 3006470"/>
                  <a:gd name="connsiteX529" fmla="*/ 145438 w 6006665"/>
                  <a:gd name="connsiteY529" fmla="*/ 1074876 h 3006470"/>
                  <a:gd name="connsiteX530" fmla="*/ 184070 w 6006665"/>
                  <a:gd name="connsiteY530" fmla="*/ 1036244 h 3006470"/>
                  <a:gd name="connsiteX531" fmla="*/ 189699 w 6006665"/>
                  <a:gd name="connsiteY531" fmla="*/ 1042522 h 3006470"/>
                  <a:gd name="connsiteX532" fmla="*/ 195977 w 6006665"/>
                  <a:gd name="connsiteY532" fmla="*/ 1036244 h 3006470"/>
                  <a:gd name="connsiteX533" fmla="*/ 255061 w 6006665"/>
                  <a:gd name="connsiteY533" fmla="*/ 1102145 h 3006470"/>
                  <a:gd name="connsiteX534" fmla="*/ 350504 w 6006665"/>
                  <a:gd name="connsiteY534" fmla="*/ 1122597 h 3006470"/>
                  <a:gd name="connsiteX535" fmla="*/ 454806 w 6006665"/>
                  <a:gd name="connsiteY535" fmla="*/ 1205729 h 3006470"/>
                  <a:gd name="connsiteX536" fmla="*/ 486621 w 6006665"/>
                  <a:gd name="connsiteY536" fmla="*/ 1283942 h 3006470"/>
                  <a:gd name="connsiteX537" fmla="*/ 523211 w 6006665"/>
                  <a:gd name="connsiteY537" fmla="*/ 1343026 h 3006470"/>
                  <a:gd name="connsiteX538" fmla="*/ 486852 w 6006665"/>
                  <a:gd name="connsiteY538" fmla="*/ 1397565 h 3006470"/>
                  <a:gd name="connsiteX539" fmla="*/ 420951 w 6006665"/>
                  <a:gd name="connsiteY539" fmla="*/ 1418018 h 3006470"/>
                  <a:gd name="connsiteX540" fmla="*/ 415909 w 6006665"/>
                  <a:gd name="connsiteY540" fmla="*/ 1415887 h 3006470"/>
                  <a:gd name="connsiteX541" fmla="*/ 409044 w 6006665"/>
                  <a:gd name="connsiteY541" fmla="*/ 1418018 h 3006470"/>
                  <a:gd name="connsiteX542" fmla="*/ 252950 w 6006665"/>
                  <a:gd name="connsiteY542" fmla="*/ 1352062 h 3006470"/>
                  <a:gd name="connsiteX543" fmla="*/ 268926 w 6006665"/>
                  <a:gd name="connsiteY543" fmla="*/ 1346738 h 3006470"/>
                  <a:gd name="connsiteX544" fmla="*/ 291420 w 6006665"/>
                  <a:gd name="connsiteY544" fmla="*/ 1429380 h 3006470"/>
                  <a:gd name="connsiteX545" fmla="*/ 291420 w 6006665"/>
                  <a:gd name="connsiteY545" fmla="*/ 1468012 h 3006470"/>
                  <a:gd name="connsiteX546" fmla="*/ 298238 w 6006665"/>
                  <a:gd name="connsiteY546" fmla="*/ 1554366 h 3006470"/>
                  <a:gd name="connsiteX547" fmla="*/ 345959 w 6006665"/>
                  <a:gd name="connsiteY547" fmla="*/ 1586180 h 3006470"/>
                  <a:gd name="connsiteX548" fmla="*/ 362087 w 6006665"/>
                  <a:gd name="connsiteY548" fmla="*/ 1595588 h 3006470"/>
                  <a:gd name="connsiteX549" fmla="*/ 365867 w 6006665"/>
                  <a:gd name="connsiteY549" fmla="*/ 1563455 h 3006470"/>
                  <a:gd name="connsiteX550" fmla="*/ 345415 w 6006665"/>
                  <a:gd name="connsiteY550" fmla="*/ 1527096 h 3006470"/>
                  <a:gd name="connsiteX551" fmla="*/ 365867 w 6006665"/>
                  <a:gd name="connsiteY551" fmla="*/ 1495281 h 3006470"/>
                  <a:gd name="connsiteX552" fmla="*/ 374560 w 6006665"/>
                  <a:gd name="connsiteY552" fmla="*/ 1500280 h 3006470"/>
                  <a:gd name="connsiteX553" fmla="*/ 377774 w 6006665"/>
                  <a:gd name="connsiteY553" fmla="*/ 1495281 h 3006470"/>
                  <a:gd name="connsiteX554" fmla="*/ 461933 w 6006665"/>
                  <a:gd name="connsiteY554" fmla="*/ 1543673 h 3006470"/>
                  <a:gd name="connsiteX555" fmla="*/ 484035 w 6006665"/>
                  <a:gd name="connsiteY555" fmla="*/ 1527096 h 3006470"/>
                  <a:gd name="connsiteX556" fmla="*/ 463583 w 6006665"/>
                  <a:gd name="connsiteY556" fmla="*/ 1461194 h 3006470"/>
                  <a:gd name="connsiteX557" fmla="*/ 549936 w 6006665"/>
                  <a:gd name="connsiteY557" fmla="*/ 1374841 h 3006470"/>
                  <a:gd name="connsiteX558" fmla="*/ 559742 w 6006665"/>
                  <a:gd name="connsiteY558" fmla="*/ 1376942 h 3006470"/>
                  <a:gd name="connsiteX559" fmla="*/ 561843 w 6006665"/>
                  <a:gd name="connsiteY559" fmla="*/ 1374841 h 3006470"/>
                  <a:gd name="connsiteX560" fmla="*/ 593658 w 6006665"/>
                  <a:gd name="connsiteY560" fmla="*/ 1381658 h 3006470"/>
                  <a:gd name="connsiteX561" fmla="*/ 620945 w 6006665"/>
                  <a:gd name="connsiteY561" fmla="*/ 1405535 h 3006470"/>
                  <a:gd name="connsiteX562" fmla="*/ 640835 w 6006665"/>
                  <a:gd name="connsiteY562" fmla="*/ 1349844 h 3006470"/>
                  <a:gd name="connsiteX563" fmla="*/ 609020 w 6006665"/>
                  <a:gd name="connsiteY563" fmla="*/ 1295305 h 3006470"/>
                  <a:gd name="connsiteX564" fmla="*/ 624928 w 6006665"/>
                  <a:gd name="connsiteY564" fmla="*/ 1236221 h 3006470"/>
                  <a:gd name="connsiteX565" fmla="*/ 597658 w 6006665"/>
                  <a:gd name="connsiteY565" fmla="*/ 1177136 h 3006470"/>
                  <a:gd name="connsiteX566" fmla="*/ 611562 w 6006665"/>
                  <a:gd name="connsiteY566" fmla="*/ 1181462 h 3006470"/>
                  <a:gd name="connsiteX567" fmla="*/ 609565 w 6006665"/>
                  <a:gd name="connsiteY567" fmla="*/ 1177136 h 3006470"/>
                  <a:gd name="connsiteX568" fmla="*/ 711826 w 6006665"/>
                  <a:gd name="connsiteY568" fmla="*/ 1208951 h 3006470"/>
                  <a:gd name="connsiteX569" fmla="*/ 732278 w 6006665"/>
                  <a:gd name="connsiteY569" fmla="*/ 1263490 h 3006470"/>
                  <a:gd name="connsiteX570" fmla="*/ 684556 w 6006665"/>
                  <a:gd name="connsiteY570" fmla="*/ 1274852 h 3006470"/>
                  <a:gd name="connsiteX571" fmla="*/ 684556 w 6006665"/>
                  <a:gd name="connsiteY571" fmla="*/ 1327119 h 3006470"/>
                  <a:gd name="connsiteX572" fmla="*/ 713309 w 6006665"/>
                  <a:gd name="connsiteY572" fmla="*/ 1355872 h 3006470"/>
                  <a:gd name="connsiteX573" fmla="*/ 763548 w 6006665"/>
                  <a:gd name="connsiteY573" fmla="*/ 1338481 h 3006470"/>
                  <a:gd name="connsiteX574" fmla="*/ 770365 w 6006665"/>
                  <a:gd name="connsiteY574" fmla="*/ 1279397 h 3006470"/>
                  <a:gd name="connsiteX575" fmla="*/ 845357 w 6006665"/>
                  <a:gd name="connsiteY575" fmla="*/ 1188761 h 3006470"/>
                  <a:gd name="connsiteX576" fmla="*/ 917728 w 6006665"/>
                  <a:gd name="connsiteY576" fmla="*/ 1145322 h 3006470"/>
                  <a:gd name="connsiteX577" fmla="*/ 918194 w 6006665"/>
                  <a:gd name="connsiteY577" fmla="*/ 1198147 h 3006470"/>
                  <a:gd name="connsiteX578" fmla="*/ 975937 w 6006665"/>
                  <a:gd name="connsiteY578" fmla="*/ 1115283 h 3006470"/>
                  <a:gd name="connsiteX579" fmla="*/ 1074397 w 6006665"/>
                  <a:gd name="connsiteY579" fmla="*/ 1141283 h 3006470"/>
                  <a:gd name="connsiteX580" fmla="*/ 979977 w 6006665"/>
                  <a:gd name="connsiteY580" fmla="*/ 1213496 h 3006470"/>
                  <a:gd name="connsiteX581" fmla="*/ 1012666 w 6006665"/>
                  <a:gd name="connsiteY581" fmla="*/ 1218657 h 3006470"/>
                  <a:gd name="connsiteX582" fmla="*/ 1038516 w 6006665"/>
                  <a:gd name="connsiteY582" fmla="*/ 1188499 h 3006470"/>
                  <a:gd name="connsiteX583" fmla="*/ 1050423 w 6006665"/>
                  <a:gd name="connsiteY583" fmla="*/ 1188499 h 3006470"/>
                  <a:gd name="connsiteX584" fmla="*/ 1108962 w 6006665"/>
                  <a:gd name="connsiteY584" fmla="*/ 1188499 h 3006470"/>
                  <a:gd name="connsiteX585" fmla="*/ 1161229 w 6006665"/>
                  <a:gd name="connsiteY585" fmla="*/ 1145322 h 3006470"/>
                  <a:gd name="connsiteX586" fmla="*/ 1165711 w 6006665"/>
                  <a:gd name="connsiteY586" fmla="*/ 1151456 h 3006470"/>
                  <a:gd name="connsiteX587" fmla="*/ 1160939 w 6006665"/>
                  <a:gd name="connsiteY587" fmla="*/ 1169715 h 3006470"/>
                  <a:gd name="connsiteX588" fmla="*/ 1210035 w 6006665"/>
                  <a:gd name="connsiteY588" fmla="*/ 1195815 h 3006470"/>
                  <a:gd name="connsiteX589" fmla="*/ 1247583 w 6006665"/>
                  <a:gd name="connsiteY589" fmla="*/ 1138505 h 3006470"/>
                  <a:gd name="connsiteX590" fmla="*/ 1211223 w 6006665"/>
                  <a:gd name="connsiteY590" fmla="*/ 1079421 h 3006470"/>
                  <a:gd name="connsiteX591" fmla="*/ 1227130 w 6006665"/>
                  <a:gd name="connsiteY591" fmla="*/ 1043061 h 3006470"/>
                  <a:gd name="connsiteX592" fmla="*/ 1237665 w 6006665"/>
                  <a:gd name="connsiteY592" fmla="*/ 1046199 h 3006470"/>
                  <a:gd name="connsiteX593" fmla="*/ 1251910 w 6006665"/>
                  <a:gd name="connsiteY593" fmla="*/ 1017311 h 3006470"/>
                  <a:gd name="connsiteX594" fmla="*/ 1345843 w 6006665"/>
                  <a:gd name="connsiteY594" fmla="*/ 1074876 h 3006470"/>
                  <a:gd name="connsiteX595" fmla="*/ 1400382 w 6006665"/>
                  <a:gd name="connsiteY595" fmla="*/ 1106690 h 3006470"/>
                  <a:gd name="connsiteX596" fmla="*/ 1519756 w 6006665"/>
                  <a:gd name="connsiteY596" fmla="*/ 1213274 h 3006470"/>
                  <a:gd name="connsiteX597" fmla="*/ 1543003 w 6006665"/>
                  <a:gd name="connsiteY597" fmla="*/ 1172592 h 3006470"/>
                  <a:gd name="connsiteX598" fmla="*/ 1506643 w 6006665"/>
                  <a:gd name="connsiteY598" fmla="*/ 1118052 h 3006470"/>
                  <a:gd name="connsiteX599" fmla="*/ 1506643 w 6006665"/>
                  <a:gd name="connsiteY599" fmla="*/ 1095328 h 3006470"/>
                  <a:gd name="connsiteX600" fmla="*/ 1463467 w 6006665"/>
                  <a:gd name="connsiteY600" fmla="*/ 1086238 h 3006470"/>
                  <a:gd name="connsiteX601" fmla="*/ 1472556 w 6006665"/>
                  <a:gd name="connsiteY601" fmla="*/ 1036244 h 3006470"/>
                  <a:gd name="connsiteX602" fmla="*/ 1452104 w 6006665"/>
                  <a:gd name="connsiteY602" fmla="*/ 949890 h 3006470"/>
                  <a:gd name="connsiteX603" fmla="*/ 1439230 w 6006665"/>
                  <a:gd name="connsiteY603" fmla="*/ 900656 h 3006470"/>
                  <a:gd name="connsiteX604" fmla="*/ 1496803 w 6006665"/>
                  <a:gd name="connsiteY604" fmla="*/ 806980 h 3006470"/>
                  <a:gd name="connsiteX605" fmla="*/ 1543003 w 6006665"/>
                  <a:gd name="connsiteY605" fmla="*/ 697647 h 3006470"/>
                  <a:gd name="connsiteX606" fmla="*/ 1570272 w 6006665"/>
                  <a:gd name="connsiteY606" fmla="*/ 677194 h 3006470"/>
                  <a:gd name="connsiteX607" fmla="*/ 1578688 w 6006665"/>
                  <a:gd name="connsiteY607" fmla="*/ 679813 h 3006470"/>
                  <a:gd name="connsiteX608" fmla="*/ 1620802 w 6006665"/>
                  <a:gd name="connsiteY608" fmla="*/ 660028 h 3006470"/>
                  <a:gd name="connsiteX609" fmla="*/ 1684440 w 6006665"/>
                  <a:gd name="connsiteY609" fmla="*/ 709009 h 3006470"/>
                  <a:gd name="connsiteX610" fmla="*/ 1688985 w 6006665"/>
                  <a:gd name="connsiteY610" fmla="*/ 779455 h 3006470"/>
                  <a:gd name="connsiteX611" fmla="*/ 1652625 w 6006665"/>
                  <a:gd name="connsiteY611" fmla="*/ 870354 h 3006470"/>
                  <a:gd name="connsiteX612" fmla="*/ 1679895 w 6006665"/>
                  <a:gd name="connsiteY612" fmla="*/ 908986 h 3006470"/>
                  <a:gd name="connsiteX613" fmla="*/ 1688985 w 6006665"/>
                  <a:gd name="connsiteY613" fmla="*/ 983977 h 3006470"/>
                  <a:gd name="connsiteX614" fmla="*/ 1679895 w 6006665"/>
                  <a:gd name="connsiteY614" fmla="*/ 1129415 h 3006470"/>
                  <a:gd name="connsiteX615" fmla="*/ 1723072 w 6006665"/>
                  <a:gd name="connsiteY615" fmla="*/ 1193044 h 3006470"/>
                  <a:gd name="connsiteX616" fmla="*/ 1704892 w 6006665"/>
                  <a:gd name="connsiteY616" fmla="*/ 1256673 h 3006470"/>
                  <a:gd name="connsiteX617" fmla="*/ 1636718 w 6006665"/>
                  <a:gd name="connsiteY617" fmla="*/ 1393021 h 3006470"/>
                  <a:gd name="connsiteX618" fmla="*/ 1662494 w 6006665"/>
                  <a:gd name="connsiteY618" fmla="*/ 1399465 h 3006470"/>
                  <a:gd name="connsiteX619" fmla="*/ 1677078 w 6006665"/>
                  <a:gd name="connsiteY619" fmla="*/ 1370296 h 3006470"/>
                  <a:gd name="connsiteX620" fmla="*/ 1720255 w 6006665"/>
                  <a:gd name="connsiteY620" fmla="*/ 1349844 h 3006470"/>
                  <a:gd name="connsiteX621" fmla="*/ 1731617 w 6006665"/>
                  <a:gd name="connsiteY621" fmla="*/ 1299850 h 3006470"/>
                  <a:gd name="connsiteX622" fmla="*/ 1758887 w 6006665"/>
                  <a:gd name="connsiteY622" fmla="*/ 1256673 h 3006470"/>
                  <a:gd name="connsiteX623" fmla="*/ 1760555 w 6006665"/>
                  <a:gd name="connsiteY623" fmla="*/ 1191490 h 3006470"/>
                  <a:gd name="connsiteX624" fmla="*/ 1758886 w 6006665"/>
                  <a:gd name="connsiteY624" fmla="*/ 1085173 h 3006470"/>
                  <a:gd name="connsiteX625" fmla="*/ 1923055 w 6006665"/>
                  <a:gd name="connsiteY625" fmla="*/ 1122597 h 3006470"/>
                  <a:gd name="connsiteX626" fmla="*/ 1887300 w 6006665"/>
                  <a:gd name="connsiteY626" fmla="*/ 1070329 h 3006470"/>
                  <a:gd name="connsiteX627" fmla="*/ 1785604 w 6006665"/>
                  <a:gd name="connsiteY627" fmla="*/ 1036860 h 3006470"/>
                  <a:gd name="connsiteX628" fmla="*/ 1736162 w 6006665"/>
                  <a:gd name="connsiteY628" fmla="*/ 961252 h 3006470"/>
                  <a:gd name="connsiteX629" fmla="*/ 1688440 w 6006665"/>
                  <a:gd name="connsiteY629" fmla="*/ 865809 h 3006470"/>
                  <a:gd name="connsiteX630" fmla="*/ 1752069 w 6006665"/>
                  <a:gd name="connsiteY630" fmla="*/ 788545 h 3006470"/>
                  <a:gd name="connsiteX631" fmla="*/ 1747524 w 6006665"/>
                  <a:gd name="connsiteY631" fmla="*/ 704464 h 3006470"/>
                  <a:gd name="connsiteX632" fmla="*/ 1763431 w 6006665"/>
                  <a:gd name="connsiteY632" fmla="*/ 697647 h 3006470"/>
                  <a:gd name="connsiteX633" fmla="*/ 1764877 w 6006665"/>
                  <a:gd name="connsiteY633" fmla="*/ 702130 h 3006470"/>
                  <a:gd name="connsiteX634" fmla="*/ 1775339 w 6006665"/>
                  <a:gd name="connsiteY634" fmla="*/ 697647 h 3006470"/>
                  <a:gd name="connsiteX635" fmla="*/ 1798063 w 6006665"/>
                  <a:gd name="connsiteY635" fmla="*/ 768093 h 3006470"/>
                  <a:gd name="connsiteX636" fmla="*/ 1791454 w 6006665"/>
                  <a:gd name="connsiteY636" fmla="*/ 815304 h 3006470"/>
                  <a:gd name="connsiteX637" fmla="*/ 1854330 w 6006665"/>
                  <a:gd name="connsiteY637" fmla="*/ 772638 h 3006470"/>
                  <a:gd name="connsiteX638" fmla="*/ 1931594 w 6006665"/>
                  <a:gd name="connsiteY638" fmla="*/ 763548 h 3006470"/>
                  <a:gd name="connsiteX639" fmla="*/ 1932772 w 6006665"/>
                  <a:gd name="connsiteY639" fmla="*/ 764810 h 3006470"/>
                  <a:gd name="connsiteX640" fmla="*/ 1949600 w 6006665"/>
                  <a:gd name="connsiteY640" fmla="*/ 800138 h 3006470"/>
                  <a:gd name="connsiteX641" fmla="*/ 2061788 w 6006665"/>
                  <a:gd name="connsiteY641" fmla="*/ 891155 h 3006470"/>
                  <a:gd name="connsiteX642" fmla="*/ 1987802 w 6006665"/>
                  <a:gd name="connsiteY642" fmla="*/ 736278 h 3006470"/>
                  <a:gd name="connsiteX643" fmla="*/ 1963408 w 6006665"/>
                  <a:gd name="connsiteY643" fmla="*/ 595386 h 3006470"/>
                  <a:gd name="connsiteX644" fmla="*/ 2027037 w 6006665"/>
                  <a:gd name="connsiteY644" fmla="*/ 574934 h 3006470"/>
                  <a:gd name="connsiteX645" fmla="*/ 2037269 w 6006665"/>
                  <a:gd name="connsiteY645" fmla="*/ 575472 h 3006470"/>
                  <a:gd name="connsiteX646" fmla="*/ 2038944 w 6006665"/>
                  <a:gd name="connsiteY646" fmla="*/ 574934 h 3006470"/>
                  <a:gd name="connsiteX647" fmla="*/ 2115414 w 6006665"/>
                  <a:gd name="connsiteY647" fmla="*/ 578958 h 3006470"/>
                  <a:gd name="connsiteX648" fmla="*/ 2167179 w 6006665"/>
                  <a:gd name="connsiteY648" fmla="*/ 554733 h 3006470"/>
                  <a:gd name="connsiteX649" fmla="*/ 2146473 w 6006665"/>
                  <a:gd name="connsiteY649" fmla="*/ 488832 h 3006470"/>
                  <a:gd name="connsiteX650" fmla="*/ 2169957 w 6006665"/>
                  <a:gd name="connsiteY650" fmla="*/ 449431 h 3006470"/>
                  <a:gd name="connsiteX651" fmla="*/ 2264632 w 6006665"/>
                  <a:gd name="connsiteY651" fmla="*/ 393389 h 3006470"/>
                  <a:gd name="connsiteX652" fmla="*/ 2317913 w 6006665"/>
                  <a:gd name="connsiteY652" fmla="*/ 322690 h 3006470"/>
                  <a:gd name="connsiteX653" fmla="*/ 2385841 w 6006665"/>
                  <a:gd name="connsiteY653" fmla="*/ 343134 h 3006470"/>
                  <a:gd name="connsiteX654" fmla="*/ 2429263 w 6006665"/>
                  <a:gd name="connsiteY654" fmla="*/ 263606 h 3006470"/>
                  <a:gd name="connsiteX655" fmla="*/ 2526979 w 6006665"/>
                  <a:gd name="connsiteY655" fmla="*/ 252244 h 3006470"/>
                  <a:gd name="connsiteX656" fmla="*/ 2528058 w 6006665"/>
                  <a:gd name="connsiteY656" fmla="*/ 253503 h 3006470"/>
                  <a:gd name="connsiteX657" fmla="*/ 2538886 w 6006665"/>
                  <a:gd name="connsiteY657" fmla="*/ 252244 h 3006470"/>
                  <a:gd name="connsiteX658" fmla="*/ 2560820 w 6006665"/>
                  <a:gd name="connsiteY658" fmla="*/ 277833 h 3006470"/>
                  <a:gd name="connsiteX659" fmla="*/ 2640602 w 6006665"/>
                  <a:gd name="connsiteY659" fmla="*/ 202249 h 3006470"/>
                  <a:gd name="connsiteX660" fmla="*/ 2652509 w 6006665"/>
                  <a:gd name="connsiteY660" fmla="*/ 202249 h 3006470"/>
                  <a:gd name="connsiteX661" fmla="*/ 2704231 w 6006665"/>
                  <a:gd name="connsiteY661" fmla="*/ 202249 h 3006470"/>
                  <a:gd name="connsiteX662" fmla="*/ 2715593 w 6006665"/>
                  <a:gd name="connsiteY66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65425 w 6006665"/>
                  <a:gd name="connsiteY59" fmla="*/ 697647 h 3006470"/>
                  <a:gd name="connsiteX60" fmla="*/ 4175231 w 6006665"/>
                  <a:gd name="connsiteY60" fmla="*/ 700048 h 3006470"/>
                  <a:gd name="connsiteX61" fmla="*/ 4439561 w 6006665"/>
                  <a:gd name="connsiteY61" fmla="*/ 758631 h 3006470"/>
                  <a:gd name="connsiteX62" fmla="*/ 4450401 w 6006665"/>
                  <a:gd name="connsiteY62" fmla="*/ 834341 h 3006470"/>
                  <a:gd name="connsiteX63" fmla="*/ 4567593 w 6006665"/>
                  <a:gd name="connsiteY63" fmla="*/ 819409 h 3006470"/>
                  <a:gd name="connsiteX64" fmla="*/ 4639242 w 6006665"/>
                  <a:gd name="connsiteY64" fmla="*/ 932544 h 3006470"/>
                  <a:gd name="connsiteX65" fmla="*/ 4774445 w 6006665"/>
                  <a:gd name="connsiteY65" fmla="*/ 913531 h 3006470"/>
                  <a:gd name="connsiteX66" fmla="*/ 4778496 w 6006665"/>
                  <a:gd name="connsiteY66" fmla="*/ 914635 h 3006470"/>
                  <a:gd name="connsiteX67" fmla="*/ 4786352 w 6006665"/>
                  <a:gd name="connsiteY67" fmla="*/ 913531 h 3006470"/>
                  <a:gd name="connsiteX68" fmla="*/ 4861343 w 6006665"/>
                  <a:gd name="connsiteY68" fmla="*/ 933983 h 3006470"/>
                  <a:gd name="connsiteX69" fmla="*/ 4893158 w 6006665"/>
                  <a:gd name="connsiteY69" fmla="*/ 977160 h 3006470"/>
                  <a:gd name="connsiteX70" fmla="*/ 4888613 w 6006665"/>
                  <a:gd name="connsiteY70" fmla="*/ 1058968 h 3006470"/>
                  <a:gd name="connsiteX71" fmla="*/ 4927677 w 6006665"/>
                  <a:gd name="connsiteY71" fmla="*/ 1083640 h 3006470"/>
                  <a:gd name="connsiteX72" fmla="*/ 4967605 w 6006665"/>
                  <a:gd name="connsiteY72" fmla="*/ 1070331 h 3006470"/>
                  <a:gd name="connsiteX73" fmla="*/ 5038051 w 6006665"/>
                  <a:gd name="connsiteY73" fmla="*/ 1063513 h 3006470"/>
                  <a:gd name="connsiteX74" fmla="*/ 5040730 w 6006665"/>
                  <a:gd name="connsiteY74" fmla="*/ 1064406 h 3006470"/>
                  <a:gd name="connsiteX75" fmla="*/ 5049958 w 6006665"/>
                  <a:gd name="connsiteY75" fmla="*/ 1063513 h 3006470"/>
                  <a:gd name="connsiteX76" fmla="*/ 5114249 w 6006665"/>
                  <a:gd name="connsiteY76" fmla="*/ 1084944 h 3006470"/>
                  <a:gd name="connsiteX77" fmla="*/ 5176671 w 6006665"/>
                  <a:gd name="connsiteY77" fmla="*/ 1074876 h 3006470"/>
                  <a:gd name="connsiteX78" fmla="*/ 5177801 w 6006665"/>
                  <a:gd name="connsiteY78" fmla="*/ 1076614 h 3006470"/>
                  <a:gd name="connsiteX79" fmla="*/ 5188578 w 6006665"/>
                  <a:gd name="connsiteY79" fmla="*/ 1074876 h 3006470"/>
                  <a:gd name="connsiteX80" fmla="*/ 5243719 w 6006665"/>
                  <a:gd name="connsiteY80" fmla="*/ 1159707 h 3006470"/>
                  <a:gd name="connsiteX81" fmla="*/ 5283477 w 6006665"/>
                  <a:gd name="connsiteY81" fmla="*/ 1129415 h 3006470"/>
                  <a:gd name="connsiteX82" fmla="*/ 5258480 w 6006665"/>
                  <a:gd name="connsiteY82" fmla="*/ 1063513 h 3006470"/>
                  <a:gd name="connsiteX83" fmla="*/ 5267570 w 6006665"/>
                  <a:gd name="connsiteY83" fmla="*/ 1015792 h 3006470"/>
                  <a:gd name="connsiteX84" fmla="*/ 5278896 w 6006665"/>
                  <a:gd name="connsiteY84" fmla="*/ 1018841 h 3006470"/>
                  <a:gd name="connsiteX85" fmla="*/ 5279477 w 6006665"/>
                  <a:gd name="connsiteY85" fmla="*/ 1015792 h 3006470"/>
                  <a:gd name="connsiteX86" fmla="*/ 5389412 w 6006665"/>
                  <a:gd name="connsiteY86" fmla="*/ 1065327 h 3006470"/>
                  <a:gd name="connsiteX87" fmla="*/ 5463001 w 6006665"/>
                  <a:gd name="connsiteY87" fmla="*/ 1043061 h 3006470"/>
                  <a:gd name="connsiteX88" fmla="*/ 5464386 w 6006665"/>
                  <a:gd name="connsiteY88" fmla="*/ 1043680 h 3006470"/>
                  <a:gd name="connsiteX89" fmla="*/ 5474909 w 6006665"/>
                  <a:gd name="connsiteY89" fmla="*/ 1043061 h 3006470"/>
                  <a:gd name="connsiteX90" fmla="*/ 5509834 w 6006665"/>
                  <a:gd name="connsiteY90" fmla="*/ 1086741 h 3006470"/>
                  <a:gd name="connsiteX91" fmla="*/ 5563420 w 6006665"/>
                  <a:gd name="connsiteY91" fmla="*/ 1096880 h 3006470"/>
                  <a:gd name="connsiteX92" fmla="*/ 5604906 w 6006665"/>
                  <a:gd name="connsiteY92" fmla="*/ 1116452 h 3006470"/>
                  <a:gd name="connsiteX93" fmla="*/ 5633982 w 6006665"/>
                  <a:gd name="connsiteY93" fmla="*/ 1152256 h 3006470"/>
                  <a:gd name="connsiteX94" fmla="*/ 5673240 w 6006665"/>
                  <a:gd name="connsiteY94" fmla="*/ 1196668 h 3006470"/>
                  <a:gd name="connsiteX95" fmla="*/ 5720335 w 6006665"/>
                  <a:gd name="connsiteY95" fmla="*/ 1213496 h 3006470"/>
                  <a:gd name="connsiteX96" fmla="*/ 5777224 w 6006665"/>
                  <a:gd name="connsiteY96" fmla="*/ 1253118 h 3006470"/>
                  <a:gd name="connsiteX97" fmla="*/ 5822595 w 6006665"/>
                  <a:gd name="connsiteY97" fmla="*/ 1311212 h 3006470"/>
                  <a:gd name="connsiteX98" fmla="*/ 5818051 w 6006665"/>
                  <a:gd name="connsiteY98" fmla="*/ 1365751 h 3006470"/>
                  <a:gd name="connsiteX99" fmla="*/ 5825679 w 6006665"/>
                  <a:gd name="connsiteY99" fmla="*/ 1373379 h 3006470"/>
                  <a:gd name="connsiteX100" fmla="*/ 5822051 w 6006665"/>
                  <a:gd name="connsiteY100" fmla="*/ 1322574 h 3006470"/>
                  <a:gd name="connsiteX101" fmla="*/ 5834092 w 6006665"/>
                  <a:gd name="connsiteY101" fmla="*/ 1324447 h 3006470"/>
                  <a:gd name="connsiteX102" fmla="*/ 5858351 w 6006665"/>
                  <a:gd name="connsiteY102" fmla="*/ 1334771 h 3006470"/>
                  <a:gd name="connsiteX103" fmla="*/ 5907950 w 6006665"/>
                  <a:gd name="connsiteY103" fmla="*/ 1321451 h 3006470"/>
                  <a:gd name="connsiteX104" fmla="*/ 5936219 w 6006665"/>
                  <a:gd name="connsiteY104" fmla="*/ 1338481 h 3006470"/>
                  <a:gd name="connsiteX105" fmla="*/ 5961427 w 6006665"/>
                  <a:gd name="connsiteY105" fmla="*/ 1392754 h 3006470"/>
                  <a:gd name="connsiteX106" fmla="*/ 6006665 w 6006665"/>
                  <a:gd name="connsiteY106" fmla="*/ 1418018 h 3006470"/>
                  <a:gd name="connsiteX107" fmla="*/ 6003022 w 6006665"/>
                  <a:gd name="connsiteY107" fmla="*/ 1458117 h 3006470"/>
                  <a:gd name="connsiteX108" fmla="*/ 5968033 w 6006665"/>
                  <a:gd name="connsiteY108" fmla="*/ 1456650 h 3006470"/>
                  <a:gd name="connsiteX109" fmla="*/ 5934688 w 6006665"/>
                  <a:gd name="connsiteY109" fmla="*/ 1446233 h 3006470"/>
                  <a:gd name="connsiteX110" fmla="*/ 5908949 w 6006665"/>
                  <a:gd name="connsiteY110" fmla="*/ 1468012 h 3006470"/>
                  <a:gd name="connsiteX111" fmla="*/ 5887153 w 6006665"/>
                  <a:gd name="connsiteY111" fmla="*/ 1481885 h 3006470"/>
                  <a:gd name="connsiteX112" fmla="*/ 5887153 w 6006665"/>
                  <a:gd name="connsiteY112" fmla="*/ 1514566 h 3006470"/>
                  <a:gd name="connsiteX113" fmla="*/ 5910921 w 6006665"/>
                  <a:gd name="connsiteY113" fmla="*/ 1532392 h 3006470"/>
                  <a:gd name="connsiteX114" fmla="*/ 5908949 w 6006665"/>
                  <a:gd name="connsiteY114" fmla="*/ 1554366 h 3006470"/>
                  <a:gd name="connsiteX115" fmla="*/ 5893042 w 6006665"/>
                  <a:gd name="connsiteY115" fmla="*/ 1570273 h 3006470"/>
                  <a:gd name="connsiteX116" fmla="*/ 5881135 w 6006665"/>
                  <a:gd name="connsiteY116" fmla="*/ 1570273 h 3006470"/>
                  <a:gd name="connsiteX117" fmla="*/ 5861227 w 6006665"/>
                  <a:gd name="connsiteY117" fmla="*/ 1570273 h 3006470"/>
                  <a:gd name="connsiteX118" fmla="*/ 5849321 w 6006665"/>
                  <a:gd name="connsiteY118" fmla="*/ 1570273 h 3006470"/>
                  <a:gd name="connsiteX119" fmla="*/ 5842587 w 6006665"/>
                  <a:gd name="connsiteY119" fmla="*/ 1544275 h 3006470"/>
                  <a:gd name="connsiteX120" fmla="*/ 5817506 w 6006665"/>
                  <a:gd name="connsiteY120" fmla="*/ 1536186 h 3006470"/>
                  <a:gd name="connsiteX121" fmla="*/ 5798021 w 6006665"/>
                  <a:gd name="connsiteY121" fmla="*/ 1517537 h 3006470"/>
                  <a:gd name="connsiteX122" fmla="*/ 5767511 w 6006665"/>
                  <a:gd name="connsiteY122" fmla="*/ 1511189 h 3006470"/>
                  <a:gd name="connsiteX123" fmla="*/ 5762967 w 6006665"/>
                  <a:gd name="connsiteY123" fmla="*/ 1477102 h 3006470"/>
                  <a:gd name="connsiteX124" fmla="*/ 5729132 w 6006665"/>
                  <a:gd name="connsiteY124" fmla="*/ 1463170 h 3006470"/>
                  <a:gd name="connsiteX125" fmla="*/ 5695337 w 6006665"/>
                  <a:gd name="connsiteY125" fmla="*/ 1472557 h 3006470"/>
                  <a:gd name="connsiteX126" fmla="*/ 5693366 w 6006665"/>
                  <a:gd name="connsiteY126" fmla="*/ 1469797 h 3006470"/>
                  <a:gd name="connsiteX127" fmla="*/ 5683431 w 6006665"/>
                  <a:gd name="connsiteY127" fmla="*/ 1472557 h 3006470"/>
                  <a:gd name="connsiteX128" fmla="*/ 5660706 w 6006665"/>
                  <a:gd name="connsiteY128" fmla="*/ 1440742 h 3006470"/>
                  <a:gd name="connsiteX129" fmla="*/ 5669644 w 6006665"/>
                  <a:gd name="connsiteY129" fmla="*/ 1415717 h 3006470"/>
                  <a:gd name="connsiteX130" fmla="*/ 5640799 w 6006665"/>
                  <a:gd name="connsiteY130" fmla="*/ 1429380 h 3006470"/>
                  <a:gd name="connsiteX131" fmla="*/ 5656705 w 6006665"/>
                  <a:gd name="connsiteY131" fmla="*/ 1472557 h 3006470"/>
                  <a:gd name="connsiteX132" fmla="*/ 5628675 w 6006665"/>
                  <a:gd name="connsiteY132" fmla="*/ 1487826 h 3006470"/>
                  <a:gd name="connsiteX133" fmla="*/ 5633981 w 6006665"/>
                  <a:gd name="connsiteY133" fmla="*/ 1511189 h 3006470"/>
                  <a:gd name="connsiteX134" fmla="*/ 5622732 w 6006665"/>
                  <a:gd name="connsiteY134" fmla="*/ 1538334 h 3006470"/>
                  <a:gd name="connsiteX135" fmla="*/ 5586259 w 6006665"/>
                  <a:gd name="connsiteY135" fmla="*/ 1547548 h 3006470"/>
                  <a:gd name="connsiteX136" fmla="*/ 5575676 w 6006665"/>
                  <a:gd name="connsiteY136" fmla="*/ 1546540 h 3006470"/>
                  <a:gd name="connsiteX137" fmla="*/ 5574353 w 6006665"/>
                  <a:gd name="connsiteY137" fmla="*/ 1547548 h 3006470"/>
                  <a:gd name="connsiteX138" fmla="*/ 5539436 w 6006665"/>
                  <a:gd name="connsiteY138" fmla="*/ 1544223 h 3006470"/>
                  <a:gd name="connsiteX139" fmla="*/ 5539545 w 6006665"/>
                  <a:gd name="connsiteY139" fmla="*/ 1571015 h 3006470"/>
                  <a:gd name="connsiteX140" fmla="*/ 5570352 w 6006665"/>
                  <a:gd name="connsiteY140" fmla="*/ 1586180 h 3006470"/>
                  <a:gd name="connsiteX141" fmla="*/ 5566596 w 6006665"/>
                  <a:gd name="connsiteY141" fmla="*/ 1622304 h 3006470"/>
                  <a:gd name="connsiteX142" fmla="*/ 5593077 w 6006665"/>
                  <a:gd name="connsiteY142" fmla="*/ 1649809 h 3006470"/>
                  <a:gd name="connsiteX143" fmla="*/ 5608984 w 6006665"/>
                  <a:gd name="connsiteY143" fmla="*/ 1677079 h 3006470"/>
                  <a:gd name="connsiteX144" fmla="*/ 5613529 w 6006665"/>
                  <a:gd name="connsiteY144" fmla="*/ 1708893 h 3006470"/>
                  <a:gd name="connsiteX145" fmla="*/ 5608984 w 6006665"/>
                  <a:gd name="connsiteY145" fmla="*/ 1731618 h 3006470"/>
                  <a:gd name="connsiteX146" fmla="*/ 5597799 w 6006665"/>
                  <a:gd name="connsiteY146" fmla="*/ 1728009 h 3006470"/>
                  <a:gd name="connsiteX147" fmla="*/ 5597077 w 6006665"/>
                  <a:gd name="connsiteY147" fmla="*/ 1731618 h 3006470"/>
                  <a:gd name="connsiteX148" fmla="*/ 5515976 w 6006665"/>
                  <a:gd name="connsiteY148" fmla="*/ 1693062 h 3006470"/>
                  <a:gd name="connsiteX149" fmla="*/ 5486067 w 6006665"/>
                  <a:gd name="connsiteY149" fmla="*/ 1746304 h 3006470"/>
                  <a:gd name="connsiteX150" fmla="*/ 5436277 w 6006665"/>
                  <a:gd name="connsiteY150" fmla="*/ 1767977 h 3006470"/>
                  <a:gd name="connsiteX151" fmla="*/ 5397645 w 6006665"/>
                  <a:gd name="connsiteY151" fmla="*/ 1779340 h 3006470"/>
                  <a:gd name="connsiteX152" fmla="*/ 5388024 w 6006665"/>
                  <a:gd name="connsiteY152" fmla="*/ 1835433 h 3006470"/>
                  <a:gd name="connsiteX153" fmla="*/ 5351475 w 6006665"/>
                  <a:gd name="connsiteY153" fmla="*/ 1876568 h 3006470"/>
                  <a:gd name="connsiteX154" fmla="*/ 5290839 w 6006665"/>
                  <a:gd name="connsiteY154" fmla="*/ 1881600 h 3006470"/>
                  <a:gd name="connsiteX155" fmla="*/ 5274932 w 6006665"/>
                  <a:gd name="connsiteY155" fmla="*/ 1913415 h 3006470"/>
                  <a:gd name="connsiteX156" fmla="*/ 5267238 w 6006665"/>
                  <a:gd name="connsiteY156" fmla="*/ 1904988 h 3006470"/>
                  <a:gd name="connsiteX157" fmla="*/ 5263025 w 6006665"/>
                  <a:gd name="connsiteY157" fmla="*/ 1913415 h 3006470"/>
                  <a:gd name="connsiteX158" fmla="*/ 5219538 w 6006665"/>
                  <a:gd name="connsiteY158" fmla="*/ 1865787 h 3006470"/>
                  <a:gd name="connsiteX159" fmla="*/ 5174112 w 6006665"/>
                  <a:gd name="connsiteY159" fmla="*/ 1877028 h 3006470"/>
                  <a:gd name="connsiteX160" fmla="*/ 5129494 w 6006665"/>
                  <a:gd name="connsiteY160" fmla="*/ 1920232 h 3006470"/>
                  <a:gd name="connsiteX161" fmla="*/ 5126389 w 6006665"/>
                  <a:gd name="connsiteY161" fmla="*/ 1914910 h 3006470"/>
                  <a:gd name="connsiteX162" fmla="*/ 5154177 w 6006665"/>
                  <a:gd name="connsiteY162" fmla="*/ 1920232 h 3006470"/>
                  <a:gd name="connsiteX163" fmla="*/ 5105544 w 6006665"/>
                  <a:gd name="connsiteY163" fmla="*/ 1899586 h 3006470"/>
                  <a:gd name="connsiteX164" fmla="*/ 5074955 w 6006665"/>
                  <a:gd name="connsiteY164" fmla="*/ 1924777 h 3006470"/>
                  <a:gd name="connsiteX165" fmla="*/ 5065718 w 6006665"/>
                  <a:gd name="connsiteY165" fmla="*/ 1922578 h 3006470"/>
                  <a:gd name="connsiteX166" fmla="*/ 5063048 w 6006665"/>
                  <a:gd name="connsiteY166" fmla="*/ 1924777 h 3006470"/>
                  <a:gd name="connsiteX167" fmla="*/ 5026594 w 6006665"/>
                  <a:gd name="connsiteY167" fmla="*/ 1916098 h 3006470"/>
                  <a:gd name="connsiteX168" fmla="*/ 5015871 w 6006665"/>
                  <a:gd name="connsiteY168" fmla="*/ 1961137 h 3006470"/>
                  <a:gd name="connsiteX169" fmla="*/ 5022591 w 6006665"/>
                  <a:gd name="connsiteY169" fmla="*/ 1989925 h 3006470"/>
                  <a:gd name="connsiteX170" fmla="*/ 5011557 w 6006665"/>
                  <a:gd name="connsiteY170" fmla="*/ 2020939 h 3006470"/>
                  <a:gd name="connsiteX171" fmla="*/ 4974967 w 6006665"/>
                  <a:gd name="connsiteY171" fmla="*/ 2058853 h 3006470"/>
                  <a:gd name="connsiteX172" fmla="*/ 5015871 w 6006665"/>
                  <a:gd name="connsiteY172" fmla="*/ 2074760 h 3006470"/>
                  <a:gd name="connsiteX173" fmla="*/ 4995851 w 6006665"/>
                  <a:gd name="connsiteY173" fmla="*/ 2123620 h 3006470"/>
                  <a:gd name="connsiteX174" fmla="*/ 5011326 w 6006665"/>
                  <a:gd name="connsiteY174" fmla="*/ 2172476 h 3006470"/>
                  <a:gd name="connsiteX175" fmla="*/ 4999419 w 6006665"/>
                  <a:gd name="connsiteY175" fmla="*/ 2172476 h 3006470"/>
                  <a:gd name="connsiteX176" fmla="*/ 4974967 w 6006665"/>
                  <a:gd name="connsiteY176" fmla="*/ 2172476 h 3006470"/>
                  <a:gd name="connsiteX177" fmla="*/ 4963605 w 6006665"/>
                  <a:gd name="connsiteY177" fmla="*/ 2224742 h 3006470"/>
                  <a:gd name="connsiteX178" fmla="*/ 4974967 w 6006665"/>
                  <a:gd name="connsiteY178" fmla="*/ 2252012 h 3006470"/>
                  <a:gd name="connsiteX179" fmla="*/ 4936431 w 6006665"/>
                  <a:gd name="connsiteY179" fmla="*/ 2257317 h 3006470"/>
                  <a:gd name="connsiteX180" fmla="*/ 4909065 w 6006665"/>
                  <a:gd name="connsiteY180" fmla="*/ 2286099 h 3006470"/>
                  <a:gd name="connsiteX181" fmla="*/ 4888894 w 6006665"/>
                  <a:gd name="connsiteY181" fmla="*/ 2325649 h 3006470"/>
                  <a:gd name="connsiteX182" fmla="*/ 4897703 w 6006665"/>
                  <a:gd name="connsiteY182" fmla="*/ 2354273 h 3006470"/>
                  <a:gd name="connsiteX183" fmla="*/ 4871068 w 6006665"/>
                  <a:gd name="connsiteY183" fmla="*/ 2349418 h 3006470"/>
                  <a:gd name="connsiteX184" fmla="*/ 4845437 w 6006665"/>
                  <a:gd name="connsiteY184" fmla="*/ 2370180 h 3006470"/>
                  <a:gd name="connsiteX185" fmla="*/ 4832445 w 6006665"/>
                  <a:gd name="connsiteY185" fmla="*/ 2399924 h 3006470"/>
                  <a:gd name="connsiteX186" fmla="*/ 4834074 w 6006665"/>
                  <a:gd name="connsiteY186" fmla="*/ 2429264 h 3006470"/>
                  <a:gd name="connsiteX187" fmla="*/ 4799765 w 6006665"/>
                  <a:gd name="connsiteY187" fmla="*/ 2441518 h 3006470"/>
                  <a:gd name="connsiteX188" fmla="*/ 4779535 w 6006665"/>
                  <a:gd name="connsiteY188" fmla="*/ 2488348 h 3006470"/>
                  <a:gd name="connsiteX189" fmla="*/ 4777225 w 6006665"/>
                  <a:gd name="connsiteY189" fmla="*/ 2477952 h 3006470"/>
                  <a:gd name="connsiteX190" fmla="*/ 4767628 w 6006665"/>
                  <a:gd name="connsiteY190" fmla="*/ 2488348 h 3006470"/>
                  <a:gd name="connsiteX191" fmla="*/ 4758538 w 6006665"/>
                  <a:gd name="connsiteY191" fmla="*/ 2447444 h 3006470"/>
                  <a:gd name="connsiteX192" fmla="*/ 4722519 w 6006665"/>
                  <a:gd name="connsiteY192" fmla="*/ 2405867 h 3006470"/>
                  <a:gd name="connsiteX193" fmla="*/ 4699942 w 6006665"/>
                  <a:gd name="connsiteY193" fmla="*/ 2348893 h 3006470"/>
                  <a:gd name="connsiteX194" fmla="*/ 4695779 w 6006665"/>
                  <a:gd name="connsiteY194" fmla="*/ 2287026 h 3006470"/>
                  <a:gd name="connsiteX195" fmla="*/ 4715361 w 6006665"/>
                  <a:gd name="connsiteY195" fmla="*/ 2220198 h 3006470"/>
                  <a:gd name="connsiteX196" fmla="*/ 4767709 w 6006665"/>
                  <a:gd name="connsiteY196" fmla="*/ 2171157 h 3006470"/>
                  <a:gd name="connsiteX197" fmla="*/ 4735813 w 6006665"/>
                  <a:gd name="connsiteY197" fmla="*/ 2129299 h 3006470"/>
                  <a:gd name="connsiteX198" fmla="*/ 4767628 w 6006665"/>
                  <a:gd name="connsiteY198" fmla="*/ 2086122 h 3006470"/>
                  <a:gd name="connsiteX199" fmla="*/ 4767628 w 6006665"/>
                  <a:gd name="connsiteY199" fmla="*/ 2058853 h 3006470"/>
                  <a:gd name="connsiteX200" fmla="*/ 4826712 w 6006665"/>
                  <a:gd name="connsiteY200" fmla="*/ 2042945 h 3006470"/>
                  <a:gd name="connsiteX201" fmla="*/ 4892613 w 6006665"/>
                  <a:gd name="connsiteY201" fmla="*/ 1952047 h 3006470"/>
                  <a:gd name="connsiteX202" fmla="*/ 4956243 w 6006665"/>
                  <a:gd name="connsiteY202" fmla="*/ 1877056 h 3006470"/>
                  <a:gd name="connsiteX203" fmla="*/ 5022143 w 6006665"/>
                  <a:gd name="connsiteY203" fmla="*/ 1817971 h 3006470"/>
                  <a:gd name="connsiteX204" fmla="*/ 5037446 w 6006665"/>
                  <a:gd name="connsiteY204" fmla="*/ 1743333 h 3006470"/>
                  <a:gd name="connsiteX205" fmla="*/ 5064184 w 6006665"/>
                  <a:gd name="connsiteY205" fmla="*/ 1731449 h 3006470"/>
                  <a:gd name="connsiteX206" fmla="*/ 5046694 w 6006665"/>
                  <a:gd name="connsiteY206" fmla="*/ 1710844 h 3006470"/>
                  <a:gd name="connsiteX207" fmla="*/ 5015871 w 6006665"/>
                  <a:gd name="connsiteY207" fmla="*/ 1715711 h 3006470"/>
                  <a:gd name="connsiteX208" fmla="*/ 4995419 w 6006665"/>
                  <a:gd name="connsiteY208" fmla="*/ 1779340 h 3006470"/>
                  <a:gd name="connsiteX209" fmla="*/ 4904521 w 6006665"/>
                  <a:gd name="connsiteY209" fmla="*/ 1865693 h 3006470"/>
                  <a:gd name="connsiteX210" fmla="*/ 4901708 w 6006665"/>
                  <a:gd name="connsiteY210" fmla="*/ 1857053 h 3006470"/>
                  <a:gd name="connsiteX211" fmla="*/ 4892613 w 6006665"/>
                  <a:gd name="connsiteY211" fmla="*/ 1865693 h 3006470"/>
                  <a:gd name="connsiteX212" fmla="*/ 4871068 w 6006665"/>
                  <a:gd name="connsiteY212" fmla="*/ 1850290 h 3006470"/>
                  <a:gd name="connsiteX213" fmla="*/ 4885925 w 6006665"/>
                  <a:gd name="connsiteY213" fmla="*/ 1808695 h 3006470"/>
                  <a:gd name="connsiteX214" fmla="*/ 4861835 w 6006665"/>
                  <a:gd name="connsiteY214" fmla="*/ 1771159 h 3006470"/>
                  <a:gd name="connsiteX215" fmla="*/ 4814619 w 6006665"/>
                  <a:gd name="connsiteY215" fmla="*/ 1767101 h 3006470"/>
                  <a:gd name="connsiteX216" fmla="*/ 4779535 w 6006665"/>
                  <a:gd name="connsiteY216" fmla="*/ 1795247 h 3006470"/>
                  <a:gd name="connsiteX217" fmla="*/ 4764113 w 6006665"/>
                  <a:gd name="connsiteY217" fmla="*/ 1832464 h 3006470"/>
                  <a:gd name="connsiteX218" fmla="*/ 4725490 w 6006665"/>
                  <a:gd name="connsiteY218" fmla="*/ 1850290 h 3006470"/>
                  <a:gd name="connsiteX219" fmla="*/ 4689838 w 6006665"/>
                  <a:gd name="connsiteY219" fmla="*/ 1882970 h 3006470"/>
                  <a:gd name="connsiteX220" fmla="*/ 4684091 w 6006665"/>
                  <a:gd name="connsiteY220" fmla="*/ 1920232 h 3006470"/>
                  <a:gd name="connsiteX221" fmla="*/ 4715906 w 6006665"/>
                  <a:gd name="connsiteY221" fmla="*/ 1967954 h 3006470"/>
                  <a:gd name="connsiteX222" fmla="*/ 4680924 w 6006665"/>
                  <a:gd name="connsiteY222" fmla="*/ 1983985 h 3006470"/>
                  <a:gd name="connsiteX223" fmla="*/ 4633398 w 6006665"/>
                  <a:gd name="connsiteY223" fmla="*/ 1971978 h 3006470"/>
                  <a:gd name="connsiteX224" fmla="*/ 4600707 w 6006665"/>
                  <a:gd name="connsiteY224" fmla="*/ 1989925 h 3006470"/>
                  <a:gd name="connsiteX225" fmla="*/ 4577285 w 6006665"/>
                  <a:gd name="connsiteY225" fmla="*/ 1988406 h 3006470"/>
                  <a:gd name="connsiteX226" fmla="*/ 4577373 w 6006665"/>
                  <a:gd name="connsiteY226" fmla="*/ 1987484 h 3006470"/>
                  <a:gd name="connsiteX227" fmla="*/ 4565379 w 6006665"/>
                  <a:gd name="connsiteY227" fmla="*/ 1988406 h 3006470"/>
                  <a:gd name="connsiteX228" fmla="*/ 4569923 w 6006665"/>
                  <a:gd name="connsiteY228" fmla="*/ 1940685 h 3006470"/>
                  <a:gd name="connsiteX229" fmla="*/ 4520081 w 6006665"/>
                  <a:gd name="connsiteY229" fmla="*/ 1931099 h 3006470"/>
                  <a:gd name="connsiteX230" fmla="*/ 4475025 w 6006665"/>
                  <a:gd name="connsiteY230" fmla="*/ 1961137 h 3006470"/>
                  <a:gd name="connsiteX231" fmla="*/ 4464394 w 6006665"/>
                  <a:gd name="connsiteY231" fmla="*/ 1960286 h 3006470"/>
                  <a:gd name="connsiteX232" fmla="*/ 4463118 w 6006665"/>
                  <a:gd name="connsiteY232" fmla="*/ 1961137 h 3006470"/>
                  <a:gd name="connsiteX233" fmla="*/ 4422448 w 6006665"/>
                  <a:gd name="connsiteY233" fmla="*/ 1927536 h 3006470"/>
                  <a:gd name="connsiteX234" fmla="*/ 4350624 w 6006665"/>
                  <a:gd name="connsiteY234" fmla="*/ 1917022 h 3006470"/>
                  <a:gd name="connsiteX235" fmla="*/ 4306579 w 6006665"/>
                  <a:gd name="connsiteY235" fmla="*/ 1945362 h 3006470"/>
                  <a:gd name="connsiteX236" fmla="*/ 4282811 w 6006665"/>
                  <a:gd name="connsiteY236" fmla="*/ 1972100 h 3006470"/>
                  <a:gd name="connsiteX237" fmla="*/ 4237290 w 6006665"/>
                  <a:gd name="connsiteY237" fmla="*/ 1993297 h 3006470"/>
                  <a:gd name="connsiteX238" fmla="*/ 4211507 w 6006665"/>
                  <a:gd name="connsiteY238" fmla="*/ 2046374 h 3006470"/>
                  <a:gd name="connsiteX239" fmla="*/ 4161046 w 6006665"/>
                  <a:gd name="connsiteY239" fmla="*/ 2105661 h 3006470"/>
                  <a:gd name="connsiteX240" fmla="*/ 4077810 w 6006665"/>
                  <a:gd name="connsiteY240" fmla="*/ 2144418 h 3006470"/>
                  <a:gd name="connsiteX241" fmla="*/ 4039187 w 6006665"/>
                  <a:gd name="connsiteY241" fmla="*/ 2203838 h 3006470"/>
                  <a:gd name="connsiteX242" fmla="*/ 3993086 w 6006665"/>
                  <a:gd name="connsiteY242" fmla="*/ 2224750 h 3006470"/>
                  <a:gd name="connsiteX243" fmla="*/ 3993215 w 6006665"/>
                  <a:gd name="connsiteY243" fmla="*/ 2264821 h 3006470"/>
                  <a:gd name="connsiteX244" fmla="*/ 4038712 w 6006665"/>
                  <a:gd name="connsiteY244" fmla="*/ 2267919 h 3006470"/>
                  <a:gd name="connsiteX245" fmla="*/ 4059164 w 6006665"/>
                  <a:gd name="connsiteY245" fmla="*/ 2311096 h 3006470"/>
                  <a:gd name="connsiteX246" fmla="*/ 4087782 w 6006665"/>
                  <a:gd name="connsiteY246" fmla="*/ 2319513 h 3006470"/>
                  <a:gd name="connsiteX247" fmla="*/ 4106341 w 6006665"/>
                  <a:gd name="connsiteY247" fmla="*/ 2290644 h 3006470"/>
                  <a:gd name="connsiteX248" fmla="*/ 4117411 w 6006665"/>
                  <a:gd name="connsiteY248" fmla="*/ 2291946 h 3006470"/>
                  <a:gd name="connsiteX249" fmla="*/ 4118248 w 6006665"/>
                  <a:gd name="connsiteY249" fmla="*/ 2290644 h 3006470"/>
                  <a:gd name="connsiteX250" fmla="*/ 4156880 w 6006665"/>
                  <a:gd name="connsiteY250" fmla="*/ 2295189 h 3006470"/>
                  <a:gd name="connsiteX251" fmla="*/ 4211419 w 6006665"/>
                  <a:gd name="connsiteY251" fmla="*/ 2365635 h 3006470"/>
                  <a:gd name="connsiteX252" fmla="*/ 4215964 w 6006665"/>
                  <a:gd name="connsiteY252" fmla="*/ 2413357 h 3006470"/>
                  <a:gd name="connsiteX253" fmla="*/ 4184149 w 6006665"/>
                  <a:gd name="connsiteY253" fmla="*/ 2472441 h 3006470"/>
                  <a:gd name="connsiteX254" fmla="*/ 4220019 w 6006665"/>
                  <a:gd name="connsiteY254" fmla="*/ 2567281 h 3006470"/>
                  <a:gd name="connsiteX255" fmla="*/ 4161425 w 6006665"/>
                  <a:gd name="connsiteY255" fmla="*/ 2629241 h 3006470"/>
                  <a:gd name="connsiteX256" fmla="*/ 4133552 w 6006665"/>
                  <a:gd name="connsiteY256" fmla="*/ 2708778 h 3006470"/>
                  <a:gd name="connsiteX257" fmla="*/ 4097796 w 6006665"/>
                  <a:gd name="connsiteY257" fmla="*/ 2747409 h 3006470"/>
                  <a:gd name="connsiteX258" fmla="*/ 4043257 w 6006665"/>
                  <a:gd name="connsiteY258" fmla="*/ 2806493 h 3006470"/>
                  <a:gd name="connsiteX259" fmla="*/ 3995535 w 6006665"/>
                  <a:gd name="connsiteY259" fmla="*/ 2865577 h 3006470"/>
                  <a:gd name="connsiteX260" fmla="*/ 3975083 w 6006665"/>
                  <a:gd name="connsiteY260" fmla="*/ 2897392 h 3006470"/>
                  <a:gd name="connsiteX261" fmla="*/ 3925089 w 6006665"/>
                  <a:gd name="connsiteY261" fmla="*/ 2924661 h 3006470"/>
                  <a:gd name="connsiteX262" fmla="*/ 3913182 w 6006665"/>
                  <a:gd name="connsiteY262" fmla="*/ 2924661 h 3006470"/>
                  <a:gd name="connsiteX263" fmla="*/ 3904637 w 6006665"/>
                  <a:gd name="connsiteY263" fmla="*/ 2924661 h 3006470"/>
                  <a:gd name="connsiteX264" fmla="*/ 3892729 w 6006665"/>
                  <a:gd name="connsiteY264" fmla="*/ 2924661 h 3006470"/>
                  <a:gd name="connsiteX265" fmla="*/ 3871063 w 6006665"/>
                  <a:gd name="connsiteY265" fmla="*/ 2908412 h 3006470"/>
                  <a:gd name="connsiteX266" fmla="*/ 3829645 w 6006665"/>
                  <a:gd name="connsiteY266" fmla="*/ 2936024 h 3006470"/>
                  <a:gd name="connsiteX267" fmla="*/ 3822828 w 6006665"/>
                  <a:gd name="connsiteY267" fmla="*/ 2956476 h 3006470"/>
                  <a:gd name="connsiteX268" fmla="*/ 3818283 w 6006665"/>
                  <a:gd name="connsiteY268" fmla="*/ 2947386 h 3006470"/>
                  <a:gd name="connsiteX269" fmla="*/ 3818283 w 6006665"/>
                  <a:gd name="connsiteY269" fmla="*/ 2935660 h 3006470"/>
                  <a:gd name="connsiteX270" fmla="*/ 3817738 w 6006665"/>
                  <a:gd name="connsiteY270" fmla="*/ 2936024 h 3006470"/>
                  <a:gd name="connsiteX271" fmla="*/ 3810921 w 6006665"/>
                  <a:gd name="connsiteY271" fmla="*/ 2956476 h 3006470"/>
                  <a:gd name="connsiteX272" fmla="*/ 3806376 w 6006665"/>
                  <a:gd name="connsiteY272" fmla="*/ 2947386 h 3006470"/>
                  <a:gd name="connsiteX273" fmla="*/ 3806376 w 6006665"/>
                  <a:gd name="connsiteY273" fmla="*/ 2920116 h 3006470"/>
                  <a:gd name="connsiteX274" fmla="*/ 3818283 w 6006665"/>
                  <a:gd name="connsiteY274" fmla="*/ 2920116 h 3006470"/>
                  <a:gd name="connsiteX275" fmla="*/ 3826828 w 6006665"/>
                  <a:gd name="connsiteY275" fmla="*/ 2920116 h 3006470"/>
                  <a:gd name="connsiteX276" fmla="*/ 3833645 w 6006665"/>
                  <a:gd name="connsiteY276" fmla="*/ 2861032 h 3006470"/>
                  <a:gd name="connsiteX277" fmla="*/ 3822283 w 6006665"/>
                  <a:gd name="connsiteY277" fmla="*/ 2817856 h 3006470"/>
                  <a:gd name="connsiteX278" fmla="*/ 3849553 w 6006665"/>
                  <a:gd name="connsiteY278" fmla="*/ 2795131 h 3006470"/>
                  <a:gd name="connsiteX279" fmla="*/ 3858814 w 6006665"/>
                  <a:gd name="connsiteY279" fmla="*/ 2797336 h 3006470"/>
                  <a:gd name="connsiteX280" fmla="*/ 3861460 w 6006665"/>
                  <a:gd name="connsiteY280" fmla="*/ 2795131 h 3006470"/>
                  <a:gd name="connsiteX281" fmla="*/ 3898487 w 6006665"/>
                  <a:gd name="connsiteY281" fmla="*/ 2803947 h 3006470"/>
                  <a:gd name="connsiteX282" fmla="*/ 3919999 w 6006665"/>
                  <a:gd name="connsiteY282" fmla="*/ 2758772 h 3006470"/>
                  <a:gd name="connsiteX283" fmla="*/ 3935906 w 6006665"/>
                  <a:gd name="connsiteY283" fmla="*/ 2699687 h 3006470"/>
                  <a:gd name="connsiteX284" fmla="*/ 3947269 w 6006665"/>
                  <a:gd name="connsiteY284" fmla="*/ 2676963 h 3006470"/>
                  <a:gd name="connsiteX285" fmla="*/ 3966292 w 6006665"/>
                  <a:gd name="connsiteY285" fmla="*/ 2632575 h 3006470"/>
                  <a:gd name="connsiteX286" fmla="*/ 3915999 w 6006665"/>
                  <a:gd name="connsiteY286" fmla="*/ 2645148 h 3006470"/>
                  <a:gd name="connsiteX287" fmla="*/ 3888729 w 6006665"/>
                  <a:gd name="connsiteY287" fmla="*/ 2667873 h 3006470"/>
                  <a:gd name="connsiteX288" fmla="*/ 3876822 w 6006665"/>
                  <a:gd name="connsiteY288" fmla="*/ 2667873 h 3006470"/>
                  <a:gd name="connsiteX289" fmla="*/ 3829645 w 6006665"/>
                  <a:gd name="connsiteY289" fmla="*/ 2667873 h 3006470"/>
                  <a:gd name="connsiteX290" fmla="*/ 3817738 w 6006665"/>
                  <a:gd name="connsiteY290" fmla="*/ 2667873 h 3006470"/>
                  <a:gd name="connsiteX291" fmla="*/ 3801831 w 6006665"/>
                  <a:gd name="connsiteY291" fmla="*/ 2613334 h 3006470"/>
                  <a:gd name="connsiteX292" fmla="*/ 3758654 w 6006665"/>
                  <a:gd name="connsiteY292" fmla="*/ 2574702 h 3006470"/>
                  <a:gd name="connsiteX293" fmla="*/ 3692753 w 6006665"/>
                  <a:gd name="connsiteY293" fmla="*/ 2558795 h 3006470"/>
                  <a:gd name="connsiteX294" fmla="*/ 3683663 w 6006665"/>
                  <a:gd name="connsiteY294" fmla="*/ 2499711 h 3006470"/>
                  <a:gd name="connsiteX295" fmla="*/ 3672301 w 6006665"/>
                  <a:gd name="connsiteY295" fmla="*/ 2467896 h 3006470"/>
                  <a:gd name="connsiteX296" fmla="*/ 3656393 w 6006665"/>
                  <a:gd name="connsiteY296" fmla="*/ 2440627 h 3006470"/>
                  <a:gd name="connsiteX297" fmla="*/ 3633669 w 6006665"/>
                  <a:gd name="connsiteY297" fmla="*/ 2381542 h 3006470"/>
                  <a:gd name="connsiteX298" fmla="*/ 3601854 w 6006665"/>
                  <a:gd name="connsiteY298" fmla="*/ 2361090 h 3006470"/>
                  <a:gd name="connsiteX299" fmla="*/ 3545995 w 6006665"/>
                  <a:gd name="connsiteY299" fmla="*/ 2339606 h 3006470"/>
                  <a:gd name="connsiteX300" fmla="*/ 3506955 w 6006665"/>
                  <a:gd name="connsiteY300" fmla="*/ 2345183 h 3006470"/>
                  <a:gd name="connsiteX301" fmla="*/ 3463779 w 6006665"/>
                  <a:gd name="connsiteY301" fmla="*/ 2354273 h 3006470"/>
                  <a:gd name="connsiteX302" fmla="*/ 3431964 w 6006665"/>
                  <a:gd name="connsiteY302" fmla="*/ 2381542 h 3006470"/>
                  <a:gd name="connsiteX303" fmla="*/ 3452416 w 6006665"/>
                  <a:gd name="connsiteY303" fmla="*/ 2397450 h 3006470"/>
                  <a:gd name="connsiteX304" fmla="*/ 3452416 w 6006665"/>
                  <a:gd name="connsiteY304" fmla="*/ 2429264 h 3006470"/>
                  <a:gd name="connsiteX305" fmla="*/ 3431964 w 6006665"/>
                  <a:gd name="connsiteY305" fmla="*/ 2451989 h 3006470"/>
                  <a:gd name="connsiteX306" fmla="*/ 3400150 w 6006665"/>
                  <a:gd name="connsiteY306" fmla="*/ 2511073 h 3006470"/>
                  <a:gd name="connsiteX307" fmla="*/ 3400150 w 6006665"/>
                  <a:gd name="connsiteY307" fmla="*/ 2538343 h 3006470"/>
                  <a:gd name="connsiteX308" fmla="*/ 3350155 w 6006665"/>
                  <a:gd name="connsiteY308" fmla="*/ 2570157 h 3006470"/>
                  <a:gd name="connsiteX309" fmla="*/ 3342342 w 6006665"/>
                  <a:gd name="connsiteY309" fmla="*/ 2567553 h 3006470"/>
                  <a:gd name="connsiteX310" fmla="*/ 3338249 w 6006665"/>
                  <a:gd name="connsiteY310" fmla="*/ 2570157 h 3006470"/>
                  <a:gd name="connsiteX311" fmla="*/ 3290527 w 6006665"/>
                  <a:gd name="connsiteY311" fmla="*/ 2554250 h 3006470"/>
                  <a:gd name="connsiteX312" fmla="*/ 3259257 w 6006665"/>
                  <a:gd name="connsiteY312" fmla="*/ 2554250 h 3006470"/>
                  <a:gd name="connsiteX313" fmla="*/ 3247350 w 6006665"/>
                  <a:gd name="connsiteY313" fmla="*/ 2554250 h 3006470"/>
                  <a:gd name="connsiteX314" fmla="*/ 3231443 w 6006665"/>
                  <a:gd name="connsiteY314" fmla="*/ 2538343 h 3006470"/>
                  <a:gd name="connsiteX315" fmla="*/ 3213271 w 6006665"/>
                  <a:gd name="connsiteY315" fmla="*/ 2533799 h 3006470"/>
                  <a:gd name="connsiteX316" fmla="*/ 3168359 w 6006665"/>
                  <a:gd name="connsiteY316" fmla="*/ 2570157 h 3006470"/>
                  <a:gd name="connsiteX317" fmla="*/ 3120637 w 6006665"/>
                  <a:gd name="connsiteY317" fmla="*/ 2581519 h 3006470"/>
                  <a:gd name="connsiteX318" fmla="*/ 3082005 w 6006665"/>
                  <a:gd name="connsiteY318" fmla="*/ 2597427 h 3006470"/>
                  <a:gd name="connsiteX319" fmla="*/ 3074460 w 6006665"/>
                  <a:gd name="connsiteY319" fmla="*/ 2595630 h 3006470"/>
                  <a:gd name="connsiteX320" fmla="*/ 3070098 w 6006665"/>
                  <a:gd name="connsiteY320" fmla="*/ 2597427 h 3006470"/>
                  <a:gd name="connsiteX321" fmla="*/ 3022376 w 6006665"/>
                  <a:gd name="connsiteY321" fmla="*/ 2586064 h 3006470"/>
                  <a:gd name="connsiteX322" fmla="*/ 3000196 w 6006665"/>
                  <a:gd name="connsiteY322" fmla="*/ 2586064 h 3006470"/>
                  <a:gd name="connsiteX323" fmla="*/ 2988289 w 6006665"/>
                  <a:gd name="connsiteY323" fmla="*/ 2586064 h 3006470"/>
                  <a:gd name="connsiteX324" fmla="*/ 2967837 w 6006665"/>
                  <a:gd name="connsiteY324" fmla="*/ 2554250 h 3006470"/>
                  <a:gd name="connsiteX325" fmla="*/ 2929205 w 6006665"/>
                  <a:gd name="connsiteY325" fmla="*/ 2526980 h 3006470"/>
                  <a:gd name="connsiteX326" fmla="*/ 2902153 w 6006665"/>
                  <a:gd name="connsiteY326" fmla="*/ 2523116 h 3006470"/>
                  <a:gd name="connsiteX327" fmla="*/ 2861576 w 6006665"/>
                  <a:gd name="connsiteY327" fmla="*/ 2526980 h 3006470"/>
                  <a:gd name="connsiteX328" fmla="*/ 2822944 w 6006665"/>
                  <a:gd name="connsiteY328" fmla="*/ 2538343 h 3006470"/>
                  <a:gd name="connsiteX329" fmla="*/ 2818139 w 6006665"/>
                  <a:gd name="connsiteY329" fmla="*/ 2536254 h 3006470"/>
                  <a:gd name="connsiteX330" fmla="*/ 2811037 w 6006665"/>
                  <a:gd name="connsiteY330" fmla="*/ 2538343 h 3006470"/>
                  <a:gd name="connsiteX331" fmla="*/ 2758770 w 6006665"/>
                  <a:gd name="connsiteY331" fmla="*/ 2515618 h 3006470"/>
                  <a:gd name="connsiteX332" fmla="*/ 2751953 w 6006665"/>
                  <a:gd name="connsiteY332" fmla="*/ 2472441 h 3006470"/>
                  <a:gd name="connsiteX333" fmla="*/ 2708776 w 6006665"/>
                  <a:gd name="connsiteY333" fmla="*/ 2456534 h 3006470"/>
                  <a:gd name="connsiteX334" fmla="*/ 2676962 w 6006665"/>
                  <a:gd name="connsiteY334" fmla="*/ 2451989 h 3006470"/>
                  <a:gd name="connsiteX335" fmla="*/ 2642534 w 6006665"/>
                  <a:gd name="connsiteY335" fmla="*/ 2430245 h 3006470"/>
                  <a:gd name="connsiteX336" fmla="*/ 2609333 w 6006665"/>
                  <a:gd name="connsiteY336" fmla="*/ 2488348 h 3006470"/>
                  <a:gd name="connsiteX337" fmla="*/ 2625240 w 6006665"/>
                  <a:gd name="connsiteY337" fmla="*/ 2522435 h 3006470"/>
                  <a:gd name="connsiteX338" fmla="*/ 2586608 w 6006665"/>
                  <a:gd name="connsiteY338" fmla="*/ 2558795 h 3006470"/>
                  <a:gd name="connsiteX339" fmla="*/ 2577105 w 6006665"/>
                  <a:gd name="connsiteY339" fmla="*/ 2556532 h 3006470"/>
                  <a:gd name="connsiteX340" fmla="*/ 2574701 w 6006665"/>
                  <a:gd name="connsiteY340" fmla="*/ 2558795 h 3006470"/>
                  <a:gd name="connsiteX341" fmla="*/ 2526979 w 6006665"/>
                  <a:gd name="connsiteY341" fmla="*/ 2547432 h 3006470"/>
                  <a:gd name="connsiteX342" fmla="*/ 2490620 w 6006665"/>
                  <a:gd name="connsiteY342" fmla="*/ 2542887 h 3006470"/>
                  <a:gd name="connsiteX343" fmla="*/ 2463350 w 6006665"/>
                  <a:gd name="connsiteY343" fmla="*/ 2515618 h 3006470"/>
                  <a:gd name="connsiteX344" fmla="*/ 2436625 w 6006665"/>
                  <a:gd name="connsiteY344" fmla="*/ 2515618 h 3006470"/>
                  <a:gd name="connsiteX345" fmla="*/ 2424718 w 6006665"/>
                  <a:gd name="connsiteY345" fmla="*/ 2515618 h 3006470"/>
                  <a:gd name="connsiteX346" fmla="*/ 2398858 w 6006665"/>
                  <a:gd name="connsiteY346" fmla="*/ 2502687 h 3006470"/>
                  <a:gd name="connsiteX347" fmla="*/ 2350272 w 6006665"/>
                  <a:gd name="connsiteY347" fmla="*/ 2526980 h 3006470"/>
                  <a:gd name="connsiteX348" fmla="*/ 2282098 w 6006665"/>
                  <a:gd name="connsiteY348" fmla="*/ 2574702 h 3006470"/>
                  <a:gd name="connsiteX349" fmla="*/ 2238921 w 6006665"/>
                  <a:gd name="connsiteY349" fmla="*/ 2586064 h 3006470"/>
                  <a:gd name="connsiteX350" fmla="*/ 2227559 w 6006665"/>
                  <a:gd name="connsiteY350" fmla="*/ 2590609 h 3006470"/>
                  <a:gd name="connsiteX351" fmla="*/ 2225178 w 6006665"/>
                  <a:gd name="connsiteY351" fmla="*/ 2586799 h 3006470"/>
                  <a:gd name="connsiteX352" fmla="*/ 2215652 w 6006665"/>
                  <a:gd name="connsiteY352" fmla="*/ 2590609 h 3006470"/>
                  <a:gd name="connsiteX353" fmla="*/ 2193596 w 6006665"/>
                  <a:gd name="connsiteY353" fmla="*/ 2555320 h 3006470"/>
                  <a:gd name="connsiteX354" fmla="*/ 2157112 w 6006665"/>
                  <a:gd name="connsiteY354" fmla="*/ 2558795 h 3006470"/>
                  <a:gd name="connsiteX355" fmla="*/ 2156291 w 6006665"/>
                  <a:gd name="connsiteY355" fmla="*/ 2557739 h 3006470"/>
                  <a:gd name="connsiteX356" fmla="*/ 2145205 w 6006665"/>
                  <a:gd name="connsiteY356" fmla="*/ 2558795 h 3006470"/>
                  <a:gd name="connsiteX357" fmla="*/ 2129298 w 6006665"/>
                  <a:gd name="connsiteY357" fmla="*/ 2538343 h 3006470"/>
                  <a:gd name="connsiteX358" fmla="*/ 2102029 w 6006665"/>
                  <a:gd name="connsiteY358" fmla="*/ 2526980 h 3006470"/>
                  <a:gd name="connsiteX359" fmla="*/ 2086121 w 6006665"/>
                  <a:gd name="connsiteY359" fmla="*/ 2495166 h 3006470"/>
                  <a:gd name="connsiteX360" fmla="*/ 2070005 w 6006665"/>
                  <a:gd name="connsiteY360" fmla="*/ 2486212 h 3006470"/>
                  <a:gd name="connsiteX361" fmla="*/ 2027582 w 6006665"/>
                  <a:gd name="connsiteY361" fmla="*/ 2499711 h 3006470"/>
                  <a:gd name="connsiteX362" fmla="*/ 2023845 w 6006665"/>
                  <a:gd name="connsiteY362" fmla="*/ 2497111 h 3006470"/>
                  <a:gd name="connsiteX363" fmla="*/ 2015675 w 6006665"/>
                  <a:gd name="connsiteY363" fmla="*/ 2499711 h 3006470"/>
                  <a:gd name="connsiteX364" fmla="*/ 1971363 w 6006665"/>
                  <a:gd name="connsiteY364" fmla="*/ 2468885 h 3006470"/>
                  <a:gd name="connsiteX365" fmla="*/ 1952591 w 6006665"/>
                  <a:gd name="connsiteY365" fmla="*/ 2495166 h 3006470"/>
                  <a:gd name="connsiteX366" fmla="*/ 1947518 w 6006665"/>
                  <a:gd name="connsiteY366" fmla="*/ 2485599 h 3006470"/>
                  <a:gd name="connsiteX367" fmla="*/ 1940684 w 6006665"/>
                  <a:gd name="connsiteY367" fmla="*/ 2495166 h 3006470"/>
                  <a:gd name="connsiteX368" fmla="*/ 1861147 w 6006665"/>
                  <a:gd name="connsiteY368" fmla="*/ 2345183 h 3006470"/>
                  <a:gd name="connsiteX369" fmla="*/ 1811153 w 6006665"/>
                  <a:gd name="connsiteY369" fmla="*/ 2295189 h 3006470"/>
                  <a:gd name="connsiteX370" fmla="*/ 1813950 w 6006665"/>
                  <a:gd name="connsiteY370" fmla="*/ 2292043 h 3006470"/>
                  <a:gd name="connsiteX371" fmla="*/ 1748069 w 6006665"/>
                  <a:gd name="connsiteY371" fmla="*/ 2333821 h 3006470"/>
                  <a:gd name="connsiteX372" fmla="*/ 1711709 w 6006665"/>
                  <a:gd name="connsiteY372" fmla="*/ 2338366 h 3006470"/>
                  <a:gd name="connsiteX373" fmla="*/ 1711926 w 6006665"/>
                  <a:gd name="connsiteY373" fmla="*/ 2336850 h 3006470"/>
                  <a:gd name="connsiteX374" fmla="*/ 1699803 w 6006665"/>
                  <a:gd name="connsiteY374" fmla="*/ 2338366 h 3006470"/>
                  <a:gd name="connsiteX375" fmla="*/ 1704347 w 6006665"/>
                  <a:gd name="connsiteY375" fmla="*/ 2306551 h 3006470"/>
                  <a:gd name="connsiteX376" fmla="*/ 1662460 w 6006665"/>
                  <a:gd name="connsiteY376" fmla="*/ 2288600 h 3006470"/>
                  <a:gd name="connsiteX377" fmla="*/ 1629901 w 6006665"/>
                  <a:gd name="connsiteY377" fmla="*/ 2302006 h 3006470"/>
                  <a:gd name="connsiteX378" fmla="*/ 1629300 w 6006665"/>
                  <a:gd name="connsiteY378" fmla="*/ 2297351 h 3006470"/>
                  <a:gd name="connsiteX379" fmla="*/ 1617994 w 6006665"/>
                  <a:gd name="connsiteY379" fmla="*/ 2302006 h 3006470"/>
                  <a:gd name="connsiteX380" fmla="*/ 1608904 w 6006665"/>
                  <a:gd name="connsiteY380" fmla="*/ 2231560 h 3006470"/>
                  <a:gd name="connsiteX381" fmla="*/ 1552684 w 6006665"/>
                  <a:gd name="connsiteY381" fmla="*/ 2221867 h 3006470"/>
                  <a:gd name="connsiteX382" fmla="*/ 1518550 w 6006665"/>
                  <a:gd name="connsiteY382" fmla="*/ 2247467 h 3006470"/>
                  <a:gd name="connsiteX383" fmla="*/ 1425379 w 6006665"/>
                  <a:gd name="connsiteY383" fmla="*/ 2267919 h 3006470"/>
                  <a:gd name="connsiteX384" fmla="*/ 1409472 w 6006665"/>
                  <a:gd name="connsiteY384" fmla="*/ 2286099 h 3006470"/>
                  <a:gd name="connsiteX385" fmla="*/ 1270852 w 6006665"/>
                  <a:gd name="connsiteY385" fmla="*/ 2306551 h 3006470"/>
                  <a:gd name="connsiteX386" fmla="*/ 1254945 w 6006665"/>
                  <a:gd name="connsiteY386" fmla="*/ 2327003 h 3006470"/>
                  <a:gd name="connsiteX387" fmla="*/ 1282214 w 6006665"/>
                  <a:gd name="connsiteY387" fmla="*/ 2370180 h 3006470"/>
                  <a:gd name="connsiteX388" fmla="*/ 1243582 w 6006665"/>
                  <a:gd name="connsiteY388" fmla="*/ 2386087 h 3006470"/>
                  <a:gd name="connsiteX389" fmla="*/ 1254945 w 6006665"/>
                  <a:gd name="connsiteY389" fmla="*/ 2404267 h 3006470"/>
                  <a:gd name="connsiteX390" fmla="*/ 1216313 w 6006665"/>
                  <a:gd name="connsiteY390" fmla="*/ 2429264 h 3006470"/>
                  <a:gd name="connsiteX391" fmla="*/ 1275397 w 6006665"/>
                  <a:gd name="connsiteY391" fmla="*/ 2472441 h 3006470"/>
                  <a:gd name="connsiteX392" fmla="*/ 1270852 w 6006665"/>
                  <a:gd name="connsiteY392" fmla="*/ 2499711 h 3006470"/>
                  <a:gd name="connsiteX393" fmla="*/ 1259108 w 6006665"/>
                  <a:gd name="connsiteY393" fmla="*/ 2498732 h 3006470"/>
                  <a:gd name="connsiteX394" fmla="*/ 1258945 w 6006665"/>
                  <a:gd name="connsiteY394" fmla="*/ 2499711 h 3006470"/>
                  <a:gd name="connsiteX395" fmla="*/ 1215644 w 6006665"/>
                  <a:gd name="connsiteY395" fmla="*/ 2496102 h 3006470"/>
                  <a:gd name="connsiteX396" fmla="*/ 1204950 w 6006665"/>
                  <a:gd name="connsiteY396" fmla="*/ 2511073 h 3006470"/>
                  <a:gd name="connsiteX397" fmla="*/ 1196495 w 6006665"/>
                  <a:gd name="connsiteY397" fmla="*/ 2506241 h 3006470"/>
                  <a:gd name="connsiteX398" fmla="*/ 1193043 w 6006665"/>
                  <a:gd name="connsiteY398" fmla="*/ 2511073 h 3006470"/>
                  <a:gd name="connsiteX399" fmla="*/ 1145322 w 6006665"/>
                  <a:gd name="connsiteY399" fmla="*/ 2483803 h 3006470"/>
                  <a:gd name="connsiteX400" fmla="*/ 1098145 w 6006665"/>
                  <a:gd name="connsiteY400" fmla="*/ 2483803 h 3006470"/>
                  <a:gd name="connsiteX401" fmla="*/ 1061785 w 6006665"/>
                  <a:gd name="connsiteY401" fmla="*/ 2511073 h 3006470"/>
                  <a:gd name="connsiteX402" fmla="*/ 1055322 w 6006665"/>
                  <a:gd name="connsiteY402" fmla="*/ 2506990 h 3006470"/>
                  <a:gd name="connsiteX403" fmla="*/ 1049878 w 6006665"/>
                  <a:gd name="connsiteY403" fmla="*/ 2511073 h 3006470"/>
                  <a:gd name="connsiteX404" fmla="*/ 1006701 w 6006665"/>
                  <a:gd name="connsiteY404" fmla="*/ 2483803 h 3006470"/>
                  <a:gd name="connsiteX405" fmla="*/ 924893 w 6006665"/>
                  <a:gd name="connsiteY405" fmla="*/ 2447444 h 3006470"/>
                  <a:gd name="connsiteX406" fmla="*/ 877716 w 6006665"/>
                  <a:gd name="connsiteY406" fmla="*/ 2447444 h 3006470"/>
                  <a:gd name="connsiteX407" fmla="*/ 802724 w 6006665"/>
                  <a:gd name="connsiteY407" fmla="*/ 2511073 h 3006470"/>
                  <a:gd name="connsiteX408" fmla="*/ 798179 w 6006665"/>
                  <a:gd name="connsiteY408" fmla="*/ 2554250 h 3006470"/>
                  <a:gd name="connsiteX409" fmla="*/ 787406 w 6006665"/>
                  <a:gd name="connsiteY409" fmla="*/ 2543477 h 3006470"/>
                  <a:gd name="connsiteX410" fmla="*/ 786272 w 6006665"/>
                  <a:gd name="connsiteY410" fmla="*/ 2554250 h 3006470"/>
                  <a:gd name="connsiteX411" fmla="*/ 756063 w 6006665"/>
                  <a:gd name="connsiteY411" fmla="*/ 2524040 h 3006470"/>
                  <a:gd name="connsiteX412" fmla="*/ 732278 w 6006665"/>
                  <a:gd name="connsiteY412" fmla="*/ 2581519 h 3006470"/>
                  <a:gd name="connsiteX413" fmla="*/ 743640 w 6006665"/>
                  <a:gd name="connsiteY413" fmla="*/ 2590609 h 3006470"/>
                  <a:gd name="connsiteX414" fmla="*/ 723188 w 6006665"/>
                  <a:gd name="connsiteY414" fmla="*/ 2633786 h 3006470"/>
                  <a:gd name="connsiteX415" fmla="*/ 747026 w 6006665"/>
                  <a:gd name="connsiteY415" fmla="*/ 2670627 h 3006470"/>
                  <a:gd name="connsiteX416" fmla="*/ 763548 w 6006665"/>
                  <a:gd name="connsiteY416" fmla="*/ 2667873 h 3006470"/>
                  <a:gd name="connsiteX417" fmla="*/ 764871 w 6006665"/>
                  <a:gd name="connsiteY417" fmla="*/ 2669637 h 3006470"/>
                  <a:gd name="connsiteX418" fmla="*/ 775455 w 6006665"/>
                  <a:gd name="connsiteY418" fmla="*/ 2667873 h 3006470"/>
                  <a:gd name="connsiteX419" fmla="*/ 802724 w 6006665"/>
                  <a:gd name="connsiteY419" fmla="*/ 2704232 h 3006470"/>
                  <a:gd name="connsiteX420" fmla="*/ 798179 w 6006665"/>
                  <a:gd name="connsiteY420" fmla="*/ 2731502 h 3006470"/>
                  <a:gd name="connsiteX421" fmla="*/ 818632 w 6006665"/>
                  <a:gd name="connsiteY421" fmla="*/ 2742864 h 3006470"/>
                  <a:gd name="connsiteX422" fmla="*/ 802724 w 6006665"/>
                  <a:gd name="connsiteY422" fmla="*/ 2774679 h 3006470"/>
                  <a:gd name="connsiteX423" fmla="*/ 766365 w 6006665"/>
                  <a:gd name="connsiteY423" fmla="*/ 2779224 h 3006470"/>
                  <a:gd name="connsiteX424" fmla="*/ 727733 w 6006665"/>
                  <a:gd name="connsiteY424" fmla="*/ 2838308 h 3006470"/>
                  <a:gd name="connsiteX425" fmla="*/ 759548 w 6006665"/>
                  <a:gd name="connsiteY425" fmla="*/ 2881485 h 3006470"/>
                  <a:gd name="connsiteX426" fmla="*/ 759548 w 6006665"/>
                  <a:gd name="connsiteY426" fmla="*/ 2920116 h 3006470"/>
                  <a:gd name="connsiteX427" fmla="*/ 798179 w 6006665"/>
                  <a:gd name="connsiteY427" fmla="*/ 2979201 h 3006470"/>
                  <a:gd name="connsiteX428" fmla="*/ 775455 w 6006665"/>
                  <a:gd name="connsiteY428" fmla="*/ 2995108 h 3006470"/>
                  <a:gd name="connsiteX429" fmla="*/ 770910 w 6006665"/>
                  <a:gd name="connsiteY429" fmla="*/ 3006470 h 3006470"/>
                  <a:gd name="connsiteX430" fmla="*/ 759003 w 6006665"/>
                  <a:gd name="connsiteY430" fmla="*/ 3006470 h 3006470"/>
                  <a:gd name="connsiteX431" fmla="*/ 755003 w 6006665"/>
                  <a:gd name="connsiteY431" fmla="*/ 3006470 h 3006470"/>
                  <a:gd name="connsiteX432" fmla="*/ 743096 w 6006665"/>
                  <a:gd name="connsiteY432" fmla="*/ 3006470 h 3006470"/>
                  <a:gd name="connsiteX433" fmla="*/ 715826 w 6006665"/>
                  <a:gd name="connsiteY433" fmla="*/ 2972383 h 3006470"/>
                  <a:gd name="connsiteX434" fmla="*/ 704464 w 6006665"/>
                  <a:gd name="connsiteY434" fmla="*/ 2972383 h 3006470"/>
                  <a:gd name="connsiteX435" fmla="*/ 684012 w 6006665"/>
                  <a:gd name="connsiteY435" fmla="*/ 2963293 h 3006470"/>
                  <a:gd name="connsiteX436" fmla="*/ 672649 w 6006665"/>
                  <a:gd name="connsiteY436" fmla="*/ 2940569 h 3006470"/>
                  <a:gd name="connsiteX437" fmla="*/ 645222 w 6006665"/>
                  <a:gd name="connsiteY437" fmla="*/ 2932732 h 3006470"/>
                  <a:gd name="connsiteX438" fmla="*/ 625472 w 6006665"/>
                  <a:gd name="connsiteY438" fmla="*/ 2936024 h 3006470"/>
                  <a:gd name="connsiteX439" fmla="*/ 623771 w 6006665"/>
                  <a:gd name="connsiteY439" fmla="*/ 2934323 h 3006470"/>
                  <a:gd name="connsiteX440" fmla="*/ 613565 w 6006665"/>
                  <a:gd name="connsiteY440" fmla="*/ 2936024 h 3006470"/>
                  <a:gd name="connsiteX441" fmla="*/ 609020 w 6006665"/>
                  <a:gd name="connsiteY441" fmla="*/ 2931479 h 3006470"/>
                  <a:gd name="connsiteX442" fmla="*/ 559026 w 6006665"/>
                  <a:gd name="connsiteY442" fmla="*/ 2904209 h 3006470"/>
                  <a:gd name="connsiteX443" fmla="*/ 506760 w 6006665"/>
                  <a:gd name="connsiteY443" fmla="*/ 2897392 h 3006470"/>
                  <a:gd name="connsiteX444" fmla="*/ 483280 w 6006665"/>
                  <a:gd name="connsiteY444" fmla="*/ 2890683 h 3006470"/>
                  <a:gd name="connsiteX445" fmla="*/ 480035 w 6006665"/>
                  <a:gd name="connsiteY445" fmla="*/ 2892847 h 3006470"/>
                  <a:gd name="connsiteX446" fmla="*/ 475042 w 6006665"/>
                  <a:gd name="connsiteY446" fmla="*/ 2888329 h 3006470"/>
                  <a:gd name="connsiteX447" fmla="*/ 474945 w 6006665"/>
                  <a:gd name="connsiteY447" fmla="*/ 2888302 h 3006470"/>
                  <a:gd name="connsiteX448" fmla="*/ 468128 w 6006665"/>
                  <a:gd name="connsiteY448" fmla="*/ 2892847 h 3006470"/>
                  <a:gd name="connsiteX449" fmla="*/ 420406 w 6006665"/>
                  <a:gd name="connsiteY449" fmla="*/ 2849670 h 3006470"/>
                  <a:gd name="connsiteX450" fmla="*/ 381774 w 6006665"/>
                  <a:gd name="connsiteY450" fmla="*/ 2833763 h 3006470"/>
                  <a:gd name="connsiteX451" fmla="*/ 349960 w 6006665"/>
                  <a:gd name="connsiteY451" fmla="*/ 2801948 h 3006470"/>
                  <a:gd name="connsiteX452" fmla="*/ 377229 w 6006665"/>
                  <a:gd name="connsiteY452" fmla="*/ 2795131 h 3006470"/>
                  <a:gd name="connsiteX453" fmla="*/ 404499 w 6006665"/>
                  <a:gd name="connsiteY453" fmla="*/ 2747409 h 3006470"/>
                  <a:gd name="connsiteX454" fmla="*/ 388591 w 6006665"/>
                  <a:gd name="connsiteY454" fmla="*/ 2731502 h 3006470"/>
                  <a:gd name="connsiteX455" fmla="*/ 440858 w 6006665"/>
                  <a:gd name="connsiteY455" fmla="*/ 2704232 h 3006470"/>
                  <a:gd name="connsiteX456" fmla="*/ 440858 w 6006665"/>
                  <a:gd name="connsiteY456" fmla="*/ 2701176 h 3006470"/>
                  <a:gd name="connsiteX457" fmla="*/ 416406 w 6006665"/>
                  <a:gd name="connsiteY457" fmla="*/ 2704232 h 3006470"/>
                  <a:gd name="connsiteX458" fmla="*/ 416406 w 6006665"/>
                  <a:gd name="connsiteY458" fmla="*/ 2702744 h 3006470"/>
                  <a:gd name="connsiteX459" fmla="*/ 404499 w 6006665"/>
                  <a:gd name="connsiteY459" fmla="*/ 2704232 h 3006470"/>
                  <a:gd name="connsiteX460" fmla="*/ 404499 w 6006665"/>
                  <a:gd name="connsiteY460" fmla="*/ 2683780 h 3006470"/>
                  <a:gd name="connsiteX461" fmla="*/ 424951 w 6006665"/>
                  <a:gd name="connsiteY461" fmla="*/ 2667873 h 3006470"/>
                  <a:gd name="connsiteX462" fmla="*/ 463583 w 6006665"/>
                  <a:gd name="connsiteY462" fmla="*/ 2661056 h 3006470"/>
                  <a:gd name="connsiteX463" fmla="*/ 468128 w 6006665"/>
                  <a:gd name="connsiteY463" fmla="*/ 2645148 h 3006470"/>
                  <a:gd name="connsiteX464" fmla="*/ 456765 w 6006665"/>
                  <a:gd name="connsiteY464" fmla="*/ 2613334 h 3006470"/>
                  <a:gd name="connsiteX465" fmla="*/ 474945 w 6006665"/>
                  <a:gd name="connsiteY465" fmla="*/ 2586064 h 3006470"/>
                  <a:gd name="connsiteX466" fmla="*/ 474945 w 6006665"/>
                  <a:gd name="connsiteY466" fmla="*/ 2565612 h 3006470"/>
                  <a:gd name="connsiteX467" fmla="*/ 420406 w 6006665"/>
                  <a:gd name="connsiteY467" fmla="*/ 2547432 h 3006470"/>
                  <a:gd name="connsiteX468" fmla="*/ 409588 w 6006665"/>
                  <a:gd name="connsiteY468" fmla="*/ 2547432 h 3006470"/>
                  <a:gd name="connsiteX469" fmla="*/ 397681 w 6006665"/>
                  <a:gd name="connsiteY469" fmla="*/ 2547432 h 3006470"/>
                  <a:gd name="connsiteX470" fmla="*/ 379485 w 6006665"/>
                  <a:gd name="connsiteY470" fmla="*/ 2525193 h 3006470"/>
                  <a:gd name="connsiteX471" fmla="*/ 357322 w 6006665"/>
                  <a:gd name="connsiteY471" fmla="*/ 2531525 h 3006470"/>
                  <a:gd name="connsiteX472" fmla="*/ 352842 w 6006665"/>
                  <a:gd name="connsiteY472" fmla="*/ 2529403 h 3006470"/>
                  <a:gd name="connsiteX473" fmla="*/ 345415 w 6006665"/>
                  <a:gd name="connsiteY473" fmla="*/ 2531525 h 3006470"/>
                  <a:gd name="connsiteX474" fmla="*/ 302238 w 6006665"/>
                  <a:gd name="connsiteY474" fmla="*/ 2511073 h 3006470"/>
                  <a:gd name="connsiteX475" fmla="*/ 302238 w 6006665"/>
                  <a:gd name="connsiteY475" fmla="*/ 2499711 h 3006470"/>
                  <a:gd name="connsiteX476" fmla="*/ 286331 w 6006665"/>
                  <a:gd name="connsiteY476" fmla="*/ 2472441 h 3006470"/>
                  <a:gd name="connsiteX477" fmla="*/ 270968 w 6006665"/>
                  <a:gd name="connsiteY477" fmla="*/ 2472441 h 3006470"/>
                  <a:gd name="connsiteX478" fmla="*/ 259061 w 6006665"/>
                  <a:gd name="connsiteY478" fmla="*/ 2472441 h 3006470"/>
                  <a:gd name="connsiteX479" fmla="*/ 254516 w 6006665"/>
                  <a:gd name="connsiteY479" fmla="*/ 2456534 h 3006470"/>
                  <a:gd name="connsiteX480" fmla="*/ 263606 w 6006665"/>
                  <a:gd name="connsiteY480" fmla="*/ 2440627 h 3006470"/>
                  <a:gd name="connsiteX481" fmla="*/ 243991 w 6006665"/>
                  <a:gd name="connsiteY481" fmla="*/ 2410114 h 3006470"/>
                  <a:gd name="connsiteX482" fmla="*/ 216429 w 6006665"/>
                  <a:gd name="connsiteY482" fmla="*/ 2413357 h 3006470"/>
                  <a:gd name="connsiteX483" fmla="*/ 212956 w 6006665"/>
                  <a:gd name="connsiteY483" fmla="*/ 2412365 h 3006470"/>
                  <a:gd name="connsiteX484" fmla="*/ 204522 w 6006665"/>
                  <a:gd name="connsiteY484" fmla="*/ 2413357 h 3006470"/>
                  <a:gd name="connsiteX485" fmla="*/ 199623 w 6006665"/>
                  <a:gd name="connsiteY485" fmla="*/ 2411957 h 3006470"/>
                  <a:gd name="connsiteX486" fmla="*/ 195977 w 6006665"/>
                  <a:gd name="connsiteY486" fmla="*/ 2424719 h 3006470"/>
                  <a:gd name="connsiteX487" fmla="*/ 184968 w 6006665"/>
                  <a:gd name="connsiteY487" fmla="*/ 2421574 h 3006470"/>
                  <a:gd name="connsiteX488" fmla="*/ 184070 w 6006665"/>
                  <a:gd name="connsiteY488" fmla="*/ 2424719 h 3006470"/>
                  <a:gd name="connsiteX489" fmla="*/ 168163 w 6006665"/>
                  <a:gd name="connsiteY489" fmla="*/ 2420174 h 3006470"/>
                  <a:gd name="connsiteX490" fmla="*/ 156800 w 6006665"/>
                  <a:gd name="connsiteY490" fmla="*/ 2381542 h 3006470"/>
                  <a:gd name="connsiteX491" fmla="*/ 152255 w 6006665"/>
                  <a:gd name="connsiteY491" fmla="*/ 2365635 h 3006470"/>
                  <a:gd name="connsiteX492" fmla="*/ 156800 w 6006665"/>
                  <a:gd name="connsiteY492" fmla="*/ 2361090 h 3006470"/>
                  <a:gd name="connsiteX493" fmla="*/ 168707 w 6006665"/>
                  <a:gd name="connsiteY493" fmla="*/ 2361090 h 3006470"/>
                  <a:gd name="connsiteX494" fmla="*/ 188615 w 6006665"/>
                  <a:gd name="connsiteY494" fmla="*/ 2361090 h 3006470"/>
                  <a:gd name="connsiteX495" fmla="*/ 199977 w 6006665"/>
                  <a:gd name="connsiteY495" fmla="*/ 2349728 h 3006470"/>
                  <a:gd name="connsiteX496" fmla="*/ 188615 w 6006665"/>
                  <a:gd name="connsiteY496" fmla="*/ 2327003 h 3006470"/>
                  <a:gd name="connsiteX497" fmla="*/ 168163 w 6006665"/>
                  <a:gd name="connsiteY497" fmla="*/ 2317914 h 3006470"/>
                  <a:gd name="connsiteX498" fmla="*/ 168163 w 6006665"/>
                  <a:gd name="connsiteY498" fmla="*/ 2311096 h 3006470"/>
                  <a:gd name="connsiteX499" fmla="*/ 152255 w 6006665"/>
                  <a:gd name="connsiteY499" fmla="*/ 2295189 h 3006470"/>
                  <a:gd name="connsiteX500" fmla="*/ 129531 w 6006665"/>
                  <a:gd name="connsiteY500" fmla="*/ 2258829 h 3006470"/>
                  <a:gd name="connsiteX501" fmla="*/ 140893 w 6006665"/>
                  <a:gd name="connsiteY501" fmla="*/ 2236105 h 3006470"/>
                  <a:gd name="connsiteX502" fmla="*/ 136348 w 6006665"/>
                  <a:gd name="connsiteY502" fmla="*/ 2208835 h 3006470"/>
                  <a:gd name="connsiteX503" fmla="*/ 103789 w 6006665"/>
                  <a:gd name="connsiteY503" fmla="*/ 2195428 h 3006470"/>
                  <a:gd name="connsiteX504" fmla="*/ 93716 w 6006665"/>
                  <a:gd name="connsiteY504" fmla="*/ 2199745 h 3006470"/>
                  <a:gd name="connsiteX505" fmla="*/ 91868 w 6006665"/>
                  <a:gd name="connsiteY505" fmla="*/ 2195434 h 3006470"/>
                  <a:gd name="connsiteX506" fmla="*/ 81809 w 6006665"/>
                  <a:gd name="connsiteY506" fmla="*/ 2199745 h 3006470"/>
                  <a:gd name="connsiteX507" fmla="*/ 74992 w 6006665"/>
                  <a:gd name="connsiteY507" fmla="*/ 2183838 h 3006470"/>
                  <a:gd name="connsiteX508" fmla="*/ 34087 w 6006665"/>
                  <a:gd name="connsiteY508" fmla="*/ 2172476 h 3006470"/>
                  <a:gd name="connsiteX509" fmla="*/ 22725 w 6006665"/>
                  <a:gd name="connsiteY509" fmla="*/ 2129299 h 3006470"/>
                  <a:gd name="connsiteX510" fmla="*/ 22725 w 6006665"/>
                  <a:gd name="connsiteY510" fmla="*/ 2097484 h 3006470"/>
                  <a:gd name="connsiteX511" fmla="*/ 0 w 6006665"/>
                  <a:gd name="connsiteY511" fmla="*/ 2081577 h 3006470"/>
                  <a:gd name="connsiteX512" fmla="*/ 15907 w 6006665"/>
                  <a:gd name="connsiteY512" fmla="*/ 2058853 h 3006470"/>
                  <a:gd name="connsiteX513" fmla="*/ 6818 w 6006665"/>
                  <a:gd name="connsiteY513" fmla="*/ 1995224 h 3006470"/>
                  <a:gd name="connsiteX514" fmla="*/ 34087 w 6006665"/>
                  <a:gd name="connsiteY514" fmla="*/ 1952047 h 3006470"/>
                  <a:gd name="connsiteX515" fmla="*/ 27270 w 6006665"/>
                  <a:gd name="connsiteY515" fmla="*/ 1940685 h 3006470"/>
                  <a:gd name="connsiteX516" fmla="*/ 88743 w 6006665"/>
                  <a:gd name="connsiteY516" fmla="*/ 1895954 h 3006470"/>
                  <a:gd name="connsiteX517" fmla="*/ 27270 w 6006665"/>
                  <a:gd name="connsiteY517" fmla="*/ 1865693 h 3006470"/>
                  <a:gd name="connsiteX518" fmla="*/ 79805 w 6006665"/>
                  <a:gd name="connsiteY518" fmla="*/ 1774684 h 3006470"/>
                  <a:gd name="connsiteX519" fmla="*/ 128972 w 6006665"/>
                  <a:gd name="connsiteY519" fmla="*/ 1737302 h 3006470"/>
                  <a:gd name="connsiteX520" fmla="*/ 162900 w 6006665"/>
                  <a:gd name="connsiteY520" fmla="*/ 1645034 h 3006470"/>
                  <a:gd name="connsiteX521" fmla="*/ 102261 w 6006665"/>
                  <a:gd name="connsiteY521" fmla="*/ 1629357 h 3006470"/>
                  <a:gd name="connsiteX522" fmla="*/ 118168 w 6006665"/>
                  <a:gd name="connsiteY522" fmla="*/ 1574818 h 3006470"/>
                  <a:gd name="connsiteX523" fmla="*/ 86354 w 6006665"/>
                  <a:gd name="connsiteY523" fmla="*/ 1511189 h 3006470"/>
                  <a:gd name="connsiteX524" fmla="*/ 109078 w 6006665"/>
                  <a:gd name="connsiteY524" fmla="*/ 1436197 h 3006470"/>
                  <a:gd name="connsiteX525" fmla="*/ 70447 w 6006665"/>
                  <a:gd name="connsiteY525" fmla="*/ 1333936 h 3006470"/>
                  <a:gd name="connsiteX526" fmla="*/ 102261 w 6006665"/>
                  <a:gd name="connsiteY526" fmla="*/ 1263490 h 3006470"/>
                  <a:gd name="connsiteX527" fmla="*/ 43177 w 6006665"/>
                  <a:gd name="connsiteY527" fmla="*/ 1197589 h 3006470"/>
                  <a:gd name="connsiteX528" fmla="*/ 49994 w 6006665"/>
                  <a:gd name="connsiteY528" fmla="*/ 1122597 h 3006470"/>
                  <a:gd name="connsiteX529" fmla="*/ 81809 w 6006665"/>
                  <a:gd name="connsiteY529" fmla="*/ 1118052 h 3006470"/>
                  <a:gd name="connsiteX530" fmla="*/ 145438 w 6006665"/>
                  <a:gd name="connsiteY530" fmla="*/ 1074876 h 3006470"/>
                  <a:gd name="connsiteX531" fmla="*/ 184070 w 6006665"/>
                  <a:gd name="connsiteY531" fmla="*/ 1036244 h 3006470"/>
                  <a:gd name="connsiteX532" fmla="*/ 189699 w 6006665"/>
                  <a:gd name="connsiteY532" fmla="*/ 1042522 h 3006470"/>
                  <a:gd name="connsiteX533" fmla="*/ 195977 w 6006665"/>
                  <a:gd name="connsiteY533" fmla="*/ 1036244 h 3006470"/>
                  <a:gd name="connsiteX534" fmla="*/ 255061 w 6006665"/>
                  <a:gd name="connsiteY534" fmla="*/ 1102145 h 3006470"/>
                  <a:gd name="connsiteX535" fmla="*/ 350504 w 6006665"/>
                  <a:gd name="connsiteY535" fmla="*/ 1122597 h 3006470"/>
                  <a:gd name="connsiteX536" fmla="*/ 454806 w 6006665"/>
                  <a:gd name="connsiteY536" fmla="*/ 1205729 h 3006470"/>
                  <a:gd name="connsiteX537" fmla="*/ 486621 w 6006665"/>
                  <a:gd name="connsiteY537" fmla="*/ 1283942 h 3006470"/>
                  <a:gd name="connsiteX538" fmla="*/ 523211 w 6006665"/>
                  <a:gd name="connsiteY538" fmla="*/ 1343026 h 3006470"/>
                  <a:gd name="connsiteX539" fmla="*/ 486852 w 6006665"/>
                  <a:gd name="connsiteY539" fmla="*/ 1397565 h 3006470"/>
                  <a:gd name="connsiteX540" fmla="*/ 420951 w 6006665"/>
                  <a:gd name="connsiteY540" fmla="*/ 1418018 h 3006470"/>
                  <a:gd name="connsiteX541" fmla="*/ 415909 w 6006665"/>
                  <a:gd name="connsiteY541" fmla="*/ 1415887 h 3006470"/>
                  <a:gd name="connsiteX542" fmla="*/ 409044 w 6006665"/>
                  <a:gd name="connsiteY542" fmla="*/ 1418018 h 3006470"/>
                  <a:gd name="connsiteX543" fmla="*/ 252950 w 6006665"/>
                  <a:gd name="connsiteY543" fmla="*/ 1352062 h 3006470"/>
                  <a:gd name="connsiteX544" fmla="*/ 268926 w 6006665"/>
                  <a:gd name="connsiteY544" fmla="*/ 1346738 h 3006470"/>
                  <a:gd name="connsiteX545" fmla="*/ 291420 w 6006665"/>
                  <a:gd name="connsiteY545" fmla="*/ 1429380 h 3006470"/>
                  <a:gd name="connsiteX546" fmla="*/ 291420 w 6006665"/>
                  <a:gd name="connsiteY546" fmla="*/ 1468012 h 3006470"/>
                  <a:gd name="connsiteX547" fmla="*/ 298238 w 6006665"/>
                  <a:gd name="connsiteY547" fmla="*/ 1554366 h 3006470"/>
                  <a:gd name="connsiteX548" fmla="*/ 345959 w 6006665"/>
                  <a:gd name="connsiteY548" fmla="*/ 1586180 h 3006470"/>
                  <a:gd name="connsiteX549" fmla="*/ 362087 w 6006665"/>
                  <a:gd name="connsiteY549" fmla="*/ 1595588 h 3006470"/>
                  <a:gd name="connsiteX550" fmla="*/ 365867 w 6006665"/>
                  <a:gd name="connsiteY550" fmla="*/ 1563455 h 3006470"/>
                  <a:gd name="connsiteX551" fmla="*/ 345415 w 6006665"/>
                  <a:gd name="connsiteY551" fmla="*/ 1527096 h 3006470"/>
                  <a:gd name="connsiteX552" fmla="*/ 365867 w 6006665"/>
                  <a:gd name="connsiteY552" fmla="*/ 1495281 h 3006470"/>
                  <a:gd name="connsiteX553" fmla="*/ 374560 w 6006665"/>
                  <a:gd name="connsiteY553" fmla="*/ 1500280 h 3006470"/>
                  <a:gd name="connsiteX554" fmla="*/ 377774 w 6006665"/>
                  <a:gd name="connsiteY554" fmla="*/ 1495281 h 3006470"/>
                  <a:gd name="connsiteX555" fmla="*/ 461933 w 6006665"/>
                  <a:gd name="connsiteY555" fmla="*/ 1543673 h 3006470"/>
                  <a:gd name="connsiteX556" fmla="*/ 484035 w 6006665"/>
                  <a:gd name="connsiteY556" fmla="*/ 1527096 h 3006470"/>
                  <a:gd name="connsiteX557" fmla="*/ 463583 w 6006665"/>
                  <a:gd name="connsiteY557" fmla="*/ 1461194 h 3006470"/>
                  <a:gd name="connsiteX558" fmla="*/ 549936 w 6006665"/>
                  <a:gd name="connsiteY558" fmla="*/ 1374841 h 3006470"/>
                  <a:gd name="connsiteX559" fmla="*/ 559742 w 6006665"/>
                  <a:gd name="connsiteY559" fmla="*/ 1376942 h 3006470"/>
                  <a:gd name="connsiteX560" fmla="*/ 561843 w 6006665"/>
                  <a:gd name="connsiteY560" fmla="*/ 1374841 h 3006470"/>
                  <a:gd name="connsiteX561" fmla="*/ 593658 w 6006665"/>
                  <a:gd name="connsiteY561" fmla="*/ 1381658 h 3006470"/>
                  <a:gd name="connsiteX562" fmla="*/ 620945 w 6006665"/>
                  <a:gd name="connsiteY562" fmla="*/ 1405535 h 3006470"/>
                  <a:gd name="connsiteX563" fmla="*/ 640835 w 6006665"/>
                  <a:gd name="connsiteY563" fmla="*/ 1349844 h 3006470"/>
                  <a:gd name="connsiteX564" fmla="*/ 609020 w 6006665"/>
                  <a:gd name="connsiteY564" fmla="*/ 1295305 h 3006470"/>
                  <a:gd name="connsiteX565" fmla="*/ 624928 w 6006665"/>
                  <a:gd name="connsiteY565" fmla="*/ 1236221 h 3006470"/>
                  <a:gd name="connsiteX566" fmla="*/ 597658 w 6006665"/>
                  <a:gd name="connsiteY566" fmla="*/ 1177136 h 3006470"/>
                  <a:gd name="connsiteX567" fmla="*/ 611562 w 6006665"/>
                  <a:gd name="connsiteY567" fmla="*/ 1181462 h 3006470"/>
                  <a:gd name="connsiteX568" fmla="*/ 609565 w 6006665"/>
                  <a:gd name="connsiteY568" fmla="*/ 1177136 h 3006470"/>
                  <a:gd name="connsiteX569" fmla="*/ 711826 w 6006665"/>
                  <a:gd name="connsiteY569" fmla="*/ 1208951 h 3006470"/>
                  <a:gd name="connsiteX570" fmla="*/ 732278 w 6006665"/>
                  <a:gd name="connsiteY570" fmla="*/ 1263490 h 3006470"/>
                  <a:gd name="connsiteX571" fmla="*/ 684556 w 6006665"/>
                  <a:gd name="connsiteY571" fmla="*/ 1274852 h 3006470"/>
                  <a:gd name="connsiteX572" fmla="*/ 684556 w 6006665"/>
                  <a:gd name="connsiteY572" fmla="*/ 1327119 h 3006470"/>
                  <a:gd name="connsiteX573" fmla="*/ 713309 w 6006665"/>
                  <a:gd name="connsiteY573" fmla="*/ 1355872 h 3006470"/>
                  <a:gd name="connsiteX574" fmla="*/ 763548 w 6006665"/>
                  <a:gd name="connsiteY574" fmla="*/ 1338481 h 3006470"/>
                  <a:gd name="connsiteX575" fmla="*/ 770365 w 6006665"/>
                  <a:gd name="connsiteY575" fmla="*/ 1279397 h 3006470"/>
                  <a:gd name="connsiteX576" fmla="*/ 845357 w 6006665"/>
                  <a:gd name="connsiteY576" fmla="*/ 1188761 h 3006470"/>
                  <a:gd name="connsiteX577" fmla="*/ 917728 w 6006665"/>
                  <a:gd name="connsiteY577" fmla="*/ 1145322 h 3006470"/>
                  <a:gd name="connsiteX578" fmla="*/ 918194 w 6006665"/>
                  <a:gd name="connsiteY578" fmla="*/ 1198147 h 3006470"/>
                  <a:gd name="connsiteX579" fmla="*/ 975937 w 6006665"/>
                  <a:gd name="connsiteY579" fmla="*/ 1115283 h 3006470"/>
                  <a:gd name="connsiteX580" fmla="*/ 1074397 w 6006665"/>
                  <a:gd name="connsiteY580" fmla="*/ 1141283 h 3006470"/>
                  <a:gd name="connsiteX581" fmla="*/ 979977 w 6006665"/>
                  <a:gd name="connsiteY581" fmla="*/ 1213496 h 3006470"/>
                  <a:gd name="connsiteX582" fmla="*/ 1012666 w 6006665"/>
                  <a:gd name="connsiteY582" fmla="*/ 1218657 h 3006470"/>
                  <a:gd name="connsiteX583" fmla="*/ 1038516 w 6006665"/>
                  <a:gd name="connsiteY583" fmla="*/ 1188499 h 3006470"/>
                  <a:gd name="connsiteX584" fmla="*/ 1050423 w 6006665"/>
                  <a:gd name="connsiteY584" fmla="*/ 1188499 h 3006470"/>
                  <a:gd name="connsiteX585" fmla="*/ 1108962 w 6006665"/>
                  <a:gd name="connsiteY585" fmla="*/ 1188499 h 3006470"/>
                  <a:gd name="connsiteX586" fmla="*/ 1161229 w 6006665"/>
                  <a:gd name="connsiteY586" fmla="*/ 1145322 h 3006470"/>
                  <a:gd name="connsiteX587" fmla="*/ 1165711 w 6006665"/>
                  <a:gd name="connsiteY587" fmla="*/ 1151456 h 3006470"/>
                  <a:gd name="connsiteX588" fmla="*/ 1160939 w 6006665"/>
                  <a:gd name="connsiteY588" fmla="*/ 1169715 h 3006470"/>
                  <a:gd name="connsiteX589" fmla="*/ 1210035 w 6006665"/>
                  <a:gd name="connsiteY589" fmla="*/ 1195815 h 3006470"/>
                  <a:gd name="connsiteX590" fmla="*/ 1247583 w 6006665"/>
                  <a:gd name="connsiteY590" fmla="*/ 1138505 h 3006470"/>
                  <a:gd name="connsiteX591" fmla="*/ 1211223 w 6006665"/>
                  <a:gd name="connsiteY591" fmla="*/ 1079421 h 3006470"/>
                  <a:gd name="connsiteX592" fmla="*/ 1227130 w 6006665"/>
                  <a:gd name="connsiteY592" fmla="*/ 1043061 h 3006470"/>
                  <a:gd name="connsiteX593" fmla="*/ 1237665 w 6006665"/>
                  <a:gd name="connsiteY593" fmla="*/ 1046199 h 3006470"/>
                  <a:gd name="connsiteX594" fmla="*/ 1251910 w 6006665"/>
                  <a:gd name="connsiteY594" fmla="*/ 1017311 h 3006470"/>
                  <a:gd name="connsiteX595" fmla="*/ 1345843 w 6006665"/>
                  <a:gd name="connsiteY595" fmla="*/ 1074876 h 3006470"/>
                  <a:gd name="connsiteX596" fmla="*/ 1400382 w 6006665"/>
                  <a:gd name="connsiteY596" fmla="*/ 1106690 h 3006470"/>
                  <a:gd name="connsiteX597" fmla="*/ 1519756 w 6006665"/>
                  <a:gd name="connsiteY597" fmla="*/ 1213274 h 3006470"/>
                  <a:gd name="connsiteX598" fmla="*/ 1543003 w 6006665"/>
                  <a:gd name="connsiteY598" fmla="*/ 1172592 h 3006470"/>
                  <a:gd name="connsiteX599" fmla="*/ 1506643 w 6006665"/>
                  <a:gd name="connsiteY599" fmla="*/ 1118052 h 3006470"/>
                  <a:gd name="connsiteX600" fmla="*/ 1506643 w 6006665"/>
                  <a:gd name="connsiteY600" fmla="*/ 1095328 h 3006470"/>
                  <a:gd name="connsiteX601" fmla="*/ 1463467 w 6006665"/>
                  <a:gd name="connsiteY601" fmla="*/ 1086238 h 3006470"/>
                  <a:gd name="connsiteX602" fmla="*/ 1472556 w 6006665"/>
                  <a:gd name="connsiteY602" fmla="*/ 1036244 h 3006470"/>
                  <a:gd name="connsiteX603" fmla="*/ 1452104 w 6006665"/>
                  <a:gd name="connsiteY603" fmla="*/ 949890 h 3006470"/>
                  <a:gd name="connsiteX604" fmla="*/ 1439230 w 6006665"/>
                  <a:gd name="connsiteY604" fmla="*/ 900656 h 3006470"/>
                  <a:gd name="connsiteX605" fmla="*/ 1496803 w 6006665"/>
                  <a:gd name="connsiteY605" fmla="*/ 806980 h 3006470"/>
                  <a:gd name="connsiteX606" fmla="*/ 1543003 w 6006665"/>
                  <a:gd name="connsiteY606" fmla="*/ 697647 h 3006470"/>
                  <a:gd name="connsiteX607" fmla="*/ 1570272 w 6006665"/>
                  <a:gd name="connsiteY607" fmla="*/ 677194 h 3006470"/>
                  <a:gd name="connsiteX608" fmla="*/ 1578688 w 6006665"/>
                  <a:gd name="connsiteY608" fmla="*/ 679813 h 3006470"/>
                  <a:gd name="connsiteX609" fmla="*/ 1620802 w 6006665"/>
                  <a:gd name="connsiteY609" fmla="*/ 660028 h 3006470"/>
                  <a:gd name="connsiteX610" fmla="*/ 1684440 w 6006665"/>
                  <a:gd name="connsiteY610" fmla="*/ 709009 h 3006470"/>
                  <a:gd name="connsiteX611" fmla="*/ 1688985 w 6006665"/>
                  <a:gd name="connsiteY611" fmla="*/ 779455 h 3006470"/>
                  <a:gd name="connsiteX612" fmla="*/ 1652625 w 6006665"/>
                  <a:gd name="connsiteY612" fmla="*/ 870354 h 3006470"/>
                  <a:gd name="connsiteX613" fmla="*/ 1679895 w 6006665"/>
                  <a:gd name="connsiteY613" fmla="*/ 908986 h 3006470"/>
                  <a:gd name="connsiteX614" fmla="*/ 1688985 w 6006665"/>
                  <a:gd name="connsiteY614" fmla="*/ 983977 h 3006470"/>
                  <a:gd name="connsiteX615" fmla="*/ 1679895 w 6006665"/>
                  <a:gd name="connsiteY615" fmla="*/ 1129415 h 3006470"/>
                  <a:gd name="connsiteX616" fmla="*/ 1723072 w 6006665"/>
                  <a:gd name="connsiteY616" fmla="*/ 1193044 h 3006470"/>
                  <a:gd name="connsiteX617" fmla="*/ 1704892 w 6006665"/>
                  <a:gd name="connsiteY617" fmla="*/ 1256673 h 3006470"/>
                  <a:gd name="connsiteX618" fmla="*/ 1636718 w 6006665"/>
                  <a:gd name="connsiteY618" fmla="*/ 1393021 h 3006470"/>
                  <a:gd name="connsiteX619" fmla="*/ 1662494 w 6006665"/>
                  <a:gd name="connsiteY619" fmla="*/ 1399465 h 3006470"/>
                  <a:gd name="connsiteX620" fmla="*/ 1677078 w 6006665"/>
                  <a:gd name="connsiteY620" fmla="*/ 1370296 h 3006470"/>
                  <a:gd name="connsiteX621" fmla="*/ 1720255 w 6006665"/>
                  <a:gd name="connsiteY621" fmla="*/ 1349844 h 3006470"/>
                  <a:gd name="connsiteX622" fmla="*/ 1731617 w 6006665"/>
                  <a:gd name="connsiteY622" fmla="*/ 1299850 h 3006470"/>
                  <a:gd name="connsiteX623" fmla="*/ 1758887 w 6006665"/>
                  <a:gd name="connsiteY623" fmla="*/ 1256673 h 3006470"/>
                  <a:gd name="connsiteX624" fmla="*/ 1760555 w 6006665"/>
                  <a:gd name="connsiteY624" fmla="*/ 1191490 h 3006470"/>
                  <a:gd name="connsiteX625" fmla="*/ 1758886 w 6006665"/>
                  <a:gd name="connsiteY625" fmla="*/ 1085173 h 3006470"/>
                  <a:gd name="connsiteX626" fmla="*/ 1923055 w 6006665"/>
                  <a:gd name="connsiteY626" fmla="*/ 1122597 h 3006470"/>
                  <a:gd name="connsiteX627" fmla="*/ 1887300 w 6006665"/>
                  <a:gd name="connsiteY627" fmla="*/ 1070329 h 3006470"/>
                  <a:gd name="connsiteX628" fmla="*/ 1785604 w 6006665"/>
                  <a:gd name="connsiteY628" fmla="*/ 1036860 h 3006470"/>
                  <a:gd name="connsiteX629" fmla="*/ 1736162 w 6006665"/>
                  <a:gd name="connsiteY629" fmla="*/ 961252 h 3006470"/>
                  <a:gd name="connsiteX630" fmla="*/ 1688440 w 6006665"/>
                  <a:gd name="connsiteY630" fmla="*/ 865809 h 3006470"/>
                  <a:gd name="connsiteX631" fmla="*/ 1752069 w 6006665"/>
                  <a:gd name="connsiteY631" fmla="*/ 788545 h 3006470"/>
                  <a:gd name="connsiteX632" fmla="*/ 1747524 w 6006665"/>
                  <a:gd name="connsiteY632" fmla="*/ 704464 h 3006470"/>
                  <a:gd name="connsiteX633" fmla="*/ 1763431 w 6006665"/>
                  <a:gd name="connsiteY633" fmla="*/ 697647 h 3006470"/>
                  <a:gd name="connsiteX634" fmla="*/ 1764877 w 6006665"/>
                  <a:gd name="connsiteY634" fmla="*/ 702130 h 3006470"/>
                  <a:gd name="connsiteX635" fmla="*/ 1775339 w 6006665"/>
                  <a:gd name="connsiteY635" fmla="*/ 697647 h 3006470"/>
                  <a:gd name="connsiteX636" fmla="*/ 1798063 w 6006665"/>
                  <a:gd name="connsiteY636" fmla="*/ 768093 h 3006470"/>
                  <a:gd name="connsiteX637" fmla="*/ 1791454 w 6006665"/>
                  <a:gd name="connsiteY637" fmla="*/ 815304 h 3006470"/>
                  <a:gd name="connsiteX638" fmla="*/ 1854330 w 6006665"/>
                  <a:gd name="connsiteY638" fmla="*/ 772638 h 3006470"/>
                  <a:gd name="connsiteX639" fmla="*/ 1931594 w 6006665"/>
                  <a:gd name="connsiteY639" fmla="*/ 763548 h 3006470"/>
                  <a:gd name="connsiteX640" fmla="*/ 1932772 w 6006665"/>
                  <a:gd name="connsiteY640" fmla="*/ 764810 h 3006470"/>
                  <a:gd name="connsiteX641" fmla="*/ 1949600 w 6006665"/>
                  <a:gd name="connsiteY641" fmla="*/ 800138 h 3006470"/>
                  <a:gd name="connsiteX642" fmla="*/ 2061788 w 6006665"/>
                  <a:gd name="connsiteY642" fmla="*/ 891155 h 3006470"/>
                  <a:gd name="connsiteX643" fmla="*/ 1987802 w 6006665"/>
                  <a:gd name="connsiteY643" fmla="*/ 736278 h 3006470"/>
                  <a:gd name="connsiteX644" fmla="*/ 1963408 w 6006665"/>
                  <a:gd name="connsiteY644" fmla="*/ 595386 h 3006470"/>
                  <a:gd name="connsiteX645" fmla="*/ 2027037 w 6006665"/>
                  <a:gd name="connsiteY645" fmla="*/ 574934 h 3006470"/>
                  <a:gd name="connsiteX646" fmla="*/ 2037269 w 6006665"/>
                  <a:gd name="connsiteY646" fmla="*/ 575472 h 3006470"/>
                  <a:gd name="connsiteX647" fmla="*/ 2038944 w 6006665"/>
                  <a:gd name="connsiteY647" fmla="*/ 574934 h 3006470"/>
                  <a:gd name="connsiteX648" fmla="*/ 2115414 w 6006665"/>
                  <a:gd name="connsiteY648" fmla="*/ 578958 h 3006470"/>
                  <a:gd name="connsiteX649" fmla="*/ 2167179 w 6006665"/>
                  <a:gd name="connsiteY649" fmla="*/ 554733 h 3006470"/>
                  <a:gd name="connsiteX650" fmla="*/ 2146473 w 6006665"/>
                  <a:gd name="connsiteY650" fmla="*/ 488832 h 3006470"/>
                  <a:gd name="connsiteX651" fmla="*/ 2169957 w 6006665"/>
                  <a:gd name="connsiteY651" fmla="*/ 449431 h 3006470"/>
                  <a:gd name="connsiteX652" fmla="*/ 2264632 w 6006665"/>
                  <a:gd name="connsiteY652" fmla="*/ 393389 h 3006470"/>
                  <a:gd name="connsiteX653" fmla="*/ 2317913 w 6006665"/>
                  <a:gd name="connsiteY653" fmla="*/ 322690 h 3006470"/>
                  <a:gd name="connsiteX654" fmla="*/ 2385841 w 6006665"/>
                  <a:gd name="connsiteY654" fmla="*/ 343134 h 3006470"/>
                  <a:gd name="connsiteX655" fmla="*/ 2429263 w 6006665"/>
                  <a:gd name="connsiteY655" fmla="*/ 263606 h 3006470"/>
                  <a:gd name="connsiteX656" fmla="*/ 2526979 w 6006665"/>
                  <a:gd name="connsiteY656" fmla="*/ 252244 h 3006470"/>
                  <a:gd name="connsiteX657" fmla="*/ 2528058 w 6006665"/>
                  <a:gd name="connsiteY657" fmla="*/ 253503 h 3006470"/>
                  <a:gd name="connsiteX658" fmla="*/ 2538886 w 6006665"/>
                  <a:gd name="connsiteY658" fmla="*/ 252244 h 3006470"/>
                  <a:gd name="connsiteX659" fmla="*/ 2560820 w 6006665"/>
                  <a:gd name="connsiteY659" fmla="*/ 277833 h 3006470"/>
                  <a:gd name="connsiteX660" fmla="*/ 2640602 w 6006665"/>
                  <a:gd name="connsiteY660" fmla="*/ 202249 h 3006470"/>
                  <a:gd name="connsiteX661" fmla="*/ 2652509 w 6006665"/>
                  <a:gd name="connsiteY661" fmla="*/ 202249 h 3006470"/>
                  <a:gd name="connsiteX662" fmla="*/ 2704231 w 6006665"/>
                  <a:gd name="connsiteY662" fmla="*/ 202249 h 3006470"/>
                  <a:gd name="connsiteX663" fmla="*/ 2715593 w 6006665"/>
                  <a:gd name="connsiteY66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439561 w 6006665"/>
                  <a:gd name="connsiteY62" fmla="*/ 758631 h 3006470"/>
                  <a:gd name="connsiteX63" fmla="*/ 4450401 w 6006665"/>
                  <a:gd name="connsiteY63" fmla="*/ 834341 h 3006470"/>
                  <a:gd name="connsiteX64" fmla="*/ 4567593 w 6006665"/>
                  <a:gd name="connsiteY64" fmla="*/ 819409 h 3006470"/>
                  <a:gd name="connsiteX65" fmla="*/ 4639242 w 6006665"/>
                  <a:gd name="connsiteY65" fmla="*/ 932544 h 3006470"/>
                  <a:gd name="connsiteX66" fmla="*/ 4774445 w 6006665"/>
                  <a:gd name="connsiteY66" fmla="*/ 913531 h 3006470"/>
                  <a:gd name="connsiteX67" fmla="*/ 4778496 w 6006665"/>
                  <a:gd name="connsiteY67" fmla="*/ 914635 h 3006470"/>
                  <a:gd name="connsiteX68" fmla="*/ 4786352 w 6006665"/>
                  <a:gd name="connsiteY68" fmla="*/ 913531 h 3006470"/>
                  <a:gd name="connsiteX69" fmla="*/ 4861343 w 6006665"/>
                  <a:gd name="connsiteY69" fmla="*/ 933983 h 3006470"/>
                  <a:gd name="connsiteX70" fmla="*/ 4893158 w 6006665"/>
                  <a:gd name="connsiteY70" fmla="*/ 977160 h 3006470"/>
                  <a:gd name="connsiteX71" fmla="*/ 4888613 w 6006665"/>
                  <a:gd name="connsiteY71" fmla="*/ 1058968 h 3006470"/>
                  <a:gd name="connsiteX72" fmla="*/ 4927677 w 6006665"/>
                  <a:gd name="connsiteY72" fmla="*/ 1083640 h 3006470"/>
                  <a:gd name="connsiteX73" fmla="*/ 4967605 w 6006665"/>
                  <a:gd name="connsiteY73" fmla="*/ 1070331 h 3006470"/>
                  <a:gd name="connsiteX74" fmla="*/ 5038051 w 6006665"/>
                  <a:gd name="connsiteY74" fmla="*/ 1063513 h 3006470"/>
                  <a:gd name="connsiteX75" fmla="*/ 5040730 w 6006665"/>
                  <a:gd name="connsiteY75" fmla="*/ 1064406 h 3006470"/>
                  <a:gd name="connsiteX76" fmla="*/ 5049958 w 6006665"/>
                  <a:gd name="connsiteY76" fmla="*/ 1063513 h 3006470"/>
                  <a:gd name="connsiteX77" fmla="*/ 5114249 w 6006665"/>
                  <a:gd name="connsiteY77" fmla="*/ 1084944 h 3006470"/>
                  <a:gd name="connsiteX78" fmla="*/ 5176671 w 6006665"/>
                  <a:gd name="connsiteY78" fmla="*/ 1074876 h 3006470"/>
                  <a:gd name="connsiteX79" fmla="*/ 5177801 w 6006665"/>
                  <a:gd name="connsiteY79" fmla="*/ 1076614 h 3006470"/>
                  <a:gd name="connsiteX80" fmla="*/ 5188578 w 6006665"/>
                  <a:gd name="connsiteY80" fmla="*/ 1074876 h 3006470"/>
                  <a:gd name="connsiteX81" fmla="*/ 5243719 w 6006665"/>
                  <a:gd name="connsiteY81" fmla="*/ 1159707 h 3006470"/>
                  <a:gd name="connsiteX82" fmla="*/ 5283477 w 6006665"/>
                  <a:gd name="connsiteY82" fmla="*/ 1129415 h 3006470"/>
                  <a:gd name="connsiteX83" fmla="*/ 5258480 w 6006665"/>
                  <a:gd name="connsiteY83" fmla="*/ 1063513 h 3006470"/>
                  <a:gd name="connsiteX84" fmla="*/ 5267570 w 6006665"/>
                  <a:gd name="connsiteY84" fmla="*/ 1015792 h 3006470"/>
                  <a:gd name="connsiteX85" fmla="*/ 5278896 w 6006665"/>
                  <a:gd name="connsiteY85" fmla="*/ 1018841 h 3006470"/>
                  <a:gd name="connsiteX86" fmla="*/ 5279477 w 6006665"/>
                  <a:gd name="connsiteY86" fmla="*/ 1015792 h 3006470"/>
                  <a:gd name="connsiteX87" fmla="*/ 5389412 w 6006665"/>
                  <a:gd name="connsiteY87" fmla="*/ 1065327 h 3006470"/>
                  <a:gd name="connsiteX88" fmla="*/ 5463001 w 6006665"/>
                  <a:gd name="connsiteY88" fmla="*/ 1043061 h 3006470"/>
                  <a:gd name="connsiteX89" fmla="*/ 5464386 w 6006665"/>
                  <a:gd name="connsiteY89" fmla="*/ 1043680 h 3006470"/>
                  <a:gd name="connsiteX90" fmla="*/ 5474909 w 6006665"/>
                  <a:gd name="connsiteY90" fmla="*/ 1043061 h 3006470"/>
                  <a:gd name="connsiteX91" fmla="*/ 5509834 w 6006665"/>
                  <a:gd name="connsiteY91" fmla="*/ 1086741 h 3006470"/>
                  <a:gd name="connsiteX92" fmla="*/ 5563420 w 6006665"/>
                  <a:gd name="connsiteY92" fmla="*/ 1096880 h 3006470"/>
                  <a:gd name="connsiteX93" fmla="*/ 5604906 w 6006665"/>
                  <a:gd name="connsiteY93" fmla="*/ 1116452 h 3006470"/>
                  <a:gd name="connsiteX94" fmla="*/ 5633982 w 6006665"/>
                  <a:gd name="connsiteY94" fmla="*/ 1152256 h 3006470"/>
                  <a:gd name="connsiteX95" fmla="*/ 5673240 w 6006665"/>
                  <a:gd name="connsiteY95" fmla="*/ 1196668 h 3006470"/>
                  <a:gd name="connsiteX96" fmla="*/ 5720335 w 6006665"/>
                  <a:gd name="connsiteY96" fmla="*/ 1213496 h 3006470"/>
                  <a:gd name="connsiteX97" fmla="*/ 5777224 w 6006665"/>
                  <a:gd name="connsiteY97" fmla="*/ 1253118 h 3006470"/>
                  <a:gd name="connsiteX98" fmla="*/ 5822595 w 6006665"/>
                  <a:gd name="connsiteY98" fmla="*/ 1311212 h 3006470"/>
                  <a:gd name="connsiteX99" fmla="*/ 5818051 w 6006665"/>
                  <a:gd name="connsiteY99" fmla="*/ 1365751 h 3006470"/>
                  <a:gd name="connsiteX100" fmla="*/ 5825679 w 6006665"/>
                  <a:gd name="connsiteY100" fmla="*/ 1373379 h 3006470"/>
                  <a:gd name="connsiteX101" fmla="*/ 5822051 w 6006665"/>
                  <a:gd name="connsiteY101" fmla="*/ 1322574 h 3006470"/>
                  <a:gd name="connsiteX102" fmla="*/ 5834092 w 6006665"/>
                  <a:gd name="connsiteY102" fmla="*/ 1324447 h 3006470"/>
                  <a:gd name="connsiteX103" fmla="*/ 5858351 w 6006665"/>
                  <a:gd name="connsiteY103" fmla="*/ 1334771 h 3006470"/>
                  <a:gd name="connsiteX104" fmla="*/ 5907950 w 6006665"/>
                  <a:gd name="connsiteY104" fmla="*/ 1321451 h 3006470"/>
                  <a:gd name="connsiteX105" fmla="*/ 5936219 w 6006665"/>
                  <a:gd name="connsiteY105" fmla="*/ 1338481 h 3006470"/>
                  <a:gd name="connsiteX106" fmla="*/ 5961427 w 6006665"/>
                  <a:gd name="connsiteY106" fmla="*/ 1392754 h 3006470"/>
                  <a:gd name="connsiteX107" fmla="*/ 6006665 w 6006665"/>
                  <a:gd name="connsiteY107" fmla="*/ 1418018 h 3006470"/>
                  <a:gd name="connsiteX108" fmla="*/ 6003022 w 6006665"/>
                  <a:gd name="connsiteY108" fmla="*/ 1458117 h 3006470"/>
                  <a:gd name="connsiteX109" fmla="*/ 5968033 w 6006665"/>
                  <a:gd name="connsiteY109" fmla="*/ 1456650 h 3006470"/>
                  <a:gd name="connsiteX110" fmla="*/ 5934688 w 6006665"/>
                  <a:gd name="connsiteY110" fmla="*/ 1446233 h 3006470"/>
                  <a:gd name="connsiteX111" fmla="*/ 5908949 w 6006665"/>
                  <a:gd name="connsiteY111" fmla="*/ 1468012 h 3006470"/>
                  <a:gd name="connsiteX112" fmla="*/ 5887153 w 6006665"/>
                  <a:gd name="connsiteY112" fmla="*/ 1481885 h 3006470"/>
                  <a:gd name="connsiteX113" fmla="*/ 5887153 w 6006665"/>
                  <a:gd name="connsiteY113" fmla="*/ 1514566 h 3006470"/>
                  <a:gd name="connsiteX114" fmla="*/ 5910921 w 6006665"/>
                  <a:gd name="connsiteY114" fmla="*/ 1532392 h 3006470"/>
                  <a:gd name="connsiteX115" fmla="*/ 5908949 w 6006665"/>
                  <a:gd name="connsiteY115" fmla="*/ 1554366 h 3006470"/>
                  <a:gd name="connsiteX116" fmla="*/ 5893042 w 6006665"/>
                  <a:gd name="connsiteY116" fmla="*/ 1570273 h 3006470"/>
                  <a:gd name="connsiteX117" fmla="*/ 5881135 w 6006665"/>
                  <a:gd name="connsiteY117" fmla="*/ 1570273 h 3006470"/>
                  <a:gd name="connsiteX118" fmla="*/ 5861227 w 6006665"/>
                  <a:gd name="connsiteY118" fmla="*/ 1570273 h 3006470"/>
                  <a:gd name="connsiteX119" fmla="*/ 5849321 w 6006665"/>
                  <a:gd name="connsiteY119" fmla="*/ 1570273 h 3006470"/>
                  <a:gd name="connsiteX120" fmla="*/ 5842587 w 6006665"/>
                  <a:gd name="connsiteY120" fmla="*/ 1544275 h 3006470"/>
                  <a:gd name="connsiteX121" fmla="*/ 5817506 w 6006665"/>
                  <a:gd name="connsiteY121" fmla="*/ 1536186 h 3006470"/>
                  <a:gd name="connsiteX122" fmla="*/ 5798021 w 6006665"/>
                  <a:gd name="connsiteY122" fmla="*/ 1517537 h 3006470"/>
                  <a:gd name="connsiteX123" fmla="*/ 5767511 w 6006665"/>
                  <a:gd name="connsiteY123" fmla="*/ 1511189 h 3006470"/>
                  <a:gd name="connsiteX124" fmla="*/ 5762967 w 6006665"/>
                  <a:gd name="connsiteY124" fmla="*/ 1477102 h 3006470"/>
                  <a:gd name="connsiteX125" fmla="*/ 5729132 w 6006665"/>
                  <a:gd name="connsiteY125" fmla="*/ 1463170 h 3006470"/>
                  <a:gd name="connsiteX126" fmla="*/ 5695337 w 6006665"/>
                  <a:gd name="connsiteY126" fmla="*/ 1472557 h 3006470"/>
                  <a:gd name="connsiteX127" fmla="*/ 5693366 w 6006665"/>
                  <a:gd name="connsiteY127" fmla="*/ 1469797 h 3006470"/>
                  <a:gd name="connsiteX128" fmla="*/ 5683431 w 6006665"/>
                  <a:gd name="connsiteY128" fmla="*/ 1472557 h 3006470"/>
                  <a:gd name="connsiteX129" fmla="*/ 5660706 w 6006665"/>
                  <a:gd name="connsiteY129" fmla="*/ 1440742 h 3006470"/>
                  <a:gd name="connsiteX130" fmla="*/ 5669644 w 6006665"/>
                  <a:gd name="connsiteY130" fmla="*/ 1415717 h 3006470"/>
                  <a:gd name="connsiteX131" fmla="*/ 5640799 w 6006665"/>
                  <a:gd name="connsiteY131" fmla="*/ 1429380 h 3006470"/>
                  <a:gd name="connsiteX132" fmla="*/ 5656705 w 6006665"/>
                  <a:gd name="connsiteY132" fmla="*/ 1472557 h 3006470"/>
                  <a:gd name="connsiteX133" fmla="*/ 5628675 w 6006665"/>
                  <a:gd name="connsiteY133" fmla="*/ 1487826 h 3006470"/>
                  <a:gd name="connsiteX134" fmla="*/ 5633981 w 6006665"/>
                  <a:gd name="connsiteY134" fmla="*/ 1511189 h 3006470"/>
                  <a:gd name="connsiteX135" fmla="*/ 5622732 w 6006665"/>
                  <a:gd name="connsiteY135" fmla="*/ 1538334 h 3006470"/>
                  <a:gd name="connsiteX136" fmla="*/ 5586259 w 6006665"/>
                  <a:gd name="connsiteY136" fmla="*/ 1547548 h 3006470"/>
                  <a:gd name="connsiteX137" fmla="*/ 5575676 w 6006665"/>
                  <a:gd name="connsiteY137" fmla="*/ 1546540 h 3006470"/>
                  <a:gd name="connsiteX138" fmla="*/ 5574353 w 6006665"/>
                  <a:gd name="connsiteY138" fmla="*/ 1547548 h 3006470"/>
                  <a:gd name="connsiteX139" fmla="*/ 5539436 w 6006665"/>
                  <a:gd name="connsiteY139" fmla="*/ 1544223 h 3006470"/>
                  <a:gd name="connsiteX140" fmla="*/ 5539545 w 6006665"/>
                  <a:gd name="connsiteY140" fmla="*/ 1571015 h 3006470"/>
                  <a:gd name="connsiteX141" fmla="*/ 5570352 w 6006665"/>
                  <a:gd name="connsiteY141" fmla="*/ 1586180 h 3006470"/>
                  <a:gd name="connsiteX142" fmla="*/ 5566596 w 6006665"/>
                  <a:gd name="connsiteY142" fmla="*/ 1622304 h 3006470"/>
                  <a:gd name="connsiteX143" fmla="*/ 5593077 w 6006665"/>
                  <a:gd name="connsiteY143" fmla="*/ 1649809 h 3006470"/>
                  <a:gd name="connsiteX144" fmla="*/ 5608984 w 6006665"/>
                  <a:gd name="connsiteY144" fmla="*/ 1677079 h 3006470"/>
                  <a:gd name="connsiteX145" fmla="*/ 5613529 w 6006665"/>
                  <a:gd name="connsiteY145" fmla="*/ 1708893 h 3006470"/>
                  <a:gd name="connsiteX146" fmla="*/ 5608984 w 6006665"/>
                  <a:gd name="connsiteY146" fmla="*/ 1731618 h 3006470"/>
                  <a:gd name="connsiteX147" fmla="*/ 5597799 w 6006665"/>
                  <a:gd name="connsiteY147" fmla="*/ 1728009 h 3006470"/>
                  <a:gd name="connsiteX148" fmla="*/ 5597077 w 6006665"/>
                  <a:gd name="connsiteY148" fmla="*/ 1731618 h 3006470"/>
                  <a:gd name="connsiteX149" fmla="*/ 5515976 w 6006665"/>
                  <a:gd name="connsiteY149" fmla="*/ 1693062 h 3006470"/>
                  <a:gd name="connsiteX150" fmla="*/ 5486067 w 6006665"/>
                  <a:gd name="connsiteY150" fmla="*/ 1746304 h 3006470"/>
                  <a:gd name="connsiteX151" fmla="*/ 5436277 w 6006665"/>
                  <a:gd name="connsiteY151" fmla="*/ 1767977 h 3006470"/>
                  <a:gd name="connsiteX152" fmla="*/ 5397645 w 6006665"/>
                  <a:gd name="connsiteY152" fmla="*/ 1779340 h 3006470"/>
                  <a:gd name="connsiteX153" fmla="*/ 5388024 w 6006665"/>
                  <a:gd name="connsiteY153" fmla="*/ 1835433 h 3006470"/>
                  <a:gd name="connsiteX154" fmla="*/ 5351475 w 6006665"/>
                  <a:gd name="connsiteY154" fmla="*/ 1876568 h 3006470"/>
                  <a:gd name="connsiteX155" fmla="*/ 5290839 w 6006665"/>
                  <a:gd name="connsiteY155" fmla="*/ 1881600 h 3006470"/>
                  <a:gd name="connsiteX156" fmla="*/ 5274932 w 6006665"/>
                  <a:gd name="connsiteY156" fmla="*/ 1913415 h 3006470"/>
                  <a:gd name="connsiteX157" fmla="*/ 5267238 w 6006665"/>
                  <a:gd name="connsiteY157" fmla="*/ 1904988 h 3006470"/>
                  <a:gd name="connsiteX158" fmla="*/ 5263025 w 6006665"/>
                  <a:gd name="connsiteY158" fmla="*/ 1913415 h 3006470"/>
                  <a:gd name="connsiteX159" fmla="*/ 5219538 w 6006665"/>
                  <a:gd name="connsiteY159" fmla="*/ 1865787 h 3006470"/>
                  <a:gd name="connsiteX160" fmla="*/ 5174112 w 6006665"/>
                  <a:gd name="connsiteY160" fmla="*/ 1877028 h 3006470"/>
                  <a:gd name="connsiteX161" fmla="*/ 5129494 w 6006665"/>
                  <a:gd name="connsiteY161" fmla="*/ 1920232 h 3006470"/>
                  <a:gd name="connsiteX162" fmla="*/ 5126389 w 6006665"/>
                  <a:gd name="connsiteY162" fmla="*/ 1914910 h 3006470"/>
                  <a:gd name="connsiteX163" fmla="*/ 5154177 w 6006665"/>
                  <a:gd name="connsiteY163" fmla="*/ 1920232 h 3006470"/>
                  <a:gd name="connsiteX164" fmla="*/ 5105544 w 6006665"/>
                  <a:gd name="connsiteY164" fmla="*/ 1899586 h 3006470"/>
                  <a:gd name="connsiteX165" fmla="*/ 5074955 w 6006665"/>
                  <a:gd name="connsiteY165" fmla="*/ 1924777 h 3006470"/>
                  <a:gd name="connsiteX166" fmla="*/ 5065718 w 6006665"/>
                  <a:gd name="connsiteY166" fmla="*/ 1922578 h 3006470"/>
                  <a:gd name="connsiteX167" fmla="*/ 5063048 w 6006665"/>
                  <a:gd name="connsiteY167" fmla="*/ 1924777 h 3006470"/>
                  <a:gd name="connsiteX168" fmla="*/ 5026594 w 6006665"/>
                  <a:gd name="connsiteY168" fmla="*/ 1916098 h 3006470"/>
                  <a:gd name="connsiteX169" fmla="*/ 5015871 w 6006665"/>
                  <a:gd name="connsiteY169" fmla="*/ 1961137 h 3006470"/>
                  <a:gd name="connsiteX170" fmla="*/ 5022591 w 6006665"/>
                  <a:gd name="connsiteY170" fmla="*/ 1989925 h 3006470"/>
                  <a:gd name="connsiteX171" fmla="*/ 5011557 w 6006665"/>
                  <a:gd name="connsiteY171" fmla="*/ 2020939 h 3006470"/>
                  <a:gd name="connsiteX172" fmla="*/ 4974967 w 6006665"/>
                  <a:gd name="connsiteY172" fmla="*/ 2058853 h 3006470"/>
                  <a:gd name="connsiteX173" fmla="*/ 5015871 w 6006665"/>
                  <a:gd name="connsiteY173" fmla="*/ 2074760 h 3006470"/>
                  <a:gd name="connsiteX174" fmla="*/ 4995851 w 6006665"/>
                  <a:gd name="connsiteY174" fmla="*/ 2123620 h 3006470"/>
                  <a:gd name="connsiteX175" fmla="*/ 5011326 w 6006665"/>
                  <a:gd name="connsiteY175" fmla="*/ 2172476 h 3006470"/>
                  <a:gd name="connsiteX176" fmla="*/ 4999419 w 6006665"/>
                  <a:gd name="connsiteY176" fmla="*/ 2172476 h 3006470"/>
                  <a:gd name="connsiteX177" fmla="*/ 4974967 w 6006665"/>
                  <a:gd name="connsiteY177" fmla="*/ 2172476 h 3006470"/>
                  <a:gd name="connsiteX178" fmla="*/ 4963605 w 6006665"/>
                  <a:gd name="connsiteY178" fmla="*/ 2224742 h 3006470"/>
                  <a:gd name="connsiteX179" fmla="*/ 4974967 w 6006665"/>
                  <a:gd name="connsiteY179" fmla="*/ 2252012 h 3006470"/>
                  <a:gd name="connsiteX180" fmla="*/ 4936431 w 6006665"/>
                  <a:gd name="connsiteY180" fmla="*/ 2257317 h 3006470"/>
                  <a:gd name="connsiteX181" fmla="*/ 4909065 w 6006665"/>
                  <a:gd name="connsiteY181" fmla="*/ 2286099 h 3006470"/>
                  <a:gd name="connsiteX182" fmla="*/ 4888894 w 6006665"/>
                  <a:gd name="connsiteY182" fmla="*/ 2325649 h 3006470"/>
                  <a:gd name="connsiteX183" fmla="*/ 4897703 w 6006665"/>
                  <a:gd name="connsiteY183" fmla="*/ 2354273 h 3006470"/>
                  <a:gd name="connsiteX184" fmla="*/ 4871068 w 6006665"/>
                  <a:gd name="connsiteY184" fmla="*/ 2349418 h 3006470"/>
                  <a:gd name="connsiteX185" fmla="*/ 4845437 w 6006665"/>
                  <a:gd name="connsiteY185" fmla="*/ 2370180 h 3006470"/>
                  <a:gd name="connsiteX186" fmla="*/ 4832445 w 6006665"/>
                  <a:gd name="connsiteY186" fmla="*/ 2399924 h 3006470"/>
                  <a:gd name="connsiteX187" fmla="*/ 4834074 w 6006665"/>
                  <a:gd name="connsiteY187" fmla="*/ 2429264 h 3006470"/>
                  <a:gd name="connsiteX188" fmla="*/ 4799765 w 6006665"/>
                  <a:gd name="connsiteY188" fmla="*/ 2441518 h 3006470"/>
                  <a:gd name="connsiteX189" fmla="*/ 4779535 w 6006665"/>
                  <a:gd name="connsiteY189" fmla="*/ 2488348 h 3006470"/>
                  <a:gd name="connsiteX190" fmla="*/ 4777225 w 6006665"/>
                  <a:gd name="connsiteY190" fmla="*/ 2477952 h 3006470"/>
                  <a:gd name="connsiteX191" fmla="*/ 4767628 w 6006665"/>
                  <a:gd name="connsiteY191" fmla="*/ 2488348 h 3006470"/>
                  <a:gd name="connsiteX192" fmla="*/ 4758538 w 6006665"/>
                  <a:gd name="connsiteY192" fmla="*/ 2447444 h 3006470"/>
                  <a:gd name="connsiteX193" fmla="*/ 4722519 w 6006665"/>
                  <a:gd name="connsiteY193" fmla="*/ 2405867 h 3006470"/>
                  <a:gd name="connsiteX194" fmla="*/ 4699942 w 6006665"/>
                  <a:gd name="connsiteY194" fmla="*/ 2348893 h 3006470"/>
                  <a:gd name="connsiteX195" fmla="*/ 4695779 w 6006665"/>
                  <a:gd name="connsiteY195" fmla="*/ 2287026 h 3006470"/>
                  <a:gd name="connsiteX196" fmla="*/ 4715361 w 6006665"/>
                  <a:gd name="connsiteY196" fmla="*/ 2220198 h 3006470"/>
                  <a:gd name="connsiteX197" fmla="*/ 4767709 w 6006665"/>
                  <a:gd name="connsiteY197" fmla="*/ 2171157 h 3006470"/>
                  <a:gd name="connsiteX198" fmla="*/ 4735813 w 6006665"/>
                  <a:gd name="connsiteY198" fmla="*/ 2129299 h 3006470"/>
                  <a:gd name="connsiteX199" fmla="*/ 4767628 w 6006665"/>
                  <a:gd name="connsiteY199" fmla="*/ 2086122 h 3006470"/>
                  <a:gd name="connsiteX200" fmla="*/ 4767628 w 6006665"/>
                  <a:gd name="connsiteY200" fmla="*/ 2058853 h 3006470"/>
                  <a:gd name="connsiteX201" fmla="*/ 4826712 w 6006665"/>
                  <a:gd name="connsiteY201" fmla="*/ 2042945 h 3006470"/>
                  <a:gd name="connsiteX202" fmla="*/ 4892613 w 6006665"/>
                  <a:gd name="connsiteY202" fmla="*/ 1952047 h 3006470"/>
                  <a:gd name="connsiteX203" fmla="*/ 4956243 w 6006665"/>
                  <a:gd name="connsiteY203" fmla="*/ 1877056 h 3006470"/>
                  <a:gd name="connsiteX204" fmla="*/ 5022143 w 6006665"/>
                  <a:gd name="connsiteY204" fmla="*/ 1817971 h 3006470"/>
                  <a:gd name="connsiteX205" fmla="*/ 5037446 w 6006665"/>
                  <a:gd name="connsiteY205" fmla="*/ 1743333 h 3006470"/>
                  <a:gd name="connsiteX206" fmla="*/ 5064184 w 6006665"/>
                  <a:gd name="connsiteY206" fmla="*/ 1731449 h 3006470"/>
                  <a:gd name="connsiteX207" fmla="*/ 5046694 w 6006665"/>
                  <a:gd name="connsiteY207" fmla="*/ 1710844 h 3006470"/>
                  <a:gd name="connsiteX208" fmla="*/ 5015871 w 6006665"/>
                  <a:gd name="connsiteY208" fmla="*/ 1715711 h 3006470"/>
                  <a:gd name="connsiteX209" fmla="*/ 4995419 w 6006665"/>
                  <a:gd name="connsiteY209" fmla="*/ 1779340 h 3006470"/>
                  <a:gd name="connsiteX210" fmla="*/ 4904521 w 6006665"/>
                  <a:gd name="connsiteY210" fmla="*/ 1865693 h 3006470"/>
                  <a:gd name="connsiteX211" fmla="*/ 4901708 w 6006665"/>
                  <a:gd name="connsiteY211" fmla="*/ 1857053 h 3006470"/>
                  <a:gd name="connsiteX212" fmla="*/ 4892613 w 6006665"/>
                  <a:gd name="connsiteY212" fmla="*/ 1865693 h 3006470"/>
                  <a:gd name="connsiteX213" fmla="*/ 4871068 w 6006665"/>
                  <a:gd name="connsiteY213" fmla="*/ 1850290 h 3006470"/>
                  <a:gd name="connsiteX214" fmla="*/ 4885925 w 6006665"/>
                  <a:gd name="connsiteY214" fmla="*/ 1808695 h 3006470"/>
                  <a:gd name="connsiteX215" fmla="*/ 4861835 w 6006665"/>
                  <a:gd name="connsiteY215" fmla="*/ 1771159 h 3006470"/>
                  <a:gd name="connsiteX216" fmla="*/ 4814619 w 6006665"/>
                  <a:gd name="connsiteY216" fmla="*/ 1767101 h 3006470"/>
                  <a:gd name="connsiteX217" fmla="*/ 4779535 w 6006665"/>
                  <a:gd name="connsiteY217" fmla="*/ 1795247 h 3006470"/>
                  <a:gd name="connsiteX218" fmla="*/ 4764113 w 6006665"/>
                  <a:gd name="connsiteY218" fmla="*/ 1832464 h 3006470"/>
                  <a:gd name="connsiteX219" fmla="*/ 4725490 w 6006665"/>
                  <a:gd name="connsiteY219" fmla="*/ 1850290 h 3006470"/>
                  <a:gd name="connsiteX220" fmla="*/ 4689838 w 6006665"/>
                  <a:gd name="connsiteY220" fmla="*/ 1882970 h 3006470"/>
                  <a:gd name="connsiteX221" fmla="*/ 4684091 w 6006665"/>
                  <a:gd name="connsiteY221" fmla="*/ 1920232 h 3006470"/>
                  <a:gd name="connsiteX222" fmla="*/ 4715906 w 6006665"/>
                  <a:gd name="connsiteY222" fmla="*/ 1967954 h 3006470"/>
                  <a:gd name="connsiteX223" fmla="*/ 4680924 w 6006665"/>
                  <a:gd name="connsiteY223" fmla="*/ 1983985 h 3006470"/>
                  <a:gd name="connsiteX224" fmla="*/ 4633398 w 6006665"/>
                  <a:gd name="connsiteY224" fmla="*/ 1971978 h 3006470"/>
                  <a:gd name="connsiteX225" fmla="*/ 4600707 w 6006665"/>
                  <a:gd name="connsiteY225" fmla="*/ 1989925 h 3006470"/>
                  <a:gd name="connsiteX226" fmla="*/ 4577285 w 6006665"/>
                  <a:gd name="connsiteY226" fmla="*/ 1988406 h 3006470"/>
                  <a:gd name="connsiteX227" fmla="*/ 4577373 w 6006665"/>
                  <a:gd name="connsiteY227" fmla="*/ 1987484 h 3006470"/>
                  <a:gd name="connsiteX228" fmla="*/ 4565379 w 6006665"/>
                  <a:gd name="connsiteY228" fmla="*/ 1988406 h 3006470"/>
                  <a:gd name="connsiteX229" fmla="*/ 4569923 w 6006665"/>
                  <a:gd name="connsiteY229" fmla="*/ 1940685 h 3006470"/>
                  <a:gd name="connsiteX230" fmla="*/ 4520081 w 6006665"/>
                  <a:gd name="connsiteY230" fmla="*/ 1931099 h 3006470"/>
                  <a:gd name="connsiteX231" fmla="*/ 4475025 w 6006665"/>
                  <a:gd name="connsiteY231" fmla="*/ 1961137 h 3006470"/>
                  <a:gd name="connsiteX232" fmla="*/ 4464394 w 6006665"/>
                  <a:gd name="connsiteY232" fmla="*/ 1960286 h 3006470"/>
                  <a:gd name="connsiteX233" fmla="*/ 4463118 w 6006665"/>
                  <a:gd name="connsiteY233" fmla="*/ 1961137 h 3006470"/>
                  <a:gd name="connsiteX234" fmla="*/ 4422448 w 6006665"/>
                  <a:gd name="connsiteY234" fmla="*/ 1927536 h 3006470"/>
                  <a:gd name="connsiteX235" fmla="*/ 4350624 w 6006665"/>
                  <a:gd name="connsiteY235" fmla="*/ 1917022 h 3006470"/>
                  <a:gd name="connsiteX236" fmla="*/ 4306579 w 6006665"/>
                  <a:gd name="connsiteY236" fmla="*/ 1945362 h 3006470"/>
                  <a:gd name="connsiteX237" fmla="*/ 4282811 w 6006665"/>
                  <a:gd name="connsiteY237" fmla="*/ 1972100 h 3006470"/>
                  <a:gd name="connsiteX238" fmla="*/ 4237290 w 6006665"/>
                  <a:gd name="connsiteY238" fmla="*/ 1993297 h 3006470"/>
                  <a:gd name="connsiteX239" fmla="*/ 4211507 w 6006665"/>
                  <a:gd name="connsiteY239" fmla="*/ 2046374 h 3006470"/>
                  <a:gd name="connsiteX240" fmla="*/ 4161046 w 6006665"/>
                  <a:gd name="connsiteY240" fmla="*/ 2105661 h 3006470"/>
                  <a:gd name="connsiteX241" fmla="*/ 4077810 w 6006665"/>
                  <a:gd name="connsiteY241" fmla="*/ 2144418 h 3006470"/>
                  <a:gd name="connsiteX242" fmla="*/ 4039187 w 6006665"/>
                  <a:gd name="connsiteY242" fmla="*/ 2203838 h 3006470"/>
                  <a:gd name="connsiteX243" fmla="*/ 3993086 w 6006665"/>
                  <a:gd name="connsiteY243" fmla="*/ 2224750 h 3006470"/>
                  <a:gd name="connsiteX244" fmla="*/ 3993215 w 6006665"/>
                  <a:gd name="connsiteY244" fmla="*/ 2264821 h 3006470"/>
                  <a:gd name="connsiteX245" fmla="*/ 4038712 w 6006665"/>
                  <a:gd name="connsiteY245" fmla="*/ 2267919 h 3006470"/>
                  <a:gd name="connsiteX246" fmla="*/ 4059164 w 6006665"/>
                  <a:gd name="connsiteY246" fmla="*/ 2311096 h 3006470"/>
                  <a:gd name="connsiteX247" fmla="*/ 4087782 w 6006665"/>
                  <a:gd name="connsiteY247" fmla="*/ 2319513 h 3006470"/>
                  <a:gd name="connsiteX248" fmla="*/ 4106341 w 6006665"/>
                  <a:gd name="connsiteY248" fmla="*/ 2290644 h 3006470"/>
                  <a:gd name="connsiteX249" fmla="*/ 4117411 w 6006665"/>
                  <a:gd name="connsiteY249" fmla="*/ 2291946 h 3006470"/>
                  <a:gd name="connsiteX250" fmla="*/ 4118248 w 6006665"/>
                  <a:gd name="connsiteY250" fmla="*/ 2290644 h 3006470"/>
                  <a:gd name="connsiteX251" fmla="*/ 4156880 w 6006665"/>
                  <a:gd name="connsiteY251" fmla="*/ 2295189 h 3006470"/>
                  <a:gd name="connsiteX252" fmla="*/ 4211419 w 6006665"/>
                  <a:gd name="connsiteY252" fmla="*/ 2365635 h 3006470"/>
                  <a:gd name="connsiteX253" fmla="*/ 4215964 w 6006665"/>
                  <a:gd name="connsiteY253" fmla="*/ 2413357 h 3006470"/>
                  <a:gd name="connsiteX254" fmla="*/ 4184149 w 6006665"/>
                  <a:gd name="connsiteY254" fmla="*/ 2472441 h 3006470"/>
                  <a:gd name="connsiteX255" fmla="*/ 4220019 w 6006665"/>
                  <a:gd name="connsiteY255" fmla="*/ 2567281 h 3006470"/>
                  <a:gd name="connsiteX256" fmla="*/ 4161425 w 6006665"/>
                  <a:gd name="connsiteY256" fmla="*/ 2629241 h 3006470"/>
                  <a:gd name="connsiteX257" fmla="*/ 4133552 w 6006665"/>
                  <a:gd name="connsiteY257" fmla="*/ 2708778 h 3006470"/>
                  <a:gd name="connsiteX258" fmla="*/ 4097796 w 6006665"/>
                  <a:gd name="connsiteY258" fmla="*/ 2747409 h 3006470"/>
                  <a:gd name="connsiteX259" fmla="*/ 4043257 w 6006665"/>
                  <a:gd name="connsiteY259" fmla="*/ 2806493 h 3006470"/>
                  <a:gd name="connsiteX260" fmla="*/ 3995535 w 6006665"/>
                  <a:gd name="connsiteY260" fmla="*/ 2865577 h 3006470"/>
                  <a:gd name="connsiteX261" fmla="*/ 3975083 w 6006665"/>
                  <a:gd name="connsiteY261" fmla="*/ 2897392 h 3006470"/>
                  <a:gd name="connsiteX262" fmla="*/ 3925089 w 6006665"/>
                  <a:gd name="connsiteY262" fmla="*/ 2924661 h 3006470"/>
                  <a:gd name="connsiteX263" fmla="*/ 3913182 w 6006665"/>
                  <a:gd name="connsiteY263" fmla="*/ 2924661 h 3006470"/>
                  <a:gd name="connsiteX264" fmla="*/ 3904637 w 6006665"/>
                  <a:gd name="connsiteY264" fmla="*/ 2924661 h 3006470"/>
                  <a:gd name="connsiteX265" fmla="*/ 3892729 w 6006665"/>
                  <a:gd name="connsiteY265" fmla="*/ 2924661 h 3006470"/>
                  <a:gd name="connsiteX266" fmla="*/ 3871063 w 6006665"/>
                  <a:gd name="connsiteY266" fmla="*/ 2908412 h 3006470"/>
                  <a:gd name="connsiteX267" fmla="*/ 3829645 w 6006665"/>
                  <a:gd name="connsiteY267" fmla="*/ 2936024 h 3006470"/>
                  <a:gd name="connsiteX268" fmla="*/ 3822828 w 6006665"/>
                  <a:gd name="connsiteY268" fmla="*/ 2956476 h 3006470"/>
                  <a:gd name="connsiteX269" fmla="*/ 3818283 w 6006665"/>
                  <a:gd name="connsiteY269" fmla="*/ 2947386 h 3006470"/>
                  <a:gd name="connsiteX270" fmla="*/ 3818283 w 6006665"/>
                  <a:gd name="connsiteY270" fmla="*/ 2935660 h 3006470"/>
                  <a:gd name="connsiteX271" fmla="*/ 3817738 w 6006665"/>
                  <a:gd name="connsiteY271" fmla="*/ 2936024 h 3006470"/>
                  <a:gd name="connsiteX272" fmla="*/ 3810921 w 6006665"/>
                  <a:gd name="connsiteY272" fmla="*/ 2956476 h 3006470"/>
                  <a:gd name="connsiteX273" fmla="*/ 3806376 w 6006665"/>
                  <a:gd name="connsiteY273" fmla="*/ 2947386 h 3006470"/>
                  <a:gd name="connsiteX274" fmla="*/ 3806376 w 6006665"/>
                  <a:gd name="connsiteY274" fmla="*/ 2920116 h 3006470"/>
                  <a:gd name="connsiteX275" fmla="*/ 3818283 w 6006665"/>
                  <a:gd name="connsiteY275" fmla="*/ 2920116 h 3006470"/>
                  <a:gd name="connsiteX276" fmla="*/ 3826828 w 6006665"/>
                  <a:gd name="connsiteY276" fmla="*/ 2920116 h 3006470"/>
                  <a:gd name="connsiteX277" fmla="*/ 3833645 w 6006665"/>
                  <a:gd name="connsiteY277" fmla="*/ 2861032 h 3006470"/>
                  <a:gd name="connsiteX278" fmla="*/ 3822283 w 6006665"/>
                  <a:gd name="connsiteY278" fmla="*/ 2817856 h 3006470"/>
                  <a:gd name="connsiteX279" fmla="*/ 3849553 w 6006665"/>
                  <a:gd name="connsiteY279" fmla="*/ 2795131 h 3006470"/>
                  <a:gd name="connsiteX280" fmla="*/ 3858814 w 6006665"/>
                  <a:gd name="connsiteY280" fmla="*/ 2797336 h 3006470"/>
                  <a:gd name="connsiteX281" fmla="*/ 3861460 w 6006665"/>
                  <a:gd name="connsiteY281" fmla="*/ 2795131 h 3006470"/>
                  <a:gd name="connsiteX282" fmla="*/ 3898487 w 6006665"/>
                  <a:gd name="connsiteY282" fmla="*/ 2803947 h 3006470"/>
                  <a:gd name="connsiteX283" fmla="*/ 3919999 w 6006665"/>
                  <a:gd name="connsiteY283" fmla="*/ 2758772 h 3006470"/>
                  <a:gd name="connsiteX284" fmla="*/ 3935906 w 6006665"/>
                  <a:gd name="connsiteY284" fmla="*/ 2699687 h 3006470"/>
                  <a:gd name="connsiteX285" fmla="*/ 3947269 w 6006665"/>
                  <a:gd name="connsiteY285" fmla="*/ 2676963 h 3006470"/>
                  <a:gd name="connsiteX286" fmla="*/ 3966292 w 6006665"/>
                  <a:gd name="connsiteY286" fmla="*/ 2632575 h 3006470"/>
                  <a:gd name="connsiteX287" fmla="*/ 3915999 w 6006665"/>
                  <a:gd name="connsiteY287" fmla="*/ 2645148 h 3006470"/>
                  <a:gd name="connsiteX288" fmla="*/ 3888729 w 6006665"/>
                  <a:gd name="connsiteY288" fmla="*/ 2667873 h 3006470"/>
                  <a:gd name="connsiteX289" fmla="*/ 3876822 w 6006665"/>
                  <a:gd name="connsiteY289" fmla="*/ 2667873 h 3006470"/>
                  <a:gd name="connsiteX290" fmla="*/ 3829645 w 6006665"/>
                  <a:gd name="connsiteY290" fmla="*/ 2667873 h 3006470"/>
                  <a:gd name="connsiteX291" fmla="*/ 3817738 w 6006665"/>
                  <a:gd name="connsiteY291" fmla="*/ 2667873 h 3006470"/>
                  <a:gd name="connsiteX292" fmla="*/ 3801831 w 6006665"/>
                  <a:gd name="connsiteY292" fmla="*/ 2613334 h 3006470"/>
                  <a:gd name="connsiteX293" fmla="*/ 3758654 w 6006665"/>
                  <a:gd name="connsiteY293" fmla="*/ 2574702 h 3006470"/>
                  <a:gd name="connsiteX294" fmla="*/ 3692753 w 6006665"/>
                  <a:gd name="connsiteY294" fmla="*/ 2558795 h 3006470"/>
                  <a:gd name="connsiteX295" fmla="*/ 3683663 w 6006665"/>
                  <a:gd name="connsiteY295" fmla="*/ 2499711 h 3006470"/>
                  <a:gd name="connsiteX296" fmla="*/ 3672301 w 6006665"/>
                  <a:gd name="connsiteY296" fmla="*/ 2467896 h 3006470"/>
                  <a:gd name="connsiteX297" fmla="*/ 3656393 w 6006665"/>
                  <a:gd name="connsiteY297" fmla="*/ 2440627 h 3006470"/>
                  <a:gd name="connsiteX298" fmla="*/ 3633669 w 6006665"/>
                  <a:gd name="connsiteY298" fmla="*/ 2381542 h 3006470"/>
                  <a:gd name="connsiteX299" fmla="*/ 3601854 w 6006665"/>
                  <a:gd name="connsiteY299" fmla="*/ 2361090 h 3006470"/>
                  <a:gd name="connsiteX300" fmla="*/ 3545995 w 6006665"/>
                  <a:gd name="connsiteY300" fmla="*/ 2339606 h 3006470"/>
                  <a:gd name="connsiteX301" fmla="*/ 3506955 w 6006665"/>
                  <a:gd name="connsiteY301" fmla="*/ 2345183 h 3006470"/>
                  <a:gd name="connsiteX302" fmla="*/ 3463779 w 6006665"/>
                  <a:gd name="connsiteY302" fmla="*/ 2354273 h 3006470"/>
                  <a:gd name="connsiteX303" fmla="*/ 3431964 w 6006665"/>
                  <a:gd name="connsiteY303" fmla="*/ 2381542 h 3006470"/>
                  <a:gd name="connsiteX304" fmla="*/ 3452416 w 6006665"/>
                  <a:gd name="connsiteY304" fmla="*/ 2397450 h 3006470"/>
                  <a:gd name="connsiteX305" fmla="*/ 3452416 w 6006665"/>
                  <a:gd name="connsiteY305" fmla="*/ 2429264 h 3006470"/>
                  <a:gd name="connsiteX306" fmla="*/ 3431964 w 6006665"/>
                  <a:gd name="connsiteY306" fmla="*/ 2451989 h 3006470"/>
                  <a:gd name="connsiteX307" fmla="*/ 3400150 w 6006665"/>
                  <a:gd name="connsiteY307" fmla="*/ 2511073 h 3006470"/>
                  <a:gd name="connsiteX308" fmla="*/ 3400150 w 6006665"/>
                  <a:gd name="connsiteY308" fmla="*/ 2538343 h 3006470"/>
                  <a:gd name="connsiteX309" fmla="*/ 3350155 w 6006665"/>
                  <a:gd name="connsiteY309" fmla="*/ 2570157 h 3006470"/>
                  <a:gd name="connsiteX310" fmla="*/ 3342342 w 6006665"/>
                  <a:gd name="connsiteY310" fmla="*/ 2567553 h 3006470"/>
                  <a:gd name="connsiteX311" fmla="*/ 3338249 w 6006665"/>
                  <a:gd name="connsiteY311" fmla="*/ 2570157 h 3006470"/>
                  <a:gd name="connsiteX312" fmla="*/ 3290527 w 6006665"/>
                  <a:gd name="connsiteY312" fmla="*/ 2554250 h 3006470"/>
                  <a:gd name="connsiteX313" fmla="*/ 3259257 w 6006665"/>
                  <a:gd name="connsiteY313" fmla="*/ 2554250 h 3006470"/>
                  <a:gd name="connsiteX314" fmla="*/ 3247350 w 6006665"/>
                  <a:gd name="connsiteY314" fmla="*/ 2554250 h 3006470"/>
                  <a:gd name="connsiteX315" fmla="*/ 3231443 w 6006665"/>
                  <a:gd name="connsiteY315" fmla="*/ 2538343 h 3006470"/>
                  <a:gd name="connsiteX316" fmla="*/ 3213271 w 6006665"/>
                  <a:gd name="connsiteY316" fmla="*/ 2533799 h 3006470"/>
                  <a:gd name="connsiteX317" fmla="*/ 3168359 w 6006665"/>
                  <a:gd name="connsiteY317" fmla="*/ 2570157 h 3006470"/>
                  <a:gd name="connsiteX318" fmla="*/ 3120637 w 6006665"/>
                  <a:gd name="connsiteY318" fmla="*/ 2581519 h 3006470"/>
                  <a:gd name="connsiteX319" fmla="*/ 3082005 w 6006665"/>
                  <a:gd name="connsiteY319" fmla="*/ 2597427 h 3006470"/>
                  <a:gd name="connsiteX320" fmla="*/ 3074460 w 6006665"/>
                  <a:gd name="connsiteY320" fmla="*/ 2595630 h 3006470"/>
                  <a:gd name="connsiteX321" fmla="*/ 3070098 w 6006665"/>
                  <a:gd name="connsiteY321" fmla="*/ 2597427 h 3006470"/>
                  <a:gd name="connsiteX322" fmla="*/ 3022376 w 6006665"/>
                  <a:gd name="connsiteY322" fmla="*/ 2586064 h 3006470"/>
                  <a:gd name="connsiteX323" fmla="*/ 3000196 w 6006665"/>
                  <a:gd name="connsiteY323" fmla="*/ 2586064 h 3006470"/>
                  <a:gd name="connsiteX324" fmla="*/ 2988289 w 6006665"/>
                  <a:gd name="connsiteY324" fmla="*/ 2586064 h 3006470"/>
                  <a:gd name="connsiteX325" fmla="*/ 2967837 w 6006665"/>
                  <a:gd name="connsiteY325" fmla="*/ 2554250 h 3006470"/>
                  <a:gd name="connsiteX326" fmla="*/ 2929205 w 6006665"/>
                  <a:gd name="connsiteY326" fmla="*/ 2526980 h 3006470"/>
                  <a:gd name="connsiteX327" fmla="*/ 2902153 w 6006665"/>
                  <a:gd name="connsiteY327" fmla="*/ 2523116 h 3006470"/>
                  <a:gd name="connsiteX328" fmla="*/ 2861576 w 6006665"/>
                  <a:gd name="connsiteY328" fmla="*/ 2526980 h 3006470"/>
                  <a:gd name="connsiteX329" fmla="*/ 2822944 w 6006665"/>
                  <a:gd name="connsiteY329" fmla="*/ 2538343 h 3006470"/>
                  <a:gd name="connsiteX330" fmla="*/ 2818139 w 6006665"/>
                  <a:gd name="connsiteY330" fmla="*/ 2536254 h 3006470"/>
                  <a:gd name="connsiteX331" fmla="*/ 2811037 w 6006665"/>
                  <a:gd name="connsiteY331" fmla="*/ 2538343 h 3006470"/>
                  <a:gd name="connsiteX332" fmla="*/ 2758770 w 6006665"/>
                  <a:gd name="connsiteY332" fmla="*/ 2515618 h 3006470"/>
                  <a:gd name="connsiteX333" fmla="*/ 2751953 w 6006665"/>
                  <a:gd name="connsiteY333" fmla="*/ 2472441 h 3006470"/>
                  <a:gd name="connsiteX334" fmla="*/ 2708776 w 6006665"/>
                  <a:gd name="connsiteY334" fmla="*/ 2456534 h 3006470"/>
                  <a:gd name="connsiteX335" fmla="*/ 2676962 w 6006665"/>
                  <a:gd name="connsiteY335" fmla="*/ 2451989 h 3006470"/>
                  <a:gd name="connsiteX336" fmla="*/ 2642534 w 6006665"/>
                  <a:gd name="connsiteY336" fmla="*/ 2430245 h 3006470"/>
                  <a:gd name="connsiteX337" fmla="*/ 2609333 w 6006665"/>
                  <a:gd name="connsiteY337" fmla="*/ 2488348 h 3006470"/>
                  <a:gd name="connsiteX338" fmla="*/ 2625240 w 6006665"/>
                  <a:gd name="connsiteY338" fmla="*/ 2522435 h 3006470"/>
                  <a:gd name="connsiteX339" fmla="*/ 2586608 w 6006665"/>
                  <a:gd name="connsiteY339" fmla="*/ 2558795 h 3006470"/>
                  <a:gd name="connsiteX340" fmla="*/ 2577105 w 6006665"/>
                  <a:gd name="connsiteY340" fmla="*/ 2556532 h 3006470"/>
                  <a:gd name="connsiteX341" fmla="*/ 2574701 w 6006665"/>
                  <a:gd name="connsiteY341" fmla="*/ 2558795 h 3006470"/>
                  <a:gd name="connsiteX342" fmla="*/ 2526979 w 6006665"/>
                  <a:gd name="connsiteY342" fmla="*/ 2547432 h 3006470"/>
                  <a:gd name="connsiteX343" fmla="*/ 2490620 w 6006665"/>
                  <a:gd name="connsiteY343" fmla="*/ 2542887 h 3006470"/>
                  <a:gd name="connsiteX344" fmla="*/ 2463350 w 6006665"/>
                  <a:gd name="connsiteY344" fmla="*/ 2515618 h 3006470"/>
                  <a:gd name="connsiteX345" fmla="*/ 2436625 w 6006665"/>
                  <a:gd name="connsiteY345" fmla="*/ 2515618 h 3006470"/>
                  <a:gd name="connsiteX346" fmla="*/ 2424718 w 6006665"/>
                  <a:gd name="connsiteY346" fmla="*/ 2515618 h 3006470"/>
                  <a:gd name="connsiteX347" fmla="*/ 2398858 w 6006665"/>
                  <a:gd name="connsiteY347" fmla="*/ 2502687 h 3006470"/>
                  <a:gd name="connsiteX348" fmla="*/ 2350272 w 6006665"/>
                  <a:gd name="connsiteY348" fmla="*/ 2526980 h 3006470"/>
                  <a:gd name="connsiteX349" fmla="*/ 2282098 w 6006665"/>
                  <a:gd name="connsiteY349" fmla="*/ 2574702 h 3006470"/>
                  <a:gd name="connsiteX350" fmla="*/ 2238921 w 6006665"/>
                  <a:gd name="connsiteY350" fmla="*/ 2586064 h 3006470"/>
                  <a:gd name="connsiteX351" fmla="*/ 2227559 w 6006665"/>
                  <a:gd name="connsiteY351" fmla="*/ 2590609 h 3006470"/>
                  <a:gd name="connsiteX352" fmla="*/ 2225178 w 6006665"/>
                  <a:gd name="connsiteY352" fmla="*/ 2586799 h 3006470"/>
                  <a:gd name="connsiteX353" fmla="*/ 2215652 w 6006665"/>
                  <a:gd name="connsiteY353" fmla="*/ 2590609 h 3006470"/>
                  <a:gd name="connsiteX354" fmla="*/ 2193596 w 6006665"/>
                  <a:gd name="connsiteY354" fmla="*/ 2555320 h 3006470"/>
                  <a:gd name="connsiteX355" fmla="*/ 2157112 w 6006665"/>
                  <a:gd name="connsiteY355" fmla="*/ 2558795 h 3006470"/>
                  <a:gd name="connsiteX356" fmla="*/ 2156291 w 6006665"/>
                  <a:gd name="connsiteY356" fmla="*/ 2557739 h 3006470"/>
                  <a:gd name="connsiteX357" fmla="*/ 2145205 w 6006665"/>
                  <a:gd name="connsiteY357" fmla="*/ 2558795 h 3006470"/>
                  <a:gd name="connsiteX358" fmla="*/ 2129298 w 6006665"/>
                  <a:gd name="connsiteY358" fmla="*/ 2538343 h 3006470"/>
                  <a:gd name="connsiteX359" fmla="*/ 2102029 w 6006665"/>
                  <a:gd name="connsiteY359" fmla="*/ 2526980 h 3006470"/>
                  <a:gd name="connsiteX360" fmla="*/ 2086121 w 6006665"/>
                  <a:gd name="connsiteY360" fmla="*/ 2495166 h 3006470"/>
                  <a:gd name="connsiteX361" fmla="*/ 2070005 w 6006665"/>
                  <a:gd name="connsiteY361" fmla="*/ 2486212 h 3006470"/>
                  <a:gd name="connsiteX362" fmla="*/ 2027582 w 6006665"/>
                  <a:gd name="connsiteY362" fmla="*/ 2499711 h 3006470"/>
                  <a:gd name="connsiteX363" fmla="*/ 2023845 w 6006665"/>
                  <a:gd name="connsiteY363" fmla="*/ 2497111 h 3006470"/>
                  <a:gd name="connsiteX364" fmla="*/ 2015675 w 6006665"/>
                  <a:gd name="connsiteY364" fmla="*/ 2499711 h 3006470"/>
                  <a:gd name="connsiteX365" fmla="*/ 1971363 w 6006665"/>
                  <a:gd name="connsiteY365" fmla="*/ 2468885 h 3006470"/>
                  <a:gd name="connsiteX366" fmla="*/ 1952591 w 6006665"/>
                  <a:gd name="connsiteY366" fmla="*/ 2495166 h 3006470"/>
                  <a:gd name="connsiteX367" fmla="*/ 1947518 w 6006665"/>
                  <a:gd name="connsiteY367" fmla="*/ 2485599 h 3006470"/>
                  <a:gd name="connsiteX368" fmla="*/ 1940684 w 6006665"/>
                  <a:gd name="connsiteY368" fmla="*/ 2495166 h 3006470"/>
                  <a:gd name="connsiteX369" fmla="*/ 1861147 w 6006665"/>
                  <a:gd name="connsiteY369" fmla="*/ 2345183 h 3006470"/>
                  <a:gd name="connsiteX370" fmla="*/ 1811153 w 6006665"/>
                  <a:gd name="connsiteY370" fmla="*/ 2295189 h 3006470"/>
                  <a:gd name="connsiteX371" fmla="*/ 1813950 w 6006665"/>
                  <a:gd name="connsiteY371" fmla="*/ 2292043 h 3006470"/>
                  <a:gd name="connsiteX372" fmla="*/ 1748069 w 6006665"/>
                  <a:gd name="connsiteY372" fmla="*/ 2333821 h 3006470"/>
                  <a:gd name="connsiteX373" fmla="*/ 1711709 w 6006665"/>
                  <a:gd name="connsiteY373" fmla="*/ 2338366 h 3006470"/>
                  <a:gd name="connsiteX374" fmla="*/ 1711926 w 6006665"/>
                  <a:gd name="connsiteY374" fmla="*/ 2336850 h 3006470"/>
                  <a:gd name="connsiteX375" fmla="*/ 1699803 w 6006665"/>
                  <a:gd name="connsiteY375" fmla="*/ 2338366 h 3006470"/>
                  <a:gd name="connsiteX376" fmla="*/ 1704347 w 6006665"/>
                  <a:gd name="connsiteY376" fmla="*/ 2306551 h 3006470"/>
                  <a:gd name="connsiteX377" fmla="*/ 1662460 w 6006665"/>
                  <a:gd name="connsiteY377" fmla="*/ 2288600 h 3006470"/>
                  <a:gd name="connsiteX378" fmla="*/ 1629901 w 6006665"/>
                  <a:gd name="connsiteY378" fmla="*/ 2302006 h 3006470"/>
                  <a:gd name="connsiteX379" fmla="*/ 1629300 w 6006665"/>
                  <a:gd name="connsiteY379" fmla="*/ 2297351 h 3006470"/>
                  <a:gd name="connsiteX380" fmla="*/ 1617994 w 6006665"/>
                  <a:gd name="connsiteY380" fmla="*/ 2302006 h 3006470"/>
                  <a:gd name="connsiteX381" fmla="*/ 1608904 w 6006665"/>
                  <a:gd name="connsiteY381" fmla="*/ 2231560 h 3006470"/>
                  <a:gd name="connsiteX382" fmla="*/ 1552684 w 6006665"/>
                  <a:gd name="connsiteY382" fmla="*/ 2221867 h 3006470"/>
                  <a:gd name="connsiteX383" fmla="*/ 1518550 w 6006665"/>
                  <a:gd name="connsiteY383" fmla="*/ 2247467 h 3006470"/>
                  <a:gd name="connsiteX384" fmla="*/ 1425379 w 6006665"/>
                  <a:gd name="connsiteY384" fmla="*/ 2267919 h 3006470"/>
                  <a:gd name="connsiteX385" fmla="*/ 1409472 w 6006665"/>
                  <a:gd name="connsiteY385" fmla="*/ 2286099 h 3006470"/>
                  <a:gd name="connsiteX386" fmla="*/ 1270852 w 6006665"/>
                  <a:gd name="connsiteY386" fmla="*/ 2306551 h 3006470"/>
                  <a:gd name="connsiteX387" fmla="*/ 1254945 w 6006665"/>
                  <a:gd name="connsiteY387" fmla="*/ 2327003 h 3006470"/>
                  <a:gd name="connsiteX388" fmla="*/ 1282214 w 6006665"/>
                  <a:gd name="connsiteY388" fmla="*/ 2370180 h 3006470"/>
                  <a:gd name="connsiteX389" fmla="*/ 1243582 w 6006665"/>
                  <a:gd name="connsiteY389" fmla="*/ 2386087 h 3006470"/>
                  <a:gd name="connsiteX390" fmla="*/ 1254945 w 6006665"/>
                  <a:gd name="connsiteY390" fmla="*/ 2404267 h 3006470"/>
                  <a:gd name="connsiteX391" fmla="*/ 1216313 w 6006665"/>
                  <a:gd name="connsiteY391" fmla="*/ 2429264 h 3006470"/>
                  <a:gd name="connsiteX392" fmla="*/ 1275397 w 6006665"/>
                  <a:gd name="connsiteY392" fmla="*/ 2472441 h 3006470"/>
                  <a:gd name="connsiteX393" fmla="*/ 1270852 w 6006665"/>
                  <a:gd name="connsiteY393" fmla="*/ 2499711 h 3006470"/>
                  <a:gd name="connsiteX394" fmla="*/ 1259108 w 6006665"/>
                  <a:gd name="connsiteY394" fmla="*/ 2498732 h 3006470"/>
                  <a:gd name="connsiteX395" fmla="*/ 1258945 w 6006665"/>
                  <a:gd name="connsiteY395" fmla="*/ 2499711 h 3006470"/>
                  <a:gd name="connsiteX396" fmla="*/ 1215644 w 6006665"/>
                  <a:gd name="connsiteY396" fmla="*/ 2496102 h 3006470"/>
                  <a:gd name="connsiteX397" fmla="*/ 1204950 w 6006665"/>
                  <a:gd name="connsiteY397" fmla="*/ 2511073 h 3006470"/>
                  <a:gd name="connsiteX398" fmla="*/ 1196495 w 6006665"/>
                  <a:gd name="connsiteY398" fmla="*/ 2506241 h 3006470"/>
                  <a:gd name="connsiteX399" fmla="*/ 1193043 w 6006665"/>
                  <a:gd name="connsiteY399" fmla="*/ 2511073 h 3006470"/>
                  <a:gd name="connsiteX400" fmla="*/ 1145322 w 6006665"/>
                  <a:gd name="connsiteY400" fmla="*/ 2483803 h 3006470"/>
                  <a:gd name="connsiteX401" fmla="*/ 1098145 w 6006665"/>
                  <a:gd name="connsiteY401" fmla="*/ 2483803 h 3006470"/>
                  <a:gd name="connsiteX402" fmla="*/ 1061785 w 6006665"/>
                  <a:gd name="connsiteY402" fmla="*/ 2511073 h 3006470"/>
                  <a:gd name="connsiteX403" fmla="*/ 1055322 w 6006665"/>
                  <a:gd name="connsiteY403" fmla="*/ 2506990 h 3006470"/>
                  <a:gd name="connsiteX404" fmla="*/ 1049878 w 6006665"/>
                  <a:gd name="connsiteY404" fmla="*/ 2511073 h 3006470"/>
                  <a:gd name="connsiteX405" fmla="*/ 1006701 w 6006665"/>
                  <a:gd name="connsiteY405" fmla="*/ 2483803 h 3006470"/>
                  <a:gd name="connsiteX406" fmla="*/ 924893 w 6006665"/>
                  <a:gd name="connsiteY406" fmla="*/ 2447444 h 3006470"/>
                  <a:gd name="connsiteX407" fmla="*/ 877716 w 6006665"/>
                  <a:gd name="connsiteY407" fmla="*/ 2447444 h 3006470"/>
                  <a:gd name="connsiteX408" fmla="*/ 802724 w 6006665"/>
                  <a:gd name="connsiteY408" fmla="*/ 2511073 h 3006470"/>
                  <a:gd name="connsiteX409" fmla="*/ 798179 w 6006665"/>
                  <a:gd name="connsiteY409" fmla="*/ 2554250 h 3006470"/>
                  <a:gd name="connsiteX410" fmla="*/ 787406 w 6006665"/>
                  <a:gd name="connsiteY410" fmla="*/ 2543477 h 3006470"/>
                  <a:gd name="connsiteX411" fmla="*/ 786272 w 6006665"/>
                  <a:gd name="connsiteY411" fmla="*/ 2554250 h 3006470"/>
                  <a:gd name="connsiteX412" fmla="*/ 756063 w 6006665"/>
                  <a:gd name="connsiteY412" fmla="*/ 2524040 h 3006470"/>
                  <a:gd name="connsiteX413" fmla="*/ 732278 w 6006665"/>
                  <a:gd name="connsiteY413" fmla="*/ 2581519 h 3006470"/>
                  <a:gd name="connsiteX414" fmla="*/ 743640 w 6006665"/>
                  <a:gd name="connsiteY414" fmla="*/ 2590609 h 3006470"/>
                  <a:gd name="connsiteX415" fmla="*/ 723188 w 6006665"/>
                  <a:gd name="connsiteY415" fmla="*/ 2633786 h 3006470"/>
                  <a:gd name="connsiteX416" fmla="*/ 747026 w 6006665"/>
                  <a:gd name="connsiteY416" fmla="*/ 2670627 h 3006470"/>
                  <a:gd name="connsiteX417" fmla="*/ 763548 w 6006665"/>
                  <a:gd name="connsiteY417" fmla="*/ 2667873 h 3006470"/>
                  <a:gd name="connsiteX418" fmla="*/ 764871 w 6006665"/>
                  <a:gd name="connsiteY418" fmla="*/ 2669637 h 3006470"/>
                  <a:gd name="connsiteX419" fmla="*/ 775455 w 6006665"/>
                  <a:gd name="connsiteY419" fmla="*/ 2667873 h 3006470"/>
                  <a:gd name="connsiteX420" fmla="*/ 802724 w 6006665"/>
                  <a:gd name="connsiteY420" fmla="*/ 2704232 h 3006470"/>
                  <a:gd name="connsiteX421" fmla="*/ 798179 w 6006665"/>
                  <a:gd name="connsiteY421" fmla="*/ 2731502 h 3006470"/>
                  <a:gd name="connsiteX422" fmla="*/ 818632 w 6006665"/>
                  <a:gd name="connsiteY422" fmla="*/ 2742864 h 3006470"/>
                  <a:gd name="connsiteX423" fmla="*/ 802724 w 6006665"/>
                  <a:gd name="connsiteY423" fmla="*/ 2774679 h 3006470"/>
                  <a:gd name="connsiteX424" fmla="*/ 766365 w 6006665"/>
                  <a:gd name="connsiteY424" fmla="*/ 2779224 h 3006470"/>
                  <a:gd name="connsiteX425" fmla="*/ 727733 w 6006665"/>
                  <a:gd name="connsiteY425" fmla="*/ 2838308 h 3006470"/>
                  <a:gd name="connsiteX426" fmla="*/ 759548 w 6006665"/>
                  <a:gd name="connsiteY426" fmla="*/ 2881485 h 3006470"/>
                  <a:gd name="connsiteX427" fmla="*/ 759548 w 6006665"/>
                  <a:gd name="connsiteY427" fmla="*/ 2920116 h 3006470"/>
                  <a:gd name="connsiteX428" fmla="*/ 798179 w 6006665"/>
                  <a:gd name="connsiteY428" fmla="*/ 2979201 h 3006470"/>
                  <a:gd name="connsiteX429" fmla="*/ 775455 w 6006665"/>
                  <a:gd name="connsiteY429" fmla="*/ 2995108 h 3006470"/>
                  <a:gd name="connsiteX430" fmla="*/ 770910 w 6006665"/>
                  <a:gd name="connsiteY430" fmla="*/ 3006470 h 3006470"/>
                  <a:gd name="connsiteX431" fmla="*/ 759003 w 6006665"/>
                  <a:gd name="connsiteY431" fmla="*/ 3006470 h 3006470"/>
                  <a:gd name="connsiteX432" fmla="*/ 755003 w 6006665"/>
                  <a:gd name="connsiteY432" fmla="*/ 3006470 h 3006470"/>
                  <a:gd name="connsiteX433" fmla="*/ 743096 w 6006665"/>
                  <a:gd name="connsiteY433" fmla="*/ 3006470 h 3006470"/>
                  <a:gd name="connsiteX434" fmla="*/ 715826 w 6006665"/>
                  <a:gd name="connsiteY434" fmla="*/ 2972383 h 3006470"/>
                  <a:gd name="connsiteX435" fmla="*/ 704464 w 6006665"/>
                  <a:gd name="connsiteY435" fmla="*/ 2972383 h 3006470"/>
                  <a:gd name="connsiteX436" fmla="*/ 684012 w 6006665"/>
                  <a:gd name="connsiteY436" fmla="*/ 2963293 h 3006470"/>
                  <a:gd name="connsiteX437" fmla="*/ 672649 w 6006665"/>
                  <a:gd name="connsiteY437" fmla="*/ 2940569 h 3006470"/>
                  <a:gd name="connsiteX438" fmla="*/ 645222 w 6006665"/>
                  <a:gd name="connsiteY438" fmla="*/ 2932732 h 3006470"/>
                  <a:gd name="connsiteX439" fmla="*/ 625472 w 6006665"/>
                  <a:gd name="connsiteY439" fmla="*/ 2936024 h 3006470"/>
                  <a:gd name="connsiteX440" fmla="*/ 623771 w 6006665"/>
                  <a:gd name="connsiteY440" fmla="*/ 2934323 h 3006470"/>
                  <a:gd name="connsiteX441" fmla="*/ 613565 w 6006665"/>
                  <a:gd name="connsiteY441" fmla="*/ 2936024 h 3006470"/>
                  <a:gd name="connsiteX442" fmla="*/ 609020 w 6006665"/>
                  <a:gd name="connsiteY442" fmla="*/ 2931479 h 3006470"/>
                  <a:gd name="connsiteX443" fmla="*/ 559026 w 6006665"/>
                  <a:gd name="connsiteY443" fmla="*/ 2904209 h 3006470"/>
                  <a:gd name="connsiteX444" fmla="*/ 506760 w 6006665"/>
                  <a:gd name="connsiteY444" fmla="*/ 2897392 h 3006470"/>
                  <a:gd name="connsiteX445" fmla="*/ 483280 w 6006665"/>
                  <a:gd name="connsiteY445" fmla="*/ 2890683 h 3006470"/>
                  <a:gd name="connsiteX446" fmla="*/ 480035 w 6006665"/>
                  <a:gd name="connsiteY446" fmla="*/ 2892847 h 3006470"/>
                  <a:gd name="connsiteX447" fmla="*/ 475042 w 6006665"/>
                  <a:gd name="connsiteY447" fmla="*/ 2888329 h 3006470"/>
                  <a:gd name="connsiteX448" fmla="*/ 474945 w 6006665"/>
                  <a:gd name="connsiteY448" fmla="*/ 2888302 h 3006470"/>
                  <a:gd name="connsiteX449" fmla="*/ 468128 w 6006665"/>
                  <a:gd name="connsiteY449" fmla="*/ 2892847 h 3006470"/>
                  <a:gd name="connsiteX450" fmla="*/ 420406 w 6006665"/>
                  <a:gd name="connsiteY450" fmla="*/ 2849670 h 3006470"/>
                  <a:gd name="connsiteX451" fmla="*/ 381774 w 6006665"/>
                  <a:gd name="connsiteY451" fmla="*/ 2833763 h 3006470"/>
                  <a:gd name="connsiteX452" fmla="*/ 349960 w 6006665"/>
                  <a:gd name="connsiteY452" fmla="*/ 2801948 h 3006470"/>
                  <a:gd name="connsiteX453" fmla="*/ 377229 w 6006665"/>
                  <a:gd name="connsiteY453" fmla="*/ 2795131 h 3006470"/>
                  <a:gd name="connsiteX454" fmla="*/ 404499 w 6006665"/>
                  <a:gd name="connsiteY454" fmla="*/ 2747409 h 3006470"/>
                  <a:gd name="connsiteX455" fmla="*/ 388591 w 6006665"/>
                  <a:gd name="connsiteY455" fmla="*/ 2731502 h 3006470"/>
                  <a:gd name="connsiteX456" fmla="*/ 440858 w 6006665"/>
                  <a:gd name="connsiteY456" fmla="*/ 2704232 h 3006470"/>
                  <a:gd name="connsiteX457" fmla="*/ 440858 w 6006665"/>
                  <a:gd name="connsiteY457" fmla="*/ 2701176 h 3006470"/>
                  <a:gd name="connsiteX458" fmla="*/ 416406 w 6006665"/>
                  <a:gd name="connsiteY458" fmla="*/ 2704232 h 3006470"/>
                  <a:gd name="connsiteX459" fmla="*/ 416406 w 6006665"/>
                  <a:gd name="connsiteY459" fmla="*/ 2702744 h 3006470"/>
                  <a:gd name="connsiteX460" fmla="*/ 404499 w 6006665"/>
                  <a:gd name="connsiteY460" fmla="*/ 2704232 h 3006470"/>
                  <a:gd name="connsiteX461" fmla="*/ 404499 w 6006665"/>
                  <a:gd name="connsiteY461" fmla="*/ 2683780 h 3006470"/>
                  <a:gd name="connsiteX462" fmla="*/ 424951 w 6006665"/>
                  <a:gd name="connsiteY462" fmla="*/ 2667873 h 3006470"/>
                  <a:gd name="connsiteX463" fmla="*/ 463583 w 6006665"/>
                  <a:gd name="connsiteY463" fmla="*/ 2661056 h 3006470"/>
                  <a:gd name="connsiteX464" fmla="*/ 468128 w 6006665"/>
                  <a:gd name="connsiteY464" fmla="*/ 2645148 h 3006470"/>
                  <a:gd name="connsiteX465" fmla="*/ 456765 w 6006665"/>
                  <a:gd name="connsiteY465" fmla="*/ 2613334 h 3006470"/>
                  <a:gd name="connsiteX466" fmla="*/ 474945 w 6006665"/>
                  <a:gd name="connsiteY466" fmla="*/ 2586064 h 3006470"/>
                  <a:gd name="connsiteX467" fmla="*/ 474945 w 6006665"/>
                  <a:gd name="connsiteY467" fmla="*/ 2565612 h 3006470"/>
                  <a:gd name="connsiteX468" fmla="*/ 420406 w 6006665"/>
                  <a:gd name="connsiteY468" fmla="*/ 2547432 h 3006470"/>
                  <a:gd name="connsiteX469" fmla="*/ 409588 w 6006665"/>
                  <a:gd name="connsiteY469" fmla="*/ 2547432 h 3006470"/>
                  <a:gd name="connsiteX470" fmla="*/ 397681 w 6006665"/>
                  <a:gd name="connsiteY470" fmla="*/ 2547432 h 3006470"/>
                  <a:gd name="connsiteX471" fmla="*/ 379485 w 6006665"/>
                  <a:gd name="connsiteY471" fmla="*/ 2525193 h 3006470"/>
                  <a:gd name="connsiteX472" fmla="*/ 357322 w 6006665"/>
                  <a:gd name="connsiteY472" fmla="*/ 2531525 h 3006470"/>
                  <a:gd name="connsiteX473" fmla="*/ 352842 w 6006665"/>
                  <a:gd name="connsiteY473" fmla="*/ 2529403 h 3006470"/>
                  <a:gd name="connsiteX474" fmla="*/ 345415 w 6006665"/>
                  <a:gd name="connsiteY474" fmla="*/ 2531525 h 3006470"/>
                  <a:gd name="connsiteX475" fmla="*/ 302238 w 6006665"/>
                  <a:gd name="connsiteY475" fmla="*/ 2511073 h 3006470"/>
                  <a:gd name="connsiteX476" fmla="*/ 302238 w 6006665"/>
                  <a:gd name="connsiteY476" fmla="*/ 2499711 h 3006470"/>
                  <a:gd name="connsiteX477" fmla="*/ 286331 w 6006665"/>
                  <a:gd name="connsiteY477" fmla="*/ 2472441 h 3006470"/>
                  <a:gd name="connsiteX478" fmla="*/ 270968 w 6006665"/>
                  <a:gd name="connsiteY478" fmla="*/ 2472441 h 3006470"/>
                  <a:gd name="connsiteX479" fmla="*/ 259061 w 6006665"/>
                  <a:gd name="connsiteY479" fmla="*/ 2472441 h 3006470"/>
                  <a:gd name="connsiteX480" fmla="*/ 254516 w 6006665"/>
                  <a:gd name="connsiteY480" fmla="*/ 2456534 h 3006470"/>
                  <a:gd name="connsiteX481" fmla="*/ 263606 w 6006665"/>
                  <a:gd name="connsiteY481" fmla="*/ 2440627 h 3006470"/>
                  <a:gd name="connsiteX482" fmla="*/ 243991 w 6006665"/>
                  <a:gd name="connsiteY482" fmla="*/ 2410114 h 3006470"/>
                  <a:gd name="connsiteX483" fmla="*/ 216429 w 6006665"/>
                  <a:gd name="connsiteY483" fmla="*/ 2413357 h 3006470"/>
                  <a:gd name="connsiteX484" fmla="*/ 212956 w 6006665"/>
                  <a:gd name="connsiteY484" fmla="*/ 2412365 h 3006470"/>
                  <a:gd name="connsiteX485" fmla="*/ 204522 w 6006665"/>
                  <a:gd name="connsiteY485" fmla="*/ 2413357 h 3006470"/>
                  <a:gd name="connsiteX486" fmla="*/ 199623 w 6006665"/>
                  <a:gd name="connsiteY486" fmla="*/ 2411957 h 3006470"/>
                  <a:gd name="connsiteX487" fmla="*/ 195977 w 6006665"/>
                  <a:gd name="connsiteY487" fmla="*/ 2424719 h 3006470"/>
                  <a:gd name="connsiteX488" fmla="*/ 184968 w 6006665"/>
                  <a:gd name="connsiteY488" fmla="*/ 2421574 h 3006470"/>
                  <a:gd name="connsiteX489" fmla="*/ 184070 w 6006665"/>
                  <a:gd name="connsiteY489" fmla="*/ 2424719 h 3006470"/>
                  <a:gd name="connsiteX490" fmla="*/ 168163 w 6006665"/>
                  <a:gd name="connsiteY490" fmla="*/ 2420174 h 3006470"/>
                  <a:gd name="connsiteX491" fmla="*/ 156800 w 6006665"/>
                  <a:gd name="connsiteY491" fmla="*/ 2381542 h 3006470"/>
                  <a:gd name="connsiteX492" fmla="*/ 152255 w 6006665"/>
                  <a:gd name="connsiteY492" fmla="*/ 2365635 h 3006470"/>
                  <a:gd name="connsiteX493" fmla="*/ 156800 w 6006665"/>
                  <a:gd name="connsiteY493" fmla="*/ 2361090 h 3006470"/>
                  <a:gd name="connsiteX494" fmla="*/ 168707 w 6006665"/>
                  <a:gd name="connsiteY494" fmla="*/ 2361090 h 3006470"/>
                  <a:gd name="connsiteX495" fmla="*/ 188615 w 6006665"/>
                  <a:gd name="connsiteY495" fmla="*/ 2361090 h 3006470"/>
                  <a:gd name="connsiteX496" fmla="*/ 199977 w 6006665"/>
                  <a:gd name="connsiteY496" fmla="*/ 2349728 h 3006470"/>
                  <a:gd name="connsiteX497" fmla="*/ 188615 w 6006665"/>
                  <a:gd name="connsiteY497" fmla="*/ 2327003 h 3006470"/>
                  <a:gd name="connsiteX498" fmla="*/ 168163 w 6006665"/>
                  <a:gd name="connsiteY498" fmla="*/ 2317914 h 3006470"/>
                  <a:gd name="connsiteX499" fmla="*/ 168163 w 6006665"/>
                  <a:gd name="connsiteY499" fmla="*/ 2311096 h 3006470"/>
                  <a:gd name="connsiteX500" fmla="*/ 152255 w 6006665"/>
                  <a:gd name="connsiteY500" fmla="*/ 2295189 h 3006470"/>
                  <a:gd name="connsiteX501" fmla="*/ 129531 w 6006665"/>
                  <a:gd name="connsiteY501" fmla="*/ 2258829 h 3006470"/>
                  <a:gd name="connsiteX502" fmla="*/ 140893 w 6006665"/>
                  <a:gd name="connsiteY502" fmla="*/ 2236105 h 3006470"/>
                  <a:gd name="connsiteX503" fmla="*/ 136348 w 6006665"/>
                  <a:gd name="connsiteY503" fmla="*/ 2208835 h 3006470"/>
                  <a:gd name="connsiteX504" fmla="*/ 103789 w 6006665"/>
                  <a:gd name="connsiteY504" fmla="*/ 2195428 h 3006470"/>
                  <a:gd name="connsiteX505" fmla="*/ 93716 w 6006665"/>
                  <a:gd name="connsiteY505" fmla="*/ 2199745 h 3006470"/>
                  <a:gd name="connsiteX506" fmla="*/ 91868 w 6006665"/>
                  <a:gd name="connsiteY506" fmla="*/ 2195434 h 3006470"/>
                  <a:gd name="connsiteX507" fmla="*/ 81809 w 6006665"/>
                  <a:gd name="connsiteY507" fmla="*/ 2199745 h 3006470"/>
                  <a:gd name="connsiteX508" fmla="*/ 74992 w 6006665"/>
                  <a:gd name="connsiteY508" fmla="*/ 2183838 h 3006470"/>
                  <a:gd name="connsiteX509" fmla="*/ 34087 w 6006665"/>
                  <a:gd name="connsiteY509" fmla="*/ 2172476 h 3006470"/>
                  <a:gd name="connsiteX510" fmla="*/ 22725 w 6006665"/>
                  <a:gd name="connsiteY510" fmla="*/ 2129299 h 3006470"/>
                  <a:gd name="connsiteX511" fmla="*/ 22725 w 6006665"/>
                  <a:gd name="connsiteY511" fmla="*/ 2097484 h 3006470"/>
                  <a:gd name="connsiteX512" fmla="*/ 0 w 6006665"/>
                  <a:gd name="connsiteY512" fmla="*/ 2081577 h 3006470"/>
                  <a:gd name="connsiteX513" fmla="*/ 15907 w 6006665"/>
                  <a:gd name="connsiteY513" fmla="*/ 2058853 h 3006470"/>
                  <a:gd name="connsiteX514" fmla="*/ 6818 w 6006665"/>
                  <a:gd name="connsiteY514" fmla="*/ 1995224 h 3006470"/>
                  <a:gd name="connsiteX515" fmla="*/ 34087 w 6006665"/>
                  <a:gd name="connsiteY515" fmla="*/ 1952047 h 3006470"/>
                  <a:gd name="connsiteX516" fmla="*/ 27270 w 6006665"/>
                  <a:gd name="connsiteY516" fmla="*/ 1940685 h 3006470"/>
                  <a:gd name="connsiteX517" fmla="*/ 88743 w 6006665"/>
                  <a:gd name="connsiteY517" fmla="*/ 1895954 h 3006470"/>
                  <a:gd name="connsiteX518" fmla="*/ 27270 w 6006665"/>
                  <a:gd name="connsiteY518" fmla="*/ 1865693 h 3006470"/>
                  <a:gd name="connsiteX519" fmla="*/ 79805 w 6006665"/>
                  <a:gd name="connsiteY519" fmla="*/ 1774684 h 3006470"/>
                  <a:gd name="connsiteX520" fmla="*/ 128972 w 6006665"/>
                  <a:gd name="connsiteY520" fmla="*/ 1737302 h 3006470"/>
                  <a:gd name="connsiteX521" fmla="*/ 162900 w 6006665"/>
                  <a:gd name="connsiteY521" fmla="*/ 1645034 h 3006470"/>
                  <a:gd name="connsiteX522" fmla="*/ 102261 w 6006665"/>
                  <a:gd name="connsiteY522" fmla="*/ 1629357 h 3006470"/>
                  <a:gd name="connsiteX523" fmla="*/ 118168 w 6006665"/>
                  <a:gd name="connsiteY523" fmla="*/ 1574818 h 3006470"/>
                  <a:gd name="connsiteX524" fmla="*/ 86354 w 6006665"/>
                  <a:gd name="connsiteY524" fmla="*/ 1511189 h 3006470"/>
                  <a:gd name="connsiteX525" fmla="*/ 109078 w 6006665"/>
                  <a:gd name="connsiteY525" fmla="*/ 1436197 h 3006470"/>
                  <a:gd name="connsiteX526" fmla="*/ 70447 w 6006665"/>
                  <a:gd name="connsiteY526" fmla="*/ 1333936 h 3006470"/>
                  <a:gd name="connsiteX527" fmla="*/ 102261 w 6006665"/>
                  <a:gd name="connsiteY527" fmla="*/ 1263490 h 3006470"/>
                  <a:gd name="connsiteX528" fmla="*/ 43177 w 6006665"/>
                  <a:gd name="connsiteY528" fmla="*/ 1197589 h 3006470"/>
                  <a:gd name="connsiteX529" fmla="*/ 49994 w 6006665"/>
                  <a:gd name="connsiteY529" fmla="*/ 1122597 h 3006470"/>
                  <a:gd name="connsiteX530" fmla="*/ 81809 w 6006665"/>
                  <a:gd name="connsiteY530" fmla="*/ 1118052 h 3006470"/>
                  <a:gd name="connsiteX531" fmla="*/ 145438 w 6006665"/>
                  <a:gd name="connsiteY531" fmla="*/ 1074876 h 3006470"/>
                  <a:gd name="connsiteX532" fmla="*/ 184070 w 6006665"/>
                  <a:gd name="connsiteY532" fmla="*/ 1036244 h 3006470"/>
                  <a:gd name="connsiteX533" fmla="*/ 189699 w 6006665"/>
                  <a:gd name="connsiteY533" fmla="*/ 1042522 h 3006470"/>
                  <a:gd name="connsiteX534" fmla="*/ 195977 w 6006665"/>
                  <a:gd name="connsiteY534" fmla="*/ 1036244 h 3006470"/>
                  <a:gd name="connsiteX535" fmla="*/ 255061 w 6006665"/>
                  <a:gd name="connsiteY535" fmla="*/ 1102145 h 3006470"/>
                  <a:gd name="connsiteX536" fmla="*/ 350504 w 6006665"/>
                  <a:gd name="connsiteY536" fmla="*/ 1122597 h 3006470"/>
                  <a:gd name="connsiteX537" fmla="*/ 454806 w 6006665"/>
                  <a:gd name="connsiteY537" fmla="*/ 1205729 h 3006470"/>
                  <a:gd name="connsiteX538" fmla="*/ 486621 w 6006665"/>
                  <a:gd name="connsiteY538" fmla="*/ 1283942 h 3006470"/>
                  <a:gd name="connsiteX539" fmla="*/ 523211 w 6006665"/>
                  <a:gd name="connsiteY539" fmla="*/ 1343026 h 3006470"/>
                  <a:gd name="connsiteX540" fmla="*/ 486852 w 6006665"/>
                  <a:gd name="connsiteY540" fmla="*/ 1397565 h 3006470"/>
                  <a:gd name="connsiteX541" fmla="*/ 420951 w 6006665"/>
                  <a:gd name="connsiteY541" fmla="*/ 1418018 h 3006470"/>
                  <a:gd name="connsiteX542" fmla="*/ 415909 w 6006665"/>
                  <a:gd name="connsiteY542" fmla="*/ 1415887 h 3006470"/>
                  <a:gd name="connsiteX543" fmla="*/ 409044 w 6006665"/>
                  <a:gd name="connsiteY543" fmla="*/ 1418018 h 3006470"/>
                  <a:gd name="connsiteX544" fmla="*/ 252950 w 6006665"/>
                  <a:gd name="connsiteY544" fmla="*/ 1352062 h 3006470"/>
                  <a:gd name="connsiteX545" fmla="*/ 268926 w 6006665"/>
                  <a:gd name="connsiteY545" fmla="*/ 1346738 h 3006470"/>
                  <a:gd name="connsiteX546" fmla="*/ 291420 w 6006665"/>
                  <a:gd name="connsiteY546" fmla="*/ 1429380 h 3006470"/>
                  <a:gd name="connsiteX547" fmla="*/ 291420 w 6006665"/>
                  <a:gd name="connsiteY547" fmla="*/ 1468012 h 3006470"/>
                  <a:gd name="connsiteX548" fmla="*/ 298238 w 6006665"/>
                  <a:gd name="connsiteY548" fmla="*/ 1554366 h 3006470"/>
                  <a:gd name="connsiteX549" fmla="*/ 345959 w 6006665"/>
                  <a:gd name="connsiteY549" fmla="*/ 1586180 h 3006470"/>
                  <a:gd name="connsiteX550" fmla="*/ 362087 w 6006665"/>
                  <a:gd name="connsiteY550" fmla="*/ 1595588 h 3006470"/>
                  <a:gd name="connsiteX551" fmla="*/ 365867 w 6006665"/>
                  <a:gd name="connsiteY551" fmla="*/ 1563455 h 3006470"/>
                  <a:gd name="connsiteX552" fmla="*/ 345415 w 6006665"/>
                  <a:gd name="connsiteY552" fmla="*/ 1527096 h 3006470"/>
                  <a:gd name="connsiteX553" fmla="*/ 365867 w 6006665"/>
                  <a:gd name="connsiteY553" fmla="*/ 1495281 h 3006470"/>
                  <a:gd name="connsiteX554" fmla="*/ 374560 w 6006665"/>
                  <a:gd name="connsiteY554" fmla="*/ 1500280 h 3006470"/>
                  <a:gd name="connsiteX555" fmla="*/ 377774 w 6006665"/>
                  <a:gd name="connsiteY555" fmla="*/ 1495281 h 3006470"/>
                  <a:gd name="connsiteX556" fmla="*/ 461933 w 6006665"/>
                  <a:gd name="connsiteY556" fmla="*/ 1543673 h 3006470"/>
                  <a:gd name="connsiteX557" fmla="*/ 484035 w 6006665"/>
                  <a:gd name="connsiteY557" fmla="*/ 1527096 h 3006470"/>
                  <a:gd name="connsiteX558" fmla="*/ 463583 w 6006665"/>
                  <a:gd name="connsiteY558" fmla="*/ 1461194 h 3006470"/>
                  <a:gd name="connsiteX559" fmla="*/ 549936 w 6006665"/>
                  <a:gd name="connsiteY559" fmla="*/ 1374841 h 3006470"/>
                  <a:gd name="connsiteX560" fmla="*/ 559742 w 6006665"/>
                  <a:gd name="connsiteY560" fmla="*/ 1376942 h 3006470"/>
                  <a:gd name="connsiteX561" fmla="*/ 561843 w 6006665"/>
                  <a:gd name="connsiteY561" fmla="*/ 1374841 h 3006470"/>
                  <a:gd name="connsiteX562" fmla="*/ 593658 w 6006665"/>
                  <a:gd name="connsiteY562" fmla="*/ 1381658 h 3006470"/>
                  <a:gd name="connsiteX563" fmla="*/ 620945 w 6006665"/>
                  <a:gd name="connsiteY563" fmla="*/ 1405535 h 3006470"/>
                  <a:gd name="connsiteX564" fmla="*/ 640835 w 6006665"/>
                  <a:gd name="connsiteY564" fmla="*/ 1349844 h 3006470"/>
                  <a:gd name="connsiteX565" fmla="*/ 609020 w 6006665"/>
                  <a:gd name="connsiteY565" fmla="*/ 1295305 h 3006470"/>
                  <a:gd name="connsiteX566" fmla="*/ 624928 w 6006665"/>
                  <a:gd name="connsiteY566" fmla="*/ 1236221 h 3006470"/>
                  <a:gd name="connsiteX567" fmla="*/ 597658 w 6006665"/>
                  <a:gd name="connsiteY567" fmla="*/ 1177136 h 3006470"/>
                  <a:gd name="connsiteX568" fmla="*/ 611562 w 6006665"/>
                  <a:gd name="connsiteY568" fmla="*/ 1181462 h 3006470"/>
                  <a:gd name="connsiteX569" fmla="*/ 609565 w 6006665"/>
                  <a:gd name="connsiteY569" fmla="*/ 1177136 h 3006470"/>
                  <a:gd name="connsiteX570" fmla="*/ 711826 w 6006665"/>
                  <a:gd name="connsiteY570" fmla="*/ 1208951 h 3006470"/>
                  <a:gd name="connsiteX571" fmla="*/ 732278 w 6006665"/>
                  <a:gd name="connsiteY571" fmla="*/ 1263490 h 3006470"/>
                  <a:gd name="connsiteX572" fmla="*/ 684556 w 6006665"/>
                  <a:gd name="connsiteY572" fmla="*/ 1274852 h 3006470"/>
                  <a:gd name="connsiteX573" fmla="*/ 684556 w 6006665"/>
                  <a:gd name="connsiteY573" fmla="*/ 1327119 h 3006470"/>
                  <a:gd name="connsiteX574" fmla="*/ 713309 w 6006665"/>
                  <a:gd name="connsiteY574" fmla="*/ 1355872 h 3006470"/>
                  <a:gd name="connsiteX575" fmla="*/ 763548 w 6006665"/>
                  <a:gd name="connsiteY575" fmla="*/ 1338481 h 3006470"/>
                  <a:gd name="connsiteX576" fmla="*/ 770365 w 6006665"/>
                  <a:gd name="connsiteY576" fmla="*/ 1279397 h 3006470"/>
                  <a:gd name="connsiteX577" fmla="*/ 845357 w 6006665"/>
                  <a:gd name="connsiteY577" fmla="*/ 1188761 h 3006470"/>
                  <a:gd name="connsiteX578" fmla="*/ 917728 w 6006665"/>
                  <a:gd name="connsiteY578" fmla="*/ 1145322 h 3006470"/>
                  <a:gd name="connsiteX579" fmla="*/ 918194 w 6006665"/>
                  <a:gd name="connsiteY579" fmla="*/ 1198147 h 3006470"/>
                  <a:gd name="connsiteX580" fmla="*/ 975937 w 6006665"/>
                  <a:gd name="connsiteY580" fmla="*/ 1115283 h 3006470"/>
                  <a:gd name="connsiteX581" fmla="*/ 1074397 w 6006665"/>
                  <a:gd name="connsiteY581" fmla="*/ 1141283 h 3006470"/>
                  <a:gd name="connsiteX582" fmla="*/ 979977 w 6006665"/>
                  <a:gd name="connsiteY582" fmla="*/ 1213496 h 3006470"/>
                  <a:gd name="connsiteX583" fmla="*/ 1012666 w 6006665"/>
                  <a:gd name="connsiteY583" fmla="*/ 1218657 h 3006470"/>
                  <a:gd name="connsiteX584" fmla="*/ 1038516 w 6006665"/>
                  <a:gd name="connsiteY584" fmla="*/ 1188499 h 3006470"/>
                  <a:gd name="connsiteX585" fmla="*/ 1050423 w 6006665"/>
                  <a:gd name="connsiteY585" fmla="*/ 1188499 h 3006470"/>
                  <a:gd name="connsiteX586" fmla="*/ 1108962 w 6006665"/>
                  <a:gd name="connsiteY586" fmla="*/ 1188499 h 3006470"/>
                  <a:gd name="connsiteX587" fmla="*/ 1161229 w 6006665"/>
                  <a:gd name="connsiteY587" fmla="*/ 1145322 h 3006470"/>
                  <a:gd name="connsiteX588" fmla="*/ 1165711 w 6006665"/>
                  <a:gd name="connsiteY588" fmla="*/ 1151456 h 3006470"/>
                  <a:gd name="connsiteX589" fmla="*/ 1160939 w 6006665"/>
                  <a:gd name="connsiteY589" fmla="*/ 1169715 h 3006470"/>
                  <a:gd name="connsiteX590" fmla="*/ 1210035 w 6006665"/>
                  <a:gd name="connsiteY590" fmla="*/ 1195815 h 3006470"/>
                  <a:gd name="connsiteX591" fmla="*/ 1247583 w 6006665"/>
                  <a:gd name="connsiteY591" fmla="*/ 1138505 h 3006470"/>
                  <a:gd name="connsiteX592" fmla="*/ 1211223 w 6006665"/>
                  <a:gd name="connsiteY592" fmla="*/ 1079421 h 3006470"/>
                  <a:gd name="connsiteX593" fmla="*/ 1227130 w 6006665"/>
                  <a:gd name="connsiteY593" fmla="*/ 1043061 h 3006470"/>
                  <a:gd name="connsiteX594" fmla="*/ 1237665 w 6006665"/>
                  <a:gd name="connsiteY594" fmla="*/ 1046199 h 3006470"/>
                  <a:gd name="connsiteX595" fmla="*/ 1251910 w 6006665"/>
                  <a:gd name="connsiteY595" fmla="*/ 1017311 h 3006470"/>
                  <a:gd name="connsiteX596" fmla="*/ 1345843 w 6006665"/>
                  <a:gd name="connsiteY596" fmla="*/ 1074876 h 3006470"/>
                  <a:gd name="connsiteX597" fmla="*/ 1400382 w 6006665"/>
                  <a:gd name="connsiteY597" fmla="*/ 1106690 h 3006470"/>
                  <a:gd name="connsiteX598" fmla="*/ 1519756 w 6006665"/>
                  <a:gd name="connsiteY598" fmla="*/ 1213274 h 3006470"/>
                  <a:gd name="connsiteX599" fmla="*/ 1543003 w 6006665"/>
                  <a:gd name="connsiteY599" fmla="*/ 1172592 h 3006470"/>
                  <a:gd name="connsiteX600" fmla="*/ 1506643 w 6006665"/>
                  <a:gd name="connsiteY600" fmla="*/ 1118052 h 3006470"/>
                  <a:gd name="connsiteX601" fmla="*/ 1506643 w 6006665"/>
                  <a:gd name="connsiteY601" fmla="*/ 1095328 h 3006470"/>
                  <a:gd name="connsiteX602" fmla="*/ 1463467 w 6006665"/>
                  <a:gd name="connsiteY602" fmla="*/ 1086238 h 3006470"/>
                  <a:gd name="connsiteX603" fmla="*/ 1472556 w 6006665"/>
                  <a:gd name="connsiteY603" fmla="*/ 1036244 h 3006470"/>
                  <a:gd name="connsiteX604" fmla="*/ 1452104 w 6006665"/>
                  <a:gd name="connsiteY604" fmla="*/ 949890 h 3006470"/>
                  <a:gd name="connsiteX605" fmla="*/ 1439230 w 6006665"/>
                  <a:gd name="connsiteY605" fmla="*/ 900656 h 3006470"/>
                  <a:gd name="connsiteX606" fmla="*/ 1496803 w 6006665"/>
                  <a:gd name="connsiteY606" fmla="*/ 806980 h 3006470"/>
                  <a:gd name="connsiteX607" fmla="*/ 1543003 w 6006665"/>
                  <a:gd name="connsiteY607" fmla="*/ 697647 h 3006470"/>
                  <a:gd name="connsiteX608" fmla="*/ 1570272 w 6006665"/>
                  <a:gd name="connsiteY608" fmla="*/ 677194 h 3006470"/>
                  <a:gd name="connsiteX609" fmla="*/ 1578688 w 6006665"/>
                  <a:gd name="connsiteY609" fmla="*/ 679813 h 3006470"/>
                  <a:gd name="connsiteX610" fmla="*/ 1620802 w 6006665"/>
                  <a:gd name="connsiteY610" fmla="*/ 660028 h 3006470"/>
                  <a:gd name="connsiteX611" fmla="*/ 1684440 w 6006665"/>
                  <a:gd name="connsiteY611" fmla="*/ 709009 h 3006470"/>
                  <a:gd name="connsiteX612" fmla="*/ 1688985 w 6006665"/>
                  <a:gd name="connsiteY612" fmla="*/ 779455 h 3006470"/>
                  <a:gd name="connsiteX613" fmla="*/ 1652625 w 6006665"/>
                  <a:gd name="connsiteY613" fmla="*/ 870354 h 3006470"/>
                  <a:gd name="connsiteX614" fmla="*/ 1679895 w 6006665"/>
                  <a:gd name="connsiteY614" fmla="*/ 908986 h 3006470"/>
                  <a:gd name="connsiteX615" fmla="*/ 1688985 w 6006665"/>
                  <a:gd name="connsiteY615" fmla="*/ 983977 h 3006470"/>
                  <a:gd name="connsiteX616" fmla="*/ 1679895 w 6006665"/>
                  <a:gd name="connsiteY616" fmla="*/ 1129415 h 3006470"/>
                  <a:gd name="connsiteX617" fmla="*/ 1723072 w 6006665"/>
                  <a:gd name="connsiteY617" fmla="*/ 1193044 h 3006470"/>
                  <a:gd name="connsiteX618" fmla="*/ 1704892 w 6006665"/>
                  <a:gd name="connsiteY618" fmla="*/ 1256673 h 3006470"/>
                  <a:gd name="connsiteX619" fmla="*/ 1636718 w 6006665"/>
                  <a:gd name="connsiteY619" fmla="*/ 1393021 h 3006470"/>
                  <a:gd name="connsiteX620" fmla="*/ 1662494 w 6006665"/>
                  <a:gd name="connsiteY620" fmla="*/ 1399465 h 3006470"/>
                  <a:gd name="connsiteX621" fmla="*/ 1677078 w 6006665"/>
                  <a:gd name="connsiteY621" fmla="*/ 1370296 h 3006470"/>
                  <a:gd name="connsiteX622" fmla="*/ 1720255 w 6006665"/>
                  <a:gd name="connsiteY622" fmla="*/ 1349844 h 3006470"/>
                  <a:gd name="connsiteX623" fmla="*/ 1731617 w 6006665"/>
                  <a:gd name="connsiteY623" fmla="*/ 1299850 h 3006470"/>
                  <a:gd name="connsiteX624" fmla="*/ 1758887 w 6006665"/>
                  <a:gd name="connsiteY624" fmla="*/ 1256673 h 3006470"/>
                  <a:gd name="connsiteX625" fmla="*/ 1760555 w 6006665"/>
                  <a:gd name="connsiteY625" fmla="*/ 1191490 h 3006470"/>
                  <a:gd name="connsiteX626" fmla="*/ 1758886 w 6006665"/>
                  <a:gd name="connsiteY626" fmla="*/ 1085173 h 3006470"/>
                  <a:gd name="connsiteX627" fmla="*/ 1923055 w 6006665"/>
                  <a:gd name="connsiteY627" fmla="*/ 1122597 h 3006470"/>
                  <a:gd name="connsiteX628" fmla="*/ 1887300 w 6006665"/>
                  <a:gd name="connsiteY628" fmla="*/ 1070329 h 3006470"/>
                  <a:gd name="connsiteX629" fmla="*/ 1785604 w 6006665"/>
                  <a:gd name="connsiteY629" fmla="*/ 1036860 h 3006470"/>
                  <a:gd name="connsiteX630" fmla="*/ 1736162 w 6006665"/>
                  <a:gd name="connsiteY630" fmla="*/ 961252 h 3006470"/>
                  <a:gd name="connsiteX631" fmla="*/ 1688440 w 6006665"/>
                  <a:gd name="connsiteY631" fmla="*/ 865809 h 3006470"/>
                  <a:gd name="connsiteX632" fmla="*/ 1752069 w 6006665"/>
                  <a:gd name="connsiteY632" fmla="*/ 788545 h 3006470"/>
                  <a:gd name="connsiteX633" fmla="*/ 1747524 w 6006665"/>
                  <a:gd name="connsiteY633" fmla="*/ 704464 h 3006470"/>
                  <a:gd name="connsiteX634" fmla="*/ 1763431 w 6006665"/>
                  <a:gd name="connsiteY634" fmla="*/ 697647 h 3006470"/>
                  <a:gd name="connsiteX635" fmla="*/ 1764877 w 6006665"/>
                  <a:gd name="connsiteY635" fmla="*/ 702130 h 3006470"/>
                  <a:gd name="connsiteX636" fmla="*/ 1775339 w 6006665"/>
                  <a:gd name="connsiteY636" fmla="*/ 697647 h 3006470"/>
                  <a:gd name="connsiteX637" fmla="*/ 1798063 w 6006665"/>
                  <a:gd name="connsiteY637" fmla="*/ 768093 h 3006470"/>
                  <a:gd name="connsiteX638" fmla="*/ 1791454 w 6006665"/>
                  <a:gd name="connsiteY638" fmla="*/ 815304 h 3006470"/>
                  <a:gd name="connsiteX639" fmla="*/ 1854330 w 6006665"/>
                  <a:gd name="connsiteY639" fmla="*/ 772638 h 3006470"/>
                  <a:gd name="connsiteX640" fmla="*/ 1931594 w 6006665"/>
                  <a:gd name="connsiteY640" fmla="*/ 763548 h 3006470"/>
                  <a:gd name="connsiteX641" fmla="*/ 1932772 w 6006665"/>
                  <a:gd name="connsiteY641" fmla="*/ 764810 h 3006470"/>
                  <a:gd name="connsiteX642" fmla="*/ 1949600 w 6006665"/>
                  <a:gd name="connsiteY642" fmla="*/ 800138 h 3006470"/>
                  <a:gd name="connsiteX643" fmla="*/ 2061788 w 6006665"/>
                  <a:gd name="connsiteY643" fmla="*/ 891155 h 3006470"/>
                  <a:gd name="connsiteX644" fmla="*/ 1987802 w 6006665"/>
                  <a:gd name="connsiteY644" fmla="*/ 736278 h 3006470"/>
                  <a:gd name="connsiteX645" fmla="*/ 1963408 w 6006665"/>
                  <a:gd name="connsiteY645" fmla="*/ 595386 h 3006470"/>
                  <a:gd name="connsiteX646" fmla="*/ 2027037 w 6006665"/>
                  <a:gd name="connsiteY646" fmla="*/ 574934 h 3006470"/>
                  <a:gd name="connsiteX647" fmla="*/ 2037269 w 6006665"/>
                  <a:gd name="connsiteY647" fmla="*/ 575472 h 3006470"/>
                  <a:gd name="connsiteX648" fmla="*/ 2038944 w 6006665"/>
                  <a:gd name="connsiteY648" fmla="*/ 574934 h 3006470"/>
                  <a:gd name="connsiteX649" fmla="*/ 2115414 w 6006665"/>
                  <a:gd name="connsiteY649" fmla="*/ 578958 h 3006470"/>
                  <a:gd name="connsiteX650" fmla="*/ 2167179 w 6006665"/>
                  <a:gd name="connsiteY650" fmla="*/ 554733 h 3006470"/>
                  <a:gd name="connsiteX651" fmla="*/ 2146473 w 6006665"/>
                  <a:gd name="connsiteY651" fmla="*/ 488832 h 3006470"/>
                  <a:gd name="connsiteX652" fmla="*/ 2169957 w 6006665"/>
                  <a:gd name="connsiteY652" fmla="*/ 449431 h 3006470"/>
                  <a:gd name="connsiteX653" fmla="*/ 2264632 w 6006665"/>
                  <a:gd name="connsiteY653" fmla="*/ 393389 h 3006470"/>
                  <a:gd name="connsiteX654" fmla="*/ 2317913 w 6006665"/>
                  <a:gd name="connsiteY654" fmla="*/ 322690 h 3006470"/>
                  <a:gd name="connsiteX655" fmla="*/ 2385841 w 6006665"/>
                  <a:gd name="connsiteY655" fmla="*/ 343134 h 3006470"/>
                  <a:gd name="connsiteX656" fmla="*/ 2429263 w 6006665"/>
                  <a:gd name="connsiteY656" fmla="*/ 263606 h 3006470"/>
                  <a:gd name="connsiteX657" fmla="*/ 2526979 w 6006665"/>
                  <a:gd name="connsiteY657" fmla="*/ 252244 h 3006470"/>
                  <a:gd name="connsiteX658" fmla="*/ 2528058 w 6006665"/>
                  <a:gd name="connsiteY658" fmla="*/ 253503 h 3006470"/>
                  <a:gd name="connsiteX659" fmla="*/ 2538886 w 6006665"/>
                  <a:gd name="connsiteY659" fmla="*/ 252244 h 3006470"/>
                  <a:gd name="connsiteX660" fmla="*/ 2560820 w 6006665"/>
                  <a:gd name="connsiteY660" fmla="*/ 277833 h 3006470"/>
                  <a:gd name="connsiteX661" fmla="*/ 2640602 w 6006665"/>
                  <a:gd name="connsiteY661" fmla="*/ 202249 h 3006470"/>
                  <a:gd name="connsiteX662" fmla="*/ 2652509 w 6006665"/>
                  <a:gd name="connsiteY662" fmla="*/ 202249 h 3006470"/>
                  <a:gd name="connsiteX663" fmla="*/ 2704231 w 6006665"/>
                  <a:gd name="connsiteY663" fmla="*/ 202249 h 3006470"/>
                  <a:gd name="connsiteX664" fmla="*/ 2715593 w 6006665"/>
                  <a:gd name="connsiteY66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439561 w 6006665"/>
                  <a:gd name="connsiteY63" fmla="*/ 758631 h 3006470"/>
                  <a:gd name="connsiteX64" fmla="*/ 4450401 w 6006665"/>
                  <a:gd name="connsiteY64" fmla="*/ 834341 h 3006470"/>
                  <a:gd name="connsiteX65" fmla="*/ 4567593 w 6006665"/>
                  <a:gd name="connsiteY65" fmla="*/ 819409 h 3006470"/>
                  <a:gd name="connsiteX66" fmla="*/ 4639242 w 6006665"/>
                  <a:gd name="connsiteY66" fmla="*/ 932544 h 3006470"/>
                  <a:gd name="connsiteX67" fmla="*/ 4774445 w 6006665"/>
                  <a:gd name="connsiteY67" fmla="*/ 913531 h 3006470"/>
                  <a:gd name="connsiteX68" fmla="*/ 4778496 w 6006665"/>
                  <a:gd name="connsiteY68" fmla="*/ 914635 h 3006470"/>
                  <a:gd name="connsiteX69" fmla="*/ 4786352 w 6006665"/>
                  <a:gd name="connsiteY69" fmla="*/ 913531 h 3006470"/>
                  <a:gd name="connsiteX70" fmla="*/ 4861343 w 6006665"/>
                  <a:gd name="connsiteY70" fmla="*/ 933983 h 3006470"/>
                  <a:gd name="connsiteX71" fmla="*/ 4893158 w 6006665"/>
                  <a:gd name="connsiteY71" fmla="*/ 977160 h 3006470"/>
                  <a:gd name="connsiteX72" fmla="*/ 4888613 w 6006665"/>
                  <a:gd name="connsiteY72" fmla="*/ 1058968 h 3006470"/>
                  <a:gd name="connsiteX73" fmla="*/ 4927677 w 6006665"/>
                  <a:gd name="connsiteY73" fmla="*/ 1083640 h 3006470"/>
                  <a:gd name="connsiteX74" fmla="*/ 4967605 w 6006665"/>
                  <a:gd name="connsiteY74" fmla="*/ 1070331 h 3006470"/>
                  <a:gd name="connsiteX75" fmla="*/ 5038051 w 6006665"/>
                  <a:gd name="connsiteY75" fmla="*/ 1063513 h 3006470"/>
                  <a:gd name="connsiteX76" fmla="*/ 5040730 w 6006665"/>
                  <a:gd name="connsiteY76" fmla="*/ 1064406 h 3006470"/>
                  <a:gd name="connsiteX77" fmla="*/ 5049958 w 6006665"/>
                  <a:gd name="connsiteY77" fmla="*/ 1063513 h 3006470"/>
                  <a:gd name="connsiteX78" fmla="*/ 5114249 w 6006665"/>
                  <a:gd name="connsiteY78" fmla="*/ 1084944 h 3006470"/>
                  <a:gd name="connsiteX79" fmla="*/ 5176671 w 6006665"/>
                  <a:gd name="connsiteY79" fmla="*/ 1074876 h 3006470"/>
                  <a:gd name="connsiteX80" fmla="*/ 5177801 w 6006665"/>
                  <a:gd name="connsiteY80" fmla="*/ 1076614 h 3006470"/>
                  <a:gd name="connsiteX81" fmla="*/ 5188578 w 6006665"/>
                  <a:gd name="connsiteY81" fmla="*/ 1074876 h 3006470"/>
                  <a:gd name="connsiteX82" fmla="*/ 5243719 w 6006665"/>
                  <a:gd name="connsiteY82" fmla="*/ 1159707 h 3006470"/>
                  <a:gd name="connsiteX83" fmla="*/ 5283477 w 6006665"/>
                  <a:gd name="connsiteY83" fmla="*/ 1129415 h 3006470"/>
                  <a:gd name="connsiteX84" fmla="*/ 5258480 w 6006665"/>
                  <a:gd name="connsiteY84" fmla="*/ 1063513 h 3006470"/>
                  <a:gd name="connsiteX85" fmla="*/ 5267570 w 6006665"/>
                  <a:gd name="connsiteY85" fmla="*/ 1015792 h 3006470"/>
                  <a:gd name="connsiteX86" fmla="*/ 5278896 w 6006665"/>
                  <a:gd name="connsiteY86" fmla="*/ 1018841 h 3006470"/>
                  <a:gd name="connsiteX87" fmla="*/ 5279477 w 6006665"/>
                  <a:gd name="connsiteY87" fmla="*/ 1015792 h 3006470"/>
                  <a:gd name="connsiteX88" fmla="*/ 5389412 w 6006665"/>
                  <a:gd name="connsiteY88" fmla="*/ 1065327 h 3006470"/>
                  <a:gd name="connsiteX89" fmla="*/ 5463001 w 6006665"/>
                  <a:gd name="connsiteY89" fmla="*/ 1043061 h 3006470"/>
                  <a:gd name="connsiteX90" fmla="*/ 5464386 w 6006665"/>
                  <a:gd name="connsiteY90" fmla="*/ 1043680 h 3006470"/>
                  <a:gd name="connsiteX91" fmla="*/ 5474909 w 6006665"/>
                  <a:gd name="connsiteY91" fmla="*/ 1043061 h 3006470"/>
                  <a:gd name="connsiteX92" fmla="*/ 5509834 w 6006665"/>
                  <a:gd name="connsiteY92" fmla="*/ 1086741 h 3006470"/>
                  <a:gd name="connsiteX93" fmla="*/ 5563420 w 6006665"/>
                  <a:gd name="connsiteY93" fmla="*/ 1096880 h 3006470"/>
                  <a:gd name="connsiteX94" fmla="*/ 5604906 w 6006665"/>
                  <a:gd name="connsiteY94" fmla="*/ 1116452 h 3006470"/>
                  <a:gd name="connsiteX95" fmla="*/ 5633982 w 6006665"/>
                  <a:gd name="connsiteY95" fmla="*/ 1152256 h 3006470"/>
                  <a:gd name="connsiteX96" fmla="*/ 5673240 w 6006665"/>
                  <a:gd name="connsiteY96" fmla="*/ 1196668 h 3006470"/>
                  <a:gd name="connsiteX97" fmla="*/ 5720335 w 6006665"/>
                  <a:gd name="connsiteY97" fmla="*/ 1213496 h 3006470"/>
                  <a:gd name="connsiteX98" fmla="*/ 5777224 w 6006665"/>
                  <a:gd name="connsiteY98" fmla="*/ 1253118 h 3006470"/>
                  <a:gd name="connsiteX99" fmla="*/ 5822595 w 6006665"/>
                  <a:gd name="connsiteY99" fmla="*/ 1311212 h 3006470"/>
                  <a:gd name="connsiteX100" fmla="*/ 5818051 w 6006665"/>
                  <a:gd name="connsiteY100" fmla="*/ 1365751 h 3006470"/>
                  <a:gd name="connsiteX101" fmla="*/ 5825679 w 6006665"/>
                  <a:gd name="connsiteY101" fmla="*/ 1373379 h 3006470"/>
                  <a:gd name="connsiteX102" fmla="*/ 5822051 w 6006665"/>
                  <a:gd name="connsiteY102" fmla="*/ 1322574 h 3006470"/>
                  <a:gd name="connsiteX103" fmla="*/ 5834092 w 6006665"/>
                  <a:gd name="connsiteY103" fmla="*/ 1324447 h 3006470"/>
                  <a:gd name="connsiteX104" fmla="*/ 5858351 w 6006665"/>
                  <a:gd name="connsiteY104" fmla="*/ 1334771 h 3006470"/>
                  <a:gd name="connsiteX105" fmla="*/ 5907950 w 6006665"/>
                  <a:gd name="connsiteY105" fmla="*/ 1321451 h 3006470"/>
                  <a:gd name="connsiteX106" fmla="*/ 5936219 w 6006665"/>
                  <a:gd name="connsiteY106" fmla="*/ 1338481 h 3006470"/>
                  <a:gd name="connsiteX107" fmla="*/ 5961427 w 6006665"/>
                  <a:gd name="connsiteY107" fmla="*/ 1392754 h 3006470"/>
                  <a:gd name="connsiteX108" fmla="*/ 6006665 w 6006665"/>
                  <a:gd name="connsiteY108" fmla="*/ 1418018 h 3006470"/>
                  <a:gd name="connsiteX109" fmla="*/ 6003022 w 6006665"/>
                  <a:gd name="connsiteY109" fmla="*/ 1458117 h 3006470"/>
                  <a:gd name="connsiteX110" fmla="*/ 5968033 w 6006665"/>
                  <a:gd name="connsiteY110" fmla="*/ 1456650 h 3006470"/>
                  <a:gd name="connsiteX111" fmla="*/ 5934688 w 6006665"/>
                  <a:gd name="connsiteY111" fmla="*/ 1446233 h 3006470"/>
                  <a:gd name="connsiteX112" fmla="*/ 5908949 w 6006665"/>
                  <a:gd name="connsiteY112" fmla="*/ 1468012 h 3006470"/>
                  <a:gd name="connsiteX113" fmla="*/ 5887153 w 6006665"/>
                  <a:gd name="connsiteY113" fmla="*/ 1481885 h 3006470"/>
                  <a:gd name="connsiteX114" fmla="*/ 5887153 w 6006665"/>
                  <a:gd name="connsiteY114" fmla="*/ 1514566 h 3006470"/>
                  <a:gd name="connsiteX115" fmla="*/ 5910921 w 6006665"/>
                  <a:gd name="connsiteY115" fmla="*/ 1532392 h 3006470"/>
                  <a:gd name="connsiteX116" fmla="*/ 5908949 w 6006665"/>
                  <a:gd name="connsiteY116" fmla="*/ 1554366 h 3006470"/>
                  <a:gd name="connsiteX117" fmla="*/ 5893042 w 6006665"/>
                  <a:gd name="connsiteY117" fmla="*/ 1570273 h 3006470"/>
                  <a:gd name="connsiteX118" fmla="*/ 5881135 w 6006665"/>
                  <a:gd name="connsiteY118" fmla="*/ 1570273 h 3006470"/>
                  <a:gd name="connsiteX119" fmla="*/ 5861227 w 6006665"/>
                  <a:gd name="connsiteY119" fmla="*/ 1570273 h 3006470"/>
                  <a:gd name="connsiteX120" fmla="*/ 5849321 w 6006665"/>
                  <a:gd name="connsiteY120" fmla="*/ 1570273 h 3006470"/>
                  <a:gd name="connsiteX121" fmla="*/ 5842587 w 6006665"/>
                  <a:gd name="connsiteY121" fmla="*/ 1544275 h 3006470"/>
                  <a:gd name="connsiteX122" fmla="*/ 5817506 w 6006665"/>
                  <a:gd name="connsiteY122" fmla="*/ 1536186 h 3006470"/>
                  <a:gd name="connsiteX123" fmla="*/ 5798021 w 6006665"/>
                  <a:gd name="connsiteY123" fmla="*/ 1517537 h 3006470"/>
                  <a:gd name="connsiteX124" fmla="*/ 5767511 w 6006665"/>
                  <a:gd name="connsiteY124" fmla="*/ 1511189 h 3006470"/>
                  <a:gd name="connsiteX125" fmla="*/ 5762967 w 6006665"/>
                  <a:gd name="connsiteY125" fmla="*/ 1477102 h 3006470"/>
                  <a:gd name="connsiteX126" fmla="*/ 5729132 w 6006665"/>
                  <a:gd name="connsiteY126" fmla="*/ 1463170 h 3006470"/>
                  <a:gd name="connsiteX127" fmla="*/ 5695337 w 6006665"/>
                  <a:gd name="connsiteY127" fmla="*/ 1472557 h 3006470"/>
                  <a:gd name="connsiteX128" fmla="*/ 5693366 w 6006665"/>
                  <a:gd name="connsiteY128" fmla="*/ 1469797 h 3006470"/>
                  <a:gd name="connsiteX129" fmla="*/ 5683431 w 6006665"/>
                  <a:gd name="connsiteY129" fmla="*/ 1472557 h 3006470"/>
                  <a:gd name="connsiteX130" fmla="*/ 5660706 w 6006665"/>
                  <a:gd name="connsiteY130" fmla="*/ 1440742 h 3006470"/>
                  <a:gd name="connsiteX131" fmla="*/ 5669644 w 6006665"/>
                  <a:gd name="connsiteY131" fmla="*/ 1415717 h 3006470"/>
                  <a:gd name="connsiteX132" fmla="*/ 5640799 w 6006665"/>
                  <a:gd name="connsiteY132" fmla="*/ 1429380 h 3006470"/>
                  <a:gd name="connsiteX133" fmla="*/ 5656705 w 6006665"/>
                  <a:gd name="connsiteY133" fmla="*/ 1472557 h 3006470"/>
                  <a:gd name="connsiteX134" fmla="*/ 5628675 w 6006665"/>
                  <a:gd name="connsiteY134" fmla="*/ 1487826 h 3006470"/>
                  <a:gd name="connsiteX135" fmla="*/ 5633981 w 6006665"/>
                  <a:gd name="connsiteY135" fmla="*/ 1511189 h 3006470"/>
                  <a:gd name="connsiteX136" fmla="*/ 5622732 w 6006665"/>
                  <a:gd name="connsiteY136" fmla="*/ 1538334 h 3006470"/>
                  <a:gd name="connsiteX137" fmla="*/ 5586259 w 6006665"/>
                  <a:gd name="connsiteY137" fmla="*/ 1547548 h 3006470"/>
                  <a:gd name="connsiteX138" fmla="*/ 5575676 w 6006665"/>
                  <a:gd name="connsiteY138" fmla="*/ 1546540 h 3006470"/>
                  <a:gd name="connsiteX139" fmla="*/ 5574353 w 6006665"/>
                  <a:gd name="connsiteY139" fmla="*/ 1547548 h 3006470"/>
                  <a:gd name="connsiteX140" fmla="*/ 5539436 w 6006665"/>
                  <a:gd name="connsiteY140" fmla="*/ 1544223 h 3006470"/>
                  <a:gd name="connsiteX141" fmla="*/ 5539545 w 6006665"/>
                  <a:gd name="connsiteY141" fmla="*/ 1571015 h 3006470"/>
                  <a:gd name="connsiteX142" fmla="*/ 5570352 w 6006665"/>
                  <a:gd name="connsiteY142" fmla="*/ 1586180 h 3006470"/>
                  <a:gd name="connsiteX143" fmla="*/ 5566596 w 6006665"/>
                  <a:gd name="connsiteY143" fmla="*/ 1622304 h 3006470"/>
                  <a:gd name="connsiteX144" fmla="*/ 5593077 w 6006665"/>
                  <a:gd name="connsiteY144" fmla="*/ 1649809 h 3006470"/>
                  <a:gd name="connsiteX145" fmla="*/ 5608984 w 6006665"/>
                  <a:gd name="connsiteY145" fmla="*/ 1677079 h 3006470"/>
                  <a:gd name="connsiteX146" fmla="*/ 5613529 w 6006665"/>
                  <a:gd name="connsiteY146" fmla="*/ 1708893 h 3006470"/>
                  <a:gd name="connsiteX147" fmla="*/ 5608984 w 6006665"/>
                  <a:gd name="connsiteY147" fmla="*/ 1731618 h 3006470"/>
                  <a:gd name="connsiteX148" fmla="*/ 5597799 w 6006665"/>
                  <a:gd name="connsiteY148" fmla="*/ 1728009 h 3006470"/>
                  <a:gd name="connsiteX149" fmla="*/ 5597077 w 6006665"/>
                  <a:gd name="connsiteY149" fmla="*/ 1731618 h 3006470"/>
                  <a:gd name="connsiteX150" fmla="*/ 5515976 w 6006665"/>
                  <a:gd name="connsiteY150" fmla="*/ 1693062 h 3006470"/>
                  <a:gd name="connsiteX151" fmla="*/ 5486067 w 6006665"/>
                  <a:gd name="connsiteY151" fmla="*/ 1746304 h 3006470"/>
                  <a:gd name="connsiteX152" fmla="*/ 5436277 w 6006665"/>
                  <a:gd name="connsiteY152" fmla="*/ 1767977 h 3006470"/>
                  <a:gd name="connsiteX153" fmla="*/ 5397645 w 6006665"/>
                  <a:gd name="connsiteY153" fmla="*/ 1779340 h 3006470"/>
                  <a:gd name="connsiteX154" fmla="*/ 5388024 w 6006665"/>
                  <a:gd name="connsiteY154" fmla="*/ 1835433 h 3006470"/>
                  <a:gd name="connsiteX155" fmla="*/ 5351475 w 6006665"/>
                  <a:gd name="connsiteY155" fmla="*/ 1876568 h 3006470"/>
                  <a:gd name="connsiteX156" fmla="*/ 5290839 w 6006665"/>
                  <a:gd name="connsiteY156" fmla="*/ 1881600 h 3006470"/>
                  <a:gd name="connsiteX157" fmla="*/ 5274932 w 6006665"/>
                  <a:gd name="connsiteY157" fmla="*/ 1913415 h 3006470"/>
                  <a:gd name="connsiteX158" fmla="*/ 5267238 w 6006665"/>
                  <a:gd name="connsiteY158" fmla="*/ 1904988 h 3006470"/>
                  <a:gd name="connsiteX159" fmla="*/ 5263025 w 6006665"/>
                  <a:gd name="connsiteY159" fmla="*/ 1913415 h 3006470"/>
                  <a:gd name="connsiteX160" fmla="*/ 5219538 w 6006665"/>
                  <a:gd name="connsiteY160" fmla="*/ 1865787 h 3006470"/>
                  <a:gd name="connsiteX161" fmla="*/ 5174112 w 6006665"/>
                  <a:gd name="connsiteY161" fmla="*/ 1877028 h 3006470"/>
                  <a:gd name="connsiteX162" fmla="*/ 5129494 w 6006665"/>
                  <a:gd name="connsiteY162" fmla="*/ 1920232 h 3006470"/>
                  <a:gd name="connsiteX163" fmla="*/ 5126389 w 6006665"/>
                  <a:gd name="connsiteY163" fmla="*/ 1914910 h 3006470"/>
                  <a:gd name="connsiteX164" fmla="*/ 5154177 w 6006665"/>
                  <a:gd name="connsiteY164" fmla="*/ 1920232 h 3006470"/>
                  <a:gd name="connsiteX165" fmla="*/ 5105544 w 6006665"/>
                  <a:gd name="connsiteY165" fmla="*/ 1899586 h 3006470"/>
                  <a:gd name="connsiteX166" fmla="*/ 5074955 w 6006665"/>
                  <a:gd name="connsiteY166" fmla="*/ 1924777 h 3006470"/>
                  <a:gd name="connsiteX167" fmla="*/ 5065718 w 6006665"/>
                  <a:gd name="connsiteY167" fmla="*/ 1922578 h 3006470"/>
                  <a:gd name="connsiteX168" fmla="*/ 5063048 w 6006665"/>
                  <a:gd name="connsiteY168" fmla="*/ 1924777 h 3006470"/>
                  <a:gd name="connsiteX169" fmla="*/ 5026594 w 6006665"/>
                  <a:gd name="connsiteY169" fmla="*/ 1916098 h 3006470"/>
                  <a:gd name="connsiteX170" fmla="*/ 5015871 w 6006665"/>
                  <a:gd name="connsiteY170" fmla="*/ 1961137 h 3006470"/>
                  <a:gd name="connsiteX171" fmla="*/ 5022591 w 6006665"/>
                  <a:gd name="connsiteY171" fmla="*/ 1989925 h 3006470"/>
                  <a:gd name="connsiteX172" fmla="*/ 5011557 w 6006665"/>
                  <a:gd name="connsiteY172" fmla="*/ 2020939 h 3006470"/>
                  <a:gd name="connsiteX173" fmla="*/ 4974967 w 6006665"/>
                  <a:gd name="connsiteY173" fmla="*/ 2058853 h 3006470"/>
                  <a:gd name="connsiteX174" fmla="*/ 5015871 w 6006665"/>
                  <a:gd name="connsiteY174" fmla="*/ 2074760 h 3006470"/>
                  <a:gd name="connsiteX175" fmla="*/ 4995851 w 6006665"/>
                  <a:gd name="connsiteY175" fmla="*/ 2123620 h 3006470"/>
                  <a:gd name="connsiteX176" fmla="*/ 5011326 w 6006665"/>
                  <a:gd name="connsiteY176" fmla="*/ 2172476 h 3006470"/>
                  <a:gd name="connsiteX177" fmla="*/ 4999419 w 6006665"/>
                  <a:gd name="connsiteY177" fmla="*/ 2172476 h 3006470"/>
                  <a:gd name="connsiteX178" fmla="*/ 4974967 w 6006665"/>
                  <a:gd name="connsiteY178" fmla="*/ 2172476 h 3006470"/>
                  <a:gd name="connsiteX179" fmla="*/ 4963605 w 6006665"/>
                  <a:gd name="connsiteY179" fmla="*/ 2224742 h 3006470"/>
                  <a:gd name="connsiteX180" fmla="*/ 4974967 w 6006665"/>
                  <a:gd name="connsiteY180" fmla="*/ 2252012 h 3006470"/>
                  <a:gd name="connsiteX181" fmla="*/ 4936431 w 6006665"/>
                  <a:gd name="connsiteY181" fmla="*/ 2257317 h 3006470"/>
                  <a:gd name="connsiteX182" fmla="*/ 4909065 w 6006665"/>
                  <a:gd name="connsiteY182" fmla="*/ 2286099 h 3006470"/>
                  <a:gd name="connsiteX183" fmla="*/ 4888894 w 6006665"/>
                  <a:gd name="connsiteY183" fmla="*/ 2325649 h 3006470"/>
                  <a:gd name="connsiteX184" fmla="*/ 4897703 w 6006665"/>
                  <a:gd name="connsiteY184" fmla="*/ 2354273 h 3006470"/>
                  <a:gd name="connsiteX185" fmla="*/ 4871068 w 6006665"/>
                  <a:gd name="connsiteY185" fmla="*/ 2349418 h 3006470"/>
                  <a:gd name="connsiteX186" fmla="*/ 4845437 w 6006665"/>
                  <a:gd name="connsiteY186" fmla="*/ 2370180 h 3006470"/>
                  <a:gd name="connsiteX187" fmla="*/ 4832445 w 6006665"/>
                  <a:gd name="connsiteY187" fmla="*/ 2399924 h 3006470"/>
                  <a:gd name="connsiteX188" fmla="*/ 4834074 w 6006665"/>
                  <a:gd name="connsiteY188" fmla="*/ 2429264 h 3006470"/>
                  <a:gd name="connsiteX189" fmla="*/ 4799765 w 6006665"/>
                  <a:gd name="connsiteY189" fmla="*/ 2441518 h 3006470"/>
                  <a:gd name="connsiteX190" fmla="*/ 4779535 w 6006665"/>
                  <a:gd name="connsiteY190" fmla="*/ 2488348 h 3006470"/>
                  <a:gd name="connsiteX191" fmla="*/ 4777225 w 6006665"/>
                  <a:gd name="connsiteY191" fmla="*/ 2477952 h 3006470"/>
                  <a:gd name="connsiteX192" fmla="*/ 4767628 w 6006665"/>
                  <a:gd name="connsiteY192" fmla="*/ 2488348 h 3006470"/>
                  <a:gd name="connsiteX193" fmla="*/ 4758538 w 6006665"/>
                  <a:gd name="connsiteY193" fmla="*/ 2447444 h 3006470"/>
                  <a:gd name="connsiteX194" fmla="*/ 4722519 w 6006665"/>
                  <a:gd name="connsiteY194" fmla="*/ 2405867 h 3006470"/>
                  <a:gd name="connsiteX195" fmla="*/ 4699942 w 6006665"/>
                  <a:gd name="connsiteY195" fmla="*/ 2348893 h 3006470"/>
                  <a:gd name="connsiteX196" fmla="*/ 4695779 w 6006665"/>
                  <a:gd name="connsiteY196" fmla="*/ 2287026 h 3006470"/>
                  <a:gd name="connsiteX197" fmla="*/ 4715361 w 6006665"/>
                  <a:gd name="connsiteY197" fmla="*/ 2220198 h 3006470"/>
                  <a:gd name="connsiteX198" fmla="*/ 4767709 w 6006665"/>
                  <a:gd name="connsiteY198" fmla="*/ 2171157 h 3006470"/>
                  <a:gd name="connsiteX199" fmla="*/ 4735813 w 6006665"/>
                  <a:gd name="connsiteY199" fmla="*/ 2129299 h 3006470"/>
                  <a:gd name="connsiteX200" fmla="*/ 4767628 w 6006665"/>
                  <a:gd name="connsiteY200" fmla="*/ 2086122 h 3006470"/>
                  <a:gd name="connsiteX201" fmla="*/ 4767628 w 6006665"/>
                  <a:gd name="connsiteY201" fmla="*/ 2058853 h 3006470"/>
                  <a:gd name="connsiteX202" fmla="*/ 4826712 w 6006665"/>
                  <a:gd name="connsiteY202" fmla="*/ 2042945 h 3006470"/>
                  <a:gd name="connsiteX203" fmla="*/ 4892613 w 6006665"/>
                  <a:gd name="connsiteY203" fmla="*/ 1952047 h 3006470"/>
                  <a:gd name="connsiteX204" fmla="*/ 4956243 w 6006665"/>
                  <a:gd name="connsiteY204" fmla="*/ 1877056 h 3006470"/>
                  <a:gd name="connsiteX205" fmla="*/ 5022143 w 6006665"/>
                  <a:gd name="connsiteY205" fmla="*/ 1817971 h 3006470"/>
                  <a:gd name="connsiteX206" fmla="*/ 5037446 w 6006665"/>
                  <a:gd name="connsiteY206" fmla="*/ 1743333 h 3006470"/>
                  <a:gd name="connsiteX207" fmla="*/ 5064184 w 6006665"/>
                  <a:gd name="connsiteY207" fmla="*/ 1731449 h 3006470"/>
                  <a:gd name="connsiteX208" fmla="*/ 5046694 w 6006665"/>
                  <a:gd name="connsiteY208" fmla="*/ 1710844 h 3006470"/>
                  <a:gd name="connsiteX209" fmla="*/ 5015871 w 6006665"/>
                  <a:gd name="connsiteY209" fmla="*/ 1715711 h 3006470"/>
                  <a:gd name="connsiteX210" fmla="*/ 4995419 w 6006665"/>
                  <a:gd name="connsiteY210" fmla="*/ 1779340 h 3006470"/>
                  <a:gd name="connsiteX211" fmla="*/ 4904521 w 6006665"/>
                  <a:gd name="connsiteY211" fmla="*/ 1865693 h 3006470"/>
                  <a:gd name="connsiteX212" fmla="*/ 4901708 w 6006665"/>
                  <a:gd name="connsiteY212" fmla="*/ 1857053 h 3006470"/>
                  <a:gd name="connsiteX213" fmla="*/ 4892613 w 6006665"/>
                  <a:gd name="connsiteY213" fmla="*/ 1865693 h 3006470"/>
                  <a:gd name="connsiteX214" fmla="*/ 4871068 w 6006665"/>
                  <a:gd name="connsiteY214" fmla="*/ 1850290 h 3006470"/>
                  <a:gd name="connsiteX215" fmla="*/ 4885925 w 6006665"/>
                  <a:gd name="connsiteY215" fmla="*/ 1808695 h 3006470"/>
                  <a:gd name="connsiteX216" fmla="*/ 4861835 w 6006665"/>
                  <a:gd name="connsiteY216" fmla="*/ 1771159 h 3006470"/>
                  <a:gd name="connsiteX217" fmla="*/ 4814619 w 6006665"/>
                  <a:gd name="connsiteY217" fmla="*/ 1767101 h 3006470"/>
                  <a:gd name="connsiteX218" fmla="*/ 4779535 w 6006665"/>
                  <a:gd name="connsiteY218" fmla="*/ 1795247 h 3006470"/>
                  <a:gd name="connsiteX219" fmla="*/ 4764113 w 6006665"/>
                  <a:gd name="connsiteY219" fmla="*/ 1832464 h 3006470"/>
                  <a:gd name="connsiteX220" fmla="*/ 4725490 w 6006665"/>
                  <a:gd name="connsiteY220" fmla="*/ 1850290 h 3006470"/>
                  <a:gd name="connsiteX221" fmla="*/ 4689838 w 6006665"/>
                  <a:gd name="connsiteY221" fmla="*/ 1882970 h 3006470"/>
                  <a:gd name="connsiteX222" fmla="*/ 4684091 w 6006665"/>
                  <a:gd name="connsiteY222" fmla="*/ 1920232 h 3006470"/>
                  <a:gd name="connsiteX223" fmla="*/ 4715906 w 6006665"/>
                  <a:gd name="connsiteY223" fmla="*/ 1967954 h 3006470"/>
                  <a:gd name="connsiteX224" fmla="*/ 4680924 w 6006665"/>
                  <a:gd name="connsiteY224" fmla="*/ 1983985 h 3006470"/>
                  <a:gd name="connsiteX225" fmla="*/ 4633398 w 6006665"/>
                  <a:gd name="connsiteY225" fmla="*/ 1971978 h 3006470"/>
                  <a:gd name="connsiteX226" fmla="*/ 4600707 w 6006665"/>
                  <a:gd name="connsiteY226" fmla="*/ 1989925 h 3006470"/>
                  <a:gd name="connsiteX227" fmla="*/ 4577285 w 6006665"/>
                  <a:gd name="connsiteY227" fmla="*/ 1988406 h 3006470"/>
                  <a:gd name="connsiteX228" fmla="*/ 4577373 w 6006665"/>
                  <a:gd name="connsiteY228" fmla="*/ 1987484 h 3006470"/>
                  <a:gd name="connsiteX229" fmla="*/ 4565379 w 6006665"/>
                  <a:gd name="connsiteY229" fmla="*/ 1988406 h 3006470"/>
                  <a:gd name="connsiteX230" fmla="*/ 4569923 w 6006665"/>
                  <a:gd name="connsiteY230" fmla="*/ 1940685 h 3006470"/>
                  <a:gd name="connsiteX231" fmla="*/ 4520081 w 6006665"/>
                  <a:gd name="connsiteY231" fmla="*/ 1931099 h 3006470"/>
                  <a:gd name="connsiteX232" fmla="*/ 4475025 w 6006665"/>
                  <a:gd name="connsiteY232" fmla="*/ 1961137 h 3006470"/>
                  <a:gd name="connsiteX233" fmla="*/ 4464394 w 6006665"/>
                  <a:gd name="connsiteY233" fmla="*/ 1960286 h 3006470"/>
                  <a:gd name="connsiteX234" fmla="*/ 4463118 w 6006665"/>
                  <a:gd name="connsiteY234" fmla="*/ 1961137 h 3006470"/>
                  <a:gd name="connsiteX235" fmla="*/ 4422448 w 6006665"/>
                  <a:gd name="connsiteY235" fmla="*/ 1927536 h 3006470"/>
                  <a:gd name="connsiteX236" fmla="*/ 4350624 w 6006665"/>
                  <a:gd name="connsiteY236" fmla="*/ 1917022 h 3006470"/>
                  <a:gd name="connsiteX237" fmla="*/ 4306579 w 6006665"/>
                  <a:gd name="connsiteY237" fmla="*/ 1945362 h 3006470"/>
                  <a:gd name="connsiteX238" fmla="*/ 4282811 w 6006665"/>
                  <a:gd name="connsiteY238" fmla="*/ 1972100 h 3006470"/>
                  <a:gd name="connsiteX239" fmla="*/ 4237290 w 6006665"/>
                  <a:gd name="connsiteY239" fmla="*/ 1993297 h 3006470"/>
                  <a:gd name="connsiteX240" fmla="*/ 4211507 w 6006665"/>
                  <a:gd name="connsiteY240" fmla="*/ 2046374 h 3006470"/>
                  <a:gd name="connsiteX241" fmla="*/ 4161046 w 6006665"/>
                  <a:gd name="connsiteY241" fmla="*/ 2105661 h 3006470"/>
                  <a:gd name="connsiteX242" fmla="*/ 4077810 w 6006665"/>
                  <a:gd name="connsiteY242" fmla="*/ 2144418 h 3006470"/>
                  <a:gd name="connsiteX243" fmla="*/ 4039187 w 6006665"/>
                  <a:gd name="connsiteY243" fmla="*/ 2203838 h 3006470"/>
                  <a:gd name="connsiteX244" fmla="*/ 3993086 w 6006665"/>
                  <a:gd name="connsiteY244" fmla="*/ 2224750 h 3006470"/>
                  <a:gd name="connsiteX245" fmla="*/ 3993215 w 6006665"/>
                  <a:gd name="connsiteY245" fmla="*/ 2264821 h 3006470"/>
                  <a:gd name="connsiteX246" fmla="*/ 4038712 w 6006665"/>
                  <a:gd name="connsiteY246" fmla="*/ 2267919 h 3006470"/>
                  <a:gd name="connsiteX247" fmla="*/ 4059164 w 6006665"/>
                  <a:gd name="connsiteY247" fmla="*/ 2311096 h 3006470"/>
                  <a:gd name="connsiteX248" fmla="*/ 4087782 w 6006665"/>
                  <a:gd name="connsiteY248" fmla="*/ 2319513 h 3006470"/>
                  <a:gd name="connsiteX249" fmla="*/ 4106341 w 6006665"/>
                  <a:gd name="connsiteY249" fmla="*/ 2290644 h 3006470"/>
                  <a:gd name="connsiteX250" fmla="*/ 4117411 w 6006665"/>
                  <a:gd name="connsiteY250" fmla="*/ 2291946 h 3006470"/>
                  <a:gd name="connsiteX251" fmla="*/ 4118248 w 6006665"/>
                  <a:gd name="connsiteY251" fmla="*/ 2290644 h 3006470"/>
                  <a:gd name="connsiteX252" fmla="*/ 4156880 w 6006665"/>
                  <a:gd name="connsiteY252" fmla="*/ 2295189 h 3006470"/>
                  <a:gd name="connsiteX253" fmla="*/ 4211419 w 6006665"/>
                  <a:gd name="connsiteY253" fmla="*/ 2365635 h 3006470"/>
                  <a:gd name="connsiteX254" fmla="*/ 4215964 w 6006665"/>
                  <a:gd name="connsiteY254" fmla="*/ 2413357 h 3006470"/>
                  <a:gd name="connsiteX255" fmla="*/ 4184149 w 6006665"/>
                  <a:gd name="connsiteY255" fmla="*/ 2472441 h 3006470"/>
                  <a:gd name="connsiteX256" fmla="*/ 4220019 w 6006665"/>
                  <a:gd name="connsiteY256" fmla="*/ 2567281 h 3006470"/>
                  <a:gd name="connsiteX257" fmla="*/ 4161425 w 6006665"/>
                  <a:gd name="connsiteY257" fmla="*/ 2629241 h 3006470"/>
                  <a:gd name="connsiteX258" fmla="*/ 4133552 w 6006665"/>
                  <a:gd name="connsiteY258" fmla="*/ 2708778 h 3006470"/>
                  <a:gd name="connsiteX259" fmla="*/ 4097796 w 6006665"/>
                  <a:gd name="connsiteY259" fmla="*/ 2747409 h 3006470"/>
                  <a:gd name="connsiteX260" fmla="*/ 4043257 w 6006665"/>
                  <a:gd name="connsiteY260" fmla="*/ 2806493 h 3006470"/>
                  <a:gd name="connsiteX261" fmla="*/ 3995535 w 6006665"/>
                  <a:gd name="connsiteY261" fmla="*/ 2865577 h 3006470"/>
                  <a:gd name="connsiteX262" fmla="*/ 3975083 w 6006665"/>
                  <a:gd name="connsiteY262" fmla="*/ 2897392 h 3006470"/>
                  <a:gd name="connsiteX263" fmla="*/ 3925089 w 6006665"/>
                  <a:gd name="connsiteY263" fmla="*/ 2924661 h 3006470"/>
                  <a:gd name="connsiteX264" fmla="*/ 3913182 w 6006665"/>
                  <a:gd name="connsiteY264" fmla="*/ 2924661 h 3006470"/>
                  <a:gd name="connsiteX265" fmla="*/ 3904637 w 6006665"/>
                  <a:gd name="connsiteY265" fmla="*/ 2924661 h 3006470"/>
                  <a:gd name="connsiteX266" fmla="*/ 3892729 w 6006665"/>
                  <a:gd name="connsiteY266" fmla="*/ 2924661 h 3006470"/>
                  <a:gd name="connsiteX267" fmla="*/ 3871063 w 6006665"/>
                  <a:gd name="connsiteY267" fmla="*/ 2908412 h 3006470"/>
                  <a:gd name="connsiteX268" fmla="*/ 3829645 w 6006665"/>
                  <a:gd name="connsiteY268" fmla="*/ 2936024 h 3006470"/>
                  <a:gd name="connsiteX269" fmla="*/ 3822828 w 6006665"/>
                  <a:gd name="connsiteY269" fmla="*/ 2956476 h 3006470"/>
                  <a:gd name="connsiteX270" fmla="*/ 3818283 w 6006665"/>
                  <a:gd name="connsiteY270" fmla="*/ 2947386 h 3006470"/>
                  <a:gd name="connsiteX271" fmla="*/ 3818283 w 6006665"/>
                  <a:gd name="connsiteY271" fmla="*/ 2935660 h 3006470"/>
                  <a:gd name="connsiteX272" fmla="*/ 3817738 w 6006665"/>
                  <a:gd name="connsiteY272" fmla="*/ 2936024 h 3006470"/>
                  <a:gd name="connsiteX273" fmla="*/ 3810921 w 6006665"/>
                  <a:gd name="connsiteY273" fmla="*/ 2956476 h 3006470"/>
                  <a:gd name="connsiteX274" fmla="*/ 3806376 w 6006665"/>
                  <a:gd name="connsiteY274" fmla="*/ 2947386 h 3006470"/>
                  <a:gd name="connsiteX275" fmla="*/ 3806376 w 6006665"/>
                  <a:gd name="connsiteY275" fmla="*/ 2920116 h 3006470"/>
                  <a:gd name="connsiteX276" fmla="*/ 3818283 w 6006665"/>
                  <a:gd name="connsiteY276" fmla="*/ 2920116 h 3006470"/>
                  <a:gd name="connsiteX277" fmla="*/ 3826828 w 6006665"/>
                  <a:gd name="connsiteY277" fmla="*/ 2920116 h 3006470"/>
                  <a:gd name="connsiteX278" fmla="*/ 3833645 w 6006665"/>
                  <a:gd name="connsiteY278" fmla="*/ 2861032 h 3006470"/>
                  <a:gd name="connsiteX279" fmla="*/ 3822283 w 6006665"/>
                  <a:gd name="connsiteY279" fmla="*/ 2817856 h 3006470"/>
                  <a:gd name="connsiteX280" fmla="*/ 3849553 w 6006665"/>
                  <a:gd name="connsiteY280" fmla="*/ 2795131 h 3006470"/>
                  <a:gd name="connsiteX281" fmla="*/ 3858814 w 6006665"/>
                  <a:gd name="connsiteY281" fmla="*/ 2797336 h 3006470"/>
                  <a:gd name="connsiteX282" fmla="*/ 3861460 w 6006665"/>
                  <a:gd name="connsiteY282" fmla="*/ 2795131 h 3006470"/>
                  <a:gd name="connsiteX283" fmla="*/ 3898487 w 6006665"/>
                  <a:gd name="connsiteY283" fmla="*/ 2803947 h 3006470"/>
                  <a:gd name="connsiteX284" fmla="*/ 3919999 w 6006665"/>
                  <a:gd name="connsiteY284" fmla="*/ 2758772 h 3006470"/>
                  <a:gd name="connsiteX285" fmla="*/ 3935906 w 6006665"/>
                  <a:gd name="connsiteY285" fmla="*/ 2699687 h 3006470"/>
                  <a:gd name="connsiteX286" fmla="*/ 3947269 w 6006665"/>
                  <a:gd name="connsiteY286" fmla="*/ 2676963 h 3006470"/>
                  <a:gd name="connsiteX287" fmla="*/ 3966292 w 6006665"/>
                  <a:gd name="connsiteY287" fmla="*/ 2632575 h 3006470"/>
                  <a:gd name="connsiteX288" fmla="*/ 3915999 w 6006665"/>
                  <a:gd name="connsiteY288" fmla="*/ 2645148 h 3006470"/>
                  <a:gd name="connsiteX289" fmla="*/ 3888729 w 6006665"/>
                  <a:gd name="connsiteY289" fmla="*/ 2667873 h 3006470"/>
                  <a:gd name="connsiteX290" fmla="*/ 3876822 w 6006665"/>
                  <a:gd name="connsiteY290" fmla="*/ 2667873 h 3006470"/>
                  <a:gd name="connsiteX291" fmla="*/ 3829645 w 6006665"/>
                  <a:gd name="connsiteY291" fmla="*/ 2667873 h 3006470"/>
                  <a:gd name="connsiteX292" fmla="*/ 3817738 w 6006665"/>
                  <a:gd name="connsiteY292" fmla="*/ 2667873 h 3006470"/>
                  <a:gd name="connsiteX293" fmla="*/ 3801831 w 6006665"/>
                  <a:gd name="connsiteY293" fmla="*/ 2613334 h 3006470"/>
                  <a:gd name="connsiteX294" fmla="*/ 3758654 w 6006665"/>
                  <a:gd name="connsiteY294" fmla="*/ 2574702 h 3006470"/>
                  <a:gd name="connsiteX295" fmla="*/ 3692753 w 6006665"/>
                  <a:gd name="connsiteY295" fmla="*/ 2558795 h 3006470"/>
                  <a:gd name="connsiteX296" fmla="*/ 3683663 w 6006665"/>
                  <a:gd name="connsiteY296" fmla="*/ 2499711 h 3006470"/>
                  <a:gd name="connsiteX297" fmla="*/ 3672301 w 6006665"/>
                  <a:gd name="connsiteY297" fmla="*/ 2467896 h 3006470"/>
                  <a:gd name="connsiteX298" fmla="*/ 3656393 w 6006665"/>
                  <a:gd name="connsiteY298" fmla="*/ 2440627 h 3006470"/>
                  <a:gd name="connsiteX299" fmla="*/ 3633669 w 6006665"/>
                  <a:gd name="connsiteY299" fmla="*/ 2381542 h 3006470"/>
                  <a:gd name="connsiteX300" fmla="*/ 3601854 w 6006665"/>
                  <a:gd name="connsiteY300" fmla="*/ 2361090 h 3006470"/>
                  <a:gd name="connsiteX301" fmla="*/ 3545995 w 6006665"/>
                  <a:gd name="connsiteY301" fmla="*/ 2339606 h 3006470"/>
                  <a:gd name="connsiteX302" fmla="*/ 3506955 w 6006665"/>
                  <a:gd name="connsiteY302" fmla="*/ 2345183 h 3006470"/>
                  <a:gd name="connsiteX303" fmla="*/ 3463779 w 6006665"/>
                  <a:gd name="connsiteY303" fmla="*/ 2354273 h 3006470"/>
                  <a:gd name="connsiteX304" fmla="*/ 3431964 w 6006665"/>
                  <a:gd name="connsiteY304" fmla="*/ 2381542 h 3006470"/>
                  <a:gd name="connsiteX305" fmla="*/ 3452416 w 6006665"/>
                  <a:gd name="connsiteY305" fmla="*/ 2397450 h 3006470"/>
                  <a:gd name="connsiteX306" fmla="*/ 3452416 w 6006665"/>
                  <a:gd name="connsiteY306" fmla="*/ 2429264 h 3006470"/>
                  <a:gd name="connsiteX307" fmla="*/ 3431964 w 6006665"/>
                  <a:gd name="connsiteY307" fmla="*/ 2451989 h 3006470"/>
                  <a:gd name="connsiteX308" fmla="*/ 3400150 w 6006665"/>
                  <a:gd name="connsiteY308" fmla="*/ 2511073 h 3006470"/>
                  <a:gd name="connsiteX309" fmla="*/ 3400150 w 6006665"/>
                  <a:gd name="connsiteY309" fmla="*/ 2538343 h 3006470"/>
                  <a:gd name="connsiteX310" fmla="*/ 3350155 w 6006665"/>
                  <a:gd name="connsiteY310" fmla="*/ 2570157 h 3006470"/>
                  <a:gd name="connsiteX311" fmla="*/ 3342342 w 6006665"/>
                  <a:gd name="connsiteY311" fmla="*/ 2567553 h 3006470"/>
                  <a:gd name="connsiteX312" fmla="*/ 3338249 w 6006665"/>
                  <a:gd name="connsiteY312" fmla="*/ 2570157 h 3006470"/>
                  <a:gd name="connsiteX313" fmla="*/ 3290527 w 6006665"/>
                  <a:gd name="connsiteY313" fmla="*/ 2554250 h 3006470"/>
                  <a:gd name="connsiteX314" fmla="*/ 3259257 w 6006665"/>
                  <a:gd name="connsiteY314" fmla="*/ 2554250 h 3006470"/>
                  <a:gd name="connsiteX315" fmla="*/ 3247350 w 6006665"/>
                  <a:gd name="connsiteY315" fmla="*/ 2554250 h 3006470"/>
                  <a:gd name="connsiteX316" fmla="*/ 3231443 w 6006665"/>
                  <a:gd name="connsiteY316" fmla="*/ 2538343 h 3006470"/>
                  <a:gd name="connsiteX317" fmla="*/ 3213271 w 6006665"/>
                  <a:gd name="connsiteY317" fmla="*/ 2533799 h 3006470"/>
                  <a:gd name="connsiteX318" fmla="*/ 3168359 w 6006665"/>
                  <a:gd name="connsiteY318" fmla="*/ 2570157 h 3006470"/>
                  <a:gd name="connsiteX319" fmla="*/ 3120637 w 6006665"/>
                  <a:gd name="connsiteY319" fmla="*/ 2581519 h 3006470"/>
                  <a:gd name="connsiteX320" fmla="*/ 3082005 w 6006665"/>
                  <a:gd name="connsiteY320" fmla="*/ 2597427 h 3006470"/>
                  <a:gd name="connsiteX321" fmla="*/ 3074460 w 6006665"/>
                  <a:gd name="connsiteY321" fmla="*/ 2595630 h 3006470"/>
                  <a:gd name="connsiteX322" fmla="*/ 3070098 w 6006665"/>
                  <a:gd name="connsiteY322" fmla="*/ 2597427 h 3006470"/>
                  <a:gd name="connsiteX323" fmla="*/ 3022376 w 6006665"/>
                  <a:gd name="connsiteY323" fmla="*/ 2586064 h 3006470"/>
                  <a:gd name="connsiteX324" fmla="*/ 3000196 w 6006665"/>
                  <a:gd name="connsiteY324" fmla="*/ 2586064 h 3006470"/>
                  <a:gd name="connsiteX325" fmla="*/ 2988289 w 6006665"/>
                  <a:gd name="connsiteY325" fmla="*/ 2586064 h 3006470"/>
                  <a:gd name="connsiteX326" fmla="*/ 2967837 w 6006665"/>
                  <a:gd name="connsiteY326" fmla="*/ 2554250 h 3006470"/>
                  <a:gd name="connsiteX327" fmla="*/ 2929205 w 6006665"/>
                  <a:gd name="connsiteY327" fmla="*/ 2526980 h 3006470"/>
                  <a:gd name="connsiteX328" fmla="*/ 2902153 w 6006665"/>
                  <a:gd name="connsiteY328" fmla="*/ 2523116 h 3006470"/>
                  <a:gd name="connsiteX329" fmla="*/ 2861576 w 6006665"/>
                  <a:gd name="connsiteY329" fmla="*/ 2526980 h 3006470"/>
                  <a:gd name="connsiteX330" fmla="*/ 2822944 w 6006665"/>
                  <a:gd name="connsiteY330" fmla="*/ 2538343 h 3006470"/>
                  <a:gd name="connsiteX331" fmla="*/ 2818139 w 6006665"/>
                  <a:gd name="connsiteY331" fmla="*/ 2536254 h 3006470"/>
                  <a:gd name="connsiteX332" fmla="*/ 2811037 w 6006665"/>
                  <a:gd name="connsiteY332" fmla="*/ 2538343 h 3006470"/>
                  <a:gd name="connsiteX333" fmla="*/ 2758770 w 6006665"/>
                  <a:gd name="connsiteY333" fmla="*/ 2515618 h 3006470"/>
                  <a:gd name="connsiteX334" fmla="*/ 2751953 w 6006665"/>
                  <a:gd name="connsiteY334" fmla="*/ 2472441 h 3006470"/>
                  <a:gd name="connsiteX335" fmla="*/ 2708776 w 6006665"/>
                  <a:gd name="connsiteY335" fmla="*/ 2456534 h 3006470"/>
                  <a:gd name="connsiteX336" fmla="*/ 2676962 w 6006665"/>
                  <a:gd name="connsiteY336" fmla="*/ 2451989 h 3006470"/>
                  <a:gd name="connsiteX337" fmla="*/ 2642534 w 6006665"/>
                  <a:gd name="connsiteY337" fmla="*/ 2430245 h 3006470"/>
                  <a:gd name="connsiteX338" fmla="*/ 2609333 w 6006665"/>
                  <a:gd name="connsiteY338" fmla="*/ 2488348 h 3006470"/>
                  <a:gd name="connsiteX339" fmla="*/ 2625240 w 6006665"/>
                  <a:gd name="connsiteY339" fmla="*/ 2522435 h 3006470"/>
                  <a:gd name="connsiteX340" fmla="*/ 2586608 w 6006665"/>
                  <a:gd name="connsiteY340" fmla="*/ 2558795 h 3006470"/>
                  <a:gd name="connsiteX341" fmla="*/ 2577105 w 6006665"/>
                  <a:gd name="connsiteY341" fmla="*/ 2556532 h 3006470"/>
                  <a:gd name="connsiteX342" fmla="*/ 2574701 w 6006665"/>
                  <a:gd name="connsiteY342" fmla="*/ 2558795 h 3006470"/>
                  <a:gd name="connsiteX343" fmla="*/ 2526979 w 6006665"/>
                  <a:gd name="connsiteY343" fmla="*/ 2547432 h 3006470"/>
                  <a:gd name="connsiteX344" fmla="*/ 2490620 w 6006665"/>
                  <a:gd name="connsiteY344" fmla="*/ 2542887 h 3006470"/>
                  <a:gd name="connsiteX345" fmla="*/ 2463350 w 6006665"/>
                  <a:gd name="connsiteY345" fmla="*/ 2515618 h 3006470"/>
                  <a:gd name="connsiteX346" fmla="*/ 2436625 w 6006665"/>
                  <a:gd name="connsiteY346" fmla="*/ 2515618 h 3006470"/>
                  <a:gd name="connsiteX347" fmla="*/ 2424718 w 6006665"/>
                  <a:gd name="connsiteY347" fmla="*/ 2515618 h 3006470"/>
                  <a:gd name="connsiteX348" fmla="*/ 2398858 w 6006665"/>
                  <a:gd name="connsiteY348" fmla="*/ 2502687 h 3006470"/>
                  <a:gd name="connsiteX349" fmla="*/ 2350272 w 6006665"/>
                  <a:gd name="connsiteY349" fmla="*/ 2526980 h 3006470"/>
                  <a:gd name="connsiteX350" fmla="*/ 2282098 w 6006665"/>
                  <a:gd name="connsiteY350" fmla="*/ 2574702 h 3006470"/>
                  <a:gd name="connsiteX351" fmla="*/ 2238921 w 6006665"/>
                  <a:gd name="connsiteY351" fmla="*/ 2586064 h 3006470"/>
                  <a:gd name="connsiteX352" fmla="*/ 2227559 w 6006665"/>
                  <a:gd name="connsiteY352" fmla="*/ 2590609 h 3006470"/>
                  <a:gd name="connsiteX353" fmla="*/ 2225178 w 6006665"/>
                  <a:gd name="connsiteY353" fmla="*/ 2586799 h 3006470"/>
                  <a:gd name="connsiteX354" fmla="*/ 2215652 w 6006665"/>
                  <a:gd name="connsiteY354" fmla="*/ 2590609 h 3006470"/>
                  <a:gd name="connsiteX355" fmla="*/ 2193596 w 6006665"/>
                  <a:gd name="connsiteY355" fmla="*/ 2555320 h 3006470"/>
                  <a:gd name="connsiteX356" fmla="*/ 2157112 w 6006665"/>
                  <a:gd name="connsiteY356" fmla="*/ 2558795 h 3006470"/>
                  <a:gd name="connsiteX357" fmla="*/ 2156291 w 6006665"/>
                  <a:gd name="connsiteY357" fmla="*/ 2557739 h 3006470"/>
                  <a:gd name="connsiteX358" fmla="*/ 2145205 w 6006665"/>
                  <a:gd name="connsiteY358" fmla="*/ 2558795 h 3006470"/>
                  <a:gd name="connsiteX359" fmla="*/ 2129298 w 6006665"/>
                  <a:gd name="connsiteY359" fmla="*/ 2538343 h 3006470"/>
                  <a:gd name="connsiteX360" fmla="*/ 2102029 w 6006665"/>
                  <a:gd name="connsiteY360" fmla="*/ 2526980 h 3006470"/>
                  <a:gd name="connsiteX361" fmla="*/ 2086121 w 6006665"/>
                  <a:gd name="connsiteY361" fmla="*/ 2495166 h 3006470"/>
                  <a:gd name="connsiteX362" fmla="*/ 2070005 w 6006665"/>
                  <a:gd name="connsiteY362" fmla="*/ 2486212 h 3006470"/>
                  <a:gd name="connsiteX363" fmla="*/ 2027582 w 6006665"/>
                  <a:gd name="connsiteY363" fmla="*/ 2499711 h 3006470"/>
                  <a:gd name="connsiteX364" fmla="*/ 2023845 w 6006665"/>
                  <a:gd name="connsiteY364" fmla="*/ 2497111 h 3006470"/>
                  <a:gd name="connsiteX365" fmla="*/ 2015675 w 6006665"/>
                  <a:gd name="connsiteY365" fmla="*/ 2499711 h 3006470"/>
                  <a:gd name="connsiteX366" fmla="*/ 1971363 w 6006665"/>
                  <a:gd name="connsiteY366" fmla="*/ 2468885 h 3006470"/>
                  <a:gd name="connsiteX367" fmla="*/ 1952591 w 6006665"/>
                  <a:gd name="connsiteY367" fmla="*/ 2495166 h 3006470"/>
                  <a:gd name="connsiteX368" fmla="*/ 1947518 w 6006665"/>
                  <a:gd name="connsiteY368" fmla="*/ 2485599 h 3006470"/>
                  <a:gd name="connsiteX369" fmla="*/ 1940684 w 6006665"/>
                  <a:gd name="connsiteY369" fmla="*/ 2495166 h 3006470"/>
                  <a:gd name="connsiteX370" fmla="*/ 1861147 w 6006665"/>
                  <a:gd name="connsiteY370" fmla="*/ 2345183 h 3006470"/>
                  <a:gd name="connsiteX371" fmla="*/ 1811153 w 6006665"/>
                  <a:gd name="connsiteY371" fmla="*/ 2295189 h 3006470"/>
                  <a:gd name="connsiteX372" fmla="*/ 1813950 w 6006665"/>
                  <a:gd name="connsiteY372" fmla="*/ 2292043 h 3006470"/>
                  <a:gd name="connsiteX373" fmla="*/ 1748069 w 6006665"/>
                  <a:gd name="connsiteY373" fmla="*/ 2333821 h 3006470"/>
                  <a:gd name="connsiteX374" fmla="*/ 1711709 w 6006665"/>
                  <a:gd name="connsiteY374" fmla="*/ 2338366 h 3006470"/>
                  <a:gd name="connsiteX375" fmla="*/ 1711926 w 6006665"/>
                  <a:gd name="connsiteY375" fmla="*/ 2336850 h 3006470"/>
                  <a:gd name="connsiteX376" fmla="*/ 1699803 w 6006665"/>
                  <a:gd name="connsiteY376" fmla="*/ 2338366 h 3006470"/>
                  <a:gd name="connsiteX377" fmla="*/ 1704347 w 6006665"/>
                  <a:gd name="connsiteY377" fmla="*/ 2306551 h 3006470"/>
                  <a:gd name="connsiteX378" fmla="*/ 1662460 w 6006665"/>
                  <a:gd name="connsiteY378" fmla="*/ 2288600 h 3006470"/>
                  <a:gd name="connsiteX379" fmla="*/ 1629901 w 6006665"/>
                  <a:gd name="connsiteY379" fmla="*/ 2302006 h 3006470"/>
                  <a:gd name="connsiteX380" fmla="*/ 1629300 w 6006665"/>
                  <a:gd name="connsiteY380" fmla="*/ 2297351 h 3006470"/>
                  <a:gd name="connsiteX381" fmla="*/ 1617994 w 6006665"/>
                  <a:gd name="connsiteY381" fmla="*/ 2302006 h 3006470"/>
                  <a:gd name="connsiteX382" fmla="*/ 1608904 w 6006665"/>
                  <a:gd name="connsiteY382" fmla="*/ 2231560 h 3006470"/>
                  <a:gd name="connsiteX383" fmla="*/ 1552684 w 6006665"/>
                  <a:gd name="connsiteY383" fmla="*/ 2221867 h 3006470"/>
                  <a:gd name="connsiteX384" fmla="*/ 1518550 w 6006665"/>
                  <a:gd name="connsiteY384" fmla="*/ 2247467 h 3006470"/>
                  <a:gd name="connsiteX385" fmla="*/ 1425379 w 6006665"/>
                  <a:gd name="connsiteY385" fmla="*/ 2267919 h 3006470"/>
                  <a:gd name="connsiteX386" fmla="*/ 1409472 w 6006665"/>
                  <a:gd name="connsiteY386" fmla="*/ 2286099 h 3006470"/>
                  <a:gd name="connsiteX387" fmla="*/ 1270852 w 6006665"/>
                  <a:gd name="connsiteY387" fmla="*/ 2306551 h 3006470"/>
                  <a:gd name="connsiteX388" fmla="*/ 1254945 w 6006665"/>
                  <a:gd name="connsiteY388" fmla="*/ 2327003 h 3006470"/>
                  <a:gd name="connsiteX389" fmla="*/ 1282214 w 6006665"/>
                  <a:gd name="connsiteY389" fmla="*/ 2370180 h 3006470"/>
                  <a:gd name="connsiteX390" fmla="*/ 1243582 w 6006665"/>
                  <a:gd name="connsiteY390" fmla="*/ 2386087 h 3006470"/>
                  <a:gd name="connsiteX391" fmla="*/ 1254945 w 6006665"/>
                  <a:gd name="connsiteY391" fmla="*/ 2404267 h 3006470"/>
                  <a:gd name="connsiteX392" fmla="*/ 1216313 w 6006665"/>
                  <a:gd name="connsiteY392" fmla="*/ 2429264 h 3006470"/>
                  <a:gd name="connsiteX393" fmla="*/ 1275397 w 6006665"/>
                  <a:gd name="connsiteY393" fmla="*/ 2472441 h 3006470"/>
                  <a:gd name="connsiteX394" fmla="*/ 1270852 w 6006665"/>
                  <a:gd name="connsiteY394" fmla="*/ 2499711 h 3006470"/>
                  <a:gd name="connsiteX395" fmla="*/ 1259108 w 6006665"/>
                  <a:gd name="connsiteY395" fmla="*/ 2498732 h 3006470"/>
                  <a:gd name="connsiteX396" fmla="*/ 1258945 w 6006665"/>
                  <a:gd name="connsiteY396" fmla="*/ 2499711 h 3006470"/>
                  <a:gd name="connsiteX397" fmla="*/ 1215644 w 6006665"/>
                  <a:gd name="connsiteY397" fmla="*/ 2496102 h 3006470"/>
                  <a:gd name="connsiteX398" fmla="*/ 1204950 w 6006665"/>
                  <a:gd name="connsiteY398" fmla="*/ 2511073 h 3006470"/>
                  <a:gd name="connsiteX399" fmla="*/ 1196495 w 6006665"/>
                  <a:gd name="connsiteY399" fmla="*/ 2506241 h 3006470"/>
                  <a:gd name="connsiteX400" fmla="*/ 1193043 w 6006665"/>
                  <a:gd name="connsiteY400" fmla="*/ 2511073 h 3006470"/>
                  <a:gd name="connsiteX401" fmla="*/ 1145322 w 6006665"/>
                  <a:gd name="connsiteY401" fmla="*/ 2483803 h 3006470"/>
                  <a:gd name="connsiteX402" fmla="*/ 1098145 w 6006665"/>
                  <a:gd name="connsiteY402" fmla="*/ 2483803 h 3006470"/>
                  <a:gd name="connsiteX403" fmla="*/ 1061785 w 6006665"/>
                  <a:gd name="connsiteY403" fmla="*/ 2511073 h 3006470"/>
                  <a:gd name="connsiteX404" fmla="*/ 1055322 w 6006665"/>
                  <a:gd name="connsiteY404" fmla="*/ 2506990 h 3006470"/>
                  <a:gd name="connsiteX405" fmla="*/ 1049878 w 6006665"/>
                  <a:gd name="connsiteY405" fmla="*/ 2511073 h 3006470"/>
                  <a:gd name="connsiteX406" fmla="*/ 1006701 w 6006665"/>
                  <a:gd name="connsiteY406" fmla="*/ 2483803 h 3006470"/>
                  <a:gd name="connsiteX407" fmla="*/ 924893 w 6006665"/>
                  <a:gd name="connsiteY407" fmla="*/ 2447444 h 3006470"/>
                  <a:gd name="connsiteX408" fmla="*/ 877716 w 6006665"/>
                  <a:gd name="connsiteY408" fmla="*/ 2447444 h 3006470"/>
                  <a:gd name="connsiteX409" fmla="*/ 802724 w 6006665"/>
                  <a:gd name="connsiteY409" fmla="*/ 2511073 h 3006470"/>
                  <a:gd name="connsiteX410" fmla="*/ 798179 w 6006665"/>
                  <a:gd name="connsiteY410" fmla="*/ 2554250 h 3006470"/>
                  <a:gd name="connsiteX411" fmla="*/ 787406 w 6006665"/>
                  <a:gd name="connsiteY411" fmla="*/ 2543477 h 3006470"/>
                  <a:gd name="connsiteX412" fmla="*/ 786272 w 6006665"/>
                  <a:gd name="connsiteY412" fmla="*/ 2554250 h 3006470"/>
                  <a:gd name="connsiteX413" fmla="*/ 756063 w 6006665"/>
                  <a:gd name="connsiteY413" fmla="*/ 2524040 h 3006470"/>
                  <a:gd name="connsiteX414" fmla="*/ 732278 w 6006665"/>
                  <a:gd name="connsiteY414" fmla="*/ 2581519 h 3006470"/>
                  <a:gd name="connsiteX415" fmla="*/ 743640 w 6006665"/>
                  <a:gd name="connsiteY415" fmla="*/ 2590609 h 3006470"/>
                  <a:gd name="connsiteX416" fmla="*/ 723188 w 6006665"/>
                  <a:gd name="connsiteY416" fmla="*/ 2633786 h 3006470"/>
                  <a:gd name="connsiteX417" fmla="*/ 747026 w 6006665"/>
                  <a:gd name="connsiteY417" fmla="*/ 2670627 h 3006470"/>
                  <a:gd name="connsiteX418" fmla="*/ 763548 w 6006665"/>
                  <a:gd name="connsiteY418" fmla="*/ 2667873 h 3006470"/>
                  <a:gd name="connsiteX419" fmla="*/ 764871 w 6006665"/>
                  <a:gd name="connsiteY419" fmla="*/ 2669637 h 3006470"/>
                  <a:gd name="connsiteX420" fmla="*/ 775455 w 6006665"/>
                  <a:gd name="connsiteY420" fmla="*/ 2667873 h 3006470"/>
                  <a:gd name="connsiteX421" fmla="*/ 802724 w 6006665"/>
                  <a:gd name="connsiteY421" fmla="*/ 2704232 h 3006470"/>
                  <a:gd name="connsiteX422" fmla="*/ 798179 w 6006665"/>
                  <a:gd name="connsiteY422" fmla="*/ 2731502 h 3006470"/>
                  <a:gd name="connsiteX423" fmla="*/ 818632 w 6006665"/>
                  <a:gd name="connsiteY423" fmla="*/ 2742864 h 3006470"/>
                  <a:gd name="connsiteX424" fmla="*/ 802724 w 6006665"/>
                  <a:gd name="connsiteY424" fmla="*/ 2774679 h 3006470"/>
                  <a:gd name="connsiteX425" fmla="*/ 766365 w 6006665"/>
                  <a:gd name="connsiteY425" fmla="*/ 2779224 h 3006470"/>
                  <a:gd name="connsiteX426" fmla="*/ 727733 w 6006665"/>
                  <a:gd name="connsiteY426" fmla="*/ 2838308 h 3006470"/>
                  <a:gd name="connsiteX427" fmla="*/ 759548 w 6006665"/>
                  <a:gd name="connsiteY427" fmla="*/ 2881485 h 3006470"/>
                  <a:gd name="connsiteX428" fmla="*/ 759548 w 6006665"/>
                  <a:gd name="connsiteY428" fmla="*/ 2920116 h 3006470"/>
                  <a:gd name="connsiteX429" fmla="*/ 798179 w 6006665"/>
                  <a:gd name="connsiteY429" fmla="*/ 2979201 h 3006470"/>
                  <a:gd name="connsiteX430" fmla="*/ 775455 w 6006665"/>
                  <a:gd name="connsiteY430" fmla="*/ 2995108 h 3006470"/>
                  <a:gd name="connsiteX431" fmla="*/ 770910 w 6006665"/>
                  <a:gd name="connsiteY431" fmla="*/ 3006470 h 3006470"/>
                  <a:gd name="connsiteX432" fmla="*/ 759003 w 6006665"/>
                  <a:gd name="connsiteY432" fmla="*/ 3006470 h 3006470"/>
                  <a:gd name="connsiteX433" fmla="*/ 755003 w 6006665"/>
                  <a:gd name="connsiteY433" fmla="*/ 3006470 h 3006470"/>
                  <a:gd name="connsiteX434" fmla="*/ 743096 w 6006665"/>
                  <a:gd name="connsiteY434" fmla="*/ 3006470 h 3006470"/>
                  <a:gd name="connsiteX435" fmla="*/ 715826 w 6006665"/>
                  <a:gd name="connsiteY435" fmla="*/ 2972383 h 3006470"/>
                  <a:gd name="connsiteX436" fmla="*/ 704464 w 6006665"/>
                  <a:gd name="connsiteY436" fmla="*/ 2972383 h 3006470"/>
                  <a:gd name="connsiteX437" fmla="*/ 684012 w 6006665"/>
                  <a:gd name="connsiteY437" fmla="*/ 2963293 h 3006470"/>
                  <a:gd name="connsiteX438" fmla="*/ 672649 w 6006665"/>
                  <a:gd name="connsiteY438" fmla="*/ 2940569 h 3006470"/>
                  <a:gd name="connsiteX439" fmla="*/ 645222 w 6006665"/>
                  <a:gd name="connsiteY439" fmla="*/ 2932732 h 3006470"/>
                  <a:gd name="connsiteX440" fmla="*/ 625472 w 6006665"/>
                  <a:gd name="connsiteY440" fmla="*/ 2936024 h 3006470"/>
                  <a:gd name="connsiteX441" fmla="*/ 623771 w 6006665"/>
                  <a:gd name="connsiteY441" fmla="*/ 2934323 h 3006470"/>
                  <a:gd name="connsiteX442" fmla="*/ 613565 w 6006665"/>
                  <a:gd name="connsiteY442" fmla="*/ 2936024 h 3006470"/>
                  <a:gd name="connsiteX443" fmla="*/ 609020 w 6006665"/>
                  <a:gd name="connsiteY443" fmla="*/ 2931479 h 3006470"/>
                  <a:gd name="connsiteX444" fmla="*/ 559026 w 6006665"/>
                  <a:gd name="connsiteY444" fmla="*/ 2904209 h 3006470"/>
                  <a:gd name="connsiteX445" fmla="*/ 506760 w 6006665"/>
                  <a:gd name="connsiteY445" fmla="*/ 2897392 h 3006470"/>
                  <a:gd name="connsiteX446" fmla="*/ 483280 w 6006665"/>
                  <a:gd name="connsiteY446" fmla="*/ 2890683 h 3006470"/>
                  <a:gd name="connsiteX447" fmla="*/ 480035 w 6006665"/>
                  <a:gd name="connsiteY447" fmla="*/ 2892847 h 3006470"/>
                  <a:gd name="connsiteX448" fmla="*/ 475042 w 6006665"/>
                  <a:gd name="connsiteY448" fmla="*/ 2888329 h 3006470"/>
                  <a:gd name="connsiteX449" fmla="*/ 474945 w 6006665"/>
                  <a:gd name="connsiteY449" fmla="*/ 2888302 h 3006470"/>
                  <a:gd name="connsiteX450" fmla="*/ 468128 w 6006665"/>
                  <a:gd name="connsiteY450" fmla="*/ 2892847 h 3006470"/>
                  <a:gd name="connsiteX451" fmla="*/ 420406 w 6006665"/>
                  <a:gd name="connsiteY451" fmla="*/ 2849670 h 3006470"/>
                  <a:gd name="connsiteX452" fmla="*/ 381774 w 6006665"/>
                  <a:gd name="connsiteY452" fmla="*/ 2833763 h 3006470"/>
                  <a:gd name="connsiteX453" fmla="*/ 349960 w 6006665"/>
                  <a:gd name="connsiteY453" fmla="*/ 2801948 h 3006470"/>
                  <a:gd name="connsiteX454" fmla="*/ 377229 w 6006665"/>
                  <a:gd name="connsiteY454" fmla="*/ 2795131 h 3006470"/>
                  <a:gd name="connsiteX455" fmla="*/ 404499 w 6006665"/>
                  <a:gd name="connsiteY455" fmla="*/ 2747409 h 3006470"/>
                  <a:gd name="connsiteX456" fmla="*/ 388591 w 6006665"/>
                  <a:gd name="connsiteY456" fmla="*/ 2731502 h 3006470"/>
                  <a:gd name="connsiteX457" fmla="*/ 440858 w 6006665"/>
                  <a:gd name="connsiteY457" fmla="*/ 2704232 h 3006470"/>
                  <a:gd name="connsiteX458" fmla="*/ 440858 w 6006665"/>
                  <a:gd name="connsiteY458" fmla="*/ 2701176 h 3006470"/>
                  <a:gd name="connsiteX459" fmla="*/ 416406 w 6006665"/>
                  <a:gd name="connsiteY459" fmla="*/ 2704232 h 3006470"/>
                  <a:gd name="connsiteX460" fmla="*/ 416406 w 6006665"/>
                  <a:gd name="connsiteY460" fmla="*/ 2702744 h 3006470"/>
                  <a:gd name="connsiteX461" fmla="*/ 404499 w 6006665"/>
                  <a:gd name="connsiteY461" fmla="*/ 2704232 h 3006470"/>
                  <a:gd name="connsiteX462" fmla="*/ 404499 w 6006665"/>
                  <a:gd name="connsiteY462" fmla="*/ 2683780 h 3006470"/>
                  <a:gd name="connsiteX463" fmla="*/ 424951 w 6006665"/>
                  <a:gd name="connsiteY463" fmla="*/ 2667873 h 3006470"/>
                  <a:gd name="connsiteX464" fmla="*/ 463583 w 6006665"/>
                  <a:gd name="connsiteY464" fmla="*/ 2661056 h 3006470"/>
                  <a:gd name="connsiteX465" fmla="*/ 468128 w 6006665"/>
                  <a:gd name="connsiteY465" fmla="*/ 2645148 h 3006470"/>
                  <a:gd name="connsiteX466" fmla="*/ 456765 w 6006665"/>
                  <a:gd name="connsiteY466" fmla="*/ 2613334 h 3006470"/>
                  <a:gd name="connsiteX467" fmla="*/ 474945 w 6006665"/>
                  <a:gd name="connsiteY467" fmla="*/ 2586064 h 3006470"/>
                  <a:gd name="connsiteX468" fmla="*/ 474945 w 6006665"/>
                  <a:gd name="connsiteY468" fmla="*/ 2565612 h 3006470"/>
                  <a:gd name="connsiteX469" fmla="*/ 420406 w 6006665"/>
                  <a:gd name="connsiteY469" fmla="*/ 2547432 h 3006470"/>
                  <a:gd name="connsiteX470" fmla="*/ 409588 w 6006665"/>
                  <a:gd name="connsiteY470" fmla="*/ 2547432 h 3006470"/>
                  <a:gd name="connsiteX471" fmla="*/ 397681 w 6006665"/>
                  <a:gd name="connsiteY471" fmla="*/ 2547432 h 3006470"/>
                  <a:gd name="connsiteX472" fmla="*/ 379485 w 6006665"/>
                  <a:gd name="connsiteY472" fmla="*/ 2525193 h 3006470"/>
                  <a:gd name="connsiteX473" fmla="*/ 357322 w 6006665"/>
                  <a:gd name="connsiteY473" fmla="*/ 2531525 h 3006470"/>
                  <a:gd name="connsiteX474" fmla="*/ 352842 w 6006665"/>
                  <a:gd name="connsiteY474" fmla="*/ 2529403 h 3006470"/>
                  <a:gd name="connsiteX475" fmla="*/ 345415 w 6006665"/>
                  <a:gd name="connsiteY475" fmla="*/ 2531525 h 3006470"/>
                  <a:gd name="connsiteX476" fmla="*/ 302238 w 6006665"/>
                  <a:gd name="connsiteY476" fmla="*/ 2511073 h 3006470"/>
                  <a:gd name="connsiteX477" fmla="*/ 302238 w 6006665"/>
                  <a:gd name="connsiteY477" fmla="*/ 2499711 h 3006470"/>
                  <a:gd name="connsiteX478" fmla="*/ 286331 w 6006665"/>
                  <a:gd name="connsiteY478" fmla="*/ 2472441 h 3006470"/>
                  <a:gd name="connsiteX479" fmla="*/ 270968 w 6006665"/>
                  <a:gd name="connsiteY479" fmla="*/ 2472441 h 3006470"/>
                  <a:gd name="connsiteX480" fmla="*/ 259061 w 6006665"/>
                  <a:gd name="connsiteY480" fmla="*/ 2472441 h 3006470"/>
                  <a:gd name="connsiteX481" fmla="*/ 254516 w 6006665"/>
                  <a:gd name="connsiteY481" fmla="*/ 2456534 h 3006470"/>
                  <a:gd name="connsiteX482" fmla="*/ 263606 w 6006665"/>
                  <a:gd name="connsiteY482" fmla="*/ 2440627 h 3006470"/>
                  <a:gd name="connsiteX483" fmla="*/ 243991 w 6006665"/>
                  <a:gd name="connsiteY483" fmla="*/ 2410114 h 3006470"/>
                  <a:gd name="connsiteX484" fmla="*/ 216429 w 6006665"/>
                  <a:gd name="connsiteY484" fmla="*/ 2413357 h 3006470"/>
                  <a:gd name="connsiteX485" fmla="*/ 212956 w 6006665"/>
                  <a:gd name="connsiteY485" fmla="*/ 2412365 h 3006470"/>
                  <a:gd name="connsiteX486" fmla="*/ 204522 w 6006665"/>
                  <a:gd name="connsiteY486" fmla="*/ 2413357 h 3006470"/>
                  <a:gd name="connsiteX487" fmla="*/ 199623 w 6006665"/>
                  <a:gd name="connsiteY487" fmla="*/ 2411957 h 3006470"/>
                  <a:gd name="connsiteX488" fmla="*/ 195977 w 6006665"/>
                  <a:gd name="connsiteY488" fmla="*/ 2424719 h 3006470"/>
                  <a:gd name="connsiteX489" fmla="*/ 184968 w 6006665"/>
                  <a:gd name="connsiteY489" fmla="*/ 2421574 h 3006470"/>
                  <a:gd name="connsiteX490" fmla="*/ 184070 w 6006665"/>
                  <a:gd name="connsiteY490" fmla="*/ 2424719 h 3006470"/>
                  <a:gd name="connsiteX491" fmla="*/ 168163 w 6006665"/>
                  <a:gd name="connsiteY491" fmla="*/ 2420174 h 3006470"/>
                  <a:gd name="connsiteX492" fmla="*/ 156800 w 6006665"/>
                  <a:gd name="connsiteY492" fmla="*/ 2381542 h 3006470"/>
                  <a:gd name="connsiteX493" fmla="*/ 152255 w 6006665"/>
                  <a:gd name="connsiteY493" fmla="*/ 2365635 h 3006470"/>
                  <a:gd name="connsiteX494" fmla="*/ 156800 w 6006665"/>
                  <a:gd name="connsiteY494" fmla="*/ 2361090 h 3006470"/>
                  <a:gd name="connsiteX495" fmla="*/ 168707 w 6006665"/>
                  <a:gd name="connsiteY495" fmla="*/ 2361090 h 3006470"/>
                  <a:gd name="connsiteX496" fmla="*/ 188615 w 6006665"/>
                  <a:gd name="connsiteY496" fmla="*/ 2361090 h 3006470"/>
                  <a:gd name="connsiteX497" fmla="*/ 199977 w 6006665"/>
                  <a:gd name="connsiteY497" fmla="*/ 2349728 h 3006470"/>
                  <a:gd name="connsiteX498" fmla="*/ 188615 w 6006665"/>
                  <a:gd name="connsiteY498" fmla="*/ 2327003 h 3006470"/>
                  <a:gd name="connsiteX499" fmla="*/ 168163 w 6006665"/>
                  <a:gd name="connsiteY499" fmla="*/ 2317914 h 3006470"/>
                  <a:gd name="connsiteX500" fmla="*/ 168163 w 6006665"/>
                  <a:gd name="connsiteY500" fmla="*/ 2311096 h 3006470"/>
                  <a:gd name="connsiteX501" fmla="*/ 152255 w 6006665"/>
                  <a:gd name="connsiteY501" fmla="*/ 2295189 h 3006470"/>
                  <a:gd name="connsiteX502" fmla="*/ 129531 w 6006665"/>
                  <a:gd name="connsiteY502" fmla="*/ 2258829 h 3006470"/>
                  <a:gd name="connsiteX503" fmla="*/ 140893 w 6006665"/>
                  <a:gd name="connsiteY503" fmla="*/ 2236105 h 3006470"/>
                  <a:gd name="connsiteX504" fmla="*/ 136348 w 6006665"/>
                  <a:gd name="connsiteY504" fmla="*/ 2208835 h 3006470"/>
                  <a:gd name="connsiteX505" fmla="*/ 103789 w 6006665"/>
                  <a:gd name="connsiteY505" fmla="*/ 2195428 h 3006470"/>
                  <a:gd name="connsiteX506" fmla="*/ 93716 w 6006665"/>
                  <a:gd name="connsiteY506" fmla="*/ 2199745 h 3006470"/>
                  <a:gd name="connsiteX507" fmla="*/ 91868 w 6006665"/>
                  <a:gd name="connsiteY507" fmla="*/ 2195434 h 3006470"/>
                  <a:gd name="connsiteX508" fmla="*/ 81809 w 6006665"/>
                  <a:gd name="connsiteY508" fmla="*/ 2199745 h 3006470"/>
                  <a:gd name="connsiteX509" fmla="*/ 74992 w 6006665"/>
                  <a:gd name="connsiteY509" fmla="*/ 2183838 h 3006470"/>
                  <a:gd name="connsiteX510" fmla="*/ 34087 w 6006665"/>
                  <a:gd name="connsiteY510" fmla="*/ 2172476 h 3006470"/>
                  <a:gd name="connsiteX511" fmla="*/ 22725 w 6006665"/>
                  <a:gd name="connsiteY511" fmla="*/ 2129299 h 3006470"/>
                  <a:gd name="connsiteX512" fmla="*/ 22725 w 6006665"/>
                  <a:gd name="connsiteY512" fmla="*/ 2097484 h 3006470"/>
                  <a:gd name="connsiteX513" fmla="*/ 0 w 6006665"/>
                  <a:gd name="connsiteY513" fmla="*/ 2081577 h 3006470"/>
                  <a:gd name="connsiteX514" fmla="*/ 15907 w 6006665"/>
                  <a:gd name="connsiteY514" fmla="*/ 2058853 h 3006470"/>
                  <a:gd name="connsiteX515" fmla="*/ 6818 w 6006665"/>
                  <a:gd name="connsiteY515" fmla="*/ 1995224 h 3006470"/>
                  <a:gd name="connsiteX516" fmla="*/ 34087 w 6006665"/>
                  <a:gd name="connsiteY516" fmla="*/ 1952047 h 3006470"/>
                  <a:gd name="connsiteX517" fmla="*/ 27270 w 6006665"/>
                  <a:gd name="connsiteY517" fmla="*/ 1940685 h 3006470"/>
                  <a:gd name="connsiteX518" fmla="*/ 88743 w 6006665"/>
                  <a:gd name="connsiteY518" fmla="*/ 1895954 h 3006470"/>
                  <a:gd name="connsiteX519" fmla="*/ 27270 w 6006665"/>
                  <a:gd name="connsiteY519" fmla="*/ 1865693 h 3006470"/>
                  <a:gd name="connsiteX520" fmla="*/ 79805 w 6006665"/>
                  <a:gd name="connsiteY520" fmla="*/ 1774684 h 3006470"/>
                  <a:gd name="connsiteX521" fmla="*/ 128972 w 6006665"/>
                  <a:gd name="connsiteY521" fmla="*/ 1737302 h 3006470"/>
                  <a:gd name="connsiteX522" fmla="*/ 162900 w 6006665"/>
                  <a:gd name="connsiteY522" fmla="*/ 1645034 h 3006470"/>
                  <a:gd name="connsiteX523" fmla="*/ 102261 w 6006665"/>
                  <a:gd name="connsiteY523" fmla="*/ 1629357 h 3006470"/>
                  <a:gd name="connsiteX524" fmla="*/ 118168 w 6006665"/>
                  <a:gd name="connsiteY524" fmla="*/ 1574818 h 3006470"/>
                  <a:gd name="connsiteX525" fmla="*/ 86354 w 6006665"/>
                  <a:gd name="connsiteY525" fmla="*/ 1511189 h 3006470"/>
                  <a:gd name="connsiteX526" fmla="*/ 109078 w 6006665"/>
                  <a:gd name="connsiteY526" fmla="*/ 1436197 h 3006470"/>
                  <a:gd name="connsiteX527" fmla="*/ 70447 w 6006665"/>
                  <a:gd name="connsiteY527" fmla="*/ 1333936 h 3006470"/>
                  <a:gd name="connsiteX528" fmla="*/ 102261 w 6006665"/>
                  <a:gd name="connsiteY528" fmla="*/ 1263490 h 3006470"/>
                  <a:gd name="connsiteX529" fmla="*/ 43177 w 6006665"/>
                  <a:gd name="connsiteY529" fmla="*/ 1197589 h 3006470"/>
                  <a:gd name="connsiteX530" fmla="*/ 49994 w 6006665"/>
                  <a:gd name="connsiteY530" fmla="*/ 1122597 h 3006470"/>
                  <a:gd name="connsiteX531" fmla="*/ 81809 w 6006665"/>
                  <a:gd name="connsiteY531" fmla="*/ 1118052 h 3006470"/>
                  <a:gd name="connsiteX532" fmla="*/ 145438 w 6006665"/>
                  <a:gd name="connsiteY532" fmla="*/ 1074876 h 3006470"/>
                  <a:gd name="connsiteX533" fmla="*/ 184070 w 6006665"/>
                  <a:gd name="connsiteY533" fmla="*/ 1036244 h 3006470"/>
                  <a:gd name="connsiteX534" fmla="*/ 189699 w 6006665"/>
                  <a:gd name="connsiteY534" fmla="*/ 1042522 h 3006470"/>
                  <a:gd name="connsiteX535" fmla="*/ 195977 w 6006665"/>
                  <a:gd name="connsiteY535" fmla="*/ 1036244 h 3006470"/>
                  <a:gd name="connsiteX536" fmla="*/ 255061 w 6006665"/>
                  <a:gd name="connsiteY536" fmla="*/ 1102145 h 3006470"/>
                  <a:gd name="connsiteX537" fmla="*/ 350504 w 6006665"/>
                  <a:gd name="connsiteY537" fmla="*/ 1122597 h 3006470"/>
                  <a:gd name="connsiteX538" fmla="*/ 454806 w 6006665"/>
                  <a:gd name="connsiteY538" fmla="*/ 1205729 h 3006470"/>
                  <a:gd name="connsiteX539" fmla="*/ 486621 w 6006665"/>
                  <a:gd name="connsiteY539" fmla="*/ 1283942 h 3006470"/>
                  <a:gd name="connsiteX540" fmla="*/ 523211 w 6006665"/>
                  <a:gd name="connsiteY540" fmla="*/ 1343026 h 3006470"/>
                  <a:gd name="connsiteX541" fmla="*/ 486852 w 6006665"/>
                  <a:gd name="connsiteY541" fmla="*/ 1397565 h 3006470"/>
                  <a:gd name="connsiteX542" fmla="*/ 420951 w 6006665"/>
                  <a:gd name="connsiteY542" fmla="*/ 1418018 h 3006470"/>
                  <a:gd name="connsiteX543" fmla="*/ 415909 w 6006665"/>
                  <a:gd name="connsiteY543" fmla="*/ 1415887 h 3006470"/>
                  <a:gd name="connsiteX544" fmla="*/ 409044 w 6006665"/>
                  <a:gd name="connsiteY544" fmla="*/ 1418018 h 3006470"/>
                  <a:gd name="connsiteX545" fmla="*/ 252950 w 6006665"/>
                  <a:gd name="connsiteY545" fmla="*/ 1352062 h 3006470"/>
                  <a:gd name="connsiteX546" fmla="*/ 268926 w 6006665"/>
                  <a:gd name="connsiteY546" fmla="*/ 1346738 h 3006470"/>
                  <a:gd name="connsiteX547" fmla="*/ 291420 w 6006665"/>
                  <a:gd name="connsiteY547" fmla="*/ 1429380 h 3006470"/>
                  <a:gd name="connsiteX548" fmla="*/ 291420 w 6006665"/>
                  <a:gd name="connsiteY548" fmla="*/ 1468012 h 3006470"/>
                  <a:gd name="connsiteX549" fmla="*/ 298238 w 6006665"/>
                  <a:gd name="connsiteY549" fmla="*/ 1554366 h 3006470"/>
                  <a:gd name="connsiteX550" fmla="*/ 345959 w 6006665"/>
                  <a:gd name="connsiteY550" fmla="*/ 1586180 h 3006470"/>
                  <a:gd name="connsiteX551" fmla="*/ 362087 w 6006665"/>
                  <a:gd name="connsiteY551" fmla="*/ 1595588 h 3006470"/>
                  <a:gd name="connsiteX552" fmla="*/ 365867 w 6006665"/>
                  <a:gd name="connsiteY552" fmla="*/ 1563455 h 3006470"/>
                  <a:gd name="connsiteX553" fmla="*/ 345415 w 6006665"/>
                  <a:gd name="connsiteY553" fmla="*/ 1527096 h 3006470"/>
                  <a:gd name="connsiteX554" fmla="*/ 365867 w 6006665"/>
                  <a:gd name="connsiteY554" fmla="*/ 1495281 h 3006470"/>
                  <a:gd name="connsiteX555" fmla="*/ 374560 w 6006665"/>
                  <a:gd name="connsiteY555" fmla="*/ 1500280 h 3006470"/>
                  <a:gd name="connsiteX556" fmla="*/ 377774 w 6006665"/>
                  <a:gd name="connsiteY556" fmla="*/ 1495281 h 3006470"/>
                  <a:gd name="connsiteX557" fmla="*/ 461933 w 6006665"/>
                  <a:gd name="connsiteY557" fmla="*/ 1543673 h 3006470"/>
                  <a:gd name="connsiteX558" fmla="*/ 484035 w 6006665"/>
                  <a:gd name="connsiteY558" fmla="*/ 1527096 h 3006470"/>
                  <a:gd name="connsiteX559" fmla="*/ 463583 w 6006665"/>
                  <a:gd name="connsiteY559" fmla="*/ 1461194 h 3006470"/>
                  <a:gd name="connsiteX560" fmla="*/ 549936 w 6006665"/>
                  <a:gd name="connsiteY560" fmla="*/ 1374841 h 3006470"/>
                  <a:gd name="connsiteX561" fmla="*/ 559742 w 6006665"/>
                  <a:gd name="connsiteY561" fmla="*/ 1376942 h 3006470"/>
                  <a:gd name="connsiteX562" fmla="*/ 561843 w 6006665"/>
                  <a:gd name="connsiteY562" fmla="*/ 1374841 h 3006470"/>
                  <a:gd name="connsiteX563" fmla="*/ 593658 w 6006665"/>
                  <a:gd name="connsiteY563" fmla="*/ 1381658 h 3006470"/>
                  <a:gd name="connsiteX564" fmla="*/ 620945 w 6006665"/>
                  <a:gd name="connsiteY564" fmla="*/ 1405535 h 3006470"/>
                  <a:gd name="connsiteX565" fmla="*/ 640835 w 6006665"/>
                  <a:gd name="connsiteY565" fmla="*/ 1349844 h 3006470"/>
                  <a:gd name="connsiteX566" fmla="*/ 609020 w 6006665"/>
                  <a:gd name="connsiteY566" fmla="*/ 1295305 h 3006470"/>
                  <a:gd name="connsiteX567" fmla="*/ 624928 w 6006665"/>
                  <a:gd name="connsiteY567" fmla="*/ 1236221 h 3006470"/>
                  <a:gd name="connsiteX568" fmla="*/ 597658 w 6006665"/>
                  <a:gd name="connsiteY568" fmla="*/ 1177136 h 3006470"/>
                  <a:gd name="connsiteX569" fmla="*/ 611562 w 6006665"/>
                  <a:gd name="connsiteY569" fmla="*/ 1181462 h 3006470"/>
                  <a:gd name="connsiteX570" fmla="*/ 609565 w 6006665"/>
                  <a:gd name="connsiteY570" fmla="*/ 1177136 h 3006470"/>
                  <a:gd name="connsiteX571" fmla="*/ 711826 w 6006665"/>
                  <a:gd name="connsiteY571" fmla="*/ 1208951 h 3006470"/>
                  <a:gd name="connsiteX572" fmla="*/ 732278 w 6006665"/>
                  <a:gd name="connsiteY572" fmla="*/ 1263490 h 3006470"/>
                  <a:gd name="connsiteX573" fmla="*/ 684556 w 6006665"/>
                  <a:gd name="connsiteY573" fmla="*/ 1274852 h 3006470"/>
                  <a:gd name="connsiteX574" fmla="*/ 684556 w 6006665"/>
                  <a:gd name="connsiteY574" fmla="*/ 1327119 h 3006470"/>
                  <a:gd name="connsiteX575" fmla="*/ 713309 w 6006665"/>
                  <a:gd name="connsiteY575" fmla="*/ 1355872 h 3006470"/>
                  <a:gd name="connsiteX576" fmla="*/ 763548 w 6006665"/>
                  <a:gd name="connsiteY576" fmla="*/ 1338481 h 3006470"/>
                  <a:gd name="connsiteX577" fmla="*/ 770365 w 6006665"/>
                  <a:gd name="connsiteY577" fmla="*/ 1279397 h 3006470"/>
                  <a:gd name="connsiteX578" fmla="*/ 845357 w 6006665"/>
                  <a:gd name="connsiteY578" fmla="*/ 1188761 h 3006470"/>
                  <a:gd name="connsiteX579" fmla="*/ 917728 w 6006665"/>
                  <a:gd name="connsiteY579" fmla="*/ 1145322 h 3006470"/>
                  <a:gd name="connsiteX580" fmla="*/ 918194 w 6006665"/>
                  <a:gd name="connsiteY580" fmla="*/ 1198147 h 3006470"/>
                  <a:gd name="connsiteX581" fmla="*/ 975937 w 6006665"/>
                  <a:gd name="connsiteY581" fmla="*/ 1115283 h 3006470"/>
                  <a:gd name="connsiteX582" fmla="*/ 1074397 w 6006665"/>
                  <a:gd name="connsiteY582" fmla="*/ 1141283 h 3006470"/>
                  <a:gd name="connsiteX583" fmla="*/ 979977 w 6006665"/>
                  <a:gd name="connsiteY583" fmla="*/ 1213496 h 3006470"/>
                  <a:gd name="connsiteX584" fmla="*/ 1012666 w 6006665"/>
                  <a:gd name="connsiteY584" fmla="*/ 1218657 h 3006470"/>
                  <a:gd name="connsiteX585" fmla="*/ 1038516 w 6006665"/>
                  <a:gd name="connsiteY585" fmla="*/ 1188499 h 3006470"/>
                  <a:gd name="connsiteX586" fmla="*/ 1050423 w 6006665"/>
                  <a:gd name="connsiteY586" fmla="*/ 1188499 h 3006470"/>
                  <a:gd name="connsiteX587" fmla="*/ 1108962 w 6006665"/>
                  <a:gd name="connsiteY587" fmla="*/ 1188499 h 3006470"/>
                  <a:gd name="connsiteX588" fmla="*/ 1161229 w 6006665"/>
                  <a:gd name="connsiteY588" fmla="*/ 1145322 h 3006470"/>
                  <a:gd name="connsiteX589" fmla="*/ 1165711 w 6006665"/>
                  <a:gd name="connsiteY589" fmla="*/ 1151456 h 3006470"/>
                  <a:gd name="connsiteX590" fmla="*/ 1160939 w 6006665"/>
                  <a:gd name="connsiteY590" fmla="*/ 1169715 h 3006470"/>
                  <a:gd name="connsiteX591" fmla="*/ 1210035 w 6006665"/>
                  <a:gd name="connsiteY591" fmla="*/ 1195815 h 3006470"/>
                  <a:gd name="connsiteX592" fmla="*/ 1247583 w 6006665"/>
                  <a:gd name="connsiteY592" fmla="*/ 1138505 h 3006470"/>
                  <a:gd name="connsiteX593" fmla="*/ 1211223 w 6006665"/>
                  <a:gd name="connsiteY593" fmla="*/ 1079421 h 3006470"/>
                  <a:gd name="connsiteX594" fmla="*/ 1227130 w 6006665"/>
                  <a:gd name="connsiteY594" fmla="*/ 1043061 h 3006470"/>
                  <a:gd name="connsiteX595" fmla="*/ 1237665 w 6006665"/>
                  <a:gd name="connsiteY595" fmla="*/ 1046199 h 3006470"/>
                  <a:gd name="connsiteX596" fmla="*/ 1251910 w 6006665"/>
                  <a:gd name="connsiteY596" fmla="*/ 1017311 h 3006470"/>
                  <a:gd name="connsiteX597" fmla="*/ 1345843 w 6006665"/>
                  <a:gd name="connsiteY597" fmla="*/ 1074876 h 3006470"/>
                  <a:gd name="connsiteX598" fmla="*/ 1400382 w 6006665"/>
                  <a:gd name="connsiteY598" fmla="*/ 1106690 h 3006470"/>
                  <a:gd name="connsiteX599" fmla="*/ 1519756 w 6006665"/>
                  <a:gd name="connsiteY599" fmla="*/ 1213274 h 3006470"/>
                  <a:gd name="connsiteX600" fmla="*/ 1543003 w 6006665"/>
                  <a:gd name="connsiteY600" fmla="*/ 1172592 h 3006470"/>
                  <a:gd name="connsiteX601" fmla="*/ 1506643 w 6006665"/>
                  <a:gd name="connsiteY601" fmla="*/ 1118052 h 3006470"/>
                  <a:gd name="connsiteX602" fmla="*/ 1506643 w 6006665"/>
                  <a:gd name="connsiteY602" fmla="*/ 1095328 h 3006470"/>
                  <a:gd name="connsiteX603" fmla="*/ 1463467 w 6006665"/>
                  <a:gd name="connsiteY603" fmla="*/ 1086238 h 3006470"/>
                  <a:gd name="connsiteX604" fmla="*/ 1472556 w 6006665"/>
                  <a:gd name="connsiteY604" fmla="*/ 1036244 h 3006470"/>
                  <a:gd name="connsiteX605" fmla="*/ 1452104 w 6006665"/>
                  <a:gd name="connsiteY605" fmla="*/ 949890 h 3006470"/>
                  <a:gd name="connsiteX606" fmla="*/ 1439230 w 6006665"/>
                  <a:gd name="connsiteY606" fmla="*/ 900656 h 3006470"/>
                  <a:gd name="connsiteX607" fmla="*/ 1496803 w 6006665"/>
                  <a:gd name="connsiteY607" fmla="*/ 806980 h 3006470"/>
                  <a:gd name="connsiteX608" fmla="*/ 1543003 w 6006665"/>
                  <a:gd name="connsiteY608" fmla="*/ 697647 h 3006470"/>
                  <a:gd name="connsiteX609" fmla="*/ 1570272 w 6006665"/>
                  <a:gd name="connsiteY609" fmla="*/ 677194 h 3006470"/>
                  <a:gd name="connsiteX610" fmla="*/ 1578688 w 6006665"/>
                  <a:gd name="connsiteY610" fmla="*/ 679813 h 3006470"/>
                  <a:gd name="connsiteX611" fmla="*/ 1620802 w 6006665"/>
                  <a:gd name="connsiteY611" fmla="*/ 660028 h 3006470"/>
                  <a:gd name="connsiteX612" fmla="*/ 1684440 w 6006665"/>
                  <a:gd name="connsiteY612" fmla="*/ 709009 h 3006470"/>
                  <a:gd name="connsiteX613" fmla="*/ 1688985 w 6006665"/>
                  <a:gd name="connsiteY613" fmla="*/ 779455 h 3006470"/>
                  <a:gd name="connsiteX614" fmla="*/ 1652625 w 6006665"/>
                  <a:gd name="connsiteY614" fmla="*/ 870354 h 3006470"/>
                  <a:gd name="connsiteX615" fmla="*/ 1679895 w 6006665"/>
                  <a:gd name="connsiteY615" fmla="*/ 908986 h 3006470"/>
                  <a:gd name="connsiteX616" fmla="*/ 1688985 w 6006665"/>
                  <a:gd name="connsiteY616" fmla="*/ 983977 h 3006470"/>
                  <a:gd name="connsiteX617" fmla="*/ 1679895 w 6006665"/>
                  <a:gd name="connsiteY617" fmla="*/ 1129415 h 3006470"/>
                  <a:gd name="connsiteX618" fmla="*/ 1723072 w 6006665"/>
                  <a:gd name="connsiteY618" fmla="*/ 1193044 h 3006470"/>
                  <a:gd name="connsiteX619" fmla="*/ 1704892 w 6006665"/>
                  <a:gd name="connsiteY619" fmla="*/ 1256673 h 3006470"/>
                  <a:gd name="connsiteX620" fmla="*/ 1636718 w 6006665"/>
                  <a:gd name="connsiteY620" fmla="*/ 1393021 h 3006470"/>
                  <a:gd name="connsiteX621" fmla="*/ 1662494 w 6006665"/>
                  <a:gd name="connsiteY621" fmla="*/ 1399465 h 3006470"/>
                  <a:gd name="connsiteX622" fmla="*/ 1677078 w 6006665"/>
                  <a:gd name="connsiteY622" fmla="*/ 1370296 h 3006470"/>
                  <a:gd name="connsiteX623" fmla="*/ 1720255 w 6006665"/>
                  <a:gd name="connsiteY623" fmla="*/ 1349844 h 3006470"/>
                  <a:gd name="connsiteX624" fmla="*/ 1731617 w 6006665"/>
                  <a:gd name="connsiteY624" fmla="*/ 1299850 h 3006470"/>
                  <a:gd name="connsiteX625" fmla="*/ 1758887 w 6006665"/>
                  <a:gd name="connsiteY625" fmla="*/ 1256673 h 3006470"/>
                  <a:gd name="connsiteX626" fmla="*/ 1760555 w 6006665"/>
                  <a:gd name="connsiteY626" fmla="*/ 1191490 h 3006470"/>
                  <a:gd name="connsiteX627" fmla="*/ 1758886 w 6006665"/>
                  <a:gd name="connsiteY627" fmla="*/ 1085173 h 3006470"/>
                  <a:gd name="connsiteX628" fmla="*/ 1923055 w 6006665"/>
                  <a:gd name="connsiteY628" fmla="*/ 1122597 h 3006470"/>
                  <a:gd name="connsiteX629" fmla="*/ 1887300 w 6006665"/>
                  <a:gd name="connsiteY629" fmla="*/ 1070329 h 3006470"/>
                  <a:gd name="connsiteX630" fmla="*/ 1785604 w 6006665"/>
                  <a:gd name="connsiteY630" fmla="*/ 1036860 h 3006470"/>
                  <a:gd name="connsiteX631" fmla="*/ 1736162 w 6006665"/>
                  <a:gd name="connsiteY631" fmla="*/ 961252 h 3006470"/>
                  <a:gd name="connsiteX632" fmla="*/ 1688440 w 6006665"/>
                  <a:gd name="connsiteY632" fmla="*/ 865809 h 3006470"/>
                  <a:gd name="connsiteX633" fmla="*/ 1752069 w 6006665"/>
                  <a:gd name="connsiteY633" fmla="*/ 788545 h 3006470"/>
                  <a:gd name="connsiteX634" fmla="*/ 1747524 w 6006665"/>
                  <a:gd name="connsiteY634" fmla="*/ 704464 h 3006470"/>
                  <a:gd name="connsiteX635" fmla="*/ 1763431 w 6006665"/>
                  <a:gd name="connsiteY635" fmla="*/ 697647 h 3006470"/>
                  <a:gd name="connsiteX636" fmla="*/ 1764877 w 6006665"/>
                  <a:gd name="connsiteY636" fmla="*/ 702130 h 3006470"/>
                  <a:gd name="connsiteX637" fmla="*/ 1775339 w 6006665"/>
                  <a:gd name="connsiteY637" fmla="*/ 697647 h 3006470"/>
                  <a:gd name="connsiteX638" fmla="*/ 1798063 w 6006665"/>
                  <a:gd name="connsiteY638" fmla="*/ 768093 h 3006470"/>
                  <a:gd name="connsiteX639" fmla="*/ 1791454 w 6006665"/>
                  <a:gd name="connsiteY639" fmla="*/ 815304 h 3006470"/>
                  <a:gd name="connsiteX640" fmla="*/ 1854330 w 6006665"/>
                  <a:gd name="connsiteY640" fmla="*/ 772638 h 3006470"/>
                  <a:gd name="connsiteX641" fmla="*/ 1931594 w 6006665"/>
                  <a:gd name="connsiteY641" fmla="*/ 763548 h 3006470"/>
                  <a:gd name="connsiteX642" fmla="*/ 1932772 w 6006665"/>
                  <a:gd name="connsiteY642" fmla="*/ 764810 h 3006470"/>
                  <a:gd name="connsiteX643" fmla="*/ 1949600 w 6006665"/>
                  <a:gd name="connsiteY643" fmla="*/ 800138 h 3006470"/>
                  <a:gd name="connsiteX644" fmla="*/ 2061788 w 6006665"/>
                  <a:gd name="connsiteY644" fmla="*/ 891155 h 3006470"/>
                  <a:gd name="connsiteX645" fmla="*/ 1987802 w 6006665"/>
                  <a:gd name="connsiteY645" fmla="*/ 736278 h 3006470"/>
                  <a:gd name="connsiteX646" fmla="*/ 1963408 w 6006665"/>
                  <a:gd name="connsiteY646" fmla="*/ 595386 h 3006470"/>
                  <a:gd name="connsiteX647" fmla="*/ 2027037 w 6006665"/>
                  <a:gd name="connsiteY647" fmla="*/ 574934 h 3006470"/>
                  <a:gd name="connsiteX648" fmla="*/ 2037269 w 6006665"/>
                  <a:gd name="connsiteY648" fmla="*/ 575472 h 3006470"/>
                  <a:gd name="connsiteX649" fmla="*/ 2038944 w 6006665"/>
                  <a:gd name="connsiteY649" fmla="*/ 574934 h 3006470"/>
                  <a:gd name="connsiteX650" fmla="*/ 2115414 w 6006665"/>
                  <a:gd name="connsiteY650" fmla="*/ 578958 h 3006470"/>
                  <a:gd name="connsiteX651" fmla="*/ 2167179 w 6006665"/>
                  <a:gd name="connsiteY651" fmla="*/ 554733 h 3006470"/>
                  <a:gd name="connsiteX652" fmla="*/ 2146473 w 6006665"/>
                  <a:gd name="connsiteY652" fmla="*/ 488832 h 3006470"/>
                  <a:gd name="connsiteX653" fmla="*/ 2169957 w 6006665"/>
                  <a:gd name="connsiteY653" fmla="*/ 449431 h 3006470"/>
                  <a:gd name="connsiteX654" fmla="*/ 2264632 w 6006665"/>
                  <a:gd name="connsiteY654" fmla="*/ 393389 h 3006470"/>
                  <a:gd name="connsiteX655" fmla="*/ 2317913 w 6006665"/>
                  <a:gd name="connsiteY655" fmla="*/ 322690 h 3006470"/>
                  <a:gd name="connsiteX656" fmla="*/ 2385841 w 6006665"/>
                  <a:gd name="connsiteY656" fmla="*/ 343134 h 3006470"/>
                  <a:gd name="connsiteX657" fmla="*/ 2429263 w 6006665"/>
                  <a:gd name="connsiteY657" fmla="*/ 263606 h 3006470"/>
                  <a:gd name="connsiteX658" fmla="*/ 2526979 w 6006665"/>
                  <a:gd name="connsiteY658" fmla="*/ 252244 h 3006470"/>
                  <a:gd name="connsiteX659" fmla="*/ 2528058 w 6006665"/>
                  <a:gd name="connsiteY659" fmla="*/ 253503 h 3006470"/>
                  <a:gd name="connsiteX660" fmla="*/ 2538886 w 6006665"/>
                  <a:gd name="connsiteY660" fmla="*/ 252244 h 3006470"/>
                  <a:gd name="connsiteX661" fmla="*/ 2560820 w 6006665"/>
                  <a:gd name="connsiteY661" fmla="*/ 277833 h 3006470"/>
                  <a:gd name="connsiteX662" fmla="*/ 2640602 w 6006665"/>
                  <a:gd name="connsiteY662" fmla="*/ 202249 h 3006470"/>
                  <a:gd name="connsiteX663" fmla="*/ 2652509 w 6006665"/>
                  <a:gd name="connsiteY663" fmla="*/ 202249 h 3006470"/>
                  <a:gd name="connsiteX664" fmla="*/ 2704231 w 6006665"/>
                  <a:gd name="connsiteY664" fmla="*/ 202249 h 3006470"/>
                  <a:gd name="connsiteX665" fmla="*/ 2715593 w 6006665"/>
                  <a:gd name="connsiteY66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368969 w 6006665"/>
                  <a:gd name="connsiteY63" fmla="*/ 751019 h 3006470"/>
                  <a:gd name="connsiteX64" fmla="*/ 4439561 w 6006665"/>
                  <a:gd name="connsiteY64" fmla="*/ 758631 h 3006470"/>
                  <a:gd name="connsiteX65" fmla="*/ 4450401 w 6006665"/>
                  <a:gd name="connsiteY65" fmla="*/ 834341 h 3006470"/>
                  <a:gd name="connsiteX66" fmla="*/ 4567593 w 6006665"/>
                  <a:gd name="connsiteY66" fmla="*/ 819409 h 3006470"/>
                  <a:gd name="connsiteX67" fmla="*/ 4639242 w 6006665"/>
                  <a:gd name="connsiteY67" fmla="*/ 932544 h 3006470"/>
                  <a:gd name="connsiteX68" fmla="*/ 4774445 w 6006665"/>
                  <a:gd name="connsiteY68" fmla="*/ 913531 h 3006470"/>
                  <a:gd name="connsiteX69" fmla="*/ 4778496 w 6006665"/>
                  <a:gd name="connsiteY69" fmla="*/ 914635 h 3006470"/>
                  <a:gd name="connsiteX70" fmla="*/ 4786352 w 6006665"/>
                  <a:gd name="connsiteY70" fmla="*/ 913531 h 3006470"/>
                  <a:gd name="connsiteX71" fmla="*/ 4861343 w 6006665"/>
                  <a:gd name="connsiteY71" fmla="*/ 933983 h 3006470"/>
                  <a:gd name="connsiteX72" fmla="*/ 4893158 w 6006665"/>
                  <a:gd name="connsiteY72" fmla="*/ 977160 h 3006470"/>
                  <a:gd name="connsiteX73" fmla="*/ 4888613 w 6006665"/>
                  <a:gd name="connsiteY73" fmla="*/ 1058968 h 3006470"/>
                  <a:gd name="connsiteX74" fmla="*/ 4927677 w 6006665"/>
                  <a:gd name="connsiteY74" fmla="*/ 1083640 h 3006470"/>
                  <a:gd name="connsiteX75" fmla="*/ 4967605 w 6006665"/>
                  <a:gd name="connsiteY75" fmla="*/ 1070331 h 3006470"/>
                  <a:gd name="connsiteX76" fmla="*/ 5038051 w 6006665"/>
                  <a:gd name="connsiteY76" fmla="*/ 1063513 h 3006470"/>
                  <a:gd name="connsiteX77" fmla="*/ 5040730 w 6006665"/>
                  <a:gd name="connsiteY77" fmla="*/ 1064406 h 3006470"/>
                  <a:gd name="connsiteX78" fmla="*/ 5049958 w 6006665"/>
                  <a:gd name="connsiteY78" fmla="*/ 1063513 h 3006470"/>
                  <a:gd name="connsiteX79" fmla="*/ 5114249 w 6006665"/>
                  <a:gd name="connsiteY79" fmla="*/ 1084944 h 3006470"/>
                  <a:gd name="connsiteX80" fmla="*/ 5176671 w 6006665"/>
                  <a:gd name="connsiteY80" fmla="*/ 1074876 h 3006470"/>
                  <a:gd name="connsiteX81" fmla="*/ 5177801 w 6006665"/>
                  <a:gd name="connsiteY81" fmla="*/ 1076614 h 3006470"/>
                  <a:gd name="connsiteX82" fmla="*/ 5188578 w 6006665"/>
                  <a:gd name="connsiteY82" fmla="*/ 1074876 h 3006470"/>
                  <a:gd name="connsiteX83" fmla="*/ 5243719 w 6006665"/>
                  <a:gd name="connsiteY83" fmla="*/ 1159707 h 3006470"/>
                  <a:gd name="connsiteX84" fmla="*/ 5283477 w 6006665"/>
                  <a:gd name="connsiteY84" fmla="*/ 1129415 h 3006470"/>
                  <a:gd name="connsiteX85" fmla="*/ 5258480 w 6006665"/>
                  <a:gd name="connsiteY85" fmla="*/ 1063513 h 3006470"/>
                  <a:gd name="connsiteX86" fmla="*/ 5267570 w 6006665"/>
                  <a:gd name="connsiteY86" fmla="*/ 1015792 h 3006470"/>
                  <a:gd name="connsiteX87" fmla="*/ 5278896 w 6006665"/>
                  <a:gd name="connsiteY87" fmla="*/ 1018841 h 3006470"/>
                  <a:gd name="connsiteX88" fmla="*/ 5279477 w 6006665"/>
                  <a:gd name="connsiteY88" fmla="*/ 1015792 h 3006470"/>
                  <a:gd name="connsiteX89" fmla="*/ 5389412 w 6006665"/>
                  <a:gd name="connsiteY89" fmla="*/ 1065327 h 3006470"/>
                  <a:gd name="connsiteX90" fmla="*/ 5463001 w 6006665"/>
                  <a:gd name="connsiteY90" fmla="*/ 1043061 h 3006470"/>
                  <a:gd name="connsiteX91" fmla="*/ 5464386 w 6006665"/>
                  <a:gd name="connsiteY91" fmla="*/ 1043680 h 3006470"/>
                  <a:gd name="connsiteX92" fmla="*/ 5474909 w 6006665"/>
                  <a:gd name="connsiteY92" fmla="*/ 1043061 h 3006470"/>
                  <a:gd name="connsiteX93" fmla="*/ 5509834 w 6006665"/>
                  <a:gd name="connsiteY93" fmla="*/ 1086741 h 3006470"/>
                  <a:gd name="connsiteX94" fmla="*/ 5563420 w 6006665"/>
                  <a:gd name="connsiteY94" fmla="*/ 1096880 h 3006470"/>
                  <a:gd name="connsiteX95" fmla="*/ 5604906 w 6006665"/>
                  <a:gd name="connsiteY95" fmla="*/ 1116452 h 3006470"/>
                  <a:gd name="connsiteX96" fmla="*/ 5633982 w 6006665"/>
                  <a:gd name="connsiteY96" fmla="*/ 1152256 h 3006470"/>
                  <a:gd name="connsiteX97" fmla="*/ 5673240 w 6006665"/>
                  <a:gd name="connsiteY97" fmla="*/ 1196668 h 3006470"/>
                  <a:gd name="connsiteX98" fmla="*/ 5720335 w 6006665"/>
                  <a:gd name="connsiteY98" fmla="*/ 1213496 h 3006470"/>
                  <a:gd name="connsiteX99" fmla="*/ 5777224 w 6006665"/>
                  <a:gd name="connsiteY99" fmla="*/ 1253118 h 3006470"/>
                  <a:gd name="connsiteX100" fmla="*/ 5822595 w 6006665"/>
                  <a:gd name="connsiteY100" fmla="*/ 1311212 h 3006470"/>
                  <a:gd name="connsiteX101" fmla="*/ 5818051 w 6006665"/>
                  <a:gd name="connsiteY101" fmla="*/ 1365751 h 3006470"/>
                  <a:gd name="connsiteX102" fmla="*/ 5825679 w 6006665"/>
                  <a:gd name="connsiteY102" fmla="*/ 1373379 h 3006470"/>
                  <a:gd name="connsiteX103" fmla="*/ 5822051 w 6006665"/>
                  <a:gd name="connsiteY103" fmla="*/ 1322574 h 3006470"/>
                  <a:gd name="connsiteX104" fmla="*/ 5834092 w 6006665"/>
                  <a:gd name="connsiteY104" fmla="*/ 1324447 h 3006470"/>
                  <a:gd name="connsiteX105" fmla="*/ 5858351 w 6006665"/>
                  <a:gd name="connsiteY105" fmla="*/ 1334771 h 3006470"/>
                  <a:gd name="connsiteX106" fmla="*/ 5907950 w 6006665"/>
                  <a:gd name="connsiteY106" fmla="*/ 1321451 h 3006470"/>
                  <a:gd name="connsiteX107" fmla="*/ 5936219 w 6006665"/>
                  <a:gd name="connsiteY107" fmla="*/ 1338481 h 3006470"/>
                  <a:gd name="connsiteX108" fmla="*/ 5961427 w 6006665"/>
                  <a:gd name="connsiteY108" fmla="*/ 1392754 h 3006470"/>
                  <a:gd name="connsiteX109" fmla="*/ 6006665 w 6006665"/>
                  <a:gd name="connsiteY109" fmla="*/ 1418018 h 3006470"/>
                  <a:gd name="connsiteX110" fmla="*/ 6003022 w 6006665"/>
                  <a:gd name="connsiteY110" fmla="*/ 1458117 h 3006470"/>
                  <a:gd name="connsiteX111" fmla="*/ 5968033 w 6006665"/>
                  <a:gd name="connsiteY111" fmla="*/ 1456650 h 3006470"/>
                  <a:gd name="connsiteX112" fmla="*/ 5934688 w 6006665"/>
                  <a:gd name="connsiteY112" fmla="*/ 1446233 h 3006470"/>
                  <a:gd name="connsiteX113" fmla="*/ 5908949 w 6006665"/>
                  <a:gd name="connsiteY113" fmla="*/ 1468012 h 3006470"/>
                  <a:gd name="connsiteX114" fmla="*/ 5887153 w 6006665"/>
                  <a:gd name="connsiteY114" fmla="*/ 1481885 h 3006470"/>
                  <a:gd name="connsiteX115" fmla="*/ 5887153 w 6006665"/>
                  <a:gd name="connsiteY115" fmla="*/ 1514566 h 3006470"/>
                  <a:gd name="connsiteX116" fmla="*/ 5910921 w 6006665"/>
                  <a:gd name="connsiteY116" fmla="*/ 1532392 h 3006470"/>
                  <a:gd name="connsiteX117" fmla="*/ 5908949 w 6006665"/>
                  <a:gd name="connsiteY117" fmla="*/ 1554366 h 3006470"/>
                  <a:gd name="connsiteX118" fmla="*/ 5893042 w 6006665"/>
                  <a:gd name="connsiteY118" fmla="*/ 1570273 h 3006470"/>
                  <a:gd name="connsiteX119" fmla="*/ 5881135 w 6006665"/>
                  <a:gd name="connsiteY119" fmla="*/ 1570273 h 3006470"/>
                  <a:gd name="connsiteX120" fmla="*/ 5861227 w 6006665"/>
                  <a:gd name="connsiteY120" fmla="*/ 1570273 h 3006470"/>
                  <a:gd name="connsiteX121" fmla="*/ 5849321 w 6006665"/>
                  <a:gd name="connsiteY121" fmla="*/ 1570273 h 3006470"/>
                  <a:gd name="connsiteX122" fmla="*/ 5842587 w 6006665"/>
                  <a:gd name="connsiteY122" fmla="*/ 1544275 h 3006470"/>
                  <a:gd name="connsiteX123" fmla="*/ 5817506 w 6006665"/>
                  <a:gd name="connsiteY123" fmla="*/ 1536186 h 3006470"/>
                  <a:gd name="connsiteX124" fmla="*/ 5798021 w 6006665"/>
                  <a:gd name="connsiteY124" fmla="*/ 1517537 h 3006470"/>
                  <a:gd name="connsiteX125" fmla="*/ 5767511 w 6006665"/>
                  <a:gd name="connsiteY125" fmla="*/ 1511189 h 3006470"/>
                  <a:gd name="connsiteX126" fmla="*/ 5762967 w 6006665"/>
                  <a:gd name="connsiteY126" fmla="*/ 1477102 h 3006470"/>
                  <a:gd name="connsiteX127" fmla="*/ 5729132 w 6006665"/>
                  <a:gd name="connsiteY127" fmla="*/ 1463170 h 3006470"/>
                  <a:gd name="connsiteX128" fmla="*/ 5695337 w 6006665"/>
                  <a:gd name="connsiteY128" fmla="*/ 1472557 h 3006470"/>
                  <a:gd name="connsiteX129" fmla="*/ 5693366 w 6006665"/>
                  <a:gd name="connsiteY129" fmla="*/ 1469797 h 3006470"/>
                  <a:gd name="connsiteX130" fmla="*/ 5683431 w 6006665"/>
                  <a:gd name="connsiteY130" fmla="*/ 1472557 h 3006470"/>
                  <a:gd name="connsiteX131" fmla="*/ 5660706 w 6006665"/>
                  <a:gd name="connsiteY131" fmla="*/ 1440742 h 3006470"/>
                  <a:gd name="connsiteX132" fmla="*/ 5669644 w 6006665"/>
                  <a:gd name="connsiteY132" fmla="*/ 1415717 h 3006470"/>
                  <a:gd name="connsiteX133" fmla="*/ 5640799 w 6006665"/>
                  <a:gd name="connsiteY133" fmla="*/ 1429380 h 3006470"/>
                  <a:gd name="connsiteX134" fmla="*/ 5656705 w 6006665"/>
                  <a:gd name="connsiteY134" fmla="*/ 1472557 h 3006470"/>
                  <a:gd name="connsiteX135" fmla="*/ 5628675 w 6006665"/>
                  <a:gd name="connsiteY135" fmla="*/ 1487826 h 3006470"/>
                  <a:gd name="connsiteX136" fmla="*/ 5633981 w 6006665"/>
                  <a:gd name="connsiteY136" fmla="*/ 1511189 h 3006470"/>
                  <a:gd name="connsiteX137" fmla="*/ 5622732 w 6006665"/>
                  <a:gd name="connsiteY137" fmla="*/ 1538334 h 3006470"/>
                  <a:gd name="connsiteX138" fmla="*/ 5586259 w 6006665"/>
                  <a:gd name="connsiteY138" fmla="*/ 1547548 h 3006470"/>
                  <a:gd name="connsiteX139" fmla="*/ 5575676 w 6006665"/>
                  <a:gd name="connsiteY139" fmla="*/ 1546540 h 3006470"/>
                  <a:gd name="connsiteX140" fmla="*/ 5574353 w 6006665"/>
                  <a:gd name="connsiteY140" fmla="*/ 1547548 h 3006470"/>
                  <a:gd name="connsiteX141" fmla="*/ 5539436 w 6006665"/>
                  <a:gd name="connsiteY141" fmla="*/ 1544223 h 3006470"/>
                  <a:gd name="connsiteX142" fmla="*/ 5539545 w 6006665"/>
                  <a:gd name="connsiteY142" fmla="*/ 1571015 h 3006470"/>
                  <a:gd name="connsiteX143" fmla="*/ 5570352 w 6006665"/>
                  <a:gd name="connsiteY143" fmla="*/ 1586180 h 3006470"/>
                  <a:gd name="connsiteX144" fmla="*/ 5566596 w 6006665"/>
                  <a:gd name="connsiteY144" fmla="*/ 1622304 h 3006470"/>
                  <a:gd name="connsiteX145" fmla="*/ 5593077 w 6006665"/>
                  <a:gd name="connsiteY145" fmla="*/ 1649809 h 3006470"/>
                  <a:gd name="connsiteX146" fmla="*/ 5608984 w 6006665"/>
                  <a:gd name="connsiteY146" fmla="*/ 1677079 h 3006470"/>
                  <a:gd name="connsiteX147" fmla="*/ 5613529 w 6006665"/>
                  <a:gd name="connsiteY147" fmla="*/ 1708893 h 3006470"/>
                  <a:gd name="connsiteX148" fmla="*/ 5608984 w 6006665"/>
                  <a:gd name="connsiteY148" fmla="*/ 1731618 h 3006470"/>
                  <a:gd name="connsiteX149" fmla="*/ 5597799 w 6006665"/>
                  <a:gd name="connsiteY149" fmla="*/ 1728009 h 3006470"/>
                  <a:gd name="connsiteX150" fmla="*/ 5597077 w 6006665"/>
                  <a:gd name="connsiteY150" fmla="*/ 1731618 h 3006470"/>
                  <a:gd name="connsiteX151" fmla="*/ 5515976 w 6006665"/>
                  <a:gd name="connsiteY151" fmla="*/ 1693062 h 3006470"/>
                  <a:gd name="connsiteX152" fmla="*/ 5486067 w 6006665"/>
                  <a:gd name="connsiteY152" fmla="*/ 1746304 h 3006470"/>
                  <a:gd name="connsiteX153" fmla="*/ 5436277 w 6006665"/>
                  <a:gd name="connsiteY153" fmla="*/ 1767977 h 3006470"/>
                  <a:gd name="connsiteX154" fmla="*/ 5397645 w 6006665"/>
                  <a:gd name="connsiteY154" fmla="*/ 1779340 h 3006470"/>
                  <a:gd name="connsiteX155" fmla="*/ 5388024 w 6006665"/>
                  <a:gd name="connsiteY155" fmla="*/ 1835433 h 3006470"/>
                  <a:gd name="connsiteX156" fmla="*/ 5351475 w 6006665"/>
                  <a:gd name="connsiteY156" fmla="*/ 1876568 h 3006470"/>
                  <a:gd name="connsiteX157" fmla="*/ 5290839 w 6006665"/>
                  <a:gd name="connsiteY157" fmla="*/ 1881600 h 3006470"/>
                  <a:gd name="connsiteX158" fmla="*/ 5274932 w 6006665"/>
                  <a:gd name="connsiteY158" fmla="*/ 1913415 h 3006470"/>
                  <a:gd name="connsiteX159" fmla="*/ 5267238 w 6006665"/>
                  <a:gd name="connsiteY159" fmla="*/ 1904988 h 3006470"/>
                  <a:gd name="connsiteX160" fmla="*/ 5263025 w 6006665"/>
                  <a:gd name="connsiteY160" fmla="*/ 1913415 h 3006470"/>
                  <a:gd name="connsiteX161" fmla="*/ 5219538 w 6006665"/>
                  <a:gd name="connsiteY161" fmla="*/ 1865787 h 3006470"/>
                  <a:gd name="connsiteX162" fmla="*/ 5174112 w 6006665"/>
                  <a:gd name="connsiteY162" fmla="*/ 1877028 h 3006470"/>
                  <a:gd name="connsiteX163" fmla="*/ 5129494 w 6006665"/>
                  <a:gd name="connsiteY163" fmla="*/ 1920232 h 3006470"/>
                  <a:gd name="connsiteX164" fmla="*/ 5126389 w 6006665"/>
                  <a:gd name="connsiteY164" fmla="*/ 1914910 h 3006470"/>
                  <a:gd name="connsiteX165" fmla="*/ 5154177 w 6006665"/>
                  <a:gd name="connsiteY165" fmla="*/ 1920232 h 3006470"/>
                  <a:gd name="connsiteX166" fmla="*/ 5105544 w 6006665"/>
                  <a:gd name="connsiteY166" fmla="*/ 1899586 h 3006470"/>
                  <a:gd name="connsiteX167" fmla="*/ 5074955 w 6006665"/>
                  <a:gd name="connsiteY167" fmla="*/ 1924777 h 3006470"/>
                  <a:gd name="connsiteX168" fmla="*/ 5065718 w 6006665"/>
                  <a:gd name="connsiteY168" fmla="*/ 1922578 h 3006470"/>
                  <a:gd name="connsiteX169" fmla="*/ 5063048 w 6006665"/>
                  <a:gd name="connsiteY169" fmla="*/ 1924777 h 3006470"/>
                  <a:gd name="connsiteX170" fmla="*/ 5026594 w 6006665"/>
                  <a:gd name="connsiteY170" fmla="*/ 1916098 h 3006470"/>
                  <a:gd name="connsiteX171" fmla="*/ 5015871 w 6006665"/>
                  <a:gd name="connsiteY171" fmla="*/ 1961137 h 3006470"/>
                  <a:gd name="connsiteX172" fmla="*/ 5022591 w 6006665"/>
                  <a:gd name="connsiteY172" fmla="*/ 1989925 h 3006470"/>
                  <a:gd name="connsiteX173" fmla="*/ 5011557 w 6006665"/>
                  <a:gd name="connsiteY173" fmla="*/ 2020939 h 3006470"/>
                  <a:gd name="connsiteX174" fmla="*/ 4974967 w 6006665"/>
                  <a:gd name="connsiteY174" fmla="*/ 2058853 h 3006470"/>
                  <a:gd name="connsiteX175" fmla="*/ 5015871 w 6006665"/>
                  <a:gd name="connsiteY175" fmla="*/ 2074760 h 3006470"/>
                  <a:gd name="connsiteX176" fmla="*/ 4995851 w 6006665"/>
                  <a:gd name="connsiteY176" fmla="*/ 2123620 h 3006470"/>
                  <a:gd name="connsiteX177" fmla="*/ 5011326 w 6006665"/>
                  <a:gd name="connsiteY177" fmla="*/ 2172476 h 3006470"/>
                  <a:gd name="connsiteX178" fmla="*/ 4999419 w 6006665"/>
                  <a:gd name="connsiteY178" fmla="*/ 2172476 h 3006470"/>
                  <a:gd name="connsiteX179" fmla="*/ 4974967 w 6006665"/>
                  <a:gd name="connsiteY179" fmla="*/ 2172476 h 3006470"/>
                  <a:gd name="connsiteX180" fmla="*/ 4963605 w 6006665"/>
                  <a:gd name="connsiteY180" fmla="*/ 2224742 h 3006470"/>
                  <a:gd name="connsiteX181" fmla="*/ 4974967 w 6006665"/>
                  <a:gd name="connsiteY181" fmla="*/ 2252012 h 3006470"/>
                  <a:gd name="connsiteX182" fmla="*/ 4936431 w 6006665"/>
                  <a:gd name="connsiteY182" fmla="*/ 2257317 h 3006470"/>
                  <a:gd name="connsiteX183" fmla="*/ 4909065 w 6006665"/>
                  <a:gd name="connsiteY183" fmla="*/ 2286099 h 3006470"/>
                  <a:gd name="connsiteX184" fmla="*/ 4888894 w 6006665"/>
                  <a:gd name="connsiteY184" fmla="*/ 2325649 h 3006470"/>
                  <a:gd name="connsiteX185" fmla="*/ 4897703 w 6006665"/>
                  <a:gd name="connsiteY185" fmla="*/ 2354273 h 3006470"/>
                  <a:gd name="connsiteX186" fmla="*/ 4871068 w 6006665"/>
                  <a:gd name="connsiteY186" fmla="*/ 2349418 h 3006470"/>
                  <a:gd name="connsiteX187" fmla="*/ 4845437 w 6006665"/>
                  <a:gd name="connsiteY187" fmla="*/ 2370180 h 3006470"/>
                  <a:gd name="connsiteX188" fmla="*/ 4832445 w 6006665"/>
                  <a:gd name="connsiteY188" fmla="*/ 2399924 h 3006470"/>
                  <a:gd name="connsiteX189" fmla="*/ 4834074 w 6006665"/>
                  <a:gd name="connsiteY189" fmla="*/ 2429264 h 3006470"/>
                  <a:gd name="connsiteX190" fmla="*/ 4799765 w 6006665"/>
                  <a:gd name="connsiteY190" fmla="*/ 2441518 h 3006470"/>
                  <a:gd name="connsiteX191" fmla="*/ 4779535 w 6006665"/>
                  <a:gd name="connsiteY191" fmla="*/ 2488348 h 3006470"/>
                  <a:gd name="connsiteX192" fmla="*/ 4777225 w 6006665"/>
                  <a:gd name="connsiteY192" fmla="*/ 2477952 h 3006470"/>
                  <a:gd name="connsiteX193" fmla="*/ 4767628 w 6006665"/>
                  <a:gd name="connsiteY193" fmla="*/ 2488348 h 3006470"/>
                  <a:gd name="connsiteX194" fmla="*/ 4758538 w 6006665"/>
                  <a:gd name="connsiteY194" fmla="*/ 2447444 h 3006470"/>
                  <a:gd name="connsiteX195" fmla="*/ 4722519 w 6006665"/>
                  <a:gd name="connsiteY195" fmla="*/ 2405867 h 3006470"/>
                  <a:gd name="connsiteX196" fmla="*/ 4699942 w 6006665"/>
                  <a:gd name="connsiteY196" fmla="*/ 2348893 h 3006470"/>
                  <a:gd name="connsiteX197" fmla="*/ 4695779 w 6006665"/>
                  <a:gd name="connsiteY197" fmla="*/ 2287026 h 3006470"/>
                  <a:gd name="connsiteX198" fmla="*/ 4715361 w 6006665"/>
                  <a:gd name="connsiteY198" fmla="*/ 2220198 h 3006470"/>
                  <a:gd name="connsiteX199" fmla="*/ 4767709 w 6006665"/>
                  <a:gd name="connsiteY199" fmla="*/ 2171157 h 3006470"/>
                  <a:gd name="connsiteX200" fmla="*/ 4735813 w 6006665"/>
                  <a:gd name="connsiteY200" fmla="*/ 2129299 h 3006470"/>
                  <a:gd name="connsiteX201" fmla="*/ 4767628 w 6006665"/>
                  <a:gd name="connsiteY201" fmla="*/ 2086122 h 3006470"/>
                  <a:gd name="connsiteX202" fmla="*/ 4767628 w 6006665"/>
                  <a:gd name="connsiteY202" fmla="*/ 2058853 h 3006470"/>
                  <a:gd name="connsiteX203" fmla="*/ 4826712 w 6006665"/>
                  <a:gd name="connsiteY203" fmla="*/ 2042945 h 3006470"/>
                  <a:gd name="connsiteX204" fmla="*/ 4892613 w 6006665"/>
                  <a:gd name="connsiteY204" fmla="*/ 1952047 h 3006470"/>
                  <a:gd name="connsiteX205" fmla="*/ 4956243 w 6006665"/>
                  <a:gd name="connsiteY205" fmla="*/ 1877056 h 3006470"/>
                  <a:gd name="connsiteX206" fmla="*/ 5022143 w 6006665"/>
                  <a:gd name="connsiteY206" fmla="*/ 1817971 h 3006470"/>
                  <a:gd name="connsiteX207" fmla="*/ 5037446 w 6006665"/>
                  <a:gd name="connsiteY207" fmla="*/ 1743333 h 3006470"/>
                  <a:gd name="connsiteX208" fmla="*/ 5064184 w 6006665"/>
                  <a:gd name="connsiteY208" fmla="*/ 1731449 h 3006470"/>
                  <a:gd name="connsiteX209" fmla="*/ 5046694 w 6006665"/>
                  <a:gd name="connsiteY209" fmla="*/ 1710844 h 3006470"/>
                  <a:gd name="connsiteX210" fmla="*/ 5015871 w 6006665"/>
                  <a:gd name="connsiteY210" fmla="*/ 1715711 h 3006470"/>
                  <a:gd name="connsiteX211" fmla="*/ 4995419 w 6006665"/>
                  <a:gd name="connsiteY211" fmla="*/ 1779340 h 3006470"/>
                  <a:gd name="connsiteX212" fmla="*/ 4904521 w 6006665"/>
                  <a:gd name="connsiteY212" fmla="*/ 1865693 h 3006470"/>
                  <a:gd name="connsiteX213" fmla="*/ 4901708 w 6006665"/>
                  <a:gd name="connsiteY213" fmla="*/ 1857053 h 3006470"/>
                  <a:gd name="connsiteX214" fmla="*/ 4892613 w 6006665"/>
                  <a:gd name="connsiteY214" fmla="*/ 1865693 h 3006470"/>
                  <a:gd name="connsiteX215" fmla="*/ 4871068 w 6006665"/>
                  <a:gd name="connsiteY215" fmla="*/ 1850290 h 3006470"/>
                  <a:gd name="connsiteX216" fmla="*/ 4885925 w 6006665"/>
                  <a:gd name="connsiteY216" fmla="*/ 1808695 h 3006470"/>
                  <a:gd name="connsiteX217" fmla="*/ 4861835 w 6006665"/>
                  <a:gd name="connsiteY217" fmla="*/ 1771159 h 3006470"/>
                  <a:gd name="connsiteX218" fmla="*/ 4814619 w 6006665"/>
                  <a:gd name="connsiteY218" fmla="*/ 1767101 h 3006470"/>
                  <a:gd name="connsiteX219" fmla="*/ 4779535 w 6006665"/>
                  <a:gd name="connsiteY219" fmla="*/ 1795247 h 3006470"/>
                  <a:gd name="connsiteX220" fmla="*/ 4764113 w 6006665"/>
                  <a:gd name="connsiteY220" fmla="*/ 1832464 h 3006470"/>
                  <a:gd name="connsiteX221" fmla="*/ 4725490 w 6006665"/>
                  <a:gd name="connsiteY221" fmla="*/ 1850290 h 3006470"/>
                  <a:gd name="connsiteX222" fmla="*/ 4689838 w 6006665"/>
                  <a:gd name="connsiteY222" fmla="*/ 1882970 h 3006470"/>
                  <a:gd name="connsiteX223" fmla="*/ 4684091 w 6006665"/>
                  <a:gd name="connsiteY223" fmla="*/ 1920232 h 3006470"/>
                  <a:gd name="connsiteX224" fmla="*/ 4715906 w 6006665"/>
                  <a:gd name="connsiteY224" fmla="*/ 1967954 h 3006470"/>
                  <a:gd name="connsiteX225" fmla="*/ 4680924 w 6006665"/>
                  <a:gd name="connsiteY225" fmla="*/ 1983985 h 3006470"/>
                  <a:gd name="connsiteX226" fmla="*/ 4633398 w 6006665"/>
                  <a:gd name="connsiteY226" fmla="*/ 1971978 h 3006470"/>
                  <a:gd name="connsiteX227" fmla="*/ 4600707 w 6006665"/>
                  <a:gd name="connsiteY227" fmla="*/ 1989925 h 3006470"/>
                  <a:gd name="connsiteX228" fmla="*/ 4577285 w 6006665"/>
                  <a:gd name="connsiteY228" fmla="*/ 1988406 h 3006470"/>
                  <a:gd name="connsiteX229" fmla="*/ 4577373 w 6006665"/>
                  <a:gd name="connsiteY229" fmla="*/ 1987484 h 3006470"/>
                  <a:gd name="connsiteX230" fmla="*/ 4565379 w 6006665"/>
                  <a:gd name="connsiteY230" fmla="*/ 1988406 h 3006470"/>
                  <a:gd name="connsiteX231" fmla="*/ 4569923 w 6006665"/>
                  <a:gd name="connsiteY231" fmla="*/ 1940685 h 3006470"/>
                  <a:gd name="connsiteX232" fmla="*/ 4520081 w 6006665"/>
                  <a:gd name="connsiteY232" fmla="*/ 1931099 h 3006470"/>
                  <a:gd name="connsiteX233" fmla="*/ 4475025 w 6006665"/>
                  <a:gd name="connsiteY233" fmla="*/ 1961137 h 3006470"/>
                  <a:gd name="connsiteX234" fmla="*/ 4464394 w 6006665"/>
                  <a:gd name="connsiteY234" fmla="*/ 1960286 h 3006470"/>
                  <a:gd name="connsiteX235" fmla="*/ 4463118 w 6006665"/>
                  <a:gd name="connsiteY235" fmla="*/ 1961137 h 3006470"/>
                  <a:gd name="connsiteX236" fmla="*/ 4422448 w 6006665"/>
                  <a:gd name="connsiteY236" fmla="*/ 1927536 h 3006470"/>
                  <a:gd name="connsiteX237" fmla="*/ 4350624 w 6006665"/>
                  <a:gd name="connsiteY237" fmla="*/ 1917022 h 3006470"/>
                  <a:gd name="connsiteX238" fmla="*/ 4306579 w 6006665"/>
                  <a:gd name="connsiteY238" fmla="*/ 1945362 h 3006470"/>
                  <a:gd name="connsiteX239" fmla="*/ 4282811 w 6006665"/>
                  <a:gd name="connsiteY239" fmla="*/ 1972100 h 3006470"/>
                  <a:gd name="connsiteX240" fmla="*/ 4237290 w 6006665"/>
                  <a:gd name="connsiteY240" fmla="*/ 1993297 h 3006470"/>
                  <a:gd name="connsiteX241" fmla="*/ 4211507 w 6006665"/>
                  <a:gd name="connsiteY241" fmla="*/ 2046374 h 3006470"/>
                  <a:gd name="connsiteX242" fmla="*/ 4161046 w 6006665"/>
                  <a:gd name="connsiteY242" fmla="*/ 2105661 h 3006470"/>
                  <a:gd name="connsiteX243" fmla="*/ 4077810 w 6006665"/>
                  <a:gd name="connsiteY243" fmla="*/ 2144418 h 3006470"/>
                  <a:gd name="connsiteX244" fmla="*/ 4039187 w 6006665"/>
                  <a:gd name="connsiteY244" fmla="*/ 2203838 h 3006470"/>
                  <a:gd name="connsiteX245" fmla="*/ 3993086 w 6006665"/>
                  <a:gd name="connsiteY245" fmla="*/ 2224750 h 3006470"/>
                  <a:gd name="connsiteX246" fmla="*/ 3993215 w 6006665"/>
                  <a:gd name="connsiteY246" fmla="*/ 2264821 h 3006470"/>
                  <a:gd name="connsiteX247" fmla="*/ 4038712 w 6006665"/>
                  <a:gd name="connsiteY247" fmla="*/ 2267919 h 3006470"/>
                  <a:gd name="connsiteX248" fmla="*/ 4059164 w 6006665"/>
                  <a:gd name="connsiteY248" fmla="*/ 2311096 h 3006470"/>
                  <a:gd name="connsiteX249" fmla="*/ 4087782 w 6006665"/>
                  <a:gd name="connsiteY249" fmla="*/ 2319513 h 3006470"/>
                  <a:gd name="connsiteX250" fmla="*/ 4106341 w 6006665"/>
                  <a:gd name="connsiteY250" fmla="*/ 2290644 h 3006470"/>
                  <a:gd name="connsiteX251" fmla="*/ 4117411 w 6006665"/>
                  <a:gd name="connsiteY251" fmla="*/ 2291946 h 3006470"/>
                  <a:gd name="connsiteX252" fmla="*/ 4118248 w 6006665"/>
                  <a:gd name="connsiteY252" fmla="*/ 2290644 h 3006470"/>
                  <a:gd name="connsiteX253" fmla="*/ 4156880 w 6006665"/>
                  <a:gd name="connsiteY253" fmla="*/ 2295189 h 3006470"/>
                  <a:gd name="connsiteX254" fmla="*/ 4211419 w 6006665"/>
                  <a:gd name="connsiteY254" fmla="*/ 2365635 h 3006470"/>
                  <a:gd name="connsiteX255" fmla="*/ 4215964 w 6006665"/>
                  <a:gd name="connsiteY255" fmla="*/ 2413357 h 3006470"/>
                  <a:gd name="connsiteX256" fmla="*/ 4184149 w 6006665"/>
                  <a:gd name="connsiteY256" fmla="*/ 2472441 h 3006470"/>
                  <a:gd name="connsiteX257" fmla="*/ 4220019 w 6006665"/>
                  <a:gd name="connsiteY257" fmla="*/ 2567281 h 3006470"/>
                  <a:gd name="connsiteX258" fmla="*/ 4161425 w 6006665"/>
                  <a:gd name="connsiteY258" fmla="*/ 2629241 h 3006470"/>
                  <a:gd name="connsiteX259" fmla="*/ 4133552 w 6006665"/>
                  <a:gd name="connsiteY259" fmla="*/ 2708778 h 3006470"/>
                  <a:gd name="connsiteX260" fmla="*/ 4097796 w 6006665"/>
                  <a:gd name="connsiteY260" fmla="*/ 2747409 h 3006470"/>
                  <a:gd name="connsiteX261" fmla="*/ 4043257 w 6006665"/>
                  <a:gd name="connsiteY261" fmla="*/ 2806493 h 3006470"/>
                  <a:gd name="connsiteX262" fmla="*/ 3995535 w 6006665"/>
                  <a:gd name="connsiteY262" fmla="*/ 2865577 h 3006470"/>
                  <a:gd name="connsiteX263" fmla="*/ 3975083 w 6006665"/>
                  <a:gd name="connsiteY263" fmla="*/ 2897392 h 3006470"/>
                  <a:gd name="connsiteX264" fmla="*/ 3925089 w 6006665"/>
                  <a:gd name="connsiteY264" fmla="*/ 2924661 h 3006470"/>
                  <a:gd name="connsiteX265" fmla="*/ 3913182 w 6006665"/>
                  <a:gd name="connsiteY265" fmla="*/ 2924661 h 3006470"/>
                  <a:gd name="connsiteX266" fmla="*/ 3904637 w 6006665"/>
                  <a:gd name="connsiteY266" fmla="*/ 2924661 h 3006470"/>
                  <a:gd name="connsiteX267" fmla="*/ 3892729 w 6006665"/>
                  <a:gd name="connsiteY267" fmla="*/ 2924661 h 3006470"/>
                  <a:gd name="connsiteX268" fmla="*/ 3871063 w 6006665"/>
                  <a:gd name="connsiteY268" fmla="*/ 2908412 h 3006470"/>
                  <a:gd name="connsiteX269" fmla="*/ 3829645 w 6006665"/>
                  <a:gd name="connsiteY269" fmla="*/ 2936024 h 3006470"/>
                  <a:gd name="connsiteX270" fmla="*/ 3822828 w 6006665"/>
                  <a:gd name="connsiteY270" fmla="*/ 2956476 h 3006470"/>
                  <a:gd name="connsiteX271" fmla="*/ 3818283 w 6006665"/>
                  <a:gd name="connsiteY271" fmla="*/ 2947386 h 3006470"/>
                  <a:gd name="connsiteX272" fmla="*/ 3818283 w 6006665"/>
                  <a:gd name="connsiteY272" fmla="*/ 2935660 h 3006470"/>
                  <a:gd name="connsiteX273" fmla="*/ 3817738 w 6006665"/>
                  <a:gd name="connsiteY273" fmla="*/ 2936024 h 3006470"/>
                  <a:gd name="connsiteX274" fmla="*/ 3810921 w 6006665"/>
                  <a:gd name="connsiteY274" fmla="*/ 2956476 h 3006470"/>
                  <a:gd name="connsiteX275" fmla="*/ 3806376 w 6006665"/>
                  <a:gd name="connsiteY275" fmla="*/ 2947386 h 3006470"/>
                  <a:gd name="connsiteX276" fmla="*/ 3806376 w 6006665"/>
                  <a:gd name="connsiteY276" fmla="*/ 2920116 h 3006470"/>
                  <a:gd name="connsiteX277" fmla="*/ 3818283 w 6006665"/>
                  <a:gd name="connsiteY277" fmla="*/ 2920116 h 3006470"/>
                  <a:gd name="connsiteX278" fmla="*/ 3826828 w 6006665"/>
                  <a:gd name="connsiteY278" fmla="*/ 2920116 h 3006470"/>
                  <a:gd name="connsiteX279" fmla="*/ 3833645 w 6006665"/>
                  <a:gd name="connsiteY279" fmla="*/ 2861032 h 3006470"/>
                  <a:gd name="connsiteX280" fmla="*/ 3822283 w 6006665"/>
                  <a:gd name="connsiteY280" fmla="*/ 2817856 h 3006470"/>
                  <a:gd name="connsiteX281" fmla="*/ 3849553 w 6006665"/>
                  <a:gd name="connsiteY281" fmla="*/ 2795131 h 3006470"/>
                  <a:gd name="connsiteX282" fmla="*/ 3858814 w 6006665"/>
                  <a:gd name="connsiteY282" fmla="*/ 2797336 h 3006470"/>
                  <a:gd name="connsiteX283" fmla="*/ 3861460 w 6006665"/>
                  <a:gd name="connsiteY283" fmla="*/ 2795131 h 3006470"/>
                  <a:gd name="connsiteX284" fmla="*/ 3898487 w 6006665"/>
                  <a:gd name="connsiteY284" fmla="*/ 2803947 h 3006470"/>
                  <a:gd name="connsiteX285" fmla="*/ 3919999 w 6006665"/>
                  <a:gd name="connsiteY285" fmla="*/ 2758772 h 3006470"/>
                  <a:gd name="connsiteX286" fmla="*/ 3935906 w 6006665"/>
                  <a:gd name="connsiteY286" fmla="*/ 2699687 h 3006470"/>
                  <a:gd name="connsiteX287" fmla="*/ 3947269 w 6006665"/>
                  <a:gd name="connsiteY287" fmla="*/ 2676963 h 3006470"/>
                  <a:gd name="connsiteX288" fmla="*/ 3966292 w 6006665"/>
                  <a:gd name="connsiteY288" fmla="*/ 2632575 h 3006470"/>
                  <a:gd name="connsiteX289" fmla="*/ 3915999 w 6006665"/>
                  <a:gd name="connsiteY289" fmla="*/ 2645148 h 3006470"/>
                  <a:gd name="connsiteX290" fmla="*/ 3888729 w 6006665"/>
                  <a:gd name="connsiteY290" fmla="*/ 2667873 h 3006470"/>
                  <a:gd name="connsiteX291" fmla="*/ 3876822 w 6006665"/>
                  <a:gd name="connsiteY291" fmla="*/ 2667873 h 3006470"/>
                  <a:gd name="connsiteX292" fmla="*/ 3829645 w 6006665"/>
                  <a:gd name="connsiteY292" fmla="*/ 2667873 h 3006470"/>
                  <a:gd name="connsiteX293" fmla="*/ 3817738 w 6006665"/>
                  <a:gd name="connsiteY293" fmla="*/ 2667873 h 3006470"/>
                  <a:gd name="connsiteX294" fmla="*/ 3801831 w 6006665"/>
                  <a:gd name="connsiteY294" fmla="*/ 2613334 h 3006470"/>
                  <a:gd name="connsiteX295" fmla="*/ 3758654 w 6006665"/>
                  <a:gd name="connsiteY295" fmla="*/ 2574702 h 3006470"/>
                  <a:gd name="connsiteX296" fmla="*/ 3692753 w 6006665"/>
                  <a:gd name="connsiteY296" fmla="*/ 2558795 h 3006470"/>
                  <a:gd name="connsiteX297" fmla="*/ 3683663 w 6006665"/>
                  <a:gd name="connsiteY297" fmla="*/ 2499711 h 3006470"/>
                  <a:gd name="connsiteX298" fmla="*/ 3672301 w 6006665"/>
                  <a:gd name="connsiteY298" fmla="*/ 2467896 h 3006470"/>
                  <a:gd name="connsiteX299" fmla="*/ 3656393 w 6006665"/>
                  <a:gd name="connsiteY299" fmla="*/ 2440627 h 3006470"/>
                  <a:gd name="connsiteX300" fmla="*/ 3633669 w 6006665"/>
                  <a:gd name="connsiteY300" fmla="*/ 2381542 h 3006470"/>
                  <a:gd name="connsiteX301" fmla="*/ 3601854 w 6006665"/>
                  <a:gd name="connsiteY301" fmla="*/ 2361090 h 3006470"/>
                  <a:gd name="connsiteX302" fmla="*/ 3545995 w 6006665"/>
                  <a:gd name="connsiteY302" fmla="*/ 2339606 h 3006470"/>
                  <a:gd name="connsiteX303" fmla="*/ 3506955 w 6006665"/>
                  <a:gd name="connsiteY303" fmla="*/ 2345183 h 3006470"/>
                  <a:gd name="connsiteX304" fmla="*/ 3463779 w 6006665"/>
                  <a:gd name="connsiteY304" fmla="*/ 2354273 h 3006470"/>
                  <a:gd name="connsiteX305" fmla="*/ 3431964 w 6006665"/>
                  <a:gd name="connsiteY305" fmla="*/ 2381542 h 3006470"/>
                  <a:gd name="connsiteX306" fmla="*/ 3452416 w 6006665"/>
                  <a:gd name="connsiteY306" fmla="*/ 2397450 h 3006470"/>
                  <a:gd name="connsiteX307" fmla="*/ 3452416 w 6006665"/>
                  <a:gd name="connsiteY307" fmla="*/ 2429264 h 3006470"/>
                  <a:gd name="connsiteX308" fmla="*/ 3431964 w 6006665"/>
                  <a:gd name="connsiteY308" fmla="*/ 2451989 h 3006470"/>
                  <a:gd name="connsiteX309" fmla="*/ 3400150 w 6006665"/>
                  <a:gd name="connsiteY309" fmla="*/ 2511073 h 3006470"/>
                  <a:gd name="connsiteX310" fmla="*/ 3400150 w 6006665"/>
                  <a:gd name="connsiteY310" fmla="*/ 2538343 h 3006470"/>
                  <a:gd name="connsiteX311" fmla="*/ 3350155 w 6006665"/>
                  <a:gd name="connsiteY311" fmla="*/ 2570157 h 3006470"/>
                  <a:gd name="connsiteX312" fmla="*/ 3342342 w 6006665"/>
                  <a:gd name="connsiteY312" fmla="*/ 2567553 h 3006470"/>
                  <a:gd name="connsiteX313" fmla="*/ 3338249 w 6006665"/>
                  <a:gd name="connsiteY313" fmla="*/ 2570157 h 3006470"/>
                  <a:gd name="connsiteX314" fmla="*/ 3290527 w 6006665"/>
                  <a:gd name="connsiteY314" fmla="*/ 2554250 h 3006470"/>
                  <a:gd name="connsiteX315" fmla="*/ 3259257 w 6006665"/>
                  <a:gd name="connsiteY315" fmla="*/ 2554250 h 3006470"/>
                  <a:gd name="connsiteX316" fmla="*/ 3247350 w 6006665"/>
                  <a:gd name="connsiteY316" fmla="*/ 2554250 h 3006470"/>
                  <a:gd name="connsiteX317" fmla="*/ 3231443 w 6006665"/>
                  <a:gd name="connsiteY317" fmla="*/ 2538343 h 3006470"/>
                  <a:gd name="connsiteX318" fmla="*/ 3213271 w 6006665"/>
                  <a:gd name="connsiteY318" fmla="*/ 2533799 h 3006470"/>
                  <a:gd name="connsiteX319" fmla="*/ 3168359 w 6006665"/>
                  <a:gd name="connsiteY319" fmla="*/ 2570157 h 3006470"/>
                  <a:gd name="connsiteX320" fmla="*/ 3120637 w 6006665"/>
                  <a:gd name="connsiteY320" fmla="*/ 2581519 h 3006470"/>
                  <a:gd name="connsiteX321" fmla="*/ 3082005 w 6006665"/>
                  <a:gd name="connsiteY321" fmla="*/ 2597427 h 3006470"/>
                  <a:gd name="connsiteX322" fmla="*/ 3074460 w 6006665"/>
                  <a:gd name="connsiteY322" fmla="*/ 2595630 h 3006470"/>
                  <a:gd name="connsiteX323" fmla="*/ 3070098 w 6006665"/>
                  <a:gd name="connsiteY323" fmla="*/ 2597427 h 3006470"/>
                  <a:gd name="connsiteX324" fmla="*/ 3022376 w 6006665"/>
                  <a:gd name="connsiteY324" fmla="*/ 2586064 h 3006470"/>
                  <a:gd name="connsiteX325" fmla="*/ 3000196 w 6006665"/>
                  <a:gd name="connsiteY325" fmla="*/ 2586064 h 3006470"/>
                  <a:gd name="connsiteX326" fmla="*/ 2988289 w 6006665"/>
                  <a:gd name="connsiteY326" fmla="*/ 2586064 h 3006470"/>
                  <a:gd name="connsiteX327" fmla="*/ 2967837 w 6006665"/>
                  <a:gd name="connsiteY327" fmla="*/ 2554250 h 3006470"/>
                  <a:gd name="connsiteX328" fmla="*/ 2929205 w 6006665"/>
                  <a:gd name="connsiteY328" fmla="*/ 2526980 h 3006470"/>
                  <a:gd name="connsiteX329" fmla="*/ 2902153 w 6006665"/>
                  <a:gd name="connsiteY329" fmla="*/ 2523116 h 3006470"/>
                  <a:gd name="connsiteX330" fmla="*/ 2861576 w 6006665"/>
                  <a:gd name="connsiteY330" fmla="*/ 2526980 h 3006470"/>
                  <a:gd name="connsiteX331" fmla="*/ 2822944 w 6006665"/>
                  <a:gd name="connsiteY331" fmla="*/ 2538343 h 3006470"/>
                  <a:gd name="connsiteX332" fmla="*/ 2818139 w 6006665"/>
                  <a:gd name="connsiteY332" fmla="*/ 2536254 h 3006470"/>
                  <a:gd name="connsiteX333" fmla="*/ 2811037 w 6006665"/>
                  <a:gd name="connsiteY333" fmla="*/ 2538343 h 3006470"/>
                  <a:gd name="connsiteX334" fmla="*/ 2758770 w 6006665"/>
                  <a:gd name="connsiteY334" fmla="*/ 2515618 h 3006470"/>
                  <a:gd name="connsiteX335" fmla="*/ 2751953 w 6006665"/>
                  <a:gd name="connsiteY335" fmla="*/ 2472441 h 3006470"/>
                  <a:gd name="connsiteX336" fmla="*/ 2708776 w 6006665"/>
                  <a:gd name="connsiteY336" fmla="*/ 2456534 h 3006470"/>
                  <a:gd name="connsiteX337" fmla="*/ 2676962 w 6006665"/>
                  <a:gd name="connsiteY337" fmla="*/ 2451989 h 3006470"/>
                  <a:gd name="connsiteX338" fmla="*/ 2642534 w 6006665"/>
                  <a:gd name="connsiteY338" fmla="*/ 2430245 h 3006470"/>
                  <a:gd name="connsiteX339" fmla="*/ 2609333 w 6006665"/>
                  <a:gd name="connsiteY339" fmla="*/ 2488348 h 3006470"/>
                  <a:gd name="connsiteX340" fmla="*/ 2625240 w 6006665"/>
                  <a:gd name="connsiteY340" fmla="*/ 2522435 h 3006470"/>
                  <a:gd name="connsiteX341" fmla="*/ 2586608 w 6006665"/>
                  <a:gd name="connsiteY341" fmla="*/ 2558795 h 3006470"/>
                  <a:gd name="connsiteX342" fmla="*/ 2577105 w 6006665"/>
                  <a:gd name="connsiteY342" fmla="*/ 2556532 h 3006470"/>
                  <a:gd name="connsiteX343" fmla="*/ 2574701 w 6006665"/>
                  <a:gd name="connsiteY343" fmla="*/ 2558795 h 3006470"/>
                  <a:gd name="connsiteX344" fmla="*/ 2526979 w 6006665"/>
                  <a:gd name="connsiteY344" fmla="*/ 2547432 h 3006470"/>
                  <a:gd name="connsiteX345" fmla="*/ 2490620 w 6006665"/>
                  <a:gd name="connsiteY345" fmla="*/ 2542887 h 3006470"/>
                  <a:gd name="connsiteX346" fmla="*/ 2463350 w 6006665"/>
                  <a:gd name="connsiteY346" fmla="*/ 2515618 h 3006470"/>
                  <a:gd name="connsiteX347" fmla="*/ 2436625 w 6006665"/>
                  <a:gd name="connsiteY347" fmla="*/ 2515618 h 3006470"/>
                  <a:gd name="connsiteX348" fmla="*/ 2424718 w 6006665"/>
                  <a:gd name="connsiteY348" fmla="*/ 2515618 h 3006470"/>
                  <a:gd name="connsiteX349" fmla="*/ 2398858 w 6006665"/>
                  <a:gd name="connsiteY349" fmla="*/ 2502687 h 3006470"/>
                  <a:gd name="connsiteX350" fmla="*/ 2350272 w 6006665"/>
                  <a:gd name="connsiteY350" fmla="*/ 2526980 h 3006470"/>
                  <a:gd name="connsiteX351" fmla="*/ 2282098 w 6006665"/>
                  <a:gd name="connsiteY351" fmla="*/ 2574702 h 3006470"/>
                  <a:gd name="connsiteX352" fmla="*/ 2238921 w 6006665"/>
                  <a:gd name="connsiteY352" fmla="*/ 2586064 h 3006470"/>
                  <a:gd name="connsiteX353" fmla="*/ 2227559 w 6006665"/>
                  <a:gd name="connsiteY353" fmla="*/ 2590609 h 3006470"/>
                  <a:gd name="connsiteX354" fmla="*/ 2225178 w 6006665"/>
                  <a:gd name="connsiteY354" fmla="*/ 2586799 h 3006470"/>
                  <a:gd name="connsiteX355" fmla="*/ 2215652 w 6006665"/>
                  <a:gd name="connsiteY355" fmla="*/ 2590609 h 3006470"/>
                  <a:gd name="connsiteX356" fmla="*/ 2193596 w 6006665"/>
                  <a:gd name="connsiteY356" fmla="*/ 2555320 h 3006470"/>
                  <a:gd name="connsiteX357" fmla="*/ 2157112 w 6006665"/>
                  <a:gd name="connsiteY357" fmla="*/ 2558795 h 3006470"/>
                  <a:gd name="connsiteX358" fmla="*/ 2156291 w 6006665"/>
                  <a:gd name="connsiteY358" fmla="*/ 2557739 h 3006470"/>
                  <a:gd name="connsiteX359" fmla="*/ 2145205 w 6006665"/>
                  <a:gd name="connsiteY359" fmla="*/ 2558795 h 3006470"/>
                  <a:gd name="connsiteX360" fmla="*/ 2129298 w 6006665"/>
                  <a:gd name="connsiteY360" fmla="*/ 2538343 h 3006470"/>
                  <a:gd name="connsiteX361" fmla="*/ 2102029 w 6006665"/>
                  <a:gd name="connsiteY361" fmla="*/ 2526980 h 3006470"/>
                  <a:gd name="connsiteX362" fmla="*/ 2086121 w 6006665"/>
                  <a:gd name="connsiteY362" fmla="*/ 2495166 h 3006470"/>
                  <a:gd name="connsiteX363" fmla="*/ 2070005 w 6006665"/>
                  <a:gd name="connsiteY363" fmla="*/ 2486212 h 3006470"/>
                  <a:gd name="connsiteX364" fmla="*/ 2027582 w 6006665"/>
                  <a:gd name="connsiteY364" fmla="*/ 2499711 h 3006470"/>
                  <a:gd name="connsiteX365" fmla="*/ 2023845 w 6006665"/>
                  <a:gd name="connsiteY365" fmla="*/ 2497111 h 3006470"/>
                  <a:gd name="connsiteX366" fmla="*/ 2015675 w 6006665"/>
                  <a:gd name="connsiteY366" fmla="*/ 2499711 h 3006470"/>
                  <a:gd name="connsiteX367" fmla="*/ 1971363 w 6006665"/>
                  <a:gd name="connsiteY367" fmla="*/ 2468885 h 3006470"/>
                  <a:gd name="connsiteX368" fmla="*/ 1952591 w 6006665"/>
                  <a:gd name="connsiteY368" fmla="*/ 2495166 h 3006470"/>
                  <a:gd name="connsiteX369" fmla="*/ 1947518 w 6006665"/>
                  <a:gd name="connsiteY369" fmla="*/ 2485599 h 3006470"/>
                  <a:gd name="connsiteX370" fmla="*/ 1940684 w 6006665"/>
                  <a:gd name="connsiteY370" fmla="*/ 2495166 h 3006470"/>
                  <a:gd name="connsiteX371" fmla="*/ 1861147 w 6006665"/>
                  <a:gd name="connsiteY371" fmla="*/ 2345183 h 3006470"/>
                  <a:gd name="connsiteX372" fmla="*/ 1811153 w 6006665"/>
                  <a:gd name="connsiteY372" fmla="*/ 2295189 h 3006470"/>
                  <a:gd name="connsiteX373" fmla="*/ 1813950 w 6006665"/>
                  <a:gd name="connsiteY373" fmla="*/ 2292043 h 3006470"/>
                  <a:gd name="connsiteX374" fmla="*/ 1748069 w 6006665"/>
                  <a:gd name="connsiteY374" fmla="*/ 2333821 h 3006470"/>
                  <a:gd name="connsiteX375" fmla="*/ 1711709 w 6006665"/>
                  <a:gd name="connsiteY375" fmla="*/ 2338366 h 3006470"/>
                  <a:gd name="connsiteX376" fmla="*/ 1711926 w 6006665"/>
                  <a:gd name="connsiteY376" fmla="*/ 2336850 h 3006470"/>
                  <a:gd name="connsiteX377" fmla="*/ 1699803 w 6006665"/>
                  <a:gd name="connsiteY377" fmla="*/ 2338366 h 3006470"/>
                  <a:gd name="connsiteX378" fmla="*/ 1704347 w 6006665"/>
                  <a:gd name="connsiteY378" fmla="*/ 2306551 h 3006470"/>
                  <a:gd name="connsiteX379" fmla="*/ 1662460 w 6006665"/>
                  <a:gd name="connsiteY379" fmla="*/ 2288600 h 3006470"/>
                  <a:gd name="connsiteX380" fmla="*/ 1629901 w 6006665"/>
                  <a:gd name="connsiteY380" fmla="*/ 2302006 h 3006470"/>
                  <a:gd name="connsiteX381" fmla="*/ 1629300 w 6006665"/>
                  <a:gd name="connsiteY381" fmla="*/ 2297351 h 3006470"/>
                  <a:gd name="connsiteX382" fmla="*/ 1617994 w 6006665"/>
                  <a:gd name="connsiteY382" fmla="*/ 2302006 h 3006470"/>
                  <a:gd name="connsiteX383" fmla="*/ 1608904 w 6006665"/>
                  <a:gd name="connsiteY383" fmla="*/ 2231560 h 3006470"/>
                  <a:gd name="connsiteX384" fmla="*/ 1552684 w 6006665"/>
                  <a:gd name="connsiteY384" fmla="*/ 2221867 h 3006470"/>
                  <a:gd name="connsiteX385" fmla="*/ 1518550 w 6006665"/>
                  <a:gd name="connsiteY385" fmla="*/ 2247467 h 3006470"/>
                  <a:gd name="connsiteX386" fmla="*/ 1425379 w 6006665"/>
                  <a:gd name="connsiteY386" fmla="*/ 2267919 h 3006470"/>
                  <a:gd name="connsiteX387" fmla="*/ 1409472 w 6006665"/>
                  <a:gd name="connsiteY387" fmla="*/ 2286099 h 3006470"/>
                  <a:gd name="connsiteX388" fmla="*/ 1270852 w 6006665"/>
                  <a:gd name="connsiteY388" fmla="*/ 2306551 h 3006470"/>
                  <a:gd name="connsiteX389" fmla="*/ 1254945 w 6006665"/>
                  <a:gd name="connsiteY389" fmla="*/ 2327003 h 3006470"/>
                  <a:gd name="connsiteX390" fmla="*/ 1282214 w 6006665"/>
                  <a:gd name="connsiteY390" fmla="*/ 2370180 h 3006470"/>
                  <a:gd name="connsiteX391" fmla="*/ 1243582 w 6006665"/>
                  <a:gd name="connsiteY391" fmla="*/ 2386087 h 3006470"/>
                  <a:gd name="connsiteX392" fmla="*/ 1254945 w 6006665"/>
                  <a:gd name="connsiteY392" fmla="*/ 2404267 h 3006470"/>
                  <a:gd name="connsiteX393" fmla="*/ 1216313 w 6006665"/>
                  <a:gd name="connsiteY393" fmla="*/ 2429264 h 3006470"/>
                  <a:gd name="connsiteX394" fmla="*/ 1275397 w 6006665"/>
                  <a:gd name="connsiteY394" fmla="*/ 2472441 h 3006470"/>
                  <a:gd name="connsiteX395" fmla="*/ 1270852 w 6006665"/>
                  <a:gd name="connsiteY395" fmla="*/ 2499711 h 3006470"/>
                  <a:gd name="connsiteX396" fmla="*/ 1259108 w 6006665"/>
                  <a:gd name="connsiteY396" fmla="*/ 2498732 h 3006470"/>
                  <a:gd name="connsiteX397" fmla="*/ 1258945 w 6006665"/>
                  <a:gd name="connsiteY397" fmla="*/ 2499711 h 3006470"/>
                  <a:gd name="connsiteX398" fmla="*/ 1215644 w 6006665"/>
                  <a:gd name="connsiteY398" fmla="*/ 2496102 h 3006470"/>
                  <a:gd name="connsiteX399" fmla="*/ 1204950 w 6006665"/>
                  <a:gd name="connsiteY399" fmla="*/ 2511073 h 3006470"/>
                  <a:gd name="connsiteX400" fmla="*/ 1196495 w 6006665"/>
                  <a:gd name="connsiteY400" fmla="*/ 2506241 h 3006470"/>
                  <a:gd name="connsiteX401" fmla="*/ 1193043 w 6006665"/>
                  <a:gd name="connsiteY401" fmla="*/ 2511073 h 3006470"/>
                  <a:gd name="connsiteX402" fmla="*/ 1145322 w 6006665"/>
                  <a:gd name="connsiteY402" fmla="*/ 2483803 h 3006470"/>
                  <a:gd name="connsiteX403" fmla="*/ 1098145 w 6006665"/>
                  <a:gd name="connsiteY403" fmla="*/ 2483803 h 3006470"/>
                  <a:gd name="connsiteX404" fmla="*/ 1061785 w 6006665"/>
                  <a:gd name="connsiteY404" fmla="*/ 2511073 h 3006470"/>
                  <a:gd name="connsiteX405" fmla="*/ 1055322 w 6006665"/>
                  <a:gd name="connsiteY405" fmla="*/ 2506990 h 3006470"/>
                  <a:gd name="connsiteX406" fmla="*/ 1049878 w 6006665"/>
                  <a:gd name="connsiteY406" fmla="*/ 2511073 h 3006470"/>
                  <a:gd name="connsiteX407" fmla="*/ 1006701 w 6006665"/>
                  <a:gd name="connsiteY407" fmla="*/ 2483803 h 3006470"/>
                  <a:gd name="connsiteX408" fmla="*/ 924893 w 6006665"/>
                  <a:gd name="connsiteY408" fmla="*/ 2447444 h 3006470"/>
                  <a:gd name="connsiteX409" fmla="*/ 877716 w 6006665"/>
                  <a:gd name="connsiteY409" fmla="*/ 2447444 h 3006470"/>
                  <a:gd name="connsiteX410" fmla="*/ 802724 w 6006665"/>
                  <a:gd name="connsiteY410" fmla="*/ 2511073 h 3006470"/>
                  <a:gd name="connsiteX411" fmla="*/ 798179 w 6006665"/>
                  <a:gd name="connsiteY411" fmla="*/ 2554250 h 3006470"/>
                  <a:gd name="connsiteX412" fmla="*/ 787406 w 6006665"/>
                  <a:gd name="connsiteY412" fmla="*/ 2543477 h 3006470"/>
                  <a:gd name="connsiteX413" fmla="*/ 786272 w 6006665"/>
                  <a:gd name="connsiteY413" fmla="*/ 2554250 h 3006470"/>
                  <a:gd name="connsiteX414" fmla="*/ 756063 w 6006665"/>
                  <a:gd name="connsiteY414" fmla="*/ 2524040 h 3006470"/>
                  <a:gd name="connsiteX415" fmla="*/ 732278 w 6006665"/>
                  <a:gd name="connsiteY415" fmla="*/ 2581519 h 3006470"/>
                  <a:gd name="connsiteX416" fmla="*/ 743640 w 6006665"/>
                  <a:gd name="connsiteY416" fmla="*/ 2590609 h 3006470"/>
                  <a:gd name="connsiteX417" fmla="*/ 723188 w 6006665"/>
                  <a:gd name="connsiteY417" fmla="*/ 2633786 h 3006470"/>
                  <a:gd name="connsiteX418" fmla="*/ 747026 w 6006665"/>
                  <a:gd name="connsiteY418" fmla="*/ 2670627 h 3006470"/>
                  <a:gd name="connsiteX419" fmla="*/ 763548 w 6006665"/>
                  <a:gd name="connsiteY419" fmla="*/ 2667873 h 3006470"/>
                  <a:gd name="connsiteX420" fmla="*/ 764871 w 6006665"/>
                  <a:gd name="connsiteY420" fmla="*/ 2669637 h 3006470"/>
                  <a:gd name="connsiteX421" fmla="*/ 775455 w 6006665"/>
                  <a:gd name="connsiteY421" fmla="*/ 2667873 h 3006470"/>
                  <a:gd name="connsiteX422" fmla="*/ 802724 w 6006665"/>
                  <a:gd name="connsiteY422" fmla="*/ 2704232 h 3006470"/>
                  <a:gd name="connsiteX423" fmla="*/ 798179 w 6006665"/>
                  <a:gd name="connsiteY423" fmla="*/ 2731502 h 3006470"/>
                  <a:gd name="connsiteX424" fmla="*/ 818632 w 6006665"/>
                  <a:gd name="connsiteY424" fmla="*/ 2742864 h 3006470"/>
                  <a:gd name="connsiteX425" fmla="*/ 802724 w 6006665"/>
                  <a:gd name="connsiteY425" fmla="*/ 2774679 h 3006470"/>
                  <a:gd name="connsiteX426" fmla="*/ 766365 w 6006665"/>
                  <a:gd name="connsiteY426" fmla="*/ 2779224 h 3006470"/>
                  <a:gd name="connsiteX427" fmla="*/ 727733 w 6006665"/>
                  <a:gd name="connsiteY427" fmla="*/ 2838308 h 3006470"/>
                  <a:gd name="connsiteX428" fmla="*/ 759548 w 6006665"/>
                  <a:gd name="connsiteY428" fmla="*/ 2881485 h 3006470"/>
                  <a:gd name="connsiteX429" fmla="*/ 759548 w 6006665"/>
                  <a:gd name="connsiteY429" fmla="*/ 2920116 h 3006470"/>
                  <a:gd name="connsiteX430" fmla="*/ 798179 w 6006665"/>
                  <a:gd name="connsiteY430" fmla="*/ 2979201 h 3006470"/>
                  <a:gd name="connsiteX431" fmla="*/ 775455 w 6006665"/>
                  <a:gd name="connsiteY431" fmla="*/ 2995108 h 3006470"/>
                  <a:gd name="connsiteX432" fmla="*/ 770910 w 6006665"/>
                  <a:gd name="connsiteY432" fmla="*/ 3006470 h 3006470"/>
                  <a:gd name="connsiteX433" fmla="*/ 759003 w 6006665"/>
                  <a:gd name="connsiteY433" fmla="*/ 3006470 h 3006470"/>
                  <a:gd name="connsiteX434" fmla="*/ 755003 w 6006665"/>
                  <a:gd name="connsiteY434" fmla="*/ 3006470 h 3006470"/>
                  <a:gd name="connsiteX435" fmla="*/ 743096 w 6006665"/>
                  <a:gd name="connsiteY435" fmla="*/ 3006470 h 3006470"/>
                  <a:gd name="connsiteX436" fmla="*/ 715826 w 6006665"/>
                  <a:gd name="connsiteY436" fmla="*/ 2972383 h 3006470"/>
                  <a:gd name="connsiteX437" fmla="*/ 704464 w 6006665"/>
                  <a:gd name="connsiteY437" fmla="*/ 2972383 h 3006470"/>
                  <a:gd name="connsiteX438" fmla="*/ 684012 w 6006665"/>
                  <a:gd name="connsiteY438" fmla="*/ 2963293 h 3006470"/>
                  <a:gd name="connsiteX439" fmla="*/ 672649 w 6006665"/>
                  <a:gd name="connsiteY439" fmla="*/ 2940569 h 3006470"/>
                  <a:gd name="connsiteX440" fmla="*/ 645222 w 6006665"/>
                  <a:gd name="connsiteY440" fmla="*/ 2932732 h 3006470"/>
                  <a:gd name="connsiteX441" fmla="*/ 625472 w 6006665"/>
                  <a:gd name="connsiteY441" fmla="*/ 2936024 h 3006470"/>
                  <a:gd name="connsiteX442" fmla="*/ 623771 w 6006665"/>
                  <a:gd name="connsiteY442" fmla="*/ 2934323 h 3006470"/>
                  <a:gd name="connsiteX443" fmla="*/ 613565 w 6006665"/>
                  <a:gd name="connsiteY443" fmla="*/ 2936024 h 3006470"/>
                  <a:gd name="connsiteX444" fmla="*/ 609020 w 6006665"/>
                  <a:gd name="connsiteY444" fmla="*/ 2931479 h 3006470"/>
                  <a:gd name="connsiteX445" fmla="*/ 559026 w 6006665"/>
                  <a:gd name="connsiteY445" fmla="*/ 2904209 h 3006470"/>
                  <a:gd name="connsiteX446" fmla="*/ 506760 w 6006665"/>
                  <a:gd name="connsiteY446" fmla="*/ 2897392 h 3006470"/>
                  <a:gd name="connsiteX447" fmla="*/ 483280 w 6006665"/>
                  <a:gd name="connsiteY447" fmla="*/ 2890683 h 3006470"/>
                  <a:gd name="connsiteX448" fmla="*/ 480035 w 6006665"/>
                  <a:gd name="connsiteY448" fmla="*/ 2892847 h 3006470"/>
                  <a:gd name="connsiteX449" fmla="*/ 475042 w 6006665"/>
                  <a:gd name="connsiteY449" fmla="*/ 2888329 h 3006470"/>
                  <a:gd name="connsiteX450" fmla="*/ 474945 w 6006665"/>
                  <a:gd name="connsiteY450" fmla="*/ 2888302 h 3006470"/>
                  <a:gd name="connsiteX451" fmla="*/ 468128 w 6006665"/>
                  <a:gd name="connsiteY451" fmla="*/ 2892847 h 3006470"/>
                  <a:gd name="connsiteX452" fmla="*/ 420406 w 6006665"/>
                  <a:gd name="connsiteY452" fmla="*/ 2849670 h 3006470"/>
                  <a:gd name="connsiteX453" fmla="*/ 381774 w 6006665"/>
                  <a:gd name="connsiteY453" fmla="*/ 2833763 h 3006470"/>
                  <a:gd name="connsiteX454" fmla="*/ 349960 w 6006665"/>
                  <a:gd name="connsiteY454" fmla="*/ 2801948 h 3006470"/>
                  <a:gd name="connsiteX455" fmla="*/ 377229 w 6006665"/>
                  <a:gd name="connsiteY455" fmla="*/ 2795131 h 3006470"/>
                  <a:gd name="connsiteX456" fmla="*/ 404499 w 6006665"/>
                  <a:gd name="connsiteY456" fmla="*/ 2747409 h 3006470"/>
                  <a:gd name="connsiteX457" fmla="*/ 388591 w 6006665"/>
                  <a:gd name="connsiteY457" fmla="*/ 2731502 h 3006470"/>
                  <a:gd name="connsiteX458" fmla="*/ 440858 w 6006665"/>
                  <a:gd name="connsiteY458" fmla="*/ 2704232 h 3006470"/>
                  <a:gd name="connsiteX459" fmla="*/ 440858 w 6006665"/>
                  <a:gd name="connsiteY459" fmla="*/ 2701176 h 3006470"/>
                  <a:gd name="connsiteX460" fmla="*/ 416406 w 6006665"/>
                  <a:gd name="connsiteY460" fmla="*/ 2704232 h 3006470"/>
                  <a:gd name="connsiteX461" fmla="*/ 416406 w 6006665"/>
                  <a:gd name="connsiteY461" fmla="*/ 2702744 h 3006470"/>
                  <a:gd name="connsiteX462" fmla="*/ 404499 w 6006665"/>
                  <a:gd name="connsiteY462" fmla="*/ 2704232 h 3006470"/>
                  <a:gd name="connsiteX463" fmla="*/ 404499 w 6006665"/>
                  <a:gd name="connsiteY463" fmla="*/ 2683780 h 3006470"/>
                  <a:gd name="connsiteX464" fmla="*/ 424951 w 6006665"/>
                  <a:gd name="connsiteY464" fmla="*/ 2667873 h 3006470"/>
                  <a:gd name="connsiteX465" fmla="*/ 463583 w 6006665"/>
                  <a:gd name="connsiteY465" fmla="*/ 2661056 h 3006470"/>
                  <a:gd name="connsiteX466" fmla="*/ 468128 w 6006665"/>
                  <a:gd name="connsiteY466" fmla="*/ 2645148 h 3006470"/>
                  <a:gd name="connsiteX467" fmla="*/ 456765 w 6006665"/>
                  <a:gd name="connsiteY467" fmla="*/ 2613334 h 3006470"/>
                  <a:gd name="connsiteX468" fmla="*/ 474945 w 6006665"/>
                  <a:gd name="connsiteY468" fmla="*/ 2586064 h 3006470"/>
                  <a:gd name="connsiteX469" fmla="*/ 474945 w 6006665"/>
                  <a:gd name="connsiteY469" fmla="*/ 2565612 h 3006470"/>
                  <a:gd name="connsiteX470" fmla="*/ 420406 w 6006665"/>
                  <a:gd name="connsiteY470" fmla="*/ 2547432 h 3006470"/>
                  <a:gd name="connsiteX471" fmla="*/ 409588 w 6006665"/>
                  <a:gd name="connsiteY471" fmla="*/ 2547432 h 3006470"/>
                  <a:gd name="connsiteX472" fmla="*/ 397681 w 6006665"/>
                  <a:gd name="connsiteY472" fmla="*/ 2547432 h 3006470"/>
                  <a:gd name="connsiteX473" fmla="*/ 379485 w 6006665"/>
                  <a:gd name="connsiteY473" fmla="*/ 2525193 h 3006470"/>
                  <a:gd name="connsiteX474" fmla="*/ 357322 w 6006665"/>
                  <a:gd name="connsiteY474" fmla="*/ 2531525 h 3006470"/>
                  <a:gd name="connsiteX475" fmla="*/ 352842 w 6006665"/>
                  <a:gd name="connsiteY475" fmla="*/ 2529403 h 3006470"/>
                  <a:gd name="connsiteX476" fmla="*/ 345415 w 6006665"/>
                  <a:gd name="connsiteY476" fmla="*/ 2531525 h 3006470"/>
                  <a:gd name="connsiteX477" fmla="*/ 302238 w 6006665"/>
                  <a:gd name="connsiteY477" fmla="*/ 2511073 h 3006470"/>
                  <a:gd name="connsiteX478" fmla="*/ 302238 w 6006665"/>
                  <a:gd name="connsiteY478" fmla="*/ 2499711 h 3006470"/>
                  <a:gd name="connsiteX479" fmla="*/ 286331 w 6006665"/>
                  <a:gd name="connsiteY479" fmla="*/ 2472441 h 3006470"/>
                  <a:gd name="connsiteX480" fmla="*/ 270968 w 6006665"/>
                  <a:gd name="connsiteY480" fmla="*/ 2472441 h 3006470"/>
                  <a:gd name="connsiteX481" fmla="*/ 259061 w 6006665"/>
                  <a:gd name="connsiteY481" fmla="*/ 2472441 h 3006470"/>
                  <a:gd name="connsiteX482" fmla="*/ 254516 w 6006665"/>
                  <a:gd name="connsiteY482" fmla="*/ 2456534 h 3006470"/>
                  <a:gd name="connsiteX483" fmla="*/ 263606 w 6006665"/>
                  <a:gd name="connsiteY483" fmla="*/ 2440627 h 3006470"/>
                  <a:gd name="connsiteX484" fmla="*/ 243991 w 6006665"/>
                  <a:gd name="connsiteY484" fmla="*/ 2410114 h 3006470"/>
                  <a:gd name="connsiteX485" fmla="*/ 216429 w 6006665"/>
                  <a:gd name="connsiteY485" fmla="*/ 2413357 h 3006470"/>
                  <a:gd name="connsiteX486" fmla="*/ 212956 w 6006665"/>
                  <a:gd name="connsiteY486" fmla="*/ 2412365 h 3006470"/>
                  <a:gd name="connsiteX487" fmla="*/ 204522 w 6006665"/>
                  <a:gd name="connsiteY487" fmla="*/ 2413357 h 3006470"/>
                  <a:gd name="connsiteX488" fmla="*/ 199623 w 6006665"/>
                  <a:gd name="connsiteY488" fmla="*/ 2411957 h 3006470"/>
                  <a:gd name="connsiteX489" fmla="*/ 195977 w 6006665"/>
                  <a:gd name="connsiteY489" fmla="*/ 2424719 h 3006470"/>
                  <a:gd name="connsiteX490" fmla="*/ 184968 w 6006665"/>
                  <a:gd name="connsiteY490" fmla="*/ 2421574 h 3006470"/>
                  <a:gd name="connsiteX491" fmla="*/ 184070 w 6006665"/>
                  <a:gd name="connsiteY491" fmla="*/ 2424719 h 3006470"/>
                  <a:gd name="connsiteX492" fmla="*/ 168163 w 6006665"/>
                  <a:gd name="connsiteY492" fmla="*/ 2420174 h 3006470"/>
                  <a:gd name="connsiteX493" fmla="*/ 156800 w 6006665"/>
                  <a:gd name="connsiteY493" fmla="*/ 2381542 h 3006470"/>
                  <a:gd name="connsiteX494" fmla="*/ 152255 w 6006665"/>
                  <a:gd name="connsiteY494" fmla="*/ 2365635 h 3006470"/>
                  <a:gd name="connsiteX495" fmla="*/ 156800 w 6006665"/>
                  <a:gd name="connsiteY495" fmla="*/ 2361090 h 3006470"/>
                  <a:gd name="connsiteX496" fmla="*/ 168707 w 6006665"/>
                  <a:gd name="connsiteY496" fmla="*/ 2361090 h 3006470"/>
                  <a:gd name="connsiteX497" fmla="*/ 188615 w 6006665"/>
                  <a:gd name="connsiteY497" fmla="*/ 2361090 h 3006470"/>
                  <a:gd name="connsiteX498" fmla="*/ 199977 w 6006665"/>
                  <a:gd name="connsiteY498" fmla="*/ 2349728 h 3006470"/>
                  <a:gd name="connsiteX499" fmla="*/ 188615 w 6006665"/>
                  <a:gd name="connsiteY499" fmla="*/ 2327003 h 3006470"/>
                  <a:gd name="connsiteX500" fmla="*/ 168163 w 6006665"/>
                  <a:gd name="connsiteY500" fmla="*/ 2317914 h 3006470"/>
                  <a:gd name="connsiteX501" fmla="*/ 168163 w 6006665"/>
                  <a:gd name="connsiteY501" fmla="*/ 2311096 h 3006470"/>
                  <a:gd name="connsiteX502" fmla="*/ 152255 w 6006665"/>
                  <a:gd name="connsiteY502" fmla="*/ 2295189 h 3006470"/>
                  <a:gd name="connsiteX503" fmla="*/ 129531 w 6006665"/>
                  <a:gd name="connsiteY503" fmla="*/ 2258829 h 3006470"/>
                  <a:gd name="connsiteX504" fmla="*/ 140893 w 6006665"/>
                  <a:gd name="connsiteY504" fmla="*/ 2236105 h 3006470"/>
                  <a:gd name="connsiteX505" fmla="*/ 136348 w 6006665"/>
                  <a:gd name="connsiteY505" fmla="*/ 2208835 h 3006470"/>
                  <a:gd name="connsiteX506" fmla="*/ 103789 w 6006665"/>
                  <a:gd name="connsiteY506" fmla="*/ 2195428 h 3006470"/>
                  <a:gd name="connsiteX507" fmla="*/ 93716 w 6006665"/>
                  <a:gd name="connsiteY507" fmla="*/ 2199745 h 3006470"/>
                  <a:gd name="connsiteX508" fmla="*/ 91868 w 6006665"/>
                  <a:gd name="connsiteY508" fmla="*/ 2195434 h 3006470"/>
                  <a:gd name="connsiteX509" fmla="*/ 81809 w 6006665"/>
                  <a:gd name="connsiteY509" fmla="*/ 2199745 h 3006470"/>
                  <a:gd name="connsiteX510" fmla="*/ 74992 w 6006665"/>
                  <a:gd name="connsiteY510" fmla="*/ 2183838 h 3006470"/>
                  <a:gd name="connsiteX511" fmla="*/ 34087 w 6006665"/>
                  <a:gd name="connsiteY511" fmla="*/ 2172476 h 3006470"/>
                  <a:gd name="connsiteX512" fmla="*/ 22725 w 6006665"/>
                  <a:gd name="connsiteY512" fmla="*/ 2129299 h 3006470"/>
                  <a:gd name="connsiteX513" fmla="*/ 22725 w 6006665"/>
                  <a:gd name="connsiteY513" fmla="*/ 2097484 h 3006470"/>
                  <a:gd name="connsiteX514" fmla="*/ 0 w 6006665"/>
                  <a:gd name="connsiteY514" fmla="*/ 2081577 h 3006470"/>
                  <a:gd name="connsiteX515" fmla="*/ 15907 w 6006665"/>
                  <a:gd name="connsiteY515" fmla="*/ 2058853 h 3006470"/>
                  <a:gd name="connsiteX516" fmla="*/ 6818 w 6006665"/>
                  <a:gd name="connsiteY516" fmla="*/ 1995224 h 3006470"/>
                  <a:gd name="connsiteX517" fmla="*/ 34087 w 6006665"/>
                  <a:gd name="connsiteY517" fmla="*/ 1952047 h 3006470"/>
                  <a:gd name="connsiteX518" fmla="*/ 27270 w 6006665"/>
                  <a:gd name="connsiteY518" fmla="*/ 1940685 h 3006470"/>
                  <a:gd name="connsiteX519" fmla="*/ 88743 w 6006665"/>
                  <a:gd name="connsiteY519" fmla="*/ 1895954 h 3006470"/>
                  <a:gd name="connsiteX520" fmla="*/ 27270 w 6006665"/>
                  <a:gd name="connsiteY520" fmla="*/ 1865693 h 3006470"/>
                  <a:gd name="connsiteX521" fmla="*/ 79805 w 6006665"/>
                  <a:gd name="connsiteY521" fmla="*/ 1774684 h 3006470"/>
                  <a:gd name="connsiteX522" fmla="*/ 128972 w 6006665"/>
                  <a:gd name="connsiteY522" fmla="*/ 1737302 h 3006470"/>
                  <a:gd name="connsiteX523" fmla="*/ 162900 w 6006665"/>
                  <a:gd name="connsiteY523" fmla="*/ 1645034 h 3006470"/>
                  <a:gd name="connsiteX524" fmla="*/ 102261 w 6006665"/>
                  <a:gd name="connsiteY524" fmla="*/ 1629357 h 3006470"/>
                  <a:gd name="connsiteX525" fmla="*/ 118168 w 6006665"/>
                  <a:gd name="connsiteY525" fmla="*/ 1574818 h 3006470"/>
                  <a:gd name="connsiteX526" fmla="*/ 86354 w 6006665"/>
                  <a:gd name="connsiteY526" fmla="*/ 1511189 h 3006470"/>
                  <a:gd name="connsiteX527" fmla="*/ 109078 w 6006665"/>
                  <a:gd name="connsiteY527" fmla="*/ 1436197 h 3006470"/>
                  <a:gd name="connsiteX528" fmla="*/ 70447 w 6006665"/>
                  <a:gd name="connsiteY528" fmla="*/ 1333936 h 3006470"/>
                  <a:gd name="connsiteX529" fmla="*/ 102261 w 6006665"/>
                  <a:gd name="connsiteY529" fmla="*/ 1263490 h 3006470"/>
                  <a:gd name="connsiteX530" fmla="*/ 43177 w 6006665"/>
                  <a:gd name="connsiteY530" fmla="*/ 1197589 h 3006470"/>
                  <a:gd name="connsiteX531" fmla="*/ 49994 w 6006665"/>
                  <a:gd name="connsiteY531" fmla="*/ 1122597 h 3006470"/>
                  <a:gd name="connsiteX532" fmla="*/ 81809 w 6006665"/>
                  <a:gd name="connsiteY532" fmla="*/ 1118052 h 3006470"/>
                  <a:gd name="connsiteX533" fmla="*/ 145438 w 6006665"/>
                  <a:gd name="connsiteY533" fmla="*/ 1074876 h 3006470"/>
                  <a:gd name="connsiteX534" fmla="*/ 184070 w 6006665"/>
                  <a:gd name="connsiteY534" fmla="*/ 1036244 h 3006470"/>
                  <a:gd name="connsiteX535" fmla="*/ 189699 w 6006665"/>
                  <a:gd name="connsiteY535" fmla="*/ 1042522 h 3006470"/>
                  <a:gd name="connsiteX536" fmla="*/ 195977 w 6006665"/>
                  <a:gd name="connsiteY536" fmla="*/ 1036244 h 3006470"/>
                  <a:gd name="connsiteX537" fmla="*/ 255061 w 6006665"/>
                  <a:gd name="connsiteY537" fmla="*/ 1102145 h 3006470"/>
                  <a:gd name="connsiteX538" fmla="*/ 350504 w 6006665"/>
                  <a:gd name="connsiteY538" fmla="*/ 1122597 h 3006470"/>
                  <a:gd name="connsiteX539" fmla="*/ 454806 w 6006665"/>
                  <a:gd name="connsiteY539" fmla="*/ 1205729 h 3006470"/>
                  <a:gd name="connsiteX540" fmla="*/ 486621 w 6006665"/>
                  <a:gd name="connsiteY540" fmla="*/ 1283942 h 3006470"/>
                  <a:gd name="connsiteX541" fmla="*/ 523211 w 6006665"/>
                  <a:gd name="connsiteY541" fmla="*/ 1343026 h 3006470"/>
                  <a:gd name="connsiteX542" fmla="*/ 486852 w 6006665"/>
                  <a:gd name="connsiteY542" fmla="*/ 1397565 h 3006470"/>
                  <a:gd name="connsiteX543" fmla="*/ 420951 w 6006665"/>
                  <a:gd name="connsiteY543" fmla="*/ 1418018 h 3006470"/>
                  <a:gd name="connsiteX544" fmla="*/ 415909 w 6006665"/>
                  <a:gd name="connsiteY544" fmla="*/ 1415887 h 3006470"/>
                  <a:gd name="connsiteX545" fmla="*/ 409044 w 6006665"/>
                  <a:gd name="connsiteY545" fmla="*/ 1418018 h 3006470"/>
                  <a:gd name="connsiteX546" fmla="*/ 252950 w 6006665"/>
                  <a:gd name="connsiteY546" fmla="*/ 1352062 h 3006470"/>
                  <a:gd name="connsiteX547" fmla="*/ 268926 w 6006665"/>
                  <a:gd name="connsiteY547" fmla="*/ 1346738 h 3006470"/>
                  <a:gd name="connsiteX548" fmla="*/ 291420 w 6006665"/>
                  <a:gd name="connsiteY548" fmla="*/ 1429380 h 3006470"/>
                  <a:gd name="connsiteX549" fmla="*/ 291420 w 6006665"/>
                  <a:gd name="connsiteY549" fmla="*/ 1468012 h 3006470"/>
                  <a:gd name="connsiteX550" fmla="*/ 298238 w 6006665"/>
                  <a:gd name="connsiteY550" fmla="*/ 1554366 h 3006470"/>
                  <a:gd name="connsiteX551" fmla="*/ 345959 w 6006665"/>
                  <a:gd name="connsiteY551" fmla="*/ 1586180 h 3006470"/>
                  <a:gd name="connsiteX552" fmla="*/ 362087 w 6006665"/>
                  <a:gd name="connsiteY552" fmla="*/ 1595588 h 3006470"/>
                  <a:gd name="connsiteX553" fmla="*/ 365867 w 6006665"/>
                  <a:gd name="connsiteY553" fmla="*/ 1563455 h 3006470"/>
                  <a:gd name="connsiteX554" fmla="*/ 345415 w 6006665"/>
                  <a:gd name="connsiteY554" fmla="*/ 1527096 h 3006470"/>
                  <a:gd name="connsiteX555" fmla="*/ 365867 w 6006665"/>
                  <a:gd name="connsiteY555" fmla="*/ 1495281 h 3006470"/>
                  <a:gd name="connsiteX556" fmla="*/ 374560 w 6006665"/>
                  <a:gd name="connsiteY556" fmla="*/ 1500280 h 3006470"/>
                  <a:gd name="connsiteX557" fmla="*/ 377774 w 6006665"/>
                  <a:gd name="connsiteY557" fmla="*/ 1495281 h 3006470"/>
                  <a:gd name="connsiteX558" fmla="*/ 461933 w 6006665"/>
                  <a:gd name="connsiteY558" fmla="*/ 1543673 h 3006470"/>
                  <a:gd name="connsiteX559" fmla="*/ 484035 w 6006665"/>
                  <a:gd name="connsiteY559" fmla="*/ 1527096 h 3006470"/>
                  <a:gd name="connsiteX560" fmla="*/ 463583 w 6006665"/>
                  <a:gd name="connsiteY560" fmla="*/ 1461194 h 3006470"/>
                  <a:gd name="connsiteX561" fmla="*/ 549936 w 6006665"/>
                  <a:gd name="connsiteY561" fmla="*/ 1374841 h 3006470"/>
                  <a:gd name="connsiteX562" fmla="*/ 559742 w 6006665"/>
                  <a:gd name="connsiteY562" fmla="*/ 1376942 h 3006470"/>
                  <a:gd name="connsiteX563" fmla="*/ 561843 w 6006665"/>
                  <a:gd name="connsiteY563" fmla="*/ 1374841 h 3006470"/>
                  <a:gd name="connsiteX564" fmla="*/ 593658 w 6006665"/>
                  <a:gd name="connsiteY564" fmla="*/ 1381658 h 3006470"/>
                  <a:gd name="connsiteX565" fmla="*/ 620945 w 6006665"/>
                  <a:gd name="connsiteY565" fmla="*/ 1405535 h 3006470"/>
                  <a:gd name="connsiteX566" fmla="*/ 640835 w 6006665"/>
                  <a:gd name="connsiteY566" fmla="*/ 1349844 h 3006470"/>
                  <a:gd name="connsiteX567" fmla="*/ 609020 w 6006665"/>
                  <a:gd name="connsiteY567" fmla="*/ 1295305 h 3006470"/>
                  <a:gd name="connsiteX568" fmla="*/ 624928 w 6006665"/>
                  <a:gd name="connsiteY568" fmla="*/ 1236221 h 3006470"/>
                  <a:gd name="connsiteX569" fmla="*/ 597658 w 6006665"/>
                  <a:gd name="connsiteY569" fmla="*/ 1177136 h 3006470"/>
                  <a:gd name="connsiteX570" fmla="*/ 611562 w 6006665"/>
                  <a:gd name="connsiteY570" fmla="*/ 1181462 h 3006470"/>
                  <a:gd name="connsiteX571" fmla="*/ 609565 w 6006665"/>
                  <a:gd name="connsiteY571" fmla="*/ 1177136 h 3006470"/>
                  <a:gd name="connsiteX572" fmla="*/ 711826 w 6006665"/>
                  <a:gd name="connsiteY572" fmla="*/ 1208951 h 3006470"/>
                  <a:gd name="connsiteX573" fmla="*/ 732278 w 6006665"/>
                  <a:gd name="connsiteY573" fmla="*/ 1263490 h 3006470"/>
                  <a:gd name="connsiteX574" fmla="*/ 684556 w 6006665"/>
                  <a:gd name="connsiteY574" fmla="*/ 1274852 h 3006470"/>
                  <a:gd name="connsiteX575" fmla="*/ 684556 w 6006665"/>
                  <a:gd name="connsiteY575" fmla="*/ 1327119 h 3006470"/>
                  <a:gd name="connsiteX576" fmla="*/ 713309 w 6006665"/>
                  <a:gd name="connsiteY576" fmla="*/ 1355872 h 3006470"/>
                  <a:gd name="connsiteX577" fmla="*/ 763548 w 6006665"/>
                  <a:gd name="connsiteY577" fmla="*/ 1338481 h 3006470"/>
                  <a:gd name="connsiteX578" fmla="*/ 770365 w 6006665"/>
                  <a:gd name="connsiteY578" fmla="*/ 1279397 h 3006470"/>
                  <a:gd name="connsiteX579" fmla="*/ 845357 w 6006665"/>
                  <a:gd name="connsiteY579" fmla="*/ 1188761 h 3006470"/>
                  <a:gd name="connsiteX580" fmla="*/ 917728 w 6006665"/>
                  <a:gd name="connsiteY580" fmla="*/ 1145322 h 3006470"/>
                  <a:gd name="connsiteX581" fmla="*/ 918194 w 6006665"/>
                  <a:gd name="connsiteY581" fmla="*/ 1198147 h 3006470"/>
                  <a:gd name="connsiteX582" fmla="*/ 975937 w 6006665"/>
                  <a:gd name="connsiteY582" fmla="*/ 1115283 h 3006470"/>
                  <a:gd name="connsiteX583" fmla="*/ 1074397 w 6006665"/>
                  <a:gd name="connsiteY583" fmla="*/ 1141283 h 3006470"/>
                  <a:gd name="connsiteX584" fmla="*/ 979977 w 6006665"/>
                  <a:gd name="connsiteY584" fmla="*/ 1213496 h 3006470"/>
                  <a:gd name="connsiteX585" fmla="*/ 1012666 w 6006665"/>
                  <a:gd name="connsiteY585" fmla="*/ 1218657 h 3006470"/>
                  <a:gd name="connsiteX586" fmla="*/ 1038516 w 6006665"/>
                  <a:gd name="connsiteY586" fmla="*/ 1188499 h 3006470"/>
                  <a:gd name="connsiteX587" fmla="*/ 1050423 w 6006665"/>
                  <a:gd name="connsiteY587" fmla="*/ 1188499 h 3006470"/>
                  <a:gd name="connsiteX588" fmla="*/ 1108962 w 6006665"/>
                  <a:gd name="connsiteY588" fmla="*/ 1188499 h 3006470"/>
                  <a:gd name="connsiteX589" fmla="*/ 1161229 w 6006665"/>
                  <a:gd name="connsiteY589" fmla="*/ 1145322 h 3006470"/>
                  <a:gd name="connsiteX590" fmla="*/ 1165711 w 6006665"/>
                  <a:gd name="connsiteY590" fmla="*/ 1151456 h 3006470"/>
                  <a:gd name="connsiteX591" fmla="*/ 1160939 w 6006665"/>
                  <a:gd name="connsiteY591" fmla="*/ 1169715 h 3006470"/>
                  <a:gd name="connsiteX592" fmla="*/ 1210035 w 6006665"/>
                  <a:gd name="connsiteY592" fmla="*/ 1195815 h 3006470"/>
                  <a:gd name="connsiteX593" fmla="*/ 1247583 w 6006665"/>
                  <a:gd name="connsiteY593" fmla="*/ 1138505 h 3006470"/>
                  <a:gd name="connsiteX594" fmla="*/ 1211223 w 6006665"/>
                  <a:gd name="connsiteY594" fmla="*/ 1079421 h 3006470"/>
                  <a:gd name="connsiteX595" fmla="*/ 1227130 w 6006665"/>
                  <a:gd name="connsiteY595" fmla="*/ 1043061 h 3006470"/>
                  <a:gd name="connsiteX596" fmla="*/ 1237665 w 6006665"/>
                  <a:gd name="connsiteY596" fmla="*/ 1046199 h 3006470"/>
                  <a:gd name="connsiteX597" fmla="*/ 1251910 w 6006665"/>
                  <a:gd name="connsiteY597" fmla="*/ 1017311 h 3006470"/>
                  <a:gd name="connsiteX598" fmla="*/ 1345843 w 6006665"/>
                  <a:gd name="connsiteY598" fmla="*/ 1074876 h 3006470"/>
                  <a:gd name="connsiteX599" fmla="*/ 1400382 w 6006665"/>
                  <a:gd name="connsiteY599" fmla="*/ 1106690 h 3006470"/>
                  <a:gd name="connsiteX600" fmla="*/ 1519756 w 6006665"/>
                  <a:gd name="connsiteY600" fmla="*/ 1213274 h 3006470"/>
                  <a:gd name="connsiteX601" fmla="*/ 1543003 w 6006665"/>
                  <a:gd name="connsiteY601" fmla="*/ 1172592 h 3006470"/>
                  <a:gd name="connsiteX602" fmla="*/ 1506643 w 6006665"/>
                  <a:gd name="connsiteY602" fmla="*/ 1118052 h 3006470"/>
                  <a:gd name="connsiteX603" fmla="*/ 1506643 w 6006665"/>
                  <a:gd name="connsiteY603" fmla="*/ 1095328 h 3006470"/>
                  <a:gd name="connsiteX604" fmla="*/ 1463467 w 6006665"/>
                  <a:gd name="connsiteY604" fmla="*/ 1086238 h 3006470"/>
                  <a:gd name="connsiteX605" fmla="*/ 1472556 w 6006665"/>
                  <a:gd name="connsiteY605" fmla="*/ 1036244 h 3006470"/>
                  <a:gd name="connsiteX606" fmla="*/ 1452104 w 6006665"/>
                  <a:gd name="connsiteY606" fmla="*/ 949890 h 3006470"/>
                  <a:gd name="connsiteX607" fmla="*/ 1439230 w 6006665"/>
                  <a:gd name="connsiteY607" fmla="*/ 900656 h 3006470"/>
                  <a:gd name="connsiteX608" fmla="*/ 1496803 w 6006665"/>
                  <a:gd name="connsiteY608" fmla="*/ 806980 h 3006470"/>
                  <a:gd name="connsiteX609" fmla="*/ 1543003 w 6006665"/>
                  <a:gd name="connsiteY609" fmla="*/ 697647 h 3006470"/>
                  <a:gd name="connsiteX610" fmla="*/ 1570272 w 6006665"/>
                  <a:gd name="connsiteY610" fmla="*/ 677194 h 3006470"/>
                  <a:gd name="connsiteX611" fmla="*/ 1578688 w 6006665"/>
                  <a:gd name="connsiteY611" fmla="*/ 679813 h 3006470"/>
                  <a:gd name="connsiteX612" fmla="*/ 1620802 w 6006665"/>
                  <a:gd name="connsiteY612" fmla="*/ 660028 h 3006470"/>
                  <a:gd name="connsiteX613" fmla="*/ 1684440 w 6006665"/>
                  <a:gd name="connsiteY613" fmla="*/ 709009 h 3006470"/>
                  <a:gd name="connsiteX614" fmla="*/ 1688985 w 6006665"/>
                  <a:gd name="connsiteY614" fmla="*/ 779455 h 3006470"/>
                  <a:gd name="connsiteX615" fmla="*/ 1652625 w 6006665"/>
                  <a:gd name="connsiteY615" fmla="*/ 870354 h 3006470"/>
                  <a:gd name="connsiteX616" fmla="*/ 1679895 w 6006665"/>
                  <a:gd name="connsiteY616" fmla="*/ 908986 h 3006470"/>
                  <a:gd name="connsiteX617" fmla="*/ 1688985 w 6006665"/>
                  <a:gd name="connsiteY617" fmla="*/ 983977 h 3006470"/>
                  <a:gd name="connsiteX618" fmla="*/ 1679895 w 6006665"/>
                  <a:gd name="connsiteY618" fmla="*/ 1129415 h 3006470"/>
                  <a:gd name="connsiteX619" fmla="*/ 1723072 w 6006665"/>
                  <a:gd name="connsiteY619" fmla="*/ 1193044 h 3006470"/>
                  <a:gd name="connsiteX620" fmla="*/ 1704892 w 6006665"/>
                  <a:gd name="connsiteY620" fmla="*/ 1256673 h 3006470"/>
                  <a:gd name="connsiteX621" fmla="*/ 1636718 w 6006665"/>
                  <a:gd name="connsiteY621" fmla="*/ 1393021 h 3006470"/>
                  <a:gd name="connsiteX622" fmla="*/ 1662494 w 6006665"/>
                  <a:gd name="connsiteY622" fmla="*/ 1399465 h 3006470"/>
                  <a:gd name="connsiteX623" fmla="*/ 1677078 w 6006665"/>
                  <a:gd name="connsiteY623" fmla="*/ 1370296 h 3006470"/>
                  <a:gd name="connsiteX624" fmla="*/ 1720255 w 6006665"/>
                  <a:gd name="connsiteY624" fmla="*/ 1349844 h 3006470"/>
                  <a:gd name="connsiteX625" fmla="*/ 1731617 w 6006665"/>
                  <a:gd name="connsiteY625" fmla="*/ 1299850 h 3006470"/>
                  <a:gd name="connsiteX626" fmla="*/ 1758887 w 6006665"/>
                  <a:gd name="connsiteY626" fmla="*/ 1256673 h 3006470"/>
                  <a:gd name="connsiteX627" fmla="*/ 1760555 w 6006665"/>
                  <a:gd name="connsiteY627" fmla="*/ 1191490 h 3006470"/>
                  <a:gd name="connsiteX628" fmla="*/ 1758886 w 6006665"/>
                  <a:gd name="connsiteY628" fmla="*/ 1085173 h 3006470"/>
                  <a:gd name="connsiteX629" fmla="*/ 1923055 w 6006665"/>
                  <a:gd name="connsiteY629" fmla="*/ 1122597 h 3006470"/>
                  <a:gd name="connsiteX630" fmla="*/ 1887300 w 6006665"/>
                  <a:gd name="connsiteY630" fmla="*/ 1070329 h 3006470"/>
                  <a:gd name="connsiteX631" fmla="*/ 1785604 w 6006665"/>
                  <a:gd name="connsiteY631" fmla="*/ 1036860 h 3006470"/>
                  <a:gd name="connsiteX632" fmla="*/ 1736162 w 6006665"/>
                  <a:gd name="connsiteY632" fmla="*/ 961252 h 3006470"/>
                  <a:gd name="connsiteX633" fmla="*/ 1688440 w 6006665"/>
                  <a:gd name="connsiteY633" fmla="*/ 865809 h 3006470"/>
                  <a:gd name="connsiteX634" fmla="*/ 1752069 w 6006665"/>
                  <a:gd name="connsiteY634" fmla="*/ 788545 h 3006470"/>
                  <a:gd name="connsiteX635" fmla="*/ 1747524 w 6006665"/>
                  <a:gd name="connsiteY635" fmla="*/ 704464 h 3006470"/>
                  <a:gd name="connsiteX636" fmla="*/ 1763431 w 6006665"/>
                  <a:gd name="connsiteY636" fmla="*/ 697647 h 3006470"/>
                  <a:gd name="connsiteX637" fmla="*/ 1764877 w 6006665"/>
                  <a:gd name="connsiteY637" fmla="*/ 702130 h 3006470"/>
                  <a:gd name="connsiteX638" fmla="*/ 1775339 w 6006665"/>
                  <a:gd name="connsiteY638" fmla="*/ 697647 h 3006470"/>
                  <a:gd name="connsiteX639" fmla="*/ 1798063 w 6006665"/>
                  <a:gd name="connsiteY639" fmla="*/ 768093 h 3006470"/>
                  <a:gd name="connsiteX640" fmla="*/ 1791454 w 6006665"/>
                  <a:gd name="connsiteY640" fmla="*/ 815304 h 3006470"/>
                  <a:gd name="connsiteX641" fmla="*/ 1854330 w 6006665"/>
                  <a:gd name="connsiteY641" fmla="*/ 772638 h 3006470"/>
                  <a:gd name="connsiteX642" fmla="*/ 1931594 w 6006665"/>
                  <a:gd name="connsiteY642" fmla="*/ 763548 h 3006470"/>
                  <a:gd name="connsiteX643" fmla="*/ 1932772 w 6006665"/>
                  <a:gd name="connsiteY643" fmla="*/ 764810 h 3006470"/>
                  <a:gd name="connsiteX644" fmla="*/ 1949600 w 6006665"/>
                  <a:gd name="connsiteY644" fmla="*/ 800138 h 3006470"/>
                  <a:gd name="connsiteX645" fmla="*/ 2061788 w 6006665"/>
                  <a:gd name="connsiteY645" fmla="*/ 891155 h 3006470"/>
                  <a:gd name="connsiteX646" fmla="*/ 1987802 w 6006665"/>
                  <a:gd name="connsiteY646" fmla="*/ 736278 h 3006470"/>
                  <a:gd name="connsiteX647" fmla="*/ 1963408 w 6006665"/>
                  <a:gd name="connsiteY647" fmla="*/ 595386 h 3006470"/>
                  <a:gd name="connsiteX648" fmla="*/ 2027037 w 6006665"/>
                  <a:gd name="connsiteY648" fmla="*/ 574934 h 3006470"/>
                  <a:gd name="connsiteX649" fmla="*/ 2037269 w 6006665"/>
                  <a:gd name="connsiteY649" fmla="*/ 575472 h 3006470"/>
                  <a:gd name="connsiteX650" fmla="*/ 2038944 w 6006665"/>
                  <a:gd name="connsiteY650" fmla="*/ 574934 h 3006470"/>
                  <a:gd name="connsiteX651" fmla="*/ 2115414 w 6006665"/>
                  <a:gd name="connsiteY651" fmla="*/ 578958 h 3006470"/>
                  <a:gd name="connsiteX652" fmla="*/ 2167179 w 6006665"/>
                  <a:gd name="connsiteY652" fmla="*/ 554733 h 3006470"/>
                  <a:gd name="connsiteX653" fmla="*/ 2146473 w 6006665"/>
                  <a:gd name="connsiteY653" fmla="*/ 488832 h 3006470"/>
                  <a:gd name="connsiteX654" fmla="*/ 2169957 w 6006665"/>
                  <a:gd name="connsiteY654" fmla="*/ 449431 h 3006470"/>
                  <a:gd name="connsiteX655" fmla="*/ 2264632 w 6006665"/>
                  <a:gd name="connsiteY655" fmla="*/ 393389 h 3006470"/>
                  <a:gd name="connsiteX656" fmla="*/ 2317913 w 6006665"/>
                  <a:gd name="connsiteY656" fmla="*/ 322690 h 3006470"/>
                  <a:gd name="connsiteX657" fmla="*/ 2385841 w 6006665"/>
                  <a:gd name="connsiteY657" fmla="*/ 343134 h 3006470"/>
                  <a:gd name="connsiteX658" fmla="*/ 2429263 w 6006665"/>
                  <a:gd name="connsiteY658" fmla="*/ 263606 h 3006470"/>
                  <a:gd name="connsiteX659" fmla="*/ 2526979 w 6006665"/>
                  <a:gd name="connsiteY659" fmla="*/ 252244 h 3006470"/>
                  <a:gd name="connsiteX660" fmla="*/ 2528058 w 6006665"/>
                  <a:gd name="connsiteY660" fmla="*/ 253503 h 3006470"/>
                  <a:gd name="connsiteX661" fmla="*/ 2538886 w 6006665"/>
                  <a:gd name="connsiteY661" fmla="*/ 252244 h 3006470"/>
                  <a:gd name="connsiteX662" fmla="*/ 2560820 w 6006665"/>
                  <a:gd name="connsiteY662" fmla="*/ 277833 h 3006470"/>
                  <a:gd name="connsiteX663" fmla="*/ 2640602 w 6006665"/>
                  <a:gd name="connsiteY663" fmla="*/ 202249 h 3006470"/>
                  <a:gd name="connsiteX664" fmla="*/ 2652509 w 6006665"/>
                  <a:gd name="connsiteY664" fmla="*/ 202249 h 3006470"/>
                  <a:gd name="connsiteX665" fmla="*/ 2704231 w 6006665"/>
                  <a:gd name="connsiteY665" fmla="*/ 202249 h 3006470"/>
                  <a:gd name="connsiteX666" fmla="*/ 2715593 w 6006665"/>
                  <a:gd name="connsiteY66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368969 w 6006665"/>
                  <a:gd name="connsiteY63" fmla="*/ 751019 h 3006470"/>
                  <a:gd name="connsiteX64" fmla="*/ 4439561 w 6006665"/>
                  <a:gd name="connsiteY64" fmla="*/ 758631 h 3006470"/>
                  <a:gd name="connsiteX65" fmla="*/ 4450401 w 6006665"/>
                  <a:gd name="connsiteY65" fmla="*/ 834341 h 3006470"/>
                  <a:gd name="connsiteX66" fmla="*/ 4567593 w 6006665"/>
                  <a:gd name="connsiteY66" fmla="*/ 819409 h 3006470"/>
                  <a:gd name="connsiteX67" fmla="*/ 4639242 w 6006665"/>
                  <a:gd name="connsiteY67" fmla="*/ 932544 h 3006470"/>
                  <a:gd name="connsiteX68" fmla="*/ 4774445 w 6006665"/>
                  <a:gd name="connsiteY68" fmla="*/ 913531 h 3006470"/>
                  <a:gd name="connsiteX69" fmla="*/ 4778496 w 6006665"/>
                  <a:gd name="connsiteY69" fmla="*/ 914635 h 3006470"/>
                  <a:gd name="connsiteX70" fmla="*/ 4786352 w 6006665"/>
                  <a:gd name="connsiteY70" fmla="*/ 913531 h 3006470"/>
                  <a:gd name="connsiteX71" fmla="*/ 4861343 w 6006665"/>
                  <a:gd name="connsiteY71" fmla="*/ 933983 h 3006470"/>
                  <a:gd name="connsiteX72" fmla="*/ 4893158 w 6006665"/>
                  <a:gd name="connsiteY72" fmla="*/ 977160 h 3006470"/>
                  <a:gd name="connsiteX73" fmla="*/ 4888613 w 6006665"/>
                  <a:gd name="connsiteY73" fmla="*/ 1058968 h 3006470"/>
                  <a:gd name="connsiteX74" fmla="*/ 4927677 w 6006665"/>
                  <a:gd name="connsiteY74" fmla="*/ 1083640 h 3006470"/>
                  <a:gd name="connsiteX75" fmla="*/ 4967605 w 6006665"/>
                  <a:gd name="connsiteY75" fmla="*/ 1070331 h 3006470"/>
                  <a:gd name="connsiteX76" fmla="*/ 5038051 w 6006665"/>
                  <a:gd name="connsiteY76" fmla="*/ 1063513 h 3006470"/>
                  <a:gd name="connsiteX77" fmla="*/ 5040730 w 6006665"/>
                  <a:gd name="connsiteY77" fmla="*/ 1064406 h 3006470"/>
                  <a:gd name="connsiteX78" fmla="*/ 5049958 w 6006665"/>
                  <a:gd name="connsiteY78" fmla="*/ 1063513 h 3006470"/>
                  <a:gd name="connsiteX79" fmla="*/ 5114249 w 6006665"/>
                  <a:gd name="connsiteY79" fmla="*/ 1084944 h 3006470"/>
                  <a:gd name="connsiteX80" fmla="*/ 5176671 w 6006665"/>
                  <a:gd name="connsiteY80" fmla="*/ 1074876 h 3006470"/>
                  <a:gd name="connsiteX81" fmla="*/ 5177801 w 6006665"/>
                  <a:gd name="connsiteY81" fmla="*/ 1076614 h 3006470"/>
                  <a:gd name="connsiteX82" fmla="*/ 5188578 w 6006665"/>
                  <a:gd name="connsiteY82" fmla="*/ 1074876 h 3006470"/>
                  <a:gd name="connsiteX83" fmla="*/ 5243719 w 6006665"/>
                  <a:gd name="connsiteY83" fmla="*/ 1159707 h 3006470"/>
                  <a:gd name="connsiteX84" fmla="*/ 5283477 w 6006665"/>
                  <a:gd name="connsiteY84" fmla="*/ 1129415 h 3006470"/>
                  <a:gd name="connsiteX85" fmla="*/ 5258480 w 6006665"/>
                  <a:gd name="connsiteY85" fmla="*/ 1063513 h 3006470"/>
                  <a:gd name="connsiteX86" fmla="*/ 5267570 w 6006665"/>
                  <a:gd name="connsiteY86" fmla="*/ 1015792 h 3006470"/>
                  <a:gd name="connsiteX87" fmla="*/ 5278896 w 6006665"/>
                  <a:gd name="connsiteY87" fmla="*/ 1018841 h 3006470"/>
                  <a:gd name="connsiteX88" fmla="*/ 5279477 w 6006665"/>
                  <a:gd name="connsiteY88" fmla="*/ 1015792 h 3006470"/>
                  <a:gd name="connsiteX89" fmla="*/ 5389412 w 6006665"/>
                  <a:gd name="connsiteY89" fmla="*/ 1065327 h 3006470"/>
                  <a:gd name="connsiteX90" fmla="*/ 5463001 w 6006665"/>
                  <a:gd name="connsiteY90" fmla="*/ 1043061 h 3006470"/>
                  <a:gd name="connsiteX91" fmla="*/ 5464386 w 6006665"/>
                  <a:gd name="connsiteY91" fmla="*/ 1043680 h 3006470"/>
                  <a:gd name="connsiteX92" fmla="*/ 5474909 w 6006665"/>
                  <a:gd name="connsiteY92" fmla="*/ 1043061 h 3006470"/>
                  <a:gd name="connsiteX93" fmla="*/ 5509834 w 6006665"/>
                  <a:gd name="connsiteY93" fmla="*/ 1086741 h 3006470"/>
                  <a:gd name="connsiteX94" fmla="*/ 5563420 w 6006665"/>
                  <a:gd name="connsiteY94" fmla="*/ 1096880 h 3006470"/>
                  <a:gd name="connsiteX95" fmla="*/ 5604906 w 6006665"/>
                  <a:gd name="connsiteY95" fmla="*/ 1116452 h 3006470"/>
                  <a:gd name="connsiteX96" fmla="*/ 5633982 w 6006665"/>
                  <a:gd name="connsiteY96" fmla="*/ 1152256 h 3006470"/>
                  <a:gd name="connsiteX97" fmla="*/ 5673240 w 6006665"/>
                  <a:gd name="connsiteY97" fmla="*/ 1196668 h 3006470"/>
                  <a:gd name="connsiteX98" fmla="*/ 5720335 w 6006665"/>
                  <a:gd name="connsiteY98" fmla="*/ 1213496 h 3006470"/>
                  <a:gd name="connsiteX99" fmla="*/ 5777224 w 6006665"/>
                  <a:gd name="connsiteY99" fmla="*/ 1253118 h 3006470"/>
                  <a:gd name="connsiteX100" fmla="*/ 5822595 w 6006665"/>
                  <a:gd name="connsiteY100" fmla="*/ 1311212 h 3006470"/>
                  <a:gd name="connsiteX101" fmla="*/ 5818051 w 6006665"/>
                  <a:gd name="connsiteY101" fmla="*/ 1365751 h 3006470"/>
                  <a:gd name="connsiteX102" fmla="*/ 5825679 w 6006665"/>
                  <a:gd name="connsiteY102" fmla="*/ 1373379 h 3006470"/>
                  <a:gd name="connsiteX103" fmla="*/ 5822051 w 6006665"/>
                  <a:gd name="connsiteY103" fmla="*/ 1322574 h 3006470"/>
                  <a:gd name="connsiteX104" fmla="*/ 5834092 w 6006665"/>
                  <a:gd name="connsiteY104" fmla="*/ 1324447 h 3006470"/>
                  <a:gd name="connsiteX105" fmla="*/ 5858351 w 6006665"/>
                  <a:gd name="connsiteY105" fmla="*/ 1334771 h 3006470"/>
                  <a:gd name="connsiteX106" fmla="*/ 5907950 w 6006665"/>
                  <a:gd name="connsiteY106" fmla="*/ 1321451 h 3006470"/>
                  <a:gd name="connsiteX107" fmla="*/ 5936219 w 6006665"/>
                  <a:gd name="connsiteY107" fmla="*/ 1338481 h 3006470"/>
                  <a:gd name="connsiteX108" fmla="*/ 5961427 w 6006665"/>
                  <a:gd name="connsiteY108" fmla="*/ 1392754 h 3006470"/>
                  <a:gd name="connsiteX109" fmla="*/ 6006665 w 6006665"/>
                  <a:gd name="connsiteY109" fmla="*/ 1418018 h 3006470"/>
                  <a:gd name="connsiteX110" fmla="*/ 6003022 w 6006665"/>
                  <a:gd name="connsiteY110" fmla="*/ 1458117 h 3006470"/>
                  <a:gd name="connsiteX111" fmla="*/ 5968033 w 6006665"/>
                  <a:gd name="connsiteY111" fmla="*/ 1456650 h 3006470"/>
                  <a:gd name="connsiteX112" fmla="*/ 5934688 w 6006665"/>
                  <a:gd name="connsiteY112" fmla="*/ 1446233 h 3006470"/>
                  <a:gd name="connsiteX113" fmla="*/ 5908949 w 6006665"/>
                  <a:gd name="connsiteY113" fmla="*/ 1468012 h 3006470"/>
                  <a:gd name="connsiteX114" fmla="*/ 5887153 w 6006665"/>
                  <a:gd name="connsiteY114" fmla="*/ 1481885 h 3006470"/>
                  <a:gd name="connsiteX115" fmla="*/ 5887153 w 6006665"/>
                  <a:gd name="connsiteY115" fmla="*/ 1514566 h 3006470"/>
                  <a:gd name="connsiteX116" fmla="*/ 5910921 w 6006665"/>
                  <a:gd name="connsiteY116" fmla="*/ 1532392 h 3006470"/>
                  <a:gd name="connsiteX117" fmla="*/ 5908949 w 6006665"/>
                  <a:gd name="connsiteY117" fmla="*/ 1554366 h 3006470"/>
                  <a:gd name="connsiteX118" fmla="*/ 5893042 w 6006665"/>
                  <a:gd name="connsiteY118" fmla="*/ 1570273 h 3006470"/>
                  <a:gd name="connsiteX119" fmla="*/ 5881135 w 6006665"/>
                  <a:gd name="connsiteY119" fmla="*/ 1570273 h 3006470"/>
                  <a:gd name="connsiteX120" fmla="*/ 5861227 w 6006665"/>
                  <a:gd name="connsiteY120" fmla="*/ 1570273 h 3006470"/>
                  <a:gd name="connsiteX121" fmla="*/ 5849321 w 6006665"/>
                  <a:gd name="connsiteY121" fmla="*/ 1570273 h 3006470"/>
                  <a:gd name="connsiteX122" fmla="*/ 5842587 w 6006665"/>
                  <a:gd name="connsiteY122" fmla="*/ 1544275 h 3006470"/>
                  <a:gd name="connsiteX123" fmla="*/ 5817506 w 6006665"/>
                  <a:gd name="connsiteY123" fmla="*/ 1536186 h 3006470"/>
                  <a:gd name="connsiteX124" fmla="*/ 5798021 w 6006665"/>
                  <a:gd name="connsiteY124" fmla="*/ 1517537 h 3006470"/>
                  <a:gd name="connsiteX125" fmla="*/ 5767511 w 6006665"/>
                  <a:gd name="connsiteY125" fmla="*/ 1511189 h 3006470"/>
                  <a:gd name="connsiteX126" fmla="*/ 5762967 w 6006665"/>
                  <a:gd name="connsiteY126" fmla="*/ 1477102 h 3006470"/>
                  <a:gd name="connsiteX127" fmla="*/ 5729132 w 6006665"/>
                  <a:gd name="connsiteY127" fmla="*/ 1463170 h 3006470"/>
                  <a:gd name="connsiteX128" fmla="*/ 5695337 w 6006665"/>
                  <a:gd name="connsiteY128" fmla="*/ 1472557 h 3006470"/>
                  <a:gd name="connsiteX129" fmla="*/ 5693366 w 6006665"/>
                  <a:gd name="connsiteY129" fmla="*/ 1469797 h 3006470"/>
                  <a:gd name="connsiteX130" fmla="*/ 5683431 w 6006665"/>
                  <a:gd name="connsiteY130" fmla="*/ 1472557 h 3006470"/>
                  <a:gd name="connsiteX131" fmla="*/ 5660706 w 6006665"/>
                  <a:gd name="connsiteY131" fmla="*/ 1440742 h 3006470"/>
                  <a:gd name="connsiteX132" fmla="*/ 5669644 w 6006665"/>
                  <a:gd name="connsiteY132" fmla="*/ 1415717 h 3006470"/>
                  <a:gd name="connsiteX133" fmla="*/ 5640799 w 6006665"/>
                  <a:gd name="connsiteY133" fmla="*/ 1429380 h 3006470"/>
                  <a:gd name="connsiteX134" fmla="*/ 5656705 w 6006665"/>
                  <a:gd name="connsiteY134" fmla="*/ 1472557 h 3006470"/>
                  <a:gd name="connsiteX135" fmla="*/ 5628675 w 6006665"/>
                  <a:gd name="connsiteY135" fmla="*/ 1487826 h 3006470"/>
                  <a:gd name="connsiteX136" fmla="*/ 5633981 w 6006665"/>
                  <a:gd name="connsiteY136" fmla="*/ 1511189 h 3006470"/>
                  <a:gd name="connsiteX137" fmla="*/ 5622732 w 6006665"/>
                  <a:gd name="connsiteY137" fmla="*/ 1538334 h 3006470"/>
                  <a:gd name="connsiteX138" fmla="*/ 5586259 w 6006665"/>
                  <a:gd name="connsiteY138" fmla="*/ 1547548 h 3006470"/>
                  <a:gd name="connsiteX139" fmla="*/ 5575676 w 6006665"/>
                  <a:gd name="connsiteY139" fmla="*/ 1546540 h 3006470"/>
                  <a:gd name="connsiteX140" fmla="*/ 5574353 w 6006665"/>
                  <a:gd name="connsiteY140" fmla="*/ 1547548 h 3006470"/>
                  <a:gd name="connsiteX141" fmla="*/ 5539436 w 6006665"/>
                  <a:gd name="connsiteY141" fmla="*/ 1544223 h 3006470"/>
                  <a:gd name="connsiteX142" fmla="*/ 5539545 w 6006665"/>
                  <a:gd name="connsiteY142" fmla="*/ 1571015 h 3006470"/>
                  <a:gd name="connsiteX143" fmla="*/ 5570352 w 6006665"/>
                  <a:gd name="connsiteY143" fmla="*/ 1586180 h 3006470"/>
                  <a:gd name="connsiteX144" fmla="*/ 5566596 w 6006665"/>
                  <a:gd name="connsiteY144" fmla="*/ 1622304 h 3006470"/>
                  <a:gd name="connsiteX145" fmla="*/ 5593077 w 6006665"/>
                  <a:gd name="connsiteY145" fmla="*/ 1649809 h 3006470"/>
                  <a:gd name="connsiteX146" fmla="*/ 5608984 w 6006665"/>
                  <a:gd name="connsiteY146" fmla="*/ 1677079 h 3006470"/>
                  <a:gd name="connsiteX147" fmla="*/ 5613529 w 6006665"/>
                  <a:gd name="connsiteY147" fmla="*/ 1708893 h 3006470"/>
                  <a:gd name="connsiteX148" fmla="*/ 5608984 w 6006665"/>
                  <a:gd name="connsiteY148" fmla="*/ 1731618 h 3006470"/>
                  <a:gd name="connsiteX149" fmla="*/ 5597799 w 6006665"/>
                  <a:gd name="connsiteY149" fmla="*/ 1728009 h 3006470"/>
                  <a:gd name="connsiteX150" fmla="*/ 5597077 w 6006665"/>
                  <a:gd name="connsiteY150" fmla="*/ 1731618 h 3006470"/>
                  <a:gd name="connsiteX151" fmla="*/ 5515976 w 6006665"/>
                  <a:gd name="connsiteY151" fmla="*/ 1693062 h 3006470"/>
                  <a:gd name="connsiteX152" fmla="*/ 5486067 w 6006665"/>
                  <a:gd name="connsiteY152" fmla="*/ 1746304 h 3006470"/>
                  <a:gd name="connsiteX153" fmla="*/ 5436277 w 6006665"/>
                  <a:gd name="connsiteY153" fmla="*/ 1767977 h 3006470"/>
                  <a:gd name="connsiteX154" fmla="*/ 5397645 w 6006665"/>
                  <a:gd name="connsiteY154" fmla="*/ 1779340 h 3006470"/>
                  <a:gd name="connsiteX155" fmla="*/ 5388024 w 6006665"/>
                  <a:gd name="connsiteY155" fmla="*/ 1835433 h 3006470"/>
                  <a:gd name="connsiteX156" fmla="*/ 5351475 w 6006665"/>
                  <a:gd name="connsiteY156" fmla="*/ 1876568 h 3006470"/>
                  <a:gd name="connsiteX157" fmla="*/ 5290839 w 6006665"/>
                  <a:gd name="connsiteY157" fmla="*/ 1881600 h 3006470"/>
                  <a:gd name="connsiteX158" fmla="*/ 5274932 w 6006665"/>
                  <a:gd name="connsiteY158" fmla="*/ 1913415 h 3006470"/>
                  <a:gd name="connsiteX159" fmla="*/ 5267238 w 6006665"/>
                  <a:gd name="connsiteY159" fmla="*/ 1904988 h 3006470"/>
                  <a:gd name="connsiteX160" fmla="*/ 5263025 w 6006665"/>
                  <a:gd name="connsiteY160" fmla="*/ 1913415 h 3006470"/>
                  <a:gd name="connsiteX161" fmla="*/ 5219538 w 6006665"/>
                  <a:gd name="connsiteY161" fmla="*/ 1865787 h 3006470"/>
                  <a:gd name="connsiteX162" fmla="*/ 5174112 w 6006665"/>
                  <a:gd name="connsiteY162" fmla="*/ 1877028 h 3006470"/>
                  <a:gd name="connsiteX163" fmla="*/ 5129494 w 6006665"/>
                  <a:gd name="connsiteY163" fmla="*/ 1920232 h 3006470"/>
                  <a:gd name="connsiteX164" fmla="*/ 5126389 w 6006665"/>
                  <a:gd name="connsiteY164" fmla="*/ 1914910 h 3006470"/>
                  <a:gd name="connsiteX165" fmla="*/ 5154177 w 6006665"/>
                  <a:gd name="connsiteY165" fmla="*/ 1920232 h 3006470"/>
                  <a:gd name="connsiteX166" fmla="*/ 5105544 w 6006665"/>
                  <a:gd name="connsiteY166" fmla="*/ 1899586 h 3006470"/>
                  <a:gd name="connsiteX167" fmla="*/ 5074955 w 6006665"/>
                  <a:gd name="connsiteY167" fmla="*/ 1924777 h 3006470"/>
                  <a:gd name="connsiteX168" fmla="*/ 5065718 w 6006665"/>
                  <a:gd name="connsiteY168" fmla="*/ 1922578 h 3006470"/>
                  <a:gd name="connsiteX169" fmla="*/ 5063048 w 6006665"/>
                  <a:gd name="connsiteY169" fmla="*/ 1924777 h 3006470"/>
                  <a:gd name="connsiteX170" fmla="*/ 5026594 w 6006665"/>
                  <a:gd name="connsiteY170" fmla="*/ 1916098 h 3006470"/>
                  <a:gd name="connsiteX171" fmla="*/ 5015871 w 6006665"/>
                  <a:gd name="connsiteY171" fmla="*/ 1961137 h 3006470"/>
                  <a:gd name="connsiteX172" fmla="*/ 5022591 w 6006665"/>
                  <a:gd name="connsiteY172" fmla="*/ 1989925 h 3006470"/>
                  <a:gd name="connsiteX173" fmla="*/ 5011557 w 6006665"/>
                  <a:gd name="connsiteY173" fmla="*/ 2020939 h 3006470"/>
                  <a:gd name="connsiteX174" fmla="*/ 4974967 w 6006665"/>
                  <a:gd name="connsiteY174" fmla="*/ 2058853 h 3006470"/>
                  <a:gd name="connsiteX175" fmla="*/ 5015871 w 6006665"/>
                  <a:gd name="connsiteY175" fmla="*/ 2074760 h 3006470"/>
                  <a:gd name="connsiteX176" fmla="*/ 4995851 w 6006665"/>
                  <a:gd name="connsiteY176" fmla="*/ 2123620 h 3006470"/>
                  <a:gd name="connsiteX177" fmla="*/ 5011326 w 6006665"/>
                  <a:gd name="connsiteY177" fmla="*/ 2172476 h 3006470"/>
                  <a:gd name="connsiteX178" fmla="*/ 4999419 w 6006665"/>
                  <a:gd name="connsiteY178" fmla="*/ 2172476 h 3006470"/>
                  <a:gd name="connsiteX179" fmla="*/ 4974967 w 6006665"/>
                  <a:gd name="connsiteY179" fmla="*/ 2172476 h 3006470"/>
                  <a:gd name="connsiteX180" fmla="*/ 4963605 w 6006665"/>
                  <a:gd name="connsiteY180" fmla="*/ 2224742 h 3006470"/>
                  <a:gd name="connsiteX181" fmla="*/ 4974967 w 6006665"/>
                  <a:gd name="connsiteY181" fmla="*/ 2252012 h 3006470"/>
                  <a:gd name="connsiteX182" fmla="*/ 4936431 w 6006665"/>
                  <a:gd name="connsiteY182" fmla="*/ 2257317 h 3006470"/>
                  <a:gd name="connsiteX183" fmla="*/ 4909065 w 6006665"/>
                  <a:gd name="connsiteY183" fmla="*/ 2286099 h 3006470"/>
                  <a:gd name="connsiteX184" fmla="*/ 4888894 w 6006665"/>
                  <a:gd name="connsiteY184" fmla="*/ 2325649 h 3006470"/>
                  <a:gd name="connsiteX185" fmla="*/ 4897703 w 6006665"/>
                  <a:gd name="connsiteY185" fmla="*/ 2354273 h 3006470"/>
                  <a:gd name="connsiteX186" fmla="*/ 4871068 w 6006665"/>
                  <a:gd name="connsiteY186" fmla="*/ 2349418 h 3006470"/>
                  <a:gd name="connsiteX187" fmla="*/ 4845437 w 6006665"/>
                  <a:gd name="connsiteY187" fmla="*/ 2370180 h 3006470"/>
                  <a:gd name="connsiteX188" fmla="*/ 4832445 w 6006665"/>
                  <a:gd name="connsiteY188" fmla="*/ 2399924 h 3006470"/>
                  <a:gd name="connsiteX189" fmla="*/ 4834074 w 6006665"/>
                  <a:gd name="connsiteY189" fmla="*/ 2429264 h 3006470"/>
                  <a:gd name="connsiteX190" fmla="*/ 4799765 w 6006665"/>
                  <a:gd name="connsiteY190" fmla="*/ 2441518 h 3006470"/>
                  <a:gd name="connsiteX191" fmla="*/ 4779535 w 6006665"/>
                  <a:gd name="connsiteY191" fmla="*/ 2488348 h 3006470"/>
                  <a:gd name="connsiteX192" fmla="*/ 4777225 w 6006665"/>
                  <a:gd name="connsiteY192" fmla="*/ 2477952 h 3006470"/>
                  <a:gd name="connsiteX193" fmla="*/ 4767628 w 6006665"/>
                  <a:gd name="connsiteY193" fmla="*/ 2488348 h 3006470"/>
                  <a:gd name="connsiteX194" fmla="*/ 4758538 w 6006665"/>
                  <a:gd name="connsiteY194" fmla="*/ 2447444 h 3006470"/>
                  <a:gd name="connsiteX195" fmla="*/ 4722519 w 6006665"/>
                  <a:gd name="connsiteY195" fmla="*/ 2405867 h 3006470"/>
                  <a:gd name="connsiteX196" fmla="*/ 4699942 w 6006665"/>
                  <a:gd name="connsiteY196" fmla="*/ 2348893 h 3006470"/>
                  <a:gd name="connsiteX197" fmla="*/ 4695779 w 6006665"/>
                  <a:gd name="connsiteY197" fmla="*/ 2287026 h 3006470"/>
                  <a:gd name="connsiteX198" fmla="*/ 4715361 w 6006665"/>
                  <a:gd name="connsiteY198" fmla="*/ 2220198 h 3006470"/>
                  <a:gd name="connsiteX199" fmla="*/ 4767709 w 6006665"/>
                  <a:gd name="connsiteY199" fmla="*/ 2171157 h 3006470"/>
                  <a:gd name="connsiteX200" fmla="*/ 4735813 w 6006665"/>
                  <a:gd name="connsiteY200" fmla="*/ 2129299 h 3006470"/>
                  <a:gd name="connsiteX201" fmla="*/ 4767628 w 6006665"/>
                  <a:gd name="connsiteY201" fmla="*/ 2086122 h 3006470"/>
                  <a:gd name="connsiteX202" fmla="*/ 4767628 w 6006665"/>
                  <a:gd name="connsiteY202" fmla="*/ 2058853 h 3006470"/>
                  <a:gd name="connsiteX203" fmla="*/ 4826712 w 6006665"/>
                  <a:gd name="connsiteY203" fmla="*/ 2042945 h 3006470"/>
                  <a:gd name="connsiteX204" fmla="*/ 4892613 w 6006665"/>
                  <a:gd name="connsiteY204" fmla="*/ 1952047 h 3006470"/>
                  <a:gd name="connsiteX205" fmla="*/ 4956243 w 6006665"/>
                  <a:gd name="connsiteY205" fmla="*/ 1877056 h 3006470"/>
                  <a:gd name="connsiteX206" fmla="*/ 5022143 w 6006665"/>
                  <a:gd name="connsiteY206" fmla="*/ 1817971 h 3006470"/>
                  <a:gd name="connsiteX207" fmla="*/ 5037446 w 6006665"/>
                  <a:gd name="connsiteY207" fmla="*/ 1743333 h 3006470"/>
                  <a:gd name="connsiteX208" fmla="*/ 5064184 w 6006665"/>
                  <a:gd name="connsiteY208" fmla="*/ 1731449 h 3006470"/>
                  <a:gd name="connsiteX209" fmla="*/ 5046694 w 6006665"/>
                  <a:gd name="connsiteY209" fmla="*/ 1710844 h 3006470"/>
                  <a:gd name="connsiteX210" fmla="*/ 5015871 w 6006665"/>
                  <a:gd name="connsiteY210" fmla="*/ 1715711 h 3006470"/>
                  <a:gd name="connsiteX211" fmla="*/ 4995419 w 6006665"/>
                  <a:gd name="connsiteY211" fmla="*/ 1779340 h 3006470"/>
                  <a:gd name="connsiteX212" fmla="*/ 4904521 w 6006665"/>
                  <a:gd name="connsiteY212" fmla="*/ 1865693 h 3006470"/>
                  <a:gd name="connsiteX213" fmla="*/ 4901708 w 6006665"/>
                  <a:gd name="connsiteY213" fmla="*/ 1857053 h 3006470"/>
                  <a:gd name="connsiteX214" fmla="*/ 4892613 w 6006665"/>
                  <a:gd name="connsiteY214" fmla="*/ 1865693 h 3006470"/>
                  <a:gd name="connsiteX215" fmla="*/ 4871068 w 6006665"/>
                  <a:gd name="connsiteY215" fmla="*/ 1850290 h 3006470"/>
                  <a:gd name="connsiteX216" fmla="*/ 4885925 w 6006665"/>
                  <a:gd name="connsiteY216" fmla="*/ 1808695 h 3006470"/>
                  <a:gd name="connsiteX217" fmla="*/ 4861835 w 6006665"/>
                  <a:gd name="connsiteY217" fmla="*/ 1771159 h 3006470"/>
                  <a:gd name="connsiteX218" fmla="*/ 4814619 w 6006665"/>
                  <a:gd name="connsiteY218" fmla="*/ 1767101 h 3006470"/>
                  <a:gd name="connsiteX219" fmla="*/ 4779535 w 6006665"/>
                  <a:gd name="connsiteY219" fmla="*/ 1795247 h 3006470"/>
                  <a:gd name="connsiteX220" fmla="*/ 4764113 w 6006665"/>
                  <a:gd name="connsiteY220" fmla="*/ 1832464 h 3006470"/>
                  <a:gd name="connsiteX221" fmla="*/ 4725490 w 6006665"/>
                  <a:gd name="connsiteY221" fmla="*/ 1850290 h 3006470"/>
                  <a:gd name="connsiteX222" fmla="*/ 4689838 w 6006665"/>
                  <a:gd name="connsiteY222" fmla="*/ 1882970 h 3006470"/>
                  <a:gd name="connsiteX223" fmla="*/ 4684091 w 6006665"/>
                  <a:gd name="connsiteY223" fmla="*/ 1920232 h 3006470"/>
                  <a:gd name="connsiteX224" fmla="*/ 4715906 w 6006665"/>
                  <a:gd name="connsiteY224" fmla="*/ 1967954 h 3006470"/>
                  <a:gd name="connsiteX225" fmla="*/ 4680924 w 6006665"/>
                  <a:gd name="connsiteY225" fmla="*/ 1983985 h 3006470"/>
                  <a:gd name="connsiteX226" fmla="*/ 4633398 w 6006665"/>
                  <a:gd name="connsiteY226" fmla="*/ 1971978 h 3006470"/>
                  <a:gd name="connsiteX227" fmla="*/ 4600707 w 6006665"/>
                  <a:gd name="connsiteY227" fmla="*/ 1989925 h 3006470"/>
                  <a:gd name="connsiteX228" fmla="*/ 4577285 w 6006665"/>
                  <a:gd name="connsiteY228" fmla="*/ 1988406 h 3006470"/>
                  <a:gd name="connsiteX229" fmla="*/ 4577373 w 6006665"/>
                  <a:gd name="connsiteY229" fmla="*/ 1987484 h 3006470"/>
                  <a:gd name="connsiteX230" fmla="*/ 4565379 w 6006665"/>
                  <a:gd name="connsiteY230" fmla="*/ 1988406 h 3006470"/>
                  <a:gd name="connsiteX231" fmla="*/ 4569923 w 6006665"/>
                  <a:gd name="connsiteY231" fmla="*/ 1940685 h 3006470"/>
                  <a:gd name="connsiteX232" fmla="*/ 4520081 w 6006665"/>
                  <a:gd name="connsiteY232" fmla="*/ 1931099 h 3006470"/>
                  <a:gd name="connsiteX233" fmla="*/ 4475025 w 6006665"/>
                  <a:gd name="connsiteY233" fmla="*/ 1961137 h 3006470"/>
                  <a:gd name="connsiteX234" fmla="*/ 4464394 w 6006665"/>
                  <a:gd name="connsiteY234" fmla="*/ 1960286 h 3006470"/>
                  <a:gd name="connsiteX235" fmla="*/ 4463118 w 6006665"/>
                  <a:gd name="connsiteY235" fmla="*/ 1961137 h 3006470"/>
                  <a:gd name="connsiteX236" fmla="*/ 4422448 w 6006665"/>
                  <a:gd name="connsiteY236" fmla="*/ 1927536 h 3006470"/>
                  <a:gd name="connsiteX237" fmla="*/ 4350624 w 6006665"/>
                  <a:gd name="connsiteY237" fmla="*/ 1917022 h 3006470"/>
                  <a:gd name="connsiteX238" fmla="*/ 4306579 w 6006665"/>
                  <a:gd name="connsiteY238" fmla="*/ 1945362 h 3006470"/>
                  <a:gd name="connsiteX239" fmla="*/ 4282811 w 6006665"/>
                  <a:gd name="connsiteY239" fmla="*/ 1972100 h 3006470"/>
                  <a:gd name="connsiteX240" fmla="*/ 4237290 w 6006665"/>
                  <a:gd name="connsiteY240" fmla="*/ 1993297 h 3006470"/>
                  <a:gd name="connsiteX241" fmla="*/ 4211507 w 6006665"/>
                  <a:gd name="connsiteY241" fmla="*/ 2046374 h 3006470"/>
                  <a:gd name="connsiteX242" fmla="*/ 4161046 w 6006665"/>
                  <a:gd name="connsiteY242" fmla="*/ 2105661 h 3006470"/>
                  <a:gd name="connsiteX243" fmla="*/ 4077810 w 6006665"/>
                  <a:gd name="connsiteY243" fmla="*/ 2144418 h 3006470"/>
                  <a:gd name="connsiteX244" fmla="*/ 4039187 w 6006665"/>
                  <a:gd name="connsiteY244" fmla="*/ 2203838 h 3006470"/>
                  <a:gd name="connsiteX245" fmla="*/ 3993086 w 6006665"/>
                  <a:gd name="connsiteY245" fmla="*/ 2224750 h 3006470"/>
                  <a:gd name="connsiteX246" fmla="*/ 3993215 w 6006665"/>
                  <a:gd name="connsiteY246" fmla="*/ 2264821 h 3006470"/>
                  <a:gd name="connsiteX247" fmla="*/ 4038712 w 6006665"/>
                  <a:gd name="connsiteY247" fmla="*/ 2267919 h 3006470"/>
                  <a:gd name="connsiteX248" fmla="*/ 4059164 w 6006665"/>
                  <a:gd name="connsiteY248" fmla="*/ 2311096 h 3006470"/>
                  <a:gd name="connsiteX249" fmla="*/ 4087782 w 6006665"/>
                  <a:gd name="connsiteY249" fmla="*/ 2319513 h 3006470"/>
                  <a:gd name="connsiteX250" fmla="*/ 4106341 w 6006665"/>
                  <a:gd name="connsiteY250" fmla="*/ 2290644 h 3006470"/>
                  <a:gd name="connsiteX251" fmla="*/ 4117411 w 6006665"/>
                  <a:gd name="connsiteY251" fmla="*/ 2291946 h 3006470"/>
                  <a:gd name="connsiteX252" fmla="*/ 4118248 w 6006665"/>
                  <a:gd name="connsiteY252" fmla="*/ 2290644 h 3006470"/>
                  <a:gd name="connsiteX253" fmla="*/ 4156880 w 6006665"/>
                  <a:gd name="connsiteY253" fmla="*/ 2295189 h 3006470"/>
                  <a:gd name="connsiteX254" fmla="*/ 4211419 w 6006665"/>
                  <a:gd name="connsiteY254" fmla="*/ 2365635 h 3006470"/>
                  <a:gd name="connsiteX255" fmla="*/ 4215964 w 6006665"/>
                  <a:gd name="connsiteY255" fmla="*/ 2413357 h 3006470"/>
                  <a:gd name="connsiteX256" fmla="*/ 4184149 w 6006665"/>
                  <a:gd name="connsiteY256" fmla="*/ 2472441 h 3006470"/>
                  <a:gd name="connsiteX257" fmla="*/ 4220019 w 6006665"/>
                  <a:gd name="connsiteY257" fmla="*/ 2567281 h 3006470"/>
                  <a:gd name="connsiteX258" fmla="*/ 4161425 w 6006665"/>
                  <a:gd name="connsiteY258" fmla="*/ 2629241 h 3006470"/>
                  <a:gd name="connsiteX259" fmla="*/ 4133552 w 6006665"/>
                  <a:gd name="connsiteY259" fmla="*/ 2708778 h 3006470"/>
                  <a:gd name="connsiteX260" fmla="*/ 4097796 w 6006665"/>
                  <a:gd name="connsiteY260" fmla="*/ 2747409 h 3006470"/>
                  <a:gd name="connsiteX261" fmla="*/ 4043257 w 6006665"/>
                  <a:gd name="connsiteY261" fmla="*/ 2806493 h 3006470"/>
                  <a:gd name="connsiteX262" fmla="*/ 3995535 w 6006665"/>
                  <a:gd name="connsiteY262" fmla="*/ 2865577 h 3006470"/>
                  <a:gd name="connsiteX263" fmla="*/ 3975083 w 6006665"/>
                  <a:gd name="connsiteY263" fmla="*/ 2897392 h 3006470"/>
                  <a:gd name="connsiteX264" fmla="*/ 3925089 w 6006665"/>
                  <a:gd name="connsiteY264" fmla="*/ 2924661 h 3006470"/>
                  <a:gd name="connsiteX265" fmla="*/ 3913182 w 6006665"/>
                  <a:gd name="connsiteY265" fmla="*/ 2924661 h 3006470"/>
                  <a:gd name="connsiteX266" fmla="*/ 3904637 w 6006665"/>
                  <a:gd name="connsiteY266" fmla="*/ 2924661 h 3006470"/>
                  <a:gd name="connsiteX267" fmla="*/ 3892729 w 6006665"/>
                  <a:gd name="connsiteY267" fmla="*/ 2924661 h 3006470"/>
                  <a:gd name="connsiteX268" fmla="*/ 3871063 w 6006665"/>
                  <a:gd name="connsiteY268" fmla="*/ 2908412 h 3006470"/>
                  <a:gd name="connsiteX269" fmla="*/ 3829645 w 6006665"/>
                  <a:gd name="connsiteY269" fmla="*/ 2936024 h 3006470"/>
                  <a:gd name="connsiteX270" fmla="*/ 3822828 w 6006665"/>
                  <a:gd name="connsiteY270" fmla="*/ 2956476 h 3006470"/>
                  <a:gd name="connsiteX271" fmla="*/ 3818283 w 6006665"/>
                  <a:gd name="connsiteY271" fmla="*/ 2947386 h 3006470"/>
                  <a:gd name="connsiteX272" fmla="*/ 3818283 w 6006665"/>
                  <a:gd name="connsiteY272" fmla="*/ 2935660 h 3006470"/>
                  <a:gd name="connsiteX273" fmla="*/ 3817738 w 6006665"/>
                  <a:gd name="connsiteY273" fmla="*/ 2936024 h 3006470"/>
                  <a:gd name="connsiteX274" fmla="*/ 3810921 w 6006665"/>
                  <a:gd name="connsiteY274" fmla="*/ 2956476 h 3006470"/>
                  <a:gd name="connsiteX275" fmla="*/ 3806376 w 6006665"/>
                  <a:gd name="connsiteY275" fmla="*/ 2947386 h 3006470"/>
                  <a:gd name="connsiteX276" fmla="*/ 3806376 w 6006665"/>
                  <a:gd name="connsiteY276" fmla="*/ 2920116 h 3006470"/>
                  <a:gd name="connsiteX277" fmla="*/ 3818283 w 6006665"/>
                  <a:gd name="connsiteY277" fmla="*/ 2920116 h 3006470"/>
                  <a:gd name="connsiteX278" fmla="*/ 3826828 w 6006665"/>
                  <a:gd name="connsiteY278" fmla="*/ 2920116 h 3006470"/>
                  <a:gd name="connsiteX279" fmla="*/ 3833645 w 6006665"/>
                  <a:gd name="connsiteY279" fmla="*/ 2861032 h 3006470"/>
                  <a:gd name="connsiteX280" fmla="*/ 3822283 w 6006665"/>
                  <a:gd name="connsiteY280" fmla="*/ 2817856 h 3006470"/>
                  <a:gd name="connsiteX281" fmla="*/ 3849553 w 6006665"/>
                  <a:gd name="connsiteY281" fmla="*/ 2795131 h 3006470"/>
                  <a:gd name="connsiteX282" fmla="*/ 3858814 w 6006665"/>
                  <a:gd name="connsiteY282" fmla="*/ 2797336 h 3006470"/>
                  <a:gd name="connsiteX283" fmla="*/ 3861460 w 6006665"/>
                  <a:gd name="connsiteY283" fmla="*/ 2795131 h 3006470"/>
                  <a:gd name="connsiteX284" fmla="*/ 3898487 w 6006665"/>
                  <a:gd name="connsiteY284" fmla="*/ 2803947 h 3006470"/>
                  <a:gd name="connsiteX285" fmla="*/ 3919999 w 6006665"/>
                  <a:gd name="connsiteY285" fmla="*/ 2758772 h 3006470"/>
                  <a:gd name="connsiteX286" fmla="*/ 3935906 w 6006665"/>
                  <a:gd name="connsiteY286" fmla="*/ 2699687 h 3006470"/>
                  <a:gd name="connsiteX287" fmla="*/ 3947269 w 6006665"/>
                  <a:gd name="connsiteY287" fmla="*/ 2676963 h 3006470"/>
                  <a:gd name="connsiteX288" fmla="*/ 3966292 w 6006665"/>
                  <a:gd name="connsiteY288" fmla="*/ 2632575 h 3006470"/>
                  <a:gd name="connsiteX289" fmla="*/ 3915999 w 6006665"/>
                  <a:gd name="connsiteY289" fmla="*/ 2645148 h 3006470"/>
                  <a:gd name="connsiteX290" fmla="*/ 3888729 w 6006665"/>
                  <a:gd name="connsiteY290" fmla="*/ 2667873 h 3006470"/>
                  <a:gd name="connsiteX291" fmla="*/ 3876822 w 6006665"/>
                  <a:gd name="connsiteY291" fmla="*/ 2667873 h 3006470"/>
                  <a:gd name="connsiteX292" fmla="*/ 3829645 w 6006665"/>
                  <a:gd name="connsiteY292" fmla="*/ 2667873 h 3006470"/>
                  <a:gd name="connsiteX293" fmla="*/ 3817738 w 6006665"/>
                  <a:gd name="connsiteY293" fmla="*/ 2667873 h 3006470"/>
                  <a:gd name="connsiteX294" fmla="*/ 3801831 w 6006665"/>
                  <a:gd name="connsiteY294" fmla="*/ 2613334 h 3006470"/>
                  <a:gd name="connsiteX295" fmla="*/ 3758654 w 6006665"/>
                  <a:gd name="connsiteY295" fmla="*/ 2574702 h 3006470"/>
                  <a:gd name="connsiteX296" fmla="*/ 3692753 w 6006665"/>
                  <a:gd name="connsiteY296" fmla="*/ 2558795 h 3006470"/>
                  <a:gd name="connsiteX297" fmla="*/ 3683663 w 6006665"/>
                  <a:gd name="connsiteY297" fmla="*/ 2499711 h 3006470"/>
                  <a:gd name="connsiteX298" fmla="*/ 3672301 w 6006665"/>
                  <a:gd name="connsiteY298" fmla="*/ 2467896 h 3006470"/>
                  <a:gd name="connsiteX299" fmla="*/ 3656393 w 6006665"/>
                  <a:gd name="connsiteY299" fmla="*/ 2440627 h 3006470"/>
                  <a:gd name="connsiteX300" fmla="*/ 3633669 w 6006665"/>
                  <a:gd name="connsiteY300" fmla="*/ 2381542 h 3006470"/>
                  <a:gd name="connsiteX301" fmla="*/ 3601854 w 6006665"/>
                  <a:gd name="connsiteY301" fmla="*/ 2361090 h 3006470"/>
                  <a:gd name="connsiteX302" fmla="*/ 3545995 w 6006665"/>
                  <a:gd name="connsiteY302" fmla="*/ 2339606 h 3006470"/>
                  <a:gd name="connsiteX303" fmla="*/ 3506955 w 6006665"/>
                  <a:gd name="connsiteY303" fmla="*/ 2345183 h 3006470"/>
                  <a:gd name="connsiteX304" fmla="*/ 3463779 w 6006665"/>
                  <a:gd name="connsiteY304" fmla="*/ 2354273 h 3006470"/>
                  <a:gd name="connsiteX305" fmla="*/ 3431964 w 6006665"/>
                  <a:gd name="connsiteY305" fmla="*/ 2381542 h 3006470"/>
                  <a:gd name="connsiteX306" fmla="*/ 3452416 w 6006665"/>
                  <a:gd name="connsiteY306" fmla="*/ 2397450 h 3006470"/>
                  <a:gd name="connsiteX307" fmla="*/ 3452416 w 6006665"/>
                  <a:gd name="connsiteY307" fmla="*/ 2429264 h 3006470"/>
                  <a:gd name="connsiteX308" fmla="*/ 3431964 w 6006665"/>
                  <a:gd name="connsiteY308" fmla="*/ 2451989 h 3006470"/>
                  <a:gd name="connsiteX309" fmla="*/ 3400150 w 6006665"/>
                  <a:gd name="connsiteY309" fmla="*/ 2511073 h 3006470"/>
                  <a:gd name="connsiteX310" fmla="*/ 3400150 w 6006665"/>
                  <a:gd name="connsiteY310" fmla="*/ 2538343 h 3006470"/>
                  <a:gd name="connsiteX311" fmla="*/ 3350155 w 6006665"/>
                  <a:gd name="connsiteY311" fmla="*/ 2570157 h 3006470"/>
                  <a:gd name="connsiteX312" fmla="*/ 3342342 w 6006665"/>
                  <a:gd name="connsiteY312" fmla="*/ 2567553 h 3006470"/>
                  <a:gd name="connsiteX313" fmla="*/ 3338249 w 6006665"/>
                  <a:gd name="connsiteY313" fmla="*/ 2570157 h 3006470"/>
                  <a:gd name="connsiteX314" fmla="*/ 3290527 w 6006665"/>
                  <a:gd name="connsiteY314" fmla="*/ 2554250 h 3006470"/>
                  <a:gd name="connsiteX315" fmla="*/ 3259257 w 6006665"/>
                  <a:gd name="connsiteY315" fmla="*/ 2554250 h 3006470"/>
                  <a:gd name="connsiteX316" fmla="*/ 3247350 w 6006665"/>
                  <a:gd name="connsiteY316" fmla="*/ 2554250 h 3006470"/>
                  <a:gd name="connsiteX317" fmla="*/ 3231443 w 6006665"/>
                  <a:gd name="connsiteY317" fmla="*/ 2538343 h 3006470"/>
                  <a:gd name="connsiteX318" fmla="*/ 3213271 w 6006665"/>
                  <a:gd name="connsiteY318" fmla="*/ 2533799 h 3006470"/>
                  <a:gd name="connsiteX319" fmla="*/ 3168359 w 6006665"/>
                  <a:gd name="connsiteY319" fmla="*/ 2570157 h 3006470"/>
                  <a:gd name="connsiteX320" fmla="*/ 3120637 w 6006665"/>
                  <a:gd name="connsiteY320" fmla="*/ 2581519 h 3006470"/>
                  <a:gd name="connsiteX321" fmla="*/ 3082005 w 6006665"/>
                  <a:gd name="connsiteY321" fmla="*/ 2597427 h 3006470"/>
                  <a:gd name="connsiteX322" fmla="*/ 3074460 w 6006665"/>
                  <a:gd name="connsiteY322" fmla="*/ 2595630 h 3006470"/>
                  <a:gd name="connsiteX323" fmla="*/ 3070098 w 6006665"/>
                  <a:gd name="connsiteY323" fmla="*/ 2597427 h 3006470"/>
                  <a:gd name="connsiteX324" fmla="*/ 3022376 w 6006665"/>
                  <a:gd name="connsiteY324" fmla="*/ 2586064 h 3006470"/>
                  <a:gd name="connsiteX325" fmla="*/ 3000196 w 6006665"/>
                  <a:gd name="connsiteY325" fmla="*/ 2586064 h 3006470"/>
                  <a:gd name="connsiteX326" fmla="*/ 2988289 w 6006665"/>
                  <a:gd name="connsiteY326" fmla="*/ 2586064 h 3006470"/>
                  <a:gd name="connsiteX327" fmla="*/ 2967837 w 6006665"/>
                  <a:gd name="connsiteY327" fmla="*/ 2554250 h 3006470"/>
                  <a:gd name="connsiteX328" fmla="*/ 2929205 w 6006665"/>
                  <a:gd name="connsiteY328" fmla="*/ 2526980 h 3006470"/>
                  <a:gd name="connsiteX329" fmla="*/ 2902153 w 6006665"/>
                  <a:gd name="connsiteY329" fmla="*/ 2523116 h 3006470"/>
                  <a:gd name="connsiteX330" fmla="*/ 2861576 w 6006665"/>
                  <a:gd name="connsiteY330" fmla="*/ 2526980 h 3006470"/>
                  <a:gd name="connsiteX331" fmla="*/ 2822944 w 6006665"/>
                  <a:gd name="connsiteY331" fmla="*/ 2538343 h 3006470"/>
                  <a:gd name="connsiteX332" fmla="*/ 2818139 w 6006665"/>
                  <a:gd name="connsiteY332" fmla="*/ 2536254 h 3006470"/>
                  <a:gd name="connsiteX333" fmla="*/ 2811037 w 6006665"/>
                  <a:gd name="connsiteY333" fmla="*/ 2538343 h 3006470"/>
                  <a:gd name="connsiteX334" fmla="*/ 2758770 w 6006665"/>
                  <a:gd name="connsiteY334" fmla="*/ 2515618 h 3006470"/>
                  <a:gd name="connsiteX335" fmla="*/ 2751953 w 6006665"/>
                  <a:gd name="connsiteY335" fmla="*/ 2472441 h 3006470"/>
                  <a:gd name="connsiteX336" fmla="*/ 2708776 w 6006665"/>
                  <a:gd name="connsiteY336" fmla="*/ 2456534 h 3006470"/>
                  <a:gd name="connsiteX337" fmla="*/ 2676962 w 6006665"/>
                  <a:gd name="connsiteY337" fmla="*/ 2451989 h 3006470"/>
                  <a:gd name="connsiteX338" fmla="*/ 2642534 w 6006665"/>
                  <a:gd name="connsiteY338" fmla="*/ 2430245 h 3006470"/>
                  <a:gd name="connsiteX339" fmla="*/ 2609333 w 6006665"/>
                  <a:gd name="connsiteY339" fmla="*/ 2488348 h 3006470"/>
                  <a:gd name="connsiteX340" fmla="*/ 2625240 w 6006665"/>
                  <a:gd name="connsiteY340" fmla="*/ 2522435 h 3006470"/>
                  <a:gd name="connsiteX341" fmla="*/ 2586608 w 6006665"/>
                  <a:gd name="connsiteY341" fmla="*/ 2558795 h 3006470"/>
                  <a:gd name="connsiteX342" fmla="*/ 2577105 w 6006665"/>
                  <a:gd name="connsiteY342" fmla="*/ 2556532 h 3006470"/>
                  <a:gd name="connsiteX343" fmla="*/ 2574701 w 6006665"/>
                  <a:gd name="connsiteY343" fmla="*/ 2558795 h 3006470"/>
                  <a:gd name="connsiteX344" fmla="*/ 2526979 w 6006665"/>
                  <a:gd name="connsiteY344" fmla="*/ 2547432 h 3006470"/>
                  <a:gd name="connsiteX345" fmla="*/ 2490620 w 6006665"/>
                  <a:gd name="connsiteY345" fmla="*/ 2542887 h 3006470"/>
                  <a:gd name="connsiteX346" fmla="*/ 2463350 w 6006665"/>
                  <a:gd name="connsiteY346" fmla="*/ 2515618 h 3006470"/>
                  <a:gd name="connsiteX347" fmla="*/ 2436625 w 6006665"/>
                  <a:gd name="connsiteY347" fmla="*/ 2515618 h 3006470"/>
                  <a:gd name="connsiteX348" fmla="*/ 2424718 w 6006665"/>
                  <a:gd name="connsiteY348" fmla="*/ 2515618 h 3006470"/>
                  <a:gd name="connsiteX349" fmla="*/ 2398858 w 6006665"/>
                  <a:gd name="connsiteY349" fmla="*/ 2502687 h 3006470"/>
                  <a:gd name="connsiteX350" fmla="*/ 2350272 w 6006665"/>
                  <a:gd name="connsiteY350" fmla="*/ 2526980 h 3006470"/>
                  <a:gd name="connsiteX351" fmla="*/ 2282098 w 6006665"/>
                  <a:gd name="connsiteY351" fmla="*/ 2574702 h 3006470"/>
                  <a:gd name="connsiteX352" fmla="*/ 2238921 w 6006665"/>
                  <a:gd name="connsiteY352" fmla="*/ 2586064 h 3006470"/>
                  <a:gd name="connsiteX353" fmla="*/ 2227559 w 6006665"/>
                  <a:gd name="connsiteY353" fmla="*/ 2590609 h 3006470"/>
                  <a:gd name="connsiteX354" fmla="*/ 2225178 w 6006665"/>
                  <a:gd name="connsiteY354" fmla="*/ 2586799 h 3006470"/>
                  <a:gd name="connsiteX355" fmla="*/ 2215652 w 6006665"/>
                  <a:gd name="connsiteY355" fmla="*/ 2590609 h 3006470"/>
                  <a:gd name="connsiteX356" fmla="*/ 2193596 w 6006665"/>
                  <a:gd name="connsiteY356" fmla="*/ 2555320 h 3006470"/>
                  <a:gd name="connsiteX357" fmla="*/ 2157112 w 6006665"/>
                  <a:gd name="connsiteY357" fmla="*/ 2558795 h 3006470"/>
                  <a:gd name="connsiteX358" fmla="*/ 2156291 w 6006665"/>
                  <a:gd name="connsiteY358" fmla="*/ 2557739 h 3006470"/>
                  <a:gd name="connsiteX359" fmla="*/ 2145205 w 6006665"/>
                  <a:gd name="connsiteY359" fmla="*/ 2558795 h 3006470"/>
                  <a:gd name="connsiteX360" fmla="*/ 2129298 w 6006665"/>
                  <a:gd name="connsiteY360" fmla="*/ 2538343 h 3006470"/>
                  <a:gd name="connsiteX361" fmla="*/ 2102029 w 6006665"/>
                  <a:gd name="connsiteY361" fmla="*/ 2526980 h 3006470"/>
                  <a:gd name="connsiteX362" fmla="*/ 2086121 w 6006665"/>
                  <a:gd name="connsiteY362" fmla="*/ 2495166 h 3006470"/>
                  <a:gd name="connsiteX363" fmla="*/ 2070005 w 6006665"/>
                  <a:gd name="connsiteY363" fmla="*/ 2486212 h 3006470"/>
                  <a:gd name="connsiteX364" fmla="*/ 2027582 w 6006665"/>
                  <a:gd name="connsiteY364" fmla="*/ 2499711 h 3006470"/>
                  <a:gd name="connsiteX365" fmla="*/ 2023845 w 6006665"/>
                  <a:gd name="connsiteY365" fmla="*/ 2497111 h 3006470"/>
                  <a:gd name="connsiteX366" fmla="*/ 2015675 w 6006665"/>
                  <a:gd name="connsiteY366" fmla="*/ 2499711 h 3006470"/>
                  <a:gd name="connsiteX367" fmla="*/ 1971363 w 6006665"/>
                  <a:gd name="connsiteY367" fmla="*/ 2468885 h 3006470"/>
                  <a:gd name="connsiteX368" fmla="*/ 1952591 w 6006665"/>
                  <a:gd name="connsiteY368" fmla="*/ 2495166 h 3006470"/>
                  <a:gd name="connsiteX369" fmla="*/ 1947518 w 6006665"/>
                  <a:gd name="connsiteY369" fmla="*/ 2485599 h 3006470"/>
                  <a:gd name="connsiteX370" fmla="*/ 1940684 w 6006665"/>
                  <a:gd name="connsiteY370" fmla="*/ 2495166 h 3006470"/>
                  <a:gd name="connsiteX371" fmla="*/ 1861147 w 6006665"/>
                  <a:gd name="connsiteY371" fmla="*/ 2345183 h 3006470"/>
                  <a:gd name="connsiteX372" fmla="*/ 1811153 w 6006665"/>
                  <a:gd name="connsiteY372" fmla="*/ 2295189 h 3006470"/>
                  <a:gd name="connsiteX373" fmla="*/ 1813950 w 6006665"/>
                  <a:gd name="connsiteY373" fmla="*/ 2292043 h 3006470"/>
                  <a:gd name="connsiteX374" fmla="*/ 1748069 w 6006665"/>
                  <a:gd name="connsiteY374" fmla="*/ 2333821 h 3006470"/>
                  <a:gd name="connsiteX375" fmla="*/ 1711709 w 6006665"/>
                  <a:gd name="connsiteY375" fmla="*/ 2338366 h 3006470"/>
                  <a:gd name="connsiteX376" fmla="*/ 1711926 w 6006665"/>
                  <a:gd name="connsiteY376" fmla="*/ 2336850 h 3006470"/>
                  <a:gd name="connsiteX377" fmla="*/ 1699803 w 6006665"/>
                  <a:gd name="connsiteY377" fmla="*/ 2338366 h 3006470"/>
                  <a:gd name="connsiteX378" fmla="*/ 1704347 w 6006665"/>
                  <a:gd name="connsiteY378" fmla="*/ 2306551 h 3006470"/>
                  <a:gd name="connsiteX379" fmla="*/ 1662460 w 6006665"/>
                  <a:gd name="connsiteY379" fmla="*/ 2288600 h 3006470"/>
                  <a:gd name="connsiteX380" fmla="*/ 1629901 w 6006665"/>
                  <a:gd name="connsiteY380" fmla="*/ 2302006 h 3006470"/>
                  <a:gd name="connsiteX381" fmla="*/ 1629300 w 6006665"/>
                  <a:gd name="connsiteY381" fmla="*/ 2297351 h 3006470"/>
                  <a:gd name="connsiteX382" fmla="*/ 1617994 w 6006665"/>
                  <a:gd name="connsiteY382" fmla="*/ 2302006 h 3006470"/>
                  <a:gd name="connsiteX383" fmla="*/ 1608904 w 6006665"/>
                  <a:gd name="connsiteY383" fmla="*/ 2231560 h 3006470"/>
                  <a:gd name="connsiteX384" fmla="*/ 1552684 w 6006665"/>
                  <a:gd name="connsiteY384" fmla="*/ 2221867 h 3006470"/>
                  <a:gd name="connsiteX385" fmla="*/ 1518550 w 6006665"/>
                  <a:gd name="connsiteY385" fmla="*/ 2247467 h 3006470"/>
                  <a:gd name="connsiteX386" fmla="*/ 1425379 w 6006665"/>
                  <a:gd name="connsiteY386" fmla="*/ 2267919 h 3006470"/>
                  <a:gd name="connsiteX387" fmla="*/ 1409472 w 6006665"/>
                  <a:gd name="connsiteY387" fmla="*/ 2286099 h 3006470"/>
                  <a:gd name="connsiteX388" fmla="*/ 1270852 w 6006665"/>
                  <a:gd name="connsiteY388" fmla="*/ 2306551 h 3006470"/>
                  <a:gd name="connsiteX389" fmla="*/ 1254945 w 6006665"/>
                  <a:gd name="connsiteY389" fmla="*/ 2327003 h 3006470"/>
                  <a:gd name="connsiteX390" fmla="*/ 1282214 w 6006665"/>
                  <a:gd name="connsiteY390" fmla="*/ 2370180 h 3006470"/>
                  <a:gd name="connsiteX391" fmla="*/ 1243582 w 6006665"/>
                  <a:gd name="connsiteY391" fmla="*/ 2386087 h 3006470"/>
                  <a:gd name="connsiteX392" fmla="*/ 1254945 w 6006665"/>
                  <a:gd name="connsiteY392" fmla="*/ 2404267 h 3006470"/>
                  <a:gd name="connsiteX393" fmla="*/ 1216313 w 6006665"/>
                  <a:gd name="connsiteY393" fmla="*/ 2429264 h 3006470"/>
                  <a:gd name="connsiteX394" fmla="*/ 1275397 w 6006665"/>
                  <a:gd name="connsiteY394" fmla="*/ 2472441 h 3006470"/>
                  <a:gd name="connsiteX395" fmla="*/ 1270852 w 6006665"/>
                  <a:gd name="connsiteY395" fmla="*/ 2499711 h 3006470"/>
                  <a:gd name="connsiteX396" fmla="*/ 1259108 w 6006665"/>
                  <a:gd name="connsiteY396" fmla="*/ 2498732 h 3006470"/>
                  <a:gd name="connsiteX397" fmla="*/ 1258945 w 6006665"/>
                  <a:gd name="connsiteY397" fmla="*/ 2499711 h 3006470"/>
                  <a:gd name="connsiteX398" fmla="*/ 1215644 w 6006665"/>
                  <a:gd name="connsiteY398" fmla="*/ 2496102 h 3006470"/>
                  <a:gd name="connsiteX399" fmla="*/ 1204950 w 6006665"/>
                  <a:gd name="connsiteY399" fmla="*/ 2511073 h 3006470"/>
                  <a:gd name="connsiteX400" fmla="*/ 1196495 w 6006665"/>
                  <a:gd name="connsiteY400" fmla="*/ 2506241 h 3006470"/>
                  <a:gd name="connsiteX401" fmla="*/ 1193043 w 6006665"/>
                  <a:gd name="connsiteY401" fmla="*/ 2511073 h 3006470"/>
                  <a:gd name="connsiteX402" fmla="*/ 1145322 w 6006665"/>
                  <a:gd name="connsiteY402" fmla="*/ 2483803 h 3006470"/>
                  <a:gd name="connsiteX403" fmla="*/ 1098145 w 6006665"/>
                  <a:gd name="connsiteY403" fmla="*/ 2483803 h 3006470"/>
                  <a:gd name="connsiteX404" fmla="*/ 1061785 w 6006665"/>
                  <a:gd name="connsiteY404" fmla="*/ 2511073 h 3006470"/>
                  <a:gd name="connsiteX405" fmla="*/ 1055322 w 6006665"/>
                  <a:gd name="connsiteY405" fmla="*/ 2506990 h 3006470"/>
                  <a:gd name="connsiteX406" fmla="*/ 1049878 w 6006665"/>
                  <a:gd name="connsiteY406" fmla="*/ 2511073 h 3006470"/>
                  <a:gd name="connsiteX407" fmla="*/ 1006701 w 6006665"/>
                  <a:gd name="connsiteY407" fmla="*/ 2483803 h 3006470"/>
                  <a:gd name="connsiteX408" fmla="*/ 924893 w 6006665"/>
                  <a:gd name="connsiteY408" fmla="*/ 2447444 h 3006470"/>
                  <a:gd name="connsiteX409" fmla="*/ 877716 w 6006665"/>
                  <a:gd name="connsiteY409" fmla="*/ 2447444 h 3006470"/>
                  <a:gd name="connsiteX410" fmla="*/ 802724 w 6006665"/>
                  <a:gd name="connsiteY410" fmla="*/ 2511073 h 3006470"/>
                  <a:gd name="connsiteX411" fmla="*/ 798179 w 6006665"/>
                  <a:gd name="connsiteY411" fmla="*/ 2554250 h 3006470"/>
                  <a:gd name="connsiteX412" fmla="*/ 787406 w 6006665"/>
                  <a:gd name="connsiteY412" fmla="*/ 2543477 h 3006470"/>
                  <a:gd name="connsiteX413" fmla="*/ 786272 w 6006665"/>
                  <a:gd name="connsiteY413" fmla="*/ 2554250 h 3006470"/>
                  <a:gd name="connsiteX414" fmla="*/ 756063 w 6006665"/>
                  <a:gd name="connsiteY414" fmla="*/ 2524040 h 3006470"/>
                  <a:gd name="connsiteX415" fmla="*/ 732278 w 6006665"/>
                  <a:gd name="connsiteY415" fmla="*/ 2581519 h 3006470"/>
                  <a:gd name="connsiteX416" fmla="*/ 743640 w 6006665"/>
                  <a:gd name="connsiteY416" fmla="*/ 2590609 h 3006470"/>
                  <a:gd name="connsiteX417" fmla="*/ 723188 w 6006665"/>
                  <a:gd name="connsiteY417" fmla="*/ 2633786 h 3006470"/>
                  <a:gd name="connsiteX418" fmla="*/ 747026 w 6006665"/>
                  <a:gd name="connsiteY418" fmla="*/ 2670627 h 3006470"/>
                  <a:gd name="connsiteX419" fmla="*/ 763548 w 6006665"/>
                  <a:gd name="connsiteY419" fmla="*/ 2667873 h 3006470"/>
                  <a:gd name="connsiteX420" fmla="*/ 764871 w 6006665"/>
                  <a:gd name="connsiteY420" fmla="*/ 2669637 h 3006470"/>
                  <a:gd name="connsiteX421" fmla="*/ 775455 w 6006665"/>
                  <a:gd name="connsiteY421" fmla="*/ 2667873 h 3006470"/>
                  <a:gd name="connsiteX422" fmla="*/ 802724 w 6006665"/>
                  <a:gd name="connsiteY422" fmla="*/ 2704232 h 3006470"/>
                  <a:gd name="connsiteX423" fmla="*/ 798179 w 6006665"/>
                  <a:gd name="connsiteY423" fmla="*/ 2731502 h 3006470"/>
                  <a:gd name="connsiteX424" fmla="*/ 818632 w 6006665"/>
                  <a:gd name="connsiteY424" fmla="*/ 2742864 h 3006470"/>
                  <a:gd name="connsiteX425" fmla="*/ 802724 w 6006665"/>
                  <a:gd name="connsiteY425" fmla="*/ 2774679 h 3006470"/>
                  <a:gd name="connsiteX426" fmla="*/ 766365 w 6006665"/>
                  <a:gd name="connsiteY426" fmla="*/ 2779224 h 3006470"/>
                  <a:gd name="connsiteX427" fmla="*/ 727733 w 6006665"/>
                  <a:gd name="connsiteY427" fmla="*/ 2838308 h 3006470"/>
                  <a:gd name="connsiteX428" fmla="*/ 759548 w 6006665"/>
                  <a:gd name="connsiteY428" fmla="*/ 2881485 h 3006470"/>
                  <a:gd name="connsiteX429" fmla="*/ 759548 w 6006665"/>
                  <a:gd name="connsiteY429" fmla="*/ 2920116 h 3006470"/>
                  <a:gd name="connsiteX430" fmla="*/ 798179 w 6006665"/>
                  <a:gd name="connsiteY430" fmla="*/ 2979201 h 3006470"/>
                  <a:gd name="connsiteX431" fmla="*/ 775455 w 6006665"/>
                  <a:gd name="connsiteY431" fmla="*/ 2995108 h 3006470"/>
                  <a:gd name="connsiteX432" fmla="*/ 770910 w 6006665"/>
                  <a:gd name="connsiteY432" fmla="*/ 3006470 h 3006470"/>
                  <a:gd name="connsiteX433" fmla="*/ 759003 w 6006665"/>
                  <a:gd name="connsiteY433" fmla="*/ 3006470 h 3006470"/>
                  <a:gd name="connsiteX434" fmla="*/ 755003 w 6006665"/>
                  <a:gd name="connsiteY434" fmla="*/ 3006470 h 3006470"/>
                  <a:gd name="connsiteX435" fmla="*/ 743096 w 6006665"/>
                  <a:gd name="connsiteY435" fmla="*/ 3006470 h 3006470"/>
                  <a:gd name="connsiteX436" fmla="*/ 715826 w 6006665"/>
                  <a:gd name="connsiteY436" fmla="*/ 2972383 h 3006470"/>
                  <a:gd name="connsiteX437" fmla="*/ 704464 w 6006665"/>
                  <a:gd name="connsiteY437" fmla="*/ 2972383 h 3006470"/>
                  <a:gd name="connsiteX438" fmla="*/ 684012 w 6006665"/>
                  <a:gd name="connsiteY438" fmla="*/ 2963293 h 3006470"/>
                  <a:gd name="connsiteX439" fmla="*/ 672649 w 6006665"/>
                  <a:gd name="connsiteY439" fmla="*/ 2940569 h 3006470"/>
                  <a:gd name="connsiteX440" fmla="*/ 645222 w 6006665"/>
                  <a:gd name="connsiteY440" fmla="*/ 2932732 h 3006470"/>
                  <a:gd name="connsiteX441" fmla="*/ 625472 w 6006665"/>
                  <a:gd name="connsiteY441" fmla="*/ 2936024 h 3006470"/>
                  <a:gd name="connsiteX442" fmla="*/ 623771 w 6006665"/>
                  <a:gd name="connsiteY442" fmla="*/ 2934323 h 3006470"/>
                  <a:gd name="connsiteX443" fmla="*/ 613565 w 6006665"/>
                  <a:gd name="connsiteY443" fmla="*/ 2936024 h 3006470"/>
                  <a:gd name="connsiteX444" fmla="*/ 609020 w 6006665"/>
                  <a:gd name="connsiteY444" fmla="*/ 2931479 h 3006470"/>
                  <a:gd name="connsiteX445" fmla="*/ 559026 w 6006665"/>
                  <a:gd name="connsiteY445" fmla="*/ 2904209 h 3006470"/>
                  <a:gd name="connsiteX446" fmla="*/ 506760 w 6006665"/>
                  <a:gd name="connsiteY446" fmla="*/ 2897392 h 3006470"/>
                  <a:gd name="connsiteX447" fmla="*/ 483280 w 6006665"/>
                  <a:gd name="connsiteY447" fmla="*/ 2890683 h 3006470"/>
                  <a:gd name="connsiteX448" fmla="*/ 480035 w 6006665"/>
                  <a:gd name="connsiteY448" fmla="*/ 2892847 h 3006470"/>
                  <a:gd name="connsiteX449" fmla="*/ 475042 w 6006665"/>
                  <a:gd name="connsiteY449" fmla="*/ 2888329 h 3006470"/>
                  <a:gd name="connsiteX450" fmla="*/ 474945 w 6006665"/>
                  <a:gd name="connsiteY450" fmla="*/ 2888302 h 3006470"/>
                  <a:gd name="connsiteX451" fmla="*/ 468128 w 6006665"/>
                  <a:gd name="connsiteY451" fmla="*/ 2892847 h 3006470"/>
                  <a:gd name="connsiteX452" fmla="*/ 420406 w 6006665"/>
                  <a:gd name="connsiteY452" fmla="*/ 2849670 h 3006470"/>
                  <a:gd name="connsiteX453" fmla="*/ 381774 w 6006665"/>
                  <a:gd name="connsiteY453" fmla="*/ 2833763 h 3006470"/>
                  <a:gd name="connsiteX454" fmla="*/ 349960 w 6006665"/>
                  <a:gd name="connsiteY454" fmla="*/ 2801948 h 3006470"/>
                  <a:gd name="connsiteX455" fmla="*/ 377229 w 6006665"/>
                  <a:gd name="connsiteY455" fmla="*/ 2795131 h 3006470"/>
                  <a:gd name="connsiteX456" fmla="*/ 404499 w 6006665"/>
                  <a:gd name="connsiteY456" fmla="*/ 2747409 h 3006470"/>
                  <a:gd name="connsiteX457" fmla="*/ 388591 w 6006665"/>
                  <a:gd name="connsiteY457" fmla="*/ 2731502 h 3006470"/>
                  <a:gd name="connsiteX458" fmla="*/ 440858 w 6006665"/>
                  <a:gd name="connsiteY458" fmla="*/ 2704232 h 3006470"/>
                  <a:gd name="connsiteX459" fmla="*/ 440858 w 6006665"/>
                  <a:gd name="connsiteY459" fmla="*/ 2701176 h 3006470"/>
                  <a:gd name="connsiteX460" fmla="*/ 416406 w 6006665"/>
                  <a:gd name="connsiteY460" fmla="*/ 2704232 h 3006470"/>
                  <a:gd name="connsiteX461" fmla="*/ 416406 w 6006665"/>
                  <a:gd name="connsiteY461" fmla="*/ 2702744 h 3006470"/>
                  <a:gd name="connsiteX462" fmla="*/ 404499 w 6006665"/>
                  <a:gd name="connsiteY462" fmla="*/ 2704232 h 3006470"/>
                  <a:gd name="connsiteX463" fmla="*/ 404499 w 6006665"/>
                  <a:gd name="connsiteY463" fmla="*/ 2683780 h 3006470"/>
                  <a:gd name="connsiteX464" fmla="*/ 424951 w 6006665"/>
                  <a:gd name="connsiteY464" fmla="*/ 2667873 h 3006470"/>
                  <a:gd name="connsiteX465" fmla="*/ 463583 w 6006665"/>
                  <a:gd name="connsiteY465" fmla="*/ 2661056 h 3006470"/>
                  <a:gd name="connsiteX466" fmla="*/ 468128 w 6006665"/>
                  <a:gd name="connsiteY466" fmla="*/ 2645148 h 3006470"/>
                  <a:gd name="connsiteX467" fmla="*/ 456765 w 6006665"/>
                  <a:gd name="connsiteY467" fmla="*/ 2613334 h 3006470"/>
                  <a:gd name="connsiteX468" fmla="*/ 474945 w 6006665"/>
                  <a:gd name="connsiteY468" fmla="*/ 2586064 h 3006470"/>
                  <a:gd name="connsiteX469" fmla="*/ 474945 w 6006665"/>
                  <a:gd name="connsiteY469" fmla="*/ 2565612 h 3006470"/>
                  <a:gd name="connsiteX470" fmla="*/ 420406 w 6006665"/>
                  <a:gd name="connsiteY470" fmla="*/ 2547432 h 3006470"/>
                  <a:gd name="connsiteX471" fmla="*/ 409588 w 6006665"/>
                  <a:gd name="connsiteY471" fmla="*/ 2547432 h 3006470"/>
                  <a:gd name="connsiteX472" fmla="*/ 397681 w 6006665"/>
                  <a:gd name="connsiteY472" fmla="*/ 2547432 h 3006470"/>
                  <a:gd name="connsiteX473" fmla="*/ 379485 w 6006665"/>
                  <a:gd name="connsiteY473" fmla="*/ 2525193 h 3006470"/>
                  <a:gd name="connsiteX474" fmla="*/ 357322 w 6006665"/>
                  <a:gd name="connsiteY474" fmla="*/ 2531525 h 3006470"/>
                  <a:gd name="connsiteX475" fmla="*/ 352842 w 6006665"/>
                  <a:gd name="connsiteY475" fmla="*/ 2529403 h 3006470"/>
                  <a:gd name="connsiteX476" fmla="*/ 345415 w 6006665"/>
                  <a:gd name="connsiteY476" fmla="*/ 2531525 h 3006470"/>
                  <a:gd name="connsiteX477" fmla="*/ 302238 w 6006665"/>
                  <a:gd name="connsiteY477" fmla="*/ 2511073 h 3006470"/>
                  <a:gd name="connsiteX478" fmla="*/ 302238 w 6006665"/>
                  <a:gd name="connsiteY478" fmla="*/ 2499711 h 3006470"/>
                  <a:gd name="connsiteX479" fmla="*/ 286331 w 6006665"/>
                  <a:gd name="connsiteY479" fmla="*/ 2472441 h 3006470"/>
                  <a:gd name="connsiteX480" fmla="*/ 270968 w 6006665"/>
                  <a:gd name="connsiteY480" fmla="*/ 2472441 h 3006470"/>
                  <a:gd name="connsiteX481" fmla="*/ 259061 w 6006665"/>
                  <a:gd name="connsiteY481" fmla="*/ 2472441 h 3006470"/>
                  <a:gd name="connsiteX482" fmla="*/ 254516 w 6006665"/>
                  <a:gd name="connsiteY482" fmla="*/ 2456534 h 3006470"/>
                  <a:gd name="connsiteX483" fmla="*/ 263606 w 6006665"/>
                  <a:gd name="connsiteY483" fmla="*/ 2440627 h 3006470"/>
                  <a:gd name="connsiteX484" fmla="*/ 243991 w 6006665"/>
                  <a:gd name="connsiteY484" fmla="*/ 2410114 h 3006470"/>
                  <a:gd name="connsiteX485" fmla="*/ 216429 w 6006665"/>
                  <a:gd name="connsiteY485" fmla="*/ 2413357 h 3006470"/>
                  <a:gd name="connsiteX486" fmla="*/ 212956 w 6006665"/>
                  <a:gd name="connsiteY486" fmla="*/ 2412365 h 3006470"/>
                  <a:gd name="connsiteX487" fmla="*/ 204522 w 6006665"/>
                  <a:gd name="connsiteY487" fmla="*/ 2413357 h 3006470"/>
                  <a:gd name="connsiteX488" fmla="*/ 199623 w 6006665"/>
                  <a:gd name="connsiteY488" fmla="*/ 2411957 h 3006470"/>
                  <a:gd name="connsiteX489" fmla="*/ 195977 w 6006665"/>
                  <a:gd name="connsiteY489" fmla="*/ 2424719 h 3006470"/>
                  <a:gd name="connsiteX490" fmla="*/ 184968 w 6006665"/>
                  <a:gd name="connsiteY490" fmla="*/ 2421574 h 3006470"/>
                  <a:gd name="connsiteX491" fmla="*/ 184070 w 6006665"/>
                  <a:gd name="connsiteY491" fmla="*/ 2424719 h 3006470"/>
                  <a:gd name="connsiteX492" fmla="*/ 168163 w 6006665"/>
                  <a:gd name="connsiteY492" fmla="*/ 2420174 h 3006470"/>
                  <a:gd name="connsiteX493" fmla="*/ 156800 w 6006665"/>
                  <a:gd name="connsiteY493" fmla="*/ 2381542 h 3006470"/>
                  <a:gd name="connsiteX494" fmla="*/ 152255 w 6006665"/>
                  <a:gd name="connsiteY494" fmla="*/ 2365635 h 3006470"/>
                  <a:gd name="connsiteX495" fmla="*/ 156800 w 6006665"/>
                  <a:gd name="connsiteY495" fmla="*/ 2361090 h 3006470"/>
                  <a:gd name="connsiteX496" fmla="*/ 168707 w 6006665"/>
                  <a:gd name="connsiteY496" fmla="*/ 2361090 h 3006470"/>
                  <a:gd name="connsiteX497" fmla="*/ 188615 w 6006665"/>
                  <a:gd name="connsiteY497" fmla="*/ 2361090 h 3006470"/>
                  <a:gd name="connsiteX498" fmla="*/ 199977 w 6006665"/>
                  <a:gd name="connsiteY498" fmla="*/ 2349728 h 3006470"/>
                  <a:gd name="connsiteX499" fmla="*/ 188615 w 6006665"/>
                  <a:gd name="connsiteY499" fmla="*/ 2327003 h 3006470"/>
                  <a:gd name="connsiteX500" fmla="*/ 168163 w 6006665"/>
                  <a:gd name="connsiteY500" fmla="*/ 2317914 h 3006470"/>
                  <a:gd name="connsiteX501" fmla="*/ 168163 w 6006665"/>
                  <a:gd name="connsiteY501" fmla="*/ 2311096 h 3006470"/>
                  <a:gd name="connsiteX502" fmla="*/ 152255 w 6006665"/>
                  <a:gd name="connsiteY502" fmla="*/ 2295189 h 3006470"/>
                  <a:gd name="connsiteX503" fmla="*/ 129531 w 6006665"/>
                  <a:gd name="connsiteY503" fmla="*/ 2258829 h 3006470"/>
                  <a:gd name="connsiteX504" fmla="*/ 140893 w 6006665"/>
                  <a:gd name="connsiteY504" fmla="*/ 2236105 h 3006470"/>
                  <a:gd name="connsiteX505" fmla="*/ 136348 w 6006665"/>
                  <a:gd name="connsiteY505" fmla="*/ 2208835 h 3006470"/>
                  <a:gd name="connsiteX506" fmla="*/ 103789 w 6006665"/>
                  <a:gd name="connsiteY506" fmla="*/ 2195428 h 3006470"/>
                  <a:gd name="connsiteX507" fmla="*/ 93716 w 6006665"/>
                  <a:gd name="connsiteY507" fmla="*/ 2199745 h 3006470"/>
                  <a:gd name="connsiteX508" fmla="*/ 91868 w 6006665"/>
                  <a:gd name="connsiteY508" fmla="*/ 2195434 h 3006470"/>
                  <a:gd name="connsiteX509" fmla="*/ 81809 w 6006665"/>
                  <a:gd name="connsiteY509" fmla="*/ 2199745 h 3006470"/>
                  <a:gd name="connsiteX510" fmla="*/ 74992 w 6006665"/>
                  <a:gd name="connsiteY510" fmla="*/ 2183838 h 3006470"/>
                  <a:gd name="connsiteX511" fmla="*/ 34087 w 6006665"/>
                  <a:gd name="connsiteY511" fmla="*/ 2172476 h 3006470"/>
                  <a:gd name="connsiteX512" fmla="*/ 22725 w 6006665"/>
                  <a:gd name="connsiteY512" fmla="*/ 2129299 h 3006470"/>
                  <a:gd name="connsiteX513" fmla="*/ 22725 w 6006665"/>
                  <a:gd name="connsiteY513" fmla="*/ 2097484 h 3006470"/>
                  <a:gd name="connsiteX514" fmla="*/ 0 w 6006665"/>
                  <a:gd name="connsiteY514" fmla="*/ 2081577 h 3006470"/>
                  <a:gd name="connsiteX515" fmla="*/ 15907 w 6006665"/>
                  <a:gd name="connsiteY515" fmla="*/ 2058853 h 3006470"/>
                  <a:gd name="connsiteX516" fmla="*/ 6818 w 6006665"/>
                  <a:gd name="connsiteY516" fmla="*/ 1995224 h 3006470"/>
                  <a:gd name="connsiteX517" fmla="*/ 34087 w 6006665"/>
                  <a:gd name="connsiteY517" fmla="*/ 1952047 h 3006470"/>
                  <a:gd name="connsiteX518" fmla="*/ 27270 w 6006665"/>
                  <a:gd name="connsiteY518" fmla="*/ 1940685 h 3006470"/>
                  <a:gd name="connsiteX519" fmla="*/ 88743 w 6006665"/>
                  <a:gd name="connsiteY519" fmla="*/ 1895954 h 3006470"/>
                  <a:gd name="connsiteX520" fmla="*/ 27270 w 6006665"/>
                  <a:gd name="connsiteY520" fmla="*/ 1865693 h 3006470"/>
                  <a:gd name="connsiteX521" fmla="*/ 79805 w 6006665"/>
                  <a:gd name="connsiteY521" fmla="*/ 1774684 h 3006470"/>
                  <a:gd name="connsiteX522" fmla="*/ 128972 w 6006665"/>
                  <a:gd name="connsiteY522" fmla="*/ 1737302 h 3006470"/>
                  <a:gd name="connsiteX523" fmla="*/ 162900 w 6006665"/>
                  <a:gd name="connsiteY523" fmla="*/ 1645034 h 3006470"/>
                  <a:gd name="connsiteX524" fmla="*/ 102261 w 6006665"/>
                  <a:gd name="connsiteY524" fmla="*/ 1629357 h 3006470"/>
                  <a:gd name="connsiteX525" fmla="*/ 118168 w 6006665"/>
                  <a:gd name="connsiteY525" fmla="*/ 1574818 h 3006470"/>
                  <a:gd name="connsiteX526" fmla="*/ 86354 w 6006665"/>
                  <a:gd name="connsiteY526" fmla="*/ 1511189 h 3006470"/>
                  <a:gd name="connsiteX527" fmla="*/ 109078 w 6006665"/>
                  <a:gd name="connsiteY527" fmla="*/ 1436197 h 3006470"/>
                  <a:gd name="connsiteX528" fmla="*/ 70447 w 6006665"/>
                  <a:gd name="connsiteY528" fmla="*/ 1333936 h 3006470"/>
                  <a:gd name="connsiteX529" fmla="*/ 102261 w 6006665"/>
                  <a:gd name="connsiteY529" fmla="*/ 1263490 h 3006470"/>
                  <a:gd name="connsiteX530" fmla="*/ 43177 w 6006665"/>
                  <a:gd name="connsiteY530" fmla="*/ 1197589 h 3006470"/>
                  <a:gd name="connsiteX531" fmla="*/ 49994 w 6006665"/>
                  <a:gd name="connsiteY531" fmla="*/ 1122597 h 3006470"/>
                  <a:gd name="connsiteX532" fmla="*/ 81809 w 6006665"/>
                  <a:gd name="connsiteY532" fmla="*/ 1118052 h 3006470"/>
                  <a:gd name="connsiteX533" fmla="*/ 145438 w 6006665"/>
                  <a:gd name="connsiteY533" fmla="*/ 1074876 h 3006470"/>
                  <a:gd name="connsiteX534" fmla="*/ 184070 w 6006665"/>
                  <a:gd name="connsiteY534" fmla="*/ 1036244 h 3006470"/>
                  <a:gd name="connsiteX535" fmla="*/ 189699 w 6006665"/>
                  <a:gd name="connsiteY535" fmla="*/ 1042522 h 3006470"/>
                  <a:gd name="connsiteX536" fmla="*/ 195977 w 6006665"/>
                  <a:gd name="connsiteY536" fmla="*/ 1036244 h 3006470"/>
                  <a:gd name="connsiteX537" fmla="*/ 255061 w 6006665"/>
                  <a:gd name="connsiteY537" fmla="*/ 1102145 h 3006470"/>
                  <a:gd name="connsiteX538" fmla="*/ 350504 w 6006665"/>
                  <a:gd name="connsiteY538" fmla="*/ 1122597 h 3006470"/>
                  <a:gd name="connsiteX539" fmla="*/ 454806 w 6006665"/>
                  <a:gd name="connsiteY539" fmla="*/ 1205729 h 3006470"/>
                  <a:gd name="connsiteX540" fmla="*/ 486621 w 6006665"/>
                  <a:gd name="connsiteY540" fmla="*/ 1283942 h 3006470"/>
                  <a:gd name="connsiteX541" fmla="*/ 523211 w 6006665"/>
                  <a:gd name="connsiteY541" fmla="*/ 1343026 h 3006470"/>
                  <a:gd name="connsiteX542" fmla="*/ 486852 w 6006665"/>
                  <a:gd name="connsiteY542" fmla="*/ 1397565 h 3006470"/>
                  <a:gd name="connsiteX543" fmla="*/ 420951 w 6006665"/>
                  <a:gd name="connsiteY543" fmla="*/ 1418018 h 3006470"/>
                  <a:gd name="connsiteX544" fmla="*/ 415909 w 6006665"/>
                  <a:gd name="connsiteY544" fmla="*/ 1415887 h 3006470"/>
                  <a:gd name="connsiteX545" fmla="*/ 409044 w 6006665"/>
                  <a:gd name="connsiteY545" fmla="*/ 1418018 h 3006470"/>
                  <a:gd name="connsiteX546" fmla="*/ 252950 w 6006665"/>
                  <a:gd name="connsiteY546" fmla="*/ 1352062 h 3006470"/>
                  <a:gd name="connsiteX547" fmla="*/ 268926 w 6006665"/>
                  <a:gd name="connsiteY547" fmla="*/ 1346738 h 3006470"/>
                  <a:gd name="connsiteX548" fmla="*/ 291420 w 6006665"/>
                  <a:gd name="connsiteY548" fmla="*/ 1429380 h 3006470"/>
                  <a:gd name="connsiteX549" fmla="*/ 291420 w 6006665"/>
                  <a:gd name="connsiteY549" fmla="*/ 1468012 h 3006470"/>
                  <a:gd name="connsiteX550" fmla="*/ 298238 w 6006665"/>
                  <a:gd name="connsiteY550" fmla="*/ 1554366 h 3006470"/>
                  <a:gd name="connsiteX551" fmla="*/ 345959 w 6006665"/>
                  <a:gd name="connsiteY551" fmla="*/ 1586180 h 3006470"/>
                  <a:gd name="connsiteX552" fmla="*/ 362087 w 6006665"/>
                  <a:gd name="connsiteY552" fmla="*/ 1595588 h 3006470"/>
                  <a:gd name="connsiteX553" fmla="*/ 365867 w 6006665"/>
                  <a:gd name="connsiteY553" fmla="*/ 1563455 h 3006470"/>
                  <a:gd name="connsiteX554" fmla="*/ 345415 w 6006665"/>
                  <a:gd name="connsiteY554" fmla="*/ 1527096 h 3006470"/>
                  <a:gd name="connsiteX555" fmla="*/ 365867 w 6006665"/>
                  <a:gd name="connsiteY555" fmla="*/ 1495281 h 3006470"/>
                  <a:gd name="connsiteX556" fmla="*/ 374560 w 6006665"/>
                  <a:gd name="connsiteY556" fmla="*/ 1500280 h 3006470"/>
                  <a:gd name="connsiteX557" fmla="*/ 377774 w 6006665"/>
                  <a:gd name="connsiteY557" fmla="*/ 1495281 h 3006470"/>
                  <a:gd name="connsiteX558" fmla="*/ 461933 w 6006665"/>
                  <a:gd name="connsiteY558" fmla="*/ 1543673 h 3006470"/>
                  <a:gd name="connsiteX559" fmla="*/ 484035 w 6006665"/>
                  <a:gd name="connsiteY559" fmla="*/ 1527096 h 3006470"/>
                  <a:gd name="connsiteX560" fmla="*/ 463583 w 6006665"/>
                  <a:gd name="connsiteY560" fmla="*/ 1461194 h 3006470"/>
                  <a:gd name="connsiteX561" fmla="*/ 549936 w 6006665"/>
                  <a:gd name="connsiteY561" fmla="*/ 1374841 h 3006470"/>
                  <a:gd name="connsiteX562" fmla="*/ 559742 w 6006665"/>
                  <a:gd name="connsiteY562" fmla="*/ 1376942 h 3006470"/>
                  <a:gd name="connsiteX563" fmla="*/ 561843 w 6006665"/>
                  <a:gd name="connsiteY563" fmla="*/ 1374841 h 3006470"/>
                  <a:gd name="connsiteX564" fmla="*/ 593658 w 6006665"/>
                  <a:gd name="connsiteY564" fmla="*/ 1381658 h 3006470"/>
                  <a:gd name="connsiteX565" fmla="*/ 620945 w 6006665"/>
                  <a:gd name="connsiteY565" fmla="*/ 1405535 h 3006470"/>
                  <a:gd name="connsiteX566" fmla="*/ 640835 w 6006665"/>
                  <a:gd name="connsiteY566" fmla="*/ 1349844 h 3006470"/>
                  <a:gd name="connsiteX567" fmla="*/ 609020 w 6006665"/>
                  <a:gd name="connsiteY567" fmla="*/ 1295305 h 3006470"/>
                  <a:gd name="connsiteX568" fmla="*/ 624928 w 6006665"/>
                  <a:gd name="connsiteY568" fmla="*/ 1236221 h 3006470"/>
                  <a:gd name="connsiteX569" fmla="*/ 597658 w 6006665"/>
                  <a:gd name="connsiteY569" fmla="*/ 1177136 h 3006470"/>
                  <a:gd name="connsiteX570" fmla="*/ 611562 w 6006665"/>
                  <a:gd name="connsiteY570" fmla="*/ 1181462 h 3006470"/>
                  <a:gd name="connsiteX571" fmla="*/ 609565 w 6006665"/>
                  <a:gd name="connsiteY571" fmla="*/ 1177136 h 3006470"/>
                  <a:gd name="connsiteX572" fmla="*/ 711826 w 6006665"/>
                  <a:gd name="connsiteY572" fmla="*/ 1208951 h 3006470"/>
                  <a:gd name="connsiteX573" fmla="*/ 732278 w 6006665"/>
                  <a:gd name="connsiteY573" fmla="*/ 1263490 h 3006470"/>
                  <a:gd name="connsiteX574" fmla="*/ 684556 w 6006665"/>
                  <a:gd name="connsiteY574" fmla="*/ 1274852 h 3006470"/>
                  <a:gd name="connsiteX575" fmla="*/ 684556 w 6006665"/>
                  <a:gd name="connsiteY575" fmla="*/ 1327119 h 3006470"/>
                  <a:gd name="connsiteX576" fmla="*/ 713309 w 6006665"/>
                  <a:gd name="connsiteY576" fmla="*/ 1355872 h 3006470"/>
                  <a:gd name="connsiteX577" fmla="*/ 763548 w 6006665"/>
                  <a:gd name="connsiteY577" fmla="*/ 1338481 h 3006470"/>
                  <a:gd name="connsiteX578" fmla="*/ 770365 w 6006665"/>
                  <a:gd name="connsiteY578" fmla="*/ 1279397 h 3006470"/>
                  <a:gd name="connsiteX579" fmla="*/ 845357 w 6006665"/>
                  <a:gd name="connsiteY579" fmla="*/ 1188761 h 3006470"/>
                  <a:gd name="connsiteX580" fmla="*/ 917728 w 6006665"/>
                  <a:gd name="connsiteY580" fmla="*/ 1145322 h 3006470"/>
                  <a:gd name="connsiteX581" fmla="*/ 918194 w 6006665"/>
                  <a:gd name="connsiteY581" fmla="*/ 1198147 h 3006470"/>
                  <a:gd name="connsiteX582" fmla="*/ 975937 w 6006665"/>
                  <a:gd name="connsiteY582" fmla="*/ 1115283 h 3006470"/>
                  <a:gd name="connsiteX583" fmla="*/ 1074397 w 6006665"/>
                  <a:gd name="connsiteY583" fmla="*/ 1141283 h 3006470"/>
                  <a:gd name="connsiteX584" fmla="*/ 979977 w 6006665"/>
                  <a:gd name="connsiteY584" fmla="*/ 1213496 h 3006470"/>
                  <a:gd name="connsiteX585" fmla="*/ 1012666 w 6006665"/>
                  <a:gd name="connsiteY585" fmla="*/ 1218657 h 3006470"/>
                  <a:gd name="connsiteX586" fmla="*/ 1038516 w 6006665"/>
                  <a:gd name="connsiteY586" fmla="*/ 1188499 h 3006470"/>
                  <a:gd name="connsiteX587" fmla="*/ 1050423 w 6006665"/>
                  <a:gd name="connsiteY587" fmla="*/ 1188499 h 3006470"/>
                  <a:gd name="connsiteX588" fmla="*/ 1108962 w 6006665"/>
                  <a:gd name="connsiteY588" fmla="*/ 1188499 h 3006470"/>
                  <a:gd name="connsiteX589" fmla="*/ 1161229 w 6006665"/>
                  <a:gd name="connsiteY589" fmla="*/ 1145322 h 3006470"/>
                  <a:gd name="connsiteX590" fmla="*/ 1165711 w 6006665"/>
                  <a:gd name="connsiteY590" fmla="*/ 1151456 h 3006470"/>
                  <a:gd name="connsiteX591" fmla="*/ 1160939 w 6006665"/>
                  <a:gd name="connsiteY591" fmla="*/ 1169715 h 3006470"/>
                  <a:gd name="connsiteX592" fmla="*/ 1210035 w 6006665"/>
                  <a:gd name="connsiteY592" fmla="*/ 1195815 h 3006470"/>
                  <a:gd name="connsiteX593" fmla="*/ 1247583 w 6006665"/>
                  <a:gd name="connsiteY593" fmla="*/ 1138505 h 3006470"/>
                  <a:gd name="connsiteX594" fmla="*/ 1211223 w 6006665"/>
                  <a:gd name="connsiteY594" fmla="*/ 1079421 h 3006470"/>
                  <a:gd name="connsiteX595" fmla="*/ 1227130 w 6006665"/>
                  <a:gd name="connsiteY595" fmla="*/ 1043061 h 3006470"/>
                  <a:gd name="connsiteX596" fmla="*/ 1237665 w 6006665"/>
                  <a:gd name="connsiteY596" fmla="*/ 1046199 h 3006470"/>
                  <a:gd name="connsiteX597" fmla="*/ 1251910 w 6006665"/>
                  <a:gd name="connsiteY597" fmla="*/ 1017311 h 3006470"/>
                  <a:gd name="connsiteX598" fmla="*/ 1345843 w 6006665"/>
                  <a:gd name="connsiteY598" fmla="*/ 1074876 h 3006470"/>
                  <a:gd name="connsiteX599" fmla="*/ 1400382 w 6006665"/>
                  <a:gd name="connsiteY599" fmla="*/ 1106690 h 3006470"/>
                  <a:gd name="connsiteX600" fmla="*/ 1519756 w 6006665"/>
                  <a:gd name="connsiteY600" fmla="*/ 1213274 h 3006470"/>
                  <a:gd name="connsiteX601" fmla="*/ 1543003 w 6006665"/>
                  <a:gd name="connsiteY601" fmla="*/ 1172592 h 3006470"/>
                  <a:gd name="connsiteX602" fmla="*/ 1506643 w 6006665"/>
                  <a:gd name="connsiteY602" fmla="*/ 1118052 h 3006470"/>
                  <a:gd name="connsiteX603" fmla="*/ 1506643 w 6006665"/>
                  <a:gd name="connsiteY603" fmla="*/ 1095328 h 3006470"/>
                  <a:gd name="connsiteX604" fmla="*/ 1463467 w 6006665"/>
                  <a:gd name="connsiteY604" fmla="*/ 1086238 h 3006470"/>
                  <a:gd name="connsiteX605" fmla="*/ 1472556 w 6006665"/>
                  <a:gd name="connsiteY605" fmla="*/ 1036244 h 3006470"/>
                  <a:gd name="connsiteX606" fmla="*/ 1452104 w 6006665"/>
                  <a:gd name="connsiteY606" fmla="*/ 949890 h 3006470"/>
                  <a:gd name="connsiteX607" fmla="*/ 1439230 w 6006665"/>
                  <a:gd name="connsiteY607" fmla="*/ 900656 h 3006470"/>
                  <a:gd name="connsiteX608" fmla="*/ 1496803 w 6006665"/>
                  <a:gd name="connsiteY608" fmla="*/ 806980 h 3006470"/>
                  <a:gd name="connsiteX609" fmla="*/ 1543003 w 6006665"/>
                  <a:gd name="connsiteY609" fmla="*/ 697647 h 3006470"/>
                  <a:gd name="connsiteX610" fmla="*/ 1570272 w 6006665"/>
                  <a:gd name="connsiteY610" fmla="*/ 677194 h 3006470"/>
                  <a:gd name="connsiteX611" fmla="*/ 1578688 w 6006665"/>
                  <a:gd name="connsiteY611" fmla="*/ 679813 h 3006470"/>
                  <a:gd name="connsiteX612" fmla="*/ 1620802 w 6006665"/>
                  <a:gd name="connsiteY612" fmla="*/ 660028 h 3006470"/>
                  <a:gd name="connsiteX613" fmla="*/ 1684440 w 6006665"/>
                  <a:gd name="connsiteY613" fmla="*/ 709009 h 3006470"/>
                  <a:gd name="connsiteX614" fmla="*/ 1688985 w 6006665"/>
                  <a:gd name="connsiteY614" fmla="*/ 779455 h 3006470"/>
                  <a:gd name="connsiteX615" fmla="*/ 1652625 w 6006665"/>
                  <a:gd name="connsiteY615" fmla="*/ 870354 h 3006470"/>
                  <a:gd name="connsiteX616" fmla="*/ 1679895 w 6006665"/>
                  <a:gd name="connsiteY616" fmla="*/ 908986 h 3006470"/>
                  <a:gd name="connsiteX617" fmla="*/ 1688985 w 6006665"/>
                  <a:gd name="connsiteY617" fmla="*/ 983977 h 3006470"/>
                  <a:gd name="connsiteX618" fmla="*/ 1679895 w 6006665"/>
                  <a:gd name="connsiteY618" fmla="*/ 1129415 h 3006470"/>
                  <a:gd name="connsiteX619" fmla="*/ 1723072 w 6006665"/>
                  <a:gd name="connsiteY619" fmla="*/ 1193044 h 3006470"/>
                  <a:gd name="connsiteX620" fmla="*/ 1704892 w 6006665"/>
                  <a:gd name="connsiteY620" fmla="*/ 1256673 h 3006470"/>
                  <a:gd name="connsiteX621" fmla="*/ 1636718 w 6006665"/>
                  <a:gd name="connsiteY621" fmla="*/ 1393021 h 3006470"/>
                  <a:gd name="connsiteX622" fmla="*/ 1662494 w 6006665"/>
                  <a:gd name="connsiteY622" fmla="*/ 1399465 h 3006470"/>
                  <a:gd name="connsiteX623" fmla="*/ 1677078 w 6006665"/>
                  <a:gd name="connsiteY623" fmla="*/ 1370296 h 3006470"/>
                  <a:gd name="connsiteX624" fmla="*/ 1720255 w 6006665"/>
                  <a:gd name="connsiteY624" fmla="*/ 1349844 h 3006470"/>
                  <a:gd name="connsiteX625" fmla="*/ 1731617 w 6006665"/>
                  <a:gd name="connsiteY625" fmla="*/ 1299850 h 3006470"/>
                  <a:gd name="connsiteX626" fmla="*/ 1758887 w 6006665"/>
                  <a:gd name="connsiteY626" fmla="*/ 1256673 h 3006470"/>
                  <a:gd name="connsiteX627" fmla="*/ 1760555 w 6006665"/>
                  <a:gd name="connsiteY627" fmla="*/ 1191490 h 3006470"/>
                  <a:gd name="connsiteX628" fmla="*/ 1758886 w 6006665"/>
                  <a:gd name="connsiteY628" fmla="*/ 1085173 h 3006470"/>
                  <a:gd name="connsiteX629" fmla="*/ 1923055 w 6006665"/>
                  <a:gd name="connsiteY629" fmla="*/ 1122597 h 3006470"/>
                  <a:gd name="connsiteX630" fmla="*/ 1887300 w 6006665"/>
                  <a:gd name="connsiteY630" fmla="*/ 1070329 h 3006470"/>
                  <a:gd name="connsiteX631" fmla="*/ 1785604 w 6006665"/>
                  <a:gd name="connsiteY631" fmla="*/ 1036860 h 3006470"/>
                  <a:gd name="connsiteX632" fmla="*/ 1736162 w 6006665"/>
                  <a:gd name="connsiteY632" fmla="*/ 961252 h 3006470"/>
                  <a:gd name="connsiteX633" fmla="*/ 1688440 w 6006665"/>
                  <a:gd name="connsiteY633" fmla="*/ 865809 h 3006470"/>
                  <a:gd name="connsiteX634" fmla="*/ 1752069 w 6006665"/>
                  <a:gd name="connsiteY634" fmla="*/ 788545 h 3006470"/>
                  <a:gd name="connsiteX635" fmla="*/ 1747524 w 6006665"/>
                  <a:gd name="connsiteY635" fmla="*/ 704464 h 3006470"/>
                  <a:gd name="connsiteX636" fmla="*/ 1763431 w 6006665"/>
                  <a:gd name="connsiteY636" fmla="*/ 697647 h 3006470"/>
                  <a:gd name="connsiteX637" fmla="*/ 1764877 w 6006665"/>
                  <a:gd name="connsiteY637" fmla="*/ 702130 h 3006470"/>
                  <a:gd name="connsiteX638" fmla="*/ 1775339 w 6006665"/>
                  <a:gd name="connsiteY638" fmla="*/ 697647 h 3006470"/>
                  <a:gd name="connsiteX639" fmla="*/ 1798063 w 6006665"/>
                  <a:gd name="connsiteY639" fmla="*/ 768093 h 3006470"/>
                  <a:gd name="connsiteX640" fmla="*/ 1791454 w 6006665"/>
                  <a:gd name="connsiteY640" fmla="*/ 815304 h 3006470"/>
                  <a:gd name="connsiteX641" fmla="*/ 1854330 w 6006665"/>
                  <a:gd name="connsiteY641" fmla="*/ 772638 h 3006470"/>
                  <a:gd name="connsiteX642" fmla="*/ 1931594 w 6006665"/>
                  <a:gd name="connsiteY642" fmla="*/ 763548 h 3006470"/>
                  <a:gd name="connsiteX643" fmla="*/ 1932772 w 6006665"/>
                  <a:gd name="connsiteY643" fmla="*/ 764810 h 3006470"/>
                  <a:gd name="connsiteX644" fmla="*/ 1949600 w 6006665"/>
                  <a:gd name="connsiteY644" fmla="*/ 800138 h 3006470"/>
                  <a:gd name="connsiteX645" fmla="*/ 2061788 w 6006665"/>
                  <a:gd name="connsiteY645" fmla="*/ 891155 h 3006470"/>
                  <a:gd name="connsiteX646" fmla="*/ 1987802 w 6006665"/>
                  <a:gd name="connsiteY646" fmla="*/ 736278 h 3006470"/>
                  <a:gd name="connsiteX647" fmla="*/ 1963408 w 6006665"/>
                  <a:gd name="connsiteY647" fmla="*/ 595386 h 3006470"/>
                  <a:gd name="connsiteX648" fmla="*/ 2027037 w 6006665"/>
                  <a:gd name="connsiteY648" fmla="*/ 574934 h 3006470"/>
                  <a:gd name="connsiteX649" fmla="*/ 2037269 w 6006665"/>
                  <a:gd name="connsiteY649" fmla="*/ 575472 h 3006470"/>
                  <a:gd name="connsiteX650" fmla="*/ 2038944 w 6006665"/>
                  <a:gd name="connsiteY650" fmla="*/ 574934 h 3006470"/>
                  <a:gd name="connsiteX651" fmla="*/ 2115414 w 6006665"/>
                  <a:gd name="connsiteY651" fmla="*/ 578958 h 3006470"/>
                  <a:gd name="connsiteX652" fmla="*/ 2167179 w 6006665"/>
                  <a:gd name="connsiteY652" fmla="*/ 554733 h 3006470"/>
                  <a:gd name="connsiteX653" fmla="*/ 2146473 w 6006665"/>
                  <a:gd name="connsiteY653" fmla="*/ 488832 h 3006470"/>
                  <a:gd name="connsiteX654" fmla="*/ 2169957 w 6006665"/>
                  <a:gd name="connsiteY654" fmla="*/ 449431 h 3006470"/>
                  <a:gd name="connsiteX655" fmla="*/ 2264632 w 6006665"/>
                  <a:gd name="connsiteY655" fmla="*/ 393389 h 3006470"/>
                  <a:gd name="connsiteX656" fmla="*/ 2317913 w 6006665"/>
                  <a:gd name="connsiteY656" fmla="*/ 322690 h 3006470"/>
                  <a:gd name="connsiteX657" fmla="*/ 2385841 w 6006665"/>
                  <a:gd name="connsiteY657" fmla="*/ 343134 h 3006470"/>
                  <a:gd name="connsiteX658" fmla="*/ 2429263 w 6006665"/>
                  <a:gd name="connsiteY658" fmla="*/ 263606 h 3006470"/>
                  <a:gd name="connsiteX659" fmla="*/ 2526979 w 6006665"/>
                  <a:gd name="connsiteY659" fmla="*/ 252244 h 3006470"/>
                  <a:gd name="connsiteX660" fmla="*/ 2528058 w 6006665"/>
                  <a:gd name="connsiteY660" fmla="*/ 253503 h 3006470"/>
                  <a:gd name="connsiteX661" fmla="*/ 2538886 w 6006665"/>
                  <a:gd name="connsiteY661" fmla="*/ 252244 h 3006470"/>
                  <a:gd name="connsiteX662" fmla="*/ 2560820 w 6006665"/>
                  <a:gd name="connsiteY662" fmla="*/ 277833 h 3006470"/>
                  <a:gd name="connsiteX663" fmla="*/ 2640602 w 6006665"/>
                  <a:gd name="connsiteY663" fmla="*/ 202249 h 3006470"/>
                  <a:gd name="connsiteX664" fmla="*/ 2652509 w 6006665"/>
                  <a:gd name="connsiteY664" fmla="*/ 202249 h 3006470"/>
                  <a:gd name="connsiteX665" fmla="*/ 2704231 w 6006665"/>
                  <a:gd name="connsiteY665" fmla="*/ 202249 h 3006470"/>
                  <a:gd name="connsiteX666" fmla="*/ 2715593 w 6006665"/>
                  <a:gd name="connsiteY66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315491 w 6006665"/>
                  <a:gd name="connsiteY63" fmla="*/ 715365 h 3006470"/>
                  <a:gd name="connsiteX64" fmla="*/ 4368969 w 6006665"/>
                  <a:gd name="connsiteY64" fmla="*/ 751019 h 3006470"/>
                  <a:gd name="connsiteX65" fmla="*/ 4439561 w 6006665"/>
                  <a:gd name="connsiteY65" fmla="*/ 758631 h 3006470"/>
                  <a:gd name="connsiteX66" fmla="*/ 4450401 w 6006665"/>
                  <a:gd name="connsiteY66" fmla="*/ 834341 h 3006470"/>
                  <a:gd name="connsiteX67" fmla="*/ 4567593 w 6006665"/>
                  <a:gd name="connsiteY67" fmla="*/ 819409 h 3006470"/>
                  <a:gd name="connsiteX68" fmla="*/ 4639242 w 6006665"/>
                  <a:gd name="connsiteY68" fmla="*/ 932544 h 3006470"/>
                  <a:gd name="connsiteX69" fmla="*/ 4774445 w 6006665"/>
                  <a:gd name="connsiteY69" fmla="*/ 913531 h 3006470"/>
                  <a:gd name="connsiteX70" fmla="*/ 4778496 w 6006665"/>
                  <a:gd name="connsiteY70" fmla="*/ 914635 h 3006470"/>
                  <a:gd name="connsiteX71" fmla="*/ 4786352 w 6006665"/>
                  <a:gd name="connsiteY71" fmla="*/ 913531 h 3006470"/>
                  <a:gd name="connsiteX72" fmla="*/ 4861343 w 6006665"/>
                  <a:gd name="connsiteY72" fmla="*/ 933983 h 3006470"/>
                  <a:gd name="connsiteX73" fmla="*/ 4893158 w 6006665"/>
                  <a:gd name="connsiteY73" fmla="*/ 977160 h 3006470"/>
                  <a:gd name="connsiteX74" fmla="*/ 4888613 w 6006665"/>
                  <a:gd name="connsiteY74" fmla="*/ 1058968 h 3006470"/>
                  <a:gd name="connsiteX75" fmla="*/ 4927677 w 6006665"/>
                  <a:gd name="connsiteY75" fmla="*/ 1083640 h 3006470"/>
                  <a:gd name="connsiteX76" fmla="*/ 4967605 w 6006665"/>
                  <a:gd name="connsiteY76" fmla="*/ 1070331 h 3006470"/>
                  <a:gd name="connsiteX77" fmla="*/ 5038051 w 6006665"/>
                  <a:gd name="connsiteY77" fmla="*/ 1063513 h 3006470"/>
                  <a:gd name="connsiteX78" fmla="*/ 5040730 w 6006665"/>
                  <a:gd name="connsiteY78" fmla="*/ 1064406 h 3006470"/>
                  <a:gd name="connsiteX79" fmla="*/ 5049958 w 6006665"/>
                  <a:gd name="connsiteY79" fmla="*/ 1063513 h 3006470"/>
                  <a:gd name="connsiteX80" fmla="*/ 5114249 w 6006665"/>
                  <a:gd name="connsiteY80" fmla="*/ 1084944 h 3006470"/>
                  <a:gd name="connsiteX81" fmla="*/ 5176671 w 6006665"/>
                  <a:gd name="connsiteY81" fmla="*/ 1074876 h 3006470"/>
                  <a:gd name="connsiteX82" fmla="*/ 5177801 w 6006665"/>
                  <a:gd name="connsiteY82" fmla="*/ 1076614 h 3006470"/>
                  <a:gd name="connsiteX83" fmla="*/ 5188578 w 6006665"/>
                  <a:gd name="connsiteY83" fmla="*/ 1074876 h 3006470"/>
                  <a:gd name="connsiteX84" fmla="*/ 5243719 w 6006665"/>
                  <a:gd name="connsiteY84" fmla="*/ 1159707 h 3006470"/>
                  <a:gd name="connsiteX85" fmla="*/ 5283477 w 6006665"/>
                  <a:gd name="connsiteY85" fmla="*/ 1129415 h 3006470"/>
                  <a:gd name="connsiteX86" fmla="*/ 5258480 w 6006665"/>
                  <a:gd name="connsiteY86" fmla="*/ 1063513 h 3006470"/>
                  <a:gd name="connsiteX87" fmla="*/ 5267570 w 6006665"/>
                  <a:gd name="connsiteY87" fmla="*/ 1015792 h 3006470"/>
                  <a:gd name="connsiteX88" fmla="*/ 5278896 w 6006665"/>
                  <a:gd name="connsiteY88" fmla="*/ 1018841 h 3006470"/>
                  <a:gd name="connsiteX89" fmla="*/ 5279477 w 6006665"/>
                  <a:gd name="connsiteY89" fmla="*/ 1015792 h 3006470"/>
                  <a:gd name="connsiteX90" fmla="*/ 5389412 w 6006665"/>
                  <a:gd name="connsiteY90" fmla="*/ 1065327 h 3006470"/>
                  <a:gd name="connsiteX91" fmla="*/ 5463001 w 6006665"/>
                  <a:gd name="connsiteY91" fmla="*/ 1043061 h 3006470"/>
                  <a:gd name="connsiteX92" fmla="*/ 5464386 w 6006665"/>
                  <a:gd name="connsiteY92" fmla="*/ 1043680 h 3006470"/>
                  <a:gd name="connsiteX93" fmla="*/ 5474909 w 6006665"/>
                  <a:gd name="connsiteY93" fmla="*/ 1043061 h 3006470"/>
                  <a:gd name="connsiteX94" fmla="*/ 5509834 w 6006665"/>
                  <a:gd name="connsiteY94" fmla="*/ 1086741 h 3006470"/>
                  <a:gd name="connsiteX95" fmla="*/ 5563420 w 6006665"/>
                  <a:gd name="connsiteY95" fmla="*/ 1096880 h 3006470"/>
                  <a:gd name="connsiteX96" fmla="*/ 5604906 w 6006665"/>
                  <a:gd name="connsiteY96" fmla="*/ 1116452 h 3006470"/>
                  <a:gd name="connsiteX97" fmla="*/ 5633982 w 6006665"/>
                  <a:gd name="connsiteY97" fmla="*/ 1152256 h 3006470"/>
                  <a:gd name="connsiteX98" fmla="*/ 5673240 w 6006665"/>
                  <a:gd name="connsiteY98" fmla="*/ 1196668 h 3006470"/>
                  <a:gd name="connsiteX99" fmla="*/ 5720335 w 6006665"/>
                  <a:gd name="connsiteY99" fmla="*/ 1213496 h 3006470"/>
                  <a:gd name="connsiteX100" fmla="*/ 5777224 w 6006665"/>
                  <a:gd name="connsiteY100" fmla="*/ 1253118 h 3006470"/>
                  <a:gd name="connsiteX101" fmla="*/ 5822595 w 6006665"/>
                  <a:gd name="connsiteY101" fmla="*/ 1311212 h 3006470"/>
                  <a:gd name="connsiteX102" fmla="*/ 5818051 w 6006665"/>
                  <a:gd name="connsiteY102" fmla="*/ 1365751 h 3006470"/>
                  <a:gd name="connsiteX103" fmla="*/ 5825679 w 6006665"/>
                  <a:gd name="connsiteY103" fmla="*/ 1373379 h 3006470"/>
                  <a:gd name="connsiteX104" fmla="*/ 5822051 w 6006665"/>
                  <a:gd name="connsiteY104" fmla="*/ 1322574 h 3006470"/>
                  <a:gd name="connsiteX105" fmla="*/ 5834092 w 6006665"/>
                  <a:gd name="connsiteY105" fmla="*/ 1324447 h 3006470"/>
                  <a:gd name="connsiteX106" fmla="*/ 5858351 w 6006665"/>
                  <a:gd name="connsiteY106" fmla="*/ 1334771 h 3006470"/>
                  <a:gd name="connsiteX107" fmla="*/ 5907950 w 6006665"/>
                  <a:gd name="connsiteY107" fmla="*/ 1321451 h 3006470"/>
                  <a:gd name="connsiteX108" fmla="*/ 5936219 w 6006665"/>
                  <a:gd name="connsiteY108" fmla="*/ 1338481 h 3006470"/>
                  <a:gd name="connsiteX109" fmla="*/ 5961427 w 6006665"/>
                  <a:gd name="connsiteY109" fmla="*/ 1392754 h 3006470"/>
                  <a:gd name="connsiteX110" fmla="*/ 6006665 w 6006665"/>
                  <a:gd name="connsiteY110" fmla="*/ 1418018 h 3006470"/>
                  <a:gd name="connsiteX111" fmla="*/ 6003022 w 6006665"/>
                  <a:gd name="connsiteY111" fmla="*/ 1458117 h 3006470"/>
                  <a:gd name="connsiteX112" fmla="*/ 5968033 w 6006665"/>
                  <a:gd name="connsiteY112" fmla="*/ 1456650 h 3006470"/>
                  <a:gd name="connsiteX113" fmla="*/ 5934688 w 6006665"/>
                  <a:gd name="connsiteY113" fmla="*/ 1446233 h 3006470"/>
                  <a:gd name="connsiteX114" fmla="*/ 5908949 w 6006665"/>
                  <a:gd name="connsiteY114" fmla="*/ 1468012 h 3006470"/>
                  <a:gd name="connsiteX115" fmla="*/ 5887153 w 6006665"/>
                  <a:gd name="connsiteY115" fmla="*/ 1481885 h 3006470"/>
                  <a:gd name="connsiteX116" fmla="*/ 5887153 w 6006665"/>
                  <a:gd name="connsiteY116" fmla="*/ 1514566 h 3006470"/>
                  <a:gd name="connsiteX117" fmla="*/ 5910921 w 6006665"/>
                  <a:gd name="connsiteY117" fmla="*/ 1532392 h 3006470"/>
                  <a:gd name="connsiteX118" fmla="*/ 5908949 w 6006665"/>
                  <a:gd name="connsiteY118" fmla="*/ 1554366 h 3006470"/>
                  <a:gd name="connsiteX119" fmla="*/ 5893042 w 6006665"/>
                  <a:gd name="connsiteY119" fmla="*/ 1570273 h 3006470"/>
                  <a:gd name="connsiteX120" fmla="*/ 5881135 w 6006665"/>
                  <a:gd name="connsiteY120" fmla="*/ 1570273 h 3006470"/>
                  <a:gd name="connsiteX121" fmla="*/ 5861227 w 6006665"/>
                  <a:gd name="connsiteY121" fmla="*/ 1570273 h 3006470"/>
                  <a:gd name="connsiteX122" fmla="*/ 5849321 w 6006665"/>
                  <a:gd name="connsiteY122" fmla="*/ 1570273 h 3006470"/>
                  <a:gd name="connsiteX123" fmla="*/ 5842587 w 6006665"/>
                  <a:gd name="connsiteY123" fmla="*/ 1544275 h 3006470"/>
                  <a:gd name="connsiteX124" fmla="*/ 5817506 w 6006665"/>
                  <a:gd name="connsiteY124" fmla="*/ 1536186 h 3006470"/>
                  <a:gd name="connsiteX125" fmla="*/ 5798021 w 6006665"/>
                  <a:gd name="connsiteY125" fmla="*/ 1517537 h 3006470"/>
                  <a:gd name="connsiteX126" fmla="*/ 5767511 w 6006665"/>
                  <a:gd name="connsiteY126" fmla="*/ 1511189 h 3006470"/>
                  <a:gd name="connsiteX127" fmla="*/ 5762967 w 6006665"/>
                  <a:gd name="connsiteY127" fmla="*/ 1477102 h 3006470"/>
                  <a:gd name="connsiteX128" fmla="*/ 5729132 w 6006665"/>
                  <a:gd name="connsiteY128" fmla="*/ 1463170 h 3006470"/>
                  <a:gd name="connsiteX129" fmla="*/ 5695337 w 6006665"/>
                  <a:gd name="connsiteY129" fmla="*/ 1472557 h 3006470"/>
                  <a:gd name="connsiteX130" fmla="*/ 5693366 w 6006665"/>
                  <a:gd name="connsiteY130" fmla="*/ 1469797 h 3006470"/>
                  <a:gd name="connsiteX131" fmla="*/ 5683431 w 6006665"/>
                  <a:gd name="connsiteY131" fmla="*/ 1472557 h 3006470"/>
                  <a:gd name="connsiteX132" fmla="*/ 5660706 w 6006665"/>
                  <a:gd name="connsiteY132" fmla="*/ 1440742 h 3006470"/>
                  <a:gd name="connsiteX133" fmla="*/ 5669644 w 6006665"/>
                  <a:gd name="connsiteY133" fmla="*/ 1415717 h 3006470"/>
                  <a:gd name="connsiteX134" fmla="*/ 5640799 w 6006665"/>
                  <a:gd name="connsiteY134" fmla="*/ 1429380 h 3006470"/>
                  <a:gd name="connsiteX135" fmla="*/ 5656705 w 6006665"/>
                  <a:gd name="connsiteY135" fmla="*/ 1472557 h 3006470"/>
                  <a:gd name="connsiteX136" fmla="*/ 5628675 w 6006665"/>
                  <a:gd name="connsiteY136" fmla="*/ 1487826 h 3006470"/>
                  <a:gd name="connsiteX137" fmla="*/ 5633981 w 6006665"/>
                  <a:gd name="connsiteY137" fmla="*/ 1511189 h 3006470"/>
                  <a:gd name="connsiteX138" fmla="*/ 5622732 w 6006665"/>
                  <a:gd name="connsiteY138" fmla="*/ 1538334 h 3006470"/>
                  <a:gd name="connsiteX139" fmla="*/ 5586259 w 6006665"/>
                  <a:gd name="connsiteY139" fmla="*/ 1547548 h 3006470"/>
                  <a:gd name="connsiteX140" fmla="*/ 5575676 w 6006665"/>
                  <a:gd name="connsiteY140" fmla="*/ 1546540 h 3006470"/>
                  <a:gd name="connsiteX141" fmla="*/ 5574353 w 6006665"/>
                  <a:gd name="connsiteY141" fmla="*/ 1547548 h 3006470"/>
                  <a:gd name="connsiteX142" fmla="*/ 5539436 w 6006665"/>
                  <a:gd name="connsiteY142" fmla="*/ 1544223 h 3006470"/>
                  <a:gd name="connsiteX143" fmla="*/ 5539545 w 6006665"/>
                  <a:gd name="connsiteY143" fmla="*/ 1571015 h 3006470"/>
                  <a:gd name="connsiteX144" fmla="*/ 5570352 w 6006665"/>
                  <a:gd name="connsiteY144" fmla="*/ 1586180 h 3006470"/>
                  <a:gd name="connsiteX145" fmla="*/ 5566596 w 6006665"/>
                  <a:gd name="connsiteY145" fmla="*/ 1622304 h 3006470"/>
                  <a:gd name="connsiteX146" fmla="*/ 5593077 w 6006665"/>
                  <a:gd name="connsiteY146" fmla="*/ 1649809 h 3006470"/>
                  <a:gd name="connsiteX147" fmla="*/ 5608984 w 6006665"/>
                  <a:gd name="connsiteY147" fmla="*/ 1677079 h 3006470"/>
                  <a:gd name="connsiteX148" fmla="*/ 5613529 w 6006665"/>
                  <a:gd name="connsiteY148" fmla="*/ 1708893 h 3006470"/>
                  <a:gd name="connsiteX149" fmla="*/ 5608984 w 6006665"/>
                  <a:gd name="connsiteY149" fmla="*/ 1731618 h 3006470"/>
                  <a:gd name="connsiteX150" fmla="*/ 5597799 w 6006665"/>
                  <a:gd name="connsiteY150" fmla="*/ 1728009 h 3006470"/>
                  <a:gd name="connsiteX151" fmla="*/ 5597077 w 6006665"/>
                  <a:gd name="connsiteY151" fmla="*/ 1731618 h 3006470"/>
                  <a:gd name="connsiteX152" fmla="*/ 5515976 w 6006665"/>
                  <a:gd name="connsiteY152" fmla="*/ 1693062 h 3006470"/>
                  <a:gd name="connsiteX153" fmla="*/ 5486067 w 6006665"/>
                  <a:gd name="connsiteY153" fmla="*/ 1746304 h 3006470"/>
                  <a:gd name="connsiteX154" fmla="*/ 5436277 w 6006665"/>
                  <a:gd name="connsiteY154" fmla="*/ 1767977 h 3006470"/>
                  <a:gd name="connsiteX155" fmla="*/ 5397645 w 6006665"/>
                  <a:gd name="connsiteY155" fmla="*/ 1779340 h 3006470"/>
                  <a:gd name="connsiteX156" fmla="*/ 5388024 w 6006665"/>
                  <a:gd name="connsiteY156" fmla="*/ 1835433 h 3006470"/>
                  <a:gd name="connsiteX157" fmla="*/ 5351475 w 6006665"/>
                  <a:gd name="connsiteY157" fmla="*/ 1876568 h 3006470"/>
                  <a:gd name="connsiteX158" fmla="*/ 5290839 w 6006665"/>
                  <a:gd name="connsiteY158" fmla="*/ 1881600 h 3006470"/>
                  <a:gd name="connsiteX159" fmla="*/ 5274932 w 6006665"/>
                  <a:gd name="connsiteY159" fmla="*/ 1913415 h 3006470"/>
                  <a:gd name="connsiteX160" fmla="*/ 5267238 w 6006665"/>
                  <a:gd name="connsiteY160" fmla="*/ 1904988 h 3006470"/>
                  <a:gd name="connsiteX161" fmla="*/ 5263025 w 6006665"/>
                  <a:gd name="connsiteY161" fmla="*/ 1913415 h 3006470"/>
                  <a:gd name="connsiteX162" fmla="*/ 5219538 w 6006665"/>
                  <a:gd name="connsiteY162" fmla="*/ 1865787 h 3006470"/>
                  <a:gd name="connsiteX163" fmla="*/ 5174112 w 6006665"/>
                  <a:gd name="connsiteY163" fmla="*/ 1877028 h 3006470"/>
                  <a:gd name="connsiteX164" fmla="*/ 5129494 w 6006665"/>
                  <a:gd name="connsiteY164" fmla="*/ 1920232 h 3006470"/>
                  <a:gd name="connsiteX165" fmla="*/ 5126389 w 6006665"/>
                  <a:gd name="connsiteY165" fmla="*/ 1914910 h 3006470"/>
                  <a:gd name="connsiteX166" fmla="*/ 5154177 w 6006665"/>
                  <a:gd name="connsiteY166" fmla="*/ 1920232 h 3006470"/>
                  <a:gd name="connsiteX167" fmla="*/ 5105544 w 6006665"/>
                  <a:gd name="connsiteY167" fmla="*/ 1899586 h 3006470"/>
                  <a:gd name="connsiteX168" fmla="*/ 5074955 w 6006665"/>
                  <a:gd name="connsiteY168" fmla="*/ 1924777 h 3006470"/>
                  <a:gd name="connsiteX169" fmla="*/ 5065718 w 6006665"/>
                  <a:gd name="connsiteY169" fmla="*/ 1922578 h 3006470"/>
                  <a:gd name="connsiteX170" fmla="*/ 5063048 w 6006665"/>
                  <a:gd name="connsiteY170" fmla="*/ 1924777 h 3006470"/>
                  <a:gd name="connsiteX171" fmla="*/ 5026594 w 6006665"/>
                  <a:gd name="connsiteY171" fmla="*/ 1916098 h 3006470"/>
                  <a:gd name="connsiteX172" fmla="*/ 5015871 w 6006665"/>
                  <a:gd name="connsiteY172" fmla="*/ 1961137 h 3006470"/>
                  <a:gd name="connsiteX173" fmla="*/ 5022591 w 6006665"/>
                  <a:gd name="connsiteY173" fmla="*/ 1989925 h 3006470"/>
                  <a:gd name="connsiteX174" fmla="*/ 5011557 w 6006665"/>
                  <a:gd name="connsiteY174" fmla="*/ 2020939 h 3006470"/>
                  <a:gd name="connsiteX175" fmla="*/ 4974967 w 6006665"/>
                  <a:gd name="connsiteY175" fmla="*/ 2058853 h 3006470"/>
                  <a:gd name="connsiteX176" fmla="*/ 5015871 w 6006665"/>
                  <a:gd name="connsiteY176" fmla="*/ 2074760 h 3006470"/>
                  <a:gd name="connsiteX177" fmla="*/ 4995851 w 6006665"/>
                  <a:gd name="connsiteY177" fmla="*/ 2123620 h 3006470"/>
                  <a:gd name="connsiteX178" fmla="*/ 5011326 w 6006665"/>
                  <a:gd name="connsiteY178" fmla="*/ 2172476 h 3006470"/>
                  <a:gd name="connsiteX179" fmla="*/ 4999419 w 6006665"/>
                  <a:gd name="connsiteY179" fmla="*/ 2172476 h 3006470"/>
                  <a:gd name="connsiteX180" fmla="*/ 4974967 w 6006665"/>
                  <a:gd name="connsiteY180" fmla="*/ 2172476 h 3006470"/>
                  <a:gd name="connsiteX181" fmla="*/ 4963605 w 6006665"/>
                  <a:gd name="connsiteY181" fmla="*/ 2224742 h 3006470"/>
                  <a:gd name="connsiteX182" fmla="*/ 4974967 w 6006665"/>
                  <a:gd name="connsiteY182" fmla="*/ 2252012 h 3006470"/>
                  <a:gd name="connsiteX183" fmla="*/ 4936431 w 6006665"/>
                  <a:gd name="connsiteY183" fmla="*/ 2257317 h 3006470"/>
                  <a:gd name="connsiteX184" fmla="*/ 4909065 w 6006665"/>
                  <a:gd name="connsiteY184" fmla="*/ 2286099 h 3006470"/>
                  <a:gd name="connsiteX185" fmla="*/ 4888894 w 6006665"/>
                  <a:gd name="connsiteY185" fmla="*/ 2325649 h 3006470"/>
                  <a:gd name="connsiteX186" fmla="*/ 4897703 w 6006665"/>
                  <a:gd name="connsiteY186" fmla="*/ 2354273 h 3006470"/>
                  <a:gd name="connsiteX187" fmla="*/ 4871068 w 6006665"/>
                  <a:gd name="connsiteY187" fmla="*/ 2349418 h 3006470"/>
                  <a:gd name="connsiteX188" fmla="*/ 4845437 w 6006665"/>
                  <a:gd name="connsiteY188" fmla="*/ 2370180 h 3006470"/>
                  <a:gd name="connsiteX189" fmla="*/ 4832445 w 6006665"/>
                  <a:gd name="connsiteY189" fmla="*/ 2399924 h 3006470"/>
                  <a:gd name="connsiteX190" fmla="*/ 4834074 w 6006665"/>
                  <a:gd name="connsiteY190" fmla="*/ 2429264 h 3006470"/>
                  <a:gd name="connsiteX191" fmla="*/ 4799765 w 6006665"/>
                  <a:gd name="connsiteY191" fmla="*/ 2441518 h 3006470"/>
                  <a:gd name="connsiteX192" fmla="*/ 4779535 w 6006665"/>
                  <a:gd name="connsiteY192" fmla="*/ 2488348 h 3006470"/>
                  <a:gd name="connsiteX193" fmla="*/ 4777225 w 6006665"/>
                  <a:gd name="connsiteY193" fmla="*/ 2477952 h 3006470"/>
                  <a:gd name="connsiteX194" fmla="*/ 4767628 w 6006665"/>
                  <a:gd name="connsiteY194" fmla="*/ 2488348 h 3006470"/>
                  <a:gd name="connsiteX195" fmla="*/ 4758538 w 6006665"/>
                  <a:gd name="connsiteY195" fmla="*/ 2447444 h 3006470"/>
                  <a:gd name="connsiteX196" fmla="*/ 4722519 w 6006665"/>
                  <a:gd name="connsiteY196" fmla="*/ 2405867 h 3006470"/>
                  <a:gd name="connsiteX197" fmla="*/ 4699942 w 6006665"/>
                  <a:gd name="connsiteY197" fmla="*/ 2348893 h 3006470"/>
                  <a:gd name="connsiteX198" fmla="*/ 4695779 w 6006665"/>
                  <a:gd name="connsiteY198" fmla="*/ 2287026 h 3006470"/>
                  <a:gd name="connsiteX199" fmla="*/ 4715361 w 6006665"/>
                  <a:gd name="connsiteY199" fmla="*/ 2220198 h 3006470"/>
                  <a:gd name="connsiteX200" fmla="*/ 4767709 w 6006665"/>
                  <a:gd name="connsiteY200" fmla="*/ 2171157 h 3006470"/>
                  <a:gd name="connsiteX201" fmla="*/ 4735813 w 6006665"/>
                  <a:gd name="connsiteY201" fmla="*/ 2129299 h 3006470"/>
                  <a:gd name="connsiteX202" fmla="*/ 4767628 w 6006665"/>
                  <a:gd name="connsiteY202" fmla="*/ 2086122 h 3006470"/>
                  <a:gd name="connsiteX203" fmla="*/ 4767628 w 6006665"/>
                  <a:gd name="connsiteY203" fmla="*/ 2058853 h 3006470"/>
                  <a:gd name="connsiteX204" fmla="*/ 4826712 w 6006665"/>
                  <a:gd name="connsiteY204" fmla="*/ 2042945 h 3006470"/>
                  <a:gd name="connsiteX205" fmla="*/ 4892613 w 6006665"/>
                  <a:gd name="connsiteY205" fmla="*/ 1952047 h 3006470"/>
                  <a:gd name="connsiteX206" fmla="*/ 4956243 w 6006665"/>
                  <a:gd name="connsiteY206" fmla="*/ 1877056 h 3006470"/>
                  <a:gd name="connsiteX207" fmla="*/ 5022143 w 6006665"/>
                  <a:gd name="connsiteY207" fmla="*/ 1817971 h 3006470"/>
                  <a:gd name="connsiteX208" fmla="*/ 5037446 w 6006665"/>
                  <a:gd name="connsiteY208" fmla="*/ 1743333 h 3006470"/>
                  <a:gd name="connsiteX209" fmla="*/ 5064184 w 6006665"/>
                  <a:gd name="connsiteY209" fmla="*/ 1731449 h 3006470"/>
                  <a:gd name="connsiteX210" fmla="*/ 5046694 w 6006665"/>
                  <a:gd name="connsiteY210" fmla="*/ 1710844 h 3006470"/>
                  <a:gd name="connsiteX211" fmla="*/ 5015871 w 6006665"/>
                  <a:gd name="connsiteY211" fmla="*/ 1715711 h 3006470"/>
                  <a:gd name="connsiteX212" fmla="*/ 4995419 w 6006665"/>
                  <a:gd name="connsiteY212" fmla="*/ 1779340 h 3006470"/>
                  <a:gd name="connsiteX213" fmla="*/ 4904521 w 6006665"/>
                  <a:gd name="connsiteY213" fmla="*/ 1865693 h 3006470"/>
                  <a:gd name="connsiteX214" fmla="*/ 4901708 w 6006665"/>
                  <a:gd name="connsiteY214" fmla="*/ 1857053 h 3006470"/>
                  <a:gd name="connsiteX215" fmla="*/ 4892613 w 6006665"/>
                  <a:gd name="connsiteY215" fmla="*/ 1865693 h 3006470"/>
                  <a:gd name="connsiteX216" fmla="*/ 4871068 w 6006665"/>
                  <a:gd name="connsiteY216" fmla="*/ 1850290 h 3006470"/>
                  <a:gd name="connsiteX217" fmla="*/ 4885925 w 6006665"/>
                  <a:gd name="connsiteY217" fmla="*/ 1808695 h 3006470"/>
                  <a:gd name="connsiteX218" fmla="*/ 4861835 w 6006665"/>
                  <a:gd name="connsiteY218" fmla="*/ 1771159 h 3006470"/>
                  <a:gd name="connsiteX219" fmla="*/ 4814619 w 6006665"/>
                  <a:gd name="connsiteY219" fmla="*/ 1767101 h 3006470"/>
                  <a:gd name="connsiteX220" fmla="*/ 4779535 w 6006665"/>
                  <a:gd name="connsiteY220" fmla="*/ 1795247 h 3006470"/>
                  <a:gd name="connsiteX221" fmla="*/ 4764113 w 6006665"/>
                  <a:gd name="connsiteY221" fmla="*/ 1832464 h 3006470"/>
                  <a:gd name="connsiteX222" fmla="*/ 4725490 w 6006665"/>
                  <a:gd name="connsiteY222" fmla="*/ 1850290 h 3006470"/>
                  <a:gd name="connsiteX223" fmla="*/ 4689838 w 6006665"/>
                  <a:gd name="connsiteY223" fmla="*/ 1882970 h 3006470"/>
                  <a:gd name="connsiteX224" fmla="*/ 4684091 w 6006665"/>
                  <a:gd name="connsiteY224" fmla="*/ 1920232 h 3006470"/>
                  <a:gd name="connsiteX225" fmla="*/ 4715906 w 6006665"/>
                  <a:gd name="connsiteY225" fmla="*/ 1967954 h 3006470"/>
                  <a:gd name="connsiteX226" fmla="*/ 4680924 w 6006665"/>
                  <a:gd name="connsiteY226" fmla="*/ 1983985 h 3006470"/>
                  <a:gd name="connsiteX227" fmla="*/ 4633398 w 6006665"/>
                  <a:gd name="connsiteY227" fmla="*/ 1971978 h 3006470"/>
                  <a:gd name="connsiteX228" fmla="*/ 4600707 w 6006665"/>
                  <a:gd name="connsiteY228" fmla="*/ 1989925 h 3006470"/>
                  <a:gd name="connsiteX229" fmla="*/ 4577285 w 6006665"/>
                  <a:gd name="connsiteY229" fmla="*/ 1988406 h 3006470"/>
                  <a:gd name="connsiteX230" fmla="*/ 4577373 w 6006665"/>
                  <a:gd name="connsiteY230" fmla="*/ 1987484 h 3006470"/>
                  <a:gd name="connsiteX231" fmla="*/ 4565379 w 6006665"/>
                  <a:gd name="connsiteY231" fmla="*/ 1988406 h 3006470"/>
                  <a:gd name="connsiteX232" fmla="*/ 4569923 w 6006665"/>
                  <a:gd name="connsiteY232" fmla="*/ 1940685 h 3006470"/>
                  <a:gd name="connsiteX233" fmla="*/ 4520081 w 6006665"/>
                  <a:gd name="connsiteY233" fmla="*/ 1931099 h 3006470"/>
                  <a:gd name="connsiteX234" fmla="*/ 4475025 w 6006665"/>
                  <a:gd name="connsiteY234" fmla="*/ 1961137 h 3006470"/>
                  <a:gd name="connsiteX235" fmla="*/ 4464394 w 6006665"/>
                  <a:gd name="connsiteY235" fmla="*/ 1960286 h 3006470"/>
                  <a:gd name="connsiteX236" fmla="*/ 4463118 w 6006665"/>
                  <a:gd name="connsiteY236" fmla="*/ 1961137 h 3006470"/>
                  <a:gd name="connsiteX237" fmla="*/ 4422448 w 6006665"/>
                  <a:gd name="connsiteY237" fmla="*/ 1927536 h 3006470"/>
                  <a:gd name="connsiteX238" fmla="*/ 4350624 w 6006665"/>
                  <a:gd name="connsiteY238" fmla="*/ 1917022 h 3006470"/>
                  <a:gd name="connsiteX239" fmla="*/ 4306579 w 6006665"/>
                  <a:gd name="connsiteY239" fmla="*/ 1945362 h 3006470"/>
                  <a:gd name="connsiteX240" fmla="*/ 4282811 w 6006665"/>
                  <a:gd name="connsiteY240" fmla="*/ 1972100 h 3006470"/>
                  <a:gd name="connsiteX241" fmla="*/ 4237290 w 6006665"/>
                  <a:gd name="connsiteY241" fmla="*/ 1993297 h 3006470"/>
                  <a:gd name="connsiteX242" fmla="*/ 4211507 w 6006665"/>
                  <a:gd name="connsiteY242" fmla="*/ 2046374 h 3006470"/>
                  <a:gd name="connsiteX243" fmla="*/ 4161046 w 6006665"/>
                  <a:gd name="connsiteY243" fmla="*/ 2105661 h 3006470"/>
                  <a:gd name="connsiteX244" fmla="*/ 4077810 w 6006665"/>
                  <a:gd name="connsiteY244" fmla="*/ 2144418 h 3006470"/>
                  <a:gd name="connsiteX245" fmla="*/ 4039187 w 6006665"/>
                  <a:gd name="connsiteY245" fmla="*/ 2203838 h 3006470"/>
                  <a:gd name="connsiteX246" fmla="*/ 3993086 w 6006665"/>
                  <a:gd name="connsiteY246" fmla="*/ 2224750 h 3006470"/>
                  <a:gd name="connsiteX247" fmla="*/ 3993215 w 6006665"/>
                  <a:gd name="connsiteY247" fmla="*/ 2264821 h 3006470"/>
                  <a:gd name="connsiteX248" fmla="*/ 4038712 w 6006665"/>
                  <a:gd name="connsiteY248" fmla="*/ 2267919 h 3006470"/>
                  <a:gd name="connsiteX249" fmla="*/ 4059164 w 6006665"/>
                  <a:gd name="connsiteY249" fmla="*/ 2311096 h 3006470"/>
                  <a:gd name="connsiteX250" fmla="*/ 4087782 w 6006665"/>
                  <a:gd name="connsiteY250" fmla="*/ 2319513 h 3006470"/>
                  <a:gd name="connsiteX251" fmla="*/ 4106341 w 6006665"/>
                  <a:gd name="connsiteY251" fmla="*/ 2290644 h 3006470"/>
                  <a:gd name="connsiteX252" fmla="*/ 4117411 w 6006665"/>
                  <a:gd name="connsiteY252" fmla="*/ 2291946 h 3006470"/>
                  <a:gd name="connsiteX253" fmla="*/ 4118248 w 6006665"/>
                  <a:gd name="connsiteY253" fmla="*/ 2290644 h 3006470"/>
                  <a:gd name="connsiteX254" fmla="*/ 4156880 w 6006665"/>
                  <a:gd name="connsiteY254" fmla="*/ 2295189 h 3006470"/>
                  <a:gd name="connsiteX255" fmla="*/ 4211419 w 6006665"/>
                  <a:gd name="connsiteY255" fmla="*/ 2365635 h 3006470"/>
                  <a:gd name="connsiteX256" fmla="*/ 4215964 w 6006665"/>
                  <a:gd name="connsiteY256" fmla="*/ 2413357 h 3006470"/>
                  <a:gd name="connsiteX257" fmla="*/ 4184149 w 6006665"/>
                  <a:gd name="connsiteY257" fmla="*/ 2472441 h 3006470"/>
                  <a:gd name="connsiteX258" fmla="*/ 4220019 w 6006665"/>
                  <a:gd name="connsiteY258" fmla="*/ 2567281 h 3006470"/>
                  <a:gd name="connsiteX259" fmla="*/ 4161425 w 6006665"/>
                  <a:gd name="connsiteY259" fmla="*/ 2629241 h 3006470"/>
                  <a:gd name="connsiteX260" fmla="*/ 4133552 w 6006665"/>
                  <a:gd name="connsiteY260" fmla="*/ 2708778 h 3006470"/>
                  <a:gd name="connsiteX261" fmla="*/ 4097796 w 6006665"/>
                  <a:gd name="connsiteY261" fmla="*/ 2747409 h 3006470"/>
                  <a:gd name="connsiteX262" fmla="*/ 4043257 w 6006665"/>
                  <a:gd name="connsiteY262" fmla="*/ 2806493 h 3006470"/>
                  <a:gd name="connsiteX263" fmla="*/ 3995535 w 6006665"/>
                  <a:gd name="connsiteY263" fmla="*/ 2865577 h 3006470"/>
                  <a:gd name="connsiteX264" fmla="*/ 3975083 w 6006665"/>
                  <a:gd name="connsiteY264" fmla="*/ 2897392 h 3006470"/>
                  <a:gd name="connsiteX265" fmla="*/ 3925089 w 6006665"/>
                  <a:gd name="connsiteY265" fmla="*/ 2924661 h 3006470"/>
                  <a:gd name="connsiteX266" fmla="*/ 3913182 w 6006665"/>
                  <a:gd name="connsiteY266" fmla="*/ 2924661 h 3006470"/>
                  <a:gd name="connsiteX267" fmla="*/ 3904637 w 6006665"/>
                  <a:gd name="connsiteY267" fmla="*/ 2924661 h 3006470"/>
                  <a:gd name="connsiteX268" fmla="*/ 3892729 w 6006665"/>
                  <a:gd name="connsiteY268" fmla="*/ 2924661 h 3006470"/>
                  <a:gd name="connsiteX269" fmla="*/ 3871063 w 6006665"/>
                  <a:gd name="connsiteY269" fmla="*/ 2908412 h 3006470"/>
                  <a:gd name="connsiteX270" fmla="*/ 3829645 w 6006665"/>
                  <a:gd name="connsiteY270" fmla="*/ 2936024 h 3006470"/>
                  <a:gd name="connsiteX271" fmla="*/ 3822828 w 6006665"/>
                  <a:gd name="connsiteY271" fmla="*/ 2956476 h 3006470"/>
                  <a:gd name="connsiteX272" fmla="*/ 3818283 w 6006665"/>
                  <a:gd name="connsiteY272" fmla="*/ 2947386 h 3006470"/>
                  <a:gd name="connsiteX273" fmla="*/ 3818283 w 6006665"/>
                  <a:gd name="connsiteY273" fmla="*/ 2935660 h 3006470"/>
                  <a:gd name="connsiteX274" fmla="*/ 3817738 w 6006665"/>
                  <a:gd name="connsiteY274" fmla="*/ 2936024 h 3006470"/>
                  <a:gd name="connsiteX275" fmla="*/ 3810921 w 6006665"/>
                  <a:gd name="connsiteY275" fmla="*/ 2956476 h 3006470"/>
                  <a:gd name="connsiteX276" fmla="*/ 3806376 w 6006665"/>
                  <a:gd name="connsiteY276" fmla="*/ 2947386 h 3006470"/>
                  <a:gd name="connsiteX277" fmla="*/ 3806376 w 6006665"/>
                  <a:gd name="connsiteY277" fmla="*/ 2920116 h 3006470"/>
                  <a:gd name="connsiteX278" fmla="*/ 3818283 w 6006665"/>
                  <a:gd name="connsiteY278" fmla="*/ 2920116 h 3006470"/>
                  <a:gd name="connsiteX279" fmla="*/ 3826828 w 6006665"/>
                  <a:gd name="connsiteY279" fmla="*/ 2920116 h 3006470"/>
                  <a:gd name="connsiteX280" fmla="*/ 3833645 w 6006665"/>
                  <a:gd name="connsiteY280" fmla="*/ 2861032 h 3006470"/>
                  <a:gd name="connsiteX281" fmla="*/ 3822283 w 6006665"/>
                  <a:gd name="connsiteY281" fmla="*/ 2817856 h 3006470"/>
                  <a:gd name="connsiteX282" fmla="*/ 3849553 w 6006665"/>
                  <a:gd name="connsiteY282" fmla="*/ 2795131 h 3006470"/>
                  <a:gd name="connsiteX283" fmla="*/ 3858814 w 6006665"/>
                  <a:gd name="connsiteY283" fmla="*/ 2797336 h 3006470"/>
                  <a:gd name="connsiteX284" fmla="*/ 3861460 w 6006665"/>
                  <a:gd name="connsiteY284" fmla="*/ 2795131 h 3006470"/>
                  <a:gd name="connsiteX285" fmla="*/ 3898487 w 6006665"/>
                  <a:gd name="connsiteY285" fmla="*/ 2803947 h 3006470"/>
                  <a:gd name="connsiteX286" fmla="*/ 3919999 w 6006665"/>
                  <a:gd name="connsiteY286" fmla="*/ 2758772 h 3006470"/>
                  <a:gd name="connsiteX287" fmla="*/ 3935906 w 6006665"/>
                  <a:gd name="connsiteY287" fmla="*/ 2699687 h 3006470"/>
                  <a:gd name="connsiteX288" fmla="*/ 3947269 w 6006665"/>
                  <a:gd name="connsiteY288" fmla="*/ 2676963 h 3006470"/>
                  <a:gd name="connsiteX289" fmla="*/ 3966292 w 6006665"/>
                  <a:gd name="connsiteY289" fmla="*/ 2632575 h 3006470"/>
                  <a:gd name="connsiteX290" fmla="*/ 3915999 w 6006665"/>
                  <a:gd name="connsiteY290" fmla="*/ 2645148 h 3006470"/>
                  <a:gd name="connsiteX291" fmla="*/ 3888729 w 6006665"/>
                  <a:gd name="connsiteY291" fmla="*/ 2667873 h 3006470"/>
                  <a:gd name="connsiteX292" fmla="*/ 3876822 w 6006665"/>
                  <a:gd name="connsiteY292" fmla="*/ 2667873 h 3006470"/>
                  <a:gd name="connsiteX293" fmla="*/ 3829645 w 6006665"/>
                  <a:gd name="connsiteY293" fmla="*/ 2667873 h 3006470"/>
                  <a:gd name="connsiteX294" fmla="*/ 3817738 w 6006665"/>
                  <a:gd name="connsiteY294" fmla="*/ 2667873 h 3006470"/>
                  <a:gd name="connsiteX295" fmla="*/ 3801831 w 6006665"/>
                  <a:gd name="connsiteY295" fmla="*/ 2613334 h 3006470"/>
                  <a:gd name="connsiteX296" fmla="*/ 3758654 w 6006665"/>
                  <a:gd name="connsiteY296" fmla="*/ 2574702 h 3006470"/>
                  <a:gd name="connsiteX297" fmla="*/ 3692753 w 6006665"/>
                  <a:gd name="connsiteY297" fmla="*/ 2558795 h 3006470"/>
                  <a:gd name="connsiteX298" fmla="*/ 3683663 w 6006665"/>
                  <a:gd name="connsiteY298" fmla="*/ 2499711 h 3006470"/>
                  <a:gd name="connsiteX299" fmla="*/ 3672301 w 6006665"/>
                  <a:gd name="connsiteY299" fmla="*/ 2467896 h 3006470"/>
                  <a:gd name="connsiteX300" fmla="*/ 3656393 w 6006665"/>
                  <a:gd name="connsiteY300" fmla="*/ 2440627 h 3006470"/>
                  <a:gd name="connsiteX301" fmla="*/ 3633669 w 6006665"/>
                  <a:gd name="connsiteY301" fmla="*/ 2381542 h 3006470"/>
                  <a:gd name="connsiteX302" fmla="*/ 3601854 w 6006665"/>
                  <a:gd name="connsiteY302" fmla="*/ 2361090 h 3006470"/>
                  <a:gd name="connsiteX303" fmla="*/ 3545995 w 6006665"/>
                  <a:gd name="connsiteY303" fmla="*/ 2339606 h 3006470"/>
                  <a:gd name="connsiteX304" fmla="*/ 3506955 w 6006665"/>
                  <a:gd name="connsiteY304" fmla="*/ 2345183 h 3006470"/>
                  <a:gd name="connsiteX305" fmla="*/ 3463779 w 6006665"/>
                  <a:gd name="connsiteY305" fmla="*/ 2354273 h 3006470"/>
                  <a:gd name="connsiteX306" fmla="*/ 3431964 w 6006665"/>
                  <a:gd name="connsiteY306" fmla="*/ 2381542 h 3006470"/>
                  <a:gd name="connsiteX307" fmla="*/ 3452416 w 6006665"/>
                  <a:gd name="connsiteY307" fmla="*/ 2397450 h 3006470"/>
                  <a:gd name="connsiteX308" fmla="*/ 3452416 w 6006665"/>
                  <a:gd name="connsiteY308" fmla="*/ 2429264 h 3006470"/>
                  <a:gd name="connsiteX309" fmla="*/ 3431964 w 6006665"/>
                  <a:gd name="connsiteY309" fmla="*/ 2451989 h 3006470"/>
                  <a:gd name="connsiteX310" fmla="*/ 3400150 w 6006665"/>
                  <a:gd name="connsiteY310" fmla="*/ 2511073 h 3006470"/>
                  <a:gd name="connsiteX311" fmla="*/ 3400150 w 6006665"/>
                  <a:gd name="connsiteY311" fmla="*/ 2538343 h 3006470"/>
                  <a:gd name="connsiteX312" fmla="*/ 3350155 w 6006665"/>
                  <a:gd name="connsiteY312" fmla="*/ 2570157 h 3006470"/>
                  <a:gd name="connsiteX313" fmla="*/ 3342342 w 6006665"/>
                  <a:gd name="connsiteY313" fmla="*/ 2567553 h 3006470"/>
                  <a:gd name="connsiteX314" fmla="*/ 3338249 w 6006665"/>
                  <a:gd name="connsiteY314" fmla="*/ 2570157 h 3006470"/>
                  <a:gd name="connsiteX315" fmla="*/ 3290527 w 6006665"/>
                  <a:gd name="connsiteY315" fmla="*/ 2554250 h 3006470"/>
                  <a:gd name="connsiteX316" fmla="*/ 3259257 w 6006665"/>
                  <a:gd name="connsiteY316" fmla="*/ 2554250 h 3006470"/>
                  <a:gd name="connsiteX317" fmla="*/ 3247350 w 6006665"/>
                  <a:gd name="connsiteY317" fmla="*/ 2554250 h 3006470"/>
                  <a:gd name="connsiteX318" fmla="*/ 3231443 w 6006665"/>
                  <a:gd name="connsiteY318" fmla="*/ 2538343 h 3006470"/>
                  <a:gd name="connsiteX319" fmla="*/ 3213271 w 6006665"/>
                  <a:gd name="connsiteY319" fmla="*/ 2533799 h 3006470"/>
                  <a:gd name="connsiteX320" fmla="*/ 3168359 w 6006665"/>
                  <a:gd name="connsiteY320" fmla="*/ 2570157 h 3006470"/>
                  <a:gd name="connsiteX321" fmla="*/ 3120637 w 6006665"/>
                  <a:gd name="connsiteY321" fmla="*/ 2581519 h 3006470"/>
                  <a:gd name="connsiteX322" fmla="*/ 3082005 w 6006665"/>
                  <a:gd name="connsiteY322" fmla="*/ 2597427 h 3006470"/>
                  <a:gd name="connsiteX323" fmla="*/ 3074460 w 6006665"/>
                  <a:gd name="connsiteY323" fmla="*/ 2595630 h 3006470"/>
                  <a:gd name="connsiteX324" fmla="*/ 3070098 w 6006665"/>
                  <a:gd name="connsiteY324" fmla="*/ 2597427 h 3006470"/>
                  <a:gd name="connsiteX325" fmla="*/ 3022376 w 6006665"/>
                  <a:gd name="connsiteY325" fmla="*/ 2586064 h 3006470"/>
                  <a:gd name="connsiteX326" fmla="*/ 3000196 w 6006665"/>
                  <a:gd name="connsiteY326" fmla="*/ 2586064 h 3006470"/>
                  <a:gd name="connsiteX327" fmla="*/ 2988289 w 6006665"/>
                  <a:gd name="connsiteY327" fmla="*/ 2586064 h 3006470"/>
                  <a:gd name="connsiteX328" fmla="*/ 2967837 w 6006665"/>
                  <a:gd name="connsiteY328" fmla="*/ 2554250 h 3006470"/>
                  <a:gd name="connsiteX329" fmla="*/ 2929205 w 6006665"/>
                  <a:gd name="connsiteY329" fmla="*/ 2526980 h 3006470"/>
                  <a:gd name="connsiteX330" fmla="*/ 2902153 w 6006665"/>
                  <a:gd name="connsiteY330" fmla="*/ 2523116 h 3006470"/>
                  <a:gd name="connsiteX331" fmla="*/ 2861576 w 6006665"/>
                  <a:gd name="connsiteY331" fmla="*/ 2526980 h 3006470"/>
                  <a:gd name="connsiteX332" fmla="*/ 2822944 w 6006665"/>
                  <a:gd name="connsiteY332" fmla="*/ 2538343 h 3006470"/>
                  <a:gd name="connsiteX333" fmla="*/ 2818139 w 6006665"/>
                  <a:gd name="connsiteY333" fmla="*/ 2536254 h 3006470"/>
                  <a:gd name="connsiteX334" fmla="*/ 2811037 w 6006665"/>
                  <a:gd name="connsiteY334" fmla="*/ 2538343 h 3006470"/>
                  <a:gd name="connsiteX335" fmla="*/ 2758770 w 6006665"/>
                  <a:gd name="connsiteY335" fmla="*/ 2515618 h 3006470"/>
                  <a:gd name="connsiteX336" fmla="*/ 2751953 w 6006665"/>
                  <a:gd name="connsiteY336" fmla="*/ 2472441 h 3006470"/>
                  <a:gd name="connsiteX337" fmla="*/ 2708776 w 6006665"/>
                  <a:gd name="connsiteY337" fmla="*/ 2456534 h 3006470"/>
                  <a:gd name="connsiteX338" fmla="*/ 2676962 w 6006665"/>
                  <a:gd name="connsiteY338" fmla="*/ 2451989 h 3006470"/>
                  <a:gd name="connsiteX339" fmla="*/ 2642534 w 6006665"/>
                  <a:gd name="connsiteY339" fmla="*/ 2430245 h 3006470"/>
                  <a:gd name="connsiteX340" fmla="*/ 2609333 w 6006665"/>
                  <a:gd name="connsiteY340" fmla="*/ 2488348 h 3006470"/>
                  <a:gd name="connsiteX341" fmla="*/ 2625240 w 6006665"/>
                  <a:gd name="connsiteY341" fmla="*/ 2522435 h 3006470"/>
                  <a:gd name="connsiteX342" fmla="*/ 2586608 w 6006665"/>
                  <a:gd name="connsiteY342" fmla="*/ 2558795 h 3006470"/>
                  <a:gd name="connsiteX343" fmla="*/ 2577105 w 6006665"/>
                  <a:gd name="connsiteY343" fmla="*/ 2556532 h 3006470"/>
                  <a:gd name="connsiteX344" fmla="*/ 2574701 w 6006665"/>
                  <a:gd name="connsiteY344" fmla="*/ 2558795 h 3006470"/>
                  <a:gd name="connsiteX345" fmla="*/ 2526979 w 6006665"/>
                  <a:gd name="connsiteY345" fmla="*/ 2547432 h 3006470"/>
                  <a:gd name="connsiteX346" fmla="*/ 2490620 w 6006665"/>
                  <a:gd name="connsiteY346" fmla="*/ 2542887 h 3006470"/>
                  <a:gd name="connsiteX347" fmla="*/ 2463350 w 6006665"/>
                  <a:gd name="connsiteY347" fmla="*/ 2515618 h 3006470"/>
                  <a:gd name="connsiteX348" fmla="*/ 2436625 w 6006665"/>
                  <a:gd name="connsiteY348" fmla="*/ 2515618 h 3006470"/>
                  <a:gd name="connsiteX349" fmla="*/ 2424718 w 6006665"/>
                  <a:gd name="connsiteY349" fmla="*/ 2515618 h 3006470"/>
                  <a:gd name="connsiteX350" fmla="*/ 2398858 w 6006665"/>
                  <a:gd name="connsiteY350" fmla="*/ 2502687 h 3006470"/>
                  <a:gd name="connsiteX351" fmla="*/ 2350272 w 6006665"/>
                  <a:gd name="connsiteY351" fmla="*/ 2526980 h 3006470"/>
                  <a:gd name="connsiteX352" fmla="*/ 2282098 w 6006665"/>
                  <a:gd name="connsiteY352" fmla="*/ 2574702 h 3006470"/>
                  <a:gd name="connsiteX353" fmla="*/ 2238921 w 6006665"/>
                  <a:gd name="connsiteY353" fmla="*/ 2586064 h 3006470"/>
                  <a:gd name="connsiteX354" fmla="*/ 2227559 w 6006665"/>
                  <a:gd name="connsiteY354" fmla="*/ 2590609 h 3006470"/>
                  <a:gd name="connsiteX355" fmla="*/ 2225178 w 6006665"/>
                  <a:gd name="connsiteY355" fmla="*/ 2586799 h 3006470"/>
                  <a:gd name="connsiteX356" fmla="*/ 2215652 w 6006665"/>
                  <a:gd name="connsiteY356" fmla="*/ 2590609 h 3006470"/>
                  <a:gd name="connsiteX357" fmla="*/ 2193596 w 6006665"/>
                  <a:gd name="connsiteY357" fmla="*/ 2555320 h 3006470"/>
                  <a:gd name="connsiteX358" fmla="*/ 2157112 w 6006665"/>
                  <a:gd name="connsiteY358" fmla="*/ 2558795 h 3006470"/>
                  <a:gd name="connsiteX359" fmla="*/ 2156291 w 6006665"/>
                  <a:gd name="connsiteY359" fmla="*/ 2557739 h 3006470"/>
                  <a:gd name="connsiteX360" fmla="*/ 2145205 w 6006665"/>
                  <a:gd name="connsiteY360" fmla="*/ 2558795 h 3006470"/>
                  <a:gd name="connsiteX361" fmla="*/ 2129298 w 6006665"/>
                  <a:gd name="connsiteY361" fmla="*/ 2538343 h 3006470"/>
                  <a:gd name="connsiteX362" fmla="*/ 2102029 w 6006665"/>
                  <a:gd name="connsiteY362" fmla="*/ 2526980 h 3006470"/>
                  <a:gd name="connsiteX363" fmla="*/ 2086121 w 6006665"/>
                  <a:gd name="connsiteY363" fmla="*/ 2495166 h 3006470"/>
                  <a:gd name="connsiteX364" fmla="*/ 2070005 w 6006665"/>
                  <a:gd name="connsiteY364" fmla="*/ 2486212 h 3006470"/>
                  <a:gd name="connsiteX365" fmla="*/ 2027582 w 6006665"/>
                  <a:gd name="connsiteY365" fmla="*/ 2499711 h 3006470"/>
                  <a:gd name="connsiteX366" fmla="*/ 2023845 w 6006665"/>
                  <a:gd name="connsiteY366" fmla="*/ 2497111 h 3006470"/>
                  <a:gd name="connsiteX367" fmla="*/ 2015675 w 6006665"/>
                  <a:gd name="connsiteY367" fmla="*/ 2499711 h 3006470"/>
                  <a:gd name="connsiteX368" fmla="*/ 1971363 w 6006665"/>
                  <a:gd name="connsiteY368" fmla="*/ 2468885 h 3006470"/>
                  <a:gd name="connsiteX369" fmla="*/ 1952591 w 6006665"/>
                  <a:gd name="connsiteY369" fmla="*/ 2495166 h 3006470"/>
                  <a:gd name="connsiteX370" fmla="*/ 1947518 w 6006665"/>
                  <a:gd name="connsiteY370" fmla="*/ 2485599 h 3006470"/>
                  <a:gd name="connsiteX371" fmla="*/ 1940684 w 6006665"/>
                  <a:gd name="connsiteY371" fmla="*/ 2495166 h 3006470"/>
                  <a:gd name="connsiteX372" fmla="*/ 1861147 w 6006665"/>
                  <a:gd name="connsiteY372" fmla="*/ 2345183 h 3006470"/>
                  <a:gd name="connsiteX373" fmla="*/ 1811153 w 6006665"/>
                  <a:gd name="connsiteY373" fmla="*/ 2295189 h 3006470"/>
                  <a:gd name="connsiteX374" fmla="*/ 1813950 w 6006665"/>
                  <a:gd name="connsiteY374" fmla="*/ 2292043 h 3006470"/>
                  <a:gd name="connsiteX375" fmla="*/ 1748069 w 6006665"/>
                  <a:gd name="connsiteY375" fmla="*/ 2333821 h 3006470"/>
                  <a:gd name="connsiteX376" fmla="*/ 1711709 w 6006665"/>
                  <a:gd name="connsiteY376" fmla="*/ 2338366 h 3006470"/>
                  <a:gd name="connsiteX377" fmla="*/ 1711926 w 6006665"/>
                  <a:gd name="connsiteY377" fmla="*/ 2336850 h 3006470"/>
                  <a:gd name="connsiteX378" fmla="*/ 1699803 w 6006665"/>
                  <a:gd name="connsiteY378" fmla="*/ 2338366 h 3006470"/>
                  <a:gd name="connsiteX379" fmla="*/ 1704347 w 6006665"/>
                  <a:gd name="connsiteY379" fmla="*/ 2306551 h 3006470"/>
                  <a:gd name="connsiteX380" fmla="*/ 1662460 w 6006665"/>
                  <a:gd name="connsiteY380" fmla="*/ 2288600 h 3006470"/>
                  <a:gd name="connsiteX381" fmla="*/ 1629901 w 6006665"/>
                  <a:gd name="connsiteY381" fmla="*/ 2302006 h 3006470"/>
                  <a:gd name="connsiteX382" fmla="*/ 1629300 w 6006665"/>
                  <a:gd name="connsiteY382" fmla="*/ 2297351 h 3006470"/>
                  <a:gd name="connsiteX383" fmla="*/ 1617994 w 6006665"/>
                  <a:gd name="connsiteY383" fmla="*/ 2302006 h 3006470"/>
                  <a:gd name="connsiteX384" fmla="*/ 1608904 w 6006665"/>
                  <a:gd name="connsiteY384" fmla="*/ 2231560 h 3006470"/>
                  <a:gd name="connsiteX385" fmla="*/ 1552684 w 6006665"/>
                  <a:gd name="connsiteY385" fmla="*/ 2221867 h 3006470"/>
                  <a:gd name="connsiteX386" fmla="*/ 1518550 w 6006665"/>
                  <a:gd name="connsiteY386" fmla="*/ 2247467 h 3006470"/>
                  <a:gd name="connsiteX387" fmla="*/ 1425379 w 6006665"/>
                  <a:gd name="connsiteY387" fmla="*/ 2267919 h 3006470"/>
                  <a:gd name="connsiteX388" fmla="*/ 1409472 w 6006665"/>
                  <a:gd name="connsiteY388" fmla="*/ 2286099 h 3006470"/>
                  <a:gd name="connsiteX389" fmla="*/ 1270852 w 6006665"/>
                  <a:gd name="connsiteY389" fmla="*/ 2306551 h 3006470"/>
                  <a:gd name="connsiteX390" fmla="*/ 1254945 w 6006665"/>
                  <a:gd name="connsiteY390" fmla="*/ 2327003 h 3006470"/>
                  <a:gd name="connsiteX391" fmla="*/ 1282214 w 6006665"/>
                  <a:gd name="connsiteY391" fmla="*/ 2370180 h 3006470"/>
                  <a:gd name="connsiteX392" fmla="*/ 1243582 w 6006665"/>
                  <a:gd name="connsiteY392" fmla="*/ 2386087 h 3006470"/>
                  <a:gd name="connsiteX393" fmla="*/ 1254945 w 6006665"/>
                  <a:gd name="connsiteY393" fmla="*/ 2404267 h 3006470"/>
                  <a:gd name="connsiteX394" fmla="*/ 1216313 w 6006665"/>
                  <a:gd name="connsiteY394" fmla="*/ 2429264 h 3006470"/>
                  <a:gd name="connsiteX395" fmla="*/ 1275397 w 6006665"/>
                  <a:gd name="connsiteY395" fmla="*/ 2472441 h 3006470"/>
                  <a:gd name="connsiteX396" fmla="*/ 1270852 w 6006665"/>
                  <a:gd name="connsiteY396" fmla="*/ 2499711 h 3006470"/>
                  <a:gd name="connsiteX397" fmla="*/ 1259108 w 6006665"/>
                  <a:gd name="connsiteY397" fmla="*/ 2498732 h 3006470"/>
                  <a:gd name="connsiteX398" fmla="*/ 1258945 w 6006665"/>
                  <a:gd name="connsiteY398" fmla="*/ 2499711 h 3006470"/>
                  <a:gd name="connsiteX399" fmla="*/ 1215644 w 6006665"/>
                  <a:gd name="connsiteY399" fmla="*/ 2496102 h 3006470"/>
                  <a:gd name="connsiteX400" fmla="*/ 1204950 w 6006665"/>
                  <a:gd name="connsiteY400" fmla="*/ 2511073 h 3006470"/>
                  <a:gd name="connsiteX401" fmla="*/ 1196495 w 6006665"/>
                  <a:gd name="connsiteY401" fmla="*/ 2506241 h 3006470"/>
                  <a:gd name="connsiteX402" fmla="*/ 1193043 w 6006665"/>
                  <a:gd name="connsiteY402" fmla="*/ 2511073 h 3006470"/>
                  <a:gd name="connsiteX403" fmla="*/ 1145322 w 6006665"/>
                  <a:gd name="connsiteY403" fmla="*/ 2483803 h 3006470"/>
                  <a:gd name="connsiteX404" fmla="*/ 1098145 w 6006665"/>
                  <a:gd name="connsiteY404" fmla="*/ 2483803 h 3006470"/>
                  <a:gd name="connsiteX405" fmla="*/ 1061785 w 6006665"/>
                  <a:gd name="connsiteY405" fmla="*/ 2511073 h 3006470"/>
                  <a:gd name="connsiteX406" fmla="*/ 1055322 w 6006665"/>
                  <a:gd name="connsiteY406" fmla="*/ 2506990 h 3006470"/>
                  <a:gd name="connsiteX407" fmla="*/ 1049878 w 6006665"/>
                  <a:gd name="connsiteY407" fmla="*/ 2511073 h 3006470"/>
                  <a:gd name="connsiteX408" fmla="*/ 1006701 w 6006665"/>
                  <a:gd name="connsiteY408" fmla="*/ 2483803 h 3006470"/>
                  <a:gd name="connsiteX409" fmla="*/ 924893 w 6006665"/>
                  <a:gd name="connsiteY409" fmla="*/ 2447444 h 3006470"/>
                  <a:gd name="connsiteX410" fmla="*/ 877716 w 6006665"/>
                  <a:gd name="connsiteY410" fmla="*/ 2447444 h 3006470"/>
                  <a:gd name="connsiteX411" fmla="*/ 802724 w 6006665"/>
                  <a:gd name="connsiteY411" fmla="*/ 2511073 h 3006470"/>
                  <a:gd name="connsiteX412" fmla="*/ 798179 w 6006665"/>
                  <a:gd name="connsiteY412" fmla="*/ 2554250 h 3006470"/>
                  <a:gd name="connsiteX413" fmla="*/ 787406 w 6006665"/>
                  <a:gd name="connsiteY413" fmla="*/ 2543477 h 3006470"/>
                  <a:gd name="connsiteX414" fmla="*/ 786272 w 6006665"/>
                  <a:gd name="connsiteY414" fmla="*/ 2554250 h 3006470"/>
                  <a:gd name="connsiteX415" fmla="*/ 756063 w 6006665"/>
                  <a:gd name="connsiteY415" fmla="*/ 2524040 h 3006470"/>
                  <a:gd name="connsiteX416" fmla="*/ 732278 w 6006665"/>
                  <a:gd name="connsiteY416" fmla="*/ 2581519 h 3006470"/>
                  <a:gd name="connsiteX417" fmla="*/ 743640 w 6006665"/>
                  <a:gd name="connsiteY417" fmla="*/ 2590609 h 3006470"/>
                  <a:gd name="connsiteX418" fmla="*/ 723188 w 6006665"/>
                  <a:gd name="connsiteY418" fmla="*/ 2633786 h 3006470"/>
                  <a:gd name="connsiteX419" fmla="*/ 747026 w 6006665"/>
                  <a:gd name="connsiteY419" fmla="*/ 2670627 h 3006470"/>
                  <a:gd name="connsiteX420" fmla="*/ 763548 w 6006665"/>
                  <a:gd name="connsiteY420" fmla="*/ 2667873 h 3006470"/>
                  <a:gd name="connsiteX421" fmla="*/ 764871 w 6006665"/>
                  <a:gd name="connsiteY421" fmla="*/ 2669637 h 3006470"/>
                  <a:gd name="connsiteX422" fmla="*/ 775455 w 6006665"/>
                  <a:gd name="connsiteY422" fmla="*/ 2667873 h 3006470"/>
                  <a:gd name="connsiteX423" fmla="*/ 802724 w 6006665"/>
                  <a:gd name="connsiteY423" fmla="*/ 2704232 h 3006470"/>
                  <a:gd name="connsiteX424" fmla="*/ 798179 w 6006665"/>
                  <a:gd name="connsiteY424" fmla="*/ 2731502 h 3006470"/>
                  <a:gd name="connsiteX425" fmla="*/ 818632 w 6006665"/>
                  <a:gd name="connsiteY425" fmla="*/ 2742864 h 3006470"/>
                  <a:gd name="connsiteX426" fmla="*/ 802724 w 6006665"/>
                  <a:gd name="connsiteY426" fmla="*/ 2774679 h 3006470"/>
                  <a:gd name="connsiteX427" fmla="*/ 766365 w 6006665"/>
                  <a:gd name="connsiteY427" fmla="*/ 2779224 h 3006470"/>
                  <a:gd name="connsiteX428" fmla="*/ 727733 w 6006665"/>
                  <a:gd name="connsiteY428" fmla="*/ 2838308 h 3006470"/>
                  <a:gd name="connsiteX429" fmla="*/ 759548 w 6006665"/>
                  <a:gd name="connsiteY429" fmla="*/ 2881485 h 3006470"/>
                  <a:gd name="connsiteX430" fmla="*/ 759548 w 6006665"/>
                  <a:gd name="connsiteY430" fmla="*/ 2920116 h 3006470"/>
                  <a:gd name="connsiteX431" fmla="*/ 798179 w 6006665"/>
                  <a:gd name="connsiteY431" fmla="*/ 2979201 h 3006470"/>
                  <a:gd name="connsiteX432" fmla="*/ 775455 w 6006665"/>
                  <a:gd name="connsiteY432" fmla="*/ 2995108 h 3006470"/>
                  <a:gd name="connsiteX433" fmla="*/ 770910 w 6006665"/>
                  <a:gd name="connsiteY433" fmla="*/ 3006470 h 3006470"/>
                  <a:gd name="connsiteX434" fmla="*/ 759003 w 6006665"/>
                  <a:gd name="connsiteY434" fmla="*/ 3006470 h 3006470"/>
                  <a:gd name="connsiteX435" fmla="*/ 755003 w 6006665"/>
                  <a:gd name="connsiteY435" fmla="*/ 3006470 h 3006470"/>
                  <a:gd name="connsiteX436" fmla="*/ 743096 w 6006665"/>
                  <a:gd name="connsiteY436" fmla="*/ 3006470 h 3006470"/>
                  <a:gd name="connsiteX437" fmla="*/ 715826 w 6006665"/>
                  <a:gd name="connsiteY437" fmla="*/ 2972383 h 3006470"/>
                  <a:gd name="connsiteX438" fmla="*/ 704464 w 6006665"/>
                  <a:gd name="connsiteY438" fmla="*/ 2972383 h 3006470"/>
                  <a:gd name="connsiteX439" fmla="*/ 684012 w 6006665"/>
                  <a:gd name="connsiteY439" fmla="*/ 2963293 h 3006470"/>
                  <a:gd name="connsiteX440" fmla="*/ 672649 w 6006665"/>
                  <a:gd name="connsiteY440" fmla="*/ 2940569 h 3006470"/>
                  <a:gd name="connsiteX441" fmla="*/ 645222 w 6006665"/>
                  <a:gd name="connsiteY441" fmla="*/ 2932732 h 3006470"/>
                  <a:gd name="connsiteX442" fmla="*/ 625472 w 6006665"/>
                  <a:gd name="connsiteY442" fmla="*/ 2936024 h 3006470"/>
                  <a:gd name="connsiteX443" fmla="*/ 623771 w 6006665"/>
                  <a:gd name="connsiteY443" fmla="*/ 2934323 h 3006470"/>
                  <a:gd name="connsiteX444" fmla="*/ 613565 w 6006665"/>
                  <a:gd name="connsiteY444" fmla="*/ 2936024 h 3006470"/>
                  <a:gd name="connsiteX445" fmla="*/ 609020 w 6006665"/>
                  <a:gd name="connsiteY445" fmla="*/ 2931479 h 3006470"/>
                  <a:gd name="connsiteX446" fmla="*/ 559026 w 6006665"/>
                  <a:gd name="connsiteY446" fmla="*/ 2904209 h 3006470"/>
                  <a:gd name="connsiteX447" fmla="*/ 506760 w 6006665"/>
                  <a:gd name="connsiteY447" fmla="*/ 2897392 h 3006470"/>
                  <a:gd name="connsiteX448" fmla="*/ 483280 w 6006665"/>
                  <a:gd name="connsiteY448" fmla="*/ 2890683 h 3006470"/>
                  <a:gd name="connsiteX449" fmla="*/ 480035 w 6006665"/>
                  <a:gd name="connsiteY449" fmla="*/ 2892847 h 3006470"/>
                  <a:gd name="connsiteX450" fmla="*/ 475042 w 6006665"/>
                  <a:gd name="connsiteY450" fmla="*/ 2888329 h 3006470"/>
                  <a:gd name="connsiteX451" fmla="*/ 474945 w 6006665"/>
                  <a:gd name="connsiteY451" fmla="*/ 2888302 h 3006470"/>
                  <a:gd name="connsiteX452" fmla="*/ 468128 w 6006665"/>
                  <a:gd name="connsiteY452" fmla="*/ 2892847 h 3006470"/>
                  <a:gd name="connsiteX453" fmla="*/ 420406 w 6006665"/>
                  <a:gd name="connsiteY453" fmla="*/ 2849670 h 3006470"/>
                  <a:gd name="connsiteX454" fmla="*/ 381774 w 6006665"/>
                  <a:gd name="connsiteY454" fmla="*/ 2833763 h 3006470"/>
                  <a:gd name="connsiteX455" fmla="*/ 349960 w 6006665"/>
                  <a:gd name="connsiteY455" fmla="*/ 2801948 h 3006470"/>
                  <a:gd name="connsiteX456" fmla="*/ 377229 w 6006665"/>
                  <a:gd name="connsiteY456" fmla="*/ 2795131 h 3006470"/>
                  <a:gd name="connsiteX457" fmla="*/ 404499 w 6006665"/>
                  <a:gd name="connsiteY457" fmla="*/ 2747409 h 3006470"/>
                  <a:gd name="connsiteX458" fmla="*/ 388591 w 6006665"/>
                  <a:gd name="connsiteY458" fmla="*/ 2731502 h 3006470"/>
                  <a:gd name="connsiteX459" fmla="*/ 440858 w 6006665"/>
                  <a:gd name="connsiteY459" fmla="*/ 2704232 h 3006470"/>
                  <a:gd name="connsiteX460" fmla="*/ 440858 w 6006665"/>
                  <a:gd name="connsiteY460" fmla="*/ 2701176 h 3006470"/>
                  <a:gd name="connsiteX461" fmla="*/ 416406 w 6006665"/>
                  <a:gd name="connsiteY461" fmla="*/ 2704232 h 3006470"/>
                  <a:gd name="connsiteX462" fmla="*/ 416406 w 6006665"/>
                  <a:gd name="connsiteY462" fmla="*/ 2702744 h 3006470"/>
                  <a:gd name="connsiteX463" fmla="*/ 404499 w 6006665"/>
                  <a:gd name="connsiteY463" fmla="*/ 2704232 h 3006470"/>
                  <a:gd name="connsiteX464" fmla="*/ 404499 w 6006665"/>
                  <a:gd name="connsiteY464" fmla="*/ 2683780 h 3006470"/>
                  <a:gd name="connsiteX465" fmla="*/ 424951 w 6006665"/>
                  <a:gd name="connsiteY465" fmla="*/ 2667873 h 3006470"/>
                  <a:gd name="connsiteX466" fmla="*/ 463583 w 6006665"/>
                  <a:gd name="connsiteY466" fmla="*/ 2661056 h 3006470"/>
                  <a:gd name="connsiteX467" fmla="*/ 468128 w 6006665"/>
                  <a:gd name="connsiteY467" fmla="*/ 2645148 h 3006470"/>
                  <a:gd name="connsiteX468" fmla="*/ 456765 w 6006665"/>
                  <a:gd name="connsiteY468" fmla="*/ 2613334 h 3006470"/>
                  <a:gd name="connsiteX469" fmla="*/ 474945 w 6006665"/>
                  <a:gd name="connsiteY469" fmla="*/ 2586064 h 3006470"/>
                  <a:gd name="connsiteX470" fmla="*/ 474945 w 6006665"/>
                  <a:gd name="connsiteY470" fmla="*/ 2565612 h 3006470"/>
                  <a:gd name="connsiteX471" fmla="*/ 420406 w 6006665"/>
                  <a:gd name="connsiteY471" fmla="*/ 2547432 h 3006470"/>
                  <a:gd name="connsiteX472" fmla="*/ 409588 w 6006665"/>
                  <a:gd name="connsiteY472" fmla="*/ 2547432 h 3006470"/>
                  <a:gd name="connsiteX473" fmla="*/ 397681 w 6006665"/>
                  <a:gd name="connsiteY473" fmla="*/ 2547432 h 3006470"/>
                  <a:gd name="connsiteX474" fmla="*/ 379485 w 6006665"/>
                  <a:gd name="connsiteY474" fmla="*/ 2525193 h 3006470"/>
                  <a:gd name="connsiteX475" fmla="*/ 357322 w 6006665"/>
                  <a:gd name="connsiteY475" fmla="*/ 2531525 h 3006470"/>
                  <a:gd name="connsiteX476" fmla="*/ 352842 w 6006665"/>
                  <a:gd name="connsiteY476" fmla="*/ 2529403 h 3006470"/>
                  <a:gd name="connsiteX477" fmla="*/ 345415 w 6006665"/>
                  <a:gd name="connsiteY477" fmla="*/ 2531525 h 3006470"/>
                  <a:gd name="connsiteX478" fmla="*/ 302238 w 6006665"/>
                  <a:gd name="connsiteY478" fmla="*/ 2511073 h 3006470"/>
                  <a:gd name="connsiteX479" fmla="*/ 302238 w 6006665"/>
                  <a:gd name="connsiteY479" fmla="*/ 2499711 h 3006470"/>
                  <a:gd name="connsiteX480" fmla="*/ 286331 w 6006665"/>
                  <a:gd name="connsiteY480" fmla="*/ 2472441 h 3006470"/>
                  <a:gd name="connsiteX481" fmla="*/ 270968 w 6006665"/>
                  <a:gd name="connsiteY481" fmla="*/ 2472441 h 3006470"/>
                  <a:gd name="connsiteX482" fmla="*/ 259061 w 6006665"/>
                  <a:gd name="connsiteY482" fmla="*/ 2472441 h 3006470"/>
                  <a:gd name="connsiteX483" fmla="*/ 254516 w 6006665"/>
                  <a:gd name="connsiteY483" fmla="*/ 2456534 h 3006470"/>
                  <a:gd name="connsiteX484" fmla="*/ 263606 w 6006665"/>
                  <a:gd name="connsiteY484" fmla="*/ 2440627 h 3006470"/>
                  <a:gd name="connsiteX485" fmla="*/ 243991 w 6006665"/>
                  <a:gd name="connsiteY485" fmla="*/ 2410114 h 3006470"/>
                  <a:gd name="connsiteX486" fmla="*/ 216429 w 6006665"/>
                  <a:gd name="connsiteY486" fmla="*/ 2413357 h 3006470"/>
                  <a:gd name="connsiteX487" fmla="*/ 212956 w 6006665"/>
                  <a:gd name="connsiteY487" fmla="*/ 2412365 h 3006470"/>
                  <a:gd name="connsiteX488" fmla="*/ 204522 w 6006665"/>
                  <a:gd name="connsiteY488" fmla="*/ 2413357 h 3006470"/>
                  <a:gd name="connsiteX489" fmla="*/ 199623 w 6006665"/>
                  <a:gd name="connsiteY489" fmla="*/ 2411957 h 3006470"/>
                  <a:gd name="connsiteX490" fmla="*/ 195977 w 6006665"/>
                  <a:gd name="connsiteY490" fmla="*/ 2424719 h 3006470"/>
                  <a:gd name="connsiteX491" fmla="*/ 184968 w 6006665"/>
                  <a:gd name="connsiteY491" fmla="*/ 2421574 h 3006470"/>
                  <a:gd name="connsiteX492" fmla="*/ 184070 w 6006665"/>
                  <a:gd name="connsiteY492" fmla="*/ 2424719 h 3006470"/>
                  <a:gd name="connsiteX493" fmla="*/ 168163 w 6006665"/>
                  <a:gd name="connsiteY493" fmla="*/ 2420174 h 3006470"/>
                  <a:gd name="connsiteX494" fmla="*/ 156800 w 6006665"/>
                  <a:gd name="connsiteY494" fmla="*/ 2381542 h 3006470"/>
                  <a:gd name="connsiteX495" fmla="*/ 152255 w 6006665"/>
                  <a:gd name="connsiteY495" fmla="*/ 2365635 h 3006470"/>
                  <a:gd name="connsiteX496" fmla="*/ 156800 w 6006665"/>
                  <a:gd name="connsiteY496" fmla="*/ 2361090 h 3006470"/>
                  <a:gd name="connsiteX497" fmla="*/ 168707 w 6006665"/>
                  <a:gd name="connsiteY497" fmla="*/ 2361090 h 3006470"/>
                  <a:gd name="connsiteX498" fmla="*/ 188615 w 6006665"/>
                  <a:gd name="connsiteY498" fmla="*/ 2361090 h 3006470"/>
                  <a:gd name="connsiteX499" fmla="*/ 199977 w 6006665"/>
                  <a:gd name="connsiteY499" fmla="*/ 2349728 h 3006470"/>
                  <a:gd name="connsiteX500" fmla="*/ 188615 w 6006665"/>
                  <a:gd name="connsiteY500" fmla="*/ 2327003 h 3006470"/>
                  <a:gd name="connsiteX501" fmla="*/ 168163 w 6006665"/>
                  <a:gd name="connsiteY501" fmla="*/ 2317914 h 3006470"/>
                  <a:gd name="connsiteX502" fmla="*/ 168163 w 6006665"/>
                  <a:gd name="connsiteY502" fmla="*/ 2311096 h 3006470"/>
                  <a:gd name="connsiteX503" fmla="*/ 152255 w 6006665"/>
                  <a:gd name="connsiteY503" fmla="*/ 2295189 h 3006470"/>
                  <a:gd name="connsiteX504" fmla="*/ 129531 w 6006665"/>
                  <a:gd name="connsiteY504" fmla="*/ 2258829 h 3006470"/>
                  <a:gd name="connsiteX505" fmla="*/ 140893 w 6006665"/>
                  <a:gd name="connsiteY505" fmla="*/ 2236105 h 3006470"/>
                  <a:gd name="connsiteX506" fmla="*/ 136348 w 6006665"/>
                  <a:gd name="connsiteY506" fmla="*/ 2208835 h 3006470"/>
                  <a:gd name="connsiteX507" fmla="*/ 103789 w 6006665"/>
                  <a:gd name="connsiteY507" fmla="*/ 2195428 h 3006470"/>
                  <a:gd name="connsiteX508" fmla="*/ 93716 w 6006665"/>
                  <a:gd name="connsiteY508" fmla="*/ 2199745 h 3006470"/>
                  <a:gd name="connsiteX509" fmla="*/ 91868 w 6006665"/>
                  <a:gd name="connsiteY509" fmla="*/ 2195434 h 3006470"/>
                  <a:gd name="connsiteX510" fmla="*/ 81809 w 6006665"/>
                  <a:gd name="connsiteY510" fmla="*/ 2199745 h 3006470"/>
                  <a:gd name="connsiteX511" fmla="*/ 74992 w 6006665"/>
                  <a:gd name="connsiteY511" fmla="*/ 2183838 h 3006470"/>
                  <a:gd name="connsiteX512" fmla="*/ 34087 w 6006665"/>
                  <a:gd name="connsiteY512" fmla="*/ 2172476 h 3006470"/>
                  <a:gd name="connsiteX513" fmla="*/ 22725 w 6006665"/>
                  <a:gd name="connsiteY513" fmla="*/ 2129299 h 3006470"/>
                  <a:gd name="connsiteX514" fmla="*/ 22725 w 6006665"/>
                  <a:gd name="connsiteY514" fmla="*/ 2097484 h 3006470"/>
                  <a:gd name="connsiteX515" fmla="*/ 0 w 6006665"/>
                  <a:gd name="connsiteY515" fmla="*/ 2081577 h 3006470"/>
                  <a:gd name="connsiteX516" fmla="*/ 15907 w 6006665"/>
                  <a:gd name="connsiteY516" fmla="*/ 2058853 h 3006470"/>
                  <a:gd name="connsiteX517" fmla="*/ 6818 w 6006665"/>
                  <a:gd name="connsiteY517" fmla="*/ 1995224 h 3006470"/>
                  <a:gd name="connsiteX518" fmla="*/ 34087 w 6006665"/>
                  <a:gd name="connsiteY518" fmla="*/ 1952047 h 3006470"/>
                  <a:gd name="connsiteX519" fmla="*/ 27270 w 6006665"/>
                  <a:gd name="connsiteY519" fmla="*/ 1940685 h 3006470"/>
                  <a:gd name="connsiteX520" fmla="*/ 88743 w 6006665"/>
                  <a:gd name="connsiteY520" fmla="*/ 1895954 h 3006470"/>
                  <a:gd name="connsiteX521" fmla="*/ 27270 w 6006665"/>
                  <a:gd name="connsiteY521" fmla="*/ 1865693 h 3006470"/>
                  <a:gd name="connsiteX522" fmla="*/ 79805 w 6006665"/>
                  <a:gd name="connsiteY522" fmla="*/ 1774684 h 3006470"/>
                  <a:gd name="connsiteX523" fmla="*/ 128972 w 6006665"/>
                  <a:gd name="connsiteY523" fmla="*/ 1737302 h 3006470"/>
                  <a:gd name="connsiteX524" fmla="*/ 162900 w 6006665"/>
                  <a:gd name="connsiteY524" fmla="*/ 1645034 h 3006470"/>
                  <a:gd name="connsiteX525" fmla="*/ 102261 w 6006665"/>
                  <a:gd name="connsiteY525" fmla="*/ 1629357 h 3006470"/>
                  <a:gd name="connsiteX526" fmla="*/ 118168 w 6006665"/>
                  <a:gd name="connsiteY526" fmla="*/ 1574818 h 3006470"/>
                  <a:gd name="connsiteX527" fmla="*/ 86354 w 6006665"/>
                  <a:gd name="connsiteY527" fmla="*/ 1511189 h 3006470"/>
                  <a:gd name="connsiteX528" fmla="*/ 109078 w 6006665"/>
                  <a:gd name="connsiteY528" fmla="*/ 1436197 h 3006470"/>
                  <a:gd name="connsiteX529" fmla="*/ 70447 w 6006665"/>
                  <a:gd name="connsiteY529" fmla="*/ 1333936 h 3006470"/>
                  <a:gd name="connsiteX530" fmla="*/ 102261 w 6006665"/>
                  <a:gd name="connsiteY530" fmla="*/ 1263490 h 3006470"/>
                  <a:gd name="connsiteX531" fmla="*/ 43177 w 6006665"/>
                  <a:gd name="connsiteY531" fmla="*/ 1197589 h 3006470"/>
                  <a:gd name="connsiteX532" fmla="*/ 49994 w 6006665"/>
                  <a:gd name="connsiteY532" fmla="*/ 1122597 h 3006470"/>
                  <a:gd name="connsiteX533" fmla="*/ 81809 w 6006665"/>
                  <a:gd name="connsiteY533" fmla="*/ 1118052 h 3006470"/>
                  <a:gd name="connsiteX534" fmla="*/ 145438 w 6006665"/>
                  <a:gd name="connsiteY534" fmla="*/ 1074876 h 3006470"/>
                  <a:gd name="connsiteX535" fmla="*/ 184070 w 6006665"/>
                  <a:gd name="connsiteY535" fmla="*/ 1036244 h 3006470"/>
                  <a:gd name="connsiteX536" fmla="*/ 189699 w 6006665"/>
                  <a:gd name="connsiteY536" fmla="*/ 1042522 h 3006470"/>
                  <a:gd name="connsiteX537" fmla="*/ 195977 w 6006665"/>
                  <a:gd name="connsiteY537" fmla="*/ 1036244 h 3006470"/>
                  <a:gd name="connsiteX538" fmla="*/ 255061 w 6006665"/>
                  <a:gd name="connsiteY538" fmla="*/ 1102145 h 3006470"/>
                  <a:gd name="connsiteX539" fmla="*/ 350504 w 6006665"/>
                  <a:gd name="connsiteY539" fmla="*/ 1122597 h 3006470"/>
                  <a:gd name="connsiteX540" fmla="*/ 454806 w 6006665"/>
                  <a:gd name="connsiteY540" fmla="*/ 1205729 h 3006470"/>
                  <a:gd name="connsiteX541" fmla="*/ 486621 w 6006665"/>
                  <a:gd name="connsiteY541" fmla="*/ 1283942 h 3006470"/>
                  <a:gd name="connsiteX542" fmla="*/ 523211 w 6006665"/>
                  <a:gd name="connsiteY542" fmla="*/ 1343026 h 3006470"/>
                  <a:gd name="connsiteX543" fmla="*/ 486852 w 6006665"/>
                  <a:gd name="connsiteY543" fmla="*/ 1397565 h 3006470"/>
                  <a:gd name="connsiteX544" fmla="*/ 420951 w 6006665"/>
                  <a:gd name="connsiteY544" fmla="*/ 1418018 h 3006470"/>
                  <a:gd name="connsiteX545" fmla="*/ 415909 w 6006665"/>
                  <a:gd name="connsiteY545" fmla="*/ 1415887 h 3006470"/>
                  <a:gd name="connsiteX546" fmla="*/ 409044 w 6006665"/>
                  <a:gd name="connsiteY546" fmla="*/ 1418018 h 3006470"/>
                  <a:gd name="connsiteX547" fmla="*/ 252950 w 6006665"/>
                  <a:gd name="connsiteY547" fmla="*/ 1352062 h 3006470"/>
                  <a:gd name="connsiteX548" fmla="*/ 268926 w 6006665"/>
                  <a:gd name="connsiteY548" fmla="*/ 1346738 h 3006470"/>
                  <a:gd name="connsiteX549" fmla="*/ 291420 w 6006665"/>
                  <a:gd name="connsiteY549" fmla="*/ 1429380 h 3006470"/>
                  <a:gd name="connsiteX550" fmla="*/ 291420 w 6006665"/>
                  <a:gd name="connsiteY550" fmla="*/ 1468012 h 3006470"/>
                  <a:gd name="connsiteX551" fmla="*/ 298238 w 6006665"/>
                  <a:gd name="connsiteY551" fmla="*/ 1554366 h 3006470"/>
                  <a:gd name="connsiteX552" fmla="*/ 345959 w 6006665"/>
                  <a:gd name="connsiteY552" fmla="*/ 1586180 h 3006470"/>
                  <a:gd name="connsiteX553" fmla="*/ 362087 w 6006665"/>
                  <a:gd name="connsiteY553" fmla="*/ 1595588 h 3006470"/>
                  <a:gd name="connsiteX554" fmla="*/ 365867 w 6006665"/>
                  <a:gd name="connsiteY554" fmla="*/ 1563455 h 3006470"/>
                  <a:gd name="connsiteX555" fmla="*/ 345415 w 6006665"/>
                  <a:gd name="connsiteY555" fmla="*/ 1527096 h 3006470"/>
                  <a:gd name="connsiteX556" fmla="*/ 365867 w 6006665"/>
                  <a:gd name="connsiteY556" fmla="*/ 1495281 h 3006470"/>
                  <a:gd name="connsiteX557" fmla="*/ 374560 w 6006665"/>
                  <a:gd name="connsiteY557" fmla="*/ 1500280 h 3006470"/>
                  <a:gd name="connsiteX558" fmla="*/ 377774 w 6006665"/>
                  <a:gd name="connsiteY558" fmla="*/ 1495281 h 3006470"/>
                  <a:gd name="connsiteX559" fmla="*/ 461933 w 6006665"/>
                  <a:gd name="connsiteY559" fmla="*/ 1543673 h 3006470"/>
                  <a:gd name="connsiteX560" fmla="*/ 484035 w 6006665"/>
                  <a:gd name="connsiteY560" fmla="*/ 1527096 h 3006470"/>
                  <a:gd name="connsiteX561" fmla="*/ 463583 w 6006665"/>
                  <a:gd name="connsiteY561" fmla="*/ 1461194 h 3006470"/>
                  <a:gd name="connsiteX562" fmla="*/ 549936 w 6006665"/>
                  <a:gd name="connsiteY562" fmla="*/ 1374841 h 3006470"/>
                  <a:gd name="connsiteX563" fmla="*/ 559742 w 6006665"/>
                  <a:gd name="connsiteY563" fmla="*/ 1376942 h 3006470"/>
                  <a:gd name="connsiteX564" fmla="*/ 561843 w 6006665"/>
                  <a:gd name="connsiteY564" fmla="*/ 1374841 h 3006470"/>
                  <a:gd name="connsiteX565" fmla="*/ 593658 w 6006665"/>
                  <a:gd name="connsiteY565" fmla="*/ 1381658 h 3006470"/>
                  <a:gd name="connsiteX566" fmla="*/ 620945 w 6006665"/>
                  <a:gd name="connsiteY566" fmla="*/ 1405535 h 3006470"/>
                  <a:gd name="connsiteX567" fmla="*/ 640835 w 6006665"/>
                  <a:gd name="connsiteY567" fmla="*/ 1349844 h 3006470"/>
                  <a:gd name="connsiteX568" fmla="*/ 609020 w 6006665"/>
                  <a:gd name="connsiteY568" fmla="*/ 1295305 h 3006470"/>
                  <a:gd name="connsiteX569" fmla="*/ 624928 w 6006665"/>
                  <a:gd name="connsiteY569" fmla="*/ 1236221 h 3006470"/>
                  <a:gd name="connsiteX570" fmla="*/ 597658 w 6006665"/>
                  <a:gd name="connsiteY570" fmla="*/ 1177136 h 3006470"/>
                  <a:gd name="connsiteX571" fmla="*/ 611562 w 6006665"/>
                  <a:gd name="connsiteY571" fmla="*/ 1181462 h 3006470"/>
                  <a:gd name="connsiteX572" fmla="*/ 609565 w 6006665"/>
                  <a:gd name="connsiteY572" fmla="*/ 1177136 h 3006470"/>
                  <a:gd name="connsiteX573" fmla="*/ 711826 w 6006665"/>
                  <a:gd name="connsiteY573" fmla="*/ 1208951 h 3006470"/>
                  <a:gd name="connsiteX574" fmla="*/ 732278 w 6006665"/>
                  <a:gd name="connsiteY574" fmla="*/ 1263490 h 3006470"/>
                  <a:gd name="connsiteX575" fmla="*/ 684556 w 6006665"/>
                  <a:gd name="connsiteY575" fmla="*/ 1274852 h 3006470"/>
                  <a:gd name="connsiteX576" fmla="*/ 684556 w 6006665"/>
                  <a:gd name="connsiteY576" fmla="*/ 1327119 h 3006470"/>
                  <a:gd name="connsiteX577" fmla="*/ 713309 w 6006665"/>
                  <a:gd name="connsiteY577" fmla="*/ 1355872 h 3006470"/>
                  <a:gd name="connsiteX578" fmla="*/ 763548 w 6006665"/>
                  <a:gd name="connsiteY578" fmla="*/ 1338481 h 3006470"/>
                  <a:gd name="connsiteX579" fmla="*/ 770365 w 6006665"/>
                  <a:gd name="connsiteY579" fmla="*/ 1279397 h 3006470"/>
                  <a:gd name="connsiteX580" fmla="*/ 845357 w 6006665"/>
                  <a:gd name="connsiteY580" fmla="*/ 1188761 h 3006470"/>
                  <a:gd name="connsiteX581" fmla="*/ 917728 w 6006665"/>
                  <a:gd name="connsiteY581" fmla="*/ 1145322 h 3006470"/>
                  <a:gd name="connsiteX582" fmla="*/ 918194 w 6006665"/>
                  <a:gd name="connsiteY582" fmla="*/ 1198147 h 3006470"/>
                  <a:gd name="connsiteX583" fmla="*/ 975937 w 6006665"/>
                  <a:gd name="connsiteY583" fmla="*/ 1115283 h 3006470"/>
                  <a:gd name="connsiteX584" fmla="*/ 1074397 w 6006665"/>
                  <a:gd name="connsiteY584" fmla="*/ 1141283 h 3006470"/>
                  <a:gd name="connsiteX585" fmla="*/ 979977 w 6006665"/>
                  <a:gd name="connsiteY585" fmla="*/ 1213496 h 3006470"/>
                  <a:gd name="connsiteX586" fmla="*/ 1012666 w 6006665"/>
                  <a:gd name="connsiteY586" fmla="*/ 1218657 h 3006470"/>
                  <a:gd name="connsiteX587" fmla="*/ 1038516 w 6006665"/>
                  <a:gd name="connsiteY587" fmla="*/ 1188499 h 3006470"/>
                  <a:gd name="connsiteX588" fmla="*/ 1050423 w 6006665"/>
                  <a:gd name="connsiteY588" fmla="*/ 1188499 h 3006470"/>
                  <a:gd name="connsiteX589" fmla="*/ 1108962 w 6006665"/>
                  <a:gd name="connsiteY589" fmla="*/ 1188499 h 3006470"/>
                  <a:gd name="connsiteX590" fmla="*/ 1161229 w 6006665"/>
                  <a:gd name="connsiteY590" fmla="*/ 1145322 h 3006470"/>
                  <a:gd name="connsiteX591" fmla="*/ 1165711 w 6006665"/>
                  <a:gd name="connsiteY591" fmla="*/ 1151456 h 3006470"/>
                  <a:gd name="connsiteX592" fmla="*/ 1160939 w 6006665"/>
                  <a:gd name="connsiteY592" fmla="*/ 1169715 h 3006470"/>
                  <a:gd name="connsiteX593" fmla="*/ 1210035 w 6006665"/>
                  <a:gd name="connsiteY593" fmla="*/ 1195815 h 3006470"/>
                  <a:gd name="connsiteX594" fmla="*/ 1247583 w 6006665"/>
                  <a:gd name="connsiteY594" fmla="*/ 1138505 h 3006470"/>
                  <a:gd name="connsiteX595" fmla="*/ 1211223 w 6006665"/>
                  <a:gd name="connsiteY595" fmla="*/ 1079421 h 3006470"/>
                  <a:gd name="connsiteX596" fmla="*/ 1227130 w 6006665"/>
                  <a:gd name="connsiteY596" fmla="*/ 1043061 h 3006470"/>
                  <a:gd name="connsiteX597" fmla="*/ 1237665 w 6006665"/>
                  <a:gd name="connsiteY597" fmla="*/ 1046199 h 3006470"/>
                  <a:gd name="connsiteX598" fmla="*/ 1251910 w 6006665"/>
                  <a:gd name="connsiteY598" fmla="*/ 1017311 h 3006470"/>
                  <a:gd name="connsiteX599" fmla="*/ 1345843 w 6006665"/>
                  <a:gd name="connsiteY599" fmla="*/ 1074876 h 3006470"/>
                  <a:gd name="connsiteX600" fmla="*/ 1400382 w 6006665"/>
                  <a:gd name="connsiteY600" fmla="*/ 1106690 h 3006470"/>
                  <a:gd name="connsiteX601" fmla="*/ 1519756 w 6006665"/>
                  <a:gd name="connsiteY601" fmla="*/ 1213274 h 3006470"/>
                  <a:gd name="connsiteX602" fmla="*/ 1543003 w 6006665"/>
                  <a:gd name="connsiteY602" fmla="*/ 1172592 h 3006470"/>
                  <a:gd name="connsiteX603" fmla="*/ 1506643 w 6006665"/>
                  <a:gd name="connsiteY603" fmla="*/ 1118052 h 3006470"/>
                  <a:gd name="connsiteX604" fmla="*/ 1506643 w 6006665"/>
                  <a:gd name="connsiteY604" fmla="*/ 1095328 h 3006470"/>
                  <a:gd name="connsiteX605" fmla="*/ 1463467 w 6006665"/>
                  <a:gd name="connsiteY605" fmla="*/ 1086238 h 3006470"/>
                  <a:gd name="connsiteX606" fmla="*/ 1472556 w 6006665"/>
                  <a:gd name="connsiteY606" fmla="*/ 1036244 h 3006470"/>
                  <a:gd name="connsiteX607" fmla="*/ 1452104 w 6006665"/>
                  <a:gd name="connsiteY607" fmla="*/ 949890 h 3006470"/>
                  <a:gd name="connsiteX608" fmla="*/ 1439230 w 6006665"/>
                  <a:gd name="connsiteY608" fmla="*/ 900656 h 3006470"/>
                  <a:gd name="connsiteX609" fmla="*/ 1496803 w 6006665"/>
                  <a:gd name="connsiteY609" fmla="*/ 806980 h 3006470"/>
                  <a:gd name="connsiteX610" fmla="*/ 1543003 w 6006665"/>
                  <a:gd name="connsiteY610" fmla="*/ 697647 h 3006470"/>
                  <a:gd name="connsiteX611" fmla="*/ 1570272 w 6006665"/>
                  <a:gd name="connsiteY611" fmla="*/ 677194 h 3006470"/>
                  <a:gd name="connsiteX612" fmla="*/ 1578688 w 6006665"/>
                  <a:gd name="connsiteY612" fmla="*/ 679813 h 3006470"/>
                  <a:gd name="connsiteX613" fmla="*/ 1620802 w 6006665"/>
                  <a:gd name="connsiteY613" fmla="*/ 660028 h 3006470"/>
                  <a:gd name="connsiteX614" fmla="*/ 1684440 w 6006665"/>
                  <a:gd name="connsiteY614" fmla="*/ 709009 h 3006470"/>
                  <a:gd name="connsiteX615" fmla="*/ 1688985 w 6006665"/>
                  <a:gd name="connsiteY615" fmla="*/ 779455 h 3006470"/>
                  <a:gd name="connsiteX616" fmla="*/ 1652625 w 6006665"/>
                  <a:gd name="connsiteY616" fmla="*/ 870354 h 3006470"/>
                  <a:gd name="connsiteX617" fmla="*/ 1679895 w 6006665"/>
                  <a:gd name="connsiteY617" fmla="*/ 908986 h 3006470"/>
                  <a:gd name="connsiteX618" fmla="*/ 1688985 w 6006665"/>
                  <a:gd name="connsiteY618" fmla="*/ 983977 h 3006470"/>
                  <a:gd name="connsiteX619" fmla="*/ 1679895 w 6006665"/>
                  <a:gd name="connsiteY619" fmla="*/ 1129415 h 3006470"/>
                  <a:gd name="connsiteX620" fmla="*/ 1723072 w 6006665"/>
                  <a:gd name="connsiteY620" fmla="*/ 1193044 h 3006470"/>
                  <a:gd name="connsiteX621" fmla="*/ 1704892 w 6006665"/>
                  <a:gd name="connsiteY621" fmla="*/ 1256673 h 3006470"/>
                  <a:gd name="connsiteX622" fmla="*/ 1636718 w 6006665"/>
                  <a:gd name="connsiteY622" fmla="*/ 1393021 h 3006470"/>
                  <a:gd name="connsiteX623" fmla="*/ 1662494 w 6006665"/>
                  <a:gd name="connsiteY623" fmla="*/ 1399465 h 3006470"/>
                  <a:gd name="connsiteX624" fmla="*/ 1677078 w 6006665"/>
                  <a:gd name="connsiteY624" fmla="*/ 1370296 h 3006470"/>
                  <a:gd name="connsiteX625" fmla="*/ 1720255 w 6006665"/>
                  <a:gd name="connsiteY625" fmla="*/ 1349844 h 3006470"/>
                  <a:gd name="connsiteX626" fmla="*/ 1731617 w 6006665"/>
                  <a:gd name="connsiteY626" fmla="*/ 1299850 h 3006470"/>
                  <a:gd name="connsiteX627" fmla="*/ 1758887 w 6006665"/>
                  <a:gd name="connsiteY627" fmla="*/ 1256673 h 3006470"/>
                  <a:gd name="connsiteX628" fmla="*/ 1760555 w 6006665"/>
                  <a:gd name="connsiteY628" fmla="*/ 1191490 h 3006470"/>
                  <a:gd name="connsiteX629" fmla="*/ 1758886 w 6006665"/>
                  <a:gd name="connsiteY629" fmla="*/ 1085173 h 3006470"/>
                  <a:gd name="connsiteX630" fmla="*/ 1923055 w 6006665"/>
                  <a:gd name="connsiteY630" fmla="*/ 1122597 h 3006470"/>
                  <a:gd name="connsiteX631" fmla="*/ 1887300 w 6006665"/>
                  <a:gd name="connsiteY631" fmla="*/ 1070329 h 3006470"/>
                  <a:gd name="connsiteX632" fmla="*/ 1785604 w 6006665"/>
                  <a:gd name="connsiteY632" fmla="*/ 1036860 h 3006470"/>
                  <a:gd name="connsiteX633" fmla="*/ 1736162 w 6006665"/>
                  <a:gd name="connsiteY633" fmla="*/ 961252 h 3006470"/>
                  <a:gd name="connsiteX634" fmla="*/ 1688440 w 6006665"/>
                  <a:gd name="connsiteY634" fmla="*/ 865809 h 3006470"/>
                  <a:gd name="connsiteX635" fmla="*/ 1752069 w 6006665"/>
                  <a:gd name="connsiteY635" fmla="*/ 788545 h 3006470"/>
                  <a:gd name="connsiteX636" fmla="*/ 1747524 w 6006665"/>
                  <a:gd name="connsiteY636" fmla="*/ 704464 h 3006470"/>
                  <a:gd name="connsiteX637" fmla="*/ 1763431 w 6006665"/>
                  <a:gd name="connsiteY637" fmla="*/ 697647 h 3006470"/>
                  <a:gd name="connsiteX638" fmla="*/ 1764877 w 6006665"/>
                  <a:gd name="connsiteY638" fmla="*/ 702130 h 3006470"/>
                  <a:gd name="connsiteX639" fmla="*/ 1775339 w 6006665"/>
                  <a:gd name="connsiteY639" fmla="*/ 697647 h 3006470"/>
                  <a:gd name="connsiteX640" fmla="*/ 1798063 w 6006665"/>
                  <a:gd name="connsiteY640" fmla="*/ 768093 h 3006470"/>
                  <a:gd name="connsiteX641" fmla="*/ 1791454 w 6006665"/>
                  <a:gd name="connsiteY641" fmla="*/ 815304 h 3006470"/>
                  <a:gd name="connsiteX642" fmla="*/ 1854330 w 6006665"/>
                  <a:gd name="connsiteY642" fmla="*/ 772638 h 3006470"/>
                  <a:gd name="connsiteX643" fmla="*/ 1931594 w 6006665"/>
                  <a:gd name="connsiteY643" fmla="*/ 763548 h 3006470"/>
                  <a:gd name="connsiteX644" fmla="*/ 1932772 w 6006665"/>
                  <a:gd name="connsiteY644" fmla="*/ 764810 h 3006470"/>
                  <a:gd name="connsiteX645" fmla="*/ 1949600 w 6006665"/>
                  <a:gd name="connsiteY645" fmla="*/ 800138 h 3006470"/>
                  <a:gd name="connsiteX646" fmla="*/ 2061788 w 6006665"/>
                  <a:gd name="connsiteY646" fmla="*/ 891155 h 3006470"/>
                  <a:gd name="connsiteX647" fmla="*/ 1987802 w 6006665"/>
                  <a:gd name="connsiteY647" fmla="*/ 736278 h 3006470"/>
                  <a:gd name="connsiteX648" fmla="*/ 1963408 w 6006665"/>
                  <a:gd name="connsiteY648" fmla="*/ 595386 h 3006470"/>
                  <a:gd name="connsiteX649" fmla="*/ 2027037 w 6006665"/>
                  <a:gd name="connsiteY649" fmla="*/ 574934 h 3006470"/>
                  <a:gd name="connsiteX650" fmla="*/ 2037269 w 6006665"/>
                  <a:gd name="connsiteY650" fmla="*/ 575472 h 3006470"/>
                  <a:gd name="connsiteX651" fmla="*/ 2038944 w 6006665"/>
                  <a:gd name="connsiteY651" fmla="*/ 574934 h 3006470"/>
                  <a:gd name="connsiteX652" fmla="*/ 2115414 w 6006665"/>
                  <a:gd name="connsiteY652" fmla="*/ 578958 h 3006470"/>
                  <a:gd name="connsiteX653" fmla="*/ 2167179 w 6006665"/>
                  <a:gd name="connsiteY653" fmla="*/ 554733 h 3006470"/>
                  <a:gd name="connsiteX654" fmla="*/ 2146473 w 6006665"/>
                  <a:gd name="connsiteY654" fmla="*/ 488832 h 3006470"/>
                  <a:gd name="connsiteX655" fmla="*/ 2169957 w 6006665"/>
                  <a:gd name="connsiteY655" fmla="*/ 449431 h 3006470"/>
                  <a:gd name="connsiteX656" fmla="*/ 2264632 w 6006665"/>
                  <a:gd name="connsiteY656" fmla="*/ 393389 h 3006470"/>
                  <a:gd name="connsiteX657" fmla="*/ 2317913 w 6006665"/>
                  <a:gd name="connsiteY657" fmla="*/ 322690 h 3006470"/>
                  <a:gd name="connsiteX658" fmla="*/ 2385841 w 6006665"/>
                  <a:gd name="connsiteY658" fmla="*/ 343134 h 3006470"/>
                  <a:gd name="connsiteX659" fmla="*/ 2429263 w 6006665"/>
                  <a:gd name="connsiteY659" fmla="*/ 263606 h 3006470"/>
                  <a:gd name="connsiteX660" fmla="*/ 2526979 w 6006665"/>
                  <a:gd name="connsiteY660" fmla="*/ 252244 h 3006470"/>
                  <a:gd name="connsiteX661" fmla="*/ 2528058 w 6006665"/>
                  <a:gd name="connsiteY661" fmla="*/ 253503 h 3006470"/>
                  <a:gd name="connsiteX662" fmla="*/ 2538886 w 6006665"/>
                  <a:gd name="connsiteY662" fmla="*/ 252244 h 3006470"/>
                  <a:gd name="connsiteX663" fmla="*/ 2560820 w 6006665"/>
                  <a:gd name="connsiteY663" fmla="*/ 277833 h 3006470"/>
                  <a:gd name="connsiteX664" fmla="*/ 2640602 w 6006665"/>
                  <a:gd name="connsiteY664" fmla="*/ 202249 h 3006470"/>
                  <a:gd name="connsiteX665" fmla="*/ 2652509 w 6006665"/>
                  <a:gd name="connsiteY665" fmla="*/ 202249 h 3006470"/>
                  <a:gd name="connsiteX666" fmla="*/ 2704231 w 6006665"/>
                  <a:gd name="connsiteY666" fmla="*/ 202249 h 3006470"/>
                  <a:gd name="connsiteX667" fmla="*/ 2715593 w 6006665"/>
                  <a:gd name="connsiteY66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53971 w 6006665"/>
                  <a:gd name="connsiteY40" fmla="*/ 855003 h 3006470"/>
                  <a:gd name="connsiteX41" fmla="*/ 3786469 w 6006665"/>
                  <a:gd name="connsiteY41" fmla="*/ 897623 h 3006470"/>
                  <a:gd name="connsiteX42" fmla="*/ 3839894 w 6006665"/>
                  <a:gd name="connsiteY42" fmla="*/ 920656 h 3006470"/>
                  <a:gd name="connsiteX43" fmla="*/ 3865460 w 6006665"/>
                  <a:gd name="connsiteY43" fmla="*/ 822632 h 3006470"/>
                  <a:gd name="connsiteX44" fmla="*/ 3875077 w 6006665"/>
                  <a:gd name="connsiteY44" fmla="*/ 831139 h 3006470"/>
                  <a:gd name="connsiteX45" fmla="*/ 3885950 w 6006665"/>
                  <a:gd name="connsiteY45" fmla="*/ 784010 h 3006470"/>
                  <a:gd name="connsiteX46" fmla="*/ 3896580 w 6006665"/>
                  <a:gd name="connsiteY46" fmla="*/ 840148 h 3006470"/>
                  <a:gd name="connsiteX47" fmla="*/ 3932151 w 6006665"/>
                  <a:gd name="connsiteY47" fmla="*/ 871095 h 3006470"/>
                  <a:gd name="connsiteX48" fmla="*/ 3967884 w 6006665"/>
                  <a:gd name="connsiteY48" fmla="*/ 866888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1 w 6006665"/>
                  <a:gd name="connsiteY51" fmla="*/ 808753 h 3006470"/>
                  <a:gd name="connsiteX52" fmla="*/ 4024333 w 6006665"/>
                  <a:gd name="connsiteY52" fmla="*/ 834206 h 3006470"/>
                  <a:gd name="connsiteX53" fmla="*/ 4062426 w 6006665"/>
                  <a:gd name="connsiteY53" fmla="*/ 877274 h 3006470"/>
                  <a:gd name="connsiteX54" fmla="*/ 4085889 w 6006665"/>
                  <a:gd name="connsiteY54" fmla="*/ 849902 h 3006470"/>
                  <a:gd name="connsiteX55" fmla="*/ 4095563 w 6006665"/>
                  <a:gd name="connsiteY55" fmla="*/ 852506 h 3006470"/>
                  <a:gd name="connsiteX56" fmla="*/ 4097796 w 6006665"/>
                  <a:gd name="connsiteY56" fmla="*/ 849902 h 3006470"/>
                  <a:gd name="connsiteX57" fmla="*/ 4144150 w 6006665"/>
                  <a:gd name="connsiteY57" fmla="*/ 862382 h 3006470"/>
                  <a:gd name="connsiteX58" fmla="*/ 4149116 w 6006665"/>
                  <a:gd name="connsiteY58" fmla="*/ 810437 h 3006470"/>
                  <a:gd name="connsiteX59" fmla="*/ 4129898 w 6006665"/>
                  <a:gd name="connsiteY59" fmla="*/ 758286 h 3006470"/>
                  <a:gd name="connsiteX60" fmla="*/ 4125347 w 6006665"/>
                  <a:gd name="connsiteY60" fmla="*/ 718337 h 3006470"/>
                  <a:gd name="connsiteX61" fmla="*/ 4165425 w 6006665"/>
                  <a:gd name="connsiteY61" fmla="*/ 697647 h 3006470"/>
                  <a:gd name="connsiteX62" fmla="*/ 4175231 w 6006665"/>
                  <a:gd name="connsiteY62" fmla="*/ 700048 h 3006470"/>
                  <a:gd name="connsiteX63" fmla="*/ 4253100 w 6006665"/>
                  <a:gd name="connsiteY63" fmla="*/ 700511 h 3006470"/>
                  <a:gd name="connsiteX64" fmla="*/ 4315491 w 6006665"/>
                  <a:gd name="connsiteY64" fmla="*/ 715365 h 3006470"/>
                  <a:gd name="connsiteX65" fmla="*/ 4368969 w 6006665"/>
                  <a:gd name="connsiteY65" fmla="*/ 751019 h 3006470"/>
                  <a:gd name="connsiteX66" fmla="*/ 4439561 w 6006665"/>
                  <a:gd name="connsiteY66" fmla="*/ 758631 h 3006470"/>
                  <a:gd name="connsiteX67" fmla="*/ 4450401 w 6006665"/>
                  <a:gd name="connsiteY67" fmla="*/ 834341 h 3006470"/>
                  <a:gd name="connsiteX68" fmla="*/ 4567593 w 6006665"/>
                  <a:gd name="connsiteY68" fmla="*/ 819409 h 3006470"/>
                  <a:gd name="connsiteX69" fmla="*/ 4639242 w 6006665"/>
                  <a:gd name="connsiteY69" fmla="*/ 932544 h 3006470"/>
                  <a:gd name="connsiteX70" fmla="*/ 4774445 w 6006665"/>
                  <a:gd name="connsiteY70" fmla="*/ 913531 h 3006470"/>
                  <a:gd name="connsiteX71" fmla="*/ 4778496 w 6006665"/>
                  <a:gd name="connsiteY71" fmla="*/ 914635 h 3006470"/>
                  <a:gd name="connsiteX72" fmla="*/ 4786352 w 6006665"/>
                  <a:gd name="connsiteY72" fmla="*/ 913531 h 3006470"/>
                  <a:gd name="connsiteX73" fmla="*/ 4861343 w 6006665"/>
                  <a:gd name="connsiteY73" fmla="*/ 933983 h 3006470"/>
                  <a:gd name="connsiteX74" fmla="*/ 4893158 w 6006665"/>
                  <a:gd name="connsiteY74" fmla="*/ 977160 h 3006470"/>
                  <a:gd name="connsiteX75" fmla="*/ 4888613 w 6006665"/>
                  <a:gd name="connsiteY75" fmla="*/ 1058968 h 3006470"/>
                  <a:gd name="connsiteX76" fmla="*/ 4927677 w 6006665"/>
                  <a:gd name="connsiteY76" fmla="*/ 1083640 h 3006470"/>
                  <a:gd name="connsiteX77" fmla="*/ 4967605 w 6006665"/>
                  <a:gd name="connsiteY77" fmla="*/ 1070331 h 3006470"/>
                  <a:gd name="connsiteX78" fmla="*/ 5038051 w 6006665"/>
                  <a:gd name="connsiteY78" fmla="*/ 1063513 h 3006470"/>
                  <a:gd name="connsiteX79" fmla="*/ 5040730 w 6006665"/>
                  <a:gd name="connsiteY79" fmla="*/ 1064406 h 3006470"/>
                  <a:gd name="connsiteX80" fmla="*/ 5049958 w 6006665"/>
                  <a:gd name="connsiteY80" fmla="*/ 1063513 h 3006470"/>
                  <a:gd name="connsiteX81" fmla="*/ 5114249 w 6006665"/>
                  <a:gd name="connsiteY81" fmla="*/ 1084944 h 3006470"/>
                  <a:gd name="connsiteX82" fmla="*/ 5176671 w 6006665"/>
                  <a:gd name="connsiteY82" fmla="*/ 1074876 h 3006470"/>
                  <a:gd name="connsiteX83" fmla="*/ 5177801 w 6006665"/>
                  <a:gd name="connsiteY83" fmla="*/ 1076614 h 3006470"/>
                  <a:gd name="connsiteX84" fmla="*/ 5188578 w 6006665"/>
                  <a:gd name="connsiteY84" fmla="*/ 1074876 h 3006470"/>
                  <a:gd name="connsiteX85" fmla="*/ 5243719 w 6006665"/>
                  <a:gd name="connsiteY85" fmla="*/ 1159707 h 3006470"/>
                  <a:gd name="connsiteX86" fmla="*/ 5283477 w 6006665"/>
                  <a:gd name="connsiteY86" fmla="*/ 1129415 h 3006470"/>
                  <a:gd name="connsiteX87" fmla="*/ 5258480 w 6006665"/>
                  <a:gd name="connsiteY87" fmla="*/ 1063513 h 3006470"/>
                  <a:gd name="connsiteX88" fmla="*/ 5267570 w 6006665"/>
                  <a:gd name="connsiteY88" fmla="*/ 1015792 h 3006470"/>
                  <a:gd name="connsiteX89" fmla="*/ 5278896 w 6006665"/>
                  <a:gd name="connsiteY89" fmla="*/ 1018841 h 3006470"/>
                  <a:gd name="connsiteX90" fmla="*/ 5279477 w 6006665"/>
                  <a:gd name="connsiteY90" fmla="*/ 1015792 h 3006470"/>
                  <a:gd name="connsiteX91" fmla="*/ 5389412 w 6006665"/>
                  <a:gd name="connsiteY91" fmla="*/ 1065327 h 3006470"/>
                  <a:gd name="connsiteX92" fmla="*/ 5463001 w 6006665"/>
                  <a:gd name="connsiteY92" fmla="*/ 1043061 h 3006470"/>
                  <a:gd name="connsiteX93" fmla="*/ 5464386 w 6006665"/>
                  <a:gd name="connsiteY93" fmla="*/ 1043680 h 3006470"/>
                  <a:gd name="connsiteX94" fmla="*/ 5474909 w 6006665"/>
                  <a:gd name="connsiteY94" fmla="*/ 1043061 h 3006470"/>
                  <a:gd name="connsiteX95" fmla="*/ 5509834 w 6006665"/>
                  <a:gd name="connsiteY95" fmla="*/ 1086741 h 3006470"/>
                  <a:gd name="connsiteX96" fmla="*/ 5563420 w 6006665"/>
                  <a:gd name="connsiteY96" fmla="*/ 1096880 h 3006470"/>
                  <a:gd name="connsiteX97" fmla="*/ 5604906 w 6006665"/>
                  <a:gd name="connsiteY97" fmla="*/ 1116452 h 3006470"/>
                  <a:gd name="connsiteX98" fmla="*/ 5633982 w 6006665"/>
                  <a:gd name="connsiteY98" fmla="*/ 1152256 h 3006470"/>
                  <a:gd name="connsiteX99" fmla="*/ 5673240 w 6006665"/>
                  <a:gd name="connsiteY99" fmla="*/ 1196668 h 3006470"/>
                  <a:gd name="connsiteX100" fmla="*/ 5720335 w 6006665"/>
                  <a:gd name="connsiteY100" fmla="*/ 1213496 h 3006470"/>
                  <a:gd name="connsiteX101" fmla="*/ 5777224 w 6006665"/>
                  <a:gd name="connsiteY101" fmla="*/ 1253118 h 3006470"/>
                  <a:gd name="connsiteX102" fmla="*/ 5822595 w 6006665"/>
                  <a:gd name="connsiteY102" fmla="*/ 1311212 h 3006470"/>
                  <a:gd name="connsiteX103" fmla="*/ 5818051 w 6006665"/>
                  <a:gd name="connsiteY103" fmla="*/ 1365751 h 3006470"/>
                  <a:gd name="connsiteX104" fmla="*/ 5825679 w 6006665"/>
                  <a:gd name="connsiteY104" fmla="*/ 1373379 h 3006470"/>
                  <a:gd name="connsiteX105" fmla="*/ 5822051 w 6006665"/>
                  <a:gd name="connsiteY105" fmla="*/ 1322574 h 3006470"/>
                  <a:gd name="connsiteX106" fmla="*/ 5834092 w 6006665"/>
                  <a:gd name="connsiteY106" fmla="*/ 1324447 h 3006470"/>
                  <a:gd name="connsiteX107" fmla="*/ 5858351 w 6006665"/>
                  <a:gd name="connsiteY107" fmla="*/ 1334771 h 3006470"/>
                  <a:gd name="connsiteX108" fmla="*/ 5907950 w 6006665"/>
                  <a:gd name="connsiteY108" fmla="*/ 1321451 h 3006470"/>
                  <a:gd name="connsiteX109" fmla="*/ 5936219 w 6006665"/>
                  <a:gd name="connsiteY109" fmla="*/ 1338481 h 3006470"/>
                  <a:gd name="connsiteX110" fmla="*/ 5961427 w 6006665"/>
                  <a:gd name="connsiteY110" fmla="*/ 1392754 h 3006470"/>
                  <a:gd name="connsiteX111" fmla="*/ 6006665 w 6006665"/>
                  <a:gd name="connsiteY111" fmla="*/ 1418018 h 3006470"/>
                  <a:gd name="connsiteX112" fmla="*/ 6003022 w 6006665"/>
                  <a:gd name="connsiteY112" fmla="*/ 1458117 h 3006470"/>
                  <a:gd name="connsiteX113" fmla="*/ 5968033 w 6006665"/>
                  <a:gd name="connsiteY113" fmla="*/ 1456650 h 3006470"/>
                  <a:gd name="connsiteX114" fmla="*/ 5934688 w 6006665"/>
                  <a:gd name="connsiteY114" fmla="*/ 1446233 h 3006470"/>
                  <a:gd name="connsiteX115" fmla="*/ 5908949 w 6006665"/>
                  <a:gd name="connsiteY115" fmla="*/ 1468012 h 3006470"/>
                  <a:gd name="connsiteX116" fmla="*/ 5887153 w 6006665"/>
                  <a:gd name="connsiteY116" fmla="*/ 1481885 h 3006470"/>
                  <a:gd name="connsiteX117" fmla="*/ 5887153 w 6006665"/>
                  <a:gd name="connsiteY117" fmla="*/ 1514566 h 3006470"/>
                  <a:gd name="connsiteX118" fmla="*/ 5910921 w 6006665"/>
                  <a:gd name="connsiteY118" fmla="*/ 1532392 h 3006470"/>
                  <a:gd name="connsiteX119" fmla="*/ 5908949 w 6006665"/>
                  <a:gd name="connsiteY119" fmla="*/ 1554366 h 3006470"/>
                  <a:gd name="connsiteX120" fmla="*/ 5893042 w 6006665"/>
                  <a:gd name="connsiteY120" fmla="*/ 1570273 h 3006470"/>
                  <a:gd name="connsiteX121" fmla="*/ 5881135 w 6006665"/>
                  <a:gd name="connsiteY121" fmla="*/ 1570273 h 3006470"/>
                  <a:gd name="connsiteX122" fmla="*/ 5861227 w 6006665"/>
                  <a:gd name="connsiteY122" fmla="*/ 1570273 h 3006470"/>
                  <a:gd name="connsiteX123" fmla="*/ 5849321 w 6006665"/>
                  <a:gd name="connsiteY123" fmla="*/ 1570273 h 3006470"/>
                  <a:gd name="connsiteX124" fmla="*/ 5842587 w 6006665"/>
                  <a:gd name="connsiteY124" fmla="*/ 1544275 h 3006470"/>
                  <a:gd name="connsiteX125" fmla="*/ 5817506 w 6006665"/>
                  <a:gd name="connsiteY125" fmla="*/ 1536186 h 3006470"/>
                  <a:gd name="connsiteX126" fmla="*/ 5798021 w 6006665"/>
                  <a:gd name="connsiteY126" fmla="*/ 1517537 h 3006470"/>
                  <a:gd name="connsiteX127" fmla="*/ 5767511 w 6006665"/>
                  <a:gd name="connsiteY127" fmla="*/ 1511189 h 3006470"/>
                  <a:gd name="connsiteX128" fmla="*/ 5762967 w 6006665"/>
                  <a:gd name="connsiteY128" fmla="*/ 1477102 h 3006470"/>
                  <a:gd name="connsiteX129" fmla="*/ 5729132 w 6006665"/>
                  <a:gd name="connsiteY129" fmla="*/ 1463170 h 3006470"/>
                  <a:gd name="connsiteX130" fmla="*/ 5695337 w 6006665"/>
                  <a:gd name="connsiteY130" fmla="*/ 1472557 h 3006470"/>
                  <a:gd name="connsiteX131" fmla="*/ 5693366 w 6006665"/>
                  <a:gd name="connsiteY131" fmla="*/ 1469797 h 3006470"/>
                  <a:gd name="connsiteX132" fmla="*/ 5683431 w 6006665"/>
                  <a:gd name="connsiteY132" fmla="*/ 1472557 h 3006470"/>
                  <a:gd name="connsiteX133" fmla="*/ 5660706 w 6006665"/>
                  <a:gd name="connsiteY133" fmla="*/ 1440742 h 3006470"/>
                  <a:gd name="connsiteX134" fmla="*/ 5669644 w 6006665"/>
                  <a:gd name="connsiteY134" fmla="*/ 1415717 h 3006470"/>
                  <a:gd name="connsiteX135" fmla="*/ 5640799 w 6006665"/>
                  <a:gd name="connsiteY135" fmla="*/ 1429380 h 3006470"/>
                  <a:gd name="connsiteX136" fmla="*/ 5656705 w 6006665"/>
                  <a:gd name="connsiteY136" fmla="*/ 1472557 h 3006470"/>
                  <a:gd name="connsiteX137" fmla="*/ 5628675 w 6006665"/>
                  <a:gd name="connsiteY137" fmla="*/ 1487826 h 3006470"/>
                  <a:gd name="connsiteX138" fmla="*/ 5633981 w 6006665"/>
                  <a:gd name="connsiteY138" fmla="*/ 1511189 h 3006470"/>
                  <a:gd name="connsiteX139" fmla="*/ 5622732 w 6006665"/>
                  <a:gd name="connsiteY139" fmla="*/ 1538334 h 3006470"/>
                  <a:gd name="connsiteX140" fmla="*/ 5586259 w 6006665"/>
                  <a:gd name="connsiteY140" fmla="*/ 1547548 h 3006470"/>
                  <a:gd name="connsiteX141" fmla="*/ 5575676 w 6006665"/>
                  <a:gd name="connsiteY141" fmla="*/ 1546540 h 3006470"/>
                  <a:gd name="connsiteX142" fmla="*/ 5574353 w 6006665"/>
                  <a:gd name="connsiteY142" fmla="*/ 1547548 h 3006470"/>
                  <a:gd name="connsiteX143" fmla="*/ 5539436 w 6006665"/>
                  <a:gd name="connsiteY143" fmla="*/ 1544223 h 3006470"/>
                  <a:gd name="connsiteX144" fmla="*/ 5539545 w 6006665"/>
                  <a:gd name="connsiteY144" fmla="*/ 1571015 h 3006470"/>
                  <a:gd name="connsiteX145" fmla="*/ 5570352 w 6006665"/>
                  <a:gd name="connsiteY145" fmla="*/ 1586180 h 3006470"/>
                  <a:gd name="connsiteX146" fmla="*/ 5566596 w 6006665"/>
                  <a:gd name="connsiteY146" fmla="*/ 1622304 h 3006470"/>
                  <a:gd name="connsiteX147" fmla="*/ 5593077 w 6006665"/>
                  <a:gd name="connsiteY147" fmla="*/ 1649809 h 3006470"/>
                  <a:gd name="connsiteX148" fmla="*/ 5608984 w 6006665"/>
                  <a:gd name="connsiteY148" fmla="*/ 1677079 h 3006470"/>
                  <a:gd name="connsiteX149" fmla="*/ 5613529 w 6006665"/>
                  <a:gd name="connsiteY149" fmla="*/ 1708893 h 3006470"/>
                  <a:gd name="connsiteX150" fmla="*/ 5608984 w 6006665"/>
                  <a:gd name="connsiteY150" fmla="*/ 1731618 h 3006470"/>
                  <a:gd name="connsiteX151" fmla="*/ 5597799 w 6006665"/>
                  <a:gd name="connsiteY151" fmla="*/ 1728009 h 3006470"/>
                  <a:gd name="connsiteX152" fmla="*/ 5597077 w 6006665"/>
                  <a:gd name="connsiteY152" fmla="*/ 1731618 h 3006470"/>
                  <a:gd name="connsiteX153" fmla="*/ 5515976 w 6006665"/>
                  <a:gd name="connsiteY153" fmla="*/ 1693062 h 3006470"/>
                  <a:gd name="connsiteX154" fmla="*/ 5486067 w 6006665"/>
                  <a:gd name="connsiteY154" fmla="*/ 1746304 h 3006470"/>
                  <a:gd name="connsiteX155" fmla="*/ 5436277 w 6006665"/>
                  <a:gd name="connsiteY155" fmla="*/ 1767977 h 3006470"/>
                  <a:gd name="connsiteX156" fmla="*/ 5397645 w 6006665"/>
                  <a:gd name="connsiteY156" fmla="*/ 1779340 h 3006470"/>
                  <a:gd name="connsiteX157" fmla="*/ 5388024 w 6006665"/>
                  <a:gd name="connsiteY157" fmla="*/ 1835433 h 3006470"/>
                  <a:gd name="connsiteX158" fmla="*/ 5351475 w 6006665"/>
                  <a:gd name="connsiteY158" fmla="*/ 1876568 h 3006470"/>
                  <a:gd name="connsiteX159" fmla="*/ 5290839 w 6006665"/>
                  <a:gd name="connsiteY159" fmla="*/ 1881600 h 3006470"/>
                  <a:gd name="connsiteX160" fmla="*/ 5274932 w 6006665"/>
                  <a:gd name="connsiteY160" fmla="*/ 1913415 h 3006470"/>
                  <a:gd name="connsiteX161" fmla="*/ 5267238 w 6006665"/>
                  <a:gd name="connsiteY161" fmla="*/ 1904988 h 3006470"/>
                  <a:gd name="connsiteX162" fmla="*/ 5263025 w 6006665"/>
                  <a:gd name="connsiteY162" fmla="*/ 1913415 h 3006470"/>
                  <a:gd name="connsiteX163" fmla="*/ 5219538 w 6006665"/>
                  <a:gd name="connsiteY163" fmla="*/ 1865787 h 3006470"/>
                  <a:gd name="connsiteX164" fmla="*/ 5174112 w 6006665"/>
                  <a:gd name="connsiteY164" fmla="*/ 1877028 h 3006470"/>
                  <a:gd name="connsiteX165" fmla="*/ 5129494 w 6006665"/>
                  <a:gd name="connsiteY165" fmla="*/ 1920232 h 3006470"/>
                  <a:gd name="connsiteX166" fmla="*/ 5126389 w 6006665"/>
                  <a:gd name="connsiteY166" fmla="*/ 1914910 h 3006470"/>
                  <a:gd name="connsiteX167" fmla="*/ 5154177 w 6006665"/>
                  <a:gd name="connsiteY167" fmla="*/ 1920232 h 3006470"/>
                  <a:gd name="connsiteX168" fmla="*/ 5105544 w 6006665"/>
                  <a:gd name="connsiteY168" fmla="*/ 1899586 h 3006470"/>
                  <a:gd name="connsiteX169" fmla="*/ 5074955 w 6006665"/>
                  <a:gd name="connsiteY169" fmla="*/ 1924777 h 3006470"/>
                  <a:gd name="connsiteX170" fmla="*/ 5065718 w 6006665"/>
                  <a:gd name="connsiteY170" fmla="*/ 1922578 h 3006470"/>
                  <a:gd name="connsiteX171" fmla="*/ 5063048 w 6006665"/>
                  <a:gd name="connsiteY171" fmla="*/ 1924777 h 3006470"/>
                  <a:gd name="connsiteX172" fmla="*/ 5026594 w 6006665"/>
                  <a:gd name="connsiteY172" fmla="*/ 1916098 h 3006470"/>
                  <a:gd name="connsiteX173" fmla="*/ 5015871 w 6006665"/>
                  <a:gd name="connsiteY173" fmla="*/ 1961137 h 3006470"/>
                  <a:gd name="connsiteX174" fmla="*/ 5022591 w 6006665"/>
                  <a:gd name="connsiteY174" fmla="*/ 1989925 h 3006470"/>
                  <a:gd name="connsiteX175" fmla="*/ 5011557 w 6006665"/>
                  <a:gd name="connsiteY175" fmla="*/ 2020939 h 3006470"/>
                  <a:gd name="connsiteX176" fmla="*/ 4974967 w 6006665"/>
                  <a:gd name="connsiteY176" fmla="*/ 2058853 h 3006470"/>
                  <a:gd name="connsiteX177" fmla="*/ 5015871 w 6006665"/>
                  <a:gd name="connsiteY177" fmla="*/ 2074760 h 3006470"/>
                  <a:gd name="connsiteX178" fmla="*/ 4995851 w 6006665"/>
                  <a:gd name="connsiteY178" fmla="*/ 2123620 h 3006470"/>
                  <a:gd name="connsiteX179" fmla="*/ 5011326 w 6006665"/>
                  <a:gd name="connsiteY179" fmla="*/ 2172476 h 3006470"/>
                  <a:gd name="connsiteX180" fmla="*/ 4999419 w 6006665"/>
                  <a:gd name="connsiteY180" fmla="*/ 2172476 h 3006470"/>
                  <a:gd name="connsiteX181" fmla="*/ 4974967 w 6006665"/>
                  <a:gd name="connsiteY181" fmla="*/ 2172476 h 3006470"/>
                  <a:gd name="connsiteX182" fmla="*/ 4963605 w 6006665"/>
                  <a:gd name="connsiteY182" fmla="*/ 2224742 h 3006470"/>
                  <a:gd name="connsiteX183" fmla="*/ 4974967 w 6006665"/>
                  <a:gd name="connsiteY183" fmla="*/ 2252012 h 3006470"/>
                  <a:gd name="connsiteX184" fmla="*/ 4936431 w 6006665"/>
                  <a:gd name="connsiteY184" fmla="*/ 2257317 h 3006470"/>
                  <a:gd name="connsiteX185" fmla="*/ 4909065 w 6006665"/>
                  <a:gd name="connsiteY185" fmla="*/ 2286099 h 3006470"/>
                  <a:gd name="connsiteX186" fmla="*/ 4888894 w 6006665"/>
                  <a:gd name="connsiteY186" fmla="*/ 2325649 h 3006470"/>
                  <a:gd name="connsiteX187" fmla="*/ 4897703 w 6006665"/>
                  <a:gd name="connsiteY187" fmla="*/ 2354273 h 3006470"/>
                  <a:gd name="connsiteX188" fmla="*/ 4871068 w 6006665"/>
                  <a:gd name="connsiteY188" fmla="*/ 2349418 h 3006470"/>
                  <a:gd name="connsiteX189" fmla="*/ 4845437 w 6006665"/>
                  <a:gd name="connsiteY189" fmla="*/ 2370180 h 3006470"/>
                  <a:gd name="connsiteX190" fmla="*/ 4832445 w 6006665"/>
                  <a:gd name="connsiteY190" fmla="*/ 2399924 h 3006470"/>
                  <a:gd name="connsiteX191" fmla="*/ 4834074 w 6006665"/>
                  <a:gd name="connsiteY191" fmla="*/ 2429264 h 3006470"/>
                  <a:gd name="connsiteX192" fmla="*/ 4799765 w 6006665"/>
                  <a:gd name="connsiteY192" fmla="*/ 2441518 h 3006470"/>
                  <a:gd name="connsiteX193" fmla="*/ 4779535 w 6006665"/>
                  <a:gd name="connsiteY193" fmla="*/ 2488348 h 3006470"/>
                  <a:gd name="connsiteX194" fmla="*/ 4777225 w 6006665"/>
                  <a:gd name="connsiteY194" fmla="*/ 2477952 h 3006470"/>
                  <a:gd name="connsiteX195" fmla="*/ 4767628 w 6006665"/>
                  <a:gd name="connsiteY195" fmla="*/ 2488348 h 3006470"/>
                  <a:gd name="connsiteX196" fmla="*/ 4758538 w 6006665"/>
                  <a:gd name="connsiteY196" fmla="*/ 2447444 h 3006470"/>
                  <a:gd name="connsiteX197" fmla="*/ 4722519 w 6006665"/>
                  <a:gd name="connsiteY197" fmla="*/ 2405867 h 3006470"/>
                  <a:gd name="connsiteX198" fmla="*/ 4699942 w 6006665"/>
                  <a:gd name="connsiteY198" fmla="*/ 2348893 h 3006470"/>
                  <a:gd name="connsiteX199" fmla="*/ 4695779 w 6006665"/>
                  <a:gd name="connsiteY199" fmla="*/ 2287026 h 3006470"/>
                  <a:gd name="connsiteX200" fmla="*/ 4715361 w 6006665"/>
                  <a:gd name="connsiteY200" fmla="*/ 2220198 h 3006470"/>
                  <a:gd name="connsiteX201" fmla="*/ 4767709 w 6006665"/>
                  <a:gd name="connsiteY201" fmla="*/ 2171157 h 3006470"/>
                  <a:gd name="connsiteX202" fmla="*/ 4735813 w 6006665"/>
                  <a:gd name="connsiteY202" fmla="*/ 2129299 h 3006470"/>
                  <a:gd name="connsiteX203" fmla="*/ 4767628 w 6006665"/>
                  <a:gd name="connsiteY203" fmla="*/ 2086122 h 3006470"/>
                  <a:gd name="connsiteX204" fmla="*/ 4767628 w 6006665"/>
                  <a:gd name="connsiteY204" fmla="*/ 2058853 h 3006470"/>
                  <a:gd name="connsiteX205" fmla="*/ 4826712 w 6006665"/>
                  <a:gd name="connsiteY205" fmla="*/ 2042945 h 3006470"/>
                  <a:gd name="connsiteX206" fmla="*/ 4892613 w 6006665"/>
                  <a:gd name="connsiteY206" fmla="*/ 1952047 h 3006470"/>
                  <a:gd name="connsiteX207" fmla="*/ 4956243 w 6006665"/>
                  <a:gd name="connsiteY207" fmla="*/ 1877056 h 3006470"/>
                  <a:gd name="connsiteX208" fmla="*/ 5022143 w 6006665"/>
                  <a:gd name="connsiteY208" fmla="*/ 1817971 h 3006470"/>
                  <a:gd name="connsiteX209" fmla="*/ 5037446 w 6006665"/>
                  <a:gd name="connsiteY209" fmla="*/ 1743333 h 3006470"/>
                  <a:gd name="connsiteX210" fmla="*/ 5064184 w 6006665"/>
                  <a:gd name="connsiteY210" fmla="*/ 1731449 h 3006470"/>
                  <a:gd name="connsiteX211" fmla="*/ 5046694 w 6006665"/>
                  <a:gd name="connsiteY211" fmla="*/ 1710844 h 3006470"/>
                  <a:gd name="connsiteX212" fmla="*/ 5015871 w 6006665"/>
                  <a:gd name="connsiteY212" fmla="*/ 1715711 h 3006470"/>
                  <a:gd name="connsiteX213" fmla="*/ 4995419 w 6006665"/>
                  <a:gd name="connsiteY213" fmla="*/ 1779340 h 3006470"/>
                  <a:gd name="connsiteX214" fmla="*/ 4904521 w 6006665"/>
                  <a:gd name="connsiteY214" fmla="*/ 1865693 h 3006470"/>
                  <a:gd name="connsiteX215" fmla="*/ 4901708 w 6006665"/>
                  <a:gd name="connsiteY215" fmla="*/ 1857053 h 3006470"/>
                  <a:gd name="connsiteX216" fmla="*/ 4892613 w 6006665"/>
                  <a:gd name="connsiteY216" fmla="*/ 1865693 h 3006470"/>
                  <a:gd name="connsiteX217" fmla="*/ 4871068 w 6006665"/>
                  <a:gd name="connsiteY217" fmla="*/ 1850290 h 3006470"/>
                  <a:gd name="connsiteX218" fmla="*/ 4885925 w 6006665"/>
                  <a:gd name="connsiteY218" fmla="*/ 1808695 h 3006470"/>
                  <a:gd name="connsiteX219" fmla="*/ 4861835 w 6006665"/>
                  <a:gd name="connsiteY219" fmla="*/ 1771159 h 3006470"/>
                  <a:gd name="connsiteX220" fmla="*/ 4814619 w 6006665"/>
                  <a:gd name="connsiteY220" fmla="*/ 1767101 h 3006470"/>
                  <a:gd name="connsiteX221" fmla="*/ 4779535 w 6006665"/>
                  <a:gd name="connsiteY221" fmla="*/ 1795247 h 3006470"/>
                  <a:gd name="connsiteX222" fmla="*/ 4764113 w 6006665"/>
                  <a:gd name="connsiteY222" fmla="*/ 1832464 h 3006470"/>
                  <a:gd name="connsiteX223" fmla="*/ 4725490 w 6006665"/>
                  <a:gd name="connsiteY223" fmla="*/ 1850290 h 3006470"/>
                  <a:gd name="connsiteX224" fmla="*/ 4689838 w 6006665"/>
                  <a:gd name="connsiteY224" fmla="*/ 1882970 h 3006470"/>
                  <a:gd name="connsiteX225" fmla="*/ 4684091 w 6006665"/>
                  <a:gd name="connsiteY225" fmla="*/ 1920232 h 3006470"/>
                  <a:gd name="connsiteX226" fmla="*/ 4715906 w 6006665"/>
                  <a:gd name="connsiteY226" fmla="*/ 1967954 h 3006470"/>
                  <a:gd name="connsiteX227" fmla="*/ 4680924 w 6006665"/>
                  <a:gd name="connsiteY227" fmla="*/ 1983985 h 3006470"/>
                  <a:gd name="connsiteX228" fmla="*/ 4633398 w 6006665"/>
                  <a:gd name="connsiteY228" fmla="*/ 1971978 h 3006470"/>
                  <a:gd name="connsiteX229" fmla="*/ 4600707 w 6006665"/>
                  <a:gd name="connsiteY229" fmla="*/ 1989925 h 3006470"/>
                  <a:gd name="connsiteX230" fmla="*/ 4577285 w 6006665"/>
                  <a:gd name="connsiteY230" fmla="*/ 1988406 h 3006470"/>
                  <a:gd name="connsiteX231" fmla="*/ 4577373 w 6006665"/>
                  <a:gd name="connsiteY231" fmla="*/ 1987484 h 3006470"/>
                  <a:gd name="connsiteX232" fmla="*/ 4565379 w 6006665"/>
                  <a:gd name="connsiteY232" fmla="*/ 1988406 h 3006470"/>
                  <a:gd name="connsiteX233" fmla="*/ 4569923 w 6006665"/>
                  <a:gd name="connsiteY233" fmla="*/ 1940685 h 3006470"/>
                  <a:gd name="connsiteX234" fmla="*/ 4520081 w 6006665"/>
                  <a:gd name="connsiteY234" fmla="*/ 1931099 h 3006470"/>
                  <a:gd name="connsiteX235" fmla="*/ 4475025 w 6006665"/>
                  <a:gd name="connsiteY235" fmla="*/ 1961137 h 3006470"/>
                  <a:gd name="connsiteX236" fmla="*/ 4464394 w 6006665"/>
                  <a:gd name="connsiteY236" fmla="*/ 1960286 h 3006470"/>
                  <a:gd name="connsiteX237" fmla="*/ 4463118 w 6006665"/>
                  <a:gd name="connsiteY237" fmla="*/ 1961137 h 3006470"/>
                  <a:gd name="connsiteX238" fmla="*/ 4422448 w 6006665"/>
                  <a:gd name="connsiteY238" fmla="*/ 1927536 h 3006470"/>
                  <a:gd name="connsiteX239" fmla="*/ 4350624 w 6006665"/>
                  <a:gd name="connsiteY239" fmla="*/ 1917022 h 3006470"/>
                  <a:gd name="connsiteX240" fmla="*/ 4306579 w 6006665"/>
                  <a:gd name="connsiteY240" fmla="*/ 1945362 h 3006470"/>
                  <a:gd name="connsiteX241" fmla="*/ 4282811 w 6006665"/>
                  <a:gd name="connsiteY241" fmla="*/ 1972100 h 3006470"/>
                  <a:gd name="connsiteX242" fmla="*/ 4237290 w 6006665"/>
                  <a:gd name="connsiteY242" fmla="*/ 1993297 h 3006470"/>
                  <a:gd name="connsiteX243" fmla="*/ 4211507 w 6006665"/>
                  <a:gd name="connsiteY243" fmla="*/ 2046374 h 3006470"/>
                  <a:gd name="connsiteX244" fmla="*/ 4161046 w 6006665"/>
                  <a:gd name="connsiteY244" fmla="*/ 2105661 h 3006470"/>
                  <a:gd name="connsiteX245" fmla="*/ 4077810 w 6006665"/>
                  <a:gd name="connsiteY245" fmla="*/ 2144418 h 3006470"/>
                  <a:gd name="connsiteX246" fmla="*/ 4039187 w 6006665"/>
                  <a:gd name="connsiteY246" fmla="*/ 2203838 h 3006470"/>
                  <a:gd name="connsiteX247" fmla="*/ 3993086 w 6006665"/>
                  <a:gd name="connsiteY247" fmla="*/ 2224750 h 3006470"/>
                  <a:gd name="connsiteX248" fmla="*/ 3993215 w 6006665"/>
                  <a:gd name="connsiteY248" fmla="*/ 2264821 h 3006470"/>
                  <a:gd name="connsiteX249" fmla="*/ 4038712 w 6006665"/>
                  <a:gd name="connsiteY249" fmla="*/ 2267919 h 3006470"/>
                  <a:gd name="connsiteX250" fmla="*/ 4059164 w 6006665"/>
                  <a:gd name="connsiteY250" fmla="*/ 2311096 h 3006470"/>
                  <a:gd name="connsiteX251" fmla="*/ 4087782 w 6006665"/>
                  <a:gd name="connsiteY251" fmla="*/ 2319513 h 3006470"/>
                  <a:gd name="connsiteX252" fmla="*/ 4106341 w 6006665"/>
                  <a:gd name="connsiteY252" fmla="*/ 2290644 h 3006470"/>
                  <a:gd name="connsiteX253" fmla="*/ 4117411 w 6006665"/>
                  <a:gd name="connsiteY253" fmla="*/ 2291946 h 3006470"/>
                  <a:gd name="connsiteX254" fmla="*/ 4118248 w 6006665"/>
                  <a:gd name="connsiteY254" fmla="*/ 2290644 h 3006470"/>
                  <a:gd name="connsiteX255" fmla="*/ 4156880 w 6006665"/>
                  <a:gd name="connsiteY255" fmla="*/ 2295189 h 3006470"/>
                  <a:gd name="connsiteX256" fmla="*/ 4211419 w 6006665"/>
                  <a:gd name="connsiteY256" fmla="*/ 2365635 h 3006470"/>
                  <a:gd name="connsiteX257" fmla="*/ 4215964 w 6006665"/>
                  <a:gd name="connsiteY257" fmla="*/ 2413357 h 3006470"/>
                  <a:gd name="connsiteX258" fmla="*/ 4184149 w 6006665"/>
                  <a:gd name="connsiteY258" fmla="*/ 2472441 h 3006470"/>
                  <a:gd name="connsiteX259" fmla="*/ 4220019 w 6006665"/>
                  <a:gd name="connsiteY259" fmla="*/ 2567281 h 3006470"/>
                  <a:gd name="connsiteX260" fmla="*/ 4161425 w 6006665"/>
                  <a:gd name="connsiteY260" fmla="*/ 2629241 h 3006470"/>
                  <a:gd name="connsiteX261" fmla="*/ 4133552 w 6006665"/>
                  <a:gd name="connsiteY261" fmla="*/ 2708778 h 3006470"/>
                  <a:gd name="connsiteX262" fmla="*/ 4097796 w 6006665"/>
                  <a:gd name="connsiteY262" fmla="*/ 2747409 h 3006470"/>
                  <a:gd name="connsiteX263" fmla="*/ 4043257 w 6006665"/>
                  <a:gd name="connsiteY263" fmla="*/ 2806493 h 3006470"/>
                  <a:gd name="connsiteX264" fmla="*/ 3995535 w 6006665"/>
                  <a:gd name="connsiteY264" fmla="*/ 2865577 h 3006470"/>
                  <a:gd name="connsiteX265" fmla="*/ 3975083 w 6006665"/>
                  <a:gd name="connsiteY265" fmla="*/ 2897392 h 3006470"/>
                  <a:gd name="connsiteX266" fmla="*/ 3925089 w 6006665"/>
                  <a:gd name="connsiteY266" fmla="*/ 2924661 h 3006470"/>
                  <a:gd name="connsiteX267" fmla="*/ 3913182 w 6006665"/>
                  <a:gd name="connsiteY267" fmla="*/ 2924661 h 3006470"/>
                  <a:gd name="connsiteX268" fmla="*/ 3904637 w 6006665"/>
                  <a:gd name="connsiteY268" fmla="*/ 2924661 h 3006470"/>
                  <a:gd name="connsiteX269" fmla="*/ 3892729 w 6006665"/>
                  <a:gd name="connsiteY269" fmla="*/ 2924661 h 3006470"/>
                  <a:gd name="connsiteX270" fmla="*/ 3871063 w 6006665"/>
                  <a:gd name="connsiteY270" fmla="*/ 2908412 h 3006470"/>
                  <a:gd name="connsiteX271" fmla="*/ 3829645 w 6006665"/>
                  <a:gd name="connsiteY271" fmla="*/ 2936024 h 3006470"/>
                  <a:gd name="connsiteX272" fmla="*/ 3822828 w 6006665"/>
                  <a:gd name="connsiteY272" fmla="*/ 2956476 h 3006470"/>
                  <a:gd name="connsiteX273" fmla="*/ 3818283 w 6006665"/>
                  <a:gd name="connsiteY273" fmla="*/ 2947386 h 3006470"/>
                  <a:gd name="connsiteX274" fmla="*/ 3818283 w 6006665"/>
                  <a:gd name="connsiteY274" fmla="*/ 2935660 h 3006470"/>
                  <a:gd name="connsiteX275" fmla="*/ 3817738 w 6006665"/>
                  <a:gd name="connsiteY275" fmla="*/ 2936024 h 3006470"/>
                  <a:gd name="connsiteX276" fmla="*/ 3810921 w 6006665"/>
                  <a:gd name="connsiteY276" fmla="*/ 2956476 h 3006470"/>
                  <a:gd name="connsiteX277" fmla="*/ 3806376 w 6006665"/>
                  <a:gd name="connsiteY277" fmla="*/ 2947386 h 3006470"/>
                  <a:gd name="connsiteX278" fmla="*/ 3806376 w 6006665"/>
                  <a:gd name="connsiteY278" fmla="*/ 2920116 h 3006470"/>
                  <a:gd name="connsiteX279" fmla="*/ 3818283 w 6006665"/>
                  <a:gd name="connsiteY279" fmla="*/ 2920116 h 3006470"/>
                  <a:gd name="connsiteX280" fmla="*/ 3826828 w 6006665"/>
                  <a:gd name="connsiteY280" fmla="*/ 2920116 h 3006470"/>
                  <a:gd name="connsiteX281" fmla="*/ 3833645 w 6006665"/>
                  <a:gd name="connsiteY281" fmla="*/ 2861032 h 3006470"/>
                  <a:gd name="connsiteX282" fmla="*/ 3822283 w 6006665"/>
                  <a:gd name="connsiteY282" fmla="*/ 2817856 h 3006470"/>
                  <a:gd name="connsiteX283" fmla="*/ 3849553 w 6006665"/>
                  <a:gd name="connsiteY283" fmla="*/ 2795131 h 3006470"/>
                  <a:gd name="connsiteX284" fmla="*/ 3858814 w 6006665"/>
                  <a:gd name="connsiteY284" fmla="*/ 2797336 h 3006470"/>
                  <a:gd name="connsiteX285" fmla="*/ 3861460 w 6006665"/>
                  <a:gd name="connsiteY285" fmla="*/ 2795131 h 3006470"/>
                  <a:gd name="connsiteX286" fmla="*/ 3898487 w 6006665"/>
                  <a:gd name="connsiteY286" fmla="*/ 2803947 h 3006470"/>
                  <a:gd name="connsiteX287" fmla="*/ 3919999 w 6006665"/>
                  <a:gd name="connsiteY287" fmla="*/ 2758772 h 3006470"/>
                  <a:gd name="connsiteX288" fmla="*/ 3935906 w 6006665"/>
                  <a:gd name="connsiteY288" fmla="*/ 2699687 h 3006470"/>
                  <a:gd name="connsiteX289" fmla="*/ 3947269 w 6006665"/>
                  <a:gd name="connsiteY289" fmla="*/ 2676963 h 3006470"/>
                  <a:gd name="connsiteX290" fmla="*/ 3966292 w 6006665"/>
                  <a:gd name="connsiteY290" fmla="*/ 2632575 h 3006470"/>
                  <a:gd name="connsiteX291" fmla="*/ 3915999 w 6006665"/>
                  <a:gd name="connsiteY291" fmla="*/ 2645148 h 3006470"/>
                  <a:gd name="connsiteX292" fmla="*/ 3888729 w 6006665"/>
                  <a:gd name="connsiteY292" fmla="*/ 2667873 h 3006470"/>
                  <a:gd name="connsiteX293" fmla="*/ 3876822 w 6006665"/>
                  <a:gd name="connsiteY293" fmla="*/ 2667873 h 3006470"/>
                  <a:gd name="connsiteX294" fmla="*/ 3829645 w 6006665"/>
                  <a:gd name="connsiteY294" fmla="*/ 2667873 h 3006470"/>
                  <a:gd name="connsiteX295" fmla="*/ 3817738 w 6006665"/>
                  <a:gd name="connsiteY295" fmla="*/ 2667873 h 3006470"/>
                  <a:gd name="connsiteX296" fmla="*/ 3801831 w 6006665"/>
                  <a:gd name="connsiteY296" fmla="*/ 2613334 h 3006470"/>
                  <a:gd name="connsiteX297" fmla="*/ 3758654 w 6006665"/>
                  <a:gd name="connsiteY297" fmla="*/ 2574702 h 3006470"/>
                  <a:gd name="connsiteX298" fmla="*/ 3692753 w 6006665"/>
                  <a:gd name="connsiteY298" fmla="*/ 2558795 h 3006470"/>
                  <a:gd name="connsiteX299" fmla="*/ 3683663 w 6006665"/>
                  <a:gd name="connsiteY299" fmla="*/ 2499711 h 3006470"/>
                  <a:gd name="connsiteX300" fmla="*/ 3672301 w 6006665"/>
                  <a:gd name="connsiteY300" fmla="*/ 2467896 h 3006470"/>
                  <a:gd name="connsiteX301" fmla="*/ 3656393 w 6006665"/>
                  <a:gd name="connsiteY301" fmla="*/ 2440627 h 3006470"/>
                  <a:gd name="connsiteX302" fmla="*/ 3633669 w 6006665"/>
                  <a:gd name="connsiteY302" fmla="*/ 2381542 h 3006470"/>
                  <a:gd name="connsiteX303" fmla="*/ 3601854 w 6006665"/>
                  <a:gd name="connsiteY303" fmla="*/ 2361090 h 3006470"/>
                  <a:gd name="connsiteX304" fmla="*/ 3545995 w 6006665"/>
                  <a:gd name="connsiteY304" fmla="*/ 2339606 h 3006470"/>
                  <a:gd name="connsiteX305" fmla="*/ 3506955 w 6006665"/>
                  <a:gd name="connsiteY305" fmla="*/ 2345183 h 3006470"/>
                  <a:gd name="connsiteX306" fmla="*/ 3463779 w 6006665"/>
                  <a:gd name="connsiteY306" fmla="*/ 2354273 h 3006470"/>
                  <a:gd name="connsiteX307" fmla="*/ 3431964 w 6006665"/>
                  <a:gd name="connsiteY307" fmla="*/ 2381542 h 3006470"/>
                  <a:gd name="connsiteX308" fmla="*/ 3452416 w 6006665"/>
                  <a:gd name="connsiteY308" fmla="*/ 2397450 h 3006470"/>
                  <a:gd name="connsiteX309" fmla="*/ 3452416 w 6006665"/>
                  <a:gd name="connsiteY309" fmla="*/ 2429264 h 3006470"/>
                  <a:gd name="connsiteX310" fmla="*/ 3431964 w 6006665"/>
                  <a:gd name="connsiteY310" fmla="*/ 2451989 h 3006470"/>
                  <a:gd name="connsiteX311" fmla="*/ 3400150 w 6006665"/>
                  <a:gd name="connsiteY311" fmla="*/ 2511073 h 3006470"/>
                  <a:gd name="connsiteX312" fmla="*/ 3400150 w 6006665"/>
                  <a:gd name="connsiteY312" fmla="*/ 2538343 h 3006470"/>
                  <a:gd name="connsiteX313" fmla="*/ 3350155 w 6006665"/>
                  <a:gd name="connsiteY313" fmla="*/ 2570157 h 3006470"/>
                  <a:gd name="connsiteX314" fmla="*/ 3342342 w 6006665"/>
                  <a:gd name="connsiteY314" fmla="*/ 2567553 h 3006470"/>
                  <a:gd name="connsiteX315" fmla="*/ 3338249 w 6006665"/>
                  <a:gd name="connsiteY315" fmla="*/ 2570157 h 3006470"/>
                  <a:gd name="connsiteX316" fmla="*/ 3290527 w 6006665"/>
                  <a:gd name="connsiteY316" fmla="*/ 2554250 h 3006470"/>
                  <a:gd name="connsiteX317" fmla="*/ 3259257 w 6006665"/>
                  <a:gd name="connsiteY317" fmla="*/ 2554250 h 3006470"/>
                  <a:gd name="connsiteX318" fmla="*/ 3247350 w 6006665"/>
                  <a:gd name="connsiteY318" fmla="*/ 2554250 h 3006470"/>
                  <a:gd name="connsiteX319" fmla="*/ 3231443 w 6006665"/>
                  <a:gd name="connsiteY319" fmla="*/ 2538343 h 3006470"/>
                  <a:gd name="connsiteX320" fmla="*/ 3213271 w 6006665"/>
                  <a:gd name="connsiteY320" fmla="*/ 2533799 h 3006470"/>
                  <a:gd name="connsiteX321" fmla="*/ 3168359 w 6006665"/>
                  <a:gd name="connsiteY321" fmla="*/ 2570157 h 3006470"/>
                  <a:gd name="connsiteX322" fmla="*/ 3120637 w 6006665"/>
                  <a:gd name="connsiteY322" fmla="*/ 2581519 h 3006470"/>
                  <a:gd name="connsiteX323" fmla="*/ 3082005 w 6006665"/>
                  <a:gd name="connsiteY323" fmla="*/ 2597427 h 3006470"/>
                  <a:gd name="connsiteX324" fmla="*/ 3074460 w 6006665"/>
                  <a:gd name="connsiteY324" fmla="*/ 2595630 h 3006470"/>
                  <a:gd name="connsiteX325" fmla="*/ 3070098 w 6006665"/>
                  <a:gd name="connsiteY325" fmla="*/ 2597427 h 3006470"/>
                  <a:gd name="connsiteX326" fmla="*/ 3022376 w 6006665"/>
                  <a:gd name="connsiteY326" fmla="*/ 2586064 h 3006470"/>
                  <a:gd name="connsiteX327" fmla="*/ 3000196 w 6006665"/>
                  <a:gd name="connsiteY327" fmla="*/ 2586064 h 3006470"/>
                  <a:gd name="connsiteX328" fmla="*/ 2988289 w 6006665"/>
                  <a:gd name="connsiteY328" fmla="*/ 2586064 h 3006470"/>
                  <a:gd name="connsiteX329" fmla="*/ 2967837 w 6006665"/>
                  <a:gd name="connsiteY329" fmla="*/ 2554250 h 3006470"/>
                  <a:gd name="connsiteX330" fmla="*/ 2929205 w 6006665"/>
                  <a:gd name="connsiteY330" fmla="*/ 2526980 h 3006470"/>
                  <a:gd name="connsiteX331" fmla="*/ 2902153 w 6006665"/>
                  <a:gd name="connsiteY331" fmla="*/ 2523116 h 3006470"/>
                  <a:gd name="connsiteX332" fmla="*/ 2861576 w 6006665"/>
                  <a:gd name="connsiteY332" fmla="*/ 2526980 h 3006470"/>
                  <a:gd name="connsiteX333" fmla="*/ 2822944 w 6006665"/>
                  <a:gd name="connsiteY333" fmla="*/ 2538343 h 3006470"/>
                  <a:gd name="connsiteX334" fmla="*/ 2818139 w 6006665"/>
                  <a:gd name="connsiteY334" fmla="*/ 2536254 h 3006470"/>
                  <a:gd name="connsiteX335" fmla="*/ 2811037 w 6006665"/>
                  <a:gd name="connsiteY335" fmla="*/ 2538343 h 3006470"/>
                  <a:gd name="connsiteX336" fmla="*/ 2758770 w 6006665"/>
                  <a:gd name="connsiteY336" fmla="*/ 2515618 h 3006470"/>
                  <a:gd name="connsiteX337" fmla="*/ 2751953 w 6006665"/>
                  <a:gd name="connsiteY337" fmla="*/ 2472441 h 3006470"/>
                  <a:gd name="connsiteX338" fmla="*/ 2708776 w 6006665"/>
                  <a:gd name="connsiteY338" fmla="*/ 2456534 h 3006470"/>
                  <a:gd name="connsiteX339" fmla="*/ 2676962 w 6006665"/>
                  <a:gd name="connsiteY339" fmla="*/ 2451989 h 3006470"/>
                  <a:gd name="connsiteX340" fmla="*/ 2642534 w 6006665"/>
                  <a:gd name="connsiteY340" fmla="*/ 2430245 h 3006470"/>
                  <a:gd name="connsiteX341" fmla="*/ 2609333 w 6006665"/>
                  <a:gd name="connsiteY341" fmla="*/ 2488348 h 3006470"/>
                  <a:gd name="connsiteX342" fmla="*/ 2625240 w 6006665"/>
                  <a:gd name="connsiteY342" fmla="*/ 2522435 h 3006470"/>
                  <a:gd name="connsiteX343" fmla="*/ 2586608 w 6006665"/>
                  <a:gd name="connsiteY343" fmla="*/ 2558795 h 3006470"/>
                  <a:gd name="connsiteX344" fmla="*/ 2577105 w 6006665"/>
                  <a:gd name="connsiteY344" fmla="*/ 2556532 h 3006470"/>
                  <a:gd name="connsiteX345" fmla="*/ 2574701 w 6006665"/>
                  <a:gd name="connsiteY345" fmla="*/ 2558795 h 3006470"/>
                  <a:gd name="connsiteX346" fmla="*/ 2526979 w 6006665"/>
                  <a:gd name="connsiteY346" fmla="*/ 2547432 h 3006470"/>
                  <a:gd name="connsiteX347" fmla="*/ 2490620 w 6006665"/>
                  <a:gd name="connsiteY347" fmla="*/ 2542887 h 3006470"/>
                  <a:gd name="connsiteX348" fmla="*/ 2463350 w 6006665"/>
                  <a:gd name="connsiteY348" fmla="*/ 2515618 h 3006470"/>
                  <a:gd name="connsiteX349" fmla="*/ 2436625 w 6006665"/>
                  <a:gd name="connsiteY349" fmla="*/ 2515618 h 3006470"/>
                  <a:gd name="connsiteX350" fmla="*/ 2424718 w 6006665"/>
                  <a:gd name="connsiteY350" fmla="*/ 2515618 h 3006470"/>
                  <a:gd name="connsiteX351" fmla="*/ 2398858 w 6006665"/>
                  <a:gd name="connsiteY351" fmla="*/ 2502687 h 3006470"/>
                  <a:gd name="connsiteX352" fmla="*/ 2350272 w 6006665"/>
                  <a:gd name="connsiteY352" fmla="*/ 2526980 h 3006470"/>
                  <a:gd name="connsiteX353" fmla="*/ 2282098 w 6006665"/>
                  <a:gd name="connsiteY353" fmla="*/ 2574702 h 3006470"/>
                  <a:gd name="connsiteX354" fmla="*/ 2238921 w 6006665"/>
                  <a:gd name="connsiteY354" fmla="*/ 2586064 h 3006470"/>
                  <a:gd name="connsiteX355" fmla="*/ 2227559 w 6006665"/>
                  <a:gd name="connsiteY355" fmla="*/ 2590609 h 3006470"/>
                  <a:gd name="connsiteX356" fmla="*/ 2225178 w 6006665"/>
                  <a:gd name="connsiteY356" fmla="*/ 2586799 h 3006470"/>
                  <a:gd name="connsiteX357" fmla="*/ 2215652 w 6006665"/>
                  <a:gd name="connsiteY357" fmla="*/ 2590609 h 3006470"/>
                  <a:gd name="connsiteX358" fmla="*/ 2193596 w 6006665"/>
                  <a:gd name="connsiteY358" fmla="*/ 2555320 h 3006470"/>
                  <a:gd name="connsiteX359" fmla="*/ 2157112 w 6006665"/>
                  <a:gd name="connsiteY359" fmla="*/ 2558795 h 3006470"/>
                  <a:gd name="connsiteX360" fmla="*/ 2156291 w 6006665"/>
                  <a:gd name="connsiteY360" fmla="*/ 2557739 h 3006470"/>
                  <a:gd name="connsiteX361" fmla="*/ 2145205 w 6006665"/>
                  <a:gd name="connsiteY361" fmla="*/ 2558795 h 3006470"/>
                  <a:gd name="connsiteX362" fmla="*/ 2129298 w 6006665"/>
                  <a:gd name="connsiteY362" fmla="*/ 2538343 h 3006470"/>
                  <a:gd name="connsiteX363" fmla="*/ 2102029 w 6006665"/>
                  <a:gd name="connsiteY363" fmla="*/ 2526980 h 3006470"/>
                  <a:gd name="connsiteX364" fmla="*/ 2086121 w 6006665"/>
                  <a:gd name="connsiteY364" fmla="*/ 2495166 h 3006470"/>
                  <a:gd name="connsiteX365" fmla="*/ 2070005 w 6006665"/>
                  <a:gd name="connsiteY365" fmla="*/ 2486212 h 3006470"/>
                  <a:gd name="connsiteX366" fmla="*/ 2027582 w 6006665"/>
                  <a:gd name="connsiteY366" fmla="*/ 2499711 h 3006470"/>
                  <a:gd name="connsiteX367" fmla="*/ 2023845 w 6006665"/>
                  <a:gd name="connsiteY367" fmla="*/ 2497111 h 3006470"/>
                  <a:gd name="connsiteX368" fmla="*/ 2015675 w 6006665"/>
                  <a:gd name="connsiteY368" fmla="*/ 2499711 h 3006470"/>
                  <a:gd name="connsiteX369" fmla="*/ 1971363 w 6006665"/>
                  <a:gd name="connsiteY369" fmla="*/ 2468885 h 3006470"/>
                  <a:gd name="connsiteX370" fmla="*/ 1952591 w 6006665"/>
                  <a:gd name="connsiteY370" fmla="*/ 2495166 h 3006470"/>
                  <a:gd name="connsiteX371" fmla="*/ 1947518 w 6006665"/>
                  <a:gd name="connsiteY371" fmla="*/ 2485599 h 3006470"/>
                  <a:gd name="connsiteX372" fmla="*/ 1940684 w 6006665"/>
                  <a:gd name="connsiteY372" fmla="*/ 2495166 h 3006470"/>
                  <a:gd name="connsiteX373" fmla="*/ 1861147 w 6006665"/>
                  <a:gd name="connsiteY373" fmla="*/ 2345183 h 3006470"/>
                  <a:gd name="connsiteX374" fmla="*/ 1811153 w 6006665"/>
                  <a:gd name="connsiteY374" fmla="*/ 2295189 h 3006470"/>
                  <a:gd name="connsiteX375" fmla="*/ 1813950 w 6006665"/>
                  <a:gd name="connsiteY375" fmla="*/ 2292043 h 3006470"/>
                  <a:gd name="connsiteX376" fmla="*/ 1748069 w 6006665"/>
                  <a:gd name="connsiteY376" fmla="*/ 2333821 h 3006470"/>
                  <a:gd name="connsiteX377" fmla="*/ 1711709 w 6006665"/>
                  <a:gd name="connsiteY377" fmla="*/ 2338366 h 3006470"/>
                  <a:gd name="connsiteX378" fmla="*/ 1711926 w 6006665"/>
                  <a:gd name="connsiteY378" fmla="*/ 2336850 h 3006470"/>
                  <a:gd name="connsiteX379" fmla="*/ 1699803 w 6006665"/>
                  <a:gd name="connsiteY379" fmla="*/ 2338366 h 3006470"/>
                  <a:gd name="connsiteX380" fmla="*/ 1704347 w 6006665"/>
                  <a:gd name="connsiteY380" fmla="*/ 2306551 h 3006470"/>
                  <a:gd name="connsiteX381" fmla="*/ 1662460 w 6006665"/>
                  <a:gd name="connsiteY381" fmla="*/ 2288600 h 3006470"/>
                  <a:gd name="connsiteX382" fmla="*/ 1629901 w 6006665"/>
                  <a:gd name="connsiteY382" fmla="*/ 2302006 h 3006470"/>
                  <a:gd name="connsiteX383" fmla="*/ 1629300 w 6006665"/>
                  <a:gd name="connsiteY383" fmla="*/ 2297351 h 3006470"/>
                  <a:gd name="connsiteX384" fmla="*/ 1617994 w 6006665"/>
                  <a:gd name="connsiteY384" fmla="*/ 2302006 h 3006470"/>
                  <a:gd name="connsiteX385" fmla="*/ 1608904 w 6006665"/>
                  <a:gd name="connsiteY385" fmla="*/ 2231560 h 3006470"/>
                  <a:gd name="connsiteX386" fmla="*/ 1552684 w 6006665"/>
                  <a:gd name="connsiteY386" fmla="*/ 2221867 h 3006470"/>
                  <a:gd name="connsiteX387" fmla="*/ 1518550 w 6006665"/>
                  <a:gd name="connsiteY387" fmla="*/ 2247467 h 3006470"/>
                  <a:gd name="connsiteX388" fmla="*/ 1425379 w 6006665"/>
                  <a:gd name="connsiteY388" fmla="*/ 2267919 h 3006470"/>
                  <a:gd name="connsiteX389" fmla="*/ 1409472 w 6006665"/>
                  <a:gd name="connsiteY389" fmla="*/ 2286099 h 3006470"/>
                  <a:gd name="connsiteX390" fmla="*/ 1270852 w 6006665"/>
                  <a:gd name="connsiteY390" fmla="*/ 2306551 h 3006470"/>
                  <a:gd name="connsiteX391" fmla="*/ 1254945 w 6006665"/>
                  <a:gd name="connsiteY391" fmla="*/ 2327003 h 3006470"/>
                  <a:gd name="connsiteX392" fmla="*/ 1282214 w 6006665"/>
                  <a:gd name="connsiteY392" fmla="*/ 2370180 h 3006470"/>
                  <a:gd name="connsiteX393" fmla="*/ 1243582 w 6006665"/>
                  <a:gd name="connsiteY393" fmla="*/ 2386087 h 3006470"/>
                  <a:gd name="connsiteX394" fmla="*/ 1254945 w 6006665"/>
                  <a:gd name="connsiteY394" fmla="*/ 2404267 h 3006470"/>
                  <a:gd name="connsiteX395" fmla="*/ 1216313 w 6006665"/>
                  <a:gd name="connsiteY395" fmla="*/ 2429264 h 3006470"/>
                  <a:gd name="connsiteX396" fmla="*/ 1275397 w 6006665"/>
                  <a:gd name="connsiteY396" fmla="*/ 2472441 h 3006470"/>
                  <a:gd name="connsiteX397" fmla="*/ 1270852 w 6006665"/>
                  <a:gd name="connsiteY397" fmla="*/ 2499711 h 3006470"/>
                  <a:gd name="connsiteX398" fmla="*/ 1259108 w 6006665"/>
                  <a:gd name="connsiteY398" fmla="*/ 2498732 h 3006470"/>
                  <a:gd name="connsiteX399" fmla="*/ 1258945 w 6006665"/>
                  <a:gd name="connsiteY399" fmla="*/ 2499711 h 3006470"/>
                  <a:gd name="connsiteX400" fmla="*/ 1215644 w 6006665"/>
                  <a:gd name="connsiteY400" fmla="*/ 2496102 h 3006470"/>
                  <a:gd name="connsiteX401" fmla="*/ 1204950 w 6006665"/>
                  <a:gd name="connsiteY401" fmla="*/ 2511073 h 3006470"/>
                  <a:gd name="connsiteX402" fmla="*/ 1196495 w 6006665"/>
                  <a:gd name="connsiteY402" fmla="*/ 2506241 h 3006470"/>
                  <a:gd name="connsiteX403" fmla="*/ 1193043 w 6006665"/>
                  <a:gd name="connsiteY403" fmla="*/ 2511073 h 3006470"/>
                  <a:gd name="connsiteX404" fmla="*/ 1145322 w 6006665"/>
                  <a:gd name="connsiteY404" fmla="*/ 2483803 h 3006470"/>
                  <a:gd name="connsiteX405" fmla="*/ 1098145 w 6006665"/>
                  <a:gd name="connsiteY405" fmla="*/ 2483803 h 3006470"/>
                  <a:gd name="connsiteX406" fmla="*/ 1061785 w 6006665"/>
                  <a:gd name="connsiteY406" fmla="*/ 2511073 h 3006470"/>
                  <a:gd name="connsiteX407" fmla="*/ 1055322 w 6006665"/>
                  <a:gd name="connsiteY407" fmla="*/ 2506990 h 3006470"/>
                  <a:gd name="connsiteX408" fmla="*/ 1049878 w 6006665"/>
                  <a:gd name="connsiteY408" fmla="*/ 2511073 h 3006470"/>
                  <a:gd name="connsiteX409" fmla="*/ 1006701 w 6006665"/>
                  <a:gd name="connsiteY409" fmla="*/ 2483803 h 3006470"/>
                  <a:gd name="connsiteX410" fmla="*/ 924893 w 6006665"/>
                  <a:gd name="connsiteY410" fmla="*/ 2447444 h 3006470"/>
                  <a:gd name="connsiteX411" fmla="*/ 877716 w 6006665"/>
                  <a:gd name="connsiteY411" fmla="*/ 2447444 h 3006470"/>
                  <a:gd name="connsiteX412" fmla="*/ 802724 w 6006665"/>
                  <a:gd name="connsiteY412" fmla="*/ 2511073 h 3006470"/>
                  <a:gd name="connsiteX413" fmla="*/ 798179 w 6006665"/>
                  <a:gd name="connsiteY413" fmla="*/ 2554250 h 3006470"/>
                  <a:gd name="connsiteX414" fmla="*/ 787406 w 6006665"/>
                  <a:gd name="connsiteY414" fmla="*/ 2543477 h 3006470"/>
                  <a:gd name="connsiteX415" fmla="*/ 786272 w 6006665"/>
                  <a:gd name="connsiteY415" fmla="*/ 2554250 h 3006470"/>
                  <a:gd name="connsiteX416" fmla="*/ 756063 w 6006665"/>
                  <a:gd name="connsiteY416" fmla="*/ 2524040 h 3006470"/>
                  <a:gd name="connsiteX417" fmla="*/ 732278 w 6006665"/>
                  <a:gd name="connsiteY417" fmla="*/ 2581519 h 3006470"/>
                  <a:gd name="connsiteX418" fmla="*/ 743640 w 6006665"/>
                  <a:gd name="connsiteY418" fmla="*/ 2590609 h 3006470"/>
                  <a:gd name="connsiteX419" fmla="*/ 723188 w 6006665"/>
                  <a:gd name="connsiteY419" fmla="*/ 2633786 h 3006470"/>
                  <a:gd name="connsiteX420" fmla="*/ 747026 w 6006665"/>
                  <a:gd name="connsiteY420" fmla="*/ 2670627 h 3006470"/>
                  <a:gd name="connsiteX421" fmla="*/ 763548 w 6006665"/>
                  <a:gd name="connsiteY421" fmla="*/ 2667873 h 3006470"/>
                  <a:gd name="connsiteX422" fmla="*/ 764871 w 6006665"/>
                  <a:gd name="connsiteY422" fmla="*/ 2669637 h 3006470"/>
                  <a:gd name="connsiteX423" fmla="*/ 775455 w 6006665"/>
                  <a:gd name="connsiteY423" fmla="*/ 2667873 h 3006470"/>
                  <a:gd name="connsiteX424" fmla="*/ 802724 w 6006665"/>
                  <a:gd name="connsiteY424" fmla="*/ 2704232 h 3006470"/>
                  <a:gd name="connsiteX425" fmla="*/ 798179 w 6006665"/>
                  <a:gd name="connsiteY425" fmla="*/ 2731502 h 3006470"/>
                  <a:gd name="connsiteX426" fmla="*/ 818632 w 6006665"/>
                  <a:gd name="connsiteY426" fmla="*/ 2742864 h 3006470"/>
                  <a:gd name="connsiteX427" fmla="*/ 802724 w 6006665"/>
                  <a:gd name="connsiteY427" fmla="*/ 2774679 h 3006470"/>
                  <a:gd name="connsiteX428" fmla="*/ 766365 w 6006665"/>
                  <a:gd name="connsiteY428" fmla="*/ 2779224 h 3006470"/>
                  <a:gd name="connsiteX429" fmla="*/ 727733 w 6006665"/>
                  <a:gd name="connsiteY429" fmla="*/ 2838308 h 3006470"/>
                  <a:gd name="connsiteX430" fmla="*/ 759548 w 6006665"/>
                  <a:gd name="connsiteY430" fmla="*/ 2881485 h 3006470"/>
                  <a:gd name="connsiteX431" fmla="*/ 759548 w 6006665"/>
                  <a:gd name="connsiteY431" fmla="*/ 2920116 h 3006470"/>
                  <a:gd name="connsiteX432" fmla="*/ 798179 w 6006665"/>
                  <a:gd name="connsiteY432" fmla="*/ 2979201 h 3006470"/>
                  <a:gd name="connsiteX433" fmla="*/ 775455 w 6006665"/>
                  <a:gd name="connsiteY433" fmla="*/ 2995108 h 3006470"/>
                  <a:gd name="connsiteX434" fmla="*/ 770910 w 6006665"/>
                  <a:gd name="connsiteY434" fmla="*/ 3006470 h 3006470"/>
                  <a:gd name="connsiteX435" fmla="*/ 759003 w 6006665"/>
                  <a:gd name="connsiteY435" fmla="*/ 3006470 h 3006470"/>
                  <a:gd name="connsiteX436" fmla="*/ 755003 w 6006665"/>
                  <a:gd name="connsiteY436" fmla="*/ 3006470 h 3006470"/>
                  <a:gd name="connsiteX437" fmla="*/ 743096 w 6006665"/>
                  <a:gd name="connsiteY437" fmla="*/ 3006470 h 3006470"/>
                  <a:gd name="connsiteX438" fmla="*/ 715826 w 6006665"/>
                  <a:gd name="connsiteY438" fmla="*/ 2972383 h 3006470"/>
                  <a:gd name="connsiteX439" fmla="*/ 704464 w 6006665"/>
                  <a:gd name="connsiteY439" fmla="*/ 2972383 h 3006470"/>
                  <a:gd name="connsiteX440" fmla="*/ 684012 w 6006665"/>
                  <a:gd name="connsiteY440" fmla="*/ 2963293 h 3006470"/>
                  <a:gd name="connsiteX441" fmla="*/ 672649 w 6006665"/>
                  <a:gd name="connsiteY441" fmla="*/ 2940569 h 3006470"/>
                  <a:gd name="connsiteX442" fmla="*/ 645222 w 6006665"/>
                  <a:gd name="connsiteY442" fmla="*/ 2932732 h 3006470"/>
                  <a:gd name="connsiteX443" fmla="*/ 625472 w 6006665"/>
                  <a:gd name="connsiteY443" fmla="*/ 2936024 h 3006470"/>
                  <a:gd name="connsiteX444" fmla="*/ 623771 w 6006665"/>
                  <a:gd name="connsiteY444" fmla="*/ 2934323 h 3006470"/>
                  <a:gd name="connsiteX445" fmla="*/ 613565 w 6006665"/>
                  <a:gd name="connsiteY445" fmla="*/ 2936024 h 3006470"/>
                  <a:gd name="connsiteX446" fmla="*/ 609020 w 6006665"/>
                  <a:gd name="connsiteY446" fmla="*/ 2931479 h 3006470"/>
                  <a:gd name="connsiteX447" fmla="*/ 559026 w 6006665"/>
                  <a:gd name="connsiteY447" fmla="*/ 2904209 h 3006470"/>
                  <a:gd name="connsiteX448" fmla="*/ 506760 w 6006665"/>
                  <a:gd name="connsiteY448" fmla="*/ 2897392 h 3006470"/>
                  <a:gd name="connsiteX449" fmla="*/ 483280 w 6006665"/>
                  <a:gd name="connsiteY449" fmla="*/ 2890683 h 3006470"/>
                  <a:gd name="connsiteX450" fmla="*/ 480035 w 6006665"/>
                  <a:gd name="connsiteY450" fmla="*/ 2892847 h 3006470"/>
                  <a:gd name="connsiteX451" fmla="*/ 475042 w 6006665"/>
                  <a:gd name="connsiteY451" fmla="*/ 2888329 h 3006470"/>
                  <a:gd name="connsiteX452" fmla="*/ 474945 w 6006665"/>
                  <a:gd name="connsiteY452" fmla="*/ 2888302 h 3006470"/>
                  <a:gd name="connsiteX453" fmla="*/ 468128 w 6006665"/>
                  <a:gd name="connsiteY453" fmla="*/ 2892847 h 3006470"/>
                  <a:gd name="connsiteX454" fmla="*/ 420406 w 6006665"/>
                  <a:gd name="connsiteY454" fmla="*/ 2849670 h 3006470"/>
                  <a:gd name="connsiteX455" fmla="*/ 381774 w 6006665"/>
                  <a:gd name="connsiteY455" fmla="*/ 2833763 h 3006470"/>
                  <a:gd name="connsiteX456" fmla="*/ 349960 w 6006665"/>
                  <a:gd name="connsiteY456" fmla="*/ 2801948 h 3006470"/>
                  <a:gd name="connsiteX457" fmla="*/ 377229 w 6006665"/>
                  <a:gd name="connsiteY457" fmla="*/ 2795131 h 3006470"/>
                  <a:gd name="connsiteX458" fmla="*/ 404499 w 6006665"/>
                  <a:gd name="connsiteY458" fmla="*/ 2747409 h 3006470"/>
                  <a:gd name="connsiteX459" fmla="*/ 388591 w 6006665"/>
                  <a:gd name="connsiteY459" fmla="*/ 2731502 h 3006470"/>
                  <a:gd name="connsiteX460" fmla="*/ 440858 w 6006665"/>
                  <a:gd name="connsiteY460" fmla="*/ 2704232 h 3006470"/>
                  <a:gd name="connsiteX461" fmla="*/ 440858 w 6006665"/>
                  <a:gd name="connsiteY461" fmla="*/ 2701176 h 3006470"/>
                  <a:gd name="connsiteX462" fmla="*/ 416406 w 6006665"/>
                  <a:gd name="connsiteY462" fmla="*/ 2704232 h 3006470"/>
                  <a:gd name="connsiteX463" fmla="*/ 416406 w 6006665"/>
                  <a:gd name="connsiteY463" fmla="*/ 2702744 h 3006470"/>
                  <a:gd name="connsiteX464" fmla="*/ 404499 w 6006665"/>
                  <a:gd name="connsiteY464" fmla="*/ 2704232 h 3006470"/>
                  <a:gd name="connsiteX465" fmla="*/ 404499 w 6006665"/>
                  <a:gd name="connsiteY465" fmla="*/ 2683780 h 3006470"/>
                  <a:gd name="connsiteX466" fmla="*/ 424951 w 6006665"/>
                  <a:gd name="connsiteY466" fmla="*/ 2667873 h 3006470"/>
                  <a:gd name="connsiteX467" fmla="*/ 463583 w 6006665"/>
                  <a:gd name="connsiteY467" fmla="*/ 2661056 h 3006470"/>
                  <a:gd name="connsiteX468" fmla="*/ 468128 w 6006665"/>
                  <a:gd name="connsiteY468" fmla="*/ 2645148 h 3006470"/>
                  <a:gd name="connsiteX469" fmla="*/ 456765 w 6006665"/>
                  <a:gd name="connsiteY469" fmla="*/ 2613334 h 3006470"/>
                  <a:gd name="connsiteX470" fmla="*/ 474945 w 6006665"/>
                  <a:gd name="connsiteY470" fmla="*/ 2586064 h 3006470"/>
                  <a:gd name="connsiteX471" fmla="*/ 474945 w 6006665"/>
                  <a:gd name="connsiteY471" fmla="*/ 2565612 h 3006470"/>
                  <a:gd name="connsiteX472" fmla="*/ 420406 w 6006665"/>
                  <a:gd name="connsiteY472" fmla="*/ 2547432 h 3006470"/>
                  <a:gd name="connsiteX473" fmla="*/ 409588 w 6006665"/>
                  <a:gd name="connsiteY473" fmla="*/ 2547432 h 3006470"/>
                  <a:gd name="connsiteX474" fmla="*/ 397681 w 6006665"/>
                  <a:gd name="connsiteY474" fmla="*/ 2547432 h 3006470"/>
                  <a:gd name="connsiteX475" fmla="*/ 379485 w 6006665"/>
                  <a:gd name="connsiteY475" fmla="*/ 2525193 h 3006470"/>
                  <a:gd name="connsiteX476" fmla="*/ 357322 w 6006665"/>
                  <a:gd name="connsiteY476" fmla="*/ 2531525 h 3006470"/>
                  <a:gd name="connsiteX477" fmla="*/ 352842 w 6006665"/>
                  <a:gd name="connsiteY477" fmla="*/ 2529403 h 3006470"/>
                  <a:gd name="connsiteX478" fmla="*/ 345415 w 6006665"/>
                  <a:gd name="connsiteY478" fmla="*/ 2531525 h 3006470"/>
                  <a:gd name="connsiteX479" fmla="*/ 302238 w 6006665"/>
                  <a:gd name="connsiteY479" fmla="*/ 2511073 h 3006470"/>
                  <a:gd name="connsiteX480" fmla="*/ 302238 w 6006665"/>
                  <a:gd name="connsiteY480" fmla="*/ 2499711 h 3006470"/>
                  <a:gd name="connsiteX481" fmla="*/ 286331 w 6006665"/>
                  <a:gd name="connsiteY481" fmla="*/ 2472441 h 3006470"/>
                  <a:gd name="connsiteX482" fmla="*/ 270968 w 6006665"/>
                  <a:gd name="connsiteY482" fmla="*/ 2472441 h 3006470"/>
                  <a:gd name="connsiteX483" fmla="*/ 259061 w 6006665"/>
                  <a:gd name="connsiteY483" fmla="*/ 2472441 h 3006470"/>
                  <a:gd name="connsiteX484" fmla="*/ 254516 w 6006665"/>
                  <a:gd name="connsiteY484" fmla="*/ 2456534 h 3006470"/>
                  <a:gd name="connsiteX485" fmla="*/ 263606 w 6006665"/>
                  <a:gd name="connsiteY485" fmla="*/ 2440627 h 3006470"/>
                  <a:gd name="connsiteX486" fmla="*/ 243991 w 6006665"/>
                  <a:gd name="connsiteY486" fmla="*/ 2410114 h 3006470"/>
                  <a:gd name="connsiteX487" fmla="*/ 216429 w 6006665"/>
                  <a:gd name="connsiteY487" fmla="*/ 2413357 h 3006470"/>
                  <a:gd name="connsiteX488" fmla="*/ 212956 w 6006665"/>
                  <a:gd name="connsiteY488" fmla="*/ 2412365 h 3006470"/>
                  <a:gd name="connsiteX489" fmla="*/ 204522 w 6006665"/>
                  <a:gd name="connsiteY489" fmla="*/ 2413357 h 3006470"/>
                  <a:gd name="connsiteX490" fmla="*/ 199623 w 6006665"/>
                  <a:gd name="connsiteY490" fmla="*/ 2411957 h 3006470"/>
                  <a:gd name="connsiteX491" fmla="*/ 195977 w 6006665"/>
                  <a:gd name="connsiteY491" fmla="*/ 2424719 h 3006470"/>
                  <a:gd name="connsiteX492" fmla="*/ 184968 w 6006665"/>
                  <a:gd name="connsiteY492" fmla="*/ 2421574 h 3006470"/>
                  <a:gd name="connsiteX493" fmla="*/ 184070 w 6006665"/>
                  <a:gd name="connsiteY493" fmla="*/ 2424719 h 3006470"/>
                  <a:gd name="connsiteX494" fmla="*/ 168163 w 6006665"/>
                  <a:gd name="connsiteY494" fmla="*/ 2420174 h 3006470"/>
                  <a:gd name="connsiteX495" fmla="*/ 156800 w 6006665"/>
                  <a:gd name="connsiteY495" fmla="*/ 2381542 h 3006470"/>
                  <a:gd name="connsiteX496" fmla="*/ 152255 w 6006665"/>
                  <a:gd name="connsiteY496" fmla="*/ 2365635 h 3006470"/>
                  <a:gd name="connsiteX497" fmla="*/ 156800 w 6006665"/>
                  <a:gd name="connsiteY497" fmla="*/ 2361090 h 3006470"/>
                  <a:gd name="connsiteX498" fmla="*/ 168707 w 6006665"/>
                  <a:gd name="connsiteY498" fmla="*/ 2361090 h 3006470"/>
                  <a:gd name="connsiteX499" fmla="*/ 188615 w 6006665"/>
                  <a:gd name="connsiteY499" fmla="*/ 2361090 h 3006470"/>
                  <a:gd name="connsiteX500" fmla="*/ 199977 w 6006665"/>
                  <a:gd name="connsiteY500" fmla="*/ 2349728 h 3006470"/>
                  <a:gd name="connsiteX501" fmla="*/ 188615 w 6006665"/>
                  <a:gd name="connsiteY501" fmla="*/ 2327003 h 3006470"/>
                  <a:gd name="connsiteX502" fmla="*/ 168163 w 6006665"/>
                  <a:gd name="connsiteY502" fmla="*/ 2317914 h 3006470"/>
                  <a:gd name="connsiteX503" fmla="*/ 168163 w 6006665"/>
                  <a:gd name="connsiteY503" fmla="*/ 2311096 h 3006470"/>
                  <a:gd name="connsiteX504" fmla="*/ 152255 w 6006665"/>
                  <a:gd name="connsiteY504" fmla="*/ 2295189 h 3006470"/>
                  <a:gd name="connsiteX505" fmla="*/ 129531 w 6006665"/>
                  <a:gd name="connsiteY505" fmla="*/ 2258829 h 3006470"/>
                  <a:gd name="connsiteX506" fmla="*/ 140893 w 6006665"/>
                  <a:gd name="connsiteY506" fmla="*/ 2236105 h 3006470"/>
                  <a:gd name="connsiteX507" fmla="*/ 136348 w 6006665"/>
                  <a:gd name="connsiteY507" fmla="*/ 2208835 h 3006470"/>
                  <a:gd name="connsiteX508" fmla="*/ 103789 w 6006665"/>
                  <a:gd name="connsiteY508" fmla="*/ 2195428 h 3006470"/>
                  <a:gd name="connsiteX509" fmla="*/ 93716 w 6006665"/>
                  <a:gd name="connsiteY509" fmla="*/ 2199745 h 3006470"/>
                  <a:gd name="connsiteX510" fmla="*/ 91868 w 6006665"/>
                  <a:gd name="connsiteY510" fmla="*/ 2195434 h 3006470"/>
                  <a:gd name="connsiteX511" fmla="*/ 81809 w 6006665"/>
                  <a:gd name="connsiteY511" fmla="*/ 2199745 h 3006470"/>
                  <a:gd name="connsiteX512" fmla="*/ 74992 w 6006665"/>
                  <a:gd name="connsiteY512" fmla="*/ 2183838 h 3006470"/>
                  <a:gd name="connsiteX513" fmla="*/ 34087 w 6006665"/>
                  <a:gd name="connsiteY513" fmla="*/ 2172476 h 3006470"/>
                  <a:gd name="connsiteX514" fmla="*/ 22725 w 6006665"/>
                  <a:gd name="connsiteY514" fmla="*/ 2129299 h 3006470"/>
                  <a:gd name="connsiteX515" fmla="*/ 22725 w 6006665"/>
                  <a:gd name="connsiteY515" fmla="*/ 2097484 h 3006470"/>
                  <a:gd name="connsiteX516" fmla="*/ 0 w 6006665"/>
                  <a:gd name="connsiteY516" fmla="*/ 2081577 h 3006470"/>
                  <a:gd name="connsiteX517" fmla="*/ 15907 w 6006665"/>
                  <a:gd name="connsiteY517" fmla="*/ 2058853 h 3006470"/>
                  <a:gd name="connsiteX518" fmla="*/ 6818 w 6006665"/>
                  <a:gd name="connsiteY518" fmla="*/ 1995224 h 3006470"/>
                  <a:gd name="connsiteX519" fmla="*/ 34087 w 6006665"/>
                  <a:gd name="connsiteY519" fmla="*/ 1952047 h 3006470"/>
                  <a:gd name="connsiteX520" fmla="*/ 27270 w 6006665"/>
                  <a:gd name="connsiteY520" fmla="*/ 1940685 h 3006470"/>
                  <a:gd name="connsiteX521" fmla="*/ 88743 w 6006665"/>
                  <a:gd name="connsiteY521" fmla="*/ 1895954 h 3006470"/>
                  <a:gd name="connsiteX522" fmla="*/ 27270 w 6006665"/>
                  <a:gd name="connsiteY522" fmla="*/ 1865693 h 3006470"/>
                  <a:gd name="connsiteX523" fmla="*/ 79805 w 6006665"/>
                  <a:gd name="connsiteY523" fmla="*/ 1774684 h 3006470"/>
                  <a:gd name="connsiteX524" fmla="*/ 128972 w 6006665"/>
                  <a:gd name="connsiteY524" fmla="*/ 1737302 h 3006470"/>
                  <a:gd name="connsiteX525" fmla="*/ 162900 w 6006665"/>
                  <a:gd name="connsiteY525" fmla="*/ 1645034 h 3006470"/>
                  <a:gd name="connsiteX526" fmla="*/ 102261 w 6006665"/>
                  <a:gd name="connsiteY526" fmla="*/ 1629357 h 3006470"/>
                  <a:gd name="connsiteX527" fmla="*/ 118168 w 6006665"/>
                  <a:gd name="connsiteY527" fmla="*/ 1574818 h 3006470"/>
                  <a:gd name="connsiteX528" fmla="*/ 86354 w 6006665"/>
                  <a:gd name="connsiteY528" fmla="*/ 1511189 h 3006470"/>
                  <a:gd name="connsiteX529" fmla="*/ 109078 w 6006665"/>
                  <a:gd name="connsiteY529" fmla="*/ 1436197 h 3006470"/>
                  <a:gd name="connsiteX530" fmla="*/ 70447 w 6006665"/>
                  <a:gd name="connsiteY530" fmla="*/ 1333936 h 3006470"/>
                  <a:gd name="connsiteX531" fmla="*/ 102261 w 6006665"/>
                  <a:gd name="connsiteY531" fmla="*/ 1263490 h 3006470"/>
                  <a:gd name="connsiteX532" fmla="*/ 43177 w 6006665"/>
                  <a:gd name="connsiteY532" fmla="*/ 1197589 h 3006470"/>
                  <a:gd name="connsiteX533" fmla="*/ 49994 w 6006665"/>
                  <a:gd name="connsiteY533" fmla="*/ 1122597 h 3006470"/>
                  <a:gd name="connsiteX534" fmla="*/ 81809 w 6006665"/>
                  <a:gd name="connsiteY534" fmla="*/ 1118052 h 3006470"/>
                  <a:gd name="connsiteX535" fmla="*/ 145438 w 6006665"/>
                  <a:gd name="connsiteY535" fmla="*/ 1074876 h 3006470"/>
                  <a:gd name="connsiteX536" fmla="*/ 184070 w 6006665"/>
                  <a:gd name="connsiteY536" fmla="*/ 1036244 h 3006470"/>
                  <a:gd name="connsiteX537" fmla="*/ 189699 w 6006665"/>
                  <a:gd name="connsiteY537" fmla="*/ 1042522 h 3006470"/>
                  <a:gd name="connsiteX538" fmla="*/ 195977 w 6006665"/>
                  <a:gd name="connsiteY538" fmla="*/ 1036244 h 3006470"/>
                  <a:gd name="connsiteX539" fmla="*/ 255061 w 6006665"/>
                  <a:gd name="connsiteY539" fmla="*/ 1102145 h 3006470"/>
                  <a:gd name="connsiteX540" fmla="*/ 350504 w 6006665"/>
                  <a:gd name="connsiteY540" fmla="*/ 1122597 h 3006470"/>
                  <a:gd name="connsiteX541" fmla="*/ 454806 w 6006665"/>
                  <a:gd name="connsiteY541" fmla="*/ 1205729 h 3006470"/>
                  <a:gd name="connsiteX542" fmla="*/ 486621 w 6006665"/>
                  <a:gd name="connsiteY542" fmla="*/ 1283942 h 3006470"/>
                  <a:gd name="connsiteX543" fmla="*/ 523211 w 6006665"/>
                  <a:gd name="connsiteY543" fmla="*/ 1343026 h 3006470"/>
                  <a:gd name="connsiteX544" fmla="*/ 486852 w 6006665"/>
                  <a:gd name="connsiteY544" fmla="*/ 1397565 h 3006470"/>
                  <a:gd name="connsiteX545" fmla="*/ 420951 w 6006665"/>
                  <a:gd name="connsiteY545" fmla="*/ 1418018 h 3006470"/>
                  <a:gd name="connsiteX546" fmla="*/ 415909 w 6006665"/>
                  <a:gd name="connsiteY546" fmla="*/ 1415887 h 3006470"/>
                  <a:gd name="connsiteX547" fmla="*/ 409044 w 6006665"/>
                  <a:gd name="connsiteY547" fmla="*/ 1418018 h 3006470"/>
                  <a:gd name="connsiteX548" fmla="*/ 252950 w 6006665"/>
                  <a:gd name="connsiteY548" fmla="*/ 1352062 h 3006470"/>
                  <a:gd name="connsiteX549" fmla="*/ 268926 w 6006665"/>
                  <a:gd name="connsiteY549" fmla="*/ 1346738 h 3006470"/>
                  <a:gd name="connsiteX550" fmla="*/ 291420 w 6006665"/>
                  <a:gd name="connsiteY550" fmla="*/ 1429380 h 3006470"/>
                  <a:gd name="connsiteX551" fmla="*/ 291420 w 6006665"/>
                  <a:gd name="connsiteY551" fmla="*/ 1468012 h 3006470"/>
                  <a:gd name="connsiteX552" fmla="*/ 298238 w 6006665"/>
                  <a:gd name="connsiteY552" fmla="*/ 1554366 h 3006470"/>
                  <a:gd name="connsiteX553" fmla="*/ 345959 w 6006665"/>
                  <a:gd name="connsiteY553" fmla="*/ 1586180 h 3006470"/>
                  <a:gd name="connsiteX554" fmla="*/ 362087 w 6006665"/>
                  <a:gd name="connsiteY554" fmla="*/ 1595588 h 3006470"/>
                  <a:gd name="connsiteX555" fmla="*/ 365867 w 6006665"/>
                  <a:gd name="connsiteY555" fmla="*/ 1563455 h 3006470"/>
                  <a:gd name="connsiteX556" fmla="*/ 345415 w 6006665"/>
                  <a:gd name="connsiteY556" fmla="*/ 1527096 h 3006470"/>
                  <a:gd name="connsiteX557" fmla="*/ 365867 w 6006665"/>
                  <a:gd name="connsiteY557" fmla="*/ 1495281 h 3006470"/>
                  <a:gd name="connsiteX558" fmla="*/ 374560 w 6006665"/>
                  <a:gd name="connsiteY558" fmla="*/ 1500280 h 3006470"/>
                  <a:gd name="connsiteX559" fmla="*/ 377774 w 6006665"/>
                  <a:gd name="connsiteY559" fmla="*/ 1495281 h 3006470"/>
                  <a:gd name="connsiteX560" fmla="*/ 461933 w 6006665"/>
                  <a:gd name="connsiteY560" fmla="*/ 1543673 h 3006470"/>
                  <a:gd name="connsiteX561" fmla="*/ 484035 w 6006665"/>
                  <a:gd name="connsiteY561" fmla="*/ 1527096 h 3006470"/>
                  <a:gd name="connsiteX562" fmla="*/ 463583 w 6006665"/>
                  <a:gd name="connsiteY562" fmla="*/ 1461194 h 3006470"/>
                  <a:gd name="connsiteX563" fmla="*/ 549936 w 6006665"/>
                  <a:gd name="connsiteY563" fmla="*/ 1374841 h 3006470"/>
                  <a:gd name="connsiteX564" fmla="*/ 559742 w 6006665"/>
                  <a:gd name="connsiteY564" fmla="*/ 1376942 h 3006470"/>
                  <a:gd name="connsiteX565" fmla="*/ 561843 w 6006665"/>
                  <a:gd name="connsiteY565" fmla="*/ 1374841 h 3006470"/>
                  <a:gd name="connsiteX566" fmla="*/ 593658 w 6006665"/>
                  <a:gd name="connsiteY566" fmla="*/ 1381658 h 3006470"/>
                  <a:gd name="connsiteX567" fmla="*/ 620945 w 6006665"/>
                  <a:gd name="connsiteY567" fmla="*/ 1405535 h 3006470"/>
                  <a:gd name="connsiteX568" fmla="*/ 640835 w 6006665"/>
                  <a:gd name="connsiteY568" fmla="*/ 1349844 h 3006470"/>
                  <a:gd name="connsiteX569" fmla="*/ 609020 w 6006665"/>
                  <a:gd name="connsiteY569" fmla="*/ 1295305 h 3006470"/>
                  <a:gd name="connsiteX570" fmla="*/ 624928 w 6006665"/>
                  <a:gd name="connsiteY570" fmla="*/ 1236221 h 3006470"/>
                  <a:gd name="connsiteX571" fmla="*/ 597658 w 6006665"/>
                  <a:gd name="connsiteY571" fmla="*/ 1177136 h 3006470"/>
                  <a:gd name="connsiteX572" fmla="*/ 611562 w 6006665"/>
                  <a:gd name="connsiteY572" fmla="*/ 1181462 h 3006470"/>
                  <a:gd name="connsiteX573" fmla="*/ 609565 w 6006665"/>
                  <a:gd name="connsiteY573" fmla="*/ 1177136 h 3006470"/>
                  <a:gd name="connsiteX574" fmla="*/ 711826 w 6006665"/>
                  <a:gd name="connsiteY574" fmla="*/ 1208951 h 3006470"/>
                  <a:gd name="connsiteX575" fmla="*/ 732278 w 6006665"/>
                  <a:gd name="connsiteY575" fmla="*/ 1263490 h 3006470"/>
                  <a:gd name="connsiteX576" fmla="*/ 684556 w 6006665"/>
                  <a:gd name="connsiteY576" fmla="*/ 1274852 h 3006470"/>
                  <a:gd name="connsiteX577" fmla="*/ 684556 w 6006665"/>
                  <a:gd name="connsiteY577" fmla="*/ 1327119 h 3006470"/>
                  <a:gd name="connsiteX578" fmla="*/ 713309 w 6006665"/>
                  <a:gd name="connsiteY578" fmla="*/ 1355872 h 3006470"/>
                  <a:gd name="connsiteX579" fmla="*/ 763548 w 6006665"/>
                  <a:gd name="connsiteY579" fmla="*/ 1338481 h 3006470"/>
                  <a:gd name="connsiteX580" fmla="*/ 770365 w 6006665"/>
                  <a:gd name="connsiteY580" fmla="*/ 1279397 h 3006470"/>
                  <a:gd name="connsiteX581" fmla="*/ 845357 w 6006665"/>
                  <a:gd name="connsiteY581" fmla="*/ 1188761 h 3006470"/>
                  <a:gd name="connsiteX582" fmla="*/ 917728 w 6006665"/>
                  <a:gd name="connsiteY582" fmla="*/ 1145322 h 3006470"/>
                  <a:gd name="connsiteX583" fmla="*/ 918194 w 6006665"/>
                  <a:gd name="connsiteY583" fmla="*/ 1198147 h 3006470"/>
                  <a:gd name="connsiteX584" fmla="*/ 975937 w 6006665"/>
                  <a:gd name="connsiteY584" fmla="*/ 1115283 h 3006470"/>
                  <a:gd name="connsiteX585" fmla="*/ 1074397 w 6006665"/>
                  <a:gd name="connsiteY585" fmla="*/ 1141283 h 3006470"/>
                  <a:gd name="connsiteX586" fmla="*/ 979977 w 6006665"/>
                  <a:gd name="connsiteY586" fmla="*/ 1213496 h 3006470"/>
                  <a:gd name="connsiteX587" fmla="*/ 1012666 w 6006665"/>
                  <a:gd name="connsiteY587" fmla="*/ 1218657 h 3006470"/>
                  <a:gd name="connsiteX588" fmla="*/ 1038516 w 6006665"/>
                  <a:gd name="connsiteY588" fmla="*/ 1188499 h 3006470"/>
                  <a:gd name="connsiteX589" fmla="*/ 1050423 w 6006665"/>
                  <a:gd name="connsiteY589" fmla="*/ 1188499 h 3006470"/>
                  <a:gd name="connsiteX590" fmla="*/ 1108962 w 6006665"/>
                  <a:gd name="connsiteY590" fmla="*/ 1188499 h 3006470"/>
                  <a:gd name="connsiteX591" fmla="*/ 1161229 w 6006665"/>
                  <a:gd name="connsiteY591" fmla="*/ 1145322 h 3006470"/>
                  <a:gd name="connsiteX592" fmla="*/ 1165711 w 6006665"/>
                  <a:gd name="connsiteY592" fmla="*/ 1151456 h 3006470"/>
                  <a:gd name="connsiteX593" fmla="*/ 1160939 w 6006665"/>
                  <a:gd name="connsiteY593" fmla="*/ 1169715 h 3006470"/>
                  <a:gd name="connsiteX594" fmla="*/ 1210035 w 6006665"/>
                  <a:gd name="connsiteY594" fmla="*/ 1195815 h 3006470"/>
                  <a:gd name="connsiteX595" fmla="*/ 1247583 w 6006665"/>
                  <a:gd name="connsiteY595" fmla="*/ 1138505 h 3006470"/>
                  <a:gd name="connsiteX596" fmla="*/ 1211223 w 6006665"/>
                  <a:gd name="connsiteY596" fmla="*/ 1079421 h 3006470"/>
                  <a:gd name="connsiteX597" fmla="*/ 1227130 w 6006665"/>
                  <a:gd name="connsiteY597" fmla="*/ 1043061 h 3006470"/>
                  <a:gd name="connsiteX598" fmla="*/ 1237665 w 6006665"/>
                  <a:gd name="connsiteY598" fmla="*/ 1046199 h 3006470"/>
                  <a:gd name="connsiteX599" fmla="*/ 1251910 w 6006665"/>
                  <a:gd name="connsiteY599" fmla="*/ 1017311 h 3006470"/>
                  <a:gd name="connsiteX600" fmla="*/ 1345843 w 6006665"/>
                  <a:gd name="connsiteY600" fmla="*/ 1074876 h 3006470"/>
                  <a:gd name="connsiteX601" fmla="*/ 1400382 w 6006665"/>
                  <a:gd name="connsiteY601" fmla="*/ 1106690 h 3006470"/>
                  <a:gd name="connsiteX602" fmla="*/ 1519756 w 6006665"/>
                  <a:gd name="connsiteY602" fmla="*/ 1213274 h 3006470"/>
                  <a:gd name="connsiteX603" fmla="*/ 1543003 w 6006665"/>
                  <a:gd name="connsiteY603" fmla="*/ 1172592 h 3006470"/>
                  <a:gd name="connsiteX604" fmla="*/ 1506643 w 6006665"/>
                  <a:gd name="connsiteY604" fmla="*/ 1118052 h 3006470"/>
                  <a:gd name="connsiteX605" fmla="*/ 1506643 w 6006665"/>
                  <a:gd name="connsiteY605" fmla="*/ 1095328 h 3006470"/>
                  <a:gd name="connsiteX606" fmla="*/ 1463467 w 6006665"/>
                  <a:gd name="connsiteY606" fmla="*/ 1086238 h 3006470"/>
                  <a:gd name="connsiteX607" fmla="*/ 1472556 w 6006665"/>
                  <a:gd name="connsiteY607" fmla="*/ 1036244 h 3006470"/>
                  <a:gd name="connsiteX608" fmla="*/ 1452104 w 6006665"/>
                  <a:gd name="connsiteY608" fmla="*/ 949890 h 3006470"/>
                  <a:gd name="connsiteX609" fmla="*/ 1439230 w 6006665"/>
                  <a:gd name="connsiteY609" fmla="*/ 900656 h 3006470"/>
                  <a:gd name="connsiteX610" fmla="*/ 1496803 w 6006665"/>
                  <a:gd name="connsiteY610" fmla="*/ 806980 h 3006470"/>
                  <a:gd name="connsiteX611" fmla="*/ 1543003 w 6006665"/>
                  <a:gd name="connsiteY611" fmla="*/ 697647 h 3006470"/>
                  <a:gd name="connsiteX612" fmla="*/ 1570272 w 6006665"/>
                  <a:gd name="connsiteY612" fmla="*/ 677194 h 3006470"/>
                  <a:gd name="connsiteX613" fmla="*/ 1578688 w 6006665"/>
                  <a:gd name="connsiteY613" fmla="*/ 679813 h 3006470"/>
                  <a:gd name="connsiteX614" fmla="*/ 1620802 w 6006665"/>
                  <a:gd name="connsiteY614" fmla="*/ 660028 h 3006470"/>
                  <a:gd name="connsiteX615" fmla="*/ 1684440 w 6006665"/>
                  <a:gd name="connsiteY615" fmla="*/ 709009 h 3006470"/>
                  <a:gd name="connsiteX616" fmla="*/ 1688985 w 6006665"/>
                  <a:gd name="connsiteY616" fmla="*/ 779455 h 3006470"/>
                  <a:gd name="connsiteX617" fmla="*/ 1652625 w 6006665"/>
                  <a:gd name="connsiteY617" fmla="*/ 870354 h 3006470"/>
                  <a:gd name="connsiteX618" fmla="*/ 1679895 w 6006665"/>
                  <a:gd name="connsiteY618" fmla="*/ 908986 h 3006470"/>
                  <a:gd name="connsiteX619" fmla="*/ 1688985 w 6006665"/>
                  <a:gd name="connsiteY619" fmla="*/ 983977 h 3006470"/>
                  <a:gd name="connsiteX620" fmla="*/ 1679895 w 6006665"/>
                  <a:gd name="connsiteY620" fmla="*/ 1129415 h 3006470"/>
                  <a:gd name="connsiteX621" fmla="*/ 1723072 w 6006665"/>
                  <a:gd name="connsiteY621" fmla="*/ 1193044 h 3006470"/>
                  <a:gd name="connsiteX622" fmla="*/ 1704892 w 6006665"/>
                  <a:gd name="connsiteY622" fmla="*/ 1256673 h 3006470"/>
                  <a:gd name="connsiteX623" fmla="*/ 1636718 w 6006665"/>
                  <a:gd name="connsiteY623" fmla="*/ 1393021 h 3006470"/>
                  <a:gd name="connsiteX624" fmla="*/ 1662494 w 6006665"/>
                  <a:gd name="connsiteY624" fmla="*/ 1399465 h 3006470"/>
                  <a:gd name="connsiteX625" fmla="*/ 1677078 w 6006665"/>
                  <a:gd name="connsiteY625" fmla="*/ 1370296 h 3006470"/>
                  <a:gd name="connsiteX626" fmla="*/ 1720255 w 6006665"/>
                  <a:gd name="connsiteY626" fmla="*/ 1349844 h 3006470"/>
                  <a:gd name="connsiteX627" fmla="*/ 1731617 w 6006665"/>
                  <a:gd name="connsiteY627" fmla="*/ 1299850 h 3006470"/>
                  <a:gd name="connsiteX628" fmla="*/ 1758887 w 6006665"/>
                  <a:gd name="connsiteY628" fmla="*/ 1256673 h 3006470"/>
                  <a:gd name="connsiteX629" fmla="*/ 1760555 w 6006665"/>
                  <a:gd name="connsiteY629" fmla="*/ 1191490 h 3006470"/>
                  <a:gd name="connsiteX630" fmla="*/ 1758886 w 6006665"/>
                  <a:gd name="connsiteY630" fmla="*/ 1085173 h 3006470"/>
                  <a:gd name="connsiteX631" fmla="*/ 1923055 w 6006665"/>
                  <a:gd name="connsiteY631" fmla="*/ 1122597 h 3006470"/>
                  <a:gd name="connsiteX632" fmla="*/ 1887300 w 6006665"/>
                  <a:gd name="connsiteY632" fmla="*/ 1070329 h 3006470"/>
                  <a:gd name="connsiteX633" fmla="*/ 1785604 w 6006665"/>
                  <a:gd name="connsiteY633" fmla="*/ 1036860 h 3006470"/>
                  <a:gd name="connsiteX634" fmla="*/ 1736162 w 6006665"/>
                  <a:gd name="connsiteY634" fmla="*/ 961252 h 3006470"/>
                  <a:gd name="connsiteX635" fmla="*/ 1688440 w 6006665"/>
                  <a:gd name="connsiteY635" fmla="*/ 865809 h 3006470"/>
                  <a:gd name="connsiteX636" fmla="*/ 1752069 w 6006665"/>
                  <a:gd name="connsiteY636" fmla="*/ 788545 h 3006470"/>
                  <a:gd name="connsiteX637" fmla="*/ 1747524 w 6006665"/>
                  <a:gd name="connsiteY637" fmla="*/ 704464 h 3006470"/>
                  <a:gd name="connsiteX638" fmla="*/ 1763431 w 6006665"/>
                  <a:gd name="connsiteY638" fmla="*/ 697647 h 3006470"/>
                  <a:gd name="connsiteX639" fmla="*/ 1764877 w 6006665"/>
                  <a:gd name="connsiteY639" fmla="*/ 702130 h 3006470"/>
                  <a:gd name="connsiteX640" fmla="*/ 1775339 w 6006665"/>
                  <a:gd name="connsiteY640" fmla="*/ 697647 h 3006470"/>
                  <a:gd name="connsiteX641" fmla="*/ 1798063 w 6006665"/>
                  <a:gd name="connsiteY641" fmla="*/ 768093 h 3006470"/>
                  <a:gd name="connsiteX642" fmla="*/ 1791454 w 6006665"/>
                  <a:gd name="connsiteY642" fmla="*/ 815304 h 3006470"/>
                  <a:gd name="connsiteX643" fmla="*/ 1854330 w 6006665"/>
                  <a:gd name="connsiteY643" fmla="*/ 772638 h 3006470"/>
                  <a:gd name="connsiteX644" fmla="*/ 1931594 w 6006665"/>
                  <a:gd name="connsiteY644" fmla="*/ 763548 h 3006470"/>
                  <a:gd name="connsiteX645" fmla="*/ 1932772 w 6006665"/>
                  <a:gd name="connsiteY645" fmla="*/ 764810 h 3006470"/>
                  <a:gd name="connsiteX646" fmla="*/ 1949600 w 6006665"/>
                  <a:gd name="connsiteY646" fmla="*/ 800138 h 3006470"/>
                  <a:gd name="connsiteX647" fmla="*/ 2061788 w 6006665"/>
                  <a:gd name="connsiteY647" fmla="*/ 891155 h 3006470"/>
                  <a:gd name="connsiteX648" fmla="*/ 1987802 w 6006665"/>
                  <a:gd name="connsiteY648" fmla="*/ 736278 h 3006470"/>
                  <a:gd name="connsiteX649" fmla="*/ 1963408 w 6006665"/>
                  <a:gd name="connsiteY649" fmla="*/ 595386 h 3006470"/>
                  <a:gd name="connsiteX650" fmla="*/ 2027037 w 6006665"/>
                  <a:gd name="connsiteY650" fmla="*/ 574934 h 3006470"/>
                  <a:gd name="connsiteX651" fmla="*/ 2037269 w 6006665"/>
                  <a:gd name="connsiteY651" fmla="*/ 575472 h 3006470"/>
                  <a:gd name="connsiteX652" fmla="*/ 2038944 w 6006665"/>
                  <a:gd name="connsiteY652" fmla="*/ 574934 h 3006470"/>
                  <a:gd name="connsiteX653" fmla="*/ 2115414 w 6006665"/>
                  <a:gd name="connsiteY653" fmla="*/ 578958 h 3006470"/>
                  <a:gd name="connsiteX654" fmla="*/ 2167179 w 6006665"/>
                  <a:gd name="connsiteY654" fmla="*/ 554733 h 3006470"/>
                  <a:gd name="connsiteX655" fmla="*/ 2146473 w 6006665"/>
                  <a:gd name="connsiteY655" fmla="*/ 488832 h 3006470"/>
                  <a:gd name="connsiteX656" fmla="*/ 2169957 w 6006665"/>
                  <a:gd name="connsiteY656" fmla="*/ 449431 h 3006470"/>
                  <a:gd name="connsiteX657" fmla="*/ 2264632 w 6006665"/>
                  <a:gd name="connsiteY657" fmla="*/ 393389 h 3006470"/>
                  <a:gd name="connsiteX658" fmla="*/ 2317913 w 6006665"/>
                  <a:gd name="connsiteY658" fmla="*/ 322690 h 3006470"/>
                  <a:gd name="connsiteX659" fmla="*/ 2385841 w 6006665"/>
                  <a:gd name="connsiteY659" fmla="*/ 343134 h 3006470"/>
                  <a:gd name="connsiteX660" fmla="*/ 2429263 w 6006665"/>
                  <a:gd name="connsiteY660" fmla="*/ 263606 h 3006470"/>
                  <a:gd name="connsiteX661" fmla="*/ 2526979 w 6006665"/>
                  <a:gd name="connsiteY661" fmla="*/ 252244 h 3006470"/>
                  <a:gd name="connsiteX662" fmla="*/ 2528058 w 6006665"/>
                  <a:gd name="connsiteY662" fmla="*/ 253503 h 3006470"/>
                  <a:gd name="connsiteX663" fmla="*/ 2538886 w 6006665"/>
                  <a:gd name="connsiteY663" fmla="*/ 252244 h 3006470"/>
                  <a:gd name="connsiteX664" fmla="*/ 2560820 w 6006665"/>
                  <a:gd name="connsiteY664" fmla="*/ 277833 h 3006470"/>
                  <a:gd name="connsiteX665" fmla="*/ 2640602 w 6006665"/>
                  <a:gd name="connsiteY665" fmla="*/ 202249 h 3006470"/>
                  <a:gd name="connsiteX666" fmla="*/ 2652509 w 6006665"/>
                  <a:gd name="connsiteY666" fmla="*/ 202249 h 3006470"/>
                  <a:gd name="connsiteX667" fmla="*/ 2704231 w 6006665"/>
                  <a:gd name="connsiteY667" fmla="*/ 202249 h 3006470"/>
                  <a:gd name="connsiteX668" fmla="*/ 2715593 w 6006665"/>
                  <a:gd name="connsiteY66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53971 w 6006665"/>
                  <a:gd name="connsiteY40" fmla="*/ 855003 h 3006470"/>
                  <a:gd name="connsiteX41" fmla="*/ 3786469 w 6006665"/>
                  <a:gd name="connsiteY41" fmla="*/ 897623 h 3006470"/>
                  <a:gd name="connsiteX42" fmla="*/ 3813392 w 6006665"/>
                  <a:gd name="connsiteY42" fmla="*/ 890655 h 3006470"/>
                  <a:gd name="connsiteX43" fmla="*/ 3839894 w 6006665"/>
                  <a:gd name="connsiteY43" fmla="*/ 920656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85950 w 6006665"/>
                  <a:gd name="connsiteY46" fmla="*/ 784010 h 3006470"/>
                  <a:gd name="connsiteX47" fmla="*/ 3896580 w 6006665"/>
                  <a:gd name="connsiteY47" fmla="*/ 840148 h 3006470"/>
                  <a:gd name="connsiteX48" fmla="*/ 3932151 w 6006665"/>
                  <a:gd name="connsiteY48" fmla="*/ 871095 h 3006470"/>
                  <a:gd name="connsiteX49" fmla="*/ 3967884 w 6006665"/>
                  <a:gd name="connsiteY49" fmla="*/ 866888 h 3006470"/>
                  <a:gd name="connsiteX50" fmla="*/ 3988173 w 6006665"/>
                  <a:gd name="connsiteY50" fmla="*/ 843084 h 3006470"/>
                  <a:gd name="connsiteX51" fmla="*/ 3993852 w 6006665"/>
                  <a:gd name="connsiteY51" fmla="*/ 846199 h 3006470"/>
                  <a:gd name="connsiteX52" fmla="*/ 4000081 w 6006665"/>
                  <a:gd name="connsiteY52" fmla="*/ 808753 h 3006470"/>
                  <a:gd name="connsiteX53" fmla="*/ 4024333 w 6006665"/>
                  <a:gd name="connsiteY53" fmla="*/ 834206 h 3006470"/>
                  <a:gd name="connsiteX54" fmla="*/ 4062426 w 6006665"/>
                  <a:gd name="connsiteY54" fmla="*/ 877274 h 3006470"/>
                  <a:gd name="connsiteX55" fmla="*/ 4085889 w 6006665"/>
                  <a:gd name="connsiteY55" fmla="*/ 849902 h 3006470"/>
                  <a:gd name="connsiteX56" fmla="*/ 4095563 w 6006665"/>
                  <a:gd name="connsiteY56" fmla="*/ 852506 h 3006470"/>
                  <a:gd name="connsiteX57" fmla="*/ 4097796 w 6006665"/>
                  <a:gd name="connsiteY57" fmla="*/ 849902 h 3006470"/>
                  <a:gd name="connsiteX58" fmla="*/ 4144150 w 6006665"/>
                  <a:gd name="connsiteY58" fmla="*/ 862382 h 3006470"/>
                  <a:gd name="connsiteX59" fmla="*/ 4149116 w 6006665"/>
                  <a:gd name="connsiteY59" fmla="*/ 810437 h 3006470"/>
                  <a:gd name="connsiteX60" fmla="*/ 4129898 w 6006665"/>
                  <a:gd name="connsiteY60" fmla="*/ 758286 h 3006470"/>
                  <a:gd name="connsiteX61" fmla="*/ 4125347 w 6006665"/>
                  <a:gd name="connsiteY61" fmla="*/ 718337 h 3006470"/>
                  <a:gd name="connsiteX62" fmla="*/ 4165425 w 6006665"/>
                  <a:gd name="connsiteY62" fmla="*/ 697647 h 3006470"/>
                  <a:gd name="connsiteX63" fmla="*/ 4175231 w 6006665"/>
                  <a:gd name="connsiteY63" fmla="*/ 700048 h 3006470"/>
                  <a:gd name="connsiteX64" fmla="*/ 4253100 w 6006665"/>
                  <a:gd name="connsiteY64" fmla="*/ 700511 h 3006470"/>
                  <a:gd name="connsiteX65" fmla="*/ 4315491 w 6006665"/>
                  <a:gd name="connsiteY65" fmla="*/ 715365 h 3006470"/>
                  <a:gd name="connsiteX66" fmla="*/ 4368969 w 6006665"/>
                  <a:gd name="connsiteY66" fmla="*/ 751019 h 3006470"/>
                  <a:gd name="connsiteX67" fmla="*/ 4439561 w 6006665"/>
                  <a:gd name="connsiteY67" fmla="*/ 758631 h 3006470"/>
                  <a:gd name="connsiteX68" fmla="*/ 4450401 w 6006665"/>
                  <a:gd name="connsiteY68" fmla="*/ 834341 h 3006470"/>
                  <a:gd name="connsiteX69" fmla="*/ 4567593 w 6006665"/>
                  <a:gd name="connsiteY69" fmla="*/ 819409 h 3006470"/>
                  <a:gd name="connsiteX70" fmla="*/ 4639242 w 6006665"/>
                  <a:gd name="connsiteY70" fmla="*/ 932544 h 3006470"/>
                  <a:gd name="connsiteX71" fmla="*/ 4774445 w 6006665"/>
                  <a:gd name="connsiteY71" fmla="*/ 913531 h 3006470"/>
                  <a:gd name="connsiteX72" fmla="*/ 4778496 w 6006665"/>
                  <a:gd name="connsiteY72" fmla="*/ 914635 h 3006470"/>
                  <a:gd name="connsiteX73" fmla="*/ 4786352 w 6006665"/>
                  <a:gd name="connsiteY73" fmla="*/ 913531 h 3006470"/>
                  <a:gd name="connsiteX74" fmla="*/ 4861343 w 6006665"/>
                  <a:gd name="connsiteY74" fmla="*/ 933983 h 3006470"/>
                  <a:gd name="connsiteX75" fmla="*/ 4893158 w 6006665"/>
                  <a:gd name="connsiteY75" fmla="*/ 977160 h 3006470"/>
                  <a:gd name="connsiteX76" fmla="*/ 4888613 w 6006665"/>
                  <a:gd name="connsiteY76" fmla="*/ 1058968 h 3006470"/>
                  <a:gd name="connsiteX77" fmla="*/ 4927677 w 6006665"/>
                  <a:gd name="connsiteY77" fmla="*/ 1083640 h 3006470"/>
                  <a:gd name="connsiteX78" fmla="*/ 4967605 w 6006665"/>
                  <a:gd name="connsiteY78" fmla="*/ 1070331 h 3006470"/>
                  <a:gd name="connsiteX79" fmla="*/ 5038051 w 6006665"/>
                  <a:gd name="connsiteY79" fmla="*/ 1063513 h 3006470"/>
                  <a:gd name="connsiteX80" fmla="*/ 5040730 w 6006665"/>
                  <a:gd name="connsiteY80" fmla="*/ 1064406 h 3006470"/>
                  <a:gd name="connsiteX81" fmla="*/ 5049958 w 6006665"/>
                  <a:gd name="connsiteY81" fmla="*/ 1063513 h 3006470"/>
                  <a:gd name="connsiteX82" fmla="*/ 5114249 w 6006665"/>
                  <a:gd name="connsiteY82" fmla="*/ 1084944 h 3006470"/>
                  <a:gd name="connsiteX83" fmla="*/ 5176671 w 6006665"/>
                  <a:gd name="connsiteY83" fmla="*/ 1074876 h 3006470"/>
                  <a:gd name="connsiteX84" fmla="*/ 5177801 w 6006665"/>
                  <a:gd name="connsiteY84" fmla="*/ 1076614 h 3006470"/>
                  <a:gd name="connsiteX85" fmla="*/ 5188578 w 6006665"/>
                  <a:gd name="connsiteY85" fmla="*/ 1074876 h 3006470"/>
                  <a:gd name="connsiteX86" fmla="*/ 5243719 w 6006665"/>
                  <a:gd name="connsiteY86" fmla="*/ 1159707 h 3006470"/>
                  <a:gd name="connsiteX87" fmla="*/ 5283477 w 6006665"/>
                  <a:gd name="connsiteY87" fmla="*/ 1129415 h 3006470"/>
                  <a:gd name="connsiteX88" fmla="*/ 5258480 w 6006665"/>
                  <a:gd name="connsiteY88" fmla="*/ 1063513 h 3006470"/>
                  <a:gd name="connsiteX89" fmla="*/ 5267570 w 6006665"/>
                  <a:gd name="connsiteY89" fmla="*/ 1015792 h 3006470"/>
                  <a:gd name="connsiteX90" fmla="*/ 5278896 w 6006665"/>
                  <a:gd name="connsiteY90" fmla="*/ 1018841 h 3006470"/>
                  <a:gd name="connsiteX91" fmla="*/ 5279477 w 6006665"/>
                  <a:gd name="connsiteY91" fmla="*/ 1015792 h 3006470"/>
                  <a:gd name="connsiteX92" fmla="*/ 5389412 w 6006665"/>
                  <a:gd name="connsiteY92" fmla="*/ 1065327 h 3006470"/>
                  <a:gd name="connsiteX93" fmla="*/ 5463001 w 6006665"/>
                  <a:gd name="connsiteY93" fmla="*/ 1043061 h 3006470"/>
                  <a:gd name="connsiteX94" fmla="*/ 5464386 w 6006665"/>
                  <a:gd name="connsiteY94" fmla="*/ 1043680 h 3006470"/>
                  <a:gd name="connsiteX95" fmla="*/ 5474909 w 6006665"/>
                  <a:gd name="connsiteY95" fmla="*/ 1043061 h 3006470"/>
                  <a:gd name="connsiteX96" fmla="*/ 5509834 w 6006665"/>
                  <a:gd name="connsiteY96" fmla="*/ 1086741 h 3006470"/>
                  <a:gd name="connsiteX97" fmla="*/ 5563420 w 6006665"/>
                  <a:gd name="connsiteY97" fmla="*/ 1096880 h 3006470"/>
                  <a:gd name="connsiteX98" fmla="*/ 5604906 w 6006665"/>
                  <a:gd name="connsiteY98" fmla="*/ 1116452 h 3006470"/>
                  <a:gd name="connsiteX99" fmla="*/ 5633982 w 6006665"/>
                  <a:gd name="connsiteY99" fmla="*/ 1152256 h 3006470"/>
                  <a:gd name="connsiteX100" fmla="*/ 5673240 w 6006665"/>
                  <a:gd name="connsiteY100" fmla="*/ 1196668 h 3006470"/>
                  <a:gd name="connsiteX101" fmla="*/ 5720335 w 6006665"/>
                  <a:gd name="connsiteY101" fmla="*/ 1213496 h 3006470"/>
                  <a:gd name="connsiteX102" fmla="*/ 5777224 w 6006665"/>
                  <a:gd name="connsiteY102" fmla="*/ 1253118 h 3006470"/>
                  <a:gd name="connsiteX103" fmla="*/ 5822595 w 6006665"/>
                  <a:gd name="connsiteY103" fmla="*/ 1311212 h 3006470"/>
                  <a:gd name="connsiteX104" fmla="*/ 5818051 w 6006665"/>
                  <a:gd name="connsiteY104" fmla="*/ 1365751 h 3006470"/>
                  <a:gd name="connsiteX105" fmla="*/ 5825679 w 6006665"/>
                  <a:gd name="connsiteY105" fmla="*/ 1373379 h 3006470"/>
                  <a:gd name="connsiteX106" fmla="*/ 5822051 w 6006665"/>
                  <a:gd name="connsiteY106" fmla="*/ 1322574 h 3006470"/>
                  <a:gd name="connsiteX107" fmla="*/ 5834092 w 6006665"/>
                  <a:gd name="connsiteY107" fmla="*/ 1324447 h 3006470"/>
                  <a:gd name="connsiteX108" fmla="*/ 5858351 w 6006665"/>
                  <a:gd name="connsiteY108" fmla="*/ 1334771 h 3006470"/>
                  <a:gd name="connsiteX109" fmla="*/ 5907950 w 6006665"/>
                  <a:gd name="connsiteY109" fmla="*/ 1321451 h 3006470"/>
                  <a:gd name="connsiteX110" fmla="*/ 5936219 w 6006665"/>
                  <a:gd name="connsiteY110" fmla="*/ 1338481 h 3006470"/>
                  <a:gd name="connsiteX111" fmla="*/ 5961427 w 6006665"/>
                  <a:gd name="connsiteY111" fmla="*/ 1392754 h 3006470"/>
                  <a:gd name="connsiteX112" fmla="*/ 6006665 w 6006665"/>
                  <a:gd name="connsiteY112" fmla="*/ 1418018 h 3006470"/>
                  <a:gd name="connsiteX113" fmla="*/ 6003022 w 6006665"/>
                  <a:gd name="connsiteY113" fmla="*/ 1458117 h 3006470"/>
                  <a:gd name="connsiteX114" fmla="*/ 5968033 w 6006665"/>
                  <a:gd name="connsiteY114" fmla="*/ 1456650 h 3006470"/>
                  <a:gd name="connsiteX115" fmla="*/ 5934688 w 6006665"/>
                  <a:gd name="connsiteY115" fmla="*/ 1446233 h 3006470"/>
                  <a:gd name="connsiteX116" fmla="*/ 5908949 w 6006665"/>
                  <a:gd name="connsiteY116" fmla="*/ 1468012 h 3006470"/>
                  <a:gd name="connsiteX117" fmla="*/ 5887153 w 6006665"/>
                  <a:gd name="connsiteY117" fmla="*/ 1481885 h 3006470"/>
                  <a:gd name="connsiteX118" fmla="*/ 5887153 w 6006665"/>
                  <a:gd name="connsiteY118" fmla="*/ 1514566 h 3006470"/>
                  <a:gd name="connsiteX119" fmla="*/ 5910921 w 6006665"/>
                  <a:gd name="connsiteY119" fmla="*/ 1532392 h 3006470"/>
                  <a:gd name="connsiteX120" fmla="*/ 5908949 w 6006665"/>
                  <a:gd name="connsiteY120" fmla="*/ 1554366 h 3006470"/>
                  <a:gd name="connsiteX121" fmla="*/ 5893042 w 6006665"/>
                  <a:gd name="connsiteY121" fmla="*/ 1570273 h 3006470"/>
                  <a:gd name="connsiteX122" fmla="*/ 5881135 w 6006665"/>
                  <a:gd name="connsiteY122" fmla="*/ 1570273 h 3006470"/>
                  <a:gd name="connsiteX123" fmla="*/ 5861227 w 6006665"/>
                  <a:gd name="connsiteY123" fmla="*/ 1570273 h 3006470"/>
                  <a:gd name="connsiteX124" fmla="*/ 5849321 w 6006665"/>
                  <a:gd name="connsiteY124" fmla="*/ 1570273 h 3006470"/>
                  <a:gd name="connsiteX125" fmla="*/ 5842587 w 6006665"/>
                  <a:gd name="connsiteY125" fmla="*/ 1544275 h 3006470"/>
                  <a:gd name="connsiteX126" fmla="*/ 5817506 w 6006665"/>
                  <a:gd name="connsiteY126" fmla="*/ 1536186 h 3006470"/>
                  <a:gd name="connsiteX127" fmla="*/ 5798021 w 6006665"/>
                  <a:gd name="connsiteY127" fmla="*/ 1517537 h 3006470"/>
                  <a:gd name="connsiteX128" fmla="*/ 5767511 w 6006665"/>
                  <a:gd name="connsiteY128" fmla="*/ 1511189 h 3006470"/>
                  <a:gd name="connsiteX129" fmla="*/ 5762967 w 6006665"/>
                  <a:gd name="connsiteY129" fmla="*/ 1477102 h 3006470"/>
                  <a:gd name="connsiteX130" fmla="*/ 5729132 w 6006665"/>
                  <a:gd name="connsiteY130" fmla="*/ 1463170 h 3006470"/>
                  <a:gd name="connsiteX131" fmla="*/ 5695337 w 6006665"/>
                  <a:gd name="connsiteY131" fmla="*/ 1472557 h 3006470"/>
                  <a:gd name="connsiteX132" fmla="*/ 5693366 w 6006665"/>
                  <a:gd name="connsiteY132" fmla="*/ 1469797 h 3006470"/>
                  <a:gd name="connsiteX133" fmla="*/ 5683431 w 6006665"/>
                  <a:gd name="connsiteY133" fmla="*/ 1472557 h 3006470"/>
                  <a:gd name="connsiteX134" fmla="*/ 5660706 w 6006665"/>
                  <a:gd name="connsiteY134" fmla="*/ 1440742 h 3006470"/>
                  <a:gd name="connsiteX135" fmla="*/ 5669644 w 6006665"/>
                  <a:gd name="connsiteY135" fmla="*/ 1415717 h 3006470"/>
                  <a:gd name="connsiteX136" fmla="*/ 5640799 w 6006665"/>
                  <a:gd name="connsiteY136" fmla="*/ 1429380 h 3006470"/>
                  <a:gd name="connsiteX137" fmla="*/ 5656705 w 6006665"/>
                  <a:gd name="connsiteY137" fmla="*/ 1472557 h 3006470"/>
                  <a:gd name="connsiteX138" fmla="*/ 5628675 w 6006665"/>
                  <a:gd name="connsiteY138" fmla="*/ 1487826 h 3006470"/>
                  <a:gd name="connsiteX139" fmla="*/ 5633981 w 6006665"/>
                  <a:gd name="connsiteY139" fmla="*/ 1511189 h 3006470"/>
                  <a:gd name="connsiteX140" fmla="*/ 5622732 w 6006665"/>
                  <a:gd name="connsiteY140" fmla="*/ 1538334 h 3006470"/>
                  <a:gd name="connsiteX141" fmla="*/ 5586259 w 6006665"/>
                  <a:gd name="connsiteY141" fmla="*/ 1547548 h 3006470"/>
                  <a:gd name="connsiteX142" fmla="*/ 5575676 w 6006665"/>
                  <a:gd name="connsiteY142" fmla="*/ 1546540 h 3006470"/>
                  <a:gd name="connsiteX143" fmla="*/ 5574353 w 6006665"/>
                  <a:gd name="connsiteY143" fmla="*/ 1547548 h 3006470"/>
                  <a:gd name="connsiteX144" fmla="*/ 5539436 w 6006665"/>
                  <a:gd name="connsiteY144" fmla="*/ 1544223 h 3006470"/>
                  <a:gd name="connsiteX145" fmla="*/ 5539545 w 6006665"/>
                  <a:gd name="connsiteY145" fmla="*/ 1571015 h 3006470"/>
                  <a:gd name="connsiteX146" fmla="*/ 5570352 w 6006665"/>
                  <a:gd name="connsiteY146" fmla="*/ 1586180 h 3006470"/>
                  <a:gd name="connsiteX147" fmla="*/ 5566596 w 6006665"/>
                  <a:gd name="connsiteY147" fmla="*/ 1622304 h 3006470"/>
                  <a:gd name="connsiteX148" fmla="*/ 5593077 w 6006665"/>
                  <a:gd name="connsiteY148" fmla="*/ 1649809 h 3006470"/>
                  <a:gd name="connsiteX149" fmla="*/ 5608984 w 6006665"/>
                  <a:gd name="connsiteY149" fmla="*/ 1677079 h 3006470"/>
                  <a:gd name="connsiteX150" fmla="*/ 5613529 w 6006665"/>
                  <a:gd name="connsiteY150" fmla="*/ 1708893 h 3006470"/>
                  <a:gd name="connsiteX151" fmla="*/ 5608984 w 6006665"/>
                  <a:gd name="connsiteY151" fmla="*/ 1731618 h 3006470"/>
                  <a:gd name="connsiteX152" fmla="*/ 5597799 w 6006665"/>
                  <a:gd name="connsiteY152" fmla="*/ 1728009 h 3006470"/>
                  <a:gd name="connsiteX153" fmla="*/ 5597077 w 6006665"/>
                  <a:gd name="connsiteY153" fmla="*/ 1731618 h 3006470"/>
                  <a:gd name="connsiteX154" fmla="*/ 5515976 w 6006665"/>
                  <a:gd name="connsiteY154" fmla="*/ 1693062 h 3006470"/>
                  <a:gd name="connsiteX155" fmla="*/ 5486067 w 6006665"/>
                  <a:gd name="connsiteY155" fmla="*/ 1746304 h 3006470"/>
                  <a:gd name="connsiteX156" fmla="*/ 5436277 w 6006665"/>
                  <a:gd name="connsiteY156" fmla="*/ 1767977 h 3006470"/>
                  <a:gd name="connsiteX157" fmla="*/ 5397645 w 6006665"/>
                  <a:gd name="connsiteY157" fmla="*/ 1779340 h 3006470"/>
                  <a:gd name="connsiteX158" fmla="*/ 5388024 w 6006665"/>
                  <a:gd name="connsiteY158" fmla="*/ 1835433 h 3006470"/>
                  <a:gd name="connsiteX159" fmla="*/ 5351475 w 6006665"/>
                  <a:gd name="connsiteY159" fmla="*/ 1876568 h 3006470"/>
                  <a:gd name="connsiteX160" fmla="*/ 5290839 w 6006665"/>
                  <a:gd name="connsiteY160" fmla="*/ 1881600 h 3006470"/>
                  <a:gd name="connsiteX161" fmla="*/ 5274932 w 6006665"/>
                  <a:gd name="connsiteY161" fmla="*/ 1913415 h 3006470"/>
                  <a:gd name="connsiteX162" fmla="*/ 5267238 w 6006665"/>
                  <a:gd name="connsiteY162" fmla="*/ 1904988 h 3006470"/>
                  <a:gd name="connsiteX163" fmla="*/ 5263025 w 6006665"/>
                  <a:gd name="connsiteY163" fmla="*/ 1913415 h 3006470"/>
                  <a:gd name="connsiteX164" fmla="*/ 5219538 w 6006665"/>
                  <a:gd name="connsiteY164" fmla="*/ 1865787 h 3006470"/>
                  <a:gd name="connsiteX165" fmla="*/ 5174112 w 6006665"/>
                  <a:gd name="connsiteY165" fmla="*/ 1877028 h 3006470"/>
                  <a:gd name="connsiteX166" fmla="*/ 5129494 w 6006665"/>
                  <a:gd name="connsiteY166" fmla="*/ 1920232 h 3006470"/>
                  <a:gd name="connsiteX167" fmla="*/ 5126389 w 6006665"/>
                  <a:gd name="connsiteY167" fmla="*/ 1914910 h 3006470"/>
                  <a:gd name="connsiteX168" fmla="*/ 5154177 w 6006665"/>
                  <a:gd name="connsiteY168" fmla="*/ 1920232 h 3006470"/>
                  <a:gd name="connsiteX169" fmla="*/ 5105544 w 6006665"/>
                  <a:gd name="connsiteY169" fmla="*/ 1899586 h 3006470"/>
                  <a:gd name="connsiteX170" fmla="*/ 5074955 w 6006665"/>
                  <a:gd name="connsiteY170" fmla="*/ 1924777 h 3006470"/>
                  <a:gd name="connsiteX171" fmla="*/ 5065718 w 6006665"/>
                  <a:gd name="connsiteY171" fmla="*/ 1922578 h 3006470"/>
                  <a:gd name="connsiteX172" fmla="*/ 5063048 w 6006665"/>
                  <a:gd name="connsiteY172" fmla="*/ 1924777 h 3006470"/>
                  <a:gd name="connsiteX173" fmla="*/ 5026594 w 6006665"/>
                  <a:gd name="connsiteY173" fmla="*/ 1916098 h 3006470"/>
                  <a:gd name="connsiteX174" fmla="*/ 5015871 w 6006665"/>
                  <a:gd name="connsiteY174" fmla="*/ 1961137 h 3006470"/>
                  <a:gd name="connsiteX175" fmla="*/ 5022591 w 6006665"/>
                  <a:gd name="connsiteY175" fmla="*/ 1989925 h 3006470"/>
                  <a:gd name="connsiteX176" fmla="*/ 5011557 w 6006665"/>
                  <a:gd name="connsiteY176" fmla="*/ 2020939 h 3006470"/>
                  <a:gd name="connsiteX177" fmla="*/ 4974967 w 6006665"/>
                  <a:gd name="connsiteY177" fmla="*/ 2058853 h 3006470"/>
                  <a:gd name="connsiteX178" fmla="*/ 5015871 w 6006665"/>
                  <a:gd name="connsiteY178" fmla="*/ 2074760 h 3006470"/>
                  <a:gd name="connsiteX179" fmla="*/ 4995851 w 6006665"/>
                  <a:gd name="connsiteY179" fmla="*/ 2123620 h 3006470"/>
                  <a:gd name="connsiteX180" fmla="*/ 5011326 w 6006665"/>
                  <a:gd name="connsiteY180" fmla="*/ 2172476 h 3006470"/>
                  <a:gd name="connsiteX181" fmla="*/ 4999419 w 6006665"/>
                  <a:gd name="connsiteY181" fmla="*/ 2172476 h 3006470"/>
                  <a:gd name="connsiteX182" fmla="*/ 4974967 w 6006665"/>
                  <a:gd name="connsiteY182" fmla="*/ 2172476 h 3006470"/>
                  <a:gd name="connsiteX183" fmla="*/ 4963605 w 6006665"/>
                  <a:gd name="connsiteY183" fmla="*/ 2224742 h 3006470"/>
                  <a:gd name="connsiteX184" fmla="*/ 4974967 w 6006665"/>
                  <a:gd name="connsiteY184" fmla="*/ 2252012 h 3006470"/>
                  <a:gd name="connsiteX185" fmla="*/ 4936431 w 6006665"/>
                  <a:gd name="connsiteY185" fmla="*/ 2257317 h 3006470"/>
                  <a:gd name="connsiteX186" fmla="*/ 4909065 w 6006665"/>
                  <a:gd name="connsiteY186" fmla="*/ 2286099 h 3006470"/>
                  <a:gd name="connsiteX187" fmla="*/ 4888894 w 6006665"/>
                  <a:gd name="connsiteY187" fmla="*/ 2325649 h 3006470"/>
                  <a:gd name="connsiteX188" fmla="*/ 4897703 w 6006665"/>
                  <a:gd name="connsiteY188" fmla="*/ 2354273 h 3006470"/>
                  <a:gd name="connsiteX189" fmla="*/ 4871068 w 6006665"/>
                  <a:gd name="connsiteY189" fmla="*/ 2349418 h 3006470"/>
                  <a:gd name="connsiteX190" fmla="*/ 4845437 w 6006665"/>
                  <a:gd name="connsiteY190" fmla="*/ 2370180 h 3006470"/>
                  <a:gd name="connsiteX191" fmla="*/ 4832445 w 6006665"/>
                  <a:gd name="connsiteY191" fmla="*/ 2399924 h 3006470"/>
                  <a:gd name="connsiteX192" fmla="*/ 4834074 w 6006665"/>
                  <a:gd name="connsiteY192" fmla="*/ 2429264 h 3006470"/>
                  <a:gd name="connsiteX193" fmla="*/ 4799765 w 6006665"/>
                  <a:gd name="connsiteY193" fmla="*/ 2441518 h 3006470"/>
                  <a:gd name="connsiteX194" fmla="*/ 4779535 w 6006665"/>
                  <a:gd name="connsiteY194" fmla="*/ 2488348 h 3006470"/>
                  <a:gd name="connsiteX195" fmla="*/ 4777225 w 6006665"/>
                  <a:gd name="connsiteY195" fmla="*/ 2477952 h 3006470"/>
                  <a:gd name="connsiteX196" fmla="*/ 4767628 w 6006665"/>
                  <a:gd name="connsiteY196" fmla="*/ 2488348 h 3006470"/>
                  <a:gd name="connsiteX197" fmla="*/ 4758538 w 6006665"/>
                  <a:gd name="connsiteY197" fmla="*/ 2447444 h 3006470"/>
                  <a:gd name="connsiteX198" fmla="*/ 4722519 w 6006665"/>
                  <a:gd name="connsiteY198" fmla="*/ 2405867 h 3006470"/>
                  <a:gd name="connsiteX199" fmla="*/ 4699942 w 6006665"/>
                  <a:gd name="connsiteY199" fmla="*/ 2348893 h 3006470"/>
                  <a:gd name="connsiteX200" fmla="*/ 4695779 w 6006665"/>
                  <a:gd name="connsiteY200" fmla="*/ 2287026 h 3006470"/>
                  <a:gd name="connsiteX201" fmla="*/ 4715361 w 6006665"/>
                  <a:gd name="connsiteY201" fmla="*/ 2220198 h 3006470"/>
                  <a:gd name="connsiteX202" fmla="*/ 4767709 w 6006665"/>
                  <a:gd name="connsiteY202" fmla="*/ 2171157 h 3006470"/>
                  <a:gd name="connsiteX203" fmla="*/ 4735813 w 6006665"/>
                  <a:gd name="connsiteY203" fmla="*/ 2129299 h 3006470"/>
                  <a:gd name="connsiteX204" fmla="*/ 4767628 w 6006665"/>
                  <a:gd name="connsiteY204" fmla="*/ 2086122 h 3006470"/>
                  <a:gd name="connsiteX205" fmla="*/ 4767628 w 6006665"/>
                  <a:gd name="connsiteY205" fmla="*/ 2058853 h 3006470"/>
                  <a:gd name="connsiteX206" fmla="*/ 4826712 w 6006665"/>
                  <a:gd name="connsiteY206" fmla="*/ 2042945 h 3006470"/>
                  <a:gd name="connsiteX207" fmla="*/ 4892613 w 6006665"/>
                  <a:gd name="connsiteY207" fmla="*/ 1952047 h 3006470"/>
                  <a:gd name="connsiteX208" fmla="*/ 4956243 w 6006665"/>
                  <a:gd name="connsiteY208" fmla="*/ 1877056 h 3006470"/>
                  <a:gd name="connsiteX209" fmla="*/ 5022143 w 6006665"/>
                  <a:gd name="connsiteY209" fmla="*/ 1817971 h 3006470"/>
                  <a:gd name="connsiteX210" fmla="*/ 5037446 w 6006665"/>
                  <a:gd name="connsiteY210" fmla="*/ 1743333 h 3006470"/>
                  <a:gd name="connsiteX211" fmla="*/ 5064184 w 6006665"/>
                  <a:gd name="connsiteY211" fmla="*/ 1731449 h 3006470"/>
                  <a:gd name="connsiteX212" fmla="*/ 5046694 w 6006665"/>
                  <a:gd name="connsiteY212" fmla="*/ 1710844 h 3006470"/>
                  <a:gd name="connsiteX213" fmla="*/ 5015871 w 6006665"/>
                  <a:gd name="connsiteY213" fmla="*/ 1715711 h 3006470"/>
                  <a:gd name="connsiteX214" fmla="*/ 4995419 w 6006665"/>
                  <a:gd name="connsiteY214" fmla="*/ 1779340 h 3006470"/>
                  <a:gd name="connsiteX215" fmla="*/ 4904521 w 6006665"/>
                  <a:gd name="connsiteY215" fmla="*/ 1865693 h 3006470"/>
                  <a:gd name="connsiteX216" fmla="*/ 4901708 w 6006665"/>
                  <a:gd name="connsiteY216" fmla="*/ 1857053 h 3006470"/>
                  <a:gd name="connsiteX217" fmla="*/ 4892613 w 6006665"/>
                  <a:gd name="connsiteY217" fmla="*/ 1865693 h 3006470"/>
                  <a:gd name="connsiteX218" fmla="*/ 4871068 w 6006665"/>
                  <a:gd name="connsiteY218" fmla="*/ 1850290 h 3006470"/>
                  <a:gd name="connsiteX219" fmla="*/ 4885925 w 6006665"/>
                  <a:gd name="connsiteY219" fmla="*/ 1808695 h 3006470"/>
                  <a:gd name="connsiteX220" fmla="*/ 4861835 w 6006665"/>
                  <a:gd name="connsiteY220" fmla="*/ 1771159 h 3006470"/>
                  <a:gd name="connsiteX221" fmla="*/ 4814619 w 6006665"/>
                  <a:gd name="connsiteY221" fmla="*/ 1767101 h 3006470"/>
                  <a:gd name="connsiteX222" fmla="*/ 4779535 w 6006665"/>
                  <a:gd name="connsiteY222" fmla="*/ 1795247 h 3006470"/>
                  <a:gd name="connsiteX223" fmla="*/ 4764113 w 6006665"/>
                  <a:gd name="connsiteY223" fmla="*/ 1832464 h 3006470"/>
                  <a:gd name="connsiteX224" fmla="*/ 4725490 w 6006665"/>
                  <a:gd name="connsiteY224" fmla="*/ 1850290 h 3006470"/>
                  <a:gd name="connsiteX225" fmla="*/ 4689838 w 6006665"/>
                  <a:gd name="connsiteY225" fmla="*/ 1882970 h 3006470"/>
                  <a:gd name="connsiteX226" fmla="*/ 4684091 w 6006665"/>
                  <a:gd name="connsiteY226" fmla="*/ 1920232 h 3006470"/>
                  <a:gd name="connsiteX227" fmla="*/ 4715906 w 6006665"/>
                  <a:gd name="connsiteY227" fmla="*/ 1967954 h 3006470"/>
                  <a:gd name="connsiteX228" fmla="*/ 4680924 w 6006665"/>
                  <a:gd name="connsiteY228" fmla="*/ 1983985 h 3006470"/>
                  <a:gd name="connsiteX229" fmla="*/ 4633398 w 6006665"/>
                  <a:gd name="connsiteY229" fmla="*/ 1971978 h 3006470"/>
                  <a:gd name="connsiteX230" fmla="*/ 4600707 w 6006665"/>
                  <a:gd name="connsiteY230" fmla="*/ 1989925 h 3006470"/>
                  <a:gd name="connsiteX231" fmla="*/ 4577285 w 6006665"/>
                  <a:gd name="connsiteY231" fmla="*/ 1988406 h 3006470"/>
                  <a:gd name="connsiteX232" fmla="*/ 4577373 w 6006665"/>
                  <a:gd name="connsiteY232" fmla="*/ 1987484 h 3006470"/>
                  <a:gd name="connsiteX233" fmla="*/ 4565379 w 6006665"/>
                  <a:gd name="connsiteY233" fmla="*/ 1988406 h 3006470"/>
                  <a:gd name="connsiteX234" fmla="*/ 4569923 w 6006665"/>
                  <a:gd name="connsiteY234" fmla="*/ 1940685 h 3006470"/>
                  <a:gd name="connsiteX235" fmla="*/ 4520081 w 6006665"/>
                  <a:gd name="connsiteY235" fmla="*/ 1931099 h 3006470"/>
                  <a:gd name="connsiteX236" fmla="*/ 4475025 w 6006665"/>
                  <a:gd name="connsiteY236" fmla="*/ 1961137 h 3006470"/>
                  <a:gd name="connsiteX237" fmla="*/ 4464394 w 6006665"/>
                  <a:gd name="connsiteY237" fmla="*/ 1960286 h 3006470"/>
                  <a:gd name="connsiteX238" fmla="*/ 4463118 w 6006665"/>
                  <a:gd name="connsiteY238" fmla="*/ 1961137 h 3006470"/>
                  <a:gd name="connsiteX239" fmla="*/ 4422448 w 6006665"/>
                  <a:gd name="connsiteY239" fmla="*/ 1927536 h 3006470"/>
                  <a:gd name="connsiteX240" fmla="*/ 4350624 w 6006665"/>
                  <a:gd name="connsiteY240" fmla="*/ 1917022 h 3006470"/>
                  <a:gd name="connsiteX241" fmla="*/ 4306579 w 6006665"/>
                  <a:gd name="connsiteY241" fmla="*/ 1945362 h 3006470"/>
                  <a:gd name="connsiteX242" fmla="*/ 4282811 w 6006665"/>
                  <a:gd name="connsiteY242" fmla="*/ 1972100 h 3006470"/>
                  <a:gd name="connsiteX243" fmla="*/ 4237290 w 6006665"/>
                  <a:gd name="connsiteY243" fmla="*/ 1993297 h 3006470"/>
                  <a:gd name="connsiteX244" fmla="*/ 4211507 w 6006665"/>
                  <a:gd name="connsiteY244" fmla="*/ 2046374 h 3006470"/>
                  <a:gd name="connsiteX245" fmla="*/ 4161046 w 6006665"/>
                  <a:gd name="connsiteY245" fmla="*/ 2105661 h 3006470"/>
                  <a:gd name="connsiteX246" fmla="*/ 4077810 w 6006665"/>
                  <a:gd name="connsiteY246" fmla="*/ 2144418 h 3006470"/>
                  <a:gd name="connsiteX247" fmla="*/ 4039187 w 6006665"/>
                  <a:gd name="connsiteY247" fmla="*/ 2203838 h 3006470"/>
                  <a:gd name="connsiteX248" fmla="*/ 3993086 w 6006665"/>
                  <a:gd name="connsiteY248" fmla="*/ 2224750 h 3006470"/>
                  <a:gd name="connsiteX249" fmla="*/ 3993215 w 6006665"/>
                  <a:gd name="connsiteY249" fmla="*/ 2264821 h 3006470"/>
                  <a:gd name="connsiteX250" fmla="*/ 4038712 w 6006665"/>
                  <a:gd name="connsiteY250" fmla="*/ 2267919 h 3006470"/>
                  <a:gd name="connsiteX251" fmla="*/ 4059164 w 6006665"/>
                  <a:gd name="connsiteY251" fmla="*/ 2311096 h 3006470"/>
                  <a:gd name="connsiteX252" fmla="*/ 4087782 w 6006665"/>
                  <a:gd name="connsiteY252" fmla="*/ 2319513 h 3006470"/>
                  <a:gd name="connsiteX253" fmla="*/ 4106341 w 6006665"/>
                  <a:gd name="connsiteY253" fmla="*/ 2290644 h 3006470"/>
                  <a:gd name="connsiteX254" fmla="*/ 4117411 w 6006665"/>
                  <a:gd name="connsiteY254" fmla="*/ 2291946 h 3006470"/>
                  <a:gd name="connsiteX255" fmla="*/ 4118248 w 6006665"/>
                  <a:gd name="connsiteY255" fmla="*/ 2290644 h 3006470"/>
                  <a:gd name="connsiteX256" fmla="*/ 4156880 w 6006665"/>
                  <a:gd name="connsiteY256" fmla="*/ 2295189 h 3006470"/>
                  <a:gd name="connsiteX257" fmla="*/ 4211419 w 6006665"/>
                  <a:gd name="connsiteY257" fmla="*/ 2365635 h 3006470"/>
                  <a:gd name="connsiteX258" fmla="*/ 4215964 w 6006665"/>
                  <a:gd name="connsiteY258" fmla="*/ 2413357 h 3006470"/>
                  <a:gd name="connsiteX259" fmla="*/ 4184149 w 6006665"/>
                  <a:gd name="connsiteY259" fmla="*/ 2472441 h 3006470"/>
                  <a:gd name="connsiteX260" fmla="*/ 4220019 w 6006665"/>
                  <a:gd name="connsiteY260" fmla="*/ 2567281 h 3006470"/>
                  <a:gd name="connsiteX261" fmla="*/ 4161425 w 6006665"/>
                  <a:gd name="connsiteY261" fmla="*/ 2629241 h 3006470"/>
                  <a:gd name="connsiteX262" fmla="*/ 4133552 w 6006665"/>
                  <a:gd name="connsiteY262" fmla="*/ 2708778 h 3006470"/>
                  <a:gd name="connsiteX263" fmla="*/ 4097796 w 6006665"/>
                  <a:gd name="connsiteY263" fmla="*/ 2747409 h 3006470"/>
                  <a:gd name="connsiteX264" fmla="*/ 4043257 w 6006665"/>
                  <a:gd name="connsiteY264" fmla="*/ 2806493 h 3006470"/>
                  <a:gd name="connsiteX265" fmla="*/ 3995535 w 6006665"/>
                  <a:gd name="connsiteY265" fmla="*/ 2865577 h 3006470"/>
                  <a:gd name="connsiteX266" fmla="*/ 3975083 w 6006665"/>
                  <a:gd name="connsiteY266" fmla="*/ 2897392 h 3006470"/>
                  <a:gd name="connsiteX267" fmla="*/ 3925089 w 6006665"/>
                  <a:gd name="connsiteY267" fmla="*/ 2924661 h 3006470"/>
                  <a:gd name="connsiteX268" fmla="*/ 3913182 w 6006665"/>
                  <a:gd name="connsiteY268" fmla="*/ 2924661 h 3006470"/>
                  <a:gd name="connsiteX269" fmla="*/ 3904637 w 6006665"/>
                  <a:gd name="connsiteY269" fmla="*/ 2924661 h 3006470"/>
                  <a:gd name="connsiteX270" fmla="*/ 3892729 w 6006665"/>
                  <a:gd name="connsiteY270" fmla="*/ 2924661 h 3006470"/>
                  <a:gd name="connsiteX271" fmla="*/ 3871063 w 6006665"/>
                  <a:gd name="connsiteY271" fmla="*/ 2908412 h 3006470"/>
                  <a:gd name="connsiteX272" fmla="*/ 3829645 w 6006665"/>
                  <a:gd name="connsiteY272" fmla="*/ 2936024 h 3006470"/>
                  <a:gd name="connsiteX273" fmla="*/ 3822828 w 6006665"/>
                  <a:gd name="connsiteY273" fmla="*/ 2956476 h 3006470"/>
                  <a:gd name="connsiteX274" fmla="*/ 3818283 w 6006665"/>
                  <a:gd name="connsiteY274" fmla="*/ 2947386 h 3006470"/>
                  <a:gd name="connsiteX275" fmla="*/ 3818283 w 6006665"/>
                  <a:gd name="connsiteY275" fmla="*/ 2935660 h 3006470"/>
                  <a:gd name="connsiteX276" fmla="*/ 3817738 w 6006665"/>
                  <a:gd name="connsiteY276" fmla="*/ 2936024 h 3006470"/>
                  <a:gd name="connsiteX277" fmla="*/ 3810921 w 6006665"/>
                  <a:gd name="connsiteY277" fmla="*/ 2956476 h 3006470"/>
                  <a:gd name="connsiteX278" fmla="*/ 3806376 w 6006665"/>
                  <a:gd name="connsiteY278" fmla="*/ 2947386 h 3006470"/>
                  <a:gd name="connsiteX279" fmla="*/ 3806376 w 6006665"/>
                  <a:gd name="connsiteY279" fmla="*/ 2920116 h 3006470"/>
                  <a:gd name="connsiteX280" fmla="*/ 3818283 w 6006665"/>
                  <a:gd name="connsiteY280" fmla="*/ 2920116 h 3006470"/>
                  <a:gd name="connsiteX281" fmla="*/ 3826828 w 6006665"/>
                  <a:gd name="connsiteY281" fmla="*/ 2920116 h 3006470"/>
                  <a:gd name="connsiteX282" fmla="*/ 3833645 w 6006665"/>
                  <a:gd name="connsiteY282" fmla="*/ 2861032 h 3006470"/>
                  <a:gd name="connsiteX283" fmla="*/ 3822283 w 6006665"/>
                  <a:gd name="connsiteY283" fmla="*/ 2817856 h 3006470"/>
                  <a:gd name="connsiteX284" fmla="*/ 3849553 w 6006665"/>
                  <a:gd name="connsiteY284" fmla="*/ 2795131 h 3006470"/>
                  <a:gd name="connsiteX285" fmla="*/ 3858814 w 6006665"/>
                  <a:gd name="connsiteY285" fmla="*/ 2797336 h 3006470"/>
                  <a:gd name="connsiteX286" fmla="*/ 3861460 w 6006665"/>
                  <a:gd name="connsiteY286" fmla="*/ 2795131 h 3006470"/>
                  <a:gd name="connsiteX287" fmla="*/ 3898487 w 6006665"/>
                  <a:gd name="connsiteY287" fmla="*/ 2803947 h 3006470"/>
                  <a:gd name="connsiteX288" fmla="*/ 3919999 w 6006665"/>
                  <a:gd name="connsiteY288" fmla="*/ 2758772 h 3006470"/>
                  <a:gd name="connsiteX289" fmla="*/ 3935906 w 6006665"/>
                  <a:gd name="connsiteY289" fmla="*/ 2699687 h 3006470"/>
                  <a:gd name="connsiteX290" fmla="*/ 3947269 w 6006665"/>
                  <a:gd name="connsiteY290" fmla="*/ 2676963 h 3006470"/>
                  <a:gd name="connsiteX291" fmla="*/ 3966292 w 6006665"/>
                  <a:gd name="connsiteY291" fmla="*/ 2632575 h 3006470"/>
                  <a:gd name="connsiteX292" fmla="*/ 3915999 w 6006665"/>
                  <a:gd name="connsiteY292" fmla="*/ 2645148 h 3006470"/>
                  <a:gd name="connsiteX293" fmla="*/ 3888729 w 6006665"/>
                  <a:gd name="connsiteY293" fmla="*/ 2667873 h 3006470"/>
                  <a:gd name="connsiteX294" fmla="*/ 3876822 w 6006665"/>
                  <a:gd name="connsiteY294" fmla="*/ 2667873 h 3006470"/>
                  <a:gd name="connsiteX295" fmla="*/ 3829645 w 6006665"/>
                  <a:gd name="connsiteY295" fmla="*/ 2667873 h 3006470"/>
                  <a:gd name="connsiteX296" fmla="*/ 3817738 w 6006665"/>
                  <a:gd name="connsiteY296" fmla="*/ 2667873 h 3006470"/>
                  <a:gd name="connsiteX297" fmla="*/ 3801831 w 6006665"/>
                  <a:gd name="connsiteY297" fmla="*/ 2613334 h 3006470"/>
                  <a:gd name="connsiteX298" fmla="*/ 3758654 w 6006665"/>
                  <a:gd name="connsiteY298" fmla="*/ 2574702 h 3006470"/>
                  <a:gd name="connsiteX299" fmla="*/ 3692753 w 6006665"/>
                  <a:gd name="connsiteY299" fmla="*/ 2558795 h 3006470"/>
                  <a:gd name="connsiteX300" fmla="*/ 3683663 w 6006665"/>
                  <a:gd name="connsiteY300" fmla="*/ 2499711 h 3006470"/>
                  <a:gd name="connsiteX301" fmla="*/ 3672301 w 6006665"/>
                  <a:gd name="connsiteY301" fmla="*/ 2467896 h 3006470"/>
                  <a:gd name="connsiteX302" fmla="*/ 3656393 w 6006665"/>
                  <a:gd name="connsiteY302" fmla="*/ 2440627 h 3006470"/>
                  <a:gd name="connsiteX303" fmla="*/ 3633669 w 6006665"/>
                  <a:gd name="connsiteY303" fmla="*/ 2381542 h 3006470"/>
                  <a:gd name="connsiteX304" fmla="*/ 3601854 w 6006665"/>
                  <a:gd name="connsiteY304" fmla="*/ 2361090 h 3006470"/>
                  <a:gd name="connsiteX305" fmla="*/ 3545995 w 6006665"/>
                  <a:gd name="connsiteY305" fmla="*/ 2339606 h 3006470"/>
                  <a:gd name="connsiteX306" fmla="*/ 3506955 w 6006665"/>
                  <a:gd name="connsiteY306" fmla="*/ 2345183 h 3006470"/>
                  <a:gd name="connsiteX307" fmla="*/ 3463779 w 6006665"/>
                  <a:gd name="connsiteY307" fmla="*/ 2354273 h 3006470"/>
                  <a:gd name="connsiteX308" fmla="*/ 3431964 w 6006665"/>
                  <a:gd name="connsiteY308" fmla="*/ 2381542 h 3006470"/>
                  <a:gd name="connsiteX309" fmla="*/ 3452416 w 6006665"/>
                  <a:gd name="connsiteY309" fmla="*/ 2397450 h 3006470"/>
                  <a:gd name="connsiteX310" fmla="*/ 3452416 w 6006665"/>
                  <a:gd name="connsiteY310" fmla="*/ 2429264 h 3006470"/>
                  <a:gd name="connsiteX311" fmla="*/ 3431964 w 6006665"/>
                  <a:gd name="connsiteY311" fmla="*/ 2451989 h 3006470"/>
                  <a:gd name="connsiteX312" fmla="*/ 3400150 w 6006665"/>
                  <a:gd name="connsiteY312" fmla="*/ 2511073 h 3006470"/>
                  <a:gd name="connsiteX313" fmla="*/ 3400150 w 6006665"/>
                  <a:gd name="connsiteY313" fmla="*/ 2538343 h 3006470"/>
                  <a:gd name="connsiteX314" fmla="*/ 3350155 w 6006665"/>
                  <a:gd name="connsiteY314" fmla="*/ 2570157 h 3006470"/>
                  <a:gd name="connsiteX315" fmla="*/ 3342342 w 6006665"/>
                  <a:gd name="connsiteY315" fmla="*/ 2567553 h 3006470"/>
                  <a:gd name="connsiteX316" fmla="*/ 3338249 w 6006665"/>
                  <a:gd name="connsiteY316" fmla="*/ 2570157 h 3006470"/>
                  <a:gd name="connsiteX317" fmla="*/ 3290527 w 6006665"/>
                  <a:gd name="connsiteY317" fmla="*/ 2554250 h 3006470"/>
                  <a:gd name="connsiteX318" fmla="*/ 3259257 w 6006665"/>
                  <a:gd name="connsiteY318" fmla="*/ 2554250 h 3006470"/>
                  <a:gd name="connsiteX319" fmla="*/ 3247350 w 6006665"/>
                  <a:gd name="connsiteY319" fmla="*/ 2554250 h 3006470"/>
                  <a:gd name="connsiteX320" fmla="*/ 3231443 w 6006665"/>
                  <a:gd name="connsiteY320" fmla="*/ 2538343 h 3006470"/>
                  <a:gd name="connsiteX321" fmla="*/ 3213271 w 6006665"/>
                  <a:gd name="connsiteY321" fmla="*/ 2533799 h 3006470"/>
                  <a:gd name="connsiteX322" fmla="*/ 3168359 w 6006665"/>
                  <a:gd name="connsiteY322" fmla="*/ 2570157 h 3006470"/>
                  <a:gd name="connsiteX323" fmla="*/ 3120637 w 6006665"/>
                  <a:gd name="connsiteY323" fmla="*/ 2581519 h 3006470"/>
                  <a:gd name="connsiteX324" fmla="*/ 3082005 w 6006665"/>
                  <a:gd name="connsiteY324" fmla="*/ 2597427 h 3006470"/>
                  <a:gd name="connsiteX325" fmla="*/ 3074460 w 6006665"/>
                  <a:gd name="connsiteY325" fmla="*/ 2595630 h 3006470"/>
                  <a:gd name="connsiteX326" fmla="*/ 3070098 w 6006665"/>
                  <a:gd name="connsiteY326" fmla="*/ 2597427 h 3006470"/>
                  <a:gd name="connsiteX327" fmla="*/ 3022376 w 6006665"/>
                  <a:gd name="connsiteY327" fmla="*/ 2586064 h 3006470"/>
                  <a:gd name="connsiteX328" fmla="*/ 3000196 w 6006665"/>
                  <a:gd name="connsiteY328" fmla="*/ 2586064 h 3006470"/>
                  <a:gd name="connsiteX329" fmla="*/ 2988289 w 6006665"/>
                  <a:gd name="connsiteY329" fmla="*/ 2586064 h 3006470"/>
                  <a:gd name="connsiteX330" fmla="*/ 2967837 w 6006665"/>
                  <a:gd name="connsiteY330" fmla="*/ 2554250 h 3006470"/>
                  <a:gd name="connsiteX331" fmla="*/ 2929205 w 6006665"/>
                  <a:gd name="connsiteY331" fmla="*/ 2526980 h 3006470"/>
                  <a:gd name="connsiteX332" fmla="*/ 2902153 w 6006665"/>
                  <a:gd name="connsiteY332" fmla="*/ 2523116 h 3006470"/>
                  <a:gd name="connsiteX333" fmla="*/ 2861576 w 6006665"/>
                  <a:gd name="connsiteY333" fmla="*/ 2526980 h 3006470"/>
                  <a:gd name="connsiteX334" fmla="*/ 2822944 w 6006665"/>
                  <a:gd name="connsiteY334" fmla="*/ 2538343 h 3006470"/>
                  <a:gd name="connsiteX335" fmla="*/ 2818139 w 6006665"/>
                  <a:gd name="connsiteY335" fmla="*/ 2536254 h 3006470"/>
                  <a:gd name="connsiteX336" fmla="*/ 2811037 w 6006665"/>
                  <a:gd name="connsiteY336" fmla="*/ 2538343 h 3006470"/>
                  <a:gd name="connsiteX337" fmla="*/ 2758770 w 6006665"/>
                  <a:gd name="connsiteY337" fmla="*/ 2515618 h 3006470"/>
                  <a:gd name="connsiteX338" fmla="*/ 2751953 w 6006665"/>
                  <a:gd name="connsiteY338" fmla="*/ 2472441 h 3006470"/>
                  <a:gd name="connsiteX339" fmla="*/ 2708776 w 6006665"/>
                  <a:gd name="connsiteY339" fmla="*/ 2456534 h 3006470"/>
                  <a:gd name="connsiteX340" fmla="*/ 2676962 w 6006665"/>
                  <a:gd name="connsiteY340" fmla="*/ 2451989 h 3006470"/>
                  <a:gd name="connsiteX341" fmla="*/ 2642534 w 6006665"/>
                  <a:gd name="connsiteY341" fmla="*/ 2430245 h 3006470"/>
                  <a:gd name="connsiteX342" fmla="*/ 2609333 w 6006665"/>
                  <a:gd name="connsiteY342" fmla="*/ 2488348 h 3006470"/>
                  <a:gd name="connsiteX343" fmla="*/ 2625240 w 6006665"/>
                  <a:gd name="connsiteY343" fmla="*/ 2522435 h 3006470"/>
                  <a:gd name="connsiteX344" fmla="*/ 2586608 w 6006665"/>
                  <a:gd name="connsiteY344" fmla="*/ 2558795 h 3006470"/>
                  <a:gd name="connsiteX345" fmla="*/ 2577105 w 6006665"/>
                  <a:gd name="connsiteY345" fmla="*/ 2556532 h 3006470"/>
                  <a:gd name="connsiteX346" fmla="*/ 2574701 w 6006665"/>
                  <a:gd name="connsiteY346" fmla="*/ 2558795 h 3006470"/>
                  <a:gd name="connsiteX347" fmla="*/ 2526979 w 6006665"/>
                  <a:gd name="connsiteY347" fmla="*/ 2547432 h 3006470"/>
                  <a:gd name="connsiteX348" fmla="*/ 2490620 w 6006665"/>
                  <a:gd name="connsiteY348" fmla="*/ 2542887 h 3006470"/>
                  <a:gd name="connsiteX349" fmla="*/ 2463350 w 6006665"/>
                  <a:gd name="connsiteY349" fmla="*/ 2515618 h 3006470"/>
                  <a:gd name="connsiteX350" fmla="*/ 2436625 w 6006665"/>
                  <a:gd name="connsiteY350" fmla="*/ 2515618 h 3006470"/>
                  <a:gd name="connsiteX351" fmla="*/ 2424718 w 6006665"/>
                  <a:gd name="connsiteY351" fmla="*/ 2515618 h 3006470"/>
                  <a:gd name="connsiteX352" fmla="*/ 2398858 w 6006665"/>
                  <a:gd name="connsiteY352" fmla="*/ 2502687 h 3006470"/>
                  <a:gd name="connsiteX353" fmla="*/ 2350272 w 6006665"/>
                  <a:gd name="connsiteY353" fmla="*/ 2526980 h 3006470"/>
                  <a:gd name="connsiteX354" fmla="*/ 2282098 w 6006665"/>
                  <a:gd name="connsiteY354" fmla="*/ 2574702 h 3006470"/>
                  <a:gd name="connsiteX355" fmla="*/ 2238921 w 6006665"/>
                  <a:gd name="connsiteY355" fmla="*/ 2586064 h 3006470"/>
                  <a:gd name="connsiteX356" fmla="*/ 2227559 w 6006665"/>
                  <a:gd name="connsiteY356" fmla="*/ 2590609 h 3006470"/>
                  <a:gd name="connsiteX357" fmla="*/ 2225178 w 6006665"/>
                  <a:gd name="connsiteY357" fmla="*/ 2586799 h 3006470"/>
                  <a:gd name="connsiteX358" fmla="*/ 2215652 w 6006665"/>
                  <a:gd name="connsiteY358" fmla="*/ 2590609 h 3006470"/>
                  <a:gd name="connsiteX359" fmla="*/ 2193596 w 6006665"/>
                  <a:gd name="connsiteY359" fmla="*/ 2555320 h 3006470"/>
                  <a:gd name="connsiteX360" fmla="*/ 2157112 w 6006665"/>
                  <a:gd name="connsiteY360" fmla="*/ 2558795 h 3006470"/>
                  <a:gd name="connsiteX361" fmla="*/ 2156291 w 6006665"/>
                  <a:gd name="connsiteY361" fmla="*/ 2557739 h 3006470"/>
                  <a:gd name="connsiteX362" fmla="*/ 2145205 w 6006665"/>
                  <a:gd name="connsiteY362" fmla="*/ 2558795 h 3006470"/>
                  <a:gd name="connsiteX363" fmla="*/ 2129298 w 6006665"/>
                  <a:gd name="connsiteY363" fmla="*/ 2538343 h 3006470"/>
                  <a:gd name="connsiteX364" fmla="*/ 2102029 w 6006665"/>
                  <a:gd name="connsiteY364" fmla="*/ 2526980 h 3006470"/>
                  <a:gd name="connsiteX365" fmla="*/ 2086121 w 6006665"/>
                  <a:gd name="connsiteY365" fmla="*/ 2495166 h 3006470"/>
                  <a:gd name="connsiteX366" fmla="*/ 2070005 w 6006665"/>
                  <a:gd name="connsiteY366" fmla="*/ 2486212 h 3006470"/>
                  <a:gd name="connsiteX367" fmla="*/ 2027582 w 6006665"/>
                  <a:gd name="connsiteY367" fmla="*/ 2499711 h 3006470"/>
                  <a:gd name="connsiteX368" fmla="*/ 2023845 w 6006665"/>
                  <a:gd name="connsiteY368" fmla="*/ 2497111 h 3006470"/>
                  <a:gd name="connsiteX369" fmla="*/ 2015675 w 6006665"/>
                  <a:gd name="connsiteY369" fmla="*/ 2499711 h 3006470"/>
                  <a:gd name="connsiteX370" fmla="*/ 1971363 w 6006665"/>
                  <a:gd name="connsiteY370" fmla="*/ 2468885 h 3006470"/>
                  <a:gd name="connsiteX371" fmla="*/ 1952591 w 6006665"/>
                  <a:gd name="connsiteY371" fmla="*/ 2495166 h 3006470"/>
                  <a:gd name="connsiteX372" fmla="*/ 1947518 w 6006665"/>
                  <a:gd name="connsiteY372" fmla="*/ 2485599 h 3006470"/>
                  <a:gd name="connsiteX373" fmla="*/ 1940684 w 6006665"/>
                  <a:gd name="connsiteY373" fmla="*/ 2495166 h 3006470"/>
                  <a:gd name="connsiteX374" fmla="*/ 1861147 w 6006665"/>
                  <a:gd name="connsiteY374" fmla="*/ 2345183 h 3006470"/>
                  <a:gd name="connsiteX375" fmla="*/ 1811153 w 6006665"/>
                  <a:gd name="connsiteY375" fmla="*/ 2295189 h 3006470"/>
                  <a:gd name="connsiteX376" fmla="*/ 1813950 w 6006665"/>
                  <a:gd name="connsiteY376" fmla="*/ 2292043 h 3006470"/>
                  <a:gd name="connsiteX377" fmla="*/ 1748069 w 6006665"/>
                  <a:gd name="connsiteY377" fmla="*/ 2333821 h 3006470"/>
                  <a:gd name="connsiteX378" fmla="*/ 1711709 w 6006665"/>
                  <a:gd name="connsiteY378" fmla="*/ 2338366 h 3006470"/>
                  <a:gd name="connsiteX379" fmla="*/ 1711926 w 6006665"/>
                  <a:gd name="connsiteY379" fmla="*/ 2336850 h 3006470"/>
                  <a:gd name="connsiteX380" fmla="*/ 1699803 w 6006665"/>
                  <a:gd name="connsiteY380" fmla="*/ 2338366 h 3006470"/>
                  <a:gd name="connsiteX381" fmla="*/ 1704347 w 6006665"/>
                  <a:gd name="connsiteY381" fmla="*/ 2306551 h 3006470"/>
                  <a:gd name="connsiteX382" fmla="*/ 1662460 w 6006665"/>
                  <a:gd name="connsiteY382" fmla="*/ 2288600 h 3006470"/>
                  <a:gd name="connsiteX383" fmla="*/ 1629901 w 6006665"/>
                  <a:gd name="connsiteY383" fmla="*/ 2302006 h 3006470"/>
                  <a:gd name="connsiteX384" fmla="*/ 1629300 w 6006665"/>
                  <a:gd name="connsiteY384" fmla="*/ 2297351 h 3006470"/>
                  <a:gd name="connsiteX385" fmla="*/ 1617994 w 6006665"/>
                  <a:gd name="connsiteY385" fmla="*/ 2302006 h 3006470"/>
                  <a:gd name="connsiteX386" fmla="*/ 1608904 w 6006665"/>
                  <a:gd name="connsiteY386" fmla="*/ 2231560 h 3006470"/>
                  <a:gd name="connsiteX387" fmla="*/ 1552684 w 6006665"/>
                  <a:gd name="connsiteY387" fmla="*/ 2221867 h 3006470"/>
                  <a:gd name="connsiteX388" fmla="*/ 1518550 w 6006665"/>
                  <a:gd name="connsiteY388" fmla="*/ 2247467 h 3006470"/>
                  <a:gd name="connsiteX389" fmla="*/ 1425379 w 6006665"/>
                  <a:gd name="connsiteY389" fmla="*/ 2267919 h 3006470"/>
                  <a:gd name="connsiteX390" fmla="*/ 1409472 w 6006665"/>
                  <a:gd name="connsiteY390" fmla="*/ 2286099 h 3006470"/>
                  <a:gd name="connsiteX391" fmla="*/ 1270852 w 6006665"/>
                  <a:gd name="connsiteY391" fmla="*/ 2306551 h 3006470"/>
                  <a:gd name="connsiteX392" fmla="*/ 1254945 w 6006665"/>
                  <a:gd name="connsiteY392" fmla="*/ 2327003 h 3006470"/>
                  <a:gd name="connsiteX393" fmla="*/ 1282214 w 6006665"/>
                  <a:gd name="connsiteY393" fmla="*/ 2370180 h 3006470"/>
                  <a:gd name="connsiteX394" fmla="*/ 1243582 w 6006665"/>
                  <a:gd name="connsiteY394" fmla="*/ 2386087 h 3006470"/>
                  <a:gd name="connsiteX395" fmla="*/ 1254945 w 6006665"/>
                  <a:gd name="connsiteY395" fmla="*/ 2404267 h 3006470"/>
                  <a:gd name="connsiteX396" fmla="*/ 1216313 w 6006665"/>
                  <a:gd name="connsiteY396" fmla="*/ 2429264 h 3006470"/>
                  <a:gd name="connsiteX397" fmla="*/ 1275397 w 6006665"/>
                  <a:gd name="connsiteY397" fmla="*/ 2472441 h 3006470"/>
                  <a:gd name="connsiteX398" fmla="*/ 1270852 w 6006665"/>
                  <a:gd name="connsiteY398" fmla="*/ 2499711 h 3006470"/>
                  <a:gd name="connsiteX399" fmla="*/ 1259108 w 6006665"/>
                  <a:gd name="connsiteY399" fmla="*/ 2498732 h 3006470"/>
                  <a:gd name="connsiteX400" fmla="*/ 1258945 w 6006665"/>
                  <a:gd name="connsiteY400" fmla="*/ 2499711 h 3006470"/>
                  <a:gd name="connsiteX401" fmla="*/ 1215644 w 6006665"/>
                  <a:gd name="connsiteY401" fmla="*/ 2496102 h 3006470"/>
                  <a:gd name="connsiteX402" fmla="*/ 1204950 w 6006665"/>
                  <a:gd name="connsiteY402" fmla="*/ 2511073 h 3006470"/>
                  <a:gd name="connsiteX403" fmla="*/ 1196495 w 6006665"/>
                  <a:gd name="connsiteY403" fmla="*/ 2506241 h 3006470"/>
                  <a:gd name="connsiteX404" fmla="*/ 1193043 w 6006665"/>
                  <a:gd name="connsiteY404" fmla="*/ 2511073 h 3006470"/>
                  <a:gd name="connsiteX405" fmla="*/ 1145322 w 6006665"/>
                  <a:gd name="connsiteY405" fmla="*/ 2483803 h 3006470"/>
                  <a:gd name="connsiteX406" fmla="*/ 1098145 w 6006665"/>
                  <a:gd name="connsiteY406" fmla="*/ 2483803 h 3006470"/>
                  <a:gd name="connsiteX407" fmla="*/ 1061785 w 6006665"/>
                  <a:gd name="connsiteY407" fmla="*/ 2511073 h 3006470"/>
                  <a:gd name="connsiteX408" fmla="*/ 1055322 w 6006665"/>
                  <a:gd name="connsiteY408" fmla="*/ 2506990 h 3006470"/>
                  <a:gd name="connsiteX409" fmla="*/ 1049878 w 6006665"/>
                  <a:gd name="connsiteY409" fmla="*/ 2511073 h 3006470"/>
                  <a:gd name="connsiteX410" fmla="*/ 1006701 w 6006665"/>
                  <a:gd name="connsiteY410" fmla="*/ 2483803 h 3006470"/>
                  <a:gd name="connsiteX411" fmla="*/ 924893 w 6006665"/>
                  <a:gd name="connsiteY411" fmla="*/ 2447444 h 3006470"/>
                  <a:gd name="connsiteX412" fmla="*/ 877716 w 6006665"/>
                  <a:gd name="connsiteY412" fmla="*/ 2447444 h 3006470"/>
                  <a:gd name="connsiteX413" fmla="*/ 802724 w 6006665"/>
                  <a:gd name="connsiteY413" fmla="*/ 2511073 h 3006470"/>
                  <a:gd name="connsiteX414" fmla="*/ 798179 w 6006665"/>
                  <a:gd name="connsiteY414" fmla="*/ 2554250 h 3006470"/>
                  <a:gd name="connsiteX415" fmla="*/ 787406 w 6006665"/>
                  <a:gd name="connsiteY415" fmla="*/ 2543477 h 3006470"/>
                  <a:gd name="connsiteX416" fmla="*/ 786272 w 6006665"/>
                  <a:gd name="connsiteY416" fmla="*/ 2554250 h 3006470"/>
                  <a:gd name="connsiteX417" fmla="*/ 756063 w 6006665"/>
                  <a:gd name="connsiteY417" fmla="*/ 2524040 h 3006470"/>
                  <a:gd name="connsiteX418" fmla="*/ 732278 w 6006665"/>
                  <a:gd name="connsiteY418" fmla="*/ 2581519 h 3006470"/>
                  <a:gd name="connsiteX419" fmla="*/ 743640 w 6006665"/>
                  <a:gd name="connsiteY419" fmla="*/ 2590609 h 3006470"/>
                  <a:gd name="connsiteX420" fmla="*/ 723188 w 6006665"/>
                  <a:gd name="connsiteY420" fmla="*/ 2633786 h 3006470"/>
                  <a:gd name="connsiteX421" fmla="*/ 747026 w 6006665"/>
                  <a:gd name="connsiteY421" fmla="*/ 2670627 h 3006470"/>
                  <a:gd name="connsiteX422" fmla="*/ 763548 w 6006665"/>
                  <a:gd name="connsiteY422" fmla="*/ 2667873 h 3006470"/>
                  <a:gd name="connsiteX423" fmla="*/ 764871 w 6006665"/>
                  <a:gd name="connsiteY423" fmla="*/ 2669637 h 3006470"/>
                  <a:gd name="connsiteX424" fmla="*/ 775455 w 6006665"/>
                  <a:gd name="connsiteY424" fmla="*/ 2667873 h 3006470"/>
                  <a:gd name="connsiteX425" fmla="*/ 802724 w 6006665"/>
                  <a:gd name="connsiteY425" fmla="*/ 2704232 h 3006470"/>
                  <a:gd name="connsiteX426" fmla="*/ 798179 w 6006665"/>
                  <a:gd name="connsiteY426" fmla="*/ 2731502 h 3006470"/>
                  <a:gd name="connsiteX427" fmla="*/ 818632 w 6006665"/>
                  <a:gd name="connsiteY427" fmla="*/ 2742864 h 3006470"/>
                  <a:gd name="connsiteX428" fmla="*/ 802724 w 6006665"/>
                  <a:gd name="connsiteY428" fmla="*/ 2774679 h 3006470"/>
                  <a:gd name="connsiteX429" fmla="*/ 766365 w 6006665"/>
                  <a:gd name="connsiteY429" fmla="*/ 2779224 h 3006470"/>
                  <a:gd name="connsiteX430" fmla="*/ 727733 w 6006665"/>
                  <a:gd name="connsiteY430" fmla="*/ 2838308 h 3006470"/>
                  <a:gd name="connsiteX431" fmla="*/ 759548 w 6006665"/>
                  <a:gd name="connsiteY431" fmla="*/ 2881485 h 3006470"/>
                  <a:gd name="connsiteX432" fmla="*/ 759548 w 6006665"/>
                  <a:gd name="connsiteY432" fmla="*/ 2920116 h 3006470"/>
                  <a:gd name="connsiteX433" fmla="*/ 798179 w 6006665"/>
                  <a:gd name="connsiteY433" fmla="*/ 2979201 h 3006470"/>
                  <a:gd name="connsiteX434" fmla="*/ 775455 w 6006665"/>
                  <a:gd name="connsiteY434" fmla="*/ 2995108 h 3006470"/>
                  <a:gd name="connsiteX435" fmla="*/ 770910 w 6006665"/>
                  <a:gd name="connsiteY435" fmla="*/ 3006470 h 3006470"/>
                  <a:gd name="connsiteX436" fmla="*/ 759003 w 6006665"/>
                  <a:gd name="connsiteY436" fmla="*/ 3006470 h 3006470"/>
                  <a:gd name="connsiteX437" fmla="*/ 755003 w 6006665"/>
                  <a:gd name="connsiteY437" fmla="*/ 3006470 h 3006470"/>
                  <a:gd name="connsiteX438" fmla="*/ 743096 w 6006665"/>
                  <a:gd name="connsiteY438" fmla="*/ 3006470 h 3006470"/>
                  <a:gd name="connsiteX439" fmla="*/ 715826 w 6006665"/>
                  <a:gd name="connsiteY439" fmla="*/ 2972383 h 3006470"/>
                  <a:gd name="connsiteX440" fmla="*/ 704464 w 6006665"/>
                  <a:gd name="connsiteY440" fmla="*/ 2972383 h 3006470"/>
                  <a:gd name="connsiteX441" fmla="*/ 684012 w 6006665"/>
                  <a:gd name="connsiteY441" fmla="*/ 2963293 h 3006470"/>
                  <a:gd name="connsiteX442" fmla="*/ 672649 w 6006665"/>
                  <a:gd name="connsiteY442" fmla="*/ 2940569 h 3006470"/>
                  <a:gd name="connsiteX443" fmla="*/ 645222 w 6006665"/>
                  <a:gd name="connsiteY443" fmla="*/ 2932732 h 3006470"/>
                  <a:gd name="connsiteX444" fmla="*/ 625472 w 6006665"/>
                  <a:gd name="connsiteY444" fmla="*/ 2936024 h 3006470"/>
                  <a:gd name="connsiteX445" fmla="*/ 623771 w 6006665"/>
                  <a:gd name="connsiteY445" fmla="*/ 2934323 h 3006470"/>
                  <a:gd name="connsiteX446" fmla="*/ 613565 w 6006665"/>
                  <a:gd name="connsiteY446" fmla="*/ 2936024 h 3006470"/>
                  <a:gd name="connsiteX447" fmla="*/ 609020 w 6006665"/>
                  <a:gd name="connsiteY447" fmla="*/ 2931479 h 3006470"/>
                  <a:gd name="connsiteX448" fmla="*/ 559026 w 6006665"/>
                  <a:gd name="connsiteY448" fmla="*/ 2904209 h 3006470"/>
                  <a:gd name="connsiteX449" fmla="*/ 506760 w 6006665"/>
                  <a:gd name="connsiteY449" fmla="*/ 2897392 h 3006470"/>
                  <a:gd name="connsiteX450" fmla="*/ 483280 w 6006665"/>
                  <a:gd name="connsiteY450" fmla="*/ 2890683 h 3006470"/>
                  <a:gd name="connsiteX451" fmla="*/ 480035 w 6006665"/>
                  <a:gd name="connsiteY451" fmla="*/ 2892847 h 3006470"/>
                  <a:gd name="connsiteX452" fmla="*/ 475042 w 6006665"/>
                  <a:gd name="connsiteY452" fmla="*/ 2888329 h 3006470"/>
                  <a:gd name="connsiteX453" fmla="*/ 474945 w 6006665"/>
                  <a:gd name="connsiteY453" fmla="*/ 2888302 h 3006470"/>
                  <a:gd name="connsiteX454" fmla="*/ 468128 w 6006665"/>
                  <a:gd name="connsiteY454" fmla="*/ 2892847 h 3006470"/>
                  <a:gd name="connsiteX455" fmla="*/ 420406 w 6006665"/>
                  <a:gd name="connsiteY455" fmla="*/ 2849670 h 3006470"/>
                  <a:gd name="connsiteX456" fmla="*/ 381774 w 6006665"/>
                  <a:gd name="connsiteY456" fmla="*/ 2833763 h 3006470"/>
                  <a:gd name="connsiteX457" fmla="*/ 349960 w 6006665"/>
                  <a:gd name="connsiteY457" fmla="*/ 2801948 h 3006470"/>
                  <a:gd name="connsiteX458" fmla="*/ 377229 w 6006665"/>
                  <a:gd name="connsiteY458" fmla="*/ 2795131 h 3006470"/>
                  <a:gd name="connsiteX459" fmla="*/ 404499 w 6006665"/>
                  <a:gd name="connsiteY459" fmla="*/ 2747409 h 3006470"/>
                  <a:gd name="connsiteX460" fmla="*/ 388591 w 6006665"/>
                  <a:gd name="connsiteY460" fmla="*/ 2731502 h 3006470"/>
                  <a:gd name="connsiteX461" fmla="*/ 440858 w 6006665"/>
                  <a:gd name="connsiteY461" fmla="*/ 2704232 h 3006470"/>
                  <a:gd name="connsiteX462" fmla="*/ 440858 w 6006665"/>
                  <a:gd name="connsiteY462" fmla="*/ 2701176 h 3006470"/>
                  <a:gd name="connsiteX463" fmla="*/ 416406 w 6006665"/>
                  <a:gd name="connsiteY463" fmla="*/ 2704232 h 3006470"/>
                  <a:gd name="connsiteX464" fmla="*/ 416406 w 6006665"/>
                  <a:gd name="connsiteY464" fmla="*/ 2702744 h 3006470"/>
                  <a:gd name="connsiteX465" fmla="*/ 404499 w 6006665"/>
                  <a:gd name="connsiteY465" fmla="*/ 2704232 h 3006470"/>
                  <a:gd name="connsiteX466" fmla="*/ 404499 w 6006665"/>
                  <a:gd name="connsiteY466" fmla="*/ 2683780 h 3006470"/>
                  <a:gd name="connsiteX467" fmla="*/ 424951 w 6006665"/>
                  <a:gd name="connsiteY467" fmla="*/ 2667873 h 3006470"/>
                  <a:gd name="connsiteX468" fmla="*/ 463583 w 6006665"/>
                  <a:gd name="connsiteY468" fmla="*/ 2661056 h 3006470"/>
                  <a:gd name="connsiteX469" fmla="*/ 468128 w 6006665"/>
                  <a:gd name="connsiteY469" fmla="*/ 2645148 h 3006470"/>
                  <a:gd name="connsiteX470" fmla="*/ 456765 w 6006665"/>
                  <a:gd name="connsiteY470" fmla="*/ 2613334 h 3006470"/>
                  <a:gd name="connsiteX471" fmla="*/ 474945 w 6006665"/>
                  <a:gd name="connsiteY471" fmla="*/ 2586064 h 3006470"/>
                  <a:gd name="connsiteX472" fmla="*/ 474945 w 6006665"/>
                  <a:gd name="connsiteY472" fmla="*/ 2565612 h 3006470"/>
                  <a:gd name="connsiteX473" fmla="*/ 420406 w 6006665"/>
                  <a:gd name="connsiteY473" fmla="*/ 2547432 h 3006470"/>
                  <a:gd name="connsiteX474" fmla="*/ 409588 w 6006665"/>
                  <a:gd name="connsiteY474" fmla="*/ 2547432 h 3006470"/>
                  <a:gd name="connsiteX475" fmla="*/ 397681 w 6006665"/>
                  <a:gd name="connsiteY475" fmla="*/ 2547432 h 3006470"/>
                  <a:gd name="connsiteX476" fmla="*/ 379485 w 6006665"/>
                  <a:gd name="connsiteY476" fmla="*/ 2525193 h 3006470"/>
                  <a:gd name="connsiteX477" fmla="*/ 357322 w 6006665"/>
                  <a:gd name="connsiteY477" fmla="*/ 2531525 h 3006470"/>
                  <a:gd name="connsiteX478" fmla="*/ 352842 w 6006665"/>
                  <a:gd name="connsiteY478" fmla="*/ 2529403 h 3006470"/>
                  <a:gd name="connsiteX479" fmla="*/ 345415 w 6006665"/>
                  <a:gd name="connsiteY479" fmla="*/ 2531525 h 3006470"/>
                  <a:gd name="connsiteX480" fmla="*/ 302238 w 6006665"/>
                  <a:gd name="connsiteY480" fmla="*/ 2511073 h 3006470"/>
                  <a:gd name="connsiteX481" fmla="*/ 302238 w 6006665"/>
                  <a:gd name="connsiteY481" fmla="*/ 2499711 h 3006470"/>
                  <a:gd name="connsiteX482" fmla="*/ 286331 w 6006665"/>
                  <a:gd name="connsiteY482" fmla="*/ 2472441 h 3006470"/>
                  <a:gd name="connsiteX483" fmla="*/ 270968 w 6006665"/>
                  <a:gd name="connsiteY483" fmla="*/ 2472441 h 3006470"/>
                  <a:gd name="connsiteX484" fmla="*/ 259061 w 6006665"/>
                  <a:gd name="connsiteY484" fmla="*/ 2472441 h 3006470"/>
                  <a:gd name="connsiteX485" fmla="*/ 254516 w 6006665"/>
                  <a:gd name="connsiteY485" fmla="*/ 2456534 h 3006470"/>
                  <a:gd name="connsiteX486" fmla="*/ 263606 w 6006665"/>
                  <a:gd name="connsiteY486" fmla="*/ 2440627 h 3006470"/>
                  <a:gd name="connsiteX487" fmla="*/ 243991 w 6006665"/>
                  <a:gd name="connsiteY487" fmla="*/ 2410114 h 3006470"/>
                  <a:gd name="connsiteX488" fmla="*/ 216429 w 6006665"/>
                  <a:gd name="connsiteY488" fmla="*/ 2413357 h 3006470"/>
                  <a:gd name="connsiteX489" fmla="*/ 212956 w 6006665"/>
                  <a:gd name="connsiteY489" fmla="*/ 2412365 h 3006470"/>
                  <a:gd name="connsiteX490" fmla="*/ 204522 w 6006665"/>
                  <a:gd name="connsiteY490" fmla="*/ 2413357 h 3006470"/>
                  <a:gd name="connsiteX491" fmla="*/ 199623 w 6006665"/>
                  <a:gd name="connsiteY491" fmla="*/ 2411957 h 3006470"/>
                  <a:gd name="connsiteX492" fmla="*/ 195977 w 6006665"/>
                  <a:gd name="connsiteY492" fmla="*/ 2424719 h 3006470"/>
                  <a:gd name="connsiteX493" fmla="*/ 184968 w 6006665"/>
                  <a:gd name="connsiteY493" fmla="*/ 2421574 h 3006470"/>
                  <a:gd name="connsiteX494" fmla="*/ 184070 w 6006665"/>
                  <a:gd name="connsiteY494" fmla="*/ 2424719 h 3006470"/>
                  <a:gd name="connsiteX495" fmla="*/ 168163 w 6006665"/>
                  <a:gd name="connsiteY495" fmla="*/ 2420174 h 3006470"/>
                  <a:gd name="connsiteX496" fmla="*/ 156800 w 6006665"/>
                  <a:gd name="connsiteY496" fmla="*/ 2381542 h 3006470"/>
                  <a:gd name="connsiteX497" fmla="*/ 152255 w 6006665"/>
                  <a:gd name="connsiteY497" fmla="*/ 2365635 h 3006470"/>
                  <a:gd name="connsiteX498" fmla="*/ 156800 w 6006665"/>
                  <a:gd name="connsiteY498" fmla="*/ 2361090 h 3006470"/>
                  <a:gd name="connsiteX499" fmla="*/ 168707 w 6006665"/>
                  <a:gd name="connsiteY499" fmla="*/ 2361090 h 3006470"/>
                  <a:gd name="connsiteX500" fmla="*/ 188615 w 6006665"/>
                  <a:gd name="connsiteY500" fmla="*/ 2361090 h 3006470"/>
                  <a:gd name="connsiteX501" fmla="*/ 199977 w 6006665"/>
                  <a:gd name="connsiteY501" fmla="*/ 2349728 h 3006470"/>
                  <a:gd name="connsiteX502" fmla="*/ 188615 w 6006665"/>
                  <a:gd name="connsiteY502" fmla="*/ 2327003 h 3006470"/>
                  <a:gd name="connsiteX503" fmla="*/ 168163 w 6006665"/>
                  <a:gd name="connsiteY503" fmla="*/ 2317914 h 3006470"/>
                  <a:gd name="connsiteX504" fmla="*/ 168163 w 6006665"/>
                  <a:gd name="connsiteY504" fmla="*/ 2311096 h 3006470"/>
                  <a:gd name="connsiteX505" fmla="*/ 152255 w 6006665"/>
                  <a:gd name="connsiteY505" fmla="*/ 2295189 h 3006470"/>
                  <a:gd name="connsiteX506" fmla="*/ 129531 w 6006665"/>
                  <a:gd name="connsiteY506" fmla="*/ 2258829 h 3006470"/>
                  <a:gd name="connsiteX507" fmla="*/ 140893 w 6006665"/>
                  <a:gd name="connsiteY507" fmla="*/ 2236105 h 3006470"/>
                  <a:gd name="connsiteX508" fmla="*/ 136348 w 6006665"/>
                  <a:gd name="connsiteY508" fmla="*/ 2208835 h 3006470"/>
                  <a:gd name="connsiteX509" fmla="*/ 103789 w 6006665"/>
                  <a:gd name="connsiteY509" fmla="*/ 2195428 h 3006470"/>
                  <a:gd name="connsiteX510" fmla="*/ 93716 w 6006665"/>
                  <a:gd name="connsiteY510" fmla="*/ 2199745 h 3006470"/>
                  <a:gd name="connsiteX511" fmla="*/ 91868 w 6006665"/>
                  <a:gd name="connsiteY511" fmla="*/ 2195434 h 3006470"/>
                  <a:gd name="connsiteX512" fmla="*/ 81809 w 6006665"/>
                  <a:gd name="connsiteY512" fmla="*/ 2199745 h 3006470"/>
                  <a:gd name="connsiteX513" fmla="*/ 74992 w 6006665"/>
                  <a:gd name="connsiteY513" fmla="*/ 2183838 h 3006470"/>
                  <a:gd name="connsiteX514" fmla="*/ 34087 w 6006665"/>
                  <a:gd name="connsiteY514" fmla="*/ 2172476 h 3006470"/>
                  <a:gd name="connsiteX515" fmla="*/ 22725 w 6006665"/>
                  <a:gd name="connsiteY515" fmla="*/ 2129299 h 3006470"/>
                  <a:gd name="connsiteX516" fmla="*/ 22725 w 6006665"/>
                  <a:gd name="connsiteY516" fmla="*/ 2097484 h 3006470"/>
                  <a:gd name="connsiteX517" fmla="*/ 0 w 6006665"/>
                  <a:gd name="connsiteY517" fmla="*/ 2081577 h 3006470"/>
                  <a:gd name="connsiteX518" fmla="*/ 15907 w 6006665"/>
                  <a:gd name="connsiteY518" fmla="*/ 2058853 h 3006470"/>
                  <a:gd name="connsiteX519" fmla="*/ 6818 w 6006665"/>
                  <a:gd name="connsiteY519" fmla="*/ 1995224 h 3006470"/>
                  <a:gd name="connsiteX520" fmla="*/ 34087 w 6006665"/>
                  <a:gd name="connsiteY520" fmla="*/ 1952047 h 3006470"/>
                  <a:gd name="connsiteX521" fmla="*/ 27270 w 6006665"/>
                  <a:gd name="connsiteY521" fmla="*/ 1940685 h 3006470"/>
                  <a:gd name="connsiteX522" fmla="*/ 88743 w 6006665"/>
                  <a:gd name="connsiteY522" fmla="*/ 1895954 h 3006470"/>
                  <a:gd name="connsiteX523" fmla="*/ 27270 w 6006665"/>
                  <a:gd name="connsiteY523" fmla="*/ 1865693 h 3006470"/>
                  <a:gd name="connsiteX524" fmla="*/ 79805 w 6006665"/>
                  <a:gd name="connsiteY524" fmla="*/ 1774684 h 3006470"/>
                  <a:gd name="connsiteX525" fmla="*/ 128972 w 6006665"/>
                  <a:gd name="connsiteY525" fmla="*/ 1737302 h 3006470"/>
                  <a:gd name="connsiteX526" fmla="*/ 162900 w 6006665"/>
                  <a:gd name="connsiteY526" fmla="*/ 1645034 h 3006470"/>
                  <a:gd name="connsiteX527" fmla="*/ 102261 w 6006665"/>
                  <a:gd name="connsiteY527" fmla="*/ 1629357 h 3006470"/>
                  <a:gd name="connsiteX528" fmla="*/ 118168 w 6006665"/>
                  <a:gd name="connsiteY528" fmla="*/ 1574818 h 3006470"/>
                  <a:gd name="connsiteX529" fmla="*/ 86354 w 6006665"/>
                  <a:gd name="connsiteY529" fmla="*/ 1511189 h 3006470"/>
                  <a:gd name="connsiteX530" fmla="*/ 109078 w 6006665"/>
                  <a:gd name="connsiteY530" fmla="*/ 1436197 h 3006470"/>
                  <a:gd name="connsiteX531" fmla="*/ 70447 w 6006665"/>
                  <a:gd name="connsiteY531" fmla="*/ 1333936 h 3006470"/>
                  <a:gd name="connsiteX532" fmla="*/ 102261 w 6006665"/>
                  <a:gd name="connsiteY532" fmla="*/ 1263490 h 3006470"/>
                  <a:gd name="connsiteX533" fmla="*/ 43177 w 6006665"/>
                  <a:gd name="connsiteY533" fmla="*/ 1197589 h 3006470"/>
                  <a:gd name="connsiteX534" fmla="*/ 49994 w 6006665"/>
                  <a:gd name="connsiteY534" fmla="*/ 1122597 h 3006470"/>
                  <a:gd name="connsiteX535" fmla="*/ 81809 w 6006665"/>
                  <a:gd name="connsiteY535" fmla="*/ 1118052 h 3006470"/>
                  <a:gd name="connsiteX536" fmla="*/ 145438 w 6006665"/>
                  <a:gd name="connsiteY536" fmla="*/ 1074876 h 3006470"/>
                  <a:gd name="connsiteX537" fmla="*/ 184070 w 6006665"/>
                  <a:gd name="connsiteY537" fmla="*/ 1036244 h 3006470"/>
                  <a:gd name="connsiteX538" fmla="*/ 189699 w 6006665"/>
                  <a:gd name="connsiteY538" fmla="*/ 1042522 h 3006470"/>
                  <a:gd name="connsiteX539" fmla="*/ 195977 w 6006665"/>
                  <a:gd name="connsiteY539" fmla="*/ 1036244 h 3006470"/>
                  <a:gd name="connsiteX540" fmla="*/ 255061 w 6006665"/>
                  <a:gd name="connsiteY540" fmla="*/ 1102145 h 3006470"/>
                  <a:gd name="connsiteX541" fmla="*/ 350504 w 6006665"/>
                  <a:gd name="connsiteY541" fmla="*/ 1122597 h 3006470"/>
                  <a:gd name="connsiteX542" fmla="*/ 454806 w 6006665"/>
                  <a:gd name="connsiteY542" fmla="*/ 1205729 h 3006470"/>
                  <a:gd name="connsiteX543" fmla="*/ 486621 w 6006665"/>
                  <a:gd name="connsiteY543" fmla="*/ 1283942 h 3006470"/>
                  <a:gd name="connsiteX544" fmla="*/ 523211 w 6006665"/>
                  <a:gd name="connsiteY544" fmla="*/ 1343026 h 3006470"/>
                  <a:gd name="connsiteX545" fmla="*/ 486852 w 6006665"/>
                  <a:gd name="connsiteY545" fmla="*/ 1397565 h 3006470"/>
                  <a:gd name="connsiteX546" fmla="*/ 420951 w 6006665"/>
                  <a:gd name="connsiteY546" fmla="*/ 1418018 h 3006470"/>
                  <a:gd name="connsiteX547" fmla="*/ 415909 w 6006665"/>
                  <a:gd name="connsiteY547" fmla="*/ 1415887 h 3006470"/>
                  <a:gd name="connsiteX548" fmla="*/ 409044 w 6006665"/>
                  <a:gd name="connsiteY548" fmla="*/ 1418018 h 3006470"/>
                  <a:gd name="connsiteX549" fmla="*/ 252950 w 6006665"/>
                  <a:gd name="connsiteY549" fmla="*/ 1352062 h 3006470"/>
                  <a:gd name="connsiteX550" fmla="*/ 268926 w 6006665"/>
                  <a:gd name="connsiteY550" fmla="*/ 1346738 h 3006470"/>
                  <a:gd name="connsiteX551" fmla="*/ 291420 w 6006665"/>
                  <a:gd name="connsiteY551" fmla="*/ 1429380 h 3006470"/>
                  <a:gd name="connsiteX552" fmla="*/ 291420 w 6006665"/>
                  <a:gd name="connsiteY552" fmla="*/ 1468012 h 3006470"/>
                  <a:gd name="connsiteX553" fmla="*/ 298238 w 6006665"/>
                  <a:gd name="connsiteY553" fmla="*/ 1554366 h 3006470"/>
                  <a:gd name="connsiteX554" fmla="*/ 345959 w 6006665"/>
                  <a:gd name="connsiteY554" fmla="*/ 1586180 h 3006470"/>
                  <a:gd name="connsiteX555" fmla="*/ 362087 w 6006665"/>
                  <a:gd name="connsiteY555" fmla="*/ 1595588 h 3006470"/>
                  <a:gd name="connsiteX556" fmla="*/ 365867 w 6006665"/>
                  <a:gd name="connsiteY556" fmla="*/ 1563455 h 3006470"/>
                  <a:gd name="connsiteX557" fmla="*/ 345415 w 6006665"/>
                  <a:gd name="connsiteY557" fmla="*/ 1527096 h 3006470"/>
                  <a:gd name="connsiteX558" fmla="*/ 365867 w 6006665"/>
                  <a:gd name="connsiteY558" fmla="*/ 1495281 h 3006470"/>
                  <a:gd name="connsiteX559" fmla="*/ 374560 w 6006665"/>
                  <a:gd name="connsiteY559" fmla="*/ 1500280 h 3006470"/>
                  <a:gd name="connsiteX560" fmla="*/ 377774 w 6006665"/>
                  <a:gd name="connsiteY560" fmla="*/ 1495281 h 3006470"/>
                  <a:gd name="connsiteX561" fmla="*/ 461933 w 6006665"/>
                  <a:gd name="connsiteY561" fmla="*/ 1543673 h 3006470"/>
                  <a:gd name="connsiteX562" fmla="*/ 484035 w 6006665"/>
                  <a:gd name="connsiteY562" fmla="*/ 1527096 h 3006470"/>
                  <a:gd name="connsiteX563" fmla="*/ 463583 w 6006665"/>
                  <a:gd name="connsiteY563" fmla="*/ 1461194 h 3006470"/>
                  <a:gd name="connsiteX564" fmla="*/ 549936 w 6006665"/>
                  <a:gd name="connsiteY564" fmla="*/ 1374841 h 3006470"/>
                  <a:gd name="connsiteX565" fmla="*/ 559742 w 6006665"/>
                  <a:gd name="connsiteY565" fmla="*/ 1376942 h 3006470"/>
                  <a:gd name="connsiteX566" fmla="*/ 561843 w 6006665"/>
                  <a:gd name="connsiteY566" fmla="*/ 1374841 h 3006470"/>
                  <a:gd name="connsiteX567" fmla="*/ 593658 w 6006665"/>
                  <a:gd name="connsiteY567" fmla="*/ 1381658 h 3006470"/>
                  <a:gd name="connsiteX568" fmla="*/ 620945 w 6006665"/>
                  <a:gd name="connsiteY568" fmla="*/ 1405535 h 3006470"/>
                  <a:gd name="connsiteX569" fmla="*/ 640835 w 6006665"/>
                  <a:gd name="connsiteY569" fmla="*/ 1349844 h 3006470"/>
                  <a:gd name="connsiteX570" fmla="*/ 609020 w 6006665"/>
                  <a:gd name="connsiteY570" fmla="*/ 1295305 h 3006470"/>
                  <a:gd name="connsiteX571" fmla="*/ 624928 w 6006665"/>
                  <a:gd name="connsiteY571" fmla="*/ 1236221 h 3006470"/>
                  <a:gd name="connsiteX572" fmla="*/ 597658 w 6006665"/>
                  <a:gd name="connsiteY572" fmla="*/ 1177136 h 3006470"/>
                  <a:gd name="connsiteX573" fmla="*/ 611562 w 6006665"/>
                  <a:gd name="connsiteY573" fmla="*/ 1181462 h 3006470"/>
                  <a:gd name="connsiteX574" fmla="*/ 609565 w 6006665"/>
                  <a:gd name="connsiteY574" fmla="*/ 1177136 h 3006470"/>
                  <a:gd name="connsiteX575" fmla="*/ 711826 w 6006665"/>
                  <a:gd name="connsiteY575" fmla="*/ 1208951 h 3006470"/>
                  <a:gd name="connsiteX576" fmla="*/ 732278 w 6006665"/>
                  <a:gd name="connsiteY576" fmla="*/ 1263490 h 3006470"/>
                  <a:gd name="connsiteX577" fmla="*/ 684556 w 6006665"/>
                  <a:gd name="connsiteY577" fmla="*/ 1274852 h 3006470"/>
                  <a:gd name="connsiteX578" fmla="*/ 684556 w 6006665"/>
                  <a:gd name="connsiteY578" fmla="*/ 1327119 h 3006470"/>
                  <a:gd name="connsiteX579" fmla="*/ 713309 w 6006665"/>
                  <a:gd name="connsiteY579" fmla="*/ 1355872 h 3006470"/>
                  <a:gd name="connsiteX580" fmla="*/ 763548 w 6006665"/>
                  <a:gd name="connsiteY580" fmla="*/ 1338481 h 3006470"/>
                  <a:gd name="connsiteX581" fmla="*/ 770365 w 6006665"/>
                  <a:gd name="connsiteY581" fmla="*/ 1279397 h 3006470"/>
                  <a:gd name="connsiteX582" fmla="*/ 845357 w 6006665"/>
                  <a:gd name="connsiteY582" fmla="*/ 1188761 h 3006470"/>
                  <a:gd name="connsiteX583" fmla="*/ 917728 w 6006665"/>
                  <a:gd name="connsiteY583" fmla="*/ 1145322 h 3006470"/>
                  <a:gd name="connsiteX584" fmla="*/ 918194 w 6006665"/>
                  <a:gd name="connsiteY584" fmla="*/ 1198147 h 3006470"/>
                  <a:gd name="connsiteX585" fmla="*/ 975937 w 6006665"/>
                  <a:gd name="connsiteY585" fmla="*/ 1115283 h 3006470"/>
                  <a:gd name="connsiteX586" fmla="*/ 1074397 w 6006665"/>
                  <a:gd name="connsiteY586" fmla="*/ 1141283 h 3006470"/>
                  <a:gd name="connsiteX587" fmla="*/ 979977 w 6006665"/>
                  <a:gd name="connsiteY587" fmla="*/ 1213496 h 3006470"/>
                  <a:gd name="connsiteX588" fmla="*/ 1012666 w 6006665"/>
                  <a:gd name="connsiteY588" fmla="*/ 1218657 h 3006470"/>
                  <a:gd name="connsiteX589" fmla="*/ 1038516 w 6006665"/>
                  <a:gd name="connsiteY589" fmla="*/ 1188499 h 3006470"/>
                  <a:gd name="connsiteX590" fmla="*/ 1050423 w 6006665"/>
                  <a:gd name="connsiteY590" fmla="*/ 1188499 h 3006470"/>
                  <a:gd name="connsiteX591" fmla="*/ 1108962 w 6006665"/>
                  <a:gd name="connsiteY591" fmla="*/ 1188499 h 3006470"/>
                  <a:gd name="connsiteX592" fmla="*/ 1161229 w 6006665"/>
                  <a:gd name="connsiteY592" fmla="*/ 1145322 h 3006470"/>
                  <a:gd name="connsiteX593" fmla="*/ 1165711 w 6006665"/>
                  <a:gd name="connsiteY593" fmla="*/ 1151456 h 3006470"/>
                  <a:gd name="connsiteX594" fmla="*/ 1160939 w 6006665"/>
                  <a:gd name="connsiteY594" fmla="*/ 1169715 h 3006470"/>
                  <a:gd name="connsiteX595" fmla="*/ 1210035 w 6006665"/>
                  <a:gd name="connsiteY595" fmla="*/ 1195815 h 3006470"/>
                  <a:gd name="connsiteX596" fmla="*/ 1247583 w 6006665"/>
                  <a:gd name="connsiteY596" fmla="*/ 1138505 h 3006470"/>
                  <a:gd name="connsiteX597" fmla="*/ 1211223 w 6006665"/>
                  <a:gd name="connsiteY597" fmla="*/ 1079421 h 3006470"/>
                  <a:gd name="connsiteX598" fmla="*/ 1227130 w 6006665"/>
                  <a:gd name="connsiteY598" fmla="*/ 1043061 h 3006470"/>
                  <a:gd name="connsiteX599" fmla="*/ 1237665 w 6006665"/>
                  <a:gd name="connsiteY599" fmla="*/ 1046199 h 3006470"/>
                  <a:gd name="connsiteX600" fmla="*/ 1251910 w 6006665"/>
                  <a:gd name="connsiteY600" fmla="*/ 1017311 h 3006470"/>
                  <a:gd name="connsiteX601" fmla="*/ 1345843 w 6006665"/>
                  <a:gd name="connsiteY601" fmla="*/ 1074876 h 3006470"/>
                  <a:gd name="connsiteX602" fmla="*/ 1400382 w 6006665"/>
                  <a:gd name="connsiteY602" fmla="*/ 1106690 h 3006470"/>
                  <a:gd name="connsiteX603" fmla="*/ 1519756 w 6006665"/>
                  <a:gd name="connsiteY603" fmla="*/ 1213274 h 3006470"/>
                  <a:gd name="connsiteX604" fmla="*/ 1543003 w 6006665"/>
                  <a:gd name="connsiteY604" fmla="*/ 1172592 h 3006470"/>
                  <a:gd name="connsiteX605" fmla="*/ 1506643 w 6006665"/>
                  <a:gd name="connsiteY605" fmla="*/ 1118052 h 3006470"/>
                  <a:gd name="connsiteX606" fmla="*/ 1506643 w 6006665"/>
                  <a:gd name="connsiteY606" fmla="*/ 1095328 h 3006470"/>
                  <a:gd name="connsiteX607" fmla="*/ 1463467 w 6006665"/>
                  <a:gd name="connsiteY607" fmla="*/ 1086238 h 3006470"/>
                  <a:gd name="connsiteX608" fmla="*/ 1472556 w 6006665"/>
                  <a:gd name="connsiteY608" fmla="*/ 1036244 h 3006470"/>
                  <a:gd name="connsiteX609" fmla="*/ 1452104 w 6006665"/>
                  <a:gd name="connsiteY609" fmla="*/ 949890 h 3006470"/>
                  <a:gd name="connsiteX610" fmla="*/ 1439230 w 6006665"/>
                  <a:gd name="connsiteY610" fmla="*/ 900656 h 3006470"/>
                  <a:gd name="connsiteX611" fmla="*/ 1496803 w 6006665"/>
                  <a:gd name="connsiteY611" fmla="*/ 806980 h 3006470"/>
                  <a:gd name="connsiteX612" fmla="*/ 1543003 w 6006665"/>
                  <a:gd name="connsiteY612" fmla="*/ 697647 h 3006470"/>
                  <a:gd name="connsiteX613" fmla="*/ 1570272 w 6006665"/>
                  <a:gd name="connsiteY613" fmla="*/ 677194 h 3006470"/>
                  <a:gd name="connsiteX614" fmla="*/ 1578688 w 6006665"/>
                  <a:gd name="connsiteY614" fmla="*/ 679813 h 3006470"/>
                  <a:gd name="connsiteX615" fmla="*/ 1620802 w 6006665"/>
                  <a:gd name="connsiteY615" fmla="*/ 660028 h 3006470"/>
                  <a:gd name="connsiteX616" fmla="*/ 1684440 w 6006665"/>
                  <a:gd name="connsiteY616" fmla="*/ 709009 h 3006470"/>
                  <a:gd name="connsiteX617" fmla="*/ 1688985 w 6006665"/>
                  <a:gd name="connsiteY617" fmla="*/ 779455 h 3006470"/>
                  <a:gd name="connsiteX618" fmla="*/ 1652625 w 6006665"/>
                  <a:gd name="connsiteY618" fmla="*/ 870354 h 3006470"/>
                  <a:gd name="connsiteX619" fmla="*/ 1679895 w 6006665"/>
                  <a:gd name="connsiteY619" fmla="*/ 908986 h 3006470"/>
                  <a:gd name="connsiteX620" fmla="*/ 1688985 w 6006665"/>
                  <a:gd name="connsiteY620" fmla="*/ 983977 h 3006470"/>
                  <a:gd name="connsiteX621" fmla="*/ 1679895 w 6006665"/>
                  <a:gd name="connsiteY621" fmla="*/ 1129415 h 3006470"/>
                  <a:gd name="connsiteX622" fmla="*/ 1723072 w 6006665"/>
                  <a:gd name="connsiteY622" fmla="*/ 1193044 h 3006470"/>
                  <a:gd name="connsiteX623" fmla="*/ 1704892 w 6006665"/>
                  <a:gd name="connsiteY623" fmla="*/ 1256673 h 3006470"/>
                  <a:gd name="connsiteX624" fmla="*/ 1636718 w 6006665"/>
                  <a:gd name="connsiteY624" fmla="*/ 1393021 h 3006470"/>
                  <a:gd name="connsiteX625" fmla="*/ 1662494 w 6006665"/>
                  <a:gd name="connsiteY625" fmla="*/ 1399465 h 3006470"/>
                  <a:gd name="connsiteX626" fmla="*/ 1677078 w 6006665"/>
                  <a:gd name="connsiteY626" fmla="*/ 1370296 h 3006470"/>
                  <a:gd name="connsiteX627" fmla="*/ 1720255 w 6006665"/>
                  <a:gd name="connsiteY627" fmla="*/ 1349844 h 3006470"/>
                  <a:gd name="connsiteX628" fmla="*/ 1731617 w 6006665"/>
                  <a:gd name="connsiteY628" fmla="*/ 1299850 h 3006470"/>
                  <a:gd name="connsiteX629" fmla="*/ 1758887 w 6006665"/>
                  <a:gd name="connsiteY629" fmla="*/ 1256673 h 3006470"/>
                  <a:gd name="connsiteX630" fmla="*/ 1760555 w 6006665"/>
                  <a:gd name="connsiteY630" fmla="*/ 1191490 h 3006470"/>
                  <a:gd name="connsiteX631" fmla="*/ 1758886 w 6006665"/>
                  <a:gd name="connsiteY631" fmla="*/ 1085173 h 3006470"/>
                  <a:gd name="connsiteX632" fmla="*/ 1923055 w 6006665"/>
                  <a:gd name="connsiteY632" fmla="*/ 1122597 h 3006470"/>
                  <a:gd name="connsiteX633" fmla="*/ 1887300 w 6006665"/>
                  <a:gd name="connsiteY633" fmla="*/ 1070329 h 3006470"/>
                  <a:gd name="connsiteX634" fmla="*/ 1785604 w 6006665"/>
                  <a:gd name="connsiteY634" fmla="*/ 1036860 h 3006470"/>
                  <a:gd name="connsiteX635" fmla="*/ 1736162 w 6006665"/>
                  <a:gd name="connsiteY635" fmla="*/ 961252 h 3006470"/>
                  <a:gd name="connsiteX636" fmla="*/ 1688440 w 6006665"/>
                  <a:gd name="connsiteY636" fmla="*/ 865809 h 3006470"/>
                  <a:gd name="connsiteX637" fmla="*/ 1752069 w 6006665"/>
                  <a:gd name="connsiteY637" fmla="*/ 788545 h 3006470"/>
                  <a:gd name="connsiteX638" fmla="*/ 1747524 w 6006665"/>
                  <a:gd name="connsiteY638" fmla="*/ 704464 h 3006470"/>
                  <a:gd name="connsiteX639" fmla="*/ 1763431 w 6006665"/>
                  <a:gd name="connsiteY639" fmla="*/ 697647 h 3006470"/>
                  <a:gd name="connsiteX640" fmla="*/ 1764877 w 6006665"/>
                  <a:gd name="connsiteY640" fmla="*/ 702130 h 3006470"/>
                  <a:gd name="connsiteX641" fmla="*/ 1775339 w 6006665"/>
                  <a:gd name="connsiteY641" fmla="*/ 697647 h 3006470"/>
                  <a:gd name="connsiteX642" fmla="*/ 1798063 w 6006665"/>
                  <a:gd name="connsiteY642" fmla="*/ 768093 h 3006470"/>
                  <a:gd name="connsiteX643" fmla="*/ 1791454 w 6006665"/>
                  <a:gd name="connsiteY643" fmla="*/ 815304 h 3006470"/>
                  <a:gd name="connsiteX644" fmla="*/ 1854330 w 6006665"/>
                  <a:gd name="connsiteY644" fmla="*/ 772638 h 3006470"/>
                  <a:gd name="connsiteX645" fmla="*/ 1931594 w 6006665"/>
                  <a:gd name="connsiteY645" fmla="*/ 763548 h 3006470"/>
                  <a:gd name="connsiteX646" fmla="*/ 1932772 w 6006665"/>
                  <a:gd name="connsiteY646" fmla="*/ 764810 h 3006470"/>
                  <a:gd name="connsiteX647" fmla="*/ 1949600 w 6006665"/>
                  <a:gd name="connsiteY647" fmla="*/ 800138 h 3006470"/>
                  <a:gd name="connsiteX648" fmla="*/ 2061788 w 6006665"/>
                  <a:gd name="connsiteY648" fmla="*/ 891155 h 3006470"/>
                  <a:gd name="connsiteX649" fmla="*/ 1987802 w 6006665"/>
                  <a:gd name="connsiteY649" fmla="*/ 736278 h 3006470"/>
                  <a:gd name="connsiteX650" fmla="*/ 1963408 w 6006665"/>
                  <a:gd name="connsiteY650" fmla="*/ 595386 h 3006470"/>
                  <a:gd name="connsiteX651" fmla="*/ 2027037 w 6006665"/>
                  <a:gd name="connsiteY651" fmla="*/ 574934 h 3006470"/>
                  <a:gd name="connsiteX652" fmla="*/ 2037269 w 6006665"/>
                  <a:gd name="connsiteY652" fmla="*/ 575472 h 3006470"/>
                  <a:gd name="connsiteX653" fmla="*/ 2038944 w 6006665"/>
                  <a:gd name="connsiteY653" fmla="*/ 574934 h 3006470"/>
                  <a:gd name="connsiteX654" fmla="*/ 2115414 w 6006665"/>
                  <a:gd name="connsiteY654" fmla="*/ 578958 h 3006470"/>
                  <a:gd name="connsiteX655" fmla="*/ 2167179 w 6006665"/>
                  <a:gd name="connsiteY655" fmla="*/ 554733 h 3006470"/>
                  <a:gd name="connsiteX656" fmla="*/ 2146473 w 6006665"/>
                  <a:gd name="connsiteY656" fmla="*/ 488832 h 3006470"/>
                  <a:gd name="connsiteX657" fmla="*/ 2169957 w 6006665"/>
                  <a:gd name="connsiteY657" fmla="*/ 449431 h 3006470"/>
                  <a:gd name="connsiteX658" fmla="*/ 2264632 w 6006665"/>
                  <a:gd name="connsiteY658" fmla="*/ 393389 h 3006470"/>
                  <a:gd name="connsiteX659" fmla="*/ 2317913 w 6006665"/>
                  <a:gd name="connsiteY659" fmla="*/ 322690 h 3006470"/>
                  <a:gd name="connsiteX660" fmla="*/ 2385841 w 6006665"/>
                  <a:gd name="connsiteY660" fmla="*/ 343134 h 3006470"/>
                  <a:gd name="connsiteX661" fmla="*/ 2429263 w 6006665"/>
                  <a:gd name="connsiteY661" fmla="*/ 263606 h 3006470"/>
                  <a:gd name="connsiteX662" fmla="*/ 2526979 w 6006665"/>
                  <a:gd name="connsiteY662" fmla="*/ 252244 h 3006470"/>
                  <a:gd name="connsiteX663" fmla="*/ 2528058 w 6006665"/>
                  <a:gd name="connsiteY663" fmla="*/ 253503 h 3006470"/>
                  <a:gd name="connsiteX664" fmla="*/ 2538886 w 6006665"/>
                  <a:gd name="connsiteY664" fmla="*/ 252244 h 3006470"/>
                  <a:gd name="connsiteX665" fmla="*/ 2560820 w 6006665"/>
                  <a:gd name="connsiteY665" fmla="*/ 277833 h 3006470"/>
                  <a:gd name="connsiteX666" fmla="*/ 2640602 w 6006665"/>
                  <a:gd name="connsiteY666" fmla="*/ 202249 h 3006470"/>
                  <a:gd name="connsiteX667" fmla="*/ 2652509 w 6006665"/>
                  <a:gd name="connsiteY667" fmla="*/ 202249 h 3006470"/>
                  <a:gd name="connsiteX668" fmla="*/ 2704231 w 6006665"/>
                  <a:gd name="connsiteY668" fmla="*/ 202249 h 3006470"/>
                  <a:gd name="connsiteX669" fmla="*/ 2715593 w 6006665"/>
                  <a:gd name="connsiteY66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53971 w 6006665"/>
                  <a:gd name="connsiteY40" fmla="*/ 855003 h 3006470"/>
                  <a:gd name="connsiteX41" fmla="*/ 3786469 w 6006665"/>
                  <a:gd name="connsiteY41" fmla="*/ 879798 h 3006470"/>
                  <a:gd name="connsiteX42" fmla="*/ 3813392 w 6006665"/>
                  <a:gd name="connsiteY42" fmla="*/ 890655 h 3006470"/>
                  <a:gd name="connsiteX43" fmla="*/ 3839894 w 6006665"/>
                  <a:gd name="connsiteY43" fmla="*/ 920656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85950 w 6006665"/>
                  <a:gd name="connsiteY46" fmla="*/ 784010 h 3006470"/>
                  <a:gd name="connsiteX47" fmla="*/ 3896580 w 6006665"/>
                  <a:gd name="connsiteY47" fmla="*/ 840148 h 3006470"/>
                  <a:gd name="connsiteX48" fmla="*/ 3932151 w 6006665"/>
                  <a:gd name="connsiteY48" fmla="*/ 871095 h 3006470"/>
                  <a:gd name="connsiteX49" fmla="*/ 3967884 w 6006665"/>
                  <a:gd name="connsiteY49" fmla="*/ 866888 h 3006470"/>
                  <a:gd name="connsiteX50" fmla="*/ 3988173 w 6006665"/>
                  <a:gd name="connsiteY50" fmla="*/ 843084 h 3006470"/>
                  <a:gd name="connsiteX51" fmla="*/ 3993852 w 6006665"/>
                  <a:gd name="connsiteY51" fmla="*/ 846199 h 3006470"/>
                  <a:gd name="connsiteX52" fmla="*/ 4000081 w 6006665"/>
                  <a:gd name="connsiteY52" fmla="*/ 808753 h 3006470"/>
                  <a:gd name="connsiteX53" fmla="*/ 4024333 w 6006665"/>
                  <a:gd name="connsiteY53" fmla="*/ 834206 h 3006470"/>
                  <a:gd name="connsiteX54" fmla="*/ 4062426 w 6006665"/>
                  <a:gd name="connsiteY54" fmla="*/ 877274 h 3006470"/>
                  <a:gd name="connsiteX55" fmla="*/ 4085889 w 6006665"/>
                  <a:gd name="connsiteY55" fmla="*/ 849902 h 3006470"/>
                  <a:gd name="connsiteX56" fmla="*/ 4095563 w 6006665"/>
                  <a:gd name="connsiteY56" fmla="*/ 852506 h 3006470"/>
                  <a:gd name="connsiteX57" fmla="*/ 4097796 w 6006665"/>
                  <a:gd name="connsiteY57" fmla="*/ 849902 h 3006470"/>
                  <a:gd name="connsiteX58" fmla="*/ 4144150 w 6006665"/>
                  <a:gd name="connsiteY58" fmla="*/ 862382 h 3006470"/>
                  <a:gd name="connsiteX59" fmla="*/ 4149116 w 6006665"/>
                  <a:gd name="connsiteY59" fmla="*/ 810437 h 3006470"/>
                  <a:gd name="connsiteX60" fmla="*/ 4129898 w 6006665"/>
                  <a:gd name="connsiteY60" fmla="*/ 758286 h 3006470"/>
                  <a:gd name="connsiteX61" fmla="*/ 4125347 w 6006665"/>
                  <a:gd name="connsiteY61" fmla="*/ 718337 h 3006470"/>
                  <a:gd name="connsiteX62" fmla="*/ 4165425 w 6006665"/>
                  <a:gd name="connsiteY62" fmla="*/ 697647 h 3006470"/>
                  <a:gd name="connsiteX63" fmla="*/ 4175231 w 6006665"/>
                  <a:gd name="connsiteY63" fmla="*/ 700048 h 3006470"/>
                  <a:gd name="connsiteX64" fmla="*/ 4253100 w 6006665"/>
                  <a:gd name="connsiteY64" fmla="*/ 700511 h 3006470"/>
                  <a:gd name="connsiteX65" fmla="*/ 4315491 w 6006665"/>
                  <a:gd name="connsiteY65" fmla="*/ 715365 h 3006470"/>
                  <a:gd name="connsiteX66" fmla="*/ 4368969 w 6006665"/>
                  <a:gd name="connsiteY66" fmla="*/ 751019 h 3006470"/>
                  <a:gd name="connsiteX67" fmla="*/ 4439561 w 6006665"/>
                  <a:gd name="connsiteY67" fmla="*/ 758631 h 3006470"/>
                  <a:gd name="connsiteX68" fmla="*/ 4450401 w 6006665"/>
                  <a:gd name="connsiteY68" fmla="*/ 834341 h 3006470"/>
                  <a:gd name="connsiteX69" fmla="*/ 4567593 w 6006665"/>
                  <a:gd name="connsiteY69" fmla="*/ 819409 h 3006470"/>
                  <a:gd name="connsiteX70" fmla="*/ 4639242 w 6006665"/>
                  <a:gd name="connsiteY70" fmla="*/ 932544 h 3006470"/>
                  <a:gd name="connsiteX71" fmla="*/ 4774445 w 6006665"/>
                  <a:gd name="connsiteY71" fmla="*/ 913531 h 3006470"/>
                  <a:gd name="connsiteX72" fmla="*/ 4778496 w 6006665"/>
                  <a:gd name="connsiteY72" fmla="*/ 914635 h 3006470"/>
                  <a:gd name="connsiteX73" fmla="*/ 4786352 w 6006665"/>
                  <a:gd name="connsiteY73" fmla="*/ 913531 h 3006470"/>
                  <a:gd name="connsiteX74" fmla="*/ 4861343 w 6006665"/>
                  <a:gd name="connsiteY74" fmla="*/ 933983 h 3006470"/>
                  <a:gd name="connsiteX75" fmla="*/ 4893158 w 6006665"/>
                  <a:gd name="connsiteY75" fmla="*/ 977160 h 3006470"/>
                  <a:gd name="connsiteX76" fmla="*/ 4888613 w 6006665"/>
                  <a:gd name="connsiteY76" fmla="*/ 1058968 h 3006470"/>
                  <a:gd name="connsiteX77" fmla="*/ 4927677 w 6006665"/>
                  <a:gd name="connsiteY77" fmla="*/ 1083640 h 3006470"/>
                  <a:gd name="connsiteX78" fmla="*/ 4967605 w 6006665"/>
                  <a:gd name="connsiteY78" fmla="*/ 1070331 h 3006470"/>
                  <a:gd name="connsiteX79" fmla="*/ 5038051 w 6006665"/>
                  <a:gd name="connsiteY79" fmla="*/ 1063513 h 3006470"/>
                  <a:gd name="connsiteX80" fmla="*/ 5040730 w 6006665"/>
                  <a:gd name="connsiteY80" fmla="*/ 1064406 h 3006470"/>
                  <a:gd name="connsiteX81" fmla="*/ 5049958 w 6006665"/>
                  <a:gd name="connsiteY81" fmla="*/ 1063513 h 3006470"/>
                  <a:gd name="connsiteX82" fmla="*/ 5114249 w 6006665"/>
                  <a:gd name="connsiteY82" fmla="*/ 1084944 h 3006470"/>
                  <a:gd name="connsiteX83" fmla="*/ 5176671 w 6006665"/>
                  <a:gd name="connsiteY83" fmla="*/ 1074876 h 3006470"/>
                  <a:gd name="connsiteX84" fmla="*/ 5177801 w 6006665"/>
                  <a:gd name="connsiteY84" fmla="*/ 1076614 h 3006470"/>
                  <a:gd name="connsiteX85" fmla="*/ 5188578 w 6006665"/>
                  <a:gd name="connsiteY85" fmla="*/ 1074876 h 3006470"/>
                  <a:gd name="connsiteX86" fmla="*/ 5243719 w 6006665"/>
                  <a:gd name="connsiteY86" fmla="*/ 1159707 h 3006470"/>
                  <a:gd name="connsiteX87" fmla="*/ 5283477 w 6006665"/>
                  <a:gd name="connsiteY87" fmla="*/ 1129415 h 3006470"/>
                  <a:gd name="connsiteX88" fmla="*/ 5258480 w 6006665"/>
                  <a:gd name="connsiteY88" fmla="*/ 1063513 h 3006470"/>
                  <a:gd name="connsiteX89" fmla="*/ 5267570 w 6006665"/>
                  <a:gd name="connsiteY89" fmla="*/ 1015792 h 3006470"/>
                  <a:gd name="connsiteX90" fmla="*/ 5278896 w 6006665"/>
                  <a:gd name="connsiteY90" fmla="*/ 1018841 h 3006470"/>
                  <a:gd name="connsiteX91" fmla="*/ 5279477 w 6006665"/>
                  <a:gd name="connsiteY91" fmla="*/ 1015792 h 3006470"/>
                  <a:gd name="connsiteX92" fmla="*/ 5389412 w 6006665"/>
                  <a:gd name="connsiteY92" fmla="*/ 1065327 h 3006470"/>
                  <a:gd name="connsiteX93" fmla="*/ 5463001 w 6006665"/>
                  <a:gd name="connsiteY93" fmla="*/ 1043061 h 3006470"/>
                  <a:gd name="connsiteX94" fmla="*/ 5464386 w 6006665"/>
                  <a:gd name="connsiteY94" fmla="*/ 1043680 h 3006470"/>
                  <a:gd name="connsiteX95" fmla="*/ 5474909 w 6006665"/>
                  <a:gd name="connsiteY95" fmla="*/ 1043061 h 3006470"/>
                  <a:gd name="connsiteX96" fmla="*/ 5509834 w 6006665"/>
                  <a:gd name="connsiteY96" fmla="*/ 1086741 h 3006470"/>
                  <a:gd name="connsiteX97" fmla="*/ 5563420 w 6006665"/>
                  <a:gd name="connsiteY97" fmla="*/ 1096880 h 3006470"/>
                  <a:gd name="connsiteX98" fmla="*/ 5604906 w 6006665"/>
                  <a:gd name="connsiteY98" fmla="*/ 1116452 h 3006470"/>
                  <a:gd name="connsiteX99" fmla="*/ 5633982 w 6006665"/>
                  <a:gd name="connsiteY99" fmla="*/ 1152256 h 3006470"/>
                  <a:gd name="connsiteX100" fmla="*/ 5673240 w 6006665"/>
                  <a:gd name="connsiteY100" fmla="*/ 1196668 h 3006470"/>
                  <a:gd name="connsiteX101" fmla="*/ 5720335 w 6006665"/>
                  <a:gd name="connsiteY101" fmla="*/ 1213496 h 3006470"/>
                  <a:gd name="connsiteX102" fmla="*/ 5777224 w 6006665"/>
                  <a:gd name="connsiteY102" fmla="*/ 1253118 h 3006470"/>
                  <a:gd name="connsiteX103" fmla="*/ 5822595 w 6006665"/>
                  <a:gd name="connsiteY103" fmla="*/ 1311212 h 3006470"/>
                  <a:gd name="connsiteX104" fmla="*/ 5818051 w 6006665"/>
                  <a:gd name="connsiteY104" fmla="*/ 1365751 h 3006470"/>
                  <a:gd name="connsiteX105" fmla="*/ 5825679 w 6006665"/>
                  <a:gd name="connsiteY105" fmla="*/ 1373379 h 3006470"/>
                  <a:gd name="connsiteX106" fmla="*/ 5822051 w 6006665"/>
                  <a:gd name="connsiteY106" fmla="*/ 1322574 h 3006470"/>
                  <a:gd name="connsiteX107" fmla="*/ 5834092 w 6006665"/>
                  <a:gd name="connsiteY107" fmla="*/ 1324447 h 3006470"/>
                  <a:gd name="connsiteX108" fmla="*/ 5858351 w 6006665"/>
                  <a:gd name="connsiteY108" fmla="*/ 1334771 h 3006470"/>
                  <a:gd name="connsiteX109" fmla="*/ 5907950 w 6006665"/>
                  <a:gd name="connsiteY109" fmla="*/ 1321451 h 3006470"/>
                  <a:gd name="connsiteX110" fmla="*/ 5936219 w 6006665"/>
                  <a:gd name="connsiteY110" fmla="*/ 1338481 h 3006470"/>
                  <a:gd name="connsiteX111" fmla="*/ 5961427 w 6006665"/>
                  <a:gd name="connsiteY111" fmla="*/ 1392754 h 3006470"/>
                  <a:gd name="connsiteX112" fmla="*/ 6006665 w 6006665"/>
                  <a:gd name="connsiteY112" fmla="*/ 1418018 h 3006470"/>
                  <a:gd name="connsiteX113" fmla="*/ 6003022 w 6006665"/>
                  <a:gd name="connsiteY113" fmla="*/ 1458117 h 3006470"/>
                  <a:gd name="connsiteX114" fmla="*/ 5968033 w 6006665"/>
                  <a:gd name="connsiteY114" fmla="*/ 1456650 h 3006470"/>
                  <a:gd name="connsiteX115" fmla="*/ 5934688 w 6006665"/>
                  <a:gd name="connsiteY115" fmla="*/ 1446233 h 3006470"/>
                  <a:gd name="connsiteX116" fmla="*/ 5908949 w 6006665"/>
                  <a:gd name="connsiteY116" fmla="*/ 1468012 h 3006470"/>
                  <a:gd name="connsiteX117" fmla="*/ 5887153 w 6006665"/>
                  <a:gd name="connsiteY117" fmla="*/ 1481885 h 3006470"/>
                  <a:gd name="connsiteX118" fmla="*/ 5887153 w 6006665"/>
                  <a:gd name="connsiteY118" fmla="*/ 1514566 h 3006470"/>
                  <a:gd name="connsiteX119" fmla="*/ 5910921 w 6006665"/>
                  <a:gd name="connsiteY119" fmla="*/ 1532392 h 3006470"/>
                  <a:gd name="connsiteX120" fmla="*/ 5908949 w 6006665"/>
                  <a:gd name="connsiteY120" fmla="*/ 1554366 h 3006470"/>
                  <a:gd name="connsiteX121" fmla="*/ 5893042 w 6006665"/>
                  <a:gd name="connsiteY121" fmla="*/ 1570273 h 3006470"/>
                  <a:gd name="connsiteX122" fmla="*/ 5881135 w 6006665"/>
                  <a:gd name="connsiteY122" fmla="*/ 1570273 h 3006470"/>
                  <a:gd name="connsiteX123" fmla="*/ 5861227 w 6006665"/>
                  <a:gd name="connsiteY123" fmla="*/ 1570273 h 3006470"/>
                  <a:gd name="connsiteX124" fmla="*/ 5849321 w 6006665"/>
                  <a:gd name="connsiteY124" fmla="*/ 1570273 h 3006470"/>
                  <a:gd name="connsiteX125" fmla="*/ 5842587 w 6006665"/>
                  <a:gd name="connsiteY125" fmla="*/ 1544275 h 3006470"/>
                  <a:gd name="connsiteX126" fmla="*/ 5817506 w 6006665"/>
                  <a:gd name="connsiteY126" fmla="*/ 1536186 h 3006470"/>
                  <a:gd name="connsiteX127" fmla="*/ 5798021 w 6006665"/>
                  <a:gd name="connsiteY127" fmla="*/ 1517537 h 3006470"/>
                  <a:gd name="connsiteX128" fmla="*/ 5767511 w 6006665"/>
                  <a:gd name="connsiteY128" fmla="*/ 1511189 h 3006470"/>
                  <a:gd name="connsiteX129" fmla="*/ 5762967 w 6006665"/>
                  <a:gd name="connsiteY129" fmla="*/ 1477102 h 3006470"/>
                  <a:gd name="connsiteX130" fmla="*/ 5729132 w 6006665"/>
                  <a:gd name="connsiteY130" fmla="*/ 1463170 h 3006470"/>
                  <a:gd name="connsiteX131" fmla="*/ 5695337 w 6006665"/>
                  <a:gd name="connsiteY131" fmla="*/ 1472557 h 3006470"/>
                  <a:gd name="connsiteX132" fmla="*/ 5693366 w 6006665"/>
                  <a:gd name="connsiteY132" fmla="*/ 1469797 h 3006470"/>
                  <a:gd name="connsiteX133" fmla="*/ 5683431 w 6006665"/>
                  <a:gd name="connsiteY133" fmla="*/ 1472557 h 3006470"/>
                  <a:gd name="connsiteX134" fmla="*/ 5660706 w 6006665"/>
                  <a:gd name="connsiteY134" fmla="*/ 1440742 h 3006470"/>
                  <a:gd name="connsiteX135" fmla="*/ 5669644 w 6006665"/>
                  <a:gd name="connsiteY135" fmla="*/ 1415717 h 3006470"/>
                  <a:gd name="connsiteX136" fmla="*/ 5640799 w 6006665"/>
                  <a:gd name="connsiteY136" fmla="*/ 1429380 h 3006470"/>
                  <a:gd name="connsiteX137" fmla="*/ 5656705 w 6006665"/>
                  <a:gd name="connsiteY137" fmla="*/ 1472557 h 3006470"/>
                  <a:gd name="connsiteX138" fmla="*/ 5628675 w 6006665"/>
                  <a:gd name="connsiteY138" fmla="*/ 1487826 h 3006470"/>
                  <a:gd name="connsiteX139" fmla="*/ 5633981 w 6006665"/>
                  <a:gd name="connsiteY139" fmla="*/ 1511189 h 3006470"/>
                  <a:gd name="connsiteX140" fmla="*/ 5622732 w 6006665"/>
                  <a:gd name="connsiteY140" fmla="*/ 1538334 h 3006470"/>
                  <a:gd name="connsiteX141" fmla="*/ 5586259 w 6006665"/>
                  <a:gd name="connsiteY141" fmla="*/ 1547548 h 3006470"/>
                  <a:gd name="connsiteX142" fmla="*/ 5575676 w 6006665"/>
                  <a:gd name="connsiteY142" fmla="*/ 1546540 h 3006470"/>
                  <a:gd name="connsiteX143" fmla="*/ 5574353 w 6006665"/>
                  <a:gd name="connsiteY143" fmla="*/ 1547548 h 3006470"/>
                  <a:gd name="connsiteX144" fmla="*/ 5539436 w 6006665"/>
                  <a:gd name="connsiteY144" fmla="*/ 1544223 h 3006470"/>
                  <a:gd name="connsiteX145" fmla="*/ 5539545 w 6006665"/>
                  <a:gd name="connsiteY145" fmla="*/ 1571015 h 3006470"/>
                  <a:gd name="connsiteX146" fmla="*/ 5570352 w 6006665"/>
                  <a:gd name="connsiteY146" fmla="*/ 1586180 h 3006470"/>
                  <a:gd name="connsiteX147" fmla="*/ 5566596 w 6006665"/>
                  <a:gd name="connsiteY147" fmla="*/ 1622304 h 3006470"/>
                  <a:gd name="connsiteX148" fmla="*/ 5593077 w 6006665"/>
                  <a:gd name="connsiteY148" fmla="*/ 1649809 h 3006470"/>
                  <a:gd name="connsiteX149" fmla="*/ 5608984 w 6006665"/>
                  <a:gd name="connsiteY149" fmla="*/ 1677079 h 3006470"/>
                  <a:gd name="connsiteX150" fmla="*/ 5613529 w 6006665"/>
                  <a:gd name="connsiteY150" fmla="*/ 1708893 h 3006470"/>
                  <a:gd name="connsiteX151" fmla="*/ 5608984 w 6006665"/>
                  <a:gd name="connsiteY151" fmla="*/ 1731618 h 3006470"/>
                  <a:gd name="connsiteX152" fmla="*/ 5597799 w 6006665"/>
                  <a:gd name="connsiteY152" fmla="*/ 1728009 h 3006470"/>
                  <a:gd name="connsiteX153" fmla="*/ 5597077 w 6006665"/>
                  <a:gd name="connsiteY153" fmla="*/ 1731618 h 3006470"/>
                  <a:gd name="connsiteX154" fmla="*/ 5515976 w 6006665"/>
                  <a:gd name="connsiteY154" fmla="*/ 1693062 h 3006470"/>
                  <a:gd name="connsiteX155" fmla="*/ 5486067 w 6006665"/>
                  <a:gd name="connsiteY155" fmla="*/ 1746304 h 3006470"/>
                  <a:gd name="connsiteX156" fmla="*/ 5436277 w 6006665"/>
                  <a:gd name="connsiteY156" fmla="*/ 1767977 h 3006470"/>
                  <a:gd name="connsiteX157" fmla="*/ 5397645 w 6006665"/>
                  <a:gd name="connsiteY157" fmla="*/ 1779340 h 3006470"/>
                  <a:gd name="connsiteX158" fmla="*/ 5388024 w 6006665"/>
                  <a:gd name="connsiteY158" fmla="*/ 1835433 h 3006470"/>
                  <a:gd name="connsiteX159" fmla="*/ 5351475 w 6006665"/>
                  <a:gd name="connsiteY159" fmla="*/ 1876568 h 3006470"/>
                  <a:gd name="connsiteX160" fmla="*/ 5290839 w 6006665"/>
                  <a:gd name="connsiteY160" fmla="*/ 1881600 h 3006470"/>
                  <a:gd name="connsiteX161" fmla="*/ 5274932 w 6006665"/>
                  <a:gd name="connsiteY161" fmla="*/ 1913415 h 3006470"/>
                  <a:gd name="connsiteX162" fmla="*/ 5267238 w 6006665"/>
                  <a:gd name="connsiteY162" fmla="*/ 1904988 h 3006470"/>
                  <a:gd name="connsiteX163" fmla="*/ 5263025 w 6006665"/>
                  <a:gd name="connsiteY163" fmla="*/ 1913415 h 3006470"/>
                  <a:gd name="connsiteX164" fmla="*/ 5219538 w 6006665"/>
                  <a:gd name="connsiteY164" fmla="*/ 1865787 h 3006470"/>
                  <a:gd name="connsiteX165" fmla="*/ 5174112 w 6006665"/>
                  <a:gd name="connsiteY165" fmla="*/ 1877028 h 3006470"/>
                  <a:gd name="connsiteX166" fmla="*/ 5129494 w 6006665"/>
                  <a:gd name="connsiteY166" fmla="*/ 1920232 h 3006470"/>
                  <a:gd name="connsiteX167" fmla="*/ 5126389 w 6006665"/>
                  <a:gd name="connsiteY167" fmla="*/ 1914910 h 3006470"/>
                  <a:gd name="connsiteX168" fmla="*/ 5154177 w 6006665"/>
                  <a:gd name="connsiteY168" fmla="*/ 1920232 h 3006470"/>
                  <a:gd name="connsiteX169" fmla="*/ 5105544 w 6006665"/>
                  <a:gd name="connsiteY169" fmla="*/ 1899586 h 3006470"/>
                  <a:gd name="connsiteX170" fmla="*/ 5074955 w 6006665"/>
                  <a:gd name="connsiteY170" fmla="*/ 1924777 h 3006470"/>
                  <a:gd name="connsiteX171" fmla="*/ 5065718 w 6006665"/>
                  <a:gd name="connsiteY171" fmla="*/ 1922578 h 3006470"/>
                  <a:gd name="connsiteX172" fmla="*/ 5063048 w 6006665"/>
                  <a:gd name="connsiteY172" fmla="*/ 1924777 h 3006470"/>
                  <a:gd name="connsiteX173" fmla="*/ 5026594 w 6006665"/>
                  <a:gd name="connsiteY173" fmla="*/ 1916098 h 3006470"/>
                  <a:gd name="connsiteX174" fmla="*/ 5015871 w 6006665"/>
                  <a:gd name="connsiteY174" fmla="*/ 1961137 h 3006470"/>
                  <a:gd name="connsiteX175" fmla="*/ 5022591 w 6006665"/>
                  <a:gd name="connsiteY175" fmla="*/ 1989925 h 3006470"/>
                  <a:gd name="connsiteX176" fmla="*/ 5011557 w 6006665"/>
                  <a:gd name="connsiteY176" fmla="*/ 2020939 h 3006470"/>
                  <a:gd name="connsiteX177" fmla="*/ 4974967 w 6006665"/>
                  <a:gd name="connsiteY177" fmla="*/ 2058853 h 3006470"/>
                  <a:gd name="connsiteX178" fmla="*/ 5015871 w 6006665"/>
                  <a:gd name="connsiteY178" fmla="*/ 2074760 h 3006470"/>
                  <a:gd name="connsiteX179" fmla="*/ 4995851 w 6006665"/>
                  <a:gd name="connsiteY179" fmla="*/ 2123620 h 3006470"/>
                  <a:gd name="connsiteX180" fmla="*/ 5011326 w 6006665"/>
                  <a:gd name="connsiteY180" fmla="*/ 2172476 h 3006470"/>
                  <a:gd name="connsiteX181" fmla="*/ 4999419 w 6006665"/>
                  <a:gd name="connsiteY181" fmla="*/ 2172476 h 3006470"/>
                  <a:gd name="connsiteX182" fmla="*/ 4974967 w 6006665"/>
                  <a:gd name="connsiteY182" fmla="*/ 2172476 h 3006470"/>
                  <a:gd name="connsiteX183" fmla="*/ 4963605 w 6006665"/>
                  <a:gd name="connsiteY183" fmla="*/ 2224742 h 3006470"/>
                  <a:gd name="connsiteX184" fmla="*/ 4974967 w 6006665"/>
                  <a:gd name="connsiteY184" fmla="*/ 2252012 h 3006470"/>
                  <a:gd name="connsiteX185" fmla="*/ 4936431 w 6006665"/>
                  <a:gd name="connsiteY185" fmla="*/ 2257317 h 3006470"/>
                  <a:gd name="connsiteX186" fmla="*/ 4909065 w 6006665"/>
                  <a:gd name="connsiteY186" fmla="*/ 2286099 h 3006470"/>
                  <a:gd name="connsiteX187" fmla="*/ 4888894 w 6006665"/>
                  <a:gd name="connsiteY187" fmla="*/ 2325649 h 3006470"/>
                  <a:gd name="connsiteX188" fmla="*/ 4897703 w 6006665"/>
                  <a:gd name="connsiteY188" fmla="*/ 2354273 h 3006470"/>
                  <a:gd name="connsiteX189" fmla="*/ 4871068 w 6006665"/>
                  <a:gd name="connsiteY189" fmla="*/ 2349418 h 3006470"/>
                  <a:gd name="connsiteX190" fmla="*/ 4845437 w 6006665"/>
                  <a:gd name="connsiteY190" fmla="*/ 2370180 h 3006470"/>
                  <a:gd name="connsiteX191" fmla="*/ 4832445 w 6006665"/>
                  <a:gd name="connsiteY191" fmla="*/ 2399924 h 3006470"/>
                  <a:gd name="connsiteX192" fmla="*/ 4834074 w 6006665"/>
                  <a:gd name="connsiteY192" fmla="*/ 2429264 h 3006470"/>
                  <a:gd name="connsiteX193" fmla="*/ 4799765 w 6006665"/>
                  <a:gd name="connsiteY193" fmla="*/ 2441518 h 3006470"/>
                  <a:gd name="connsiteX194" fmla="*/ 4779535 w 6006665"/>
                  <a:gd name="connsiteY194" fmla="*/ 2488348 h 3006470"/>
                  <a:gd name="connsiteX195" fmla="*/ 4777225 w 6006665"/>
                  <a:gd name="connsiteY195" fmla="*/ 2477952 h 3006470"/>
                  <a:gd name="connsiteX196" fmla="*/ 4767628 w 6006665"/>
                  <a:gd name="connsiteY196" fmla="*/ 2488348 h 3006470"/>
                  <a:gd name="connsiteX197" fmla="*/ 4758538 w 6006665"/>
                  <a:gd name="connsiteY197" fmla="*/ 2447444 h 3006470"/>
                  <a:gd name="connsiteX198" fmla="*/ 4722519 w 6006665"/>
                  <a:gd name="connsiteY198" fmla="*/ 2405867 h 3006470"/>
                  <a:gd name="connsiteX199" fmla="*/ 4699942 w 6006665"/>
                  <a:gd name="connsiteY199" fmla="*/ 2348893 h 3006470"/>
                  <a:gd name="connsiteX200" fmla="*/ 4695779 w 6006665"/>
                  <a:gd name="connsiteY200" fmla="*/ 2287026 h 3006470"/>
                  <a:gd name="connsiteX201" fmla="*/ 4715361 w 6006665"/>
                  <a:gd name="connsiteY201" fmla="*/ 2220198 h 3006470"/>
                  <a:gd name="connsiteX202" fmla="*/ 4767709 w 6006665"/>
                  <a:gd name="connsiteY202" fmla="*/ 2171157 h 3006470"/>
                  <a:gd name="connsiteX203" fmla="*/ 4735813 w 6006665"/>
                  <a:gd name="connsiteY203" fmla="*/ 2129299 h 3006470"/>
                  <a:gd name="connsiteX204" fmla="*/ 4767628 w 6006665"/>
                  <a:gd name="connsiteY204" fmla="*/ 2086122 h 3006470"/>
                  <a:gd name="connsiteX205" fmla="*/ 4767628 w 6006665"/>
                  <a:gd name="connsiteY205" fmla="*/ 2058853 h 3006470"/>
                  <a:gd name="connsiteX206" fmla="*/ 4826712 w 6006665"/>
                  <a:gd name="connsiteY206" fmla="*/ 2042945 h 3006470"/>
                  <a:gd name="connsiteX207" fmla="*/ 4892613 w 6006665"/>
                  <a:gd name="connsiteY207" fmla="*/ 1952047 h 3006470"/>
                  <a:gd name="connsiteX208" fmla="*/ 4956243 w 6006665"/>
                  <a:gd name="connsiteY208" fmla="*/ 1877056 h 3006470"/>
                  <a:gd name="connsiteX209" fmla="*/ 5022143 w 6006665"/>
                  <a:gd name="connsiteY209" fmla="*/ 1817971 h 3006470"/>
                  <a:gd name="connsiteX210" fmla="*/ 5037446 w 6006665"/>
                  <a:gd name="connsiteY210" fmla="*/ 1743333 h 3006470"/>
                  <a:gd name="connsiteX211" fmla="*/ 5064184 w 6006665"/>
                  <a:gd name="connsiteY211" fmla="*/ 1731449 h 3006470"/>
                  <a:gd name="connsiteX212" fmla="*/ 5046694 w 6006665"/>
                  <a:gd name="connsiteY212" fmla="*/ 1710844 h 3006470"/>
                  <a:gd name="connsiteX213" fmla="*/ 5015871 w 6006665"/>
                  <a:gd name="connsiteY213" fmla="*/ 1715711 h 3006470"/>
                  <a:gd name="connsiteX214" fmla="*/ 4995419 w 6006665"/>
                  <a:gd name="connsiteY214" fmla="*/ 1779340 h 3006470"/>
                  <a:gd name="connsiteX215" fmla="*/ 4904521 w 6006665"/>
                  <a:gd name="connsiteY215" fmla="*/ 1865693 h 3006470"/>
                  <a:gd name="connsiteX216" fmla="*/ 4901708 w 6006665"/>
                  <a:gd name="connsiteY216" fmla="*/ 1857053 h 3006470"/>
                  <a:gd name="connsiteX217" fmla="*/ 4892613 w 6006665"/>
                  <a:gd name="connsiteY217" fmla="*/ 1865693 h 3006470"/>
                  <a:gd name="connsiteX218" fmla="*/ 4871068 w 6006665"/>
                  <a:gd name="connsiteY218" fmla="*/ 1850290 h 3006470"/>
                  <a:gd name="connsiteX219" fmla="*/ 4885925 w 6006665"/>
                  <a:gd name="connsiteY219" fmla="*/ 1808695 h 3006470"/>
                  <a:gd name="connsiteX220" fmla="*/ 4861835 w 6006665"/>
                  <a:gd name="connsiteY220" fmla="*/ 1771159 h 3006470"/>
                  <a:gd name="connsiteX221" fmla="*/ 4814619 w 6006665"/>
                  <a:gd name="connsiteY221" fmla="*/ 1767101 h 3006470"/>
                  <a:gd name="connsiteX222" fmla="*/ 4779535 w 6006665"/>
                  <a:gd name="connsiteY222" fmla="*/ 1795247 h 3006470"/>
                  <a:gd name="connsiteX223" fmla="*/ 4764113 w 6006665"/>
                  <a:gd name="connsiteY223" fmla="*/ 1832464 h 3006470"/>
                  <a:gd name="connsiteX224" fmla="*/ 4725490 w 6006665"/>
                  <a:gd name="connsiteY224" fmla="*/ 1850290 h 3006470"/>
                  <a:gd name="connsiteX225" fmla="*/ 4689838 w 6006665"/>
                  <a:gd name="connsiteY225" fmla="*/ 1882970 h 3006470"/>
                  <a:gd name="connsiteX226" fmla="*/ 4684091 w 6006665"/>
                  <a:gd name="connsiteY226" fmla="*/ 1920232 h 3006470"/>
                  <a:gd name="connsiteX227" fmla="*/ 4715906 w 6006665"/>
                  <a:gd name="connsiteY227" fmla="*/ 1967954 h 3006470"/>
                  <a:gd name="connsiteX228" fmla="*/ 4680924 w 6006665"/>
                  <a:gd name="connsiteY228" fmla="*/ 1983985 h 3006470"/>
                  <a:gd name="connsiteX229" fmla="*/ 4633398 w 6006665"/>
                  <a:gd name="connsiteY229" fmla="*/ 1971978 h 3006470"/>
                  <a:gd name="connsiteX230" fmla="*/ 4600707 w 6006665"/>
                  <a:gd name="connsiteY230" fmla="*/ 1989925 h 3006470"/>
                  <a:gd name="connsiteX231" fmla="*/ 4577285 w 6006665"/>
                  <a:gd name="connsiteY231" fmla="*/ 1988406 h 3006470"/>
                  <a:gd name="connsiteX232" fmla="*/ 4577373 w 6006665"/>
                  <a:gd name="connsiteY232" fmla="*/ 1987484 h 3006470"/>
                  <a:gd name="connsiteX233" fmla="*/ 4565379 w 6006665"/>
                  <a:gd name="connsiteY233" fmla="*/ 1988406 h 3006470"/>
                  <a:gd name="connsiteX234" fmla="*/ 4569923 w 6006665"/>
                  <a:gd name="connsiteY234" fmla="*/ 1940685 h 3006470"/>
                  <a:gd name="connsiteX235" fmla="*/ 4520081 w 6006665"/>
                  <a:gd name="connsiteY235" fmla="*/ 1931099 h 3006470"/>
                  <a:gd name="connsiteX236" fmla="*/ 4475025 w 6006665"/>
                  <a:gd name="connsiteY236" fmla="*/ 1961137 h 3006470"/>
                  <a:gd name="connsiteX237" fmla="*/ 4464394 w 6006665"/>
                  <a:gd name="connsiteY237" fmla="*/ 1960286 h 3006470"/>
                  <a:gd name="connsiteX238" fmla="*/ 4463118 w 6006665"/>
                  <a:gd name="connsiteY238" fmla="*/ 1961137 h 3006470"/>
                  <a:gd name="connsiteX239" fmla="*/ 4422448 w 6006665"/>
                  <a:gd name="connsiteY239" fmla="*/ 1927536 h 3006470"/>
                  <a:gd name="connsiteX240" fmla="*/ 4350624 w 6006665"/>
                  <a:gd name="connsiteY240" fmla="*/ 1917022 h 3006470"/>
                  <a:gd name="connsiteX241" fmla="*/ 4306579 w 6006665"/>
                  <a:gd name="connsiteY241" fmla="*/ 1945362 h 3006470"/>
                  <a:gd name="connsiteX242" fmla="*/ 4282811 w 6006665"/>
                  <a:gd name="connsiteY242" fmla="*/ 1972100 h 3006470"/>
                  <a:gd name="connsiteX243" fmla="*/ 4237290 w 6006665"/>
                  <a:gd name="connsiteY243" fmla="*/ 1993297 h 3006470"/>
                  <a:gd name="connsiteX244" fmla="*/ 4211507 w 6006665"/>
                  <a:gd name="connsiteY244" fmla="*/ 2046374 h 3006470"/>
                  <a:gd name="connsiteX245" fmla="*/ 4161046 w 6006665"/>
                  <a:gd name="connsiteY245" fmla="*/ 2105661 h 3006470"/>
                  <a:gd name="connsiteX246" fmla="*/ 4077810 w 6006665"/>
                  <a:gd name="connsiteY246" fmla="*/ 2144418 h 3006470"/>
                  <a:gd name="connsiteX247" fmla="*/ 4039187 w 6006665"/>
                  <a:gd name="connsiteY247" fmla="*/ 2203838 h 3006470"/>
                  <a:gd name="connsiteX248" fmla="*/ 3993086 w 6006665"/>
                  <a:gd name="connsiteY248" fmla="*/ 2224750 h 3006470"/>
                  <a:gd name="connsiteX249" fmla="*/ 3993215 w 6006665"/>
                  <a:gd name="connsiteY249" fmla="*/ 2264821 h 3006470"/>
                  <a:gd name="connsiteX250" fmla="*/ 4038712 w 6006665"/>
                  <a:gd name="connsiteY250" fmla="*/ 2267919 h 3006470"/>
                  <a:gd name="connsiteX251" fmla="*/ 4059164 w 6006665"/>
                  <a:gd name="connsiteY251" fmla="*/ 2311096 h 3006470"/>
                  <a:gd name="connsiteX252" fmla="*/ 4087782 w 6006665"/>
                  <a:gd name="connsiteY252" fmla="*/ 2319513 h 3006470"/>
                  <a:gd name="connsiteX253" fmla="*/ 4106341 w 6006665"/>
                  <a:gd name="connsiteY253" fmla="*/ 2290644 h 3006470"/>
                  <a:gd name="connsiteX254" fmla="*/ 4117411 w 6006665"/>
                  <a:gd name="connsiteY254" fmla="*/ 2291946 h 3006470"/>
                  <a:gd name="connsiteX255" fmla="*/ 4118248 w 6006665"/>
                  <a:gd name="connsiteY255" fmla="*/ 2290644 h 3006470"/>
                  <a:gd name="connsiteX256" fmla="*/ 4156880 w 6006665"/>
                  <a:gd name="connsiteY256" fmla="*/ 2295189 h 3006470"/>
                  <a:gd name="connsiteX257" fmla="*/ 4211419 w 6006665"/>
                  <a:gd name="connsiteY257" fmla="*/ 2365635 h 3006470"/>
                  <a:gd name="connsiteX258" fmla="*/ 4215964 w 6006665"/>
                  <a:gd name="connsiteY258" fmla="*/ 2413357 h 3006470"/>
                  <a:gd name="connsiteX259" fmla="*/ 4184149 w 6006665"/>
                  <a:gd name="connsiteY259" fmla="*/ 2472441 h 3006470"/>
                  <a:gd name="connsiteX260" fmla="*/ 4220019 w 6006665"/>
                  <a:gd name="connsiteY260" fmla="*/ 2567281 h 3006470"/>
                  <a:gd name="connsiteX261" fmla="*/ 4161425 w 6006665"/>
                  <a:gd name="connsiteY261" fmla="*/ 2629241 h 3006470"/>
                  <a:gd name="connsiteX262" fmla="*/ 4133552 w 6006665"/>
                  <a:gd name="connsiteY262" fmla="*/ 2708778 h 3006470"/>
                  <a:gd name="connsiteX263" fmla="*/ 4097796 w 6006665"/>
                  <a:gd name="connsiteY263" fmla="*/ 2747409 h 3006470"/>
                  <a:gd name="connsiteX264" fmla="*/ 4043257 w 6006665"/>
                  <a:gd name="connsiteY264" fmla="*/ 2806493 h 3006470"/>
                  <a:gd name="connsiteX265" fmla="*/ 3995535 w 6006665"/>
                  <a:gd name="connsiteY265" fmla="*/ 2865577 h 3006470"/>
                  <a:gd name="connsiteX266" fmla="*/ 3975083 w 6006665"/>
                  <a:gd name="connsiteY266" fmla="*/ 2897392 h 3006470"/>
                  <a:gd name="connsiteX267" fmla="*/ 3925089 w 6006665"/>
                  <a:gd name="connsiteY267" fmla="*/ 2924661 h 3006470"/>
                  <a:gd name="connsiteX268" fmla="*/ 3913182 w 6006665"/>
                  <a:gd name="connsiteY268" fmla="*/ 2924661 h 3006470"/>
                  <a:gd name="connsiteX269" fmla="*/ 3904637 w 6006665"/>
                  <a:gd name="connsiteY269" fmla="*/ 2924661 h 3006470"/>
                  <a:gd name="connsiteX270" fmla="*/ 3892729 w 6006665"/>
                  <a:gd name="connsiteY270" fmla="*/ 2924661 h 3006470"/>
                  <a:gd name="connsiteX271" fmla="*/ 3871063 w 6006665"/>
                  <a:gd name="connsiteY271" fmla="*/ 2908412 h 3006470"/>
                  <a:gd name="connsiteX272" fmla="*/ 3829645 w 6006665"/>
                  <a:gd name="connsiteY272" fmla="*/ 2936024 h 3006470"/>
                  <a:gd name="connsiteX273" fmla="*/ 3822828 w 6006665"/>
                  <a:gd name="connsiteY273" fmla="*/ 2956476 h 3006470"/>
                  <a:gd name="connsiteX274" fmla="*/ 3818283 w 6006665"/>
                  <a:gd name="connsiteY274" fmla="*/ 2947386 h 3006470"/>
                  <a:gd name="connsiteX275" fmla="*/ 3818283 w 6006665"/>
                  <a:gd name="connsiteY275" fmla="*/ 2935660 h 3006470"/>
                  <a:gd name="connsiteX276" fmla="*/ 3817738 w 6006665"/>
                  <a:gd name="connsiteY276" fmla="*/ 2936024 h 3006470"/>
                  <a:gd name="connsiteX277" fmla="*/ 3810921 w 6006665"/>
                  <a:gd name="connsiteY277" fmla="*/ 2956476 h 3006470"/>
                  <a:gd name="connsiteX278" fmla="*/ 3806376 w 6006665"/>
                  <a:gd name="connsiteY278" fmla="*/ 2947386 h 3006470"/>
                  <a:gd name="connsiteX279" fmla="*/ 3806376 w 6006665"/>
                  <a:gd name="connsiteY279" fmla="*/ 2920116 h 3006470"/>
                  <a:gd name="connsiteX280" fmla="*/ 3818283 w 6006665"/>
                  <a:gd name="connsiteY280" fmla="*/ 2920116 h 3006470"/>
                  <a:gd name="connsiteX281" fmla="*/ 3826828 w 6006665"/>
                  <a:gd name="connsiteY281" fmla="*/ 2920116 h 3006470"/>
                  <a:gd name="connsiteX282" fmla="*/ 3833645 w 6006665"/>
                  <a:gd name="connsiteY282" fmla="*/ 2861032 h 3006470"/>
                  <a:gd name="connsiteX283" fmla="*/ 3822283 w 6006665"/>
                  <a:gd name="connsiteY283" fmla="*/ 2817856 h 3006470"/>
                  <a:gd name="connsiteX284" fmla="*/ 3849553 w 6006665"/>
                  <a:gd name="connsiteY284" fmla="*/ 2795131 h 3006470"/>
                  <a:gd name="connsiteX285" fmla="*/ 3858814 w 6006665"/>
                  <a:gd name="connsiteY285" fmla="*/ 2797336 h 3006470"/>
                  <a:gd name="connsiteX286" fmla="*/ 3861460 w 6006665"/>
                  <a:gd name="connsiteY286" fmla="*/ 2795131 h 3006470"/>
                  <a:gd name="connsiteX287" fmla="*/ 3898487 w 6006665"/>
                  <a:gd name="connsiteY287" fmla="*/ 2803947 h 3006470"/>
                  <a:gd name="connsiteX288" fmla="*/ 3919999 w 6006665"/>
                  <a:gd name="connsiteY288" fmla="*/ 2758772 h 3006470"/>
                  <a:gd name="connsiteX289" fmla="*/ 3935906 w 6006665"/>
                  <a:gd name="connsiteY289" fmla="*/ 2699687 h 3006470"/>
                  <a:gd name="connsiteX290" fmla="*/ 3947269 w 6006665"/>
                  <a:gd name="connsiteY290" fmla="*/ 2676963 h 3006470"/>
                  <a:gd name="connsiteX291" fmla="*/ 3966292 w 6006665"/>
                  <a:gd name="connsiteY291" fmla="*/ 2632575 h 3006470"/>
                  <a:gd name="connsiteX292" fmla="*/ 3915999 w 6006665"/>
                  <a:gd name="connsiteY292" fmla="*/ 2645148 h 3006470"/>
                  <a:gd name="connsiteX293" fmla="*/ 3888729 w 6006665"/>
                  <a:gd name="connsiteY293" fmla="*/ 2667873 h 3006470"/>
                  <a:gd name="connsiteX294" fmla="*/ 3876822 w 6006665"/>
                  <a:gd name="connsiteY294" fmla="*/ 2667873 h 3006470"/>
                  <a:gd name="connsiteX295" fmla="*/ 3829645 w 6006665"/>
                  <a:gd name="connsiteY295" fmla="*/ 2667873 h 3006470"/>
                  <a:gd name="connsiteX296" fmla="*/ 3817738 w 6006665"/>
                  <a:gd name="connsiteY296" fmla="*/ 2667873 h 3006470"/>
                  <a:gd name="connsiteX297" fmla="*/ 3801831 w 6006665"/>
                  <a:gd name="connsiteY297" fmla="*/ 2613334 h 3006470"/>
                  <a:gd name="connsiteX298" fmla="*/ 3758654 w 6006665"/>
                  <a:gd name="connsiteY298" fmla="*/ 2574702 h 3006470"/>
                  <a:gd name="connsiteX299" fmla="*/ 3692753 w 6006665"/>
                  <a:gd name="connsiteY299" fmla="*/ 2558795 h 3006470"/>
                  <a:gd name="connsiteX300" fmla="*/ 3683663 w 6006665"/>
                  <a:gd name="connsiteY300" fmla="*/ 2499711 h 3006470"/>
                  <a:gd name="connsiteX301" fmla="*/ 3672301 w 6006665"/>
                  <a:gd name="connsiteY301" fmla="*/ 2467896 h 3006470"/>
                  <a:gd name="connsiteX302" fmla="*/ 3656393 w 6006665"/>
                  <a:gd name="connsiteY302" fmla="*/ 2440627 h 3006470"/>
                  <a:gd name="connsiteX303" fmla="*/ 3633669 w 6006665"/>
                  <a:gd name="connsiteY303" fmla="*/ 2381542 h 3006470"/>
                  <a:gd name="connsiteX304" fmla="*/ 3601854 w 6006665"/>
                  <a:gd name="connsiteY304" fmla="*/ 2361090 h 3006470"/>
                  <a:gd name="connsiteX305" fmla="*/ 3545995 w 6006665"/>
                  <a:gd name="connsiteY305" fmla="*/ 2339606 h 3006470"/>
                  <a:gd name="connsiteX306" fmla="*/ 3506955 w 6006665"/>
                  <a:gd name="connsiteY306" fmla="*/ 2345183 h 3006470"/>
                  <a:gd name="connsiteX307" fmla="*/ 3463779 w 6006665"/>
                  <a:gd name="connsiteY307" fmla="*/ 2354273 h 3006470"/>
                  <a:gd name="connsiteX308" fmla="*/ 3431964 w 6006665"/>
                  <a:gd name="connsiteY308" fmla="*/ 2381542 h 3006470"/>
                  <a:gd name="connsiteX309" fmla="*/ 3452416 w 6006665"/>
                  <a:gd name="connsiteY309" fmla="*/ 2397450 h 3006470"/>
                  <a:gd name="connsiteX310" fmla="*/ 3452416 w 6006665"/>
                  <a:gd name="connsiteY310" fmla="*/ 2429264 h 3006470"/>
                  <a:gd name="connsiteX311" fmla="*/ 3431964 w 6006665"/>
                  <a:gd name="connsiteY311" fmla="*/ 2451989 h 3006470"/>
                  <a:gd name="connsiteX312" fmla="*/ 3400150 w 6006665"/>
                  <a:gd name="connsiteY312" fmla="*/ 2511073 h 3006470"/>
                  <a:gd name="connsiteX313" fmla="*/ 3400150 w 6006665"/>
                  <a:gd name="connsiteY313" fmla="*/ 2538343 h 3006470"/>
                  <a:gd name="connsiteX314" fmla="*/ 3350155 w 6006665"/>
                  <a:gd name="connsiteY314" fmla="*/ 2570157 h 3006470"/>
                  <a:gd name="connsiteX315" fmla="*/ 3342342 w 6006665"/>
                  <a:gd name="connsiteY315" fmla="*/ 2567553 h 3006470"/>
                  <a:gd name="connsiteX316" fmla="*/ 3338249 w 6006665"/>
                  <a:gd name="connsiteY316" fmla="*/ 2570157 h 3006470"/>
                  <a:gd name="connsiteX317" fmla="*/ 3290527 w 6006665"/>
                  <a:gd name="connsiteY317" fmla="*/ 2554250 h 3006470"/>
                  <a:gd name="connsiteX318" fmla="*/ 3259257 w 6006665"/>
                  <a:gd name="connsiteY318" fmla="*/ 2554250 h 3006470"/>
                  <a:gd name="connsiteX319" fmla="*/ 3247350 w 6006665"/>
                  <a:gd name="connsiteY319" fmla="*/ 2554250 h 3006470"/>
                  <a:gd name="connsiteX320" fmla="*/ 3231443 w 6006665"/>
                  <a:gd name="connsiteY320" fmla="*/ 2538343 h 3006470"/>
                  <a:gd name="connsiteX321" fmla="*/ 3213271 w 6006665"/>
                  <a:gd name="connsiteY321" fmla="*/ 2533799 h 3006470"/>
                  <a:gd name="connsiteX322" fmla="*/ 3168359 w 6006665"/>
                  <a:gd name="connsiteY322" fmla="*/ 2570157 h 3006470"/>
                  <a:gd name="connsiteX323" fmla="*/ 3120637 w 6006665"/>
                  <a:gd name="connsiteY323" fmla="*/ 2581519 h 3006470"/>
                  <a:gd name="connsiteX324" fmla="*/ 3082005 w 6006665"/>
                  <a:gd name="connsiteY324" fmla="*/ 2597427 h 3006470"/>
                  <a:gd name="connsiteX325" fmla="*/ 3074460 w 6006665"/>
                  <a:gd name="connsiteY325" fmla="*/ 2595630 h 3006470"/>
                  <a:gd name="connsiteX326" fmla="*/ 3070098 w 6006665"/>
                  <a:gd name="connsiteY326" fmla="*/ 2597427 h 3006470"/>
                  <a:gd name="connsiteX327" fmla="*/ 3022376 w 6006665"/>
                  <a:gd name="connsiteY327" fmla="*/ 2586064 h 3006470"/>
                  <a:gd name="connsiteX328" fmla="*/ 3000196 w 6006665"/>
                  <a:gd name="connsiteY328" fmla="*/ 2586064 h 3006470"/>
                  <a:gd name="connsiteX329" fmla="*/ 2988289 w 6006665"/>
                  <a:gd name="connsiteY329" fmla="*/ 2586064 h 3006470"/>
                  <a:gd name="connsiteX330" fmla="*/ 2967837 w 6006665"/>
                  <a:gd name="connsiteY330" fmla="*/ 2554250 h 3006470"/>
                  <a:gd name="connsiteX331" fmla="*/ 2929205 w 6006665"/>
                  <a:gd name="connsiteY331" fmla="*/ 2526980 h 3006470"/>
                  <a:gd name="connsiteX332" fmla="*/ 2902153 w 6006665"/>
                  <a:gd name="connsiteY332" fmla="*/ 2523116 h 3006470"/>
                  <a:gd name="connsiteX333" fmla="*/ 2861576 w 6006665"/>
                  <a:gd name="connsiteY333" fmla="*/ 2526980 h 3006470"/>
                  <a:gd name="connsiteX334" fmla="*/ 2822944 w 6006665"/>
                  <a:gd name="connsiteY334" fmla="*/ 2538343 h 3006470"/>
                  <a:gd name="connsiteX335" fmla="*/ 2818139 w 6006665"/>
                  <a:gd name="connsiteY335" fmla="*/ 2536254 h 3006470"/>
                  <a:gd name="connsiteX336" fmla="*/ 2811037 w 6006665"/>
                  <a:gd name="connsiteY336" fmla="*/ 2538343 h 3006470"/>
                  <a:gd name="connsiteX337" fmla="*/ 2758770 w 6006665"/>
                  <a:gd name="connsiteY337" fmla="*/ 2515618 h 3006470"/>
                  <a:gd name="connsiteX338" fmla="*/ 2751953 w 6006665"/>
                  <a:gd name="connsiteY338" fmla="*/ 2472441 h 3006470"/>
                  <a:gd name="connsiteX339" fmla="*/ 2708776 w 6006665"/>
                  <a:gd name="connsiteY339" fmla="*/ 2456534 h 3006470"/>
                  <a:gd name="connsiteX340" fmla="*/ 2676962 w 6006665"/>
                  <a:gd name="connsiteY340" fmla="*/ 2451989 h 3006470"/>
                  <a:gd name="connsiteX341" fmla="*/ 2642534 w 6006665"/>
                  <a:gd name="connsiteY341" fmla="*/ 2430245 h 3006470"/>
                  <a:gd name="connsiteX342" fmla="*/ 2609333 w 6006665"/>
                  <a:gd name="connsiteY342" fmla="*/ 2488348 h 3006470"/>
                  <a:gd name="connsiteX343" fmla="*/ 2625240 w 6006665"/>
                  <a:gd name="connsiteY343" fmla="*/ 2522435 h 3006470"/>
                  <a:gd name="connsiteX344" fmla="*/ 2586608 w 6006665"/>
                  <a:gd name="connsiteY344" fmla="*/ 2558795 h 3006470"/>
                  <a:gd name="connsiteX345" fmla="*/ 2577105 w 6006665"/>
                  <a:gd name="connsiteY345" fmla="*/ 2556532 h 3006470"/>
                  <a:gd name="connsiteX346" fmla="*/ 2574701 w 6006665"/>
                  <a:gd name="connsiteY346" fmla="*/ 2558795 h 3006470"/>
                  <a:gd name="connsiteX347" fmla="*/ 2526979 w 6006665"/>
                  <a:gd name="connsiteY347" fmla="*/ 2547432 h 3006470"/>
                  <a:gd name="connsiteX348" fmla="*/ 2490620 w 6006665"/>
                  <a:gd name="connsiteY348" fmla="*/ 2542887 h 3006470"/>
                  <a:gd name="connsiteX349" fmla="*/ 2463350 w 6006665"/>
                  <a:gd name="connsiteY349" fmla="*/ 2515618 h 3006470"/>
                  <a:gd name="connsiteX350" fmla="*/ 2436625 w 6006665"/>
                  <a:gd name="connsiteY350" fmla="*/ 2515618 h 3006470"/>
                  <a:gd name="connsiteX351" fmla="*/ 2424718 w 6006665"/>
                  <a:gd name="connsiteY351" fmla="*/ 2515618 h 3006470"/>
                  <a:gd name="connsiteX352" fmla="*/ 2398858 w 6006665"/>
                  <a:gd name="connsiteY352" fmla="*/ 2502687 h 3006470"/>
                  <a:gd name="connsiteX353" fmla="*/ 2350272 w 6006665"/>
                  <a:gd name="connsiteY353" fmla="*/ 2526980 h 3006470"/>
                  <a:gd name="connsiteX354" fmla="*/ 2282098 w 6006665"/>
                  <a:gd name="connsiteY354" fmla="*/ 2574702 h 3006470"/>
                  <a:gd name="connsiteX355" fmla="*/ 2238921 w 6006665"/>
                  <a:gd name="connsiteY355" fmla="*/ 2586064 h 3006470"/>
                  <a:gd name="connsiteX356" fmla="*/ 2227559 w 6006665"/>
                  <a:gd name="connsiteY356" fmla="*/ 2590609 h 3006470"/>
                  <a:gd name="connsiteX357" fmla="*/ 2225178 w 6006665"/>
                  <a:gd name="connsiteY357" fmla="*/ 2586799 h 3006470"/>
                  <a:gd name="connsiteX358" fmla="*/ 2215652 w 6006665"/>
                  <a:gd name="connsiteY358" fmla="*/ 2590609 h 3006470"/>
                  <a:gd name="connsiteX359" fmla="*/ 2193596 w 6006665"/>
                  <a:gd name="connsiteY359" fmla="*/ 2555320 h 3006470"/>
                  <a:gd name="connsiteX360" fmla="*/ 2157112 w 6006665"/>
                  <a:gd name="connsiteY360" fmla="*/ 2558795 h 3006470"/>
                  <a:gd name="connsiteX361" fmla="*/ 2156291 w 6006665"/>
                  <a:gd name="connsiteY361" fmla="*/ 2557739 h 3006470"/>
                  <a:gd name="connsiteX362" fmla="*/ 2145205 w 6006665"/>
                  <a:gd name="connsiteY362" fmla="*/ 2558795 h 3006470"/>
                  <a:gd name="connsiteX363" fmla="*/ 2129298 w 6006665"/>
                  <a:gd name="connsiteY363" fmla="*/ 2538343 h 3006470"/>
                  <a:gd name="connsiteX364" fmla="*/ 2102029 w 6006665"/>
                  <a:gd name="connsiteY364" fmla="*/ 2526980 h 3006470"/>
                  <a:gd name="connsiteX365" fmla="*/ 2086121 w 6006665"/>
                  <a:gd name="connsiteY365" fmla="*/ 2495166 h 3006470"/>
                  <a:gd name="connsiteX366" fmla="*/ 2070005 w 6006665"/>
                  <a:gd name="connsiteY366" fmla="*/ 2486212 h 3006470"/>
                  <a:gd name="connsiteX367" fmla="*/ 2027582 w 6006665"/>
                  <a:gd name="connsiteY367" fmla="*/ 2499711 h 3006470"/>
                  <a:gd name="connsiteX368" fmla="*/ 2023845 w 6006665"/>
                  <a:gd name="connsiteY368" fmla="*/ 2497111 h 3006470"/>
                  <a:gd name="connsiteX369" fmla="*/ 2015675 w 6006665"/>
                  <a:gd name="connsiteY369" fmla="*/ 2499711 h 3006470"/>
                  <a:gd name="connsiteX370" fmla="*/ 1971363 w 6006665"/>
                  <a:gd name="connsiteY370" fmla="*/ 2468885 h 3006470"/>
                  <a:gd name="connsiteX371" fmla="*/ 1952591 w 6006665"/>
                  <a:gd name="connsiteY371" fmla="*/ 2495166 h 3006470"/>
                  <a:gd name="connsiteX372" fmla="*/ 1947518 w 6006665"/>
                  <a:gd name="connsiteY372" fmla="*/ 2485599 h 3006470"/>
                  <a:gd name="connsiteX373" fmla="*/ 1940684 w 6006665"/>
                  <a:gd name="connsiteY373" fmla="*/ 2495166 h 3006470"/>
                  <a:gd name="connsiteX374" fmla="*/ 1861147 w 6006665"/>
                  <a:gd name="connsiteY374" fmla="*/ 2345183 h 3006470"/>
                  <a:gd name="connsiteX375" fmla="*/ 1811153 w 6006665"/>
                  <a:gd name="connsiteY375" fmla="*/ 2295189 h 3006470"/>
                  <a:gd name="connsiteX376" fmla="*/ 1813950 w 6006665"/>
                  <a:gd name="connsiteY376" fmla="*/ 2292043 h 3006470"/>
                  <a:gd name="connsiteX377" fmla="*/ 1748069 w 6006665"/>
                  <a:gd name="connsiteY377" fmla="*/ 2333821 h 3006470"/>
                  <a:gd name="connsiteX378" fmla="*/ 1711709 w 6006665"/>
                  <a:gd name="connsiteY378" fmla="*/ 2338366 h 3006470"/>
                  <a:gd name="connsiteX379" fmla="*/ 1711926 w 6006665"/>
                  <a:gd name="connsiteY379" fmla="*/ 2336850 h 3006470"/>
                  <a:gd name="connsiteX380" fmla="*/ 1699803 w 6006665"/>
                  <a:gd name="connsiteY380" fmla="*/ 2338366 h 3006470"/>
                  <a:gd name="connsiteX381" fmla="*/ 1704347 w 6006665"/>
                  <a:gd name="connsiteY381" fmla="*/ 2306551 h 3006470"/>
                  <a:gd name="connsiteX382" fmla="*/ 1662460 w 6006665"/>
                  <a:gd name="connsiteY382" fmla="*/ 2288600 h 3006470"/>
                  <a:gd name="connsiteX383" fmla="*/ 1629901 w 6006665"/>
                  <a:gd name="connsiteY383" fmla="*/ 2302006 h 3006470"/>
                  <a:gd name="connsiteX384" fmla="*/ 1629300 w 6006665"/>
                  <a:gd name="connsiteY384" fmla="*/ 2297351 h 3006470"/>
                  <a:gd name="connsiteX385" fmla="*/ 1617994 w 6006665"/>
                  <a:gd name="connsiteY385" fmla="*/ 2302006 h 3006470"/>
                  <a:gd name="connsiteX386" fmla="*/ 1608904 w 6006665"/>
                  <a:gd name="connsiteY386" fmla="*/ 2231560 h 3006470"/>
                  <a:gd name="connsiteX387" fmla="*/ 1552684 w 6006665"/>
                  <a:gd name="connsiteY387" fmla="*/ 2221867 h 3006470"/>
                  <a:gd name="connsiteX388" fmla="*/ 1518550 w 6006665"/>
                  <a:gd name="connsiteY388" fmla="*/ 2247467 h 3006470"/>
                  <a:gd name="connsiteX389" fmla="*/ 1425379 w 6006665"/>
                  <a:gd name="connsiteY389" fmla="*/ 2267919 h 3006470"/>
                  <a:gd name="connsiteX390" fmla="*/ 1409472 w 6006665"/>
                  <a:gd name="connsiteY390" fmla="*/ 2286099 h 3006470"/>
                  <a:gd name="connsiteX391" fmla="*/ 1270852 w 6006665"/>
                  <a:gd name="connsiteY391" fmla="*/ 2306551 h 3006470"/>
                  <a:gd name="connsiteX392" fmla="*/ 1254945 w 6006665"/>
                  <a:gd name="connsiteY392" fmla="*/ 2327003 h 3006470"/>
                  <a:gd name="connsiteX393" fmla="*/ 1282214 w 6006665"/>
                  <a:gd name="connsiteY393" fmla="*/ 2370180 h 3006470"/>
                  <a:gd name="connsiteX394" fmla="*/ 1243582 w 6006665"/>
                  <a:gd name="connsiteY394" fmla="*/ 2386087 h 3006470"/>
                  <a:gd name="connsiteX395" fmla="*/ 1254945 w 6006665"/>
                  <a:gd name="connsiteY395" fmla="*/ 2404267 h 3006470"/>
                  <a:gd name="connsiteX396" fmla="*/ 1216313 w 6006665"/>
                  <a:gd name="connsiteY396" fmla="*/ 2429264 h 3006470"/>
                  <a:gd name="connsiteX397" fmla="*/ 1275397 w 6006665"/>
                  <a:gd name="connsiteY397" fmla="*/ 2472441 h 3006470"/>
                  <a:gd name="connsiteX398" fmla="*/ 1270852 w 6006665"/>
                  <a:gd name="connsiteY398" fmla="*/ 2499711 h 3006470"/>
                  <a:gd name="connsiteX399" fmla="*/ 1259108 w 6006665"/>
                  <a:gd name="connsiteY399" fmla="*/ 2498732 h 3006470"/>
                  <a:gd name="connsiteX400" fmla="*/ 1258945 w 6006665"/>
                  <a:gd name="connsiteY400" fmla="*/ 2499711 h 3006470"/>
                  <a:gd name="connsiteX401" fmla="*/ 1215644 w 6006665"/>
                  <a:gd name="connsiteY401" fmla="*/ 2496102 h 3006470"/>
                  <a:gd name="connsiteX402" fmla="*/ 1204950 w 6006665"/>
                  <a:gd name="connsiteY402" fmla="*/ 2511073 h 3006470"/>
                  <a:gd name="connsiteX403" fmla="*/ 1196495 w 6006665"/>
                  <a:gd name="connsiteY403" fmla="*/ 2506241 h 3006470"/>
                  <a:gd name="connsiteX404" fmla="*/ 1193043 w 6006665"/>
                  <a:gd name="connsiteY404" fmla="*/ 2511073 h 3006470"/>
                  <a:gd name="connsiteX405" fmla="*/ 1145322 w 6006665"/>
                  <a:gd name="connsiteY405" fmla="*/ 2483803 h 3006470"/>
                  <a:gd name="connsiteX406" fmla="*/ 1098145 w 6006665"/>
                  <a:gd name="connsiteY406" fmla="*/ 2483803 h 3006470"/>
                  <a:gd name="connsiteX407" fmla="*/ 1061785 w 6006665"/>
                  <a:gd name="connsiteY407" fmla="*/ 2511073 h 3006470"/>
                  <a:gd name="connsiteX408" fmla="*/ 1055322 w 6006665"/>
                  <a:gd name="connsiteY408" fmla="*/ 2506990 h 3006470"/>
                  <a:gd name="connsiteX409" fmla="*/ 1049878 w 6006665"/>
                  <a:gd name="connsiteY409" fmla="*/ 2511073 h 3006470"/>
                  <a:gd name="connsiteX410" fmla="*/ 1006701 w 6006665"/>
                  <a:gd name="connsiteY410" fmla="*/ 2483803 h 3006470"/>
                  <a:gd name="connsiteX411" fmla="*/ 924893 w 6006665"/>
                  <a:gd name="connsiteY411" fmla="*/ 2447444 h 3006470"/>
                  <a:gd name="connsiteX412" fmla="*/ 877716 w 6006665"/>
                  <a:gd name="connsiteY412" fmla="*/ 2447444 h 3006470"/>
                  <a:gd name="connsiteX413" fmla="*/ 802724 w 6006665"/>
                  <a:gd name="connsiteY413" fmla="*/ 2511073 h 3006470"/>
                  <a:gd name="connsiteX414" fmla="*/ 798179 w 6006665"/>
                  <a:gd name="connsiteY414" fmla="*/ 2554250 h 3006470"/>
                  <a:gd name="connsiteX415" fmla="*/ 787406 w 6006665"/>
                  <a:gd name="connsiteY415" fmla="*/ 2543477 h 3006470"/>
                  <a:gd name="connsiteX416" fmla="*/ 786272 w 6006665"/>
                  <a:gd name="connsiteY416" fmla="*/ 2554250 h 3006470"/>
                  <a:gd name="connsiteX417" fmla="*/ 756063 w 6006665"/>
                  <a:gd name="connsiteY417" fmla="*/ 2524040 h 3006470"/>
                  <a:gd name="connsiteX418" fmla="*/ 732278 w 6006665"/>
                  <a:gd name="connsiteY418" fmla="*/ 2581519 h 3006470"/>
                  <a:gd name="connsiteX419" fmla="*/ 743640 w 6006665"/>
                  <a:gd name="connsiteY419" fmla="*/ 2590609 h 3006470"/>
                  <a:gd name="connsiteX420" fmla="*/ 723188 w 6006665"/>
                  <a:gd name="connsiteY420" fmla="*/ 2633786 h 3006470"/>
                  <a:gd name="connsiteX421" fmla="*/ 747026 w 6006665"/>
                  <a:gd name="connsiteY421" fmla="*/ 2670627 h 3006470"/>
                  <a:gd name="connsiteX422" fmla="*/ 763548 w 6006665"/>
                  <a:gd name="connsiteY422" fmla="*/ 2667873 h 3006470"/>
                  <a:gd name="connsiteX423" fmla="*/ 764871 w 6006665"/>
                  <a:gd name="connsiteY423" fmla="*/ 2669637 h 3006470"/>
                  <a:gd name="connsiteX424" fmla="*/ 775455 w 6006665"/>
                  <a:gd name="connsiteY424" fmla="*/ 2667873 h 3006470"/>
                  <a:gd name="connsiteX425" fmla="*/ 802724 w 6006665"/>
                  <a:gd name="connsiteY425" fmla="*/ 2704232 h 3006470"/>
                  <a:gd name="connsiteX426" fmla="*/ 798179 w 6006665"/>
                  <a:gd name="connsiteY426" fmla="*/ 2731502 h 3006470"/>
                  <a:gd name="connsiteX427" fmla="*/ 818632 w 6006665"/>
                  <a:gd name="connsiteY427" fmla="*/ 2742864 h 3006470"/>
                  <a:gd name="connsiteX428" fmla="*/ 802724 w 6006665"/>
                  <a:gd name="connsiteY428" fmla="*/ 2774679 h 3006470"/>
                  <a:gd name="connsiteX429" fmla="*/ 766365 w 6006665"/>
                  <a:gd name="connsiteY429" fmla="*/ 2779224 h 3006470"/>
                  <a:gd name="connsiteX430" fmla="*/ 727733 w 6006665"/>
                  <a:gd name="connsiteY430" fmla="*/ 2838308 h 3006470"/>
                  <a:gd name="connsiteX431" fmla="*/ 759548 w 6006665"/>
                  <a:gd name="connsiteY431" fmla="*/ 2881485 h 3006470"/>
                  <a:gd name="connsiteX432" fmla="*/ 759548 w 6006665"/>
                  <a:gd name="connsiteY432" fmla="*/ 2920116 h 3006470"/>
                  <a:gd name="connsiteX433" fmla="*/ 798179 w 6006665"/>
                  <a:gd name="connsiteY433" fmla="*/ 2979201 h 3006470"/>
                  <a:gd name="connsiteX434" fmla="*/ 775455 w 6006665"/>
                  <a:gd name="connsiteY434" fmla="*/ 2995108 h 3006470"/>
                  <a:gd name="connsiteX435" fmla="*/ 770910 w 6006665"/>
                  <a:gd name="connsiteY435" fmla="*/ 3006470 h 3006470"/>
                  <a:gd name="connsiteX436" fmla="*/ 759003 w 6006665"/>
                  <a:gd name="connsiteY436" fmla="*/ 3006470 h 3006470"/>
                  <a:gd name="connsiteX437" fmla="*/ 755003 w 6006665"/>
                  <a:gd name="connsiteY437" fmla="*/ 3006470 h 3006470"/>
                  <a:gd name="connsiteX438" fmla="*/ 743096 w 6006665"/>
                  <a:gd name="connsiteY438" fmla="*/ 3006470 h 3006470"/>
                  <a:gd name="connsiteX439" fmla="*/ 715826 w 6006665"/>
                  <a:gd name="connsiteY439" fmla="*/ 2972383 h 3006470"/>
                  <a:gd name="connsiteX440" fmla="*/ 704464 w 6006665"/>
                  <a:gd name="connsiteY440" fmla="*/ 2972383 h 3006470"/>
                  <a:gd name="connsiteX441" fmla="*/ 684012 w 6006665"/>
                  <a:gd name="connsiteY441" fmla="*/ 2963293 h 3006470"/>
                  <a:gd name="connsiteX442" fmla="*/ 672649 w 6006665"/>
                  <a:gd name="connsiteY442" fmla="*/ 2940569 h 3006470"/>
                  <a:gd name="connsiteX443" fmla="*/ 645222 w 6006665"/>
                  <a:gd name="connsiteY443" fmla="*/ 2932732 h 3006470"/>
                  <a:gd name="connsiteX444" fmla="*/ 625472 w 6006665"/>
                  <a:gd name="connsiteY444" fmla="*/ 2936024 h 3006470"/>
                  <a:gd name="connsiteX445" fmla="*/ 623771 w 6006665"/>
                  <a:gd name="connsiteY445" fmla="*/ 2934323 h 3006470"/>
                  <a:gd name="connsiteX446" fmla="*/ 613565 w 6006665"/>
                  <a:gd name="connsiteY446" fmla="*/ 2936024 h 3006470"/>
                  <a:gd name="connsiteX447" fmla="*/ 609020 w 6006665"/>
                  <a:gd name="connsiteY447" fmla="*/ 2931479 h 3006470"/>
                  <a:gd name="connsiteX448" fmla="*/ 559026 w 6006665"/>
                  <a:gd name="connsiteY448" fmla="*/ 2904209 h 3006470"/>
                  <a:gd name="connsiteX449" fmla="*/ 506760 w 6006665"/>
                  <a:gd name="connsiteY449" fmla="*/ 2897392 h 3006470"/>
                  <a:gd name="connsiteX450" fmla="*/ 483280 w 6006665"/>
                  <a:gd name="connsiteY450" fmla="*/ 2890683 h 3006470"/>
                  <a:gd name="connsiteX451" fmla="*/ 480035 w 6006665"/>
                  <a:gd name="connsiteY451" fmla="*/ 2892847 h 3006470"/>
                  <a:gd name="connsiteX452" fmla="*/ 475042 w 6006665"/>
                  <a:gd name="connsiteY452" fmla="*/ 2888329 h 3006470"/>
                  <a:gd name="connsiteX453" fmla="*/ 474945 w 6006665"/>
                  <a:gd name="connsiteY453" fmla="*/ 2888302 h 3006470"/>
                  <a:gd name="connsiteX454" fmla="*/ 468128 w 6006665"/>
                  <a:gd name="connsiteY454" fmla="*/ 2892847 h 3006470"/>
                  <a:gd name="connsiteX455" fmla="*/ 420406 w 6006665"/>
                  <a:gd name="connsiteY455" fmla="*/ 2849670 h 3006470"/>
                  <a:gd name="connsiteX456" fmla="*/ 381774 w 6006665"/>
                  <a:gd name="connsiteY456" fmla="*/ 2833763 h 3006470"/>
                  <a:gd name="connsiteX457" fmla="*/ 349960 w 6006665"/>
                  <a:gd name="connsiteY457" fmla="*/ 2801948 h 3006470"/>
                  <a:gd name="connsiteX458" fmla="*/ 377229 w 6006665"/>
                  <a:gd name="connsiteY458" fmla="*/ 2795131 h 3006470"/>
                  <a:gd name="connsiteX459" fmla="*/ 404499 w 6006665"/>
                  <a:gd name="connsiteY459" fmla="*/ 2747409 h 3006470"/>
                  <a:gd name="connsiteX460" fmla="*/ 388591 w 6006665"/>
                  <a:gd name="connsiteY460" fmla="*/ 2731502 h 3006470"/>
                  <a:gd name="connsiteX461" fmla="*/ 440858 w 6006665"/>
                  <a:gd name="connsiteY461" fmla="*/ 2704232 h 3006470"/>
                  <a:gd name="connsiteX462" fmla="*/ 440858 w 6006665"/>
                  <a:gd name="connsiteY462" fmla="*/ 2701176 h 3006470"/>
                  <a:gd name="connsiteX463" fmla="*/ 416406 w 6006665"/>
                  <a:gd name="connsiteY463" fmla="*/ 2704232 h 3006470"/>
                  <a:gd name="connsiteX464" fmla="*/ 416406 w 6006665"/>
                  <a:gd name="connsiteY464" fmla="*/ 2702744 h 3006470"/>
                  <a:gd name="connsiteX465" fmla="*/ 404499 w 6006665"/>
                  <a:gd name="connsiteY465" fmla="*/ 2704232 h 3006470"/>
                  <a:gd name="connsiteX466" fmla="*/ 404499 w 6006665"/>
                  <a:gd name="connsiteY466" fmla="*/ 2683780 h 3006470"/>
                  <a:gd name="connsiteX467" fmla="*/ 424951 w 6006665"/>
                  <a:gd name="connsiteY467" fmla="*/ 2667873 h 3006470"/>
                  <a:gd name="connsiteX468" fmla="*/ 463583 w 6006665"/>
                  <a:gd name="connsiteY468" fmla="*/ 2661056 h 3006470"/>
                  <a:gd name="connsiteX469" fmla="*/ 468128 w 6006665"/>
                  <a:gd name="connsiteY469" fmla="*/ 2645148 h 3006470"/>
                  <a:gd name="connsiteX470" fmla="*/ 456765 w 6006665"/>
                  <a:gd name="connsiteY470" fmla="*/ 2613334 h 3006470"/>
                  <a:gd name="connsiteX471" fmla="*/ 474945 w 6006665"/>
                  <a:gd name="connsiteY471" fmla="*/ 2586064 h 3006470"/>
                  <a:gd name="connsiteX472" fmla="*/ 474945 w 6006665"/>
                  <a:gd name="connsiteY472" fmla="*/ 2565612 h 3006470"/>
                  <a:gd name="connsiteX473" fmla="*/ 420406 w 6006665"/>
                  <a:gd name="connsiteY473" fmla="*/ 2547432 h 3006470"/>
                  <a:gd name="connsiteX474" fmla="*/ 409588 w 6006665"/>
                  <a:gd name="connsiteY474" fmla="*/ 2547432 h 3006470"/>
                  <a:gd name="connsiteX475" fmla="*/ 397681 w 6006665"/>
                  <a:gd name="connsiteY475" fmla="*/ 2547432 h 3006470"/>
                  <a:gd name="connsiteX476" fmla="*/ 379485 w 6006665"/>
                  <a:gd name="connsiteY476" fmla="*/ 2525193 h 3006470"/>
                  <a:gd name="connsiteX477" fmla="*/ 357322 w 6006665"/>
                  <a:gd name="connsiteY477" fmla="*/ 2531525 h 3006470"/>
                  <a:gd name="connsiteX478" fmla="*/ 352842 w 6006665"/>
                  <a:gd name="connsiteY478" fmla="*/ 2529403 h 3006470"/>
                  <a:gd name="connsiteX479" fmla="*/ 345415 w 6006665"/>
                  <a:gd name="connsiteY479" fmla="*/ 2531525 h 3006470"/>
                  <a:gd name="connsiteX480" fmla="*/ 302238 w 6006665"/>
                  <a:gd name="connsiteY480" fmla="*/ 2511073 h 3006470"/>
                  <a:gd name="connsiteX481" fmla="*/ 302238 w 6006665"/>
                  <a:gd name="connsiteY481" fmla="*/ 2499711 h 3006470"/>
                  <a:gd name="connsiteX482" fmla="*/ 286331 w 6006665"/>
                  <a:gd name="connsiteY482" fmla="*/ 2472441 h 3006470"/>
                  <a:gd name="connsiteX483" fmla="*/ 270968 w 6006665"/>
                  <a:gd name="connsiteY483" fmla="*/ 2472441 h 3006470"/>
                  <a:gd name="connsiteX484" fmla="*/ 259061 w 6006665"/>
                  <a:gd name="connsiteY484" fmla="*/ 2472441 h 3006470"/>
                  <a:gd name="connsiteX485" fmla="*/ 254516 w 6006665"/>
                  <a:gd name="connsiteY485" fmla="*/ 2456534 h 3006470"/>
                  <a:gd name="connsiteX486" fmla="*/ 263606 w 6006665"/>
                  <a:gd name="connsiteY486" fmla="*/ 2440627 h 3006470"/>
                  <a:gd name="connsiteX487" fmla="*/ 243991 w 6006665"/>
                  <a:gd name="connsiteY487" fmla="*/ 2410114 h 3006470"/>
                  <a:gd name="connsiteX488" fmla="*/ 216429 w 6006665"/>
                  <a:gd name="connsiteY488" fmla="*/ 2413357 h 3006470"/>
                  <a:gd name="connsiteX489" fmla="*/ 212956 w 6006665"/>
                  <a:gd name="connsiteY489" fmla="*/ 2412365 h 3006470"/>
                  <a:gd name="connsiteX490" fmla="*/ 204522 w 6006665"/>
                  <a:gd name="connsiteY490" fmla="*/ 2413357 h 3006470"/>
                  <a:gd name="connsiteX491" fmla="*/ 199623 w 6006665"/>
                  <a:gd name="connsiteY491" fmla="*/ 2411957 h 3006470"/>
                  <a:gd name="connsiteX492" fmla="*/ 195977 w 6006665"/>
                  <a:gd name="connsiteY492" fmla="*/ 2424719 h 3006470"/>
                  <a:gd name="connsiteX493" fmla="*/ 184968 w 6006665"/>
                  <a:gd name="connsiteY493" fmla="*/ 2421574 h 3006470"/>
                  <a:gd name="connsiteX494" fmla="*/ 184070 w 6006665"/>
                  <a:gd name="connsiteY494" fmla="*/ 2424719 h 3006470"/>
                  <a:gd name="connsiteX495" fmla="*/ 168163 w 6006665"/>
                  <a:gd name="connsiteY495" fmla="*/ 2420174 h 3006470"/>
                  <a:gd name="connsiteX496" fmla="*/ 156800 w 6006665"/>
                  <a:gd name="connsiteY496" fmla="*/ 2381542 h 3006470"/>
                  <a:gd name="connsiteX497" fmla="*/ 152255 w 6006665"/>
                  <a:gd name="connsiteY497" fmla="*/ 2365635 h 3006470"/>
                  <a:gd name="connsiteX498" fmla="*/ 156800 w 6006665"/>
                  <a:gd name="connsiteY498" fmla="*/ 2361090 h 3006470"/>
                  <a:gd name="connsiteX499" fmla="*/ 168707 w 6006665"/>
                  <a:gd name="connsiteY499" fmla="*/ 2361090 h 3006470"/>
                  <a:gd name="connsiteX500" fmla="*/ 188615 w 6006665"/>
                  <a:gd name="connsiteY500" fmla="*/ 2361090 h 3006470"/>
                  <a:gd name="connsiteX501" fmla="*/ 199977 w 6006665"/>
                  <a:gd name="connsiteY501" fmla="*/ 2349728 h 3006470"/>
                  <a:gd name="connsiteX502" fmla="*/ 188615 w 6006665"/>
                  <a:gd name="connsiteY502" fmla="*/ 2327003 h 3006470"/>
                  <a:gd name="connsiteX503" fmla="*/ 168163 w 6006665"/>
                  <a:gd name="connsiteY503" fmla="*/ 2317914 h 3006470"/>
                  <a:gd name="connsiteX504" fmla="*/ 168163 w 6006665"/>
                  <a:gd name="connsiteY504" fmla="*/ 2311096 h 3006470"/>
                  <a:gd name="connsiteX505" fmla="*/ 152255 w 6006665"/>
                  <a:gd name="connsiteY505" fmla="*/ 2295189 h 3006470"/>
                  <a:gd name="connsiteX506" fmla="*/ 129531 w 6006665"/>
                  <a:gd name="connsiteY506" fmla="*/ 2258829 h 3006470"/>
                  <a:gd name="connsiteX507" fmla="*/ 140893 w 6006665"/>
                  <a:gd name="connsiteY507" fmla="*/ 2236105 h 3006470"/>
                  <a:gd name="connsiteX508" fmla="*/ 136348 w 6006665"/>
                  <a:gd name="connsiteY508" fmla="*/ 2208835 h 3006470"/>
                  <a:gd name="connsiteX509" fmla="*/ 103789 w 6006665"/>
                  <a:gd name="connsiteY509" fmla="*/ 2195428 h 3006470"/>
                  <a:gd name="connsiteX510" fmla="*/ 93716 w 6006665"/>
                  <a:gd name="connsiteY510" fmla="*/ 2199745 h 3006470"/>
                  <a:gd name="connsiteX511" fmla="*/ 91868 w 6006665"/>
                  <a:gd name="connsiteY511" fmla="*/ 2195434 h 3006470"/>
                  <a:gd name="connsiteX512" fmla="*/ 81809 w 6006665"/>
                  <a:gd name="connsiteY512" fmla="*/ 2199745 h 3006470"/>
                  <a:gd name="connsiteX513" fmla="*/ 74992 w 6006665"/>
                  <a:gd name="connsiteY513" fmla="*/ 2183838 h 3006470"/>
                  <a:gd name="connsiteX514" fmla="*/ 34087 w 6006665"/>
                  <a:gd name="connsiteY514" fmla="*/ 2172476 h 3006470"/>
                  <a:gd name="connsiteX515" fmla="*/ 22725 w 6006665"/>
                  <a:gd name="connsiteY515" fmla="*/ 2129299 h 3006470"/>
                  <a:gd name="connsiteX516" fmla="*/ 22725 w 6006665"/>
                  <a:gd name="connsiteY516" fmla="*/ 2097484 h 3006470"/>
                  <a:gd name="connsiteX517" fmla="*/ 0 w 6006665"/>
                  <a:gd name="connsiteY517" fmla="*/ 2081577 h 3006470"/>
                  <a:gd name="connsiteX518" fmla="*/ 15907 w 6006665"/>
                  <a:gd name="connsiteY518" fmla="*/ 2058853 h 3006470"/>
                  <a:gd name="connsiteX519" fmla="*/ 6818 w 6006665"/>
                  <a:gd name="connsiteY519" fmla="*/ 1995224 h 3006470"/>
                  <a:gd name="connsiteX520" fmla="*/ 34087 w 6006665"/>
                  <a:gd name="connsiteY520" fmla="*/ 1952047 h 3006470"/>
                  <a:gd name="connsiteX521" fmla="*/ 27270 w 6006665"/>
                  <a:gd name="connsiteY521" fmla="*/ 1940685 h 3006470"/>
                  <a:gd name="connsiteX522" fmla="*/ 88743 w 6006665"/>
                  <a:gd name="connsiteY522" fmla="*/ 1895954 h 3006470"/>
                  <a:gd name="connsiteX523" fmla="*/ 27270 w 6006665"/>
                  <a:gd name="connsiteY523" fmla="*/ 1865693 h 3006470"/>
                  <a:gd name="connsiteX524" fmla="*/ 79805 w 6006665"/>
                  <a:gd name="connsiteY524" fmla="*/ 1774684 h 3006470"/>
                  <a:gd name="connsiteX525" fmla="*/ 128972 w 6006665"/>
                  <a:gd name="connsiteY525" fmla="*/ 1737302 h 3006470"/>
                  <a:gd name="connsiteX526" fmla="*/ 162900 w 6006665"/>
                  <a:gd name="connsiteY526" fmla="*/ 1645034 h 3006470"/>
                  <a:gd name="connsiteX527" fmla="*/ 102261 w 6006665"/>
                  <a:gd name="connsiteY527" fmla="*/ 1629357 h 3006470"/>
                  <a:gd name="connsiteX528" fmla="*/ 118168 w 6006665"/>
                  <a:gd name="connsiteY528" fmla="*/ 1574818 h 3006470"/>
                  <a:gd name="connsiteX529" fmla="*/ 86354 w 6006665"/>
                  <a:gd name="connsiteY529" fmla="*/ 1511189 h 3006470"/>
                  <a:gd name="connsiteX530" fmla="*/ 109078 w 6006665"/>
                  <a:gd name="connsiteY530" fmla="*/ 1436197 h 3006470"/>
                  <a:gd name="connsiteX531" fmla="*/ 70447 w 6006665"/>
                  <a:gd name="connsiteY531" fmla="*/ 1333936 h 3006470"/>
                  <a:gd name="connsiteX532" fmla="*/ 102261 w 6006665"/>
                  <a:gd name="connsiteY532" fmla="*/ 1263490 h 3006470"/>
                  <a:gd name="connsiteX533" fmla="*/ 43177 w 6006665"/>
                  <a:gd name="connsiteY533" fmla="*/ 1197589 h 3006470"/>
                  <a:gd name="connsiteX534" fmla="*/ 49994 w 6006665"/>
                  <a:gd name="connsiteY534" fmla="*/ 1122597 h 3006470"/>
                  <a:gd name="connsiteX535" fmla="*/ 81809 w 6006665"/>
                  <a:gd name="connsiteY535" fmla="*/ 1118052 h 3006470"/>
                  <a:gd name="connsiteX536" fmla="*/ 145438 w 6006665"/>
                  <a:gd name="connsiteY536" fmla="*/ 1074876 h 3006470"/>
                  <a:gd name="connsiteX537" fmla="*/ 184070 w 6006665"/>
                  <a:gd name="connsiteY537" fmla="*/ 1036244 h 3006470"/>
                  <a:gd name="connsiteX538" fmla="*/ 189699 w 6006665"/>
                  <a:gd name="connsiteY538" fmla="*/ 1042522 h 3006470"/>
                  <a:gd name="connsiteX539" fmla="*/ 195977 w 6006665"/>
                  <a:gd name="connsiteY539" fmla="*/ 1036244 h 3006470"/>
                  <a:gd name="connsiteX540" fmla="*/ 255061 w 6006665"/>
                  <a:gd name="connsiteY540" fmla="*/ 1102145 h 3006470"/>
                  <a:gd name="connsiteX541" fmla="*/ 350504 w 6006665"/>
                  <a:gd name="connsiteY541" fmla="*/ 1122597 h 3006470"/>
                  <a:gd name="connsiteX542" fmla="*/ 454806 w 6006665"/>
                  <a:gd name="connsiteY542" fmla="*/ 1205729 h 3006470"/>
                  <a:gd name="connsiteX543" fmla="*/ 486621 w 6006665"/>
                  <a:gd name="connsiteY543" fmla="*/ 1283942 h 3006470"/>
                  <a:gd name="connsiteX544" fmla="*/ 523211 w 6006665"/>
                  <a:gd name="connsiteY544" fmla="*/ 1343026 h 3006470"/>
                  <a:gd name="connsiteX545" fmla="*/ 486852 w 6006665"/>
                  <a:gd name="connsiteY545" fmla="*/ 1397565 h 3006470"/>
                  <a:gd name="connsiteX546" fmla="*/ 420951 w 6006665"/>
                  <a:gd name="connsiteY546" fmla="*/ 1418018 h 3006470"/>
                  <a:gd name="connsiteX547" fmla="*/ 415909 w 6006665"/>
                  <a:gd name="connsiteY547" fmla="*/ 1415887 h 3006470"/>
                  <a:gd name="connsiteX548" fmla="*/ 409044 w 6006665"/>
                  <a:gd name="connsiteY548" fmla="*/ 1418018 h 3006470"/>
                  <a:gd name="connsiteX549" fmla="*/ 252950 w 6006665"/>
                  <a:gd name="connsiteY549" fmla="*/ 1352062 h 3006470"/>
                  <a:gd name="connsiteX550" fmla="*/ 268926 w 6006665"/>
                  <a:gd name="connsiteY550" fmla="*/ 1346738 h 3006470"/>
                  <a:gd name="connsiteX551" fmla="*/ 291420 w 6006665"/>
                  <a:gd name="connsiteY551" fmla="*/ 1429380 h 3006470"/>
                  <a:gd name="connsiteX552" fmla="*/ 291420 w 6006665"/>
                  <a:gd name="connsiteY552" fmla="*/ 1468012 h 3006470"/>
                  <a:gd name="connsiteX553" fmla="*/ 298238 w 6006665"/>
                  <a:gd name="connsiteY553" fmla="*/ 1554366 h 3006470"/>
                  <a:gd name="connsiteX554" fmla="*/ 345959 w 6006665"/>
                  <a:gd name="connsiteY554" fmla="*/ 1586180 h 3006470"/>
                  <a:gd name="connsiteX555" fmla="*/ 362087 w 6006665"/>
                  <a:gd name="connsiteY555" fmla="*/ 1595588 h 3006470"/>
                  <a:gd name="connsiteX556" fmla="*/ 365867 w 6006665"/>
                  <a:gd name="connsiteY556" fmla="*/ 1563455 h 3006470"/>
                  <a:gd name="connsiteX557" fmla="*/ 345415 w 6006665"/>
                  <a:gd name="connsiteY557" fmla="*/ 1527096 h 3006470"/>
                  <a:gd name="connsiteX558" fmla="*/ 365867 w 6006665"/>
                  <a:gd name="connsiteY558" fmla="*/ 1495281 h 3006470"/>
                  <a:gd name="connsiteX559" fmla="*/ 374560 w 6006665"/>
                  <a:gd name="connsiteY559" fmla="*/ 1500280 h 3006470"/>
                  <a:gd name="connsiteX560" fmla="*/ 377774 w 6006665"/>
                  <a:gd name="connsiteY560" fmla="*/ 1495281 h 3006470"/>
                  <a:gd name="connsiteX561" fmla="*/ 461933 w 6006665"/>
                  <a:gd name="connsiteY561" fmla="*/ 1543673 h 3006470"/>
                  <a:gd name="connsiteX562" fmla="*/ 484035 w 6006665"/>
                  <a:gd name="connsiteY562" fmla="*/ 1527096 h 3006470"/>
                  <a:gd name="connsiteX563" fmla="*/ 463583 w 6006665"/>
                  <a:gd name="connsiteY563" fmla="*/ 1461194 h 3006470"/>
                  <a:gd name="connsiteX564" fmla="*/ 549936 w 6006665"/>
                  <a:gd name="connsiteY564" fmla="*/ 1374841 h 3006470"/>
                  <a:gd name="connsiteX565" fmla="*/ 559742 w 6006665"/>
                  <a:gd name="connsiteY565" fmla="*/ 1376942 h 3006470"/>
                  <a:gd name="connsiteX566" fmla="*/ 561843 w 6006665"/>
                  <a:gd name="connsiteY566" fmla="*/ 1374841 h 3006470"/>
                  <a:gd name="connsiteX567" fmla="*/ 593658 w 6006665"/>
                  <a:gd name="connsiteY567" fmla="*/ 1381658 h 3006470"/>
                  <a:gd name="connsiteX568" fmla="*/ 620945 w 6006665"/>
                  <a:gd name="connsiteY568" fmla="*/ 1405535 h 3006470"/>
                  <a:gd name="connsiteX569" fmla="*/ 640835 w 6006665"/>
                  <a:gd name="connsiteY569" fmla="*/ 1349844 h 3006470"/>
                  <a:gd name="connsiteX570" fmla="*/ 609020 w 6006665"/>
                  <a:gd name="connsiteY570" fmla="*/ 1295305 h 3006470"/>
                  <a:gd name="connsiteX571" fmla="*/ 624928 w 6006665"/>
                  <a:gd name="connsiteY571" fmla="*/ 1236221 h 3006470"/>
                  <a:gd name="connsiteX572" fmla="*/ 597658 w 6006665"/>
                  <a:gd name="connsiteY572" fmla="*/ 1177136 h 3006470"/>
                  <a:gd name="connsiteX573" fmla="*/ 611562 w 6006665"/>
                  <a:gd name="connsiteY573" fmla="*/ 1181462 h 3006470"/>
                  <a:gd name="connsiteX574" fmla="*/ 609565 w 6006665"/>
                  <a:gd name="connsiteY574" fmla="*/ 1177136 h 3006470"/>
                  <a:gd name="connsiteX575" fmla="*/ 711826 w 6006665"/>
                  <a:gd name="connsiteY575" fmla="*/ 1208951 h 3006470"/>
                  <a:gd name="connsiteX576" fmla="*/ 732278 w 6006665"/>
                  <a:gd name="connsiteY576" fmla="*/ 1263490 h 3006470"/>
                  <a:gd name="connsiteX577" fmla="*/ 684556 w 6006665"/>
                  <a:gd name="connsiteY577" fmla="*/ 1274852 h 3006470"/>
                  <a:gd name="connsiteX578" fmla="*/ 684556 w 6006665"/>
                  <a:gd name="connsiteY578" fmla="*/ 1327119 h 3006470"/>
                  <a:gd name="connsiteX579" fmla="*/ 713309 w 6006665"/>
                  <a:gd name="connsiteY579" fmla="*/ 1355872 h 3006470"/>
                  <a:gd name="connsiteX580" fmla="*/ 763548 w 6006665"/>
                  <a:gd name="connsiteY580" fmla="*/ 1338481 h 3006470"/>
                  <a:gd name="connsiteX581" fmla="*/ 770365 w 6006665"/>
                  <a:gd name="connsiteY581" fmla="*/ 1279397 h 3006470"/>
                  <a:gd name="connsiteX582" fmla="*/ 845357 w 6006665"/>
                  <a:gd name="connsiteY582" fmla="*/ 1188761 h 3006470"/>
                  <a:gd name="connsiteX583" fmla="*/ 917728 w 6006665"/>
                  <a:gd name="connsiteY583" fmla="*/ 1145322 h 3006470"/>
                  <a:gd name="connsiteX584" fmla="*/ 918194 w 6006665"/>
                  <a:gd name="connsiteY584" fmla="*/ 1198147 h 3006470"/>
                  <a:gd name="connsiteX585" fmla="*/ 975937 w 6006665"/>
                  <a:gd name="connsiteY585" fmla="*/ 1115283 h 3006470"/>
                  <a:gd name="connsiteX586" fmla="*/ 1074397 w 6006665"/>
                  <a:gd name="connsiteY586" fmla="*/ 1141283 h 3006470"/>
                  <a:gd name="connsiteX587" fmla="*/ 979977 w 6006665"/>
                  <a:gd name="connsiteY587" fmla="*/ 1213496 h 3006470"/>
                  <a:gd name="connsiteX588" fmla="*/ 1012666 w 6006665"/>
                  <a:gd name="connsiteY588" fmla="*/ 1218657 h 3006470"/>
                  <a:gd name="connsiteX589" fmla="*/ 1038516 w 6006665"/>
                  <a:gd name="connsiteY589" fmla="*/ 1188499 h 3006470"/>
                  <a:gd name="connsiteX590" fmla="*/ 1050423 w 6006665"/>
                  <a:gd name="connsiteY590" fmla="*/ 1188499 h 3006470"/>
                  <a:gd name="connsiteX591" fmla="*/ 1108962 w 6006665"/>
                  <a:gd name="connsiteY591" fmla="*/ 1188499 h 3006470"/>
                  <a:gd name="connsiteX592" fmla="*/ 1161229 w 6006665"/>
                  <a:gd name="connsiteY592" fmla="*/ 1145322 h 3006470"/>
                  <a:gd name="connsiteX593" fmla="*/ 1165711 w 6006665"/>
                  <a:gd name="connsiteY593" fmla="*/ 1151456 h 3006470"/>
                  <a:gd name="connsiteX594" fmla="*/ 1160939 w 6006665"/>
                  <a:gd name="connsiteY594" fmla="*/ 1169715 h 3006470"/>
                  <a:gd name="connsiteX595" fmla="*/ 1210035 w 6006665"/>
                  <a:gd name="connsiteY595" fmla="*/ 1195815 h 3006470"/>
                  <a:gd name="connsiteX596" fmla="*/ 1247583 w 6006665"/>
                  <a:gd name="connsiteY596" fmla="*/ 1138505 h 3006470"/>
                  <a:gd name="connsiteX597" fmla="*/ 1211223 w 6006665"/>
                  <a:gd name="connsiteY597" fmla="*/ 1079421 h 3006470"/>
                  <a:gd name="connsiteX598" fmla="*/ 1227130 w 6006665"/>
                  <a:gd name="connsiteY598" fmla="*/ 1043061 h 3006470"/>
                  <a:gd name="connsiteX599" fmla="*/ 1237665 w 6006665"/>
                  <a:gd name="connsiteY599" fmla="*/ 1046199 h 3006470"/>
                  <a:gd name="connsiteX600" fmla="*/ 1251910 w 6006665"/>
                  <a:gd name="connsiteY600" fmla="*/ 1017311 h 3006470"/>
                  <a:gd name="connsiteX601" fmla="*/ 1345843 w 6006665"/>
                  <a:gd name="connsiteY601" fmla="*/ 1074876 h 3006470"/>
                  <a:gd name="connsiteX602" fmla="*/ 1400382 w 6006665"/>
                  <a:gd name="connsiteY602" fmla="*/ 1106690 h 3006470"/>
                  <a:gd name="connsiteX603" fmla="*/ 1519756 w 6006665"/>
                  <a:gd name="connsiteY603" fmla="*/ 1213274 h 3006470"/>
                  <a:gd name="connsiteX604" fmla="*/ 1543003 w 6006665"/>
                  <a:gd name="connsiteY604" fmla="*/ 1172592 h 3006470"/>
                  <a:gd name="connsiteX605" fmla="*/ 1506643 w 6006665"/>
                  <a:gd name="connsiteY605" fmla="*/ 1118052 h 3006470"/>
                  <a:gd name="connsiteX606" fmla="*/ 1506643 w 6006665"/>
                  <a:gd name="connsiteY606" fmla="*/ 1095328 h 3006470"/>
                  <a:gd name="connsiteX607" fmla="*/ 1463467 w 6006665"/>
                  <a:gd name="connsiteY607" fmla="*/ 1086238 h 3006470"/>
                  <a:gd name="connsiteX608" fmla="*/ 1472556 w 6006665"/>
                  <a:gd name="connsiteY608" fmla="*/ 1036244 h 3006470"/>
                  <a:gd name="connsiteX609" fmla="*/ 1452104 w 6006665"/>
                  <a:gd name="connsiteY609" fmla="*/ 949890 h 3006470"/>
                  <a:gd name="connsiteX610" fmla="*/ 1439230 w 6006665"/>
                  <a:gd name="connsiteY610" fmla="*/ 900656 h 3006470"/>
                  <a:gd name="connsiteX611" fmla="*/ 1496803 w 6006665"/>
                  <a:gd name="connsiteY611" fmla="*/ 806980 h 3006470"/>
                  <a:gd name="connsiteX612" fmla="*/ 1543003 w 6006665"/>
                  <a:gd name="connsiteY612" fmla="*/ 697647 h 3006470"/>
                  <a:gd name="connsiteX613" fmla="*/ 1570272 w 6006665"/>
                  <a:gd name="connsiteY613" fmla="*/ 677194 h 3006470"/>
                  <a:gd name="connsiteX614" fmla="*/ 1578688 w 6006665"/>
                  <a:gd name="connsiteY614" fmla="*/ 679813 h 3006470"/>
                  <a:gd name="connsiteX615" fmla="*/ 1620802 w 6006665"/>
                  <a:gd name="connsiteY615" fmla="*/ 660028 h 3006470"/>
                  <a:gd name="connsiteX616" fmla="*/ 1684440 w 6006665"/>
                  <a:gd name="connsiteY616" fmla="*/ 709009 h 3006470"/>
                  <a:gd name="connsiteX617" fmla="*/ 1688985 w 6006665"/>
                  <a:gd name="connsiteY617" fmla="*/ 779455 h 3006470"/>
                  <a:gd name="connsiteX618" fmla="*/ 1652625 w 6006665"/>
                  <a:gd name="connsiteY618" fmla="*/ 870354 h 3006470"/>
                  <a:gd name="connsiteX619" fmla="*/ 1679895 w 6006665"/>
                  <a:gd name="connsiteY619" fmla="*/ 908986 h 3006470"/>
                  <a:gd name="connsiteX620" fmla="*/ 1688985 w 6006665"/>
                  <a:gd name="connsiteY620" fmla="*/ 983977 h 3006470"/>
                  <a:gd name="connsiteX621" fmla="*/ 1679895 w 6006665"/>
                  <a:gd name="connsiteY621" fmla="*/ 1129415 h 3006470"/>
                  <a:gd name="connsiteX622" fmla="*/ 1723072 w 6006665"/>
                  <a:gd name="connsiteY622" fmla="*/ 1193044 h 3006470"/>
                  <a:gd name="connsiteX623" fmla="*/ 1704892 w 6006665"/>
                  <a:gd name="connsiteY623" fmla="*/ 1256673 h 3006470"/>
                  <a:gd name="connsiteX624" fmla="*/ 1636718 w 6006665"/>
                  <a:gd name="connsiteY624" fmla="*/ 1393021 h 3006470"/>
                  <a:gd name="connsiteX625" fmla="*/ 1662494 w 6006665"/>
                  <a:gd name="connsiteY625" fmla="*/ 1399465 h 3006470"/>
                  <a:gd name="connsiteX626" fmla="*/ 1677078 w 6006665"/>
                  <a:gd name="connsiteY626" fmla="*/ 1370296 h 3006470"/>
                  <a:gd name="connsiteX627" fmla="*/ 1720255 w 6006665"/>
                  <a:gd name="connsiteY627" fmla="*/ 1349844 h 3006470"/>
                  <a:gd name="connsiteX628" fmla="*/ 1731617 w 6006665"/>
                  <a:gd name="connsiteY628" fmla="*/ 1299850 h 3006470"/>
                  <a:gd name="connsiteX629" fmla="*/ 1758887 w 6006665"/>
                  <a:gd name="connsiteY629" fmla="*/ 1256673 h 3006470"/>
                  <a:gd name="connsiteX630" fmla="*/ 1760555 w 6006665"/>
                  <a:gd name="connsiteY630" fmla="*/ 1191490 h 3006470"/>
                  <a:gd name="connsiteX631" fmla="*/ 1758886 w 6006665"/>
                  <a:gd name="connsiteY631" fmla="*/ 1085173 h 3006470"/>
                  <a:gd name="connsiteX632" fmla="*/ 1923055 w 6006665"/>
                  <a:gd name="connsiteY632" fmla="*/ 1122597 h 3006470"/>
                  <a:gd name="connsiteX633" fmla="*/ 1887300 w 6006665"/>
                  <a:gd name="connsiteY633" fmla="*/ 1070329 h 3006470"/>
                  <a:gd name="connsiteX634" fmla="*/ 1785604 w 6006665"/>
                  <a:gd name="connsiteY634" fmla="*/ 1036860 h 3006470"/>
                  <a:gd name="connsiteX635" fmla="*/ 1736162 w 6006665"/>
                  <a:gd name="connsiteY635" fmla="*/ 961252 h 3006470"/>
                  <a:gd name="connsiteX636" fmla="*/ 1688440 w 6006665"/>
                  <a:gd name="connsiteY636" fmla="*/ 865809 h 3006470"/>
                  <a:gd name="connsiteX637" fmla="*/ 1752069 w 6006665"/>
                  <a:gd name="connsiteY637" fmla="*/ 788545 h 3006470"/>
                  <a:gd name="connsiteX638" fmla="*/ 1747524 w 6006665"/>
                  <a:gd name="connsiteY638" fmla="*/ 704464 h 3006470"/>
                  <a:gd name="connsiteX639" fmla="*/ 1763431 w 6006665"/>
                  <a:gd name="connsiteY639" fmla="*/ 697647 h 3006470"/>
                  <a:gd name="connsiteX640" fmla="*/ 1764877 w 6006665"/>
                  <a:gd name="connsiteY640" fmla="*/ 702130 h 3006470"/>
                  <a:gd name="connsiteX641" fmla="*/ 1775339 w 6006665"/>
                  <a:gd name="connsiteY641" fmla="*/ 697647 h 3006470"/>
                  <a:gd name="connsiteX642" fmla="*/ 1798063 w 6006665"/>
                  <a:gd name="connsiteY642" fmla="*/ 768093 h 3006470"/>
                  <a:gd name="connsiteX643" fmla="*/ 1791454 w 6006665"/>
                  <a:gd name="connsiteY643" fmla="*/ 815304 h 3006470"/>
                  <a:gd name="connsiteX644" fmla="*/ 1854330 w 6006665"/>
                  <a:gd name="connsiteY644" fmla="*/ 772638 h 3006470"/>
                  <a:gd name="connsiteX645" fmla="*/ 1931594 w 6006665"/>
                  <a:gd name="connsiteY645" fmla="*/ 763548 h 3006470"/>
                  <a:gd name="connsiteX646" fmla="*/ 1932772 w 6006665"/>
                  <a:gd name="connsiteY646" fmla="*/ 764810 h 3006470"/>
                  <a:gd name="connsiteX647" fmla="*/ 1949600 w 6006665"/>
                  <a:gd name="connsiteY647" fmla="*/ 800138 h 3006470"/>
                  <a:gd name="connsiteX648" fmla="*/ 2061788 w 6006665"/>
                  <a:gd name="connsiteY648" fmla="*/ 891155 h 3006470"/>
                  <a:gd name="connsiteX649" fmla="*/ 1987802 w 6006665"/>
                  <a:gd name="connsiteY649" fmla="*/ 736278 h 3006470"/>
                  <a:gd name="connsiteX650" fmla="*/ 1963408 w 6006665"/>
                  <a:gd name="connsiteY650" fmla="*/ 595386 h 3006470"/>
                  <a:gd name="connsiteX651" fmla="*/ 2027037 w 6006665"/>
                  <a:gd name="connsiteY651" fmla="*/ 574934 h 3006470"/>
                  <a:gd name="connsiteX652" fmla="*/ 2037269 w 6006665"/>
                  <a:gd name="connsiteY652" fmla="*/ 575472 h 3006470"/>
                  <a:gd name="connsiteX653" fmla="*/ 2038944 w 6006665"/>
                  <a:gd name="connsiteY653" fmla="*/ 574934 h 3006470"/>
                  <a:gd name="connsiteX654" fmla="*/ 2115414 w 6006665"/>
                  <a:gd name="connsiteY654" fmla="*/ 578958 h 3006470"/>
                  <a:gd name="connsiteX655" fmla="*/ 2167179 w 6006665"/>
                  <a:gd name="connsiteY655" fmla="*/ 554733 h 3006470"/>
                  <a:gd name="connsiteX656" fmla="*/ 2146473 w 6006665"/>
                  <a:gd name="connsiteY656" fmla="*/ 488832 h 3006470"/>
                  <a:gd name="connsiteX657" fmla="*/ 2169957 w 6006665"/>
                  <a:gd name="connsiteY657" fmla="*/ 449431 h 3006470"/>
                  <a:gd name="connsiteX658" fmla="*/ 2264632 w 6006665"/>
                  <a:gd name="connsiteY658" fmla="*/ 393389 h 3006470"/>
                  <a:gd name="connsiteX659" fmla="*/ 2317913 w 6006665"/>
                  <a:gd name="connsiteY659" fmla="*/ 322690 h 3006470"/>
                  <a:gd name="connsiteX660" fmla="*/ 2385841 w 6006665"/>
                  <a:gd name="connsiteY660" fmla="*/ 343134 h 3006470"/>
                  <a:gd name="connsiteX661" fmla="*/ 2429263 w 6006665"/>
                  <a:gd name="connsiteY661" fmla="*/ 263606 h 3006470"/>
                  <a:gd name="connsiteX662" fmla="*/ 2526979 w 6006665"/>
                  <a:gd name="connsiteY662" fmla="*/ 252244 h 3006470"/>
                  <a:gd name="connsiteX663" fmla="*/ 2528058 w 6006665"/>
                  <a:gd name="connsiteY663" fmla="*/ 253503 h 3006470"/>
                  <a:gd name="connsiteX664" fmla="*/ 2538886 w 6006665"/>
                  <a:gd name="connsiteY664" fmla="*/ 252244 h 3006470"/>
                  <a:gd name="connsiteX665" fmla="*/ 2560820 w 6006665"/>
                  <a:gd name="connsiteY665" fmla="*/ 277833 h 3006470"/>
                  <a:gd name="connsiteX666" fmla="*/ 2640602 w 6006665"/>
                  <a:gd name="connsiteY666" fmla="*/ 202249 h 3006470"/>
                  <a:gd name="connsiteX667" fmla="*/ 2652509 w 6006665"/>
                  <a:gd name="connsiteY667" fmla="*/ 202249 h 3006470"/>
                  <a:gd name="connsiteX668" fmla="*/ 2704231 w 6006665"/>
                  <a:gd name="connsiteY668" fmla="*/ 202249 h 3006470"/>
                  <a:gd name="connsiteX669" fmla="*/ 2715593 w 6006665"/>
                  <a:gd name="connsiteY66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68826 w 6006665"/>
                  <a:gd name="connsiteY38" fmla="*/ 703482 h 3006470"/>
                  <a:gd name="connsiteX39" fmla="*/ 3720576 w 6006665"/>
                  <a:gd name="connsiteY39" fmla="*/ 761023 h 3006470"/>
                  <a:gd name="connsiteX40" fmla="*/ 3738747 w 6006665"/>
                  <a:gd name="connsiteY40" fmla="*/ 806725 h 3006470"/>
                  <a:gd name="connsiteX41" fmla="*/ 3753971 w 6006665"/>
                  <a:gd name="connsiteY41" fmla="*/ 855003 h 3006470"/>
                  <a:gd name="connsiteX42" fmla="*/ 3786469 w 6006665"/>
                  <a:gd name="connsiteY42" fmla="*/ 879798 h 3006470"/>
                  <a:gd name="connsiteX43" fmla="*/ 3813392 w 6006665"/>
                  <a:gd name="connsiteY43" fmla="*/ 890655 h 3006470"/>
                  <a:gd name="connsiteX44" fmla="*/ 3839894 w 6006665"/>
                  <a:gd name="connsiteY44" fmla="*/ 920656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85950 w 6006665"/>
                  <a:gd name="connsiteY47" fmla="*/ 784010 h 3006470"/>
                  <a:gd name="connsiteX48" fmla="*/ 3896580 w 6006665"/>
                  <a:gd name="connsiteY48" fmla="*/ 840148 h 3006470"/>
                  <a:gd name="connsiteX49" fmla="*/ 3932151 w 6006665"/>
                  <a:gd name="connsiteY49" fmla="*/ 871095 h 3006470"/>
                  <a:gd name="connsiteX50" fmla="*/ 3967884 w 6006665"/>
                  <a:gd name="connsiteY50" fmla="*/ 866888 h 3006470"/>
                  <a:gd name="connsiteX51" fmla="*/ 3988173 w 6006665"/>
                  <a:gd name="connsiteY51" fmla="*/ 843084 h 3006470"/>
                  <a:gd name="connsiteX52" fmla="*/ 3993852 w 6006665"/>
                  <a:gd name="connsiteY52" fmla="*/ 846199 h 3006470"/>
                  <a:gd name="connsiteX53" fmla="*/ 4000081 w 6006665"/>
                  <a:gd name="connsiteY53" fmla="*/ 808753 h 3006470"/>
                  <a:gd name="connsiteX54" fmla="*/ 4024333 w 6006665"/>
                  <a:gd name="connsiteY54" fmla="*/ 834206 h 3006470"/>
                  <a:gd name="connsiteX55" fmla="*/ 4062426 w 6006665"/>
                  <a:gd name="connsiteY55" fmla="*/ 877274 h 3006470"/>
                  <a:gd name="connsiteX56" fmla="*/ 4085889 w 6006665"/>
                  <a:gd name="connsiteY56" fmla="*/ 849902 h 3006470"/>
                  <a:gd name="connsiteX57" fmla="*/ 4095563 w 6006665"/>
                  <a:gd name="connsiteY57" fmla="*/ 852506 h 3006470"/>
                  <a:gd name="connsiteX58" fmla="*/ 4097796 w 6006665"/>
                  <a:gd name="connsiteY58" fmla="*/ 849902 h 3006470"/>
                  <a:gd name="connsiteX59" fmla="*/ 4144150 w 6006665"/>
                  <a:gd name="connsiteY59" fmla="*/ 862382 h 3006470"/>
                  <a:gd name="connsiteX60" fmla="*/ 4149116 w 6006665"/>
                  <a:gd name="connsiteY60" fmla="*/ 810437 h 3006470"/>
                  <a:gd name="connsiteX61" fmla="*/ 4129898 w 6006665"/>
                  <a:gd name="connsiteY61" fmla="*/ 758286 h 3006470"/>
                  <a:gd name="connsiteX62" fmla="*/ 4125347 w 6006665"/>
                  <a:gd name="connsiteY62" fmla="*/ 718337 h 3006470"/>
                  <a:gd name="connsiteX63" fmla="*/ 4165425 w 6006665"/>
                  <a:gd name="connsiteY63" fmla="*/ 697647 h 3006470"/>
                  <a:gd name="connsiteX64" fmla="*/ 4175231 w 6006665"/>
                  <a:gd name="connsiteY64" fmla="*/ 700048 h 3006470"/>
                  <a:gd name="connsiteX65" fmla="*/ 4253100 w 6006665"/>
                  <a:gd name="connsiteY65" fmla="*/ 700511 h 3006470"/>
                  <a:gd name="connsiteX66" fmla="*/ 4315491 w 6006665"/>
                  <a:gd name="connsiteY66" fmla="*/ 715365 h 3006470"/>
                  <a:gd name="connsiteX67" fmla="*/ 4368969 w 6006665"/>
                  <a:gd name="connsiteY67" fmla="*/ 751019 h 3006470"/>
                  <a:gd name="connsiteX68" fmla="*/ 4439561 w 6006665"/>
                  <a:gd name="connsiteY68" fmla="*/ 758631 h 3006470"/>
                  <a:gd name="connsiteX69" fmla="*/ 4450401 w 6006665"/>
                  <a:gd name="connsiteY69" fmla="*/ 834341 h 3006470"/>
                  <a:gd name="connsiteX70" fmla="*/ 4567593 w 6006665"/>
                  <a:gd name="connsiteY70" fmla="*/ 819409 h 3006470"/>
                  <a:gd name="connsiteX71" fmla="*/ 4639242 w 6006665"/>
                  <a:gd name="connsiteY71" fmla="*/ 932544 h 3006470"/>
                  <a:gd name="connsiteX72" fmla="*/ 4774445 w 6006665"/>
                  <a:gd name="connsiteY72" fmla="*/ 913531 h 3006470"/>
                  <a:gd name="connsiteX73" fmla="*/ 4778496 w 6006665"/>
                  <a:gd name="connsiteY73" fmla="*/ 914635 h 3006470"/>
                  <a:gd name="connsiteX74" fmla="*/ 4786352 w 6006665"/>
                  <a:gd name="connsiteY74" fmla="*/ 913531 h 3006470"/>
                  <a:gd name="connsiteX75" fmla="*/ 4861343 w 6006665"/>
                  <a:gd name="connsiteY75" fmla="*/ 933983 h 3006470"/>
                  <a:gd name="connsiteX76" fmla="*/ 4893158 w 6006665"/>
                  <a:gd name="connsiteY76" fmla="*/ 977160 h 3006470"/>
                  <a:gd name="connsiteX77" fmla="*/ 4888613 w 6006665"/>
                  <a:gd name="connsiteY77" fmla="*/ 1058968 h 3006470"/>
                  <a:gd name="connsiteX78" fmla="*/ 4927677 w 6006665"/>
                  <a:gd name="connsiteY78" fmla="*/ 1083640 h 3006470"/>
                  <a:gd name="connsiteX79" fmla="*/ 4967605 w 6006665"/>
                  <a:gd name="connsiteY79" fmla="*/ 1070331 h 3006470"/>
                  <a:gd name="connsiteX80" fmla="*/ 5038051 w 6006665"/>
                  <a:gd name="connsiteY80" fmla="*/ 1063513 h 3006470"/>
                  <a:gd name="connsiteX81" fmla="*/ 5040730 w 6006665"/>
                  <a:gd name="connsiteY81" fmla="*/ 1064406 h 3006470"/>
                  <a:gd name="connsiteX82" fmla="*/ 5049958 w 6006665"/>
                  <a:gd name="connsiteY82" fmla="*/ 1063513 h 3006470"/>
                  <a:gd name="connsiteX83" fmla="*/ 5114249 w 6006665"/>
                  <a:gd name="connsiteY83" fmla="*/ 1084944 h 3006470"/>
                  <a:gd name="connsiteX84" fmla="*/ 5176671 w 6006665"/>
                  <a:gd name="connsiteY84" fmla="*/ 1074876 h 3006470"/>
                  <a:gd name="connsiteX85" fmla="*/ 5177801 w 6006665"/>
                  <a:gd name="connsiteY85" fmla="*/ 1076614 h 3006470"/>
                  <a:gd name="connsiteX86" fmla="*/ 5188578 w 6006665"/>
                  <a:gd name="connsiteY86" fmla="*/ 1074876 h 3006470"/>
                  <a:gd name="connsiteX87" fmla="*/ 5243719 w 6006665"/>
                  <a:gd name="connsiteY87" fmla="*/ 1159707 h 3006470"/>
                  <a:gd name="connsiteX88" fmla="*/ 5283477 w 6006665"/>
                  <a:gd name="connsiteY88" fmla="*/ 1129415 h 3006470"/>
                  <a:gd name="connsiteX89" fmla="*/ 5258480 w 6006665"/>
                  <a:gd name="connsiteY89" fmla="*/ 1063513 h 3006470"/>
                  <a:gd name="connsiteX90" fmla="*/ 5267570 w 6006665"/>
                  <a:gd name="connsiteY90" fmla="*/ 1015792 h 3006470"/>
                  <a:gd name="connsiteX91" fmla="*/ 5278896 w 6006665"/>
                  <a:gd name="connsiteY91" fmla="*/ 1018841 h 3006470"/>
                  <a:gd name="connsiteX92" fmla="*/ 5279477 w 6006665"/>
                  <a:gd name="connsiteY92" fmla="*/ 1015792 h 3006470"/>
                  <a:gd name="connsiteX93" fmla="*/ 5389412 w 6006665"/>
                  <a:gd name="connsiteY93" fmla="*/ 1065327 h 3006470"/>
                  <a:gd name="connsiteX94" fmla="*/ 5463001 w 6006665"/>
                  <a:gd name="connsiteY94" fmla="*/ 1043061 h 3006470"/>
                  <a:gd name="connsiteX95" fmla="*/ 5464386 w 6006665"/>
                  <a:gd name="connsiteY95" fmla="*/ 1043680 h 3006470"/>
                  <a:gd name="connsiteX96" fmla="*/ 5474909 w 6006665"/>
                  <a:gd name="connsiteY96" fmla="*/ 1043061 h 3006470"/>
                  <a:gd name="connsiteX97" fmla="*/ 5509834 w 6006665"/>
                  <a:gd name="connsiteY97" fmla="*/ 1086741 h 3006470"/>
                  <a:gd name="connsiteX98" fmla="*/ 5563420 w 6006665"/>
                  <a:gd name="connsiteY98" fmla="*/ 1096880 h 3006470"/>
                  <a:gd name="connsiteX99" fmla="*/ 5604906 w 6006665"/>
                  <a:gd name="connsiteY99" fmla="*/ 1116452 h 3006470"/>
                  <a:gd name="connsiteX100" fmla="*/ 5633982 w 6006665"/>
                  <a:gd name="connsiteY100" fmla="*/ 1152256 h 3006470"/>
                  <a:gd name="connsiteX101" fmla="*/ 5673240 w 6006665"/>
                  <a:gd name="connsiteY101" fmla="*/ 1196668 h 3006470"/>
                  <a:gd name="connsiteX102" fmla="*/ 5720335 w 6006665"/>
                  <a:gd name="connsiteY102" fmla="*/ 1213496 h 3006470"/>
                  <a:gd name="connsiteX103" fmla="*/ 5777224 w 6006665"/>
                  <a:gd name="connsiteY103" fmla="*/ 1253118 h 3006470"/>
                  <a:gd name="connsiteX104" fmla="*/ 5822595 w 6006665"/>
                  <a:gd name="connsiteY104" fmla="*/ 1311212 h 3006470"/>
                  <a:gd name="connsiteX105" fmla="*/ 5818051 w 6006665"/>
                  <a:gd name="connsiteY105" fmla="*/ 1365751 h 3006470"/>
                  <a:gd name="connsiteX106" fmla="*/ 5825679 w 6006665"/>
                  <a:gd name="connsiteY106" fmla="*/ 1373379 h 3006470"/>
                  <a:gd name="connsiteX107" fmla="*/ 5822051 w 6006665"/>
                  <a:gd name="connsiteY107" fmla="*/ 1322574 h 3006470"/>
                  <a:gd name="connsiteX108" fmla="*/ 5834092 w 6006665"/>
                  <a:gd name="connsiteY108" fmla="*/ 1324447 h 3006470"/>
                  <a:gd name="connsiteX109" fmla="*/ 5858351 w 6006665"/>
                  <a:gd name="connsiteY109" fmla="*/ 1334771 h 3006470"/>
                  <a:gd name="connsiteX110" fmla="*/ 5907950 w 6006665"/>
                  <a:gd name="connsiteY110" fmla="*/ 1321451 h 3006470"/>
                  <a:gd name="connsiteX111" fmla="*/ 5936219 w 6006665"/>
                  <a:gd name="connsiteY111" fmla="*/ 1338481 h 3006470"/>
                  <a:gd name="connsiteX112" fmla="*/ 5961427 w 6006665"/>
                  <a:gd name="connsiteY112" fmla="*/ 1392754 h 3006470"/>
                  <a:gd name="connsiteX113" fmla="*/ 6006665 w 6006665"/>
                  <a:gd name="connsiteY113" fmla="*/ 1418018 h 3006470"/>
                  <a:gd name="connsiteX114" fmla="*/ 6003022 w 6006665"/>
                  <a:gd name="connsiteY114" fmla="*/ 1458117 h 3006470"/>
                  <a:gd name="connsiteX115" fmla="*/ 5968033 w 6006665"/>
                  <a:gd name="connsiteY115" fmla="*/ 1456650 h 3006470"/>
                  <a:gd name="connsiteX116" fmla="*/ 5934688 w 6006665"/>
                  <a:gd name="connsiteY116" fmla="*/ 1446233 h 3006470"/>
                  <a:gd name="connsiteX117" fmla="*/ 5908949 w 6006665"/>
                  <a:gd name="connsiteY117" fmla="*/ 1468012 h 3006470"/>
                  <a:gd name="connsiteX118" fmla="*/ 5887153 w 6006665"/>
                  <a:gd name="connsiteY118" fmla="*/ 1481885 h 3006470"/>
                  <a:gd name="connsiteX119" fmla="*/ 5887153 w 6006665"/>
                  <a:gd name="connsiteY119" fmla="*/ 1514566 h 3006470"/>
                  <a:gd name="connsiteX120" fmla="*/ 5910921 w 6006665"/>
                  <a:gd name="connsiteY120" fmla="*/ 1532392 h 3006470"/>
                  <a:gd name="connsiteX121" fmla="*/ 5908949 w 6006665"/>
                  <a:gd name="connsiteY121" fmla="*/ 1554366 h 3006470"/>
                  <a:gd name="connsiteX122" fmla="*/ 5893042 w 6006665"/>
                  <a:gd name="connsiteY122" fmla="*/ 1570273 h 3006470"/>
                  <a:gd name="connsiteX123" fmla="*/ 5881135 w 6006665"/>
                  <a:gd name="connsiteY123" fmla="*/ 1570273 h 3006470"/>
                  <a:gd name="connsiteX124" fmla="*/ 5861227 w 6006665"/>
                  <a:gd name="connsiteY124" fmla="*/ 1570273 h 3006470"/>
                  <a:gd name="connsiteX125" fmla="*/ 5849321 w 6006665"/>
                  <a:gd name="connsiteY125" fmla="*/ 1570273 h 3006470"/>
                  <a:gd name="connsiteX126" fmla="*/ 5842587 w 6006665"/>
                  <a:gd name="connsiteY126" fmla="*/ 1544275 h 3006470"/>
                  <a:gd name="connsiteX127" fmla="*/ 5817506 w 6006665"/>
                  <a:gd name="connsiteY127" fmla="*/ 1536186 h 3006470"/>
                  <a:gd name="connsiteX128" fmla="*/ 5798021 w 6006665"/>
                  <a:gd name="connsiteY128" fmla="*/ 1517537 h 3006470"/>
                  <a:gd name="connsiteX129" fmla="*/ 5767511 w 6006665"/>
                  <a:gd name="connsiteY129" fmla="*/ 1511189 h 3006470"/>
                  <a:gd name="connsiteX130" fmla="*/ 5762967 w 6006665"/>
                  <a:gd name="connsiteY130" fmla="*/ 1477102 h 3006470"/>
                  <a:gd name="connsiteX131" fmla="*/ 5729132 w 6006665"/>
                  <a:gd name="connsiteY131" fmla="*/ 1463170 h 3006470"/>
                  <a:gd name="connsiteX132" fmla="*/ 5695337 w 6006665"/>
                  <a:gd name="connsiteY132" fmla="*/ 1472557 h 3006470"/>
                  <a:gd name="connsiteX133" fmla="*/ 5693366 w 6006665"/>
                  <a:gd name="connsiteY133" fmla="*/ 1469797 h 3006470"/>
                  <a:gd name="connsiteX134" fmla="*/ 5683431 w 6006665"/>
                  <a:gd name="connsiteY134" fmla="*/ 1472557 h 3006470"/>
                  <a:gd name="connsiteX135" fmla="*/ 5660706 w 6006665"/>
                  <a:gd name="connsiteY135" fmla="*/ 1440742 h 3006470"/>
                  <a:gd name="connsiteX136" fmla="*/ 5669644 w 6006665"/>
                  <a:gd name="connsiteY136" fmla="*/ 1415717 h 3006470"/>
                  <a:gd name="connsiteX137" fmla="*/ 5640799 w 6006665"/>
                  <a:gd name="connsiteY137" fmla="*/ 1429380 h 3006470"/>
                  <a:gd name="connsiteX138" fmla="*/ 5656705 w 6006665"/>
                  <a:gd name="connsiteY138" fmla="*/ 1472557 h 3006470"/>
                  <a:gd name="connsiteX139" fmla="*/ 5628675 w 6006665"/>
                  <a:gd name="connsiteY139" fmla="*/ 1487826 h 3006470"/>
                  <a:gd name="connsiteX140" fmla="*/ 5633981 w 6006665"/>
                  <a:gd name="connsiteY140" fmla="*/ 1511189 h 3006470"/>
                  <a:gd name="connsiteX141" fmla="*/ 5622732 w 6006665"/>
                  <a:gd name="connsiteY141" fmla="*/ 1538334 h 3006470"/>
                  <a:gd name="connsiteX142" fmla="*/ 5586259 w 6006665"/>
                  <a:gd name="connsiteY142" fmla="*/ 1547548 h 3006470"/>
                  <a:gd name="connsiteX143" fmla="*/ 5575676 w 6006665"/>
                  <a:gd name="connsiteY143" fmla="*/ 1546540 h 3006470"/>
                  <a:gd name="connsiteX144" fmla="*/ 5574353 w 6006665"/>
                  <a:gd name="connsiteY144" fmla="*/ 1547548 h 3006470"/>
                  <a:gd name="connsiteX145" fmla="*/ 5539436 w 6006665"/>
                  <a:gd name="connsiteY145" fmla="*/ 1544223 h 3006470"/>
                  <a:gd name="connsiteX146" fmla="*/ 5539545 w 6006665"/>
                  <a:gd name="connsiteY146" fmla="*/ 1571015 h 3006470"/>
                  <a:gd name="connsiteX147" fmla="*/ 5570352 w 6006665"/>
                  <a:gd name="connsiteY147" fmla="*/ 1586180 h 3006470"/>
                  <a:gd name="connsiteX148" fmla="*/ 5566596 w 6006665"/>
                  <a:gd name="connsiteY148" fmla="*/ 1622304 h 3006470"/>
                  <a:gd name="connsiteX149" fmla="*/ 5593077 w 6006665"/>
                  <a:gd name="connsiteY149" fmla="*/ 1649809 h 3006470"/>
                  <a:gd name="connsiteX150" fmla="*/ 5608984 w 6006665"/>
                  <a:gd name="connsiteY150" fmla="*/ 1677079 h 3006470"/>
                  <a:gd name="connsiteX151" fmla="*/ 5613529 w 6006665"/>
                  <a:gd name="connsiteY151" fmla="*/ 1708893 h 3006470"/>
                  <a:gd name="connsiteX152" fmla="*/ 5608984 w 6006665"/>
                  <a:gd name="connsiteY152" fmla="*/ 1731618 h 3006470"/>
                  <a:gd name="connsiteX153" fmla="*/ 5597799 w 6006665"/>
                  <a:gd name="connsiteY153" fmla="*/ 1728009 h 3006470"/>
                  <a:gd name="connsiteX154" fmla="*/ 5597077 w 6006665"/>
                  <a:gd name="connsiteY154" fmla="*/ 1731618 h 3006470"/>
                  <a:gd name="connsiteX155" fmla="*/ 5515976 w 6006665"/>
                  <a:gd name="connsiteY155" fmla="*/ 1693062 h 3006470"/>
                  <a:gd name="connsiteX156" fmla="*/ 5486067 w 6006665"/>
                  <a:gd name="connsiteY156" fmla="*/ 1746304 h 3006470"/>
                  <a:gd name="connsiteX157" fmla="*/ 5436277 w 6006665"/>
                  <a:gd name="connsiteY157" fmla="*/ 1767977 h 3006470"/>
                  <a:gd name="connsiteX158" fmla="*/ 5397645 w 6006665"/>
                  <a:gd name="connsiteY158" fmla="*/ 1779340 h 3006470"/>
                  <a:gd name="connsiteX159" fmla="*/ 5388024 w 6006665"/>
                  <a:gd name="connsiteY159" fmla="*/ 1835433 h 3006470"/>
                  <a:gd name="connsiteX160" fmla="*/ 5351475 w 6006665"/>
                  <a:gd name="connsiteY160" fmla="*/ 1876568 h 3006470"/>
                  <a:gd name="connsiteX161" fmla="*/ 5290839 w 6006665"/>
                  <a:gd name="connsiteY161" fmla="*/ 1881600 h 3006470"/>
                  <a:gd name="connsiteX162" fmla="*/ 5274932 w 6006665"/>
                  <a:gd name="connsiteY162" fmla="*/ 1913415 h 3006470"/>
                  <a:gd name="connsiteX163" fmla="*/ 5267238 w 6006665"/>
                  <a:gd name="connsiteY163" fmla="*/ 1904988 h 3006470"/>
                  <a:gd name="connsiteX164" fmla="*/ 5263025 w 6006665"/>
                  <a:gd name="connsiteY164" fmla="*/ 1913415 h 3006470"/>
                  <a:gd name="connsiteX165" fmla="*/ 5219538 w 6006665"/>
                  <a:gd name="connsiteY165" fmla="*/ 1865787 h 3006470"/>
                  <a:gd name="connsiteX166" fmla="*/ 5174112 w 6006665"/>
                  <a:gd name="connsiteY166" fmla="*/ 1877028 h 3006470"/>
                  <a:gd name="connsiteX167" fmla="*/ 5129494 w 6006665"/>
                  <a:gd name="connsiteY167" fmla="*/ 1920232 h 3006470"/>
                  <a:gd name="connsiteX168" fmla="*/ 5126389 w 6006665"/>
                  <a:gd name="connsiteY168" fmla="*/ 1914910 h 3006470"/>
                  <a:gd name="connsiteX169" fmla="*/ 5154177 w 6006665"/>
                  <a:gd name="connsiteY169" fmla="*/ 1920232 h 3006470"/>
                  <a:gd name="connsiteX170" fmla="*/ 5105544 w 6006665"/>
                  <a:gd name="connsiteY170" fmla="*/ 1899586 h 3006470"/>
                  <a:gd name="connsiteX171" fmla="*/ 5074955 w 6006665"/>
                  <a:gd name="connsiteY171" fmla="*/ 1924777 h 3006470"/>
                  <a:gd name="connsiteX172" fmla="*/ 5065718 w 6006665"/>
                  <a:gd name="connsiteY172" fmla="*/ 1922578 h 3006470"/>
                  <a:gd name="connsiteX173" fmla="*/ 5063048 w 6006665"/>
                  <a:gd name="connsiteY173" fmla="*/ 1924777 h 3006470"/>
                  <a:gd name="connsiteX174" fmla="*/ 5026594 w 6006665"/>
                  <a:gd name="connsiteY174" fmla="*/ 1916098 h 3006470"/>
                  <a:gd name="connsiteX175" fmla="*/ 5015871 w 6006665"/>
                  <a:gd name="connsiteY175" fmla="*/ 1961137 h 3006470"/>
                  <a:gd name="connsiteX176" fmla="*/ 5022591 w 6006665"/>
                  <a:gd name="connsiteY176" fmla="*/ 1989925 h 3006470"/>
                  <a:gd name="connsiteX177" fmla="*/ 5011557 w 6006665"/>
                  <a:gd name="connsiteY177" fmla="*/ 2020939 h 3006470"/>
                  <a:gd name="connsiteX178" fmla="*/ 4974967 w 6006665"/>
                  <a:gd name="connsiteY178" fmla="*/ 2058853 h 3006470"/>
                  <a:gd name="connsiteX179" fmla="*/ 5015871 w 6006665"/>
                  <a:gd name="connsiteY179" fmla="*/ 2074760 h 3006470"/>
                  <a:gd name="connsiteX180" fmla="*/ 4995851 w 6006665"/>
                  <a:gd name="connsiteY180" fmla="*/ 2123620 h 3006470"/>
                  <a:gd name="connsiteX181" fmla="*/ 5011326 w 6006665"/>
                  <a:gd name="connsiteY181" fmla="*/ 2172476 h 3006470"/>
                  <a:gd name="connsiteX182" fmla="*/ 4999419 w 6006665"/>
                  <a:gd name="connsiteY182" fmla="*/ 2172476 h 3006470"/>
                  <a:gd name="connsiteX183" fmla="*/ 4974967 w 6006665"/>
                  <a:gd name="connsiteY183" fmla="*/ 2172476 h 3006470"/>
                  <a:gd name="connsiteX184" fmla="*/ 4963605 w 6006665"/>
                  <a:gd name="connsiteY184" fmla="*/ 2224742 h 3006470"/>
                  <a:gd name="connsiteX185" fmla="*/ 4974967 w 6006665"/>
                  <a:gd name="connsiteY185" fmla="*/ 2252012 h 3006470"/>
                  <a:gd name="connsiteX186" fmla="*/ 4936431 w 6006665"/>
                  <a:gd name="connsiteY186" fmla="*/ 2257317 h 3006470"/>
                  <a:gd name="connsiteX187" fmla="*/ 4909065 w 6006665"/>
                  <a:gd name="connsiteY187" fmla="*/ 2286099 h 3006470"/>
                  <a:gd name="connsiteX188" fmla="*/ 4888894 w 6006665"/>
                  <a:gd name="connsiteY188" fmla="*/ 2325649 h 3006470"/>
                  <a:gd name="connsiteX189" fmla="*/ 4897703 w 6006665"/>
                  <a:gd name="connsiteY189" fmla="*/ 2354273 h 3006470"/>
                  <a:gd name="connsiteX190" fmla="*/ 4871068 w 6006665"/>
                  <a:gd name="connsiteY190" fmla="*/ 2349418 h 3006470"/>
                  <a:gd name="connsiteX191" fmla="*/ 4845437 w 6006665"/>
                  <a:gd name="connsiteY191" fmla="*/ 2370180 h 3006470"/>
                  <a:gd name="connsiteX192" fmla="*/ 4832445 w 6006665"/>
                  <a:gd name="connsiteY192" fmla="*/ 2399924 h 3006470"/>
                  <a:gd name="connsiteX193" fmla="*/ 4834074 w 6006665"/>
                  <a:gd name="connsiteY193" fmla="*/ 2429264 h 3006470"/>
                  <a:gd name="connsiteX194" fmla="*/ 4799765 w 6006665"/>
                  <a:gd name="connsiteY194" fmla="*/ 2441518 h 3006470"/>
                  <a:gd name="connsiteX195" fmla="*/ 4779535 w 6006665"/>
                  <a:gd name="connsiteY195" fmla="*/ 2488348 h 3006470"/>
                  <a:gd name="connsiteX196" fmla="*/ 4777225 w 6006665"/>
                  <a:gd name="connsiteY196" fmla="*/ 2477952 h 3006470"/>
                  <a:gd name="connsiteX197" fmla="*/ 4767628 w 6006665"/>
                  <a:gd name="connsiteY197" fmla="*/ 2488348 h 3006470"/>
                  <a:gd name="connsiteX198" fmla="*/ 4758538 w 6006665"/>
                  <a:gd name="connsiteY198" fmla="*/ 2447444 h 3006470"/>
                  <a:gd name="connsiteX199" fmla="*/ 4722519 w 6006665"/>
                  <a:gd name="connsiteY199" fmla="*/ 2405867 h 3006470"/>
                  <a:gd name="connsiteX200" fmla="*/ 4699942 w 6006665"/>
                  <a:gd name="connsiteY200" fmla="*/ 2348893 h 3006470"/>
                  <a:gd name="connsiteX201" fmla="*/ 4695779 w 6006665"/>
                  <a:gd name="connsiteY201" fmla="*/ 2287026 h 3006470"/>
                  <a:gd name="connsiteX202" fmla="*/ 4715361 w 6006665"/>
                  <a:gd name="connsiteY202" fmla="*/ 2220198 h 3006470"/>
                  <a:gd name="connsiteX203" fmla="*/ 4767709 w 6006665"/>
                  <a:gd name="connsiteY203" fmla="*/ 2171157 h 3006470"/>
                  <a:gd name="connsiteX204" fmla="*/ 4735813 w 6006665"/>
                  <a:gd name="connsiteY204" fmla="*/ 2129299 h 3006470"/>
                  <a:gd name="connsiteX205" fmla="*/ 4767628 w 6006665"/>
                  <a:gd name="connsiteY205" fmla="*/ 2086122 h 3006470"/>
                  <a:gd name="connsiteX206" fmla="*/ 4767628 w 6006665"/>
                  <a:gd name="connsiteY206" fmla="*/ 2058853 h 3006470"/>
                  <a:gd name="connsiteX207" fmla="*/ 4826712 w 6006665"/>
                  <a:gd name="connsiteY207" fmla="*/ 2042945 h 3006470"/>
                  <a:gd name="connsiteX208" fmla="*/ 4892613 w 6006665"/>
                  <a:gd name="connsiteY208" fmla="*/ 1952047 h 3006470"/>
                  <a:gd name="connsiteX209" fmla="*/ 4956243 w 6006665"/>
                  <a:gd name="connsiteY209" fmla="*/ 1877056 h 3006470"/>
                  <a:gd name="connsiteX210" fmla="*/ 5022143 w 6006665"/>
                  <a:gd name="connsiteY210" fmla="*/ 1817971 h 3006470"/>
                  <a:gd name="connsiteX211" fmla="*/ 5037446 w 6006665"/>
                  <a:gd name="connsiteY211" fmla="*/ 1743333 h 3006470"/>
                  <a:gd name="connsiteX212" fmla="*/ 5064184 w 6006665"/>
                  <a:gd name="connsiteY212" fmla="*/ 1731449 h 3006470"/>
                  <a:gd name="connsiteX213" fmla="*/ 5046694 w 6006665"/>
                  <a:gd name="connsiteY213" fmla="*/ 1710844 h 3006470"/>
                  <a:gd name="connsiteX214" fmla="*/ 5015871 w 6006665"/>
                  <a:gd name="connsiteY214" fmla="*/ 1715711 h 3006470"/>
                  <a:gd name="connsiteX215" fmla="*/ 4995419 w 6006665"/>
                  <a:gd name="connsiteY215" fmla="*/ 1779340 h 3006470"/>
                  <a:gd name="connsiteX216" fmla="*/ 4904521 w 6006665"/>
                  <a:gd name="connsiteY216" fmla="*/ 1865693 h 3006470"/>
                  <a:gd name="connsiteX217" fmla="*/ 4901708 w 6006665"/>
                  <a:gd name="connsiteY217" fmla="*/ 1857053 h 3006470"/>
                  <a:gd name="connsiteX218" fmla="*/ 4892613 w 6006665"/>
                  <a:gd name="connsiteY218" fmla="*/ 1865693 h 3006470"/>
                  <a:gd name="connsiteX219" fmla="*/ 4871068 w 6006665"/>
                  <a:gd name="connsiteY219" fmla="*/ 1850290 h 3006470"/>
                  <a:gd name="connsiteX220" fmla="*/ 4885925 w 6006665"/>
                  <a:gd name="connsiteY220" fmla="*/ 1808695 h 3006470"/>
                  <a:gd name="connsiteX221" fmla="*/ 4861835 w 6006665"/>
                  <a:gd name="connsiteY221" fmla="*/ 1771159 h 3006470"/>
                  <a:gd name="connsiteX222" fmla="*/ 4814619 w 6006665"/>
                  <a:gd name="connsiteY222" fmla="*/ 1767101 h 3006470"/>
                  <a:gd name="connsiteX223" fmla="*/ 4779535 w 6006665"/>
                  <a:gd name="connsiteY223" fmla="*/ 1795247 h 3006470"/>
                  <a:gd name="connsiteX224" fmla="*/ 4764113 w 6006665"/>
                  <a:gd name="connsiteY224" fmla="*/ 1832464 h 3006470"/>
                  <a:gd name="connsiteX225" fmla="*/ 4725490 w 6006665"/>
                  <a:gd name="connsiteY225" fmla="*/ 1850290 h 3006470"/>
                  <a:gd name="connsiteX226" fmla="*/ 4689838 w 6006665"/>
                  <a:gd name="connsiteY226" fmla="*/ 1882970 h 3006470"/>
                  <a:gd name="connsiteX227" fmla="*/ 4684091 w 6006665"/>
                  <a:gd name="connsiteY227" fmla="*/ 1920232 h 3006470"/>
                  <a:gd name="connsiteX228" fmla="*/ 4715906 w 6006665"/>
                  <a:gd name="connsiteY228" fmla="*/ 1967954 h 3006470"/>
                  <a:gd name="connsiteX229" fmla="*/ 4680924 w 6006665"/>
                  <a:gd name="connsiteY229" fmla="*/ 1983985 h 3006470"/>
                  <a:gd name="connsiteX230" fmla="*/ 4633398 w 6006665"/>
                  <a:gd name="connsiteY230" fmla="*/ 1971978 h 3006470"/>
                  <a:gd name="connsiteX231" fmla="*/ 4600707 w 6006665"/>
                  <a:gd name="connsiteY231" fmla="*/ 1989925 h 3006470"/>
                  <a:gd name="connsiteX232" fmla="*/ 4577285 w 6006665"/>
                  <a:gd name="connsiteY232" fmla="*/ 1988406 h 3006470"/>
                  <a:gd name="connsiteX233" fmla="*/ 4577373 w 6006665"/>
                  <a:gd name="connsiteY233" fmla="*/ 1987484 h 3006470"/>
                  <a:gd name="connsiteX234" fmla="*/ 4565379 w 6006665"/>
                  <a:gd name="connsiteY234" fmla="*/ 1988406 h 3006470"/>
                  <a:gd name="connsiteX235" fmla="*/ 4569923 w 6006665"/>
                  <a:gd name="connsiteY235" fmla="*/ 1940685 h 3006470"/>
                  <a:gd name="connsiteX236" fmla="*/ 4520081 w 6006665"/>
                  <a:gd name="connsiteY236" fmla="*/ 1931099 h 3006470"/>
                  <a:gd name="connsiteX237" fmla="*/ 4475025 w 6006665"/>
                  <a:gd name="connsiteY237" fmla="*/ 1961137 h 3006470"/>
                  <a:gd name="connsiteX238" fmla="*/ 4464394 w 6006665"/>
                  <a:gd name="connsiteY238" fmla="*/ 1960286 h 3006470"/>
                  <a:gd name="connsiteX239" fmla="*/ 4463118 w 6006665"/>
                  <a:gd name="connsiteY239" fmla="*/ 1961137 h 3006470"/>
                  <a:gd name="connsiteX240" fmla="*/ 4422448 w 6006665"/>
                  <a:gd name="connsiteY240" fmla="*/ 1927536 h 3006470"/>
                  <a:gd name="connsiteX241" fmla="*/ 4350624 w 6006665"/>
                  <a:gd name="connsiteY241" fmla="*/ 1917022 h 3006470"/>
                  <a:gd name="connsiteX242" fmla="*/ 4306579 w 6006665"/>
                  <a:gd name="connsiteY242" fmla="*/ 1945362 h 3006470"/>
                  <a:gd name="connsiteX243" fmla="*/ 4282811 w 6006665"/>
                  <a:gd name="connsiteY243" fmla="*/ 1972100 h 3006470"/>
                  <a:gd name="connsiteX244" fmla="*/ 4237290 w 6006665"/>
                  <a:gd name="connsiteY244" fmla="*/ 1993297 h 3006470"/>
                  <a:gd name="connsiteX245" fmla="*/ 4211507 w 6006665"/>
                  <a:gd name="connsiteY245" fmla="*/ 2046374 h 3006470"/>
                  <a:gd name="connsiteX246" fmla="*/ 4161046 w 6006665"/>
                  <a:gd name="connsiteY246" fmla="*/ 2105661 h 3006470"/>
                  <a:gd name="connsiteX247" fmla="*/ 4077810 w 6006665"/>
                  <a:gd name="connsiteY247" fmla="*/ 2144418 h 3006470"/>
                  <a:gd name="connsiteX248" fmla="*/ 4039187 w 6006665"/>
                  <a:gd name="connsiteY248" fmla="*/ 2203838 h 3006470"/>
                  <a:gd name="connsiteX249" fmla="*/ 3993086 w 6006665"/>
                  <a:gd name="connsiteY249" fmla="*/ 2224750 h 3006470"/>
                  <a:gd name="connsiteX250" fmla="*/ 3993215 w 6006665"/>
                  <a:gd name="connsiteY250" fmla="*/ 2264821 h 3006470"/>
                  <a:gd name="connsiteX251" fmla="*/ 4038712 w 6006665"/>
                  <a:gd name="connsiteY251" fmla="*/ 2267919 h 3006470"/>
                  <a:gd name="connsiteX252" fmla="*/ 4059164 w 6006665"/>
                  <a:gd name="connsiteY252" fmla="*/ 2311096 h 3006470"/>
                  <a:gd name="connsiteX253" fmla="*/ 4087782 w 6006665"/>
                  <a:gd name="connsiteY253" fmla="*/ 2319513 h 3006470"/>
                  <a:gd name="connsiteX254" fmla="*/ 4106341 w 6006665"/>
                  <a:gd name="connsiteY254" fmla="*/ 2290644 h 3006470"/>
                  <a:gd name="connsiteX255" fmla="*/ 4117411 w 6006665"/>
                  <a:gd name="connsiteY255" fmla="*/ 2291946 h 3006470"/>
                  <a:gd name="connsiteX256" fmla="*/ 4118248 w 6006665"/>
                  <a:gd name="connsiteY256" fmla="*/ 2290644 h 3006470"/>
                  <a:gd name="connsiteX257" fmla="*/ 4156880 w 6006665"/>
                  <a:gd name="connsiteY257" fmla="*/ 2295189 h 3006470"/>
                  <a:gd name="connsiteX258" fmla="*/ 4211419 w 6006665"/>
                  <a:gd name="connsiteY258" fmla="*/ 2365635 h 3006470"/>
                  <a:gd name="connsiteX259" fmla="*/ 4215964 w 6006665"/>
                  <a:gd name="connsiteY259" fmla="*/ 2413357 h 3006470"/>
                  <a:gd name="connsiteX260" fmla="*/ 4184149 w 6006665"/>
                  <a:gd name="connsiteY260" fmla="*/ 2472441 h 3006470"/>
                  <a:gd name="connsiteX261" fmla="*/ 4220019 w 6006665"/>
                  <a:gd name="connsiteY261" fmla="*/ 2567281 h 3006470"/>
                  <a:gd name="connsiteX262" fmla="*/ 4161425 w 6006665"/>
                  <a:gd name="connsiteY262" fmla="*/ 2629241 h 3006470"/>
                  <a:gd name="connsiteX263" fmla="*/ 4133552 w 6006665"/>
                  <a:gd name="connsiteY263" fmla="*/ 2708778 h 3006470"/>
                  <a:gd name="connsiteX264" fmla="*/ 4097796 w 6006665"/>
                  <a:gd name="connsiteY264" fmla="*/ 2747409 h 3006470"/>
                  <a:gd name="connsiteX265" fmla="*/ 4043257 w 6006665"/>
                  <a:gd name="connsiteY265" fmla="*/ 2806493 h 3006470"/>
                  <a:gd name="connsiteX266" fmla="*/ 3995535 w 6006665"/>
                  <a:gd name="connsiteY266" fmla="*/ 2865577 h 3006470"/>
                  <a:gd name="connsiteX267" fmla="*/ 3975083 w 6006665"/>
                  <a:gd name="connsiteY267" fmla="*/ 2897392 h 3006470"/>
                  <a:gd name="connsiteX268" fmla="*/ 3925089 w 6006665"/>
                  <a:gd name="connsiteY268" fmla="*/ 2924661 h 3006470"/>
                  <a:gd name="connsiteX269" fmla="*/ 3913182 w 6006665"/>
                  <a:gd name="connsiteY269" fmla="*/ 2924661 h 3006470"/>
                  <a:gd name="connsiteX270" fmla="*/ 3904637 w 6006665"/>
                  <a:gd name="connsiteY270" fmla="*/ 2924661 h 3006470"/>
                  <a:gd name="connsiteX271" fmla="*/ 3892729 w 6006665"/>
                  <a:gd name="connsiteY271" fmla="*/ 2924661 h 3006470"/>
                  <a:gd name="connsiteX272" fmla="*/ 3871063 w 6006665"/>
                  <a:gd name="connsiteY272" fmla="*/ 2908412 h 3006470"/>
                  <a:gd name="connsiteX273" fmla="*/ 3829645 w 6006665"/>
                  <a:gd name="connsiteY273" fmla="*/ 2936024 h 3006470"/>
                  <a:gd name="connsiteX274" fmla="*/ 3822828 w 6006665"/>
                  <a:gd name="connsiteY274" fmla="*/ 2956476 h 3006470"/>
                  <a:gd name="connsiteX275" fmla="*/ 3818283 w 6006665"/>
                  <a:gd name="connsiteY275" fmla="*/ 2947386 h 3006470"/>
                  <a:gd name="connsiteX276" fmla="*/ 3818283 w 6006665"/>
                  <a:gd name="connsiteY276" fmla="*/ 2935660 h 3006470"/>
                  <a:gd name="connsiteX277" fmla="*/ 3817738 w 6006665"/>
                  <a:gd name="connsiteY277" fmla="*/ 2936024 h 3006470"/>
                  <a:gd name="connsiteX278" fmla="*/ 3810921 w 6006665"/>
                  <a:gd name="connsiteY278" fmla="*/ 2956476 h 3006470"/>
                  <a:gd name="connsiteX279" fmla="*/ 3806376 w 6006665"/>
                  <a:gd name="connsiteY279" fmla="*/ 2947386 h 3006470"/>
                  <a:gd name="connsiteX280" fmla="*/ 3806376 w 6006665"/>
                  <a:gd name="connsiteY280" fmla="*/ 2920116 h 3006470"/>
                  <a:gd name="connsiteX281" fmla="*/ 3818283 w 6006665"/>
                  <a:gd name="connsiteY281" fmla="*/ 2920116 h 3006470"/>
                  <a:gd name="connsiteX282" fmla="*/ 3826828 w 6006665"/>
                  <a:gd name="connsiteY282" fmla="*/ 2920116 h 3006470"/>
                  <a:gd name="connsiteX283" fmla="*/ 3833645 w 6006665"/>
                  <a:gd name="connsiteY283" fmla="*/ 2861032 h 3006470"/>
                  <a:gd name="connsiteX284" fmla="*/ 3822283 w 6006665"/>
                  <a:gd name="connsiteY284" fmla="*/ 2817856 h 3006470"/>
                  <a:gd name="connsiteX285" fmla="*/ 3849553 w 6006665"/>
                  <a:gd name="connsiteY285" fmla="*/ 2795131 h 3006470"/>
                  <a:gd name="connsiteX286" fmla="*/ 3858814 w 6006665"/>
                  <a:gd name="connsiteY286" fmla="*/ 2797336 h 3006470"/>
                  <a:gd name="connsiteX287" fmla="*/ 3861460 w 6006665"/>
                  <a:gd name="connsiteY287" fmla="*/ 2795131 h 3006470"/>
                  <a:gd name="connsiteX288" fmla="*/ 3898487 w 6006665"/>
                  <a:gd name="connsiteY288" fmla="*/ 2803947 h 3006470"/>
                  <a:gd name="connsiteX289" fmla="*/ 3919999 w 6006665"/>
                  <a:gd name="connsiteY289" fmla="*/ 2758772 h 3006470"/>
                  <a:gd name="connsiteX290" fmla="*/ 3935906 w 6006665"/>
                  <a:gd name="connsiteY290" fmla="*/ 2699687 h 3006470"/>
                  <a:gd name="connsiteX291" fmla="*/ 3947269 w 6006665"/>
                  <a:gd name="connsiteY291" fmla="*/ 2676963 h 3006470"/>
                  <a:gd name="connsiteX292" fmla="*/ 3966292 w 6006665"/>
                  <a:gd name="connsiteY292" fmla="*/ 2632575 h 3006470"/>
                  <a:gd name="connsiteX293" fmla="*/ 3915999 w 6006665"/>
                  <a:gd name="connsiteY293" fmla="*/ 2645148 h 3006470"/>
                  <a:gd name="connsiteX294" fmla="*/ 3888729 w 6006665"/>
                  <a:gd name="connsiteY294" fmla="*/ 2667873 h 3006470"/>
                  <a:gd name="connsiteX295" fmla="*/ 3876822 w 6006665"/>
                  <a:gd name="connsiteY295" fmla="*/ 2667873 h 3006470"/>
                  <a:gd name="connsiteX296" fmla="*/ 3829645 w 6006665"/>
                  <a:gd name="connsiteY296" fmla="*/ 2667873 h 3006470"/>
                  <a:gd name="connsiteX297" fmla="*/ 3817738 w 6006665"/>
                  <a:gd name="connsiteY297" fmla="*/ 2667873 h 3006470"/>
                  <a:gd name="connsiteX298" fmla="*/ 3801831 w 6006665"/>
                  <a:gd name="connsiteY298" fmla="*/ 2613334 h 3006470"/>
                  <a:gd name="connsiteX299" fmla="*/ 3758654 w 6006665"/>
                  <a:gd name="connsiteY299" fmla="*/ 2574702 h 3006470"/>
                  <a:gd name="connsiteX300" fmla="*/ 3692753 w 6006665"/>
                  <a:gd name="connsiteY300" fmla="*/ 2558795 h 3006470"/>
                  <a:gd name="connsiteX301" fmla="*/ 3683663 w 6006665"/>
                  <a:gd name="connsiteY301" fmla="*/ 2499711 h 3006470"/>
                  <a:gd name="connsiteX302" fmla="*/ 3672301 w 6006665"/>
                  <a:gd name="connsiteY302" fmla="*/ 2467896 h 3006470"/>
                  <a:gd name="connsiteX303" fmla="*/ 3656393 w 6006665"/>
                  <a:gd name="connsiteY303" fmla="*/ 2440627 h 3006470"/>
                  <a:gd name="connsiteX304" fmla="*/ 3633669 w 6006665"/>
                  <a:gd name="connsiteY304" fmla="*/ 2381542 h 3006470"/>
                  <a:gd name="connsiteX305" fmla="*/ 3601854 w 6006665"/>
                  <a:gd name="connsiteY305" fmla="*/ 2361090 h 3006470"/>
                  <a:gd name="connsiteX306" fmla="*/ 3545995 w 6006665"/>
                  <a:gd name="connsiteY306" fmla="*/ 2339606 h 3006470"/>
                  <a:gd name="connsiteX307" fmla="*/ 3506955 w 6006665"/>
                  <a:gd name="connsiteY307" fmla="*/ 2345183 h 3006470"/>
                  <a:gd name="connsiteX308" fmla="*/ 3463779 w 6006665"/>
                  <a:gd name="connsiteY308" fmla="*/ 2354273 h 3006470"/>
                  <a:gd name="connsiteX309" fmla="*/ 3431964 w 6006665"/>
                  <a:gd name="connsiteY309" fmla="*/ 2381542 h 3006470"/>
                  <a:gd name="connsiteX310" fmla="*/ 3452416 w 6006665"/>
                  <a:gd name="connsiteY310" fmla="*/ 2397450 h 3006470"/>
                  <a:gd name="connsiteX311" fmla="*/ 3452416 w 6006665"/>
                  <a:gd name="connsiteY311" fmla="*/ 2429264 h 3006470"/>
                  <a:gd name="connsiteX312" fmla="*/ 3431964 w 6006665"/>
                  <a:gd name="connsiteY312" fmla="*/ 2451989 h 3006470"/>
                  <a:gd name="connsiteX313" fmla="*/ 3400150 w 6006665"/>
                  <a:gd name="connsiteY313" fmla="*/ 2511073 h 3006470"/>
                  <a:gd name="connsiteX314" fmla="*/ 3400150 w 6006665"/>
                  <a:gd name="connsiteY314" fmla="*/ 2538343 h 3006470"/>
                  <a:gd name="connsiteX315" fmla="*/ 3350155 w 6006665"/>
                  <a:gd name="connsiteY315" fmla="*/ 2570157 h 3006470"/>
                  <a:gd name="connsiteX316" fmla="*/ 3342342 w 6006665"/>
                  <a:gd name="connsiteY316" fmla="*/ 2567553 h 3006470"/>
                  <a:gd name="connsiteX317" fmla="*/ 3338249 w 6006665"/>
                  <a:gd name="connsiteY317" fmla="*/ 2570157 h 3006470"/>
                  <a:gd name="connsiteX318" fmla="*/ 3290527 w 6006665"/>
                  <a:gd name="connsiteY318" fmla="*/ 2554250 h 3006470"/>
                  <a:gd name="connsiteX319" fmla="*/ 3259257 w 6006665"/>
                  <a:gd name="connsiteY319" fmla="*/ 2554250 h 3006470"/>
                  <a:gd name="connsiteX320" fmla="*/ 3247350 w 6006665"/>
                  <a:gd name="connsiteY320" fmla="*/ 2554250 h 3006470"/>
                  <a:gd name="connsiteX321" fmla="*/ 3231443 w 6006665"/>
                  <a:gd name="connsiteY321" fmla="*/ 2538343 h 3006470"/>
                  <a:gd name="connsiteX322" fmla="*/ 3213271 w 6006665"/>
                  <a:gd name="connsiteY322" fmla="*/ 2533799 h 3006470"/>
                  <a:gd name="connsiteX323" fmla="*/ 3168359 w 6006665"/>
                  <a:gd name="connsiteY323" fmla="*/ 2570157 h 3006470"/>
                  <a:gd name="connsiteX324" fmla="*/ 3120637 w 6006665"/>
                  <a:gd name="connsiteY324" fmla="*/ 2581519 h 3006470"/>
                  <a:gd name="connsiteX325" fmla="*/ 3082005 w 6006665"/>
                  <a:gd name="connsiteY325" fmla="*/ 2597427 h 3006470"/>
                  <a:gd name="connsiteX326" fmla="*/ 3074460 w 6006665"/>
                  <a:gd name="connsiteY326" fmla="*/ 2595630 h 3006470"/>
                  <a:gd name="connsiteX327" fmla="*/ 3070098 w 6006665"/>
                  <a:gd name="connsiteY327" fmla="*/ 2597427 h 3006470"/>
                  <a:gd name="connsiteX328" fmla="*/ 3022376 w 6006665"/>
                  <a:gd name="connsiteY328" fmla="*/ 2586064 h 3006470"/>
                  <a:gd name="connsiteX329" fmla="*/ 3000196 w 6006665"/>
                  <a:gd name="connsiteY329" fmla="*/ 2586064 h 3006470"/>
                  <a:gd name="connsiteX330" fmla="*/ 2988289 w 6006665"/>
                  <a:gd name="connsiteY330" fmla="*/ 2586064 h 3006470"/>
                  <a:gd name="connsiteX331" fmla="*/ 2967837 w 6006665"/>
                  <a:gd name="connsiteY331" fmla="*/ 2554250 h 3006470"/>
                  <a:gd name="connsiteX332" fmla="*/ 2929205 w 6006665"/>
                  <a:gd name="connsiteY332" fmla="*/ 2526980 h 3006470"/>
                  <a:gd name="connsiteX333" fmla="*/ 2902153 w 6006665"/>
                  <a:gd name="connsiteY333" fmla="*/ 2523116 h 3006470"/>
                  <a:gd name="connsiteX334" fmla="*/ 2861576 w 6006665"/>
                  <a:gd name="connsiteY334" fmla="*/ 2526980 h 3006470"/>
                  <a:gd name="connsiteX335" fmla="*/ 2822944 w 6006665"/>
                  <a:gd name="connsiteY335" fmla="*/ 2538343 h 3006470"/>
                  <a:gd name="connsiteX336" fmla="*/ 2818139 w 6006665"/>
                  <a:gd name="connsiteY336" fmla="*/ 2536254 h 3006470"/>
                  <a:gd name="connsiteX337" fmla="*/ 2811037 w 6006665"/>
                  <a:gd name="connsiteY337" fmla="*/ 2538343 h 3006470"/>
                  <a:gd name="connsiteX338" fmla="*/ 2758770 w 6006665"/>
                  <a:gd name="connsiteY338" fmla="*/ 2515618 h 3006470"/>
                  <a:gd name="connsiteX339" fmla="*/ 2751953 w 6006665"/>
                  <a:gd name="connsiteY339" fmla="*/ 2472441 h 3006470"/>
                  <a:gd name="connsiteX340" fmla="*/ 2708776 w 6006665"/>
                  <a:gd name="connsiteY340" fmla="*/ 2456534 h 3006470"/>
                  <a:gd name="connsiteX341" fmla="*/ 2676962 w 6006665"/>
                  <a:gd name="connsiteY341" fmla="*/ 2451989 h 3006470"/>
                  <a:gd name="connsiteX342" fmla="*/ 2642534 w 6006665"/>
                  <a:gd name="connsiteY342" fmla="*/ 2430245 h 3006470"/>
                  <a:gd name="connsiteX343" fmla="*/ 2609333 w 6006665"/>
                  <a:gd name="connsiteY343" fmla="*/ 2488348 h 3006470"/>
                  <a:gd name="connsiteX344" fmla="*/ 2625240 w 6006665"/>
                  <a:gd name="connsiteY344" fmla="*/ 2522435 h 3006470"/>
                  <a:gd name="connsiteX345" fmla="*/ 2586608 w 6006665"/>
                  <a:gd name="connsiteY345" fmla="*/ 2558795 h 3006470"/>
                  <a:gd name="connsiteX346" fmla="*/ 2577105 w 6006665"/>
                  <a:gd name="connsiteY346" fmla="*/ 2556532 h 3006470"/>
                  <a:gd name="connsiteX347" fmla="*/ 2574701 w 6006665"/>
                  <a:gd name="connsiteY347" fmla="*/ 2558795 h 3006470"/>
                  <a:gd name="connsiteX348" fmla="*/ 2526979 w 6006665"/>
                  <a:gd name="connsiteY348" fmla="*/ 2547432 h 3006470"/>
                  <a:gd name="connsiteX349" fmla="*/ 2490620 w 6006665"/>
                  <a:gd name="connsiteY349" fmla="*/ 2542887 h 3006470"/>
                  <a:gd name="connsiteX350" fmla="*/ 2463350 w 6006665"/>
                  <a:gd name="connsiteY350" fmla="*/ 2515618 h 3006470"/>
                  <a:gd name="connsiteX351" fmla="*/ 2436625 w 6006665"/>
                  <a:gd name="connsiteY351" fmla="*/ 2515618 h 3006470"/>
                  <a:gd name="connsiteX352" fmla="*/ 2424718 w 6006665"/>
                  <a:gd name="connsiteY352" fmla="*/ 2515618 h 3006470"/>
                  <a:gd name="connsiteX353" fmla="*/ 2398858 w 6006665"/>
                  <a:gd name="connsiteY353" fmla="*/ 2502687 h 3006470"/>
                  <a:gd name="connsiteX354" fmla="*/ 2350272 w 6006665"/>
                  <a:gd name="connsiteY354" fmla="*/ 2526980 h 3006470"/>
                  <a:gd name="connsiteX355" fmla="*/ 2282098 w 6006665"/>
                  <a:gd name="connsiteY355" fmla="*/ 2574702 h 3006470"/>
                  <a:gd name="connsiteX356" fmla="*/ 2238921 w 6006665"/>
                  <a:gd name="connsiteY356" fmla="*/ 2586064 h 3006470"/>
                  <a:gd name="connsiteX357" fmla="*/ 2227559 w 6006665"/>
                  <a:gd name="connsiteY357" fmla="*/ 2590609 h 3006470"/>
                  <a:gd name="connsiteX358" fmla="*/ 2225178 w 6006665"/>
                  <a:gd name="connsiteY358" fmla="*/ 2586799 h 3006470"/>
                  <a:gd name="connsiteX359" fmla="*/ 2215652 w 6006665"/>
                  <a:gd name="connsiteY359" fmla="*/ 2590609 h 3006470"/>
                  <a:gd name="connsiteX360" fmla="*/ 2193596 w 6006665"/>
                  <a:gd name="connsiteY360" fmla="*/ 2555320 h 3006470"/>
                  <a:gd name="connsiteX361" fmla="*/ 2157112 w 6006665"/>
                  <a:gd name="connsiteY361" fmla="*/ 2558795 h 3006470"/>
                  <a:gd name="connsiteX362" fmla="*/ 2156291 w 6006665"/>
                  <a:gd name="connsiteY362" fmla="*/ 2557739 h 3006470"/>
                  <a:gd name="connsiteX363" fmla="*/ 2145205 w 6006665"/>
                  <a:gd name="connsiteY363" fmla="*/ 2558795 h 3006470"/>
                  <a:gd name="connsiteX364" fmla="*/ 2129298 w 6006665"/>
                  <a:gd name="connsiteY364" fmla="*/ 2538343 h 3006470"/>
                  <a:gd name="connsiteX365" fmla="*/ 2102029 w 6006665"/>
                  <a:gd name="connsiteY365" fmla="*/ 2526980 h 3006470"/>
                  <a:gd name="connsiteX366" fmla="*/ 2086121 w 6006665"/>
                  <a:gd name="connsiteY366" fmla="*/ 2495166 h 3006470"/>
                  <a:gd name="connsiteX367" fmla="*/ 2070005 w 6006665"/>
                  <a:gd name="connsiteY367" fmla="*/ 2486212 h 3006470"/>
                  <a:gd name="connsiteX368" fmla="*/ 2027582 w 6006665"/>
                  <a:gd name="connsiteY368" fmla="*/ 2499711 h 3006470"/>
                  <a:gd name="connsiteX369" fmla="*/ 2023845 w 6006665"/>
                  <a:gd name="connsiteY369" fmla="*/ 2497111 h 3006470"/>
                  <a:gd name="connsiteX370" fmla="*/ 2015675 w 6006665"/>
                  <a:gd name="connsiteY370" fmla="*/ 2499711 h 3006470"/>
                  <a:gd name="connsiteX371" fmla="*/ 1971363 w 6006665"/>
                  <a:gd name="connsiteY371" fmla="*/ 2468885 h 3006470"/>
                  <a:gd name="connsiteX372" fmla="*/ 1952591 w 6006665"/>
                  <a:gd name="connsiteY372" fmla="*/ 2495166 h 3006470"/>
                  <a:gd name="connsiteX373" fmla="*/ 1947518 w 6006665"/>
                  <a:gd name="connsiteY373" fmla="*/ 2485599 h 3006470"/>
                  <a:gd name="connsiteX374" fmla="*/ 1940684 w 6006665"/>
                  <a:gd name="connsiteY374" fmla="*/ 2495166 h 3006470"/>
                  <a:gd name="connsiteX375" fmla="*/ 1861147 w 6006665"/>
                  <a:gd name="connsiteY375" fmla="*/ 2345183 h 3006470"/>
                  <a:gd name="connsiteX376" fmla="*/ 1811153 w 6006665"/>
                  <a:gd name="connsiteY376" fmla="*/ 2295189 h 3006470"/>
                  <a:gd name="connsiteX377" fmla="*/ 1813950 w 6006665"/>
                  <a:gd name="connsiteY377" fmla="*/ 2292043 h 3006470"/>
                  <a:gd name="connsiteX378" fmla="*/ 1748069 w 6006665"/>
                  <a:gd name="connsiteY378" fmla="*/ 2333821 h 3006470"/>
                  <a:gd name="connsiteX379" fmla="*/ 1711709 w 6006665"/>
                  <a:gd name="connsiteY379" fmla="*/ 2338366 h 3006470"/>
                  <a:gd name="connsiteX380" fmla="*/ 1711926 w 6006665"/>
                  <a:gd name="connsiteY380" fmla="*/ 2336850 h 3006470"/>
                  <a:gd name="connsiteX381" fmla="*/ 1699803 w 6006665"/>
                  <a:gd name="connsiteY381" fmla="*/ 2338366 h 3006470"/>
                  <a:gd name="connsiteX382" fmla="*/ 1704347 w 6006665"/>
                  <a:gd name="connsiteY382" fmla="*/ 2306551 h 3006470"/>
                  <a:gd name="connsiteX383" fmla="*/ 1662460 w 6006665"/>
                  <a:gd name="connsiteY383" fmla="*/ 2288600 h 3006470"/>
                  <a:gd name="connsiteX384" fmla="*/ 1629901 w 6006665"/>
                  <a:gd name="connsiteY384" fmla="*/ 2302006 h 3006470"/>
                  <a:gd name="connsiteX385" fmla="*/ 1629300 w 6006665"/>
                  <a:gd name="connsiteY385" fmla="*/ 2297351 h 3006470"/>
                  <a:gd name="connsiteX386" fmla="*/ 1617994 w 6006665"/>
                  <a:gd name="connsiteY386" fmla="*/ 2302006 h 3006470"/>
                  <a:gd name="connsiteX387" fmla="*/ 1608904 w 6006665"/>
                  <a:gd name="connsiteY387" fmla="*/ 2231560 h 3006470"/>
                  <a:gd name="connsiteX388" fmla="*/ 1552684 w 6006665"/>
                  <a:gd name="connsiteY388" fmla="*/ 2221867 h 3006470"/>
                  <a:gd name="connsiteX389" fmla="*/ 1518550 w 6006665"/>
                  <a:gd name="connsiteY389" fmla="*/ 2247467 h 3006470"/>
                  <a:gd name="connsiteX390" fmla="*/ 1425379 w 6006665"/>
                  <a:gd name="connsiteY390" fmla="*/ 2267919 h 3006470"/>
                  <a:gd name="connsiteX391" fmla="*/ 1409472 w 6006665"/>
                  <a:gd name="connsiteY391" fmla="*/ 2286099 h 3006470"/>
                  <a:gd name="connsiteX392" fmla="*/ 1270852 w 6006665"/>
                  <a:gd name="connsiteY392" fmla="*/ 2306551 h 3006470"/>
                  <a:gd name="connsiteX393" fmla="*/ 1254945 w 6006665"/>
                  <a:gd name="connsiteY393" fmla="*/ 2327003 h 3006470"/>
                  <a:gd name="connsiteX394" fmla="*/ 1282214 w 6006665"/>
                  <a:gd name="connsiteY394" fmla="*/ 2370180 h 3006470"/>
                  <a:gd name="connsiteX395" fmla="*/ 1243582 w 6006665"/>
                  <a:gd name="connsiteY395" fmla="*/ 2386087 h 3006470"/>
                  <a:gd name="connsiteX396" fmla="*/ 1254945 w 6006665"/>
                  <a:gd name="connsiteY396" fmla="*/ 2404267 h 3006470"/>
                  <a:gd name="connsiteX397" fmla="*/ 1216313 w 6006665"/>
                  <a:gd name="connsiteY397" fmla="*/ 2429264 h 3006470"/>
                  <a:gd name="connsiteX398" fmla="*/ 1275397 w 6006665"/>
                  <a:gd name="connsiteY398" fmla="*/ 2472441 h 3006470"/>
                  <a:gd name="connsiteX399" fmla="*/ 1270852 w 6006665"/>
                  <a:gd name="connsiteY399" fmla="*/ 2499711 h 3006470"/>
                  <a:gd name="connsiteX400" fmla="*/ 1259108 w 6006665"/>
                  <a:gd name="connsiteY400" fmla="*/ 2498732 h 3006470"/>
                  <a:gd name="connsiteX401" fmla="*/ 1258945 w 6006665"/>
                  <a:gd name="connsiteY401" fmla="*/ 2499711 h 3006470"/>
                  <a:gd name="connsiteX402" fmla="*/ 1215644 w 6006665"/>
                  <a:gd name="connsiteY402" fmla="*/ 2496102 h 3006470"/>
                  <a:gd name="connsiteX403" fmla="*/ 1204950 w 6006665"/>
                  <a:gd name="connsiteY403" fmla="*/ 2511073 h 3006470"/>
                  <a:gd name="connsiteX404" fmla="*/ 1196495 w 6006665"/>
                  <a:gd name="connsiteY404" fmla="*/ 2506241 h 3006470"/>
                  <a:gd name="connsiteX405" fmla="*/ 1193043 w 6006665"/>
                  <a:gd name="connsiteY405" fmla="*/ 2511073 h 3006470"/>
                  <a:gd name="connsiteX406" fmla="*/ 1145322 w 6006665"/>
                  <a:gd name="connsiteY406" fmla="*/ 2483803 h 3006470"/>
                  <a:gd name="connsiteX407" fmla="*/ 1098145 w 6006665"/>
                  <a:gd name="connsiteY407" fmla="*/ 2483803 h 3006470"/>
                  <a:gd name="connsiteX408" fmla="*/ 1061785 w 6006665"/>
                  <a:gd name="connsiteY408" fmla="*/ 2511073 h 3006470"/>
                  <a:gd name="connsiteX409" fmla="*/ 1055322 w 6006665"/>
                  <a:gd name="connsiteY409" fmla="*/ 2506990 h 3006470"/>
                  <a:gd name="connsiteX410" fmla="*/ 1049878 w 6006665"/>
                  <a:gd name="connsiteY410" fmla="*/ 2511073 h 3006470"/>
                  <a:gd name="connsiteX411" fmla="*/ 1006701 w 6006665"/>
                  <a:gd name="connsiteY411" fmla="*/ 2483803 h 3006470"/>
                  <a:gd name="connsiteX412" fmla="*/ 924893 w 6006665"/>
                  <a:gd name="connsiteY412" fmla="*/ 2447444 h 3006470"/>
                  <a:gd name="connsiteX413" fmla="*/ 877716 w 6006665"/>
                  <a:gd name="connsiteY413" fmla="*/ 2447444 h 3006470"/>
                  <a:gd name="connsiteX414" fmla="*/ 802724 w 6006665"/>
                  <a:gd name="connsiteY414" fmla="*/ 2511073 h 3006470"/>
                  <a:gd name="connsiteX415" fmla="*/ 798179 w 6006665"/>
                  <a:gd name="connsiteY415" fmla="*/ 2554250 h 3006470"/>
                  <a:gd name="connsiteX416" fmla="*/ 787406 w 6006665"/>
                  <a:gd name="connsiteY416" fmla="*/ 2543477 h 3006470"/>
                  <a:gd name="connsiteX417" fmla="*/ 786272 w 6006665"/>
                  <a:gd name="connsiteY417" fmla="*/ 2554250 h 3006470"/>
                  <a:gd name="connsiteX418" fmla="*/ 756063 w 6006665"/>
                  <a:gd name="connsiteY418" fmla="*/ 2524040 h 3006470"/>
                  <a:gd name="connsiteX419" fmla="*/ 732278 w 6006665"/>
                  <a:gd name="connsiteY419" fmla="*/ 2581519 h 3006470"/>
                  <a:gd name="connsiteX420" fmla="*/ 743640 w 6006665"/>
                  <a:gd name="connsiteY420" fmla="*/ 2590609 h 3006470"/>
                  <a:gd name="connsiteX421" fmla="*/ 723188 w 6006665"/>
                  <a:gd name="connsiteY421" fmla="*/ 2633786 h 3006470"/>
                  <a:gd name="connsiteX422" fmla="*/ 747026 w 6006665"/>
                  <a:gd name="connsiteY422" fmla="*/ 2670627 h 3006470"/>
                  <a:gd name="connsiteX423" fmla="*/ 763548 w 6006665"/>
                  <a:gd name="connsiteY423" fmla="*/ 2667873 h 3006470"/>
                  <a:gd name="connsiteX424" fmla="*/ 764871 w 6006665"/>
                  <a:gd name="connsiteY424" fmla="*/ 2669637 h 3006470"/>
                  <a:gd name="connsiteX425" fmla="*/ 775455 w 6006665"/>
                  <a:gd name="connsiteY425" fmla="*/ 2667873 h 3006470"/>
                  <a:gd name="connsiteX426" fmla="*/ 802724 w 6006665"/>
                  <a:gd name="connsiteY426" fmla="*/ 2704232 h 3006470"/>
                  <a:gd name="connsiteX427" fmla="*/ 798179 w 6006665"/>
                  <a:gd name="connsiteY427" fmla="*/ 2731502 h 3006470"/>
                  <a:gd name="connsiteX428" fmla="*/ 818632 w 6006665"/>
                  <a:gd name="connsiteY428" fmla="*/ 2742864 h 3006470"/>
                  <a:gd name="connsiteX429" fmla="*/ 802724 w 6006665"/>
                  <a:gd name="connsiteY429" fmla="*/ 2774679 h 3006470"/>
                  <a:gd name="connsiteX430" fmla="*/ 766365 w 6006665"/>
                  <a:gd name="connsiteY430" fmla="*/ 2779224 h 3006470"/>
                  <a:gd name="connsiteX431" fmla="*/ 727733 w 6006665"/>
                  <a:gd name="connsiteY431" fmla="*/ 2838308 h 3006470"/>
                  <a:gd name="connsiteX432" fmla="*/ 759548 w 6006665"/>
                  <a:gd name="connsiteY432" fmla="*/ 2881485 h 3006470"/>
                  <a:gd name="connsiteX433" fmla="*/ 759548 w 6006665"/>
                  <a:gd name="connsiteY433" fmla="*/ 2920116 h 3006470"/>
                  <a:gd name="connsiteX434" fmla="*/ 798179 w 6006665"/>
                  <a:gd name="connsiteY434" fmla="*/ 2979201 h 3006470"/>
                  <a:gd name="connsiteX435" fmla="*/ 775455 w 6006665"/>
                  <a:gd name="connsiteY435" fmla="*/ 2995108 h 3006470"/>
                  <a:gd name="connsiteX436" fmla="*/ 770910 w 6006665"/>
                  <a:gd name="connsiteY436" fmla="*/ 3006470 h 3006470"/>
                  <a:gd name="connsiteX437" fmla="*/ 759003 w 6006665"/>
                  <a:gd name="connsiteY437" fmla="*/ 3006470 h 3006470"/>
                  <a:gd name="connsiteX438" fmla="*/ 755003 w 6006665"/>
                  <a:gd name="connsiteY438" fmla="*/ 3006470 h 3006470"/>
                  <a:gd name="connsiteX439" fmla="*/ 743096 w 6006665"/>
                  <a:gd name="connsiteY439" fmla="*/ 3006470 h 3006470"/>
                  <a:gd name="connsiteX440" fmla="*/ 715826 w 6006665"/>
                  <a:gd name="connsiteY440" fmla="*/ 2972383 h 3006470"/>
                  <a:gd name="connsiteX441" fmla="*/ 704464 w 6006665"/>
                  <a:gd name="connsiteY441" fmla="*/ 2972383 h 3006470"/>
                  <a:gd name="connsiteX442" fmla="*/ 684012 w 6006665"/>
                  <a:gd name="connsiteY442" fmla="*/ 2963293 h 3006470"/>
                  <a:gd name="connsiteX443" fmla="*/ 672649 w 6006665"/>
                  <a:gd name="connsiteY443" fmla="*/ 2940569 h 3006470"/>
                  <a:gd name="connsiteX444" fmla="*/ 645222 w 6006665"/>
                  <a:gd name="connsiteY444" fmla="*/ 2932732 h 3006470"/>
                  <a:gd name="connsiteX445" fmla="*/ 625472 w 6006665"/>
                  <a:gd name="connsiteY445" fmla="*/ 2936024 h 3006470"/>
                  <a:gd name="connsiteX446" fmla="*/ 623771 w 6006665"/>
                  <a:gd name="connsiteY446" fmla="*/ 2934323 h 3006470"/>
                  <a:gd name="connsiteX447" fmla="*/ 613565 w 6006665"/>
                  <a:gd name="connsiteY447" fmla="*/ 2936024 h 3006470"/>
                  <a:gd name="connsiteX448" fmla="*/ 609020 w 6006665"/>
                  <a:gd name="connsiteY448" fmla="*/ 2931479 h 3006470"/>
                  <a:gd name="connsiteX449" fmla="*/ 559026 w 6006665"/>
                  <a:gd name="connsiteY449" fmla="*/ 2904209 h 3006470"/>
                  <a:gd name="connsiteX450" fmla="*/ 506760 w 6006665"/>
                  <a:gd name="connsiteY450" fmla="*/ 2897392 h 3006470"/>
                  <a:gd name="connsiteX451" fmla="*/ 483280 w 6006665"/>
                  <a:gd name="connsiteY451" fmla="*/ 2890683 h 3006470"/>
                  <a:gd name="connsiteX452" fmla="*/ 480035 w 6006665"/>
                  <a:gd name="connsiteY452" fmla="*/ 2892847 h 3006470"/>
                  <a:gd name="connsiteX453" fmla="*/ 475042 w 6006665"/>
                  <a:gd name="connsiteY453" fmla="*/ 2888329 h 3006470"/>
                  <a:gd name="connsiteX454" fmla="*/ 474945 w 6006665"/>
                  <a:gd name="connsiteY454" fmla="*/ 2888302 h 3006470"/>
                  <a:gd name="connsiteX455" fmla="*/ 468128 w 6006665"/>
                  <a:gd name="connsiteY455" fmla="*/ 2892847 h 3006470"/>
                  <a:gd name="connsiteX456" fmla="*/ 420406 w 6006665"/>
                  <a:gd name="connsiteY456" fmla="*/ 2849670 h 3006470"/>
                  <a:gd name="connsiteX457" fmla="*/ 381774 w 6006665"/>
                  <a:gd name="connsiteY457" fmla="*/ 2833763 h 3006470"/>
                  <a:gd name="connsiteX458" fmla="*/ 349960 w 6006665"/>
                  <a:gd name="connsiteY458" fmla="*/ 2801948 h 3006470"/>
                  <a:gd name="connsiteX459" fmla="*/ 377229 w 6006665"/>
                  <a:gd name="connsiteY459" fmla="*/ 2795131 h 3006470"/>
                  <a:gd name="connsiteX460" fmla="*/ 404499 w 6006665"/>
                  <a:gd name="connsiteY460" fmla="*/ 2747409 h 3006470"/>
                  <a:gd name="connsiteX461" fmla="*/ 388591 w 6006665"/>
                  <a:gd name="connsiteY461" fmla="*/ 2731502 h 3006470"/>
                  <a:gd name="connsiteX462" fmla="*/ 440858 w 6006665"/>
                  <a:gd name="connsiteY462" fmla="*/ 2704232 h 3006470"/>
                  <a:gd name="connsiteX463" fmla="*/ 440858 w 6006665"/>
                  <a:gd name="connsiteY463" fmla="*/ 2701176 h 3006470"/>
                  <a:gd name="connsiteX464" fmla="*/ 416406 w 6006665"/>
                  <a:gd name="connsiteY464" fmla="*/ 2704232 h 3006470"/>
                  <a:gd name="connsiteX465" fmla="*/ 416406 w 6006665"/>
                  <a:gd name="connsiteY465" fmla="*/ 2702744 h 3006470"/>
                  <a:gd name="connsiteX466" fmla="*/ 404499 w 6006665"/>
                  <a:gd name="connsiteY466" fmla="*/ 2704232 h 3006470"/>
                  <a:gd name="connsiteX467" fmla="*/ 404499 w 6006665"/>
                  <a:gd name="connsiteY467" fmla="*/ 2683780 h 3006470"/>
                  <a:gd name="connsiteX468" fmla="*/ 424951 w 6006665"/>
                  <a:gd name="connsiteY468" fmla="*/ 2667873 h 3006470"/>
                  <a:gd name="connsiteX469" fmla="*/ 463583 w 6006665"/>
                  <a:gd name="connsiteY469" fmla="*/ 2661056 h 3006470"/>
                  <a:gd name="connsiteX470" fmla="*/ 468128 w 6006665"/>
                  <a:gd name="connsiteY470" fmla="*/ 2645148 h 3006470"/>
                  <a:gd name="connsiteX471" fmla="*/ 456765 w 6006665"/>
                  <a:gd name="connsiteY471" fmla="*/ 2613334 h 3006470"/>
                  <a:gd name="connsiteX472" fmla="*/ 474945 w 6006665"/>
                  <a:gd name="connsiteY472" fmla="*/ 2586064 h 3006470"/>
                  <a:gd name="connsiteX473" fmla="*/ 474945 w 6006665"/>
                  <a:gd name="connsiteY473" fmla="*/ 2565612 h 3006470"/>
                  <a:gd name="connsiteX474" fmla="*/ 420406 w 6006665"/>
                  <a:gd name="connsiteY474" fmla="*/ 2547432 h 3006470"/>
                  <a:gd name="connsiteX475" fmla="*/ 409588 w 6006665"/>
                  <a:gd name="connsiteY475" fmla="*/ 2547432 h 3006470"/>
                  <a:gd name="connsiteX476" fmla="*/ 397681 w 6006665"/>
                  <a:gd name="connsiteY476" fmla="*/ 2547432 h 3006470"/>
                  <a:gd name="connsiteX477" fmla="*/ 379485 w 6006665"/>
                  <a:gd name="connsiteY477" fmla="*/ 2525193 h 3006470"/>
                  <a:gd name="connsiteX478" fmla="*/ 357322 w 6006665"/>
                  <a:gd name="connsiteY478" fmla="*/ 2531525 h 3006470"/>
                  <a:gd name="connsiteX479" fmla="*/ 352842 w 6006665"/>
                  <a:gd name="connsiteY479" fmla="*/ 2529403 h 3006470"/>
                  <a:gd name="connsiteX480" fmla="*/ 345415 w 6006665"/>
                  <a:gd name="connsiteY480" fmla="*/ 2531525 h 3006470"/>
                  <a:gd name="connsiteX481" fmla="*/ 302238 w 6006665"/>
                  <a:gd name="connsiteY481" fmla="*/ 2511073 h 3006470"/>
                  <a:gd name="connsiteX482" fmla="*/ 302238 w 6006665"/>
                  <a:gd name="connsiteY482" fmla="*/ 2499711 h 3006470"/>
                  <a:gd name="connsiteX483" fmla="*/ 286331 w 6006665"/>
                  <a:gd name="connsiteY483" fmla="*/ 2472441 h 3006470"/>
                  <a:gd name="connsiteX484" fmla="*/ 270968 w 6006665"/>
                  <a:gd name="connsiteY484" fmla="*/ 2472441 h 3006470"/>
                  <a:gd name="connsiteX485" fmla="*/ 259061 w 6006665"/>
                  <a:gd name="connsiteY485" fmla="*/ 2472441 h 3006470"/>
                  <a:gd name="connsiteX486" fmla="*/ 254516 w 6006665"/>
                  <a:gd name="connsiteY486" fmla="*/ 2456534 h 3006470"/>
                  <a:gd name="connsiteX487" fmla="*/ 263606 w 6006665"/>
                  <a:gd name="connsiteY487" fmla="*/ 2440627 h 3006470"/>
                  <a:gd name="connsiteX488" fmla="*/ 243991 w 6006665"/>
                  <a:gd name="connsiteY488" fmla="*/ 2410114 h 3006470"/>
                  <a:gd name="connsiteX489" fmla="*/ 216429 w 6006665"/>
                  <a:gd name="connsiteY489" fmla="*/ 2413357 h 3006470"/>
                  <a:gd name="connsiteX490" fmla="*/ 212956 w 6006665"/>
                  <a:gd name="connsiteY490" fmla="*/ 2412365 h 3006470"/>
                  <a:gd name="connsiteX491" fmla="*/ 204522 w 6006665"/>
                  <a:gd name="connsiteY491" fmla="*/ 2413357 h 3006470"/>
                  <a:gd name="connsiteX492" fmla="*/ 199623 w 6006665"/>
                  <a:gd name="connsiteY492" fmla="*/ 2411957 h 3006470"/>
                  <a:gd name="connsiteX493" fmla="*/ 195977 w 6006665"/>
                  <a:gd name="connsiteY493" fmla="*/ 2424719 h 3006470"/>
                  <a:gd name="connsiteX494" fmla="*/ 184968 w 6006665"/>
                  <a:gd name="connsiteY494" fmla="*/ 2421574 h 3006470"/>
                  <a:gd name="connsiteX495" fmla="*/ 184070 w 6006665"/>
                  <a:gd name="connsiteY495" fmla="*/ 2424719 h 3006470"/>
                  <a:gd name="connsiteX496" fmla="*/ 168163 w 6006665"/>
                  <a:gd name="connsiteY496" fmla="*/ 2420174 h 3006470"/>
                  <a:gd name="connsiteX497" fmla="*/ 156800 w 6006665"/>
                  <a:gd name="connsiteY497" fmla="*/ 2381542 h 3006470"/>
                  <a:gd name="connsiteX498" fmla="*/ 152255 w 6006665"/>
                  <a:gd name="connsiteY498" fmla="*/ 2365635 h 3006470"/>
                  <a:gd name="connsiteX499" fmla="*/ 156800 w 6006665"/>
                  <a:gd name="connsiteY499" fmla="*/ 2361090 h 3006470"/>
                  <a:gd name="connsiteX500" fmla="*/ 168707 w 6006665"/>
                  <a:gd name="connsiteY500" fmla="*/ 2361090 h 3006470"/>
                  <a:gd name="connsiteX501" fmla="*/ 188615 w 6006665"/>
                  <a:gd name="connsiteY501" fmla="*/ 2361090 h 3006470"/>
                  <a:gd name="connsiteX502" fmla="*/ 199977 w 6006665"/>
                  <a:gd name="connsiteY502" fmla="*/ 2349728 h 3006470"/>
                  <a:gd name="connsiteX503" fmla="*/ 188615 w 6006665"/>
                  <a:gd name="connsiteY503" fmla="*/ 2327003 h 3006470"/>
                  <a:gd name="connsiteX504" fmla="*/ 168163 w 6006665"/>
                  <a:gd name="connsiteY504" fmla="*/ 2317914 h 3006470"/>
                  <a:gd name="connsiteX505" fmla="*/ 168163 w 6006665"/>
                  <a:gd name="connsiteY505" fmla="*/ 2311096 h 3006470"/>
                  <a:gd name="connsiteX506" fmla="*/ 152255 w 6006665"/>
                  <a:gd name="connsiteY506" fmla="*/ 2295189 h 3006470"/>
                  <a:gd name="connsiteX507" fmla="*/ 129531 w 6006665"/>
                  <a:gd name="connsiteY507" fmla="*/ 2258829 h 3006470"/>
                  <a:gd name="connsiteX508" fmla="*/ 140893 w 6006665"/>
                  <a:gd name="connsiteY508" fmla="*/ 2236105 h 3006470"/>
                  <a:gd name="connsiteX509" fmla="*/ 136348 w 6006665"/>
                  <a:gd name="connsiteY509" fmla="*/ 2208835 h 3006470"/>
                  <a:gd name="connsiteX510" fmla="*/ 103789 w 6006665"/>
                  <a:gd name="connsiteY510" fmla="*/ 2195428 h 3006470"/>
                  <a:gd name="connsiteX511" fmla="*/ 93716 w 6006665"/>
                  <a:gd name="connsiteY511" fmla="*/ 2199745 h 3006470"/>
                  <a:gd name="connsiteX512" fmla="*/ 91868 w 6006665"/>
                  <a:gd name="connsiteY512" fmla="*/ 2195434 h 3006470"/>
                  <a:gd name="connsiteX513" fmla="*/ 81809 w 6006665"/>
                  <a:gd name="connsiteY513" fmla="*/ 2199745 h 3006470"/>
                  <a:gd name="connsiteX514" fmla="*/ 74992 w 6006665"/>
                  <a:gd name="connsiteY514" fmla="*/ 2183838 h 3006470"/>
                  <a:gd name="connsiteX515" fmla="*/ 34087 w 6006665"/>
                  <a:gd name="connsiteY515" fmla="*/ 2172476 h 3006470"/>
                  <a:gd name="connsiteX516" fmla="*/ 22725 w 6006665"/>
                  <a:gd name="connsiteY516" fmla="*/ 2129299 h 3006470"/>
                  <a:gd name="connsiteX517" fmla="*/ 22725 w 6006665"/>
                  <a:gd name="connsiteY517" fmla="*/ 2097484 h 3006470"/>
                  <a:gd name="connsiteX518" fmla="*/ 0 w 6006665"/>
                  <a:gd name="connsiteY518" fmla="*/ 2081577 h 3006470"/>
                  <a:gd name="connsiteX519" fmla="*/ 15907 w 6006665"/>
                  <a:gd name="connsiteY519" fmla="*/ 2058853 h 3006470"/>
                  <a:gd name="connsiteX520" fmla="*/ 6818 w 6006665"/>
                  <a:gd name="connsiteY520" fmla="*/ 1995224 h 3006470"/>
                  <a:gd name="connsiteX521" fmla="*/ 34087 w 6006665"/>
                  <a:gd name="connsiteY521" fmla="*/ 1952047 h 3006470"/>
                  <a:gd name="connsiteX522" fmla="*/ 27270 w 6006665"/>
                  <a:gd name="connsiteY522" fmla="*/ 1940685 h 3006470"/>
                  <a:gd name="connsiteX523" fmla="*/ 88743 w 6006665"/>
                  <a:gd name="connsiteY523" fmla="*/ 1895954 h 3006470"/>
                  <a:gd name="connsiteX524" fmla="*/ 27270 w 6006665"/>
                  <a:gd name="connsiteY524" fmla="*/ 1865693 h 3006470"/>
                  <a:gd name="connsiteX525" fmla="*/ 79805 w 6006665"/>
                  <a:gd name="connsiteY525" fmla="*/ 1774684 h 3006470"/>
                  <a:gd name="connsiteX526" fmla="*/ 128972 w 6006665"/>
                  <a:gd name="connsiteY526" fmla="*/ 1737302 h 3006470"/>
                  <a:gd name="connsiteX527" fmla="*/ 162900 w 6006665"/>
                  <a:gd name="connsiteY527" fmla="*/ 1645034 h 3006470"/>
                  <a:gd name="connsiteX528" fmla="*/ 102261 w 6006665"/>
                  <a:gd name="connsiteY528" fmla="*/ 1629357 h 3006470"/>
                  <a:gd name="connsiteX529" fmla="*/ 118168 w 6006665"/>
                  <a:gd name="connsiteY529" fmla="*/ 1574818 h 3006470"/>
                  <a:gd name="connsiteX530" fmla="*/ 86354 w 6006665"/>
                  <a:gd name="connsiteY530" fmla="*/ 1511189 h 3006470"/>
                  <a:gd name="connsiteX531" fmla="*/ 109078 w 6006665"/>
                  <a:gd name="connsiteY531" fmla="*/ 1436197 h 3006470"/>
                  <a:gd name="connsiteX532" fmla="*/ 70447 w 6006665"/>
                  <a:gd name="connsiteY532" fmla="*/ 1333936 h 3006470"/>
                  <a:gd name="connsiteX533" fmla="*/ 102261 w 6006665"/>
                  <a:gd name="connsiteY533" fmla="*/ 1263490 h 3006470"/>
                  <a:gd name="connsiteX534" fmla="*/ 43177 w 6006665"/>
                  <a:gd name="connsiteY534" fmla="*/ 1197589 h 3006470"/>
                  <a:gd name="connsiteX535" fmla="*/ 49994 w 6006665"/>
                  <a:gd name="connsiteY535" fmla="*/ 1122597 h 3006470"/>
                  <a:gd name="connsiteX536" fmla="*/ 81809 w 6006665"/>
                  <a:gd name="connsiteY536" fmla="*/ 1118052 h 3006470"/>
                  <a:gd name="connsiteX537" fmla="*/ 145438 w 6006665"/>
                  <a:gd name="connsiteY537" fmla="*/ 1074876 h 3006470"/>
                  <a:gd name="connsiteX538" fmla="*/ 184070 w 6006665"/>
                  <a:gd name="connsiteY538" fmla="*/ 1036244 h 3006470"/>
                  <a:gd name="connsiteX539" fmla="*/ 189699 w 6006665"/>
                  <a:gd name="connsiteY539" fmla="*/ 1042522 h 3006470"/>
                  <a:gd name="connsiteX540" fmla="*/ 195977 w 6006665"/>
                  <a:gd name="connsiteY540" fmla="*/ 1036244 h 3006470"/>
                  <a:gd name="connsiteX541" fmla="*/ 255061 w 6006665"/>
                  <a:gd name="connsiteY541" fmla="*/ 1102145 h 3006470"/>
                  <a:gd name="connsiteX542" fmla="*/ 350504 w 6006665"/>
                  <a:gd name="connsiteY542" fmla="*/ 1122597 h 3006470"/>
                  <a:gd name="connsiteX543" fmla="*/ 454806 w 6006665"/>
                  <a:gd name="connsiteY543" fmla="*/ 1205729 h 3006470"/>
                  <a:gd name="connsiteX544" fmla="*/ 486621 w 6006665"/>
                  <a:gd name="connsiteY544" fmla="*/ 1283942 h 3006470"/>
                  <a:gd name="connsiteX545" fmla="*/ 523211 w 6006665"/>
                  <a:gd name="connsiteY545" fmla="*/ 1343026 h 3006470"/>
                  <a:gd name="connsiteX546" fmla="*/ 486852 w 6006665"/>
                  <a:gd name="connsiteY546" fmla="*/ 1397565 h 3006470"/>
                  <a:gd name="connsiteX547" fmla="*/ 420951 w 6006665"/>
                  <a:gd name="connsiteY547" fmla="*/ 1418018 h 3006470"/>
                  <a:gd name="connsiteX548" fmla="*/ 415909 w 6006665"/>
                  <a:gd name="connsiteY548" fmla="*/ 1415887 h 3006470"/>
                  <a:gd name="connsiteX549" fmla="*/ 409044 w 6006665"/>
                  <a:gd name="connsiteY549" fmla="*/ 1418018 h 3006470"/>
                  <a:gd name="connsiteX550" fmla="*/ 252950 w 6006665"/>
                  <a:gd name="connsiteY550" fmla="*/ 1352062 h 3006470"/>
                  <a:gd name="connsiteX551" fmla="*/ 268926 w 6006665"/>
                  <a:gd name="connsiteY551" fmla="*/ 1346738 h 3006470"/>
                  <a:gd name="connsiteX552" fmla="*/ 291420 w 6006665"/>
                  <a:gd name="connsiteY552" fmla="*/ 1429380 h 3006470"/>
                  <a:gd name="connsiteX553" fmla="*/ 291420 w 6006665"/>
                  <a:gd name="connsiteY553" fmla="*/ 1468012 h 3006470"/>
                  <a:gd name="connsiteX554" fmla="*/ 298238 w 6006665"/>
                  <a:gd name="connsiteY554" fmla="*/ 1554366 h 3006470"/>
                  <a:gd name="connsiteX555" fmla="*/ 345959 w 6006665"/>
                  <a:gd name="connsiteY555" fmla="*/ 1586180 h 3006470"/>
                  <a:gd name="connsiteX556" fmla="*/ 362087 w 6006665"/>
                  <a:gd name="connsiteY556" fmla="*/ 1595588 h 3006470"/>
                  <a:gd name="connsiteX557" fmla="*/ 365867 w 6006665"/>
                  <a:gd name="connsiteY557" fmla="*/ 1563455 h 3006470"/>
                  <a:gd name="connsiteX558" fmla="*/ 345415 w 6006665"/>
                  <a:gd name="connsiteY558" fmla="*/ 1527096 h 3006470"/>
                  <a:gd name="connsiteX559" fmla="*/ 365867 w 6006665"/>
                  <a:gd name="connsiteY559" fmla="*/ 1495281 h 3006470"/>
                  <a:gd name="connsiteX560" fmla="*/ 374560 w 6006665"/>
                  <a:gd name="connsiteY560" fmla="*/ 1500280 h 3006470"/>
                  <a:gd name="connsiteX561" fmla="*/ 377774 w 6006665"/>
                  <a:gd name="connsiteY561" fmla="*/ 1495281 h 3006470"/>
                  <a:gd name="connsiteX562" fmla="*/ 461933 w 6006665"/>
                  <a:gd name="connsiteY562" fmla="*/ 1543673 h 3006470"/>
                  <a:gd name="connsiteX563" fmla="*/ 484035 w 6006665"/>
                  <a:gd name="connsiteY563" fmla="*/ 1527096 h 3006470"/>
                  <a:gd name="connsiteX564" fmla="*/ 463583 w 6006665"/>
                  <a:gd name="connsiteY564" fmla="*/ 1461194 h 3006470"/>
                  <a:gd name="connsiteX565" fmla="*/ 549936 w 6006665"/>
                  <a:gd name="connsiteY565" fmla="*/ 1374841 h 3006470"/>
                  <a:gd name="connsiteX566" fmla="*/ 559742 w 6006665"/>
                  <a:gd name="connsiteY566" fmla="*/ 1376942 h 3006470"/>
                  <a:gd name="connsiteX567" fmla="*/ 561843 w 6006665"/>
                  <a:gd name="connsiteY567" fmla="*/ 1374841 h 3006470"/>
                  <a:gd name="connsiteX568" fmla="*/ 593658 w 6006665"/>
                  <a:gd name="connsiteY568" fmla="*/ 1381658 h 3006470"/>
                  <a:gd name="connsiteX569" fmla="*/ 620945 w 6006665"/>
                  <a:gd name="connsiteY569" fmla="*/ 1405535 h 3006470"/>
                  <a:gd name="connsiteX570" fmla="*/ 640835 w 6006665"/>
                  <a:gd name="connsiteY570" fmla="*/ 1349844 h 3006470"/>
                  <a:gd name="connsiteX571" fmla="*/ 609020 w 6006665"/>
                  <a:gd name="connsiteY571" fmla="*/ 1295305 h 3006470"/>
                  <a:gd name="connsiteX572" fmla="*/ 624928 w 6006665"/>
                  <a:gd name="connsiteY572" fmla="*/ 1236221 h 3006470"/>
                  <a:gd name="connsiteX573" fmla="*/ 597658 w 6006665"/>
                  <a:gd name="connsiteY573" fmla="*/ 1177136 h 3006470"/>
                  <a:gd name="connsiteX574" fmla="*/ 611562 w 6006665"/>
                  <a:gd name="connsiteY574" fmla="*/ 1181462 h 3006470"/>
                  <a:gd name="connsiteX575" fmla="*/ 609565 w 6006665"/>
                  <a:gd name="connsiteY575" fmla="*/ 1177136 h 3006470"/>
                  <a:gd name="connsiteX576" fmla="*/ 711826 w 6006665"/>
                  <a:gd name="connsiteY576" fmla="*/ 1208951 h 3006470"/>
                  <a:gd name="connsiteX577" fmla="*/ 732278 w 6006665"/>
                  <a:gd name="connsiteY577" fmla="*/ 1263490 h 3006470"/>
                  <a:gd name="connsiteX578" fmla="*/ 684556 w 6006665"/>
                  <a:gd name="connsiteY578" fmla="*/ 1274852 h 3006470"/>
                  <a:gd name="connsiteX579" fmla="*/ 684556 w 6006665"/>
                  <a:gd name="connsiteY579" fmla="*/ 1327119 h 3006470"/>
                  <a:gd name="connsiteX580" fmla="*/ 713309 w 6006665"/>
                  <a:gd name="connsiteY580" fmla="*/ 1355872 h 3006470"/>
                  <a:gd name="connsiteX581" fmla="*/ 763548 w 6006665"/>
                  <a:gd name="connsiteY581" fmla="*/ 1338481 h 3006470"/>
                  <a:gd name="connsiteX582" fmla="*/ 770365 w 6006665"/>
                  <a:gd name="connsiteY582" fmla="*/ 1279397 h 3006470"/>
                  <a:gd name="connsiteX583" fmla="*/ 845357 w 6006665"/>
                  <a:gd name="connsiteY583" fmla="*/ 1188761 h 3006470"/>
                  <a:gd name="connsiteX584" fmla="*/ 917728 w 6006665"/>
                  <a:gd name="connsiteY584" fmla="*/ 1145322 h 3006470"/>
                  <a:gd name="connsiteX585" fmla="*/ 918194 w 6006665"/>
                  <a:gd name="connsiteY585" fmla="*/ 1198147 h 3006470"/>
                  <a:gd name="connsiteX586" fmla="*/ 975937 w 6006665"/>
                  <a:gd name="connsiteY586" fmla="*/ 1115283 h 3006470"/>
                  <a:gd name="connsiteX587" fmla="*/ 1074397 w 6006665"/>
                  <a:gd name="connsiteY587" fmla="*/ 1141283 h 3006470"/>
                  <a:gd name="connsiteX588" fmla="*/ 979977 w 6006665"/>
                  <a:gd name="connsiteY588" fmla="*/ 1213496 h 3006470"/>
                  <a:gd name="connsiteX589" fmla="*/ 1012666 w 6006665"/>
                  <a:gd name="connsiteY589" fmla="*/ 1218657 h 3006470"/>
                  <a:gd name="connsiteX590" fmla="*/ 1038516 w 6006665"/>
                  <a:gd name="connsiteY590" fmla="*/ 1188499 h 3006470"/>
                  <a:gd name="connsiteX591" fmla="*/ 1050423 w 6006665"/>
                  <a:gd name="connsiteY591" fmla="*/ 1188499 h 3006470"/>
                  <a:gd name="connsiteX592" fmla="*/ 1108962 w 6006665"/>
                  <a:gd name="connsiteY592" fmla="*/ 1188499 h 3006470"/>
                  <a:gd name="connsiteX593" fmla="*/ 1161229 w 6006665"/>
                  <a:gd name="connsiteY593" fmla="*/ 1145322 h 3006470"/>
                  <a:gd name="connsiteX594" fmla="*/ 1165711 w 6006665"/>
                  <a:gd name="connsiteY594" fmla="*/ 1151456 h 3006470"/>
                  <a:gd name="connsiteX595" fmla="*/ 1160939 w 6006665"/>
                  <a:gd name="connsiteY595" fmla="*/ 1169715 h 3006470"/>
                  <a:gd name="connsiteX596" fmla="*/ 1210035 w 6006665"/>
                  <a:gd name="connsiteY596" fmla="*/ 1195815 h 3006470"/>
                  <a:gd name="connsiteX597" fmla="*/ 1247583 w 6006665"/>
                  <a:gd name="connsiteY597" fmla="*/ 1138505 h 3006470"/>
                  <a:gd name="connsiteX598" fmla="*/ 1211223 w 6006665"/>
                  <a:gd name="connsiteY598" fmla="*/ 1079421 h 3006470"/>
                  <a:gd name="connsiteX599" fmla="*/ 1227130 w 6006665"/>
                  <a:gd name="connsiteY599" fmla="*/ 1043061 h 3006470"/>
                  <a:gd name="connsiteX600" fmla="*/ 1237665 w 6006665"/>
                  <a:gd name="connsiteY600" fmla="*/ 1046199 h 3006470"/>
                  <a:gd name="connsiteX601" fmla="*/ 1251910 w 6006665"/>
                  <a:gd name="connsiteY601" fmla="*/ 1017311 h 3006470"/>
                  <a:gd name="connsiteX602" fmla="*/ 1345843 w 6006665"/>
                  <a:gd name="connsiteY602" fmla="*/ 1074876 h 3006470"/>
                  <a:gd name="connsiteX603" fmla="*/ 1400382 w 6006665"/>
                  <a:gd name="connsiteY603" fmla="*/ 1106690 h 3006470"/>
                  <a:gd name="connsiteX604" fmla="*/ 1519756 w 6006665"/>
                  <a:gd name="connsiteY604" fmla="*/ 1213274 h 3006470"/>
                  <a:gd name="connsiteX605" fmla="*/ 1543003 w 6006665"/>
                  <a:gd name="connsiteY605" fmla="*/ 1172592 h 3006470"/>
                  <a:gd name="connsiteX606" fmla="*/ 1506643 w 6006665"/>
                  <a:gd name="connsiteY606" fmla="*/ 1118052 h 3006470"/>
                  <a:gd name="connsiteX607" fmla="*/ 1506643 w 6006665"/>
                  <a:gd name="connsiteY607" fmla="*/ 1095328 h 3006470"/>
                  <a:gd name="connsiteX608" fmla="*/ 1463467 w 6006665"/>
                  <a:gd name="connsiteY608" fmla="*/ 1086238 h 3006470"/>
                  <a:gd name="connsiteX609" fmla="*/ 1472556 w 6006665"/>
                  <a:gd name="connsiteY609" fmla="*/ 1036244 h 3006470"/>
                  <a:gd name="connsiteX610" fmla="*/ 1452104 w 6006665"/>
                  <a:gd name="connsiteY610" fmla="*/ 949890 h 3006470"/>
                  <a:gd name="connsiteX611" fmla="*/ 1439230 w 6006665"/>
                  <a:gd name="connsiteY611" fmla="*/ 900656 h 3006470"/>
                  <a:gd name="connsiteX612" fmla="*/ 1496803 w 6006665"/>
                  <a:gd name="connsiteY612" fmla="*/ 806980 h 3006470"/>
                  <a:gd name="connsiteX613" fmla="*/ 1543003 w 6006665"/>
                  <a:gd name="connsiteY613" fmla="*/ 697647 h 3006470"/>
                  <a:gd name="connsiteX614" fmla="*/ 1570272 w 6006665"/>
                  <a:gd name="connsiteY614" fmla="*/ 677194 h 3006470"/>
                  <a:gd name="connsiteX615" fmla="*/ 1578688 w 6006665"/>
                  <a:gd name="connsiteY615" fmla="*/ 679813 h 3006470"/>
                  <a:gd name="connsiteX616" fmla="*/ 1620802 w 6006665"/>
                  <a:gd name="connsiteY616" fmla="*/ 660028 h 3006470"/>
                  <a:gd name="connsiteX617" fmla="*/ 1684440 w 6006665"/>
                  <a:gd name="connsiteY617" fmla="*/ 709009 h 3006470"/>
                  <a:gd name="connsiteX618" fmla="*/ 1688985 w 6006665"/>
                  <a:gd name="connsiteY618" fmla="*/ 779455 h 3006470"/>
                  <a:gd name="connsiteX619" fmla="*/ 1652625 w 6006665"/>
                  <a:gd name="connsiteY619" fmla="*/ 870354 h 3006470"/>
                  <a:gd name="connsiteX620" fmla="*/ 1679895 w 6006665"/>
                  <a:gd name="connsiteY620" fmla="*/ 908986 h 3006470"/>
                  <a:gd name="connsiteX621" fmla="*/ 1688985 w 6006665"/>
                  <a:gd name="connsiteY621" fmla="*/ 983977 h 3006470"/>
                  <a:gd name="connsiteX622" fmla="*/ 1679895 w 6006665"/>
                  <a:gd name="connsiteY622" fmla="*/ 1129415 h 3006470"/>
                  <a:gd name="connsiteX623" fmla="*/ 1723072 w 6006665"/>
                  <a:gd name="connsiteY623" fmla="*/ 1193044 h 3006470"/>
                  <a:gd name="connsiteX624" fmla="*/ 1704892 w 6006665"/>
                  <a:gd name="connsiteY624" fmla="*/ 1256673 h 3006470"/>
                  <a:gd name="connsiteX625" fmla="*/ 1636718 w 6006665"/>
                  <a:gd name="connsiteY625" fmla="*/ 1393021 h 3006470"/>
                  <a:gd name="connsiteX626" fmla="*/ 1662494 w 6006665"/>
                  <a:gd name="connsiteY626" fmla="*/ 1399465 h 3006470"/>
                  <a:gd name="connsiteX627" fmla="*/ 1677078 w 6006665"/>
                  <a:gd name="connsiteY627" fmla="*/ 1370296 h 3006470"/>
                  <a:gd name="connsiteX628" fmla="*/ 1720255 w 6006665"/>
                  <a:gd name="connsiteY628" fmla="*/ 1349844 h 3006470"/>
                  <a:gd name="connsiteX629" fmla="*/ 1731617 w 6006665"/>
                  <a:gd name="connsiteY629" fmla="*/ 1299850 h 3006470"/>
                  <a:gd name="connsiteX630" fmla="*/ 1758887 w 6006665"/>
                  <a:gd name="connsiteY630" fmla="*/ 1256673 h 3006470"/>
                  <a:gd name="connsiteX631" fmla="*/ 1760555 w 6006665"/>
                  <a:gd name="connsiteY631" fmla="*/ 1191490 h 3006470"/>
                  <a:gd name="connsiteX632" fmla="*/ 1758886 w 6006665"/>
                  <a:gd name="connsiteY632" fmla="*/ 1085173 h 3006470"/>
                  <a:gd name="connsiteX633" fmla="*/ 1923055 w 6006665"/>
                  <a:gd name="connsiteY633" fmla="*/ 1122597 h 3006470"/>
                  <a:gd name="connsiteX634" fmla="*/ 1887300 w 6006665"/>
                  <a:gd name="connsiteY634" fmla="*/ 1070329 h 3006470"/>
                  <a:gd name="connsiteX635" fmla="*/ 1785604 w 6006665"/>
                  <a:gd name="connsiteY635" fmla="*/ 1036860 h 3006470"/>
                  <a:gd name="connsiteX636" fmla="*/ 1736162 w 6006665"/>
                  <a:gd name="connsiteY636" fmla="*/ 961252 h 3006470"/>
                  <a:gd name="connsiteX637" fmla="*/ 1688440 w 6006665"/>
                  <a:gd name="connsiteY637" fmla="*/ 865809 h 3006470"/>
                  <a:gd name="connsiteX638" fmla="*/ 1752069 w 6006665"/>
                  <a:gd name="connsiteY638" fmla="*/ 788545 h 3006470"/>
                  <a:gd name="connsiteX639" fmla="*/ 1747524 w 6006665"/>
                  <a:gd name="connsiteY639" fmla="*/ 704464 h 3006470"/>
                  <a:gd name="connsiteX640" fmla="*/ 1763431 w 6006665"/>
                  <a:gd name="connsiteY640" fmla="*/ 697647 h 3006470"/>
                  <a:gd name="connsiteX641" fmla="*/ 1764877 w 6006665"/>
                  <a:gd name="connsiteY641" fmla="*/ 702130 h 3006470"/>
                  <a:gd name="connsiteX642" fmla="*/ 1775339 w 6006665"/>
                  <a:gd name="connsiteY642" fmla="*/ 697647 h 3006470"/>
                  <a:gd name="connsiteX643" fmla="*/ 1798063 w 6006665"/>
                  <a:gd name="connsiteY643" fmla="*/ 768093 h 3006470"/>
                  <a:gd name="connsiteX644" fmla="*/ 1791454 w 6006665"/>
                  <a:gd name="connsiteY644" fmla="*/ 815304 h 3006470"/>
                  <a:gd name="connsiteX645" fmla="*/ 1854330 w 6006665"/>
                  <a:gd name="connsiteY645" fmla="*/ 772638 h 3006470"/>
                  <a:gd name="connsiteX646" fmla="*/ 1931594 w 6006665"/>
                  <a:gd name="connsiteY646" fmla="*/ 763548 h 3006470"/>
                  <a:gd name="connsiteX647" fmla="*/ 1932772 w 6006665"/>
                  <a:gd name="connsiteY647" fmla="*/ 764810 h 3006470"/>
                  <a:gd name="connsiteX648" fmla="*/ 1949600 w 6006665"/>
                  <a:gd name="connsiteY648" fmla="*/ 800138 h 3006470"/>
                  <a:gd name="connsiteX649" fmla="*/ 2061788 w 6006665"/>
                  <a:gd name="connsiteY649" fmla="*/ 891155 h 3006470"/>
                  <a:gd name="connsiteX650" fmla="*/ 1987802 w 6006665"/>
                  <a:gd name="connsiteY650" fmla="*/ 736278 h 3006470"/>
                  <a:gd name="connsiteX651" fmla="*/ 1963408 w 6006665"/>
                  <a:gd name="connsiteY651" fmla="*/ 595386 h 3006470"/>
                  <a:gd name="connsiteX652" fmla="*/ 2027037 w 6006665"/>
                  <a:gd name="connsiteY652" fmla="*/ 574934 h 3006470"/>
                  <a:gd name="connsiteX653" fmla="*/ 2037269 w 6006665"/>
                  <a:gd name="connsiteY653" fmla="*/ 575472 h 3006470"/>
                  <a:gd name="connsiteX654" fmla="*/ 2038944 w 6006665"/>
                  <a:gd name="connsiteY654" fmla="*/ 574934 h 3006470"/>
                  <a:gd name="connsiteX655" fmla="*/ 2115414 w 6006665"/>
                  <a:gd name="connsiteY655" fmla="*/ 578958 h 3006470"/>
                  <a:gd name="connsiteX656" fmla="*/ 2167179 w 6006665"/>
                  <a:gd name="connsiteY656" fmla="*/ 554733 h 3006470"/>
                  <a:gd name="connsiteX657" fmla="*/ 2146473 w 6006665"/>
                  <a:gd name="connsiteY657" fmla="*/ 488832 h 3006470"/>
                  <a:gd name="connsiteX658" fmla="*/ 2169957 w 6006665"/>
                  <a:gd name="connsiteY658" fmla="*/ 449431 h 3006470"/>
                  <a:gd name="connsiteX659" fmla="*/ 2264632 w 6006665"/>
                  <a:gd name="connsiteY659" fmla="*/ 393389 h 3006470"/>
                  <a:gd name="connsiteX660" fmla="*/ 2317913 w 6006665"/>
                  <a:gd name="connsiteY660" fmla="*/ 322690 h 3006470"/>
                  <a:gd name="connsiteX661" fmla="*/ 2385841 w 6006665"/>
                  <a:gd name="connsiteY661" fmla="*/ 343134 h 3006470"/>
                  <a:gd name="connsiteX662" fmla="*/ 2429263 w 6006665"/>
                  <a:gd name="connsiteY662" fmla="*/ 263606 h 3006470"/>
                  <a:gd name="connsiteX663" fmla="*/ 2526979 w 6006665"/>
                  <a:gd name="connsiteY663" fmla="*/ 252244 h 3006470"/>
                  <a:gd name="connsiteX664" fmla="*/ 2528058 w 6006665"/>
                  <a:gd name="connsiteY664" fmla="*/ 253503 h 3006470"/>
                  <a:gd name="connsiteX665" fmla="*/ 2538886 w 6006665"/>
                  <a:gd name="connsiteY665" fmla="*/ 252244 h 3006470"/>
                  <a:gd name="connsiteX666" fmla="*/ 2560820 w 6006665"/>
                  <a:gd name="connsiteY666" fmla="*/ 277833 h 3006470"/>
                  <a:gd name="connsiteX667" fmla="*/ 2640602 w 6006665"/>
                  <a:gd name="connsiteY667" fmla="*/ 202249 h 3006470"/>
                  <a:gd name="connsiteX668" fmla="*/ 2652509 w 6006665"/>
                  <a:gd name="connsiteY668" fmla="*/ 202249 h 3006470"/>
                  <a:gd name="connsiteX669" fmla="*/ 2704231 w 6006665"/>
                  <a:gd name="connsiteY669" fmla="*/ 202249 h 3006470"/>
                  <a:gd name="connsiteX670" fmla="*/ 2715593 w 6006665"/>
                  <a:gd name="connsiteY67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68826 w 6006665"/>
                  <a:gd name="connsiteY38" fmla="*/ 703482 h 3006470"/>
                  <a:gd name="connsiteX39" fmla="*/ 3745059 w 6006665"/>
                  <a:gd name="connsiteY39" fmla="*/ 742105 h 3006470"/>
                  <a:gd name="connsiteX40" fmla="*/ 3720576 w 6006665"/>
                  <a:gd name="connsiteY40" fmla="*/ 761023 h 3006470"/>
                  <a:gd name="connsiteX41" fmla="*/ 3738747 w 6006665"/>
                  <a:gd name="connsiteY41" fmla="*/ 806725 h 3006470"/>
                  <a:gd name="connsiteX42" fmla="*/ 3753971 w 6006665"/>
                  <a:gd name="connsiteY42" fmla="*/ 855003 h 3006470"/>
                  <a:gd name="connsiteX43" fmla="*/ 3786469 w 6006665"/>
                  <a:gd name="connsiteY43" fmla="*/ 879798 h 3006470"/>
                  <a:gd name="connsiteX44" fmla="*/ 3813392 w 6006665"/>
                  <a:gd name="connsiteY44" fmla="*/ 890655 h 3006470"/>
                  <a:gd name="connsiteX45" fmla="*/ 3839894 w 6006665"/>
                  <a:gd name="connsiteY45" fmla="*/ 920656 h 3006470"/>
                  <a:gd name="connsiteX46" fmla="*/ 3865460 w 6006665"/>
                  <a:gd name="connsiteY46" fmla="*/ 822632 h 3006470"/>
                  <a:gd name="connsiteX47" fmla="*/ 3875077 w 6006665"/>
                  <a:gd name="connsiteY47" fmla="*/ 831139 h 3006470"/>
                  <a:gd name="connsiteX48" fmla="*/ 3885950 w 6006665"/>
                  <a:gd name="connsiteY48" fmla="*/ 784010 h 3006470"/>
                  <a:gd name="connsiteX49" fmla="*/ 3896580 w 6006665"/>
                  <a:gd name="connsiteY49" fmla="*/ 840148 h 3006470"/>
                  <a:gd name="connsiteX50" fmla="*/ 3932151 w 6006665"/>
                  <a:gd name="connsiteY50" fmla="*/ 871095 h 3006470"/>
                  <a:gd name="connsiteX51" fmla="*/ 3967884 w 6006665"/>
                  <a:gd name="connsiteY51" fmla="*/ 866888 h 3006470"/>
                  <a:gd name="connsiteX52" fmla="*/ 3988173 w 6006665"/>
                  <a:gd name="connsiteY52" fmla="*/ 843084 h 3006470"/>
                  <a:gd name="connsiteX53" fmla="*/ 3993852 w 6006665"/>
                  <a:gd name="connsiteY53" fmla="*/ 846199 h 3006470"/>
                  <a:gd name="connsiteX54" fmla="*/ 4000081 w 6006665"/>
                  <a:gd name="connsiteY54" fmla="*/ 808753 h 3006470"/>
                  <a:gd name="connsiteX55" fmla="*/ 4024333 w 6006665"/>
                  <a:gd name="connsiteY55" fmla="*/ 834206 h 3006470"/>
                  <a:gd name="connsiteX56" fmla="*/ 4062426 w 6006665"/>
                  <a:gd name="connsiteY56" fmla="*/ 877274 h 3006470"/>
                  <a:gd name="connsiteX57" fmla="*/ 4085889 w 6006665"/>
                  <a:gd name="connsiteY57" fmla="*/ 849902 h 3006470"/>
                  <a:gd name="connsiteX58" fmla="*/ 4095563 w 6006665"/>
                  <a:gd name="connsiteY58" fmla="*/ 852506 h 3006470"/>
                  <a:gd name="connsiteX59" fmla="*/ 4097796 w 6006665"/>
                  <a:gd name="connsiteY59" fmla="*/ 849902 h 3006470"/>
                  <a:gd name="connsiteX60" fmla="*/ 4144150 w 6006665"/>
                  <a:gd name="connsiteY60" fmla="*/ 862382 h 3006470"/>
                  <a:gd name="connsiteX61" fmla="*/ 4149116 w 6006665"/>
                  <a:gd name="connsiteY61" fmla="*/ 810437 h 3006470"/>
                  <a:gd name="connsiteX62" fmla="*/ 4129898 w 6006665"/>
                  <a:gd name="connsiteY62" fmla="*/ 758286 h 3006470"/>
                  <a:gd name="connsiteX63" fmla="*/ 4125347 w 6006665"/>
                  <a:gd name="connsiteY63" fmla="*/ 718337 h 3006470"/>
                  <a:gd name="connsiteX64" fmla="*/ 4165425 w 6006665"/>
                  <a:gd name="connsiteY64" fmla="*/ 697647 h 3006470"/>
                  <a:gd name="connsiteX65" fmla="*/ 4175231 w 6006665"/>
                  <a:gd name="connsiteY65" fmla="*/ 700048 h 3006470"/>
                  <a:gd name="connsiteX66" fmla="*/ 4253100 w 6006665"/>
                  <a:gd name="connsiteY66" fmla="*/ 700511 h 3006470"/>
                  <a:gd name="connsiteX67" fmla="*/ 4315491 w 6006665"/>
                  <a:gd name="connsiteY67" fmla="*/ 715365 h 3006470"/>
                  <a:gd name="connsiteX68" fmla="*/ 4368969 w 6006665"/>
                  <a:gd name="connsiteY68" fmla="*/ 751019 h 3006470"/>
                  <a:gd name="connsiteX69" fmla="*/ 4439561 w 6006665"/>
                  <a:gd name="connsiteY69" fmla="*/ 758631 h 3006470"/>
                  <a:gd name="connsiteX70" fmla="*/ 4450401 w 6006665"/>
                  <a:gd name="connsiteY70" fmla="*/ 834341 h 3006470"/>
                  <a:gd name="connsiteX71" fmla="*/ 4567593 w 6006665"/>
                  <a:gd name="connsiteY71" fmla="*/ 819409 h 3006470"/>
                  <a:gd name="connsiteX72" fmla="*/ 4639242 w 6006665"/>
                  <a:gd name="connsiteY72" fmla="*/ 932544 h 3006470"/>
                  <a:gd name="connsiteX73" fmla="*/ 4774445 w 6006665"/>
                  <a:gd name="connsiteY73" fmla="*/ 913531 h 3006470"/>
                  <a:gd name="connsiteX74" fmla="*/ 4778496 w 6006665"/>
                  <a:gd name="connsiteY74" fmla="*/ 914635 h 3006470"/>
                  <a:gd name="connsiteX75" fmla="*/ 4786352 w 6006665"/>
                  <a:gd name="connsiteY75" fmla="*/ 913531 h 3006470"/>
                  <a:gd name="connsiteX76" fmla="*/ 4861343 w 6006665"/>
                  <a:gd name="connsiteY76" fmla="*/ 933983 h 3006470"/>
                  <a:gd name="connsiteX77" fmla="*/ 4893158 w 6006665"/>
                  <a:gd name="connsiteY77" fmla="*/ 977160 h 3006470"/>
                  <a:gd name="connsiteX78" fmla="*/ 4888613 w 6006665"/>
                  <a:gd name="connsiteY78" fmla="*/ 1058968 h 3006470"/>
                  <a:gd name="connsiteX79" fmla="*/ 4927677 w 6006665"/>
                  <a:gd name="connsiteY79" fmla="*/ 1083640 h 3006470"/>
                  <a:gd name="connsiteX80" fmla="*/ 4967605 w 6006665"/>
                  <a:gd name="connsiteY80" fmla="*/ 1070331 h 3006470"/>
                  <a:gd name="connsiteX81" fmla="*/ 5038051 w 6006665"/>
                  <a:gd name="connsiteY81" fmla="*/ 1063513 h 3006470"/>
                  <a:gd name="connsiteX82" fmla="*/ 5040730 w 6006665"/>
                  <a:gd name="connsiteY82" fmla="*/ 1064406 h 3006470"/>
                  <a:gd name="connsiteX83" fmla="*/ 5049958 w 6006665"/>
                  <a:gd name="connsiteY83" fmla="*/ 1063513 h 3006470"/>
                  <a:gd name="connsiteX84" fmla="*/ 5114249 w 6006665"/>
                  <a:gd name="connsiteY84" fmla="*/ 1084944 h 3006470"/>
                  <a:gd name="connsiteX85" fmla="*/ 5176671 w 6006665"/>
                  <a:gd name="connsiteY85" fmla="*/ 1074876 h 3006470"/>
                  <a:gd name="connsiteX86" fmla="*/ 5177801 w 6006665"/>
                  <a:gd name="connsiteY86" fmla="*/ 1076614 h 3006470"/>
                  <a:gd name="connsiteX87" fmla="*/ 5188578 w 6006665"/>
                  <a:gd name="connsiteY87" fmla="*/ 1074876 h 3006470"/>
                  <a:gd name="connsiteX88" fmla="*/ 5243719 w 6006665"/>
                  <a:gd name="connsiteY88" fmla="*/ 1159707 h 3006470"/>
                  <a:gd name="connsiteX89" fmla="*/ 5283477 w 6006665"/>
                  <a:gd name="connsiteY89" fmla="*/ 1129415 h 3006470"/>
                  <a:gd name="connsiteX90" fmla="*/ 5258480 w 6006665"/>
                  <a:gd name="connsiteY90" fmla="*/ 1063513 h 3006470"/>
                  <a:gd name="connsiteX91" fmla="*/ 5267570 w 6006665"/>
                  <a:gd name="connsiteY91" fmla="*/ 1015792 h 3006470"/>
                  <a:gd name="connsiteX92" fmla="*/ 5278896 w 6006665"/>
                  <a:gd name="connsiteY92" fmla="*/ 1018841 h 3006470"/>
                  <a:gd name="connsiteX93" fmla="*/ 5279477 w 6006665"/>
                  <a:gd name="connsiteY93" fmla="*/ 1015792 h 3006470"/>
                  <a:gd name="connsiteX94" fmla="*/ 5389412 w 6006665"/>
                  <a:gd name="connsiteY94" fmla="*/ 1065327 h 3006470"/>
                  <a:gd name="connsiteX95" fmla="*/ 5463001 w 6006665"/>
                  <a:gd name="connsiteY95" fmla="*/ 1043061 h 3006470"/>
                  <a:gd name="connsiteX96" fmla="*/ 5464386 w 6006665"/>
                  <a:gd name="connsiteY96" fmla="*/ 1043680 h 3006470"/>
                  <a:gd name="connsiteX97" fmla="*/ 5474909 w 6006665"/>
                  <a:gd name="connsiteY97" fmla="*/ 1043061 h 3006470"/>
                  <a:gd name="connsiteX98" fmla="*/ 5509834 w 6006665"/>
                  <a:gd name="connsiteY98" fmla="*/ 1086741 h 3006470"/>
                  <a:gd name="connsiteX99" fmla="*/ 5563420 w 6006665"/>
                  <a:gd name="connsiteY99" fmla="*/ 1096880 h 3006470"/>
                  <a:gd name="connsiteX100" fmla="*/ 5604906 w 6006665"/>
                  <a:gd name="connsiteY100" fmla="*/ 1116452 h 3006470"/>
                  <a:gd name="connsiteX101" fmla="*/ 5633982 w 6006665"/>
                  <a:gd name="connsiteY101" fmla="*/ 1152256 h 3006470"/>
                  <a:gd name="connsiteX102" fmla="*/ 5673240 w 6006665"/>
                  <a:gd name="connsiteY102" fmla="*/ 1196668 h 3006470"/>
                  <a:gd name="connsiteX103" fmla="*/ 5720335 w 6006665"/>
                  <a:gd name="connsiteY103" fmla="*/ 1213496 h 3006470"/>
                  <a:gd name="connsiteX104" fmla="*/ 5777224 w 6006665"/>
                  <a:gd name="connsiteY104" fmla="*/ 1253118 h 3006470"/>
                  <a:gd name="connsiteX105" fmla="*/ 5822595 w 6006665"/>
                  <a:gd name="connsiteY105" fmla="*/ 1311212 h 3006470"/>
                  <a:gd name="connsiteX106" fmla="*/ 5818051 w 6006665"/>
                  <a:gd name="connsiteY106" fmla="*/ 1365751 h 3006470"/>
                  <a:gd name="connsiteX107" fmla="*/ 5825679 w 6006665"/>
                  <a:gd name="connsiteY107" fmla="*/ 1373379 h 3006470"/>
                  <a:gd name="connsiteX108" fmla="*/ 5822051 w 6006665"/>
                  <a:gd name="connsiteY108" fmla="*/ 1322574 h 3006470"/>
                  <a:gd name="connsiteX109" fmla="*/ 5834092 w 6006665"/>
                  <a:gd name="connsiteY109" fmla="*/ 1324447 h 3006470"/>
                  <a:gd name="connsiteX110" fmla="*/ 5858351 w 6006665"/>
                  <a:gd name="connsiteY110" fmla="*/ 1334771 h 3006470"/>
                  <a:gd name="connsiteX111" fmla="*/ 5907950 w 6006665"/>
                  <a:gd name="connsiteY111" fmla="*/ 1321451 h 3006470"/>
                  <a:gd name="connsiteX112" fmla="*/ 5936219 w 6006665"/>
                  <a:gd name="connsiteY112" fmla="*/ 1338481 h 3006470"/>
                  <a:gd name="connsiteX113" fmla="*/ 5961427 w 6006665"/>
                  <a:gd name="connsiteY113" fmla="*/ 1392754 h 3006470"/>
                  <a:gd name="connsiteX114" fmla="*/ 6006665 w 6006665"/>
                  <a:gd name="connsiteY114" fmla="*/ 1418018 h 3006470"/>
                  <a:gd name="connsiteX115" fmla="*/ 6003022 w 6006665"/>
                  <a:gd name="connsiteY115" fmla="*/ 1458117 h 3006470"/>
                  <a:gd name="connsiteX116" fmla="*/ 5968033 w 6006665"/>
                  <a:gd name="connsiteY116" fmla="*/ 1456650 h 3006470"/>
                  <a:gd name="connsiteX117" fmla="*/ 5934688 w 6006665"/>
                  <a:gd name="connsiteY117" fmla="*/ 1446233 h 3006470"/>
                  <a:gd name="connsiteX118" fmla="*/ 5908949 w 6006665"/>
                  <a:gd name="connsiteY118" fmla="*/ 1468012 h 3006470"/>
                  <a:gd name="connsiteX119" fmla="*/ 5887153 w 6006665"/>
                  <a:gd name="connsiteY119" fmla="*/ 1481885 h 3006470"/>
                  <a:gd name="connsiteX120" fmla="*/ 5887153 w 6006665"/>
                  <a:gd name="connsiteY120" fmla="*/ 1514566 h 3006470"/>
                  <a:gd name="connsiteX121" fmla="*/ 5910921 w 6006665"/>
                  <a:gd name="connsiteY121" fmla="*/ 1532392 h 3006470"/>
                  <a:gd name="connsiteX122" fmla="*/ 5908949 w 6006665"/>
                  <a:gd name="connsiteY122" fmla="*/ 1554366 h 3006470"/>
                  <a:gd name="connsiteX123" fmla="*/ 5893042 w 6006665"/>
                  <a:gd name="connsiteY123" fmla="*/ 1570273 h 3006470"/>
                  <a:gd name="connsiteX124" fmla="*/ 5881135 w 6006665"/>
                  <a:gd name="connsiteY124" fmla="*/ 1570273 h 3006470"/>
                  <a:gd name="connsiteX125" fmla="*/ 5861227 w 6006665"/>
                  <a:gd name="connsiteY125" fmla="*/ 1570273 h 3006470"/>
                  <a:gd name="connsiteX126" fmla="*/ 5849321 w 6006665"/>
                  <a:gd name="connsiteY126" fmla="*/ 1570273 h 3006470"/>
                  <a:gd name="connsiteX127" fmla="*/ 5842587 w 6006665"/>
                  <a:gd name="connsiteY127" fmla="*/ 1544275 h 3006470"/>
                  <a:gd name="connsiteX128" fmla="*/ 5817506 w 6006665"/>
                  <a:gd name="connsiteY128" fmla="*/ 1536186 h 3006470"/>
                  <a:gd name="connsiteX129" fmla="*/ 5798021 w 6006665"/>
                  <a:gd name="connsiteY129" fmla="*/ 1517537 h 3006470"/>
                  <a:gd name="connsiteX130" fmla="*/ 5767511 w 6006665"/>
                  <a:gd name="connsiteY130" fmla="*/ 1511189 h 3006470"/>
                  <a:gd name="connsiteX131" fmla="*/ 5762967 w 6006665"/>
                  <a:gd name="connsiteY131" fmla="*/ 1477102 h 3006470"/>
                  <a:gd name="connsiteX132" fmla="*/ 5729132 w 6006665"/>
                  <a:gd name="connsiteY132" fmla="*/ 1463170 h 3006470"/>
                  <a:gd name="connsiteX133" fmla="*/ 5695337 w 6006665"/>
                  <a:gd name="connsiteY133" fmla="*/ 1472557 h 3006470"/>
                  <a:gd name="connsiteX134" fmla="*/ 5693366 w 6006665"/>
                  <a:gd name="connsiteY134" fmla="*/ 1469797 h 3006470"/>
                  <a:gd name="connsiteX135" fmla="*/ 5683431 w 6006665"/>
                  <a:gd name="connsiteY135" fmla="*/ 1472557 h 3006470"/>
                  <a:gd name="connsiteX136" fmla="*/ 5660706 w 6006665"/>
                  <a:gd name="connsiteY136" fmla="*/ 1440742 h 3006470"/>
                  <a:gd name="connsiteX137" fmla="*/ 5669644 w 6006665"/>
                  <a:gd name="connsiteY137" fmla="*/ 1415717 h 3006470"/>
                  <a:gd name="connsiteX138" fmla="*/ 5640799 w 6006665"/>
                  <a:gd name="connsiteY138" fmla="*/ 1429380 h 3006470"/>
                  <a:gd name="connsiteX139" fmla="*/ 5656705 w 6006665"/>
                  <a:gd name="connsiteY139" fmla="*/ 1472557 h 3006470"/>
                  <a:gd name="connsiteX140" fmla="*/ 5628675 w 6006665"/>
                  <a:gd name="connsiteY140" fmla="*/ 1487826 h 3006470"/>
                  <a:gd name="connsiteX141" fmla="*/ 5633981 w 6006665"/>
                  <a:gd name="connsiteY141" fmla="*/ 1511189 h 3006470"/>
                  <a:gd name="connsiteX142" fmla="*/ 5622732 w 6006665"/>
                  <a:gd name="connsiteY142" fmla="*/ 1538334 h 3006470"/>
                  <a:gd name="connsiteX143" fmla="*/ 5586259 w 6006665"/>
                  <a:gd name="connsiteY143" fmla="*/ 1547548 h 3006470"/>
                  <a:gd name="connsiteX144" fmla="*/ 5575676 w 6006665"/>
                  <a:gd name="connsiteY144" fmla="*/ 1546540 h 3006470"/>
                  <a:gd name="connsiteX145" fmla="*/ 5574353 w 6006665"/>
                  <a:gd name="connsiteY145" fmla="*/ 1547548 h 3006470"/>
                  <a:gd name="connsiteX146" fmla="*/ 5539436 w 6006665"/>
                  <a:gd name="connsiteY146" fmla="*/ 1544223 h 3006470"/>
                  <a:gd name="connsiteX147" fmla="*/ 5539545 w 6006665"/>
                  <a:gd name="connsiteY147" fmla="*/ 1571015 h 3006470"/>
                  <a:gd name="connsiteX148" fmla="*/ 5570352 w 6006665"/>
                  <a:gd name="connsiteY148" fmla="*/ 1586180 h 3006470"/>
                  <a:gd name="connsiteX149" fmla="*/ 5566596 w 6006665"/>
                  <a:gd name="connsiteY149" fmla="*/ 1622304 h 3006470"/>
                  <a:gd name="connsiteX150" fmla="*/ 5593077 w 6006665"/>
                  <a:gd name="connsiteY150" fmla="*/ 1649809 h 3006470"/>
                  <a:gd name="connsiteX151" fmla="*/ 5608984 w 6006665"/>
                  <a:gd name="connsiteY151" fmla="*/ 1677079 h 3006470"/>
                  <a:gd name="connsiteX152" fmla="*/ 5613529 w 6006665"/>
                  <a:gd name="connsiteY152" fmla="*/ 1708893 h 3006470"/>
                  <a:gd name="connsiteX153" fmla="*/ 5608984 w 6006665"/>
                  <a:gd name="connsiteY153" fmla="*/ 1731618 h 3006470"/>
                  <a:gd name="connsiteX154" fmla="*/ 5597799 w 6006665"/>
                  <a:gd name="connsiteY154" fmla="*/ 1728009 h 3006470"/>
                  <a:gd name="connsiteX155" fmla="*/ 5597077 w 6006665"/>
                  <a:gd name="connsiteY155" fmla="*/ 1731618 h 3006470"/>
                  <a:gd name="connsiteX156" fmla="*/ 5515976 w 6006665"/>
                  <a:gd name="connsiteY156" fmla="*/ 1693062 h 3006470"/>
                  <a:gd name="connsiteX157" fmla="*/ 5486067 w 6006665"/>
                  <a:gd name="connsiteY157" fmla="*/ 1746304 h 3006470"/>
                  <a:gd name="connsiteX158" fmla="*/ 5436277 w 6006665"/>
                  <a:gd name="connsiteY158" fmla="*/ 1767977 h 3006470"/>
                  <a:gd name="connsiteX159" fmla="*/ 5397645 w 6006665"/>
                  <a:gd name="connsiteY159" fmla="*/ 1779340 h 3006470"/>
                  <a:gd name="connsiteX160" fmla="*/ 5388024 w 6006665"/>
                  <a:gd name="connsiteY160" fmla="*/ 1835433 h 3006470"/>
                  <a:gd name="connsiteX161" fmla="*/ 5351475 w 6006665"/>
                  <a:gd name="connsiteY161" fmla="*/ 1876568 h 3006470"/>
                  <a:gd name="connsiteX162" fmla="*/ 5290839 w 6006665"/>
                  <a:gd name="connsiteY162" fmla="*/ 1881600 h 3006470"/>
                  <a:gd name="connsiteX163" fmla="*/ 5274932 w 6006665"/>
                  <a:gd name="connsiteY163" fmla="*/ 1913415 h 3006470"/>
                  <a:gd name="connsiteX164" fmla="*/ 5267238 w 6006665"/>
                  <a:gd name="connsiteY164" fmla="*/ 1904988 h 3006470"/>
                  <a:gd name="connsiteX165" fmla="*/ 5263025 w 6006665"/>
                  <a:gd name="connsiteY165" fmla="*/ 1913415 h 3006470"/>
                  <a:gd name="connsiteX166" fmla="*/ 5219538 w 6006665"/>
                  <a:gd name="connsiteY166" fmla="*/ 1865787 h 3006470"/>
                  <a:gd name="connsiteX167" fmla="*/ 5174112 w 6006665"/>
                  <a:gd name="connsiteY167" fmla="*/ 1877028 h 3006470"/>
                  <a:gd name="connsiteX168" fmla="*/ 5129494 w 6006665"/>
                  <a:gd name="connsiteY168" fmla="*/ 1920232 h 3006470"/>
                  <a:gd name="connsiteX169" fmla="*/ 5126389 w 6006665"/>
                  <a:gd name="connsiteY169" fmla="*/ 1914910 h 3006470"/>
                  <a:gd name="connsiteX170" fmla="*/ 5154177 w 6006665"/>
                  <a:gd name="connsiteY170" fmla="*/ 1920232 h 3006470"/>
                  <a:gd name="connsiteX171" fmla="*/ 5105544 w 6006665"/>
                  <a:gd name="connsiteY171" fmla="*/ 1899586 h 3006470"/>
                  <a:gd name="connsiteX172" fmla="*/ 5074955 w 6006665"/>
                  <a:gd name="connsiteY172" fmla="*/ 1924777 h 3006470"/>
                  <a:gd name="connsiteX173" fmla="*/ 5065718 w 6006665"/>
                  <a:gd name="connsiteY173" fmla="*/ 1922578 h 3006470"/>
                  <a:gd name="connsiteX174" fmla="*/ 5063048 w 6006665"/>
                  <a:gd name="connsiteY174" fmla="*/ 1924777 h 3006470"/>
                  <a:gd name="connsiteX175" fmla="*/ 5026594 w 6006665"/>
                  <a:gd name="connsiteY175" fmla="*/ 1916098 h 3006470"/>
                  <a:gd name="connsiteX176" fmla="*/ 5015871 w 6006665"/>
                  <a:gd name="connsiteY176" fmla="*/ 1961137 h 3006470"/>
                  <a:gd name="connsiteX177" fmla="*/ 5022591 w 6006665"/>
                  <a:gd name="connsiteY177" fmla="*/ 1989925 h 3006470"/>
                  <a:gd name="connsiteX178" fmla="*/ 5011557 w 6006665"/>
                  <a:gd name="connsiteY178" fmla="*/ 2020939 h 3006470"/>
                  <a:gd name="connsiteX179" fmla="*/ 4974967 w 6006665"/>
                  <a:gd name="connsiteY179" fmla="*/ 2058853 h 3006470"/>
                  <a:gd name="connsiteX180" fmla="*/ 5015871 w 6006665"/>
                  <a:gd name="connsiteY180" fmla="*/ 2074760 h 3006470"/>
                  <a:gd name="connsiteX181" fmla="*/ 4995851 w 6006665"/>
                  <a:gd name="connsiteY181" fmla="*/ 2123620 h 3006470"/>
                  <a:gd name="connsiteX182" fmla="*/ 5011326 w 6006665"/>
                  <a:gd name="connsiteY182" fmla="*/ 2172476 h 3006470"/>
                  <a:gd name="connsiteX183" fmla="*/ 4999419 w 6006665"/>
                  <a:gd name="connsiteY183" fmla="*/ 2172476 h 3006470"/>
                  <a:gd name="connsiteX184" fmla="*/ 4974967 w 6006665"/>
                  <a:gd name="connsiteY184" fmla="*/ 2172476 h 3006470"/>
                  <a:gd name="connsiteX185" fmla="*/ 4963605 w 6006665"/>
                  <a:gd name="connsiteY185" fmla="*/ 2224742 h 3006470"/>
                  <a:gd name="connsiteX186" fmla="*/ 4974967 w 6006665"/>
                  <a:gd name="connsiteY186" fmla="*/ 2252012 h 3006470"/>
                  <a:gd name="connsiteX187" fmla="*/ 4936431 w 6006665"/>
                  <a:gd name="connsiteY187" fmla="*/ 2257317 h 3006470"/>
                  <a:gd name="connsiteX188" fmla="*/ 4909065 w 6006665"/>
                  <a:gd name="connsiteY188" fmla="*/ 2286099 h 3006470"/>
                  <a:gd name="connsiteX189" fmla="*/ 4888894 w 6006665"/>
                  <a:gd name="connsiteY189" fmla="*/ 2325649 h 3006470"/>
                  <a:gd name="connsiteX190" fmla="*/ 4897703 w 6006665"/>
                  <a:gd name="connsiteY190" fmla="*/ 2354273 h 3006470"/>
                  <a:gd name="connsiteX191" fmla="*/ 4871068 w 6006665"/>
                  <a:gd name="connsiteY191" fmla="*/ 2349418 h 3006470"/>
                  <a:gd name="connsiteX192" fmla="*/ 4845437 w 6006665"/>
                  <a:gd name="connsiteY192" fmla="*/ 2370180 h 3006470"/>
                  <a:gd name="connsiteX193" fmla="*/ 4832445 w 6006665"/>
                  <a:gd name="connsiteY193" fmla="*/ 2399924 h 3006470"/>
                  <a:gd name="connsiteX194" fmla="*/ 4834074 w 6006665"/>
                  <a:gd name="connsiteY194" fmla="*/ 2429264 h 3006470"/>
                  <a:gd name="connsiteX195" fmla="*/ 4799765 w 6006665"/>
                  <a:gd name="connsiteY195" fmla="*/ 2441518 h 3006470"/>
                  <a:gd name="connsiteX196" fmla="*/ 4779535 w 6006665"/>
                  <a:gd name="connsiteY196" fmla="*/ 2488348 h 3006470"/>
                  <a:gd name="connsiteX197" fmla="*/ 4777225 w 6006665"/>
                  <a:gd name="connsiteY197" fmla="*/ 2477952 h 3006470"/>
                  <a:gd name="connsiteX198" fmla="*/ 4767628 w 6006665"/>
                  <a:gd name="connsiteY198" fmla="*/ 2488348 h 3006470"/>
                  <a:gd name="connsiteX199" fmla="*/ 4758538 w 6006665"/>
                  <a:gd name="connsiteY199" fmla="*/ 2447444 h 3006470"/>
                  <a:gd name="connsiteX200" fmla="*/ 4722519 w 6006665"/>
                  <a:gd name="connsiteY200" fmla="*/ 2405867 h 3006470"/>
                  <a:gd name="connsiteX201" fmla="*/ 4699942 w 6006665"/>
                  <a:gd name="connsiteY201" fmla="*/ 2348893 h 3006470"/>
                  <a:gd name="connsiteX202" fmla="*/ 4695779 w 6006665"/>
                  <a:gd name="connsiteY202" fmla="*/ 2287026 h 3006470"/>
                  <a:gd name="connsiteX203" fmla="*/ 4715361 w 6006665"/>
                  <a:gd name="connsiteY203" fmla="*/ 2220198 h 3006470"/>
                  <a:gd name="connsiteX204" fmla="*/ 4767709 w 6006665"/>
                  <a:gd name="connsiteY204" fmla="*/ 2171157 h 3006470"/>
                  <a:gd name="connsiteX205" fmla="*/ 4735813 w 6006665"/>
                  <a:gd name="connsiteY205" fmla="*/ 2129299 h 3006470"/>
                  <a:gd name="connsiteX206" fmla="*/ 4767628 w 6006665"/>
                  <a:gd name="connsiteY206" fmla="*/ 2086122 h 3006470"/>
                  <a:gd name="connsiteX207" fmla="*/ 4767628 w 6006665"/>
                  <a:gd name="connsiteY207" fmla="*/ 2058853 h 3006470"/>
                  <a:gd name="connsiteX208" fmla="*/ 4826712 w 6006665"/>
                  <a:gd name="connsiteY208" fmla="*/ 2042945 h 3006470"/>
                  <a:gd name="connsiteX209" fmla="*/ 4892613 w 6006665"/>
                  <a:gd name="connsiteY209" fmla="*/ 1952047 h 3006470"/>
                  <a:gd name="connsiteX210" fmla="*/ 4956243 w 6006665"/>
                  <a:gd name="connsiteY210" fmla="*/ 1877056 h 3006470"/>
                  <a:gd name="connsiteX211" fmla="*/ 5022143 w 6006665"/>
                  <a:gd name="connsiteY211" fmla="*/ 1817971 h 3006470"/>
                  <a:gd name="connsiteX212" fmla="*/ 5037446 w 6006665"/>
                  <a:gd name="connsiteY212" fmla="*/ 1743333 h 3006470"/>
                  <a:gd name="connsiteX213" fmla="*/ 5064184 w 6006665"/>
                  <a:gd name="connsiteY213" fmla="*/ 1731449 h 3006470"/>
                  <a:gd name="connsiteX214" fmla="*/ 5046694 w 6006665"/>
                  <a:gd name="connsiteY214" fmla="*/ 1710844 h 3006470"/>
                  <a:gd name="connsiteX215" fmla="*/ 5015871 w 6006665"/>
                  <a:gd name="connsiteY215" fmla="*/ 1715711 h 3006470"/>
                  <a:gd name="connsiteX216" fmla="*/ 4995419 w 6006665"/>
                  <a:gd name="connsiteY216" fmla="*/ 1779340 h 3006470"/>
                  <a:gd name="connsiteX217" fmla="*/ 4904521 w 6006665"/>
                  <a:gd name="connsiteY217" fmla="*/ 1865693 h 3006470"/>
                  <a:gd name="connsiteX218" fmla="*/ 4901708 w 6006665"/>
                  <a:gd name="connsiteY218" fmla="*/ 1857053 h 3006470"/>
                  <a:gd name="connsiteX219" fmla="*/ 4892613 w 6006665"/>
                  <a:gd name="connsiteY219" fmla="*/ 1865693 h 3006470"/>
                  <a:gd name="connsiteX220" fmla="*/ 4871068 w 6006665"/>
                  <a:gd name="connsiteY220" fmla="*/ 1850290 h 3006470"/>
                  <a:gd name="connsiteX221" fmla="*/ 4885925 w 6006665"/>
                  <a:gd name="connsiteY221" fmla="*/ 1808695 h 3006470"/>
                  <a:gd name="connsiteX222" fmla="*/ 4861835 w 6006665"/>
                  <a:gd name="connsiteY222" fmla="*/ 1771159 h 3006470"/>
                  <a:gd name="connsiteX223" fmla="*/ 4814619 w 6006665"/>
                  <a:gd name="connsiteY223" fmla="*/ 1767101 h 3006470"/>
                  <a:gd name="connsiteX224" fmla="*/ 4779535 w 6006665"/>
                  <a:gd name="connsiteY224" fmla="*/ 1795247 h 3006470"/>
                  <a:gd name="connsiteX225" fmla="*/ 4764113 w 6006665"/>
                  <a:gd name="connsiteY225" fmla="*/ 1832464 h 3006470"/>
                  <a:gd name="connsiteX226" fmla="*/ 4725490 w 6006665"/>
                  <a:gd name="connsiteY226" fmla="*/ 1850290 h 3006470"/>
                  <a:gd name="connsiteX227" fmla="*/ 4689838 w 6006665"/>
                  <a:gd name="connsiteY227" fmla="*/ 1882970 h 3006470"/>
                  <a:gd name="connsiteX228" fmla="*/ 4684091 w 6006665"/>
                  <a:gd name="connsiteY228" fmla="*/ 1920232 h 3006470"/>
                  <a:gd name="connsiteX229" fmla="*/ 4715906 w 6006665"/>
                  <a:gd name="connsiteY229" fmla="*/ 1967954 h 3006470"/>
                  <a:gd name="connsiteX230" fmla="*/ 4680924 w 6006665"/>
                  <a:gd name="connsiteY230" fmla="*/ 1983985 h 3006470"/>
                  <a:gd name="connsiteX231" fmla="*/ 4633398 w 6006665"/>
                  <a:gd name="connsiteY231" fmla="*/ 1971978 h 3006470"/>
                  <a:gd name="connsiteX232" fmla="*/ 4600707 w 6006665"/>
                  <a:gd name="connsiteY232" fmla="*/ 1989925 h 3006470"/>
                  <a:gd name="connsiteX233" fmla="*/ 4577285 w 6006665"/>
                  <a:gd name="connsiteY233" fmla="*/ 1988406 h 3006470"/>
                  <a:gd name="connsiteX234" fmla="*/ 4577373 w 6006665"/>
                  <a:gd name="connsiteY234" fmla="*/ 1987484 h 3006470"/>
                  <a:gd name="connsiteX235" fmla="*/ 4565379 w 6006665"/>
                  <a:gd name="connsiteY235" fmla="*/ 1988406 h 3006470"/>
                  <a:gd name="connsiteX236" fmla="*/ 4569923 w 6006665"/>
                  <a:gd name="connsiteY236" fmla="*/ 1940685 h 3006470"/>
                  <a:gd name="connsiteX237" fmla="*/ 4520081 w 6006665"/>
                  <a:gd name="connsiteY237" fmla="*/ 1931099 h 3006470"/>
                  <a:gd name="connsiteX238" fmla="*/ 4475025 w 6006665"/>
                  <a:gd name="connsiteY238" fmla="*/ 1961137 h 3006470"/>
                  <a:gd name="connsiteX239" fmla="*/ 4464394 w 6006665"/>
                  <a:gd name="connsiteY239" fmla="*/ 1960286 h 3006470"/>
                  <a:gd name="connsiteX240" fmla="*/ 4463118 w 6006665"/>
                  <a:gd name="connsiteY240" fmla="*/ 1961137 h 3006470"/>
                  <a:gd name="connsiteX241" fmla="*/ 4422448 w 6006665"/>
                  <a:gd name="connsiteY241" fmla="*/ 1927536 h 3006470"/>
                  <a:gd name="connsiteX242" fmla="*/ 4350624 w 6006665"/>
                  <a:gd name="connsiteY242" fmla="*/ 1917022 h 3006470"/>
                  <a:gd name="connsiteX243" fmla="*/ 4306579 w 6006665"/>
                  <a:gd name="connsiteY243" fmla="*/ 1945362 h 3006470"/>
                  <a:gd name="connsiteX244" fmla="*/ 4282811 w 6006665"/>
                  <a:gd name="connsiteY244" fmla="*/ 1972100 h 3006470"/>
                  <a:gd name="connsiteX245" fmla="*/ 4237290 w 6006665"/>
                  <a:gd name="connsiteY245" fmla="*/ 1993297 h 3006470"/>
                  <a:gd name="connsiteX246" fmla="*/ 4211507 w 6006665"/>
                  <a:gd name="connsiteY246" fmla="*/ 2046374 h 3006470"/>
                  <a:gd name="connsiteX247" fmla="*/ 4161046 w 6006665"/>
                  <a:gd name="connsiteY247" fmla="*/ 2105661 h 3006470"/>
                  <a:gd name="connsiteX248" fmla="*/ 4077810 w 6006665"/>
                  <a:gd name="connsiteY248" fmla="*/ 2144418 h 3006470"/>
                  <a:gd name="connsiteX249" fmla="*/ 4039187 w 6006665"/>
                  <a:gd name="connsiteY249" fmla="*/ 2203838 h 3006470"/>
                  <a:gd name="connsiteX250" fmla="*/ 3993086 w 6006665"/>
                  <a:gd name="connsiteY250" fmla="*/ 2224750 h 3006470"/>
                  <a:gd name="connsiteX251" fmla="*/ 3993215 w 6006665"/>
                  <a:gd name="connsiteY251" fmla="*/ 2264821 h 3006470"/>
                  <a:gd name="connsiteX252" fmla="*/ 4038712 w 6006665"/>
                  <a:gd name="connsiteY252" fmla="*/ 2267919 h 3006470"/>
                  <a:gd name="connsiteX253" fmla="*/ 4059164 w 6006665"/>
                  <a:gd name="connsiteY253" fmla="*/ 2311096 h 3006470"/>
                  <a:gd name="connsiteX254" fmla="*/ 4087782 w 6006665"/>
                  <a:gd name="connsiteY254" fmla="*/ 2319513 h 3006470"/>
                  <a:gd name="connsiteX255" fmla="*/ 4106341 w 6006665"/>
                  <a:gd name="connsiteY255" fmla="*/ 2290644 h 3006470"/>
                  <a:gd name="connsiteX256" fmla="*/ 4117411 w 6006665"/>
                  <a:gd name="connsiteY256" fmla="*/ 2291946 h 3006470"/>
                  <a:gd name="connsiteX257" fmla="*/ 4118248 w 6006665"/>
                  <a:gd name="connsiteY257" fmla="*/ 2290644 h 3006470"/>
                  <a:gd name="connsiteX258" fmla="*/ 4156880 w 6006665"/>
                  <a:gd name="connsiteY258" fmla="*/ 2295189 h 3006470"/>
                  <a:gd name="connsiteX259" fmla="*/ 4211419 w 6006665"/>
                  <a:gd name="connsiteY259" fmla="*/ 2365635 h 3006470"/>
                  <a:gd name="connsiteX260" fmla="*/ 4215964 w 6006665"/>
                  <a:gd name="connsiteY260" fmla="*/ 2413357 h 3006470"/>
                  <a:gd name="connsiteX261" fmla="*/ 4184149 w 6006665"/>
                  <a:gd name="connsiteY261" fmla="*/ 2472441 h 3006470"/>
                  <a:gd name="connsiteX262" fmla="*/ 4220019 w 6006665"/>
                  <a:gd name="connsiteY262" fmla="*/ 2567281 h 3006470"/>
                  <a:gd name="connsiteX263" fmla="*/ 4161425 w 6006665"/>
                  <a:gd name="connsiteY263" fmla="*/ 2629241 h 3006470"/>
                  <a:gd name="connsiteX264" fmla="*/ 4133552 w 6006665"/>
                  <a:gd name="connsiteY264" fmla="*/ 2708778 h 3006470"/>
                  <a:gd name="connsiteX265" fmla="*/ 4097796 w 6006665"/>
                  <a:gd name="connsiteY265" fmla="*/ 2747409 h 3006470"/>
                  <a:gd name="connsiteX266" fmla="*/ 4043257 w 6006665"/>
                  <a:gd name="connsiteY266" fmla="*/ 2806493 h 3006470"/>
                  <a:gd name="connsiteX267" fmla="*/ 3995535 w 6006665"/>
                  <a:gd name="connsiteY267" fmla="*/ 2865577 h 3006470"/>
                  <a:gd name="connsiteX268" fmla="*/ 3975083 w 6006665"/>
                  <a:gd name="connsiteY268" fmla="*/ 2897392 h 3006470"/>
                  <a:gd name="connsiteX269" fmla="*/ 3925089 w 6006665"/>
                  <a:gd name="connsiteY269" fmla="*/ 2924661 h 3006470"/>
                  <a:gd name="connsiteX270" fmla="*/ 3913182 w 6006665"/>
                  <a:gd name="connsiteY270" fmla="*/ 2924661 h 3006470"/>
                  <a:gd name="connsiteX271" fmla="*/ 3904637 w 6006665"/>
                  <a:gd name="connsiteY271" fmla="*/ 2924661 h 3006470"/>
                  <a:gd name="connsiteX272" fmla="*/ 3892729 w 6006665"/>
                  <a:gd name="connsiteY272" fmla="*/ 2924661 h 3006470"/>
                  <a:gd name="connsiteX273" fmla="*/ 3871063 w 6006665"/>
                  <a:gd name="connsiteY273" fmla="*/ 2908412 h 3006470"/>
                  <a:gd name="connsiteX274" fmla="*/ 3829645 w 6006665"/>
                  <a:gd name="connsiteY274" fmla="*/ 2936024 h 3006470"/>
                  <a:gd name="connsiteX275" fmla="*/ 3822828 w 6006665"/>
                  <a:gd name="connsiteY275" fmla="*/ 2956476 h 3006470"/>
                  <a:gd name="connsiteX276" fmla="*/ 3818283 w 6006665"/>
                  <a:gd name="connsiteY276" fmla="*/ 2947386 h 3006470"/>
                  <a:gd name="connsiteX277" fmla="*/ 3818283 w 6006665"/>
                  <a:gd name="connsiteY277" fmla="*/ 2935660 h 3006470"/>
                  <a:gd name="connsiteX278" fmla="*/ 3817738 w 6006665"/>
                  <a:gd name="connsiteY278" fmla="*/ 2936024 h 3006470"/>
                  <a:gd name="connsiteX279" fmla="*/ 3810921 w 6006665"/>
                  <a:gd name="connsiteY279" fmla="*/ 2956476 h 3006470"/>
                  <a:gd name="connsiteX280" fmla="*/ 3806376 w 6006665"/>
                  <a:gd name="connsiteY280" fmla="*/ 2947386 h 3006470"/>
                  <a:gd name="connsiteX281" fmla="*/ 3806376 w 6006665"/>
                  <a:gd name="connsiteY281" fmla="*/ 2920116 h 3006470"/>
                  <a:gd name="connsiteX282" fmla="*/ 3818283 w 6006665"/>
                  <a:gd name="connsiteY282" fmla="*/ 2920116 h 3006470"/>
                  <a:gd name="connsiteX283" fmla="*/ 3826828 w 6006665"/>
                  <a:gd name="connsiteY283" fmla="*/ 2920116 h 3006470"/>
                  <a:gd name="connsiteX284" fmla="*/ 3833645 w 6006665"/>
                  <a:gd name="connsiteY284" fmla="*/ 2861032 h 3006470"/>
                  <a:gd name="connsiteX285" fmla="*/ 3822283 w 6006665"/>
                  <a:gd name="connsiteY285" fmla="*/ 2817856 h 3006470"/>
                  <a:gd name="connsiteX286" fmla="*/ 3849553 w 6006665"/>
                  <a:gd name="connsiteY286" fmla="*/ 2795131 h 3006470"/>
                  <a:gd name="connsiteX287" fmla="*/ 3858814 w 6006665"/>
                  <a:gd name="connsiteY287" fmla="*/ 2797336 h 3006470"/>
                  <a:gd name="connsiteX288" fmla="*/ 3861460 w 6006665"/>
                  <a:gd name="connsiteY288" fmla="*/ 2795131 h 3006470"/>
                  <a:gd name="connsiteX289" fmla="*/ 3898487 w 6006665"/>
                  <a:gd name="connsiteY289" fmla="*/ 2803947 h 3006470"/>
                  <a:gd name="connsiteX290" fmla="*/ 3919999 w 6006665"/>
                  <a:gd name="connsiteY290" fmla="*/ 2758772 h 3006470"/>
                  <a:gd name="connsiteX291" fmla="*/ 3935906 w 6006665"/>
                  <a:gd name="connsiteY291" fmla="*/ 2699687 h 3006470"/>
                  <a:gd name="connsiteX292" fmla="*/ 3947269 w 6006665"/>
                  <a:gd name="connsiteY292" fmla="*/ 2676963 h 3006470"/>
                  <a:gd name="connsiteX293" fmla="*/ 3966292 w 6006665"/>
                  <a:gd name="connsiteY293" fmla="*/ 2632575 h 3006470"/>
                  <a:gd name="connsiteX294" fmla="*/ 3915999 w 6006665"/>
                  <a:gd name="connsiteY294" fmla="*/ 2645148 h 3006470"/>
                  <a:gd name="connsiteX295" fmla="*/ 3888729 w 6006665"/>
                  <a:gd name="connsiteY295" fmla="*/ 2667873 h 3006470"/>
                  <a:gd name="connsiteX296" fmla="*/ 3876822 w 6006665"/>
                  <a:gd name="connsiteY296" fmla="*/ 2667873 h 3006470"/>
                  <a:gd name="connsiteX297" fmla="*/ 3829645 w 6006665"/>
                  <a:gd name="connsiteY297" fmla="*/ 2667873 h 3006470"/>
                  <a:gd name="connsiteX298" fmla="*/ 3817738 w 6006665"/>
                  <a:gd name="connsiteY298" fmla="*/ 2667873 h 3006470"/>
                  <a:gd name="connsiteX299" fmla="*/ 3801831 w 6006665"/>
                  <a:gd name="connsiteY299" fmla="*/ 2613334 h 3006470"/>
                  <a:gd name="connsiteX300" fmla="*/ 3758654 w 6006665"/>
                  <a:gd name="connsiteY300" fmla="*/ 2574702 h 3006470"/>
                  <a:gd name="connsiteX301" fmla="*/ 3692753 w 6006665"/>
                  <a:gd name="connsiteY301" fmla="*/ 2558795 h 3006470"/>
                  <a:gd name="connsiteX302" fmla="*/ 3683663 w 6006665"/>
                  <a:gd name="connsiteY302" fmla="*/ 2499711 h 3006470"/>
                  <a:gd name="connsiteX303" fmla="*/ 3672301 w 6006665"/>
                  <a:gd name="connsiteY303" fmla="*/ 2467896 h 3006470"/>
                  <a:gd name="connsiteX304" fmla="*/ 3656393 w 6006665"/>
                  <a:gd name="connsiteY304" fmla="*/ 2440627 h 3006470"/>
                  <a:gd name="connsiteX305" fmla="*/ 3633669 w 6006665"/>
                  <a:gd name="connsiteY305" fmla="*/ 2381542 h 3006470"/>
                  <a:gd name="connsiteX306" fmla="*/ 3601854 w 6006665"/>
                  <a:gd name="connsiteY306" fmla="*/ 2361090 h 3006470"/>
                  <a:gd name="connsiteX307" fmla="*/ 3545995 w 6006665"/>
                  <a:gd name="connsiteY307" fmla="*/ 2339606 h 3006470"/>
                  <a:gd name="connsiteX308" fmla="*/ 3506955 w 6006665"/>
                  <a:gd name="connsiteY308" fmla="*/ 2345183 h 3006470"/>
                  <a:gd name="connsiteX309" fmla="*/ 3463779 w 6006665"/>
                  <a:gd name="connsiteY309" fmla="*/ 2354273 h 3006470"/>
                  <a:gd name="connsiteX310" fmla="*/ 3431964 w 6006665"/>
                  <a:gd name="connsiteY310" fmla="*/ 2381542 h 3006470"/>
                  <a:gd name="connsiteX311" fmla="*/ 3452416 w 6006665"/>
                  <a:gd name="connsiteY311" fmla="*/ 2397450 h 3006470"/>
                  <a:gd name="connsiteX312" fmla="*/ 3452416 w 6006665"/>
                  <a:gd name="connsiteY312" fmla="*/ 2429264 h 3006470"/>
                  <a:gd name="connsiteX313" fmla="*/ 3431964 w 6006665"/>
                  <a:gd name="connsiteY313" fmla="*/ 2451989 h 3006470"/>
                  <a:gd name="connsiteX314" fmla="*/ 3400150 w 6006665"/>
                  <a:gd name="connsiteY314" fmla="*/ 2511073 h 3006470"/>
                  <a:gd name="connsiteX315" fmla="*/ 3400150 w 6006665"/>
                  <a:gd name="connsiteY315" fmla="*/ 2538343 h 3006470"/>
                  <a:gd name="connsiteX316" fmla="*/ 3350155 w 6006665"/>
                  <a:gd name="connsiteY316" fmla="*/ 2570157 h 3006470"/>
                  <a:gd name="connsiteX317" fmla="*/ 3342342 w 6006665"/>
                  <a:gd name="connsiteY317" fmla="*/ 2567553 h 3006470"/>
                  <a:gd name="connsiteX318" fmla="*/ 3338249 w 6006665"/>
                  <a:gd name="connsiteY318" fmla="*/ 2570157 h 3006470"/>
                  <a:gd name="connsiteX319" fmla="*/ 3290527 w 6006665"/>
                  <a:gd name="connsiteY319" fmla="*/ 2554250 h 3006470"/>
                  <a:gd name="connsiteX320" fmla="*/ 3259257 w 6006665"/>
                  <a:gd name="connsiteY320" fmla="*/ 2554250 h 3006470"/>
                  <a:gd name="connsiteX321" fmla="*/ 3247350 w 6006665"/>
                  <a:gd name="connsiteY321" fmla="*/ 2554250 h 3006470"/>
                  <a:gd name="connsiteX322" fmla="*/ 3231443 w 6006665"/>
                  <a:gd name="connsiteY322" fmla="*/ 2538343 h 3006470"/>
                  <a:gd name="connsiteX323" fmla="*/ 3213271 w 6006665"/>
                  <a:gd name="connsiteY323" fmla="*/ 2533799 h 3006470"/>
                  <a:gd name="connsiteX324" fmla="*/ 3168359 w 6006665"/>
                  <a:gd name="connsiteY324" fmla="*/ 2570157 h 3006470"/>
                  <a:gd name="connsiteX325" fmla="*/ 3120637 w 6006665"/>
                  <a:gd name="connsiteY325" fmla="*/ 2581519 h 3006470"/>
                  <a:gd name="connsiteX326" fmla="*/ 3082005 w 6006665"/>
                  <a:gd name="connsiteY326" fmla="*/ 2597427 h 3006470"/>
                  <a:gd name="connsiteX327" fmla="*/ 3074460 w 6006665"/>
                  <a:gd name="connsiteY327" fmla="*/ 2595630 h 3006470"/>
                  <a:gd name="connsiteX328" fmla="*/ 3070098 w 6006665"/>
                  <a:gd name="connsiteY328" fmla="*/ 2597427 h 3006470"/>
                  <a:gd name="connsiteX329" fmla="*/ 3022376 w 6006665"/>
                  <a:gd name="connsiteY329" fmla="*/ 2586064 h 3006470"/>
                  <a:gd name="connsiteX330" fmla="*/ 3000196 w 6006665"/>
                  <a:gd name="connsiteY330" fmla="*/ 2586064 h 3006470"/>
                  <a:gd name="connsiteX331" fmla="*/ 2988289 w 6006665"/>
                  <a:gd name="connsiteY331" fmla="*/ 2586064 h 3006470"/>
                  <a:gd name="connsiteX332" fmla="*/ 2967837 w 6006665"/>
                  <a:gd name="connsiteY332" fmla="*/ 2554250 h 3006470"/>
                  <a:gd name="connsiteX333" fmla="*/ 2929205 w 6006665"/>
                  <a:gd name="connsiteY333" fmla="*/ 2526980 h 3006470"/>
                  <a:gd name="connsiteX334" fmla="*/ 2902153 w 6006665"/>
                  <a:gd name="connsiteY334" fmla="*/ 2523116 h 3006470"/>
                  <a:gd name="connsiteX335" fmla="*/ 2861576 w 6006665"/>
                  <a:gd name="connsiteY335" fmla="*/ 2526980 h 3006470"/>
                  <a:gd name="connsiteX336" fmla="*/ 2822944 w 6006665"/>
                  <a:gd name="connsiteY336" fmla="*/ 2538343 h 3006470"/>
                  <a:gd name="connsiteX337" fmla="*/ 2818139 w 6006665"/>
                  <a:gd name="connsiteY337" fmla="*/ 2536254 h 3006470"/>
                  <a:gd name="connsiteX338" fmla="*/ 2811037 w 6006665"/>
                  <a:gd name="connsiteY338" fmla="*/ 2538343 h 3006470"/>
                  <a:gd name="connsiteX339" fmla="*/ 2758770 w 6006665"/>
                  <a:gd name="connsiteY339" fmla="*/ 2515618 h 3006470"/>
                  <a:gd name="connsiteX340" fmla="*/ 2751953 w 6006665"/>
                  <a:gd name="connsiteY340" fmla="*/ 2472441 h 3006470"/>
                  <a:gd name="connsiteX341" fmla="*/ 2708776 w 6006665"/>
                  <a:gd name="connsiteY341" fmla="*/ 2456534 h 3006470"/>
                  <a:gd name="connsiteX342" fmla="*/ 2676962 w 6006665"/>
                  <a:gd name="connsiteY342" fmla="*/ 2451989 h 3006470"/>
                  <a:gd name="connsiteX343" fmla="*/ 2642534 w 6006665"/>
                  <a:gd name="connsiteY343" fmla="*/ 2430245 h 3006470"/>
                  <a:gd name="connsiteX344" fmla="*/ 2609333 w 6006665"/>
                  <a:gd name="connsiteY344" fmla="*/ 2488348 h 3006470"/>
                  <a:gd name="connsiteX345" fmla="*/ 2625240 w 6006665"/>
                  <a:gd name="connsiteY345" fmla="*/ 2522435 h 3006470"/>
                  <a:gd name="connsiteX346" fmla="*/ 2586608 w 6006665"/>
                  <a:gd name="connsiteY346" fmla="*/ 2558795 h 3006470"/>
                  <a:gd name="connsiteX347" fmla="*/ 2577105 w 6006665"/>
                  <a:gd name="connsiteY347" fmla="*/ 2556532 h 3006470"/>
                  <a:gd name="connsiteX348" fmla="*/ 2574701 w 6006665"/>
                  <a:gd name="connsiteY348" fmla="*/ 2558795 h 3006470"/>
                  <a:gd name="connsiteX349" fmla="*/ 2526979 w 6006665"/>
                  <a:gd name="connsiteY349" fmla="*/ 2547432 h 3006470"/>
                  <a:gd name="connsiteX350" fmla="*/ 2490620 w 6006665"/>
                  <a:gd name="connsiteY350" fmla="*/ 2542887 h 3006470"/>
                  <a:gd name="connsiteX351" fmla="*/ 2463350 w 6006665"/>
                  <a:gd name="connsiteY351" fmla="*/ 2515618 h 3006470"/>
                  <a:gd name="connsiteX352" fmla="*/ 2436625 w 6006665"/>
                  <a:gd name="connsiteY352" fmla="*/ 2515618 h 3006470"/>
                  <a:gd name="connsiteX353" fmla="*/ 2424718 w 6006665"/>
                  <a:gd name="connsiteY353" fmla="*/ 2515618 h 3006470"/>
                  <a:gd name="connsiteX354" fmla="*/ 2398858 w 6006665"/>
                  <a:gd name="connsiteY354" fmla="*/ 2502687 h 3006470"/>
                  <a:gd name="connsiteX355" fmla="*/ 2350272 w 6006665"/>
                  <a:gd name="connsiteY355" fmla="*/ 2526980 h 3006470"/>
                  <a:gd name="connsiteX356" fmla="*/ 2282098 w 6006665"/>
                  <a:gd name="connsiteY356" fmla="*/ 2574702 h 3006470"/>
                  <a:gd name="connsiteX357" fmla="*/ 2238921 w 6006665"/>
                  <a:gd name="connsiteY357" fmla="*/ 2586064 h 3006470"/>
                  <a:gd name="connsiteX358" fmla="*/ 2227559 w 6006665"/>
                  <a:gd name="connsiteY358" fmla="*/ 2590609 h 3006470"/>
                  <a:gd name="connsiteX359" fmla="*/ 2225178 w 6006665"/>
                  <a:gd name="connsiteY359" fmla="*/ 2586799 h 3006470"/>
                  <a:gd name="connsiteX360" fmla="*/ 2215652 w 6006665"/>
                  <a:gd name="connsiteY360" fmla="*/ 2590609 h 3006470"/>
                  <a:gd name="connsiteX361" fmla="*/ 2193596 w 6006665"/>
                  <a:gd name="connsiteY361" fmla="*/ 2555320 h 3006470"/>
                  <a:gd name="connsiteX362" fmla="*/ 2157112 w 6006665"/>
                  <a:gd name="connsiteY362" fmla="*/ 2558795 h 3006470"/>
                  <a:gd name="connsiteX363" fmla="*/ 2156291 w 6006665"/>
                  <a:gd name="connsiteY363" fmla="*/ 2557739 h 3006470"/>
                  <a:gd name="connsiteX364" fmla="*/ 2145205 w 6006665"/>
                  <a:gd name="connsiteY364" fmla="*/ 2558795 h 3006470"/>
                  <a:gd name="connsiteX365" fmla="*/ 2129298 w 6006665"/>
                  <a:gd name="connsiteY365" fmla="*/ 2538343 h 3006470"/>
                  <a:gd name="connsiteX366" fmla="*/ 2102029 w 6006665"/>
                  <a:gd name="connsiteY366" fmla="*/ 2526980 h 3006470"/>
                  <a:gd name="connsiteX367" fmla="*/ 2086121 w 6006665"/>
                  <a:gd name="connsiteY367" fmla="*/ 2495166 h 3006470"/>
                  <a:gd name="connsiteX368" fmla="*/ 2070005 w 6006665"/>
                  <a:gd name="connsiteY368" fmla="*/ 2486212 h 3006470"/>
                  <a:gd name="connsiteX369" fmla="*/ 2027582 w 6006665"/>
                  <a:gd name="connsiteY369" fmla="*/ 2499711 h 3006470"/>
                  <a:gd name="connsiteX370" fmla="*/ 2023845 w 6006665"/>
                  <a:gd name="connsiteY370" fmla="*/ 2497111 h 3006470"/>
                  <a:gd name="connsiteX371" fmla="*/ 2015675 w 6006665"/>
                  <a:gd name="connsiteY371" fmla="*/ 2499711 h 3006470"/>
                  <a:gd name="connsiteX372" fmla="*/ 1971363 w 6006665"/>
                  <a:gd name="connsiteY372" fmla="*/ 2468885 h 3006470"/>
                  <a:gd name="connsiteX373" fmla="*/ 1952591 w 6006665"/>
                  <a:gd name="connsiteY373" fmla="*/ 2495166 h 3006470"/>
                  <a:gd name="connsiteX374" fmla="*/ 1947518 w 6006665"/>
                  <a:gd name="connsiteY374" fmla="*/ 2485599 h 3006470"/>
                  <a:gd name="connsiteX375" fmla="*/ 1940684 w 6006665"/>
                  <a:gd name="connsiteY375" fmla="*/ 2495166 h 3006470"/>
                  <a:gd name="connsiteX376" fmla="*/ 1861147 w 6006665"/>
                  <a:gd name="connsiteY376" fmla="*/ 2345183 h 3006470"/>
                  <a:gd name="connsiteX377" fmla="*/ 1811153 w 6006665"/>
                  <a:gd name="connsiteY377" fmla="*/ 2295189 h 3006470"/>
                  <a:gd name="connsiteX378" fmla="*/ 1813950 w 6006665"/>
                  <a:gd name="connsiteY378" fmla="*/ 2292043 h 3006470"/>
                  <a:gd name="connsiteX379" fmla="*/ 1748069 w 6006665"/>
                  <a:gd name="connsiteY379" fmla="*/ 2333821 h 3006470"/>
                  <a:gd name="connsiteX380" fmla="*/ 1711709 w 6006665"/>
                  <a:gd name="connsiteY380" fmla="*/ 2338366 h 3006470"/>
                  <a:gd name="connsiteX381" fmla="*/ 1711926 w 6006665"/>
                  <a:gd name="connsiteY381" fmla="*/ 2336850 h 3006470"/>
                  <a:gd name="connsiteX382" fmla="*/ 1699803 w 6006665"/>
                  <a:gd name="connsiteY382" fmla="*/ 2338366 h 3006470"/>
                  <a:gd name="connsiteX383" fmla="*/ 1704347 w 6006665"/>
                  <a:gd name="connsiteY383" fmla="*/ 2306551 h 3006470"/>
                  <a:gd name="connsiteX384" fmla="*/ 1662460 w 6006665"/>
                  <a:gd name="connsiteY384" fmla="*/ 2288600 h 3006470"/>
                  <a:gd name="connsiteX385" fmla="*/ 1629901 w 6006665"/>
                  <a:gd name="connsiteY385" fmla="*/ 2302006 h 3006470"/>
                  <a:gd name="connsiteX386" fmla="*/ 1629300 w 6006665"/>
                  <a:gd name="connsiteY386" fmla="*/ 2297351 h 3006470"/>
                  <a:gd name="connsiteX387" fmla="*/ 1617994 w 6006665"/>
                  <a:gd name="connsiteY387" fmla="*/ 2302006 h 3006470"/>
                  <a:gd name="connsiteX388" fmla="*/ 1608904 w 6006665"/>
                  <a:gd name="connsiteY388" fmla="*/ 2231560 h 3006470"/>
                  <a:gd name="connsiteX389" fmla="*/ 1552684 w 6006665"/>
                  <a:gd name="connsiteY389" fmla="*/ 2221867 h 3006470"/>
                  <a:gd name="connsiteX390" fmla="*/ 1518550 w 6006665"/>
                  <a:gd name="connsiteY390" fmla="*/ 2247467 h 3006470"/>
                  <a:gd name="connsiteX391" fmla="*/ 1425379 w 6006665"/>
                  <a:gd name="connsiteY391" fmla="*/ 2267919 h 3006470"/>
                  <a:gd name="connsiteX392" fmla="*/ 1409472 w 6006665"/>
                  <a:gd name="connsiteY392" fmla="*/ 2286099 h 3006470"/>
                  <a:gd name="connsiteX393" fmla="*/ 1270852 w 6006665"/>
                  <a:gd name="connsiteY393" fmla="*/ 2306551 h 3006470"/>
                  <a:gd name="connsiteX394" fmla="*/ 1254945 w 6006665"/>
                  <a:gd name="connsiteY394" fmla="*/ 2327003 h 3006470"/>
                  <a:gd name="connsiteX395" fmla="*/ 1282214 w 6006665"/>
                  <a:gd name="connsiteY395" fmla="*/ 2370180 h 3006470"/>
                  <a:gd name="connsiteX396" fmla="*/ 1243582 w 6006665"/>
                  <a:gd name="connsiteY396" fmla="*/ 2386087 h 3006470"/>
                  <a:gd name="connsiteX397" fmla="*/ 1254945 w 6006665"/>
                  <a:gd name="connsiteY397" fmla="*/ 2404267 h 3006470"/>
                  <a:gd name="connsiteX398" fmla="*/ 1216313 w 6006665"/>
                  <a:gd name="connsiteY398" fmla="*/ 2429264 h 3006470"/>
                  <a:gd name="connsiteX399" fmla="*/ 1275397 w 6006665"/>
                  <a:gd name="connsiteY399" fmla="*/ 2472441 h 3006470"/>
                  <a:gd name="connsiteX400" fmla="*/ 1270852 w 6006665"/>
                  <a:gd name="connsiteY400" fmla="*/ 2499711 h 3006470"/>
                  <a:gd name="connsiteX401" fmla="*/ 1259108 w 6006665"/>
                  <a:gd name="connsiteY401" fmla="*/ 2498732 h 3006470"/>
                  <a:gd name="connsiteX402" fmla="*/ 1258945 w 6006665"/>
                  <a:gd name="connsiteY402" fmla="*/ 2499711 h 3006470"/>
                  <a:gd name="connsiteX403" fmla="*/ 1215644 w 6006665"/>
                  <a:gd name="connsiteY403" fmla="*/ 2496102 h 3006470"/>
                  <a:gd name="connsiteX404" fmla="*/ 1204950 w 6006665"/>
                  <a:gd name="connsiteY404" fmla="*/ 2511073 h 3006470"/>
                  <a:gd name="connsiteX405" fmla="*/ 1196495 w 6006665"/>
                  <a:gd name="connsiteY405" fmla="*/ 2506241 h 3006470"/>
                  <a:gd name="connsiteX406" fmla="*/ 1193043 w 6006665"/>
                  <a:gd name="connsiteY406" fmla="*/ 2511073 h 3006470"/>
                  <a:gd name="connsiteX407" fmla="*/ 1145322 w 6006665"/>
                  <a:gd name="connsiteY407" fmla="*/ 2483803 h 3006470"/>
                  <a:gd name="connsiteX408" fmla="*/ 1098145 w 6006665"/>
                  <a:gd name="connsiteY408" fmla="*/ 2483803 h 3006470"/>
                  <a:gd name="connsiteX409" fmla="*/ 1061785 w 6006665"/>
                  <a:gd name="connsiteY409" fmla="*/ 2511073 h 3006470"/>
                  <a:gd name="connsiteX410" fmla="*/ 1055322 w 6006665"/>
                  <a:gd name="connsiteY410" fmla="*/ 2506990 h 3006470"/>
                  <a:gd name="connsiteX411" fmla="*/ 1049878 w 6006665"/>
                  <a:gd name="connsiteY411" fmla="*/ 2511073 h 3006470"/>
                  <a:gd name="connsiteX412" fmla="*/ 1006701 w 6006665"/>
                  <a:gd name="connsiteY412" fmla="*/ 2483803 h 3006470"/>
                  <a:gd name="connsiteX413" fmla="*/ 924893 w 6006665"/>
                  <a:gd name="connsiteY413" fmla="*/ 2447444 h 3006470"/>
                  <a:gd name="connsiteX414" fmla="*/ 877716 w 6006665"/>
                  <a:gd name="connsiteY414" fmla="*/ 2447444 h 3006470"/>
                  <a:gd name="connsiteX415" fmla="*/ 802724 w 6006665"/>
                  <a:gd name="connsiteY415" fmla="*/ 2511073 h 3006470"/>
                  <a:gd name="connsiteX416" fmla="*/ 798179 w 6006665"/>
                  <a:gd name="connsiteY416" fmla="*/ 2554250 h 3006470"/>
                  <a:gd name="connsiteX417" fmla="*/ 787406 w 6006665"/>
                  <a:gd name="connsiteY417" fmla="*/ 2543477 h 3006470"/>
                  <a:gd name="connsiteX418" fmla="*/ 786272 w 6006665"/>
                  <a:gd name="connsiteY418" fmla="*/ 2554250 h 3006470"/>
                  <a:gd name="connsiteX419" fmla="*/ 756063 w 6006665"/>
                  <a:gd name="connsiteY419" fmla="*/ 2524040 h 3006470"/>
                  <a:gd name="connsiteX420" fmla="*/ 732278 w 6006665"/>
                  <a:gd name="connsiteY420" fmla="*/ 2581519 h 3006470"/>
                  <a:gd name="connsiteX421" fmla="*/ 743640 w 6006665"/>
                  <a:gd name="connsiteY421" fmla="*/ 2590609 h 3006470"/>
                  <a:gd name="connsiteX422" fmla="*/ 723188 w 6006665"/>
                  <a:gd name="connsiteY422" fmla="*/ 2633786 h 3006470"/>
                  <a:gd name="connsiteX423" fmla="*/ 747026 w 6006665"/>
                  <a:gd name="connsiteY423" fmla="*/ 2670627 h 3006470"/>
                  <a:gd name="connsiteX424" fmla="*/ 763548 w 6006665"/>
                  <a:gd name="connsiteY424" fmla="*/ 2667873 h 3006470"/>
                  <a:gd name="connsiteX425" fmla="*/ 764871 w 6006665"/>
                  <a:gd name="connsiteY425" fmla="*/ 2669637 h 3006470"/>
                  <a:gd name="connsiteX426" fmla="*/ 775455 w 6006665"/>
                  <a:gd name="connsiteY426" fmla="*/ 2667873 h 3006470"/>
                  <a:gd name="connsiteX427" fmla="*/ 802724 w 6006665"/>
                  <a:gd name="connsiteY427" fmla="*/ 2704232 h 3006470"/>
                  <a:gd name="connsiteX428" fmla="*/ 798179 w 6006665"/>
                  <a:gd name="connsiteY428" fmla="*/ 2731502 h 3006470"/>
                  <a:gd name="connsiteX429" fmla="*/ 818632 w 6006665"/>
                  <a:gd name="connsiteY429" fmla="*/ 2742864 h 3006470"/>
                  <a:gd name="connsiteX430" fmla="*/ 802724 w 6006665"/>
                  <a:gd name="connsiteY430" fmla="*/ 2774679 h 3006470"/>
                  <a:gd name="connsiteX431" fmla="*/ 766365 w 6006665"/>
                  <a:gd name="connsiteY431" fmla="*/ 2779224 h 3006470"/>
                  <a:gd name="connsiteX432" fmla="*/ 727733 w 6006665"/>
                  <a:gd name="connsiteY432" fmla="*/ 2838308 h 3006470"/>
                  <a:gd name="connsiteX433" fmla="*/ 759548 w 6006665"/>
                  <a:gd name="connsiteY433" fmla="*/ 2881485 h 3006470"/>
                  <a:gd name="connsiteX434" fmla="*/ 759548 w 6006665"/>
                  <a:gd name="connsiteY434" fmla="*/ 2920116 h 3006470"/>
                  <a:gd name="connsiteX435" fmla="*/ 798179 w 6006665"/>
                  <a:gd name="connsiteY435" fmla="*/ 2979201 h 3006470"/>
                  <a:gd name="connsiteX436" fmla="*/ 775455 w 6006665"/>
                  <a:gd name="connsiteY436" fmla="*/ 2995108 h 3006470"/>
                  <a:gd name="connsiteX437" fmla="*/ 770910 w 6006665"/>
                  <a:gd name="connsiteY437" fmla="*/ 3006470 h 3006470"/>
                  <a:gd name="connsiteX438" fmla="*/ 759003 w 6006665"/>
                  <a:gd name="connsiteY438" fmla="*/ 3006470 h 3006470"/>
                  <a:gd name="connsiteX439" fmla="*/ 755003 w 6006665"/>
                  <a:gd name="connsiteY439" fmla="*/ 3006470 h 3006470"/>
                  <a:gd name="connsiteX440" fmla="*/ 743096 w 6006665"/>
                  <a:gd name="connsiteY440" fmla="*/ 3006470 h 3006470"/>
                  <a:gd name="connsiteX441" fmla="*/ 715826 w 6006665"/>
                  <a:gd name="connsiteY441" fmla="*/ 2972383 h 3006470"/>
                  <a:gd name="connsiteX442" fmla="*/ 704464 w 6006665"/>
                  <a:gd name="connsiteY442" fmla="*/ 2972383 h 3006470"/>
                  <a:gd name="connsiteX443" fmla="*/ 684012 w 6006665"/>
                  <a:gd name="connsiteY443" fmla="*/ 2963293 h 3006470"/>
                  <a:gd name="connsiteX444" fmla="*/ 672649 w 6006665"/>
                  <a:gd name="connsiteY444" fmla="*/ 2940569 h 3006470"/>
                  <a:gd name="connsiteX445" fmla="*/ 645222 w 6006665"/>
                  <a:gd name="connsiteY445" fmla="*/ 2932732 h 3006470"/>
                  <a:gd name="connsiteX446" fmla="*/ 625472 w 6006665"/>
                  <a:gd name="connsiteY446" fmla="*/ 2936024 h 3006470"/>
                  <a:gd name="connsiteX447" fmla="*/ 623771 w 6006665"/>
                  <a:gd name="connsiteY447" fmla="*/ 2934323 h 3006470"/>
                  <a:gd name="connsiteX448" fmla="*/ 613565 w 6006665"/>
                  <a:gd name="connsiteY448" fmla="*/ 2936024 h 3006470"/>
                  <a:gd name="connsiteX449" fmla="*/ 609020 w 6006665"/>
                  <a:gd name="connsiteY449" fmla="*/ 2931479 h 3006470"/>
                  <a:gd name="connsiteX450" fmla="*/ 559026 w 6006665"/>
                  <a:gd name="connsiteY450" fmla="*/ 2904209 h 3006470"/>
                  <a:gd name="connsiteX451" fmla="*/ 506760 w 6006665"/>
                  <a:gd name="connsiteY451" fmla="*/ 2897392 h 3006470"/>
                  <a:gd name="connsiteX452" fmla="*/ 483280 w 6006665"/>
                  <a:gd name="connsiteY452" fmla="*/ 2890683 h 3006470"/>
                  <a:gd name="connsiteX453" fmla="*/ 480035 w 6006665"/>
                  <a:gd name="connsiteY453" fmla="*/ 2892847 h 3006470"/>
                  <a:gd name="connsiteX454" fmla="*/ 475042 w 6006665"/>
                  <a:gd name="connsiteY454" fmla="*/ 2888329 h 3006470"/>
                  <a:gd name="connsiteX455" fmla="*/ 474945 w 6006665"/>
                  <a:gd name="connsiteY455" fmla="*/ 2888302 h 3006470"/>
                  <a:gd name="connsiteX456" fmla="*/ 468128 w 6006665"/>
                  <a:gd name="connsiteY456" fmla="*/ 2892847 h 3006470"/>
                  <a:gd name="connsiteX457" fmla="*/ 420406 w 6006665"/>
                  <a:gd name="connsiteY457" fmla="*/ 2849670 h 3006470"/>
                  <a:gd name="connsiteX458" fmla="*/ 381774 w 6006665"/>
                  <a:gd name="connsiteY458" fmla="*/ 2833763 h 3006470"/>
                  <a:gd name="connsiteX459" fmla="*/ 349960 w 6006665"/>
                  <a:gd name="connsiteY459" fmla="*/ 2801948 h 3006470"/>
                  <a:gd name="connsiteX460" fmla="*/ 377229 w 6006665"/>
                  <a:gd name="connsiteY460" fmla="*/ 2795131 h 3006470"/>
                  <a:gd name="connsiteX461" fmla="*/ 404499 w 6006665"/>
                  <a:gd name="connsiteY461" fmla="*/ 2747409 h 3006470"/>
                  <a:gd name="connsiteX462" fmla="*/ 388591 w 6006665"/>
                  <a:gd name="connsiteY462" fmla="*/ 2731502 h 3006470"/>
                  <a:gd name="connsiteX463" fmla="*/ 440858 w 6006665"/>
                  <a:gd name="connsiteY463" fmla="*/ 2704232 h 3006470"/>
                  <a:gd name="connsiteX464" fmla="*/ 440858 w 6006665"/>
                  <a:gd name="connsiteY464" fmla="*/ 2701176 h 3006470"/>
                  <a:gd name="connsiteX465" fmla="*/ 416406 w 6006665"/>
                  <a:gd name="connsiteY465" fmla="*/ 2704232 h 3006470"/>
                  <a:gd name="connsiteX466" fmla="*/ 416406 w 6006665"/>
                  <a:gd name="connsiteY466" fmla="*/ 2702744 h 3006470"/>
                  <a:gd name="connsiteX467" fmla="*/ 404499 w 6006665"/>
                  <a:gd name="connsiteY467" fmla="*/ 2704232 h 3006470"/>
                  <a:gd name="connsiteX468" fmla="*/ 404499 w 6006665"/>
                  <a:gd name="connsiteY468" fmla="*/ 2683780 h 3006470"/>
                  <a:gd name="connsiteX469" fmla="*/ 424951 w 6006665"/>
                  <a:gd name="connsiteY469" fmla="*/ 2667873 h 3006470"/>
                  <a:gd name="connsiteX470" fmla="*/ 463583 w 6006665"/>
                  <a:gd name="connsiteY470" fmla="*/ 2661056 h 3006470"/>
                  <a:gd name="connsiteX471" fmla="*/ 468128 w 6006665"/>
                  <a:gd name="connsiteY471" fmla="*/ 2645148 h 3006470"/>
                  <a:gd name="connsiteX472" fmla="*/ 456765 w 6006665"/>
                  <a:gd name="connsiteY472" fmla="*/ 2613334 h 3006470"/>
                  <a:gd name="connsiteX473" fmla="*/ 474945 w 6006665"/>
                  <a:gd name="connsiteY473" fmla="*/ 2586064 h 3006470"/>
                  <a:gd name="connsiteX474" fmla="*/ 474945 w 6006665"/>
                  <a:gd name="connsiteY474" fmla="*/ 2565612 h 3006470"/>
                  <a:gd name="connsiteX475" fmla="*/ 420406 w 6006665"/>
                  <a:gd name="connsiteY475" fmla="*/ 2547432 h 3006470"/>
                  <a:gd name="connsiteX476" fmla="*/ 409588 w 6006665"/>
                  <a:gd name="connsiteY476" fmla="*/ 2547432 h 3006470"/>
                  <a:gd name="connsiteX477" fmla="*/ 397681 w 6006665"/>
                  <a:gd name="connsiteY477" fmla="*/ 2547432 h 3006470"/>
                  <a:gd name="connsiteX478" fmla="*/ 379485 w 6006665"/>
                  <a:gd name="connsiteY478" fmla="*/ 2525193 h 3006470"/>
                  <a:gd name="connsiteX479" fmla="*/ 357322 w 6006665"/>
                  <a:gd name="connsiteY479" fmla="*/ 2531525 h 3006470"/>
                  <a:gd name="connsiteX480" fmla="*/ 352842 w 6006665"/>
                  <a:gd name="connsiteY480" fmla="*/ 2529403 h 3006470"/>
                  <a:gd name="connsiteX481" fmla="*/ 345415 w 6006665"/>
                  <a:gd name="connsiteY481" fmla="*/ 2531525 h 3006470"/>
                  <a:gd name="connsiteX482" fmla="*/ 302238 w 6006665"/>
                  <a:gd name="connsiteY482" fmla="*/ 2511073 h 3006470"/>
                  <a:gd name="connsiteX483" fmla="*/ 302238 w 6006665"/>
                  <a:gd name="connsiteY483" fmla="*/ 2499711 h 3006470"/>
                  <a:gd name="connsiteX484" fmla="*/ 286331 w 6006665"/>
                  <a:gd name="connsiteY484" fmla="*/ 2472441 h 3006470"/>
                  <a:gd name="connsiteX485" fmla="*/ 270968 w 6006665"/>
                  <a:gd name="connsiteY485" fmla="*/ 2472441 h 3006470"/>
                  <a:gd name="connsiteX486" fmla="*/ 259061 w 6006665"/>
                  <a:gd name="connsiteY486" fmla="*/ 2472441 h 3006470"/>
                  <a:gd name="connsiteX487" fmla="*/ 254516 w 6006665"/>
                  <a:gd name="connsiteY487" fmla="*/ 2456534 h 3006470"/>
                  <a:gd name="connsiteX488" fmla="*/ 263606 w 6006665"/>
                  <a:gd name="connsiteY488" fmla="*/ 2440627 h 3006470"/>
                  <a:gd name="connsiteX489" fmla="*/ 243991 w 6006665"/>
                  <a:gd name="connsiteY489" fmla="*/ 2410114 h 3006470"/>
                  <a:gd name="connsiteX490" fmla="*/ 216429 w 6006665"/>
                  <a:gd name="connsiteY490" fmla="*/ 2413357 h 3006470"/>
                  <a:gd name="connsiteX491" fmla="*/ 212956 w 6006665"/>
                  <a:gd name="connsiteY491" fmla="*/ 2412365 h 3006470"/>
                  <a:gd name="connsiteX492" fmla="*/ 204522 w 6006665"/>
                  <a:gd name="connsiteY492" fmla="*/ 2413357 h 3006470"/>
                  <a:gd name="connsiteX493" fmla="*/ 199623 w 6006665"/>
                  <a:gd name="connsiteY493" fmla="*/ 2411957 h 3006470"/>
                  <a:gd name="connsiteX494" fmla="*/ 195977 w 6006665"/>
                  <a:gd name="connsiteY494" fmla="*/ 2424719 h 3006470"/>
                  <a:gd name="connsiteX495" fmla="*/ 184968 w 6006665"/>
                  <a:gd name="connsiteY495" fmla="*/ 2421574 h 3006470"/>
                  <a:gd name="connsiteX496" fmla="*/ 184070 w 6006665"/>
                  <a:gd name="connsiteY496" fmla="*/ 2424719 h 3006470"/>
                  <a:gd name="connsiteX497" fmla="*/ 168163 w 6006665"/>
                  <a:gd name="connsiteY497" fmla="*/ 2420174 h 3006470"/>
                  <a:gd name="connsiteX498" fmla="*/ 156800 w 6006665"/>
                  <a:gd name="connsiteY498" fmla="*/ 2381542 h 3006470"/>
                  <a:gd name="connsiteX499" fmla="*/ 152255 w 6006665"/>
                  <a:gd name="connsiteY499" fmla="*/ 2365635 h 3006470"/>
                  <a:gd name="connsiteX500" fmla="*/ 156800 w 6006665"/>
                  <a:gd name="connsiteY500" fmla="*/ 2361090 h 3006470"/>
                  <a:gd name="connsiteX501" fmla="*/ 168707 w 6006665"/>
                  <a:gd name="connsiteY501" fmla="*/ 2361090 h 3006470"/>
                  <a:gd name="connsiteX502" fmla="*/ 188615 w 6006665"/>
                  <a:gd name="connsiteY502" fmla="*/ 2361090 h 3006470"/>
                  <a:gd name="connsiteX503" fmla="*/ 199977 w 6006665"/>
                  <a:gd name="connsiteY503" fmla="*/ 2349728 h 3006470"/>
                  <a:gd name="connsiteX504" fmla="*/ 188615 w 6006665"/>
                  <a:gd name="connsiteY504" fmla="*/ 2327003 h 3006470"/>
                  <a:gd name="connsiteX505" fmla="*/ 168163 w 6006665"/>
                  <a:gd name="connsiteY505" fmla="*/ 2317914 h 3006470"/>
                  <a:gd name="connsiteX506" fmla="*/ 168163 w 6006665"/>
                  <a:gd name="connsiteY506" fmla="*/ 2311096 h 3006470"/>
                  <a:gd name="connsiteX507" fmla="*/ 152255 w 6006665"/>
                  <a:gd name="connsiteY507" fmla="*/ 2295189 h 3006470"/>
                  <a:gd name="connsiteX508" fmla="*/ 129531 w 6006665"/>
                  <a:gd name="connsiteY508" fmla="*/ 2258829 h 3006470"/>
                  <a:gd name="connsiteX509" fmla="*/ 140893 w 6006665"/>
                  <a:gd name="connsiteY509" fmla="*/ 2236105 h 3006470"/>
                  <a:gd name="connsiteX510" fmla="*/ 136348 w 6006665"/>
                  <a:gd name="connsiteY510" fmla="*/ 2208835 h 3006470"/>
                  <a:gd name="connsiteX511" fmla="*/ 103789 w 6006665"/>
                  <a:gd name="connsiteY511" fmla="*/ 2195428 h 3006470"/>
                  <a:gd name="connsiteX512" fmla="*/ 93716 w 6006665"/>
                  <a:gd name="connsiteY512" fmla="*/ 2199745 h 3006470"/>
                  <a:gd name="connsiteX513" fmla="*/ 91868 w 6006665"/>
                  <a:gd name="connsiteY513" fmla="*/ 2195434 h 3006470"/>
                  <a:gd name="connsiteX514" fmla="*/ 81809 w 6006665"/>
                  <a:gd name="connsiteY514" fmla="*/ 2199745 h 3006470"/>
                  <a:gd name="connsiteX515" fmla="*/ 74992 w 6006665"/>
                  <a:gd name="connsiteY515" fmla="*/ 2183838 h 3006470"/>
                  <a:gd name="connsiteX516" fmla="*/ 34087 w 6006665"/>
                  <a:gd name="connsiteY516" fmla="*/ 2172476 h 3006470"/>
                  <a:gd name="connsiteX517" fmla="*/ 22725 w 6006665"/>
                  <a:gd name="connsiteY517" fmla="*/ 2129299 h 3006470"/>
                  <a:gd name="connsiteX518" fmla="*/ 22725 w 6006665"/>
                  <a:gd name="connsiteY518" fmla="*/ 2097484 h 3006470"/>
                  <a:gd name="connsiteX519" fmla="*/ 0 w 6006665"/>
                  <a:gd name="connsiteY519" fmla="*/ 2081577 h 3006470"/>
                  <a:gd name="connsiteX520" fmla="*/ 15907 w 6006665"/>
                  <a:gd name="connsiteY520" fmla="*/ 2058853 h 3006470"/>
                  <a:gd name="connsiteX521" fmla="*/ 6818 w 6006665"/>
                  <a:gd name="connsiteY521" fmla="*/ 1995224 h 3006470"/>
                  <a:gd name="connsiteX522" fmla="*/ 34087 w 6006665"/>
                  <a:gd name="connsiteY522" fmla="*/ 1952047 h 3006470"/>
                  <a:gd name="connsiteX523" fmla="*/ 27270 w 6006665"/>
                  <a:gd name="connsiteY523" fmla="*/ 1940685 h 3006470"/>
                  <a:gd name="connsiteX524" fmla="*/ 88743 w 6006665"/>
                  <a:gd name="connsiteY524" fmla="*/ 1895954 h 3006470"/>
                  <a:gd name="connsiteX525" fmla="*/ 27270 w 6006665"/>
                  <a:gd name="connsiteY525" fmla="*/ 1865693 h 3006470"/>
                  <a:gd name="connsiteX526" fmla="*/ 79805 w 6006665"/>
                  <a:gd name="connsiteY526" fmla="*/ 1774684 h 3006470"/>
                  <a:gd name="connsiteX527" fmla="*/ 128972 w 6006665"/>
                  <a:gd name="connsiteY527" fmla="*/ 1737302 h 3006470"/>
                  <a:gd name="connsiteX528" fmla="*/ 162900 w 6006665"/>
                  <a:gd name="connsiteY528" fmla="*/ 1645034 h 3006470"/>
                  <a:gd name="connsiteX529" fmla="*/ 102261 w 6006665"/>
                  <a:gd name="connsiteY529" fmla="*/ 1629357 h 3006470"/>
                  <a:gd name="connsiteX530" fmla="*/ 118168 w 6006665"/>
                  <a:gd name="connsiteY530" fmla="*/ 1574818 h 3006470"/>
                  <a:gd name="connsiteX531" fmla="*/ 86354 w 6006665"/>
                  <a:gd name="connsiteY531" fmla="*/ 1511189 h 3006470"/>
                  <a:gd name="connsiteX532" fmla="*/ 109078 w 6006665"/>
                  <a:gd name="connsiteY532" fmla="*/ 1436197 h 3006470"/>
                  <a:gd name="connsiteX533" fmla="*/ 70447 w 6006665"/>
                  <a:gd name="connsiteY533" fmla="*/ 1333936 h 3006470"/>
                  <a:gd name="connsiteX534" fmla="*/ 102261 w 6006665"/>
                  <a:gd name="connsiteY534" fmla="*/ 1263490 h 3006470"/>
                  <a:gd name="connsiteX535" fmla="*/ 43177 w 6006665"/>
                  <a:gd name="connsiteY535" fmla="*/ 1197589 h 3006470"/>
                  <a:gd name="connsiteX536" fmla="*/ 49994 w 6006665"/>
                  <a:gd name="connsiteY536" fmla="*/ 1122597 h 3006470"/>
                  <a:gd name="connsiteX537" fmla="*/ 81809 w 6006665"/>
                  <a:gd name="connsiteY537" fmla="*/ 1118052 h 3006470"/>
                  <a:gd name="connsiteX538" fmla="*/ 145438 w 6006665"/>
                  <a:gd name="connsiteY538" fmla="*/ 1074876 h 3006470"/>
                  <a:gd name="connsiteX539" fmla="*/ 184070 w 6006665"/>
                  <a:gd name="connsiteY539" fmla="*/ 1036244 h 3006470"/>
                  <a:gd name="connsiteX540" fmla="*/ 189699 w 6006665"/>
                  <a:gd name="connsiteY540" fmla="*/ 1042522 h 3006470"/>
                  <a:gd name="connsiteX541" fmla="*/ 195977 w 6006665"/>
                  <a:gd name="connsiteY541" fmla="*/ 1036244 h 3006470"/>
                  <a:gd name="connsiteX542" fmla="*/ 255061 w 6006665"/>
                  <a:gd name="connsiteY542" fmla="*/ 1102145 h 3006470"/>
                  <a:gd name="connsiteX543" fmla="*/ 350504 w 6006665"/>
                  <a:gd name="connsiteY543" fmla="*/ 1122597 h 3006470"/>
                  <a:gd name="connsiteX544" fmla="*/ 454806 w 6006665"/>
                  <a:gd name="connsiteY544" fmla="*/ 1205729 h 3006470"/>
                  <a:gd name="connsiteX545" fmla="*/ 486621 w 6006665"/>
                  <a:gd name="connsiteY545" fmla="*/ 1283942 h 3006470"/>
                  <a:gd name="connsiteX546" fmla="*/ 523211 w 6006665"/>
                  <a:gd name="connsiteY546" fmla="*/ 1343026 h 3006470"/>
                  <a:gd name="connsiteX547" fmla="*/ 486852 w 6006665"/>
                  <a:gd name="connsiteY547" fmla="*/ 1397565 h 3006470"/>
                  <a:gd name="connsiteX548" fmla="*/ 420951 w 6006665"/>
                  <a:gd name="connsiteY548" fmla="*/ 1418018 h 3006470"/>
                  <a:gd name="connsiteX549" fmla="*/ 415909 w 6006665"/>
                  <a:gd name="connsiteY549" fmla="*/ 1415887 h 3006470"/>
                  <a:gd name="connsiteX550" fmla="*/ 409044 w 6006665"/>
                  <a:gd name="connsiteY550" fmla="*/ 1418018 h 3006470"/>
                  <a:gd name="connsiteX551" fmla="*/ 252950 w 6006665"/>
                  <a:gd name="connsiteY551" fmla="*/ 1352062 h 3006470"/>
                  <a:gd name="connsiteX552" fmla="*/ 268926 w 6006665"/>
                  <a:gd name="connsiteY552" fmla="*/ 1346738 h 3006470"/>
                  <a:gd name="connsiteX553" fmla="*/ 291420 w 6006665"/>
                  <a:gd name="connsiteY553" fmla="*/ 1429380 h 3006470"/>
                  <a:gd name="connsiteX554" fmla="*/ 291420 w 6006665"/>
                  <a:gd name="connsiteY554" fmla="*/ 1468012 h 3006470"/>
                  <a:gd name="connsiteX555" fmla="*/ 298238 w 6006665"/>
                  <a:gd name="connsiteY555" fmla="*/ 1554366 h 3006470"/>
                  <a:gd name="connsiteX556" fmla="*/ 345959 w 6006665"/>
                  <a:gd name="connsiteY556" fmla="*/ 1586180 h 3006470"/>
                  <a:gd name="connsiteX557" fmla="*/ 362087 w 6006665"/>
                  <a:gd name="connsiteY557" fmla="*/ 1595588 h 3006470"/>
                  <a:gd name="connsiteX558" fmla="*/ 365867 w 6006665"/>
                  <a:gd name="connsiteY558" fmla="*/ 1563455 h 3006470"/>
                  <a:gd name="connsiteX559" fmla="*/ 345415 w 6006665"/>
                  <a:gd name="connsiteY559" fmla="*/ 1527096 h 3006470"/>
                  <a:gd name="connsiteX560" fmla="*/ 365867 w 6006665"/>
                  <a:gd name="connsiteY560" fmla="*/ 1495281 h 3006470"/>
                  <a:gd name="connsiteX561" fmla="*/ 374560 w 6006665"/>
                  <a:gd name="connsiteY561" fmla="*/ 1500280 h 3006470"/>
                  <a:gd name="connsiteX562" fmla="*/ 377774 w 6006665"/>
                  <a:gd name="connsiteY562" fmla="*/ 1495281 h 3006470"/>
                  <a:gd name="connsiteX563" fmla="*/ 461933 w 6006665"/>
                  <a:gd name="connsiteY563" fmla="*/ 1543673 h 3006470"/>
                  <a:gd name="connsiteX564" fmla="*/ 484035 w 6006665"/>
                  <a:gd name="connsiteY564" fmla="*/ 1527096 h 3006470"/>
                  <a:gd name="connsiteX565" fmla="*/ 463583 w 6006665"/>
                  <a:gd name="connsiteY565" fmla="*/ 1461194 h 3006470"/>
                  <a:gd name="connsiteX566" fmla="*/ 549936 w 6006665"/>
                  <a:gd name="connsiteY566" fmla="*/ 1374841 h 3006470"/>
                  <a:gd name="connsiteX567" fmla="*/ 559742 w 6006665"/>
                  <a:gd name="connsiteY567" fmla="*/ 1376942 h 3006470"/>
                  <a:gd name="connsiteX568" fmla="*/ 561843 w 6006665"/>
                  <a:gd name="connsiteY568" fmla="*/ 1374841 h 3006470"/>
                  <a:gd name="connsiteX569" fmla="*/ 593658 w 6006665"/>
                  <a:gd name="connsiteY569" fmla="*/ 1381658 h 3006470"/>
                  <a:gd name="connsiteX570" fmla="*/ 620945 w 6006665"/>
                  <a:gd name="connsiteY570" fmla="*/ 1405535 h 3006470"/>
                  <a:gd name="connsiteX571" fmla="*/ 640835 w 6006665"/>
                  <a:gd name="connsiteY571" fmla="*/ 1349844 h 3006470"/>
                  <a:gd name="connsiteX572" fmla="*/ 609020 w 6006665"/>
                  <a:gd name="connsiteY572" fmla="*/ 1295305 h 3006470"/>
                  <a:gd name="connsiteX573" fmla="*/ 624928 w 6006665"/>
                  <a:gd name="connsiteY573" fmla="*/ 1236221 h 3006470"/>
                  <a:gd name="connsiteX574" fmla="*/ 597658 w 6006665"/>
                  <a:gd name="connsiteY574" fmla="*/ 1177136 h 3006470"/>
                  <a:gd name="connsiteX575" fmla="*/ 611562 w 6006665"/>
                  <a:gd name="connsiteY575" fmla="*/ 1181462 h 3006470"/>
                  <a:gd name="connsiteX576" fmla="*/ 609565 w 6006665"/>
                  <a:gd name="connsiteY576" fmla="*/ 1177136 h 3006470"/>
                  <a:gd name="connsiteX577" fmla="*/ 711826 w 6006665"/>
                  <a:gd name="connsiteY577" fmla="*/ 1208951 h 3006470"/>
                  <a:gd name="connsiteX578" fmla="*/ 732278 w 6006665"/>
                  <a:gd name="connsiteY578" fmla="*/ 1263490 h 3006470"/>
                  <a:gd name="connsiteX579" fmla="*/ 684556 w 6006665"/>
                  <a:gd name="connsiteY579" fmla="*/ 1274852 h 3006470"/>
                  <a:gd name="connsiteX580" fmla="*/ 684556 w 6006665"/>
                  <a:gd name="connsiteY580" fmla="*/ 1327119 h 3006470"/>
                  <a:gd name="connsiteX581" fmla="*/ 713309 w 6006665"/>
                  <a:gd name="connsiteY581" fmla="*/ 1355872 h 3006470"/>
                  <a:gd name="connsiteX582" fmla="*/ 763548 w 6006665"/>
                  <a:gd name="connsiteY582" fmla="*/ 1338481 h 3006470"/>
                  <a:gd name="connsiteX583" fmla="*/ 770365 w 6006665"/>
                  <a:gd name="connsiteY583" fmla="*/ 1279397 h 3006470"/>
                  <a:gd name="connsiteX584" fmla="*/ 845357 w 6006665"/>
                  <a:gd name="connsiteY584" fmla="*/ 1188761 h 3006470"/>
                  <a:gd name="connsiteX585" fmla="*/ 917728 w 6006665"/>
                  <a:gd name="connsiteY585" fmla="*/ 1145322 h 3006470"/>
                  <a:gd name="connsiteX586" fmla="*/ 918194 w 6006665"/>
                  <a:gd name="connsiteY586" fmla="*/ 1198147 h 3006470"/>
                  <a:gd name="connsiteX587" fmla="*/ 975937 w 6006665"/>
                  <a:gd name="connsiteY587" fmla="*/ 1115283 h 3006470"/>
                  <a:gd name="connsiteX588" fmla="*/ 1074397 w 6006665"/>
                  <a:gd name="connsiteY588" fmla="*/ 1141283 h 3006470"/>
                  <a:gd name="connsiteX589" fmla="*/ 979977 w 6006665"/>
                  <a:gd name="connsiteY589" fmla="*/ 1213496 h 3006470"/>
                  <a:gd name="connsiteX590" fmla="*/ 1012666 w 6006665"/>
                  <a:gd name="connsiteY590" fmla="*/ 1218657 h 3006470"/>
                  <a:gd name="connsiteX591" fmla="*/ 1038516 w 6006665"/>
                  <a:gd name="connsiteY591" fmla="*/ 1188499 h 3006470"/>
                  <a:gd name="connsiteX592" fmla="*/ 1050423 w 6006665"/>
                  <a:gd name="connsiteY592" fmla="*/ 1188499 h 3006470"/>
                  <a:gd name="connsiteX593" fmla="*/ 1108962 w 6006665"/>
                  <a:gd name="connsiteY593" fmla="*/ 1188499 h 3006470"/>
                  <a:gd name="connsiteX594" fmla="*/ 1161229 w 6006665"/>
                  <a:gd name="connsiteY594" fmla="*/ 1145322 h 3006470"/>
                  <a:gd name="connsiteX595" fmla="*/ 1165711 w 6006665"/>
                  <a:gd name="connsiteY595" fmla="*/ 1151456 h 3006470"/>
                  <a:gd name="connsiteX596" fmla="*/ 1160939 w 6006665"/>
                  <a:gd name="connsiteY596" fmla="*/ 1169715 h 3006470"/>
                  <a:gd name="connsiteX597" fmla="*/ 1210035 w 6006665"/>
                  <a:gd name="connsiteY597" fmla="*/ 1195815 h 3006470"/>
                  <a:gd name="connsiteX598" fmla="*/ 1247583 w 6006665"/>
                  <a:gd name="connsiteY598" fmla="*/ 1138505 h 3006470"/>
                  <a:gd name="connsiteX599" fmla="*/ 1211223 w 6006665"/>
                  <a:gd name="connsiteY599" fmla="*/ 1079421 h 3006470"/>
                  <a:gd name="connsiteX600" fmla="*/ 1227130 w 6006665"/>
                  <a:gd name="connsiteY600" fmla="*/ 1043061 h 3006470"/>
                  <a:gd name="connsiteX601" fmla="*/ 1237665 w 6006665"/>
                  <a:gd name="connsiteY601" fmla="*/ 1046199 h 3006470"/>
                  <a:gd name="connsiteX602" fmla="*/ 1251910 w 6006665"/>
                  <a:gd name="connsiteY602" fmla="*/ 1017311 h 3006470"/>
                  <a:gd name="connsiteX603" fmla="*/ 1345843 w 6006665"/>
                  <a:gd name="connsiteY603" fmla="*/ 1074876 h 3006470"/>
                  <a:gd name="connsiteX604" fmla="*/ 1400382 w 6006665"/>
                  <a:gd name="connsiteY604" fmla="*/ 1106690 h 3006470"/>
                  <a:gd name="connsiteX605" fmla="*/ 1519756 w 6006665"/>
                  <a:gd name="connsiteY605" fmla="*/ 1213274 h 3006470"/>
                  <a:gd name="connsiteX606" fmla="*/ 1543003 w 6006665"/>
                  <a:gd name="connsiteY606" fmla="*/ 1172592 h 3006470"/>
                  <a:gd name="connsiteX607" fmla="*/ 1506643 w 6006665"/>
                  <a:gd name="connsiteY607" fmla="*/ 1118052 h 3006470"/>
                  <a:gd name="connsiteX608" fmla="*/ 1506643 w 6006665"/>
                  <a:gd name="connsiteY608" fmla="*/ 1095328 h 3006470"/>
                  <a:gd name="connsiteX609" fmla="*/ 1463467 w 6006665"/>
                  <a:gd name="connsiteY609" fmla="*/ 1086238 h 3006470"/>
                  <a:gd name="connsiteX610" fmla="*/ 1472556 w 6006665"/>
                  <a:gd name="connsiteY610" fmla="*/ 1036244 h 3006470"/>
                  <a:gd name="connsiteX611" fmla="*/ 1452104 w 6006665"/>
                  <a:gd name="connsiteY611" fmla="*/ 949890 h 3006470"/>
                  <a:gd name="connsiteX612" fmla="*/ 1439230 w 6006665"/>
                  <a:gd name="connsiteY612" fmla="*/ 900656 h 3006470"/>
                  <a:gd name="connsiteX613" fmla="*/ 1496803 w 6006665"/>
                  <a:gd name="connsiteY613" fmla="*/ 806980 h 3006470"/>
                  <a:gd name="connsiteX614" fmla="*/ 1543003 w 6006665"/>
                  <a:gd name="connsiteY614" fmla="*/ 697647 h 3006470"/>
                  <a:gd name="connsiteX615" fmla="*/ 1570272 w 6006665"/>
                  <a:gd name="connsiteY615" fmla="*/ 677194 h 3006470"/>
                  <a:gd name="connsiteX616" fmla="*/ 1578688 w 6006665"/>
                  <a:gd name="connsiteY616" fmla="*/ 679813 h 3006470"/>
                  <a:gd name="connsiteX617" fmla="*/ 1620802 w 6006665"/>
                  <a:gd name="connsiteY617" fmla="*/ 660028 h 3006470"/>
                  <a:gd name="connsiteX618" fmla="*/ 1684440 w 6006665"/>
                  <a:gd name="connsiteY618" fmla="*/ 709009 h 3006470"/>
                  <a:gd name="connsiteX619" fmla="*/ 1688985 w 6006665"/>
                  <a:gd name="connsiteY619" fmla="*/ 779455 h 3006470"/>
                  <a:gd name="connsiteX620" fmla="*/ 1652625 w 6006665"/>
                  <a:gd name="connsiteY620" fmla="*/ 870354 h 3006470"/>
                  <a:gd name="connsiteX621" fmla="*/ 1679895 w 6006665"/>
                  <a:gd name="connsiteY621" fmla="*/ 908986 h 3006470"/>
                  <a:gd name="connsiteX622" fmla="*/ 1688985 w 6006665"/>
                  <a:gd name="connsiteY622" fmla="*/ 983977 h 3006470"/>
                  <a:gd name="connsiteX623" fmla="*/ 1679895 w 6006665"/>
                  <a:gd name="connsiteY623" fmla="*/ 1129415 h 3006470"/>
                  <a:gd name="connsiteX624" fmla="*/ 1723072 w 6006665"/>
                  <a:gd name="connsiteY624" fmla="*/ 1193044 h 3006470"/>
                  <a:gd name="connsiteX625" fmla="*/ 1704892 w 6006665"/>
                  <a:gd name="connsiteY625" fmla="*/ 1256673 h 3006470"/>
                  <a:gd name="connsiteX626" fmla="*/ 1636718 w 6006665"/>
                  <a:gd name="connsiteY626" fmla="*/ 1393021 h 3006470"/>
                  <a:gd name="connsiteX627" fmla="*/ 1662494 w 6006665"/>
                  <a:gd name="connsiteY627" fmla="*/ 1399465 h 3006470"/>
                  <a:gd name="connsiteX628" fmla="*/ 1677078 w 6006665"/>
                  <a:gd name="connsiteY628" fmla="*/ 1370296 h 3006470"/>
                  <a:gd name="connsiteX629" fmla="*/ 1720255 w 6006665"/>
                  <a:gd name="connsiteY629" fmla="*/ 1349844 h 3006470"/>
                  <a:gd name="connsiteX630" fmla="*/ 1731617 w 6006665"/>
                  <a:gd name="connsiteY630" fmla="*/ 1299850 h 3006470"/>
                  <a:gd name="connsiteX631" fmla="*/ 1758887 w 6006665"/>
                  <a:gd name="connsiteY631" fmla="*/ 1256673 h 3006470"/>
                  <a:gd name="connsiteX632" fmla="*/ 1760555 w 6006665"/>
                  <a:gd name="connsiteY632" fmla="*/ 1191490 h 3006470"/>
                  <a:gd name="connsiteX633" fmla="*/ 1758886 w 6006665"/>
                  <a:gd name="connsiteY633" fmla="*/ 1085173 h 3006470"/>
                  <a:gd name="connsiteX634" fmla="*/ 1923055 w 6006665"/>
                  <a:gd name="connsiteY634" fmla="*/ 1122597 h 3006470"/>
                  <a:gd name="connsiteX635" fmla="*/ 1887300 w 6006665"/>
                  <a:gd name="connsiteY635" fmla="*/ 1070329 h 3006470"/>
                  <a:gd name="connsiteX636" fmla="*/ 1785604 w 6006665"/>
                  <a:gd name="connsiteY636" fmla="*/ 1036860 h 3006470"/>
                  <a:gd name="connsiteX637" fmla="*/ 1736162 w 6006665"/>
                  <a:gd name="connsiteY637" fmla="*/ 961252 h 3006470"/>
                  <a:gd name="connsiteX638" fmla="*/ 1688440 w 6006665"/>
                  <a:gd name="connsiteY638" fmla="*/ 865809 h 3006470"/>
                  <a:gd name="connsiteX639" fmla="*/ 1752069 w 6006665"/>
                  <a:gd name="connsiteY639" fmla="*/ 788545 h 3006470"/>
                  <a:gd name="connsiteX640" fmla="*/ 1747524 w 6006665"/>
                  <a:gd name="connsiteY640" fmla="*/ 704464 h 3006470"/>
                  <a:gd name="connsiteX641" fmla="*/ 1763431 w 6006665"/>
                  <a:gd name="connsiteY641" fmla="*/ 697647 h 3006470"/>
                  <a:gd name="connsiteX642" fmla="*/ 1764877 w 6006665"/>
                  <a:gd name="connsiteY642" fmla="*/ 702130 h 3006470"/>
                  <a:gd name="connsiteX643" fmla="*/ 1775339 w 6006665"/>
                  <a:gd name="connsiteY643" fmla="*/ 697647 h 3006470"/>
                  <a:gd name="connsiteX644" fmla="*/ 1798063 w 6006665"/>
                  <a:gd name="connsiteY644" fmla="*/ 768093 h 3006470"/>
                  <a:gd name="connsiteX645" fmla="*/ 1791454 w 6006665"/>
                  <a:gd name="connsiteY645" fmla="*/ 815304 h 3006470"/>
                  <a:gd name="connsiteX646" fmla="*/ 1854330 w 6006665"/>
                  <a:gd name="connsiteY646" fmla="*/ 772638 h 3006470"/>
                  <a:gd name="connsiteX647" fmla="*/ 1931594 w 6006665"/>
                  <a:gd name="connsiteY647" fmla="*/ 763548 h 3006470"/>
                  <a:gd name="connsiteX648" fmla="*/ 1932772 w 6006665"/>
                  <a:gd name="connsiteY648" fmla="*/ 764810 h 3006470"/>
                  <a:gd name="connsiteX649" fmla="*/ 1949600 w 6006665"/>
                  <a:gd name="connsiteY649" fmla="*/ 800138 h 3006470"/>
                  <a:gd name="connsiteX650" fmla="*/ 2061788 w 6006665"/>
                  <a:gd name="connsiteY650" fmla="*/ 891155 h 3006470"/>
                  <a:gd name="connsiteX651" fmla="*/ 1987802 w 6006665"/>
                  <a:gd name="connsiteY651" fmla="*/ 736278 h 3006470"/>
                  <a:gd name="connsiteX652" fmla="*/ 1963408 w 6006665"/>
                  <a:gd name="connsiteY652" fmla="*/ 595386 h 3006470"/>
                  <a:gd name="connsiteX653" fmla="*/ 2027037 w 6006665"/>
                  <a:gd name="connsiteY653" fmla="*/ 574934 h 3006470"/>
                  <a:gd name="connsiteX654" fmla="*/ 2037269 w 6006665"/>
                  <a:gd name="connsiteY654" fmla="*/ 575472 h 3006470"/>
                  <a:gd name="connsiteX655" fmla="*/ 2038944 w 6006665"/>
                  <a:gd name="connsiteY655" fmla="*/ 574934 h 3006470"/>
                  <a:gd name="connsiteX656" fmla="*/ 2115414 w 6006665"/>
                  <a:gd name="connsiteY656" fmla="*/ 578958 h 3006470"/>
                  <a:gd name="connsiteX657" fmla="*/ 2167179 w 6006665"/>
                  <a:gd name="connsiteY657" fmla="*/ 554733 h 3006470"/>
                  <a:gd name="connsiteX658" fmla="*/ 2146473 w 6006665"/>
                  <a:gd name="connsiteY658" fmla="*/ 488832 h 3006470"/>
                  <a:gd name="connsiteX659" fmla="*/ 2169957 w 6006665"/>
                  <a:gd name="connsiteY659" fmla="*/ 449431 h 3006470"/>
                  <a:gd name="connsiteX660" fmla="*/ 2264632 w 6006665"/>
                  <a:gd name="connsiteY660" fmla="*/ 393389 h 3006470"/>
                  <a:gd name="connsiteX661" fmla="*/ 2317913 w 6006665"/>
                  <a:gd name="connsiteY661" fmla="*/ 322690 h 3006470"/>
                  <a:gd name="connsiteX662" fmla="*/ 2385841 w 6006665"/>
                  <a:gd name="connsiteY662" fmla="*/ 343134 h 3006470"/>
                  <a:gd name="connsiteX663" fmla="*/ 2429263 w 6006665"/>
                  <a:gd name="connsiteY663" fmla="*/ 263606 h 3006470"/>
                  <a:gd name="connsiteX664" fmla="*/ 2526979 w 6006665"/>
                  <a:gd name="connsiteY664" fmla="*/ 252244 h 3006470"/>
                  <a:gd name="connsiteX665" fmla="*/ 2528058 w 6006665"/>
                  <a:gd name="connsiteY665" fmla="*/ 253503 h 3006470"/>
                  <a:gd name="connsiteX666" fmla="*/ 2538886 w 6006665"/>
                  <a:gd name="connsiteY666" fmla="*/ 252244 h 3006470"/>
                  <a:gd name="connsiteX667" fmla="*/ 2560820 w 6006665"/>
                  <a:gd name="connsiteY667" fmla="*/ 277833 h 3006470"/>
                  <a:gd name="connsiteX668" fmla="*/ 2640602 w 6006665"/>
                  <a:gd name="connsiteY668" fmla="*/ 202249 h 3006470"/>
                  <a:gd name="connsiteX669" fmla="*/ 2652509 w 6006665"/>
                  <a:gd name="connsiteY669" fmla="*/ 202249 h 3006470"/>
                  <a:gd name="connsiteX670" fmla="*/ 2704231 w 6006665"/>
                  <a:gd name="connsiteY670" fmla="*/ 202249 h 3006470"/>
                  <a:gd name="connsiteX671" fmla="*/ 2715593 w 6006665"/>
                  <a:gd name="connsiteY67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68826 w 6006665"/>
                  <a:gd name="connsiteY38" fmla="*/ 703482 h 3006470"/>
                  <a:gd name="connsiteX39" fmla="*/ 3745059 w 6006665"/>
                  <a:gd name="connsiteY39" fmla="*/ 742105 h 3006470"/>
                  <a:gd name="connsiteX40" fmla="*/ 3720576 w 6006665"/>
                  <a:gd name="connsiteY40" fmla="*/ 761023 h 3006470"/>
                  <a:gd name="connsiteX41" fmla="*/ 3738747 w 6006665"/>
                  <a:gd name="connsiteY41" fmla="*/ 806725 h 3006470"/>
                  <a:gd name="connsiteX42" fmla="*/ 3753971 w 6006665"/>
                  <a:gd name="connsiteY42" fmla="*/ 855003 h 3006470"/>
                  <a:gd name="connsiteX43" fmla="*/ 3786469 w 6006665"/>
                  <a:gd name="connsiteY43" fmla="*/ 879798 h 3006470"/>
                  <a:gd name="connsiteX44" fmla="*/ 3813392 w 6006665"/>
                  <a:gd name="connsiteY44" fmla="*/ 890655 h 3006470"/>
                  <a:gd name="connsiteX45" fmla="*/ 3839894 w 6006665"/>
                  <a:gd name="connsiteY45" fmla="*/ 920656 h 3006470"/>
                  <a:gd name="connsiteX46" fmla="*/ 3865460 w 6006665"/>
                  <a:gd name="connsiteY46" fmla="*/ 822632 h 3006470"/>
                  <a:gd name="connsiteX47" fmla="*/ 3875077 w 6006665"/>
                  <a:gd name="connsiteY47" fmla="*/ 831139 h 3006470"/>
                  <a:gd name="connsiteX48" fmla="*/ 3885950 w 6006665"/>
                  <a:gd name="connsiteY48" fmla="*/ 784010 h 3006470"/>
                  <a:gd name="connsiteX49" fmla="*/ 3896580 w 6006665"/>
                  <a:gd name="connsiteY49" fmla="*/ 840148 h 3006470"/>
                  <a:gd name="connsiteX50" fmla="*/ 3932151 w 6006665"/>
                  <a:gd name="connsiteY50" fmla="*/ 871095 h 3006470"/>
                  <a:gd name="connsiteX51" fmla="*/ 3967884 w 6006665"/>
                  <a:gd name="connsiteY51" fmla="*/ 866888 h 3006470"/>
                  <a:gd name="connsiteX52" fmla="*/ 3988173 w 6006665"/>
                  <a:gd name="connsiteY52" fmla="*/ 843084 h 3006470"/>
                  <a:gd name="connsiteX53" fmla="*/ 3993852 w 6006665"/>
                  <a:gd name="connsiteY53" fmla="*/ 846199 h 3006470"/>
                  <a:gd name="connsiteX54" fmla="*/ 4000081 w 6006665"/>
                  <a:gd name="connsiteY54" fmla="*/ 808753 h 3006470"/>
                  <a:gd name="connsiteX55" fmla="*/ 4024333 w 6006665"/>
                  <a:gd name="connsiteY55" fmla="*/ 834206 h 3006470"/>
                  <a:gd name="connsiteX56" fmla="*/ 4062426 w 6006665"/>
                  <a:gd name="connsiteY56" fmla="*/ 877274 h 3006470"/>
                  <a:gd name="connsiteX57" fmla="*/ 4085889 w 6006665"/>
                  <a:gd name="connsiteY57" fmla="*/ 849902 h 3006470"/>
                  <a:gd name="connsiteX58" fmla="*/ 4095563 w 6006665"/>
                  <a:gd name="connsiteY58" fmla="*/ 852506 h 3006470"/>
                  <a:gd name="connsiteX59" fmla="*/ 4097796 w 6006665"/>
                  <a:gd name="connsiteY59" fmla="*/ 849902 h 3006470"/>
                  <a:gd name="connsiteX60" fmla="*/ 4144150 w 6006665"/>
                  <a:gd name="connsiteY60" fmla="*/ 862382 h 3006470"/>
                  <a:gd name="connsiteX61" fmla="*/ 4149116 w 6006665"/>
                  <a:gd name="connsiteY61" fmla="*/ 810437 h 3006470"/>
                  <a:gd name="connsiteX62" fmla="*/ 4129898 w 6006665"/>
                  <a:gd name="connsiteY62" fmla="*/ 758286 h 3006470"/>
                  <a:gd name="connsiteX63" fmla="*/ 4125347 w 6006665"/>
                  <a:gd name="connsiteY63" fmla="*/ 718337 h 3006470"/>
                  <a:gd name="connsiteX64" fmla="*/ 4165425 w 6006665"/>
                  <a:gd name="connsiteY64" fmla="*/ 697647 h 3006470"/>
                  <a:gd name="connsiteX65" fmla="*/ 4175231 w 6006665"/>
                  <a:gd name="connsiteY65" fmla="*/ 700048 h 3006470"/>
                  <a:gd name="connsiteX66" fmla="*/ 4253100 w 6006665"/>
                  <a:gd name="connsiteY66" fmla="*/ 700511 h 3006470"/>
                  <a:gd name="connsiteX67" fmla="*/ 4315491 w 6006665"/>
                  <a:gd name="connsiteY67" fmla="*/ 715365 h 3006470"/>
                  <a:gd name="connsiteX68" fmla="*/ 4368969 w 6006665"/>
                  <a:gd name="connsiteY68" fmla="*/ 751019 h 3006470"/>
                  <a:gd name="connsiteX69" fmla="*/ 4439561 w 6006665"/>
                  <a:gd name="connsiteY69" fmla="*/ 758631 h 3006470"/>
                  <a:gd name="connsiteX70" fmla="*/ 4450401 w 6006665"/>
                  <a:gd name="connsiteY70" fmla="*/ 834341 h 3006470"/>
                  <a:gd name="connsiteX71" fmla="*/ 4567593 w 6006665"/>
                  <a:gd name="connsiteY71" fmla="*/ 819409 h 3006470"/>
                  <a:gd name="connsiteX72" fmla="*/ 4639242 w 6006665"/>
                  <a:gd name="connsiteY72" fmla="*/ 932544 h 3006470"/>
                  <a:gd name="connsiteX73" fmla="*/ 4774445 w 6006665"/>
                  <a:gd name="connsiteY73" fmla="*/ 913531 h 3006470"/>
                  <a:gd name="connsiteX74" fmla="*/ 4778496 w 6006665"/>
                  <a:gd name="connsiteY74" fmla="*/ 914635 h 3006470"/>
                  <a:gd name="connsiteX75" fmla="*/ 4786352 w 6006665"/>
                  <a:gd name="connsiteY75" fmla="*/ 913531 h 3006470"/>
                  <a:gd name="connsiteX76" fmla="*/ 4861343 w 6006665"/>
                  <a:gd name="connsiteY76" fmla="*/ 933983 h 3006470"/>
                  <a:gd name="connsiteX77" fmla="*/ 4893158 w 6006665"/>
                  <a:gd name="connsiteY77" fmla="*/ 977160 h 3006470"/>
                  <a:gd name="connsiteX78" fmla="*/ 4888613 w 6006665"/>
                  <a:gd name="connsiteY78" fmla="*/ 1058968 h 3006470"/>
                  <a:gd name="connsiteX79" fmla="*/ 4927677 w 6006665"/>
                  <a:gd name="connsiteY79" fmla="*/ 1083640 h 3006470"/>
                  <a:gd name="connsiteX80" fmla="*/ 4967605 w 6006665"/>
                  <a:gd name="connsiteY80" fmla="*/ 1070331 h 3006470"/>
                  <a:gd name="connsiteX81" fmla="*/ 5038051 w 6006665"/>
                  <a:gd name="connsiteY81" fmla="*/ 1063513 h 3006470"/>
                  <a:gd name="connsiteX82" fmla="*/ 5040730 w 6006665"/>
                  <a:gd name="connsiteY82" fmla="*/ 1064406 h 3006470"/>
                  <a:gd name="connsiteX83" fmla="*/ 5049958 w 6006665"/>
                  <a:gd name="connsiteY83" fmla="*/ 1063513 h 3006470"/>
                  <a:gd name="connsiteX84" fmla="*/ 5114249 w 6006665"/>
                  <a:gd name="connsiteY84" fmla="*/ 1084944 h 3006470"/>
                  <a:gd name="connsiteX85" fmla="*/ 5176671 w 6006665"/>
                  <a:gd name="connsiteY85" fmla="*/ 1074876 h 3006470"/>
                  <a:gd name="connsiteX86" fmla="*/ 5177801 w 6006665"/>
                  <a:gd name="connsiteY86" fmla="*/ 1076614 h 3006470"/>
                  <a:gd name="connsiteX87" fmla="*/ 5188578 w 6006665"/>
                  <a:gd name="connsiteY87" fmla="*/ 1074876 h 3006470"/>
                  <a:gd name="connsiteX88" fmla="*/ 5243719 w 6006665"/>
                  <a:gd name="connsiteY88" fmla="*/ 1159707 h 3006470"/>
                  <a:gd name="connsiteX89" fmla="*/ 5283477 w 6006665"/>
                  <a:gd name="connsiteY89" fmla="*/ 1129415 h 3006470"/>
                  <a:gd name="connsiteX90" fmla="*/ 5258480 w 6006665"/>
                  <a:gd name="connsiteY90" fmla="*/ 1063513 h 3006470"/>
                  <a:gd name="connsiteX91" fmla="*/ 5267570 w 6006665"/>
                  <a:gd name="connsiteY91" fmla="*/ 1015792 h 3006470"/>
                  <a:gd name="connsiteX92" fmla="*/ 5278896 w 6006665"/>
                  <a:gd name="connsiteY92" fmla="*/ 1018841 h 3006470"/>
                  <a:gd name="connsiteX93" fmla="*/ 5279477 w 6006665"/>
                  <a:gd name="connsiteY93" fmla="*/ 1015792 h 3006470"/>
                  <a:gd name="connsiteX94" fmla="*/ 5389412 w 6006665"/>
                  <a:gd name="connsiteY94" fmla="*/ 1065327 h 3006470"/>
                  <a:gd name="connsiteX95" fmla="*/ 5463001 w 6006665"/>
                  <a:gd name="connsiteY95" fmla="*/ 1043061 h 3006470"/>
                  <a:gd name="connsiteX96" fmla="*/ 5464386 w 6006665"/>
                  <a:gd name="connsiteY96" fmla="*/ 1043680 h 3006470"/>
                  <a:gd name="connsiteX97" fmla="*/ 5474909 w 6006665"/>
                  <a:gd name="connsiteY97" fmla="*/ 1043061 h 3006470"/>
                  <a:gd name="connsiteX98" fmla="*/ 5509834 w 6006665"/>
                  <a:gd name="connsiteY98" fmla="*/ 1086741 h 3006470"/>
                  <a:gd name="connsiteX99" fmla="*/ 5563420 w 6006665"/>
                  <a:gd name="connsiteY99" fmla="*/ 1096880 h 3006470"/>
                  <a:gd name="connsiteX100" fmla="*/ 5604906 w 6006665"/>
                  <a:gd name="connsiteY100" fmla="*/ 1116452 h 3006470"/>
                  <a:gd name="connsiteX101" fmla="*/ 5633982 w 6006665"/>
                  <a:gd name="connsiteY101" fmla="*/ 1152256 h 3006470"/>
                  <a:gd name="connsiteX102" fmla="*/ 5673240 w 6006665"/>
                  <a:gd name="connsiteY102" fmla="*/ 1196668 h 3006470"/>
                  <a:gd name="connsiteX103" fmla="*/ 5720335 w 6006665"/>
                  <a:gd name="connsiteY103" fmla="*/ 1213496 h 3006470"/>
                  <a:gd name="connsiteX104" fmla="*/ 5777224 w 6006665"/>
                  <a:gd name="connsiteY104" fmla="*/ 1253118 h 3006470"/>
                  <a:gd name="connsiteX105" fmla="*/ 5822595 w 6006665"/>
                  <a:gd name="connsiteY105" fmla="*/ 1311212 h 3006470"/>
                  <a:gd name="connsiteX106" fmla="*/ 5818051 w 6006665"/>
                  <a:gd name="connsiteY106" fmla="*/ 1365751 h 3006470"/>
                  <a:gd name="connsiteX107" fmla="*/ 5825679 w 6006665"/>
                  <a:gd name="connsiteY107" fmla="*/ 1373379 h 3006470"/>
                  <a:gd name="connsiteX108" fmla="*/ 5822051 w 6006665"/>
                  <a:gd name="connsiteY108" fmla="*/ 1322574 h 3006470"/>
                  <a:gd name="connsiteX109" fmla="*/ 5834092 w 6006665"/>
                  <a:gd name="connsiteY109" fmla="*/ 1324447 h 3006470"/>
                  <a:gd name="connsiteX110" fmla="*/ 5858351 w 6006665"/>
                  <a:gd name="connsiteY110" fmla="*/ 1334771 h 3006470"/>
                  <a:gd name="connsiteX111" fmla="*/ 5907950 w 6006665"/>
                  <a:gd name="connsiteY111" fmla="*/ 1321451 h 3006470"/>
                  <a:gd name="connsiteX112" fmla="*/ 5936219 w 6006665"/>
                  <a:gd name="connsiteY112" fmla="*/ 1338481 h 3006470"/>
                  <a:gd name="connsiteX113" fmla="*/ 5961427 w 6006665"/>
                  <a:gd name="connsiteY113" fmla="*/ 1392754 h 3006470"/>
                  <a:gd name="connsiteX114" fmla="*/ 6006665 w 6006665"/>
                  <a:gd name="connsiteY114" fmla="*/ 1418018 h 3006470"/>
                  <a:gd name="connsiteX115" fmla="*/ 6003022 w 6006665"/>
                  <a:gd name="connsiteY115" fmla="*/ 1458117 h 3006470"/>
                  <a:gd name="connsiteX116" fmla="*/ 5968033 w 6006665"/>
                  <a:gd name="connsiteY116" fmla="*/ 1456650 h 3006470"/>
                  <a:gd name="connsiteX117" fmla="*/ 5934688 w 6006665"/>
                  <a:gd name="connsiteY117" fmla="*/ 1446233 h 3006470"/>
                  <a:gd name="connsiteX118" fmla="*/ 5908949 w 6006665"/>
                  <a:gd name="connsiteY118" fmla="*/ 1468012 h 3006470"/>
                  <a:gd name="connsiteX119" fmla="*/ 5887153 w 6006665"/>
                  <a:gd name="connsiteY119" fmla="*/ 1481885 h 3006470"/>
                  <a:gd name="connsiteX120" fmla="*/ 5887153 w 6006665"/>
                  <a:gd name="connsiteY120" fmla="*/ 1514566 h 3006470"/>
                  <a:gd name="connsiteX121" fmla="*/ 5910921 w 6006665"/>
                  <a:gd name="connsiteY121" fmla="*/ 1532392 h 3006470"/>
                  <a:gd name="connsiteX122" fmla="*/ 5908949 w 6006665"/>
                  <a:gd name="connsiteY122" fmla="*/ 1554366 h 3006470"/>
                  <a:gd name="connsiteX123" fmla="*/ 5893042 w 6006665"/>
                  <a:gd name="connsiteY123" fmla="*/ 1570273 h 3006470"/>
                  <a:gd name="connsiteX124" fmla="*/ 5881135 w 6006665"/>
                  <a:gd name="connsiteY124" fmla="*/ 1570273 h 3006470"/>
                  <a:gd name="connsiteX125" fmla="*/ 5861227 w 6006665"/>
                  <a:gd name="connsiteY125" fmla="*/ 1570273 h 3006470"/>
                  <a:gd name="connsiteX126" fmla="*/ 5849321 w 6006665"/>
                  <a:gd name="connsiteY126" fmla="*/ 1570273 h 3006470"/>
                  <a:gd name="connsiteX127" fmla="*/ 5842587 w 6006665"/>
                  <a:gd name="connsiteY127" fmla="*/ 1544275 h 3006470"/>
                  <a:gd name="connsiteX128" fmla="*/ 5817506 w 6006665"/>
                  <a:gd name="connsiteY128" fmla="*/ 1536186 h 3006470"/>
                  <a:gd name="connsiteX129" fmla="*/ 5798021 w 6006665"/>
                  <a:gd name="connsiteY129" fmla="*/ 1517537 h 3006470"/>
                  <a:gd name="connsiteX130" fmla="*/ 5767511 w 6006665"/>
                  <a:gd name="connsiteY130" fmla="*/ 1511189 h 3006470"/>
                  <a:gd name="connsiteX131" fmla="*/ 5762967 w 6006665"/>
                  <a:gd name="connsiteY131" fmla="*/ 1477102 h 3006470"/>
                  <a:gd name="connsiteX132" fmla="*/ 5729132 w 6006665"/>
                  <a:gd name="connsiteY132" fmla="*/ 1463170 h 3006470"/>
                  <a:gd name="connsiteX133" fmla="*/ 5695337 w 6006665"/>
                  <a:gd name="connsiteY133" fmla="*/ 1472557 h 3006470"/>
                  <a:gd name="connsiteX134" fmla="*/ 5693366 w 6006665"/>
                  <a:gd name="connsiteY134" fmla="*/ 1469797 h 3006470"/>
                  <a:gd name="connsiteX135" fmla="*/ 5683431 w 6006665"/>
                  <a:gd name="connsiteY135" fmla="*/ 1472557 h 3006470"/>
                  <a:gd name="connsiteX136" fmla="*/ 5660706 w 6006665"/>
                  <a:gd name="connsiteY136" fmla="*/ 1440742 h 3006470"/>
                  <a:gd name="connsiteX137" fmla="*/ 5669644 w 6006665"/>
                  <a:gd name="connsiteY137" fmla="*/ 1415717 h 3006470"/>
                  <a:gd name="connsiteX138" fmla="*/ 5640799 w 6006665"/>
                  <a:gd name="connsiteY138" fmla="*/ 1429380 h 3006470"/>
                  <a:gd name="connsiteX139" fmla="*/ 5656705 w 6006665"/>
                  <a:gd name="connsiteY139" fmla="*/ 1472557 h 3006470"/>
                  <a:gd name="connsiteX140" fmla="*/ 5628675 w 6006665"/>
                  <a:gd name="connsiteY140" fmla="*/ 1487826 h 3006470"/>
                  <a:gd name="connsiteX141" fmla="*/ 5633981 w 6006665"/>
                  <a:gd name="connsiteY141" fmla="*/ 1511189 h 3006470"/>
                  <a:gd name="connsiteX142" fmla="*/ 5622732 w 6006665"/>
                  <a:gd name="connsiteY142" fmla="*/ 1538334 h 3006470"/>
                  <a:gd name="connsiteX143" fmla="*/ 5586259 w 6006665"/>
                  <a:gd name="connsiteY143" fmla="*/ 1547548 h 3006470"/>
                  <a:gd name="connsiteX144" fmla="*/ 5575676 w 6006665"/>
                  <a:gd name="connsiteY144" fmla="*/ 1546540 h 3006470"/>
                  <a:gd name="connsiteX145" fmla="*/ 5574353 w 6006665"/>
                  <a:gd name="connsiteY145" fmla="*/ 1547548 h 3006470"/>
                  <a:gd name="connsiteX146" fmla="*/ 5539436 w 6006665"/>
                  <a:gd name="connsiteY146" fmla="*/ 1544223 h 3006470"/>
                  <a:gd name="connsiteX147" fmla="*/ 5539545 w 6006665"/>
                  <a:gd name="connsiteY147" fmla="*/ 1571015 h 3006470"/>
                  <a:gd name="connsiteX148" fmla="*/ 5570352 w 6006665"/>
                  <a:gd name="connsiteY148" fmla="*/ 1586180 h 3006470"/>
                  <a:gd name="connsiteX149" fmla="*/ 5566596 w 6006665"/>
                  <a:gd name="connsiteY149" fmla="*/ 1622304 h 3006470"/>
                  <a:gd name="connsiteX150" fmla="*/ 5593077 w 6006665"/>
                  <a:gd name="connsiteY150" fmla="*/ 1649809 h 3006470"/>
                  <a:gd name="connsiteX151" fmla="*/ 5608984 w 6006665"/>
                  <a:gd name="connsiteY151" fmla="*/ 1677079 h 3006470"/>
                  <a:gd name="connsiteX152" fmla="*/ 5613529 w 6006665"/>
                  <a:gd name="connsiteY152" fmla="*/ 1708893 h 3006470"/>
                  <a:gd name="connsiteX153" fmla="*/ 5608984 w 6006665"/>
                  <a:gd name="connsiteY153" fmla="*/ 1731618 h 3006470"/>
                  <a:gd name="connsiteX154" fmla="*/ 5597799 w 6006665"/>
                  <a:gd name="connsiteY154" fmla="*/ 1728009 h 3006470"/>
                  <a:gd name="connsiteX155" fmla="*/ 5597077 w 6006665"/>
                  <a:gd name="connsiteY155" fmla="*/ 1731618 h 3006470"/>
                  <a:gd name="connsiteX156" fmla="*/ 5515976 w 6006665"/>
                  <a:gd name="connsiteY156" fmla="*/ 1693062 h 3006470"/>
                  <a:gd name="connsiteX157" fmla="*/ 5486067 w 6006665"/>
                  <a:gd name="connsiteY157" fmla="*/ 1746304 h 3006470"/>
                  <a:gd name="connsiteX158" fmla="*/ 5436277 w 6006665"/>
                  <a:gd name="connsiteY158" fmla="*/ 1767977 h 3006470"/>
                  <a:gd name="connsiteX159" fmla="*/ 5397645 w 6006665"/>
                  <a:gd name="connsiteY159" fmla="*/ 1779340 h 3006470"/>
                  <a:gd name="connsiteX160" fmla="*/ 5388024 w 6006665"/>
                  <a:gd name="connsiteY160" fmla="*/ 1835433 h 3006470"/>
                  <a:gd name="connsiteX161" fmla="*/ 5351475 w 6006665"/>
                  <a:gd name="connsiteY161" fmla="*/ 1876568 h 3006470"/>
                  <a:gd name="connsiteX162" fmla="*/ 5290839 w 6006665"/>
                  <a:gd name="connsiteY162" fmla="*/ 1881600 h 3006470"/>
                  <a:gd name="connsiteX163" fmla="*/ 5274932 w 6006665"/>
                  <a:gd name="connsiteY163" fmla="*/ 1913415 h 3006470"/>
                  <a:gd name="connsiteX164" fmla="*/ 5267238 w 6006665"/>
                  <a:gd name="connsiteY164" fmla="*/ 1904988 h 3006470"/>
                  <a:gd name="connsiteX165" fmla="*/ 5263025 w 6006665"/>
                  <a:gd name="connsiteY165" fmla="*/ 1913415 h 3006470"/>
                  <a:gd name="connsiteX166" fmla="*/ 5219538 w 6006665"/>
                  <a:gd name="connsiteY166" fmla="*/ 1865787 h 3006470"/>
                  <a:gd name="connsiteX167" fmla="*/ 5174112 w 6006665"/>
                  <a:gd name="connsiteY167" fmla="*/ 1877028 h 3006470"/>
                  <a:gd name="connsiteX168" fmla="*/ 5129494 w 6006665"/>
                  <a:gd name="connsiteY168" fmla="*/ 1920232 h 3006470"/>
                  <a:gd name="connsiteX169" fmla="*/ 5126389 w 6006665"/>
                  <a:gd name="connsiteY169" fmla="*/ 1914910 h 3006470"/>
                  <a:gd name="connsiteX170" fmla="*/ 5154177 w 6006665"/>
                  <a:gd name="connsiteY170" fmla="*/ 1920232 h 3006470"/>
                  <a:gd name="connsiteX171" fmla="*/ 5105544 w 6006665"/>
                  <a:gd name="connsiteY171" fmla="*/ 1899586 h 3006470"/>
                  <a:gd name="connsiteX172" fmla="*/ 5074955 w 6006665"/>
                  <a:gd name="connsiteY172" fmla="*/ 1924777 h 3006470"/>
                  <a:gd name="connsiteX173" fmla="*/ 5065718 w 6006665"/>
                  <a:gd name="connsiteY173" fmla="*/ 1922578 h 3006470"/>
                  <a:gd name="connsiteX174" fmla="*/ 5063048 w 6006665"/>
                  <a:gd name="connsiteY174" fmla="*/ 1924777 h 3006470"/>
                  <a:gd name="connsiteX175" fmla="*/ 5026594 w 6006665"/>
                  <a:gd name="connsiteY175" fmla="*/ 1916098 h 3006470"/>
                  <a:gd name="connsiteX176" fmla="*/ 5015871 w 6006665"/>
                  <a:gd name="connsiteY176" fmla="*/ 1961137 h 3006470"/>
                  <a:gd name="connsiteX177" fmla="*/ 5022591 w 6006665"/>
                  <a:gd name="connsiteY177" fmla="*/ 1989925 h 3006470"/>
                  <a:gd name="connsiteX178" fmla="*/ 5011557 w 6006665"/>
                  <a:gd name="connsiteY178" fmla="*/ 2020939 h 3006470"/>
                  <a:gd name="connsiteX179" fmla="*/ 4974967 w 6006665"/>
                  <a:gd name="connsiteY179" fmla="*/ 2058853 h 3006470"/>
                  <a:gd name="connsiteX180" fmla="*/ 5015871 w 6006665"/>
                  <a:gd name="connsiteY180" fmla="*/ 2074760 h 3006470"/>
                  <a:gd name="connsiteX181" fmla="*/ 4995851 w 6006665"/>
                  <a:gd name="connsiteY181" fmla="*/ 2123620 h 3006470"/>
                  <a:gd name="connsiteX182" fmla="*/ 5011326 w 6006665"/>
                  <a:gd name="connsiteY182" fmla="*/ 2172476 h 3006470"/>
                  <a:gd name="connsiteX183" fmla="*/ 4999419 w 6006665"/>
                  <a:gd name="connsiteY183" fmla="*/ 2172476 h 3006470"/>
                  <a:gd name="connsiteX184" fmla="*/ 4974967 w 6006665"/>
                  <a:gd name="connsiteY184" fmla="*/ 2172476 h 3006470"/>
                  <a:gd name="connsiteX185" fmla="*/ 4963605 w 6006665"/>
                  <a:gd name="connsiteY185" fmla="*/ 2224742 h 3006470"/>
                  <a:gd name="connsiteX186" fmla="*/ 4974967 w 6006665"/>
                  <a:gd name="connsiteY186" fmla="*/ 2252012 h 3006470"/>
                  <a:gd name="connsiteX187" fmla="*/ 4936431 w 6006665"/>
                  <a:gd name="connsiteY187" fmla="*/ 2257317 h 3006470"/>
                  <a:gd name="connsiteX188" fmla="*/ 4909065 w 6006665"/>
                  <a:gd name="connsiteY188" fmla="*/ 2286099 h 3006470"/>
                  <a:gd name="connsiteX189" fmla="*/ 4888894 w 6006665"/>
                  <a:gd name="connsiteY189" fmla="*/ 2325649 h 3006470"/>
                  <a:gd name="connsiteX190" fmla="*/ 4897703 w 6006665"/>
                  <a:gd name="connsiteY190" fmla="*/ 2354273 h 3006470"/>
                  <a:gd name="connsiteX191" fmla="*/ 4871068 w 6006665"/>
                  <a:gd name="connsiteY191" fmla="*/ 2349418 h 3006470"/>
                  <a:gd name="connsiteX192" fmla="*/ 4845437 w 6006665"/>
                  <a:gd name="connsiteY192" fmla="*/ 2370180 h 3006470"/>
                  <a:gd name="connsiteX193" fmla="*/ 4832445 w 6006665"/>
                  <a:gd name="connsiteY193" fmla="*/ 2399924 h 3006470"/>
                  <a:gd name="connsiteX194" fmla="*/ 4834074 w 6006665"/>
                  <a:gd name="connsiteY194" fmla="*/ 2429264 h 3006470"/>
                  <a:gd name="connsiteX195" fmla="*/ 4799765 w 6006665"/>
                  <a:gd name="connsiteY195" fmla="*/ 2441518 h 3006470"/>
                  <a:gd name="connsiteX196" fmla="*/ 4779535 w 6006665"/>
                  <a:gd name="connsiteY196" fmla="*/ 2488348 h 3006470"/>
                  <a:gd name="connsiteX197" fmla="*/ 4777225 w 6006665"/>
                  <a:gd name="connsiteY197" fmla="*/ 2477952 h 3006470"/>
                  <a:gd name="connsiteX198" fmla="*/ 4767628 w 6006665"/>
                  <a:gd name="connsiteY198" fmla="*/ 2488348 h 3006470"/>
                  <a:gd name="connsiteX199" fmla="*/ 4758538 w 6006665"/>
                  <a:gd name="connsiteY199" fmla="*/ 2447444 h 3006470"/>
                  <a:gd name="connsiteX200" fmla="*/ 4722519 w 6006665"/>
                  <a:gd name="connsiteY200" fmla="*/ 2405867 h 3006470"/>
                  <a:gd name="connsiteX201" fmla="*/ 4699942 w 6006665"/>
                  <a:gd name="connsiteY201" fmla="*/ 2348893 h 3006470"/>
                  <a:gd name="connsiteX202" fmla="*/ 4695779 w 6006665"/>
                  <a:gd name="connsiteY202" fmla="*/ 2287026 h 3006470"/>
                  <a:gd name="connsiteX203" fmla="*/ 4715361 w 6006665"/>
                  <a:gd name="connsiteY203" fmla="*/ 2220198 h 3006470"/>
                  <a:gd name="connsiteX204" fmla="*/ 4767709 w 6006665"/>
                  <a:gd name="connsiteY204" fmla="*/ 2171157 h 3006470"/>
                  <a:gd name="connsiteX205" fmla="*/ 4735813 w 6006665"/>
                  <a:gd name="connsiteY205" fmla="*/ 2129299 h 3006470"/>
                  <a:gd name="connsiteX206" fmla="*/ 4767628 w 6006665"/>
                  <a:gd name="connsiteY206" fmla="*/ 2086122 h 3006470"/>
                  <a:gd name="connsiteX207" fmla="*/ 4767628 w 6006665"/>
                  <a:gd name="connsiteY207" fmla="*/ 2058853 h 3006470"/>
                  <a:gd name="connsiteX208" fmla="*/ 4826712 w 6006665"/>
                  <a:gd name="connsiteY208" fmla="*/ 2042945 h 3006470"/>
                  <a:gd name="connsiteX209" fmla="*/ 4892613 w 6006665"/>
                  <a:gd name="connsiteY209" fmla="*/ 1952047 h 3006470"/>
                  <a:gd name="connsiteX210" fmla="*/ 4956243 w 6006665"/>
                  <a:gd name="connsiteY210" fmla="*/ 1877056 h 3006470"/>
                  <a:gd name="connsiteX211" fmla="*/ 5022143 w 6006665"/>
                  <a:gd name="connsiteY211" fmla="*/ 1817971 h 3006470"/>
                  <a:gd name="connsiteX212" fmla="*/ 5037446 w 6006665"/>
                  <a:gd name="connsiteY212" fmla="*/ 1743333 h 3006470"/>
                  <a:gd name="connsiteX213" fmla="*/ 5064184 w 6006665"/>
                  <a:gd name="connsiteY213" fmla="*/ 1731449 h 3006470"/>
                  <a:gd name="connsiteX214" fmla="*/ 5046694 w 6006665"/>
                  <a:gd name="connsiteY214" fmla="*/ 1710844 h 3006470"/>
                  <a:gd name="connsiteX215" fmla="*/ 5015871 w 6006665"/>
                  <a:gd name="connsiteY215" fmla="*/ 1715711 h 3006470"/>
                  <a:gd name="connsiteX216" fmla="*/ 4995419 w 6006665"/>
                  <a:gd name="connsiteY216" fmla="*/ 1779340 h 3006470"/>
                  <a:gd name="connsiteX217" fmla="*/ 4904521 w 6006665"/>
                  <a:gd name="connsiteY217" fmla="*/ 1865693 h 3006470"/>
                  <a:gd name="connsiteX218" fmla="*/ 4901708 w 6006665"/>
                  <a:gd name="connsiteY218" fmla="*/ 1857053 h 3006470"/>
                  <a:gd name="connsiteX219" fmla="*/ 4892613 w 6006665"/>
                  <a:gd name="connsiteY219" fmla="*/ 1865693 h 3006470"/>
                  <a:gd name="connsiteX220" fmla="*/ 4871068 w 6006665"/>
                  <a:gd name="connsiteY220" fmla="*/ 1850290 h 3006470"/>
                  <a:gd name="connsiteX221" fmla="*/ 4885925 w 6006665"/>
                  <a:gd name="connsiteY221" fmla="*/ 1808695 h 3006470"/>
                  <a:gd name="connsiteX222" fmla="*/ 4861835 w 6006665"/>
                  <a:gd name="connsiteY222" fmla="*/ 1771159 h 3006470"/>
                  <a:gd name="connsiteX223" fmla="*/ 4814619 w 6006665"/>
                  <a:gd name="connsiteY223" fmla="*/ 1767101 h 3006470"/>
                  <a:gd name="connsiteX224" fmla="*/ 4779535 w 6006665"/>
                  <a:gd name="connsiteY224" fmla="*/ 1795247 h 3006470"/>
                  <a:gd name="connsiteX225" fmla="*/ 4764113 w 6006665"/>
                  <a:gd name="connsiteY225" fmla="*/ 1832464 h 3006470"/>
                  <a:gd name="connsiteX226" fmla="*/ 4725490 w 6006665"/>
                  <a:gd name="connsiteY226" fmla="*/ 1850290 h 3006470"/>
                  <a:gd name="connsiteX227" fmla="*/ 4689838 w 6006665"/>
                  <a:gd name="connsiteY227" fmla="*/ 1882970 h 3006470"/>
                  <a:gd name="connsiteX228" fmla="*/ 4684091 w 6006665"/>
                  <a:gd name="connsiteY228" fmla="*/ 1920232 h 3006470"/>
                  <a:gd name="connsiteX229" fmla="*/ 4715906 w 6006665"/>
                  <a:gd name="connsiteY229" fmla="*/ 1967954 h 3006470"/>
                  <a:gd name="connsiteX230" fmla="*/ 4680924 w 6006665"/>
                  <a:gd name="connsiteY230" fmla="*/ 1983985 h 3006470"/>
                  <a:gd name="connsiteX231" fmla="*/ 4633398 w 6006665"/>
                  <a:gd name="connsiteY231" fmla="*/ 1971978 h 3006470"/>
                  <a:gd name="connsiteX232" fmla="*/ 4600707 w 6006665"/>
                  <a:gd name="connsiteY232" fmla="*/ 1989925 h 3006470"/>
                  <a:gd name="connsiteX233" fmla="*/ 4577285 w 6006665"/>
                  <a:gd name="connsiteY233" fmla="*/ 1988406 h 3006470"/>
                  <a:gd name="connsiteX234" fmla="*/ 4577373 w 6006665"/>
                  <a:gd name="connsiteY234" fmla="*/ 1987484 h 3006470"/>
                  <a:gd name="connsiteX235" fmla="*/ 4565379 w 6006665"/>
                  <a:gd name="connsiteY235" fmla="*/ 1988406 h 3006470"/>
                  <a:gd name="connsiteX236" fmla="*/ 4569923 w 6006665"/>
                  <a:gd name="connsiteY236" fmla="*/ 1940685 h 3006470"/>
                  <a:gd name="connsiteX237" fmla="*/ 4520081 w 6006665"/>
                  <a:gd name="connsiteY237" fmla="*/ 1931099 h 3006470"/>
                  <a:gd name="connsiteX238" fmla="*/ 4475025 w 6006665"/>
                  <a:gd name="connsiteY238" fmla="*/ 1961137 h 3006470"/>
                  <a:gd name="connsiteX239" fmla="*/ 4464394 w 6006665"/>
                  <a:gd name="connsiteY239" fmla="*/ 1960286 h 3006470"/>
                  <a:gd name="connsiteX240" fmla="*/ 4463118 w 6006665"/>
                  <a:gd name="connsiteY240" fmla="*/ 1961137 h 3006470"/>
                  <a:gd name="connsiteX241" fmla="*/ 4422448 w 6006665"/>
                  <a:gd name="connsiteY241" fmla="*/ 1927536 h 3006470"/>
                  <a:gd name="connsiteX242" fmla="*/ 4350624 w 6006665"/>
                  <a:gd name="connsiteY242" fmla="*/ 1917022 h 3006470"/>
                  <a:gd name="connsiteX243" fmla="*/ 4306579 w 6006665"/>
                  <a:gd name="connsiteY243" fmla="*/ 1945362 h 3006470"/>
                  <a:gd name="connsiteX244" fmla="*/ 4282811 w 6006665"/>
                  <a:gd name="connsiteY244" fmla="*/ 1972100 h 3006470"/>
                  <a:gd name="connsiteX245" fmla="*/ 4237290 w 6006665"/>
                  <a:gd name="connsiteY245" fmla="*/ 1993297 h 3006470"/>
                  <a:gd name="connsiteX246" fmla="*/ 4211507 w 6006665"/>
                  <a:gd name="connsiteY246" fmla="*/ 2046374 h 3006470"/>
                  <a:gd name="connsiteX247" fmla="*/ 4161046 w 6006665"/>
                  <a:gd name="connsiteY247" fmla="*/ 2105661 h 3006470"/>
                  <a:gd name="connsiteX248" fmla="*/ 4077810 w 6006665"/>
                  <a:gd name="connsiteY248" fmla="*/ 2144418 h 3006470"/>
                  <a:gd name="connsiteX249" fmla="*/ 4039187 w 6006665"/>
                  <a:gd name="connsiteY249" fmla="*/ 2203838 h 3006470"/>
                  <a:gd name="connsiteX250" fmla="*/ 3993086 w 6006665"/>
                  <a:gd name="connsiteY250" fmla="*/ 2224750 h 3006470"/>
                  <a:gd name="connsiteX251" fmla="*/ 3993215 w 6006665"/>
                  <a:gd name="connsiteY251" fmla="*/ 2264821 h 3006470"/>
                  <a:gd name="connsiteX252" fmla="*/ 4038712 w 6006665"/>
                  <a:gd name="connsiteY252" fmla="*/ 2267919 h 3006470"/>
                  <a:gd name="connsiteX253" fmla="*/ 4059164 w 6006665"/>
                  <a:gd name="connsiteY253" fmla="*/ 2311096 h 3006470"/>
                  <a:gd name="connsiteX254" fmla="*/ 4087782 w 6006665"/>
                  <a:gd name="connsiteY254" fmla="*/ 2319513 h 3006470"/>
                  <a:gd name="connsiteX255" fmla="*/ 4106341 w 6006665"/>
                  <a:gd name="connsiteY255" fmla="*/ 2290644 h 3006470"/>
                  <a:gd name="connsiteX256" fmla="*/ 4117411 w 6006665"/>
                  <a:gd name="connsiteY256" fmla="*/ 2291946 h 3006470"/>
                  <a:gd name="connsiteX257" fmla="*/ 4118248 w 6006665"/>
                  <a:gd name="connsiteY257" fmla="*/ 2290644 h 3006470"/>
                  <a:gd name="connsiteX258" fmla="*/ 4156880 w 6006665"/>
                  <a:gd name="connsiteY258" fmla="*/ 2295189 h 3006470"/>
                  <a:gd name="connsiteX259" fmla="*/ 4211419 w 6006665"/>
                  <a:gd name="connsiteY259" fmla="*/ 2365635 h 3006470"/>
                  <a:gd name="connsiteX260" fmla="*/ 4215964 w 6006665"/>
                  <a:gd name="connsiteY260" fmla="*/ 2413357 h 3006470"/>
                  <a:gd name="connsiteX261" fmla="*/ 4184149 w 6006665"/>
                  <a:gd name="connsiteY261" fmla="*/ 2472441 h 3006470"/>
                  <a:gd name="connsiteX262" fmla="*/ 4220019 w 6006665"/>
                  <a:gd name="connsiteY262" fmla="*/ 2567281 h 3006470"/>
                  <a:gd name="connsiteX263" fmla="*/ 4161425 w 6006665"/>
                  <a:gd name="connsiteY263" fmla="*/ 2629241 h 3006470"/>
                  <a:gd name="connsiteX264" fmla="*/ 4133552 w 6006665"/>
                  <a:gd name="connsiteY264" fmla="*/ 2708778 h 3006470"/>
                  <a:gd name="connsiteX265" fmla="*/ 4097796 w 6006665"/>
                  <a:gd name="connsiteY265" fmla="*/ 2747409 h 3006470"/>
                  <a:gd name="connsiteX266" fmla="*/ 4043257 w 6006665"/>
                  <a:gd name="connsiteY266" fmla="*/ 2806493 h 3006470"/>
                  <a:gd name="connsiteX267" fmla="*/ 3995535 w 6006665"/>
                  <a:gd name="connsiteY267" fmla="*/ 2865577 h 3006470"/>
                  <a:gd name="connsiteX268" fmla="*/ 3975083 w 6006665"/>
                  <a:gd name="connsiteY268" fmla="*/ 2897392 h 3006470"/>
                  <a:gd name="connsiteX269" fmla="*/ 3925089 w 6006665"/>
                  <a:gd name="connsiteY269" fmla="*/ 2924661 h 3006470"/>
                  <a:gd name="connsiteX270" fmla="*/ 3913182 w 6006665"/>
                  <a:gd name="connsiteY270" fmla="*/ 2924661 h 3006470"/>
                  <a:gd name="connsiteX271" fmla="*/ 3904637 w 6006665"/>
                  <a:gd name="connsiteY271" fmla="*/ 2924661 h 3006470"/>
                  <a:gd name="connsiteX272" fmla="*/ 3892729 w 6006665"/>
                  <a:gd name="connsiteY272" fmla="*/ 2924661 h 3006470"/>
                  <a:gd name="connsiteX273" fmla="*/ 3871063 w 6006665"/>
                  <a:gd name="connsiteY273" fmla="*/ 2908412 h 3006470"/>
                  <a:gd name="connsiteX274" fmla="*/ 3829645 w 6006665"/>
                  <a:gd name="connsiteY274" fmla="*/ 2936024 h 3006470"/>
                  <a:gd name="connsiteX275" fmla="*/ 3822828 w 6006665"/>
                  <a:gd name="connsiteY275" fmla="*/ 2956476 h 3006470"/>
                  <a:gd name="connsiteX276" fmla="*/ 3818283 w 6006665"/>
                  <a:gd name="connsiteY276" fmla="*/ 2947386 h 3006470"/>
                  <a:gd name="connsiteX277" fmla="*/ 3818283 w 6006665"/>
                  <a:gd name="connsiteY277" fmla="*/ 2935660 h 3006470"/>
                  <a:gd name="connsiteX278" fmla="*/ 3817738 w 6006665"/>
                  <a:gd name="connsiteY278" fmla="*/ 2936024 h 3006470"/>
                  <a:gd name="connsiteX279" fmla="*/ 3810921 w 6006665"/>
                  <a:gd name="connsiteY279" fmla="*/ 2956476 h 3006470"/>
                  <a:gd name="connsiteX280" fmla="*/ 3806376 w 6006665"/>
                  <a:gd name="connsiteY280" fmla="*/ 2947386 h 3006470"/>
                  <a:gd name="connsiteX281" fmla="*/ 3806376 w 6006665"/>
                  <a:gd name="connsiteY281" fmla="*/ 2920116 h 3006470"/>
                  <a:gd name="connsiteX282" fmla="*/ 3818283 w 6006665"/>
                  <a:gd name="connsiteY282" fmla="*/ 2920116 h 3006470"/>
                  <a:gd name="connsiteX283" fmla="*/ 3826828 w 6006665"/>
                  <a:gd name="connsiteY283" fmla="*/ 2920116 h 3006470"/>
                  <a:gd name="connsiteX284" fmla="*/ 3833645 w 6006665"/>
                  <a:gd name="connsiteY284" fmla="*/ 2861032 h 3006470"/>
                  <a:gd name="connsiteX285" fmla="*/ 3822283 w 6006665"/>
                  <a:gd name="connsiteY285" fmla="*/ 2817856 h 3006470"/>
                  <a:gd name="connsiteX286" fmla="*/ 3849553 w 6006665"/>
                  <a:gd name="connsiteY286" fmla="*/ 2795131 h 3006470"/>
                  <a:gd name="connsiteX287" fmla="*/ 3858814 w 6006665"/>
                  <a:gd name="connsiteY287" fmla="*/ 2797336 h 3006470"/>
                  <a:gd name="connsiteX288" fmla="*/ 3861460 w 6006665"/>
                  <a:gd name="connsiteY288" fmla="*/ 2795131 h 3006470"/>
                  <a:gd name="connsiteX289" fmla="*/ 3898487 w 6006665"/>
                  <a:gd name="connsiteY289" fmla="*/ 2803947 h 3006470"/>
                  <a:gd name="connsiteX290" fmla="*/ 3919999 w 6006665"/>
                  <a:gd name="connsiteY290" fmla="*/ 2758772 h 3006470"/>
                  <a:gd name="connsiteX291" fmla="*/ 3935906 w 6006665"/>
                  <a:gd name="connsiteY291" fmla="*/ 2699687 h 3006470"/>
                  <a:gd name="connsiteX292" fmla="*/ 3947269 w 6006665"/>
                  <a:gd name="connsiteY292" fmla="*/ 2676963 h 3006470"/>
                  <a:gd name="connsiteX293" fmla="*/ 3966292 w 6006665"/>
                  <a:gd name="connsiteY293" fmla="*/ 2632575 h 3006470"/>
                  <a:gd name="connsiteX294" fmla="*/ 3915999 w 6006665"/>
                  <a:gd name="connsiteY294" fmla="*/ 2645148 h 3006470"/>
                  <a:gd name="connsiteX295" fmla="*/ 3888729 w 6006665"/>
                  <a:gd name="connsiteY295" fmla="*/ 2667873 h 3006470"/>
                  <a:gd name="connsiteX296" fmla="*/ 3876822 w 6006665"/>
                  <a:gd name="connsiteY296" fmla="*/ 2667873 h 3006470"/>
                  <a:gd name="connsiteX297" fmla="*/ 3829645 w 6006665"/>
                  <a:gd name="connsiteY297" fmla="*/ 2667873 h 3006470"/>
                  <a:gd name="connsiteX298" fmla="*/ 3817738 w 6006665"/>
                  <a:gd name="connsiteY298" fmla="*/ 2667873 h 3006470"/>
                  <a:gd name="connsiteX299" fmla="*/ 3801831 w 6006665"/>
                  <a:gd name="connsiteY299" fmla="*/ 2613334 h 3006470"/>
                  <a:gd name="connsiteX300" fmla="*/ 3758654 w 6006665"/>
                  <a:gd name="connsiteY300" fmla="*/ 2574702 h 3006470"/>
                  <a:gd name="connsiteX301" fmla="*/ 3692753 w 6006665"/>
                  <a:gd name="connsiteY301" fmla="*/ 2558795 h 3006470"/>
                  <a:gd name="connsiteX302" fmla="*/ 3683663 w 6006665"/>
                  <a:gd name="connsiteY302" fmla="*/ 2499711 h 3006470"/>
                  <a:gd name="connsiteX303" fmla="*/ 3672301 w 6006665"/>
                  <a:gd name="connsiteY303" fmla="*/ 2467896 h 3006470"/>
                  <a:gd name="connsiteX304" fmla="*/ 3656393 w 6006665"/>
                  <a:gd name="connsiteY304" fmla="*/ 2440627 h 3006470"/>
                  <a:gd name="connsiteX305" fmla="*/ 3633669 w 6006665"/>
                  <a:gd name="connsiteY305" fmla="*/ 2381542 h 3006470"/>
                  <a:gd name="connsiteX306" fmla="*/ 3601854 w 6006665"/>
                  <a:gd name="connsiteY306" fmla="*/ 2361090 h 3006470"/>
                  <a:gd name="connsiteX307" fmla="*/ 3545995 w 6006665"/>
                  <a:gd name="connsiteY307" fmla="*/ 2339606 h 3006470"/>
                  <a:gd name="connsiteX308" fmla="*/ 3506955 w 6006665"/>
                  <a:gd name="connsiteY308" fmla="*/ 2345183 h 3006470"/>
                  <a:gd name="connsiteX309" fmla="*/ 3463779 w 6006665"/>
                  <a:gd name="connsiteY309" fmla="*/ 2354273 h 3006470"/>
                  <a:gd name="connsiteX310" fmla="*/ 3431964 w 6006665"/>
                  <a:gd name="connsiteY310" fmla="*/ 2381542 h 3006470"/>
                  <a:gd name="connsiteX311" fmla="*/ 3452416 w 6006665"/>
                  <a:gd name="connsiteY311" fmla="*/ 2397450 h 3006470"/>
                  <a:gd name="connsiteX312" fmla="*/ 3452416 w 6006665"/>
                  <a:gd name="connsiteY312" fmla="*/ 2429264 h 3006470"/>
                  <a:gd name="connsiteX313" fmla="*/ 3431964 w 6006665"/>
                  <a:gd name="connsiteY313" fmla="*/ 2451989 h 3006470"/>
                  <a:gd name="connsiteX314" fmla="*/ 3400150 w 6006665"/>
                  <a:gd name="connsiteY314" fmla="*/ 2511073 h 3006470"/>
                  <a:gd name="connsiteX315" fmla="*/ 3400150 w 6006665"/>
                  <a:gd name="connsiteY315" fmla="*/ 2538343 h 3006470"/>
                  <a:gd name="connsiteX316" fmla="*/ 3350155 w 6006665"/>
                  <a:gd name="connsiteY316" fmla="*/ 2570157 h 3006470"/>
                  <a:gd name="connsiteX317" fmla="*/ 3342342 w 6006665"/>
                  <a:gd name="connsiteY317" fmla="*/ 2567553 h 3006470"/>
                  <a:gd name="connsiteX318" fmla="*/ 3338249 w 6006665"/>
                  <a:gd name="connsiteY318" fmla="*/ 2570157 h 3006470"/>
                  <a:gd name="connsiteX319" fmla="*/ 3290527 w 6006665"/>
                  <a:gd name="connsiteY319" fmla="*/ 2554250 h 3006470"/>
                  <a:gd name="connsiteX320" fmla="*/ 3259257 w 6006665"/>
                  <a:gd name="connsiteY320" fmla="*/ 2554250 h 3006470"/>
                  <a:gd name="connsiteX321" fmla="*/ 3247350 w 6006665"/>
                  <a:gd name="connsiteY321" fmla="*/ 2554250 h 3006470"/>
                  <a:gd name="connsiteX322" fmla="*/ 3231443 w 6006665"/>
                  <a:gd name="connsiteY322" fmla="*/ 2538343 h 3006470"/>
                  <a:gd name="connsiteX323" fmla="*/ 3213271 w 6006665"/>
                  <a:gd name="connsiteY323" fmla="*/ 2533799 h 3006470"/>
                  <a:gd name="connsiteX324" fmla="*/ 3168359 w 6006665"/>
                  <a:gd name="connsiteY324" fmla="*/ 2570157 h 3006470"/>
                  <a:gd name="connsiteX325" fmla="*/ 3120637 w 6006665"/>
                  <a:gd name="connsiteY325" fmla="*/ 2581519 h 3006470"/>
                  <a:gd name="connsiteX326" fmla="*/ 3082005 w 6006665"/>
                  <a:gd name="connsiteY326" fmla="*/ 2597427 h 3006470"/>
                  <a:gd name="connsiteX327" fmla="*/ 3074460 w 6006665"/>
                  <a:gd name="connsiteY327" fmla="*/ 2595630 h 3006470"/>
                  <a:gd name="connsiteX328" fmla="*/ 3070098 w 6006665"/>
                  <a:gd name="connsiteY328" fmla="*/ 2597427 h 3006470"/>
                  <a:gd name="connsiteX329" fmla="*/ 3022376 w 6006665"/>
                  <a:gd name="connsiteY329" fmla="*/ 2586064 h 3006470"/>
                  <a:gd name="connsiteX330" fmla="*/ 3000196 w 6006665"/>
                  <a:gd name="connsiteY330" fmla="*/ 2586064 h 3006470"/>
                  <a:gd name="connsiteX331" fmla="*/ 2988289 w 6006665"/>
                  <a:gd name="connsiteY331" fmla="*/ 2586064 h 3006470"/>
                  <a:gd name="connsiteX332" fmla="*/ 2967837 w 6006665"/>
                  <a:gd name="connsiteY332" fmla="*/ 2554250 h 3006470"/>
                  <a:gd name="connsiteX333" fmla="*/ 2929205 w 6006665"/>
                  <a:gd name="connsiteY333" fmla="*/ 2526980 h 3006470"/>
                  <a:gd name="connsiteX334" fmla="*/ 2902153 w 6006665"/>
                  <a:gd name="connsiteY334" fmla="*/ 2523116 h 3006470"/>
                  <a:gd name="connsiteX335" fmla="*/ 2861576 w 6006665"/>
                  <a:gd name="connsiteY335" fmla="*/ 2526980 h 3006470"/>
                  <a:gd name="connsiteX336" fmla="*/ 2822944 w 6006665"/>
                  <a:gd name="connsiteY336" fmla="*/ 2538343 h 3006470"/>
                  <a:gd name="connsiteX337" fmla="*/ 2818139 w 6006665"/>
                  <a:gd name="connsiteY337" fmla="*/ 2536254 h 3006470"/>
                  <a:gd name="connsiteX338" fmla="*/ 2811037 w 6006665"/>
                  <a:gd name="connsiteY338" fmla="*/ 2538343 h 3006470"/>
                  <a:gd name="connsiteX339" fmla="*/ 2758770 w 6006665"/>
                  <a:gd name="connsiteY339" fmla="*/ 2515618 h 3006470"/>
                  <a:gd name="connsiteX340" fmla="*/ 2751953 w 6006665"/>
                  <a:gd name="connsiteY340" fmla="*/ 2472441 h 3006470"/>
                  <a:gd name="connsiteX341" fmla="*/ 2708776 w 6006665"/>
                  <a:gd name="connsiteY341" fmla="*/ 2456534 h 3006470"/>
                  <a:gd name="connsiteX342" fmla="*/ 2676962 w 6006665"/>
                  <a:gd name="connsiteY342" fmla="*/ 2451989 h 3006470"/>
                  <a:gd name="connsiteX343" fmla="*/ 2642534 w 6006665"/>
                  <a:gd name="connsiteY343" fmla="*/ 2430245 h 3006470"/>
                  <a:gd name="connsiteX344" fmla="*/ 2609333 w 6006665"/>
                  <a:gd name="connsiteY344" fmla="*/ 2488348 h 3006470"/>
                  <a:gd name="connsiteX345" fmla="*/ 2625240 w 6006665"/>
                  <a:gd name="connsiteY345" fmla="*/ 2522435 h 3006470"/>
                  <a:gd name="connsiteX346" fmla="*/ 2586608 w 6006665"/>
                  <a:gd name="connsiteY346" fmla="*/ 2558795 h 3006470"/>
                  <a:gd name="connsiteX347" fmla="*/ 2577105 w 6006665"/>
                  <a:gd name="connsiteY347" fmla="*/ 2556532 h 3006470"/>
                  <a:gd name="connsiteX348" fmla="*/ 2574701 w 6006665"/>
                  <a:gd name="connsiteY348" fmla="*/ 2558795 h 3006470"/>
                  <a:gd name="connsiteX349" fmla="*/ 2526979 w 6006665"/>
                  <a:gd name="connsiteY349" fmla="*/ 2547432 h 3006470"/>
                  <a:gd name="connsiteX350" fmla="*/ 2490620 w 6006665"/>
                  <a:gd name="connsiteY350" fmla="*/ 2542887 h 3006470"/>
                  <a:gd name="connsiteX351" fmla="*/ 2463350 w 6006665"/>
                  <a:gd name="connsiteY351" fmla="*/ 2515618 h 3006470"/>
                  <a:gd name="connsiteX352" fmla="*/ 2436625 w 6006665"/>
                  <a:gd name="connsiteY352" fmla="*/ 2515618 h 3006470"/>
                  <a:gd name="connsiteX353" fmla="*/ 2424718 w 6006665"/>
                  <a:gd name="connsiteY353" fmla="*/ 2515618 h 3006470"/>
                  <a:gd name="connsiteX354" fmla="*/ 2398858 w 6006665"/>
                  <a:gd name="connsiteY354" fmla="*/ 2502687 h 3006470"/>
                  <a:gd name="connsiteX355" fmla="*/ 2350272 w 6006665"/>
                  <a:gd name="connsiteY355" fmla="*/ 2526980 h 3006470"/>
                  <a:gd name="connsiteX356" fmla="*/ 2282098 w 6006665"/>
                  <a:gd name="connsiteY356" fmla="*/ 2574702 h 3006470"/>
                  <a:gd name="connsiteX357" fmla="*/ 2238921 w 6006665"/>
                  <a:gd name="connsiteY357" fmla="*/ 2586064 h 3006470"/>
                  <a:gd name="connsiteX358" fmla="*/ 2227559 w 6006665"/>
                  <a:gd name="connsiteY358" fmla="*/ 2590609 h 3006470"/>
                  <a:gd name="connsiteX359" fmla="*/ 2225178 w 6006665"/>
                  <a:gd name="connsiteY359" fmla="*/ 2586799 h 3006470"/>
                  <a:gd name="connsiteX360" fmla="*/ 2215652 w 6006665"/>
                  <a:gd name="connsiteY360" fmla="*/ 2590609 h 3006470"/>
                  <a:gd name="connsiteX361" fmla="*/ 2193596 w 6006665"/>
                  <a:gd name="connsiteY361" fmla="*/ 2555320 h 3006470"/>
                  <a:gd name="connsiteX362" fmla="*/ 2157112 w 6006665"/>
                  <a:gd name="connsiteY362" fmla="*/ 2558795 h 3006470"/>
                  <a:gd name="connsiteX363" fmla="*/ 2156291 w 6006665"/>
                  <a:gd name="connsiteY363" fmla="*/ 2557739 h 3006470"/>
                  <a:gd name="connsiteX364" fmla="*/ 2145205 w 6006665"/>
                  <a:gd name="connsiteY364" fmla="*/ 2558795 h 3006470"/>
                  <a:gd name="connsiteX365" fmla="*/ 2129298 w 6006665"/>
                  <a:gd name="connsiteY365" fmla="*/ 2538343 h 3006470"/>
                  <a:gd name="connsiteX366" fmla="*/ 2102029 w 6006665"/>
                  <a:gd name="connsiteY366" fmla="*/ 2526980 h 3006470"/>
                  <a:gd name="connsiteX367" fmla="*/ 2086121 w 6006665"/>
                  <a:gd name="connsiteY367" fmla="*/ 2495166 h 3006470"/>
                  <a:gd name="connsiteX368" fmla="*/ 2070005 w 6006665"/>
                  <a:gd name="connsiteY368" fmla="*/ 2486212 h 3006470"/>
                  <a:gd name="connsiteX369" fmla="*/ 2027582 w 6006665"/>
                  <a:gd name="connsiteY369" fmla="*/ 2499711 h 3006470"/>
                  <a:gd name="connsiteX370" fmla="*/ 2023845 w 6006665"/>
                  <a:gd name="connsiteY370" fmla="*/ 2497111 h 3006470"/>
                  <a:gd name="connsiteX371" fmla="*/ 2015675 w 6006665"/>
                  <a:gd name="connsiteY371" fmla="*/ 2499711 h 3006470"/>
                  <a:gd name="connsiteX372" fmla="*/ 1971363 w 6006665"/>
                  <a:gd name="connsiteY372" fmla="*/ 2468885 h 3006470"/>
                  <a:gd name="connsiteX373" fmla="*/ 1952591 w 6006665"/>
                  <a:gd name="connsiteY373" fmla="*/ 2495166 h 3006470"/>
                  <a:gd name="connsiteX374" fmla="*/ 1947518 w 6006665"/>
                  <a:gd name="connsiteY374" fmla="*/ 2485599 h 3006470"/>
                  <a:gd name="connsiteX375" fmla="*/ 1940684 w 6006665"/>
                  <a:gd name="connsiteY375" fmla="*/ 2495166 h 3006470"/>
                  <a:gd name="connsiteX376" fmla="*/ 1861147 w 6006665"/>
                  <a:gd name="connsiteY376" fmla="*/ 2345183 h 3006470"/>
                  <a:gd name="connsiteX377" fmla="*/ 1811153 w 6006665"/>
                  <a:gd name="connsiteY377" fmla="*/ 2295189 h 3006470"/>
                  <a:gd name="connsiteX378" fmla="*/ 1813950 w 6006665"/>
                  <a:gd name="connsiteY378" fmla="*/ 2292043 h 3006470"/>
                  <a:gd name="connsiteX379" fmla="*/ 1748069 w 6006665"/>
                  <a:gd name="connsiteY379" fmla="*/ 2333821 h 3006470"/>
                  <a:gd name="connsiteX380" fmla="*/ 1711709 w 6006665"/>
                  <a:gd name="connsiteY380" fmla="*/ 2338366 h 3006470"/>
                  <a:gd name="connsiteX381" fmla="*/ 1711926 w 6006665"/>
                  <a:gd name="connsiteY381" fmla="*/ 2336850 h 3006470"/>
                  <a:gd name="connsiteX382" fmla="*/ 1699803 w 6006665"/>
                  <a:gd name="connsiteY382" fmla="*/ 2338366 h 3006470"/>
                  <a:gd name="connsiteX383" fmla="*/ 1704347 w 6006665"/>
                  <a:gd name="connsiteY383" fmla="*/ 2306551 h 3006470"/>
                  <a:gd name="connsiteX384" fmla="*/ 1662460 w 6006665"/>
                  <a:gd name="connsiteY384" fmla="*/ 2288600 h 3006470"/>
                  <a:gd name="connsiteX385" fmla="*/ 1629901 w 6006665"/>
                  <a:gd name="connsiteY385" fmla="*/ 2302006 h 3006470"/>
                  <a:gd name="connsiteX386" fmla="*/ 1629300 w 6006665"/>
                  <a:gd name="connsiteY386" fmla="*/ 2297351 h 3006470"/>
                  <a:gd name="connsiteX387" fmla="*/ 1617994 w 6006665"/>
                  <a:gd name="connsiteY387" fmla="*/ 2302006 h 3006470"/>
                  <a:gd name="connsiteX388" fmla="*/ 1608904 w 6006665"/>
                  <a:gd name="connsiteY388" fmla="*/ 2231560 h 3006470"/>
                  <a:gd name="connsiteX389" fmla="*/ 1552684 w 6006665"/>
                  <a:gd name="connsiteY389" fmla="*/ 2221867 h 3006470"/>
                  <a:gd name="connsiteX390" fmla="*/ 1518550 w 6006665"/>
                  <a:gd name="connsiteY390" fmla="*/ 2247467 h 3006470"/>
                  <a:gd name="connsiteX391" fmla="*/ 1425379 w 6006665"/>
                  <a:gd name="connsiteY391" fmla="*/ 2267919 h 3006470"/>
                  <a:gd name="connsiteX392" fmla="*/ 1409472 w 6006665"/>
                  <a:gd name="connsiteY392" fmla="*/ 2286099 h 3006470"/>
                  <a:gd name="connsiteX393" fmla="*/ 1270852 w 6006665"/>
                  <a:gd name="connsiteY393" fmla="*/ 2306551 h 3006470"/>
                  <a:gd name="connsiteX394" fmla="*/ 1254945 w 6006665"/>
                  <a:gd name="connsiteY394" fmla="*/ 2327003 h 3006470"/>
                  <a:gd name="connsiteX395" fmla="*/ 1282214 w 6006665"/>
                  <a:gd name="connsiteY395" fmla="*/ 2370180 h 3006470"/>
                  <a:gd name="connsiteX396" fmla="*/ 1243582 w 6006665"/>
                  <a:gd name="connsiteY396" fmla="*/ 2386087 h 3006470"/>
                  <a:gd name="connsiteX397" fmla="*/ 1254945 w 6006665"/>
                  <a:gd name="connsiteY397" fmla="*/ 2404267 h 3006470"/>
                  <a:gd name="connsiteX398" fmla="*/ 1216313 w 6006665"/>
                  <a:gd name="connsiteY398" fmla="*/ 2429264 h 3006470"/>
                  <a:gd name="connsiteX399" fmla="*/ 1275397 w 6006665"/>
                  <a:gd name="connsiteY399" fmla="*/ 2472441 h 3006470"/>
                  <a:gd name="connsiteX400" fmla="*/ 1270852 w 6006665"/>
                  <a:gd name="connsiteY400" fmla="*/ 2499711 h 3006470"/>
                  <a:gd name="connsiteX401" fmla="*/ 1259108 w 6006665"/>
                  <a:gd name="connsiteY401" fmla="*/ 2498732 h 3006470"/>
                  <a:gd name="connsiteX402" fmla="*/ 1258945 w 6006665"/>
                  <a:gd name="connsiteY402" fmla="*/ 2499711 h 3006470"/>
                  <a:gd name="connsiteX403" fmla="*/ 1215644 w 6006665"/>
                  <a:gd name="connsiteY403" fmla="*/ 2496102 h 3006470"/>
                  <a:gd name="connsiteX404" fmla="*/ 1204950 w 6006665"/>
                  <a:gd name="connsiteY404" fmla="*/ 2511073 h 3006470"/>
                  <a:gd name="connsiteX405" fmla="*/ 1196495 w 6006665"/>
                  <a:gd name="connsiteY405" fmla="*/ 2506241 h 3006470"/>
                  <a:gd name="connsiteX406" fmla="*/ 1193043 w 6006665"/>
                  <a:gd name="connsiteY406" fmla="*/ 2511073 h 3006470"/>
                  <a:gd name="connsiteX407" fmla="*/ 1145322 w 6006665"/>
                  <a:gd name="connsiteY407" fmla="*/ 2483803 h 3006470"/>
                  <a:gd name="connsiteX408" fmla="*/ 1098145 w 6006665"/>
                  <a:gd name="connsiteY408" fmla="*/ 2483803 h 3006470"/>
                  <a:gd name="connsiteX409" fmla="*/ 1061785 w 6006665"/>
                  <a:gd name="connsiteY409" fmla="*/ 2511073 h 3006470"/>
                  <a:gd name="connsiteX410" fmla="*/ 1055322 w 6006665"/>
                  <a:gd name="connsiteY410" fmla="*/ 2506990 h 3006470"/>
                  <a:gd name="connsiteX411" fmla="*/ 1049878 w 6006665"/>
                  <a:gd name="connsiteY411" fmla="*/ 2511073 h 3006470"/>
                  <a:gd name="connsiteX412" fmla="*/ 1006701 w 6006665"/>
                  <a:gd name="connsiteY412" fmla="*/ 2483803 h 3006470"/>
                  <a:gd name="connsiteX413" fmla="*/ 924893 w 6006665"/>
                  <a:gd name="connsiteY413" fmla="*/ 2447444 h 3006470"/>
                  <a:gd name="connsiteX414" fmla="*/ 877716 w 6006665"/>
                  <a:gd name="connsiteY414" fmla="*/ 2447444 h 3006470"/>
                  <a:gd name="connsiteX415" fmla="*/ 802724 w 6006665"/>
                  <a:gd name="connsiteY415" fmla="*/ 2511073 h 3006470"/>
                  <a:gd name="connsiteX416" fmla="*/ 798179 w 6006665"/>
                  <a:gd name="connsiteY416" fmla="*/ 2554250 h 3006470"/>
                  <a:gd name="connsiteX417" fmla="*/ 787406 w 6006665"/>
                  <a:gd name="connsiteY417" fmla="*/ 2543477 h 3006470"/>
                  <a:gd name="connsiteX418" fmla="*/ 786272 w 6006665"/>
                  <a:gd name="connsiteY418" fmla="*/ 2554250 h 3006470"/>
                  <a:gd name="connsiteX419" fmla="*/ 756063 w 6006665"/>
                  <a:gd name="connsiteY419" fmla="*/ 2524040 h 3006470"/>
                  <a:gd name="connsiteX420" fmla="*/ 732278 w 6006665"/>
                  <a:gd name="connsiteY420" fmla="*/ 2581519 h 3006470"/>
                  <a:gd name="connsiteX421" fmla="*/ 743640 w 6006665"/>
                  <a:gd name="connsiteY421" fmla="*/ 2590609 h 3006470"/>
                  <a:gd name="connsiteX422" fmla="*/ 723188 w 6006665"/>
                  <a:gd name="connsiteY422" fmla="*/ 2633786 h 3006470"/>
                  <a:gd name="connsiteX423" fmla="*/ 747026 w 6006665"/>
                  <a:gd name="connsiteY423" fmla="*/ 2670627 h 3006470"/>
                  <a:gd name="connsiteX424" fmla="*/ 763548 w 6006665"/>
                  <a:gd name="connsiteY424" fmla="*/ 2667873 h 3006470"/>
                  <a:gd name="connsiteX425" fmla="*/ 764871 w 6006665"/>
                  <a:gd name="connsiteY425" fmla="*/ 2669637 h 3006470"/>
                  <a:gd name="connsiteX426" fmla="*/ 775455 w 6006665"/>
                  <a:gd name="connsiteY426" fmla="*/ 2667873 h 3006470"/>
                  <a:gd name="connsiteX427" fmla="*/ 802724 w 6006665"/>
                  <a:gd name="connsiteY427" fmla="*/ 2704232 h 3006470"/>
                  <a:gd name="connsiteX428" fmla="*/ 798179 w 6006665"/>
                  <a:gd name="connsiteY428" fmla="*/ 2731502 h 3006470"/>
                  <a:gd name="connsiteX429" fmla="*/ 818632 w 6006665"/>
                  <a:gd name="connsiteY429" fmla="*/ 2742864 h 3006470"/>
                  <a:gd name="connsiteX430" fmla="*/ 802724 w 6006665"/>
                  <a:gd name="connsiteY430" fmla="*/ 2774679 h 3006470"/>
                  <a:gd name="connsiteX431" fmla="*/ 766365 w 6006665"/>
                  <a:gd name="connsiteY431" fmla="*/ 2779224 h 3006470"/>
                  <a:gd name="connsiteX432" fmla="*/ 727733 w 6006665"/>
                  <a:gd name="connsiteY432" fmla="*/ 2838308 h 3006470"/>
                  <a:gd name="connsiteX433" fmla="*/ 759548 w 6006665"/>
                  <a:gd name="connsiteY433" fmla="*/ 2881485 h 3006470"/>
                  <a:gd name="connsiteX434" fmla="*/ 759548 w 6006665"/>
                  <a:gd name="connsiteY434" fmla="*/ 2920116 h 3006470"/>
                  <a:gd name="connsiteX435" fmla="*/ 798179 w 6006665"/>
                  <a:gd name="connsiteY435" fmla="*/ 2979201 h 3006470"/>
                  <a:gd name="connsiteX436" fmla="*/ 775455 w 6006665"/>
                  <a:gd name="connsiteY436" fmla="*/ 2995108 h 3006470"/>
                  <a:gd name="connsiteX437" fmla="*/ 770910 w 6006665"/>
                  <a:gd name="connsiteY437" fmla="*/ 3006470 h 3006470"/>
                  <a:gd name="connsiteX438" fmla="*/ 759003 w 6006665"/>
                  <a:gd name="connsiteY438" fmla="*/ 3006470 h 3006470"/>
                  <a:gd name="connsiteX439" fmla="*/ 755003 w 6006665"/>
                  <a:gd name="connsiteY439" fmla="*/ 3006470 h 3006470"/>
                  <a:gd name="connsiteX440" fmla="*/ 743096 w 6006665"/>
                  <a:gd name="connsiteY440" fmla="*/ 3006470 h 3006470"/>
                  <a:gd name="connsiteX441" fmla="*/ 715826 w 6006665"/>
                  <a:gd name="connsiteY441" fmla="*/ 2972383 h 3006470"/>
                  <a:gd name="connsiteX442" fmla="*/ 704464 w 6006665"/>
                  <a:gd name="connsiteY442" fmla="*/ 2972383 h 3006470"/>
                  <a:gd name="connsiteX443" fmla="*/ 684012 w 6006665"/>
                  <a:gd name="connsiteY443" fmla="*/ 2963293 h 3006470"/>
                  <a:gd name="connsiteX444" fmla="*/ 672649 w 6006665"/>
                  <a:gd name="connsiteY444" fmla="*/ 2940569 h 3006470"/>
                  <a:gd name="connsiteX445" fmla="*/ 645222 w 6006665"/>
                  <a:gd name="connsiteY445" fmla="*/ 2932732 h 3006470"/>
                  <a:gd name="connsiteX446" fmla="*/ 625472 w 6006665"/>
                  <a:gd name="connsiteY446" fmla="*/ 2936024 h 3006470"/>
                  <a:gd name="connsiteX447" fmla="*/ 623771 w 6006665"/>
                  <a:gd name="connsiteY447" fmla="*/ 2934323 h 3006470"/>
                  <a:gd name="connsiteX448" fmla="*/ 613565 w 6006665"/>
                  <a:gd name="connsiteY448" fmla="*/ 2936024 h 3006470"/>
                  <a:gd name="connsiteX449" fmla="*/ 609020 w 6006665"/>
                  <a:gd name="connsiteY449" fmla="*/ 2931479 h 3006470"/>
                  <a:gd name="connsiteX450" fmla="*/ 559026 w 6006665"/>
                  <a:gd name="connsiteY450" fmla="*/ 2904209 h 3006470"/>
                  <a:gd name="connsiteX451" fmla="*/ 506760 w 6006665"/>
                  <a:gd name="connsiteY451" fmla="*/ 2897392 h 3006470"/>
                  <a:gd name="connsiteX452" fmla="*/ 483280 w 6006665"/>
                  <a:gd name="connsiteY452" fmla="*/ 2890683 h 3006470"/>
                  <a:gd name="connsiteX453" fmla="*/ 480035 w 6006665"/>
                  <a:gd name="connsiteY453" fmla="*/ 2892847 h 3006470"/>
                  <a:gd name="connsiteX454" fmla="*/ 475042 w 6006665"/>
                  <a:gd name="connsiteY454" fmla="*/ 2888329 h 3006470"/>
                  <a:gd name="connsiteX455" fmla="*/ 474945 w 6006665"/>
                  <a:gd name="connsiteY455" fmla="*/ 2888302 h 3006470"/>
                  <a:gd name="connsiteX456" fmla="*/ 468128 w 6006665"/>
                  <a:gd name="connsiteY456" fmla="*/ 2892847 h 3006470"/>
                  <a:gd name="connsiteX457" fmla="*/ 420406 w 6006665"/>
                  <a:gd name="connsiteY457" fmla="*/ 2849670 h 3006470"/>
                  <a:gd name="connsiteX458" fmla="*/ 381774 w 6006665"/>
                  <a:gd name="connsiteY458" fmla="*/ 2833763 h 3006470"/>
                  <a:gd name="connsiteX459" fmla="*/ 349960 w 6006665"/>
                  <a:gd name="connsiteY459" fmla="*/ 2801948 h 3006470"/>
                  <a:gd name="connsiteX460" fmla="*/ 377229 w 6006665"/>
                  <a:gd name="connsiteY460" fmla="*/ 2795131 h 3006470"/>
                  <a:gd name="connsiteX461" fmla="*/ 404499 w 6006665"/>
                  <a:gd name="connsiteY461" fmla="*/ 2747409 h 3006470"/>
                  <a:gd name="connsiteX462" fmla="*/ 388591 w 6006665"/>
                  <a:gd name="connsiteY462" fmla="*/ 2731502 h 3006470"/>
                  <a:gd name="connsiteX463" fmla="*/ 440858 w 6006665"/>
                  <a:gd name="connsiteY463" fmla="*/ 2704232 h 3006470"/>
                  <a:gd name="connsiteX464" fmla="*/ 440858 w 6006665"/>
                  <a:gd name="connsiteY464" fmla="*/ 2701176 h 3006470"/>
                  <a:gd name="connsiteX465" fmla="*/ 416406 w 6006665"/>
                  <a:gd name="connsiteY465" fmla="*/ 2704232 h 3006470"/>
                  <a:gd name="connsiteX466" fmla="*/ 416406 w 6006665"/>
                  <a:gd name="connsiteY466" fmla="*/ 2702744 h 3006470"/>
                  <a:gd name="connsiteX467" fmla="*/ 404499 w 6006665"/>
                  <a:gd name="connsiteY467" fmla="*/ 2704232 h 3006470"/>
                  <a:gd name="connsiteX468" fmla="*/ 404499 w 6006665"/>
                  <a:gd name="connsiteY468" fmla="*/ 2683780 h 3006470"/>
                  <a:gd name="connsiteX469" fmla="*/ 424951 w 6006665"/>
                  <a:gd name="connsiteY469" fmla="*/ 2667873 h 3006470"/>
                  <a:gd name="connsiteX470" fmla="*/ 463583 w 6006665"/>
                  <a:gd name="connsiteY470" fmla="*/ 2661056 h 3006470"/>
                  <a:gd name="connsiteX471" fmla="*/ 468128 w 6006665"/>
                  <a:gd name="connsiteY471" fmla="*/ 2645148 h 3006470"/>
                  <a:gd name="connsiteX472" fmla="*/ 456765 w 6006665"/>
                  <a:gd name="connsiteY472" fmla="*/ 2613334 h 3006470"/>
                  <a:gd name="connsiteX473" fmla="*/ 474945 w 6006665"/>
                  <a:gd name="connsiteY473" fmla="*/ 2586064 h 3006470"/>
                  <a:gd name="connsiteX474" fmla="*/ 474945 w 6006665"/>
                  <a:gd name="connsiteY474" fmla="*/ 2565612 h 3006470"/>
                  <a:gd name="connsiteX475" fmla="*/ 420406 w 6006665"/>
                  <a:gd name="connsiteY475" fmla="*/ 2547432 h 3006470"/>
                  <a:gd name="connsiteX476" fmla="*/ 409588 w 6006665"/>
                  <a:gd name="connsiteY476" fmla="*/ 2547432 h 3006470"/>
                  <a:gd name="connsiteX477" fmla="*/ 397681 w 6006665"/>
                  <a:gd name="connsiteY477" fmla="*/ 2547432 h 3006470"/>
                  <a:gd name="connsiteX478" fmla="*/ 379485 w 6006665"/>
                  <a:gd name="connsiteY478" fmla="*/ 2525193 h 3006470"/>
                  <a:gd name="connsiteX479" fmla="*/ 357322 w 6006665"/>
                  <a:gd name="connsiteY479" fmla="*/ 2531525 h 3006470"/>
                  <a:gd name="connsiteX480" fmla="*/ 352842 w 6006665"/>
                  <a:gd name="connsiteY480" fmla="*/ 2529403 h 3006470"/>
                  <a:gd name="connsiteX481" fmla="*/ 345415 w 6006665"/>
                  <a:gd name="connsiteY481" fmla="*/ 2531525 h 3006470"/>
                  <a:gd name="connsiteX482" fmla="*/ 302238 w 6006665"/>
                  <a:gd name="connsiteY482" fmla="*/ 2511073 h 3006470"/>
                  <a:gd name="connsiteX483" fmla="*/ 302238 w 6006665"/>
                  <a:gd name="connsiteY483" fmla="*/ 2499711 h 3006470"/>
                  <a:gd name="connsiteX484" fmla="*/ 286331 w 6006665"/>
                  <a:gd name="connsiteY484" fmla="*/ 2472441 h 3006470"/>
                  <a:gd name="connsiteX485" fmla="*/ 270968 w 6006665"/>
                  <a:gd name="connsiteY485" fmla="*/ 2472441 h 3006470"/>
                  <a:gd name="connsiteX486" fmla="*/ 259061 w 6006665"/>
                  <a:gd name="connsiteY486" fmla="*/ 2472441 h 3006470"/>
                  <a:gd name="connsiteX487" fmla="*/ 254516 w 6006665"/>
                  <a:gd name="connsiteY487" fmla="*/ 2456534 h 3006470"/>
                  <a:gd name="connsiteX488" fmla="*/ 263606 w 6006665"/>
                  <a:gd name="connsiteY488" fmla="*/ 2440627 h 3006470"/>
                  <a:gd name="connsiteX489" fmla="*/ 243991 w 6006665"/>
                  <a:gd name="connsiteY489" fmla="*/ 2410114 h 3006470"/>
                  <a:gd name="connsiteX490" fmla="*/ 216429 w 6006665"/>
                  <a:gd name="connsiteY490" fmla="*/ 2413357 h 3006470"/>
                  <a:gd name="connsiteX491" fmla="*/ 212956 w 6006665"/>
                  <a:gd name="connsiteY491" fmla="*/ 2412365 h 3006470"/>
                  <a:gd name="connsiteX492" fmla="*/ 204522 w 6006665"/>
                  <a:gd name="connsiteY492" fmla="*/ 2413357 h 3006470"/>
                  <a:gd name="connsiteX493" fmla="*/ 199623 w 6006665"/>
                  <a:gd name="connsiteY493" fmla="*/ 2411957 h 3006470"/>
                  <a:gd name="connsiteX494" fmla="*/ 195977 w 6006665"/>
                  <a:gd name="connsiteY494" fmla="*/ 2424719 h 3006470"/>
                  <a:gd name="connsiteX495" fmla="*/ 184968 w 6006665"/>
                  <a:gd name="connsiteY495" fmla="*/ 2421574 h 3006470"/>
                  <a:gd name="connsiteX496" fmla="*/ 184070 w 6006665"/>
                  <a:gd name="connsiteY496" fmla="*/ 2424719 h 3006470"/>
                  <a:gd name="connsiteX497" fmla="*/ 168163 w 6006665"/>
                  <a:gd name="connsiteY497" fmla="*/ 2420174 h 3006470"/>
                  <a:gd name="connsiteX498" fmla="*/ 156800 w 6006665"/>
                  <a:gd name="connsiteY498" fmla="*/ 2381542 h 3006470"/>
                  <a:gd name="connsiteX499" fmla="*/ 152255 w 6006665"/>
                  <a:gd name="connsiteY499" fmla="*/ 2365635 h 3006470"/>
                  <a:gd name="connsiteX500" fmla="*/ 156800 w 6006665"/>
                  <a:gd name="connsiteY500" fmla="*/ 2361090 h 3006470"/>
                  <a:gd name="connsiteX501" fmla="*/ 168707 w 6006665"/>
                  <a:gd name="connsiteY501" fmla="*/ 2361090 h 3006470"/>
                  <a:gd name="connsiteX502" fmla="*/ 188615 w 6006665"/>
                  <a:gd name="connsiteY502" fmla="*/ 2361090 h 3006470"/>
                  <a:gd name="connsiteX503" fmla="*/ 199977 w 6006665"/>
                  <a:gd name="connsiteY503" fmla="*/ 2349728 h 3006470"/>
                  <a:gd name="connsiteX504" fmla="*/ 188615 w 6006665"/>
                  <a:gd name="connsiteY504" fmla="*/ 2327003 h 3006470"/>
                  <a:gd name="connsiteX505" fmla="*/ 168163 w 6006665"/>
                  <a:gd name="connsiteY505" fmla="*/ 2317914 h 3006470"/>
                  <a:gd name="connsiteX506" fmla="*/ 168163 w 6006665"/>
                  <a:gd name="connsiteY506" fmla="*/ 2311096 h 3006470"/>
                  <a:gd name="connsiteX507" fmla="*/ 152255 w 6006665"/>
                  <a:gd name="connsiteY507" fmla="*/ 2295189 h 3006470"/>
                  <a:gd name="connsiteX508" fmla="*/ 129531 w 6006665"/>
                  <a:gd name="connsiteY508" fmla="*/ 2258829 h 3006470"/>
                  <a:gd name="connsiteX509" fmla="*/ 140893 w 6006665"/>
                  <a:gd name="connsiteY509" fmla="*/ 2236105 h 3006470"/>
                  <a:gd name="connsiteX510" fmla="*/ 136348 w 6006665"/>
                  <a:gd name="connsiteY510" fmla="*/ 2208835 h 3006470"/>
                  <a:gd name="connsiteX511" fmla="*/ 103789 w 6006665"/>
                  <a:gd name="connsiteY511" fmla="*/ 2195428 h 3006470"/>
                  <a:gd name="connsiteX512" fmla="*/ 93716 w 6006665"/>
                  <a:gd name="connsiteY512" fmla="*/ 2199745 h 3006470"/>
                  <a:gd name="connsiteX513" fmla="*/ 91868 w 6006665"/>
                  <a:gd name="connsiteY513" fmla="*/ 2195434 h 3006470"/>
                  <a:gd name="connsiteX514" fmla="*/ 81809 w 6006665"/>
                  <a:gd name="connsiteY514" fmla="*/ 2199745 h 3006470"/>
                  <a:gd name="connsiteX515" fmla="*/ 74992 w 6006665"/>
                  <a:gd name="connsiteY515" fmla="*/ 2183838 h 3006470"/>
                  <a:gd name="connsiteX516" fmla="*/ 34087 w 6006665"/>
                  <a:gd name="connsiteY516" fmla="*/ 2172476 h 3006470"/>
                  <a:gd name="connsiteX517" fmla="*/ 22725 w 6006665"/>
                  <a:gd name="connsiteY517" fmla="*/ 2129299 h 3006470"/>
                  <a:gd name="connsiteX518" fmla="*/ 22725 w 6006665"/>
                  <a:gd name="connsiteY518" fmla="*/ 2097484 h 3006470"/>
                  <a:gd name="connsiteX519" fmla="*/ 0 w 6006665"/>
                  <a:gd name="connsiteY519" fmla="*/ 2081577 h 3006470"/>
                  <a:gd name="connsiteX520" fmla="*/ 15907 w 6006665"/>
                  <a:gd name="connsiteY520" fmla="*/ 2058853 h 3006470"/>
                  <a:gd name="connsiteX521" fmla="*/ 6818 w 6006665"/>
                  <a:gd name="connsiteY521" fmla="*/ 1995224 h 3006470"/>
                  <a:gd name="connsiteX522" fmla="*/ 34087 w 6006665"/>
                  <a:gd name="connsiteY522" fmla="*/ 1952047 h 3006470"/>
                  <a:gd name="connsiteX523" fmla="*/ 27270 w 6006665"/>
                  <a:gd name="connsiteY523" fmla="*/ 1940685 h 3006470"/>
                  <a:gd name="connsiteX524" fmla="*/ 88743 w 6006665"/>
                  <a:gd name="connsiteY524" fmla="*/ 1895954 h 3006470"/>
                  <a:gd name="connsiteX525" fmla="*/ 27270 w 6006665"/>
                  <a:gd name="connsiteY525" fmla="*/ 1865693 h 3006470"/>
                  <a:gd name="connsiteX526" fmla="*/ 79805 w 6006665"/>
                  <a:gd name="connsiteY526" fmla="*/ 1774684 h 3006470"/>
                  <a:gd name="connsiteX527" fmla="*/ 128972 w 6006665"/>
                  <a:gd name="connsiteY527" fmla="*/ 1737302 h 3006470"/>
                  <a:gd name="connsiteX528" fmla="*/ 162900 w 6006665"/>
                  <a:gd name="connsiteY528" fmla="*/ 1645034 h 3006470"/>
                  <a:gd name="connsiteX529" fmla="*/ 102261 w 6006665"/>
                  <a:gd name="connsiteY529" fmla="*/ 1629357 h 3006470"/>
                  <a:gd name="connsiteX530" fmla="*/ 118168 w 6006665"/>
                  <a:gd name="connsiteY530" fmla="*/ 1574818 h 3006470"/>
                  <a:gd name="connsiteX531" fmla="*/ 86354 w 6006665"/>
                  <a:gd name="connsiteY531" fmla="*/ 1511189 h 3006470"/>
                  <a:gd name="connsiteX532" fmla="*/ 109078 w 6006665"/>
                  <a:gd name="connsiteY532" fmla="*/ 1436197 h 3006470"/>
                  <a:gd name="connsiteX533" fmla="*/ 70447 w 6006665"/>
                  <a:gd name="connsiteY533" fmla="*/ 1333936 h 3006470"/>
                  <a:gd name="connsiteX534" fmla="*/ 102261 w 6006665"/>
                  <a:gd name="connsiteY534" fmla="*/ 1263490 h 3006470"/>
                  <a:gd name="connsiteX535" fmla="*/ 43177 w 6006665"/>
                  <a:gd name="connsiteY535" fmla="*/ 1197589 h 3006470"/>
                  <a:gd name="connsiteX536" fmla="*/ 49994 w 6006665"/>
                  <a:gd name="connsiteY536" fmla="*/ 1122597 h 3006470"/>
                  <a:gd name="connsiteX537" fmla="*/ 81809 w 6006665"/>
                  <a:gd name="connsiteY537" fmla="*/ 1118052 h 3006470"/>
                  <a:gd name="connsiteX538" fmla="*/ 145438 w 6006665"/>
                  <a:gd name="connsiteY538" fmla="*/ 1074876 h 3006470"/>
                  <a:gd name="connsiteX539" fmla="*/ 184070 w 6006665"/>
                  <a:gd name="connsiteY539" fmla="*/ 1036244 h 3006470"/>
                  <a:gd name="connsiteX540" fmla="*/ 189699 w 6006665"/>
                  <a:gd name="connsiteY540" fmla="*/ 1042522 h 3006470"/>
                  <a:gd name="connsiteX541" fmla="*/ 195977 w 6006665"/>
                  <a:gd name="connsiteY541" fmla="*/ 1036244 h 3006470"/>
                  <a:gd name="connsiteX542" fmla="*/ 255061 w 6006665"/>
                  <a:gd name="connsiteY542" fmla="*/ 1102145 h 3006470"/>
                  <a:gd name="connsiteX543" fmla="*/ 350504 w 6006665"/>
                  <a:gd name="connsiteY543" fmla="*/ 1122597 h 3006470"/>
                  <a:gd name="connsiteX544" fmla="*/ 454806 w 6006665"/>
                  <a:gd name="connsiteY544" fmla="*/ 1205729 h 3006470"/>
                  <a:gd name="connsiteX545" fmla="*/ 486621 w 6006665"/>
                  <a:gd name="connsiteY545" fmla="*/ 1283942 h 3006470"/>
                  <a:gd name="connsiteX546" fmla="*/ 523211 w 6006665"/>
                  <a:gd name="connsiteY546" fmla="*/ 1343026 h 3006470"/>
                  <a:gd name="connsiteX547" fmla="*/ 486852 w 6006665"/>
                  <a:gd name="connsiteY547" fmla="*/ 1397565 h 3006470"/>
                  <a:gd name="connsiteX548" fmla="*/ 420951 w 6006665"/>
                  <a:gd name="connsiteY548" fmla="*/ 1418018 h 3006470"/>
                  <a:gd name="connsiteX549" fmla="*/ 415909 w 6006665"/>
                  <a:gd name="connsiteY549" fmla="*/ 1415887 h 3006470"/>
                  <a:gd name="connsiteX550" fmla="*/ 409044 w 6006665"/>
                  <a:gd name="connsiteY550" fmla="*/ 1418018 h 3006470"/>
                  <a:gd name="connsiteX551" fmla="*/ 252950 w 6006665"/>
                  <a:gd name="connsiteY551" fmla="*/ 1352062 h 3006470"/>
                  <a:gd name="connsiteX552" fmla="*/ 268926 w 6006665"/>
                  <a:gd name="connsiteY552" fmla="*/ 1346738 h 3006470"/>
                  <a:gd name="connsiteX553" fmla="*/ 291420 w 6006665"/>
                  <a:gd name="connsiteY553" fmla="*/ 1429380 h 3006470"/>
                  <a:gd name="connsiteX554" fmla="*/ 291420 w 6006665"/>
                  <a:gd name="connsiteY554" fmla="*/ 1468012 h 3006470"/>
                  <a:gd name="connsiteX555" fmla="*/ 298238 w 6006665"/>
                  <a:gd name="connsiteY555" fmla="*/ 1554366 h 3006470"/>
                  <a:gd name="connsiteX556" fmla="*/ 345959 w 6006665"/>
                  <a:gd name="connsiteY556" fmla="*/ 1586180 h 3006470"/>
                  <a:gd name="connsiteX557" fmla="*/ 362087 w 6006665"/>
                  <a:gd name="connsiteY557" fmla="*/ 1595588 h 3006470"/>
                  <a:gd name="connsiteX558" fmla="*/ 365867 w 6006665"/>
                  <a:gd name="connsiteY558" fmla="*/ 1563455 h 3006470"/>
                  <a:gd name="connsiteX559" fmla="*/ 345415 w 6006665"/>
                  <a:gd name="connsiteY559" fmla="*/ 1527096 h 3006470"/>
                  <a:gd name="connsiteX560" fmla="*/ 365867 w 6006665"/>
                  <a:gd name="connsiteY560" fmla="*/ 1495281 h 3006470"/>
                  <a:gd name="connsiteX561" fmla="*/ 374560 w 6006665"/>
                  <a:gd name="connsiteY561" fmla="*/ 1500280 h 3006470"/>
                  <a:gd name="connsiteX562" fmla="*/ 377774 w 6006665"/>
                  <a:gd name="connsiteY562" fmla="*/ 1495281 h 3006470"/>
                  <a:gd name="connsiteX563" fmla="*/ 461933 w 6006665"/>
                  <a:gd name="connsiteY563" fmla="*/ 1543673 h 3006470"/>
                  <a:gd name="connsiteX564" fmla="*/ 484035 w 6006665"/>
                  <a:gd name="connsiteY564" fmla="*/ 1527096 h 3006470"/>
                  <a:gd name="connsiteX565" fmla="*/ 463583 w 6006665"/>
                  <a:gd name="connsiteY565" fmla="*/ 1461194 h 3006470"/>
                  <a:gd name="connsiteX566" fmla="*/ 549936 w 6006665"/>
                  <a:gd name="connsiteY566" fmla="*/ 1374841 h 3006470"/>
                  <a:gd name="connsiteX567" fmla="*/ 559742 w 6006665"/>
                  <a:gd name="connsiteY567" fmla="*/ 1376942 h 3006470"/>
                  <a:gd name="connsiteX568" fmla="*/ 561843 w 6006665"/>
                  <a:gd name="connsiteY568" fmla="*/ 1374841 h 3006470"/>
                  <a:gd name="connsiteX569" fmla="*/ 593658 w 6006665"/>
                  <a:gd name="connsiteY569" fmla="*/ 1381658 h 3006470"/>
                  <a:gd name="connsiteX570" fmla="*/ 620945 w 6006665"/>
                  <a:gd name="connsiteY570" fmla="*/ 1405535 h 3006470"/>
                  <a:gd name="connsiteX571" fmla="*/ 640835 w 6006665"/>
                  <a:gd name="connsiteY571" fmla="*/ 1349844 h 3006470"/>
                  <a:gd name="connsiteX572" fmla="*/ 609020 w 6006665"/>
                  <a:gd name="connsiteY572" fmla="*/ 1295305 h 3006470"/>
                  <a:gd name="connsiteX573" fmla="*/ 624928 w 6006665"/>
                  <a:gd name="connsiteY573" fmla="*/ 1236221 h 3006470"/>
                  <a:gd name="connsiteX574" fmla="*/ 597658 w 6006665"/>
                  <a:gd name="connsiteY574" fmla="*/ 1177136 h 3006470"/>
                  <a:gd name="connsiteX575" fmla="*/ 611562 w 6006665"/>
                  <a:gd name="connsiteY575" fmla="*/ 1181462 h 3006470"/>
                  <a:gd name="connsiteX576" fmla="*/ 609565 w 6006665"/>
                  <a:gd name="connsiteY576" fmla="*/ 1177136 h 3006470"/>
                  <a:gd name="connsiteX577" fmla="*/ 711826 w 6006665"/>
                  <a:gd name="connsiteY577" fmla="*/ 1208951 h 3006470"/>
                  <a:gd name="connsiteX578" fmla="*/ 732278 w 6006665"/>
                  <a:gd name="connsiteY578" fmla="*/ 1263490 h 3006470"/>
                  <a:gd name="connsiteX579" fmla="*/ 684556 w 6006665"/>
                  <a:gd name="connsiteY579" fmla="*/ 1274852 h 3006470"/>
                  <a:gd name="connsiteX580" fmla="*/ 684556 w 6006665"/>
                  <a:gd name="connsiteY580" fmla="*/ 1327119 h 3006470"/>
                  <a:gd name="connsiteX581" fmla="*/ 713309 w 6006665"/>
                  <a:gd name="connsiteY581" fmla="*/ 1355872 h 3006470"/>
                  <a:gd name="connsiteX582" fmla="*/ 763548 w 6006665"/>
                  <a:gd name="connsiteY582" fmla="*/ 1338481 h 3006470"/>
                  <a:gd name="connsiteX583" fmla="*/ 770365 w 6006665"/>
                  <a:gd name="connsiteY583" fmla="*/ 1279397 h 3006470"/>
                  <a:gd name="connsiteX584" fmla="*/ 845357 w 6006665"/>
                  <a:gd name="connsiteY584" fmla="*/ 1188761 h 3006470"/>
                  <a:gd name="connsiteX585" fmla="*/ 917728 w 6006665"/>
                  <a:gd name="connsiteY585" fmla="*/ 1145322 h 3006470"/>
                  <a:gd name="connsiteX586" fmla="*/ 918194 w 6006665"/>
                  <a:gd name="connsiteY586" fmla="*/ 1198147 h 3006470"/>
                  <a:gd name="connsiteX587" fmla="*/ 975937 w 6006665"/>
                  <a:gd name="connsiteY587" fmla="*/ 1115283 h 3006470"/>
                  <a:gd name="connsiteX588" fmla="*/ 1074397 w 6006665"/>
                  <a:gd name="connsiteY588" fmla="*/ 1141283 h 3006470"/>
                  <a:gd name="connsiteX589" fmla="*/ 979977 w 6006665"/>
                  <a:gd name="connsiteY589" fmla="*/ 1213496 h 3006470"/>
                  <a:gd name="connsiteX590" fmla="*/ 1012666 w 6006665"/>
                  <a:gd name="connsiteY590" fmla="*/ 1218657 h 3006470"/>
                  <a:gd name="connsiteX591" fmla="*/ 1038516 w 6006665"/>
                  <a:gd name="connsiteY591" fmla="*/ 1188499 h 3006470"/>
                  <a:gd name="connsiteX592" fmla="*/ 1050423 w 6006665"/>
                  <a:gd name="connsiteY592" fmla="*/ 1188499 h 3006470"/>
                  <a:gd name="connsiteX593" fmla="*/ 1108962 w 6006665"/>
                  <a:gd name="connsiteY593" fmla="*/ 1188499 h 3006470"/>
                  <a:gd name="connsiteX594" fmla="*/ 1161229 w 6006665"/>
                  <a:gd name="connsiteY594" fmla="*/ 1145322 h 3006470"/>
                  <a:gd name="connsiteX595" fmla="*/ 1165711 w 6006665"/>
                  <a:gd name="connsiteY595" fmla="*/ 1151456 h 3006470"/>
                  <a:gd name="connsiteX596" fmla="*/ 1160939 w 6006665"/>
                  <a:gd name="connsiteY596" fmla="*/ 1169715 h 3006470"/>
                  <a:gd name="connsiteX597" fmla="*/ 1210035 w 6006665"/>
                  <a:gd name="connsiteY597" fmla="*/ 1195815 h 3006470"/>
                  <a:gd name="connsiteX598" fmla="*/ 1247583 w 6006665"/>
                  <a:gd name="connsiteY598" fmla="*/ 1138505 h 3006470"/>
                  <a:gd name="connsiteX599" fmla="*/ 1211223 w 6006665"/>
                  <a:gd name="connsiteY599" fmla="*/ 1079421 h 3006470"/>
                  <a:gd name="connsiteX600" fmla="*/ 1227130 w 6006665"/>
                  <a:gd name="connsiteY600" fmla="*/ 1043061 h 3006470"/>
                  <a:gd name="connsiteX601" fmla="*/ 1237665 w 6006665"/>
                  <a:gd name="connsiteY601" fmla="*/ 1046199 h 3006470"/>
                  <a:gd name="connsiteX602" fmla="*/ 1251910 w 6006665"/>
                  <a:gd name="connsiteY602" fmla="*/ 1017311 h 3006470"/>
                  <a:gd name="connsiteX603" fmla="*/ 1345843 w 6006665"/>
                  <a:gd name="connsiteY603" fmla="*/ 1074876 h 3006470"/>
                  <a:gd name="connsiteX604" fmla="*/ 1400382 w 6006665"/>
                  <a:gd name="connsiteY604" fmla="*/ 1106690 h 3006470"/>
                  <a:gd name="connsiteX605" fmla="*/ 1519756 w 6006665"/>
                  <a:gd name="connsiteY605" fmla="*/ 1213274 h 3006470"/>
                  <a:gd name="connsiteX606" fmla="*/ 1543003 w 6006665"/>
                  <a:gd name="connsiteY606" fmla="*/ 1172592 h 3006470"/>
                  <a:gd name="connsiteX607" fmla="*/ 1506643 w 6006665"/>
                  <a:gd name="connsiteY607" fmla="*/ 1118052 h 3006470"/>
                  <a:gd name="connsiteX608" fmla="*/ 1506643 w 6006665"/>
                  <a:gd name="connsiteY608" fmla="*/ 1095328 h 3006470"/>
                  <a:gd name="connsiteX609" fmla="*/ 1463467 w 6006665"/>
                  <a:gd name="connsiteY609" fmla="*/ 1086238 h 3006470"/>
                  <a:gd name="connsiteX610" fmla="*/ 1472556 w 6006665"/>
                  <a:gd name="connsiteY610" fmla="*/ 1036244 h 3006470"/>
                  <a:gd name="connsiteX611" fmla="*/ 1452104 w 6006665"/>
                  <a:gd name="connsiteY611" fmla="*/ 949890 h 3006470"/>
                  <a:gd name="connsiteX612" fmla="*/ 1439230 w 6006665"/>
                  <a:gd name="connsiteY612" fmla="*/ 900656 h 3006470"/>
                  <a:gd name="connsiteX613" fmla="*/ 1496803 w 6006665"/>
                  <a:gd name="connsiteY613" fmla="*/ 806980 h 3006470"/>
                  <a:gd name="connsiteX614" fmla="*/ 1543003 w 6006665"/>
                  <a:gd name="connsiteY614" fmla="*/ 697647 h 3006470"/>
                  <a:gd name="connsiteX615" fmla="*/ 1570272 w 6006665"/>
                  <a:gd name="connsiteY615" fmla="*/ 677194 h 3006470"/>
                  <a:gd name="connsiteX616" fmla="*/ 1578688 w 6006665"/>
                  <a:gd name="connsiteY616" fmla="*/ 679813 h 3006470"/>
                  <a:gd name="connsiteX617" fmla="*/ 1620802 w 6006665"/>
                  <a:gd name="connsiteY617" fmla="*/ 660028 h 3006470"/>
                  <a:gd name="connsiteX618" fmla="*/ 1684440 w 6006665"/>
                  <a:gd name="connsiteY618" fmla="*/ 709009 h 3006470"/>
                  <a:gd name="connsiteX619" fmla="*/ 1688985 w 6006665"/>
                  <a:gd name="connsiteY619" fmla="*/ 779455 h 3006470"/>
                  <a:gd name="connsiteX620" fmla="*/ 1652625 w 6006665"/>
                  <a:gd name="connsiteY620" fmla="*/ 870354 h 3006470"/>
                  <a:gd name="connsiteX621" fmla="*/ 1679895 w 6006665"/>
                  <a:gd name="connsiteY621" fmla="*/ 908986 h 3006470"/>
                  <a:gd name="connsiteX622" fmla="*/ 1688985 w 6006665"/>
                  <a:gd name="connsiteY622" fmla="*/ 983977 h 3006470"/>
                  <a:gd name="connsiteX623" fmla="*/ 1679895 w 6006665"/>
                  <a:gd name="connsiteY623" fmla="*/ 1129415 h 3006470"/>
                  <a:gd name="connsiteX624" fmla="*/ 1723072 w 6006665"/>
                  <a:gd name="connsiteY624" fmla="*/ 1193044 h 3006470"/>
                  <a:gd name="connsiteX625" fmla="*/ 1704892 w 6006665"/>
                  <a:gd name="connsiteY625" fmla="*/ 1256673 h 3006470"/>
                  <a:gd name="connsiteX626" fmla="*/ 1636718 w 6006665"/>
                  <a:gd name="connsiteY626" fmla="*/ 1393021 h 3006470"/>
                  <a:gd name="connsiteX627" fmla="*/ 1662494 w 6006665"/>
                  <a:gd name="connsiteY627" fmla="*/ 1399465 h 3006470"/>
                  <a:gd name="connsiteX628" fmla="*/ 1677078 w 6006665"/>
                  <a:gd name="connsiteY628" fmla="*/ 1370296 h 3006470"/>
                  <a:gd name="connsiteX629" fmla="*/ 1720255 w 6006665"/>
                  <a:gd name="connsiteY629" fmla="*/ 1349844 h 3006470"/>
                  <a:gd name="connsiteX630" fmla="*/ 1731617 w 6006665"/>
                  <a:gd name="connsiteY630" fmla="*/ 1299850 h 3006470"/>
                  <a:gd name="connsiteX631" fmla="*/ 1758887 w 6006665"/>
                  <a:gd name="connsiteY631" fmla="*/ 1256673 h 3006470"/>
                  <a:gd name="connsiteX632" fmla="*/ 1760555 w 6006665"/>
                  <a:gd name="connsiteY632" fmla="*/ 1191490 h 3006470"/>
                  <a:gd name="connsiteX633" fmla="*/ 1758886 w 6006665"/>
                  <a:gd name="connsiteY633" fmla="*/ 1085173 h 3006470"/>
                  <a:gd name="connsiteX634" fmla="*/ 1923055 w 6006665"/>
                  <a:gd name="connsiteY634" fmla="*/ 1122597 h 3006470"/>
                  <a:gd name="connsiteX635" fmla="*/ 1887300 w 6006665"/>
                  <a:gd name="connsiteY635" fmla="*/ 1070329 h 3006470"/>
                  <a:gd name="connsiteX636" fmla="*/ 1785604 w 6006665"/>
                  <a:gd name="connsiteY636" fmla="*/ 1036860 h 3006470"/>
                  <a:gd name="connsiteX637" fmla="*/ 1736162 w 6006665"/>
                  <a:gd name="connsiteY637" fmla="*/ 961252 h 3006470"/>
                  <a:gd name="connsiteX638" fmla="*/ 1688440 w 6006665"/>
                  <a:gd name="connsiteY638" fmla="*/ 865809 h 3006470"/>
                  <a:gd name="connsiteX639" fmla="*/ 1752069 w 6006665"/>
                  <a:gd name="connsiteY639" fmla="*/ 788545 h 3006470"/>
                  <a:gd name="connsiteX640" fmla="*/ 1747524 w 6006665"/>
                  <a:gd name="connsiteY640" fmla="*/ 704464 h 3006470"/>
                  <a:gd name="connsiteX641" fmla="*/ 1763431 w 6006665"/>
                  <a:gd name="connsiteY641" fmla="*/ 697647 h 3006470"/>
                  <a:gd name="connsiteX642" fmla="*/ 1764877 w 6006665"/>
                  <a:gd name="connsiteY642" fmla="*/ 702130 h 3006470"/>
                  <a:gd name="connsiteX643" fmla="*/ 1775339 w 6006665"/>
                  <a:gd name="connsiteY643" fmla="*/ 697647 h 3006470"/>
                  <a:gd name="connsiteX644" fmla="*/ 1798063 w 6006665"/>
                  <a:gd name="connsiteY644" fmla="*/ 768093 h 3006470"/>
                  <a:gd name="connsiteX645" fmla="*/ 1791454 w 6006665"/>
                  <a:gd name="connsiteY645" fmla="*/ 815304 h 3006470"/>
                  <a:gd name="connsiteX646" fmla="*/ 1854330 w 6006665"/>
                  <a:gd name="connsiteY646" fmla="*/ 772638 h 3006470"/>
                  <a:gd name="connsiteX647" fmla="*/ 1931594 w 6006665"/>
                  <a:gd name="connsiteY647" fmla="*/ 763548 h 3006470"/>
                  <a:gd name="connsiteX648" fmla="*/ 1932772 w 6006665"/>
                  <a:gd name="connsiteY648" fmla="*/ 764810 h 3006470"/>
                  <a:gd name="connsiteX649" fmla="*/ 1949600 w 6006665"/>
                  <a:gd name="connsiteY649" fmla="*/ 800138 h 3006470"/>
                  <a:gd name="connsiteX650" fmla="*/ 2061788 w 6006665"/>
                  <a:gd name="connsiteY650" fmla="*/ 891155 h 3006470"/>
                  <a:gd name="connsiteX651" fmla="*/ 1987802 w 6006665"/>
                  <a:gd name="connsiteY651" fmla="*/ 736278 h 3006470"/>
                  <a:gd name="connsiteX652" fmla="*/ 1963408 w 6006665"/>
                  <a:gd name="connsiteY652" fmla="*/ 595386 h 3006470"/>
                  <a:gd name="connsiteX653" fmla="*/ 2027037 w 6006665"/>
                  <a:gd name="connsiteY653" fmla="*/ 574934 h 3006470"/>
                  <a:gd name="connsiteX654" fmla="*/ 2037269 w 6006665"/>
                  <a:gd name="connsiteY654" fmla="*/ 575472 h 3006470"/>
                  <a:gd name="connsiteX655" fmla="*/ 2038944 w 6006665"/>
                  <a:gd name="connsiteY655" fmla="*/ 574934 h 3006470"/>
                  <a:gd name="connsiteX656" fmla="*/ 2115414 w 6006665"/>
                  <a:gd name="connsiteY656" fmla="*/ 578958 h 3006470"/>
                  <a:gd name="connsiteX657" fmla="*/ 2167179 w 6006665"/>
                  <a:gd name="connsiteY657" fmla="*/ 554733 h 3006470"/>
                  <a:gd name="connsiteX658" fmla="*/ 2146473 w 6006665"/>
                  <a:gd name="connsiteY658" fmla="*/ 488832 h 3006470"/>
                  <a:gd name="connsiteX659" fmla="*/ 2169957 w 6006665"/>
                  <a:gd name="connsiteY659" fmla="*/ 449431 h 3006470"/>
                  <a:gd name="connsiteX660" fmla="*/ 2264632 w 6006665"/>
                  <a:gd name="connsiteY660" fmla="*/ 393389 h 3006470"/>
                  <a:gd name="connsiteX661" fmla="*/ 2317913 w 6006665"/>
                  <a:gd name="connsiteY661" fmla="*/ 322690 h 3006470"/>
                  <a:gd name="connsiteX662" fmla="*/ 2385841 w 6006665"/>
                  <a:gd name="connsiteY662" fmla="*/ 343134 h 3006470"/>
                  <a:gd name="connsiteX663" fmla="*/ 2429263 w 6006665"/>
                  <a:gd name="connsiteY663" fmla="*/ 263606 h 3006470"/>
                  <a:gd name="connsiteX664" fmla="*/ 2526979 w 6006665"/>
                  <a:gd name="connsiteY664" fmla="*/ 252244 h 3006470"/>
                  <a:gd name="connsiteX665" fmla="*/ 2528058 w 6006665"/>
                  <a:gd name="connsiteY665" fmla="*/ 253503 h 3006470"/>
                  <a:gd name="connsiteX666" fmla="*/ 2538886 w 6006665"/>
                  <a:gd name="connsiteY666" fmla="*/ 252244 h 3006470"/>
                  <a:gd name="connsiteX667" fmla="*/ 2560820 w 6006665"/>
                  <a:gd name="connsiteY667" fmla="*/ 277833 h 3006470"/>
                  <a:gd name="connsiteX668" fmla="*/ 2640602 w 6006665"/>
                  <a:gd name="connsiteY668" fmla="*/ 202249 h 3006470"/>
                  <a:gd name="connsiteX669" fmla="*/ 2652509 w 6006665"/>
                  <a:gd name="connsiteY669" fmla="*/ 202249 h 3006470"/>
                  <a:gd name="connsiteX670" fmla="*/ 2704231 w 6006665"/>
                  <a:gd name="connsiteY670" fmla="*/ 202249 h 3006470"/>
                  <a:gd name="connsiteX671" fmla="*/ 2715593 w 6006665"/>
                  <a:gd name="connsiteY67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73330 w 6006665"/>
                  <a:gd name="connsiteY38" fmla="*/ 672903 h 3006470"/>
                  <a:gd name="connsiteX39" fmla="*/ 3768826 w 6006665"/>
                  <a:gd name="connsiteY39" fmla="*/ 703482 h 3006470"/>
                  <a:gd name="connsiteX40" fmla="*/ 3745059 w 6006665"/>
                  <a:gd name="connsiteY40" fmla="*/ 742105 h 3006470"/>
                  <a:gd name="connsiteX41" fmla="*/ 3720576 w 6006665"/>
                  <a:gd name="connsiteY41" fmla="*/ 761023 h 3006470"/>
                  <a:gd name="connsiteX42" fmla="*/ 3738747 w 6006665"/>
                  <a:gd name="connsiteY42" fmla="*/ 806725 h 3006470"/>
                  <a:gd name="connsiteX43" fmla="*/ 3753971 w 6006665"/>
                  <a:gd name="connsiteY43" fmla="*/ 855003 h 3006470"/>
                  <a:gd name="connsiteX44" fmla="*/ 3786469 w 6006665"/>
                  <a:gd name="connsiteY44" fmla="*/ 879798 h 3006470"/>
                  <a:gd name="connsiteX45" fmla="*/ 3813392 w 6006665"/>
                  <a:gd name="connsiteY45" fmla="*/ 890655 h 3006470"/>
                  <a:gd name="connsiteX46" fmla="*/ 3839894 w 6006665"/>
                  <a:gd name="connsiteY46" fmla="*/ 920656 h 3006470"/>
                  <a:gd name="connsiteX47" fmla="*/ 3865460 w 6006665"/>
                  <a:gd name="connsiteY47" fmla="*/ 822632 h 3006470"/>
                  <a:gd name="connsiteX48" fmla="*/ 3875077 w 6006665"/>
                  <a:gd name="connsiteY48" fmla="*/ 831139 h 3006470"/>
                  <a:gd name="connsiteX49" fmla="*/ 3885950 w 6006665"/>
                  <a:gd name="connsiteY49" fmla="*/ 784010 h 3006470"/>
                  <a:gd name="connsiteX50" fmla="*/ 3896580 w 6006665"/>
                  <a:gd name="connsiteY50" fmla="*/ 840148 h 3006470"/>
                  <a:gd name="connsiteX51" fmla="*/ 3932151 w 6006665"/>
                  <a:gd name="connsiteY51" fmla="*/ 871095 h 3006470"/>
                  <a:gd name="connsiteX52" fmla="*/ 3967884 w 6006665"/>
                  <a:gd name="connsiteY52" fmla="*/ 866888 h 3006470"/>
                  <a:gd name="connsiteX53" fmla="*/ 3988173 w 6006665"/>
                  <a:gd name="connsiteY53" fmla="*/ 843084 h 3006470"/>
                  <a:gd name="connsiteX54" fmla="*/ 3993852 w 6006665"/>
                  <a:gd name="connsiteY54" fmla="*/ 846199 h 3006470"/>
                  <a:gd name="connsiteX55" fmla="*/ 4000081 w 6006665"/>
                  <a:gd name="connsiteY55" fmla="*/ 808753 h 3006470"/>
                  <a:gd name="connsiteX56" fmla="*/ 4024333 w 6006665"/>
                  <a:gd name="connsiteY56" fmla="*/ 834206 h 3006470"/>
                  <a:gd name="connsiteX57" fmla="*/ 4062426 w 6006665"/>
                  <a:gd name="connsiteY57" fmla="*/ 877274 h 3006470"/>
                  <a:gd name="connsiteX58" fmla="*/ 4085889 w 6006665"/>
                  <a:gd name="connsiteY58" fmla="*/ 849902 h 3006470"/>
                  <a:gd name="connsiteX59" fmla="*/ 4095563 w 6006665"/>
                  <a:gd name="connsiteY59" fmla="*/ 852506 h 3006470"/>
                  <a:gd name="connsiteX60" fmla="*/ 4097796 w 6006665"/>
                  <a:gd name="connsiteY60" fmla="*/ 849902 h 3006470"/>
                  <a:gd name="connsiteX61" fmla="*/ 4144150 w 6006665"/>
                  <a:gd name="connsiteY61" fmla="*/ 862382 h 3006470"/>
                  <a:gd name="connsiteX62" fmla="*/ 4149116 w 6006665"/>
                  <a:gd name="connsiteY62" fmla="*/ 810437 h 3006470"/>
                  <a:gd name="connsiteX63" fmla="*/ 4129898 w 6006665"/>
                  <a:gd name="connsiteY63" fmla="*/ 758286 h 3006470"/>
                  <a:gd name="connsiteX64" fmla="*/ 4125347 w 6006665"/>
                  <a:gd name="connsiteY64" fmla="*/ 718337 h 3006470"/>
                  <a:gd name="connsiteX65" fmla="*/ 4165425 w 6006665"/>
                  <a:gd name="connsiteY65" fmla="*/ 697647 h 3006470"/>
                  <a:gd name="connsiteX66" fmla="*/ 4175231 w 6006665"/>
                  <a:gd name="connsiteY66" fmla="*/ 700048 h 3006470"/>
                  <a:gd name="connsiteX67" fmla="*/ 4253100 w 6006665"/>
                  <a:gd name="connsiteY67" fmla="*/ 700511 h 3006470"/>
                  <a:gd name="connsiteX68" fmla="*/ 4315491 w 6006665"/>
                  <a:gd name="connsiteY68" fmla="*/ 715365 h 3006470"/>
                  <a:gd name="connsiteX69" fmla="*/ 4368969 w 6006665"/>
                  <a:gd name="connsiteY69" fmla="*/ 751019 h 3006470"/>
                  <a:gd name="connsiteX70" fmla="*/ 4439561 w 6006665"/>
                  <a:gd name="connsiteY70" fmla="*/ 758631 h 3006470"/>
                  <a:gd name="connsiteX71" fmla="*/ 4450401 w 6006665"/>
                  <a:gd name="connsiteY71" fmla="*/ 834341 h 3006470"/>
                  <a:gd name="connsiteX72" fmla="*/ 4567593 w 6006665"/>
                  <a:gd name="connsiteY72" fmla="*/ 819409 h 3006470"/>
                  <a:gd name="connsiteX73" fmla="*/ 4639242 w 6006665"/>
                  <a:gd name="connsiteY73" fmla="*/ 932544 h 3006470"/>
                  <a:gd name="connsiteX74" fmla="*/ 4774445 w 6006665"/>
                  <a:gd name="connsiteY74" fmla="*/ 913531 h 3006470"/>
                  <a:gd name="connsiteX75" fmla="*/ 4778496 w 6006665"/>
                  <a:gd name="connsiteY75" fmla="*/ 914635 h 3006470"/>
                  <a:gd name="connsiteX76" fmla="*/ 4786352 w 6006665"/>
                  <a:gd name="connsiteY76" fmla="*/ 913531 h 3006470"/>
                  <a:gd name="connsiteX77" fmla="*/ 4861343 w 6006665"/>
                  <a:gd name="connsiteY77" fmla="*/ 933983 h 3006470"/>
                  <a:gd name="connsiteX78" fmla="*/ 4893158 w 6006665"/>
                  <a:gd name="connsiteY78" fmla="*/ 977160 h 3006470"/>
                  <a:gd name="connsiteX79" fmla="*/ 4888613 w 6006665"/>
                  <a:gd name="connsiteY79" fmla="*/ 1058968 h 3006470"/>
                  <a:gd name="connsiteX80" fmla="*/ 4927677 w 6006665"/>
                  <a:gd name="connsiteY80" fmla="*/ 1083640 h 3006470"/>
                  <a:gd name="connsiteX81" fmla="*/ 4967605 w 6006665"/>
                  <a:gd name="connsiteY81" fmla="*/ 1070331 h 3006470"/>
                  <a:gd name="connsiteX82" fmla="*/ 5038051 w 6006665"/>
                  <a:gd name="connsiteY82" fmla="*/ 1063513 h 3006470"/>
                  <a:gd name="connsiteX83" fmla="*/ 5040730 w 6006665"/>
                  <a:gd name="connsiteY83" fmla="*/ 1064406 h 3006470"/>
                  <a:gd name="connsiteX84" fmla="*/ 5049958 w 6006665"/>
                  <a:gd name="connsiteY84" fmla="*/ 1063513 h 3006470"/>
                  <a:gd name="connsiteX85" fmla="*/ 5114249 w 6006665"/>
                  <a:gd name="connsiteY85" fmla="*/ 1084944 h 3006470"/>
                  <a:gd name="connsiteX86" fmla="*/ 5176671 w 6006665"/>
                  <a:gd name="connsiteY86" fmla="*/ 1074876 h 3006470"/>
                  <a:gd name="connsiteX87" fmla="*/ 5177801 w 6006665"/>
                  <a:gd name="connsiteY87" fmla="*/ 1076614 h 3006470"/>
                  <a:gd name="connsiteX88" fmla="*/ 5188578 w 6006665"/>
                  <a:gd name="connsiteY88" fmla="*/ 1074876 h 3006470"/>
                  <a:gd name="connsiteX89" fmla="*/ 5243719 w 6006665"/>
                  <a:gd name="connsiteY89" fmla="*/ 1159707 h 3006470"/>
                  <a:gd name="connsiteX90" fmla="*/ 5283477 w 6006665"/>
                  <a:gd name="connsiteY90" fmla="*/ 1129415 h 3006470"/>
                  <a:gd name="connsiteX91" fmla="*/ 5258480 w 6006665"/>
                  <a:gd name="connsiteY91" fmla="*/ 1063513 h 3006470"/>
                  <a:gd name="connsiteX92" fmla="*/ 5267570 w 6006665"/>
                  <a:gd name="connsiteY92" fmla="*/ 1015792 h 3006470"/>
                  <a:gd name="connsiteX93" fmla="*/ 5278896 w 6006665"/>
                  <a:gd name="connsiteY93" fmla="*/ 1018841 h 3006470"/>
                  <a:gd name="connsiteX94" fmla="*/ 5279477 w 6006665"/>
                  <a:gd name="connsiteY94" fmla="*/ 1015792 h 3006470"/>
                  <a:gd name="connsiteX95" fmla="*/ 5389412 w 6006665"/>
                  <a:gd name="connsiteY95" fmla="*/ 1065327 h 3006470"/>
                  <a:gd name="connsiteX96" fmla="*/ 5463001 w 6006665"/>
                  <a:gd name="connsiteY96" fmla="*/ 1043061 h 3006470"/>
                  <a:gd name="connsiteX97" fmla="*/ 5464386 w 6006665"/>
                  <a:gd name="connsiteY97" fmla="*/ 1043680 h 3006470"/>
                  <a:gd name="connsiteX98" fmla="*/ 5474909 w 6006665"/>
                  <a:gd name="connsiteY98" fmla="*/ 1043061 h 3006470"/>
                  <a:gd name="connsiteX99" fmla="*/ 5509834 w 6006665"/>
                  <a:gd name="connsiteY99" fmla="*/ 1086741 h 3006470"/>
                  <a:gd name="connsiteX100" fmla="*/ 5563420 w 6006665"/>
                  <a:gd name="connsiteY100" fmla="*/ 1096880 h 3006470"/>
                  <a:gd name="connsiteX101" fmla="*/ 5604906 w 6006665"/>
                  <a:gd name="connsiteY101" fmla="*/ 1116452 h 3006470"/>
                  <a:gd name="connsiteX102" fmla="*/ 5633982 w 6006665"/>
                  <a:gd name="connsiteY102" fmla="*/ 1152256 h 3006470"/>
                  <a:gd name="connsiteX103" fmla="*/ 5673240 w 6006665"/>
                  <a:gd name="connsiteY103" fmla="*/ 1196668 h 3006470"/>
                  <a:gd name="connsiteX104" fmla="*/ 5720335 w 6006665"/>
                  <a:gd name="connsiteY104" fmla="*/ 1213496 h 3006470"/>
                  <a:gd name="connsiteX105" fmla="*/ 5777224 w 6006665"/>
                  <a:gd name="connsiteY105" fmla="*/ 1253118 h 3006470"/>
                  <a:gd name="connsiteX106" fmla="*/ 5822595 w 6006665"/>
                  <a:gd name="connsiteY106" fmla="*/ 1311212 h 3006470"/>
                  <a:gd name="connsiteX107" fmla="*/ 5818051 w 6006665"/>
                  <a:gd name="connsiteY107" fmla="*/ 1365751 h 3006470"/>
                  <a:gd name="connsiteX108" fmla="*/ 5825679 w 6006665"/>
                  <a:gd name="connsiteY108" fmla="*/ 1373379 h 3006470"/>
                  <a:gd name="connsiteX109" fmla="*/ 5822051 w 6006665"/>
                  <a:gd name="connsiteY109" fmla="*/ 1322574 h 3006470"/>
                  <a:gd name="connsiteX110" fmla="*/ 5834092 w 6006665"/>
                  <a:gd name="connsiteY110" fmla="*/ 1324447 h 3006470"/>
                  <a:gd name="connsiteX111" fmla="*/ 5858351 w 6006665"/>
                  <a:gd name="connsiteY111" fmla="*/ 1334771 h 3006470"/>
                  <a:gd name="connsiteX112" fmla="*/ 5907950 w 6006665"/>
                  <a:gd name="connsiteY112" fmla="*/ 1321451 h 3006470"/>
                  <a:gd name="connsiteX113" fmla="*/ 5936219 w 6006665"/>
                  <a:gd name="connsiteY113" fmla="*/ 1338481 h 3006470"/>
                  <a:gd name="connsiteX114" fmla="*/ 5961427 w 6006665"/>
                  <a:gd name="connsiteY114" fmla="*/ 1392754 h 3006470"/>
                  <a:gd name="connsiteX115" fmla="*/ 6006665 w 6006665"/>
                  <a:gd name="connsiteY115" fmla="*/ 1418018 h 3006470"/>
                  <a:gd name="connsiteX116" fmla="*/ 6003022 w 6006665"/>
                  <a:gd name="connsiteY116" fmla="*/ 1458117 h 3006470"/>
                  <a:gd name="connsiteX117" fmla="*/ 5968033 w 6006665"/>
                  <a:gd name="connsiteY117" fmla="*/ 1456650 h 3006470"/>
                  <a:gd name="connsiteX118" fmla="*/ 5934688 w 6006665"/>
                  <a:gd name="connsiteY118" fmla="*/ 1446233 h 3006470"/>
                  <a:gd name="connsiteX119" fmla="*/ 5908949 w 6006665"/>
                  <a:gd name="connsiteY119" fmla="*/ 1468012 h 3006470"/>
                  <a:gd name="connsiteX120" fmla="*/ 5887153 w 6006665"/>
                  <a:gd name="connsiteY120" fmla="*/ 1481885 h 3006470"/>
                  <a:gd name="connsiteX121" fmla="*/ 5887153 w 6006665"/>
                  <a:gd name="connsiteY121" fmla="*/ 1514566 h 3006470"/>
                  <a:gd name="connsiteX122" fmla="*/ 5910921 w 6006665"/>
                  <a:gd name="connsiteY122" fmla="*/ 1532392 h 3006470"/>
                  <a:gd name="connsiteX123" fmla="*/ 5908949 w 6006665"/>
                  <a:gd name="connsiteY123" fmla="*/ 1554366 h 3006470"/>
                  <a:gd name="connsiteX124" fmla="*/ 5893042 w 6006665"/>
                  <a:gd name="connsiteY124" fmla="*/ 1570273 h 3006470"/>
                  <a:gd name="connsiteX125" fmla="*/ 5881135 w 6006665"/>
                  <a:gd name="connsiteY125" fmla="*/ 1570273 h 3006470"/>
                  <a:gd name="connsiteX126" fmla="*/ 5861227 w 6006665"/>
                  <a:gd name="connsiteY126" fmla="*/ 1570273 h 3006470"/>
                  <a:gd name="connsiteX127" fmla="*/ 5849321 w 6006665"/>
                  <a:gd name="connsiteY127" fmla="*/ 1570273 h 3006470"/>
                  <a:gd name="connsiteX128" fmla="*/ 5842587 w 6006665"/>
                  <a:gd name="connsiteY128" fmla="*/ 1544275 h 3006470"/>
                  <a:gd name="connsiteX129" fmla="*/ 5817506 w 6006665"/>
                  <a:gd name="connsiteY129" fmla="*/ 1536186 h 3006470"/>
                  <a:gd name="connsiteX130" fmla="*/ 5798021 w 6006665"/>
                  <a:gd name="connsiteY130" fmla="*/ 1517537 h 3006470"/>
                  <a:gd name="connsiteX131" fmla="*/ 5767511 w 6006665"/>
                  <a:gd name="connsiteY131" fmla="*/ 1511189 h 3006470"/>
                  <a:gd name="connsiteX132" fmla="*/ 5762967 w 6006665"/>
                  <a:gd name="connsiteY132" fmla="*/ 1477102 h 3006470"/>
                  <a:gd name="connsiteX133" fmla="*/ 5729132 w 6006665"/>
                  <a:gd name="connsiteY133" fmla="*/ 1463170 h 3006470"/>
                  <a:gd name="connsiteX134" fmla="*/ 5695337 w 6006665"/>
                  <a:gd name="connsiteY134" fmla="*/ 1472557 h 3006470"/>
                  <a:gd name="connsiteX135" fmla="*/ 5693366 w 6006665"/>
                  <a:gd name="connsiteY135" fmla="*/ 1469797 h 3006470"/>
                  <a:gd name="connsiteX136" fmla="*/ 5683431 w 6006665"/>
                  <a:gd name="connsiteY136" fmla="*/ 1472557 h 3006470"/>
                  <a:gd name="connsiteX137" fmla="*/ 5660706 w 6006665"/>
                  <a:gd name="connsiteY137" fmla="*/ 1440742 h 3006470"/>
                  <a:gd name="connsiteX138" fmla="*/ 5669644 w 6006665"/>
                  <a:gd name="connsiteY138" fmla="*/ 1415717 h 3006470"/>
                  <a:gd name="connsiteX139" fmla="*/ 5640799 w 6006665"/>
                  <a:gd name="connsiteY139" fmla="*/ 1429380 h 3006470"/>
                  <a:gd name="connsiteX140" fmla="*/ 5656705 w 6006665"/>
                  <a:gd name="connsiteY140" fmla="*/ 1472557 h 3006470"/>
                  <a:gd name="connsiteX141" fmla="*/ 5628675 w 6006665"/>
                  <a:gd name="connsiteY141" fmla="*/ 1487826 h 3006470"/>
                  <a:gd name="connsiteX142" fmla="*/ 5633981 w 6006665"/>
                  <a:gd name="connsiteY142" fmla="*/ 1511189 h 3006470"/>
                  <a:gd name="connsiteX143" fmla="*/ 5622732 w 6006665"/>
                  <a:gd name="connsiteY143" fmla="*/ 1538334 h 3006470"/>
                  <a:gd name="connsiteX144" fmla="*/ 5586259 w 6006665"/>
                  <a:gd name="connsiteY144" fmla="*/ 1547548 h 3006470"/>
                  <a:gd name="connsiteX145" fmla="*/ 5575676 w 6006665"/>
                  <a:gd name="connsiteY145" fmla="*/ 1546540 h 3006470"/>
                  <a:gd name="connsiteX146" fmla="*/ 5574353 w 6006665"/>
                  <a:gd name="connsiteY146" fmla="*/ 1547548 h 3006470"/>
                  <a:gd name="connsiteX147" fmla="*/ 5539436 w 6006665"/>
                  <a:gd name="connsiteY147" fmla="*/ 1544223 h 3006470"/>
                  <a:gd name="connsiteX148" fmla="*/ 5539545 w 6006665"/>
                  <a:gd name="connsiteY148" fmla="*/ 1571015 h 3006470"/>
                  <a:gd name="connsiteX149" fmla="*/ 5570352 w 6006665"/>
                  <a:gd name="connsiteY149" fmla="*/ 1586180 h 3006470"/>
                  <a:gd name="connsiteX150" fmla="*/ 5566596 w 6006665"/>
                  <a:gd name="connsiteY150" fmla="*/ 1622304 h 3006470"/>
                  <a:gd name="connsiteX151" fmla="*/ 5593077 w 6006665"/>
                  <a:gd name="connsiteY151" fmla="*/ 1649809 h 3006470"/>
                  <a:gd name="connsiteX152" fmla="*/ 5608984 w 6006665"/>
                  <a:gd name="connsiteY152" fmla="*/ 1677079 h 3006470"/>
                  <a:gd name="connsiteX153" fmla="*/ 5613529 w 6006665"/>
                  <a:gd name="connsiteY153" fmla="*/ 1708893 h 3006470"/>
                  <a:gd name="connsiteX154" fmla="*/ 5608984 w 6006665"/>
                  <a:gd name="connsiteY154" fmla="*/ 1731618 h 3006470"/>
                  <a:gd name="connsiteX155" fmla="*/ 5597799 w 6006665"/>
                  <a:gd name="connsiteY155" fmla="*/ 1728009 h 3006470"/>
                  <a:gd name="connsiteX156" fmla="*/ 5597077 w 6006665"/>
                  <a:gd name="connsiteY156" fmla="*/ 1731618 h 3006470"/>
                  <a:gd name="connsiteX157" fmla="*/ 5515976 w 6006665"/>
                  <a:gd name="connsiteY157" fmla="*/ 1693062 h 3006470"/>
                  <a:gd name="connsiteX158" fmla="*/ 5486067 w 6006665"/>
                  <a:gd name="connsiteY158" fmla="*/ 1746304 h 3006470"/>
                  <a:gd name="connsiteX159" fmla="*/ 5436277 w 6006665"/>
                  <a:gd name="connsiteY159" fmla="*/ 1767977 h 3006470"/>
                  <a:gd name="connsiteX160" fmla="*/ 5397645 w 6006665"/>
                  <a:gd name="connsiteY160" fmla="*/ 1779340 h 3006470"/>
                  <a:gd name="connsiteX161" fmla="*/ 5388024 w 6006665"/>
                  <a:gd name="connsiteY161" fmla="*/ 1835433 h 3006470"/>
                  <a:gd name="connsiteX162" fmla="*/ 5351475 w 6006665"/>
                  <a:gd name="connsiteY162" fmla="*/ 1876568 h 3006470"/>
                  <a:gd name="connsiteX163" fmla="*/ 5290839 w 6006665"/>
                  <a:gd name="connsiteY163" fmla="*/ 1881600 h 3006470"/>
                  <a:gd name="connsiteX164" fmla="*/ 5274932 w 6006665"/>
                  <a:gd name="connsiteY164" fmla="*/ 1913415 h 3006470"/>
                  <a:gd name="connsiteX165" fmla="*/ 5267238 w 6006665"/>
                  <a:gd name="connsiteY165" fmla="*/ 1904988 h 3006470"/>
                  <a:gd name="connsiteX166" fmla="*/ 5263025 w 6006665"/>
                  <a:gd name="connsiteY166" fmla="*/ 1913415 h 3006470"/>
                  <a:gd name="connsiteX167" fmla="*/ 5219538 w 6006665"/>
                  <a:gd name="connsiteY167" fmla="*/ 1865787 h 3006470"/>
                  <a:gd name="connsiteX168" fmla="*/ 5174112 w 6006665"/>
                  <a:gd name="connsiteY168" fmla="*/ 1877028 h 3006470"/>
                  <a:gd name="connsiteX169" fmla="*/ 5129494 w 6006665"/>
                  <a:gd name="connsiteY169" fmla="*/ 1920232 h 3006470"/>
                  <a:gd name="connsiteX170" fmla="*/ 5126389 w 6006665"/>
                  <a:gd name="connsiteY170" fmla="*/ 1914910 h 3006470"/>
                  <a:gd name="connsiteX171" fmla="*/ 5154177 w 6006665"/>
                  <a:gd name="connsiteY171" fmla="*/ 1920232 h 3006470"/>
                  <a:gd name="connsiteX172" fmla="*/ 5105544 w 6006665"/>
                  <a:gd name="connsiteY172" fmla="*/ 1899586 h 3006470"/>
                  <a:gd name="connsiteX173" fmla="*/ 5074955 w 6006665"/>
                  <a:gd name="connsiteY173" fmla="*/ 1924777 h 3006470"/>
                  <a:gd name="connsiteX174" fmla="*/ 5065718 w 6006665"/>
                  <a:gd name="connsiteY174" fmla="*/ 1922578 h 3006470"/>
                  <a:gd name="connsiteX175" fmla="*/ 5063048 w 6006665"/>
                  <a:gd name="connsiteY175" fmla="*/ 1924777 h 3006470"/>
                  <a:gd name="connsiteX176" fmla="*/ 5026594 w 6006665"/>
                  <a:gd name="connsiteY176" fmla="*/ 1916098 h 3006470"/>
                  <a:gd name="connsiteX177" fmla="*/ 5015871 w 6006665"/>
                  <a:gd name="connsiteY177" fmla="*/ 1961137 h 3006470"/>
                  <a:gd name="connsiteX178" fmla="*/ 5022591 w 6006665"/>
                  <a:gd name="connsiteY178" fmla="*/ 1989925 h 3006470"/>
                  <a:gd name="connsiteX179" fmla="*/ 5011557 w 6006665"/>
                  <a:gd name="connsiteY179" fmla="*/ 2020939 h 3006470"/>
                  <a:gd name="connsiteX180" fmla="*/ 4974967 w 6006665"/>
                  <a:gd name="connsiteY180" fmla="*/ 2058853 h 3006470"/>
                  <a:gd name="connsiteX181" fmla="*/ 5015871 w 6006665"/>
                  <a:gd name="connsiteY181" fmla="*/ 2074760 h 3006470"/>
                  <a:gd name="connsiteX182" fmla="*/ 4995851 w 6006665"/>
                  <a:gd name="connsiteY182" fmla="*/ 2123620 h 3006470"/>
                  <a:gd name="connsiteX183" fmla="*/ 5011326 w 6006665"/>
                  <a:gd name="connsiteY183" fmla="*/ 2172476 h 3006470"/>
                  <a:gd name="connsiteX184" fmla="*/ 4999419 w 6006665"/>
                  <a:gd name="connsiteY184" fmla="*/ 2172476 h 3006470"/>
                  <a:gd name="connsiteX185" fmla="*/ 4974967 w 6006665"/>
                  <a:gd name="connsiteY185" fmla="*/ 2172476 h 3006470"/>
                  <a:gd name="connsiteX186" fmla="*/ 4963605 w 6006665"/>
                  <a:gd name="connsiteY186" fmla="*/ 2224742 h 3006470"/>
                  <a:gd name="connsiteX187" fmla="*/ 4974967 w 6006665"/>
                  <a:gd name="connsiteY187" fmla="*/ 2252012 h 3006470"/>
                  <a:gd name="connsiteX188" fmla="*/ 4936431 w 6006665"/>
                  <a:gd name="connsiteY188" fmla="*/ 2257317 h 3006470"/>
                  <a:gd name="connsiteX189" fmla="*/ 4909065 w 6006665"/>
                  <a:gd name="connsiteY189" fmla="*/ 2286099 h 3006470"/>
                  <a:gd name="connsiteX190" fmla="*/ 4888894 w 6006665"/>
                  <a:gd name="connsiteY190" fmla="*/ 2325649 h 3006470"/>
                  <a:gd name="connsiteX191" fmla="*/ 4897703 w 6006665"/>
                  <a:gd name="connsiteY191" fmla="*/ 2354273 h 3006470"/>
                  <a:gd name="connsiteX192" fmla="*/ 4871068 w 6006665"/>
                  <a:gd name="connsiteY192" fmla="*/ 2349418 h 3006470"/>
                  <a:gd name="connsiteX193" fmla="*/ 4845437 w 6006665"/>
                  <a:gd name="connsiteY193" fmla="*/ 2370180 h 3006470"/>
                  <a:gd name="connsiteX194" fmla="*/ 4832445 w 6006665"/>
                  <a:gd name="connsiteY194" fmla="*/ 2399924 h 3006470"/>
                  <a:gd name="connsiteX195" fmla="*/ 4834074 w 6006665"/>
                  <a:gd name="connsiteY195" fmla="*/ 2429264 h 3006470"/>
                  <a:gd name="connsiteX196" fmla="*/ 4799765 w 6006665"/>
                  <a:gd name="connsiteY196" fmla="*/ 2441518 h 3006470"/>
                  <a:gd name="connsiteX197" fmla="*/ 4779535 w 6006665"/>
                  <a:gd name="connsiteY197" fmla="*/ 2488348 h 3006470"/>
                  <a:gd name="connsiteX198" fmla="*/ 4777225 w 6006665"/>
                  <a:gd name="connsiteY198" fmla="*/ 2477952 h 3006470"/>
                  <a:gd name="connsiteX199" fmla="*/ 4767628 w 6006665"/>
                  <a:gd name="connsiteY199" fmla="*/ 2488348 h 3006470"/>
                  <a:gd name="connsiteX200" fmla="*/ 4758538 w 6006665"/>
                  <a:gd name="connsiteY200" fmla="*/ 2447444 h 3006470"/>
                  <a:gd name="connsiteX201" fmla="*/ 4722519 w 6006665"/>
                  <a:gd name="connsiteY201" fmla="*/ 2405867 h 3006470"/>
                  <a:gd name="connsiteX202" fmla="*/ 4699942 w 6006665"/>
                  <a:gd name="connsiteY202" fmla="*/ 2348893 h 3006470"/>
                  <a:gd name="connsiteX203" fmla="*/ 4695779 w 6006665"/>
                  <a:gd name="connsiteY203" fmla="*/ 2287026 h 3006470"/>
                  <a:gd name="connsiteX204" fmla="*/ 4715361 w 6006665"/>
                  <a:gd name="connsiteY204" fmla="*/ 2220198 h 3006470"/>
                  <a:gd name="connsiteX205" fmla="*/ 4767709 w 6006665"/>
                  <a:gd name="connsiteY205" fmla="*/ 2171157 h 3006470"/>
                  <a:gd name="connsiteX206" fmla="*/ 4735813 w 6006665"/>
                  <a:gd name="connsiteY206" fmla="*/ 2129299 h 3006470"/>
                  <a:gd name="connsiteX207" fmla="*/ 4767628 w 6006665"/>
                  <a:gd name="connsiteY207" fmla="*/ 2086122 h 3006470"/>
                  <a:gd name="connsiteX208" fmla="*/ 4767628 w 6006665"/>
                  <a:gd name="connsiteY208" fmla="*/ 2058853 h 3006470"/>
                  <a:gd name="connsiteX209" fmla="*/ 4826712 w 6006665"/>
                  <a:gd name="connsiteY209" fmla="*/ 2042945 h 3006470"/>
                  <a:gd name="connsiteX210" fmla="*/ 4892613 w 6006665"/>
                  <a:gd name="connsiteY210" fmla="*/ 1952047 h 3006470"/>
                  <a:gd name="connsiteX211" fmla="*/ 4956243 w 6006665"/>
                  <a:gd name="connsiteY211" fmla="*/ 1877056 h 3006470"/>
                  <a:gd name="connsiteX212" fmla="*/ 5022143 w 6006665"/>
                  <a:gd name="connsiteY212" fmla="*/ 1817971 h 3006470"/>
                  <a:gd name="connsiteX213" fmla="*/ 5037446 w 6006665"/>
                  <a:gd name="connsiteY213" fmla="*/ 1743333 h 3006470"/>
                  <a:gd name="connsiteX214" fmla="*/ 5064184 w 6006665"/>
                  <a:gd name="connsiteY214" fmla="*/ 1731449 h 3006470"/>
                  <a:gd name="connsiteX215" fmla="*/ 5046694 w 6006665"/>
                  <a:gd name="connsiteY215" fmla="*/ 1710844 h 3006470"/>
                  <a:gd name="connsiteX216" fmla="*/ 5015871 w 6006665"/>
                  <a:gd name="connsiteY216" fmla="*/ 1715711 h 3006470"/>
                  <a:gd name="connsiteX217" fmla="*/ 4995419 w 6006665"/>
                  <a:gd name="connsiteY217" fmla="*/ 1779340 h 3006470"/>
                  <a:gd name="connsiteX218" fmla="*/ 4904521 w 6006665"/>
                  <a:gd name="connsiteY218" fmla="*/ 1865693 h 3006470"/>
                  <a:gd name="connsiteX219" fmla="*/ 4901708 w 6006665"/>
                  <a:gd name="connsiteY219" fmla="*/ 1857053 h 3006470"/>
                  <a:gd name="connsiteX220" fmla="*/ 4892613 w 6006665"/>
                  <a:gd name="connsiteY220" fmla="*/ 1865693 h 3006470"/>
                  <a:gd name="connsiteX221" fmla="*/ 4871068 w 6006665"/>
                  <a:gd name="connsiteY221" fmla="*/ 1850290 h 3006470"/>
                  <a:gd name="connsiteX222" fmla="*/ 4885925 w 6006665"/>
                  <a:gd name="connsiteY222" fmla="*/ 1808695 h 3006470"/>
                  <a:gd name="connsiteX223" fmla="*/ 4861835 w 6006665"/>
                  <a:gd name="connsiteY223" fmla="*/ 1771159 h 3006470"/>
                  <a:gd name="connsiteX224" fmla="*/ 4814619 w 6006665"/>
                  <a:gd name="connsiteY224" fmla="*/ 1767101 h 3006470"/>
                  <a:gd name="connsiteX225" fmla="*/ 4779535 w 6006665"/>
                  <a:gd name="connsiteY225" fmla="*/ 1795247 h 3006470"/>
                  <a:gd name="connsiteX226" fmla="*/ 4764113 w 6006665"/>
                  <a:gd name="connsiteY226" fmla="*/ 1832464 h 3006470"/>
                  <a:gd name="connsiteX227" fmla="*/ 4725490 w 6006665"/>
                  <a:gd name="connsiteY227" fmla="*/ 1850290 h 3006470"/>
                  <a:gd name="connsiteX228" fmla="*/ 4689838 w 6006665"/>
                  <a:gd name="connsiteY228" fmla="*/ 1882970 h 3006470"/>
                  <a:gd name="connsiteX229" fmla="*/ 4684091 w 6006665"/>
                  <a:gd name="connsiteY229" fmla="*/ 1920232 h 3006470"/>
                  <a:gd name="connsiteX230" fmla="*/ 4715906 w 6006665"/>
                  <a:gd name="connsiteY230" fmla="*/ 1967954 h 3006470"/>
                  <a:gd name="connsiteX231" fmla="*/ 4680924 w 6006665"/>
                  <a:gd name="connsiteY231" fmla="*/ 1983985 h 3006470"/>
                  <a:gd name="connsiteX232" fmla="*/ 4633398 w 6006665"/>
                  <a:gd name="connsiteY232" fmla="*/ 1971978 h 3006470"/>
                  <a:gd name="connsiteX233" fmla="*/ 4600707 w 6006665"/>
                  <a:gd name="connsiteY233" fmla="*/ 1989925 h 3006470"/>
                  <a:gd name="connsiteX234" fmla="*/ 4577285 w 6006665"/>
                  <a:gd name="connsiteY234" fmla="*/ 1988406 h 3006470"/>
                  <a:gd name="connsiteX235" fmla="*/ 4577373 w 6006665"/>
                  <a:gd name="connsiteY235" fmla="*/ 1987484 h 3006470"/>
                  <a:gd name="connsiteX236" fmla="*/ 4565379 w 6006665"/>
                  <a:gd name="connsiteY236" fmla="*/ 1988406 h 3006470"/>
                  <a:gd name="connsiteX237" fmla="*/ 4569923 w 6006665"/>
                  <a:gd name="connsiteY237" fmla="*/ 1940685 h 3006470"/>
                  <a:gd name="connsiteX238" fmla="*/ 4520081 w 6006665"/>
                  <a:gd name="connsiteY238" fmla="*/ 1931099 h 3006470"/>
                  <a:gd name="connsiteX239" fmla="*/ 4475025 w 6006665"/>
                  <a:gd name="connsiteY239" fmla="*/ 1961137 h 3006470"/>
                  <a:gd name="connsiteX240" fmla="*/ 4464394 w 6006665"/>
                  <a:gd name="connsiteY240" fmla="*/ 1960286 h 3006470"/>
                  <a:gd name="connsiteX241" fmla="*/ 4463118 w 6006665"/>
                  <a:gd name="connsiteY241" fmla="*/ 1961137 h 3006470"/>
                  <a:gd name="connsiteX242" fmla="*/ 4422448 w 6006665"/>
                  <a:gd name="connsiteY242" fmla="*/ 1927536 h 3006470"/>
                  <a:gd name="connsiteX243" fmla="*/ 4350624 w 6006665"/>
                  <a:gd name="connsiteY243" fmla="*/ 1917022 h 3006470"/>
                  <a:gd name="connsiteX244" fmla="*/ 4306579 w 6006665"/>
                  <a:gd name="connsiteY244" fmla="*/ 1945362 h 3006470"/>
                  <a:gd name="connsiteX245" fmla="*/ 4282811 w 6006665"/>
                  <a:gd name="connsiteY245" fmla="*/ 1972100 h 3006470"/>
                  <a:gd name="connsiteX246" fmla="*/ 4237290 w 6006665"/>
                  <a:gd name="connsiteY246" fmla="*/ 1993297 h 3006470"/>
                  <a:gd name="connsiteX247" fmla="*/ 4211507 w 6006665"/>
                  <a:gd name="connsiteY247" fmla="*/ 2046374 h 3006470"/>
                  <a:gd name="connsiteX248" fmla="*/ 4161046 w 6006665"/>
                  <a:gd name="connsiteY248" fmla="*/ 2105661 h 3006470"/>
                  <a:gd name="connsiteX249" fmla="*/ 4077810 w 6006665"/>
                  <a:gd name="connsiteY249" fmla="*/ 2144418 h 3006470"/>
                  <a:gd name="connsiteX250" fmla="*/ 4039187 w 6006665"/>
                  <a:gd name="connsiteY250" fmla="*/ 2203838 h 3006470"/>
                  <a:gd name="connsiteX251" fmla="*/ 3993086 w 6006665"/>
                  <a:gd name="connsiteY251" fmla="*/ 2224750 h 3006470"/>
                  <a:gd name="connsiteX252" fmla="*/ 3993215 w 6006665"/>
                  <a:gd name="connsiteY252" fmla="*/ 2264821 h 3006470"/>
                  <a:gd name="connsiteX253" fmla="*/ 4038712 w 6006665"/>
                  <a:gd name="connsiteY253" fmla="*/ 2267919 h 3006470"/>
                  <a:gd name="connsiteX254" fmla="*/ 4059164 w 6006665"/>
                  <a:gd name="connsiteY254" fmla="*/ 2311096 h 3006470"/>
                  <a:gd name="connsiteX255" fmla="*/ 4087782 w 6006665"/>
                  <a:gd name="connsiteY255" fmla="*/ 2319513 h 3006470"/>
                  <a:gd name="connsiteX256" fmla="*/ 4106341 w 6006665"/>
                  <a:gd name="connsiteY256" fmla="*/ 2290644 h 3006470"/>
                  <a:gd name="connsiteX257" fmla="*/ 4117411 w 6006665"/>
                  <a:gd name="connsiteY257" fmla="*/ 2291946 h 3006470"/>
                  <a:gd name="connsiteX258" fmla="*/ 4118248 w 6006665"/>
                  <a:gd name="connsiteY258" fmla="*/ 2290644 h 3006470"/>
                  <a:gd name="connsiteX259" fmla="*/ 4156880 w 6006665"/>
                  <a:gd name="connsiteY259" fmla="*/ 2295189 h 3006470"/>
                  <a:gd name="connsiteX260" fmla="*/ 4211419 w 6006665"/>
                  <a:gd name="connsiteY260" fmla="*/ 2365635 h 3006470"/>
                  <a:gd name="connsiteX261" fmla="*/ 4215964 w 6006665"/>
                  <a:gd name="connsiteY261" fmla="*/ 2413357 h 3006470"/>
                  <a:gd name="connsiteX262" fmla="*/ 4184149 w 6006665"/>
                  <a:gd name="connsiteY262" fmla="*/ 2472441 h 3006470"/>
                  <a:gd name="connsiteX263" fmla="*/ 4220019 w 6006665"/>
                  <a:gd name="connsiteY263" fmla="*/ 2567281 h 3006470"/>
                  <a:gd name="connsiteX264" fmla="*/ 4161425 w 6006665"/>
                  <a:gd name="connsiteY264" fmla="*/ 2629241 h 3006470"/>
                  <a:gd name="connsiteX265" fmla="*/ 4133552 w 6006665"/>
                  <a:gd name="connsiteY265" fmla="*/ 2708778 h 3006470"/>
                  <a:gd name="connsiteX266" fmla="*/ 4097796 w 6006665"/>
                  <a:gd name="connsiteY266" fmla="*/ 2747409 h 3006470"/>
                  <a:gd name="connsiteX267" fmla="*/ 4043257 w 6006665"/>
                  <a:gd name="connsiteY267" fmla="*/ 2806493 h 3006470"/>
                  <a:gd name="connsiteX268" fmla="*/ 3995535 w 6006665"/>
                  <a:gd name="connsiteY268" fmla="*/ 2865577 h 3006470"/>
                  <a:gd name="connsiteX269" fmla="*/ 3975083 w 6006665"/>
                  <a:gd name="connsiteY269" fmla="*/ 2897392 h 3006470"/>
                  <a:gd name="connsiteX270" fmla="*/ 3925089 w 6006665"/>
                  <a:gd name="connsiteY270" fmla="*/ 2924661 h 3006470"/>
                  <a:gd name="connsiteX271" fmla="*/ 3913182 w 6006665"/>
                  <a:gd name="connsiteY271" fmla="*/ 2924661 h 3006470"/>
                  <a:gd name="connsiteX272" fmla="*/ 3904637 w 6006665"/>
                  <a:gd name="connsiteY272" fmla="*/ 2924661 h 3006470"/>
                  <a:gd name="connsiteX273" fmla="*/ 3892729 w 6006665"/>
                  <a:gd name="connsiteY273" fmla="*/ 2924661 h 3006470"/>
                  <a:gd name="connsiteX274" fmla="*/ 3871063 w 6006665"/>
                  <a:gd name="connsiteY274" fmla="*/ 2908412 h 3006470"/>
                  <a:gd name="connsiteX275" fmla="*/ 3829645 w 6006665"/>
                  <a:gd name="connsiteY275" fmla="*/ 2936024 h 3006470"/>
                  <a:gd name="connsiteX276" fmla="*/ 3822828 w 6006665"/>
                  <a:gd name="connsiteY276" fmla="*/ 2956476 h 3006470"/>
                  <a:gd name="connsiteX277" fmla="*/ 3818283 w 6006665"/>
                  <a:gd name="connsiteY277" fmla="*/ 2947386 h 3006470"/>
                  <a:gd name="connsiteX278" fmla="*/ 3818283 w 6006665"/>
                  <a:gd name="connsiteY278" fmla="*/ 2935660 h 3006470"/>
                  <a:gd name="connsiteX279" fmla="*/ 3817738 w 6006665"/>
                  <a:gd name="connsiteY279" fmla="*/ 2936024 h 3006470"/>
                  <a:gd name="connsiteX280" fmla="*/ 3810921 w 6006665"/>
                  <a:gd name="connsiteY280" fmla="*/ 2956476 h 3006470"/>
                  <a:gd name="connsiteX281" fmla="*/ 3806376 w 6006665"/>
                  <a:gd name="connsiteY281" fmla="*/ 2947386 h 3006470"/>
                  <a:gd name="connsiteX282" fmla="*/ 3806376 w 6006665"/>
                  <a:gd name="connsiteY282" fmla="*/ 2920116 h 3006470"/>
                  <a:gd name="connsiteX283" fmla="*/ 3818283 w 6006665"/>
                  <a:gd name="connsiteY283" fmla="*/ 2920116 h 3006470"/>
                  <a:gd name="connsiteX284" fmla="*/ 3826828 w 6006665"/>
                  <a:gd name="connsiteY284" fmla="*/ 2920116 h 3006470"/>
                  <a:gd name="connsiteX285" fmla="*/ 3833645 w 6006665"/>
                  <a:gd name="connsiteY285" fmla="*/ 2861032 h 3006470"/>
                  <a:gd name="connsiteX286" fmla="*/ 3822283 w 6006665"/>
                  <a:gd name="connsiteY286" fmla="*/ 2817856 h 3006470"/>
                  <a:gd name="connsiteX287" fmla="*/ 3849553 w 6006665"/>
                  <a:gd name="connsiteY287" fmla="*/ 2795131 h 3006470"/>
                  <a:gd name="connsiteX288" fmla="*/ 3858814 w 6006665"/>
                  <a:gd name="connsiteY288" fmla="*/ 2797336 h 3006470"/>
                  <a:gd name="connsiteX289" fmla="*/ 3861460 w 6006665"/>
                  <a:gd name="connsiteY289" fmla="*/ 2795131 h 3006470"/>
                  <a:gd name="connsiteX290" fmla="*/ 3898487 w 6006665"/>
                  <a:gd name="connsiteY290" fmla="*/ 2803947 h 3006470"/>
                  <a:gd name="connsiteX291" fmla="*/ 3919999 w 6006665"/>
                  <a:gd name="connsiteY291" fmla="*/ 2758772 h 3006470"/>
                  <a:gd name="connsiteX292" fmla="*/ 3935906 w 6006665"/>
                  <a:gd name="connsiteY292" fmla="*/ 2699687 h 3006470"/>
                  <a:gd name="connsiteX293" fmla="*/ 3947269 w 6006665"/>
                  <a:gd name="connsiteY293" fmla="*/ 2676963 h 3006470"/>
                  <a:gd name="connsiteX294" fmla="*/ 3966292 w 6006665"/>
                  <a:gd name="connsiteY294" fmla="*/ 2632575 h 3006470"/>
                  <a:gd name="connsiteX295" fmla="*/ 3915999 w 6006665"/>
                  <a:gd name="connsiteY295" fmla="*/ 2645148 h 3006470"/>
                  <a:gd name="connsiteX296" fmla="*/ 3888729 w 6006665"/>
                  <a:gd name="connsiteY296" fmla="*/ 2667873 h 3006470"/>
                  <a:gd name="connsiteX297" fmla="*/ 3876822 w 6006665"/>
                  <a:gd name="connsiteY297" fmla="*/ 2667873 h 3006470"/>
                  <a:gd name="connsiteX298" fmla="*/ 3829645 w 6006665"/>
                  <a:gd name="connsiteY298" fmla="*/ 2667873 h 3006470"/>
                  <a:gd name="connsiteX299" fmla="*/ 3817738 w 6006665"/>
                  <a:gd name="connsiteY299" fmla="*/ 2667873 h 3006470"/>
                  <a:gd name="connsiteX300" fmla="*/ 3801831 w 6006665"/>
                  <a:gd name="connsiteY300" fmla="*/ 2613334 h 3006470"/>
                  <a:gd name="connsiteX301" fmla="*/ 3758654 w 6006665"/>
                  <a:gd name="connsiteY301" fmla="*/ 2574702 h 3006470"/>
                  <a:gd name="connsiteX302" fmla="*/ 3692753 w 6006665"/>
                  <a:gd name="connsiteY302" fmla="*/ 2558795 h 3006470"/>
                  <a:gd name="connsiteX303" fmla="*/ 3683663 w 6006665"/>
                  <a:gd name="connsiteY303" fmla="*/ 2499711 h 3006470"/>
                  <a:gd name="connsiteX304" fmla="*/ 3672301 w 6006665"/>
                  <a:gd name="connsiteY304" fmla="*/ 2467896 h 3006470"/>
                  <a:gd name="connsiteX305" fmla="*/ 3656393 w 6006665"/>
                  <a:gd name="connsiteY305" fmla="*/ 2440627 h 3006470"/>
                  <a:gd name="connsiteX306" fmla="*/ 3633669 w 6006665"/>
                  <a:gd name="connsiteY306" fmla="*/ 2381542 h 3006470"/>
                  <a:gd name="connsiteX307" fmla="*/ 3601854 w 6006665"/>
                  <a:gd name="connsiteY307" fmla="*/ 2361090 h 3006470"/>
                  <a:gd name="connsiteX308" fmla="*/ 3545995 w 6006665"/>
                  <a:gd name="connsiteY308" fmla="*/ 2339606 h 3006470"/>
                  <a:gd name="connsiteX309" fmla="*/ 3506955 w 6006665"/>
                  <a:gd name="connsiteY309" fmla="*/ 2345183 h 3006470"/>
                  <a:gd name="connsiteX310" fmla="*/ 3463779 w 6006665"/>
                  <a:gd name="connsiteY310" fmla="*/ 2354273 h 3006470"/>
                  <a:gd name="connsiteX311" fmla="*/ 3431964 w 6006665"/>
                  <a:gd name="connsiteY311" fmla="*/ 2381542 h 3006470"/>
                  <a:gd name="connsiteX312" fmla="*/ 3452416 w 6006665"/>
                  <a:gd name="connsiteY312" fmla="*/ 2397450 h 3006470"/>
                  <a:gd name="connsiteX313" fmla="*/ 3452416 w 6006665"/>
                  <a:gd name="connsiteY313" fmla="*/ 2429264 h 3006470"/>
                  <a:gd name="connsiteX314" fmla="*/ 3431964 w 6006665"/>
                  <a:gd name="connsiteY314" fmla="*/ 2451989 h 3006470"/>
                  <a:gd name="connsiteX315" fmla="*/ 3400150 w 6006665"/>
                  <a:gd name="connsiteY315" fmla="*/ 2511073 h 3006470"/>
                  <a:gd name="connsiteX316" fmla="*/ 3400150 w 6006665"/>
                  <a:gd name="connsiteY316" fmla="*/ 2538343 h 3006470"/>
                  <a:gd name="connsiteX317" fmla="*/ 3350155 w 6006665"/>
                  <a:gd name="connsiteY317" fmla="*/ 2570157 h 3006470"/>
                  <a:gd name="connsiteX318" fmla="*/ 3342342 w 6006665"/>
                  <a:gd name="connsiteY318" fmla="*/ 2567553 h 3006470"/>
                  <a:gd name="connsiteX319" fmla="*/ 3338249 w 6006665"/>
                  <a:gd name="connsiteY319" fmla="*/ 2570157 h 3006470"/>
                  <a:gd name="connsiteX320" fmla="*/ 3290527 w 6006665"/>
                  <a:gd name="connsiteY320" fmla="*/ 2554250 h 3006470"/>
                  <a:gd name="connsiteX321" fmla="*/ 3259257 w 6006665"/>
                  <a:gd name="connsiteY321" fmla="*/ 2554250 h 3006470"/>
                  <a:gd name="connsiteX322" fmla="*/ 3247350 w 6006665"/>
                  <a:gd name="connsiteY322" fmla="*/ 2554250 h 3006470"/>
                  <a:gd name="connsiteX323" fmla="*/ 3231443 w 6006665"/>
                  <a:gd name="connsiteY323" fmla="*/ 2538343 h 3006470"/>
                  <a:gd name="connsiteX324" fmla="*/ 3213271 w 6006665"/>
                  <a:gd name="connsiteY324" fmla="*/ 2533799 h 3006470"/>
                  <a:gd name="connsiteX325" fmla="*/ 3168359 w 6006665"/>
                  <a:gd name="connsiteY325" fmla="*/ 2570157 h 3006470"/>
                  <a:gd name="connsiteX326" fmla="*/ 3120637 w 6006665"/>
                  <a:gd name="connsiteY326" fmla="*/ 2581519 h 3006470"/>
                  <a:gd name="connsiteX327" fmla="*/ 3082005 w 6006665"/>
                  <a:gd name="connsiteY327" fmla="*/ 2597427 h 3006470"/>
                  <a:gd name="connsiteX328" fmla="*/ 3074460 w 6006665"/>
                  <a:gd name="connsiteY328" fmla="*/ 2595630 h 3006470"/>
                  <a:gd name="connsiteX329" fmla="*/ 3070098 w 6006665"/>
                  <a:gd name="connsiteY329" fmla="*/ 2597427 h 3006470"/>
                  <a:gd name="connsiteX330" fmla="*/ 3022376 w 6006665"/>
                  <a:gd name="connsiteY330" fmla="*/ 2586064 h 3006470"/>
                  <a:gd name="connsiteX331" fmla="*/ 3000196 w 6006665"/>
                  <a:gd name="connsiteY331" fmla="*/ 2586064 h 3006470"/>
                  <a:gd name="connsiteX332" fmla="*/ 2988289 w 6006665"/>
                  <a:gd name="connsiteY332" fmla="*/ 2586064 h 3006470"/>
                  <a:gd name="connsiteX333" fmla="*/ 2967837 w 6006665"/>
                  <a:gd name="connsiteY333" fmla="*/ 2554250 h 3006470"/>
                  <a:gd name="connsiteX334" fmla="*/ 2929205 w 6006665"/>
                  <a:gd name="connsiteY334" fmla="*/ 2526980 h 3006470"/>
                  <a:gd name="connsiteX335" fmla="*/ 2902153 w 6006665"/>
                  <a:gd name="connsiteY335" fmla="*/ 2523116 h 3006470"/>
                  <a:gd name="connsiteX336" fmla="*/ 2861576 w 6006665"/>
                  <a:gd name="connsiteY336" fmla="*/ 2526980 h 3006470"/>
                  <a:gd name="connsiteX337" fmla="*/ 2822944 w 6006665"/>
                  <a:gd name="connsiteY337" fmla="*/ 2538343 h 3006470"/>
                  <a:gd name="connsiteX338" fmla="*/ 2818139 w 6006665"/>
                  <a:gd name="connsiteY338" fmla="*/ 2536254 h 3006470"/>
                  <a:gd name="connsiteX339" fmla="*/ 2811037 w 6006665"/>
                  <a:gd name="connsiteY339" fmla="*/ 2538343 h 3006470"/>
                  <a:gd name="connsiteX340" fmla="*/ 2758770 w 6006665"/>
                  <a:gd name="connsiteY340" fmla="*/ 2515618 h 3006470"/>
                  <a:gd name="connsiteX341" fmla="*/ 2751953 w 6006665"/>
                  <a:gd name="connsiteY341" fmla="*/ 2472441 h 3006470"/>
                  <a:gd name="connsiteX342" fmla="*/ 2708776 w 6006665"/>
                  <a:gd name="connsiteY342" fmla="*/ 2456534 h 3006470"/>
                  <a:gd name="connsiteX343" fmla="*/ 2676962 w 6006665"/>
                  <a:gd name="connsiteY343" fmla="*/ 2451989 h 3006470"/>
                  <a:gd name="connsiteX344" fmla="*/ 2642534 w 6006665"/>
                  <a:gd name="connsiteY344" fmla="*/ 2430245 h 3006470"/>
                  <a:gd name="connsiteX345" fmla="*/ 2609333 w 6006665"/>
                  <a:gd name="connsiteY345" fmla="*/ 2488348 h 3006470"/>
                  <a:gd name="connsiteX346" fmla="*/ 2625240 w 6006665"/>
                  <a:gd name="connsiteY346" fmla="*/ 2522435 h 3006470"/>
                  <a:gd name="connsiteX347" fmla="*/ 2586608 w 6006665"/>
                  <a:gd name="connsiteY347" fmla="*/ 2558795 h 3006470"/>
                  <a:gd name="connsiteX348" fmla="*/ 2577105 w 6006665"/>
                  <a:gd name="connsiteY348" fmla="*/ 2556532 h 3006470"/>
                  <a:gd name="connsiteX349" fmla="*/ 2574701 w 6006665"/>
                  <a:gd name="connsiteY349" fmla="*/ 2558795 h 3006470"/>
                  <a:gd name="connsiteX350" fmla="*/ 2526979 w 6006665"/>
                  <a:gd name="connsiteY350" fmla="*/ 2547432 h 3006470"/>
                  <a:gd name="connsiteX351" fmla="*/ 2490620 w 6006665"/>
                  <a:gd name="connsiteY351" fmla="*/ 2542887 h 3006470"/>
                  <a:gd name="connsiteX352" fmla="*/ 2463350 w 6006665"/>
                  <a:gd name="connsiteY352" fmla="*/ 2515618 h 3006470"/>
                  <a:gd name="connsiteX353" fmla="*/ 2436625 w 6006665"/>
                  <a:gd name="connsiteY353" fmla="*/ 2515618 h 3006470"/>
                  <a:gd name="connsiteX354" fmla="*/ 2424718 w 6006665"/>
                  <a:gd name="connsiteY354" fmla="*/ 2515618 h 3006470"/>
                  <a:gd name="connsiteX355" fmla="*/ 2398858 w 6006665"/>
                  <a:gd name="connsiteY355" fmla="*/ 2502687 h 3006470"/>
                  <a:gd name="connsiteX356" fmla="*/ 2350272 w 6006665"/>
                  <a:gd name="connsiteY356" fmla="*/ 2526980 h 3006470"/>
                  <a:gd name="connsiteX357" fmla="*/ 2282098 w 6006665"/>
                  <a:gd name="connsiteY357" fmla="*/ 2574702 h 3006470"/>
                  <a:gd name="connsiteX358" fmla="*/ 2238921 w 6006665"/>
                  <a:gd name="connsiteY358" fmla="*/ 2586064 h 3006470"/>
                  <a:gd name="connsiteX359" fmla="*/ 2227559 w 6006665"/>
                  <a:gd name="connsiteY359" fmla="*/ 2590609 h 3006470"/>
                  <a:gd name="connsiteX360" fmla="*/ 2225178 w 6006665"/>
                  <a:gd name="connsiteY360" fmla="*/ 2586799 h 3006470"/>
                  <a:gd name="connsiteX361" fmla="*/ 2215652 w 6006665"/>
                  <a:gd name="connsiteY361" fmla="*/ 2590609 h 3006470"/>
                  <a:gd name="connsiteX362" fmla="*/ 2193596 w 6006665"/>
                  <a:gd name="connsiteY362" fmla="*/ 2555320 h 3006470"/>
                  <a:gd name="connsiteX363" fmla="*/ 2157112 w 6006665"/>
                  <a:gd name="connsiteY363" fmla="*/ 2558795 h 3006470"/>
                  <a:gd name="connsiteX364" fmla="*/ 2156291 w 6006665"/>
                  <a:gd name="connsiteY364" fmla="*/ 2557739 h 3006470"/>
                  <a:gd name="connsiteX365" fmla="*/ 2145205 w 6006665"/>
                  <a:gd name="connsiteY365" fmla="*/ 2558795 h 3006470"/>
                  <a:gd name="connsiteX366" fmla="*/ 2129298 w 6006665"/>
                  <a:gd name="connsiteY366" fmla="*/ 2538343 h 3006470"/>
                  <a:gd name="connsiteX367" fmla="*/ 2102029 w 6006665"/>
                  <a:gd name="connsiteY367" fmla="*/ 2526980 h 3006470"/>
                  <a:gd name="connsiteX368" fmla="*/ 2086121 w 6006665"/>
                  <a:gd name="connsiteY368" fmla="*/ 2495166 h 3006470"/>
                  <a:gd name="connsiteX369" fmla="*/ 2070005 w 6006665"/>
                  <a:gd name="connsiteY369" fmla="*/ 2486212 h 3006470"/>
                  <a:gd name="connsiteX370" fmla="*/ 2027582 w 6006665"/>
                  <a:gd name="connsiteY370" fmla="*/ 2499711 h 3006470"/>
                  <a:gd name="connsiteX371" fmla="*/ 2023845 w 6006665"/>
                  <a:gd name="connsiteY371" fmla="*/ 2497111 h 3006470"/>
                  <a:gd name="connsiteX372" fmla="*/ 2015675 w 6006665"/>
                  <a:gd name="connsiteY372" fmla="*/ 2499711 h 3006470"/>
                  <a:gd name="connsiteX373" fmla="*/ 1971363 w 6006665"/>
                  <a:gd name="connsiteY373" fmla="*/ 2468885 h 3006470"/>
                  <a:gd name="connsiteX374" fmla="*/ 1952591 w 6006665"/>
                  <a:gd name="connsiteY374" fmla="*/ 2495166 h 3006470"/>
                  <a:gd name="connsiteX375" fmla="*/ 1947518 w 6006665"/>
                  <a:gd name="connsiteY375" fmla="*/ 2485599 h 3006470"/>
                  <a:gd name="connsiteX376" fmla="*/ 1940684 w 6006665"/>
                  <a:gd name="connsiteY376" fmla="*/ 2495166 h 3006470"/>
                  <a:gd name="connsiteX377" fmla="*/ 1861147 w 6006665"/>
                  <a:gd name="connsiteY377" fmla="*/ 2345183 h 3006470"/>
                  <a:gd name="connsiteX378" fmla="*/ 1811153 w 6006665"/>
                  <a:gd name="connsiteY378" fmla="*/ 2295189 h 3006470"/>
                  <a:gd name="connsiteX379" fmla="*/ 1813950 w 6006665"/>
                  <a:gd name="connsiteY379" fmla="*/ 2292043 h 3006470"/>
                  <a:gd name="connsiteX380" fmla="*/ 1748069 w 6006665"/>
                  <a:gd name="connsiteY380" fmla="*/ 2333821 h 3006470"/>
                  <a:gd name="connsiteX381" fmla="*/ 1711709 w 6006665"/>
                  <a:gd name="connsiteY381" fmla="*/ 2338366 h 3006470"/>
                  <a:gd name="connsiteX382" fmla="*/ 1711926 w 6006665"/>
                  <a:gd name="connsiteY382" fmla="*/ 2336850 h 3006470"/>
                  <a:gd name="connsiteX383" fmla="*/ 1699803 w 6006665"/>
                  <a:gd name="connsiteY383" fmla="*/ 2338366 h 3006470"/>
                  <a:gd name="connsiteX384" fmla="*/ 1704347 w 6006665"/>
                  <a:gd name="connsiteY384" fmla="*/ 2306551 h 3006470"/>
                  <a:gd name="connsiteX385" fmla="*/ 1662460 w 6006665"/>
                  <a:gd name="connsiteY385" fmla="*/ 2288600 h 3006470"/>
                  <a:gd name="connsiteX386" fmla="*/ 1629901 w 6006665"/>
                  <a:gd name="connsiteY386" fmla="*/ 2302006 h 3006470"/>
                  <a:gd name="connsiteX387" fmla="*/ 1629300 w 6006665"/>
                  <a:gd name="connsiteY387" fmla="*/ 2297351 h 3006470"/>
                  <a:gd name="connsiteX388" fmla="*/ 1617994 w 6006665"/>
                  <a:gd name="connsiteY388" fmla="*/ 2302006 h 3006470"/>
                  <a:gd name="connsiteX389" fmla="*/ 1608904 w 6006665"/>
                  <a:gd name="connsiteY389" fmla="*/ 2231560 h 3006470"/>
                  <a:gd name="connsiteX390" fmla="*/ 1552684 w 6006665"/>
                  <a:gd name="connsiteY390" fmla="*/ 2221867 h 3006470"/>
                  <a:gd name="connsiteX391" fmla="*/ 1518550 w 6006665"/>
                  <a:gd name="connsiteY391" fmla="*/ 2247467 h 3006470"/>
                  <a:gd name="connsiteX392" fmla="*/ 1425379 w 6006665"/>
                  <a:gd name="connsiteY392" fmla="*/ 2267919 h 3006470"/>
                  <a:gd name="connsiteX393" fmla="*/ 1409472 w 6006665"/>
                  <a:gd name="connsiteY393" fmla="*/ 2286099 h 3006470"/>
                  <a:gd name="connsiteX394" fmla="*/ 1270852 w 6006665"/>
                  <a:gd name="connsiteY394" fmla="*/ 2306551 h 3006470"/>
                  <a:gd name="connsiteX395" fmla="*/ 1254945 w 6006665"/>
                  <a:gd name="connsiteY395" fmla="*/ 2327003 h 3006470"/>
                  <a:gd name="connsiteX396" fmla="*/ 1282214 w 6006665"/>
                  <a:gd name="connsiteY396" fmla="*/ 2370180 h 3006470"/>
                  <a:gd name="connsiteX397" fmla="*/ 1243582 w 6006665"/>
                  <a:gd name="connsiteY397" fmla="*/ 2386087 h 3006470"/>
                  <a:gd name="connsiteX398" fmla="*/ 1254945 w 6006665"/>
                  <a:gd name="connsiteY398" fmla="*/ 2404267 h 3006470"/>
                  <a:gd name="connsiteX399" fmla="*/ 1216313 w 6006665"/>
                  <a:gd name="connsiteY399" fmla="*/ 2429264 h 3006470"/>
                  <a:gd name="connsiteX400" fmla="*/ 1275397 w 6006665"/>
                  <a:gd name="connsiteY400" fmla="*/ 2472441 h 3006470"/>
                  <a:gd name="connsiteX401" fmla="*/ 1270852 w 6006665"/>
                  <a:gd name="connsiteY401" fmla="*/ 2499711 h 3006470"/>
                  <a:gd name="connsiteX402" fmla="*/ 1259108 w 6006665"/>
                  <a:gd name="connsiteY402" fmla="*/ 2498732 h 3006470"/>
                  <a:gd name="connsiteX403" fmla="*/ 1258945 w 6006665"/>
                  <a:gd name="connsiteY403" fmla="*/ 2499711 h 3006470"/>
                  <a:gd name="connsiteX404" fmla="*/ 1215644 w 6006665"/>
                  <a:gd name="connsiteY404" fmla="*/ 2496102 h 3006470"/>
                  <a:gd name="connsiteX405" fmla="*/ 1204950 w 6006665"/>
                  <a:gd name="connsiteY405" fmla="*/ 2511073 h 3006470"/>
                  <a:gd name="connsiteX406" fmla="*/ 1196495 w 6006665"/>
                  <a:gd name="connsiteY406" fmla="*/ 2506241 h 3006470"/>
                  <a:gd name="connsiteX407" fmla="*/ 1193043 w 6006665"/>
                  <a:gd name="connsiteY407" fmla="*/ 2511073 h 3006470"/>
                  <a:gd name="connsiteX408" fmla="*/ 1145322 w 6006665"/>
                  <a:gd name="connsiteY408" fmla="*/ 2483803 h 3006470"/>
                  <a:gd name="connsiteX409" fmla="*/ 1098145 w 6006665"/>
                  <a:gd name="connsiteY409" fmla="*/ 2483803 h 3006470"/>
                  <a:gd name="connsiteX410" fmla="*/ 1061785 w 6006665"/>
                  <a:gd name="connsiteY410" fmla="*/ 2511073 h 3006470"/>
                  <a:gd name="connsiteX411" fmla="*/ 1055322 w 6006665"/>
                  <a:gd name="connsiteY411" fmla="*/ 2506990 h 3006470"/>
                  <a:gd name="connsiteX412" fmla="*/ 1049878 w 6006665"/>
                  <a:gd name="connsiteY412" fmla="*/ 2511073 h 3006470"/>
                  <a:gd name="connsiteX413" fmla="*/ 1006701 w 6006665"/>
                  <a:gd name="connsiteY413" fmla="*/ 2483803 h 3006470"/>
                  <a:gd name="connsiteX414" fmla="*/ 924893 w 6006665"/>
                  <a:gd name="connsiteY414" fmla="*/ 2447444 h 3006470"/>
                  <a:gd name="connsiteX415" fmla="*/ 877716 w 6006665"/>
                  <a:gd name="connsiteY415" fmla="*/ 2447444 h 3006470"/>
                  <a:gd name="connsiteX416" fmla="*/ 802724 w 6006665"/>
                  <a:gd name="connsiteY416" fmla="*/ 2511073 h 3006470"/>
                  <a:gd name="connsiteX417" fmla="*/ 798179 w 6006665"/>
                  <a:gd name="connsiteY417" fmla="*/ 2554250 h 3006470"/>
                  <a:gd name="connsiteX418" fmla="*/ 787406 w 6006665"/>
                  <a:gd name="connsiteY418" fmla="*/ 2543477 h 3006470"/>
                  <a:gd name="connsiteX419" fmla="*/ 786272 w 6006665"/>
                  <a:gd name="connsiteY419" fmla="*/ 2554250 h 3006470"/>
                  <a:gd name="connsiteX420" fmla="*/ 756063 w 6006665"/>
                  <a:gd name="connsiteY420" fmla="*/ 2524040 h 3006470"/>
                  <a:gd name="connsiteX421" fmla="*/ 732278 w 6006665"/>
                  <a:gd name="connsiteY421" fmla="*/ 2581519 h 3006470"/>
                  <a:gd name="connsiteX422" fmla="*/ 743640 w 6006665"/>
                  <a:gd name="connsiteY422" fmla="*/ 2590609 h 3006470"/>
                  <a:gd name="connsiteX423" fmla="*/ 723188 w 6006665"/>
                  <a:gd name="connsiteY423" fmla="*/ 2633786 h 3006470"/>
                  <a:gd name="connsiteX424" fmla="*/ 747026 w 6006665"/>
                  <a:gd name="connsiteY424" fmla="*/ 2670627 h 3006470"/>
                  <a:gd name="connsiteX425" fmla="*/ 763548 w 6006665"/>
                  <a:gd name="connsiteY425" fmla="*/ 2667873 h 3006470"/>
                  <a:gd name="connsiteX426" fmla="*/ 764871 w 6006665"/>
                  <a:gd name="connsiteY426" fmla="*/ 2669637 h 3006470"/>
                  <a:gd name="connsiteX427" fmla="*/ 775455 w 6006665"/>
                  <a:gd name="connsiteY427" fmla="*/ 2667873 h 3006470"/>
                  <a:gd name="connsiteX428" fmla="*/ 802724 w 6006665"/>
                  <a:gd name="connsiteY428" fmla="*/ 2704232 h 3006470"/>
                  <a:gd name="connsiteX429" fmla="*/ 798179 w 6006665"/>
                  <a:gd name="connsiteY429" fmla="*/ 2731502 h 3006470"/>
                  <a:gd name="connsiteX430" fmla="*/ 818632 w 6006665"/>
                  <a:gd name="connsiteY430" fmla="*/ 2742864 h 3006470"/>
                  <a:gd name="connsiteX431" fmla="*/ 802724 w 6006665"/>
                  <a:gd name="connsiteY431" fmla="*/ 2774679 h 3006470"/>
                  <a:gd name="connsiteX432" fmla="*/ 766365 w 6006665"/>
                  <a:gd name="connsiteY432" fmla="*/ 2779224 h 3006470"/>
                  <a:gd name="connsiteX433" fmla="*/ 727733 w 6006665"/>
                  <a:gd name="connsiteY433" fmla="*/ 2838308 h 3006470"/>
                  <a:gd name="connsiteX434" fmla="*/ 759548 w 6006665"/>
                  <a:gd name="connsiteY434" fmla="*/ 2881485 h 3006470"/>
                  <a:gd name="connsiteX435" fmla="*/ 759548 w 6006665"/>
                  <a:gd name="connsiteY435" fmla="*/ 2920116 h 3006470"/>
                  <a:gd name="connsiteX436" fmla="*/ 798179 w 6006665"/>
                  <a:gd name="connsiteY436" fmla="*/ 2979201 h 3006470"/>
                  <a:gd name="connsiteX437" fmla="*/ 775455 w 6006665"/>
                  <a:gd name="connsiteY437" fmla="*/ 2995108 h 3006470"/>
                  <a:gd name="connsiteX438" fmla="*/ 770910 w 6006665"/>
                  <a:gd name="connsiteY438" fmla="*/ 3006470 h 3006470"/>
                  <a:gd name="connsiteX439" fmla="*/ 759003 w 6006665"/>
                  <a:gd name="connsiteY439" fmla="*/ 3006470 h 3006470"/>
                  <a:gd name="connsiteX440" fmla="*/ 755003 w 6006665"/>
                  <a:gd name="connsiteY440" fmla="*/ 3006470 h 3006470"/>
                  <a:gd name="connsiteX441" fmla="*/ 743096 w 6006665"/>
                  <a:gd name="connsiteY441" fmla="*/ 3006470 h 3006470"/>
                  <a:gd name="connsiteX442" fmla="*/ 715826 w 6006665"/>
                  <a:gd name="connsiteY442" fmla="*/ 2972383 h 3006470"/>
                  <a:gd name="connsiteX443" fmla="*/ 704464 w 6006665"/>
                  <a:gd name="connsiteY443" fmla="*/ 2972383 h 3006470"/>
                  <a:gd name="connsiteX444" fmla="*/ 684012 w 6006665"/>
                  <a:gd name="connsiteY444" fmla="*/ 2963293 h 3006470"/>
                  <a:gd name="connsiteX445" fmla="*/ 672649 w 6006665"/>
                  <a:gd name="connsiteY445" fmla="*/ 2940569 h 3006470"/>
                  <a:gd name="connsiteX446" fmla="*/ 645222 w 6006665"/>
                  <a:gd name="connsiteY446" fmla="*/ 2932732 h 3006470"/>
                  <a:gd name="connsiteX447" fmla="*/ 625472 w 6006665"/>
                  <a:gd name="connsiteY447" fmla="*/ 2936024 h 3006470"/>
                  <a:gd name="connsiteX448" fmla="*/ 623771 w 6006665"/>
                  <a:gd name="connsiteY448" fmla="*/ 2934323 h 3006470"/>
                  <a:gd name="connsiteX449" fmla="*/ 613565 w 6006665"/>
                  <a:gd name="connsiteY449" fmla="*/ 2936024 h 3006470"/>
                  <a:gd name="connsiteX450" fmla="*/ 609020 w 6006665"/>
                  <a:gd name="connsiteY450" fmla="*/ 2931479 h 3006470"/>
                  <a:gd name="connsiteX451" fmla="*/ 559026 w 6006665"/>
                  <a:gd name="connsiteY451" fmla="*/ 2904209 h 3006470"/>
                  <a:gd name="connsiteX452" fmla="*/ 506760 w 6006665"/>
                  <a:gd name="connsiteY452" fmla="*/ 2897392 h 3006470"/>
                  <a:gd name="connsiteX453" fmla="*/ 483280 w 6006665"/>
                  <a:gd name="connsiteY453" fmla="*/ 2890683 h 3006470"/>
                  <a:gd name="connsiteX454" fmla="*/ 480035 w 6006665"/>
                  <a:gd name="connsiteY454" fmla="*/ 2892847 h 3006470"/>
                  <a:gd name="connsiteX455" fmla="*/ 475042 w 6006665"/>
                  <a:gd name="connsiteY455" fmla="*/ 2888329 h 3006470"/>
                  <a:gd name="connsiteX456" fmla="*/ 474945 w 6006665"/>
                  <a:gd name="connsiteY456" fmla="*/ 2888302 h 3006470"/>
                  <a:gd name="connsiteX457" fmla="*/ 468128 w 6006665"/>
                  <a:gd name="connsiteY457" fmla="*/ 2892847 h 3006470"/>
                  <a:gd name="connsiteX458" fmla="*/ 420406 w 6006665"/>
                  <a:gd name="connsiteY458" fmla="*/ 2849670 h 3006470"/>
                  <a:gd name="connsiteX459" fmla="*/ 381774 w 6006665"/>
                  <a:gd name="connsiteY459" fmla="*/ 2833763 h 3006470"/>
                  <a:gd name="connsiteX460" fmla="*/ 349960 w 6006665"/>
                  <a:gd name="connsiteY460" fmla="*/ 2801948 h 3006470"/>
                  <a:gd name="connsiteX461" fmla="*/ 377229 w 6006665"/>
                  <a:gd name="connsiteY461" fmla="*/ 2795131 h 3006470"/>
                  <a:gd name="connsiteX462" fmla="*/ 404499 w 6006665"/>
                  <a:gd name="connsiteY462" fmla="*/ 2747409 h 3006470"/>
                  <a:gd name="connsiteX463" fmla="*/ 388591 w 6006665"/>
                  <a:gd name="connsiteY463" fmla="*/ 2731502 h 3006470"/>
                  <a:gd name="connsiteX464" fmla="*/ 440858 w 6006665"/>
                  <a:gd name="connsiteY464" fmla="*/ 2704232 h 3006470"/>
                  <a:gd name="connsiteX465" fmla="*/ 440858 w 6006665"/>
                  <a:gd name="connsiteY465" fmla="*/ 2701176 h 3006470"/>
                  <a:gd name="connsiteX466" fmla="*/ 416406 w 6006665"/>
                  <a:gd name="connsiteY466" fmla="*/ 2704232 h 3006470"/>
                  <a:gd name="connsiteX467" fmla="*/ 416406 w 6006665"/>
                  <a:gd name="connsiteY467" fmla="*/ 2702744 h 3006470"/>
                  <a:gd name="connsiteX468" fmla="*/ 404499 w 6006665"/>
                  <a:gd name="connsiteY468" fmla="*/ 2704232 h 3006470"/>
                  <a:gd name="connsiteX469" fmla="*/ 404499 w 6006665"/>
                  <a:gd name="connsiteY469" fmla="*/ 2683780 h 3006470"/>
                  <a:gd name="connsiteX470" fmla="*/ 424951 w 6006665"/>
                  <a:gd name="connsiteY470" fmla="*/ 2667873 h 3006470"/>
                  <a:gd name="connsiteX471" fmla="*/ 463583 w 6006665"/>
                  <a:gd name="connsiteY471" fmla="*/ 2661056 h 3006470"/>
                  <a:gd name="connsiteX472" fmla="*/ 468128 w 6006665"/>
                  <a:gd name="connsiteY472" fmla="*/ 2645148 h 3006470"/>
                  <a:gd name="connsiteX473" fmla="*/ 456765 w 6006665"/>
                  <a:gd name="connsiteY473" fmla="*/ 2613334 h 3006470"/>
                  <a:gd name="connsiteX474" fmla="*/ 474945 w 6006665"/>
                  <a:gd name="connsiteY474" fmla="*/ 2586064 h 3006470"/>
                  <a:gd name="connsiteX475" fmla="*/ 474945 w 6006665"/>
                  <a:gd name="connsiteY475" fmla="*/ 2565612 h 3006470"/>
                  <a:gd name="connsiteX476" fmla="*/ 420406 w 6006665"/>
                  <a:gd name="connsiteY476" fmla="*/ 2547432 h 3006470"/>
                  <a:gd name="connsiteX477" fmla="*/ 409588 w 6006665"/>
                  <a:gd name="connsiteY477" fmla="*/ 2547432 h 3006470"/>
                  <a:gd name="connsiteX478" fmla="*/ 397681 w 6006665"/>
                  <a:gd name="connsiteY478" fmla="*/ 2547432 h 3006470"/>
                  <a:gd name="connsiteX479" fmla="*/ 379485 w 6006665"/>
                  <a:gd name="connsiteY479" fmla="*/ 2525193 h 3006470"/>
                  <a:gd name="connsiteX480" fmla="*/ 357322 w 6006665"/>
                  <a:gd name="connsiteY480" fmla="*/ 2531525 h 3006470"/>
                  <a:gd name="connsiteX481" fmla="*/ 352842 w 6006665"/>
                  <a:gd name="connsiteY481" fmla="*/ 2529403 h 3006470"/>
                  <a:gd name="connsiteX482" fmla="*/ 345415 w 6006665"/>
                  <a:gd name="connsiteY482" fmla="*/ 2531525 h 3006470"/>
                  <a:gd name="connsiteX483" fmla="*/ 302238 w 6006665"/>
                  <a:gd name="connsiteY483" fmla="*/ 2511073 h 3006470"/>
                  <a:gd name="connsiteX484" fmla="*/ 302238 w 6006665"/>
                  <a:gd name="connsiteY484" fmla="*/ 2499711 h 3006470"/>
                  <a:gd name="connsiteX485" fmla="*/ 286331 w 6006665"/>
                  <a:gd name="connsiteY485" fmla="*/ 2472441 h 3006470"/>
                  <a:gd name="connsiteX486" fmla="*/ 270968 w 6006665"/>
                  <a:gd name="connsiteY486" fmla="*/ 2472441 h 3006470"/>
                  <a:gd name="connsiteX487" fmla="*/ 259061 w 6006665"/>
                  <a:gd name="connsiteY487" fmla="*/ 2472441 h 3006470"/>
                  <a:gd name="connsiteX488" fmla="*/ 254516 w 6006665"/>
                  <a:gd name="connsiteY488" fmla="*/ 2456534 h 3006470"/>
                  <a:gd name="connsiteX489" fmla="*/ 263606 w 6006665"/>
                  <a:gd name="connsiteY489" fmla="*/ 2440627 h 3006470"/>
                  <a:gd name="connsiteX490" fmla="*/ 243991 w 6006665"/>
                  <a:gd name="connsiteY490" fmla="*/ 2410114 h 3006470"/>
                  <a:gd name="connsiteX491" fmla="*/ 216429 w 6006665"/>
                  <a:gd name="connsiteY491" fmla="*/ 2413357 h 3006470"/>
                  <a:gd name="connsiteX492" fmla="*/ 212956 w 6006665"/>
                  <a:gd name="connsiteY492" fmla="*/ 2412365 h 3006470"/>
                  <a:gd name="connsiteX493" fmla="*/ 204522 w 6006665"/>
                  <a:gd name="connsiteY493" fmla="*/ 2413357 h 3006470"/>
                  <a:gd name="connsiteX494" fmla="*/ 199623 w 6006665"/>
                  <a:gd name="connsiteY494" fmla="*/ 2411957 h 3006470"/>
                  <a:gd name="connsiteX495" fmla="*/ 195977 w 6006665"/>
                  <a:gd name="connsiteY495" fmla="*/ 2424719 h 3006470"/>
                  <a:gd name="connsiteX496" fmla="*/ 184968 w 6006665"/>
                  <a:gd name="connsiteY496" fmla="*/ 2421574 h 3006470"/>
                  <a:gd name="connsiteX497" fmla="*/ 184070 w 6006665"/>
                  <a:gd name="connsiteY497" fmla="*/ 2424719 h 3006470"/>
                  <a:gd name="connsiteX498" fmla="*/ 168163 w 6006665"/>
                  <a:gd name="connsiteY498" fmla="*/ 2420174 h 3006470"/>
                  <a:gd name="connsiteX499" fmla="*/ 156800 w 6006665"/>
                  <a:gd name="connsiteY499" fmla="*/ 2381542 h 3006470"/>
                  <a:gd name="connsiteX500" fmla="*/ 152255 w 6006665"/>
                  <a:gd name="connsiteY500" fmla="*/ 2365635 h 3006470"/>
                  <a:gd name="connsiteX501" fmla="*/ 156800 w 6006665"/>
                  <a:gd name="connsiteY501" fmla="*/ 2361090 h 3006470"/>
                  <a:gd name="connsiteX502" fmla="*/ 168707 w 6006665"/>
                  <a:gd name="connsiteY502" fmla="*/ 2361090 h 3006470"/>
                  <a:gd name="connsiteX503" fmla="*/ 188615 w 6006665"/>
                  <a:gd name="connsiteY503" fmla="*/ 2361090 h 3006470"/>
                  <a:gd name="connsiteX504" fmla="*/ 199977 w 6006665"/>
                  <a:gd name="connsiteY504" fmla="*/ 2349728 h 3006470"/>
                  <a:gd name="connsiteX505" fmla="*/ 188615 w 6006665"/>
                  <a:gd name="connsiteY505" fmla="*/ 2327003 h 3006470"/>
                  <a:gd name="connsiteX506" fmla="*/ 168163 w 6006665"/>
                  <a:gd name="connsiteY506" fmla="*/ 2317914 h 3006470"/>
                  <a:gd name="connsiteX507" fmla="*/ 168163 w 6006665"/>
                  <a:gd name="connsiteY507" fmla="*/ 2311096 h 3006470"/>
                  <a:gd name="connsiteX508" fmla="*/ 152255 w 6006665"/>
                  <a:gd name="connsiteY508" fmla="*/ 2295189 h 3006470"/>
                  <a:gd name="connsiteX509" fmla="*/ 129531 w 6006665"/>
                  <a:gd name="connsiteY509" fmla="*/ 2258829 h 3006470"/>
                  <a:gd name="connsiteX510" fmla="*/ 140893 w 6006665"/>
                  <a:gd name="connsiteY510" fmla="*/ 2236105 h 3006470"/>
                  <a:gd name="connsiteX511" fmla="*/ 136348 w 6006665"/>
                  <a:gd name="connsiteY511" fmla="*/ 2208835 h 3006470"/>
                  <a:gd name="connsiteX512" fmla="*/ 103789 w 6006665"/>
                  <a:gd name="connsiteY512" fmla="*/ 2195428 h 3006470"/>
                  <a:gd name="connsiteX513" fmla="*/ 93716 w 6006665"/>
                  <a:gd name="connsiteY513" fmla="*/ 2199745 h 3006470"/>
                  <a:gd name="connsiteX514" fmla="*/ 91868 w 6006665"/>
                  <a:gd name="connsiteY514" fmla="*/ 2195434 h 3006470"/>
                  <a:gd name="connsiteX515" fmla="*/ 81809 w 6006665"/>
                  <a:gd name="connsiteY515" fmla="*/ 2199745 h 3006470"/>
                  <a:gd name="connsiteX516" fmla="*/ 74992 w 6006665"/>
                  <a:gd name="connsiteY516" fmla="*/ 2183838 h 3006470"/>
                  <a:gd name="connsiteX517" fmla="*/ 34087 w 6006665"/>
                  <a:gd name="connsiteY517" fmla="*/ 2172476 h 3006470"/>
                  <a:gd name="connsiteX518" fmla="*/ 22725 w 6006665"/>
                  <a:gd name="connsiteY518" fmla="*/ 2129299 h 3006470"/>
                  <a:gd name="connsiteX519" fmla="*/ 22725 w 6006665"/>
                  <a:gd name="connsiteY519" fmla="*/ 2097484 h 3006470"/>
                  <a:gd name="connsiteX520" fmla="*/ 0 w 6006665"/>
                  <a:gd name="connsiteY520" fmla="*/ 2081577 h 3006470"/>
                  <a:gd name="connsiteX521" fmla="*/ 15907 w 6006665"/>
                  <a:gd name="connsiteY521" fmla="*/ 2058853 h 3006470"/>
                  <a:gd name="connsiteX522" fmla="*/ 6818 w 6006665"/>
                  <a:gd name="connsiteY522" fmla="*/ 1995224 h 3006470"/>
                  <a:gd name="connsiteX523" fmla="*/ 34087 w 6006665"/>
                  <a:gd name="connsiteY523" fmla="*/ 1952047 h 3006470"/>
                  <a:gd name="connsiteX524" fmla="*/ 27270 w 6006665"/>
                  <a:gd name="connsiteY524" fmla="*/ 1940685 h 3006470"/>
                  <a:gd name="connsiteX525" fmla="*/ 88743 w 6006665"/>
                  <a:gd name="connsiteY525" fmla="*/ 1895954 h 3006470"/>
                  <a:gd name="connsiteX526" fmla="*/ 27270 w 6006665"/>
                  <a:gd name="connsiteY526" fmla="*/ 1865693 h 3006470"/>
                  <a:gd name="connsiteX527" fmla="*/ 79805 w 6006665"/>
                  <a:gd name="connsiteY527" fmla="*/ 1774684 h 3006470"/>
                  <a:gd name="connsiteX528" fmla="*/ 128972 w 6006665"/>
                  <a:gd name="connsiteY528" fmla="*/ 1737302 h 3006470"/>
                  <a:gd name="connsiteX529" fmla="*/ 162900 w 6006665"/>
                  <a:gd name="connsiteY529" fmla="*/ 1645034 h 3006470"/>
                  <a:gd name="connsiteX530" fmla="*/ 102261 w 6006665"/>
                  <a:gd name="connsiteY530" fmla="*/ 1629357 h 3006470"/>
                  <a:gd name="connsiteX531" fmla="*/ 118168 w 6006665"/>
                  <a:gd name="connsiteY531" fmla="*/ 1574818 h 3006470"/>
                  <a:gd name="connsiteX532" fmla="*/ 86354 w 6006665"/>
                  <a:gd name="connsiteY532" fmla="*/ 1511189 h 3006470"/>
                  <a:gd name="connsiteX533" fmla="*/ 109078 w 6006665"/>
                  <a:gd name="connsiteY533" fmla="*/ 1436197 h 3006470"/>
                  <a:gd name="connsiteX534" fmla="*/ 70447 w 6006665"/>
                  <a:gd name="connsiteY534" fmla="*/ 1333936 h 3006470"/>
                  <a:gd name="connsiteX535" fmla="*/ 102261 w 6006665"/>
                  <a:gd name="connsiteY535" fmla="*/ 1263490 h 3006470"/>
                  <a:gd name="connsiteX536" fmla="*/ 43177 w 6006665"/>
                  <a:gd name="connsiteY536" fmla="*/ 1197589 h 3006470"/>
                  <a:gd name="connsiteX537" fmla="*/ 49994 w 6006665"/>
                  <a:gd name="connsiteY537" fmla="*/ 1122597 h 3006470"/>
                  <a:gd name="connsiteX538" fmla="*/ 81809 w 6006665"/>
                  <a:gd name="connsiteY538" fmla="*/ 1118052 h 3006470"/>
                  <a:gd name="connsiteX539" fmla="*/ 145438 w 6006665"/>
                  <a:gd name="connsiteY539" fmla="*/ 1074876 h 3006470"/>
                  <a:gd name="connsiteX540" fmla="*/ 184070 w 6006665"/>
                  <a:gd name="connsiteY540" fmla="*/ 1036244 h 3006470"/>
                  <a:gd name="connsiteX541" fmla="*/ 189699 w 6006665"/>
                  <a:gd name="connsiteY541" fmla="*/ 1042522 h 3006470"/>
                  <a:gd name="connsiteX542" fmla="*/ 195977 w 6006665"/>
                  <a:gd name="connsiteY542" fmla="*/ 1036244 h 3006470"/>
                  <a:gd name="connsiteX543" fmla="*/ 255061 w 6006665"/>
                  <a:gd name="connsiteY543" fmla="*/ 1102145 h 3006470"/>
                  <a:gd name="connsiteX544" fmla="*/ 350504 w 6006665"/>
                  <a:gd name="connsiteY544" fmla="*/ 1122597 h 3006470"/>
                  <a:gd name="connsiteX545" fmla="*/ 454806 w 6006665"/>
                  <a:gd name="connsiteY545" fmla="*/ 1205729 h 3006470"/>
                  <a:gd name="connsiteX546" fmla="*/ 486621 w 6006665"/>
                  <a:gd name="connsiteY546" fmla="*/ 1283942 h 3006470"/>
                  <a:gd name="connsiteX547" fmla="*/ 523211 w 6006665"/>
                  <a:gd name="connsiteY547" fmla="*/ 1343026 h 3006470"/>
                  <a:gd name="connsiteX548" fmla="*/ 486852 w 6006665"/>
                  <a:gd name="connsiteY548" fmla="*/ 1397565 h 3006470"/>
                  <a:gd name="connsiteX549" fmla="*/ 420951 w 6006665"/>
                  <a:gd name="connsiteY549" fmla="*/ 1418018 h 3006470"/>
                  <a:gd name="connsiteX550" fmla="*/ 415909 w 6006665"/>
                  <a:gd name="connsiteY550" fmla="*/ 1415887 h 3006470"/>
                  <a:gd name="connsiteX551" fmla="*/ 409044 w 6006665"/>
                  <a:gd name="connsiteY551" fmla="*/ 1418018 h 3006470"/>
                  <a:gd name="connsiteX552" fmla="*/ 252950 w 6006665"/>
                  <a:gd name="connsiteY552" fmla="*/ 1352062 h 3006470"/>
                  <a:gd name="connsiteX553" fmla="*/ 268926 w 6006665"/>
                  <a:gd name="connsiteY553" fmla="*/ 1346738 h 3006470"/>
                  <a:gd name="connsiteX554" fmla="*/ 291420 w 6006665"/>
                  <a:gd name="connsiteY554" fmla="*/ 1429380 h 3006470"/>
                  <a:gd name="connsiteX555" fmla="*/ 291420 w 6006665"/>
                  <a:gd name="connsiteY555" fmla="*/ 1468012 h 3006470"/>
                  <a:gd name="connsiteX556" fmla="*/ 298238 w 6006665"/>
                  <a:gd name="connsiteY556" fmla="*/ 1554366 h 3006470"/>
                  <a:gd name="connsiteX557" fmla="*/ 345959 w 6006665"/>
                  <a:gd name="connsiteY557" fmla="*/ 1586180 h 3006470"/>
                  <a:gd name="connsiteX558" fmla="*/ 362087 w 6006665"/>
                  <a:gd name="connsiteY558" fmla="*/ 1595588 h 3006470"/>
                  <a:gd name="connsiteX559" fmla="*/ 365867 w 6006665"/>
                  <a:gd name="connsiteY559" fmla="*/ 1563455 h 3006470"/>
                  <a:gd name="connsiteX560" fmla="*/ 345415 w 6006665"/>
                  <a:gd name="connsiteY560" fmla="*/ 1527096 h 3006470"/>
                  <a:gd name="connsiteX561" fmla="*/ 365867 w 6006665"/>
                  <a:gd name="connsiteY561" fmla="*/ 1495281 h 3006470"/>
                  <a:gd name="connsiteX562" fmla="*/ 374560 w 6006665"/>
                  <a:gd name="connsiteY562" fmla="*/ 1500280 h 3006470"/>
                  <a:gd name="connsiteX563" fmla="*/ 377774 w 6006665"/>
                  <a:gd name="connsiteY563" fmla="*/ 1495281 h 3006470"/>
                  <a:gd name="connsiteX564" fmla="*/ 461933 w 6006665"/>
                  <a:gd name="connsiteY564" fmla="*/ 1543673 h 3006470"/>
                  <a:gd name="connsiteX565" fmla="*/ 484035 w 6006665"/>
                  <a:gd name="connsiteY565" fmla="*/ 1527096 h 3006470"/>
                  <a:gd name="connsiteX566" fmla="*/ 463583 w 6006665"/>
                  <a:gd name="connsiteY566" fmla="*/ 1461194 h 3006470"/>
                  <a:gd name="connsiteX567" fmla="*/ 549936 w 6006665"/>
                  <a:gd name="connsiteY567" fmla="*/ 1374841 h 3006470"/>
                  <a:gd name="connsiteX568" fmla="*/ 559742 w 6006665"/>
                  <a:gd name="connsiteY568" fmla="*/ 1376942 h 3006470"/>
                  <a:gd name="connsiteX569" fmla="*/ 561843 w 6006665"/>
                  <a:gd name="connsiteY569" fmla="*/ 1374841 h 3006470"/>
                  <a:gd name="connsiteX570" fmla="*/ 593658 w 6006665"/>
                  <a:gd name="connsiteY570" fmla="*/ 1381658 h 3006470"/>
                  <a:gd name="connsiteX571" fmla="*/ 620945 w 6006665"/>
                  <a:gd name="connsiteY571" fmla="*/ 1405535 h 3006470"/>
                  <a:gd name="connsiteX572" fmla="*/ 640835 w 6006665"/>
                  <a:gd name="connsiteY572" fmla="*/ 1349844 h 3006470"/>
                  <a:gd name="connsiteX573" fmla="*/ 609020 w 6006665"/>
                  <a:gd name="connsiteY573" fmla="*/ 1295305 h 3006470"/>
                  <a:gd name="connsiteX574" fmla="*/ 624928 w 6006665"/>
                  <a:gd name="connsiteY574" fmla="*/ 1236221 h 3006470"/>
                  <a:gd name="connsiteX575" fmla="*/ 597658 w 6006665"/>
                  <a:gd name="connsiteY575" fmla="*/ 1177136 h 3006470"/>
                  <a:gd name="connsiteX576" fmla="*/ 611562 w 6006665"/>
                  <a:gd name="connsiteY576" fmla="*/ 1181462 h 3006470"/>
                  <a:gd name="connsiteX577" fmla="*/ 609565 w 6006665"/>
                  <a:gd name="connsiteY577" fmla="*/ 1177136 h 3006470"/>
                  <a:gd name="connsiteX578" fmla="*/ 711826 w 6006665"/>
                  <a:gd name="connsiteY578" fmla="*/ 1208951 h 3006470"/>
                  <a:gd name="connsiteX579" fmla="*/ 732278 w 6006665"/>
                  <a:gd name="connsiteY579" fmla="*/ 1263490 h 3006470"/>
                  <a:gd name="connsiteX580" fmla="*/ 684556 w 6006665"/>
                  <a:gd name="connsiteY580" fmla="*/ 1274852 h 3006470"/>
                  <a:gd name="connsiteX581" fmla="*/ 684556 w 6006665"/>
                  <a:gd name="connsiteY581" fmla="*/ 1327119 h 3006470"/>
                  <a:gd name="connsiteX582" fmla="*/ 713309 w 6006665"/>
                  <a:gd name="connsiteY582" fmla="*/ 1355872 h 3006470"/>
                  <a:gd name="connsiteX583" fmla="*/ 763548 w 6006665"/>
                  <a:gd name="connsiteY583" fmla="*/ 1338481 h 3006470"/>
                  <a:gd name="connsiteX584" fmla="*/ 770365 w 6006665"/>
                  <a:gd name="connsiteY584" fmla="*/ 1279397 h 3006470"/>
                  <a:gd name="connsiteX585" fmla="*/ 845357 w 6006665"/>
                  <a:gd name="connsiteY585" fmla="*/ 1188761 h 3006470"/>
                  <a:gd name="connsiteX586" fmla="*/ 917728 w 6006665"/>
                  <a:gd name="connsiteY586" fmla="*/ 1145322 h 3006470"/>
                  <a:gd name="connsiteX587" fmla="*/ 918194 w 6006665"/>
                  <a:gd name="connsiteY587" fmla="*/ 1198147 h 3006470"/>
                  <a:gd name="connsiteX588" fmla="*/ 975937 w 6006665"/>
                  <a:gd name="connsiteY588" fmla="*/ 1115283 h 3006470"/>
                  <a:gd name="connsiteX589" fmla="*/ 1074397 w 6006665"/>
                  <a:gd name="connsiteY589" fmla="*/ 1141283 h 3006470"/>
                  <a:gd name="connsiteX590" fmla="*/ 979977 w 6006665"/>
                  <a:gd name="connsiteY590" fmla="*/ 1213496 h 3006470"/>
                  <a:gd name="connsiteX591" fmla="*/ 1012666 w 6006665"/>
                  <a:gd name="connsiteY591" fmla="*/ 1218657 h 3006470"/>
                  <a:gd name="connsiteX592" fmla="*/ 1038516 w 6006665"/>
                  <a:gd name="connsiteY592" fmla="*/ 1188499 h 3006470"/>
                  <a:gd name="connsiteX593" fmla="*/ 1050423 w 6006665"/>
                  <a:gd name="connsiteY593" fmla="*/ 1188499 h 3006470"/>
                  <a:gd name="connsiteX594" fmla="*/ 1108962 w 6006665"/>
                  <a:gd name="connsiteY594" fmla="*/ 1188499 h 3006470"/>
                  <a:gd name="connsiteX595" fmla="*/ 1161229 w 6006665"/>
                  <a:gd name="connsiteY595" fmla="*/ 1145322 h 3006470"/>
                  <a:gd name="connsiteX596" fmla="*/ 1165711 w 6006665"/>
                  <a:gd name="connsiteY596" fmla="*/ 1151456 h 3006470"/>
                  <a:gd name="connsiteX597" fmla="*/ 1160939 w 6006665"/>
                  <a:gd name="connsiteY597" fmla="*/ 1169715 h 3006470"/>
                  <a:gd name="connsiteX598" fmla="*/ 1210035 w 6006665"/>
                  <a:gd name="connsiteY598" fmla="*/ 1195815 h 3006470"/>
                  <a:gd name="connsiteX599" fmla="*/ 1247583 w 6006665"/>
                  <a:gd name="connsiteY599" fmla="*/ 1138505 h 3006470"/>
                  <a:gd name="connsiteX600" fmla="*/ 1211223 w 6006665"/>
                  <a:gd name="connsiteY600" fmla="*/ 1079421 h 3006470"/>
                  <a:gd name="connsiteX601" fmla="*/ 1227130 w 6006665"/>
                  <a:gd name="connsiteY601" fmla="*/ 1043061 h 3006470"/>
                  <a:gd name="connsiteX602" fmla="*/ 1237665 w 6006665"/>
                  <a:gd name="connsiteY602" fmla="*/ 1046199 h 3006470"/>
                  <a:gd name="connsiteX603" fmla="*/ 1251910 w 6006665"/>
                  <a:gd name="connsiteY603" fmla="*/ 1017311 h 3006470"/>
                  <a:gd name="connsiteX604" fmla="*/ 1345843 w 6006665"/>
                  <a:gd name="connsiteY604" fmla="*/ 1074876 h 3006470"/>
                  <a:gd name="connsiteX605" fmla="*/ 1400382 w 6006665"/>
                  <a:gd name="connsiteY605" fmla="*/ 1106690 h 3006470"/>
                  <a:gd name="connsiteX606" fmla="*/ 1519756 w 6006665"/>
                  <a:gd name="connsiteY606" fmla="*/ 1213274 h 3006470"/>
                  <a:gd name="connsiteX607" fmla="*/ 1543003 w 6006665"/>
                  <a:gd name="connsiteY607" fmla="*/ 1172592 h 3006470"/>
                  <a:gd name="connsiteX608" fmla="*/ 1506643 w 6006665"/>
                  <a:gd name="connsiteY608" fmla="*/ 1118052 h 3006470"/>
                  <a:gd name="connsiteX609" fmla="*/ 1506643 w 6006665"/>
                  <a:gd name="connsiteY609" fmla="*/ 1095328 h 3006470"/>
                  <a:gd name="connsiteX610" fmla="*/ 1463467 w 6006665"/>
                  <a:gd name="connsiteY610" fmla="*/ 1086238 h 3006470"/>
                  <a:gd name="connsiteX611" fmla="*/ 1472556 w 6006665"/>
                  <a:gd name="connsiteY611" fmla="*/ 1036244 h 3006470"/>
                  <a:gd name="connsiteX612" fmla="*/ 1452104 w 6006665"/>
                  <a:gd name="connsiteY612" fmla="*/ 949890 h 3006470"/>
                  <a:gd name="connsiteX613" fmla="*/ 1439230 w 6006665"/>
                  <a:gd name="connsiteY613" fmla="*/ 900656 h 3006470"/>
                  <a:gd name="connsiteX614" fmla="*/ 1496803 w 6006665"/>
                  <a:gd name="connsiteY614" fmla="*/ 806980 h 3006470"/>
                  <a:gd name="connsiteX615" fmla="*/ 1543003 w 6006665"/>
                  <a:gd name="connsiteY615" fmla="*/ 697647 h 3006470"/>
                  <a:gd name="connsiteX616" fmla="*/ 1570272 w 6006665"/>
                  <a:gd name="connsiteY616" fmla="*/ 677194 h 3006470"/>
                  <a:gd name="connsiteX617" fmla="*/ 1578688 w 6006665"/>
                  <a:gd name="connsiteY617" fmla="*/ 679813 h 3006470"/>
                  <a:gd name="connsiteX618" fmla="*/ 1620802 w 6006665"/>
                  <a:gd name="connsiteY618" fmla="*/ 660028 h 3006470"/>
                  <a:gd name="connsiteX619" fmla="*/ 1684440 w 6006665"/>
                  <a:gd name="connsiteY619" fmla="*/ 709009 h 3006470"/>
                  <a:gd name="connsiteX620" fmla="*/ 1688985 w 6006665"/>
                  <a:gd name="connsiteY620" fmla="*/ 779455 h 3006470"/>
                  <a:gd name="connsiteX621" fmla="*/ 1652625 w 6006665"/>
                  <a:gd name="connsiteY621" fmla="*/ 870354 h 3006470"/>
                  <a:gd name="connsiteX622" fmla="*/ 1679895 w 6006665"/>
                  <a:gd name="connsiteY622" fmla="*/ 908986 h 3006470"/>
                  <a:gd name="connsiteX623" fmla="*/ 1688985 w 6006665"/>
                  <a:gd name="connsiteY623" fmla="*/ 983977 h 3006470"/>
                  <a:gd name="connsiteX624" fmla="*/ 1679895 w 6006665"/>
                  <a:gd name="connsiteY624" fmla="*/ 1129415 h 3006470"/>
                  <a:gd name="connsiteX625" fmla="*/ 1723072 w 6006665"/>
                  <a:gd name="connsiteY625" fmla="*/ 1193044 h 3006470"/>
                  <a:gd name="connsiteX626" fmla="*/ 1704892 w 6006665"/>
                  <a:gd name="connsiteY626" fmla="*/ 1256673 h 3006470"/>
                  <a:gd name="connsiteX627" fmla="*/ 1636718 w 6006665"/>
                  <a:gd name="connsiteY627" fmla="*/ 1393021 h 3006470"/>
                  <a:gd name="connsiteX628" fmla="*/ 1662494 w 6006665"/>
                  <a:gd name="connsiteY628" fmla="*/ 1399465 h 3006470"/>
                  <a:gd name="connsiteX629" fmla="*/ 1677078 w 6006665"/>
                  <a:gd name="connsiteY629" fmla="*/ 1370296 h 3006470"/>
                  <a:gd name="connsiteX630" fmla="*/ 1720255 w 6006665"/>
                  <a:gd name="connsiteY630" fmla="*/ 1349844 h 3006470"/>
                  <a:gd name="connsiteX631" fmla="*/ 1731617 w 6006665"/>
                  <a:gd name="connsiteY631" fmla="*/ 1299850 h 3006470"/>
                  <a:gd name="connsiteX632" fmla="*/ 1758887 w 6006665"/>
                  <a:gd name="connsiteY632" fmla="*/ 1256673 h 3006470"/>
                  <a:gd name="connsiteX633" fmla="*/ 1760555 w 6006665"/>
                  <a:gd name="connsiteY633" fmla="*/ 1191490 h 3006470"/>
                  <a:gd name="connsiteX634" fmla="*/ 1758886 w 6006665"/>
                  <a:gd name="connsiteY634" fmla="*/ 1085173 h 3006470"/>
                  <a:gd name="connsiteX635" fmla="*/ 1923055 w 6006665"/>
                  <a:gd name="connsiteY635" fmla="*/ 1122597 h 3006470"/>
                  <a:gd name="connsiteX636" fmla="*/ 1887300 w 6006665"/>
                  <a:gd name="connsiteY636" fmla="*/ 1070329 h 3006470"/>
                  <a:gd name="connsiteX637" fmla="*/ 1785604 w 6006665"/>
                  <a:gd name="connsiteY637" fmla="*/ 1036860 h 3006470"/>
                  <a:gd name="connsiteX638" fmla="*/ 1736162 w 6006665"/>
                  <a:gd name="connsiteY638" fmla="*/ 961252 h 3006470"/>
                  <a:gd name="connsiteX639" fmla="*/ 1688440 w 6006665"/>
                  <a:gd name="connsiteY639" fmla="*/ 865809 h 3006470"/>
                  <a:gd name="connsiteX640" fmla="*/ 1752069 w 6006665"/>
                  <a:gd name="connsiteY640" fmla="*/ 788545 h 3006470"/>
                  <a:gd name="connsiteX641" fmla="*/ 1747524 w 6006665"/>
                  <a:gd name="connsiteY641" fmla="*/ 704464 h 3006470"/>
                  <a:gd name="connsiteX642" fmla="*/ 1763431 w 6006665"/>
                  <a:gd name="connsiteY642" fmla="*/ 697647 h 3006470"/>
                  <a:gd name="connsiteX643" fmla="*/ 1764877 w 6006665"/>
                  <a:gd name="connsiteY643" fmla="*/ 702130 h 3006470"/>
                  <a:gd name="connsiteX644" fmla="*/ 1775339 w 6006665"/>
                  <a:gd name="connsiteY644" fmla="*/ 697647 h 3006470"/>
                  <a:gd name="connsiteX645" fmla="*/ 1798063 w 6006665"/>
                  <a:gd name="connsiteY645" fmla="*/ 768093 h 3006470"/>
                  <a:gd name="connsiteX646" fmla="*/ 1791454 w 6006665"/>
                  <a:gd name="connsiteY646" fmla="*/ 815304 h 3006470"/>
                  <a:gd name="connsiteX647" fmla="*/ 1854330 w 6006665"/>
                  <a:gd name="connsiteY647" fmla="*/ 772638 h 3006470"/>
                  <a:gd name="connsiteX648" fmla="*/ 1931594 w 6006665"/>
                  <a:gd name="connsiteY648" fmla="*/ 763548 h 3006470"/>
                  <a:gd name="connsiteX649" fmla="*/ 1932772 w 6006665"/>
                  <a:gd name="connsiteY649" fmla="*/ 764810 h 3006470"/>
                  <a:gd name="connsiteX650" fmla="*/ 1949600 w 6006665"/>
                  <a:gd name="connsiteY650" fmla="*/ 800138 h 3006470"/>
                  <a:gd name="connsiteX651" fmla="*/ 2061788 w 6006665"/>
                  <a:gd name="connsiteY651" fmla="*/ 891155 h 3006470"/>
                  <a:gd name="connsiteX652" fmla="*/ 1987802 w 6006665"/>
                  <a:gd name="connsiteY652" fmla="*/ 736278 h 3006470"/>
                  <a:gd name="connsiteX653" fmla="*/ 1963408 w 6006665"/>
                  <a:gd name="connsiteY653" fmla="*/ 595386 h 3006470"/>
                  <a:gd name="connsiteX654" fmla="*/ 2027037 w 6006665"/>
                  <a:gd name="connsiteY654" fmla="*/ 574934 h 3006470"/>
                  <a:gd name="connsiteX655" fmla="*/ 2037269 w 6006665"/>
                  <a:gd name="connsiteY655" fmla="*/ 575472 h 3006470"/>
                  <a:gd name="connsiteX656" fmla="*/ 2038944 w 6006665"/>
                  <a:gd name="connsiteY656" fmla="*/ 574934 h 3006470"/>
                  <a:gd name="connsiteX657" fmla="*/ 2115414 w 6006665"/>
                  <a:gd name="connsiteY657" fmla="*/ 578958 h 3006470"/>
                  <a:gd name="connsiteX658" fmla="*/ 2167179 w 6006665"/>
                  <a:gd name="connsiteY658" fmla="*/ 554733 h 3006470"/>
                  <a:gd name="connsiteX659" fmla="*/ 2146473 w 6006665"/>
                  <a:gd name="connsiteY659" fmla="*/ 488832 h 3006470"/>
                  <a:gd name="connsiteX660" fmla="*/ 2169957 w 6006665"/>
                  <a:gd name="connsiteY660" fmla="*/ 449431 h 3006470"/>
                  <a:gd name="connsiteX661" fmla="*/ 2264632 w 6006665"/>
                  <a:gd name="connsiteY661" fmla="*/ 393389 h 3006470"/>
                  <a:gd name="connsiteX662" fmla="*/ 2317913 w 6006665"/>
                  <a:gd name="connsiteY662" fmla="*/ 322690 h 3006470"/>
                  <a:gd name="connsiteX663" fmla="*/ 2385841 w 6006665"/>
                  <a:gd name="connsiteY663" fmla="*/ 343134 h 3006470"/>
                  <a:gd name="connsiteX664" fmla="*/ 2429263 w 6006665"/>
                  <a:gd name="connsiteY664" fmla="*/ 263606 h 3006470"/>
                  <a:gd name="connsiteX665" fmla="*/ 2526979 w 6006665"/>
                  <a:gd name="connsiteY665" fmla="*/ 252244 h 3006470"/>
                  <a:gd name="connsiteX666" fmla="*/ 2528058 w 6006665"/>
                  <a:gd name="connsiteY666" fmla="*/ 253503 h 3006470"/>
                  <a:gd name="connsiteX667" fmla="*/ 2538886 w 6006665"/>
                  <a:gd name="connsiteY667" fmla="*/ 252244 h 3006470"/>
                  <a:gd name="connsiteX668" fmla="*/ 2560820 w 6006665"/>
                  <a:gd name="connsiteY668" fmla="*/ 277833 h 3006470"/>
                  <a:gd name="connsiteX669" fmla="*/ 2640602 w 6006665"/>
                  <a:gd name="connsiteY669" fmla="*/ 202249 h 3006470"/>
                  <a:gd name="connsiteX670" fmla="*/ 2652509 w 6006665"/>
                  <a:gd name="connsiteY670" fmla="*/ 202249 h 3006470"/>
                  <a:gd name="connsiteX671" fmla="*/ 2704231 w 6006665"/>
                  <a:gd name="connsiteY671" fmla="*/ 202249 h 3006470"/>
                  <a:gd name="connsiteX672" fmla="*/ 2715593 w 6006665"/>
                  <a:gd name="connsiteY67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59914 w 6006665"/>
                  <a:gd name="connsiteY38" fmla="*/ 620293 h 3006470"/>
                  <a:gd name="connsiteX39" fmla="*/ 3773330 w 6006665"/>
                  <a:gd name="connsiteY39" fmla="*/ 672903 h 3006470"/>
                  <a:gd name="connsiteX40" fmla="*/ 3768826 w 6006665"/>
                  <a:gd name="connsiteY40" fmla="*/ 703482 h 3006470"/>
                  <a:gd name="connsiteX41" fmla="*/ 3745059 w 6006665"/>
                  <a:gd name="connsiteY41" fmla="*/ 742105 h 3006470"/>
                  <a:gd name="connsiteX42" fmla="*/ 3720576 w 6006665"/>
                  <a:gd name="connsiteY42" fmla="*/ 761023 h 3006470"/>
                  <a:gd name="connsiteX43" fmla="*/ 3738747 w 6006665"/>
                  <a:gd name="connsiteY43" fmla="*/ 806725 h 3006470"/>
                  <a:gd name="connsiteX44" fmla="*/ 3753971 w 6006665"/>
                  <a:gd name="connsiteY44" fmla="*/ 855003 h 3006470"/>
                  <a:gd name="connsiteX45" fmla="*/ 3786469 w 6006665"/>
                  <a:gd name="connsiteY45" fmla="*/ 879798 h 3006470"/>
                  <a:gd name="connsiteX46" fmla="*/ 3813392 w 6006665"/>
                  <a:gd name="connsiteY46" fmla="*/ 890655 h 3006470"/>
                  <a:gd name="connsiteX47" fmla="*/ 3839894 w 6006665"/>
                  <a:gd name="connsiteY47" fmla="*/ 920656 h 3006470"/>
                  <a:gd name="connsiteX48" fmla="*/ 3865460 w 6006665"/>
                  <a:gd name="connsiteY48" fmla="*/ 822632 h 3006470"/>
                  <a:gd name="connsiteX49" fmla="*/ 3875077 w 6006665"/>
                  <a:gd name="connsiteY49" fmla="*/ 831139 h 3006470"/>
                  <a:gd name="connsiteX50" fmla="*/ 3885950 w 6006665"/>
                  <a:gd name="connsiteY50" fmla="*/ 784010 h 3006470"/>
                  <a:gd name="connsiteX51" fmla="*/ 3896580 w 6006665"/>
                  <a:gd name="connsiteY51" fmla="*/ 840148 h 3006470"/>
                  <a:gd name="connsiteX52" fmla="*/ 3932151 w 6006665"/>
                  <a:gd name="connsiteY52" fmla="*/ 871095 h 3006470"/>
                  <a:gd name="connsiteX53" fmla="*/ 3967884 w 6006665"/>
                  <a:gd name="connsiteY53" fmla="*/ 866888 h 3006470"/>
                  <a:gd name="connsiteX54" fmla="*/ 3988173 w 6006665"/>
                  <a:gd name="connsiteY54" fmla="*/ 843084 h 3006470"/>
                  <a:gd name="connsiteX55" fmla="*/ 3993852 w 6006665"/>
                  <a:gd name="connsiteY55" fmla="*/ 846199 h 3006470"/>
                  <a:gd name="connsiteX56" fmla="*/ 4000081 w 6006665"/>
                  <a:gd name="connsiteY56" fmla="*/ 808753 h 3006470"/>
                  <a:gd name="connsiteX57" fmla="*/ 4024333 w 6006665"/>
                  <a:gd name="connsiteY57" fmla="*/ 834206 h 3006470"/>
                  <a:gd name="connsiteX58" fmla="*/ 4062426 w 6006665"/>
                  <a:gd name="connsiteY58" fmla="*/ 877274 h 3006470"/>
                  <a:gd name="connsiteX59" fmla="*/ 4085889 w 6006665"/>
                  <a:gd name="connsiteY59" fmla="*/ 849902 h 3006470"/>
                  <a:gd name="connsiteX60" fmla="*/ 4095563 w 6006665"/>
                  <a:gd name="connsiteY60" fmla="*/ 852506 h 3006470"/>
                  <a:gd name="connsiteX61" fmla="*/ 4097796 w 6006665"/>
                  <a:gd name="connsiteY61" fmla="*/ 849902 h 3006470"/>
                  <a:gd name="connsiteX62" fmla="*/ 4144150 w 6006665"/>
                  <a:gd name="connsiteY62" fmla="*/ 862382 h 3006470"/>
                  <a:gd name="connsiteX63" fmla="*/ 4149116 w 6006665"/>
                  <a:gd name="connsiteY63" fmla="*/ 810437 h 3006470"/>
                  <a:gd name="connsiteX64" fmla="*/ 4129898 w 6006665"/>
                  <a:gd name="connsiteY64" fmla="*/ 758286 h 3006470"/>
                  <a:gd name="connsiteX65" fmla="*/ 4125347 w 6006665"/>
                  <a:gd name="connsiteY65" fmla="*/ 718337 h 3006470"/>
                  <a:gd name="connsiteX66" fmla="*/ 4165425 w 6006665"/>
                  <a:gd name="connsiteY66" fmla="*/ 697647 h 3006470"/>
                  <a:gd name="connsiteX67" fmla="*/ 4175231 w 6006665"/>
                  <a:gd name="connsiteY67" fmla="*/ 700048 h 3006470"/>
                  <a:gd name="connsiteX68" fmla="*/ 4253100 w 6006665"/>
                  <a:gd name="connsiteY68" fmla="*/ 700511 h 3006470"/>
                  <a:gd name="connsiteX69" fmla="*/ 4315491 w 6006665"/>
                  <a:gd name="connsiteY69" fmla="*/ 715365 h 3006470"/>
                  <a:gd name="connsiteX70" fmla="*/ 4368969 w 6006665"/>
                  <a:gd name="connsiteY70" fmla="*/ 751019 h 3006470"/>
                  <a:gd name="connsiteX71" fmla="*/ 4439561 w 6006665"/>
                  <a:gd name="connsiteY71" fmla="*/ 758631 h 3006470"/>
                  <a:gd name="connsiteX72" fmla="*/ 4450401 w 6006665"/>
                  <a:gd name="connsiteY72" fmla="*/ 834341 h 3006470"/>
                  <a:gd name="connsiteX73" fmla="*/ 4567593 w 6006665"/>
                  <a:gd name="connsiteY73" fmla="*/ 819409 h 3006470"/>
                  <a:gd name="connsiteX74" fmla="*/ 4639242 w 6006665"/>
                  <a:gd name="connsiteY74" fmla="*/ 932544 h 3006470"/>
                  <a:gd name="connsiteX75" fmla="*/ 4774445 w 6006665"/>
                  <a:gd name="connsiteY75" fmla="*/ 913531 h 3006470"/>
                  <a:gd name="connsiteX76" fmla="*/ 4778496 w 6006665"/>
                  <a:gd name="connsiteY76" fmla="*/ 914635 h 3006470"/>
                  <a:gd name="connsiteX77" fmla="*/ 4786352 w 6006665"/>
                  <a:gd name="connsiteY77" fmla="*/ 913531 h 3006470"/>
                  <a:gd name="connsiteX78" fmla="*/ 4861343 w 6006665"/>
                  <a:gd name="connsiteY78" fmla="*/ 933983 h 3006470"/>
                  <a:gd name="connsiteX79" fmla="*/ 4893158 w 6006665"/>
                  <a:gd name="connsiteY79" fmla="*/ 977160 h 3006470"/>
                  <a:gd name="connsiteX80" fmla="*/ 4888613 w 6006665"/>
                  <a:gd name="connsiteY80" fmla="*/ 1058968 h 3006470"/>
                  <a:gd name="connsiteX81" fmla="*/ 4927677 w 6006665"/>
                  <a:gd name="connsiteY81" fmla="*/ 1083640 h 3006470"/>
                  <a:gd name="connsiteX82" fmla="*/ 4967605 w 6006665"/>
                  <a:gd name="connsiteY82" fmla="*/ 1070331 h 3006470"/>
                  <a:gd name="connsiteX83" fmla="*/ 5038051 w 6006665"/>
                  <a:gd name="connsiteY83" fmla="*/ 1063513 h 3006470"/>
                  <a:gd name="connsiteX84" fmla="*/ 5040730 w 6006665"/>
                  <a:gd name="connsiteY84" fmla="*/ 1064406 h 3006470"/>
                  <a:gd name="connsiteX85" fmla="*/ 5049958 w 6006665"/>
                  <a:gd name="connsiteY85" fmla="*/ 1063513 h 3006470"/>
                  <a:gd name="connsiteX86" fmla="*/ 5114249 w 6006665"/>
                  <a:gd name="connsiteY86" fmla="*/ 1084944 h 3006470"/>
                  <a:gd name="connsiteX87" fmla="*/ 5176671 w 6006665"/>
                  <a:gd name="connsiteY87" fmla="*/ 1074876 h 3006470"/>
                  <a:gd name="connsiteX88" fmla="*/ 5177801 w 6006665"/>
                  <a:gd name="connsiteY88" fmla="*/ 1076614 h 3006470"/>
                  <a:gd name="connsiteX89" fmla="*/ 5188578 w 6006665"/>
                  <a:gd name="connsiteY89" fmla="*/ 1074876 h 3006470"/>
                  <a:gd name="connsiteX90" fmla="*/ 5243719 w 6006665"/>
                  <a:gd name="connsiteY90" fmla="*/ 1159707 h 3006470"/>
                  <a:gd name="connsiteX91" fmla="*/ 5283477 w 6006665"/>
                  <a:gd name="connsiteY91" fmla="*/ 1129415 h 3006470"/>
                  <a:gd name="connsiteX92" fmla="*/ 5258480 w 6006665"/>
                  <a:gd name="connsiteY92" fmla="*/ 1063513 h 3006470"/>
                  <a:gd name="connsiteX93" fmla="*/ 5267570 w 6006665"/>
                  <a:gd name="connsiteY93" fmla="*/ 1015792 h 3006470"/>
                  <a:gd name="connsiteX94" fmla="*/ 5278896 w 6006665"/>
                  <a:gd name="connsiteY94" fmla="*/ 1018841 h 3006470"/>
                  <a:gd name="connsiteX95" fmla="*/ 5279477 w 6006665"/>
                  <a:gd name="connsiteY95" fmla="*/ 1015792 h 3006470"/>
                  <a:gd name="connsiteX96" fmla="*/ 5389412 w 6006665"/>
                  <a:gd name="connsiteY96" fmla="*/ 1065327 h 3006470"/>
                  <a:gd name="connsiteX97" fmla="*/ 5463001 w 6006665"/>
                  <a:gd name="connsiteY97" fmla="*/ 1043061 h 3006470"/>
                  <a:gd name="connsiteX98" fmla="*/ 5464386 w 6006665"/>
                  <a:gd name="connsiteY98" fmla="*/ 1043680 h 3006470"/>
                  <a:gd name="connsiteX99" fmla="*/ 5474909 w 6006665"/>
                  <a:gd name="connsiteY99" fmla="*/ 1043061 h 3006470"/>
                  <a:gd name="connsiteX100" fmla="*/ 5509834 w 6006665"/>
                  <a:gd name="connsiteY100" fmla="*/ 1086741 h 3006470"/>
                  <a:gd name="connsiteX101" fmla="*/ 5563420 w 6006665"/>
                  <a:gd name="connsiteY101" fmla="*/ 1096880 h 3006470"/>
                  <a:gd name="connsiteX102" fmla="*/ 5604906 w 6006665"/>
                  <a:gd name="connsiteY102" fmla="*/ 1116452 h 3006470"/>
                  <a:gd name="connsiteX103" fmla="*/ 5633982 w 6006665"/>
                  <a:gd name="connsiteY103" fmla="*/ 1152256 h 3006470"/>
                  <a:gd name="connsiteX104" fmla="*/ 5673240 w 6006665"/>
                  <a:gd name="connsiteY104" fmla="*/ 1196668 h 3006470"/>
                  <a:gd name="connsiteX105" fmla="*/ 5720335 w 6006665"/>
                  <a:gd name="connsiteY105" fmla="*/ 1213496 h 3006470"/>
                  <a:gd name="connsiteX106" fmla="*/ 5777224 w 6006665"/>
                  <a:gd name="connsiteY106" fmla="*/ 1253118 h 3006470"/>
                  <a:gd name="connsiteX107" fmla="*/ 5822595 w 6006665"/>
                  <a:gd name="connsiteY107" fmla="*/ 1311212 h 3006470"/>
                  <a:gd name="connsiteX108" fmla="*/ 5818051 w 6006665"/>
                  <a:gd name="connsiteY108" fmla="*/ 1365751 h 3006470"/>
                  <a:gd name="connsiteX109" fmla="*/ 5825679 w 6006665"/>
                  <a:gd name="connsiteY109" fmla="*/ 1373379 h 3006470"/>
                  <a:gd name="connsiteX110" fmla="*/ 5822051 w 6006665"/>
                  <a:gd name="connsiteY110" fmla="*/ 1322574 h 3006470"/>
                  <a:gd name="connsiteX111" fmla="*/ 5834092 w 6006665"/>
                  <a:gd name="connsiteY111" fmla="*/ 1324447 h 3006470"/>
                  <a:gd name="connsiteX112" fmla="*/ 5858351 w 6006665"/>
                  <a:gd name="connsiteY112" fmla="*/ 1334771 h 3006470"/>
                  <a:gd name="connsiteX113" fmla="*/ 5907950 w 6006665"/>
                  <a:gd name="connsiteY113" fmla="*/ 1321451 h 3006470"/>
                  <a:gd name="connsiteX114" fmla="*/ 5936219 w 6006665"/>
                  <a:gd name="connsiteY114" fmla="*/ 1338481 h 3006470"/>
                  <a:gd name="connsiteX115" fmla="*/ 5961427 w 6006665"/>
                  <a:gd name="connsiteY115" fmla="*/ 1392754 h 3006470"/>
                  <a:gd name="connsiteX116" fmla="*/ 6006665 w 6006665"/>
                  <a:gd name="connsiteY116" fmla="*/ 1418018 h 3006470"/>
                  <a:gd name="connsiteX117" fmla="*/ 6003022 w 6006665"/>
                  <a:gd name="connsiteY117" fmla="*/ 1458117 h 3006470"/>
                  <a:gd name="connsiteX118" fmla="*/ 5968033 w 6006665"/>
                  <a:gd name="connsiteY118" fmla="*/ 1456650 h 3006470"/>
                  <a:gd name="connsiteX119" fmla="*/ 5934688 w 6006665"/>
                  <a:gd name="connsiteY119" fmla="*/ 1446233 h 3006470"/>
                  <a:gd name="connsiteX120" fmla="*/ 5908949 w 6006665"/>
                  <a:gd name="connsiteY120" fmla="*/ 1468012 h 3006470"/>
                  <a:gd name="connsiteX121" fmla="*/ 5887153 w 6006665"/>
                  <a:gd name="connsiteY121" fmla="*/ 1481885 h 3006470"/>
                  <a:gd name="connsiteX122" fmla="*/ 5887153 w 6006665"/>
                  <a:gd name="connsiteY122" fmla="*/ 1514566 h 3006470"/>
                  <a:gd name="connsiteX123" fmla="*/ 5910921 w 6006665"/>
                  <a:gd name="connsiteY123" fmla="*/ 1532392 h 3006470"/>
                  <a:gd name="connsiteX124" fmla="*/ 5908949 w 6006665"/>
                  <a:gd name="connsiteY124" fmla="*/ 1554366 h 3006470"/>
                  <a:gd name="connsiteX125" fmla="*/ 5893042 w 6006665"/>
                  <a:gd name="connsiteY125" fmla="*/ 1570273 h 3006470"/>
                  <a:gd name="connsiteX126" fmla="*/ 5881135 w 6006665"/>
                  <a:gd name="connsiteY126" fmla="*/ 1570273 h 3006470"/>
                  <a:gd name="connsiteX127" fmla="*/ 5861227 w 6006665"/>
                  <a:gd name="connsiteY127" fmla="*/ 1570273 h 3006470"/>
                  <a:gd name="connsiteX128" fmla="*/ 5849321 w 6006665"/>
                  <a:gd name="connsiteY128" fmla="*/ 1570273 h 3006470"/>
                  <a:gd name="connsiteX129" fmla="*/ 5842587 w 6006665"/>
                  <a:gd name="connsiteY129" fmla="*/ 1544275 h 3006470"/>
                  <a:gd name="connsiteX130" fmla="*/ 5817506 w 6006665"/>
                  <a:gd name="connsiteY130" fmla="*/ 1536186 h 3006470"/>
                  <a:gd name="connsiteX131" fmla="*/ 5798021 w 6006665"/>
                  <a:gd name="connsiteY131" fmla="*/ 1517537 h 3006470"/>
                  <a:gd name="connsiteX132" fmla="*/ 5767511 w 6006665"/>
                  <a:gd name="connsiteY132" fmla="*/ 1511189 h 3006470"/>
                  <a:gd name="connsiteX133" fmla="*/ 5762967 w 6006665"/>
                  <a:gd name="connsiteY133" fmla="*/ 1477102 h 3006470"/>
                  <a:gd name="connsiteX134" fmla="*/ 5729132 w 6006665"/>
                  <a:gd name="connsiteY134" fmla="*/ 1463170 h 3006470"/>
                  <a:gd name="connsiteX135" fmla="*/ 5695337 w 6006665"/>
                  <a:gd name="connsiteY135" fmla="*/ 1472557 h 3006470"/>
                  <a:gd name="connsiteX136" fmla="*/ 5693366 w 6006665"/>
                  <a:gd name="connsiteY136" fmla="*/ 1469797 h 3006470"/>
                  <a:gd name="connsiteX137" fmla="*/ 5683431 w 6006665"/>
                  <a:gd name="connsiteY137" fmla="*/ 1472557 h 3006470"/>
                  <a:gd name="connsiteX138" fmla="*/ 5660706 w 6006665"/>
                  <a:gd name="connsiteY138" fmla="*/ 1440742 h 3006470"/>
                  <a:gd name="connsiteX139" fmla="*/ 5669644 w 6006665"/>
                  <a:gd name="connsiteY139" fmla="*/ 1415717 h 3006470"/>
                  <a:gd name="connsiteX140" fmla="*/ 5640799 w 6006665"/>
                  <a:gd name="connsiteY140" fmla="*/ 1429380 h 3006470"/>
                  <a:gd name="connsiteX141" fmla="*/ 5656705 w 6006665"/>
                  <a:gd name="connsiteY141" fmla="*/ 1472557 h 3006470"/>
                  <a:gd name="connsiteX142" fmla="*/ 5628675 w 6006665"/>
                  <a:gd name="connsiteY142" fmla="*/ 1487826 h 3006470"/>
                  <a:gd name="connsiteX143" fmla="*/ 5633981 w 6006665"/>
                  <a:gd name="connsiteY143" fmla="*/ 1511189 h 3006470"/>
                  <a:gd name="connsiteX144" fmla="*/ 5622732 w 6006665"/>
                  <a:gd name="connsiteY144" fmla="*/ 1538334 h 3006470"/>
                  <a:gd name="connsiteX145" fmla="*/ 5586259 w 6006665"/>
                  <a:gd name="connsiteY145" fmla="*/ 1547548 h 3006470"/>
                  <a:gd name="connsiteX146" fmla="*/ 5575676 w 6006665"/>
                  <a:gd name="connsiteY146" fmla="*/ 1546540 h 3006470"/>
                  <a:gd name="connsiteX147" fmla="*/ 5574353 w 6006665"/>
                  <a:gd name="connsiteY147" fmla="*/ 1547548 h 3006470"/>
                  <a:gd name="connsiteX148" fmla="*/ 5539436 w 6006665"/>
                  <a:gd name="connsiteY148" fmla="*/ 1544223 h 3006470"/>
                  <a:gd name="connsiteX149" fmla="*/ 5539545 w 6006665"/>
                  <a:gd name="connsiteY149" fmla="*/ 1571015 h 3006470"/>
                  <a:gd name="connsiteX150" fmla="*/ 5570352 w 6006665"/>
                  <a:gd name="connsiteY150" fmla="*/ 1586180 h 3006470"/>
                  <a:gd name="connsiteX151" fmla="*/ 5566596 w 6006665"/>
                  <a:gd name="connsiteY151" fmla="*/ 1622304 h 3006470"/>
                  <a:gd name="connsiteX152" fmla="*/ 5593077 w 6006665"/>
                  <a:gd name="connsiteY152" fmla="*/ 1649809 h 3006470"/>
                  <a:gd name="connsiteX153" fmla="*/ 5608984 w 6006665"/>
                  <a:gd name="connsiteY153" fmla="*/ 1677079 h 3006470"/>
                  <a:gd name="connsiteX154" fmla="*/ 5613529 w 6006665"/>
                  <a:gd name="connsiteY154" fmla="*/ 1708893 h 3006470"/>
                  <a:gd name="connsiteX155" fmla="*/ 5608984 w 6006665"/>
                  <a:gd name="connsiteY155" fmla="*/ 1731618 h 3006470"/>
                  <a:gd name="connsiteX156" fmla="*/ 5597799 w 6006665"/>
                  <a:gd name="connsiteY156" fmla="*/ 1728009 h 3006470"/>
                  <a:gd name="connsiteX157" fmla="*/ 5597077 w 6006665"/>
                  <a:gd name="connsiteY157" fmla="*/ 1731618 h 3006470"/>
                  <a:gd name="connsiteX158" fmla="*/ 5515976 w 6006665"/>
                  <a:gd name="connsiteY158" fmla="*/ 1693062 h 3006470"/>
                  <a:gd name="connsiteX159" fmla="*/ 5486067 w 6006665"/>
                  <a:gd name="connsiteY159" fmla="*/ 1746304 h 3006470"/>
                  <a:gd name="connsiteX160" fmla="*/ 5436277 w 6006665"/>
                  <a:gd name="connsiteY160" fmla="*/ 1767977 h 3006470"/>
                  <a:gd name="connsiteX161" fmla="*/ 5397645 w 6006665"/>
                  <a:gd name="connsiteY161" fmla="*/ 1779340 h 3006470"/>
                  <a:gd name="connsiteX162" fmla="*/ 5388024 w 6006665"/>
                  <a:gd name="connsiteY162" fmla="*/ 1835433 h 3006470"/>
                  <a:gd name="connsiteX163" fmla="*/ 5351475 w 6006665"/>
                  <a:gd name="connsiteY163" fmla="*/ 1876568 h 3006470"/>
                  <a:gd name="connsiteX164" fmla="*/ 5290839 w 6006665"/>
                  <a:gd name="connsiteY164" fmla="*/ 1881600 h 3006470"/>
                  <a:gd name="connsiteX165" fmla="*/ 5274932 w 6006665"/>
                  <a:gd name="connsiteY165" fmla="*/ 1913415 h 3006470"/>
                  <a:gd name="connsiteX166" fmla="*/ 5267238 w 6006665"/>
                  <a:gd name="connsiteY166" fmla="*/ 1904988 h 3006470"/>
                  <a:gd name="connsiteX167" fmla="*/ 5263025 w 6006665"/>
                  <a:gd name="connsiteY167" fmla="*/ 1913415 h 3006470"/>
                  <a:gd name="connsiteX168" fmla="*/ 5219538 w 6006665"/>
                  <a:gd name="connsiteY168" fmla="*/ 1865787 h 3006470"/>
                  <a:gd name="connsiteX169" fmla="*/ 5174112 w 6006665"/>
                  <a:gd name="connsiteY169" fmla="*/ 1877028 h 3006470"/>
                  <a:gd name="connsiteX170" fmla="*/ 5129494 w 6006665"/>
                  <a:gd name="connsiteY170" fmla="*/ 1920232 h 3006470"/>
                  <a:gd name="connsiteX171" fmla="*/ 5126389 w 6006665"/>
                  <a:gd name="connsiteY171" fmla="*/ 1914910 h 3006470"/>
                  <a:gd name="connsiteX172" fmla="*/ 5154177 w 6006665"/>
                  <a:gd name="connsiteY172" fmla="*/ 1920232 h 3006470"/>
                  <a:gd name="connsiteX173" fmla="*/ 5105544 w 6006665"/>
                  <a:gd name="connsiteY173" fmla="*/ 1899586 h 3006470"/>
                  <a:gd name="connsiteX174" fmla="*/ 5074955 w 6006665"/>
                  <a:gd name="connsiteY174" fmla="*/ 1924777 h 3006470"/>
                  <a:gd name="connsiteX175" fmla="*/ 5065718 w 6006665"/>
                  <a:gd name="connsiteY175" fmla="*/ 1922578 h 3006470"/>
                  <a:gd name="connsiteX176" fmla="*/ 5063048 w 6006665"/>
                  <a:gd name="connsiteY176" fmla="*/ 1924777 h 3006470"/>
                  <a:gd name="connsiteX177" fmla="*/ 5026594 w 6006665"/>
                  <a:gd name="connsiteY177" fmla="*/ 1916098 h 3006470"/>
                  <a:gd name="connsiteX178" fmla="*/ 5015871 w 6006665"/>
                  <a:gd name="connsiteY178" fmla="*/ 1961137 h 3006470"/>
                  <a:gd name="connsiteX179" fmla="*/ 5022591 w 6006665"/>
                  <a:gd name="connsiteY179" fmla="*/ 1989925 h 3006470"/>
                  <a:gd name="connsiteX180" fmla="*/ 5011557 w 6006665"/>
                  <a:gd name="connsiteY180" fmla="*/ 2020939 h 3006470"/>
                  <a:gd name="connsiteX181" fmla="*/ 4974967 w 6006665"/>
                  <a:gd name="connsiteY181" fmla="*/ 2058853 h 3006470"/>
                  <a:gd name="connsiteX182" fmla="*/ 5015871 w 6006665"/>
                  <a:gd name="connsiteY182" fmla="*/ 2074760 h 3006470"/>
                  <a:gd name="connsiteX183" fmla="*/ 4995851 w 6006665"/>
                  <a:gd name="connsiteY183" fmla="*/ 2123620 h 3006470"/>
                  <a:gd name="connsiteX184" fmla="*/ 5011326 w 6006665"/>
                  <a:gd name="connsiteY184" fmla="*/ 2172476 h 3006470"/>
                  <a:gd name="connsiteX185" fmla="*/ 4999419 w 6006665"/>
                  <a:gd name="connsiteY185" fmla="*/ 2172476 h 3006470"/>
                  <a:gd name="connsiteX186" fmla="*/ 4974967 w 6006665"/>
                  <a:gd name="connsiteY186" fmla="*/ 2172476 h 3006470"/>
                  <a:gd name="connsiteX187" fmla="*/ 4963605 w 6006665"/>
                  <a:gd name="connsiteY187" fmla="*/ 2224742 h 3006470"/>
                  <a:gd name="connsiteX188" fmla="*/ 4974967 w 6006665"/>
                  <a:gd name="connsiteY188" fmla="*/ 2252012 h 3006470"/>
                  <a:gd name="connsiteX189" fmla="*/ 4936431 w 6006665"/>
                  <a:gd name="connsiteY189" fmla="*/ 2257317 h 3006470"/>
                  <a:gd name="connsiteX190" fmla="*/ 4909065 w 6006665"/>
                  <a:gd name="connsiteY190" fmla="*/ 2286099 h 3006470"/>
                  <a:gd name="connsiteX191" fmla="*/ 4888894 w 6006665"/>
                  <a:gd name="connsiteY191" fmla="*/ 2325649 h 3006470"/>
                  <a:gd name="connsiteX192" fmla="*/ 4897703 w 6006665"/>
                  <a:gd name="connsiteY192" fmla="*/ 2354273 h 3006470"/>
                  <a:gd name="connsiteX193" fmla="*/ 4871068 w 6006665"/>
                  <a:gd name="connsiteY193" fmla="*/ 2349418 h 3006470"/>
                  <a:gd name="connsiteX194" fmla="*/ 4845437 w 6006665"/>
                  <a:gd name="connsiteY194" fmla="*/ 2370180 h 3006470"/>
                  <a:gd name="connsiteX195" fmla="*/ 4832445 w 6006665"/>
                  <a:gd name="connsiteY195" fmla="*/ 2399924 h 3006470"/>
                  <a:gd name="connsiteX196" fmla="*/ 4834074 w 6006665"/>
                  <a:gd name="connsiteY196" fmla="*/ 2429264 h 3006470"/>
                  <a:gd name="connsiteX197" fmla="*/ 4799765 w 6006665"/>
                  <a:gd name="connsiteY197" fmla="*/ 2441518 h 3006470"/>
                  <a:gd name="connsiteX198" fmla="*/ 4779535 w 6006665"/>
                  <a:gd name="connsiteY198" fmla="*/ 2488348 h 3006470"/>
                  <a:gd name="connsiteX199" fmla="*/ 4777225 w 6006665"/>
                  <a:gd name="connsiteY199" fmla="*/ 2477952 h 3006470"/>
                  <a:gd name="connsiteX200" fmla="*/ 4767628 w 6006665"/>
                  <a:gd name="connsiteY200" fmla="*/ 2488348 h 3006470"/>
                  <a:gd name="connsiteX201" fmla="*/ 4758538 w 6006665"/>
                  <a:gd name="connsiteY201" fmla="*/ 2447444 h 3006470"/>
                  <a:gd name="connsiteX202" fmla="*/ 4722519 w 6006665"/>
                  <a:gd name="connsiteY202" fmla="*/ 2405867 h 3006470"/>
                  <a:gd name="connsiteX203" fmla="*/ 4699942 w 6006665"/>
                  <a:gd name="connsiteY203" fmla="*/ 2348893 h 3006470"/>
                  <a:gd name="connsiteX204" fmla="*/ 4695779 w 6006665"/>
                  <a:gd name="connsiteY204" fmla="*/ 2287026 h 3006470"/>
                  <a:gd name="connsiteX205" fmla="*/ 4715361 w 6006665"/>
                  <a:gd name="connsiteY205" fmla="*/ 2220198 h 3006470"/>
                  <a:gd name="connsiteX206" fmla="*/ 4767709 w 6006665"/>
                  <a:gd name="connsiteY206" fmla="*/ 2171157 h 3006470"/>
                  <a:gd name="connsiteX207" fmla="*/ 4735813 w 6006665"/>
                  <a:gd name="connsiteY207" fmla="*/ 2129299 h 3006470"/>
                  <a:gd name="connsiteX208" fmla="*/ 4767628 w 6006665"/>
                  <a:gd name="connsiteY208" fmla="*/ 2086122 h 3006470"/>
                  <a:gd name="connsiteX209" fmla="*/ 4767628 w 6006665"/>
                  <a:gd name="connsiteY209" fmla="*/ 2058853 h 3006470"/>
                  <a:gd name="connsiteX210" fmla="*/ 4826712 w 6006665"/>
                  <a:gd name="connsiteY210" fmla="*/ 2042945 h 3006470"/>
                  <a:gd name="connsiteX211" fmla="*/ 4892613 w 6006665"/>
                  <a:gd name="connsiteY211" fmla="*/ 1952047 h 3006470"/>
                  <a:gd name="connsiteX212" fmla="*/ 4956243 w 6006665"/>
                  <a:gd name="connsiteY212" fmla="*/ 1877056 h 3006470"/>
                  <a:gd name="connsiteX213" fmla="*/ 5022143 w 6006665"/>
                  <a:gd name="connsiteY213" fmla="*/ 1817971 h 3006470"/>
                  <a:gd name="connsiteX214" fmla="*/ 5037446 w 6006665"/>
                  <a:gd name="connsiteY214" fmla="*/ 1743333 h 3006470"/>
                  <a:gd name="connsiteX215" fmla="*/ 5064184 w 6006665"/>
                  <a:gd name="connsiteY215" fmla="*/ 1731449 h 3006470"/>
                  <a:gd name="connsiteX216" fmla="*/ 5046694 w 6006665"/>
                  <a:gd name="connsiteY216" fmla="*/ 1710844 h 3006470"/>
                  <a:gd name="connsiteX217" fmla="*/ 5015871 w 6006665"/>
                  <a:gd name="connsiteY217" fmla="*/ 1715711 h 3006470"/>
                  <a:gd name="connsiteX218" fmla="*/ 4995419 w 6006665"/>
                  <a:gd name="connsiteY218" fmla="*/ 1779340 h 3006470"/>
                  <a:gd name="connsiteX219" fmla="*/ 4904521 w 6006665"/>
                  <a:gd name="connsiteY219" fmla="*/ 1865693 h 3006470"/>
                  <a:gd name="connsiteX220" fmla="*/ 4901708 w 6006665"/>
                  <a:gd name="connsiteY220" fmla="*/ 1857053 h 3006470"/>
                  <a:gd name="connsiteX221" fmla="*/ 4892613 w 6006665"/>
                  <a:gd name="connsiteY221" fmla="*/ 1865693 h 3006470"/>
                  <a:gd name="connsiteX222" fmla="*/ 4871068 w 6006665"/>
                  <a:gd name="connsiteY222" fmla="*/ 1850290 h 3006470"/>
                  <a:gd name="connsiteX223" fmla="*/ 4885925 w 6006665"/>
                  <a:gd name="connsiteY223" fmla="*/ 1808695 h 3006470"/>
                  <a:gd name="connsiteX224" fmla="*/ 4861835 w 6006665"/>
                  <a:gd name="connsiteY224" fmla="*/ 1771159 h 3006470"/>
                  <a:gd name="connsiteX225" fmla="*/ 4814619 w 6006665"/>
                  <a:gd name="connsiteY225" fmla="*/ 1767101 h 3006470"/>
                  <a:gd name="connsiteX226" fmla="*/ 4779535 w 6006665"/>
                  <a:gd name="connsiteY226" fmla="*/ 1795247 h 3006470"/>
                  <a:gd name="connsiteX227" fmla="*/ 4764113 w 6006665"/>
                  <a:gd name="connsiteY227" fmla="*/ 1832464 h 3006470"/>
                  <a:gd name="connsiteX228" fmla="*/ 4725490 w 6006665"/>
                  <a:gd name="connsiteY228" fmla="*/ 1850290 h 3006470"/>
                  <a:gd name="connsiteX229" fmla="*/ 4689838 w 6006665"/>
                  <a:gd name="connsiteY229" fmla="*/ 1882970 h 3006470"/>
                  <a:gd name="connsiteX230" fmla="*/ 4684091 w 6006665"/>
                  <a:gd name="connsiteY230" fmla="*/ 1920232 h 3006470"/>
                  <a:gd name="connsiteX231" fmla="*/ 4715906 w 6006665"/>
                  <a:gd name="connsiteY231" fmla="*/ 1967954 h 3006470"/>
                  <a:gd name="connsiteX232" fmla="*/ 4680924 w 6006665"/>
                  <a:gd name="connsiteY232" fmla="*/ 1983985 h 3006470"/>
                  <a:gd name="connsiteX233" fmla="*/ 4633398 w 6006665"/>
                  <a:gd name="connsiteY233" fmla="*/ 1971978 h 3006470"/>
                  <a:gd name="connsiteX234" fmla="*/ 4600707 w 6006665"/>
                  <a:gd name="connsiteY234" fmla="*/ 1989925 h 3006470"/>
                  <a:gd name="connsiteX235" fmla="*/ 4577285 w 6006665"/>
                  <a:gd name="connsiteY235" fmla="*/ 1988406 h 3006470"/>
                  <a:gd name="connsiteX236" fmla="*/ 4577373 w 6006665"/>
                  <a:gd name="connsiteY236" fmla="*/ 1987484 h 3006470"/>
                  <a:gd name="connsiteX237" fmla="*/ 4565379 w 6006665"/>
                  <a:gd name="connsiteY237" fmla="*/ 1988406 h 3006470"/>
                  <a:gd name="connsiteX238" fmla="*/ 4569923 w 6006665"/>
                  <a:gd name="connsiteY238" fmla="*/ 1940685 h 3006470"/>
                  <a:gd name="connsiteX239" fmla="*/ 4520081 w 6006665"/>
                  <a:gd name="connsiteY239" fmla="*/ 1931099 h 3006470"/>
                  <a:gd name="connsiteX240" fmla="*/ 4475025 w 6006665"/>
                  <a:gd name="connsiteY240" fmla="*/ 1961137 h 3006470"/>
                  <a:gd name="connsiteX241" fmla="*/ 4464394 w 6006665"/>
                  <a:gd name="connsiteY241" fmla="*/ 1960286 h 3006470"/>
                  <a:gd name="connsiteX242" fmla="*/ 4463118 w 6006665"/>
                  <a:gd name="connsiteY242" fmla="*/ 1961137 h 3006470"/>
                  <a:gd name="connsiteX243" fmla="*/ 4422448 w 6006665"/>
                  <a:gd name="connsiteY243" fmla="*/ 1927536 h 3006470"/>
                  <a:gd name="connsiteX244" fmla="*/ 4350624 w 6006665"/>
                  <a:gd name="connsiteY244" fmla="*/ 1917022 h 3006470"/>
                  <a:gd name="connsiteX245" fmla="*/ 4306579 w 6006665"/>
                  <a:gd name="connsiteY245" fmla="*/ 1945362 h 3006470"/>
                  <a:gd name="connsiteX246" fmla="*/ 4282811 w 6006665"/>
                  <a:gd name="connsiteY246" fmla="*/ 1972100 h 3006470"/>
                  <a:gd name="connsiteX247" fmla="*/ 4237290 w 6006665"/>
                  <a:gd name="connsiteY247" fmla="*/ 1993297 h 3006470"/>
                  <a:gd name="connsiteX248" fmla="*/ 4211507 w 6006665"/>
                  <a:gd name="connsiteY248" fmla="*/ 2046374 h 3006470"/>
                  <a:gd name="connsiteX249" fmla="*/ 4161046 w 6006665"/>
                  <a:gd name="connsiteY249" fmla="*/ 2105661 h 3006470"/>
                  <a:gd name="connsiteX250" fmla="*/ 4077810 w 6006665"/>
                  <a:gd name="connsiteY250" fmla="*/ 2144418 h 3006470"/>
                  <a:gd name="connsiteX251" fmla="*/ 4039187 w 6006665"/>
                  <a:gd name="connsiteY251" fmla="*/ 2203838 h 3006470"/>
                  <a:gd name="connsiteX252" fmla="*/ 3993086 w 6006665"/>
                  <a:gd name="connsiteY252" fmla="*/ 2224750 h 3006470"/>
                  <a:gd name="connsiteX253" fmla="*/ 3993215 w 6006665"/>
                  <a:gd name="connsiteY253" fmla="*/ 2264821 h 3006470"/>
                  <a:gd name="connsiteX254" fmla="*/ 4038712 w 6006665"/>
                  <a:gd name="connsiteY254" fmla="*/ 2267919 h 3006470"/>
                  <a:gd name="connsiteX255" fmla="*/ 4059164 w 6006665"/>
                  <a:gd name="connsiteY255" fmla="*/ 2311096 h 3006470"/>
                  <a:gd name="connsiteX256" fmla="*/ 4087782 w 6006665"/>
                  <a:gd name="connsiteY256" fmla="*/ 2319513 h 3006470"/>
                  <a:gd name="connsiteX257" fmla="*/ 4106341 w 6006665"/>
                  <a:gd name="connsiteY257" fmla="*/ 2290644 h 3006470"/>
                  <a:gd name="connsiteX258" fmla="*/ 4117411 w 6006665"/>
                  <a:gd name="connsiteY258" fmla="*/ 2291946 h 3006470"/>
                  <a:gd name="connsiteX259" fmla="*/ 4118248 w 6006665"/>
                  <a:gd name="connsiteY259" fmla="*/ 2290644 h 3006470"/>
                  <a:gd name="connsiteX260" fmla="*/ 4156880 w 6006665"/>
                  <a:gd name="connsiteY260" fmla="*/ 2295189 h 3006470"/>
                  <a:gd name="connsiteX261" fmla="*/ 4211419 w 6006665"/>
                  <a:gd name="connsiteY261" fmla="*/ 2365635 h 3006470"/>
                  <a:gd name="connsiteX262" fmla="*/ 4215964 w 6006665"/>
                  <a:gd name="connsiteY262" fmla="*/ 2413357 h 3006470"/>
                  <a:gd name="connsiteX263" fmla="*/ 4184149 w 6006665"/>
                  <a:gd name="connsiteY263" fmla="*/ 2472441 h 3006470"/>
                  <a:gd name="connsiteX264" fmla="*/ 4220019 w 6006665"/>
                  <a:gd name="connsiteY264" fmla="*/ 2567281 h 3006470"/>
                  <a:gd name="connsiteX265" fmla="*/ 4161425 w 6006665"/>
                  <a:gd name="connsiteY265" fmla="*/ 2629241 h 3006470"/>
                  <a:gd name="connsiteX266" fmla="*/ 4133552 w 6006665"/>
                  <a:gd name="connsiteY266" fmla="*/ 2708778 h 3006470"/>
                  <a:gd name="connsiteX267" fmla="*/ 4097796 w 6006665"/>
                  <a:gd name="connsiteY267" fmla="*/ 2747409 h 3006470"/>
                  <a:gd name="connsiteX268" fmla="*/ 4043257 w 6006665"/>
                  <a:gd name="connsiteY268" fmla="*/ 2806493 h 3006470"/>
                  <a:gd name="connsiteX269" fmla="*/ 3995535 w 6006665"/>
                  <a:gd name="connsiteY269" fmla="*/ 2865577 h 3006470"/>
                  <a:gd name="connsiteX270" fmla="*/ 3975083 w 6006665"/>
                  <a:gd name="connsiteY270" fmla="*/ 2897392 h 3006470"/>
                  <a:gd name="connsiteX271" fmla="*/ 3925089 w 6006665"/>
                  <a:gd name="connsiteY271" fmla="*/ 2924661 h 3006470"/>
                  <a:gd name="connsiteX272" fmla="*/ 3913182 w 6006665"/>
                  <a:gd name="connsiteY272" fmla="*/ 2924661 h 3006470"/>
                  <a:gd name="connsiteX273" fmla="*/ 3904637 w 6006665"/>
                  <a:gd name="connsiteY273" fmla="*/ 2924661 h 3006470"/>
                  <a:gd name="connsiteX274" fmla="*/ 3892729 w 6006665"/>
                  <a:gd name="connsiteY274" fmla="*/ 2924661 h 3006470"/>
                  <a:gd name="connsiteX275" fmla="*/ 3871063 w 6006665"/>
                  <a:gd name="connsiteY275" fmla="*/ 2908412 h 3006470"/>
                  <a:gd name="connsiteX276" fmla="*/ 3829645 w 6006665"/>
                  <a:gd name="connsiteY276" fmla="*/ 2936024 h 3006470"/>
                  <a:gd name="connsiteX277" fmla="*/ 3822828 w 6006665"/>
                  <a:gd name="connsiteY277" fmla="*/ 2956476 h 3006470"/>
                  <a:gd name="connsiteX278" fmla="*/ 3818283 w 6006665"/>
                  <a:gd name="connsiteY278" fmla="*/ 2947386 h 3006470"/>
                  <a:gd name="connsiteX279" fmla="*/ 3818283 w 6006665"/>
                  <a:gd name="connsiteY279" fmla="*/ 2935660 h 3006470"/>
                  <a:gd name="connsiteX280" fmla="*/ 3817738 w 6006665"/>
                  <a:gd name="connsiteY280" fmla="*/ 2936024 h 3006470"/>
                  <a:gd name="connsiteX281" fmla="*/ 3810921 w 6006665"/>
                  <a:gd name="connsiteY281" fmla="*/ 2956476 h 3006470"/>
                  <a:gd name="connsiteX282" fmla="*/ 3806376 w 6006665"/>
                  <a:gd name="connsiteY282" fmla="*/ 2947386 h 3006470"/>
                  <a:gd name="connsiteX283" fmla="*/ 3806376 w 6006665"/>
                  <a:gd name="connsiteY283" fmla="*/ 2920116 h 3006470"/>
                  <a:gd name="connsiteX284" fmla="*/ 3818283 w 6006665"/>
                  <a:gd name="connsiteY284" fmla="*/ 2920116 h 3006470"/>
                  <a:gd name="connsiteX285" fmla="*/ 3826828 w 6006665"/>
                  <a:gd name="connsiteY285" fmla="*/ 2920116 h 3006470"/>
                  <a:gd name="connsiteX286" fmla="*/ 3833645 w 6006665"/>
                  <a:gd name="connsiteY286" fmla="*/ 2861032 h 3006470"/>
                  <a:gd name="connsiteX287" fmla="*/ 3822283 w 6006665"/>
                  <a:gd name="connsiteY287" fmla="*/ 2817856 h 3006470"/>
                  <a:gd name="connsiteX288" fmla="*/ 3849553 w 6006665"/>
                  <a:gd name="connsiteY288" fmla="*/ 2795131 h 3006470"/>
                  <a:gd name="connsiteX289" fmla="*/ 3858814 w 6006665"/>
                  <a:gd name="connsiteY289" fmla="*/ 2797336 h 3006470"/>
                  <a:gd name="connsiteX290" fmla="*/ 3861460 w 6006665"/>
                  <a:gd name="connsiteY290" fmla="*/ 2795131 h 3006470"/>
                  <a:gd name="connsiteX291" fmla="*/ 3898487 w 6006665"/>
                  <a:gd name="connsiteY291" fmla="*/ 2803947 h 3006470"/>
                  <a:gd name="connsiteX292" fmla="*/ 3919999 w 6006665"/>
                  <a:gd name="connsiteY292" fmla="*/ 2758772 h 3006470"/>
                  <a:gd name="connsiteX293" fmla="*/ 3935906 w 6006665"/>
                  <a:gd name="connsiteY293" fmla="*/ 2699687 h 3006470"/>
                  <a:gd name="connsiteX294" fmla="*/ 3947269 w 6006665"/>
                  <a:gd name="connsiteY294" fmla="*/ 2676963 h 3006470"/>
                  <a:gd name="connsiteX295" fmla="*/ 3966292 w 6006665"/>
                  <a:gd name="connsiteY295" fmla="*/ 2632575 h 3006470"/>
                  <a:gd name="connsiteX296" fmla="*/ 3915999 w 6006665"/>
                  <a:gd name="connsiteY296" fmla="*/ 2645148 h 3006470"/>
                  <a:gd name="connsiteX297" fmla="*/ 3888729 w 6006665"/>
                  <a:gd name="connsiteY297" fmla="*/ 2667873 h 3006470"/>
                  <a:gd name="connsiteX298" fmla="*/ 3876822 w 6006665"/>
                  <a:gd name="connsiteY298" fmla="*/ 2667873 h 3006470"/>
                  <a:gd name="connsiteX299" fmla="*/ 3829645 w 6006665"/>
                  <a:gd name="connsiteY299" fmla="*/ 2667873 h 3006470"/>
                  <a:gd name="connsiteX300" fmla="*/ 3817738 w 6006665"/>
                  <a:gd name="connsiteY300" fmla="*/ 2667873 h 3006470"/>
                  <a:gd name="connsiteX301" fmla="*/ 3801831 w 6006665"/>
                  <a:gd name="connsiteY301" fmla="*/ 2613334 h 3006470"/>
                  <a:gd name="connsiteX302" fmla="*/ 3758654 w 6006665"/>
                  <a:gd name="connsiteY302" fmla="*/ 2574702 h 3006470"/>
                  <a:gd name="connsiteX303" fmla="*/ 3692753 w 6006665"/>
                  <a:gd name="connsiteY303" fmla="*/ 2558795 h 3006470"/>
                  <a:gd name="connsiteX304" fmla="*/ 3683663 w 6006665"/>
                  <a:gd name="connsiteY304" fmla="*/ 2499711 h 3006470"/>
                  <a:gd name="connsiteX305" fmla="*/ 3672301 w 6006665"/>
                  <a:gd name="connsiteY305" fmla="*/ 2467896 h 3006470"/>
                  <a:gd name="connsiteX306" fmla="*/ 3656393 w 6006665"/>
                  <a:gd name="connsiteY306" fmla="*/ 2440627 h 3006470"/>
                  <a:gd name="connsiteX307" fmla="*/ 3633669 w 6006665"/>
                  <a:gd name="connsiteY307" fmla="*/ 2381542 h 3006470"/>
                  <a:gd name="connsiteX308" fmla="*/ 3601854 w 6006665"/>
                  <a:gd name="connsiteY308" fmla="*/ 2361090 h 3006470"/>
                  <a:gd name="connsiteX309" fmla="*/ 3545995 w 6006665"/>
                  <a:gd name="connsiteY309" fmla="*/ 2339606 h 3006470"/>
                  <a:gd name="connsiteX310" fmla="*/ 3506955 w 6006665"/>
                  <a:gd name="connsiteY310" fmla="*/ 2345183 h 3006470"/>
                  <a:gd name="connsiteX311" fmla="*/ 3463779 w 6006665"/>
                  <a:gd name="connsiteY311" fmla="*/ 2354273 h 3006470"/>
                  <a:gd name="connsiteX312" fmla="*/ 3431964 w 6006665"/>
                  <a:gd name="connsiteY312" fmla="*/ 2381542 h 3006470"/>
                  <a:gd name="connsiteX313" fmla="*/ 3452416 w 6006665"/>
                  <a:gd name="connsiteY313" fmla="*/ 2397450 h 3006470"/>
                  <a:gd name="connsiteX314" fmla="*/ 3452416 w 6006665"/>
                  <a:gd name="connsiteY314" fmla="*/ 2429264 h 3006470"/>
                  <a:gd name="connsiteX315" fmla="*/ 3431964 w 6006665"/>
                  <a:gd name="connsiteY315" fmla="*/ 2451989 h 3006470"/>
                  <a:gd name="connsiteX316" fmla="*/ 3400150 w 6006665"/>
                  <a:gd name="connsiteY316" fmla="*/ 2511073 h 3006470"/>
                  <a:gd name="connsiteX317" fmla="*/ 3400150 w 6006665"/>
                  <a:gd name="connsiteY317" fmla="*/ 2538343 h 3006470"/>
                  <a:gd name="connsiteX318" fmla="*/ 3350155 w 6006665"/>
                  <a:gd name="connsiteY318" fmla="*/ 2570157 h 3006470"/>
                  <a:gd name="connsiteX319" fmla="*/ 3342342 w 6006665"/>
                  <a:gd name="connsiteY319" fmla="*/ 2567553 h 3006470"/>
                  <a:gd name="connsiteX320" fmla="*/ 3338249 w 6006665"/>
                  <a:gd name="connsiteY320" fmla="*/ 2570157 h 3006470"/>
                  <a:gd name="connsiteX321" fmla="*/ 3290527 w 6006665"/>
                  <a:gd name="connsiteY321" fmla="*/ 2554250 h 3006470"/>
                  <a:gd name="connsiteX322" fmla="*/ 3259257 w 6006665"/>
                  <a:gd name="connsiteY322" fmla="*/ 2554250 h 3006470"/>
                  <a:gd name="connsiteX323" fmla="*/ 3247350 w 6006665"/>
                  <a:gd name="connsiteY323" fmla="*/ 2554250 h 3006470"/>
                  <a:gd name="connsiteX324" fmla="*/ 3231443 w 6006665"/>
                  <a:gd name="connsiteY324" fmla="*/ 2538343 h 3006470"/>
                  <a:gd name="connsiteX325" fmla="*/ 3213271 w 6006665"/>
                  <a:gd name="connsiteY325" fmla="*/ 2533799 h 3006470"/>
                  <a:gd name="connsiteX326" fmla="*/ 3168359 w 6006665"/>
                  <a:gd name="connsiteY326" fmla="*/ 2570157 h 3006470"/>
                  <a:gd name="connsiteX327" fmla="*/ 3120637 w 6006665"/>
                  <a:gd name="connsiteY327" fmla="*/ 2581519 h 3006470"/>
                  <a:gd name="connsiteX328" fmla="*/ 3082005 w 6006665"/>
                  <a:gd name="connsiteY328" fmla="*/ 2597427 h 3006470"/>
                  <a:gd name="connsiteX329" fmla="*/ 3074460 w 6006665"/>
                  <a:gd name="connsiteY329" fmla="*/ 2595630 h 3006470"/>
                  <a:gd name="connsiteX330" fmla="*/ 3070098 w 6006665"/>
                  <a:gd name="connsiteY330" fmla="*/ 2597427 h 3006470"/>
                  <a:gd name="connsiteX331" fmla="*/ 3022376 w 6006665"/>
                  <a:gd name="connsiteY331" fmla="*/ 2586064 h 3006470"/>
                  <a:gd name="connsiteX332" fmla="*/ 3000196 w 6006665"/>
                  <a:gd name="connsiteY332" fmla="*/ 2586064 h 3006470"/>
                  <a:gd name="connsiteX333" fmla="*/ 2988289 w 6006665"/>
                  <a:gd name="connsiteY333" fmla="*/ 2586064 h 3006470"/>
                  <a:gd name="connsiteX334" fmla="*/ 2967837 w 6006665"/>
                  <a:gd name="connsiteY334" fmla="*/ 2554250 h 3006470"/>
                  <a:gd name="connsiteX335" fmla="*/ 2929205 w 6006665"/>
                  <a:gd name="connsiteY335" fmla="*/ 2526980 h 3006470"/>
                  <a:gd name="connsiteX336" fmla="*/ 2902153 w 6006665"/>
                  <a:gd name="connsiteY336" fmla="*/ 2523116 h 3006470"/>
                  <a:gd name="connsiteX337" fmla="*/ 2861576 w 6006665"/>
                  <a:gd name="connsiteY337" fmla="*/ 2526980 h 3006470"/>
                  <a:gd name="connsiteX338" fmla="*/ 2822944 w 6006665"/>
                  <a:gd name="connsiteY338" fmla="*/ 2538343 h 3006470"/>
                  <a:gd name="connsiteX339" fmla="*/ 2818139 w 6006665"/>
                  <a:gd name="connsiteY339" fmla="*/ 2536254 h 3006470"/>
                  <a:gd name="connsiteX340" fmla="*/ 2811037 w 6006665"/>
                  <a:gd name="connsiteY340" fmla="*/ 2538343 h 3006470"/>
                  <a:gd name="connsiteX341" fmla="*/ 2758770 w 6006665"/>
                  <a:gd name="connsiteY341" fmla="*/ 2515618 h 3006470"/>
                  <a:gd name="connsiteX342" fmla="*/ 2751953 w 6006665"/>
                  <a:gd name="connsiteY342" fmla="*/ 2472441 h 3006470"/>
                  <a:gd name="connsiteX343" fmla="*/ 2708776 w 6006665"/>
                  <a:gd name="connsiteY343" fmla="*/ 2456534 h 3006470"/>
                  <a:gd name="connsiteX344" fmla="*/ 2676962 w 6006665"/>
                  <a:gd name="connsiteY344" fmla="*/ 2451989 h 3006470"/>
                  <a:gd name="connsiteX345" fmla="*/ 2642534 w 6006665"/>
                  <a:gd name="connsiteY345" fmla="*/ 2430245 h 3006470"/>
                  <a:gd name="connsiteX346" fmla="*/ 2609333 w 6006665"/>
                  <a:gd name="connsiteY346" fmla="*/ 2488348 h 3006470"/>
                  <a:gd name="connsiteX347" fmla="*/ 2625240 w 6006665"/>
                  <a:gd name="connsiteY347" fmla="*/ 2522435 h 3006470"/>
                  <a:gd name="connsiteX348" fmla="*/ 2586608 w 6006665"/>
                  <a:gd name="connsiteY348" fmla="*/ 2558795 h 3006470"/>
                  <a:gd name="connsiteX349" fmla="*/ 2577105 w 6006665"/>
                  <a:gd name="connsiteY349" fmla="*/ 2556532 h 3006470"/>
                  <a:gd name="connsiteX350" fmla="*/ 2574701 w 6006665"/>
                  <a:gd name="connsiteY350" fmla="*/ 2558795 h 3006470"/>
                  <a:gd name="connsiteX351" fmla="*/ 2526979 w 6006665"/>
                  <a:gd name="connsiteY351" fmla="*/ 2547432 h 3006470"/>
                  <a:gd name="connsiteX352" fmla="*/ 2490620 w 6006665"/>
                  <a:gd name="connsiteY352" fmla="*/ 2542887 h 3006470"/>
                  <a:gd name="connsiteX353" fmla="*/ 2463350 w 6006665"/>
                  <a:gd name="connsiteY353" fmla="*/ 2515618 h 3006470"/>
                  <a:gd name="connsiteX354" fmla="*/ 2436625 w 6006665"/>
                  <a:gd name="connsiteY354" fmla="*/ 2515618 h 3006470"/>
                  <a:gd name="connsiteX355" fmla="*/ 2424718 w 6006665"/>
                  <a:gd name="connsiteY355" fmla="*/ 2515618 h 3006470"/>
                  <a:gd name="connsiteX356" fmla="*/ 2398858 w 6006665"/>
                  <a:gd name="connsiteY356" fmla="*/ 2502687 h 3006470"/>
                  <a:gd name="connsiteX357" fmla="*/ 2350272 w 6006665"/>
                  <a:gd name="connsiteY357" fmla="*/ 2526980 h 3006470"/>
                  <a:gd name="connsiteX358" fmla="*/ 2282098 w 6006665"/>
                  <a:gd name="connsiteY358" fmla="*/ 2574702 h 3006470"/>
                  <a:gd name="connsiteX359" fmla="*/ 2238921 w 6006665"/>
                  <a:gd name="connsiteY359" fmla="*/ 2586064 h 3006470"/>
                  <a:gd name="connsiteX360" fmla="*/ 2227559 w 6006665"/>
                  <a:gd name="connsiteY360" fmla="*/ 2590609 h 3006470"/>
                  <a:gd name="connsiteX361" fmla="*/ 2225178 w 6006665"/>
                  <a:gd name="connsiteY361" fmla="*/ 2586799 h 3006470"/>
                  <a:gd name="connsiteX362" fmla="*/ 2215652 w 6006665"/>
                  <a:gd name="connsiteY362" fmla="*/ 2590609 h 3006470"/>
                  <a:gd name="connsiteX363" fmla="*/ 2193596 w 6006665"/>
                  <a:gd name="connsiteY363" fmla="*/ 2555320 h 3006470"/>
                  <a:gd name="connsiteX364" fmla="*/ 2157112 w 6006665"/>
                  <a:gd name="connsiteY364" fmla="*/ 2558795 h 3006470"/>
                  <a:gd name="connsiteX365" fmla="*/ 2156291 w 6006665"/>
                  <a:gd name="connsiteY365" fmla="*/ 2557739 h 3006470"/>
                  <a:gd name="connsiteX366" fmla="*/ 2145205 w 6006665"/>
                  <a:gd name="connsiteY366" fmla="*/ 2558795 h 3006470"/>
                  <a:gd name="connsiteX367" fmla="*/ 2129298 w 6006665"/>
                  <a:gd name="connsiteY367" fmla="*/ 2538343 h 3006470"/>
                  <a:gd name="connsiteX368" fmla="*/ 2102029 w 6006665"/>
                  <a:gd name="connsiteY368" fmla="*/ 2526980 h 3006470"/>
                  <a:gd name="connsiteX369" fmla="*/ 2086121 w 6006665"/>
                  <a:gd name="connsiteY369" fmla="*/ 2495166 h 3006470"/>
                  <a:gd name="connsiteX370" fmla="*/ 2070005 w 6006665"/>
                  <a:gd name="connsiteY370" fmla="*/ 2486212 h 3006470"/>
                  <a:gd name="connsiteX371" fmla="*/ 2027582 w 6006665"/>
                  <a:gd name="connsiteY371" fmla="*/ 2499711 h 3006470"/>
                  <a:gd name="connsiteX372" fmla="*/ 2023845 w 6006665"/>
                  <a:gd name="connsiteY372" fmla="*/ 2497111 h 3006470"/>
                  <a:gd name="connsiteX373" fmla="*/ 2015675 w 6006665"/>
                  <a:gd name="connsiteY373" fmla="*/ 2499711 h 3006470"/>
                  <a:gd name="connsiteX374" fmla="*/ 1971363 w 6006665"/>
                  <a:gd name="connsiteY374" fmla="*/ 2468885 h 3006470"/>
                  <a:gd name="connsiteX375" fmla="*/ 1952591 w 6006665"/>
                  <a:gd name="connsiteY375" fmla="*/ 2495166 h 3006470"/>
                  <a:gd name="connsiteX376" fmla="*/ 1947518 w 6006665"/>
                  <a:gd name="connsiteY376" fmla="*/ 2485599 h 3006470"/>
                  <a:gd name="connsiteX377" fmla="*/ 1940684 w 6006665"/>
                  <a:gd name="connsiteY377" fmla="*/ 2495166 h 3006470"/>
                  <a:gd name="connsiteX378" fmla="*/ 1861147 w 6006665"/>
                  <a:gd name="connsiteY378" fmla="*/ 2345183 h 3006470"/>
                  <a:gd name="connsiteX379" fmla="*/ 1811153 w 6006665"/>
                  <a:gd name="connsiteY379" fmla="*/ 2295189 h 3006470"/>
                  <a:gd name="connsiteX380" fmla="*/ 1813950 w 6006665"/>
                  <a:gd name="connsiteY380" fmla="*/ 2292043 h 3006470"/>
                  <a:gd name="connsiteX381" fmla="*/ 1748069 w 6006665"/>
                  <a:gd name="connsiteY381" fmla="*/ 2333821 h 3006470"/>
                  <a:gd name="connsiteX382" fmla="*/ 1711709 w 6006665"/>
                  <a:gd name="connsiteY382" fmla="*/ 2338366 h 3006470"/>
                  <a:gd name="connsiteX383" fmla="*/ 1711926 w 6006665"/>
                  <a:gd name="connsiteY383" fmla="*/ 2336850 h 3006470"/>
                  <a:gd name="connsiteX384" fmla="*/ 1699803 w 6006665"/>
                  <a:gd name="connsiteY384" fmla="*/ 2338366 h 3006470"/>
                  <a:gd name="connsiteX385" fmla="*/ 1704347 w 6006665"/>
                  <a:gd name="connsiteY385" fmla="*/ 2306551 h 3006470"/>
                  <a:gd name="connsiteX386" fmla="*/ 1662460 w 6006665"/>
                  <a:gd name="connsiteY386" fmla="*/ 2288600 h 3006470"/>
                  <a:gd name="connsiteX387" fmla="*/ 1629901 w 6006665"/>
                  <a:gd name="connsiteY387" fmla="*/ 2302006 h 3006470"/>
                  <a:gd name="connsiteX388" fmla="*/ 1629300 w 6006665"/>
                  <a:gd name="connsiteY388" fmla="*/ 2297351 h 3006470"/>
                  <a:gd name="connsiteX389" fmla="*/ 1617994 w 6006665"/>
                  <a:gd name="connsiteY389" fmla="*/ 2302006 h 3006470"/>
                  <a:gd name="connsiteX390" fmla="*/ 1608904 w 6006665"/>
                  <a:gd name="connsiteY390" fmla="*/ 2231560 h 3006470"/>
                  <a:gd name="connsiteX391" fmla="*/ 1552684 w 6006665"/>
                  <a:gd name="connsiteY391" fmla="*/ 2221867 h 3006470"/>
                  <a:gd name="connsiteX392" fmla="*/ 1518550 w 6006665"/>
                  <a:gd name="connsiteY392" fmla="*/ 2247467 h 3006470"/>
                  <a:gd name="connsiteX393" fmla="*/ 1425379 w 6006665"/>
                  <a:gd name="connsiteY393" fmla="*/ 2267919 h 3006470"/>
                  <a:gd name="connsiteX394" fmla="*/ 1409472 w 6006665"/>
                  <a:gd name="connsiteY394" fmla="*/ 2286099 h 3006470"/>
                  <a:gd name="connsiteX395" fmla="*/ 1270852 w 6006665"/>
                  <a:gd name="connsiteY395" fmla="*/ 2306551 h 3006470"/>
                  <a:gd name="connsiteX396" fmla="*/ 1254945 w 6006665"/>
                  <a:gd name="connsiteY396" fmla="*/ 2327003 h 3006470"/>
                  <a:gd name="connsiteX397" fmla="*/ 1282214 w 6006665"/>
                  <a:gd name="connsiteY397" fmla="*/ 2370180 h 3006470"/>
                  <a:gd name="connsiteX398" fmla="*/ 1243582 w 6006665"/>
                  <a:gd name="connsiteY398" fmla="*/ 2386087 h 3006470"/>
                  <a:gd name="connsiteX399" fmla="*/ 1254945 w 6006665"/>
                  <a:gd name="connsiteY399" fmla="*/ 2404267 h 3006470"/>
                  <a:gd name="connsiteX400" fmla="*/ 1216313 w 6006665"/>
                  <a:gd name="connsiteY400" fmla="*/ 2429264 h 3006470"/>
                  <a:gd name="connsiteX401" fmla="*/ 1275397 w 6006665"/>
                  <a:gd name="connsiteY401" fmla="*/ 2472441 h 3006470"/>
                  <a:gd name="connsiteX402" fmla="*/ 1270852 w 6006665"/>
                  <a:gd name="connsiteY402" fmla="*/ 2499711 h 3006470"/>
                  <a:gd name="connsiteX403" fmla="*/ 1259108 w 6006665"/>
                  <a:gd name="connsiteY403" fmla="*/ 2498732 h 3006470"/>
                  <a:gd name="connsiteX404" fmla="*/ 1258945 w 6006665"/>
                  <a:gd name="connsiteY404" fmla="*/ 2499711 h 3006470"/>
                  <a:gd name="connsiteX405" fmla="*/ 1215644 w 6006665"/>
                  <a:gd name="connsiteY405" fmla="*/ 2496102 h 3006470"/>
                  <a:gd name="connsiteX406" fmla="*/ 1204950 w 6006665"/>
                  <a:gd name="connsiteY406" fmla="*/ 2511073 h 3006470"/>
                  <a:gd name="connsiteX407" fmla="*/ 1196495 w 6006665"/>
                  <a:gd name="connsiteY407" fmla="*/ 2506241 h 3006470"/>
                  <a:gd name="connsiteX408" fmla="*/ 1193043 w 6006665"/>
                  <a:gd name="connsiteY408" fmla="*/ 2511073 h 3006470"/>
                  <a:gd name="connsiteX409" fmla="*/ 1145322 w 6006665"/>
                  <a:gd name="connsiteY409" fmla="*/ 2483803 h 3006470"/>
                  <a:gd name="connsiteX410" fmla="*/ 1098145 w 6006665"/>
                  <a:gd name="connsiteY410" fmla="*/ 2483803 h 3006470"/>
                  <a:gd name="connsiteX411" fmla="*/ 1061785 w 6006665"/>
                  <a:gd name="connsiteY411" fmla="*/ 2511073 h 3006470"/>
                  <a:gd name="connsiteX412" fmla="*/ 1055322 w 6006665"/>
                  <a:gd name="connsiteY412" fmla="*/ 2506990 h 3006470"/>
                  <a:gd name="connsiteX413" fmla="*/ 1049878 w 6006665"/>
                  <a:gd name="connsiteY413" fmla="*/ 2511073 h 3006470"/>
                  <a:gd name="connsiteX414" fmla="*/ 1006701 w 6006665"/>
                  <a:gd name="connsiteY414" fmla="*/ 2483803 h 3006470"/>
                  <a:gd name="connsiteX415" fmla="*/ 924893 w 6006665"/>
                  <a:gd name="connsiteY415" fmla="*/ 2447444 h 3006470"/>
                  <a:gd name="connsiteX416" fmla="*/ 877716 w 6006665"/>
                  <a:gd name="connsiteY416" fmla="*/ 2447444 h 3006470"/>
                  <a:gd name="connsiteX417" fmla="*/ 802724 w 6006665"/>
                  <a:gd name="connsiteY417" fmla="*/ 2511073 h 3006470"/>
                  <a:gd name="connsiteX418" fmla="*/ 798179 w 6006665"/>
                  <a:gd name="connsiteY418" fmla="*/ 2554250 h 3006470"/>
                  <a:gd name="connsiteX419" fmla="*/ 787406 w 6006665"/>
                  <a:gd name="connsiteY419" fmla="*/ 2543477 h 3006470"/>
                  <a:gd name="connsiteX420" fmla="*/ 786272 w 6006665"/>
                  <a:gd name="connsiteY420" fmla="*/ 2554250 h 3006470"/>
                  <a:gd name="connsiteX421" fmla="*/ 756063 w 6006665"/>
                  <a:gd name="connsiteY421" fmla="*/ 2524040 h 3006470"/>
                  <a:gd name="connsiteX422" fmla="*/ 732278 w 6006665"/>
                  <a:gd name="connsiteY422" fmla="*/ 2581519 h 3006470"/>
                  <a:gd name="connsiteX423" fmla="*/ 743640 w 6006665"/>
                  <a:gd name="connsiteY423" fmla="*/ 2590609 h 3006470"/>
                  <a:gd name="connsiteX424" fmla="*/ 723188 w 6006665"/>
                  <a:gd name="connsiteY424" fmla="*/ 2633786 h 3006470"/>
                  <a:gd name="connsiteX425" fmla="*/ 747026 w 6006665"/>
                  <a:gd name="connsiteY425" fmla="*/ 2670627 h 3006470"/>
                  <a:gd name="connsiteX426" fmla="*/ 763548 w 6006665"/>
                  <a:gd name="connsiteY426" fmla="*/ 2667873 h 3006470"/>
                  <a:gd name="connsiteX427" fmla="*/ 764871 w 6006665"/>
                  <a:gd name="connsiteY427" fmla="*/ 2669637 h 3006470"/>
                  <a:gd name="connsiteX428" fmla="*/ 775455 w 6006665"/>
                  <a:gd name="connsiteY428" fmla="*/ 2667873 h 3006470"/>
                  <a:gd name="connsiteX429" fmla="*/ 802724 w 6006665"/>
                  <a:gd name="connsiteY429" fmla="*/ 2704232 h 3006470"/>
                  <a:gd name="connsiteX430" fmla="*/ 798179 w 6006665"/>
                  <a:gd name="connsiteY430" fmla="*/ 2731502 h 3006470"/>
                  <a:gd name="connsiteX431" fmla="*/ 818632 w 6006665"/>
                  <a:gd name="connsiteY431" fmla="*/ 2742864 h 3006470"/>
                  <a:gd name="connsiteX432" fmla="*/ 802724 w 6006665"/>
                  <a:gd name="connsiteY432" fmla="*/ 2774679 h 3006470"/>
                  <a:gd name="connsiteX433" fmla="*/ 766365 w 6006665"/>
                  <a:gd name="connsiteY433" fmla="*/ 2779224 h 3006470"/>
                  <a:gd name="connsiteX434" fmla="*/ 727733 w 6006665"/>
                  <a:gd name="connsiteY434" fmla="*/ 2838308 h 3006470"/>
                  <a:gd name="connsiteX435" fmla="*/ 759548 w 6006665"/>
                  <a:gd name="connsiteY435" fmla="*/ 2881485 h 3006470"/>
                  <a:gd name="connsiteX436" fmla="*/ 759548 w 6006665"/>
                  <a:gd name="connsiteY436" fmla="*/ 2920116 h 3006470"/>
                  <a:gd name="connsiteX437" fmla="*/ 798179 w 6006665"/>
                  <a:gd name="connsiteY437" fmla="*/ 2979201 h 3006470"/>
                  <a:gd name="connsiteX438" fmla="*/ 775455 w 6006665"/>
                  <a:gd name="connsiteY438" fmla="*/ 2995108 h 3006470"/>
                  <a:gd name="connsiteX439" fmla="*/ 770910 w 6006665"/>
                  <a:gd name="connsiteY439" fmla="*/ 3006470 h 3006470"/>
                  <a:gd name="connsiteX440" fmla="*/ 759003 w 6006665"/>
                  <a:gd name="connsiteY440" fmla="*/ 3006470 h 3006470"/>
                  <a:gd name="connsiteX441" fmla="*/ 755003 w 6006665"/>
                  <a:gd name="connsiteY441" fmla="*/ 3006470 h 3006470"/>
                  <a:gd name="connsiteX442" fmla="*/ 743096 w 6006665"/>
                  <a:gd name="connsiteY442" fmla="*/ 3006470 h 3006470"/>
                  <a:gd name="connsiteX443" fmla="*/ 715826 w 6006665"/>
                  <a:gd name="connsiteY443" fmla="*/ 2972383 h 3006470"/>
                  <a:gd name="connsiteX444" fmla="*/ 704464 w 6006665"/>
                  <a:gd name="connsiteY444" fmla="*/ 2972383 h 3006470"/>
                  <a:gd name="connsiteX445" fmla="*/ 684012 w 6006665"/>
                  <a:gd name="connsiteY445" fmla="*/ 2963293 h 3006470"/>
                  <a:gd name="connsiteX446" fmla="*/ 672649 w 6006665"/>
                  <a:gd name="connsiteY446" fmla="*/ 2940569 h 3006470"/>
                  <a:gd name="connsiteX447" fmla="*/ 645222 w 6006665"/>
                  <a:gd name="connsiteY447" fmla="*/ 2932732 h 3006470"/>
                  <a:gd name="connsiteX448" fmla="*/ 625472 w 6006665"/>
                  <a:gd name="connsiteY448" fmla="*/ 2936024 h 3006470"/>
                  <a:gd name="connsiteX449" fmla="*/ 623771 w 6006665"/>
                  <a:gd name="connsiteY449" fmla="*/ 2934323 h 3006470"/>
                  <a:gd name="connsiteX450" fmla="*/ 613565 w 6006665"/>
                  <a:gd name="connsiteY450" fmla="*/ 2936024 h 3006470"/>
                  <a:gd name="connsiteX451" fmla="*/ 609020 w 6006665"/>
                  <a:gd name="connsiteY451" fmla="*/ 2931479 h 3006470"/>
                  <a:gd name="connsiteX452" fmla="*/ 559026 w 6006665"/>
                  <a:gd name="connsiteY452" fmla="*/ 2904209 h 3006470"/>
                  <a:gd name="connsiteX453" fmla="*/ 506760 w 6006665"/>
                  <a:gd name="connsiteY453" fmla="*/ 2897392 h 3006470"/>
                  <a:gd name="connsiteX454" fmla="*/ 483280 w 6006665"/>
                  <a:gd name="connsiteY454" fmla="*/ 2890683 h 3006470"/>
                  <a:gd name="connsiteX455" fmla="*/ 480035 w 6006665"/>
                  <a:gd name="connsiteY455" fmla="*/ 2892847 h 3006470"/>
                  <a:gd name="connsiteX456" fmla="*/ 475042 w 6006665"/>
                  <a:gd name="connsiteY456" fmla="*/ 2888329 h 3006470"/>
                  <a:gd name="connsiteX457" fmla="*/ 474945 w 6006665"/>
                  <a:gd name="connsiteY457" fmla="*/ 2888302 h 3006470"/>
                  <a:gd name="connsiteX458" fmla="*/ 468128 w 6006665"/>
                  <a:gd name="connsiteY458" fmla="*/ 2892847 h 3006470"/>
                  <a:gd name="connsiteX459" fmla="*/ 420406 w 6006665"/>
                  <a:gd name="connsiteY459" fmla="*/ 2849670 h 3006470"/>
                  <a:gd name="connsiteX460" fmla="*/ 381774 w 6006665"/>
                  <a:gd name="connsiteY460" fmla="*/ 2833763 h 3006470"/>
                  <a:gd name="connsiteX461" fmla="*/ 349960 w 6006665"/>
                  <a:gd name="connsiteY461" fmla="*/ 2801948 h 3006470"/>
                  <a:gd name="connsiteX462" fmla="*/ 377229 w 6006665"/>
                  <a:gd name="connsiteY462" fmla="*/ 2795131 h 3006470"/>
                  <a:gd name="connsiteX463" fmla="*/ 404499 w 6006665"/>
                  <a:gd name="connsiteY463" fmla="*/ 2747409 h 3006470"/>
                  <a:gd name="connsiteX464" fmla="*/ 388591 w 6006665"/>
                  <a:gd name="connsiteY464" fmla="*/ 2731502 h 3006470"/>
                  <a:gd name="connsiteX465" fmla="*/ 440858 w 6006665"/>
                  <a:gd name="connsiteY465" fmla="*/ 2704232 h 3006470"/>
                  <a:gd name="connsiteX466" fmla="*/ 440858 w 6006665"/>
                  <a:gd name="connsiteY466" fmla="*/ 2701176 h 3006470"/>
                  <a:gd name="connsiteX467" fmla="*/ 416406 w 6006665"/>
                  <a:gd name="connsiteY467" fmla="*/ 2704232 h 3006470"/>
                  <a:gd name="connsiteX468" fmla="*/ 416406 w 6006665"/>
                  <a:gd name="connsiteY468" fmla="*/ 2702744 h 3006470"/>
                  <a:gd name="connsiteX469" fmla="*/ 404499 w 6006665"/>
                  <a:gd name="connsiteY469" fmla="*/ 2704232 h 3006470"/>
                  <a:gd name="connsiteX470" fmla="*/ 404499 w 6006665"/>
                  <a:gd name="connsiteY470" fmla="*/ 2683780 h 3006470"/>
                  <a:gd name="connsiteX471" fmla="*/ 424951 w 6006665"/>
                  <a:gd name="connsiteY471" fmla="*/ 2667873 h 3006470"/>
                  <a:gd name="connsiteX472" fmla="*/ 463583 w 6006665"/>
                  <a:gd name="connsiteY472" fmla="*/ 2661056 h 3006470"/>
                  <a:gd name="connsiteX473" fmla="*/ 468128 w 6006665"/>
                  <a:gd name="connsiteY473" fmla="*/ 2645148 h 3006470"/>
                  <a:gd name="connsiteX474" fmla="*/ 456765 w 6006665"/>
                  <a:gd name="connsiteY474" fmla="*/ 2613334 h 3006470"/>
                  <a:gd name="connsiteX475" fmla="*/ 474945 w 6006665"/>
                  <a:gd name="connsiteY475" fmla="*/ 2586064 h 3006470"/>
                  <a:gd name="connsiteX476" fmla="*/ 474945 w 6006665"/>
                  <a:gd name="connsiteY476" fmla="*/ 2565612 h 3006470"/>
                  <a:gd name="connsiteX477" fmla="*/ 420406 w 6006665"/>
                  <a:gd name="connsiteY477" fmla="*/ 2547432 h 3006470"/>
                  <a:gd name="connsiteX478" fmla="*/ 409588 w 6006665"/>
                  <a:gd name="connsiteY478" fmla="*/ 2547432 h 3006470"/>
                  <a:gd name="connsiteX479" fmla="*/ 397681 w 6006665"/>
                  <a:gd name="connsiteY479" fmla="*/ 2547432 h 3006470"/>
                  <a:gd name="connsiteX480" fmla="*/ 379485 w 6006665"/>
                  <a:gd name="connsiteY480" fmla="*/ 2525193 h 3006470"/>
                  <a:gd name="connsiteX481" fmla="*/ 357322 w 6006665"/>
                  <a:gd name="connsiteY481" fmla="*/ 2531525 h 3006470"/>
                  <a:gd name="connsiteX482" fmla="*/ 352842 w 6006665"/>
                  <a:gd name="connsiteY482" fmla="*/ 2529403 h 3006470"/>
                  <a:gd name="connsiteX483" fmla="*/ 345415 w 6006665"/>
                  <a:gd name="connsiteY483" fmla="*/ 2531525 h 3006470"/>
                  <a:gd name="connsiteX484" fmla="*/ 302238 w 6006665"/>
                  <a:gd name="connsiteY484" fmla="*/ 2511073 h 3006470"/>
                  <a:gd name="connsiteX485" fmla="*/ 302238 w 6006665"/>
                  <a:gd name="connsiteY485" fmla="*/ 2499711 h 3006470"/>
                  <a:gd name="connsiteX486" fmla="*/ 286331 w 6006665"/>
                  <a:gd name="connsiteY486" fmla="*/ 2472441 h 3006470"/>
                  <a:gd name="connsiteX487" fmla="*/ 270968 w 6006665"/>
                  <a:gd name="connsiteY487" fmla="*/ 2472441 h 3006470"/>
                  <a:gd name="connsiteX488" fmla="*/ 259061 w 6006665"/>
                  <a:gd name="connsiteY488" fmla="*/ 2472441 h 3006470"/>
                  <a:gd name="connsiteX489" fmla="*/ 254516 w 6006665"/>
                  <a:gd name="connsiteY489" fmla="*/ 2456534 h 3006470"/>
                  <a:gd name="connsiteX490" fmla="*/ 263606 w 6006665"/>
                  <a:gd name="connsiteY490" fmla="*/ 2440627 h 3006470"/>
                  <a:gd name="connsiteX491" fmla="*/ 243991 w 6006665"/>
                  <a:gd name="connsiteY491" fmla="*/ 2410114 h 3006470"/>
                  <a:gd name="connsiteX492" fmla="*/ 216429 w 6006665"/>
                  <a:gd name="connsiteY492" fmla="*/ 2413357 h 3006470"/>
                  <a:gd name="connsiteX493" fmla="*/ 212956 w 6006665"/>
                  <a:gd name="connsiteY493" fmla="*/ 2412365 h 3006470"/>
                  <a:gd name="connsiteX494" fmla="*/ 204522 w 6006665"/>
                  <a:gd name="connsiteY494" fmla="*/ 2413357 h 3006470"/>
                  <a:gd name="connsiteX495" fmla="*/ 199623 w 6006665"/>
                  <a:gd name="connsiteY495" fmla="*/ 2411957 h 3006470"/>
                  <a:gd name="connsiteX496" fmla="*/ 195977 w 6006665"/>
                  <a:gd name="connsiteY496" fmla="*/ 2424719 h 3006470"/>
                  <a:gd name="connsiteX497" fmla="*/ 184968 w 6006665"/>
                  <a:gd name="connsiteY497" fmla="*/ 2421574 h 3006470"/>
                  <a:gd name="connsiteX498" fmla="*/ 184070 w 6006665"/>
                  <a:gd name="connsiteY498" fmla="*/ 2424719 h 3006470"/>
                  <a:gd name="connsiteX499" fmla="*/ 168163 w 6006665"/>
                  <a:gd name="connsiteY499" fmla="*/ 2420174 h 3006470"/>
                  <a:gd name="connsiteX500" fmla="*/ 156800 w 6006665"/>
                  <a:gd name="connsiteY500" fmla="*/ 2381542 h 3006470"/>
                  <a:gd name="connsiteX501" fmla="*/ 152255 w 6006665"/>
                  <a:gd name="connsiteY501" fmla="*/ 2365635 h 3006470"/>
                  <a:gd name="connsiteX502" fmla="*/ 156800 w 6006665"/>
                  <a:gd name="connsiteY502" fmla="*/ 2361090 h 3006470"/>
                  <a:gd name="connsiteX503" fmla="*/ 168707 w 6006665"/>
                  <a:gd name="connsiteY503" fmla="*/ 2361090 h 3006470"/>
                  <a:gd name="connsiteX504" fmla="*/ 188615 w 6006665"/>
                  <a:gd name="connsiteY504" fmla="*/ 2361090 h 3006470"/>
                  <a:gd name="connsiteX505" fmla="*/ 199977 w 6006665"/>
                  <a:gd name="connsiteY505" fmla="*/ 2349728 h 3006470"/>
                  <a:gd name="connsiteX506" fmla="*/ 188615 w 6006665"/>
                  <a:gd name="connsiteY506" fmla="*/ 2327003 h 3006470"/>
                  <a:gd name="connsiteX507" fmla="*/ 168163 w 6006665"/>
                  <a:gd name="connsiteY507" fmla="*/ 2317914 h 3006470"/>
                  <a:gd name="connsiteX508" fmla="*/ 168163 w 6006665"/>
                  <a:gd name="connsiteY508" fmla="*/ 2311096 h 3006470"/>
                  <a:gd name="connsiteX509" fmla="*/ 152255 w 6006665"/>
                  <a:gd name="connsiteY509" fmla="*/ 2295189 h 3006470"/>
                  <a:gd name="connsiteX510" fmla="*/ 129531 w 6006665"/>
                  <a:gd name="connsiteY510" fmla="*/ 2258829 h 3006470"/>
                  <a:gd name="connsiteX511" fmla="*/ 140893 w 6006665"/>
                  <a:gd name="connsiteY511" fmla="*/ 2236105 h 3006470"/>
                  <a:gd name="connsiteX512" fmla="*/ 136348 w 6006665"/>
                  <a:gd name="connsiteY512" fmla="*/ 2208835 h 3006470"/>
                  <a:gd name="connsiteX513" fmla="*/ 103789 w 6006665"/>
                  <a:gd name="connsiteY513" fmla="*/ 2195428 h 3006470"/>
                  <a:gd name="connsiteX514" fmla="*/ 93716 w 6006665"/>
                  <a:gd name="connsiteY514" fmla="*/ 2199745 h 3006470"/>
                  <a:gd name="connsiteX515" fmla="*/ 91868 w 6006665"/>
                  <a:gd name="connsiteY515" fmla="*/ 2195434 h 3006470"/>
                  <a:gd name="connsiteX516" fmla="*/ 81809 w 6006665"/>
                  <a:gd name="connsiteY516" fmla="*/ 2199745 h 3006470"/>
                  <a:gd name="connsiteX517" fmla="*/ 74992 w 6006665"/>
                  <a:gd name="connsiteY517" fmla="*/ 2183838 h 3006470"/>
                  <a:gd name="connsiteX518" fmla="*/ 34087 w 6006665"/>
                  <a:gd name="connsiteY518" fmla="*/ 2172476 h 3006470"/>
                  <a:gd name="connsiteX519" fmla="*/ 22725 w 6006665"/>
                  <a:gd name="connsiteY519" fmla="*/ 2129299 h 3006470"/>
                  <a:gd name="connsiteX520" fmla="*/ 22725 w 6006665"/>
                  <a:gd name="connsiteY520" fmla="*/ 2097484 h 3006470"/>
                  <a:gd name="connsiteX521" fmla="*/ 0 w 6006665"/>
                  <a:gd name="connsiteY521" fmla="*/ 2081577 h 3006470"/>
                  <a:gd name="connsiteX522" fmla="*/ 15907 w 6006665"/>
                  <a:gd name="connsiteY522" fmla="*/ 2058853 h 3006470"/>
                  <a:gd name="connsiteX523" fmla="*/ 6818 w 6006665"/>
                  <a:gd name="connsiteY523" fmla="*/ 1995224 h 3006470"/>
                  <a:gd name="connsiteX524" fmla="*/ 34087 w 6006665"/>
                  <a:gd name="connsiteY524" fmla="*/ 1952047 h 3006470"/>
                  <a:gd name="connsiteX525" fmla="*/ 27270 w 6006665"/>
                  <a:gd name="connsiteY525" fmla="*/ 1940685 h 3006470"/>
                  <a:gd name="connsiteX526" fmla="*/ 88743 w 6006665"/>
                  <a:gd name="connsiteY526" fmla="*/ 1895954 h 3006470"/>
                  <a:gd name="connsiteX527" fmla="*/ 27270 w 6006665"/>
                  <a:gd name="connsiteY527" fmla="*/ 1865693 h 3006470"/>
                  <a:gd name="connsiteX528" fmla="*/ 79805 w 6006665"/>
                  <a:gd name="connsiteY528" fmla="*/ 1774684 h 3006470"/>
                  <a:gd name="connsiteX529" fmla="*/ 128972 w 6006665"/>
                  <a:gd name="connsiteY529" fmla="*/ 1737302 h 3006470"/>
                  <a:gd name="connsiteX530" fmla="*/ 162900 w 6006665"/>
                  <a:gd name="connsiteY530" fmla="*/ 1645034 h 3006470"/>
                  <a:gd name="connsiteX531" fmla="*/ 102261 w 6006665"/>
                  <a:gd name="connsiteY531" fmla="*/ 1629357 h 3006470"/>
                  <a:gd name="connsiteX532" fmla="*/ 118168 w 6006665"/>
                  <a:gd name="connsiteY532" fmla="*/ 1574818 h 3006470"/>
                  <a:gd name="connsiteX533" fmla="*/ 86354 w 6006665"/>
                  <a:gd name="connsiteY533" fmla="*/ 1511189 h 3006470"/>
                  <a:gd name="connsiteX534" fmla="*/ 109078 w 6006665"/>
                  <a:gd name="connsiteY534" fmla="*/ 1436197 h 3006470"/>
                  <a:gd name="connsiteX535" fmla="*/ 70447 w 6006665"/>
                  <a:gd name="connsiteY535" fmla="*/ 1333936 h 3006470"/>
                  <a:gd name="connsiteX536" fmla="*/ 102261 w 6006665"/>
                  <a:gd name="connsiteY536" fmla="*/ 1263490 h 3006470"/>
                  <a:gd name="connsiteX537" fmla="*/ 43177 w 6006665"/>
                  <a:gd name="connsiteY537" fmla="*/ 1197589 h 3006470"/>
                  <a:gd name="connsiteX538" fmla="*/ 49994 w 6006665"/>
                  <a:gd name="connsiteY538" fmla="*/ 1122597 h 3006470"/>
                  <a:gd name="connsiteX539" fmla="*/ 81809 w 6006665"/>
                  <a:gd name="connsiteY539" fmla="*/ 1118052 h 3006470"/>
                  <a:gd name="connsiteX540" fmla="*/ 145438 w 6006665"/>
                  <a:gd name="connsiteY540" fmla="*/ 1074876 h 3006470"/>
                  <a:gd name="connsiteX541" fmla="*/ 184070 w 6006665"/>
                  <a:gd name="connsiteY541" fmla="*/ 1036244 h 3006470"/>
                  <a:gd name="connsiteX542" fmla="*/ 189699 w 6006665"/>
                  <a:gd name="connsiteY542" fmla="*/ 1042522 h 3006470"/>
                  <a:gd name="connsiteX543" fmla="*/ 195977 w 6006665"/>
                  <a:gd name="connsiteY543" fmla="*/ 1036244 h 3006470"/>
                  <a:gd name="connsiteX544" fmla="*/ 255061 w 6006665"/>
                  <a:gd name="connsiteY544" fmla="*/ 1102145 h 3006470"/>
                  <a:gd name="connsiteX545" fmla="*/ 350504 w 6006665"/>
                  <a:gd name="connsiteY545" fmla="*/ 1122597 h 3006470"/>
                  <a:gd name="connsiteX546" fmla="*/ 454806 w 6006665"/>
                  <a:gd name="connsiteY546" fmla="*/ 1205729 h 3006470"/>
                  <a:gd name="connsiteX547" fmla="*/ 486621 w 6006665"/>
                  <a:gd name="connsiteY547" fmla="*/ 1283942 h 3006470"/>
                  <a:gd name="connsiteX548" fmla="*/ 523211 w 6006665"/>
                  <a:gd name="connsiteY548" fmla="*/ 1343026 h 3006470"/>
                  <a:gd name="connsiteX549" fmla="*/ 486852 w 6006665"/>
                  <a:gd name="connsiteY549" fmla="*/ 1397565 h 3006470"/>
                  <a:gd name="connsiteX550" fmla="*/ 420951 w 6006665"/>
                  <a:gd name="connsiteY550" fmla="*/ 1418018 h 3006470"/>
                  <a:gd name="connsiteX551" fmla="*/ 415909 w 6006665"/>
                  <a:gd name="connsiteY551" fmla="*/ 1415887 h 3006470"/>
                  <a:gd name="connsiteX552" fmla="*/ 409044 w 6006665"/>
                  <a:gd name="connsiteY552" fmla="*/ 1418018 h 3006470"/>
                  <a:gd name="connsiteX553" fmla="*/ 252950 w 6006665"/>
                  <a:gd name="connsiteY553" fmla="*/ 1352062 h 3006470"/>
                  <a:gd name="connsiteX554" fmla="*/ 268926 w 6006665"/>
                  <a:gd name="connsiteY554" fmla="*/ 1346738 h 3006470"/>
                  <a:gd name="connsiteX555" fmla="*/ 291420 w 6006665"/>
                  <a:gd name="connsiteY555" fmla="*/ 1429380 h 3006470"/>
                  <a:gd name="connsiteX556" fmla="*/ 291420 w 6006665"/>
                  <a:gd name="connsiteY556" fmla="*/ 1468012 h 3006470"/>
                  <a:gd name="connsiteX557" fmla="*/ 298238 w 6006665"/>
                  <a:gd name="connsiteY557" fmla="*/ 1554366 h 3006470"/>
                  <a:gd name="connsiteX558" fmla="*/ 345959 w 6006665"/>
                  <a:gd name="connsiteY558" fmla="*/ 1586180 h 3006470"/>
                  <a:gd name="connsiteX559" fmla="*/ 362087 w 6006665"/>
                  <a:gd name="connsiteY559" fmla="*/ 1595588 h 3006470"/>
                  <a:gd name="connsiteX560" fmla="*/ 365867 w 6006665"/>
                  <a:gd name="connsiteY560" fmla="*/ 1563455 h 3006470"/>
                  <a:gd name="connsiteX561" fmla="*/ 345415 w 6006665"/>
                  <a:gd name="connsiteY561" fmla="*/ 1527096 h 3006470"/>
                  <a:gd name="connsiteX562" fmla="*/ 365867 w 6006665"/>
                  <a:gd name="connsiteY562" fmla="*/ 1495281 h 3006470"/>
                  <a:gd name="connsiteX563" fmla="*/ 374560 w 6006665"/>
                  <a:gd name="connsiteY563" fmla="*/ 1500280 h 3006470"/>
                  <a:gd name="connsiteX564" fmla="*/ 377774 w 6006665"/>
                  <a:gd name="connsiteY564" fmla="*/ 1495281 h 3006470"/>
                  <a:gd name="connsiteX565" fmla="*/ 461933 w 6006665"/>
                  <a:gd name="connsiteY565" fmla="*/ 1543673 h 3006470"/>
                  <a:gd name="connsiteX566" fmla="*/ 484035 w 6006665"/>
                  <a:gd name="connsiteY566" fmla="*/ 1527096 h 3006470"/>
                  <a:gd name="connsiteX567" fmla="*/ 463583 w 6006665"/>
                  <a:gd name="connsiteY567" fmla="*/ 1461194 h 3006470"/>
                  <a:gd name="connsiteX568" fmla="*/ 549936 w 6006665"/>
                  <a:gd name="connsiteY568" fmla="*/ 1374841 h 3006470"/>
                  <a:gd name="connsiteX569" fmla="*/ 559742 w 6006665"/>
                  <a:gd name="connsiteY569" fmla="*/ 1376942 h 3006470"/>
                  <a:gd name="connsiteX570" fmla="*/ 561843 w 6006665"/>
                  <a:gd name="connsiteY570" fmla="*/ 1374841 h 3006470"/>
                  <a:gd name="connsiteX571" fmla="*/ 593658 w 6006665"/>
                  <a:gd name="connsiteY571" fmla="*/ 1381658 h 3006470"/>
                  <a:gd name="connsiteX572" fmla="*/ 620945 w 6006665"/>
                  <a:gd name="connsiteY572" fmla="*/ 1405535 h 3006470"/>
                  <a:gd name="connsiteX573" fmla="*/ 640835 w 6006665"/>
                  <a:gd name="connsiteY573" fmla="*/ 1349844 h 3006470"/>
                  <a:gd name="connsiteX574" fmla="*/ 609020 w 6006665"/>
                  <a:gd name="connsiteY574" fmla="*/ 1295305 h 3006470"/>
                  <a:gd name="connsiteX575" fmla="*/ 624928 w 6006665"/>
                  <a:gd name="connsiteY575" fmla="*/ 1236221 h 3006470"/>
                  <a:gd name="connsiteX576" fmla="*/ 597658 w 6006665"/>
                  <a:gd name="connsiteY576" fmla="*/ 1177136 h 3006470"/>
                  <a:gd name="connsiteX577" fmla="*/ 611562 w 6006665"/>
                  <a:gd name="connsiteY577" fmla="*/ 1181462 h 3006470"/>
                  <a:gd name="connsiteX578" fmla="*/ 609565 w 6006665"/>
                  <a:gd name="connsiteY578" fmla="*/ 1177136 h 3006470"/>
                  <a:gd name="connsiteX579" fmla="*/ 711826 w 6006665"/>
                  <a:gd name="connsiteY579" fmla="*/ 1208951 h 3006470"/>
                  <a:gd name="connsiteX580" fmla="*/ 732278 w 6006665"/>
                  <a:gd name="connsiteY580" fmla="*/ 1263490 h 3006470"/>
                  <a:gd name="connsiteX581" fmla="*/ 684556 w 6006665"/>
                  <a:gd name="connsiteY581" fmla="*/ 1274852 h 3006470"/>
                  <a:gd name="connsiteX582" fmla="*/ 684556 w 6006665"/>
                  <a:gd name="connsiteY582" fmla="*/ 1327119 h 3006470"/>
                  <a:gd name="connsiteX583" fmla="*/ 713309 w 6006665"/>
                  <a:gd name="connsiteY583" fmla="*/ 1355872 h 3006470"/>
                  <a:gd name="connsiteX584" fmla="*/ 763548 w 6006665"/>
                  <a:gd name="connsiteY584" fmla="*/ 1338481 h 3006470"/>
                  <a:gd name="connsiteX585" fmla="*/ 770365 w 6006665"/>
                  <a:gd name="connsiteY585" fmla="*/ 1279397 h 3006470"/>
                  <a:gd name="connsiteX586" fmla="*/ 845357 w 6006665"/>
                  <a:gd name="connsiteY586" fmla="*/ 1188761 h 3006470"/>
                  <a:gd name="connsiteX587" fmla="*/ 917728 w 6006665"/>
                  <a:gd name="connsiteY587" fmla="*/ 1145322 h 3006470"/>
                  <a:gd name="connsiteX588" fmla="*/ 918194 w 6006665"/>
                  <a:gd name="connsiteY588" fmla="*/ 1198147 h 3006470"/>
                  <a:gd name="connsiteX589" fmla="*/ 975937 w 6006665"/>
                  <a:gd name="connsiteY589" fmla="*/ 1115283 h 3006470"/>
                  <a:gd name="connsiteX590" fmla="*/ 1074397 w 6006665"/>
                  <a:gd name="connsiteY590" fmla="*/ 1141283 h 3006470"/>
                  <a:gd name="connsiteX591" fmla="*/ 979977 w 6006665"/>
                  <a:gd name="connsiteY591" fmla="*/ 1213496 h 3006470"/>
                  <a:gd name="connsiteX592" fmla="*/ 1012666 w 6006665"/>
                  <a:gd name="connsiteY592" fmla="*/ 1218657 h 3006470"/>
                  <a:gd name="connsiteX593" fmla="*/ 1038516 w 6006665"/>
                  <a:gd name="connsiteY593" fmla="*/ 1188499 h 3006470"/>
                  <a:gd name="connsiteX594" fmla="*/ 1050423 w 6006665"/>
                  <a:gd name="connsiteY594" fmla="*/ 1188499 h 3006470"/>
                  <a:gd name="connsiteX595" fmla="*/ 1108962 w 6006665"/>
                  <a:gd name="connsiteY595" fmla="*/ 1188499 h 3006470"/>
                  <a:gd name="connsiteX596" fmla="*/ 1161229 w 6006665"/>
                  <a:gd name="connsiteY596" fmla="*/ 1145322 h 3006470"/>
                  <a:gd name="connsiteX597" fmla="*/ 1165711 w 6006665"/>
                  <a:gd name="connsiteY597" fmla="*/ 1151456 h 3006470"/>
                  <a:gd name="connsiteX598" fmla="*/ 1160939 w 6006665"/>
                  <a:gd name="connsiteY598" fmla="*/ 1169715 h 3006470"/>
                  <a:gd name="connsiteX599" fmla="*/ 1210035 w 6006665"/>
                  <a:gd name="connsiteY599" fmla="*/ 1195815 h 3006470"/>
                  <a:gd name="connsiteX600" fmla="*/ 1247583 w 6006665"/>
                  <a:gd name="connsiteY600" fmla="*/ 1138505 h 3006470"/>
                  <a:gd name="connsiteX601" fmla="*/ 1211223 w 6006665"/>
                  <a:gd name="connsiteY601" fmla="*/ 1079421 h 3006470"/>
                  <a:gd name="connsiteX602" fmla="*/ 1227130 w 6006665"/>
                  <a:gd name="connsiteY602" fmla="*/ 1043061 h 3006470"/>
                  <a:gd name="connsiteX603" fmla="*/ 1237665 w 6006665"/>
                  <a:gd name="connsiteY603" fmla="*/ 1046199 h 3006470"/>
                  <a:gd name="connsiteX604" fmla="*/ 1251910 w 6006665"/>
                  <a:gd name="connsiteY604" fmla="*/ 1017311 h 3006470"/>
                  <a:gd name="connsiteX605" fmla="*/ 1345843 w 6006665"/>
                  <a:gd name="connsiteY605" fmla="*/ 1074876 h 3006470"/>
                  <a:gd name="connsiteX606" fmla="*/ 1400382 w 6006665"/>
                  <a:gd name="connsiteY606" fmla="*/ 1106690 h 3006470"/>
                  <a:gd name="connsiteX607" fmla="*/ 1519756 w 6006665"/>
                  <a:gd name="connsiteY607" fmla="*/ 1213274 h 3006470"/>
                  <a:gd name="connsiteX608" fmla="*/ 1543003 w 6006665"/>
                  <a:gd name="connsiteY608" fmla="*/ 1172592 h 3006470"/>
                  <a:gd name="connsiteX609" fmla="*/ 1506643 w 6006665"/>
                  <a:gd name="connsiteY609" fmla="*/ 1118052 h 3006470"/>
                  <a:gd name="connsiteX610" fmla="*/ 1506643 w 6006665"/>
                  <a:gd name="connsiteY610" fmla="*/ 1095328 h 3006470"/>
                  <a:gd name="connsiteX611" fmla="*/ 1463467 w 6006665"/>
                  <a:gd name="connsiteY611" fmla="*/ 1086238 h 3006470"/>
                  <a:gd name="connsiteX612" fmla="*/ 1472556 w 6006665"/>
                  <a:gd name="connsiteY612" fmla="*/ 1036244 h 3006470"/>
                  <a:gd name="connsiteX613" fmla="*/ 1452104 w 6006665"/>
                  <a:gd name="connsiteY613" fmla="*/ 949890 h 3006470"/>
                  <a:gd name="connsiteX614" fmla="*/ 1439230 w 6006665"/>
                  <a:gd name="connsiteY614" fmla="*/ 900656 h 3006470"/>
                  <a:gd name="connsiteX615" fmla="*/ 1496803 w 6006665"/>
                  <a:gd name="connsiteY615" fmla="*/ 806980 h 3006470"/>
                  <a:gd name="connsiteX616" fmla="*/ 1543003 w 6006665"/>
                  <a:gd name="connsiteY616" fmla="*/ 697647 h 3006470"/>
                  <a:gd name="connsiteX617" fmla="*/ 1570272 w 6006665"/>
                  <a:gd name="connsiteY617" fmla="*/ 677194 h 3006470"/>
                  <a:gd name="connsiteX618" fmla="*/ 1578688 w 6006665"/>
                  <a:gd name="connsiteY618" fmla="*/ 679813 h 3006470"/>
                  <a:gd name="connsiteX619" fmla="*/ 1620802 w 6006665"/>
                  <a:gd name="connsiteY619" fmla="*/ 660028 h 3006470"/>
                  <a:gd name="connsiteX620" fmla="*/ 1684440 w 6006665"/>
                  <a:gd name="connsiteY620" fmla="*/ 709009 h 3006470"/>
                  <a:gd name="connsiteX621" fmla="*/ 1688985 w 6006665"/>
                  <a:gd name="connsiteY621" fmla="*/ 779455 h 3006470"/>
                  <a:gd name="connsiteX622" fmla="*/ 1652625 w 6006665"/>
                  <a:gd name="connsiteY622" fmla="*/ 870354 h 3006470"/>
                  <a:gd name="connsiteX623" fmla="*/ 1679895 w 6006665"/>
                  <a:gd name="connsiteY623" fmla="*/ 908986 h 3006470"/>
                  <a:gd name="connsiteX624" fmla="*/ 1688985 w 6006665"/>
                  <a:gd name="connsiteY624" fmla="*/ 983977 h 3006470"/>
                  <a:gd name="connsiteX625" fmla="*/ 1679895 w 6006665"/>
                  <a:gd name="connsiteY625" fmla="*/ 1129415 h 3006470"/>
                  <a:gd name="connsiteX626" fmla="*/ 1723072 w 6006665"/>
                  <a:gd name="connsiteY626" fmla="*/ 1193044 h 3006470"/>
                  <a:gd name="connsiteX627" fmla="*/ 1704892 w 6006665"/>
                  <a:gd name="connsiteY627" fmla="*/ 1256673 h 3006470"/>
                  <a:gd name="connsiteX628" fmla="*/ 1636718 w 6006665"/>
                  <a:gd name="connsiteY628" fmla="*/ 1393021 h 3006470"/>
                  <a:gd name="connsiteX629" fmla="*/ 1662494 w 6006665"/>
                  <a:gd name="connsiteY629" fmla="*/ 1399465 h 3006470"/>
                  <a:gd name="connsiteX630" fmla="*/ 1677078 w 6006665"/>
                  <a:gd name="connsiteY630" fmla="*/ 1370296 h 3006470"/>
                  <a:gd name="connsiteX631" fmla="*/ 1720255 w 6006665"/>
                  <a:gd name="connsiteY631" fmla="*/ 1349844 h 3006470"/>
                  <a:gd name="connsiteX632" fmla="*/ 1731617 w 6006665"/>
                  <a:gd name="connsiteY632" fmla="*/ 1299850 h 3006470"/>
                  <a:gd name="connsiteX633" fmla="*/ 1758887 w 6006665"/>
                  <a:gd name="connsiteY633" fmla="*/ 1256673 h 3006470"/>
                  <a:gd name="connsiteX634" fmla="*/ 1760555 w 6006665"/>
                  <a:gd name="connsiteY634" fmla="*/ 1191490 h 3006470"/>
                  <a:gd name="connsiteX635" fmla="*/ 1758886 w 6006665"/>
                  <a:gd name="connsiteY635" fmla="*/ 1085173 h 3006470"/>
                  <a:gd name="connsiteX636" fmla="*/ 1923055 w 6006665"/>
                  <a:gd name="connsiteY636" fmla="*/ 1122597 h 3006470"/>
                  <a:gd name="connsiteX637" fmla="*/ 1887300 w 6006665"/>
                  <a:gd name="connsiteY637" fmla="*/ 1070329 h 3006470"/>
                  <a:gd name="connsiteX638" fmla="*/ 1785604 w 6006665"/>
                  <a:gd name="connsiteY638" fmla="*/ 1036860 h 3006470"/>
                  <a:gd name="connsiteX639" fmla="*/ 1736162 w 6006665"/>
                  <a:gd name="connsiteY639" fmla="*/ 961252 h 3006470"/>
                  <a:gd name="connsiteX640" fmla="*/ 1688440 w 6006665"/>
                  <a:gd name="connsiteY640" fmla="*/ 865809 h 3006470"/>
                  <a:gd name="connsiteX641" fmla="*/ 1752069 w 6006665"/>
                  <a:gd name="connsiteY641" fmla="*/ 788545 h 3006470"/>
                  <a:gd name="connsiteX642" fmla="*/ 1747524 w 6006665"/>
                  <a:gd name="connsiteY642" fmla="*/ 704464 h 3006470"/>
                  <a:gd name="connsiteX643" fmla="*/ 1763431 w 6006665"/>
                  <a:gd name="connsiteY643" fmla="*/ 697647 h 3006470"/>
                  <a:gd name="connsiteX644" fmla="*/ 1764877 w 6006665"/>
                  <a:gd name="connsiteY644" fmla="*/ 702130 h 3006470"/>
                  <a:gd name="connsiteX645" fmla="*/ 1775339 w 6006665"/>
                  <a:gd name="connsiteY645" fmla="*/ 697647 h 3006470"/>
                  <a:gd name="connsiteX646" fmla="*/ 1798063 w 6006665"/>
                  <a:gd name="connsiteY646" fmla="*/ 768093 h 3006470"/>
                  <a:gd name="connsiteX647" fmla="*/ 1791454 w 6006665"/>
                  <a:gd name="connsiteY647" fmla="*/ 815304 h 3006470"/>
                  <a:gd name="connsiteX648" fmla="*/ 1854330 w 6006665"/>
                  <a:gd name="connsiteY648" fmla="*/ 772638 h 3006470"/>
                  <a:gd name="connsiteX649" fmla="*/ 1931594 w 6006665"/>
                  <a:gd name="connsiteY649" fmla="*/ 763548 h 3006470"/>
                  <a:gd name="connsiteX650" fmla="*/ 1932772 w 6006665"/>
                  <a:gd name="connsiteY650" fmla="*/ 764810 h 3006470"/>
                  <a:gd name="connsiteX651" fmla="*/ 1949600 w 6006665"/>
                  <a:gd name="connsiteY651" fmla="*/ 800138 h 3006470"/>
                  <a:gd name="connsiteX652" fmla="*/ 2061788 w 6006665"/>
                  <a:gd name="connsiteY652" fmla="*/ 891155 h 3006470"/>
                  <a:gd name="connsiteX653" fmla="*/ 1987802 w 6006665"/>
                  <a:gd name="connsiteY653" fmla="*/ 736278 h 3006470"/>
                  <a:gd name="connsiteX654" fmla="*/ 1963408 w 6006665"/>
                  <a:gd name="connsiteY654" fmla="*/ 595386 h 3006470"/>
                  <a:gd name="connsiteX655" fmla="*/ 2027037 w 6006665"/>
                  <a:gd name="connsiteY655" fmla="*/ 574934 h 3006470"/>
                  <a:gd name="connsiteX656" fmla="*/ 2037269 w 6006665"/>
                  <a:gd name="connsiteY656" fmla="*/ 575472 h 3006470"/>
                  <a:gd name="connsiteX657" fmla="*/ 2038944 w 6006665"/>
                  <a:gd name="connsiteY657" fmla="*/ 574934 h 3006470"/>
                  <a:gd name="connsiteX658" fmla="*/ 2115414 w 6006665"/>
                  <a:gd name="connsiteY658" fmla="*/ 578958 h 3006470"/>
                  <a:gd name="connsiteX659" fmla="*/ 2167179 w 6006665"/>
                  <a:gd name="connsiteY659" fmla="*/ 554733 h 3006470"/>
                  <a:gd name="connsiteX660" fmla="*/ 2146473 w 6006665"/>
                  <a:gd name="connsiteY660" fmla="*/ 488832 h 3006470"/>
                  <a:gd name="connsiteX661" fmla="*/ 2169957 w 6006665"/>
                  <a:gd name="connsiteY661" fmla="*/ 449431 h 3006470"/>
                  <a:gd name="connsiteX662" fmla="*/ 2264632 w 6006665"/>
                  <a:gd name="connsiteY662" fmla="*/ 393389 h 3006470"/>
                  <a:gd name="connsiteX663" fmla="*/ 2317913 w 6006665"/>
                  <a:gd name="connsiteY663" fmla="*/ 322690 h 3006470"/>
                  <a:gd name="connsiteX664" fmla="*/ 2385841 w 6006665"/>
                  <a:gd name="connsiteY664" fmla="*/ 343134 h 3006470"/>
                  <a:gd name="connsiteX665" fmla="*/ 2429263 w 6006665"/>
                  <a:gd name="connsiteY665" fmla="*/ 263606 h 3006470"/>
                  <a:gd name="connsiteX666" fmla="*/ 2526979 w 6006665"/>
                  <a:gd name="connsiteY666" fmla="*/ 252244 h 3006470"/>
                  <a:gd name="connsiteX667" fmla="*/ 2528058 w 6006665"/>
                  <a:gd name="connsiteY667" fmla="*/ 253503 h 3006470"/>
                  <a:gd name="connsiteX668" fmla="*/ 2538886 w 6006665"/>
                  <a:gd name="connsiteY668" fmla="*/ 252244 h 3006470"/>
                  <a:gd name="connsiteX669" fmla="*/ 2560820 w 6006665"/>
                  <a:gd name="connsiteY669" fmla="*/ 277833 h 3006470"/>
                  <a:gd name="connsiteX670" fmla="*/ 2640602 w 6006665"/>
                  <a:gd name="connsiteY670" fmla="*/ 202249 h 3006470"/>
                  <a:gd name="connsiteX671" fmla="*/ 2652509 w 6006665"/>
                  <a:gd name="connsiteY671" fmla="*/ 202249 h 3006470"/>
                  <a:gd name="connsiteX672" fmla="*/ 2704231 w 6006665"/>
                  <a:gd name="connsiteY672" fmla="*/ 202249 h 3006470"/>
                  <a:gd name="connsiteX673" fmla="*/ 2715593 w 6006665"/>
                  <a:gd name="connsiteY67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59914 w 6006665"/>
                  <a:gd name="connsiteY38" fmla="*/ 620293 h 3006470"/>
                  <a:gd name="connsiteX39" fmla="*/ 3782242 w 6006665"/>
                  <a:gd name="connsiteY39" fmla="*/ 669932 h 3006470"/>
                  <a:gd name="connsiteX40" fmla="*/ 3768826 w 6006665"/>
                  <a:gd name="connsiteY40" fmla="*/ 703482 h 3006470"/>
                  <a:gd name="connsiteX41" fmla="*/ 3745059 w 6006665"/>
                  <a:gd name="connsiteY41" fmla="*/ 742105 h 3006470"/>
                  <a:gd name="connsiteX42" fmla="*/ 3720576 w 6006665"/>
                  <a:gd name="connsiteY42" fmla="*/ 761023 h 3006470"/>
                  <a:gd name="connsiteX43" fmla="*/ 3738747 w 6006665"/>
                  <a:gd name="connsiteY43" fmla="*/ 806725 h 3006470"/>
                  <a:gd name="connsiteX44" fmla="*/ 3753971 w 6006665"/>
                  <a:gd name="connsiteY44" fmla="*/ 855003 h 3006470"/>
                  <a:gd name="connsiteX45" fmla="*/ 3786469 w 6006665"/>
                  <a:gd name="connsiteY45" fmla="*/ 879798 h 3006470"/>
                  <a:gd name="connsiteX46" fmla="*/ 3813392 w 6006665"/>
                  <a:gd name="connsiteY46" fmla="*/ 890655 h 3006470"/>
                  <a:gd name="connsiteX47" fmla="*/ 3839894 w 6006665"/>
                  <a:gd name="connsiteY47" fmla="*/ 920656 h 3006470"/>
                  <a:gd name="connsiteX48" fmla="*/ 3865460 w 6006665"/>
                  <a:gd name="connsiteY48" fmla="*/ 822632 h 3006470"/>
                  <a:gd name="connsiteX49" fmla="*/ 3875077 w 6006665"/>
                  <a:gd name="connsiteY49" fmla="*/ 831139 h 3006470"/>
                  <a:gd name="connsiteX50" fmla="*/ 3885950 w 6006665"/>
                  <a:gd name="connsiteY50" fmla="*/ 784010 h 3006470"/>
                  <a:gd name="connsiteX51" fmla="*/ 3896580 w 6006665"/>
                  <a:gd name="connsiteY51" fmla="*/ 840148 h 3006470"/>
                  <a:gd name="connsiteX52" fmla="*/ 3932151 w 6006665"/>
                  <a:gd name="connsiteY52" fmla="*/ 871095 h 3006470"/>
                  <a:gd name="connsiteX53" fmla="*/ 3967884 w 6006665"/>
                  <a:gd name="connsiteY53" fmla="*/ 866888 h 3006470"/>
                  <a:gd name="connsiteX54" fmla="*/ 3988173 w 6006665"/>
                  <a:gd name="connsiteY54" fmla="*/ 843084 h 3006470"/>
                  <a:gd name="connsiteX55" fmla="*/ 3993852 w 6006665"/>
                  <a:gd name="connsiteY55" fmla="*/ 846199 h 3006470"/>
                  <a:gd name="connsiteX56" fmla="*/ 4000081 w 6006665"/>
                  <a:gd name="connsiteY56" fmla="*/ 808753 h 3006470"/>
                  <a:gd name="connsiteX57" fmla="*/ 4024333 w 6006665"/>
                  <a:gd name="connsiteY57" fmla="*/ 834206 h 3006470"/>
                  <a:gd name="connsiteX58" fmla="*/ 4062426 w 6006665"/>
                  <a:gd name="connsiteY58" fmla="*/ 877274 h 3006470"/>
                  <a:gd name="connsiteX59" fmla="*/ 4085889 w 6006665"/>
                  <a:gd name="connsiteY59" fmla="*/ 849902 h 3006470"/>
                  <a:gd name="connsiteX60" fmla="*/ 4095563 w 6006665"/>
                  <a:gd name="connsiteY60" fmla="*/ 852506 h 3006470"/>
                  <a:gd name="connsiteX61" fmla="*/ 4097796 w 6006665"/>
                  <a:gd name="connsiteY61" fmla="*/ 849902 h 3006470"/>
                  <a:gd name="connsiteX62" fmla="*/ 4144150 w 6006665"/>
                  <a:gd name="connsiteY62" fmla="*/ 862382 h 3006470"/>
                  <a:gd name="connsiteX63" fmla="*/ 4149116 w 6006665"/>
                  <a:gd name="connsiteY63" fmla="*/ 810437 h 3006470"/>
                  <a:gd name="connsiteX64" fmla="*/ 4129898 w 6006665"/>
                  <a:gd name="connsiteY64" fmla="*/ 758286 h 3006470"/>
                  <a:gd name="connsiteX65" fmla="*/ 4125347 w 6006665"/>
                  <a:gd name="connsiteY65" fmla="*/ 718337 h 3006470"/>
                  <a:gd name="connsiteX66" fmla="*/ 4165425 w 6006665"/>
                  <a:gd name="connsiteY66" fmla="*/ 697647 h 3006470"/>
                  <a:gd name="connsiteX67" fmla="*/ 4175231 w 6006665"/>
                  <a:gd name="connsiteY67" fmla="*/ 700048 h 3006470"/>
                  <a:gd name="connsiteX68" fmla="*/ 4253100 w 6006665"/>
                  <a:gd name="connsiteY68" fmla="*/ 700511 h 3006470"/>
                  <a:gd name="connsiteX69" fmla="*/ 4315491 w 6006665"/>
                  <a:gd name="connsiteY69" fmla="*/ 715365 h 3006470"/>
                  <a:gd name="connsiteX70" fmla="*/ 4368969 w 6006665"/>
                  <a:gd name="connsiteY70" fmla="*/ 751019 h 3006470"/>
                  <a:gd name="connsiteX71" fmla="*/ 4439561 w 6006665"/>
                  <a:gd name="connsiteY71" fmla="*/ 758631 h 3006470"/>
                  <a:gd name="connsiteX72" fmla="*/ 4450401 w 6006665"/>
                  <a:gd name="connsiteY72" fmla="*/ 834341 h 3006470"/>
                  <a:gd name="connsiteX73" fmla="*/ 4567593 w 6006665"/>
                  <a:gd name="connsiteY73" fmla="*/ 819409 h 3006470"/>
                  <a:gd name="connsiteX74" fmla="*/ 4639242 w 6006665"/>
                  <a:gd name="connsiteY74" fmla="*/ 932544 h 3006470"/>
                  <a:gd name="connsiteX75" fmla="*/ 4774445 w 6006665"/>
                  <a:gd name="connsiteY75" fmla="*/ 913531 h 3006470"/>
                  <a:gd name="connsiteX76" fmla="*/ 4778496 w 6006665"/>
                  <a:gd name="connsiteY76" fmla="*/ 914635 h 3006470"/>
                  <a:gd name="connsiteX77" fmla="*/ 4786352 w 6006665"/>
                  <a:gd name="connsiteY77" fmla="*/ 913531 h 3006470"/>
                  <a:gd name="connsiteX78" fmla="*/ 4861343 w 6006665"/>
                  <a:gd name="connsiteY78" fmla="*/ 933983 h 3006470"/>
                  <a:gd name="connsiteX79" fmla="*/ 4893158 w 6006665"/>
                  <a:gd name="connsiteY79" fmla="*/ 977160 h 3006470"/>
                  <a:gd name="connsiteX80" fmla="*/ 4888613 w 6006665"/>
                  <a:gd name="connsiteY80" fmla="*/ 1058968 h 3006470"/>
                  <a:gd name="connsiteX81" fmla="*/ 4927677 w 6006665"/>
                  <a:gd name="connsiteY81" fmla="*/ 1083640 h 3006470"/>
                  <a:gd name="connsiteX82" fmla="*/ 4967605 w 6006665"/>
                  <a:gd name="connsiteY82" fmla="*/ 1070331 h 3006470"/>
                  <a:gd name="connsiteX83" fmla="*/ 5038051 w 6006665"/>
                  <a:gd name="connsiteY83" fmla="*/ 1063513 h 3006470"/>
                  <a:gd name="connsiteX84" fmla="*/ 5040730 w 6006665"/>
                  <a:gd name="connsiteY84" fmla="*/ 1064406 h 3006470"/>
                  <a:gd name="connsiteX85" fmla="*/ 5049958 w 6006665"/>
                  <a:gd name="connsiteY85" fmla="*/ 1063513 h 3006470"/>
                  <a:gd name="connsiteX86" fmla="*/ 5114249 w 6006665"/>
                  <a:gd name="connsiteY86" fmla="*/ 1084944 h 3006470"/>
                  <a:gd name="connsiteX87" fmla="*/ 5176671 w 6006665"/>
                  <a:gd name="connsiteY87" fmla="*/ 1074876 h 3006470"/>
                  <a:gd name="connsiteX88" fmla="*/ 5177801 w 6006665"/>
                  <a:gd name="connsiteY88" fmla="*/ 1076614 h 3006470"/>
                  <a:gd name="connsiteX89" fmla="*/ 5188578 w 6006665"/>
                  <a:gd name="connsiteY89" fmla="*/ 1074876 h 3006470"/>
                  <a:gd name="connsiteX90" fmla="*/ 5243719 w 6006665"/>
                  <a:gd name="connsiteY90" fmla="*/ 1159707 h 3006470"/>
                  <a:gd name="connsiteX91" fmla="*/ 5283477 w 6006665"/>
                  <a:gd name="connsiteY91" fmla="*/ 1129415 h 3006470"/>
                  <a:gd name="connsiteX92" fmla="*/ 5258480 w 6006665"/>
                  <a:gd name="connsiteY92" fmla="*/ 1063513 h 3006470"/>
                  <a:gd name="connsiteX93" fmla="*/ 5267570 w 6006665"/>
                  <a:gd name="connsiteY93" fmla="*/ 1015792 h 3006470"/>
                  <a:gd name="connsiteX94" fmla="*/ 5278896 w 6006665"/>
                  <a:gd name="connsiteY94" fmla="*/ 1018841 h 3006470"/>
                  <a:gd name="connsiteX95" fmla="*/ 5279477 w 6006665"/>
                  <a:gd name="connsiteY95" fmla="*/ 1015792 h 3006470"/>
                  <a:gd name="connsiteX96" fmla="*/ 5389412 w 6006665"/>
                  <a:gd name="connsiteY96" fmla="*/ 1065327 h 3006470"/>
                  <a:gd name="connsiteX97" fmla="*/ 5463001 w 6006665"/>
                  <a:gd name="connsiteY97" fmla="*/ 1043061 h 3006470"/>
                  <a:gd name="connsiteX98" fmla="*/ 5464386 w 6006665"/>
                  <a:gd name="connsiteY98" fmla="*/ 1043680 h 3006470"/>
                  <a:gd name="connsiteX99" fmla="*/ 5474909 w 6006665"/>
                  <a:gd name="connsiteY99" fmla="*/ 1043061 h 3006470"/>
                  <a:gd name="connsiteX100" fmla="*/ 5509834 w 6006665"/>
                  <a:gd name="connsiteY100" fmla="*/ 1086741 h 3006470"/>
                  <a:gd name="connsiteX101" fmla="*/ 5563420 w 6006665"/>
                  <a:gd name="connsiteY101" fmla="*/ 1096880 h 3006470"/>
                  <a:gd name="connsiteX102" fmla="*/ 5604906 w 6006665"/>
                  <a:gd name="connsiteY102" fmla="*/ 1116452 h 3006470"/>
                  <a:gd name="connsiteX103" fmla="*/ 5633982 w 6006665"/>
                  <a:gd name="connsiteY103" fmla="*/ 1152256 h 3006470"/>
                  <a:gd name="connsiteX104" fmla="*/ 5673240 w 6006665"/>
                  <a:gd name="connsiteY104" fmla="*/ 1196668 h 3006470"/>
                  <a:gd name="connsiteX105" fmla="*/ 5720335 w 6006665"/>
                  <a:gd name="connsiteY105" fmla="*/ 1213496 h 3006470"/>
                  <a:gd name="connsiteX106" fmla="*/ 5777224 w 6006665"/>
                  <a:gd name="connsiteY106" fmla="*/ 1253118 h 3006470"/>
                  <a:gd name="connsiteX107" fmla="*/ 5822595 w 6006665"/>
                  <a:gd name="connsiteY107" fmla="*/ 1311212 h 3006470"/>
                  <a:gd name="connsiteX108" fmla="*/ 5818051 w 6006665"/>
                  <a:gd name="connsiteY108" fmla="*/ 1365751 h 3006470"/>
                  <a:gd name="connsiteX109" fmla="*/ 5825679 w 6006665"/>
                  <a:gd name="connsiteY109" fmla="*/ 1373379 h 3006470"/>
                  <a:gd name="connsiteX110" fmla="*/ 5822051 w 6006665"/>
                  <a:gd name="connsiteY110" fmla="*/ 1322574 h 3006470"/>
                  <a:gd name="connsiteX111" fmla="*/ 5834092 w 6006665"/>
                  <a:gd name="connsiteY111" fmla="*/ 1324447 h 3006470"/>
                  <a:gd name="connsiteX112" fmla="*/ 5858351 w 6006665"/>
                  <a:gd name="connsiteY112" fmla="*/ 1334771 h 3006470"/>
                  <a:gd name="connsiteX113" fmla="*/ 5907950 w 6006665"/>
                  <a:gd name="connsiteY113" fmla="*/ 1321451 h 3006470"/>
                  <a:gd name="connsiteX114" fmla="*/ 5936219 w 6006665"/>
                  <a:gd name="connsiteY114" fmla="*/ 1338481 h 3006470"/>
                  <a:gd name="connsiteX115" fmla="*/ 5961427 w 6006665"/>
                  <a:gd name="connsiteY115" fmla="*/ 1392754 h 3006470"/>
                  <a:gd name="connsiteX116" fmla="*/ 6006665 w 6006665"/>
                  <a:gd name="connsiteY116" fmla="*/ 1418018 h 3006470"/>
                  <a:gd name="connsiteX117" fmla="*/ 6003022 w 6006665"/>
                  <a:gd name="connsiteY117" fmla="*/ 1458117 h 3006470"/>
                  <a:gd name="connsiteX118" fmla="*/ 5968033 w 6006665"/>
                  <a:gd name="connsiteY118" fmla="*/ 1456650 h 3006470"/>
                  <a:gd name="connsiteX119" fmla="*/ 5934688 w 6006665"/>
                  <a:gd name="connsiteY119" fmla="*/ 1446233 h 3006470"/>
                  <a:gd name="connsiteX120" fmla="*/ 5908949 w 6006665"/>
                  <a:gd name="connsiteY120" fmla="*/ 1468012 h 3006470"/>
                  <a:gd name="connsiteX121" fmla="*/ 5887153 w 6006665"/>
                  <a:gd name="connsiteY121" fmla="*/ 1481885 h 3006470"/>
                  <a:gd name="connsiteX122" fmla="*/ 5887153 w 6006665"/>
                  <a:gd name="connsiteY122" fmla="*/ 1514566 h 3006470"/>
                  <a:gd name="connsiteX123" fmla="*/ 5910921 w 6006665"/>
                  <a:gd name="connsiteY123" fmla="*/ 1532392 h 3006470"/>
                  <a:gd name="connsiteX124" fmla="*/ 5908949 w 6006665"/>
                  <a:gd name="connsiteY124" fmla="*/ 1554366 h 3006470"/>
                  <a:gd name="connsiteX125" fmla="*/ 5893042 w 6006665"/>
                  <a:gd name="connsiteY125" fmla="*/ 1570273 h 3006470"/>
                  <a:gd name="connsiteX126" fmla="*/ 5881135 w 6006665"/>
                  <a:gd name="connsiteY126" fmla="*/ 1570273 h 3006470"/>
                  <a:gd name="connsiteX127" fmla="*/ 5861227 w 6006665"/>
                  <a:gd name="connsiteY127" fmla="*/ 1570273 h 3006470"/>
                  <a:gd name="connsiteX128" fmla="*/ 5849321 w 6006665"/>
                  <a:gd name="connsiteY128" fmla="*/ 1570273 h 3006470"/>
                  <a:gd name="connsiteX129" fmla="*/ 5842587 w 6006665"/>
                  <a:gd name="connsiteY129" fmla="*/ 1544275 h 3006470"/>
                  <a:gd name="connsiteX130" fmla="*/ 5817506 w 6006665"/>
                  <a:gd name="connsiteY130" fmla="*/ 1536186 h 3006470"/>
                  <a:gd name="connsiteX131" fmla="*/ 5798021 w 6006665"/>
                  <a:gd name="connsiteY131" fmla="*/ 1517537 h 3006470"/>
                  <a:gd name="connsiteX132" fmla="*/ 5767511 w 6006665"/>
                  <a:gd name="connsiteY132" fmla="*/ 1511189 h 3006470"/>
                  <a:gd name="connsiteX133" fmla="*/ 5762967 w 6006665"/>
                  <a:gd name="connsiteY133" fmla="*/ 1477102 h 3006470"/>
                  <a:gd name="connsiteX134" fmla="*/ 5729132 w 6006665"/>
                  <a:gd name="connsiteY134" fmla="*/ 1463170 h 3006470"/>
                  <a:gd name="connsiteX135" fmla="*/ 5695337 w 6006665"/>
                  <a:gd name="connsiteY135" fmla="*/ 1472557 h 3006470"/>
                  <a:gd name="connsiteX136" fmla="*/ 5693366 w 6006665"/>
                  <a:gd name="connsiteY136" fmla="*/ 1469797 h 3006470"/>
                  <a:gd name="connsiteX137" fmla="*/ 5683431 w 6006665"/>
                  <a:gd name="connsiteY137" fmla="*/ 1472557 h 3006470"/>
                  <a:gd name="connsiteX138" fmla="*/ 5660706 w 6006665"/>
                  <a:gd name="connsiteY138" fmla="*/ 1440742 h 3006470"/>
                  <a:gd name="connsiteX139" fmla="*/ 5669644 w 6006665"/>
                  <a:gd name="connsiteY139" fmla="*/ 1415717 h 3006470"/>
                  <a:gd name="connsiteX140" fmla="*/ 5640799 w 6006665"/>
                  <a:gd name="connsiteY140" fmla="*/ 1429380 h 3006470"/>
                  <a:gd name="connsiteX141" fmla="*/ 5656705 w 6006665"/>
                  <a:gd name="connsiteY141" fmla="*/ 1472557 h 3006470"/>
                  <a:gd name="connsiteX142" fmla="*/ 5628675 w 6006665"/>
                  <a:gd name="connsiteY142" fmla="*/ 1487826 h 3006470"/>
                  <a:gd name="connsiteX143" fmla="*/ 5633981 w 6006665"/>
                  <a:gd name="connsiteY143" fmla="*/ 1511189 h 3006470"/>
                  <a:gd name="connsiteX144" fmla="*/ 5622732 w 6006665"/>
                  <a:gd name="connsiteY144" fmla="*/ 1538334 h 3006470"/>
                  <a:gd name="connsiteX145" fmla="*/ 5586259 w 6006665"/>
                  <a:gd name="connsiteY145" fmla="*/ 1547548 h 3006470"/>
                  <a:gd name="connsiteX146" fmla="*/ 5575676 w 6006665"/>
                  <a:gd name="connsiteY146" fmla="*/ 1546540 h 3006470"/>
                  <a:gd name="connsiteX147" fmla="*/ 5574353 w 6006665"/>
                  <a:gd name="connsiteY147" fmla="*/ 1547548 h 3006470"/>
                  <a:gd name="connsiteX148" fmla="*/ 5539436 w 6006665"/>
                  <a:gd name="connsiteY148" fmla="*/ 1544223 h 3006470"/>
                  <a:gd name="connsiteX149" fmla="*/ 5539545 w 6006665"/>
                  <a:gd name="connsiteY149" fmla="*/ 1571015 h 3006470"/>
                  <a:gd name="connsiteX150" fmla="*/ 5570352 w 6006665"/>
                  <a:gd name="connsiteY150" fmla="*/ 1586180 h 3006470"/>
                  <a:gd name="connsiteX151" fmla="*/ 5566596 w 6006665"/>
                  <a:gd name="connsiteY151" fmla="*/ 1622304 h 3006470"/>
                  <a:gd name="connsiteX152" fmla="*/ 5593077 w 6006665"/>
                  <a:gd name="connsiteY152" fmla="*/ 1649809 h 3006470"/>
                  <a:gd name="connsiteX153" fmla="*/ 5608984 w 6006665"/>
                  <a:gd name="connsiteY153" fmla="*/ 1677079 h 3006470"/>
                  <a:gd name="connsiteX154" fmla="*/ 5613529 w 6006665"/>
                  <a:gd name="connsiteY154" fmla="*/ 1708893 h 3006470"/>
                  <a:gd name="connsiteX155" fmla="*/ 5608984 w 6006665"/>
                  <a:gd name="connsiteY155" fmla="*/ 1731618 h 3006470"/>
                  <a:gd name="connsiteX156" fmla="*/ 5597799 w 6006665"/>
                  <a:gd name="connsiteY156" fmla="*/ 1728009 h 3006470"/>
                  <a:gd name="connsiteX157" fmla="*/ 5597077 w 6006665"/>
                  <a:gd name="connsiteY157" fmla="*/ 1731618 h 3006470"/>
                  <a:gd name="connsiteX158" fmla="*/ 5515976 w 6006665"/>
                  <a:gd name="connsiteY158" fmla="*/ 1693062 h 3006470"/>
                  <a:gd name="connsiteX159" fmla="*/ 5486067 w 6006665"/>
                  <a:gd name="connsiteY159" fmla="*/ 1746304 h 3006470"/>
                  <a:gd name="connsiteX160" fmla="*/ 5436277 w 6006665"/>
                  <a:gd name="connsiteY160" fmla="*/ 1767977 h 3006470"/>
                  <a:gd name="connsiteX161" fmla="*/ 5397645 w 6006665"/>
                  <a:gd name="connsiteY161" fmla="*/ 1779340 h 3006470"/>
                  <a:gd name="connsiteX162" fmla="*/ 5388024 w 6006665"/>
                  <a:gd name="connsiteY162" fmla="*/ 1835433 h 3006470"/>
                  <a:gd name="connsiteX163" fmla="*/ 5351475 w 6006665"/>
                  <a:gd name="connsiteY163" fmla="*/ 1876568 h 3006470"/>
                  <a:gd name="connsiteX164" fmla="*/ 5290839 w 6006665"/>
                  <a:gd name="connsiteY164" fmla="*/ 1881600 h 3006470"/>
                  <a:gd name="connsiteX165" fmla="*/ 5274932 w 6006665"/>
                  <a:gd name="connsiteY165" fmla="*/ 1913415 h 3006470"/>
                  <a:gd name="connsiteX166" fmla="*/ 5267238 w 6006665"/>
                  <a:gd name="connsiteY166" fmla="*/ 1904988 h 3006470"/>
                  <a:gd name="connsiteX167" fmla="*/ 5263025 w 6006665"/>
                  <a:gd name="connsiteY167" fmla="*/ 1913415 h 3006470"/>
                  <a:gd name="connsiteX168" fmla="*/ 5219538 w 6006665"/>
                  <a:gd name="connsiteY168" fmla="*/ 1865787 h 3006470"/>
                  <a:gd name="connsiteX169" fmla="*/ 5174112 w 6006665"/>
                  <a:gd name="connsiteY169" fmla="*/ 1877028 h 3006470"/>
                  <a:gd name="connsiteX170" fmla="*/ 5129494 w 6006665"/>
                  <a:gd name="connsiteY170" fmla="*/ 1920232 h 3006470"/>
                  <a:gd name="connsiteX171" fmla="*/ 5126389 w 6006665"/>
                  <a:gd name="connsiteY171" fmla="*/ 1914910 h 3006470"/>
                  <a:gd name="connsiteX172" fmla="*/ 5154177 w 6006665"/>
                  <a:gd name="connsiteY172" fmla="*/ 1920232 h 3006470"/>
                  <a:gd name="connsiteX173" fmla="*/ 5105544 w 6006665"/>
                  <a:gd name="connsiteY173" fmla="*/ 1899586 h 3006470"/>
                  <a:gd name="connsiteX174" fmla="*/ 5074955 w 6006665"/>
                  <a:gd name="connsiteY174" fmla="*/ 1924777 h 3006470"/>
                  <a:gd name="connsiteX175" fmla="*/ 5065718 w 6006665"/>
                  <a:gd name="connsiteY175" fmla="*/ 1922578 h 3006470"/>
                  <a:gd name="connsiteX176" fmla="*/ 5063048 w 6006665"/>
                  <a:gd name="connsiteY176" fmla="*/ 1924777 h 3006470"/>
                  <a:gd name="connsiteX177" fmla="*/ 5026594 w 6006665"/>
                  <a:gd name="connsiteY177" fmla="*/ 1916098 h 3006470"/>
                  <a:gd name="connsiteX178" fmla="*/ 5015871 w 6006665"/>
                  <a:gd name="connsiteY178" fmla="*/ 1961137 h 3006470"/>
                  <a:gd name="connsiteX179" fmla="*/ 5022591 w 6006665"/>
                  <a:gd name="connsiteY179" fmla="*/ 1989925 h 3006470"/>
                  <a:gd name="connsiteX180" fmla="*/ 5011557 w 6006665"/>
                  <a:gd name="connsiteY180" fmla="*/ 2020939 h 3006470"/>
                  <a:gd name="connsiteX181" fmla="*/ 4974967 w 6006665"/>
                  <a:gd name="connsiteY181" fmla="*/ 2058853 h 3006470"/>
                  <a:gd name="connsiteX182" fmla="*/ 5015871 w 6006665"/>
                  <a:gd name="connsiteY182" fmla="*/ 2074760 h 3006470"/>
                  <a:gd name="connsiteX183" fmla="*/ 4995851 w 6006665"/>
                  <a:gd name="connsiteY183" fmla="*/ 2123620 h 3006470"/>
                  <a:gd name="connsiteX184" fmla="*/ 5011326 w 6006665"/>
                  <a:gd name="connsiteY184" fmla="*/ 2172476 h 3006470"/>
                  <a:gd name="connsiteX185" fmla="*/ 4999419 w 6006665"/>
                  <a:gd name="connsiteY185" fmla="*/ 2172476 h 3006470"/>
                  <a:gd name="connsiteX186" fmla="*/ 4974967 w 6006665"/>
                  <a:gd name="connsiteY186" fmla="*/ 2172476 h 3006470"/>
                  <a:gd name="connsiteX187" fmla="*/ 4963605 w 6006665"/>
                  <a:gd name="connsiteY187" fmla="*/ 2224742 h 3006470"/>
                  <a:gd name="connsiteX188" fmla="*/ 4974967 w 6006665"/>
                  <a:gd name="connsiteY188" fmla="*/ 2252012 h 3006470"/>
                  <a:gd name="connsiteX189" fmla="*/ 4936431 w 6006665"/>
                  <a:gd name="connsiteY189" fmla="*/ 2257317 h 3006470"/>
                  <a:gd name="connsiteX190" fmla="*/ 4909065 w 6006665"/>
                  <a:gd name="connsiteY190" fmla="*/ 2286099 h 3006470"/>
                  <a:gd name="connsiteX191" fmla="*/ 4888894 w 6006665"/>
                  <a:gd name="connsiteY191" fmla="*/ 2325649 h 3006470"/>
                  <a:gd name="connsiteX192" fmla="*/ 4897703 w 6006665"/>
                  <a:gd name="connsiteY192" fmla="*/ 2354273 h 3006470"/>
                  <a:gd name="connsiteX193" fmla="*/ 4871068 w 6006665"/>
                  <a:gd name="connsiteY193" fmla="*/ 2349418 h 3006470"/>
                  <a:gd name="connsiteX194" fmla="*/ 4845437 w 6006665"/>
                  <a:gd name="connsiteY194" fmla="*/ 2370180 h 3006470"/>
                  <a:gd name="connsiteX195" fmla="*/ 4832445 w 6006665"/>
                  <a:gd name="connsiteY195" fmla="*/ 2399924 h 3006470"/>
                  <a:gd name="connsiteX196" fmla="*/ 4834074 w 6006665"/>
                  <a:gd name="connsiteY196" fmla="*/ 2429264 h 3006470"/>
                  <a:gd name="connsiteX197" fmla="*/ 4799765 w 6006665"/>
                  <a:gd name="connsiteY197" fmla="*/ 2441518 h 3006470"/>
                  <a:gd name="connsiteX198" fmla="*/ 4779535 w 6006665"/>
                  <a:gd name="connsiteY198" fmla="*/ 2488348 h 3006470"/>
                  <a:gd name="connsiteX199" fmla="*/ 4777225 w 6006665"/>
                  <a:gd name="connsiteY199" fmla="*/ 2477952 h 3006470"/>
                  <a:gd name="connsiteX200" fmla="*/ 4767628 w 6006665"/>
                  <a:gd name="connsiteY200" fmla="*/ 2488348 h 3006470"/>
                  <a:gd name="connsiteX201" fmla="*/ 4758538 w 6006665"/>
                  <a:gd name="connsiteY201" fmla="*/ 2447444 h 3006470"/>
                  <a:gd name="connsiteX202" fmla="*/ 4722519 w 6006665"/>
                  <a:gd name="connsiteY202" fmla="*/ 2405867 h 3006470"/>
                  <a:gd name="connsiteX203" fmla="*/ 4699942 w 6006665"/>
                  <a:gd name="connsiteY203" fmla="*/ 2348893 h 3006470"/>
                  <a:gd name="connsiteX204" fmla="*/ 4695779 w 6006665"/>
                  <a:gd name="connsiteY204" fmla="*/ 2287026 h 3006470"/>
                  <a:gd name="connsiteX205" fmla="*/ 4715361 w 6006665"/>
                  <a:gd name="connsiteY205" fmla="*/ 2220198 h 3006470"/>
                  <a:gd name="connsiteX206" fmla="*/ 4767709 w 6006665"/>
                  <a:gd name="connsiteY206" fmla="*/ 2171157 h 3006470"/>
                  <a:gd name="connsiteX207" fmla="*/ 4735813 w 6006665"/>
                  <a:gd name="connsiteY207" fmla="*/ 2129299 h 3006470"/>
                  <a:gd name="connsiteX208" fmla="*/ 4767628 w 6006665"/>
                  <a:gd name="connsiteY208" fmla="*/ 2086122 h 3006470"/>
                  <a:gd name="connsiteX209" fmla="*/ 4767628 w 6006665"/>
                  <a:gd name="connsiteY209" fmla="*/ 2058853 h 3006470"/>
                  <a:gd name="connsiteX210" fmla="*/ 4826712 w 6006665"/>
                  <a:gd name="connsiteY210" fmla="*/ 2042945 h 3006470"/>
                  <a:gd name="connsiteX211" fmla="*/ 4892613 w 6006665"/>
                  <a:gd name="connsiteY211" fmla="*/ 1952047 h 3006470"/>
                  <a:gd name="connsiteX212" fmla="*/ 4956243 w 6006665"/>
                  <a:gd name="connsiteY212" fmla="*/ 1877056 h 3006470"/>
                  <a:gd name="connsiteX213" fmla="*/ 5022143 w 6006665"/>
                  <a:gd name="connsiteY213" fmla="*/ 1817971 h 3006470"/>
                  <a:gd name="connsiteX214" fmla="*/ 5037446 w 6006665"/>
                  <a:gd name="connsiteY214" fmla="*/ 1743333 h 3006470"/>
                  <a:gd name="connsiteX215" fmla="*/ 5064184 w 6006665"/>
                  <a:gd name="connsiteY215" fmla="*/ 1731449 h 3006470"/>
                  <a:gd name="connsiteX216" fmla="*/ 5046694 w 6006665"/>
                  <a:gd name="connsiteY216" fmla="*/ 1710844 h 3006470"/>
                  <a:gd name="connsiteX217" fmla="*/ 5015871 w 6006665"/>
                  <a:gd name="connsiteY217" fmla="*/ 1715711 h 3006470"/>
                  <a:gd name="connsiteX218" fmla="*/ 4995419 w 6006665"/>
                  <a:gd name="connsiteY218" fmla="*/ 1779340 h 3006470"/>
                  <a:gd name="connsiteX219" fmla="*/ 4904521 w 6006665"/>
                  <a:gd name="connsiteY219" fmla="*/ 1865693 h 3006470"/>
                  <a:gd name="connsiteX220" fmla="*/ 4901708 w 6006665"/>
                  <a:gd name="connsiteY220" fmla="*/ 1857053 h 3006470"/>
                  <a:gd name="connsiteX221" fmla="*/ 4892613 w 6006665"/>
                  <a:gd name="connsiteY221" fmla="*/ 1865693 h 3006470"/>
                  <a:gd name="connsiteX222" fmla="*/ 4871068 w 6006665"/>
                  <a:gd name="connsiteY222" fmla="*/ 1850290 h 3006470"/>
                  <a:gd name="connsiteX223" fmla="*/ 4885925 w 6006665"/>
                  <a:gd name="connsiteY223" fmla="*/ 1808695 h 3006470"/>
                  <a:gd name="connsiteX224" fmla="*/ 4861835 w 6006665"/>
                  <a:gd name="connsiteY224" fmla="*/ 1771159 h 3006470"/>
                  <a:gd name="connsiteX225" fmla="*/ 4814619 w 6006665"/>
                  <a:gd name="connsiteY225" fmla="*/ 1767101 h 3006470"/>
                  <a:gd name="connsiteX226" fmla="*/ 4779535 w 6006665"/>
                  <a:gd name="connsiteY226" fmla="*/ 1795247 h 3006470"/>
                  <a:gd name="connsiteX227" fmla="*/ 4764113 w 6006665"/>
                  <a:gd name="connsiteY227" fmla="*/ 1832464 h 3006470"/>
                  <a:gd name="connsiteX228" fmla="*/ 4725490 w 6006665"/>
                  <a:gd name="connsiteY228" fmla="*/ 1850290 h 3006470"/>
                  <a:gd name="connsiteX229" fmla="*/ 4689838 w 6006665"/>
                  <a:gd name="connsiteY229" fmla="*/ 1882970 h 3006470"/>
                  <a:gd name="connsiteX230" fmla="*/ 4684091 w 6006665"/>
                  <a:gd name="connsiteY230" fmla="*/ 1920232 h 3006470"/>
                  <a:gd name="connsiteX231" fmla="*/ 4715906 w 6006665"/>
                  <a:gd name="connsiteY231" fmla="*/ 1967954 h 3006470"/>
                  <a:gd name="connsiteX232" fmla="*/ 4680924 w 6006665"/>
                  <a:gd name="connsiteY232" fmla="*/ 1983985 h 3006470"/>
                  <a:gd name="connsiteX233" fmla="*/ 4633398 w 6006665"/>
                  <a:gd name="connsiteY233" fmla="*/ 1971978 h 3006470"/>
                  <a:gd name="connsiteX234" fmla="*/ 4600707 w 6006665"/>
                  <a:gd name="connsiteY234" fmla="*/ 1989925 h 3006470"/>
                  <a:gd name="connsiteX235" fmla="*/ 4577285 w 6006665"/>
                  <a:gd name="connsiteY235" fmla="*/ 1988406 h 3006470"/>
                  <a:gd name="connsiteX236" fmla="*/ 4577373 w 6006665"/>
                  <a:gd name="connsiteY236" fmla="*/ 1987484 h 3006470"/>
                  <a:gd name="connsiteX237" fmla="*/ 4565379 w 6006665"/>
                  <a:gd name="connsiteY237" fmla="*/ 1988406 h 3006470"/>
                  <a:gd name="connsiteX238" fmla="*/ 4569923 w 6006665"/>
                  <a:gd name="connsiteY238" fmla="*/ 1940685 h 3006470"/>
                  <a:gd name="connsiteX239" fmla="*/ 4520081 w 6006665"/>
                  <a:gd name="connsiteY239" fmla="*/ 1931099 h 3006470"/>
                  <a:gd name="connsiteX240" fmla="*/ 4475025 w 6006665"/>
                  <a:gd name="connsiteY240" fmla="*/ 1961137 h 3006470"/>
                  <a:gd name="connsiteX241" fmla="*/ 4464394 w 6006665"/>
                  <a:gd name="connsiteY241" fmla="*/ 1960286 h 3006470"/>
                  <a:gd name="connsiteX242" fmla="*/ 4463118 w 6006665"/>
                  <a:gd name="connsiteY242" fmla="*/ 1961137 h 3006470"/>
                  <a:gd name="connsiteX243" fmla="*/ 4422448 w 6006665"/>
                  <a:gd name="connsiteY243" fmla="*/ 1927536 h 3006470"/>
                  <a:gd name="connsiteX244" fmla="*/ 4350624 w 6006665"/>
                  <a:gd name="connsiteY244" fmla="*/ 1917022 h 3006470"/>
                  <a:gd name="connsiteX245" fmla="*/ 4306579 w 6006665"/>
                  <a:gd name="connsiteY245" fmla="*/ 1945362 h 3006470"/>
                  <a:gd name="connsiteX246" fmla="*/ 4282811 w 6006665"/>
                  <a:gd name="connsiteY246" fmla="*/ 1972100 h 3006470"/>
                  <a:gd name="connsiteX247" fmla="*/ 4237290 w 6006665"/>
                  <a:gd name="connsiteY247" fmla="*/ 1993297 h 3006470"/>
                  <a:gd name="connsiteX248" fmla="*/ 4211507 w 6006665"/>
                  <a:gd name="connsiteY248" fmla="*/ 2046374 h 3006470"/>
                  <a:gd name="connsiteX249" fmla="*/ 4161046 w 6006665"/>
                  <a:gd name="connsiteY249" fmla="*/ 2105661 h 3006470"/>
                  <a:gd name="connsiteX250" fmla="*/ 4077810 w 6006665"/>
                  <a:gd name="connsiteY250" fmla="*/ 2144418 h 3006470"/>
                  <a:gd name="connsiteX251" fmla="*/ 4039187 w 6006665"/>
                  <a:gd name="connsiteY251" fmla="*/ 2203838 h 3006470"/>
                  <a:gd name="connsiteX252" fmla="*/ 3993086 w 6006665"/>
                  <a:gd name="connsiteY252" fmla="*/ 2224750 h 3006470"/>
                  <a:gd name="connsiteX253" fmla="*/ 3993215 w 6006665"/>
                  <a:gd name="connsiteY253" fmla="*/ 2264821 h 3006470"/>
                  <a:gd name="connsiteX254" fmla="*/ 4038712 w 6006665"/>
                  <a:gd name="connsiteY254" fmla="*/ 2267919 h 3006470"/>
                  <a:gd name="connsiteX255" fmla="*/ 4059164 w 6006665"/>
                  <a:gd name="connsiteY255" fmla="*/ 2311096 h 3006470"/>
                  <a:gd name="connsiteX256" fmla="*/ 4087782 w 6006665"/>
                  <a:gd name="connsiteY256" fmla="*/ 2319513 h 3006470"/>
                  <a:gd name="connsiteX257" fmla="*/ 4106341 w 6006665"/>
                  <a:gd name="connsiteY257" fmla="*/ 2290644 h 3006470"/>
                  <a:gd name="connsiteX258" fmla="*/ 4117411 w 6006665"/>
                  <a:gd name="connsiteY258" fmla="*/ 2291946 h 3006470"/>
                  <a:gd name="connsiteX259" fmla="*/ 4118248 w 6006665"/>
                  <a:gd name="connsiteY259" fmla="*/ 2290644 h 3006470"/>
                  <a:gd name="connsiteX260" fmla="*/ 4156880 w 6006665"/>
                  <a:gd name="connsiteY260" fmla="*/ 2295189 h 3006470"/>
                  <a:gd name="connsiteX261" fmla="*/ 4211419 w 6006665"/>
                  <a:gd name="connsiteY261" fmla="*/ 2365635 h 3006470"/>
                  <a:gd name="connsiteX262" fmla="*/ 4215964 w 6006665"/>
                  <a:gd name="connsiteY262" fmla="*/ 2413357 h 3006470"/>
                  <a:gd name="connsiteX263" fmla="*/ 4184149 w 6006665"/>
                  <a:gd name="connsiteY263" fmla="*/ 2472441 h 3006470"/>
                  <a:gd name="connsiteX264" fmla="*/ 4220019 w 6006665"/>
                  <a:gd name="connsiteY264" fmla="*/ 2567281 h 3006470"/>
                  <a:gd name="connsiteX265" fmla="*/ 4161425 w 6006665"/>
                  <a:gd name="connsiteY265" fmla="*/ 2629241 h 3006470"/>
                  <a:gd name="connsiteX266" fmla="*/ 4133552 w 6006665"/>
                  <a:gd name="connsiteY266" fmla="*/ 2708778 h 3006470"/>
                  <a:gd name="connsiteX267" fmla="*/ 4097796 w 6006665"/>
                  <a:gd name="connsiteY267" fmla="*/ 2747409 h 3006470"/>
                  <a:gd name="connsiteX268" fmla="*/ 4043257 w 6006665"/>
                  <a:gd name="connsiteY268" fmla="*/ 2806493 h 3006470"/>
                  <a:gd name="connsiteX269" fmla="*/ 3995535 w 6006665"/>
                  <a:gd name="connsiteY269" fmla="*/ 2865577 h 3006470"/>
                  <a:gd name="connsiteX270" fmla="*/ 3975083 w 6006665"/>
                  <a:gd name="connsiteY270" fmla="*/ 2897392 h 3006470"/>
                  <a:gd name="connsiteX271" fmla="*/ 3925089 w 6006665"/>
                  <a:gd name="connsiteY271" fmla="*/ 2924661 h 3006470"/>
                  <a:gd name="connsiteX272" fmla="*/ 3913182 w 6006665"/>
                  <a:gd name="connsiteY272" fmla="*/ 2924661 h 3006470"/>
                  <a:gd name="connsiteX273" fmla="*/ 3904637 w 6006665"/>
                  <a:gd name="connsiteY273" fmla="*/ 2924661 h 3006470"/>
                  <a:gd name="connsiteX274" fmla="*/ 3892729 w 6006665"/>
                  <a:gd name="connsiteY274" fmla="*/ 2924661 h 3006470"/>
                  <a:gd name="connsiteX275" fmla="*/ 3871063 w 6006665"/>
                  <a:gd name="connsiteY275" fmla="*/ 2908412 h 3006470"/>
                  <a:gd name="connsiteX276" fmla="*/ 3829645 w 6006665"/>
                  <a:gd name="connsiteY276" fmla="*/ 2936024 h 3006470"/>
                  <a:gd name="connsiteX277" fmla="*/ 3822828 w 6006665"/>
                  <a:gd name="connsiteY277" fmla="*/ 2956476 h 3006470"/>
                  <a:gd name="connsiteX278" fmla="*/ 3818283 w 6006665"/>
                  <a:gd name="connsiteY278" fmla="*/ 2947386 h 3006470"/>
                  <a:gd name="connsiteX279" fmla="*/ 3818283 w 6006665"/>
                  <a:gd name="connsiteY279" fmla="*/ 2935660 h 3006470"/>
                  <a:gd name="connsiteX280" fmla="*/ 3817738 w 6006665"/>
                  <a:gd name="connsiteY280" fmla="*/ 2936024 h 3006470"/>
                  <a:gd name="connsiteX281" fmla="*/ 3810921 w 6006665"/>
                  <a:gd name="connsiteY281" fmla="*/ 2956476 h 3006470"/>
                  <a:gd name="connsiteX282" fmla="*/ 3806376 w 6006665"/>
                  <a:gd name="connsiteY282" fmla="*/ 2947386 h 3006470"/>
                  <a:gd name="connsiteX283" fmla="*/ 3806376 w 6006665"/>
                  <a:gd name="connsiteY283" fmla="*/ 2920116 h 3006470"/>
                  <a:gd name="connsiteX284" fmla="*/ 3818283 w 6006665"/>
                  <a:gd name="connsiteY284" fmla="*/ 2920116 h 3006470"/>
                  <a:gd name="connsiteX285" fmla="*/ 3826828 w 6006665"/>
                  <a:gd name="connsiteY285" fmla="*/ 2920116 h 3006470"/>
                  <a:gd name="connsiteX286" fmla="*/ 3833645 w 6006665"/>
                  <a:gd name="connsiteY286" fmla="*/ 2861032 h 3006470"/>
                  <a:gd name="connsiteX287" fmla="*/ 3822283 w 6006665"/>
                  <a:gd name="connsiteY287" fmla="*/ 2817856 h 3006470"/>
                  <a:gd name="connsiteX288" fmla="*/ 3849553 w 6006665"/>
                  <a:gd name="connsiteY288" fmla="*/ 2795131 h 3006470"/>
                  <a:gd name="connsiteX289" fmla="*/ 3858814 w 6006665"/>
                  <a:gd name="connsiteY289" fmla="*/ 2797336 h 3006470"/>
                  <a:gd name="connsiteX290" fmla="*/ 3861460 w 6006665"/>
                  <a:gd name="connsiteY290" fmla="*/ 2795131 h 3006470"/>
                  <a:gd name="connsiteX291" fmla="*/ 3898487 w 6006665"/>
                  <a:gd name="connsiteY291" fmla="*/ 2803947 h 3006470"/>
                  <a:gd name="connsiteX292" fmla="*/ 3919999 w 6006665"/>
                  <a:gd name="connsiteY292" fmla="*/ 2758772 h 3006470"/>
                  <a:gd name="connsiteX293" fmla="*/ 3935906 w 6006665"/>
                  <a:gd name="connsiteY293" fmla="*/ 2699687 h 3006470"/>
                  <a:gd name="connsiteX294" fmla="*/ 3947269 w 6006665"/>
                  <a:gd name="connsiteY294" fmla="*/ 2676963 h 3006470"/>
                  <a:gd name="connsiteX295" fmla="*/ 3966292 w 6006665"/>
                  <a:gd name="connsiteY295" fmla="*/ 2632575 h 3006470"/>
                  <a:gd name="connsiteX296" fmla="*/ 3915999 w 6006665"/>
                  <a:gd name="connsiteY296" fmla="*/ 2645148 h 3006470"/>
                  <a:gd name="connsiteX297" fmla="*/ 3888729 w 6006665"/>
                  <a:gd name="connsiteY297" fmla="*/ 2667873 h 3006470"/>
                  <a:gd name="connsiteX298" fmla="*/ 3876822 w 6006665"/>
                  <a:gd name="connsiteY298" fmla="*/ 2667873 h 3006470"/>
                  <a:gd name="connsiteX299" fmla="*/ 3829645 w 6006665"/>
                  <a:gd name="connsiteY299" fmla="*/ 2667873 h 3006470"/>
                  <a:gd name="connsiteX300" fmla="*/ 3817738 w 6006665"/>
                  <a:gd name="connsiteY300" fmla="*/ 2667873 h 3006470"/>
                  <a:gd name="connsiteX301" fmla="*/ 3801831 w 6006665"/>
                  <a:gd name="connsiteY301" fmla="*/ 2613334 h 3006470"/>
                  <a:gd name="connsiteX302" fmla="*/ 3758654 w 6006665"/>
                  <a:gd name="connsiteY302" fmla="*/ 2574702 h 3006470"/>
                  <a:gd name="connsiteX303" fmla="*/ 3692753 w 6006665"/>
                  <a:gd name="connsiteY303" fmla="*/ 2558795 h 3006470"/>
                  <a:gd name="connsiteX304" fmla="*/ 3683663 w 6006665"/>
                  <a:gd name="connsiteY304" fmla="*/ 2499711 h 3006470"/>
                  <a:gd name="connsiteX305" fmla="*/ 3672301 w 6006665"/>
                  <a:gd name="connsiteY305" fmla="*/ 2467896 h 3006470"/>
                  <a:gd name="connsiteX306" fmla="*/ 3656393 w 6006665"/>
                  <a:gd name="connsiteY306" fmla="*/ 2440627 h 3006470"/>
                  <a:gd name="connsiteX307" fmla="*/ 3633669 w 6006665"/>
                  <a:gd name="connsiteY307" fmla="*/ 2381542 h 3006470"/>
                  <a:gd name="connsiteX308" fmla="*/ 3601854 w 6006665"/>
                  <a:gd name="connsiteY308" fmla="*/ 2361090 h 3006470"/>
                  <a:gd name="connsiteX309" fmla="*/ 3545995 w 6006665"/>
                  <a:gd name="connsiteY309" fmla="*/ 2339606 h 3006470"/>
                  <a:gd name="connsiteX310" fmla="*/ 3506955 w 6006665"/>
                  <a:gd name="connsiteY310" fmla="*/ 2345183 h 3006470"/>
                  <a:gd name="connsiteX311" fmla="*/ 3463779 w 6006665"/>
                  <a:gd name="connsiteY311" fmla="*/ 2354273 h 3006470"/>
                  <a:gd name="connsiteX312" fmla="*/ 3431964 w 6006665"/>
                  <a:gd name="connsiteY312" fmla="*/ 2381542 h 3006470"/>
                  <a:gd name="connsiteX313" fmla="*/ 3452416 w 6006665"/>
                  <a:gd name="connsiteY313" fmla="*/ 2397450 h 3006470"/>
                  <a:gd name="connsiteX314" fmla="*/ 3452416 w 6006665"/>
                  <a:gd name="connsiteY314" fmla="*/ 2429264 h 3006470"/>
                  <a:gd name="connsiteX315" fmla="*/ 3431964 w 6006665"/>
                  <a:gd name="connsiteY315" fmla="*/ 2451989 h 3006470"/>
                  <a:gd name="connsiteX316" fmla="*/ 3400150 w 6006665"/>
                  <a:gd name="connsiteY316" fmla="*/ 2511073 h 3006470"/>
                  <a:gd name="connsiteX317" fmla="*/ 3400150 w 6006665"/>
                  <a:gd name="connsiteY317" fmla="*/ 2538343 h 3006470"/>
                  <a:gd name="connsiteX318" fmla="*/ 3350155 w 6006665"/>
                  <a:gd name="connsiteY318" fmla="*/ 2570157 h 3006470"/>
                  <a:gd name="connsiteX319" fmla="*/ 3342342 w 6006665"/>
                  <a:gd name="connsiteY319" fmla="*/ 2567553 h 3006470"/>
                  <a:gd name="connsiteX320" fmla="*/ 3338249 w 6006665"/>
                  <a:gd name="connsiteY320" fmla="*/ 2570157 h 3006470"/>
                  <a:gd name="connsiteX321" fmla="*/ 3290527 w 6006665"/>
                  <a:gd name="connsiteY321" fmla="*/ 2554250 h 3006470"/>
                  <a:gd name="connsiteX322" fmla="*/ 3259257 w 6006665"/>
                  <a:gd name="connsiteY322" fmla="*/ 2554250 h 3006470"/>
                  <a:gd name="connsiteX323" fmla="*/ 3247350 w 6006665"/>
                  <a:gd name="connsiteY323" fmla="*/ 2554250 h 3006470"/>
                  <a:gd name="connsiteX324" fmla="*/ 3231443 w 6006665"/>
                  <a:gd name="connsiteY324" fmla="*/ 2538343 h 3006470"/>
                  <a:gd name="connsiteX325" fmla="*/ 3213271 w 6006665"/>
                  <a:gd name="connsiteY325" fmla="*/ 2533799 h 3006470"/>
                  <a:gd name="connsiteX326" fmla="*/ 3168359 w 6006665"/>
                  <a:gd name="connsiteY326" fmla="*/ 2570157 h 3006470"/>
                  <a:gd name="connsiteX327" fmla="*/ 3120637 w 6006665"/>
                  <a:gd name="connsiteY327" fmla="*/ 2581519 h 3006470"/>
                  <a:gd name="connsiteX328" fmla="*/ 3082005 w 6006665"/>
                  <a:gd name="connsiteY328" fmla="*/ 2597427 h 3006470"/>
                  <a:gd name="connsiteX329" fmla="*/ 3074460 w 6006665"/>
                  <a:gd name="connsiteY329" fmla="*/ 2595630 h 3006470"/>
                  <a:gd name="connsiteX330" fmla="*/ 3070098 w 6006665"/>
                  <a:gd name="connsiteY330" fmla="*/ 2597427 h 3006470"/>
                  <a:gd name="connsiteX331" fmla="*/ 3022376 w 6006665"/>
                  <a:gd name="connsiteY331" fmla="*/ 2586064 h 3006470"/>
                  <a:gd name="connsiteX332" fmla="*/ 3000196 w 6006665"/>
                  <a:gd name="connsiteY332" fmla="*/ 2586064 h 3006470"/>
                  <a:gd name="connsiteX333" fmla="*/ 2988289 w 6006665"/>
                  <a:gd name="connsiteY333" fmla="*/ 2586064 h 3006470"/>
                  <a:gd name="connsiteX334" fmla="*/ 2967837 w 6006665"/>
                  <a:gd name="connsiteY334" fmla="*/ 2554250 h 3006470"/>
                  <a:gd name="connsiteX335" fmla="*/ 2929205 w 6006665"/>
                  <a:gd name="connsiteY335" fmla="*/ 2526980 h 3006470"/>
                  <a:gd name="connsiteX336" fmla="*/ 2902153 w 6006665"/>
                  <a:gd name="connsiteY336" fmla="*/ 2523116 h 3006470"/>
                  <a:gd name="connsiteX337" fmla="*/ 2861576 w 6006665"/>
                  <a:gd name="connsiteY337" fmla="*/ 2526980 h 3006470"/>
                  <a:gd name="connsiteX338" fmla="*/ 2822944 w 6006665"/>
                  <a:gd name="connsiteY338" fmla="*/ 2538343 h 3006470"/>
                  <a:gd name="connsiteX339" fmla="*/ 2818139 w 6006665"/>
                  <a:gd name="connsiteY339" fmla="*/ 2536254 h 3006470"/>
                  <a:gd name="connsiteX340" fmla="*/ 2811037 w 6006665"/>
                  <a:gd name="connsiteY340" fmla="*/ 2538343 h 3006470"/>
                  <a:gd name="connsiteX341" fmla="*/ 2758770 w 6006665"/>
                  <a:gd name="connsiteY341" fmla="*/ 2515618 h 3006470"/>
                  <a:gd name="connsiteX342" fmla="*/ 2751953 w 6006665"/>
                  <a:gd name="connsiteY342" fmla="*/ 2472441 h 3006470"/>
                  <a:gd name="connsiteX343" fmla="*/ 2708776 w 6006665"/>
                  <a:gd name="connsiteY343" fmla="*/ 2456534 h 3006470"/>
                  <a:gd name="connsiteX344" fmla="*/ 2676962 w 6006665"/>
                  <a:gd name="connsiteY344" fmla="*/ 2451989 h 3006470"/>
                  <a:gd name="connsiteX345" fmla="*/ 2642534 w 6006665"/>
                  <a:gd name="connsiteY345" fmla="*/ 2430245 h 3006470"/>
                  <a:gd name="connsiteX346" fmla="*/ 2609333 w 6006665"/>
                  <a:gd name="connsiteY346" fmla="*/ 2488348 h 3006470"/>
                  <a:gd name="connsiteX347" fmla="*/ 2625240 w 6006665"/>
                  <a:gd name="connsiteY347" fmla="*/ 2522435 h 3006470"/>
                  <a:gd name="connsiteX348" fmla="*/ 2586608 w 6006665"/>
                  <a:gd name="connsiteY348" fmla="*/ 2558795 h 3006470"/>
                  <a:gd name="connsiteX349" fmla="*/ 2577105 w 6006665"/>
                  <a:gd name="connsiteY349" fmla="*/ 2556532 h 3006470"/>
                  <a:gd name="connsiteX350" fmla="*/ 2574701 w 6006665"/>
                  <a:gd name="connsiteY350" fmla="*/ 2558795 h 3006470"/>
                  <a:gd name="connsiteX351" fmla="*/ 2526979 w 6006665"/>
                  <a:gd name="connsiteY351" fmla="*/ 2547432 h 3006470"/>
                  <a:gd name="connsiteX352" fmla="*/ 2490620 w 6006665"/>
                  <a:gd name="connsiteY352" fmla="*/ 2542887 h 3006470"/>
                  <a:gd name="connsiteX353" fmla="*/ 2463350 w 6006665"/>
                  <a:gd name="connsiteY353" fmla="*/ 2515618 h 3006470"/>
                  <a:gd name="connsiteX354" fmla="*/ 2436625 w 6006665"/>
                  <a:gd name="connsiteY354" fmla="*/ 2515618 h 3006470"/>
                  <a:gd name="connsiteX355" fmla="*/ 2424718 w 6006665"/>
                  <a:gd name="connsiteY355" fmla="*/ 2515618 h 3006470"/>
                  <a:gd name="connsiteX356" fmla="*/ 2398858 w 6006665"/>
                  <a:gd name="connsiteY356" fmla="*/ 2502687 h 3006470"/>
                  <a:gd name="connsiteX357" fmla="*/ 2350272 w 6006665"/>
                  <a:gd name="connsiteY357" fmla="*/ 2526980 h 3006470"/>
                  <a:gd name="connsiteX358" fmla="*/ 2282098 w 6006665"/>
                  <a:gd name="connsiteY358" fmla="*/ 2574702 h 3006470"/>
                  <a:gd name="connsiteX359" fmla="*/ 2238921 w 6006665"/>
                  <a:gd name="connsiteY359" fmla="*/ 2586064 h 3006470"/>
                  <a:gd name="connsiteX360" fmla="*/ 2227559 w 6006665"/>
                  <a:gd name="connsiteY360" fmla="*/ 2590609 h 3006470"/>
                  <a:gd name="connsiteX361" fmla="*/ 2225178 w 6006665"/>
                  <a:gd name="connsiteY361" fmla="*/ 2586799 h 3006470"/>
                  <a:gd name="connsiteX362" fmla="*/ 2215652 w 6006665"/>
                  <a:gd name="connsiteY362" fmla="*/ 2590609 h 3006470"/>
                  <a:gd name="connsiteX363" fmla="*/ 2193596 w 6006665"/>
                  <a:gd name="connsiteY363" fmla="*/ 2555320 h 3006470"/>
                  <a:gd name="connsiteX364" fmla="*/ 2157112 w 6006665"/>
                  <a:gd name="connsiteY364" fmla="*/ 2558795 h 3006470"/>
                  <a:gd name="connsiteX365" fmla="*/ 2156291 w 6006665"/>
                  <a:gd name="connsiteY365" fmla="*/ 2557739 h 3006470"/>
                  <a:gd name="connsiteX366" fmla="*/ 2145205 w 6006665"/>
                  <a:gd name="connsiteY366" fmla="*/ 2558795 h 3006470"/>
                  <a:gd name="connsiteX367" fmla="*/ 2129298 w 6006665"/>
                  <a:gd name="connsiteY367" fmla="*/ 2538343 h 3006470"/>
                  <a:gd name="connsiteX368" fmla="*/ 2102029 w 6006665"/>
                  <a:gd name="connsiteY368" fmla="*/ 2526980 h 3006470"/>
                  <a:gd name="connsiteX369" fmla="*/ 2086121 w 6006665"/>
                  <a:gd name="connsiteY369" fmla="*/ 2495166 h 3006470"/>
                  <a:gd name="connsiteX370" fmla="*/ 2070005 w 6006665"/>
                  <a:gd name="connsiteY370" fmla="*/ 2486212 h 3006470"/>
                  <a:gd name="connsiteX371" fmla="*/ 2027582 w 6006665"/>
                  <a:gd name="connsiteY371" fmla="*/ 2499711 h 3006470"/>
                  <a:gd name="connsiteX372" fmla="*/ 2023845 w 6006665"/>
                  <a:gd name="connsiteY372" fmla="*/ 2497111 h 3006470"/>
                  <a:gd name="connsiteX373" fmla="*/ 2015675 w 6006665"/>
                  <a:gd name="connsiteY373" fmla="*/ 2499711 h 3006470"/>
                  <a:gd name="connsiteX374" fmla="*/ 1971363 w 6006665"/>
                  <a:gd name="connsiteY374" fmla="*/ 2468885 h 3006470"/>
                  <a:gd name="connsiteX375" fmla="*/ 1952591 w 6006665"/>
                  <a:gd name="connsiteY375" fmla="*/ 2495166 h 3006470"/>
                  <a:gd name="connsiteX376" fmla="*/ 1947518 w 6006665"/>
                  <a:gd name="connsiteY376" fmla="*/ 2485599 h 3006470"/>
                  <a:gd name="connsiteX377" fmla="*/ 1940684 w 6006665"/>
                  <a:gd name="connsiteY377" fmla="*/ 2495166 h 3006470"/>
                  <a:gd name="connsiteX378" fmla="*/ 1861147 w 6006665"/>
                  <a:gd name="connsiteY378" fmla="*/ 2345183 h 3006470"/>
                  <a:gd name="connsiteX379" fmla="*/ 1811153 w 6006665"/>
                  <a:gd name="connsiteY379" fmla="*/ 2295189 h 3006470"/>
                  <a:gd name="connsiteX380" fmla="*/ 1813950 w 6006665"/>
                  <a:gd name="connsiteY380" fmla="*/ 2292043 h 3006470"/>
                  <a:gd name="connsiteX381" fmla="*/ 1748069 w 6006665"/>
                  <a:gd name="connsiteY381" fmla="*/ 2333821 h 3006470"/>
                  <a:gd name="connsiteX382" fmla="*/ 1711709 w 6006665"/>
                  <a:gd name="connsiteY382" fmla="*/ 2338366 h 3006470"/>
                  <a:gd name="connsiteX383" fmla="*/ 1711926 w 6006665"/>
                  <a:gd name="connsiteY383" fmla="*/ 2336850 h 3006470"/>
                  <a:gd name="connsiteX384" fmla="*/ 1699803 w 6006665"/>
                  <a:gd name="connsiteY384" fmla="*/ 2338366 h 3006470"/>
                  <a:gd name="connsiteX385" fmla="*/ 1704347 w 6006665"/>
                  <a:gd name="connsiteY385" fmla="*/ 2306551 h 3006470"/>
                  <a:gd name="connsiteX386" fmla="*/ 1662460 w 6006665"/>
                  <a:gd name="connsiteY386" fmla="*/ 2288600 h 3006470"/>
                  <a:gd name="connsiteX387" fmla="*/ 1629901 w 6006665"/>
                  <a:gd name="connsiteY387" fmla="*/ 2302006 h 3006470"/>
                  <a:gd name="connsiteX388" fmla="*/ 1629300 w 6006665"/>
                  <a:gd name="connsiteY388" fmla="*/ 2297351 h 3006470"/>
                  <a:gd name="connsiteX389" fmla="*/ 1617994 w 6006665"/>
                  <a:gd name="connsiteY389" fmla="*/ 2302006 h 3006470"/>
                  <a:gd name="connsiteX390" fmla="*/ 1608904 w 6006665"/>
                  <a:gd name="connsiteY390" fmla="*/ 2231560 h 3006470"/>
                  <a:gd name="connsiteX391" fmla="*/ 1552684 w 6006665"/>
                  <a:gd name="connsiteY391" fmla="*/ 2221867 h 3006470"/>
                  <a:gd name="connsiteX392" fmla="*/ 1518550 w 6006665"/>
                  <a:gd name="connsiteY392" fmla="*/ 2247467 h 3006470"/>
                  <a:gd name="connsiteX393" fmla="*/ 1425379 w 6006665"/>
                  <a:gd name="connsiteY393" fmla="*/ 2267919 h 3006470"/>
                  <a:gd name="connsiteX394" fmla="*/ 1409472 w 6006665"/>
                  <a:gd name="connsiteY394" fmla="*/ 2286099 h 3006470"/>
                  <a:gd name="connsiteX395" fmla="*/ 1270852 w 6006665"/>
                  <a:gd name="connsiteY395" fmla="*/ 2306551 h 3006470"/>
                  <a:gd name="connsiteX396" fmla="*/ 1254945 w 6006665"/>
                  <a:gd name="connsiteY396" fmla="*/ 2327003 h 3006470"/>
                  <a:gd name="connsiteX397" fmla="*/ 1282214 w 6006665"/>
                  <a:gd name="connsiteY397" fmla="*/ 2370180 h 3006470"/>
                  <a:gd name="connsiteX398" fmla="*/ 1243582 w 6006665"/>
                  <a:gd name="connsiteY398" fmla="*/ 2386087 h 3006470"/>
                  <a:gd name="connsiteX399" fmla="*/ 1254945 w 6006665"/>
                  <a:gd name="connsiteY399" fmla="*/ 2404267 h 3006470"/>
                  <a:gd name="connsiteX400" fmla="*/ 1216313 w 6006665"/>
                  <a:gd name="connsiteY400" fmla="*/ 2429264 h 3006470"/>
                  <a:gd name="connsiteX401" fmla="*/ 1275397 w 6006665"/>
                  <a:gd name="connsiteY401" fmla="*/ 2472441 h 3006470"/>
                  <a:gd name="connsiteX402" fmla="*/ 1270852 w 6006665"/>
                  <a:gd name="connsiteY402" fmla="*/ 2499711 h 3006470"/>
                  <a:gd name="connsiteX403" fmla="*/ 1259108 w 6006665"/>
                  <a:gd name="connsiteY403" fmla="*/ 2498732 h 3006470"/>
                  <a:gd name="connsiteX404" fmla="*/ 1258945 w 6006665"/>
                  <a:gd name="connsiteY404" fmla="*/ 2499711 h 3006470"/>
                  <a:gd name="connsiteX405" fmla="*/ 1215644 w 6006665"/>
                  <a:gd name="connsiteY405" fmla="*/ 2496102 h 3006470"/>
                  <a:gd name="connsiteX406" fmla="*/ 1204950 w 6006665"/>
                  <a:gd name="connsiteY406" fmla="*/ 2511073 h 3006470"/>
                  <a:gd name="connsiteX407" fmla="*/ 1196495 w 6006665"/>
                  <a:gd name="connsiteY407" fmla="*/ 2506241 h 3006470"/>
                  <a:gd name="connsiteX408" fmla="*/ 1193043 w 6006665"/>
                  <a:gd name="connsiteY408" fmla="*/ 2511073 h 3006470"/>
                  <a:gd name="connsiteX409" fmla="*/ 1145322 w 6006665"/>
                  <a:gd name="connsiteY409" fmla="*/ 2483803 h 3006470"/>
                  <a:gd name="connsiteX410" fmla="*/ 1098145 w 6006665"/>
                  <a:gd name="connsiteY410" fmla="*/ 2483803 h 3006470"/>
                  <a:gd name="connsiteX411" fmla="*/ 1061785 w 6006665"/>
                  <a:gd name="connsiteY411" fmla="*/ 2511073 h 3006470"/>
                  <a:gd name="connsiteX412" fmla="*/ 1055322 w 6006665"/>
                  <a:gd name="connsiteY412" fmla="*/ 2506990 h 3006470"/>
                  <a:gd name="connsiteX413" fmla="*/ 1049878 w 6006665"/>
                  <a:gd name="connsiteY413" fmla="*/ 2511073 h 3006470"/>
                  <a:gd name="connsiteX414" fmla="*/ 1006701 w 6006665"/>
                  <a:gd name="connsiteY414" fmla="*/ 2483803 h 3006470"/>
                  <a:gd name="connsiteX415" fmla="*/ 924893 w 6006665"/>
                  <a:gd name="connsiteY415" fmla="*/ 2447444 h 3006470"/>
                  <a:gd name="connsiteX416" fmla="*/ 877716 w 6006665"/>
                  <a:gd name="connsiteY416" fmla="*/ 2447444 h 3006470"/>
                  <a:gd name="connsiteX417" fmla="*/ 802724 w 6006665"/>
                  <a:gd name="connsiteY417" fmla="*/ 2511073 h 3006470"/>
                  <a:gd name="connsiteX418" fmla="*/ 798179 w 6006665"/>
                  <a:gd name="connsiteY418" fmla="*/ 2554250 h 3006470"/>
                  <a:gd name="connsiteX419" fmla="*/ 787406 w 6006665"/>
                  <a:gd name="connsiteY419" fmla="*/ 2543477 h 3006470"/>
                  <a:gd name="connsiteX420" fmla="*/ 786272 w 6006665"/>
                  <a:gd name="connsiteY420" fmla="*/ 2554250 h 3006470"/>
                  <a:gd name="connsiteX421" fmla="*/ 756063 w 6006665"/>
                  <a:gd name="connsiteY421" fmla="*/ 2524040 h 3006470"/>
                  <a:gd name="connsiteX422" fmla="*/ 732278 w 6006665"/>
                  <a:gd name="connsiteY422" fmla="*/ 2581519 h 3006470"/>
                  <a:gd name="connsiteX423" fmla="*/ 743640 w 6006665"/>
                  <a:gd name="connsiteY423" fmla="*/ 2590609 h 3006470"/>
                  <a:gd name="connsiteX424" fmla="*/ 723188 w 6006665"/>
                  <a:gd name="connsiteY424" fmla="*/ 2633786 h 3006470"/>
                  <a:gd name="connsiteX425" fmla="*/ 747026 w 6006665"/>
                  <a:gd name="connsiteY425" fmla="*/ 2670627 h 3006470"/>
                  <a:gd name="connsiteX426" fmla="*/ 763548 w 6006665"/>
                  <a:gd name="connsiteY426" fmla="*/ 2667873 h 3006470"/>
                  <a:gd name="connsiteX427" fmla="*/ 764871 w 6006665"/>
                  <a:gd name="connsiteY427" fmla="*/ 2669637 h 3006470"/>
                  <a:gd name="connsiteX428" fmla="*/ 775455 w 6006665"/>
                  <a:gd name="connsiteY428" fmla="*/ 2667873 h 3006470"/>
                  <a:gd name="connsiteX429" fmla="*/ 802724 w 6006665"/>
                  <a:gd name="connsiteY429" fmla="*/ 2704232 h 3006470"/>
                  <a:gd name="connsiteX430" fmla="*/ 798179 w 6006665"/>
                  <a:gd name="connsiteY430" fmla="*/ 2731502 h 3006470"/>
                  <a:gd name="connsiteX431" fmla="*/ 818632 w 6006665"/>
                  <a:gd name="connsiteY431" fmla="*/ 2742864 h 3006470"/>
                  <a:gd name="connsiteX432" fmla="*/ 802724 w 6006665"/>
                  <a:gd name="connsiteY432" fmla="*/ 2774679 h 3006470"/>
                  <a:gd name="connsiteX433" fmla="*/ 766365 w 6006665"/>
                  <a:gd name="connsiteY433" fmla="*/ 2779224 h 3006470"/>
                  <a:gd name="connsiteX434" fmla="*/ 727733 w 6006665"/>
                  <a:gd name="connsiteY434" fmla="*/ 2838308 h 3006470"/>
                  <a:gd name="connsiteX435" fmla="*/ 759548 w 6006665"/>
                  <a:gd name="connsiteY435" fmla="*/ 2881485 h 3006470"/>
                  <a:gd name="connsiteX436" fmla="*/ 759548 w 6006665"/>
                  <a:gd name="connsiteY436" fmla="*/ 2920116 h 3006470"/>
                  <a:gd name="connsiteX437" fmla="*/ 798179 w 6006665"/>
                  <a:gd name="connsiteY437" fmla="*/ 2979201 h 3006470"/>
                  <a:gd name="connsiteX438" fmla="*/ 775455 w 6006665"/>
                  <a:gd name="connsiteY438" fmla="*/ 2995108 h 3006470"/>
                  <a:gd name="connsiteX439" fmla="*/ 770910 w 6006665"/>
                  <a:gd name="connsiteY439" fmla="*/ 3006470 h 3006470"/>
                  <a:gd name="connsiteX440" fmla="*/ 759003 w 6006665"/>
                  <a:gd name="connsiteY440" fmla="*/ 3006470 h 3006470"/>
                  <a:gd name="connsiteX441" fmla="*/ 755003 w 6006665"/>
                  <a:gd name="connsiteY441" fmla="*/ 3006470 h 3006470"/>
                  <a:gd name="connsiteX442" fmla="*/ 743096 w 6006665"/>
                  <a:gd name="connsiteY442" fmla="*/ 3006470 h 3006470"/>
                  <a:gd name="connsiteX443" fmla="*/ 715826 w 6006665"/>
                  <a:gd name="connsiteY443" fmla="*/ 2972383 h 3006470"/>
                  <a:gd name="connsiteX444" fmla="*/ 704464 w 6006665"/>
                  <a:gd name="connsiteY444" fmla="*/ 2972383 h 3006470"/>
                  <a:gd name="connsiteX445" fmla="*/ 684012 w 6006665"/>
                  <a:gd name="connsiteY445" fmla="*/ 2963293 h 3006470"/>
                  <a:gd name="connsiteX446" fmla="*/ 672649 w 6006665"/>
                  <a:gd name="connsiteY446" fmla="*/ 2940569 h 3006470"/>
                  <a:gd name="connsiteX447" fmla="*/ 645222 w 6006665"/>
                  <a:gd name="connsiteY447" fmla="*/ 2932732 h 3006470"/>
                  <a:gd name="connsiteX448" fmla="*/ 625472 w 6006665"/>
                  <a:gd name="connsiteY448" fmla="*/ 2936024 h 3006470"/>
                  <a:gd name="connsiteX449" fmla="*/ 623771 w 6006665"/>
                  <a:gd name="connsiteY449" fmla="*/ 2934323 h 3006470"/>
                  <a:gd name="connsiteX450" fmla="*/ 613565 w 6006665"/>
                  <a:gd name="connsiteY450" fmla="*/ 2936024 h 3006470"/>
                  <a:gd name="connsiteX451" fmla="*/ 609020 w 6006665"/>
                  <a:gd name="connsiteY451" fmla="*/ 2931479 h 3006470"/>
                  <a:gd name="connsiteX452" fmla="*/ 559026 w 6006665"/>
                  <a:gd name="connsiteY452" fmla="*/ 2904209 h 3006470"/>
                  <a:gd name="connsiteX453" fmla="*/ 506760 w 6006665"/>
                  <a:gd name="connsiteY453" fmla="*/ 2897392 h 3006470"/>
                  <a:gd name="connsiteX454" fmla="*/ 483280 w 6006665"/>
                  <a:gd name="connsiteY454" fmla="*/ 2890683 h 3006470"/>
                  <a:gd name="connsiteX455" fmla="*/ 480035 w 6006665"/>
                  <a:gd name="connsiteY455" fmla="*/ 2892847 h 3006470"/>
                  <a:gd name="connsiteX456" fmla="*/ 475042 w 6006665"/>
                  <a:gd name="connsiteY456" fmla="*/ 2888329 h 3006470"/>
                  <a:gd name="connsiteX457" fmla="*/ 474945 w 6006665"/>
                  <a:gd name="connsiteY457" fmla="*/ 2888302 h 3006470"/>
                  <a:gd name="connsiteX458" fmla="*/ 468128 w 6006665"/>
                  <a:gd name="connsiteY458" fmla="*/ 2892847 h 3006470"/>
                  <a:gd name="connsiteX459" fmla="*/ 420406 w 6006665"/>
                  <a:gd name="connsiteY459" fmla="*/ 2849670 h 3006470"/>
                  <a:gd name="connsiteX460" fmla="*/ 381774 w 6006665"/>
                  <a:gd name="connsiteY460" fmla="*/ 2833763 h 3006470"/>
                  <a:gd name="connsiteX461" fmla="*/ 349960 w 6006665"/>
                  <a:gd name="connsiteY461" fmla="*/ 2801948 h 3006470"/>
                  <a:gd name="connsiteX462" fmla="*/ 377229 w 6006665"/>
                  <a:gd name="connsiteY462" fmla="*/ 2795131 h 3006470"/>
                  <a:gd name="connsiteX463" fmla="*/ 404499 w 6006665"/>
                  <a:gd name="connsiteY463" fmla="*/ 2747409 h 3006470"/>
                  <a:gd name="connsiteX464" fmla="*/ 388591 w 6006665"/>
                  <a:gd name="connsiteY464" fmla="*/ 2731502 h 3006470"/>
                  <a:gd name="connsiteX465" fmla="*/ 440858 w 6006665"/>
                  <a:gd name="connsiteY465" fmla="*/ 2704232 h 3006470"/>
                  <a:gd name="connsiteX466" fmla="*/ 440858 w 6006665"/>
                  <a:gd name="connsiteY466" fmla="*/ 2701176 h 3006470"/>
                  <a:gd name="connsiteX467" fmla="*/ 416406 w 6006665"/>
                  <a:gd name="connsiteY467" fmla="*/ 2704232 h 3006470"/>
                  <a:gd name="connsiteX468" fmla="*/ 416406 w 6006665"/>
                  <a:gd name="connsiteY468" fmla="*/ 2702744 h 3006470"/>
                  <a:gd name="connsiteX469" fmla="*/ 404499 w 6006665"/>
                  <a:gd name="connsiteY469" fmla="*/ 2704232 h 3006470"/>
                  <a:gd name="connsiteX470" fmla="*/ 404499 w 6006665"/>
                  <a:gd name="connsiteY470" fmla="*/ 2683780 h 3006470"/>
                  <a:gd name="connsiteX471" fmla="*/ 424951 w 6006665"/>
                  <a:gd name="connsiteY471" fmla="*/ 2667873 h 3006470"/>
                  <a:gd name="connsiteX472" fmla="*/ 463583 w 6006665"/>
                  <a:gd name="connsiteY472" fmla="*/ 2661056 h 3006470"/>
                  <a:gd name="connsiteX473" fmla="*/ 468128 w 6006665"/>
                  <a:gd name="connsiteY473" fmla="*/ 2645148 h 3006470"/>
                  <a:gd name="connsiteX474" fmla="*/ 456765 w 6006665"/>
                  <a:gd name="connsiteY474" fmla="*/ 2613334 h 3006470"/>
                  <a:gd name="connsiteX475" fmla="*/ 474945 w 6006665"/>
                  <a:gd name="connsiteY475" fmla="*/ 2586064 h 3006470"/>
                  <a:gd name="connsiteX476" fmla="*/ 474945 w 6006665"/>
                  <a:gd name="connsiteY476" fmla="*/ 2565612 h 3006470"/>
                  <a:gd name="connsiteX477" fmla="*/ 420406 w 6006665"/>
                  <a:gd name="connsiteY477" fmla="*/ 2547432 h 3006470"/>
                  <a:gd name="connsiteX478" fmla="*/ 409588 w 6006665"/>
                  <a:gd name="connsiteY478" fmla="*/ 2547432 h 3006470"/>
                  <a:gd name="connsiteX479" fmla="*/ 397681 w 6006665"/>
                  <a:gd name="connsiteY479" fmla="*/ 2547432 h 3006470"/>
                  <a:gd name="connsiteX480" fmla="*/ 379485 w 6006665"/>
                  <a:gd name="connsiteY480" fmla="*/ 2525193 h 3006470"/>
                  <a:gd name="connsiteX481" fmla="*/ 357322 w 6006665"/>
                  <a:gd name="connsiteY481" fmla="*/ 2531525 h 3006470"/>
                  <a:gd name="connsiteX482" fmla="*/ 352842 w 6006665"/>
                  <a:gd name="connsiteY482" fmla="*/ 2529403 h 3006470"/>
                  <a:gd name="connsiteX483" fmla="*/ 345415 w 6006665"/>
                  <a:gd name="connsiteY483" fmla="*/ 2531525 h 3006470"/>
                  <a:gd name="connsiteX484" fmla="*/ 302238 w 6006665"/>
                  <a:gd name="connsiteY484" fmla="*/ 2511073 h 3006470"/>
                  <a:gd name="connsiteX485" fmla="*/ 302238 w 6006665"/>
                  <a:gd name="connsiteY485" fmla="*/ 2499711 h 3006470"/>
                  <a:gd name="connsiteX486" fmla="*/ 286331 w 6006665"/>
                  <a:gd name="connsiteY486" fmla="*/ 2472441 h 3006470"/>
                  <a:gd name="connsiteX487" fmla="*/ 270968 w 6006665"/>
                  <a:gd name="connsiteY487" fmla="*/ 2472441 h 3006470"/>
                  <a:gd name="connsiteX488" fmla="*/ 259061 w 6006665"/>
                  <a:gd name="connsiteY488" fmla="*/ 2472441 h 3006470"/>
                  <a:gd name="connsiteX489" fmla="*/ 254516 w 6006665"/>
                  <a:gd name="connsiteY489" fmla="*/ 2456534 h 3006470"/>
                  <a:gd name="connsiteX490" fmla="*/ 263606 w 6006665"/>
                  <a:gd name="connsiteY490" fmla="*/ 2440627 h 3006470"/>
                  <a:gd name="connsiteX491" fmla="*/ 243991 w 6006665"/>
                  <a:gd name="connsiteY491" fmla="*/ 2410114 h 3006470"/>
                  <a:gd name="connsiteX492" fmla="*/ 216429 w 6006665"/>
                  <a:gd name="connsiteY492" fmla="*/ 2413357 h 3006470"/>
                  <a:gd name="connsiteX493" fmla="*/ 212956 w 6006665"/>
                  <a:gd name="connsiteY493" fmla="*/ 2412365 h 3006470"/>
                  <a:gd name="connsiteX494" fmla="*/ 204522 w 6006665"/>
                  <a:gd name="connsiteY494" fmla="*/ 2413357 h 3006470"/>
                  <a:gd name="connsiteX495" fmla="*/ 199623 w 6006665"/>
                  <a:gd name="connsiteY495" fmla="*/ 2411957 h 3006470"/>
                  <a:gd name="connsiteX496" fmla="*/ 195977 w 6006665"/>
                  <a:gd name="connsiteY496" fmla="*/ 2424719 h 3006470"/>
                  <a:gd name="connsiteX497" fmla="*/ 184968 w 6006665"/>
                  <a:gd name="connsiteY497" fmla="*/ 2421574 h 3006470"/>
                  <a:gd name="connsiteX498" fmla="*/ 184070 w 6006665"/>
                  <a:gd name="connsiteY498" fmla="*/ 2424719 h 3006470"/>
                  <a:gd name="connsiteX499" fmla="*/ 168163 w 6006665"/>
                  <a:gd name="connsiteY499" fmla="*/ 2420174 h 3006470"/>
                  <a:gd name="connsiteX500" fmla="*/ 156800 w 6006665"/>
                  <a:gd name="connsiteY500" fmla="*/ 2381542 h 3006470"/>
                  <a:gd name="connsiteX501" fmla="*/ 152255 w 6006665"/>
                  <a:gd name="connsiteY501" fmla="*/ 2365635 h 3006470"/>
                  <a:gd name="connsiteX502" fmla="*/ 156800 w 6006665"/>
                  <a:gd name="connsiteY502" fmla="*/ 2361090 h 3006470"/>
                  <a:gd name="connsiteX503" fmla="*/ 168707 w 6006665"/>
                  <a:gd name="connsiteY503" fmla="*/ 2361090 h 3006470"/>
                  <a:gd name="connsiteX504" fmla="*/ 188615 w 6006665"/>
                  <a:gd name="connsiteY504" fmla="*/ 2361090 h 3006470"/>
                  <a:gd name="connsiteX505" fmla="*/ 199977 w 6006665"/>
                  <a:gd name="connsiteY505" fmla="*/ 2349728 h 3006470"/>
                  <a:gd name="connsiteX506" fmla="*/ 188615 w 6006665"/>
                  <a:gd name="connsiteY506" fmla="*/ 2327003 h 3006470"/>
                  <a:gd name="connsiteX507" fmla="*/ 168163 w 6006665"/>
                  <a:gd name="connsiteY507" fmla="*/ 2317914 h 3006470"/>
                  <a:gd name="connsiteX508" fmla="*/ 168163 w 6006665"/>
                  <a:gd name="connsiteY508" fmla="*/ 2311096 h 3006470"/>
                  <a:gd name="connsiteX509" fmla="*/ 152255 w 6006665"/>
                  <a:gd name="connsiteY509" fmla="*/ 2295189 h 3006470"/>
                  <a:gd name="connsiteX510" fmla="*/ 129531 w 6006665"/>
                  <a:gd name="connsiteY510" fmla="*/ 2258829 h 3006470"/>
                  <a:gd name="connsiteX511" fmla="*/ 140893 w 6006665"/>
                  <a:gd name="connsiteY511" fmla="*/ 2236105 h 3006470"/>
                  <a:gd name="connsiteX512" fmla="*/ 136348 w 6006665"/>
                  <a:gd name="connsiteY512" fmla="*/ 2208835 h 3006470"/>
                  <a:gd name="connsiteX513" fmla="*/ 103789 w 6006665"/>
                  <a:gd name="connsiteY513" fmla="*/ 2195428 h 3006470"/>
                  <a:gd name="connsiteX514" fmla="*/ 93716 w 6006665"/>
                  <a:gd name="connsiteY514" fmla="*/ 2199745 h 3006470"/>
                  <a:gd name="connsiteX515" fmla="*/ 91868 w 6006665"/>
                  <a:gd name="connsiteY515" fmla="*/ 2195434 h 3006470"/>
                  <a:gd name="connsiteX516" fmla="*/ 81809 w 6006665"/>
                  <a:gd name="connsiteY516" fmla="*/ 2199745 h 3006470"/>
                  <a:gd name="connsiteX517" fmla="*/ 74992 w 6006665"/>
                  <a:gd name="connsiteY517" fmla="*/ 2183838 h 3006470"/>
                  <a:gd name="connsiteX518" fmla="*/ 34087 w 6006665"/>
                  <a:gd name="connsiteY518" fmla="*/ 2172476 h 3006470"/>
                  <a:gd name="connsiteX519" fmla="*/ 22725 w 6006665"/>
                  <a:gd name="connsiteY519" fmla="*/ 2129299 h 3006470"/>
                  <a:gd name="connsiteX520" fmla="*/ 22725 w 6006665"/>
                  <a:gd name="connsiteY520" fmla="*/ 2097484 h 3006470"/>
                  <a:gd name="connsiteX521" fmla="*/ 0 w 6006665"/>
                  <a:gd name="connsiteY521" fmla="*/ 2081577 h 3006470"/>
                  <a:gd name="connsiteX522" fmla="*/ 15907 w 6006665"/>
                  <a:gd name="connsiteY522" fmla="*/ 2058853 h 3006470"/>
                  <a:gd name="connsiteX523" fmla="*/ 6818 w 6006665"/>
                  <a:gd name="connsiteY523" fmla="*/ 1995224 h 3006470"/>
                  <a:gd name="connsiteX524" fmla="*/ 34087 w 6006665"/>
                  <a:gd name="connsiteY524" fmla="*/ 1952047 h 3006470"/>
                  <a:gd name="connsiteX525" fmla="*/ 27270 w 6006665"/>
                  <a:gd name="connsiteY525" fmla="*/ 1940685 h 3006470"/>
                  <a:gd name="connsiteX526" fmla="*/ 88743 w 6006665"/>
                  <a:gd name="connsiteY526" fmla="*/ 1895954 h 3006470"/>
                  <a:gd name="connsiteX527" fmla="*/ 27270 w 6006665"/>
                  <a:gd name="connsiteY527" fmla="*/ 1865693 h 3006470"/>
                  <a:gd name="connsiteX528" fmla="*/ 79805 w 6006665"/>
                  <a:gd name="connsiteY528" fmla="*/ 1774684 h 3006470"/>
                  <a:gd name="connsiteX529" fmla="*/ 128972 w 6006665"/>
                  <a:gd name="connsiteY529" fmla="*/ 1737302 h 3006470"/>
                  <a:gd name="connsiteX530" fmla="*/ 162900 w 6006665"/>
                  <a:gd name="connsiteY530" fmla="*/ 1645034 h 3006470"/>
                  <a:gd name="connsiteX531" fmla="*/ 102261 w 6006665"/>
                  <a:gd name="connsiteY531" fmla="*/ 1629357 h 3006470"/>
                  <a:gd name="connsiteX532" fmla="*/ 118168 w 6006665"/>
                  <a:gd name="connsiteY532" fmla="*/ 1574818 h 3006470"/>
                  <a:gd name="connsiteX533" fmla="*/ 86354 w 6006665"/>
                  <a:gd name="connsiteY533" fmla="*/ 1511189 h 3006470"/>
                  <a:gd name="connsiteX534" fmla="*/ 109078 w 6006665"/>
                  <a:gd name="connsiteY534" fmla="*/ 1436197 h 3006470"/>
                  <a:gd name="connsiteX535" fmla="*/ 70447 w 6006665"/>
                  <a:gd name="connsiteY535" fmla="*/ 1333936 h 3006470"/>
                  <a:gd name="connsiteX536" fmla="*/ 102261 w 6006665"/>
                  <a:gd name="connsiteY536" fmla="*/ 1263490 h 3006470"/>
                  <a:gd name="connsiteX537" fmla="*/ 43177 w 6006665"/>
                  <a:gd name="connsiteY537" fmla="*/ 1197589 h 3006470"/>
                  <a:gd name="connsiteX538" fmla="*/ 49994 w 6006665"/>
                  <a:gd name="connsiteY538" fmla="*/ 1122597 h 3006470"/>
                  <a:gd name="connsiteX539" fmla="*/ 81809 w 6006665"/>
                  <a:gd name="connsiteY539" fmla="*/ 1118052 h 3006470"/>
                  <a:gd name="connsiteX540" fmla="*/ 145438 w 6006665"/>
                  <a:gd name="connsiteY540" fmla="*/ 1074876 h 3006470"/>
                  <a:gd name="connsiteX541" fmla="*/ 184070 w 6006665"/>
                  <a:gd name="connsiteY541" fmla="*/ 1036244 h 3006470"/>
                  <a:gd name="connsiteX542" fmla="*/ 189699 w 6006665"/>
                  <a:gd name="connsiteY542" fmla="*/ 1042522 h 3006470"/>
                  <a:gd name="connsiteX543" fmla="*/ 195977 w 6006665"/>
                  <a:gd name="connsiteY543" fmla="*/ 1036244 h 3006470"/>
                  <a:gd name="connsiteX544" fmla="*/ 255061 w 6006665"/>
                  <a:gd name="connsiteY544" fmla="*/ 1102145 h 3006470"/>
                  <a:gd name="connsiteX545" fmla="*/ 350504 w 6006665"/>
                  <a:gd name="connsiteY545" fmla="*/ 1122597 h 3006470"/>
                  <a:gd name="connsiteX546" fmla="*/ 454806 w 6006665"/>
                  <a:gd name="connsiteY546" fmla="*/ 1205729 h 3006470"/>
                  <a:gd name="connsiteX547" fmla="*/ 486621 w 6006665"/>
                  <a:gd name="connsiteY547" fmla="*/ 1283942 h 3006470"/>
                  <a:gd name="connsiteX548" fmla="*/ 523211 w 6006665"/>
                  <a:gd name="connsiteY548" fmla="*/ 1343026 h 3006470"/>
                  <a:gd name="connsiteX549" fmla="*/ 486852 w 6006665"/>
                  <a:gd name="connsiteY549" fmla="*/ 1397565 h 3006470"/>
                  <a:gd name="connsiteX550" fmla="*/ 420951 w 6006665"/>
                  <a:gd name="connsiteY550" fmla="*/ 1418018 h 3006470"/>
                  <a:gd name="connsiteX551" fmla="*/ 415909 w 6006665"/>
                  <a:gd name="connsiteY551" fmla="*/ 1415887 h 3006470"/>
                  <a:gd name="connsiteX552" fmla="*/ 409044 w 6006665"/>
                  <a:gd name="connsiteY552" fmla="*/ 1418018 h 3006470"/>
                  <a:gd name="connsiteX553" fmla="*/ 252950 w 6006665"/>
                  <a:gd name="connsiteY553" fmla="*/ 1352062 h 3006470"/>
                  <a:gd name="connsiteX554" fmla="*/ 268926 w 6006665"/>
                  <a:gd name="connsiteY554" fmla="*/ 1346738 h 3006470"/>
                  <a:gd name="connsiteX555" fmla="*/ 291420 w 6006665"/>
                  <a:gd name="connsiteY555" fmla="*/ 1429380 h 3006470"/>
                  <a:gd name="connsiteX556" fmla="*/ 291420 w 6006665"/>
                  <a:gd name="connsiteY556" fmla="*/ 1468012 h 3006470"/>
                  <a:gd name="connsiteX557" fmla="*/ 298238 w 6006665"/>
                  <a:gd name="connsiteY557" fmla="*/ 1554366 h 3006470"/>
                  <a:gd name="connsiteX558" fmla="*/ 345959 w 6006665"/>
                  <a:gd name="connsiteY558" fmla="*/ 1586180 h 3006470"/>
                  <a:gd name="connsiteX559" fmla="*/ 362087 w 6006665"/>
                  <a:gd name="connsiteY559" fmla="*/ 1595588 h 3006470"/>
                  <a:gd name="connsiteX560" fmla="*/ 365867 w 6006665"/>
                  <a:gd name="connsiteY560" fmla="*/ 1563455 h 3006470"/>
                  <a:gd name="connsiteX561" fmla="*/ 345415 w 6006665"/>
                  <a:gd name="connsiteY561" fmla="*/ 1527096 h 3006470"/>
                  <a:gd name="connsiteX562" fmla="*/ 365867 w 6006665"/>
                  <a:gd name="connsiteY562" fmla="*/ 1495281 h 3006470"/>
                  <a:gd name="connsiteX563" fmla="*/ 374560 w 6006665"/>
                  <a:gd name="connsiteY563" fmla="*/ 1500280 h 3006470"/>
                  <a:gd name="connsiteX564" fmla="*/ 377774 w 6006665"/>
                  <a:gd name="connsiteY564" fmla="*/ 1495281 h 3006470"/>
                  <a:gd name="connsiteX565" fmla="*/ 461933 w 6006665"/>
                  <a:gd name="connsiteY565" fmla="*/ 1543673 h 3006470"/>
                  <a:gd name="connsiteX566" fmla="*/ 484035 w 6006665"/>
                  <a:gd name="connsiteY566" fmla="*/ 1527096 h 3006470"/>
                  <a:gd name="connsiteX567" fmla="*/ 463583 w 6006665"/>
                  <a:gd name="connsiteY567" fmla="*/ 1461194 h 3006470"/>
                  <a:gd name="connsiteX568" fmla="*/ 549936 w 6006665"/>
                  <a:gd name="connsiteY568" fmla="*/ 1374841 h 3006470"/>
                  <a:gd name="connsiteX569" fmla="*/ 559742 w 6006665"/>
                  <a:gd name="connsiteY569" fmla="*/ 1376942 h 3006470"/>
                  <a:gd name="connsiteX570" fmla="*/ 561843 w 6006665"/>
                  <a:gd name="connsiteY570" fmla="*/ 1374841 h 3006470"/>
                  <a:gd name="connsiteX571" fmla="*/ 593658 w 6006665"/>
                  <a:gd name="connsiteY571" fmla="*/ 1381658 h 3006470"/>
                  <a:gd name="connsiteX572" fmla="*/ 620945 w 6006665"/>
                  <a:gd name="connsiteY572" fmla="*/ 1405535 h 3006470"/>
                  <a:gd name="connsiteX573" fmla="*/ 640835 w 6006665"/>
                  <a:gd name="connsiteY573" fmla="*/ 1349844 h 3006470"/>
                  <a:gd name="connsiteX574" fmla="*/ 609020 w 6006665"/>
                  <a:gd name="connsiteY574" fmla="*/ 1295305 h 3006470"/>
                  <a:gd name="connsiteX575" fmla="*/ 624928 w 6006665"/>
                  <a:gd name="connsiteY575" fmla="*/ 1236221 h 3006470"/>
                  <a:gd name="connsiteX576" fmla="*/ 597658 w 6006665"/>
                  <a:gd name="connsiteY576" fmla="*/ 1177136 h 3006470"/>
                  <a:gd name="connsiteX577" fmla="*/ 611562 w 6006665"/>
                  <a:gd name="connsiteY577" fmla="*/ 1181462 h 3006470"/>
                  <a:gd name="connsiteX578" fmla="*/ 609565 w 6006665"/>
                  <a:gd name="connsiteY578" fmla="*/ 1177136 h 3006470"/>
                  <a:gd name="connsiteX579" fmla="*/ 711826 w 6006665"/>
                  <a:gd name="connsiteY579" fmla="*/ 1208951 h 3006470"/>
                  <a:gd name="connsiteX580" fmla="*/ 732278 w 6006665"/>
                  <a:gd name="connsiteY580" fmla="*/ 1263490 h 3006470"/>
                  <a:gd name="connsiteX581" fmla="*/ 684556 w 6006665"/>
                  <a:gd name="connsiteY581" fmla="*/ 1274852 h 3006470"/>
                  <a:gd name="connsiteX582" fmla="*/ 684556 w 6006665"/>
                  <a:gd name="connsiteY582" fmla="*/ 1327119 h 3006470"/>
                  <a:gd name="connsiteX583" fmla="*/ 713309 w 6006665"/>
                  <a:gd name="connsiteY583" fmla="*/ 1355872 h 3006470"/>
                  <a:gd name="connsiteX584" fmla="*/ 763548 w 6006665"/>
                  <a:gd name="connsiteY584" fmla="*/ 1338481 h 3006470"/>
                  <a:gd name="connsiteX585" fmla="*/ 770365 w 6006665"/>
                  <a:gd name="connsiteY585" fmla="*/ 1279397 h 3006470"/>
                  <a:gd name="connsiteX586" fmla="*/ 845357 w 6006665"/>
                  <a:gd name="connsiteY586" fmla="*/ 1188761 h 3006470"/>
                  <a:gd name="connsiteX587" fmla="*/ 917728 w 6006665"/>
                  <a:gd name="connsiteY587" fmla="*/ 1145322 h 3006470"/>
                  <a:gd name="connsiteX588" fmla="*/ 918194 w 6006665"/>
                  <a:gd name="connsiteY588" fmla="*/ 1198147 h 3006470"/>
                  <a:gd name="connsiteX589" fmla="*/ 975937 w 6006665"/>
                  <a:gd name="connsiteY589" fmla="*/ 1115283 h 3006470"/>
                  <a:gd name="connsiteX590" fmla="*/ 1074397 w 6006665"/>
                  <a:gd name="connsiteY590" fmla="*/ 1141283 h 3006470"/>
                  <a:gd name="connsiteX591" fmla="*/ 979977 w 6006665"/>
                  <a:gd name="connsiteY591" fmla="*/ 1213496 h 3006470"/>
                  <a:gd name="connsiteX592" fmla="*/ 1012666 w 6006665"/>
                  <a:gd name="connsiteY592" fmla="*/ 1218657 h 3006470"/>
                  <a:gd name="connsiteX593" fmla="*/ 1038516 w 6006665"/>
                  <a:gd name="connsiteY593" fmla="*/ 1188499 h 3006470"/>
                  <a:gd name="connsiteX594" fmla="*/ 1050423 w 6006665"/>
                  <a:gd name="connsiteY594" fmla="*/ 1188499 h 3006470"/>
                  <a:gd name="connsiteX595" fmla="*/ 1108962 w 6006665"/>
                  <a:gd name="connsiteY595" fmla="*/ 1188499 h 3006470"/>
                  <a:gd name="connsiteX596" fmla="*/ 1161229 w 6006665"/>
                  <a:gd name="connsiteY596" fmla="*/ 1145322 h 3006470"/>
                  <a:gd name="connsiteX597" fmla="*/ 1165711 w 6006665"/>
                  <a:gd name="connsiteY597" fmla="*/ 1151456 h 3006470"/>
                  <a:gd name="connsiteX598" fmla="*/ 1160939 w 6006665"/>
                  <a:gd name="connsiteY598" fmla="*/ 1169715 h 3006470"/>
                  <a:gd name="connsiteX599" fmla="*/ 1210035 w 6006665"/>
                  <a:gd name="connsiteY599" fmla="*/ 1195815 h 3006470"/>
                  <a:gd name="connsiteX600" fmla="*/ 1247583 w 6006665"/>
                  <a:gd name="connsiteY600" fmla="*/ 1138505 h 3006470"/>
                  <a:gd name="connsiteX601" fmla="*/ 1211223 w 6006665"/>
                  <a:gd name="connsiteY601" fmla="*/ 1079421 h 3006470"/>
                  <a:gd name="connsiteX602" fmla="*/ 1227130 w 6006665"/>
                  <a:gd name="connsiteY602" fmla="*/ 1043061 h 3006470"/>
                  <a:gd name="connsiteX603" fmla="*/ 1237665 w 6006665"/>
                  <a:gd name="connsiteY603" fmla="*/ 1046199 h 3006470"/>
                  <a:gd name="connsiteX604" fmla="*/ 1251910 w 6006665"/>
                  <a:gd name="connsiteY604" fmla="*/ 1017311 h 3006470"/>
                  <a:gd name="connsiteX605" fmla="*/ 1345843 w 6006665"/>
                  <a:gd name="connsiteY605" fmla="*/ 1074876 h 3006470"/>
                  <a:gd name="connsiteX606" fmla="*/ 1400382 w 6006665"/>
                  <a:gd name="connsiteY606" fmla="*/ 1106690 h 3006470"/>
                  <a:gd name="connsiteX607" fmla="*/ 1519756 w 6006665"/>
                  <a:gd name="connsiteY607" fmla="*/ 1213274 h 3006470"/>
                  <a:gd name="connsiteX608" fmla="*/ 1543003 w 6006665"/>
                  <a:gd name="connsiteY608" fmla="*/ 1172592 h 3006470"/>
                  <a:gd name="connsiteX609" fmla="*/ 1506643 w 6006665"/>
                  <a:gd name="connsiteY609" fmla="*/ 1118052 h 3006470"/>
                  <a:gd name="connsiteX610" fmla="*/ 1506643 w 6006665"/>
                  <a:gd name="connsiteY610" fmla="*/ 1095328 h 3006470"/>
                  <a:gd name="connsiteX611" fmla="*/ 1463467 w 6006665"/>
                  <a:gd name="connsiteY611" fmla="*/ 1086238 h 3006470"/>
                  <a:gd name="connsiteX612" fmla="*/ 1472556 w 6006665"/>
                  <a:gd name="connsiteY612" fmla="*/ 1036244 h 3006470"/>
                  <a:gd name="connsiteX613" fmla="*/ 1452104 w 6006665"/>
                  <a:gd name="connsiteY613" fmla="*/ 949890 h 3006470"/>
                  <a:gd name="connsiteX614" fmla="*/ 1439230 w 6006665"/>
                  <a:gd name="connsiteY614" fmla="*/ 900656 h 3006470"/>
                  <a:gd name="connsiteX615" fmla="*/ 1496803 w 6006665"/>
                  <a:gd name="connsiteY615" fmla="*/ 806980 h 3006470"/>
                  <a:gd name="connsiteX616" fmla="*/ 1543003 w 6006665"/>
                  <a:gd name="connsiteY616" fmla="*/ 697647 h 3006470"/>
                  <a:gd name="connsiteX617" fmla="*/ 1570272 w 6006665"/>
                  <a:gd name="connsiteY617" fmla="*/ 677194 h 3006470"/>
                  <a:gd name="connsiteX618" fmla="*/ 1578688 w 6006665"/>
                  <a:gd name="connsiteY618" fmla="*/ 679813 h 3006470"/>
                  <a:gd name="connsiteX619" fmla="*/ 1620802 w 6006665"/>
                  <a:gd name="connsiteY619" fmla="*/ 660028 h 3006470"/>
                  <a:gd name="connsiteX620" fmla="*/ 1684440 w 6006665"/>
                  <a:gd name="connsiteY620" fmla="*/ 709009 h 3006470"/>
                  <a:gd name="connsiteX621" fmla="*/ 1688985 w 6006665"/>
                  <a:gd name="connsiteY621" fmla="*/ 779455 h 3006470"/>
                  <a:gd name="connsiteX622" fmla="*/ 1652625 w 6006665"/>
                  <a:gd name="connsiteY622" fmla="*/ 870354 h 3006470"/>
                  <a:gd name="connsiteX623" fmla="*/ 1679895 w 6006665"/>
                  <a:gd name="connsiteY623" fmla="*/ 908986 h 3006470"/>
                  <a:gd name="connsiteX624" fmla="*/ 1688985 w 6006665"/>
                  <a:gd name="connsiteY624" fmla="*/ 983977 h 3006470"/>
                  <a:gd name="connsiteX625" fmla="*/ 1679895 w 6006665"/>
                  <a:gd name="connsiteY625" fmla="*/ 1129415 h 3006470"/>
                  <a:gd name="connsiteX626" fmla="*/ 1723072 w 6006665"/>
                  <a:gd name="connsiteY626" fmla="*/ 1193044 h 3006470"/>
                  <a:gd name="connsiteX627" fmla="*/ 1704892 w 6006665"/>
                  <a:gd name="connsiteY627" fmla="*/ 1256673 h 3006470"/>
                  <a:gd name="connsiteX628" fmla="*/ 1636718 w 6006665"/>
                  <a:gd name="connsiteY628" fmla="*/ 1393021 h 3006470"/>
                  <a:gd name="connsiteX629" fmla="*/ 1662494 w 6006665"/>
                  <a:gd name="connsiteY629" fmla="*/ 1399465 h 3006470"/>
                  <a:gd name="connsiteX630" fmla="*/ 1677078 w 6006665"/>
                  <a:gd name="connsiteY630" fmla="*/ 1370296 h 3006470"/>
                  <a:gd name="connsiteX631" fmla="*/ 1720255 w 6006665"/>
                  <a:gd name="connsiteY631" fmla="*/ 1349844 h 3006470"/>
                  <a:gd name="connsiteX632" fmla="*/ 1731617 w 6006665"/>
                  <a:gd name="connsiteY632" fmla="*/ 1299850 h 3006470"/>
                  <a:gd name="connsiteX633" fmla="*/ 1758887 w 6006665"/>
                  <a:gd name="connsiteY633" fmla="*/ 1256673 h 3006470"/>
                  <a:gd name="connsiteX634" fmla="*/ 1760555 w 6006665"/>
                  <a:gd name="connsiteY634" fmla="*/ 1191490 h 3006470"/>
                  <a:gd name="connsiteX635" fmla="*/ 1758886 w 6006665"/>
                  <a:gd name="connsiteY635" fmla="*/ 1085173 h 3006470"/>
                  <a:gd name="connsiteX636" fmla="*/ 1923055 w 6006665"/>
                  <a:gd name="connsiteY636" fmla="*/ 1122597 h 3006470"/>
                  <a:gd name="connsiteX637" fmla="*/ 1887300 w 6006665"/>
                  <a:gd name="connsiteY637" fmla="*/ 1070329 h 3006470"/>
                  <a:gd name="connsiteX638" fmla="*/ 1785604 w 6006665"/>
                  <a:gd name="connsiteY638" fmla="*/ 1036860 h 3006470"/>
                  <a:gd name="connsiteX639" fmla="*/ 1736162 w 6006665"/>
                  <a:gd name="connsiteY639" fmla="*/ 961252 h 3006470"/>
                  <a:gd name="connsiteX640" fmla="*/ 1688440 w 6006665"/>
                  <a:gd name="connsiteY640" fmla="*/ 865809 h 3006470"/>
                  <a:gd name="connsiteX641" fmla="*/ 1752069 w 6006665"/>
                  <a:gd name="connsiteY641" fmla="*/ 788545 h 3006470"/>
                  <a:gd name="connsiteX642" fmla="*/ 1747524 w 6006665"/>
                  <a:gd name="connsiteY642" fmla="*/ 704464 h 3006470"/>
                  <a:gd name="connsiteX643" fmla="*/ 1763431 w 6006665"/>
                  <a:gd name="connsiteY643" fmla="*/ 697647 h 3006470"/>
                  <a:gd name="connsiteX644" fmla="*/ 1764877 w 6006665"/>
                  <a:gd name="connsiteY644" fmla="*/ 702130 h 3006470"/>
                  <a:gd name="connsiteX645" fmla="*/ 1775339 w 6006665"/>
                  <a:gd name="connsiteY645" fmla="*/ 697647 h 3006470"/>
                  <a:gd name="connsiteX646" fmla="*/ 1798063 w 6006665"/>
                  <a:gd name="connsiteY646" fmla="*/ 768093 h 3006470"/>
                  <a:gd name="connsiteX647" fmla="*/ 1791454 w 6006665"/>
                  <a:gd name="connsiteY647" fmla="*/ 815304 h 3006470"/>
                  <a:gd name="connsiteX648" fmla="*/ 1854330 w 6006665"/>
                  <a:gd name="connsiteY648" fmla="*/ 772638 h 3006470"/>
                  <a:gd name="connsiteX649" fmla="*/ 1931594 w 6006665"/>
                  <a:gd name="connsiteY649" fmla="*/ 763548 h 3006470"/>
                  <a:gd name="connsiteX650" fmla="*/ 1932772 w 6006665"/>
                  <a:gd name="connsiteY650" fmla="*/ 764810 h 3006470"/>
                  <a:gd name="connsiteX651" fmla="*/ 1949600 w 6006665"/>
                  <a:gd name="connsiteY651" fmla="*/ 800138 h 3006470"/>
                  <a:gd name="connsiteX652" fmla="*/ 2061788 w 6006665"/>
                  <a:gd name="connsiteY652" fmla="*/ 891155 h 3006470"/>
                  <a:gd name="connsiteX653" fmla="*/ 1987802 w 6006665"/>
                  <a:gd name="connsiteY653" fmla="*/ 736278 h 3006470"/>
                  <a:gd name="connsiteX654" fmla="*/ 1963408 w 6006665"/>
                  <a:gd name="connsiteY654" fmla="*/ 595386 h 3006470"/>
                  <a:gd name="connsiteX655" fmla="*/ 2027037 w 6006665"/>
                  <a:gd name="connsiteY655" fmla="*/ 574934 h 3006470"/>
                  <a:gd name="connsiteX656" fmla="*/ 2037269 w 6006665"/>
                  <a:gd name="connsiteY656" fmla="*/ 575472 h 3006470"/>
                  <a:gd name="connsiteX657" fmla="*/ 2038944 w 6006665"/>
                  <a:gd name="connsiteY657" fmla="*/ 574934 h 3006470"/>
                  <a:gd name="connsiteX658" fmla="*/ 2115414 w 6006665"/>
                  <a:gd name="connsiteY658" fmla="*/ 578958 h 3006470"/>
                  <a:gd name="connsiteX659" fmla="*/ 2167179 w 6006665"/>
                  <a:gd name="connsiteY659" fmla="*/ 554733 h 3006470"/>
                  <a:gd name="connsiteX660" fmla="*/ 2146473 w 6006665"/>
                  <a:gd name="connsiteY660" fmla="*/ 488832 h 3006470"/>
                  <a:gd name="connsiteX661" fmla="*/ 2169957 w 6006665"/>
                  <a:gd name="connsiteY661" fmla="*/ 449431 h 3006470"/>
                  <a:gd name="connsiteX662" fmla="*/ 2264632 w 6006665"/>
                  <a:gd name="connsiteY662" fmla="*/ 393389 h 3006470"/>
                  <a:gd name="connsiteX663" fmla="*/ 2317913 w 6006665"/>
                  <a:gd name="connsiteY663" fmla="*/ 322690 h 3006470"/>
                  <a:gd name="connsiteX664" fmla="*/ 2385841 w 6006665"/>
                  <a:gd name="connsiteY664" fmla="*/ 343134 h 3006470"/>
                  <a:gd name="connsiteX665" fmla="*/ 2429263 w 6006665"/>
                  <a:gd name="connsiteY665" fmla="*/ 263606 h 3006470"/>
                  <a:gd name="connsiteX666" fmla="*/ 2526979 w 6006665"/>
                  <a:gd name="connsiteY666" fmla="*/ 252244 h 3006470"/>
                  <a:gd name="connsiteX667" fmla="*/ 2528058 w 6006665"/>
                  <a:gd name="connsiteY667" fmla="*/ 253503 h 3006470"/>
                  <a:gd name="connsiteX668" fmla="*/ 2538886 w 6006665"/>
                  <a:gd name="connsiteY668" fmla="*/ 252244 h 3006470"/>
                  <a:gd name="connsiteX669" fmla="*/ 2560820 w 6006665"/>
                  <a:gd name="connsiteY669" fmla="*/ 277833 h 3006470"/>
                  <a:gd name="connsiteX670" fmla="*/ 2640602 w 6006665"/>
                  <a:gd name="connsiteY670" fmla="*/ 202249 h 3006470"/>
                  <a:gd name="connsiteX671" fmla="*/ 2652509 w 6006665"/>
                  <a:gd name="connsiteY671" fmla="*/ 202249 h 3006470"/>
                  <a:gd name="connsiteX672" fmla="*/ 2704231 w 6006665"/>
                  <a:gd name="connsiteY672" fmla="*/ 202249 h 3006470"/>
                  <a:gd name="connsiteX673" fmla="*/ 2715593 w 6006665"/>
                  <a:gd name="connsiteY67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53971 w 6006665"/>
                  <a:gd name="connsiteY38" fmla="*/ 590584 h 3006470"/>
                  <a:gd name="connsiteX39" fmla="*/ 3759914 w 6006665"/>
                  <a:gd name="connsiteY39" fmla="*/ 620293 h 3006470"/>
                  <a:gd name="connsiteX40" fmla="*/ 3782242 w 6006665"/>
                  <a:gd name="connsiteY40" fmla="*/ 669932 h 3006470"/>
                  <a:gd name="connsiteX41" fmla="*/ 3768826 w 6006665"/>
                  <a:gd name="connsiteY41" fmla="*/ 703482 h 3006470"/>
                  <a:gd name="connsiteX42" fmla="*/ 3745059 w 6006665"/>
                  <a:gd name="connsiteY42" fmla="*/ 742105 h 3006470"/>
                  <a:gd name="connsiteX43" fmla="*/ 3720576 w 6006665"/>
                  <a:gd name="connsiteY43" fmla="*/ 761023 h 3006470"/>
                  <a:gd name="connsiteX44" fmla="*/ 3738747 w 6006665"/>
                  <a:gd name="connsiteY44" fmla="*/ 806725 h 3006470"/>
                  <a:gd name="connsiteX45" fmla="*/ 3753971 w 6006665"/>
                  <a:gd name="connsiteY45" fmla="*/ 855003 h 3006470"/>
                  <a:gd name="connsiteX46" fmla="*/ 3786469 w 6006665"/>
                  <a:gd name="connsiteY46" fmla="*/ 879798 h 3006470"/>
                  <a:gd name="connsiteX47" fmla="*/ 3813392 w 6006665"/>
                  <a:gd name="connsiteY47" fmla="*/ 890655 h 3006470"/>
                  <a:gd name="connsiteX48" fmla="*/ 3839894 w 6006665"/>
                  <a:gd name="connsiteY48" fmla="*/ 920656 h 3006470"/>
                  <a:gd name="connsiteX49" fmla="*/ 3865460 w 6006665"/>
                  <a:gd name="connsiteY49" fmla="*/ 822632 h 3006470"/>
                  <a:gd name="connsiteX50" fmla="*/ 3875077 w 6006665"/>
                  <a:gd name="connsiteY50" fmla="*/ 831139 h 3006470"/>
                  <a:gd name="connsiteX51" fmla="*/ 3885950 w 6006665"/>
                  <a:gd name="connsiteY51" fmla="*/ 784010 h 3006470"/>
                  <a:gd name="connsiteX52" fmla="*/ 3896580 w 6006665"/>
                  <a:gd name="connsiteY52" fmla="*/ 840148 h 3006470"/>
                  <a:gd name="connsiteX53" fmla="*/ 3932151 w 6006665"/>
                  <a:gd name="connsiteY53" fmla="*/ 871095 h 3006470"/>
                  <a:gd name="connsiteX54" fmla="*/ 3967884 w 6006665"/>
                  <a:gd name="connsiteY54" fmla="*/ 866888 h 3006470"/>
                  <a:gd name="connsiteX55" fmla="*/ 3988173 w 6006665"/>
                  <a:gd name="connsiteY55" fmla="*/ 843084 h 3006470"/>
                  <a:gd name="connsiteX56" fmla="*/ 3993852 w 6006665"/>
                  <a:gd name="connsiteY56" fmla="*/ 846199 h 3006470"/>
                  <a:gd name="connsiteX57" fmla="*/ 4000081 w 6006665"/>
                  <a:gd name="connsiteY57" fmla="*/ 808753 h 3006470"/>
                  <a:gd name="connsiteX58" fmla="*/ 4024333 w 6006665"/>
                  <a:gd name="connsiteY58" fmla="*/ 834206 h 3006470"/>
                  <a:gd name="connsiteX59" fmla="*/ 4062426 w 6006665"/>
                  <a:gd name="connsiteY59" fmla="*/ 877274 h 3006470"/>
                  <a:gd name="connsiteX60" fmla="*/ 4085889 w 6006665"/>
                  <a:gd name="connsiteY60" fmla="*/ 849902 h 3006470"/>
                  <a:gd name="connsiteX61" fmla="*/ 4095563 w 6006665"/>
                  <a:gd name="connsiteY61" fmla="*/ 852506 h 3006470"/>
                  <a:gd name="connsiteX62" fmla="*/ 4097796 w 6006665"/>
                  <a:gd name="connsiteY62" fmla="*/ 849902 h 3006470"/>
                  <a:gd name="connsiteX63" fmla="*/ 4144150 w 6006665"/>
                  <a:gd name="connsiteY63" fmla="*/ 862382 h 3006470"/>
                  <a:gd name="connsiteX64" fmla="*/ 4149116 w 6006665"/>
                  <a:gd name="connsiteY64" fmla="*/ 810437 h 3006470"/>
                  <a:gd name="connsiteX65" fmla="*/ 4129898 w 6006665"/>
                  <a:gd name="connsiteY65" fmla="*/ 758286 h 3006470"/>
                  <a:gd name="connsiteX66" fmla="*/ 4125347 w 6006665"/>
                  <a:gd name="connsiteY66" fmla="*/ 718337 h 3006470"/>
                  <a:gd name="connsiteX67" fmla="*/ 4165425 w 6006665"/>
                  <a:gd name="connsiteY67" fmla="*/ 697647 h 3006470"/>
                  <a:gd name="connsiteX68" fmla="*/ 4175231 w 6006665"/>
                  <a:gd name="connsiteY68" fmla="*/ 700048 h 3006470"/>
                  <a:gd name="connsiteX69" fmla="*/ 4253100 w 6006665"/>
                  <a:gd name="connsiteY69" fmla="*/ 700511 h 3006470"/>
                  <a:gd name="connsiteX70" fmla="*/ 4315491 w 6006665"/>
                  <a:gd name="connsiteY70" fmla="*/ 715365 h 3006470"/>
                  <a:gd name="connsiteX71" fmla="*/ 4368969 w 6006665"/>
                  <a:gd name="connsiteY71" fmla="*/ 751019 h 3006470"/>
                  <a:gd name="connsiteX72" fmla="*/ 4439561 w 6006665"/>
                  <a:gd name="connsiteY72" fmla="*/ 758631 h 3006470"/>
                  <a:gd name="connsiteX73" fmla="*/ 4450401 w 6006665"/>
                  <a:gd name="connsiteY73" fmla="*/ 834341 h 3006470"/>
                  <a:gd name="connsiteX74" fmla="*/ 4567593 w 6006665"/>
                  <a:gd name="connsiteY74" fmla="*/ 819409 h 3006470"/>
                  <a:gd name="connsiteX75" fmla="*/ 4639242 w 6006665"/>
                  <a:gd name="connsiteY75" fmla="*/ 932544 h 3006470"/>
                  <a:gd name="connsiteX76" fmla="*/ 4774445 w 6006665"/>
                  <a:gd name="connsiteY76" fmla="*/ 913531 h 3006470"/>
                  <a:gd name="connsiteX77" fmla="*/ 4778496 w 6006665"/>
                  <a:gd name="connsiteY77" fmla="*/ 914635 h 3006470"/>
                  <a:gd name="connsiteX78" fmla="*/ 4786352 w 6006665"/>
                  <a:gd name="connsiteY78" fmla="*/ 913531 h 3006470"/>
                  <a:gd name="connsiteX79" fmla="*/ 4861343 w 6006665"/>
                  <a:gd name="connsiteY79" fmla="*/ 933983 h 3006470"/>
                  <a:gd name="connsiteX80" fmla="*/ 4893158 w 6006665"/>
                  <a:gd name="connsiteY80" fmla="*/ 977160 h 3006470"/>
                  <a:gd name="connsiteX81" fmla="*/ 4888613 w 6006665"/>
                  <a:gd name="connsiteY81" fmla="*/ 1058968 h 3006470"/>
                  <a:gd name="connsiteX82" fmla="*/ 4927677 w 6006665"/>
                  <a:gd name="connsiteY82" fmla="*/ 1083640 h 3006470"/>
                  <a:gd name="connsiteX83" fmla="*/ 4967605 w 6006665"/>
                  <a:gd name="connsiteY83" fmla="*/ 1070331 h 3006470"/>
                  <a:gd name="connsiteX84" fmla="*/ 5038051 w 6006665"/>
                  <a:gd name="connsiteY84" fmla="*/ 1063513 h 3006470"/>
                  <a:gd name="connsiteX85" fmla="*/ 5040730 w 6006665"/>
                  <a:gd name="connsiteY85" fmla="*/ 1064406 h 3006470"/>
                  <a:gd name="connsiteX86" fmla="*/ 5049958 w 6006665"/>
                  <a:gd name="connsiteY86" fmla="*/ 1063513 h 3006470"/>
                  <a:gd name="connsiteX87" fmla="*/ 5114249 w 6006665"/>
                  <a:gd name="connsiteY87" fmla="*/ 1084944 h 3006470"/>
                  <a:gd name="connsiteX88" fmla="*/ 5176671 w 6006665"/>
                  <a:gd name="connsiteY88" fmla="*/ 1074876 h 3006470"/>
                  <a:gd name="connsiteX89" fmla="*/ 5177801 w 6006665"/>
                  <a:gd name="connsiteY89" fmla="*/ 1076614 h 3006470"/>
                  <a:gd name="connsiteX90" fmla="*/ 5188578 w 6006665"/>
                  <a:gd name="connsiteY90" fmla="*/ 1074876 h 3006470"/>
                  <a:gd name="connsiteX91" fmla="*/ 5243719 w 6006665"/>
                  <a:gd name="connsiteY91" fmla="*/ 1159707 h 3006470"/>
                  <a:gd name="connsiteX92" fmla="*/ 5283477 w 6006665"/>
                  <a:gd name="connsiteY92" fmla="*/ 1129415 h 3006470"/>
                  <a:gd name="connsiteX93" fmla="*/ 5258480 w 6006665"/>
                  <a:gd name="connsiteY93" fmla="*/ 1063513 h 3006470"/>
                  <a:gd name="connsiteX94" fmla="*/ 5267570 w 6006665"/>
                  <a:gd name="connsiteY94" fmla="*/ 1015792 h 3006470"/>
                  <a:gd name="connsiteX95" fmla="*/ 5278896 w 6006665"/>
                  <a:gd name="connsiteY95" fmla="*/ 1018841 h 3006470"/>
                  <a:gd name="connsiteX96" fmla="*/ 5279477 w 6006665"/>
                  <a:gd name="connsiteY96" fmla="*/ 1015792 h 3006470"/>
                  <a:gd name="connsiteX97" fmla="*/ 5389412 w 6006665"/>
                  <a:gd name="connsiteY97" fmla="*/ 1065327 h 3006470"/>
                  <a:gd name="connsiteX98" fmla="*/ 5463001 w 6006665"/>
                  <a:gd name="connsiteY98" fmla="*/ 1043061 h 3006470"/>
                  <a:gd name="connsiteX99" fmla="*/ 5464386 w 6006665"/>
                  <a:gd name="connsiteY99" fmla="*/ 1043680 h 3006470"/>
                  <a:gd name="connsiteX100" fmla="*/ 5474909 w 6006665"/>
                  <a:gd name="connsiteY100" fmla="*/ 1043061 h 3006470"/>
                  <a:gd name="connsiteX101" fmla="*/ 5509834 w 6006665"/>
                  <a:gd name="connsiteY101" fmla="*/ 1086741 h 3006470"/>
                  <a:gd name="connsiteX102" fmla="*/ 5563420 w 6006665"/>
                  <a:gd name="connsiteY102" fmla="*/ 1096880 h 3006470"/>
                  <a:gd name="connsiteX103" fmla="*/ 5604906 w 6006665"/>
                  <a:gd name="connsiteY103" fmla="*/ 1116452 h 3006470"/>
                  <a:gd name="connsiteX104" fmla="*/ 5633982 w 6006665"/>
                  <a:gd name="connsiteY104" fmla="*/ 1152256 h 3006470"/>
                  <a:gd name="connsiteX105" fmla="*/ 5673240 w 6006665"/>
                  <a:gd name="connsiteY105" fmla="*/ 1196668 h 3006470"/>
                  <a:gd name="connsiteX106" fmla="*/ 5720335 w 6006665"/>
                  <a:gd name="connsiteY106" fmla="*/ 1213496 h 3006470"/>
                  <a:gd name="connsiteX107" fmla="*/ 5777224 w 6006665"/>
                  <a:gd name="connsiteY107" fmla="*/ 1253118 h 3006470"/>
                  <a:gd name="connsiteX108" fmla="*/ 5822595 w 6006665"/>
                  <a:gd name="connsiteY108" fmla="*/ 1311212 h 3006470"/>
                  <a:gd name="connsiteX109" fmla="*/ 5818051 w 6006665"/>
                  <a:gd name="connsiteY109" fmla="*/ 1365751 h 3006470"/>
                  <a:gd name="connsiteX110" fmla="*/ 5825679 w 6006665"/>
                  <a:gd name="connsiteY110" fmla="*/ 1373379 h 3006470"/>
                  <a:gd name="connsiteX111" fmla="*/ 5822051 w 6006665"/>
                  <a:gd name="connsiteY111" fmla="*/ 1322574 h 3006470"/>
                  <a:gd name="connsiteX112" fmla="*/ 5834092 w 6006665"/>
                  <a:gd name="connsiteY112" fmla="*/ 1324447 h 3006470"/>
                  <a:gd name="connsiteX113" fmla="*/ 5858351 w 6006665"/>
                  <a:gd name="connsiteY113" fmla="*/ 1334771 h 3006470"/>
                  <a:gd name="connsiteX114" fmla="*/ 5907950 w 6006665"/>
                  <a:gd name="connsiteY114" fmla="*/ 1321451 h 3006470"/>
                  <a:gd name="connsiteX115" fmla="*/ 5936219 w 6006665"/>
                  <a:gd name="connsiteY115" fmla="*/ 1338481 h 3006470"/>
                  <a:gd name="connsiteX116" fmla="*/ 5961427 w 6006665"/>
                  <a:gd name="connsiteY116" fmla="*/ 1392754 h 3006470"/>
                  <a:gd name="connsiteX117" fmla="*/ 6006665 w 6006665"/>
                  <a:gd name="connsiteY117" fmla="*/ 1418018 h 3006470"/>
                  <a:gd name="connsiteX118" fmla="*/ 6003022 w 6006665"/>
                  <a:gd name="connsiteY118" fmla="*/ 1458117 h 3006470"/>
                  <a:gd name="connsiteX119" fmla="*/ 5968033 w 6006665"/>
                  <a:gd name="connsiteY119" fmla="*/ 1456650 h 3006470"/>
                  <a:gd name="connsiteX120" fmla="*/ 5934688 w 6006665"/>
                  <a:gd name="connsiteY120" fmla="*/ 1446233 h 3006470"/>
                  <a:gd name="connsiteX121" fmla="*/ 5908949 w 6006665"/>
                  <a:gd name="connsiteY121" fmla="*/ 1468012 h 3006470"/>
                  <a:gd name="connsiteX122" fmla="*/ 5887153 w 6006665"/>
                  <a:gd name="connsiteY122" fmla="*/ 1481885 h 3006470"/>
                  <a:gd name="connsiteX123" fmla="*/ 5887153 w 6006665"/>
                  <a:gd name="connsiteY123" fmla="*/ 1514566 h 3006470"/>
                  <a:gd name="connsiteX124" fmla="*/ 5910921 w 6006665"/>
                  <a:gd name="connsiteY124" fmla="*/ 1532392 h 3006470"/>
                  <a:gd name="connsiteX125" fmla="*/ 5908949 w 6006665"/>
                  <a:gd name="connsiteY125" fmla="*/ 1554366 h 3006470"/>
                  <a:gd name="connsiteX126" fmla="*/ 5893042 w 6006665"/>
                  <a:gd name="connsiteY126" fmla="*/ 1570273 h 3006470"/>
                  <a:gd name="connsiteX127" fmla="*/ 5881135 w 6006665"/>
                  <a:gd name="connsiteY127" fmla="*/ 1570273 h 3006470"/>
                  <a:gd name="connsiteX128" fmla="*/ 5861227 w 6006665"/>
                  <a:gd name="connsiteY128" fmla="*/ 1570273 h 3006470"/>
                  <a:gd name="connsiteX129" fmla="*/ 5849321 w 6006665"/>
                  <a:gd name="connsiteY129" fmla="*/ 1570273 h 3006470"/>
                  <a:gd name="connsiteX130" fmla="*/ 5842587 w 6006665"/>
                  <a:gd name="connsiteY130" fmla="*/ 1544275 h 3006470"/>
                  <a:gd name="connsiteX131" fmla="*/ 5817506 w 6006665"/>
                  <a:gd name="connsiteY131" fmla="*/ 1536186 h 3006470"/>
                  <a:gd name="connsiteX132" fmla="*/ 5798021 w 6006665"/>
                  <a:gd name="connsiteY132" fmla="*/ 1517537 h 3006470"/>
                  <a:gd name="connsiteX133" fmla="*/ 5767511 w 6006665"/>
                  <a:gd name="connsiteY133" fmla="*/ 1511189 h 3006470"/>
                  <a:gd name="connsiteX134" fmla="*/ 5762967 w 6006665"/>
                  <a:gd name="connsiteY134" fmla="*/ 1477102 h 3006470"/>
                  <a:gd name="connsiteX135" fmla="*/ 5729132 w 6006665"/>
                  <a:gd name="connsiteY135" fmla="*/ 1463170 h 3006470"/>
                  <a:gd name="connsiteX136" fmla="*/ 5695337 w 6006665"/>
                  <a:gd name="connsiteY136" fmla="*/ 1472557 h 3006470"/>
                  <a:gd name="connsiteX137" fmla="*/ 5693366 w 6006665"/>
                  <a:gd name="connsiteY137" fmla="*/ 1469797 h 3006470"/>
                  <a:gd name="connsiteX138" fmla="*/ 5683431 w 6006665"/>
                  <a:gd name="connsiteY138" fmla="*/ 1472557 h 3006470"/>
                  <a:gd name="connsiteX139" fmla="*/ 5660706 w 6006665"/>
                  <a:gd name="connsiteY139" fmla="*/ 1440742 h 3006470"/>
                  <a:gd name="connsiteX140" fmla="*/ 5669644 w 6006665"/>
                  <a:gd name="connsiteY140" fmla="*/ 1415717 h 3006470"/>
                  <a:gd name="connsiteX141" fmla="*/ 5640799 w 6006665"/>
                  <a:gd name="connsiteY141" fmla="*/ 1429380 h 3006470"/>
                  <a:gd name="connsiteX142" fmla="*/ 5656705 w 6006665"/>
                  <a:gd name="connsiteY142" fmla="*/ 1472557 h 3006470"/>
                  <a:gd name="connsiteX143" fmla="*/ 5628675 w 6006665"/>
                  <a:gd name="connsiteY143" fmla="*/ 1487826 h 3006470"/>
                  <a:gd name="connsiteX144" fmla="*/ 5633981 w 6006665"/>
                  <a:gd name="connsiteY144" fmla="*/ 1511189 h 3006470"/>
                  <a:gd name="connsiteX145" fmla="*/ 5622732 w 6006665"/>
                  <a:gd name="connsiteY145" fmla="*/ 1538334 h 3006470"/>
                  <a:gd name="connsiteX146" fmla="*/ 5586259 w 6006665"/>
                  <a:gd name="connsiteY146" fmla="*/ 1547548 h 3006470"/>
                  <a:gd name="connsiteX147" fmla="*/ 5575676 w 6006665"/>
                  <a:gd name="connsiteY147" fmla="*/ 1546540 h 3006470"/>
                  <a:gd name="connsiteX148" fmla="*/ 5574353 w 6006665"/>
                  <a:gd name="connsiteY148" fmla="*/ 1547548 h 3006470"/>
                  <a:gd name="connsiteX149" fmla="*/ 5539436 w 6006665"/>
                  <a:gd name="connsiteY149" fmla="*/ 1544223 h 3006470"/>
                  <a:gd name="connsiteX150" fmla="*/ 5539545 w 6006665"/>
                  <a:gd name="connsiteY150" fmla="*/ 1571015 h 3006470"/>
                  <a:gd name="connsiteX151" fmla="*/ 5570352 w 6006665"/>
                  <a:gd name="connsiteY151" fmla="*/ 1586180 h 3006470"/>
                  <a:gd name="connsiteX152" fmla="*/ 5566596 w 6006665"/>
                  <a:gd name="connsiteY152" fmla="*/ 1622304 h 3006470"/>
                  <a:gd name="connsiteX153" fmla="*/ 5593077 w 6006665"/>
                  <a:gd name="connsiteY153" fmla="*/ 1649809 h 3006470"/>
                  <a:gd name="connsiteX154" fmla="*/ 5608984 w 6006665"/>
                  <a:gd name="connsiteY154" fmla="*/ 1677079 h 3006470"/>
                  <a:gd name="connsiteX155" fmla="*/ 5613529 w 6006665"/>
                  <a:gd name="connsiteY155" fmla="*/ 1708893 h 3006470"/>
                  <a:gd name="connsiteX156" fmla="*/ 5608984 w 6006665"/>
                  <a:gd name="connsiteY156" fmla="*/ 1731618 h 3006470"/>
                  <a:gd name="connsiteX157" fmla="*/ 5597799 w 6006665"/>
                  <a:gd name="connsiteY157" fmla="*/ 1728009 h 3006470"/>
                  <a:gd name="connsiteX158" fmla="*/ 5597077 w 6006665"/>
                  <a:gd name="connsiteY158" fmla="*/ 1731618 h 3006470"/>
                  <a:gd name="connsiteX159" fmla="*/ 5515976 w 6006665"/>
                  <a:gd name="connsiteY159" fmla="*/ 1693062 h 3006470"/>
                  <a:gd name="connsiteX160" fmla="*/ 5486067 w 6006665"/>
                  <a:gd name="connsiteY160" fmla="*/ 1746304 h 3006470"/>
                  <a:gd name="connsiteX161" fmla="*/ 5436277 w 6006665"/>
                  <a:gd name="connsiteY161" fmla="*/ 1767977 h 3006470"/>
                  <a:gd name="connsiteX162" fmla="*/ 5397645 w 6006665"/>
                  <a:gd name="connsiteY162" fmla="*/ 1779340 h 3006470"/>
                  <a:gd name="connsiteX163" fmla="*/ 5388024 w 6006665"/>
                  <a:gd name="connsiteY163" fmla="*/ 1835433 h 3006470"/>
                  <a:gd name="connsiteX164" fmla="*/ 5351475 w 6006665"/>
                  <a:gd name="connsiteY164" fmla="*/ 1876568 h 3006470"/>
                  <a:gd name="connsiteX165" fmla="*/ 5290839 w 6006665"/>
                  <a:gd name="connsiteY165" fmla="*/ 1881600 h 3006470"/>
                  <a:gd name="connsiteX166" fmla="*/ 5274932 w 6006665"/>
                  <a:gd name="connsiteY166" fmla="*/ 1913415 h 3006470"/>
                  <a:gd name="connsiteX167" fmla="*/ 5267238 w 6006665"/>
                  <a:gd name="connsiteY167" fmla="*/ 1904988 h 3006470"/>
                  <a:gd name="connsiteX168" fmla="*/ 5263025 w 6006665"/>
                  <a:gd name="connsiteY168" fmla="*/ 1913415 h 3006470"/>
                  <a:gd name="connsiteX169" fmla="*/ 5219538 w 6006665"/>
                  <a:gd name="connsiteY169" fmla="*/ 1865787 h 3006470"/>
                  <a:gd name="connsiteX170" fmla="*/ 5174112 w 6006665"/>
                  <a:gd name="connsiteY170" fmla="*/ 1877028 h 3006470"/>
                  <a:gd name="connsiteX171" fmla="*/ 5129494 w 6006665"/>
                  <a:gd name="connsiteY171" fmla="*/ 1920232 h 3006470"/>
                  <a:gd name="connsiteX172" fmla="*/ 5126389 w 6006665"/>
                  <a:gd name="connsiteY172" fmla="*/ 1914910 h 3006470"/>
                  <a:gd name="connsiteX173" fmla="*/ 5154177 w 6006665"/>
                  <a:gd name="connsiteY173" fmla="*/ 1920232 h 3006470"/>
                  <a:gd name="connsiteX174" fmla="*/ 5105544 w 6006665"/>
                  <a:gd name="connsiteY174" fmla="*/ 1899586 h 3006470"/>
                  <a:gd name="connsiteX175" fmla="*/ 5074955 w 6006665"/>
                  <a:gd name="connsiteY175" fmla="*/ 1924777 h 3006470"/>
                  <a:gd name="connsiteX176" fmla="*/ 5065718 w 6006665"/>
                  <a:gd name="connsiteY176" fmla="*/ 1922578 h 3006470"/>
                  <a:gd name="connsiteX177" fmla="*/ 5063048 w 6006665"/>
                  <a:gd name="connsiteY177" fmla="*/ 1924777 h 3006470"/>
                  <a:gd name="connsiteX178" fmla="*/ 5026594 w 6006665"/>
                  <a:gd name="connsiteY178" fmla="*/ 1916098 h 3006470"/>
                  <a:gd name="connsiteX179" fmla="*/ 5015871 w 6006665"/>
                  <a:gd name="connsiteY179" fmla="*/ 1961137 h 3006470"/>
                  <a:gd name="connsiteX180" fmla="*/ 5022591 w 6006665"/>
                  <a:gd name="connsiteY180" fmla="*/ 1989925 h 3006470"/>
                  <a:gd name="connsiteX181" fmla="*/ 5011557 w 6006665"/>
                  <a:gd name="connsiteY181" fmla="*/ 2020939 h 3006470"/>
                  <a:gd name="connsiteX182" fmla="*/ 4974967 w 6006665"/>
                  <a:gd name="connsiteY182" fmla="*/ 2058853 h 3006470"/>
                  <a:gd name="connsiteX183" fmla="*/ 5015871 w 6006665"/>
                  <a:gd name="connsiteY183" fmla="*/ 2074760 h 3006470"/>
                  <a:gd name="connsiteX184" fmla="*/ 4995851 w 6006665"/>
                  <a:gd name="connsiteY184" fmla="*/ 2123620 h 3006470"/>
                  <a:gd name="connsiteX185" fmla="*/ 5011326 w 6006665"/>
                  <a:gd name="connsiteY185" fmla="*/ 2172476 h 3006470"/>
                  <a:gd name="connsiteX186" fmla="*/ 4999419 w 6006665"/>
                  <a:gd name="connsiteY186" fmla="*/ 2172476 h 3006470"/>
                  <a:gd name="connsiteX187" fmla="*/ 4974967 w 6006665"/>
                  <a:gd name="connsiteY187" fmla="*/ 2172476 h 3006470"/>
                  <a:gd name="connsiteX188" fmla="*/ 4963605 w 6006665"/>
                  <a:gd name="connsiteY188" fmla="*/ 2224742 h 3006470"/>
                  <a:gd name="connsiteX189" fmla="*/ 4974967 w 6006665"/>
                  <a:gd name="connsiteY189" fmla="*/ 2252012 h 3006470"/>
                  <a:gd name="connsiteX190" fmla="*/ 4936431 w 6006665"/>
                  <a:gd name="connsiteY190" fmla="*/ 2257317 h 3006470"/>
                  <a:gd name="connsiteX191" fmla="*/ 4909065 w 6006665"/>
                  <a:gd name="connsiteY191" fmla="*/ 2286099 h 3006470"/>
                  <a:gd name="connsiteX192" fmla="*/ 4888894 w 6006665"/>
                  <a:gd name="connsiteY192" fmla="*/ 2325649 h 3006470"/>
                  <a:gd name="connsiteX193" fmla="*/ 4897703 w 6006665"/>
                  <a:gd name="connsiteY193" fmla="*/ 2354273 h 3006470"/>
                  <a:gd name="connsiteX194" fmla="*/ 4871068 w 6006665"/>
                  <a:gd name="connsiteY194" fmla="*/ 2349418 h 3006470"/>
                  <a:gd name="connsiteX195" fmla="*/ 4845437 w 6006665"/>
                  <a:gd name="connsiteY195" fmla="*/ 2370180 h 3006470"/>
                  <a:gd name="connsiteX196" fmla="*/ 4832445 w 6006665"/>
                  <a:gd name="connsiteY196" fmla="*/ 2399924 h 3006470"/>
                  <a:gd name="connsiteX197" fmla="*/ 4834074 w 6006665"/>
                  <a:gd name="connsiteY197" fmla="*/ 2429264 h 3006470"/>
                  <a:gd name="connsiteX198" fmla="*/ 4799765 w 6006665"/>
                  <a:gd name="connsiteY198" fmla="*/ 2441518 h 3006470"/>
                  <a:gd name="connsiteX199" fmla="*/ 4779535 w 6006665"/>
                  <a:gd name="connsiteY199" fmla="*/ 2488348 h 3006470"/>
                  <a:gd name="connsiteX200" fmla="*/ 4777225 w 6006665"/>
                  <a:gd name="connsiteY200" fmla="*/ 2477952 h 3006470"/>
                  <a:gd name="connsiteX201" fmla="*/ 4767628 w 6006665"/>
                  <a:gd name="connsiteY201" fmla="*/ 2488348 h 3006470"/>
                  <a:gd name="connsiteX202" fmla="*/ 4758538 w 6006665"/>
                  <a:gd name="connsiteY202" fmla="*/ 2447444 h 3006470"/>
                  <a:gd name="connsiteX203" fmla="*/ 4722519 w 6006665"/>
                  <a:gd name="connsiteY203" fmla="*/ 2405867 h 3006470"/>
                  <a:gd name="connsiteX204" fmla="*/ 4699942 w 6006665"/>
                  <a:gd name="connsiteY204" fmla="*/ 2348893 h 3006470"/>
                  <a:gd name="connsiteX205" fmla="*/ 4695779 w 6006665"/>
                  <a:gd name="connsiteY205" fmla="*/ 2287026 h 3006470"/>
                  <a:gd name="connsiteX206" fmla="*/ 4715361 w 6006665"/>
                  <a:gd name="connsiteY206" fmla="*/ 2220198 h 3006470"/>
                  <a:gd name="connsiteX207" fmla="*/ 4767709 w 6006665"/>
                  <a:gd name="connsiteY207" fmla="*/ 2171157 h 3006470"/>
                  <a:gd name="connsiteX208" fmla="*/ 4735813 w 6006665"/>
                  <a:gd name="connsiteY208" fmla="*/ 2129299 h 3006470"/>
                  <a:gd name="connsiteX209" fmla="*/ 4767628 w 6006665"/>
                  <a:gd name="connsiteY209" fmla="*/ 2086122 h 3006470"/>
                  <a:gd name="connsiteX210" fmla="*/ 4767628 w 6006665"/>
                  <a:gd name="connsiteY210" fmla="*/ 2058853 h 3006470"/>
                  <a:gd name="connsiteX211" fmla="*/ 4826712 w 6006665"/>
                  <a:gd name="connsiteY211" fmla="*/ 2042945 h 3006470"/>
                  <a:gd name="connsiteX212" fmla="*/ 4892613 w 6006665"/>
                  <a:gd name="connsiteY212" fmla="*/ 1952047 h 3006470"/>
                  <a:gd name="connsiteX213" fmla="*/ 4956243 w 6006665"/>
                  <a:gd name="connsiteY213" fmla="*/ 1877056 h 3006470"/>
                  <a:gd name="connsiteX214" fmla="*/ 5022143 w 6006665"/>
                  <a:gd name="connsiteY214" fmla="*/ 1817971 h 3006470"/>
                  <a:gd name="connsiteX215" fmla="*/ 5037446 w 6006665"/>
                  <a:gd name="connsiteY215" fmla="*/ 1743333 h 3006470"/>
                  <a:gd name="connsiteX216" fmla="*/ 5064184 w 6006665"/>
                  <a:gd name="connsiteY216" fmla="*/ 1731449 h 3006470"/>
                  <a:gd name="connsiteX217" fmla="*/ 5046694 w 6006665"/>
                  <a:gd name="connsiteY217" fmla="*/ 1710844 h 3006470"/>
                  <a:gd name="connsiteX218" fmla="*/ 5015871 w 6006665"/>
                  <a:gd name="connsiteY218" fmla="*/ 1715711 h 3006470"/>
                  <a:gd name="connsiteX219" fmla="*/ 4995419 w 6006665"/>
                  <a:gd name="connsiteY219" fmla="*/ 1779340 h 3006470"/>
                  <a:gd name="connsiteX220" fmla="*/ 4904521 w 6006665"/>
                  <a:gd name="connsiteY220" fmla="*/ 1865693 h 3006470"/>
                  <a:gd name="connsiteX221" fmla="*/ 4901708 w 6006665"/>
                  <a:gd name="connsiteY221" fmla="*/ 1857053 h 3006470"/>
                  <a:gd name="connsiteX222" fmla="*/ 4892613 w 6006665"/>
                  <a:gd name="connsiteY222" fmla="*/ 1865693 h 3006470"/>
                  <a:gd name="connsiteX223" fmla="*/ 4871068 w 6006665"/>
                  <a:gd name="connsiteY223" fmla="*/ 1850290 h 3006470"/>
                  <a:gd name="connsiteX224" fmla="*/ 4885925 w 6006665"/>
                  <a:gd name="connsiteY224" fmla="*/ 1808695 h 3006470"/>
                  <a:gd name="connsiteX225" fmla="*/ 4861835 w 6006665"/>
                  <a:gd name="connsiteY225" fmla="*/ 1771159 h 3006470"/>
                  <a:gd name="connsiteX226" fmla="*/ 4814619 w 6006665"/>
                  <a:gd name="connsiteY226" fmla="*/ 1767101 h 3006470"/>
                  <a:gd name="connsiteX227" fmla="*/ 4779535 w 6006665"/>
                  <a:gd name="connsiteY227" fmla="*/ 1795247 h 3006470"/>
                  <a:gd name="connsiteX228" fmla="*/ 4764113 w 6006665"/>
                  <a:gd name="connsiteY228" fmla="*/ 1832464 h 3006470"/>
                  <a:gd name="connsiteX229" fmla="*/ 4725490 w 6006665"/>
                  <a:gd name="connsiteY229" fmla="*/ 1850290 h 3006470"/>
                  <a:gd name="connsiteX230" fmla="*/ 4689838 w 6006665"/>
                  <a:gd name="connsiteY230" fmla="*/ 1882970 h 3006470"/>
                  <a:gd name="connsiteX231" fmla="*/ 4684091 w 6006665"/>
                  <a:gd name="connsiteY231" fmla="*/ 1920232 h 3006470"/>
                  <a:gd name="connsiteX232" fmla="*/ 4715906 w 6006665"/>
                  <a:gd name="connsiteY232" fmla="*/ 1967954 h 3006470"/>
                  <a:gd name="connsiteX233" fmla="*/ 4680924 w 6006665"/>
                  <a:gd name="connsiteY233" fmla="*/ 1983985 h 3006470"/>
                  <a:gd name="connsiteX234" fmla="*/ 4633398 w 6006665"/>
                  <a:gd name="connsiteY234" fmla="*/ 1971978 h 3006470"/>
                  <a:gd name="connsiteX235" fmla="*/ 4600707 w 6006665"/>
                  <a:gd name="connsiteY235" fmla="*/ 1989925 h 3006470"/>
                  <a:gd name="connsiteX236" fmla="*/ 4577285 w 6006665"/>
                  <a:gd name="connsiteY236" fmla="*/ 1988406 h 3006470"/>
                  <a:gd name="connsiteX237" fmla="*/ 4577373 w 6006665"/>
                  <a:gd name="connsiteY237" fmla="*/ 1987484 h 3006470"/>
                  <a:gd name="connsiteX238" fmla="*/ 4565379 w 6006665"/>
                  <a:gd name="connsiteY238" fmla="*/ 1988406 h 3006470"/>
                  <a:gd name="connsiteX239" fmla="*/ 4569923 w 6006665"/>
                  <a:gd name="connsiteY239" fmla="*/ 1940685 h 3006470"/>
                  <a:gd name="connsiteX240" fmla="*/ 4520081 w 6006665"/>
                  <a:gd name="connsiteY240" fmla="*/ 1931099 h 3006470"/>
                  <a:gd name="connsiteX241" fmla="*/ 4475025 w 6006665"/>
                  <a:gd name="connsiteY241" fmla="*/ 1961137 h 3006470"/>
                  <a:gd name="connsiteX242" fmla="*/ 4464394 w 6006665"/>
                  <a:gd name="connsiteY242" fmla="*/ 1960286 h 3006470"/>
                  <a:gd name="connsiteX243" fmla="*/ 4463118 w 6006665"/>
                  <a:gd name="connsiteY243" fmla="*/ 1961137 h 3006470"/>
                  <a:gd name="connsiteX244" fmla="*/ 4422448 w 6006665"/>
                  <a:gd name="connsiteY244" fmla="*/ 1927536 h 3006470"/>
                  <a:gd name="connsiteX245" fmla="*/ 4350624 w 6006665"/>
                  <a:gd name="connsiteY245" fmla="*/ 1917022 h 3006470"/>
                  <a:gd name="connsiteX246" fmla="*/ 4306579 w 6006665"/>
                  <a:gd name="connsiteY246" fmla="*/ 1945362 h 3006470"/>
                  <a:gd name="connsiteX247" fmla="*/ 4282811 w 6006665"/>
                  <a:gd name="connsiteY247" fmla="*/ 1972100 h 3006470"/>
                  <a:gd name="connsiteX248" fmla="*/ 4237290 w 6006665"/>
                  <a:gd name="connsiteY248" fmla="*/ 1993297 h 3006470"/>
                  <a:gd name="connsiteX249" fmla="*/ 4211507 w 6006665"/>
                  <a:gd name="connsiteY249" fmla="*/ 2046374 h 3006470"/>
                  <a:gd name="connsiteX250" fmla="*/ 4161046 w 6006665"/>
                  <a:gd name="connsiteY250" fmla="*/ 2105661 h 3006470"/>
                  <a:gd name="connsiteX251" fmla="*/ 4077810 w 6006665"/>
                  <a:gd name="connsiteY251" fmla="*/ 2144418 h 3006470"/>
                  <a:gd name="connsiteX252" fmla="*/ 4039187 w 6006665"/>
                  <a:gd name="connsiteY252" fmla="*/ 2203838 h 3006470"/>
                  <a:gd name="connsiteX253" fmla="*/ 3993086 w 6006665"/>
                  <a:gd name="connsiteY253" fmla="*/ 2224750 h 3006470"/>
                  <a:gd name="connsiteX254" fmla="*/ 3993215 w 6006665"/>
                  <a:gd name="connsiteY254" fmla="*/ 2264821 h 3006470"/>
                  <a:gd name="connsiteX255" fmla="*/ 4038712 w 6006665"/>
                  <a:gd name="connsiteY255" fmla="*/ 2267919 h 3006470"/>
                  <a:gd name="connsiteX256" fmla="*/ 4059164 w 6006665"/>
                  <a:gd name="connsiteY256" fmla="*/ 2311096 h 3006470"/>
                  <a:gd name="connsiteX257" fmla="*/ 4087782 w 6006665"/>
                  <a:gd name="connsiteY257" fmla="*/ 2319513 h 3006470"/>
                  <a:gd name="connsiteX258" fmla="*/ 4106341 w 6006665"/>
                  <a:gd name="connsiteY258" fmla="*/ 2290644 h 3006470"/>
                  <a:gd name="connsiteX259" fmla="*/ 4117411 w 6006665"/>
                  <a:gd name="connsiteY259" fmla="*/ 2291946 h 3006470"/>
                  <a:gd name="connsiteX260" fmla="*/ 4118248 w 6006665"/>
                  <a:gd name="connsiteY260" fmla="*/ 2290644 h 3006470"/>
                  <a:gd name="connsiteX261" fmla="*/ 4156880 w 6006665"/>
                  <a:gd name="connsiteY261" fmla="*/ 2295189 h 3006470"/>
                  <a:gd name="connsiteX262" fmla="*/ 4211419 w 6006665"/>
                  <a:gd name="connsiteY262" fmla="*/ 2365635 h 3006470"/>
                  <a:gd name="connsiteX263" fmla="*/ 4215964 w 6006665"/>
                  <a:gd name="connsiteY263" fmla="*/ 2413357 h 3006470"/>
                  <a:gd name="connsiteX264" fmla="*/ 4184149 w 6006665"/>
                  <a:gd name="connsiteY264" fmla="*/ 2472441 h 3006470"/>
                  <a:gd name="connsiteX265" fmla="*/ 4220019 w 6006665"/>
                  <a:gd name="connsiteY265" fmla="*/ 2567281 h 3006470"/>
                  <a:gd name="connsiteX266" fmla="*/ 4161425 w 6006665"/>
                  <a:gd name="connsiteY266" fmla="*/ 2629241 h 3006470"/>
                  <a:gd name="connsiteX267" fmla="*/ 4133552 w 6006665"/>
                  <a:gd name="connsiteY267" fmla="*/ 2708778 h 3006470"/>
                  <a:gd name="connsiteX268" fmla="*/ 4097796 w 6006665"/>
                  <a:gd name="connsiteY268" fmla="*/ 2747409 h 3006470"/>
                  <a:gd name="connsiteX269" fmla="*/ 4043257 w 6006665"/>
                  <a:gd name="connsiteY269" fmla="*/ 2806493 h 3006470"/>
                  <a:gd name="connsiteX270" fmla="*/ 3995535 w 6006665"/>
                  <a:gd name="connsiteY270" fmla="*/ 2865577 h 3006470"/>
                  <a:gd name="connsiteX271" fmla="*/ 3975083 w 6006665"/>
                  <a:gd name="connsiteY271" fmla="*/ 2897392 h 3006470"/>
                  <a:gd name="connsiteX272" fmla="*/ 3925089 w 6006665"/>
                  <a:gd name="connsiteY272" fmla="*/ 2924661 h 3006470"/>
                  <a:gd name="connsiteX273" fmla="*/ 3913182 w 6006665"/>
                  <a:gd name="connsiteY273" fmla="*/ 2924661 h 3006470"/>
                  <a:gd name="connsiteX274" fmla="*/ 3904637 w 6006665"/>
                  <a:gd name="connsiteY274" fmla="*/ 2924661 h 3006470"/>
                  <a:gd name="connsiteX275" fmla="*/ 3892729 w 6006665"/>
                  <a:gd name="connsiteY275" fmla="*/ 2924661 h 3006470"/>
                  <a:gd name="connsiteX276" fmla="*/ 3871063 w 6006665"/>
                  <a:gd name="connsiteY276" fmla="*/ 2908412 h 3006470"/>
                  <a:gd name="connsiteX277" fmla="*/ 3829645 w 6006665"/>
                  <a:gd name="connsiteY277" fmla="*/ 2936024 h 3006470"/>
                  <a:gd name="connsiteX278" fmla="*/ 3822828 w 6006665"/>
                  <a:gd name="connsiteY278" fmla="*/ 2956476 h 3006470"/>
                  <a:gd name="connsiteX279" fmla="*/ 3818283 w 6006665"/>
                  <a:gd name="connsiteY279" fmla="*/ 2947386 h 3006470"/>
                  <a:gd name="connsiteX280" fmla="*/ 3818283 w 6006665"/>
                  <a:gd name="connsiteY280" fmla="*/ 2935660 h 3006470"/>
                  <a:gd name="connsiteX281" fmla="*/ 3817738 w 6006665"/>
                  <a:gd name="connsiteY281" fmla="*/ 2936024 h 3006470"/>
                  <a:gd name="connsiteX282" fmla="*/ 3810921 w 6006665"/>
                  <a:gd name="connsiteY282" fmla="*/ 2956476 h 3006470"/>
                  <a:gd name="connsiteX283" fmla="*/ 3806376 w 6006665"/>
                  <a:gd name="connsiteY283" fmla="*/ 2947386 h 3006470"/>
                  <a:gd name="connsiteX284" fmla="*/ 3806376 w 6006665"/>
                  <a:gd name="connsiteY284" fmla="*/ 2920116 h 3006470"/>
                  <a:gd name="connsiteX285" fmla="*/ 3818283 w 6006665"/>
                  <a:gd name="connsiteY285" fmla="*/ 2920116 h 3006470"/>
                  <a:gd name="connsiteX286" fmla="*/ 3826828 w 6006665"/>
                  <a:gd name="connsiteY286" fmla="*/ 2920116 h 3006470"/>
                  <a:gd name="connsiteX287" fmla="*/ 3833645 w 6006665"/>
                  <a:gd name="connsiteY287" fmla="*/ 2861032 h 3006470"/>
                  <a:gd name="connsiteX288" fmla="*/ 3822283 w 6006665"/>
                  <a:gd name="connsiteY288" fmla="*/ 2817856 h 3006470"/>
                  <a:gd name="connsiteX289" fmla="*/ 3849553 w 6006665"/>
                  <a:gd name="connsiteY289" fmla="*/ 2795131 h 3006470"/>
                  <a:gd name="connsiteX290" fmla="*/ 3858814 w 6006665"/>
                  <a:gd name="connsiteY290" fmla="*/ 2797336 h 3006470"/>
                  <a:gd name="connsiteX291" fmla="*/ 3861460 w 6006665"/>
                  <a:gd name="connsiteY291" fmla="*/ 2795131 h 3006470"/>
                  <a:gd name="connsiteX292" fmla="*/ 3898487 w 6006665"/>
                  <a:gd name="connsiteY292" fmla="*/ 2803947 h 3006470"/>
                  <a:gd name="connsiteX293" fmla="*/ 3919999 w 6006665"/>
                  <a:gd name="connsiteY293" fmla="*/ 2758772 h 3006470"/>
                  <a:gd name="connsiteX294" fmla="*/ 3935906 w 6006665"/>
                  <a:gd name="connsiteY294" fmla="*/ 2699687 h 3006470"/>
                  <a:gd name="connsiteX295" fmla="*/ 3947269 w 6006665"/>
                  <a:gd name="connsiteY295" fmla="*/ 2676963 h 3006470"/>
                  <a:gd name="connsiteX296" fmla="*/ 3966292 w 6006665"/>
                  <a:gd name="connsiteY296" fmla="*/ 2632575 h 3006470"/>
                  <a:gd name="connsiteX297" fmla="*/ 3915999 w 6006665"/>
                  <a:gd name="connsiteY297" fmla="*/ 2645148 h 3006470"/>
                  <a:gd name="connsiteX298" fmla="*/ 3888729 w 6006665"/>
                  <a:gd name="connsiteY298" fmla="*/ 2667873 h 3006470"/>
                  <a:gd name="connsiteX299" fmla="*/ 3876822 w 6006665"/>
                  <a:gd name="connsiteY299" fmla="*/ 2667873 h 3006470"/>
                  <a:gd name="connsiteX300" fmla="*/ 3829645 w 6006665"/>
                  <a:gd name="connsiteY300" fmla="*/ 2667873 h 3006470"/>
                  <a:gd name="connsiteX301" fmla="*/ 3817738 w 6006665"/>
                  <a:gd name="connsiteY301" fmla="*/ 2667873 h 3006470"/>
                  <a:gd name="connsiteX302" fmla="*/ 3801831 w 6006665"/>
                  <a:gd name="connsiteY302" fmla="*/ 2613334 h 3006470"/>
                  <a:gd name="connsiteX303" fmla="*/ 3758654 w 6006665"/>
                  <a:gd name="connsiteY303" fmla="*/ 2574702 h 3006470"/>
                  <a:gd name="connsiteX304" fmla="*/ 3692753 w 6006665"/>
                  <a:gd name="connsiteY304" fmla="*/ 2558795 h 3006470"/>
                  <a:gd name="connsiteX305" fmla="*/ 3683663 w 6006665"/>
                  <a:gd name="connsiteY305" fmla="*/ 2499711 h 3006470"/>
                  <a:gd name="connsiteX306" fmla="*/ 3672301 w 6006665"/>
                  <a:gd name="connsiteY306" fmla="*/ 2467896 h 3006470"/>
                  <a:gd name="connsiteX307" fmla="*/ 3656393 w 6006665"/>
                  <a:gd name="connsiteY307" fmla="*/ 2440627 h 3006470"/>
                  <a:gd name="connsiteX308" fmla="*/ 3633669 w 6006665"/>
                  <a:gd name="connsiteY308" fmla="*/ 2381542 h 3006470"/>
                  <a:gd name="connsiteX309" fmla="*/ 3601854 w 6006665"/>
                  <a:gd name="connsiteY309" fmla="*/ 2361090 h 3006470"/>
                  <a:gd name="connsiteX310" fmla="*/ 3545995 w 6006665"/>
                  <a:gd name="connsiteY310" fmla="*/ 2339606 h 3006470"/>
                  <a:gd name="connsiteX311" fmla="*/ 3506955 w 6006665"/>
                  <a:gd name="connsiteY311" fmla="*/ 2345183 h 3006470"/>
                  <a:gd name="connsiteX312" fmla="*/ 3463779 w 6006665"/>
                  <a:gd name="connsiteY312" fmla="*/ 2354273 h 3006470"/>
                  <a:gd name="connsiteX313" fmla="*/ 3431964 w 6006665"/>
                  <a:gd name="connsiteY313" fmla="*/ 2381542 h 3006470"/>
                  <a:gd name="connsiteX314" fmla="*/ 3452416 w 6006665"/>
                  <a:gd name="connsiteY314" fmla="*/ 2397450 h 3006470"/>
                  <a:gd name="connsiteX315" fmla="*/ 3452416 w 6006665"/>
                  <a:gd name="connsiteY315" fmla="*/ 2429264 h 3006470"/>
                  <a:gd name="connsiteX316" fmla="*/ 3431964 w 6006665"/>
                  <a:gd name="connsiteY316" fmla="*/ 2451989 h 3006470"/>
                  <a:gd name="connsiteX317" fmla="*/ 3400150 w 6006665"/>
                  <a:gd name="connsiteY317" fmla="*/ 2511073 h 3006470"/>
                  <a:gd name="connsiteX318" fmla="*/ 3400150 w 6006665"/>
                  <a:gd name="connsiteY318" fmla="*/ 2538343 h 3006470"/>
                  <a:gd name="connsiteX319" fmla="*/ 3350155 w 6006665"/>
                  <a:gd name="connsiteY319" fmla="*/ 2570157 h 3006470"/>
                  <a:gd name="connsiteX320" fmla="*/ 3342342 w 6006665"/>
                  <a:gd name="connsiteY320" fmla="*/ 2567553 h 3006470"/>
                  <a:gd name="connsiteX321" fmla="*/ 3338249 w 6006665"/>
                  <a:gd name="connsiteY321" fmla="*/ 2570157 h 3006470"/>
                  <a:gd name="connsiteX322" fmla="*/ 3290527 w 6006665"/>
                  <a:gd name="connsiteY322" fmla="*/ 2554250 h 3006470"/>
                  <a:gd name="connsiteX323" fmla="*/ 3259257 w 6006665"/>
                  <a:gd name="connsiteY323" fmla="*/ 2554250 h 3006470"/>
                  <a:gd name="connsiteX324" fmla="*/ 3247350 w 6006665"/>
                  <a:gd name="connsiteY324" fmla="*/ 2554250 h 3006470"/>
                  <a:gd name="connsiteX325" fmla="*/ 3231443 w 6006665"/>
                  <a:gd name="connsiteY325" fmla="*/ 2538343 h 3006470"/>
                  <a:gd name="connsiteX326" fmla="*/ 3213271 w 6006665"/>
                  <a:gd name="connsiteY326" fmla="*/ 2533799 h 3006470"/>
                  <a:gd name="connsiteX327" fmla="*/ 3168359 w 6006665"/>
                  <a:gd name="connsiteY327" fmla="*/ 2570157 h 3006470"/>
                  <a:gd name="connsiteX328" fmla="*/ 3120637 w 6006665"/>
                  <a:gd name="connsiteY328" fmla="*/ 2581519 h 3006470"/>
                  <a:gd name="connsiteX329" fmla="*/ 3082005 w 6006665"/>
                  <a:gd name="connsiteY329" fmla="*/ 2597427 h 3006470"/>
                  <a:gd name="connsiteX330" fmla="*/ 3074460 w 6006665"/>
                  <a:gd name="connsiteY330" fmla="*/ 2595630 h 3006470"/>
                  <a:gd name="connsiteX331" fmla="*/ 3070098 w 6006665"/>
                  <a:gd name="connsiteY331" fmla="*/ 2597427 h 3006470"/>
                  <a:gd name="connsiteX332" fmla="*/ 3022376 w 6006665"/>
                  <a:gd name="connsiteY332" fmla="*/ 2586064 h 3006470"/>
                  <a:gd name="connsiteX333" fmla="*/ 3000196 w 6006665"/>
                  <a:gd name="connsiteY333" fmla="*/ 2586064 h 3006470"/>
                  <a:gd name="connsiteX334" fmla="*/ 2988289 w 6006665"/>
                  <a:gd name="connsiteY334" fmla="*/ 2586064 h 3006470"/>
                  <a:gd name="connsiteX335" fmla="*/ 2967837 w 6006665"/>
                  <a:gd name="connsiteY335" fmla="*/ 2554250 h 3006470"/>
                  <a:gd name="connsiteX336" fmla="*/ 2929205 w 6006665"/>
                  <a:gd name="connsiteY336" fmla="*/ 2526980 h 3006470"/>
                  <a:gd name="connsiteX337" fmla="*/ 2902153 w 6006665"/>
                  <a:gd name="connsiteY337" fmla="*/ 2523116 h 3006470"/>
                  <a:gd name="connsiteX338" fmla="*/ 2861576 w 6006665"/>
                  <a:gd name="connsiteY338" fmla="*/ 2526980 h 3006470"/>
                  <a:gd name="connsiteX339" fmla="*/ 2822944 w 6006665"/>
                  <a:gd name="connsiteY339" fmla="*/ 2538343 h 3006470"/>
                  <a:gd name="connsiteX340" fmla="*/ 2818139 w 6006665"/>
                  <a:gd name="connsiteY340" fmla="*/ 2536254 h 3006470"/>
                  <a:gd name="connsiteX341" fmla="*/ 2811037 w 6006665"/>
                  <a:gd name="connsiteY341" fmla="*/ 2538343 h 3006470"/>
                  <a:gd name="connsiteX342" fmla="*/ 2758770 w 6006665"/>
                  <a:gd name="connsiteY342" fmla="*/ 2515618 h 3006470"/>
                  <a:gd name="connsiteX343" fmla="*/ 2751953 w 6006665"/>
                  <a:gd name="connsiteY343" fmla="*/ 2472441 h 3006470"/>
                  <a:gd name="connsiteX344" fmla="*/ 2708776 w 6006665"/>
                  <a:gd name="connsiteY344" fmla="*/ 2456534 h 3006470"/>
                  <a:gd name="connsiteX345" fmla="*/ 2676962 w 6006665"/>
                  <a:gd name="connsiteY345" fmla="*/ 2451989 h 3006470"/>
                  <a:gd name="connsiteX346" fmla="*/ 2642534 w 6006665"/>
                  <a:gd name="connsiteY346" fmla="*/ 2430245 h 3006470"/>
                  <a:gd name="connsiteX347" fmla="*/ 2609333 w 6006665"/>
                  <a:gd name="connsiteY347" fmla="*/ 2488348 h 3006470"/>
                  <a:gd name="connsiteX348" fmla="*/ 2625240 w 6006665"/>
                  <a:gd name="connsiteY348" fmla="*/ 2522435 h 3006470"/>
                  <a:gd name="connsiteX349" fmla="*/ 2586608 w 6006665"/>
                  <a:gd name="connsiteY349" fmla="*/ 2558795 h 3006470"/>
                  <a:gd name="connsiteX350" fmla="*/ 2577105 w 6006665"/>
                  <a:gd name="connsiteY350" fmla="*/ 2556532 h 3006470"/>
                  <a:gd name="connsiteX351" fmla="*/ 2574701 w 6006665"/>
                  <a:gd name="connsiteY351" fmla="*/ 2558795 h 3006470"/>
                  <a:gd name="connsiteX352" fmla="*/ 2526979 w 6006665"/>
                  <a:gd name="connsiteY352" fmla="*/ 2547432 h 3006470"/>
                  <a:gd name="connsiteX353" fmla="*/ 2490620 w 6006665"/>
                  <a:gd name="connsiteY353" fmla="*/ 2542887 h 3006470"/>
                  <a:gd name="connsiteX354" fmla="*/ 2463350 w 6006665"/>
                  <a:gd name="connsiteY354" fmla="*/ 2515618 h 3006470"/>
                  <a:gd name="connsiteX355" fmla="*/ 2436625 w 6006665"/>
                  <a:gd name="connsiteY355" fmla="*/ 2515618 h 3006470"/>
                  <a:gd name="connsiteX356" fmla="*/ 2424718 w 6006665"/>
                  <a:gd name="connsiteY356" fmla="*/ 2515618 h 3006470"/>
                  <a:gd name="connsiteX357" fmla="*/ 2398858 w 6006665"/>
                  <a:gd name="connsiteY357" fmla="*/ 2502687 h 3006470"/>
                  <a:gd name="connsiteX358" fmla="*/ 2350272 w 6006665"/>
                  <a:gd name="connsiteY358" fmla="*/ 2526980 h 3006470"/>
                  <a:gd name="connsiteX359" fmla="*/ 2282098 w 6006665"/>
                  <a:gd name="connsiteY359" fmla="*/ 2574702 h 3006470"/>
                  <a:gd name="connsiteX360" fmla="*/ 2238921 w 6006665"/>
                  <a:gd name="connsiteY360" fmla="*/ 2586064 h 3006470"/>
                  <a:gd name="connsiteX361" fmla="*/ 2227559 w 6006665"/>
                  <a:gd name="connsiteY361" fmla="*/ 2590609 h 3006470"/>
                  <a:gd name="connsiteX362" fmla="*/ 2225178 w 6006665"/>
                  <a:gd name="connsiteY362" fmla="*/ 2586799 h 3006470"/>
                  <a:gd name="connsiteX363" fmla="*/ 2215652 w 6006665"/>
                  <a:gd name="connsiteY363" fmla="*/ 2590609 h 3006470"/>
                  <a:gd name="connsiteX364" fmla="*/ 2193596 w 6006665"/>
                  <a:gd name="connsiteY364" fmla="*/ 2555320 h 3006470"/>
                  <a:gd name="connsiteX365" fmla="*/ 2157112 w 6006665"/>
                  <a:gd name="connsiteY365" fmla="*/ 2558795 h 3006470"/>
                  <a:gd name="connsiteX366" fmla="*/ 2156291 w 6006665"/>
                  <a:gd name="connsiteY366" fmla="*/ 2557739 h 3006470"/>
                  <a:gd name="connsiteX367" fmla="*/ 2145205 w 6006665"/>
                  <a:gd name="connsiteY367" fmla="*/ 2558795 h 3006470"/>
                  <a:gd name="connsiteX368" fmla="*/ 2129298 w 6006665"/>
                  <a:gd name="connsiteY368" fmla="*/ 2538343 h 3006470"/>
                  <a:gd name="connsiteX369" fmla="*/ 2102029 w 6006665"/>
                  <a:gd name="connsiteY369" fmla="*/ 2526980 h 3006470"/>
                  <a:gd name="connsiteX370" fmla="*/ 2086121 w 6006665"/>
                  <a:gd name="connsiteY370" fmla="*/ 2495166 h 3006470"/>
                  <a:gd name="connsiteX371" fmla="*/ 2070005 w 6006665"/>
                  <a:gd name="connsiteY371" fmla="*/ 2486212 h 3006470"/>
                  <a:gd name="connsiteX372" fmla="*/ 2027582 w 6006665"/>
                  <a:gd name="connsiteY372" fmla="*/ 2499711 h 3006470"/>
                  <a:gd name="connsiteX373" fmla="*/ 2023845 w 6006665"/>
                  <a:gd name="connsiteY373" fmla="*/ 2497111 h 3006470"/>
                  <a:gd name="connsiteX374" fmla="*/ 2015675 w 6006665"/>
                  <a:gd name="connsiteY374" fmla="*/ 2499711 h 3006470"/>
                  <a:gd name="connsiteX375" fmla="*/ 1971363 w 6006665"/>
                  <a:gd name="connsiteY375" fmla="*/ 2468885 h 3006470"/>
                  <a:gd name="connsiteX376" fmla="*/ 1952591 w 6006665"/>
                  <a:gd name="connsiteY376" fmla="*/ 2495166 h 3006470"/>
                  <a:gd name="connsiteX377" fmla="*/ 1947518 w 6006665"/>
                  <a:gd name="connsiteY377" fmla="*/ 2485599 h 3006470"/>
                  <a:gd name="connsiteX378" fmla="*/ 1940684 w 6006665"/>
                  <a:gd name="connsiteY378" fmla="*/ 2495166 h 3006470"/>
                  <a:gd name="connsiteX379" fmla="*/ 1861147 w 6006665"/>
                  <a:gd name="connsiteY379" fmla="*/ 2345183 h 3006470"/>
                  <a:gd name="connsiteX380" fmla="*/ 1811153 w 6006665"/>
                  <a:gd name="connsiteY380" fmla="*/ 2295189 h 3006470"/>
                  <a:gd name="connsiteX381" fmla="*/ 1813950 w 6006665"/>
                  <a:gd name="connsiteY381" fmla="*/ 2292043 h 3006470"/>
                  <a:gd name="connsiteX382" fmla="*/ 1748069 w 6006665"/>
                  <a:gd name="connsiteY382" fmla="*/ 2333821 h 3006470"/>
                  <a:gd name="connsiteX383" fmla="*/ 1711709 w 6006665"/>
                  <a:gd name="connsiteY383" fmla="*/ 2338366 h 3006470"/>
                  <a:gd name="connsiteX384" fmla="*/ 1711926 w 6006665"/>
                  <a:gd name="connsiteY384" fmla="*/ 2336850 h 3006470"/>
                  <a:gd name="connsiteX385" fmla="*/ 1699803 w 6006665"/>
                  <a:gd name="connsiteY385" fmla="*/ 2338366 h 3006470"/>
                  <a:gd name="connsiteX386" fmla="*/ 1704347 w 6006665"/>
                  <a:gd name="connsiteY386" fmla="*/ 2306551 h 3006470"/>
                  <a:gd name="connsiteX387" fmla="*/ 1662460 w 6006665"/>
                  <a:gd name="connsiteY387" fmla="*/ 2288600 h 3006470"/>
                  <a:gd name="connsiteX388" fmla="*/ 1629901 w 6006665"/>
                  <a:gd name="connsiteY388" fmla="*/ 2302006 h 3006470"/>
                  <a:gd name="connsiteX389" fmla="*/ 1629300 w 6006665"/>
                  <a:gd name="connsiteY389" fmla="*/ 2297351 h 3006470"/>
                  <a:gd name="connsiteX390" fmla="*/ 1617994 w 6006665"/>
                  <a:gd name="connsiteY390" fmla="*/ 2302006 h 3006470"/>
                  <a:gd name="connsiteX391" fmla="*/ 1608904 w 6006665"/>
                  <a:gd name="connsiteY391" fmla="*/ 2231560 h 3006470"/>
                  <a:gd name="connsiteX392" fmla="*/ 1552684 w 6006665"/>
                  <a:gd name="connsiteY392" fmla="*/ 2221867 h 3006470"/>
                  <a:gd name="connsiteX393" fmla="*/ 1518550 w 6006665"/>
                  <a:gd name="connsiteY393" fmla="*/ 2247467 h 3006470"/>
                  <a:gd name="connsiteX394" fmla="*/ 1425379 w 6006665"/>
                  <a:gd name="connsiteY394" fmla="*/ 2267919 h 3006470"/>
                  <a:gd name="connsiteX395" fmla="*/ 1409472 w 6006665"/>
                  <a:gd name="connsiteY395" fmla="*/ 2286099 h 3006470"/>
                  <a:gd name="connsiteX396" fmla="*/ 1270852 w 6006665"/>
                  <a:gd name="connsiteY396" fmla="*/ 2306551 h 3006470"/>
                  <a:gd name="connsiteX397" fmla="*/ 1254945 w 6006665"/>
                  <a:gd name="connsiteY397" fmla="*/ 2327003 h 3006470"/>
                  <a:gd name="connsiteX398" fmla="*/ 1282214 w 6006665"/>
                  <a:gd name="connsiteY398" fmla="*/ 2370180 h 3006470"/>
                  <a:gd name="connsiteX399" fmla="*/ 1243582 w 6006665"/>
                  <a:gd name="connsiteY399" fmla="*/ 2386087 h 3006470"/>
                  <a:gd name="connsiteX400" fmla="*/ 1254945 w 6006665"/>
                  <a:gd name="connsiteY400" fmla="*/ 2404267 h 3006470"/>
                  <a:gd name="connsiteX401" fmla="*/ 1216313 w 6006665"/>
                  <a:gd name="connsiteY401" fmla="*/ 2429264 h 3006470"/>
                  <a:gd name="connsiteX402" fmla="*/ 1275397 w 6006665"/>
                  <a:gd name="connsiteY402" fmla="*/ 2472441 h 3006470"/>
                  <a:gd name="connsiteX403" fmla="*/ 1270852 w 6006665"/>
                  <a:gd name="connsiteY403" fmla="*/ 2499711 h 3006470"/>
                  <a:gd name="connsiteX404" fmla="*/ 1259108 w 6006665"/>
                  <a:gd name="connsiteY404" fmla="*/ 2498732 h 3006470"/>
                  <a:gd name="connsiteX405" fmla="*/ 1258945 w 6006665"/>
                  <a:gd name="connsiteY405" fmla="*/ 2499711 h 3006470"/>
                  <a:gd name="connsiteX406" fmla="*/ 1215644 w 6006665"/>
                  <a:gd name="connsiteY406" fmla="*/ 2496102 h 3006470"/>
                  <a:gd name="connsiteX407" fmla="*/ 1204950 w 6006665"/>
                  <a:gd name="connsiteY407" fmla="*/ 2511073 h 3006470"/>
                  <a:gd name="connsiteX408" fmla="*/ 1196495 w 6006665"/>
                  <a:gd name="connsiteY408" fmla="*/ 2506241 h 3006470"/>
                  <a:gd name="connsiteX409" fmla="*/ 1193043 w 6006665"/>
                  <a:gd name="connsiteY409" fmla="*/ 2511073 h 3006470"/>
                  <a:gd name="connsiteX410" fmla="*/ 1145322 w 6006665"/>
                  <a:gd name="connsiteY410" fmla="*/ 2483803 h 3006470"/>
                  <a:gd name="connsiteX411" fmla="*/ 1098145 w 6006665"/>
                  <a:gd name="connsiteY411" fmla="*/ 2483803 h 3006470"/>
                  <a:gd name="connsiteX412" fmla="*/ 1061785 w 6006665"/>
                  <a:gd name="connsiteY412" fmla="*/ 2511073 h 3006470"/>
                  <a:gd name="connsiteX413" fmla="*/ 1055322 w 6006665"/>
                  <a:gd name="connsiteY413" fmla="*/ 2506990 h 3006470"/>
                  <a:gd name="connsiteX414" fmla="*/ 1049878 w 6006665"/>
                  <a:gd name="connsiteY414" fmla="*/ 2511073 h 3006470"/>
                  <a:gd name="connsiteX415" fmla="*/ 1006701 w 6006665"/>
                  <a:gd name="connsiteY415" fmla="*/ 2483803 h 3006470"/>
                  <a:gd name="connsiteX416" fmla="*/ 924893 w 6006665"/>
                  <a:gd name="connsiteY416" fmla="*/ 2447444 h 3006470"/>
                  <a:gd name="connsiteX417" fmla="*/ 877716 w 6006665"/>
                  <a:gd name="connsiteY417" fmla="*/ 2447444 h 3006470"/>
                  <a:gd name="connsiteX418" fmla="*/ 802724 w 6006665"/>
                  <a:gd name="connsiteY418" fmla="*/ 2511073 h 3006470"/>
                  <a:gd name="connsiteX419" fmla="*/ 798179 w 6006665"/>
                  <a:gd name="connsiteY419" fmla="*/ 2554250 h 3006470"/>
                  <a:gd name="connsiteX420" fmla="*/ 787406 w 6006665"/>
                  <a:gd name="connsiteY420" fmla="*/ 2543477 h 3006470"/>
                  <a:gd name="connsiteX421" fmla="*/ 786272 w 6006665"/>
                  <a:gd name="connsiteY421" fmla="*/ 2554250 h 3006470"/>
                  <a:gd name="connsiteX422" fmla="*/ 756063 w 6006665"/>
                  <a:gd name="connsiteY422" fmla="*/ 2524040 h 3006470"/>
                  <a:gd name="connsiteX423" fmla="*/ 732278 w 6006665"/>
                  <a:gd name="connsiteY423" fmla="*/ 2581519 h 3006470"/>
                  <a:gd name="connsiteX424" fmla="*/ 743640 w 6006665"/>
                  <a:gd name="connsiteY424" fmla="*/ 2590609 h 3006470"/>
                  <a:gd name="connsiteX425" fmla="*/ 723188 w 6006665"/>
                  <a:gd name="connsiteY425" fmla="*/ 2633786 h 3006470"/>
                  <a:gd name="connsiteX426" fmla="*/ 747026 w 6006665"/>
                  <a:gd name="connsiteY426" fmla="*/ 2670627 h 3006470"/>
                  <a:gd name="connsiteX427" fmla="*/ 763548 w 6006665"/>
                  <a:gd name="connsiteY427" fmla="*/ 2667873 h 3006470"/>
                  <a:gd name="connsiteX428" fmla="*/ 764871 w 6006665"/>
                  <a:gd name="connsiteY428" fmla="*/ 2669637 h 3006470"/>
                  <a:gd name="connsiteX429" fmla="*/ 775455 w 6006665"/>
                  <a:gd name="connsiteY429" fmla="*/ 2667873 h 3006470"/>
                  <a:gd name="connsiteX430" fmla="*/ 802724 w 6006665"/>
                  <a:gd name="connsiteY430" fmla="*/ 2704232 h 3006470"/>
                  <a:gd name="connsiteX431" fmla="*/ 798179 w 6006665"/>
                  <a:gd name="connsiteY431" fmla="*/ 2731502 h 3006470"/>
                  <a:gd name="connsiteX432" fmla="*/ 818632 w 6006665"/>
                  <a:gd name="connsiteY432" fmla="*/ 2742864 h 3006470"/>
                  <a:gd name="connsiteX433" fmla="*/ 802724 w 6006665"/>
                  <a:gd name="connsiteY433" fmla="*/ 2774679 h 3006470"/>
                  <a:gd name="connsiteX434" fmla="*/ 766365 w 6006665"/>
                  <a:gd name="connsiteY434" fmla="*/ 2779224 h 3006470"/>
                  <a:gd name="connsiteX435" fmla="*/ 727733 w 6006665"/>
                  <a:gd name="connsiteY435" fmla="*/ 2838308 h 3006470"/>
                  <a:gd name="connsiteX436" fmla="*/ 759548 w 6006665"/>
                  <a:gd name="connsiteY436" fmla="*/ 2881485 h 3006470"/>
                  <a:gd name="connsiteX437" fmla="*/ 759548 w 6006665"/>
                  <a:gd name="connsiteY437" fmla="*/ 2920116 h 3006470"/>
                  <a:gd name="connsiteX438" fmla="*/ 798179 w 6006665"/>
                  <a:gd name="connsiteY438" fmla="*/ 2979201 h 3006470"/>
                  <a:gd name="connsiteX439" fmla="*/ 775455 w 6006665"/>
                  <a:gd name="connsiteY439" fmla="*/ 2995108 h 3006470"/>
                  <a:gd name="connsiteX440" fmla="*/ 770910 w 6006665"/>
                  <a:gd name="connsiteY440" fmla="*/ 3006470 h 3006470"/>
                  <a:gd name="connsiteX441" fmla="*/ 759003 w 6006665"/>
                  <a:gd name="connsiteY441" fmla="*/ 3006470 h 3006470"/>
                  <a:gd name="connsiteX442" fmla="*/ 755003 w 6006665"/>
                  <a:gd name="connsiteY442" fmla="*/ 3006470 h 3006470"/>
                  <a:gd name="connsiteX443" fmla="*/ 743096 w 6006665"/>
                  <a:gd name="connsiteY443" fmla="*/ 3006470 h 3006470"/>
                  <a:gd name="connsiteX444" fmla="*/ 715826 w 6006665"/>
                  <a:gd name="connsiteY444" fmla="*/ 2972383 h 3006470"/>
                  <a:gd name="connsiteX445" fmla="*/ 704464 w 6006665"/>
                  <a:gd name="connsiteY445" fmla="*/ 2972383 h 3006470"/>
                  <a:gd name="connsiteX446" fmla="*/ 684012 w 6006665"/>
                  <a:gd name="connsiteY446" fmla="*/ 2963293 h 3006470"/>
                  <a:gd name="connsiteX447" fmla="*/ 672649 w 6006665"/>
                  <a:gd name="connsiteY447" fmla="*/ 2940569 h 3006470"/>
                  <a:gd name="connsiteX448" fmla="*/ 645222 w 6006665"/>
                  <a:gd name="connsiteY448" fmla="*/ 2932732 h 3006470"/>
                  <a:gd name="connsiteX449" fmla="*/ 625472 w 6006665"/>
                  <a:gd name="connsiteY449" fmla="*/ 2936024 h 3006470"/>
                  <a:gd name="connsiteX450" fmla="*/ 623771 w 6006665"/>
                  <a:gd name="connsiteY450" fmla="*/ 2934323 h 3006470"/>
                  <a:gd name="connsiteX451" fmla="*/ 613565 w 6006665"/>
                  <a:gd name="connsiteY451" fmla="*/ 2936024 h 3006470"/>
                  <a:gd name="connsiteX452" fmla="*/ 609020 w 6006665"/>
                  <a:gd name="connsiteY452" fmla="*/ 2931479 h 3006470"/>
                  <a:gd name="connsiteX453" fmla="*/ 559026 w 6006665"/>
                  <a:gd name="connsiteY453" fmla="*/ 2904209 h 3006470"/>
                  <a:gd name="connsiteX454" fmla="*/ 506760 w 6006665"/>
                  <a:gd name="connsiteY454" fmla="*/ 2897392 h 3006470"/>
                  <a:gd name="connsiteX455" fmla="*/ 483280 w 6006665"/>
                  <a:gd name="connsiteY455" fmla="*/ 2890683 h 3006470"/>
                  <a:gd name="connsiteX456" fmla="*/ 480035 w 6006665"/>
                  <a:gd name="connsiteY456" fmla="*/ 2892847 h 3006470"/>
                  <a:gd name="connsiteX457" fmla="*/ 475042 w 6006665"/>
                  <a:gd name="connsiteY457" fmla="*/ 2888329 h 3006470"/>
                  <a:gd name="connsiteX458" fmla="*/ 474945 w 6006665"/>
                  <a:gd name="connsiteY458" fmla="*/ 2888302 h 3006470"/>
                  <a:gd name="connsiteX459" fmla="*/ 468128 w 6006665"/>
                  <a:gd name="connsiteY459" fmla="*/ 2892847 h 3006470"/>
                  <a:gd name="connsiteX460" fmla="*/ 420406 w 6006665"/>
                  <a:gd name="connsiteY460" fmla="*/ 2849670 h 3006470"/>
                  <a:gd name="connsiteX461" fmla="*/ 381774 w 6006665"/>
                  <a:gd name="connsiteY461" fmla="*/ 2833763 h 3006470"/>
                  <a:gd name="connsiteX462" fmla="*/ 349960 w 6006665"/>
                  <a:gd name="connsiteY462" fmla="*/ 2801948 h 3006470"/>
                  <a:gd name="connsiteX463" fmla="*/ 377229 w 6006665"/>
                  <a:gd name="connsiteY463" fmla="*/ 2795131 h 3006470"/>
                  <a:gd name="connsiteX464" fmla="*/ 404499 w 6006665"/>
                  <a:gd name="connsiteY464" fmla="*/ 2747409 h 3006470"/>
                  <a:gd name="connsiteX465" fmla="*/ 388591 w 6006665"/>
                  <a:gd name="connsiteY465" fmla="*/ 2731502 h 3006470"/>
                  <a:gd name="connsiteX466" fmla="*/ 440858 w 6006665"/>
                  <a:gd name="connsiteY466" fmla="*/ 2704232 h 3006470"/>
                  <a:gd name="connsiteX467" fmla="*/ 440858 w 6006665"/>
                  <a:gd name="connsiteY467" fmla="*/ 2701176 h 3006470"/>
                  <a:gd name="connsiteX468" fmla="*/ 416406 w 6006665"/>
                  <a:gd name="connsiteY468" fmla="*/ 2704232 h 3006470"/>
                  <a:gd name="connsiteX469" fmla="*/ 416406 w 6006665"/>
                  <a:gd name="connsiteY469" fmla="*/ 2702744 h 3006470"/>
                  <a:gd name="connsiteX470" fmla="*/ 404499 w 6006665"/>
                  <a:gd name="connsiteY470" fmla="*/ 2704232 h 3006470"/>
                  <a:gd name="connsiteX471" fmla="*/ 404499 w 6006665"/>
                  <a:gd name="connsiteY471" fmla="*/ 2683780 h 3006470"/>
                  <a:gd name="connsiteX472" fmla="*/ 424951 w 6006665"/>
                  <a:gd name="connsiteY472" fmla="*/ 2667873 h 3006470"/>
                  <a:gd name="connsiteX473" fmla="*/ 463583 w 6006665"/>
                  <a:gd name="connsiteY473" fmla="*/ 2661056 h 3006470"/>
                  <a:gd name="connsiteX474" fmla="*/ 468128 w 6006665"/>
                  <a:gd name="connsiteY474" fmla="*/ 2645148 h 3006470"/>
                  <a:gd name="connsiteX475" fmla="*/ 456765 w 6006665"/>
                  <a:gd name="connsiteY475" fmla="*/ 2613334 h 3006470"/>
                  <a:gd name="connsiteX476" fmla="*/ 474945 w 6006665"/>
                  <a:gd name="connsiteY476" fmla="*/ 2586064 h 3006470"/>
                  <a:gd name="connsiteX477" fmla="*/ 474945 w 6006665"/>
                  <a:gd name="connsiteY477" fmla="*/ 2565612 h 3006470"/>
                  <a:gd name="connsiteX478" fmla="*/ 420406 w 6006665"/>
                  <a:gd name="connsiteY478" fmla="*/ 2547432 h 3006470"/>
                  <a:gd name="connsiteX479" fmla="*/ 409588 w 6006665"/>
                  <a:gd name="connsiteY479" fmla="*/ 2547432 h 3006470"/>
                  <a:gd name="connsiteX480" fmla="*/ 397681 w 6006665"/>
                  <a:gd name="connsiteY480" fmla="*/ 2547432 h 3006470"/>
                  <a:gd name="connsiteX481" fmla="*/ 379485 w 6006665"/>
                  <a:gd name="connsiteY481" fmla="*/ 2525193 h 3006470"/>
                  <a:gd name="connsiteX482" fmla="*/ 357322 w 6006665"/>
                  <a:gd name="connsiteY482" fmla="*/ 2531525 h 3006470"/>
                  <a:gd name="connsiteX483" fmla="*/ 352842 w 6006665"/>
                  <a:gd name="connsiteY483" fmla="*/ 2529403 h 3006470"/>
                  <a:gd name="connsiteX484" fmla="*/ 345415 w 6006665"/>
                  <a:gd name="connsiteY484" fmla="*/ 2531525 h 3006470"/>
                  <a:gd name="connsiteX485" fmla="*/ 302238 w 6006665"/>
                  <a:gd name="connsiteY485" fmla="*/ 2511073 h 3006470"/>
                  <a:gd name="connsiteX486" fmla="*/ 302238 w 6006665"/>
                  <a:gd name="connsiteY486" fmla="*/ 2499711 h 3006470"/>
                  <a:gd name="connsiteX487" fmla="*/ 286331 w 6006665"/>
                  <a:gd name="connsiteY487" fmla="*/ 2472441 h 3006470"/>
                  <a:gd name="connsiteX488" fmla="*/ 270968 w 6006665"/>
                  <a:gd name="connsiteY488" fmla="*/ 2472441 h 3006470"/>
                  <a:gd name="connsiteX489" fmla="*/ 259061 w 6006665"/>
                  <a:gd name="connsiteY489" fmla="*/ 2472441 h 3006470"/>
                  <a:gd name="connsiteX490" fmla="*/ 254516 w 6006665"/>
                  <a:gd name="connsiteY490" fmla="*/ 2456534 h 3006470"/>
                  <a:gd name="connsiteX491" fmla="*/ 263606 w 6006665"/>
                  <a:gd name="connsiteY491" fmla="*/ 2440627 h 3006470"/>
                  <a:gd name="connsiteX492" fmla="*/ 243991 w 6006665"/>
                  <a:gd name="connsiteY492" fmla="*/ 2410114 h 3006470"/>
                  <a:gd name="connsiteX493" fmla="*/ 216429 w 6006665"/>
                  <a:gd name="connsiteY493" fmla="*/ 2413357 h 3006470"/>
                  <a:gd name="connsiteX494" fmla="*/ 212956 w 6006665"/>
                  <a:gd name="connsiteY494" fmla="*/ 2412365 h 3006470"/>
                  <a:gd name="connsiteX495" fmla="*/ 204522 w 6006665"/>
                  <a:gd name="connsiteY495" fmla="*/ 2413357 h 3006470"/>
                  <a:gd name="connsiteX496" fmla="*/ 199623 w 6006665"/>
                  <a:gd name="connsiteY496" fmla="*/ 2411957 h 3006470"/>
                  <a:gd name="connsiteX497" fmla="*/ 195977 w 6006665"/>
                  <a:gd name="connsiteY497" fmla="*/ 2424719 h 3006470"/>
                  <a:gd name="connsiteX498" fmla="*/ 184968 w 6006665"/>
                  <a:gd name="connsiteY498" fmla="*/ 2421574 h 3006470"/>
                  <a:gd name="connsiteX499" fmla="*/ 184070 w 6006665"/>
                  <a:gd name="connsiteY499" fmla="*/ 2424719 h 3006470"/>
                  <a:gd name="connsiteX500" fmla="*/ 168163 w 6006665"/>
                  <a:gd name="connsiteY500" fmla="*/ 2420174 h 3006470"/>
                  <a:gd name="connsiteX501" fmla="*/ 156800 w 6006665"/>
                  <a:gd name="connsiteY501" fmla="*/ 2381542 h 3006470"/>
                  <a:gd name="connsiteX502" fmla="*/ 152255 w 6006665"/>
                  <a:gd name="connsiteY502" fmla="*/ 2365635 h 3006470"/>
                  <a:gd name="connsiteX503" fmla="*/ 156800 w 6006665"/>
                  <a:gd name="connsiteY503" fmla="*/ 2361090 h 3006470"/>
                  <a:gd name="connsiteX504" fmla="*/ 168707 w 6006665"/>
                  <a:gd name="connsiteY504" fmla="*/ 2361090 h 3006470"/>
                  <a:gd name="connsiteX505" fmla="*/ 188615 w 6006665"/>
                  <a:gd name="connsiteY505" fmla="*/ 2361090 h 3006470"/>
                  <a:gd name="connsiteX506" fmla="*/ 199977 w 6006665"/>
                  <a:gd name="connsiteY506" fmla="*/ 2349728 h 3006470"/>
                  <a:gd name="connsiteX507" fmla="*/ 188615 w 6006665"/>
                  <a:gd name="connsiteY507" fmla="*/ 2327003 h 3006470"/>
                  <a:gd name="connsiteX508" fmla="*/ 168163 w 6006665"/>
                  <a:gd name="connsiteY508" fmla="*/ 2317914 h 3006470"/>
                  <a:gd name="connsiteX509" fmla="*/ 168163 w 6006665"/>
                  <a:gd name="connsiteY509" fmla="*/ 2311096 h 3006470"/>
                  <a:gd name="connsiteX510" fmla="*/ 152255 w 6006665"/>
                  <a:gd name="connsiteY510" fmla="*/ 2295189 h 3006470"/>
                  <a:gd name="connsiteX511" fmla="*/ 129531 w 6006665"/>
                  <a:gd name="connsiteY511" fmla="*/ 2258829 h 3006470"/>
                  <a:gd name="connsiteX512" fmla="*/ 140893 w 6006665"/>
                  <a:gd name="connsiteY512" fmla="*/ 2236105 h 3006470"/>
                  <a:gd name="connsiteX513" fmla="*/ 136348 w 6006665"/>
                  <a:gd name="connsiteY513" fmla="*/ 2208835 h 3006470"/>
                  <a:gd name="connsiteX514" fmla="*/ 103789 w 6006665"/>
                  <a:gd name="connsiteY514" fmla="*/ 2195428 h 3006470"/>
                  <a:gd name="connsiteX515" fmla="*/ 93716 w 6006665"/>
                  <a:gd name="connsiteY515" fmla="*/ 2199745 h 3006470"/>
                  <a:gd name="connsiteX516" fmla="*/ 91868 w 6006665"/>
                  <a:gd name="connsiteY516" fmla="*/ 2195434 h 3006470"/>
                  <a:gd name="connsiteX517" fmla="*/ 81809 w 6006665"/>
                  <a:gd name="connsiteY517" fmla="*/ 2199745 h 3006470"/>
                  <a:gd name="connsiteX518" fmla="*/ 74992 w 6006665"/>
                  <a:gd name="connsiteY518" fmla="*/ 2183838 h 3006470"/>
                  <a:gd name="connsiteX519" fmla="*/ 34087 w 6006665"/>
                  <a:gd name="connsiteY519" fmla="*/ 2172476 h 3006470"/>
                  <a:gd name="connsiteX520" fmla="*/ 22725 w 6006665"/>
                  <a:gd name="connsiteY520" fmla="*/ 2129299 h 3006470"/>
                  <a:gd name="connsiteX521" fmla="*/ 22725 w 6006665"/>
                  <a:gd name="connsiteY521" fmla="*/ 2097484 h 3006470"/>
                  <a:gd name="connsiteX522" fmla="*/ 0 w 6006665"/>
                  <a:gd name="connsiteY522" fmla="*/ 2081577 h 3006470"/>
                  <a:gd name="connsiteX523" fmla="*/ 15907 w 6006665"/>
                  <a:gd name="connsiteY523" fmla="*/ 2058853 h 3006470"/>
                  <a:gd name="connsiteX524" fmla="*/ 6818 w 6006665"/>
                  <a:gd name="connsiteY524" fmla="*/ 1995224 h 3006470"/>
                  <a:gd name="connsiteX525" fmla="*/ 34087 w 6006665"/>
                  <a:gd name="connsiteY525" fmla="*/ 1952047 h 3006470"/>
                  <a:gd name="connsiteX526" fmla="*/ 27270 w 6006665"/>
                  <a:gd name="connsiteY526" fmla="*/ 1940685 h 3006470"/>
                  <a:gd name="connsiteX527" fmla="*/ 88743 w 6006665"/>
                  <a:gd name="connsiteY527" fmla="*/ 1895954 h 3006470"/>
                  <a:gd name="connsiteX528" fmla="*/ 27270 w 6006665"/>
                  <a:gd name="connsiteY528" fmla="*/ 1865693 h 3006470"/>
                  <a:gd name="connsiteX529" fmla="*/ 79805 w 6006665"/>
                  <a:gd name="connsiteY529" fmla="*/ 1774684 h 3006470"/>
                  <a:gd name="connsiteX530" fmla="*/ 128972 w 6006665"/>
                  <a:gd name="connsiteY530" fmla="*/ 1737302 h 3006470"/>
                  <a:gd name="connsiteX531" fmla="*/ 162900 w 6006665"/>
                  <a:gd name="connsiteY531" fmla="*/ 1645034 h 3006470"/>
                  <a:gd name="connsiteX532" fmla="*/ 102261 w 6006665"/>
                  <a:gd name="connsiteY532" fmla="*/ 1629357 h 3006470"/>
                  <a:gd name="connsiteX533" fmla="*/ 118168 w 6006665"/>
                  <a:gd name="connsiteY533" fmla="*/ 1574818 h 3006470"/>
                  <a:gd name="connsiteX534" fmla="*/ 86354 w 6006665"/>
                  <a:gd name="connsiteY534" fmla="*/ 1511189 h 3006470"/>
                  <a:gd name="connsiteX535" fmla="*/ 109078 w 6006665"/>
                  <a:gd name="connsiteY535" fmla="*/ 1436197 h 3006470"/>
                  <a:gd name="connsiteX536" fmla="*/ 70447 w 6006665"/>
                  <a:gd name="connsiteY536" fmla="*/ 1333936 h 3006470"/>
                  <a:gd name="connsiteX537" fmla="*/ 102261 w 6006665"/>
                  <a:gd name="connsiteY537" fmla="*/ 1263490 h 3006470"/>
                  <a:gd name="connsiteX538" fmla="*/ 43177 w 6006665"/>
                  <a:gd name="connsiteY538" fmla="*/ 1197589 h 3006470"/>
                  <a:gd name="connsiteX539" fmla="*/ 49994 w 6006665"/>
                  <a:gd name="connsiteY539" fmla="*/ 1122597 h 3006470"/>
                  <a:gd name="connsiteX540" fmla="*/ 81809 w 6006665"/>
                  <a:gd name="connsiteY540" fmla="*/ 1118052 h 3006470"/>
                  <a:gd name="connsiteX541" fmla="*/ 145438 w 6006665"/>
                  <a:gd name="connsiteY541" fmla="*/ 1074876 h 3006470"/>
                  <a:gd name="connsiteX542" fmla="*/ 184070 w 6006665"/>
                  <a:gd name="connsiteY542" fmla="*/ 1036244 h 3006470"/>
                  <a:gd name="connsiteX543" fmla="*/ 189699 w 6006665"/>
                  <a:gd name="connsiteY543" fmla="*/ 1042522 h 3006470"/>
                  <a:gd name="connsiteX544" fmla="*/ 195977 w 6006665"/>
                  <a:gd name="connsiteY544" fmla="*/ 1036244 h 3006470"/>
                  <a:gd name="connsiteX545" fmla="*/ 255061 w 6006665"/>
                  <a:gd name="connsiteY545" fmla="*/ 1102145 h 3006470"/>
                  <a:gd name="connsiteX546" fmla="*/ 350504 w 6006665"/>
                  <a:gd name="connsiteY546" fmla="*/ 1122597 h 3006470"/>
                  <a:gd name="connsiteX547" fmla="*/ 454806 w 6006665"/>
                  <a:gd name="connsiteY547" fmla="*/ 1205729 h 3006470"/>
                  <a:gd name="connsiteX548" fmla="*/ 486621 w 6006665"/>
                  <a:gd name="connsiteY548" fmla="*/ 1283942 h 3006470"/>
                  <a:gd name="connsiteX549" fmla="*/ 523211 w 6006665"/>
                  <a:gd name="connsiteY549" fmla="*/ 1343026 h 3006470"/>
                  <a:gd name="connsiteX550" fmla="*/ 486852 w 6006665"/>
                  <a:gd name="connsiteY550" fmla="*/ 1397565 h 3006470"/>
                  <a:gd name="connsiteX551" fmla="*/ 420951 w 6006665"/>
                  <a:gd name="connsiteY551" fmla="*/ 1418018 h 3006470"/>
                  <a:gd name="connsiteX552" fmla="*/ 415909 w 6006665"/>
                  <a:gd name="connsiteY552" fmla="*/ 1415887 h 3006470"/>
                  <a:gd name="connsiteX553" fmla="*/ 409044 w 6006665"/>
                  <a:gd name="connsiteY553" fmla="*/ 1418018 h 3006470"/>
                  <a:gd name="connsiteX554" fmla="*/ 252950 w 6006665"/>
                  <a:gd name="connsiteY554" fmla="*/ 1352062 h 3006470"/>
                  <a:gd name="connsiteX555" fmla="*/ 268926 w 6006665"/>
                  <a:gd name="connsiteY555" fmla="*/ 1346738 h 3006470"/>
                  <a:gd name="connsiteX556" fmla="*/ 291420 w 6006665"/>
                  <a:gd name="connsiteY556" fmla="*/ 1429380 h 3006470"/>
                  <a:gd name="connsiteX557" fmla="*/ 291420 w 6006665"/>
                  <a:gd name="connsiteY557" fmla="*/ 1468012 h 3006470"/>
                  <a:gd name="connsiteX558" fmla="*/ 298238 w 6006665"/>
                  <a:gd name="connsiteY558" fmla="*/ 1554366 h 3006470"/>
                  <a:gd name="connsiteX559" fmla="*/ 345959 w 6006665"/>
                  <a:gd name="connsiteY559" fmla="*/ 1586180 h 3006470"/>
                  <a:gd name="connsiteX560" fmla="*/ 362087 w 6006665"/>
                  <a:gd name="connsiteY560" fmla="*/ 1595588 h 3006470"/>
                  <a:gd name="connsiteX561" fmla="*/ 365867 w 6006665"/>
                  <a:gd name="connsiteY561" fmla="*/ 1563455 h 3006470"/>
                  <a:gd name="connsiteX562" fmla="*/ 345415 w 6006665"/>
                  <a:gd name="connsiteY562" fmla="*/ 1527096 h 3006470"/>
                  <a:gd name="connsiteX563" fmla="*/ 365867 w 6006665"/>
                  <a:gd name="connsiteY563" fmla="*/ 1495281 h 3006470"/>
                  <a:gd name="connsiteX564" fmla="*/ 374560 w 6006665"/>
                  <a:gd name="connsiteY564" fmla="*/ 1500280 h 3006470"/>
                  <a:gd name="connsiteX565" fmla="*/ 377774 w 6006665"/>
                  <a:gd name="connsiteY565" fmla="*/ 1495281 h 3006470"/>
                  <a:gd name="connsiteX566" fmla="*/ 461933 w 6006665"/>
                  <a:gd name="connsiteY566" fmla="*/ 1543673 h 3006470"/>
                  <a:gd name="connsiteX567" fmla="*/ 484035 w 6006665"/>
                  <a:gd name="connsiteY567" fmla="*/ 1527096 h 3006470"/>
                  <a:gd name="connsiteX568" fmla="*/ 463583 w 6006665"/>
                  <a:gd name="connsiteY568" fmla="*/ 1461194 h 3006470"/>
                  <a:gd name="connsiteX569" fmla="*/ 549936 w 6006665"/>
                  <a:gd name="connsiteY569" fmla="*/ 1374841 h 3006470"/>
                  <a:gd name="connsiteX570" fmla="*/ 559742 w 6006665"/>
                  <a:gd name="connsiteY570" fmla="*/ 1376942 h 3006470"/>
                  <a:gd name="connsiteX571" fmla="*/ 561843 w 6006665"/>
                  <a:gd name="connsiteY571" fmla="*/ 1374841 h 3006470"/>
                  <a:gd name="connsiteX572" fmla="*/ 593658 w 6006665"/>
                  <a:gd name="connsiteY572" fmla="*/ 1381658 h 3006470"/>
                  <a:gd name="connsiteX573" fmla="*/ 620945 w 6006665"/>
                  <a:gd name="connsiteY573" fmla="*/ 1405535 h 3006470"/>
                  <a:gd name="connsiteX574" fmla="*/ 640835 w 6006665"/>
                  <a:gd name="connsiteY574" fmla="*/ 1349844 h 3006470"/>
                  <a:gd name="connsiteX575" fmla="*/ 609020 w 6006665"/>
                  <a:gd name="connsiteY575" fmla="*/ 1295305 h 3006470"/>
                  <a:gd name="connsiteX576" fmla="*/ 624928 w 6006665"/>
                  <a:gd name="connsiteY576" fmla="*/ 1236221 h 3006470"/>
                  <a:gd name="connsiteX577" fmla="*/ 597658 w 6006665"/>
                  <a:gd name="connsiteY577" fmla="*/ 1177136 h 3006470"/>
                  <a:gd name="connsiteX578" fmla="*/ 611562 w 6006665"/>
                  <a:gd name="connsiteY578" fmla="*/ 1181462 h 3006470"/>
                  <a:gd name="connsiteX579" fmla="*/ 609565 w 6006665"/>
                  <a:gd name="connsiteY579" fmla="*/ 1177136 h 3006470"/>
                  <a:gd name="connsiteX580" fmla="*/ 711826 w 6006665"/>
                  <a:gd name="connsiteY580" fmla="*/ 1208951 h 3006470"/>
                  <a:gd name="connsiteX581" fmla="*/ 732278 w 6006665"/>
                  <a:gd name="connsiteY581" fmla="*/ 1263490 h 3006470"/>
                  <a:gd name="connsiteX582" fmla="*/ 684556 w 6006665"/>
                  <a:gd name="connsiteY582" fmla="*/ 1274852 h 3006470"/>
                  <a:gd name="connsiteX583" fmla="*/ 684556 w 6006665"/>
                  <a:gd name="connsiteY583" fmla="*/ 1327119 h 3006470"/>
                  <a:gd name="connsiteX584" fmla="*/ 713309 w 6006665"/>
                  <a:gd name="connsiteY584" fmla="*/ 1355872 h 3006470"/>
                  <a:gd name="connsiteX585" fmla="*/ 763548 w 6006665"/>
                  <a:gd name="connsiteY585" fmla="*/ 1338481 h 3006470"/>
                  <a:gd name="connsiteX586" fmla="*/ 770365 w 6006665"/>
                  <a:gd name="connsiteY586" fmla="*/ 1279397 h 3006470"/>
                  <a:gd name="connsiteX587" fmla="*/ 845357 w 6006665"/>
                  <a:gd name="connsiteY587" fmla="*/ 1188761 h 3006470"/>
                  <a:gd name="connsiteX588" fmla="*/ 917728 w 6006665"/>
                  <a:gd name="connsiteY588" fmla="*/ 1145322 h 3006470"/>
                  <a:gd name="connsiteX589" fmla="*/ 918194 w 6006665"/>
                  <a:gd name="connsiteY589" fmla="*/ 1198147 h 3006470"/>
                  <a:gd name="connsiteX590" fmla="*/ 975937 w 6006665"/>
                  <a:gd name="connsiteY590" fmla="*/ 1115283 h 3006470"/>
                  <a:gd name="connsiteX591" fmla="*/ 1074397 w 6006665"/>
                  <a:gd name="connsiteY591" fmla="*/ 1141283 h 3006470"/>
                  <a:gd name="connsiteX592" fmla="*/ 979977 w 6006665"/>
                  <a:gd name="connsiteY592" fmla="*/ 1213496 h 3006470"/>
                  <a:gd name="connsiteX593" fmla="*/ 1012666 w 6006665"/>
                  <a:gd name="connsiteY593" fmla="*/ 1218657 h 3006470"/>
                  <a:gd name="connsiteX594" fmla="*/ 1038516 w 6006665"/>
                  <a:gd name="connsiteY594" fmla="*/ 1188499 h 3006470"/>
                  <a:gd name="connsiteX595" fmla="*/ 1050423 w 6006665"/>
                  <a:gd name="connsiteY595" fmla="*/ 1188499 h 3006470"/>
                  <a:gd name="connsiteX596" fmla="*/ 1108962 w 6006665"/>
                  <a:gd name="connsiteY596" fmla="*/ 1188499 h 3006470"/>
                  <a:gd name="connsiteX597" fmla="*/ 1161229 w 6006665"/>
                  <a:gd name="connsiteY597" fmla="*/ 1145322 h 3006470"/>
                  <a:gd name="connsiteX598" fmla="*/ 1165711 w 6006665"/>
                  <a:gd name="connsiteY598" fmla="*/ 1151456 h 3006470"/>
                  <a:gd name="connsiteX599" fmla="*/ 1160939 w 6006665"/>
                  <a:gd name="connsiteY599" fmla="*/ 1169715 h 3006470"/>
                  <a:gd name="connsiteX600" fmla="*/ 1210035 w 6006665"/>
                  <a:gd name="connsiteY600" fmla="*/ 1195815 h 3006470"/>
                  <a:gd name="connsiteX601" fmla="*/ 1247583 w 6006665"/>
                  <a:gd name="connsiteY601" fmla="*/ 1138505 h 3006470"/>
                  <a:gd name="connsiteX602" fmla="*/ 1211223 w 6006665"/>
                  <a:gd name="connsiteY602" fmla="*/ 1079421 h 3006470"/>
                  <a:gd name="connsiteX603" fmla="*/ 1227130 w 6006665"/>
                  <a:gd name="connsiteY603" fmla="*/ 1043061 h 3006470"/>
                  <a:gd name="connsiteX604" fmla="*/ 1237665 w 6006665"/>
                  <a:gd name="connsiteY604" fmla="*/ 1046199 h 3006470"/>
                  <a:gd name="connsiteX605" fmla="*/ 1251910 w 6006665"/>
                  <a:gd name="connsiteY605" fmla="*/ 1017311 h 3006470"/>
                  <a:gd name="connsiteX606" fmla="*/ 1345843 w 6006665"/>
                  <a:gd name="connsiteY606" fmla="*/ 1074876 h 3006470"/>
                  <a:gd name="connsiteX607" fmla="*/ 1400382 w 6006665"/>
                  <a:gd name="connsiteY607" fmla="*/ 1106690 h 3006470"/>
                  <a:gd name="connsiteX608" fmla="*/ 1519756 w 6006665"/>
                  <a:gd name="connsiteY608" fmla="*/ 1213274 h 3006470"/>
                  <a:gd name="connsiteX609" fmla="*/ 1543003 w 6006665"/>
                  <a:gd name="connsiteY609" fmla="*/ 1172592 h 3006470"/>
                  <a:gd name="connsiteX610" fmla="*/ 1506643 w 6006665"/>
                  <a:gd name="connsiteY610" fmla="*/ 1118052 h 3006470"/>
                  <a:gd name="connsiteX611" fmla="*/ 1506643 w 6006665"/>
                  <a:gd name="connsiteY611" fmla="*/ 1095328 h 3006470"/>
                  <a:gd name="connsiteX612" fmla="*/ 1463467 w 6006665"/>
                  <a:gd name="connsiteY612" fmla="*/ 1086238 h 3006470"/>
                  <a:gd name="connsiteX613" fmla="*/ 1472556 w 6006665"/>
                  <a:gd name="connsiteY613" fmla="*/ 1036244 h 3006470"/>
                  <a:gd name="connsiteX614" fmla="*/ 1452104 w 6006665"/>
                  <a:gd name="connsiteY614" fmla="*/ 949890 h 3006470"/>
                  <a:gd name="connsiteX615" fmla="*/ 1439230 w 6006665"/>
                  <a:gd name="connsiteY615" fmla="*/ 900656 h 3006470"/>
                  <a:gd name="connsiteX616" fmla="*/ 1496803 w 6006665"/>
                  <a:gd name="connsiteY616" fmla="*/ 806980 h 3006470"/>
                  <a:gd name="connsiteX617" fmla="*/ 1543003 w 6006665"/>
                  <a:gd name="connsiteY617" fmla="*/ 697647 h 3006470"/>
                  <a:gd name="connsiteX618" fmla="*/ 1570272 w 6006665"/>
                  <a:gd name="connsiteY618" fmla="*/ 677194 h 3006470"/>
                  <a:gd name="connsiteX619" fmla="*/ 1578688 w 6006665"/>
                  <a:gd name="connsiteY619" fmla="*/ 679813 h 3006470"/>
                  <a:gd name="connsiteX620" fmla="*/ 1620802 w 6006665"/>
                  <a:gd name="connsiteY620" fmla="*/ 660028 h 3006470"/>
                  <a:gd name="connsiteX621" fmla="*/ 1684440 w 6006665"/>
                  <a:gd name="connsiteY621" fmla="*/ 709009 h 3006470"/>
                  <a:gd name="connsiteX622" fmla="*/ 1688985 w 6006665"/>
                  <a:gd name="connsiteY622" fmla="*/ 779455 h 3006470"/>
                  <a:gd name="connsiteX623" fmla="*/ 1652625 w 6006665"/>
                  <a:gd name="connsiteY623" fmla="*/ 870354 h 3006470"/>
                  <a:gd name="connsiteX624" fmla="*/ 1679895 w 6006665"/>
                  <a:gd name="connsiteY624" fmla="*/ 908986 h 3006470"/>
                  <a:gd name="connsiteX625" fmla="*/ 1688985 w 6006665"/>
                  <a:gd name="connsiteY625" fmla="*/ 983977 h 3006470"/>
                  <a:gd name="connsiteX626" fmla="*/ 1679895 w 6006665"/>
                  <a:gd name="connsiteY626" fmla="*/ 1129415 h 3006470"/>
                  <a:gd name="connsiteX627" fmla="*/ 1723072 w 6006665"/>
                  <a:gd name="connsiteY627" fmla="*/ 1193044 h 3006470"/>
                  <a:gd name="connsiteX628" fmla="*/ 1704892 w 6006665"/>
                  <a:gd name="connsiteY628" fmla="*/ 1256673 h 3006470"/>
                  <a:gd name="connsiteX629" fmla="*/ 1636718 w 6006665"/>
                  <a:gd name="connsiteY629" fmla="*/ 1393021 h 3006470"/>
                  <a:gd name="connsiteX630" fmla="*/ 1662494 w 6006665"/>
                  <a:gd name="connsiteY630" fmla="*/ 1399465 h 3006470"/>
                  <a:gd name="connsiteX631" fmla="*/ 1677078 w 6006665"/>
                  <a:gd name="connsiteY631" fmla="*/ 1370296 h 3006470"/>
                  <a:gd name="connsiteX632" fmla="*/ 1720255 w 6006665"/>
                  <a:gd name="connsiteY632" fmla="*/ 1349844 h 3006470"/>
                  <a:gd name="connsiteX633" fmla="*/ 1731617 w 6006665"/>
                  <a:gd name="connsiteY633" fmla="*/ 1299850 h 3006470"/>
                  <a:gd name="connsiteX634" fmla="*/ 1758887 w 6006665"/>
                  <a:gd name="connsiteY634" fmla="*/ 1256673 h 3006470"/>
                  <a:gd name="connsiteX635" fmla="*/ 1760555 w 6006665"/>
                  <a:gd name="connsiteY635" fmla="*/ 1191490 h 3006470"/>
                  <a:gd name="connsiteX636" fmla="*/ 1758886 w 6006665"/>
                  <a:gd name="connsiteY636" fmla="*/ 1085173 h 3006470"/>
                  <a:gd name="connsiteX637" fmla="*/ 1923055 w 6006665"/>
                  <a:gd name="connsiteY637" fmla="*/ 1122597 h 3006470"/>
                  <a:gd name="connsiteX638" fmla="*/ 1887300 w 6006665"/>
                  <a:gd name="connsiteY638" fmla="*/ 1070329 h 3006470"/>
                  <a:gd name="connsiteX639" fmla="*/ 1785604 w 6006665"/>
                  <a:gd name="connsiteY639" fmla="*/ 1036860 h 3006470"/>
                  <a:gd name="connsiteX640" fmla="*/ 1736162 w 6006665"/>
                  <a:gd name="connsiteY640" fmla="*/ 961252 h 3006470"/>
                  <a:gd name="connsiteX641" fmla="*/ 1688440 w 6006665"/>
                  <a:gd name="connsiteY641" fmla="*/ 865809 h 3006470"/>
                  <a:gd name="connsiteX642" fmla="*/ 1752069 w 6006665"/>
                  <a:gd name="connsiteY642" fmla="*/ 788545 h 3006470"/>
                  <a:gd name="connsiteX643" fmla="*/ 1747524 w 6006665"/>
                  <a:gd name="connsiteY643" fmla="*/ 704464 h 3006470"/>
                  <a:gd name="connsiteX644" fmla="*/ 1763431 w 6006665"/>
                  <a:gd name="connsiteY644" fmla="*/ 697647 h 3006470"/>
                  <a:gd name="connsiteX645" fmla="*/ 1764877 w 6006665"/>
                  <a:gd name="connsiteY645" fmla="*/ 702130 h 3006470"/>
                  <a:gd name="connsiteX646" fmla="*/ 1775339 w 6006665"/>
                  <a:gd name="connsiteY646" fmla="*/ 697647 h 3006470"/>
                  <a:gd name="connsiteX647" fmla="*/ 1798063 w 6006665"/>
                  <a:gd name="connsiteY647" fmla="*/ 768093 h 3006470"/>
                  <a:gd name="connsiteX648" fmla="*/ 1791454 w 6006665"/>
                  <a:gd name="connsiteY648" fmla="*/ 815304 h 3006470"/>
                  <a:gd name="connsiteX649" fmla="*/ 1854330 w 6006665"/>
                  <a:gd name="connsiteY649" fmla="*/ 772638 h 3006470"/>
                  <a:gd name="connsiteX650" fmla="*/ 1931594 w 6006665"/>
                  <a:gd name="connsiteY650" fmla="*/ 763548 h 3006470"/>
                  <a:gd name="connsiteX651" fmla="*/ 1932772 w 6006665"/>
                  <a:gd name="connsiteY651" fmla="*/ 764810 h 3006470"/>
                  <a:gd name="connsiteX652" fmla="*/ 1949600 w 6006665"/>
                  <a:gd name="connsiteY652" fmla="*/ 800138 h 3006470"/>
                  <a:gd name="connsiteX653" fmla="*/ 2061788 w 6006665"/>
                  <a:gd name="connsiteY653" fmla="*/ 891155 h 3006470"/>
                  <a:gd name="connsiteX654" fmla="*/ 1987802 w 6006665"/>
                  <a:gd name="connsiteY654" fmla="*/ 736278 h 3006470"/>
                  <a:gd name="connsiteX655" fmla="*/ 1963408 w 6006665"/>
                  <a:gd name="connsiteY655" fmla="*/ 595386 h 3006470"/>
                  <a:gd name="connsiteX656" fmla="*/ 2027037 w 6006665"/>
                  <a:gd name="connsiteY656" fmla="*/ 574934 h 3006470"/>
                  <a:gd name="connsiteX657" fmla="*/ 2037269 w 6006665"/>
                  <a:gd name="connsiteY657" fmla="*/ 575472 h 3006470"/>
                  <a:gd name="connsiteX658" fmla="*/ 2038944 w 6006665"/>
                  <a:gd name="connsiteY658" fmla="*/ 574934 h 3006470"/>
                  <a:gd name="connsiteX659" fmla="*/ 2115414 w 6006665"/>
                  <a:gd name="connsiteY659" fmla="*/ 578958 h 3006470"/>
                  <a:gd name="connsiteX660" fmla="*/ 2167179 w 6006665"/>
                  <a:gd name="connsiteY660" fmla="*/ 554733 h 3006470"/>
                  <a:gd name="connsiteX661" fmla="*/ 2146473 w 6006665"/>
                  <a:gd name="connsiteY661" fmla="*/ 488832 h 3006470"/>
                  <a:gd name="connsiteX662" fmla="*/ 2169957 w 6006665"/>
                  <a:gd name="connsiteY662" fmla="*/ 449431 h 3006470"/>
                  <a:gd name="connsiteX663" fmla="*/ 2264632 w 6006665"/>
                  <a:gd name="connsiteY663" fmla="*/ 393389 h 3006470"/>
                  <a:gd name="connsiteX664" fmla="*/ 2317913 w 6006665"/>
                  <a:gd name="connsiteY664" fmla="*/ 322690 h 3006470"/>
                  <a:gd name="connsiteX665" fmla="*/ 2385841 w 6006665"/>
                  <a:gd name="connsiteY665" fmla="*/ 343134 h 3006470"/>
                  <a:gd name="connsiteX666" fmla="*/ 2429263 w 6006665"/>
                  <a:gd name="connsiteY666" fmla="*/ 263606 h 3006470"/>
                  <a:gd name="connsiteX667" fmla="*/ 2526979 w 6006665"/>
                  <a:gd name="connsiteY667" fmla="*/ 252244 h 3006470"/>
                  <a:gd name="connsiteX668" fmla="*/ 2528058 w 6006665"/>
                  <a:gd name="connsiteY668" fmla="*/ 253503 h 3006470"/>
                  <a:gd name="connsiteX669" fmla="*/ 2538886 w 6006665"/>
                  <a:gd name="connsiteY669" fmla="*/ 252244 h 3006470"/>
                  <a:gd name="connsiteX670" fmla="*/ 2560820 w 6006665"/>
                  <a:gd name="connsiteY670" fmla="*/ 277833 h 3006470"/>
                  <a:gd name="connsiteX671" fmla="*/ 2640602 w 6006665"/>
                  <a:gd name="connsiteY671" fmla="*/ 202249 h 3006470"/>
                  <a:gd name="connsiteX672" fmla="*/ 2652509 w 6006665"/>
                  <a:gd name="connsiteY672" fmla="*/ 202249 h 3006470"/>
                  <a:gd name="connsiteX673" fmla="*/ 2704231 w 6006665"/>
                  <a:gd name="connsiteY673" fmla="*/ 202249 h 3006470"/>
                  <a:gd name="connsiteX674" fmla="*/ 2715593 w 6006665"/>
                  <a:gd name="connsiteY67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5460 w 6006665"/>
                  <a:gd name="connsiteY50" fmla="*/ 822632 h 3006470"/>
                  <a:gd name="connsiteX51" fmla="*/ 3875077 w 6006665"/>
                  <a:gd name="connsiteY51" fmla="*/ 831139 h 3006470"/>
                  <a:gd name="connsiteX52" fmla="*/ 3885950 w 6006665"/>
                  <a:gd name="connsiteY52" fmla="*/ 784010 h 3006470"/>
                  <a:gd name="connsiteX53" fmla="*/ 3896580 w 6006665"/>
                  <a:gd name="connsiteY53" fmla="*/ 840148 h 3006470"/>
                  <a:gd name="connsiteX54" fmla="*/ 3932151 w 6006665"/>
                  <a:gd name="connsiteY54" fmla="*/ 871095 h 3006470"/>
                  <a:gd name="connsiteX55" fmla="*/ 3967884 w 6006665"/>
                  <a:gd name="connsiteY55" fmla="*/ 866888 h 3006470"/>
                  <a:gd name="connsiteX56" fmla="*/ 3988173 w 6006665"/>
                  <a:gd name="connsiteY56" fmla="*/ 843084 h 3006470"/>
                  <a:gd name="connsiteX57" fmla="*/ 3993852 w 6006665"/>
                  <a:gd name="connsiteY57" fmla="*/ 846199 h 3006470"/>
                  <a:gd name="connsiteX58" fmla="*/ 4000081 w 6006665"/>
                  <a:gd name="connsiteY58" fmla="*/ 808753 h 3006470"/>
                  <a:gd name="connsiteX59" fmla="*/ 4024333 w 6006665"/>
                  <a:gd name="connsiteY59" fmla="*/ 834206 h 3006470"/>
                  <a:gd name="connsiteX60" fmla="*/ 4062426 w 6006665"/>
                  <a:gd name="connsiteY60" fmla="*/ 877274 h 3006470"/>
                  <a:gd name="connsiteX61" fmla="*/ 4085889 w 6006665"/>
                  <a:gd name="connsiteY61" fmla="*/ 849902 h 3006470"/>
                  <a:gd name="connsiteX62" fmla="*/ 4095563 w 6006665"/>
                  <a:gd name="connsiteY62" fmla="*/ 852506 h 3006470"/>
                  <a:gd name="connsiteX63" fmla="*/ 4097796 w 6006665"/>
                  <a:gd name="connsiteY63" fmla="*/ 849902 h 3006470"/>
                  <a:gd name="connsiteX64" fmla="*/ 4144150 w 6006665"/>
                  <a:gd name="connsiteY64" fmla="*/ 862382 h 3006470"/>
                  <a:gd name="connsiteX65" fmla="*/ 4149116 w 6006665"/>
                  <a:gd name="connsiteY65" fmla="*/ 810437 h 3006470"/>
                  <a:gd name="connsiteX66" fmla="*/ 4129898 w 6006665"/>
                  <a:gd name="connsiteY66" fmla="*/ 758286 h 3006470"/>
                  <a:gd name="connsiteX67" fmla="*/ 4125347 w 6006665"/>
                  <a:gd name="connsiteY67" fmla="*/ 718337 h 3006470"/>
                  <a:gd name="connsiteX68" fmla="*/ 4165425 w 6006665"/>
                  <a:gd name="connsiteY68" fmla="*/ 697647 h 3006470"/>
                  <a:gd name="connsiteX69" fmla="*/ 4175231 w 6006665"/>
                  <a:gd name="connsiteY69" fmla="*/ 700048 h 3006470"/>
                  <a:gd name="connsiteX70" fmla="*/ 4253100 w 6006665"/>
                  <a:gd name="connsiteY70" fmla="*/ 700511 h 3006470"/>
                  <a:gd name="connsiteX71" fmla="*/ 4315491 w 6006665"/>
                  <a:gd name="connsiteY71" fmla="*/ 715365 h 3006470"/>
                  <a:gd name="connsiteX72" fmla="*/ 4368969 w 6006665"/>
                  <a:gd name="connsiteY72" fmla="*/ 751019 h 3006470"/>
                  <a:gd name="connsiteX73" fmla="*/ 4439561 w 6006665"/>
                  <a:gd name="connsiteY73" fmla="*/ 758631 h 3006470"/>
                  <a:gd name="connsiteX74" fmla="*/ 4450401 w 6006665"/>
                  <a:gd name="connsiteY74" fmla="*/ 834341 h 3006470"/>
                  <a:gd name="connsiteX75" fmla="*/ 4567593 w 6006665"/>
                  <a:gd name="connsiteY75" fmla="*/ 819409 h 3006470"/>
                  <a:gd name="connsiteX76" fmla="*/ 4639242 w 6006665"/>
                  <a:gd name="connsiteY76" fmla="*/ 932544 h 3006470"/>
                  <a:gd name="connsiteX77" fmla="*/ 4774445 w 6006665"/>
                  <a:gd name="connsiteY77" fmla="*/ 913531 h 3006470"/>
                  <a:gd name="connsiteX78" fmla="*/ 4778496 w 6006665"/>
                  <a:gd name="connsiteY78" fmla="*/ 914635 h 3006470"/>
                  <a:gd name="connsiteX79" fmla="*/ 4786352 w 6006665"/>
                  <a:gd name="connsiteY79" fmla="*/ 913531 h 3006470"/>
                  <a:gd name="connsiteX80" fmla="*/ 4861343 w 6006665"/>
                  <a:gd name="connsiteY80" fmla="*/ 933983 h 3006470"/>
                  <a:gd name="connsiteX81" fmla="*/ 4893158 w 6006665"/>
                  <a:gd name="connsiteY81" fmla="*/ 977160 h 3006470"/>
                  <a:gd name="connsiteX82" fmla="*/ 4888613 w 6006665"/>
                  <a:gd name="connsiteY82" fmla="*/ 1058968 h 3006470"/>
                  <a:gd name="connsiteX83" fmla="*/ 4927677 w 6006665"/>
                  <a:gd name="connsiteY83" fmla="*/ 1083640 h 3006470"/>
                  <a:gd name="connsiteX84" fmla="*/ 4967605 w 6006665"/>
                  <a:gd name="connsiteY84" fmla="*/ 1070331 h 3006470"/>
                  <a:gd name="connsiteX85" fmla="*/ 5038051 w 6006665"/>
                  <a:gd name="connsiteY85" fmla="*/ 1063513 h 3006470"/>
                  <a:gd name="connsiteX86" fmla="*/ 5040730 w 6006665"/>
                  <a:gd name="connsiteY86" fmla="*/ 1064406 h 3006470"/>
                  <a:gd name="connsiteX87" fmla="*/ 5049958 w 6006665"/>
                  <a:gd name="connsiteY87" fmla="*/ 1063513 h 3006470"/>
                  <a:gd name="connsiteX88" fmla="*/ 5114249 w 6006665"/>
                  <a:gd name="connsiteY88" fmla="*/ 1084944 h 3006470"/>
                  <a:gd name="connsiteX89" fmla="*/ 5176671 w 6006665"/>
                  <a:gd name="connsiteY89" fmla="*/ 1074876 h 3006470"/>
                  <a:gd name="connsiteX90" fmla="*/ 5177801 w 6006665"/>
                  <a:gd name="connsiteY90" fmla="*/ 1076614 h 3006470"/>
                  <a:gd name="connsiteX91" fmla="*/ 5188578 w 6006665"/>
                  <a:gd name="connsiteY91" fmla="*/ 1074876 h 3006470"/>
                  <a:gd name="connsiteX92" fmla="*/ 5243719 w 6006665"/>
                  <a:gd name="connsiteY92" fmla="*/ 1159707 h 3006470"/>
                  <a:gd name="connsiteX93" fmla="*/ 5283477 w 6006665"/>
                  <a:gd name="connsiteY93" fmla="*/ 1129415 h 3006470"/>
                  <a:gd name="connsiteX94" fmla="*/ 5258480 w 6006665"/>
                  <a:gd name="connsiteY94" fmla="*/ 1063513 h 3006470"/>
                  <a:gd name="connsiteX95" fmla="*/ 5267570 w 6006665"/>
                  <a:gd name="connsiteY95" fmla="*/ 1015792 h 3006470"/>
                  <a:gd name="connsiteX96" fmla="*/ 5278896 w 6006665"/>
                  <a:gd name="connsiteY96" fmla="*/ 1018841 h 3006470"/>
                  <a:gd name="connsiteX97" fmla="*/ 5279477 w 6006665"/>
                  <a:gd name="connsiteY97" fmla="*/ 1015792 h 3006470"/>
                  <a:gd name="connsiteX98" fmla="*/ 5389412 w 6006665"/>
                  <a:gd name="connsiteY98" fmla="*/ 1065327 h 3006470"/>
                  <a:gd name="connsiteX99" fmla="*/ 5463001 w 6006665"/>
                  <a:gd name="connsiteY99" fmla="*/ 1043061 h 3006470"/>
                  <a:gd name="connsiteX100" fmla="*/ 5464386 w 6006665"/>
                  <a:gd name="connsiteY100" fmla="*/ 1043680 h 3006470"/>
                  <a:gd name="connsiteX101" fmla="*/ 5474909 w 6006665"/>
                  <a:gd name="connsiteY101" fmla="*/ 1043061 h 3006470"/>
                  <a:gd name="connsiteX102" fmla="*/ 5509834 w 6006665"/>
                  <a:gd name="connsiteY102" fmla="*/ 1086741 h 3006470"/>
                  <a:gd name="connsiteX103" fmla="*/ 5563420 w 6006665"/>
                  <a:gd name="connsiteY103" fmla="*/ 1096880 h 3006470"/>
                  <a:gd name="connsiteX104" fmla="*/ 5604906 w 6006665"/>
                  <a:gd name="connsiteY104" fmla="*/ 1116452 h 3006470"/>
                  <a:gd name="connsiteX105" fmla="*/ 5633982 w 6006665"/>
                  <a:gd name="connsiteY105" fmla="*/ 1152256 h 3006470"/>
                  <a:gd name="connsiteX106" fmla="*/ 5673240 w 6006665"/>
                  <a:gd name="connsiteY106" fmla="*/ 1196668 h 3006470"/>
                  <a:gd name="connsiteX107" fmla="*/ 5720335 w 6006665"/>
                  <a:gd name="connsiteY107" fmla="*/ 1213496 h 3006470"/>
                  <a:gd name="connsiteX108" fmla="*/ 5777224 w 6006665"/>
                  <a:gd name="connsiteY108" fmla="*/ 1253118 h 3006470"/>
                  <a:gd name="connsiteX109" fmla="*/ 5822595 w 6006665"/>
                  <a:gd name="connsiteY109" fmla="*/ 1311212 h 3006470"/>
                  <a:gd name="connsiteX110" fmla="*/ 5818051 w 6006665"/>
                  <a:gd name="connsiteY110" fmla="*/ 1365751 h 3006470"/>
                  <a:gd name="connsiteX111" fmla="*/ 5825679 w 6006665"/>
                  <a:gd name="connsiteY111" fmla="*/ 1373379 h 3006470"/>
                  <a:gd name="connsiteX112" fmla="*/ 5822051 w 6006665"/>
                  <a:gd name="connsiteY112" fmla="*/ 1322574 h 3006470"/>
                  <a:gd name="connsiteX113" fmla="*/ 5834092 w 6006665"/>
                  <a:gd name="connsiteY113" fmla="*/ 1324447 h 3006470"/>
                  <a:gd name="connsiteX114" fmla="*/ 5858351 w 6006665"/>
                  <a:gd name="connsiteY114" fmla="*/ 1334771 h 3006470"/>
                  <a:gd name="connsiteX115" fmla="*/ 5907950 w 6006665"/>
                  <a:gd name="connsiteY115" fmla="*/ 1321451 h 3006470"/>
                  <a:gd name="connsiteX116" fmla="*/ 5936219 w 6006665"/>
                  <a:gd name="connsiteY116" fmla="*/ 1338481 h 3006470"/>
                  <a:gd name="connsiteX117" fmla="*/ 5961427 w 6006665"/>
                  <a:gd name="connsiteY117" fmla="*/ 1392754 h 3006470"/>
                  <a:gd name="connsiteX118" fmla="*/ 6006665 w 6006665"/>
                  <a:gd name="connsiteY118" fmla="*/ 1418018 h 3006470"/>
                  <a:gd name="connsiteX119" fmla="*/ 6003022 w 6006665"/>
                  <a:gd name="connsiteY119" fmla="*/ 1458117 h 3006470"/>
                  <a:gd name="connsiteX120" fmla="*/ 5968033 w 6006665"/>
                  <a:gd name="connsiteY120" fmla="*/ 1456650 h 3006470"/>
                  <a:gd name="connsiteX121" fmla="*/ 5934688 w 6006665"/>
                  <a:gd name="connsiteY121" fmla="*/ 1446233 h 3006470"/>
                  <a:gd name="connsiteX122" fmla="*/ 5908949 w 6006665"/>
                  <a:gd name="connsiteY122" fmla="*/ 1468012 h 3006470"/>
                  <a:gd name="connsiteX123" fmla="*/ 5887153 w 6006665"/>
                  <a:gd name="connsiteY123" fmla="*/ 1481885 h 3006470"/>
                  <a:gd name="connsiteX124" fmla="*/ 5887153 w 6006665"/>
                  <a:gd name="connsiteY124" fmla="*/ 1514566 h 3006470"/>
                  <a:gd name="connsiteX125" fmla="*/ 5910921 w 6006665"/>
                  <a:gd name="connsiteY125" fmla="*/ 1532392 h 3006470"/>
                  <a:gd name="connsiteX126" fmla="*/ 5908949 w 6006665"/>
                  <a:gd name="connsiteY126" fmla="*/ 1554366 h 3006470"/>
                  <a:gd name="connsiteX127" fmla="*/ 5893042 w 6006665"/>
                  <a:gd name="connsiteY127" fmla="*/ 1570273 h 3006470"/>
                  <a:gd name="connsiteX128" fmla="*/ 5881135 w 6006665"/>
                  <a:gd name="connsiteY128" fmla="*/ 1570273 h 3006470"/>
                  <a:gd name="connsiteX129" fmla="*/ 5861227 w 6006665"/>
                  <a:gd name="connsiteY129" fmla="*/ 1570273 h 3006470"/>
                  <a:gd name="connsiteX130" fmla="*/ 5849321 w 6006665"/>
                  <a:gd name="connsiteY130" fmla="*/ 1570273 h 3006470"/>
                  <a:gd name="connsiteX131" fmla="*/ 5842587 w 6006665"/>
                  <a:gd name="connsiteY131" fmla="*/ 1544275 h 3006470"/>
                  <a:gd name="connsiteX132" fmla="*/ 5817506 w 6006665"/>
                  <a:gd name="connsiteY132" fmla="*/ 1536186 h 3006470"/>
                  <a:gd name="connsiteX133" fmla="*/ 5798021 w 6006665"/>
                  <a:gd name="connsiteY133" fmla="*/ 1517537 h 3006470"/>
                  <a:gd name="connsiteX134" fmla="*/ 5767511 w 6006665"/>
                  <a:gd name="connsiteY134" fmla="*/ 1511189 h 3006470"/>
                  <a:gd name="connsiteX135" fmla="*/ 5762967 w 6006665"/>
                  <a:gd name="connsiteY135" fmla="*/ 1477102 h 3006470"/>
                  <a:gd name="connsiteX136" fmla="*/ 5729132 w 6006665"/>
                  <a:gd name="connsiteY136" fmla="*/ 1463170 h 3006470"/>
                  <a:gd name="connsiteX137" fmla="*/ 5695337 w 6006665"/>
                  <a:gd name="connsiteY137" fmla="*/ 1472557 h 3006470"/>
                  <a:gd name="connsiteX138" fmla="*/ 5693366 w 6006665"/>
                  <a:gd name="connsiteY138" fmla="*/ 1469797 h 3006470"/>
                  <a:gd name="connsiteX139" fmla="*/ 5683431 w 6006665"/>
                  <a:gd name="connsiteY139" fmla="*/ 1472557 h 3006470"/>
                  <a:gd name="connsiteX140" fmla="*/ 5660706 w 6006665"/>
                  <a:gd name="connsiteY140" fmla="*/ 1440742 h 3006470"/>
                  <a:gd name="connsiteX141" fmla="*/ 5669644 w 6006665"/>
                  <a:gd name="connsiteY141" fmla="*/ 1415717 h 3006470"/>
                  <a:gd name="connsiteX142" fmla="*/ 5640799 w 6006665"/>
                  <a:gd name="connsiteY142" fmla="*/ 1429380 h 3006470"/>
                  <a:gd name="connsiteX143" fmla="*/ 5656705 w 6006665"/>
                  <a:gd name="connsiteY143" fmla="*/ 1472557 h 3006470"/>
                  <a:gd name="connsiteX144" fmla="*/ 5628675 w 6006665"/>
                  <a:gd name="connsiteY144" fmla="*/ 1487826 h 3006470"/>
                  <a:gd name="connsiteX145" fmla="*/ 5633981 w 6006665"/>
                  <a:gd name="connsiteY145" fmla="*/ 1511189 h 3006470"/>
                  <a:gd name="connsiteX146" fmla="*/ 5622732 w 6006665"/>
                  <a:gd name="connsiteY146" fmla="*/ 1538334 h 3006470"/>
                  <a:gd name="connsiteX147" fmla="*/ 5586259 w 6006665"/>
                  <a:gd name="connsiteY147" fmla="*/ 1547548 h 3006470"/>
                  <a:gd name="connsiteX148" fmla="*/ 5575676 w 6006665"/>
                  <a:gd name="connsiteY148" fmla="*/ 1546540 h 3006470"/>
                  <a:gd name="connsiteX149" fmla="*/ 5574353 w 6006665"/>
                  <a:gd name="connsiteY149" fmla="*/ 1547548 h 3006470"/>
                  <a:gd name="connsiteX150" fmla="*/ 5539436 w 6006665"/>
                  <a:gd name="connsiteY150" fmla="*/ 1544223 h 3006470"/>
                  <a:gd name="connsiteX151" fmla="*/ 5539545 w 6006665"/>
                  <a:gd name="connsiteY151" fmla="*/ 1571015 h 3006470"/>
                  <a:gd name="connsiteX152" fmla="*/ 5570352 w 6006665"/>
                  <a:gd name="connsiteY152" fmla="*/ 1586180 h 3006470"/>
                  <a:gd name="connsiteX153" fmla="*/ 5566596 w 6006665"/>
                  <a:gd name="connsiteY153" fmla="*/ 1622304 h 3006470"/>
                  <a:gd name="connsiteX154" fmla="*/ 5593077 w 6006665"/>
                  <a:gd name="connsiteY154" fmla="*/ 1649809 h 3006470"/>
                  <a:gd name="connsiteX155" fmla="*/ 5608984 w 6006665"/>
                  <a:gd name="connsiteY155" fmla="*/ 1677079 h 3006470"/>
                  <a:gd name="connsiteX156" fmla="*/ 5613529 w 6006665"/>
                  <a:gd name="connsiteY156" fmla="*/ 1708893 h 3006470"/>
                  <a:gd name="connsiteX157" fmla="*/ 5608984 w 6006665"/>
                  <a:gd name="connsiteY157" fmla="*/ 1731618 h 3006470"/>
                  <a:gd name="connsiteX158" fmla="*/ 5597799 w 6006665"/>
                  <a:gd name="connsiteY158" fmla="*/ 1728009 h 3006470"/>
                  <a:gd name="connsiteX159" fmla="*/ 5597077 w 6006665"/>
                  <a:gd name="connsiteY159" fmla="*/ 1731618 h 3006470"/>
                  <a:gd name="connsiteX160" fmla="*/ 5515976 w 6006665"/>
                  <a:gd name="connsiteY160" fmla="*/ 1693062 h 3006470"/>
                  <a:gd name="connsiteX161" fmla="*/ 5486067 w 6006665"/>
                  <a:gd name="connsiteY161" fmla="*/ 1746304 h 3006470"/>
                  <a:gd name="connsiteX162" fmla="*/ 5436277 w 6006665"/>
                  <a:gd name="connsiteY162" fmla="*/ 1767977 h 3006470"/>
                  <a:gd name="connsiteX163" fmla="*/ 5397645 w 6006665"/>
                  <a:gd name="connsiteY163" fmla="*/ 1779340 h 3006470"/>
                  <a:gd name="connsiteX164" fmla="*/ 5388024 w 6006665"/>
                  <a:gd name="connsiteY164" fmla="*/ 1835433 h 3006470"/>
                  <a:gd name="connsiteX165" fmla="*/ 5351475 w 6006665"/>
                  <a:gd name="connsiteY165" fmla="*/ 1876568 h 3006470"/>
                  <a:gd name="connsiteX166" fmla="*/ 5290839 w 6006665"/>
                  <a:gd name="connsiteY166" fmla="*/ 1881600 h 3006470"/>
                  <a:gd name="connsiteX167" fmla="*/ 5274932 w 6006665"/>
                  <a:gd name="connsiteY167" fmla="*/ 1913415 h 3006470"/>
                  <a:gd name="connsiteX168" fmla="*/ 5267238 w 6006665"/>
                  <a:gd name="connsiteY168" fmla="*/ 1904988 h 3006470"/>
                  <a:gd name="connsiteX169" fmla="*/ 5263025 w 6006665"/>
                  <a:gd name="connsiteY169" fmla="*/ 1913415 h 3006470"/>
                  <a:gd name="connsiteX170" fmla="*/ 5219538 w 6006665"/>
                  <a:gd name="connsiteY170" fmla="*/ 1865787 h 3006470"/>
                  <a:gd name="connsiteX171" fmla="*/ 5174112 w 6006665"/>
                  <a:gd name="connsiteY171" fmla="*/ 1877028 h 3006470"/>
                  <a:gd name="connsiteX172" fmla="*/ 5129494 w 6006665"/>
                  <a:gd name="connsiteY172" fmla="*/ 1920232 h 3006470"/>
                  <a:gd name="connsiteX173" fmla="*/ 5126389 w 6006665"/>
                  <a:gd name="connsiteY173" fmla="*/ 1914910 h 3006470"/>
                  <a:gd name="connsiteX174" fmla="*/ 5154177 w 6006665"/>
                  <a:gd name="connsiteY174" fmla="*/ 1920232 h 3006470"/>
                  <a:gd name="connsiteX175" fmla="*/ 5105544 w 6006665"/>
                  <a:gd name="connsiteY175" fmla="*/ 1899586 h 3006470"/>
                  <a:gd name="connsiteX176" fmla="*/ 5074955 w 6006665"/>
                  <a:gd name="connsiteY176" fmla="*/ 1924777 h 3006470"/>
                  <a:gd name="connsiteX177" fmla="*/ 5065718 w 6006665"/>
                  <a:gd name="connsiteY177" fmla="*/ 1922578 h 3006470"/>
                  <a:gd name="connsiteX178" fmla="*/ 5063048 w 6006665"/>
                  <a:gd name="connsiteY178" fmla="*/ 1924777 h 3006470"/>
                  <a:gd name="connsiteX179" fmla="*/ 5026594 w 6006665"/>
                  <a:gd name="connsiteY179" fmla="*/ 1916098 h 3006470"/>
                  <a:gd name="connsiteX180" fmla="*/ 5015871 w 6006665"/>
                  <a:gd name="connsiteY180" fmla="*/ 1961137 h 3006470"/>
                  <a:gd name="connsiteX181" fmla="*/ 5022591 w 6006665"/>
                  <a:gd name="connsiteY181" fmla="*/ 1989925 h 3006470"/>
                  <a:gd name="connsiteX182" fmla="*/ 5011557 w 6006665"/>
                  <a:gd name="connsiteY182" fmla="*/ 2020939 h 3006470"/>
                  <a:gd name="connsiteX183" fmla="*/ 4974967 w 6006665"/>
                  <a:gd name="connsiteY183" fmla="*/ 2058853 h 3006470"/>
                  <a:gd name="connsiteX184" fmla="*/ 5015871 w 6006665"/>
                  <a:gd name="connsiteY184" fmla="*/ 2074760 h 3006470"/>
                  <a:gd name="connsiteX185" fmla="*/ 4995851 w 6006665"/>
                  <a:gd name="connsiteY185" fmla="*/ 2123620 h 3006470"/>
                  <a:gd name="connsiteX186" fmla="*/ 5011326 w 6006665"/>
                  <a:gd name="connsiteY186" fmla="*/ 2172476 h 3006470"/>
                  <a:gd name="connsiteX187" fmla="*/ 4999419 w 6006665"/>
                  <a:gd name="connsiteY187" fmla="*/ 2172476 h 3006470"/>
                  <a:gd name="connsiteX188" fmla="*/ 4974967 w 6006665"/>
                  <a:gd name="connsiteY188" fmla="*/ 2172476 h 3006470"/>
                  <a:gd name="connsiteX189" fmla="*/ 4963605 w 6006665"/>
                  <a:gd name="connsiteY189" fmla="*/ 2224742 h 3006470"/>
                  <a:gd name="connsiteX190" fmla="*/ 4974967 w 6006665"/>
                  <a:gd name="connsiteY190" fmla="*/ 2252012 h 3006470"/>
                  <a:gd name="connsiteX191" fmla="*/ 4936431 w 6006665"/>
                  <a:gd name="connsiteY191" fmla="*/ 2257317 h 3006470"/>
                  <a:gd name="connsiteX192" fmla="*/ 4909065 w 6006665"/>
                  <a:gd name="connsiteY192" fmla="*/ 2286099 h 3006470"/>
                  <a:gd name="connsiteX193" fmla="*/ 4888894 w 6006665"/>
                  <a:gd name="connsiteY193" fmla="*/ 2325649 h 3006470"/>
                  <a:gd name="connsiteX194" fmla="*/ 4897703 w 6006665"/>
                  <a:gd name="connsiteY194" fmla="*/ 2354273 h 3006470"/>
                  <a:gd name="connsiteX195" fmla="*/ 4871068 w 6006665"/>
                  <a:gd name="connsiteY195" fmla="*/ 2349418 h 3006470"/>
                  <a:gd name="connsiteX196" fmla="*/ 4845437 w 6006665"/>
                  <a:gd name="connsiteY196" fmla="*/ 2370180 h 3006470"/>
                  <a:gd name="connsiteX197" fmla="*/ 4832445 w 6006665"/>
                  <a:gd name="connsiteY197" fmla="*/ 2399924 h 3006470"/>
                  <a:gd name="connsiteX198" fmla="*/ 4834074 w 6006665"/>
                  <a:gd name="connsiteY198" fmla="*/ 2429264 h 3006470"/>
                  <a:gd name="connsiteX199" fmla="*/ 4799765 w 6006665"/>
                  <a:gd name="connsiteY199" fmla="*/ 2441518 h 3006470"/>
                  <a:gd name="connsiteX200" fmla="*/ 4779535 w 6006665"/>
                  <a:gd name="connsiteY200" fmla="*/ 2488348 h 3006470"/>
                  <a:gd name="connsiteX201" fmla="*/ 4777225 w 6006665"/>
                  <a:gd name="connsiteY201" fmla="*/ 2477952 h 3006470"/>
                  <a:gd name="connsiteX202" fmla="*/ 4767628 w 6006665"/>
                  <a:gd name="connsiteY202" fmla="*/ 2488348 h 3006470"/>
                  <a:gd name="connsiteX203" fmla="*/ 4758538 w 6006665"/>
                  <a:gd name="connsiteY203" fmla="*/ 2447444 h 3006470"/>
                  <a:gd name="connsiteX204" fmla="*/ 4722519 w 6006665"/>
                  <a:gd name="connsiteY204" fmla="*/ 2405867 h 3006470"/>
                  <a:gd name="connsiteX205" fmla="*/ 4699942 w 6006665"/>
                  <a:gd name="connsiteY205" fmla="*/ 2348893 h 3006470"/>
                  <a:gd name="connsiteX206" fmla="*/ 4695779 w 6006665"/>
                  <a:gd name="connsiteY206" fmla="*/ 2287026 h 3006470"/>
                  <a:gd name="connsiteX207" fmla="*/ 4715361 w 6006665"/>
                  <a:gd name="connsiteY207" fmla="*/ 2220198 h 3006470"/>
                  <a:gd name="connsiteX208" fmla="*/ 4767709 w 6006665"/>
                  <a:gd name="connsiteY208" fmla="*/ 2171157 h 3006470"/>
                  <a:gd name="connsiteX209" fmla="*/ 4735813 w 6006665"/>
                  <a:gd name="connsiteY209" fmla="*/ 2129299 h 3006470"/>
                  <a:gd name="connsiteX210" fmla="*/ 4767628 w 6006665"/>
                  <a:gd name="connsiteY210" fmla="*/ 2086122 h 3006470"/>
                  <a:gd name="connsiteX211" fmla="*/ 4767628 w 6006665"/>
                  <a:gd name="connsiteY211" fmla="*/ 2058853 h 3006470"/>
                  <a:gd name="connsiteX212" fmla="*/ 4826712 w 6006665"/>
                  <a:gd name="connsiteY212" fmla="*/ 2042945 h 3006470"/>
                  <a:gd name="connsiteX213" fmla="*/ 4892613 w 6006665"/>
                  <a:gd name="connsiteY213" fmla="*/ 1952047 h 3006470"/>
                  <a:gd name="connsiteX214" fmla="*/ 4956243 w 6006665"/>
                  <a:gd name="connsiteY214" fmla="*/ 1877056 h 3006470"/>
                  <a:gd name="connsiteX215" fmla="*/ 5022143 w 6006665"/>
                  <a:gd name="connsiteY215" fmla="*/ 1817971 h 3006470"/>
                  <a:gd name="connsiteX216" fmla="*/ 5037446 w 6006665"/>
                  <a:gd name="connsiteY216" fmla="*/ 1743333 h 3006470"/>
                  <a:gd name="connsiteX217" fmla="*/ 5064184 w 6006665"/>
                  <a:gd name="connsiteY217" fmla="*/ 1731449 h 3006470"/>
                  <a:gd name="connsiteX218" fmla="*/ 5046694 w 6006665"/>
                  <a:gd name="connsiteY218" fmla="*/ 1710844 h 3006470"/>
                  <a:gd name="connsiteX219" fmla="*/ 5015871 w 6006665"/>
                  <a:gd name="connsiteY219" fmla="*/ 1715711 h 3006470"/>
                  <a:gd name="connsiteX220" fmla="*/ 4995419 w 6006665"/>
                  <a:gd name="connsiteY220" fmla="*/ 1779340 h 3006470"/>
                  <a:gd name="connsiteX221" fmla="*/ 4904521 w 6006665"/>
                  <a:gd name="connsiteY221" fmla="*/ 1865693 h 3006470"/>
                  <a:gd name="connsiteX222" fmla="*/ 4901708 w 6006665"/>
                  <a:gd name="connsiteY222" fmla="*/ 1857053 h 3006470"/>
                  <a:gd name="connsiteX223" fmla="*/ 4892613 w 6006665"/>
                  <a:gd name="connsiteY223" fmla="*/ 1865693 h 3006470"/>
                  <a:gd name="connsiteX224" fmla="*/ 4871068 w 6006665"/>
                  <a:gd name="connsiteY224" fmla="*/ 1850290 h 3006470"/>
                  <a:gd name="connsiteX225" fmla="*/ 4885925 w 6006665"/>
                  <a:gd name="connsiteY225" fmla="*/ 1808695 h 3006470"/>
                  <a:gd name="connsiteX226" fmla="*/ 4861835 w 6006665"/>
                  <a:gd name="connsiteY226" fmla="*/ 1771159 h 3006470"/>
                  <a:gd name="connsiteX227" fmla="*/ 4814619 w 6006665"/>
                  <a:gd name="connsiteY227" fmla="*/ 1767101 h 3006470"/>
                  <a:gd name="connsiteX228" fmla="*/ 4779535 w 6006665"/>
                  <a:gd name="connsiteY228" fmla="*/ 1795247 h 3006470"/>
                  <a:gd name="connsiteX229" fmla="*/ 4764113 w 6006665"/>
                  <a:gd name="connsiteY229" fmla="*/ 1832464 h 3006470"/>
                  <a:gd name="connsiteX230" fmla="*/ 4725490 w 6006665"/>
                  <a:gd name="connsiteY230" fmla="*/ 1850290 h 3006470"/>
                  <a:gd name="connsiteX231" fmla="*/ 4689838 w 6006665"/>
                  <a:gd name="connsiteY231" fmla="*/ 1882970 h 3006470"/>
                  <a:gd name="connsiteX232" fmla="*/ 4684091 w 6006665"/>
                  <a:gd name="connsiteY232" fmla="*/ 1920232 h 3006470"/>
                  <a:gd name="connsiteX233" fmla="*/ 4715906 w 6006665"/>
                  <a:gd name="connsiteY233" fmla="*/ 1967954 h 3006470"/>
                  <a:gd name="connsiteX234" fmla="*/ 4680924 w 6006665"/>
                  <a:gd name="connsiteY234" fmla="*/ 1983985 h 3006470"/>
                  <a:gd name="connsiteX235" fmla="*/ 4633398 w 6006665"/>
                  <a:gd name="connsiteY235" fmla="*/ 1971978 h 3006470"/>
                  <a:gd name="connsiteX236" fmla="*/ 4600707 w 6006665"/>
                  <a:gd name="connsiteY236" fmla="*/ 1989925 h 3006470"/>
                  <a:gd name="connsiteX237" fmla="*/ 4577285 w 6006665"/>
                  <a:gd name="connsiteY237" fmla="*/ 1988406 h 3006470"/>
                  <a:gd name="connsiteX238" fmla="*/ 4577373 w 6006665"/>
                  <a:gd name="connsiteY238" fmla="*/ 1987484 h 3006470"/>
                  <a:gd name="connsiteX239" fmla="*/ 4565379 w 6006665"/>
                  <a:gd name="connsiteY239" fmla="*/ 1988406 h 3006470"/>
                  <a:gd name="connsiteX240" fmla="*/ 4569923 w 6006665"/>
                  <a:gd name="connsiteY240" fmla="*/ 1940685 h 3006470"/>
                  <a:gd name="connsiteX241" fmla="*/ 4520081 w 6006665"/>
                  <a:gd name="connsiteY241" fmla="*/ 1931099 h 3006470"/>
                  <a:gd name="connsiteX242" fmla="*/ 4475025 w 6006665"/>
                  <a:gd name="connsiteY242" fmla="*/ 1961137 h 3006470"/>
                  <a:gd name="connsiteX243" fmla="*/ 4464394 w 6006665"/>
                  <a:gd name="connsiteY243" fmla="*/ 1960286 h 3006470"/>
                  <a:gd name="connsiteX244" fmla="*/ 4463118 w 6006665"/>
                  <a:gd name="connsiteY244" fmla="*/ 1961137 h 3006470"/>
                  <a:gd name="connsiteX245" fmla="*/ 4422448 w 6006665"/>
                  <a:gd name="connsiteY245" fmla="*/ 1927536 h 3006470"/>
                  <a:gd name="connsiteX246" fmla="*/ 4350624 w 6006665"/>
                  <a:gd name="connsiteY246" fmla="*/ 1917022 h 3006470"/>
                  <a:gd name="connsiteX247" fmla="*/ 4306579 w 6006665"/>
                  <a:gd name="connsiteY247" fmla="*/ 1945362 h 3006470"/>
                  <a:gd name="connsiteX248" fmla="*/ 4282811 w 6006665"/>
                  <a:gd name="connsiteY248" fmla="*/ 1972100 h 3006470"/>
                  <a:gd name="connsiteX249" fmla="*/ 4237290 w 6006665"/>
                  <a:gd name="connsiteY249" fmla="*/ 1993297 h 3006470"/>
                  <a:gd name="connsiteX250" fmla="*/ 4211507 w 6006665"/>
                  <a:gd name="connsiteY250" fmla="*/ 2046374 h 3006470"/>
                  <a:gd name="connsiteX251" fmla="*/ 4161046 w 6006665"/>
                  <a:gd name="connsiteY251" fmla="*/ 2105661 h 3006470"/>
                  <a:gd name="connsiteX252" fmla="*/ 4077810 w 6006665"/>
                  <a:gd name="connsiteY252" fmla="*/ 2144418 h 3006470"/>
                  <a:gd name="connsiteX253" fmla="*/ 4039187 w 6006665"/>
                  <a:gd name="connsiteY253" fmla="*/ 2203838 h 3006470"/>
                  <a:gd name="connsiteX254" fmla="*/ 3993086 w 6006665"/>
                  <a:gd name="connsiteY254" fmla="*/ 2224750 h 3006470"/>
                  <a:gd name="connsiteX255" fmla="*/ 3993215 w 6006665"/>
                  <a:gd name="connsiteY255" fmla="*/ 2264821 h 3006470"/>
                  <a:gd name="connsiteX256" fmla="*/ 4038712 w 6006665"/>
                  <a:gd name="connsiteY256" fmla="*/ 2267919 h 3006470"/>
                  <a:gd name="connsiteX257" fmla="*/ 4059164 w 6006665"/>
                  <a:gd name="connsiteY257" fmla="*/ 2311096 h 3006470"/>
                  <a:gd name="connsiteX258" fmla="*/ 4087782 w 6006665"/>
                  <a:gd name="connsiteY258" fmla="*/ 2319513 h 3006470"/>
                  <a:gd name="connsiteX259" fmla="*/ 4106341 w 6006665"/>
                  <a:gd name="connsiteY259" fmla="*/ 2290644 h 3006470"/>
                  <a:gd name="connsiteX260" fmla="*/ 4117411 w 6006665"/>
                  <a:gd name="connsiteY260" fmla="*/ 2291946 h 3006470"/>
                  <a:gd name="connsiteX261" fmla="*/ 4118248 w 6006665"/>
                  <a:gd name="connsiteY261" fmla="*/ 2290644 h 3006470"/>
                  <a:gd name="connsiteX262" fmla="*/ 4156880 w 6006665"/>
                  <a:gd name="connsiteY262" fmla="*/ 2295189 h 3006470"/>
                  <a:gd name="connsiteX263" fmla="*/ 4211419 w 6006665"/>
                  <a:gd name="connsiteY263" fmla="*/ 2365635 h 3006470"/>
                  <a:gd name="connsiteX264" fmla="*/ 4215964 w 6006665"/>
                  <a:gd name="connsiteY264" fmla="*/ 2413357 h 3006470"/>
                  <a:gd name="connsiteX265" fmla="*/ 4184149 w 6006665"/>
                  <a:gd name="connsiteY265" fmla="*/ 2472441 h 3006470"/>
                  <a:gd name="connsiteX266" fmla="*/ 4220019 w 6006665"/>
                  <a:gd name="connsiteY266" fmla="*/ 2567281 h 3006470"/>
                  <a:gd name="connsiteX267" fmla="*/ 4161425 w 6006665"/>
                  <a:gd name="connsiteY267" fmla="*/ 2629241 h 3006470"/>
                  <a:gd name="connsiteX268" fmla="*/ 4133552 w 6006665"/>
                  <a:gd name="connsiteY268" fmla="*/ 2708778 h 3006470"/>
                  <a:gd name="connsiteX269" fmla="*/ 4097796 w 6006665"/>
                  <a:gd name="connsiteY269" fmla="*/ 2747409 h 3006470"/>
                  <a:gd name="connsiteX270" fmla="*/ 4043257 w 6006665"/>
                  <a:gd name="connsiteY270" fmla="*/ 2806493 h 3006470"/>
                  <a:gd name="connsiteX271" fmla="*/ 3995535 w 6006665"/>
                  <a:gd name="connsiteY271" fmla="*/ 2865577 h 3006470"/>
                  <a:gd name="connsiteX272" fmla="*/ 3975083 w 6006665"/>
                  <a:gd name="connsiteY272" fmla="*/ 2897392 h 3006470"/>
                  <a:gd name="connsiteX273" fmla="*/ 3925089 w 6006665"/>
                  <a:gd name="connsiteY273" fmla="*/ 2924661 h 3006470"/>
                  <a:gd name="connsiteX274" fmla="*/ 3913182 w 6006665"/>
                  <a:gd name="connsiteY274" fmla="*/ 2924661 h 3006470"/>
                  <a:gd name="connsiteX275" fmla="*/ 3904637 w 6006665"/>
                  <a:gd name="connsiteY275" fmla="*/ 2924661 h 3006470"/>
                  <a:gd name="connsiteX276" fmla="*/ 3892729 w 6006665"/>
                  <a:gd name="connsiteY276" fmla="*/ 2924661 h 3006470"/>
                  <a:gd name="connsiteX277" fmla="*/ 3871063 w 6006665"/>
                  <a:gd name="connsiteY277" fmla="*/ 2908412 h 3006470"/>
                  <a:gd name="connsiteX278" fmla="*/ 3829645 w 6006665"/>
                  <a:gd name="connsiteY278" fmla="*/ 2936024 h 3006470"/>
                  <a:gd name="connsiteX279" fmla="*/ 3822828 w 6006665"/>
                  <a:gd name="connsiteY279" fmla="*/ 2956476 h 3006470"/>
                  <a:gd name="connsiteX280" fmla="*/ 3818283 w 6006665"/>
                  <a:gd name="connsiteY280" fmla="*/ 2947386 h 3006470"/>
                  <a:gd name="connsiteX281" fmla="*/ 3818283 w 6006665"/>
                  <a:gd name="connsiteY281" fmla="*/ 2935660 h 3006470"/>
                  <a:gd name="connsiteX282" fmla="*/ 3817738 w 6006665"/>
                  <a:gd name="connsiteY282" fmla="*/ 2936024 h 3006470"/>
                  <a:gd name="connsiteX283" fmla="*/ 3810921 w 6006665"/>
                  <a:gd name="connsiteY283" fmla="*/ 2956476 h 3006470"/>
                  <a:gd name="connsiteX284" fmla="*/ 3806376 w 6006665"/>
                  <a:gd name="connsiteY284" fmla="*/ 2947386 h 3006470"/>
                  <a:gd name="connsiteX285" fmla="*/ 3806376 w 6006665"/>
                  <a:gd name="connsiteY285" fmla="*/ 2920116 h 3006470"/>
                  <a:gd name="connsiteX286" fmla="*/ 3818283 w 6006665"/>
                  <a:gd name="connsiteY286" fmla="*/ 2920116 h 3006470"/>
                  <a:gd name="connsiteX287" fmla="*/ 3826828 w 6006665"/>
                  <a:gd name="connsiteY287" fmla="*/ 2920116 h 3006470"/>
                  <a:gd name="connsiteX288" fmla="*/ 3833645 w 6006665"/>
                  <a:gd name="connsiteY288" fmla="*/ 2861032 h 3006470"/>
                  <a:gd name="connsiteX289" fmla="*/ 3822283 w 6006665"/>
                  <a:gd name="connsiteY289" fmla="*/ 2817856 h 3006470"/>
                  <a:gd name="connsiteX290" fmla="*/ 3849553 w 6006665"/>
                  <a:gd name="connsiteY290" fmla="*/ 2795131 h 3006470"/>
                  <a:gd name="connsiteX291" fmla="*/ 3858814 w 6006665"/>
                  <a:gd name="connsiteY291" fmla="*/ 2797336 h 3006470"/>
                  <a:gd name="connsiteX292" fmla="*/ 3861460 w 6006665"/>
                  <a:gd name="connsiteY292" fmla="*/ 2795131 h 3006470"/>
                  <a:gd name="connsiteX293" fmla="*/ 3898487 w 6006665"/>
                  <a:gd name="connsiteY293" fmla="*/ 2803947 h 3006470"/>
                  <a:gd name="connsiteX294" fmla="*/ 3919999 w 6006665"/>
                  <a:gd name="connsiteY294" fmla="*/ 2758772 h 3006470"/>
                  <a:gd name="connsiteX295" fmla="*/ 3935906 w 6006665"/>
                  <a:gd name="connsiteY295" fmla="*/ 2699687 h 3006470"/>
                  <a:gd name="connsiteX296" fmla="*/ 3947269 w 6006665"/>
                  <a:gd name="connsiteY296" fmla="*/ 2676963 h 3006470"/>
                  <a:gd name="connsiteX297" fmla="*/ 3966292 w 6006665"/>
                  <a:gd name="connsiteY297" fmla="*/ 2632575 h 3006470"/>
                  <a:gd name="connsiteX298" fmla="*/ 3915999 w 6006665"/>
                  <a:gd name="connsiteY298" fmla="*/ 2645148 h 3006470"/>
                  <a:gd name="connsiteX299" fmla="*/ 3888729 w 6006665"/>
                  <a:gd name="connsiteY299" fmla="*/ 2667873 h 3006470"/>
                  <a:gd name="connsiteX300" fmla="*/ 3876822 w 6006665"/>
                  <a:gd name="connsiteY300" fmla="*/ 2667873 h 3006470"/>
                  <a:gd name="connsiteX301" fmla="*/ 3829645 w 6006665"/>
                  <a:gd name="connsiteY301" fmla="*/ 2667873 h 3006470"/>
                  <a:gd name="connsiteX302" fmla="*/ 3817738 w 6006665"/>
                  <a:gd name="connsiteY302" fmla="*/ 2667873 h 3006470"/>
                  <a:gd name="connsiteX303" fmla="*/ 3801831 w 6006665"/>
                  <a:gd name="connsiteY303" fmla="*/ 2613334 h 3006470"/>
                  <a:gd name="connsiteX304" fmla="*/ 3758654 w 6006665"/>
                  <a:gd name="connsiteY304" fmla="*/ 2574702 h 3006470"/>
                  <a:gd name="connsiteX305" fmla="*/ 3692753 w 6006665"/>
                  <a:gd name="connsiteY305" fmla="*/ 2558795 h 3006470"/>
                  <a:gd name="connsiteX306" fmla="*/ 3683663 w 6006665"/>
                  <a:gd name="connsiteY306" fmla="*/ 2499711 h 3006470"/>
                  <a:gd name="connsiteX307" fmla="*/ 3672301 w 6006665"/>
                  <a:gd name="connsiteY307" fmla="*/ 2467896 h 3006470"/>
                  <a:gd name="connsiteX308" fmla="*/ 3656393 w 6006665"/>
                  <a:gd name="connsiteY308" fmla="*/ 2440627 h 3006470"/>
                  <a:gd name="connsiteX309" fmla="*/ 3633669 w 6006665"/>
                  <a:gd name="connsiteY309" fmla="*/ 2381542 h 3006470"/>
                  <a:gd name="connsiteX310" fmla="*/ 3601854 w 6006665"/>
                  <a:gd name="connsiteY310" fmla="*/ 2361090 h 3006470"/>
                  <a:gd name="connsiteX311" fmla="*/ 3545995 w 6006665"/>
                  <a:gd name="connsiteY311" fmla="*/ 2339606 h 3006470"/>
                  <a:gd name="connsiteX312" fmla="*/ 3506955 w 6006665"/>
                  <a:gd name="connsiteY312" fmla="*/ 2345183 h 3006470"/>
                  <a:gd name="connsiteX313" fmla="*/ 3463779 w 6006665"/>
                  <a:gd name="connsiteY313" fmla="*/ 2354273 h 3006470"/>
                  <a:gd name="connsiteX314" fmla="*/ 3431964 w 6006665"/>
                  <a:gd name="connsiteY314" fmla="*/ 2381542 h 3006470"/>
                  <a:gd name="connsiteX315" fmla="*/ 3452416 w 6006665"/>
                  <a:gd name="connsiteY315" fmla="*/ 2397450 h 3006470"/>
                  <a:gd name="connsiteX316" fmla="*/ 3452416 w 6006665"/>
                  <a:gd name="connsiteY316" fmla="*/ 2429264 h 3006470"/>
                  <a:gd name="connsiteX317" fmla="*/ 3431964 w 6006665"/>
                  <a:gd name="connsiteY317" fmla="*/ 2451989 h 3006470"/>
                  <a:gd name="connsiteX318" fmla="*/ 3400150 w 6006665"/>
                  <a:gd name="connsiteY318" fmla="*/ 2511073 h 3006470"/>
                  <a:gd name="connsiteX319" fmla="*/ 3400150 w 6006665"/>
                  <a:gd name="connsiteY319" fmla="*/ 2538343 h 3006470"/>
                  <a:gd name="connsiteX320" fmla="*/ 3350155 w 6006665"/>
                  <a:gd name="connsiteY320" fmla="*/ 2570157 h 3006470"/>
                  <a:gd name="connsiteX321" fmla="*/ 3342342 w 6006665"/>
                  <a:gd name="connsiteY321" fmla="*/ 2567553 h 3006470"/>
                  <a:gd name="connsiteX322" fmla="*/ 3338249 w 6006665"/>
                  <a:gd name="connsiteY322" fmla="*/ 2570157 h 3006470"/>
                  <a:gd name="connsiteX323" fmla="*/ 3290527 w 6006665"/>
                  <a:gd name="connsiteY323" fmla="*/ 2554250 h 3006470"/>
                  <a:gd name="connsiteX324" fmla="*/ 3259257 w 6006665"/>
                  <a:gd name="connsiteY324" fmla="*/ 2554250 h 3006470"/>
                  <a:gd name="connsiteX325" fmla="*/ 3247350 w 6006665"/>
                  <a:gd name="connsiteY325" fmla="*/ 2554250 h 3006470"/>
                  <a:gd name="connsiteX326" fmla="*/ 3231443 w 6006665"/>
                  <a:gd name="connsiteY326" fmla="*/ 2538343 h 3006470"/>
                  <a:gd name="connsiteX327" fmla="*/ 3213271 w 6006665"/>
                  <a:gd name="connsiteY327" fmla="*/ 2533799 h 3006470"/>
                  <a:gd name="connsiteX328" fmla="*/ 3168359 w 6006665"/>
                  <a:gd name="connsiteY328" fmla="*/ 2570157 h 3006470"/>
                  <a:gd name="connsiteX329" fmla="*/ 3120637 w 6006665"/>
                  <a:gd name="connsiteY329" fmla="*/ 2581519 h 3006470"/>
                  <a:gd name="connsiteX330" fmla="*/ 3082005 w 6006665"/>
                  <a:gd name="connsiteY330" fmla="*/ 2597427 h 3006470"/>
                  <a:gd name="connsiteX331" fmla="*/ 3074460 w 6006665"/>
                  <a:gd name="connsiteY331" fmla="*/ 2595630 h 3006470"/>
                  <a:gd name="connsiteX332" fmla="*/ 3070098 w 6006665"/>
                  <a:gd name="connsiteY332" fmla="*/ 2597427 h 3006470"/>
                  <a:gd name="connsiteX333" fmla="*/ 3022376 w 6006665"/>
                  <a:gd name="connsiteY333" fmla="*/ 2586064 h 3006470"/>
                  <a:gd name="connsiteX334" fmla="*/ 3000196 w 6006665"/>
                  <a:gd name="connsiteY334" fmla="*/ 2586064 h 3006470"/>
                  <a:gd name="connsiteX335" fmla="*/ 2988289 w 6006665"/>
                  <a:gd name="connsiteY335" fmla="*/ 2586064 h 3006470"/>
                  <a:gd name="connsiteX336" fmla="*/ 2967837 w 6006665"/>
                  <a:gd name="connsiteY336" fmla="*/ 2554250 h 3006470"/>
                  <a:gd name="connsiteX337" fmla="*/ 2929205 w 6006665"/>
                  <a:gd name="connsiteY337" fmla="*/ 2526980 h 3006470"/>
                  <a:gd name="connsiteX338" fmla="*/ 2902153 w 6006665"/>
                  <a:gd name="connsiteY338" fmla="*/ 2523116 h 3006470"/>
                  <a:gd name="connsiteX339" fmla="*/ 2861576 w 6006665"/>
                  <a:gd name="connsiteY339" fmla="*/ 2526980 h 3006470"/>
                  <a:gd name="connsiteX340" fmla="*/ 2822944 w 6006665"/>
                  <a:gd name="connsiteY340" fmla="*/ 2538343 h 3006470"/>
                  <a:gd name="connsiteX341" fmla="*/ 2818139 w 6006665"/>
                  <a:gd name="connsiteY341" fmla="*/ 2536254 h 3006470"/>
                  <a:gd name="connsiteX342" fmla="*/ 2811037 w 6006665"/>
                  <a:gd name="connsiteY342" fmla="*/ 2538343 h 3006470"/>
                  <a:gd name="connsiteX343" fmla="*/ 2758770 w 6006665"/>
                  <a:gd name="connsiteY343" fmla="*/ 2515618 h 3006470"/>
                  <a:gd name="connsiteX344" fmla="*/ 2751953 w 6006665"/>
                  <a:gd name="connsiteY344" fmla="*/ 2472441 h 3006470"/>
                  <a:gd name="connsiteX345" fmla="*/ 2708776 w 6006665"/>
                  <a:gd name="connsiteY345" fmla="*/ 2456534 h 3006470"/>
                  <a:gd name="connsiteX346" fmla="*/ 2676962 w 6006665"/>
                  <a:gd name="connsiteY346" fmla="*/ 2451989 h 3006470"/>
                  <a:gd name="connsiteX347" fmla="*/ 2642534 w 6006665"/>
                  <a:gd name="connsiteY347" fmla="*/ 2430245 h 3006470"/>
                  <a:gd name="connsiteX348" fmla="*/ 2609333 w 6006665"/>
                  <a:gd name="connsiteY348" fmla="*/ 2488348 h 3006470"/>
                  <a:gd name="connsiteX349" fmla="*/ 2625240 w 6006665"/>
                  <a:gd name="connsiteY349" fmla="*/ 2522435 h 3006470"/>
                  <a:gd name="connsiteX350" fmla="*/ 2586608 w 6006665"/>
                  <a:gd name="connsiteY350" fmla="*/ 2558795 h 3006470"/>
                  <a:gd name="connsiteX351" fmla="*/ 2577105 w 6006665"/>
                  <a:gd name="connsiteY351" fmla="*/ 2556532 h 3006470"/>
                  <a:gd name="connsiteX352" fmla="*/ 2574701 w 6006665"/>
                  <a:gd name="connsiteY352" fmla="*/ 2558795 h 3006470"/>
                  <a:gd name="connsiteX353" fmla="*/ 2526979 w 6006665"/>
                  <a:gd name="connsiteY353" fmla="*/ 2547432 h 3006470"/>
                  <a:gd name="connsiteX354" fmla="*/ 2490620 w 6006665"/>
                  <a:gd name="connsiteY354" fmla="*/ 2542887 h 3006470"/>
                  <a:gd name="connsiteX355" fmla="*/ 2463350 w 6006665"/>
                  <a:gd name="connsiteY355" fmla="*/ 2515618 h 3006470"/>
                  <a:gd name="connsiteX356" fmla="*/ 2436625 w 6006665"/>
                  <a:gd name="connsiteY356" fmla="*/ 2515618 h 3006470"/>
                  <a:gd name="connsiteX357" fmla="*/ 2424718 w 6006665"/>
                  <a:gd name="connsiteY357" fmla="*/ 2515618 h 3006470"/>
                  <a:gd name="connsiteX358" fmla="*/ 2398858 w 6006665"/>
                  <a:gd name="connsiteY358" fmla="*/ 2502687 h 3006470"/>
                  <a:gd name="connsiteX359" fmla="*/ 2350272 w 6006665"/>
                  <a:gd name="connsiteY359" fmla="*/ 2526980 h 3006470"/>
                  <a:gd name="connsiteX360" fmla="*/ 2282098 w 6006665"/>
                  <a:gd name="connsiteY360" fmla="*/ 2574702 h 3006470"/>
                  <a:gd name="connsiteX361" fmla="*/ 2238921 w 6006665"/>
                  <a:gd name="connsiteY361" fmla="*/ 2586064 h 3006470"/>
                  <a:gd name="connsiteX362" fmla="*/ 2227559 w 6006665"/>
                  <a:gd name="connsiteY362" fmla="*/ 2590609 h 3006470"/>
                  <a:gd name="connsiteX363" fmla="*/ 2225178 w 6006665"/>
                  <a:gd name="connsiteY363" fmla="*/ 2586799 h 3006470"/>
                  <a:gd name="connsiteX364" fmla="*/ 2215652 w 6006665"/>
                  <a:gd name="connsiteY364" fmla="*/ 2590609 h 3006470"/>
                  <a:gd name="connsiteX365" fmla="*/ 2193596 w 6006665"/>
                  <a:gd name="connsiteY365" fmla="*/ 2555320 h 3006470"/>
                  <a:gd name="connsiteX366" fmla="*/ 2157112 w 6006665"/>
                  <a:gd name="connsiteY366" fmla="*/ 2558795 h 3006470"/>
                  <a:gd name="connsiteX367" fmla="*/ 2156291 w 6006665"/>
                  <a:gd name="connsiteY367" fmla="*/ 2557739 h 3006470"/>
                  <a:gd name="connsiteX368" fmla="*/ 2145205 w 6006665"/>
                  <a:gd name="connsiteY368" fmla="*/ 2558795 h 3006470"/>
                  <a:gd name="connsiteX369" fmla="*/ 2129298 w 6006665"/>
                  <a:gd name="connsiteY369" fmla="*/ 2538343 h 3006470"/>
                  <a:gd name="connsiteX370" fmla="*/ 2102029 w 6006665"/>
                  <a:gd name="connsiteY370" fmla="*/ 2526980 h 3006470"/>
                  <a:gd name="connsiteX371" fmla="*/ 2086121 w 6006665"/>
                  <a:gd name="connsiteY371" fmla="*/ 2495166 h 3006470"/>
                  <a:gd name="connsiteX372" fmla="*/ 2070005 w 6006665"/>
                  <a:gd name="connsiteY372" fmla="*/ 2486212 h 3006470"/>
                  <a:gd name="connsiteX373" fmla="*/ 2027582 w 6006665"/>
                  <a:gd name="connsiteY373" fmla="*/ 2499711 h 3006470"/>
                  <a:gd name="connsiteX374" fmla="*/ 2023845 w 6006665"/>
                  <a:gd name="connsiteY374" fmla="*/ 2497111 h 3006470"/>
                  <a:gd name="connsiteX375" fmla="*/ 2015675 w 6006665"/>
                  <a:gd name="connsiteY375" fmla="*/ 2499711 h 3006470"/>
                  <a:gd name="connsiteX376" fmla="*/ 1971363 w 6006665"/>
                  <a:gd name="connsiteY376" fmla="*/ 2468885 h 3006470"/>
                  <a:gd name="connsiteX377" fmla="*/ 1952591 w 6006665"/>
                  <a:gd name="connsiteY377" fmla="*/ 2495166 h 3006470"/>
                  <a:gd name="connsiteX378" fmla="*/ 1947518 w 6006665"/>
                  <a:gd name="connsiteY378" fmla="*/ 2485599 h 3006470"/>
                  <a:gd name="connsiteX379" fmla="*/ 1940684 w 6006665"/>
                  <a:gd name="connsiteY379" fmla="*/ 2495166 h 3006470"/>
                  <a:gd name="connsiteX380" fmla="*/ 1861147 w 6006665"/>
                  <a:gd name="connsiteY380" fmla="*/ 2345183 h 3006470"/>
                  <a:gd name="connsiteX381" fmla="*/ 1811153 w 6006665"/>
                  <a:gd name="connsiteY381" fmla="*/ 2295189 h 3006470"/>
                  <a:gd name="connsiteX382" fmla="*/ 1813950 w 6006665"/>
                  <a:gd name="connsiteY382" fmla="*/ 2292043 h 3006470"/>
                  <a:gd name="connsiteX383" fmla="*/ 1748069 w 6006665"/>
                  <a:gd name="connsiteY383" fmla="*/ 2333821 h 3006470"/>
                  <a:gd name="connsiteX384" fmla="*/ 1711709 w 6006665"/>
                  <a:gd name="connsiteY384" fmla="*/ 2338366 h 3006470"/>
                  <a:gd name="connsiteX385" fmla="*/ 1711926 w 6006665"/>
                  <a:gd name="connsiteY385" fmla="*/ 2336850 h 3006470"/>
                  <a:gd name="connsiteX386" fmla="*/ 1699803 w 6006665"/>
                  <a:gd name="connsiteY386" fmla="*/ 2338366 h 3006470"/>
                  <a:gd name="connsiteX387" fmla="*/ 1704347 w 6006665"/>
                  <a:gd name="connsiteY387" fmla="*/ 2306551 h 3006470"/>
                  <a:gd name="connsiteX388" fmla="*/ 1662460 w 6006665"/>
                  <a:gd name="connsiteY388" fmla="*/ 2288600 h 3006470"/>
                  <a:gd name="connsiteX389" fmla="*/ 1629901 w 6006665"/>
                  <a:gd name="connsiteY389" fmla="*/ 2302006 h 3006470"/>
                  <a:gd name="connsiteX390" fmla="*/ 1629300 w 6006665"/>
                  <a:gd name="connsiteY390" fmla="*/ 2297351 h 3006470"/>
                  <a:gd name="connsiteX391" fmla="*/ 1617994 w 6006665"/>
                  <a:gd name="connsiteY391" fmla="*/ 2302006 h 3006470"/>
                  <a:gd name="connsiteX392" fmla="*/ 1608904 w 6006665"/>
                  <a:gd name="connsiteY392" fmla="*/ 2231560 h 3006470"/>
                  <a:gd name="connsiteX393" fmla="*/ 1552684 w 6006665"/>
                  <a:gd name="connsiteY393" fmla="*/ 2221867 h 3006470"/>
                  <a:gd name="connsiteX394" fmla="*/ 1518550 w 6006665"/>
                  <a:gd name="connsiteY394" fmla="*/ 2247467 h 3006470"/>
                  <a:gd name="connsiteX395" fmla="*/ 1425379 w 6006665"/>
                  <a:gd name="connsiteY395" fmla="*/ 2267919 h 3006470"/>
                  <a:gd name="connsiteX396" fmla="*/ 1409472 w 6006665"/>
                  <a:gd name="connsiteY396" fmla="*/ 2286099 h 3006470"/>
                  <a:gd name="connsiteX397" fmla="*/ 1270852 w 6006665"/>
                  <a:gd name="connsiteY397" fmla="*/ 2306551 h 3006470"/>
                  <a:gd name="connsiteX398" fmla="*/ 1254945 w 6006665"/>
                  <a:gd name="connsiteY398" fmla="*/ 2327003 h 3006470"/>
                  <a:gd name="connsiteX399" fmla="*/ 1282214 w 6006665"/>
                  <a:gd name="connsiteY399" fmla="*/ 2370180 h 3006470"/>
                  <a:gd name="connsiteX400" fmla="*/ 1243582 w 6006665"/>
                  <a:gd name="connsiteY400" fmla="*/ 2386087 h 3006470"/>
                  <a:gd name="connsiteX401" fmla="*/ 1254945 w 6006665"/>
                  <a:gd name="connsiteY401" fmla="*/ 2404267 h 3006470"/>
                  <a:gd name="connsiteX402" fmla="*/ 1216313 w 6006665"/>
                  <a:gd name="connsiteY402" fmla="*/ 2429264 h 3006470"/>
                  <a:gd name="connsiteX403" fmla="*/ 1275397 w 6006665"/>
                  <a:gd name="connsiteY403" fmla="*/ 2472441 h 3006470"/>
                  <a:gd name="connsiteX404" fmla="*/ 1270852 w 6006665"/>
                  <a:gd name="connsiteY404" fmla="*/ 2499711 h 3006470"/>
                  <a:gd name="connsiteX405" fmla="*/ 1259108 w 6006665"/>
                  <a:gd name="connsiteY405" fmla="*/ 2498732 h 3006470"/>
                  <a:gd name="connsiteX406" fmla="*/ 1258945 w 6006665"/>
                  <a:gd name="connsiteY406" fmla="*/ 2499711 h 3006470"/>
                  <a:gd name="connsiteX407" fmla="*/ 1215644 w 6006665"/>
                  <a:gd name="connsiteY407" fmla="*/ 2496102 h 3006470"/>
                  <a:gd name="connsiteX408" fmla="*/ 1204950 w 6006665"/>
                  <a:gd name="connsiteY408" fmla="*/ 2511073 h 3006470"/>
                  <a:gd name="connsiteX409" fmla="*/ 1196495 w 6006665"/>
                  <a:gd name="connsiteY409" fmla="*/ 2506241 h 3006470"/>
                  <a:gd name="connsiteX410" fmla="*/ 1193043 w 6006665"/>
                  <a:gd name="connsiteY410" fmla="*/ 2511073 h 3006470"/>
                  <a:gd name="connsiteX411" fmla="*/ 1145322 w 6006665"/>
                  <a:gd name="connsiteY411" fmla="*/ 2483803 h 3006470"/>
                  <a:gd name="connsiteX412" fmla="*/ 1098145 w 6006665"/>
                  <a:gd name="connsiteY412" fmla="*/ 2483803 h 3006470"/>
                  <a:gd name="connsiteX413" fmla="*/ 1061785 w 6006665"/>
                  <a:gd name="connsiteY413" fmla="*/ 2511073 h 3006470"/>
                  <a:gd name="connsiteX414" fmla="*/ 1055322 w 6006665"/>
                  <a:gd name="connsiteY414" fmla="*/ 2506990 h 3006470"/>
                  <a:gd name="connsiteX415" fmla="*/ 1049878 w 6006665"/>
                  <a:gd name="connsiteY415" fmla="*/ 2511073 h 3006470"/>
                  <a:gd name="connsiteX416" fmla="*/ 1006701 w 6006665"/>
                  <a:gd name="connsiteY416" fmla="*/ 2483803 h 3006470"/>
                  <a:gd name="connsiteX417" fmla="*/ 924893 w 6006665"/>
                  <a:gd name="connsiteY417" fmla="*/ 2447444 h 3006470"/>
                  <a:gd name="connsiteX418" fmla="*/ 877716 w 6006665"/>
                  <a:gd name="connsiteY418" fmla="*/ 2447444 h 3006470"/>
                  <a:gd name="connsiteX419" fmla="*/ 802724 w 6006665"/>
                  <a:gd name="connsiteY419" fmla="*/ 2511073 h 3006470"/>
                  <a:gd name="connsiteX420" fmla="*/ 798179 w 6006665"/>
                  <a:gd name="connsiteY420" fmla="*/ 2554250 h 3006470"/>
                  <a:gd name="connsiteX421" fmla="*/ 787406 w 6006665"/>
                  <a:gd name="connsiteY421" fmla="*/ 2543477 h 3006470"/>
                  <a:gd name="connsiteX422" fmla="*/ 786272 w 6006665"/>
                  <a:gd name="connsiteY422" fmla="*/ 2554250 h 3006470"/>
                  <a:gd name="connsiteX423" fmla="*/ 756063 w 6006665"/>
                  <a:gd name="connsiteY423" fmla="*/ 2524040 h 3006470"/>
                  <a:gd name="connsiteX424" fmla="*/ 732278 w 6006665"/>
                  <a:gd name="connsiteY424" fmla="*/ 2581519 h 3006470"/>
                  <a:gd name="connsiteX425" fmla="*/ 743640 w 6006665"/>
                  <a:gd name="connsiteY425" fmla="*/ 2590609 h 3006470"/>
                  <a:gd name="connsiteX426" fmla="*/ 723188 w 6006665"/>
                  <a:gd name="connsiteY426" fmla="*/ 2633786 h 3006470"/>
                  <a:gd name="connsiteX427" fmla="*/ 747026 w 6006665"/>
                  <a:gd name="connsiteY427" fmla="*/ 2670627 h 3006470"/>
                  <a:gd name="connsiteX428" fmla="*/ 763548 w 6006665"/>
                  <a:gd name="connsiteY428" fmla="*/ 2667873 h 3006470"/>
                  <a:gd name="connsiteX429" fmla="*/ 764871 w 6006665"/>
                  <a:gd name="connsiteY429" fmla="*/ 2669637 h 3006470"/>
                  <a:gd name="connsiteX430" fmla="*/ 775455 w 6006665"/>
                  <a:gd name="connsiteY430" fmla="*/ 2667873 h 3006470"/>
                  <a:gd name="connsiteX431" fmla="*/ 802724 w 6006665"/>
                  <a:gd name="connsiteY431" fmla="*/ 2704232 h 3006470"/>
                  <a:gd name="connsiteX432" fmla="*/ 798179 w 6006665"/>
                  <a:gd name="connsiteY432" fmla="*/ 2731502 h 3006470"/>
                  <a:gd name="connsiteX433" fmla="*/ 818632 w 6006665"/>
                  <a:gd name="connsiteY433" fmla="*/ 2742864 h 3006470"/>
                  <a:gd name="connsiteX434" fmla="*/ 802724 w 6006665"/>
                  <a:gd name="connsiteY434" fmla="*/ 2774679 h 3006470"/>
                  <a:gd name="connsiteX435" fmla="*/ 766365 w 6006665"/>
                  <a:gd name="connsiteY435" fmla="*/ 2779224 h 3006470"/>
                  <a:gd name="connsiteX436" fmla="*/ 727733 w 6006665"/>
                  <a:gd name="connsiteY436" fmla="*/ 2838308 h 3006470"/>
                  <a:gd name="connsiteX437" fmla="*/ 759548 w 6006665"/>
                  <a:gd name="connsiteY437" fmla="*/ 2881485 h 3006470"/>
                  <a:gd name="connsiteX438" fmla="*/ 759548 w 6006665"/>
                  <a:gd name="connsiteY438" fmla="*/ 2920116 h 3006470"/>
                  <a:gd name="connsiteX439" fmla="*/ 798179 w 6006665"/>
                  <a:gd name="connsiteY439" fmla="*/ 2979201 h 3006470"/>
                  <a:gd name="connsiteX440" fmla="*/ 775455 w 6006665"/>
                  <a:gd name="connsiteY440" fmla="*/ 2995108 h 3006470"/>
                  <a:gd name="connsiteX441" fmla="*/ 770910 w 6006665"/>
                  <a:gd name="connsiteY441" fmla="*/ 3006470 h 3006470"/>
                  <a:gd name="connsiteX442" fmla="*/ 759003 w 6006665"/>
                  <a:gd name="connsiteY442" fmla="*/ 3006470 h 3006470"/>
                  <a:gd name="connsiteX443" fmla="*/ 755003 w 6006665"/>
                  <a:gd name="connsiteY443" fmla="*/ 3006470 h 3006470"/>
                  <a:gd name="connsiteX444" fmla="*/ 743096 w 6006665"/>
                  <a:gd name="connsiteY444" fmla="*/ 3006470 h 3006470"/>
                  <a:gd name="connsiteX445" fmla="*/ 715826 w 6006665"/>
                  <a:gd name="connsiteY445" fmla="*/ 2972383 h 3006470"/>
                  <a:gd name="connsiteX446" fmla="*/ 704464 w 6006665"/>
                  <a:gd name="connsiteY446" fmla="*/ 2972383 h 3006470"/>
                  <a:gd name="connsiteX447" fmla="*/ 684012 w 6006665"/>
                  <a:gd name="connsiteY447" fmla="*/ 2963293 h 3006470"/>
                  <a:gd name="connsiteX448" fmla="*/ 672649 w 6006665"/>
                  <a:gd name="connsiteY448" fmla="*/ 2940569 h 3006470"/>
                  <a:gd name="connsiteX449" fmla="*/ 645222 w 6006665"/>
                  <a:gd name="connsiteY449" fmla="*/ 2932732 h 3006470"/>
                  <a:gd name="connsiteX450" fmla="*/ 625472 w 6006665"/>
                  <a:gd name="connsiteY450" fmla="*/ 2936024 h 3006470"/>
                  <a:gd name="connsiteX451" fmla="*/ 623771 w 6006665"/>
                  <a:gd name="connsiteY451" fmla="*/ 2934323 h 3006470"/>
                  <a:gd name="connsiteX452" fmla="*/ 613565 w 6006665"/>
                  <a:gd name="connsiteY452" fmla="*/ 2936024 h 3006470"/>
                  <a:gd name="connsiteX453" fmla="*/ 609020 w 6006665"/>
                  <a:gd name="connsiteY453" fmla="*/ 2931479 h 3006470"/>
                  <a:gd name="connsiteX454" fmla="*/ 559026 w 6006665"/>
                  <a:gd name="connsiteY454" fmla="*/ 2904209 h 3006470"/>
                  <a:gd name="connsiteX455" fmla="*/ 506760 w 6006665"/>
                  <a:gd name="connsiteY455" fmla="*/ 2897392 h 3006470"/>
                  <a:gd name="connsiteX456" fmla="*/ 483280 w 6006665"/>
                  <a:gd name="connsiteY456" fmla="*/ 2890683 h 3006470"/>
                  <a:gd name="connsiteX457" fmla="*/ 480035 w 6006665"/>
                  <a:gd name="connsiteY457" fmla="*/ 2892847 h 3006470"/>
                  <a:gd name="connsiteX458" fmla="*/ 475042 w 6006665"/>
                  <a:gd name="connsiteY458" fmla="*/ 2888329 h 3006470"/>
                  <a:gd name="connsiteX459" fmla="*/ 474945 w 6006665"/>
                  <a:gd name="connsiteY459" fmla="*/ 2888302 h 3006470"/>
                  <a:gd name="connsiteX460" fmla="*/ 468128 w 6006665"/>
                  <a:gd name="connsiteY460" fmla="*/ 2892847 h 3006470"/>
                  <a:gd name="connsiteX461" fmla="*/ 420406 w 6006665"/>
                  <a:gd name="connsiteY461" fmla="*/ 2849670 h 3006470"/>
                  <a:gd name="connsiteX462" fmla="*/ 381774 w 6006665"/>
                  <a:gd name="connsiteY462" fmla="*/ 2833763 h 3006470"/>
                  <a:gd name="connsiteX463" fmla="*/ 349960 w 6006665"/>
                  <a:gd name="connsiteY463" fmla="*/ 2801948 h 3006470"/>
                  <a:gd name="connsiteX464" fmla="*/ 377229 w 6006665"/>
                  <a:gd name="connsiteY464" fmla="*/ 2795131 h 3006470"/>
                  <a:gd name="connsiteX465" fmla="*/ 404499 w 6006665"/>
                  <a:gd name="connsiteY465" fmla="*/ 2747409 h 3006470"/>
                  <a:gd name="connsiteX466" fmla="*/ 388591 w 6006665"/>
                  <a:gd name="connsiteY466" fmla="*/ 2731502 h 3006470"/>
                  <a:gd name="connsiteX467" fmla="*/ 440858 w 6006665"/>
                  <a:gd name="connsiteY467" fmla="*/ 2704232 h 3006470"/>
                  <a:gd name="connsiteX468" fmla="*/ 440858 w 6006665"/>
                  <a:gd name="connsiteY468" fmla="*/ 2701176 h 3006470"/>
                  <a:gd name="connsiteX469" fmla="*/ 416406 w 6006665"/>
                  <a:gd name="connsiteY469" fmla="*/ 2704232 h 3006470"/>
                  <a:gd name="connsiteX470" fmla="*/ 416406 w 6006665"/>
                  <a:gd name="connsiteY470" fmla="*/ 2702744 h 3006470"/>
                  <a:gd name="connsiteX471" fmla="*/ 404499 w 6006665"/>
                  <a:gd name="connsiteY471" fmla="*/ 2704232 h 3006470"/>
                  <a:gd name="connsiteX472" fmla="*/ 404499 w 6006665"/>
                  <a:gd name="connsiteY472" fmla="*/ 2683780 h 3006470"/>
                  <a:gd name="connsiteX473" fmla="*/ 424951 w 6006665"/>
                  <a:gd name="connsiteY473" fmla="*/ 2667873 h 3006470"/>
                  <a:gd name="connsiteX474" fmla="*/ 463583 w 6006665"/>
                  <a:gd name="connsiteY474" fmla="*/ 2661056 h 3006470"/>
                  <a:gd name="connsiteX475" fmla="*/ 468128 w 6006665"/>
                  <a:gd name="connsiteY475" fmla="*/ 2645148 h 3006470"/>
                  <a:gd name="connsiteX476" fmla="*/ 456765 w 6006665"/>
                  <a:gd name="connsiteY476" fmla="*/ 2613334 h 3006470"/>
                  <a:gd name="connsiteX477" fmla="*/ 474945 w 6006665"/>
                  <a:gd name="connsiteY477" fmla="*/ 2586064 h 3006470"/>
                  <a:gd name="connsiteX478" fmla="*/ 474945 w 6006665"/>
                  <a:gd name="connsiteY478" fmla="*/ 2565612 h 3006470"/>
                  <a:gd name="connsiteX479" fmla="*/ 420406 w 6006665"/>
                  <a:gd name="connsiteY479" fmla="*/ 2547432 h 3006470"/>
                  <a:gd name="connsiteX480" fmla="*/ 409588 w 6006665"/>
                  <a:gd name="connsiteY480" fmla="*/ 2547432 h 3006470"/>
                  <a:gd name="connsiteX481" fmla="*/ 397681 w 6006665"/>
                  <a:gd name="connsiteY481" fmla="*/ 2547432 h 3006470"/>
                  <a:gd name="connsiteX482" fmla="*/ 379485 w 6006665"/>
                  <a:gd name="connsiteY482" fmla="*/ 2525193 h 3006470"/>
                  <a:gd name="connsiteX483" fmla="*/ 357322 w 6006665"/>
                  <a:gd name="connsiteY483" fmla="*/ 2531525 h 3006470"/>
                  <a:gd name="connsiteX484" fmla="*/ 352842 w 6006665"/>
                  <a:gd name="connsiteY484" fmla="*/ 2529403 h 3006470"/>
                  <a:gd name="connsiteX485" fmla="*/ 345415 w 6006665"/>
                  <a:gd name="connsiteY485" fmla="*/ 2531525 h 3006470"/>
                  <a:gd name="connsiteX486" fmla="*/ 302238 w 6006665"/>
                  <a:gd name="connsiteY486" fmla="*/ 2511073 h 3006470"/>
                  <a:gd name="connsiteX487" fmla="*/ 302238 w 6006665"/>
                  <a:gd name="connsiteY487" fmla="*/ 2499711 h 3006470"/>
                  <a:gd name="connsiteX488" fmla="*/ 286331 w 6006665"/>
                  <a:gd name="connsiteY488" fmla="*/ 2472441 h 3006470"/>
                  <a:gd name="connsiteX489" fmla="*/ 270968 w 6006665"/>
                  <a:gd name="connsiteY489" fmla="*/ 2472441 h 3006470"/>
                  <a:gd name="connsiteX490" fmla="*/ 259061 w 6006665"/>
                  <a:gd name="connsiteY490" fmla="*/ 2472441 h 3006470"/>
                  <a:gd name="connsiteX491" fmla="*/ 254516 w 6006665"/>
                  <a:gd name="connsiteY491" fmla="*/ 2456534 h 3006470"/>
                  <a:gd name="connsiteX492" fmla="*/ 263606 w 6006665"/>
                  <a:gd name="connsiteY492" fmla="*/ 2440627 h 3006470"/>
                  <a:gd name="connsiteX493" fmla="*/ 243991 w 6006665"/>
                  <a:gd name="connsiteY493" fmla="*/ 2410114 h 3006470"/>
                  <a:gd name="connsiteX494" fmla="*/ 216429 w 6006665"/>
                  <a:gd name="connsiteY494" fmla="*/ 2413357 h 3006470"/>
                  <a:gd name="connsiteX495" fmla="*/ 212956 w 6006665"/>
                  <a:gd name="connsiteY495" fmla="*/ 2412365 h 3006470"/>
                  <a:gd name="connsiteX496" fmla="*/ 204522 w 6006665"/>
                  <a:gd name="connsiteY496" fmla="*/ 2413357 h 3006470"/>
                  <a:gd name="connsiteX497" fmla="*/ 199623 w 6006665"/>
                  <a:gd name="connsiteY497" fmla="*/ 2411957 h 3006470"/>
                  <a:gd name="connsiteX498" fmla="*/ 195977 w 6006665"/>
                  <a:gd name="connsiteY498" fmla="*/ 2424719 h 3006470"/>
                  <a:gd name="connsiteX499" fmla="*/ 184968 w 6006665"/>
                  <a:gd name="connsiteY499" fmla="*/ 2421574 h 3006470"/>
                  <a:gd name="connsiteX500" fmla="*/ 184070 w 6006665"/>
                  <a:gd name="connsiteY500" fmla="*/ 2424719 h 3006470"/>
                  <a:gd name="connsiteX501" fmla="*/ 168163 w 6006665"/>
                  <a:gd name="connsiteY501" fmla="*/ 2420174 h 3006470"/>
                  <a:gd name="connsiteX502" fmla="*/ 156800 w 6006665"/>
                  <a:gd name="connsiteY502" fmla="*/ 2381542 h 3006470"/>
                  <a:gd name="connsiteX503" fmla="*/ 152255 w 6006665"/>
                  <a:gd name="connsiteY503" fmla="*/ 2365635 h 3006470"/>
                  <a:gd name="connsiteX504" fmla="*/ 156800 w 6006665"/>
                  <a:gd name="connsiteY504" fmla="*/ 2361090 h 3006470"/>
                  <a:gd name="connsiteX505" fmla="*/ 168707 w 6006665"/>
                  <a:gd name="connsiteY505" fmla="*/ 2361090 h 3006470"/>
                  <a:gd name="connsiteX506" fmla="*/ 188615 w 6006665"/>
                  <a:gd name="connsiteY506" fmla="*/ 2361090 h 3006470"/>
                  <a:gd name="connsiteX507" fmla="*/ 199977 w 6006665"/>
                  <a:gd name="connsiteY507" fmla="*/ 2349728 h 3006470"/>
                  <a:gd name="connsiteX508" fmla="*/ 188615 w 6006665"/>
                  <a:gd name="connsiteY508" fmla="*/ 2327003 h 3006470"/>
                  <a:gd name="connsiteX509" fmla="*/ 168163 w 6006665"/>
                  <a:gd name="connsiteY509" fmla="*/ 2317914 h 3006470"/>
                  <a:gd name="connsiteX510" fmla="*/ 168163 w 6006665"/>
                  <a:gd name="connsiteY510" fmla="*/ 2311096 h 3006470"/>
                  <a:gd name="connsiteX511" fmla="*/ 152255 w 6006665"/>
                  <a:gd name="connsiteY511" fmla="*/ 2295189 h 3006470"/>
                  <a:gd name="connsiteX512" fmla="*/ 129531 w 6006665"/>
                  <a:gd name="connsiteY512" fmla="*/ 2258829 h 3006470"/>
                  <a:gd name="connsiteX513" fmla="*/ 140893 w 6006665"/>
                  <a:gd name="connsiteY513" fmla="*/ 2236105 h 3006470"/>
                  <a:gd name="connsiteX514" fmla="*/ 136348 w 6006665"/>
                  <a:gd name="connsiteY514" fmla="*/ 2208835 h 3006470"/>
                  <a:gd name="connsiteX515" fmla="*/ 103789 w 6006665"/>
                  <a:gd name="connsiteY515" fmla="*/ 2195428 h 3006470"/>
                  <a:gd name="connsiteX516" fmla="*/ 93716 w 6006665"/>
                  <a:gd name="connsiteY516" fmla="*/ 2199745 h 3006470"/>
                  <a:gd name="connsiteX517" fmla="*/ 91868 w 6006665"/>
                  <a:gd name="connsiteY517" fmla="*/ 2195434 h 3006470"/>
                  <a:gd name="connsiteX518" fmla="*/ 81809 w 6006665"/>
                  <a:gd name="connsiteY518" fmla="*/ 2199745 h 3006470"/>
                  <a:gd name="connsiteX519" fmla="*/ 74992 w 6006665"/>
                  <a:gd name="connsiteY519" fmla="*/ 2183838 h 3006470"/>
                  <a:gd name="connsiteX520" fmla="*/ 34087 w 6006665"/>
                  <a:gd name="connsiteY520" fmla="*/ 2172476 h 3006470"/>
                  <a:gd name="connsiteX521" fmla="*/ 22725 w 6006665"/>
                  <a:gd name="connsiteY521" fmla="*/ 2129299 h 3006470"/>
                  <a:gd name="connsiteX522" fmla="*/ 22725 w 6006665"/>
                  <a:gd name="connsiteY522" fmla="*/ 2097484 h 3006470"/>
                  <a:gd name="connsiteX523" fmla="*/ 0 w 6006665"/>
                  <a:gd name="connsiteY523" fmla="*/ 2081577 h 3006470"/>
                  <a:gd name="connsiteX524" fmla="*/ 15907 w 6006665"/>
                  <a:gd name="connsiteY524" fmla="*/ 2058853 h 3006470"/>
                  <a:gd name="connsiteX525" fmla="*/ 6818 w 6006665"/>
                  <a:gd name="connsiteY525" fmla="*/ 1995224 h 3006470"/>
                  <a:gd name="connsiteX526" fmla="*/ 34087 w 6006665"/>
                  <a:gd name="connsiteY526" fmla="*/ 1952047 h 3006470"/>
                  <a:gd name="connsiteX527" fmla="*/ 27270 w 6006665"/>
                  <a:gd name="connsiteY527" fmla="*/ 1940685 h 3006470"/>
                  <a:gd name="connsiteX528" fmla="*/ 88743 w 6006665"/>
                  <a:gd name="connsiteY528" fmla="*/ 1895954 h 3006470"/>
                  <a:gd name="connsiteX529" fmla="*/ 27270 w 6006665"/>
                  <a:gd name="connsiteY529" fmla="*/ 1865693 h 3006470"/>
                  <a:gd name="connsiteX530" fmla="*/ 79805 w 6006665"/>
                  <a:gd name="connsiteY530" fmla="*/ 1774684 h 3006470"/>
                  <a:gd name="connsiteX531" fmla="*/ 128972 w 6006665"/>
                  <a:gd name="connsiteY531" fmla="*/ 1737302 h 3006470"/>
                  <a:gd name="connsiteX532" fmla="*/ 162900 w 6006665"/>
                  <a:gd name="connsiteY532" fmla="*/ 1645034 h 3006470"/>
                  <a:gd name="connsiteX533" fmla="*/ 102261 w 6006665"/>
                  <a:gd name="connsiteY533" fmla="*/ 1629357 h 3006470"/>
                  <a:gd name="connsiteX534" fmla="*/ 118168 w 6006665"/>
                  <a:gd name="connsiteY534" fmla="*/ 1574818 h 3006470"/>
                  <a:gd name="connsiteX535" fmla="*/ 86354 w 6006665"/>
                  <a:gd name="connsiteY535" fmla="*/ 1511189 h 3006470"/>
                  <a:gd name="connsiteX536" fmla="*/ 109078 w 6006665"/>
                  <a:gd name="connsiteY536" fmla="*/ 1436197 h 3006470"/>
                  <a:gd name="connsiteX537" fmla="*/ 70447 w 6006665"/>
                  <a:gd name="connsiteY537" fmla="*/ 1333936 h 3006470"/>
                  <a:gd name="connsiteX538" fmla="*/ 102261 w 6006665"/>
                  <a:gd name="connsiteY538" fmla="*/ 1263490 h 3006470"/>
                  <a:gd name="connsiteX539" fmla="*/ 43177 w 6006665"/>
                  <a:gd name="connsiteY539" fmla="*/ 1197589 h 3006470"/>
                  <a:gd name="connsiteX540" fmla="*/ 49994 w 6006665"/>
                  <a:gd name="connsiteY540" fmla="*/ 1122597 h 3006470"/>
                  <a:gd name="connsiteX541" fmla="*/ 81809 w 6006665"/>
                  <a:gd name="connsiteY541" fmla="*/ 1118052 h 3006470"/>
                  <a:gd name="connsiteX542" fmla="*/ 145438 w 6006665"/>
                  <a:gd name="connsiteY542" fmla="*/ 1074876 h 3006470"/>
                  <a:gd name="connsiteX543" fmla="*/ 184070 w 6006665"/>
                  <a:gd name="connsiteY543" fmla="*/ 1036244 h 3006470"/>
                  <a:gd name="connsiteX544" fmla="*/ 189699 w 6006665"/>
                  <a:gd name="connsiteY544" fmla="*/ 1042522 h 3006470"/>
                  <a:gd name="connsiteX545" fmla="*/ 195977 w 6006665"/>
                  <a:gd name="connsiteY545" fmla="*/ 1036244 h 3006470"/>
                  <a:gd name="connsiteX546" fmla="*/ 255061 w 6006665"/>
                  <a:gd name="connsiteY546" fmla="*/ 1102145 h 3006470"/>
                  <a:gd name="connsiteX547" fmla="*/ 350504 w 6006665"/>
                  <a:gd name="connsiteY547" fmla="*/ 1122597 h 3006470"/>
                  <a:gd name="connsiteX548" fmla="*/ 454806 w 6006665"/>
                  <a:gd name="connsiteY548" fmla="*/ 1205729 h 3006470"/>
                  <a:gd name="connsiteX549" fmla="*/ 486621 w 6006665"/>
                  <a:gd name="connsiteY549" fmla="*/ 1283942 h 3006470"/>
                  <a:gd name="connsiteX550" fmla="*/ 523211 w 6006665"/>
                  <a:gd name="connsiteY550" fmla="*/ 1343026 h 3006470"/>
                  <a:gd name="connsiteX551" fmla="*/ 486852 w 6006665"/>
                  <a:gd name="connsiteY551" fmla="*/ 1397565 h 3006470"/>
                  <a:gd name="connsiteX552" fmla="*/ 420951 w 6006665"/>
                  <a:gd name="connsiteY552" fmla="*/ 1418018 h 3006470"/>
                  <a:gd name="connsiteX553" fmla="*/ 415909 w 6006665"/>
                  <a:gd name="connsiteY553" fmla="*/ 1415887 h 3006470"/>
                  <a:gd name="connsiteX554" fmla="*/ 409044 w 6006665"/>
                  <a:gd name="connsiteY554" fmla="*/ 1418018 h 3006470"/>
                  <a:gd name="connsiteX555" fmla="*/ 252950 w 6006665"/>
                  <a:gd name="connsiteY555" fmla="*/ 1352062 h 3006470"/>
                  <a:gd name="connsiteX556" fmla="*/ 268926 w 6006665"/>
                  <a:gd name="connsiteY556" fmla="*/ 1346738 h 3006470"/>
                  <a:gd name="connsiteX557" fmla="*/ 291420 w 6006665"/>
                  <a:gd name="connsiteY557" fmla="*/ 1429380 h 3006470"/>
                  <a:gd name="connsiteX558" fmla="*/ 291420 w 6006665"/>
                  <a:gd name="connsiteY558" fmla="*/ 1468012 h 3006470"/>
                  <a:gd name="connsiteX559" fmla="*/ 298238 w 6006665"/>
                  <a:gd name="connsiteY559" fmla="*/ 1554366 h 3006470"/>
                  <a:gd name="connsiteX560" fmla="*/ 345959 w 6006665"/>
                  <a:gd name="connsiteY560" fmla="*/ 1586180 h 3006470"/>
                  <a:gd name="connsiteX561" fmla="*/ 362087 w 6006665"/>
                  <a:gd name="connsiteY561" fmla="*/ 1595588 h 3006470"/>
                  <a:gd name="connsiteX562" fmla="*/ 365867 w 6006665"/>
                  <a:gd name="connsiteY562" fmla="*/ 1563455 h 3006470"/>
                  <a:gd name="connsiteX563" fmla="*/ 345415 w 6006665"/>
                  <a:gd name="connsiteY563" fmla="*/ 1527096 h 3006470"/>
                  <a:gd name="connsiteX564" fmla="*/ 365867 w 6006665"/>
                  <a:gd name="connsiteY564" fmla="*/ 1495281 h 3006470"/>
                  <a:gd name="connsiteX565" fmla="*/ 374560 w 6006665"/>
                  <a:gd name="connsiteY565" fmla="*/ 1500280 h 3006470"/>
                  <a:gd name="connsiteX566" fmla="*/ 377774 w 6006665"/>
                  <a:gd name="connsiteY566" fmla="*/ 1495281 h 3006470"/>
                  <a:gd name="connsiteX567" fmla="*/ 461933 w 6006665"/>
                  <a:gd name="connsiteY567" fmla="*/ 1543673 h 3006470"/>
                  <a:gd name="connsiteX568" fmla="*/ 484035 w 6006665"/>
                  <a:gd name="connsiteY568" fmla="*/ 1527096 h 3006470"/>
                  <a:gd name="connsiteX569" fmla="*/ 463583 w 6006665"/>
                  <a:gd name="connsiteY569" fmla="*/ 1461194 h 3006470"/>
                  <a:gd name="connsiteX570" fmla="*/ 549936 w 6006665"/>
                  <a:gd name="connsiteY570" fmla="*/ 1374841 h 3006470"/>
                  <a:gd name="connsiteX571" fmla="*/ 559742 w 6006665"/>
                  <a:gd name="connsiteY571" fmla="*/ 1376942 h 3006470"/>
                  <a:gd name="connsiteX572" fmla="*/ 561843 w 6006665"/>
                  <a:gd name="connsiteY572" fmla="*/ 1374841 h 3006470"/>
                  <a:gd name="connsiteX573" fmla="*/ 593658 w 6006665"/>
                  <a:gd name="connsiteY573" fmla="*/ 1381658 h 3006470"/>
                  <a:gd name="connsiteX574" fmla="*/ 620945 w 6006665"/>
                  <a:gd name="connsiteY574" fmla="*/ 1405535 h 3006470"/>
                  <a:gd name="connsiteX575" fmla="*/ 640835 w 6006665"/>
                  <a:gd name="connsiteY575" fmla="*/ 1349844 h 3006470"/>
                  <a:gd name="connsiteX576" fmla="*/ 609020 w 6006665"/>
                  <a:gd name="connsiteY576" fmla="*/ 1295305 h 3006470"/>
                  <a:gd name="connsiteX577" fmla="*/ 624928 w 6006665"/>
                  <a:gd name="connsiteY577" fmla="*/ 1236221 h 3006470"/>
                  <a:gd name="connsiteX578" fmla="*/ 597658 w 6006665"/>
                  <a:gd name="connsiteY578" fmla="*/ 1177136 h 3006470"/>
                  <a:gd name="connsiteX579" fmla="*/ 611562 w 6006665"/>
                  <a:gd name="connsiteY579" fmla="*/ 1181462 h 3006470"/>
                  <a:gd name="connsiteX580" fmla="*/ 609565 w 6006665"/>
                  <a:gd name="connsiteY580" fmla="*/ 1177136 h 3006470"/>
                  <a:gd name="connsiteX581" fmla="*/ 711826 w 6006665"/>
                  <a:gd name="connsiteY581" fmla="*/ 1208951 h 3006470"/>
                  <a:gd name="connsiteX582" fmla="*/ 732278 w 6006665"/>
                  <a:gd name="connsiteY582" fmla="*/ 1263490 h 3006470"/>
                  <a:gd name="connsiteX583" fmla="*/ 684556 w 6006665"/>
                  <a:gd name="connsiteY583" fmla="*/ 1274852 h 3006470"/>
                  <a:gd name="connsiteX584" fmla="*/ 684556 w 6006665"/>
                  <a:gd name="connsiteY584" fmla="*/ 1327119 h 3006470"/>
                  <a:gd name="connsiteX585" fmla="*/ 713309 w 6006665"/>
                  <a:gd name="connsiteY585" fmla="*/ 1355872 h 3006470"/>
                  <a:gd name="connsiteX586" fmla="*/ 763548 w 6006665"/>
                  <a:gd name="connsiteY586" fmla="*/ 1338481 h 3006470"/>
                  <a:gd name="connsiteX587" fmla="*/ 770365 w 6006665"/>
                  <a:gd name="connsiteY587" fmla="*/ 1279397 h 3006470"/>
                  <a:gd name="connsiteX588" fmla="*/ 845357 w 6006665"/>
                  <a:gd name="connsiteY588" fmla="*/ 1188761 h 3006470"/>
                  <a:gd name="connsiteX589" fmla="*/ 917728 w 6006665"/>
                  <a:gd name="connsiteY589" fmla="*/ 1145322 h 3006470"/>
                  <a:gd name="connsiteX590" fmla="*/ 918194 w 6006665"/>
                  <a:gd name="connsiteY590" fmla="*/ 1198147 h 3006470"/>
                  <a:gd name="connsiteX591" fmla="*/ 975937 w 6006665"/>
                  <a:gd name="connsiteY591" fmla="*/ 1115283 h 3006470"/>
                  <a:gd name="connsiteX592" fmla="*/ 1074397 w 6006665"/>
                  <a:gd name="connsiteY592" fmla="*/ 1141283 h 3006470"/>
                  <a:gd name="connsiteX593" fmla="*/ 979977 w 6006665"/>
                  <a:gd name="connsiteY593" fmla="*/ 1213496 h 3006470"/>
                  <a:gd name="connsiteX594" fmla="*/ 1012666 w 6006665"/>
                  <a:gd name="connsiteY594" fmla="*/ 1218657 h 3006470"/>
                  <a:gd name="connsiteX595" fmla="*/ 1038516 w 6006665"/>
                  <a:gd name="connsiteY595" fmla="*/ 1188499 h 3006470"/>
                  <a:gd name="connsiteX596" fmla="*/ 1050423 w 6006665"/>
                  <a:gd name="connsiteY596" fmla="*/ 1188499 h 3006470"/>
                  <a:gd name="connsiteX597" fmla="*/ 1108962 w 6006665"/>
                  <a:gd name="connsiteY597" fmla="*/ 1188499 h 3006470"/>
                  <a:gd name="connsiteX598" fmla="*/ 1161229 w 6006665"/>
                  <a:gd name="connsiteY598" fmla="*/ 1145322 h 3006470"/>
                  <a:gd name="connsiteX599" fmla="*/ 1165711 w 6006665"/>
                  <a:gd name="connsiteY599" fmla="*/ 1151456 h 3006470"/>
                  <a:gd name="connsiteX600" fmla="*/ 1160939 w 6006665"/>
                  <a:gd name="connsiteY600" fmla="*/ 1169715 h 3006470"/>
                  <a:gd name="connsiteX601" fmla="*/ 1210035 w 6006665"/>
                  <a:gd name="connsiteY601" fmla="*/ 1195815 h 3006470"/>
                  <a:gd name="connsiteX602" fmla="*/ 1247583 w 6006665"/>
                  <a:gd name="connsiteY602" fmla="*/ 1138505 h 3006470"/>
                  <a:gd name="connsiteX603" fmla="*/ 1211223 w 6006665"/>
                  <a:gd name="connsiteY603" fmla="*/ 1079421 h 3006470"/>
                  <a:gd name="connsiteX604" fmla="*/ 1227130 w 6006665"/>
                  <a:gd name="connsiteY604" fmla="*/ 1043061 h 3006470"/>
                  <a:gd name="connsiteX605" fmla="*/ 1237665 w 6006665"/>
                  <a:gd name="connsiteY605" fmla="*/ 1046199 h 3006470"/>
                  <a:gd name="connsiteX606" fmla="*/ 1251910 w 6006665"/>
                  <a:gd name="connsiteY606" fmla="*/ 1017311 h 3006470"/>
                  <a:gd name="connsiteX607" fmla="*/ 1345843 w 6006665"/>
                  <a:gd name="connsiteY607" fmla="*/ 1074876 h 3006470"/>
                  <a:gd name="connsiteX608" fmla="*/ 1400382 w 6006665"/>
                  <a:gd name="connsiteY608" fmla="*/ 1106690 h 3006470"/>
                  <a:gd name="connsiteX609" fmla="*/ 1519756 w 6006665"/>
                  <a:gd name="connsiteY609" fmla="*/ 1213274 h 3006470"/>
                  <a:gd name="connsiteX610" fmla="*/ 1543003 w 6006665"/>
                  <a:gd name="connsiteY610" fmla="*/ 1172592 h 3006470"/>
                  <a:gd name="connsiteX611" fmla="*/ 1506643 w 6006665"/>
                  <a:gd name="connsiteY611" fmla="*/ 1118052 h 3006470"/>
                  <a:gd name="connsiteX612" fmla="*/ 1506643 w 6006665"/>
                  <a:gd name="connsiteY612" fmla="*/ 1095328 h 3006470"/>
                  <a:gd name="connsiteX613" fmla="*/ 1463467 w 6006665"/>
                  <a:gd name="connsiteY613" fmla="*/ 1086238 h 3006470"/>
                  <a:gd name="connsiteX614" fmla="*/ 1472556 w 6006665"/>
                  <a:gd name="connsiteY614" fmla="*/ 1036244 h 3006470"/>
                  <a:gd name="connsiteX615" fmla="*/ 1452104 w 6006665"/>
                  <a:gd name="connsiteY615" fmla="*/ 949890 h 3006470"/>
                  <a:gd name="connsiteX616" fmla="*/ 1439230 w 6006665"/>
                  <a:gd name="connsiteY616" fmla="*/ 900656 h 3006470"/>
                  <a:gd name="connsiteX617" fmla="*/ 1496803 w 6006665"/>
                  <a:gd name="connsiteY617" fmla="*/ 806980 h 3006470"/>
                  <a:gd name="connsiteX618" fmla="*/ 1543003 w 6006665"/>
                  <a:gd name="connsiteY618" fmla="*/ 697647 h 3006470"/>
                  <a:gd name="connsiteX619" fmla="*/ 1570272 w 6006665"/>
                  <a:gd name="connsiteY619" fmla="*/ 677194 h 3006470"/>
                  <a:gd name="connsiteX620" fmla="*/ 1578688 w 6006665"/>
                  <a:gd name="connsiteY620" fmla="*/ 679813 h 3006470"/>
                  <a:gd name="connsiteX621" fmla="*/ 1620802 w 6006665"/>
                  <a:gd name="connsiteY621" fmla="*/ 660028 h 3006470"/>
                  <a:gd name="connsiteX622" fmla="*/ 1684440 w 6006665"/>
                  <a:gd name="connsiteY622" fmla="*/ 709009 h 3006470"/>
                  <a:gd name="connsiteX623" fmla="*/ 1688985 w 6006665"/>
                  <a:gd name="connsiteY623" fmla="*/ 779455 h 3006470"/>
                  <a:gd name="connsiteX624" fmla="*/ 1652625 w 6006665"/>
                  <a:gd name="connsiteY624" fmla="*/ 870354 h 3006470"/>
                  <a:gd name="connsiteX625" fmla="*/ 1679895 w 6006665"/>
                  <a:gd name="connsiteY625" fmla="*/ 908986 h 3006470"/>
                  <a:gd name="connsiteX626" fmla="*/ 1688985 w 6006665"/>
                  <a:gd name="connsiteY626" fmla="*/ 983977 h 3006470"/>
                  <a:gd name="connsiteX627" fmla="*/ 1679895 w 6006665"/>
                  <a:gd name="connsiteY627" fmla="*/ 1129415 h 3006470"/>
                  <a:gd name="connsiteX628" fmla="*/ 1723072 w 6006665"/>
                  <a:gd name="connsiteY628" fmla="*/ 1193044 h 3006470"/>
                  <a:gd name="connsiteX629" fmla="*/ 1704892 w 6006665"/>
                  <a:gd name="connsiteY629" fmla="*/ 1256673 h 3006470"/>
                  <a:gd name="connsiteX630" fmla="*/ 1636718 w 6006665"/>
                  <a:gd name="connsiteY630" fmla="*/ 1393021 h 3006470"/>
                  <a:gd name="connsiteX631" fmla="*/ 1662494 w 6006665"/>
                  <a:gd name="connsiteY631" fmla="*/ 1399465 h 3006470"/>
                  <a:gd name="connsiteX632" fmla="*/ 1677078 w 6006665"/>
                  <a:gd name="connsiteY632" fmla="*/ 1370296 h 3006470"/>
                  <a:gd name="connsiteX633" fmla="*/ 1720255 w 6006665"/>
                  <a:gd name="connsiteY633" fmla="*/ 1349844 h 3006470"/>
                  <a:gd name="connsiteX634" fmla="*/ 1731617 w 6006665"/>
                  <a:gd name="connsiteY634" fmla="*/ 1299850 h 3006470"/>
                  <a:gd name="connsiteX635" fmla="*/ 1758887 w 6006665"/>
                  <a:gd name="connsiteY635" fmla="*/ 1256673 h 3006470"/>
                  <a:gd name="connsiteX636" fmla="*/ 1760555 w 6006665"/>
                  <a:gd name="connsiteY636" fmla="*/ 1191490 h 3006470"/>
                  <a:gd name="connsiteX637" fmla="*/ 1758886 w 6006665"/>
                  <a:gd name="connsiteY637" fmla="*/ 1085173 h 3006470"/>
                  <a:gd name="connsiteX638" fmla="*/ 1923055 w 6006665"/>
                  <a:gd name="connsiteY638" fmla="*/ 1122597 h 3006470"/>
                  <a:gd name="connsiteX639" fmla="*/ 1887300 w 6006665"/>
                  <a:gd name="connsiteY639" fmla="*/ 1070329 h 3006470"/>
                  <a:gd name="connsiteX640" fmla="*/ 1785604 w 6006665"/>
                  <a:gd name="connsiteY640" fmla="*/ 1036860 h 3006470"/>
                  <a:gd name="connsiteX641" fmla="*/ 1736162 w 6006665"/>
                  <a:gd name="connsiteY641" fmla="*/ 961252 h 3006470"/>
                  <a:gd name="connsiteX642" fmla="*/ 1688440 w 6006665"/>
                  <a:gd name="connsiteY642" fmla="*/ 865809 h 3006470"/>
                  <a:gd name="connsiteX643" fmla="*/ 1752069 w 6006665"/>
                  <a:gd name="connsiteY643" fmla="*/ 788545 h 3006470"/>
                  <a:gd name="connsiteX644" fmla="*/ 1747524 w 6006665"/>
                  <a:gd name="connsiteY644" fmla="*/ 704464 h 3006470"/>
                  <a:gd name="connsiteX645" fmla="*/ 1763431 w 6006665"/>
                  <a:gd name="connsiteY645" fmla="*/ 697647 h 3006470"/>
                  <a:gd name="connsiteX646" fmla="*/ 1764877 w 6006665"/>
                  <a:gd name="connsiteY646" fmla="*/ 702130 h 3006470"/>
                  <a:gd name="connsiteX647" fmla="*/ 1775339 w 6006665"/>
                  <a:gd name="connsiteY647" fmla="*/ 697647 h 3006470"/>
                  <a:gd name="connsiteX648" fmla="*/ 1798063 w 6006665"/>
                  <a:gd name="connsiteY648" fmla="*/ 768093 h 3006470"/>
                  <a:gd name="connsiteX649" fmla="*/ 1791454 w 6006665"/>
                  <a:gd name="connsiteY649" fmla="*/ 815304 h 3006470"/>
                  <a:gd name="connsiteX650" fmla="*/ 1854330 w 6006665"/>
                  <a:gd name="connsiteY650" fmla="*/ 772638 h 3006470"/>
                  <a:gd name="connsiteX651" fmla="*/ 1931594 w 6006665"/>
                  <a:gd name="connsiteY651" fmla="*/ 763548 h 3006470"/>
                  <a:gd name="connsiteX652" fmla="*/ 1932772 w 6006665"/>
                  <a:gd name="connsiteY652" fmla="*/ 764810 h 3006470"/>
                  <a:gd name="connsiteX653" fmla="*/ 1949600 w 6006665"/>
                  <a:gd name="connsiteY653" fmla="*/ 800138 h 3006470"/>
                  <a:gd name="connsiteX654" fmla="*/ 2061788 w 6006665"/>
                  <a:gd name="connsiteY654" fmla="*/ 891155 h 3006470"/>
                  <a:gd name="connsiteX655" fmla="*/ 1987802 w 6006665"/>
                  <a:gd name="connsiteY655" fmla="*/ 736278 h 3006470"/>
                  <a:gd name="connsiteX656" fmla="*/ 1963408 w 6006665"/>
                  <a:gd name="connsiteY656" fmla="*/ 595386 h 3006470"/>
                  <a:gd name="connsiteX657" fmla="*/ 2027037 w 6006665"/>
                  <a:gd name="connsiteY657" fmla="*/ 574934 h 3006470"/>
                  <a:gd name="connsiteX658" fmla="*/ 2037269 w 6006665"/>
                  <a:gd name="connsiteY658" fmla="*/ 575472 h 3006470"/>
                  <a:gd name="connsiteX659" fmla="*/ 2038944 w 6006665"/>
                  <a:gd name="connsiteY659" fmla="*/ 574934 h 3006470"/>
                  <a:gd name="connsiteX660" fmla="*/ 2115414 w 6006665"/>
                  <a:gd name="connsiteY660" fmla="*/ 578958 h 3006470"/>
                  <a:gd name="connsiteX661" fmla="*/ 2167179 w 6006665"/>
                  <a:gd name="connsiteY661" fmla="*/ 554733 h 3006470"/>
                  <a:gd name="connsiteX662" fmla="*/ 2146473 w 6006665"/>
                  <a:gd name="connsiteY662" fmla="*/ 488832 h 3006470"/>
                  <a:gd name="connsiteX663" fmla="*/ 2169957 w 6006665"/>
                  <a:gd name="connsiteY663" fmla="*/ 449431 h 3006470"/>
                  <a:gd name="connsiteX664" fmla="*/ 2264632 w 6006665"/>
                  <a:gd name="connsiteY664" fmla="*/ 393389 h 3006470"/>
                  <a:gd name="connsiteX665" fmla="*/ 2317913 w 6006665"/>
                  <a:gd name="connsiteY665" fmla="*/ 322690 h 3006470"/>
                  <a:gd name="connsiteX666" fmla="*/ 2385841 w 6006665"/>
                  <a:gd name="connsiteY666" fmla="*/ 343134 h 3006470"/>
                  <a:gd name="connsiteX667" fmla="*/ 2429263 w 6006665"/>
                  <a:gd name="connsiteY667" fmla="*/ 263606 h 3006470"/>
                  <a:gd name="connsiteX668" fmla="*/ 2526979 w 6006665"/>
                  <a:gd name="connsiteY668" fmla="*/ 252244 h 3006470"/>
                  <a:gd name="connsiteX669" fmla="*/ 2528058 w 6006665"/>
                  <a:gd name="connsiteY669" fmla="*/ 253503 h 3006470"/>
                  <a:gd name="connsiteX670" fmla="*/ 2538886 w 6006665"/>
                  <a:gd name="connsiteY670" fmla="*/ 252244 h 3006470"/>
                  <a:gd name="connsiteX671" fmla="*/ 2560820 w 6006665"/>
                  <a:gd name="connsiteY671" fmla="*/ 277833 h 3006470"/>
                  <a:gd name="connsiteX672" fmla="*/ 2640602 w 6006665"/>
                  <a:gd name="connsiteY672" fmla="*/ 202249 h 3006470"/>
                  <a:gd name="connsiteX673" fmla="*/ 2652509 w 6006665"/>
                  <a:gd name="connsiteY673" fmla="*/ 202249 h 3006470"/>
                  <a:gd name="connsiteX674" fmla="*/ 2704231 w 6006665"/>
                  <a:gd name="connsiteY674" fmla="*/ 202249 h 3006470"/>
                  <a:gd name="connsiteX675" fmla="*/ 2715593 w 6006665"/>
                  <a:gd name="connsiteY67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67593 w 6006665"/>
                  <a:gd name="connsiteY76" fmla="*/ 819409 h 3006470"/>
                  <a:gd name="connsiteX77" fmla="*/ 4639242 w 6006665"/>
                  <a:gd name="connsiteY77" fmla="*/ 932544 h 3006470"/>
                  <a:gd name="connsiteX78" fmla="*/ 4774445 w 6006665"/>
                  <a:gd name="connsiteY78" fmla="*/ 913531 h 3006470"/>
                  <a:gd name="connsiteX79" fmla="*/ 4778496 w 6006665"/>
                  <a:gd name="connsiteY79" fmla="*/ 914635 h 3006470"/>
                  <a:gd name="connsiteX80" fmla="*/ 4786352 w 6006665"/>
                  <a:gd name="connsiteY80" fmla="*/ 913531 h 3006470"/>
                  <a:gd name="connsiteX81" fmla="*/ 4861343 w 6006665"/>
                  <a:gd name="connsiteY81" fmla="*/ 933983 h 3006470"/>
                  <a:gd name="connsiteX82" fmla="*/ 4893158 w 6006665"/>
                  <a:gd name="connsiteY82" fmla="*/ 977160 h 3006470"/>
                  <a:gd name="connsiteX83" fmla="*/ 4888613 w 6006665"/>
                  <a:gd name="connsiteY83" fmla="*/ 1058968 h 3006470"/>
                  <a:gd name="connsiteX84" fmla="*/ 4927677 w 6006665"/>
                  <a:gd name="connsiteY84" fmla="*/ 1083640 h 3006470"/>
                  <a:gd name="connsiteX85" fmla="*/ 4967605 w 6006665"/>
                  <a:gd name="connsiteY85" fmla="*/ 1070331 h 3006470"/>
                  <a:gd name="connsiteX86" fmla="*/ 5038051 w 6006665"/>
                  <a:gd name="connsiteY86" fmla="*/ 1063513 h 3006470"/>
                  <a:gd name="connsiteX87" fmla="*/ 5040730 w 6006665"/>
                  <a:gd name="connsiteY87" fmla="*/ 1064406 h 3006470"/>
                  <a:gd name="connsiteX88" fmla="*/ 5049958 w 6006665"/>
                  <a:gd name="connsiteY88" fmla="*/ 1063513 h 3006470"/>
                  <a:gd name="connsiteX89" fmla="*/ 5114249 w 6006665"/>
                  <a:gd name="connsiteY89" fmla="*/ 1084944 h 3006470"/>
                  <a:gd name="connsiteX90" fmla="*/ 5176671 w 6006665"/>
                  <a:gd name="connsiteY90" fmla="*/ 1074876 h 3006470"/>
                  <a:gd name="connsiteX91" fmla="*/ 5177801 w 6006665"/>
                  <a:gd name="connsiteY91" fmla="*/ 1076614 h 3006470"/>
                  <a:gd name="connsiteX92" fmla="*/ 5188578 w 6006665"/>
                  <a:gd name="connsiteY92" fmla="*/ 1074876 h 3006470"/>
                  <a:gd name="connsiteX93" fmla="*/ 5243719 w 6006665"/>
                  <a:gd name="connsiteY93" fmla="*/ 1159707 h 3006470"/>
                  <a:gd name="connsiteX94" fmla="*/ 5283477 w 6006665"/>
                  <a:gd name="connsiteY94" fmla="*/ 1129415 h 3006470"/>
                  <a:gd name="connsiteX95" fmla="*/ 5258480 w 6006665"/>
                  <a:gd name="connsiteY95" fmla="*/ 1063513 h 3006470"/>
                  <a:gd name="connsiteX96" fmla="*/ 5267570 w 6006665"/>
                  <a:gd name="connsiteY96" fmla="*/ 1015792 h 3006470"/>
                  <a:gd name="connsiteX97" fmla="*/ 5278896 w 6006665"/>
                  <a:gd name="connsiteY97" fmla="*/ 1018841 h 3006470"/>
                  <a:gd name="connsiteX98" fmla="*/ 5279477 w 6006665"/>
                  <a:gd name="connsiteY98" fmla="*/ 1015792 h 3006470"/>
                  <a:gd name="connsiteX99" fmla="*/ 5389412 w 6006665"/>
                  <a:gd name="connsiteY99" fmla="*/ 1065327 h 3006470"/>
                  <a:gd name="connsiteX100" fmla="*/ 5463001 w 6006665"/>
                  <a:gd name="connsiteY100" fmla="*/ 1043061 h 3006470"/>
                  <a:gd name="connsiteX101" fmla="*/ 5464386 w 6006665"/>
                  <a:gd name="connsiteY101" fmla="*/ 1043680 h 3006470"/>
                  <a:gd name="connsiteX102" fmla="*/ 5474909 w 6006665"/>
                  <a:gd name="connsiteY102" fmla="*/ 1043061 h 3006470"/>
                  <a:gd name="connsiteX103" fmla="*/ 5509834 w 6006665"/>
                  <a:gd name="connsiteY103" fmla="*/ 1086741 h 3006470"/>
                  <a:gd name="connsiteX104" fmla="*/ 5563420 w 6006665"/>
                  <a:gd name="connsiteY104" fmla="*/ 1096880 h 3006470"/>
                  <a:gd name="connsiteX105" fmla="*/ 5604906 w 6006665"/>
                  <a:gd name="connsiteY105" fmla="*/ 1116452 h 3006470"/>
                  <a:gd name="connsiteX106" fmla="*/ 5633982 w 6006665"/>
                  <a:gd name="connsiteY106" fmla="*/ 1152256 h 3006470"/>
                  <a:gd name="connsiteX107" fmla="*/ 5673240 w 6006665"/>
                  <a:gd name="connsiteY107" fmla="*/ 1196668 h 3006470"/>
                  <a:gd name="connsiteX108" fmla="*/ 5720335 w 6006665"/>
                  <a:gd name="connsiteY108" fmla="*/ 1213496 h 3006470"/>
                  <a:gd name="connsiteX109" fmla="*/ 5777224 w 6006665"/>
                  <a:gd name="connsiteY109" fmla="*/ 1253118 h 3006470"/>
                  <a:gd name="connsiteX110" fmla="*/ 5822595 w 6006665"/>
                  <a:gd name="connsiteY110" fmla="*/ 1311212 h 3006470"/>
                  <a:gd name="connsiteX111" fmla="*/ 5818051 w 6006665"/>
                  <a:gd name="connsiteY111" fmla="*/ 1365751 h 3006470"/>
                  <a:gd name="connsiteX112" fmla="*/ 5825679 w 6006665"/>
                  <a:gd name="connsiteY112" fmla="*/ 1373379 h 3006470"/>
                  <a:gd name="connsiteX113" fmla="*/ 5822051 w 6006665"/>
                  <a:gd name="connsiteY113" fmla="*/ 1322574 h 3006470"/>
                  <a:gd name="connsiteX114" fmla="*/ 5834092 w 6006665"/>
                  <a:gd name="connsiteY114" fmla="*/ 1324447 h 3006470"/>
                  <a:gd name="connsiteX115" fmla="*/ 5858351 w 6006665"/>
                  <a:gd name="connsiteY115" fmla="*/ 1334771 h 3006470"/>
                  <a:gd name="connsiteX116" fmla="*/ 5907950 w 6006665"/>
                  <a:gd name="connsiteY116" fmla="*/ 1321451 h 3006470"/>
                  <a:gd name="connsiteX117" fmla="*/ 5936219 w 6006665"/>
                  <a:gd name="connsiteY117" fmla="*/ 1338481 h 3006470"/>
                  <a:gd name="connsiteX118" fmla="*/ 5961427 w 6006665"/>
                  <a:gd name="connsiteY118" fmla="*/ 1392754 h 3006470"/>
                  <a:gd name="connsiteX119" fmla="*/ 6006665 w 6006665"/>
                  <a:gd name="connsiteY119" fmla="*/ 1418018 h 3006470"/>
                  <a:gd name="connsiteX120" fmla="*/ 6003022 w 6006665"/>
                  <a:gd name="connsiteY120" fmla="*/ 1458117 h 3006470"/>
                  <a:gd name="connsiteX121" fmla="*/ 5968033 w 6006665"/>
                  <a:gd name="connsiteY121" fmla="*/ 1456650 h 3006470"/>
                  <a:gd name="connsiteX122" fmla="*/ 5934688 w 6006665"/>
                  <a:gd name="connsiteY122" fmla="*/ 1446233 h 3006470"/>
                  <a:gd name="connsiteX123" fmla="*/ 5908949 w 6006665"/>
                  <a:gd name="connsiteY123" fmla="*/ 1468012 h 3006470"/>
                  <a:gd name="connsiteX124" fmla="*/ 5887153 w 6006665"/>
                  <a:gd name="connsiteY124" fmla="*/ 1481885 h 3006470"/>
                  <a:gd name="connsiteX125" fmla="*/ 5887153 w 6006665"/>
                  <a:gd name="connsiteY125" fmla="*/ 1514566 h 3006470"/>
                  <a:gd name="connsiteX126" fmla="*/ 5910921 w 6006665"/>
                  <a:gd name="connsiteY126" fmla="*/ 1532392 h 3006470"/>
                  <a:gd name="connsiteX127" fmla="*/ 5908949 w 6006665"/>
                  <a:gd name="connsiteY127" fmla="*/ 1554366 h 3006470"/>
                  <a:gd name="connsiteX128" fmla="*/ 5893042 w 6006665"/>
                  <a:gd name="connsiteY128" fmla="*/ 1570273 h 3006470"/>
                  <a:gd name="connsiteX129" fmla="*/ 5881135 w 6006665"/>
                  <a:gd name="connsiteY129" fmla="*/ 1570273 h 3006470"/>
                  <a:gd name="connsiteX130" fmla="*/ 5861227 w 6006665"/>
                  <a:gd name="connsiteY130" fmla="*/ 1570273 h 3006470"/>
                  <a:gd name="connsiteX131" fmla="*/ 5849321 w 6006665"/>
                  <a:gd name="connsiteY131" fmla="*/ 1570273 h 3006470"/>
                  <a:gd name="connsiteX132" fmla="*/ 5842587 w 6006665"/>
                  <a:gd name="connsiteY132" fmla="*/ 1544275 h 3006470"/>
                  <a:gd name="connsiteX133" fmla="*/ 5817506 w 6006665"/>
                  <a:gd name="connsiteY133" fmla="*/ 1536186 h 3006470"/>
                  <a:gd name="connsiteX134" fmla="*/ 5798021 w 6006665"/>
                  <a:gd name="connsiteY134" fmla="*/ 1517537 h 3006470"/>
                  <a:gd name="connsiteX135" fmla="*/ 5767511 w 6006665"/>
                  <a:gd name="connsiteY135" fmla="*/ 1511189 h 3006470"/>
                  <a:gd name="connsiteX136" fmla="*/ 5762967 w 6006665"/>
                  <a:gd name="connsiteY136" fmla="*/ 1477102 h 3006470"/>
                  <a:gd name="connsiteX137" fmla="*/ 5729132 w 6006665"/>
                  <a:gd name="connsiteY137" fmla="*/ 1463170 h 3006470"/>
                  <a:gd name="connsiteX138" fmla="*/ 5695337 w 6006665"/>
                  <a:gd name="connsiteY138" fmla="*/ 1472557 h 3006470"/>
                  <a:gd name="connsiteX139" fmla="*/ 5693366 w 6006665"/>
                  <a:gd name="connsiteY139" fmla="*/ 1469797 h 3006470"/>
                  <a:gd name="connsiteX140" fmla="*/ 5683431 w 6006665"/>
                  <a:gd name="connsiteY140" fmla="*/ 1472557 h 3006470"/>
                  <a:gd name="connsiteX141" fmla="*/ 5660706 w 6006665"/>
                  <a:gd name="connsiteY141" fmla="*/ 1440742 h 3006470"/>
                  <a:gd name="connsiteX142" fmla="*/ 5669644 w 6006665"/>
                  <a:gd name="connsiteY142" fmla="*/ 1415717 h 3006470"/>
                  <a:gd name="connsiteX143" fmla="*/ 5640799 w 6006665"/>
                  <a:gd name="connsiteY143" fmla="*/ 1429380 h 3006470"/>
                  <a:gd name="connsiteX144" fmla="*/ 5656705 w 6006665"/>
                  <a:gd name="connsiteY144" fmla="*/ 1472557 h 3006470"/>
                  <a:gd name="connsiteX145" fmla="*/ 5628675 w 6006665"/>
                  <a:gd name="connsiteY145" fmla="*/ 1487826 h 3006470"/>
                  <a:gd name="connsiteX146" fmla="*/ 5633981 w 6006665"/>
                  <a:gd name="connsiteY146" fmla="*/ 1511189 h 3006470"/>
                  <a:gd name="connsiteX147" fmla="*/ 5622732 w 6006665"/>
                  <a:gd name="connsiteY147" fmla="*/ 1538334 h 3006470"/>
                  <a:gd name="connsiteX148" fmla="*/ 5586259 w 6006665"/>
                  <a:gd name="connsiteY148" fmla="*/ 1547548 h 3006470"/>
                  <a:gd name="connsiteX149" fmla="*/ 5575676 w 6006665"/>
                  <a:gd name="connsiteY149" fmla="*/ 1546540 h 3006470"/>
                  <a:gd name="connsiteX150" fmla="*/ 5574353 w 6006665"/>
                  <a:gd name="connsiteY150" fmla="*/ 1547548 h 3006470"/>
                  <a:gd name="connsiteX151" fmla="*/ 5539436 w 6006665"/>
                  <a:gd name="connsiteY151" fmla="*/ 1544223 h 3006470"/>
                  <a:gd name="connsiteX152" fmla="*/ 5539545 w 6006665"/>
                  <a:gd name="connsiteY152" fmla="*/ 1571015 h 3006470"/>
                  <a:gd name="connsiteX153" fmla="*/ 5570352 w 6006665"/>
                  <a:gd name="connsiteY153" fmla="*/ 1586180 h 3006470"/>
                  <a:gd name="connsiteX154" fmla="*/ 5566596 w 6006665"/>
                  <a:gd name="connsiteY154" fmla="*/ 1622304 h 3006470"/>
                  <a:gd name="connsiteX155" fmla="*/ 5593077 w 6006665"/>
                  <a:gd name="connsiteY155" fmla="*/ 1649809 h 3006470"/>
                  <a:gd name="connsiteX156" fmla="*/ 5608984 w 6006665"/>
                  <a:gd name="connsiteY156" fmla="*/ 1677079 h 3006470"/>
                  <a:gd name="connsiteX157" fmla="*/ 5613529 w 6006665"/>
                  <a:gd name="connsiteY157" fmla="*/ 1708893 h 3006470"/>
                  <a:gd name="connsiteX158" fmla="*/ 5608984 w 6006665"/>
                  <a:gd name="connsiteY158" fmla="*/ 1731618 h 3006470"/>
                  <a:gd name="connsiteX159" fmla="*/ 5597799 w 6006665"/>
                  <a:gd name="connsiteY159" fmla="*/ 1728009 h 3006470"/>
                  <a:gd name="connsiteX160" fmla="*/ 5597077 w 6006665"/>
                  <a:gd name="connsiteY160" fmla="*/ 1731618 h 3006470"/>
                  <a:gd name="connsiteX161" fmla="*/ 5515976 w 6006665"/>
                  <a:gd name="connsiteY161" fmla="*/ 1693062 h 3006470"/>
                  <a:gd name="connsiteX162" fmla="*/ 5486067 w 6006665"/>
                  <a:gd name="connsiteY162" fmla="*/ 1746304 h 3006470"/>
                  <a:gd name="connsiteX163" fmla="*/ 5436277 w 6006665"/>
                  <a:gd name="connsiteY163" fmla="*/ 1767977 h 3006470"/>
                  <a:gd name="connsiteX164" fmla="*/ 5397645 w 6006665"/>
                  <a:gd name="connsiteY164" fmla="*/ 1779340 h 3006470"/>
                  <a:gd name="connsiteX165" fmla="*/ 5388024 w 6006665"/>
                  <a:gd name="connsiteY165" fmla="*/ 1835433 h 3006470"/>
                  <a:gd name="connsiteX166" fmla="*/ 5351475 w 6006665"/>
                  <a:gd name="connsiteY166" fmla="*/ 1876568 h 3006470"/>
                  <a:gd name="connsiteX167" fmla="*/ 5290839 w 6006665"/>
                  <a:gd name="connsiteY167" fmla="*/ 1881600 h 3006470"/>
                  <a:gd name="connsiteX168" fmla="*/ 5274932 w 6006665"/>
                  <a:gd name="connsiteY168" fmla="*/ 1913415 h 3006470"/>
                  <a:gd name="connsiteX169" fmla="*/ 5267238 w 6006665"/>
                  <a:gd name="connsiteY169" fmla="*/ 1904988 h 3006470"/>
                  <a:gd name="connsiteX170" fmla="*/ 5263025 w 6006665"/>
                  <a:gd name="connsiteY170" fmla="*/ 1913415 h 3006470"/>
                  <a:gd name="connsiteX171" fmla="*/ 5219538 w 6006665"/>
                  <a:gd name="connsiteY171" fmla="*/ 1865787 h 3006470"/>
                  <a:gd name="connsiteX172" fmla="*/ 5174112 w 6006665"/>
                  <a:gd name="connsiteY172" fmla="*/ 1877028 h 3006470"/>
                  <a:gd name="connsiteX173" fmla="*/ 5129494 w 6006665"/>
                  <a:gd name="connsiteY173" fmla="*/ 1920232 h 3006470"/>
                  <a:gd name="connsiteX174" fmla="*/ 5126389 w 6006665"/>
                  <a:gd name="connsiteY174" fmla="*/ 1914910 h 3006470"/>
                  <a:gd name="connsiteX175" fmla="*/ 5154177 w 6006665"/>
                  <a:gd name="connsiteY175" fmla="*/ 1920232 h 3006470"/>
                  <a:gd name="connsiteX176" fmla="*/ 5105544 w 6006665"/>
                  <a:gd name="connsiteY176" fmla="*/ 1899586 h 3006470"/>
                  <a:gd name="connsiteX177" fmla="*/ 5074955 w 6006665"/>
                  <a:gd name="connsiteY177" fmla="*/ 1924777 h 3006470"/>
                  <a:gd name="connsiteX178" fmla="*/ 5065718 w 6006665"/>
                  <a:gd name="connsiteY178" fmla="*/ 1922578 h 3006470"/>
                  <a:gd name="connsiteX179" fmla="*/ 5063048 w 6006665"/>
                  <a:gd name="connsiteY179" fmla="*/ 1924777 h 3006470"/>
                  <a:gd name="connsiteX180" fmla="*/ 5026594 w 6006665"/>
                  <a:gd name="connsiteY180" fmla="*/ 1916098 h 3006470"/>
                  <a:gd name="connsiteX181" fmla="*/ 5015871 w 6006665"/>
                  <a:gd name="connsiteY181" fmla="*/ 1961137 h 3006470"/>
                  <a:gd name="connsiteX182" fmla="*/ 5022591 w 6006665"/>
                  <a:gd name="connsiteY182" fmla="*/ 1989925 h 3006470"/>
                  <a:gd name="connsiteX183" fmla="*/ 5011557 w 6006665"/>
                  <a:gd name="connsiteY183" fmla="*/ 2020939 h 3006470"/>
                  <a:gd name="connsiteX184" fmla="*/ 4974967 w 6006665"/>
                  <a:gd name="connsiteY184" fmla="*/ 2058853 h 3006470"/>
                  <a:gd name="connsiteX185" fmla="*/ 5015871 w 6006665"/>
                  <a:gd name="connsiteY185" fmla="*/ 2074760 h 3006470"/>
                  <a:gd name="connsiteX186" fmla="*/ 4995851 w 6006665"/>
                  <a:gd name="connsiteY186" fmla="*/ 2123620 h 3006470"/>
                  <a:gd name="connsiteX187" fmla="*/ 5011326 w 6006665"/>
                  <a:gd name="connsiteY187" fmla="*/ 2172476 h 3006470"/>
                  <a:gd name="connsiteX188" fmla="*/ 4999419 w 6006665"/>
                  <a:gd name="connsiteY188" fmla="*/ 2172476 h 3006470"/>
                  <a:gd name="connsiteX189" fmla="*/ 4974967 w 6006665"/>
                  <a:gd name="connsiteY189" fmla="*/ 2172476 h 3006470"/>
                  <a:gd name="connsiteX190" fmla="*/ 4963605 w 6006665"/>
                  <a:gd name="connsiteY190" fmla="*/ 2224742 h 3006470"/>
                  <a:gd name="connsiteX191" fmla="*/ 4974967 w 6006665"/>
                  <a:gd name="connsiteY191" fmla="*/ 2252012 h 3006470"/>
                  <a:gd name="connsiteX192" fmla="*/ 4936431 w 6006665"/>
                  <a:gd name="connsiteY192" fmla="*/ 2257317 h 3006470"/>
                  <a:gd name="connsiteX193" fmla="*/ 4909065 w 6006665"/>
                  <a:gd name="connsiteY193" fmla="*/ 2286099 h 3006470"/>
                  <a:gd name="connsiteX194" fmla="*/ 4888894 w 6006665"/>
                  <a:gd name="connsiteY194" fmla="*/ 2325649 h 3006470"/>
                  <a:gd name="connsiteX195" fmla="*/ 4897703 w 6006665"/>
                  <a:gd name="connsiteY195" fmla="*/ 2354273 h 3006470"/>
                  <a:gd name="connsiteX196" fmla="*/ 4871068 w 6006665"/>
                  <a:gd name="connsiteY196" fmla="*/ 2349418 h 3006470"/>
                  <a:gd name="connsiteX197" fmla="*/ 4845437 w 6006665"/>
                  <a:gd name="connsiteY197" fmla="*/ 2370180 h 3006470"/>
                  <a:gd name="connsiteX198" fmla="*/ 4832445 w 6006665"/>
                  <a:gd name="connsiteY198" fmla="*/ 2399924 h 3006470"/>
                  <a:gd name="connsiteX199" fmla="*/ 4834074 w 6006665"/>
                  <a:gd name="connsiteY199" fmla="*/ 2429264 h 3006470"/>
                  <a:gd name="connsiteX200" fmla="*/ 4799765 w 6006665"/>
                  <a:gd name="connsiteY200" fmla="*/ 2441518 h 3006470"/>
                  <a:gd name="connsiteX201" fmla="*/ 4779535 w 6006665"/>
                  <a:gd name="connsiteY201" fmla="*/ 2488348 h 3006470"/>
                  <a:gd name="connsiteX202" fmla="*/ 4777225 w 6006665"/>
                  <a:gd name="connsiteY202" fmla="*/ 2477952 h 3006470"/>
                  <a:gd name="connsiteX203" fmla="*/ 4767628 w 6006665"/>
                  <a:gd name="connsiteY203" fmla="*/ 2488348 h 3006470"/>
                  <a:gd name="connsiteX204" fmla="*/ 4758538 w 6006665"/>
                  <a:gd name="connsiteY204" fmla="*/ 2447444 h 3006470"/>
                  <a:gd name="connsiteX205" fmla="*/ 4722519 w 6006665"/>
                  <a:gd name="connsiteY205" fmla="*/ 2405867 h 3006470"/>
                  <a:gd name="connsiteX206" fmla="*/ 4699942 w 6006665"/>
                  <a:gd name="connsiteY206" fmla="*/ 2348893 h 3006470"/>
                  <a:gd name="connsiteX207" fmla="*/ 4695779 w 6006665"/>
                  <a:gd name="connsiteY207" fmla="*/ 2287026 h 3006470"/>
                  <a:gd name="connsiteX208" fmla="*/ 4715361 w 6006665"/>
                  <a:gd name="connsiteY208" fmla="*/ 2220198 h 3006470"/>
                  <a:gd name="connsiteX209" fmla="*/ 4767709 w 6006665"/>
                  <a:gd name="connsiteY209" fmla="*/ 2171157 h 3006470"/>
                  <a:gd name="connsiteX210" fmla="*/ 4735813 w 6006665"/>
                  <a:gd name="connsiteY210" fmla="*/ 2129299 h 3006470"/>
                  <a:gd name="connsiteX211" fmla="*/ 4767628 w 6006665"/>
                  <a:gd name="connsiteY211" fmla="*/ 2086122 h 3006470"/>
                  <a:gd name="connsiteX212" fmla="*/ 4767628 w 6006665"/>
                  <a:gd name="connsiteY212" fmla="*/ 2058853 h 3006470"/>
                  <a:gd name="connsiteX213" fmla="*/ 4826712 w 6006665"/>
                  <a:gd name="connsiteY213" fmla="*/ 2042945 h 3006470"/>
                  <a:gd name="connsiteX214" fmla="*/ 4892613 w 6006665"/>
                  <a:gd name="connsiteY214" fmla="*/ 1952047 h 3006470"/>
                  <a:gd name="connsiteX215" fmla="*/ 4956243 w 6006665"/>
                  <a:gd name="connsiteY215" fmla="*/ 1877056 h 3006470"/>
                  <a:gd name="connsiteX216" fmla="*/ 5022143 w 6006665"/>
                  <a:gd name="connsiteY216" fmla="*/ 1817971 h 3006470"/>
                  <a:gd name="connsiteX217" fmla="*/ 5037446 w 6006665"/>
                  <a:gd name="connsiteY217" fmla="*/ 1743333 h 3006470"/>
                  <a:gd name="connsiteX218" fmla="*/ 5064184 w 6006665"/>
                  <a:gd name="connsiteY218" fmla="*/ 1731449 h 3006470"/>
                  <a:gd name="connsiteX219" fmla="*/ 5046694 w 6006665"/>
                  <a:gd name="connsiteY219" fmla="*/ 1710844 h 3006470"/>
                  <a:gd name="connsiteX220" fmla="*/ 5015871 w 6006665"/>
                  <a:gd name="connsiteY220" fmla="*/ 1715711 h 3006470"/>
                  <a:gd name="connsiteX221" fmla="*/ 4995419 w 6006665"/>
                  <a:gd name="connsiteY221" fmla="*/ 1779340 h 3006470"/>
                  <a:gd name="connsiteX222" fmla="*/ 4904521 w 6006665"/>
                  <a:gd name="connsiteY222" fmla="*/ 1865693 h 3006470"/>
                  <a:gd name="connsiteX223" fmla="*/ 4901708 w 6006665"/>
                  <a:gd name="connsiteY223" fmla="*/ 1857053 h 3006470"/>
                  <a:gd name="connsiteX224" fmla="*/ 4892613 w 6006665"/>
                  <a:gd name="connsiteY224" fmla="*/ 1865693 h 3006470"/>
                  <a:gd name="connsiteX225" fmla="*/ 4871068 w 6006665"/>
                  <a:gd name="connsiteY225" fmla="*/ 1850290 h 3006470"/>
                  <a:gd name="connsiteX226" fmla="*/ 4885925 w 6006665"/>
                  <a:gd name="connsiteY226" fmla="*/ 1808695 h 3006470"/>
                  <a:gd name="connsiteX227" fmla="*/ 4861835 w 6006665"/>
                  <a:gd name="connsiteY227" fmla="*/ 1771159 h 3006470"/>
                  <a:gd name="connsiteX228" fmla="*/ 4814619 w 6006665"/>
                  <a:gd name="connsiteY228" fmla="*/ 1767101 h 3006470"/>
                  <a:gd name="connsiteX229" fmla="*/ 4779535 w 6006665"/>
                  <a:gd name="connsiteY229" fmla="*/ 1795247 h 3006470"/>
                  <a:gd name="connsiteX230" fmla="*/ 4764113 w 6006665"/>
                  <a:gd name="connsiteY230" fmla="*/ 1832464 h 3006470"/>
                  <a:gd name="connsiteX231" fmla="*/ 4725490 w 6006665"/>
                  <a:gd name="connsiteY231" fmla="*/ 1850290 h 3006470"/>
                  <a:gd name="connsiteX232" fmla="*/ 4689838 w 6006665"/>
                  <a:gd name="connsiteY232" fmla="*/ 1882970 h 3006470"/>
                  <a:gd name="connsiteX233" fmla="*/ 4684091 w 6006665"/>
                  <a:gd name="connsiteY233" fmla="*/ 1920232 h 3006470"/>
                  <a:gd name="connsiteX234" fmla="*/ 4715906 w 6006665"/>
                  <a:gd name="connsiteY234" fmla="*/ 1967954 h 3006470"/>
                  <a:gd name="connsiteX235" fmla="*/ 4680924 w 6006665"/>
                  <a:gd name="connsiteY235" fmla="*/ 1983985 h 3006470"/>
                  <a:gd name="connsiteX236" fmla="*/ 4633398 w 6006665"/>
                  <a:gd name="connsiteY236" fmla="*/ 1971978 h 3006470"/>
                  <a:gd name="connsiteX237" fmla="*/ 4600707 w 6006665"/>
                  <a:gd name="connsiteY237" fmla="*/ 1989925 h 3006470"/>
                  <a:gd name="connsiteX238" fmla="*/ 4577285 w 6006665"/>
                  <a:gd name="connsiteY238" fmla="*/ 1988406 h 3006470"/>
                  <a:gd name="connsiteX239" fmla="*/ 4577373 w 6006665"/>
                  <a:gd name="connsiteY239" fmla="*/ 1987484 h 3006470"/>
                  <a:gd name="connsiteX240" fmla="*/ 4565379 w 6006665"/>
                  <a:gd name="connsiteY240" fmla="*/ 1988406 h 3006470"/>
                  <a:gd name="connsiteX241" fmla="*/ 4569923 w 6006665"/>
                  <a:gd name="connsiteY241" fmla="*/ 1940685 h 3006470"/>
                  <a:gd name="connsiteX242" fmla="*/ 4520081 w 6006665"/>
                  <a:gd name="connsiteY242" fmla="*/ 1931099 h 3006470"/>
                  <a:gd name="connsiteX243" fmla="*/ 4475025 w 6006665"/>
                  <a:gd name="connsiteY243" fmla="*/ 1961137 h 3006470"/>
                  <a:gd name="connsiteX244" fmla="*/ 4464394 w 6006665"/>
                  <a:gd name="connsiteY244" fmla="*/ 1960286 h 3006470"/>
                  <a:gd name="connsiteX245" fmla="*/ 4463118 w 6006665"/>
                  <a:gd name="connsiteY245" fmla="*/ 1961137 h 3006470"/>
                  <a:gd name="connsiteX246" fmla="*/ 4422448 w 6006665"/>
                  <a:gd name="connsiteY246" fmla="*/ 1927536 h 3006470"/>
                  <a:gd name="connsiteX247" fmla="*/ 4350624 w 6006665"/>
                  <a:gd name="connsiteY247" fmla="*/ 1917022 h 3006470"/>
                  <a:gd name="connsiteX248" fmla="*/ 4306579 w 6006665"/>
                  <a:gd name="connsiteY248" fmla="*/ 1945362 h 3006470"/>
                  <a:gd name="connsiteX249" fmla="*/ 4282811 w 6006665"/>
                  <a:gd name="connsiteY249" fmla="*/ 1972100 h 3006470"/>
                  <a:gd name="connsiteX250" fmla="*/ 4237290 w 6006665"/>
                  <a:gd name="connsiteY250" fmla="*/ 1993297 h 3006470"/>
                  <a:gd name="connsiteX251" fmla="*/ 4211507 w 6006665"/>
                  <a:gd name="connsiteY251" fmla="*/ 2046374 h 3006470"/>
                  <a:gd name="connsiteX252" fmla="*/ 4161046 w 6006665"/>
                  <a:gd name="connsiteY252" fmla="*/ 2105661 h 3006470"/>
                  <a:gd name="connsiteX253" fmla="*/ 4077810 w 6006665"/>
                  <a:gd name="connsiteY253" fmla="*/ 2144418 h 3006470"/>
                  <a:gd name="connsiteX254" fmla="*/ 4039187 w 6006665"/>
                  <a:gd name="connsiteY254" fmla="*/ 2203838 h 3006470"/>
                  <a:gd name="connsiteX255" fmla="*/ 3993086 w 6006665"/>
                  <a:gd name="connsiteY255" fmla="*/ 2224750 h 3006470"/>
                  <a:gd name="connsiteX256" fmla="*/ 3993215 w 6006665"/>
                  <a:gd name="connsiteY256" fmla="*/ 2264821 h 3006470"/>
                  <a:gd name="connsiteX257" fmla="*/ 4038712 w 6006665"/>
                  <a:gd name="connsiteY257" fmla="*/ 2267919 h 3006470"/>
                  <a:gd name="connsiteX258" fmla="*/ 4059164 w 6006665"/>
                  <a:gd name="connsiteY258" fmla="*/ 2311096 h 3006470"/>
                  <a:gd name="connsiteX259" fmla="*/ 4087782 w 6006665"/>
                  <a:gd name="connsiteY259" fmla="*/ 2319513 h 3006470"/>
                  <a:gd name="connsiteX260" fmla="*/ 4106341 w 6006665"/>
                  <a:gd name="connsiteY260" fmla="*/ 2290644 h 3006470"/>
                  <a:gd name="connsiteX261" fmla="*/ 4117411 w 6006665"/>
                  <a:gd name="connsiteY261" fmla="*/ 2291946 h 3006470"/>
                  <a:gd name="connsiteX262" fmla="*/ 4118248 w 6006665"/>
                  <a:gd name="connsiteY262" fmla="*/ 2290644 h 3006470"/>
                  <a:gd name="connsiteX263" fmla="*/ 4156880 w 6006665"/>
                  <a:gd name="connsiteY263" fmla="*/ 2295189 h 3006470"/>
                  <a:gd name="connsiteX264" fmla="*/ 4211419 w 6006665"/>
                  <a:gd name="connsiteY264" fmla="*/ 2365635 h 3006470"/>
                  <a:gd name="connsiteX265" fmla="*/ 4215964 w 6006665"/>
                  <a:gd name="connsiteY265" fmla="*/ 2413357 h 3006470"/>
                  <a:gd name="connsiteX266" fmla="*/ 4184149 w 6006665"/>
                  <a:gd name="connsiteY266" fmla="*/ 2472441 h 3006470"/>
                  <a:gd name="connsiteX267" fmla="*/ 4220019 w 6006665"/>
                  <a:gd name="connsiteY267" fmla="*/ 2567281 h 3006470"/>
                  <a:gd name="connsiteX268" fmla="*/ 4161425 w 6006665"/>
                  <a:gd name="connsiteY268" fmla="*/ 2629241 h 3006470"/>
                  <a:gd name="connsiteX269" fmla="*/ 4133552 w 6006665"/>
                  <a:gd name="connsiteY269" fmla="*/ 2708778 h 3006470"/>
                  <a:gd name="connsiteX270" fmla="*/ 4097796 w 6006665"/>
                  <a:gd name="connsiteY270" fmla="*/ 2747409 h 3006470"/>
                  <a:gd name="connsiteX271" fmla="*/ 4043257 w 6006665"/>
                  <a:gd name="connsiteY271" fmla="*/ 2806493 h 3006470"/>
                  <a:gd name="connsiteX272" fmla="*/ 3995535 w 6006665"/>
                  <a:gd name="connsiteY272" fmla="*/ 2865577 h 3006470"/>
                  <a:gd name="connsiteX273" fmla="*/ 3975083 w 6006665"/>
                  <a:gd name="connsiteY273" fmla="*/ 2897392 h 3006470"/>
                  <a:gd name="connsiteX274" fmla="*/ 3925089 w 6006665"/>
                  <a:gd name="connsiteY274" fmla="*/ 2924661 h 3006470"/>
                  <a:gd name="connsiteX275" fmla="*/ 3913182 w 6006665"/>
                  <a:gd name="connsiteY275" fmla="*/ 2924661 h 3006470"/>
                  <a:gd name="connsiteX276" fmla="*/ 3904637 w 6006665"/>
                  <a:gd name="connsiteY276" fmla="*/ 2924661 h 3006470"/>
                  <a:gd name="connsiteX277" fmla="*/ 3892729 w 6006665"/>
                  <a:gd name="connsiteY277" fmla="*/ 2924661 h 3006470"/>
                  <a:gd name="connsiteX278" fmla="*/ 3871063 w 6006665"/>
                  <a:gd name="connsiteY278" fmla="*/ 2908412 h 3006470"/>
                  <a:gd name="connsiteX279" fmla="*/ 3829645 w 6006665"/>
                  <a:gd name="connsiteY279" fmla="*/ 2936024 h 3006470"/>
                  <a:gd name="connsiteX280" fmla="*/ 3822828 w 6006665"/>
                  <a:gd name="connsiteY280" fmla="*/ 2956476 h 3006470"/>
                  <a:gd name="connsiteX281" fmla="*/ 3818283 w 6006665"/>
                  <a:gd name="connsiteY281" fmla="*/ 2947386 h 3006470"/>
                  <a:gd name="connsiteX282" fmla="*/ 3818283 w 6006665"/>
                  <a:gd name="connsiteY282" fmla="*/ 2935660 h 3006470"/>
                  <a:gd name="connsiteX283" fmla="*/ 3817738 w 6006665"/>
                  <a:gd name="connsiteY283" fmla="*/ 2936024 h 3006470"/>
                  <a:gd name="connsiteX284" fmla="*/ 3810921 w 6006665"/>
                  <a:gd name="connsiteY284" fmla="*/ 2956476 h 3006470"/>
                  <a:gd name="connsiteX285" fmla="*/ 3806376 w 6006665"/>
                  <a:gd name="connsiteY285" fmla="*/ 2947386 h 3006470"/>
                  <a:gd name="connsiteX286" fmla="*/ 3806376 w 6006665"/>
                  <a:gd name="connsiteY286" fmla="*/ 2920116 h 3006470"/>
                  <a:gd name="connsiteX287" fmla="*/ 3818283 w 6006665"/>
                  <a:gd name="connsiteY287" fmla="*/ 2920116 h 3006470"/>
                  <a:gd name="connsiteX288" fmla="*/ 3826828 w 6006665"/>
                  <a:gd name="connsiteY288" fmla="*/ 2920116 h 3006470"/>
                  <a:gd name="connsiteX289" fmla="*/ 3833645 w 6006665"/>
                  <a:gd name="connsiteY289" fmla="*/ 2861032 h 3006470"/>
                  <a:gd name="connsiteX290" fmla="*/ 3822283 w 6006665"/>
                  <a:gd name="connsiteY290" fmla="*/ 2817856 h 3006470"/>
                  <a:gd name="connsiteX291" fmla="*/ 3849553 w 6006665"/>
                  <a:gd name="connsiteY291" fmla="*/ 2795131 h 3006470"/>
                  <a:gd name="connsiteX292" fmla="*/ 3858814 w 6006665"/>
                  <a:gd name="connsiteY292" fmla="*/ 2797336 h 3006470"/>
                  <a:gd name="connsiteX293" fmla="*/ 3861460 w 6006665"/>
                  <a:gd name="connsiteY293" fmla="*/ 2795131 h 3006470"/>
                  <a:gd name="connsiteX294" fmla="*/ 3898487 w 6006665"/>
                  <a:gd name="connsiteY294" fmla="*/ 2803947 h 3006470"/>
                  <a:gd name="connsiteX295" fmla="*/ 3919999 w 6006665"/>
                  <a:gd name="connsiteY295" fmla="*/ 2758772 h 3006470"/>
                  <a:gd name="connsiteX296" fmla="*/ 3935906 w 6006665"/>
                  <a:gd name="connsiteY296" fmla="*/ 2699687 h 3006470"/>
                  <a:gd name="connsiteX297" fmla="*/ 3947269 w 6006665"/>
                  <a:gd name="connsiteY297" fmla="*/ 2676963 h 3006470"/>
                  <a:gd name="connsiteX298" fmla="*/ 3966292 w 6006665"/>
                  <a:gd name="connsiteY298" fmla="*/ 2632575 h 3006470"/>
                  <a:gd name="connsiteX299" fmla="*/ 3915999 w 6006665"/>
                  <a:gd name="connsiteY299" fmla="*/ 2645148 h 3006470"/>
                  <a:gd name="connsiteX300" fmla="*/ 3888729 w 6006665"/>
                  <a:gd name="connsiteY300" fmla="*/ 2667873 h 3006470"/>
                  <a:gd name="connsiteX301" fmla="*/ 3876822 w 6006665"/>
                  <a:gd name="connsiteY301" fmla="*/ 2667873 h 3006470"/>
                  <a:gd name="connsiteX302" fmla="*/ 3829645 w 6006665"/>
                  <a:gd name="connsiteY302" fmla="*/ 2667873 h 3006470"/>
                  <a:gd name="connsiteX303" fmla="*/ 3817738 w 6006665"/>
                  <a:gd name="connsiteY303" fmla="*/ 2667873 h 3006470"/>
                  <a:gd name="connsiteX304" fmla="*/ 3801831 w 6006665"/>
                  <a:gd name="connsiteY304" fmla="*/ 2613334 h 3006470"/>
                  <a:gd name="connsiteX305" fmla="*/ 3758654 w 6006665"/>
                  <a:gd name="connsiteY305" fmla="*/ 2574702 h 3006470"/>
                  <a:gd name="connsiteX306" fmla="*/ 3692753 w 6006665"/>
                  <a:gd name="connsiteY306" fmla="*/ 2558795 h 3006470"/>
                  <a:gd name="connsiteX307" fmla="*/ 3683663 w 6006665"/>
                  <a:gd name="connsiteY307" fmla="*/ 2499711 h 3006470"/>
                  <a:gd name="connsiteX308" fmla="*/ 3672301 w 6006665"/>
                  <a:gd name="connsiteY308" fmla="*/ 2467896 h 3006470"/>
                  <a:gd name="connsiteX309" fmla="*/ 3656393 w 6006665"/>
                  <a:gd name="connsiteY309" fmla="*/ 2440627 h 3006470"/>
                  <a:gd name="connsiteX310" fmla="*/ 3633669 w 6006665"/>
                  <a:gd name="connsiteY310" fmla="*/ 2381542 h 3006470"/>
                  <a:gd name="connsiteX311" fmla="*/ 3601854 w 6006665"/>
                  <a:gd name="connsiteY311" fmla="*/ 2361090 h 3006470"/>
                  <a:gd name="connsiteX312" fmla="*/ 3545995 w 6006665"/>
                  <a:gd name="connsiteY312" fmla="*/ 2339606 h 3006470"/>
                  <a:gd name="connsiteX313" fmla="*/ 3506955 w 6006665"/>
                  <a:gd name="connsiteY313" fmla="*/ 2345183 h 3006470"/>
                  <a:gd name="connsiteX314" fmla="*/ 3463779 w 6006665"/>
                  <a:gd name="connsiteY314" fmla="*/ 2354273 h 3006470"/>
                  <a:gd name="connsiteX315" fmla="*/ 3431964 w 6006665"/>
                  <a:gd name="connsiteY315" fmla="*/ 2381542 h 3006470"/>
                  <a:gd name="connsiteX316" fmla="*/ 3452416 w 6006665"/>
                  <a:gd name="connsiteY316" fmla="*/ 2397450 h 3006470"/>
                  <a:gd name="connsiteX317" fmla="*/ 3452416 w 6006665"/>
                  <a:gd name="connsiteY317" fmla="*/ 2429264 h 3006470"/>
                  <a:gd name="connsiteX318" fmla="*/ 3431964 w 6006665"/>
                  <a:gd name="connsiteY318" fmla="*/ 2451989 h 3006470"/>
                  <a:gd name="connsiteX319" fmla="*/ 3400150 w 6006665"/>
                  <a:gd name="connsiteY319" fmla="*/ 2511073 h 3006470"/>
                  <a:gd name="connsiteX320" fmla="*/ 3400150 w 6006665"/>
                  <a:gd name="connsiteY320" fmla="*/ 2538343 h 3006470"/>
                  <a:gd name="connsiteX321" fmla="*/ 3350155 w 6006665"/>
                  <a:gd name="connsiteY321" fmla="*/ 2570157 h 3006470"/>
                  <a:gd name="connsiteX322" fmla="*/ 3342342 w 6006665"/>
                  <a:gd name="connsiteY322" fmla="*/ 2567553 h 3006470"/>
                  <a:gd name="connsiteX323" fmla="*/ 3338249 w 6006665"/>
                  <a:gd name="connsiteY323" fmla="*/ 2570157 h 3006470"/>
                  <a:gd name="connsiteX324" fmla="*/ 3290527 w 6006665"/>
                  <a:gd name="connsiteY324" fmla="*/ 2554250 h 3006470"/>
                  <a:gd name="connsiteX325" fmla="*/ 3259257 w 6006665"/>
                  <a:gd name="connsiteY325" fmla="*/ 2554250 h 3006470"/>
                  <a:gd name="connsiteX326" fmla="*/ 3247350 w 6006665"/>
                  <a:gd name="connsiteY326" fmla="*/ 2554250 h 3006470"/>
                  <a:gd name="connsiteX327" fmla="*/ 3231443 w 6006665"/>
                  <a:gd name="connsiteY327" fmla="*/ 2538343 h 3006470"/>
                  <a:gd name="connsiteX328" fmla="*/ 3213271 w 6006665"/>
                  <a:gd name="connsiteY328" fmla="*/ 2533799 h 3006470"/>
                  <a:gd name="connsiteX329" fmla="*/ 3168359 w 6006665"/>
                  <a:gd name="connsiteY329" fmla="*/ 2570157 h 3006470"/>
                  <a:gd name="connsiteX330" fmla="*/ 3120637 w 6006665"/>
                  <a:gd name="connsiteY330" fmla="*/ 2581519 h 3006470"/>
                  <a:gd name="connsiteX331" fmla="*/ 3082005 w 6006665"/>
                  <a:gd name="connsiteY331" fmla="*/ 2597427 h 3006470"/>
                  <a:gd name="connsiteX332" fmla="*/ 3074460 w 6006665"/>
                  <a:gd name="connsiteY332" fmla="*/ 2595630 h 3006470"/>
                  <a:gd name="connsiteX333" fmla="*/ 3070098 w 6006665"/>
                  <a:gd name="connsiteY333" fmla="*/ 2597427 h 3006470"/>
                  <a:gd name="connsiteX334" fmla="*/ 3022376 w 6006665"/>
                  <a:gd name="connsiteY334" fmla="*/ 2586064 h 3006470"/>
                  <a:gd name="connsiteX335" fmla="*/ 3000196 w 6006665"/>
                  <a:gd name="connsiteY335" fmla="*/ 2586064 h 3006470"/>
                  <a:gd name="connsiteX336" fmla="*/ 2988289 w 6006665"/>
                  <a:gd name="connsiteY336" fmla="*/ 2586064 h 3006470"/>
                  <a:gd name="connsiteX337" fmla="*/ 2967837 w 6006665"/>
                  <a:gd name="connsiteY337" fmla="*/ 2554250 h 3006470"/>
                  <a:gd name="connsiteX338" fmla="*/ 2929205 w 6006665"/>
                  <a:gd name="connsiteY338" fmla="*/ 2526980 h 3006470"/>
                  <a:gd name="connsiteX339" fmla="*/ 2902153 w 6006665"/>
                  <a:gd name="connsiteY339" fmla="*/ 2523116 h 3006470"/>
                  <a:gd name="connsiteX340" fmla="*/ 2861576 w 6006665"/>
                  <a:gd name="connsiteY340" fmla="*/ 2526980 h 3006470"/>
                  <a:gd name="connsiteX341" fmla="*/ 2822944 w 6006665"/>
                  <a:gd name="connsiteY341" fmla="*/ 2538343 h 3006470"/>
                  <a:gd name="connsiteX342" fmla="*/ 2818139 w 6006665"/>
                  <a:gd name="connsiteY342" fmla="*/ 2536254 h 3006470"/>
                  <a:gd name="connsiteX343" fmla="*/ 2811037 w 6006665"/>
                  <a:gd name="connsiteY343" fmla="*/ 2538343 h 3006470"/>
                  <a:gd name="connsiteX344" fmla="*/ 2758770 w 6006665"/>
                  <a:gd name="connsiteY344" fmla="*/ 2515618 h 3006470"/>
                  <a:gd name="connsiteX345" fmla="*/ 2751953 w 6006665"/>
                  <a:gd name="connsiteY345" fmla="*/ 2472441 h 3006470"/>
                  <a:gd name="connsiteX346" fmla="*/ 2708776 w 6006665"/>
                  <a:gd name="connsiteY346" fmla="*/ 2456534 h 3006470"/>
                  <a:gd name="connsiteX347" fmla="*/ 2676962 w 6006665"/>
                  <a:gd name="connsiteY347" fmla="*/ 2451989 h 3006470"/>
                  <a:gd name="connsiteX348" fmla="*/ 2642534 w 6006665"/>
                  <a:gd name="connsiteY348" fmla="*/ 2430245 h 3006470"/>
                  <a:gd name="connsiteX349" fmla="*/ 2609333 w 6006665"/>
                  <a:gd name="connsiteY349" fmla="*/ 2488348 h 3006470"/>
                  <a:gd name="connsiteX350" fmla="*/ 2625240 w 6006665"/>
                  <a:gd name="connsiteY350" fmla="*/ 2522435 h 3006470"/>
                  <a:gd name="connsiteX351" fmla="*/ 2586608 w 6006665"/>
                  <a:gd name="connsiteY351" fmla="*/ 2558795 h 3006470"/>
                  <a:gd name="connsiteX352" fmla="*/ 2577105 w 6006665"/>
                  <a:gd name="connsiteY352" fmla="*/ 2556532 h 3006470"/>
                  <a:gd name="connsiteX353" fmla="*/ 2574701 w 6006665"/>
                  <a:gd name="connsiteY353" fmla="*/ 2558795 h 3006470"/>
                  <a:gd name="connsiteX354" fmla="*/ 2526979 w 6006665"/>
                  <a:gd name="connsiteY354" fmla="*/ 2547432 h 3006470"/>
                  <a:gd name="connsiteX355" fmla="*/ 2490620 w 6006665"/>
                  <a:gd name="connsiteY355" fmla="*/ 2542887 h 3006470"/>
                  <a:gd name="connsiteX356" fmla="*/ 2463350 w 6006665"/>
                  <a:gd name="connsiteY356" fmla="*/ 2515618 h 3006470"/>
                  <a:gd name="connsiteX357" fmla="*/ 2436625 w 6006665"/>
                  <a:gd name="connsiteY357" fmla="*/ 2515618 h 3006470"/>
                  <a:gd name="connsiteX358" fmla="*/ 2424718 w 6006665"/>
                  <a:gd name="connsiteY358" fmla="*/ 2515618 h 3006470"/>
                  <a:gd name="connsiteX359" fmla="*/ 2398858 w 6006665"/>
                  <a:gd name="connsiteY359" fmla="*/ 2502687 h 3006470"/>
                  <a:gd name="connsiteX360" fmla="*/ 2350272 w 6006665"/>
                  <a:gd name="connsiteY360" fmla="*/ 2526980 h 3006470"/>
                  <a:gd name="connsiteX361" fmla="*/ 2282098 w 6006665"/>
                  <a:gd name="connsiteY361" fmla="*/ 2574702 h 3006470"/>
                  <a:gd name="connsiteX362" fmla="*/ 2238921 w 6006665"/>
                  <a:gd name="connsiteY362" fmla="*/ 2586064 h 3006470"/>
                  <a:gd name="connsiteX363" fmla="*/ 2227559 w 6006665"/>
                  <a:gd name="connsiteY363" fmla="*/ 2590609 h 3006470"/>
                  <a:gd name="connsiteX364" fmla="*/ 2225178 w 6006665"/>
                  <a:gd name="connsiteY364" fmla="*/ 2586799 h 3006470"/>
                  <a:gd name="connsiteX365" fmla="*/ 2215652 w 6006665"/>
                  <a:gd name="connsiteY365" fmla="*/ 2590609 h 3006470"/>
                  <a:gd name="connsiteX366" fmla="*/ 2193596 w 6006665"/>
                  <a:gd name="connsiteY366" fmla="*/ 2555320 h 3006470"/>
                  <a:gd name="connsiteX367" fmla="*/ 2157112 w 6006665"/>
                  <a:gd name="connsiteY367" fmla="*/ 2558795 h 3006470"/>
                  <a:gd name="connsiteX368" fmla="*/ 2156291 w 6006665"/>
                  <a:gd name="connsiteY368" fmla="*/ 2557739 h 3006470"/>
                  <a:gd name="connsiteX369" fmla="*/ 2145205 w 6006665"/>
                  <a:gd name="connsiteY369" fmla="*/ 2558795 h 3006470"/>
                  <a:gd name="connsiteX370" fmla="*/ 2129298 w 6006665"/>
                  <a:gd name="connsiteY370" fmla="*/ 2538343 h 3006470"/>
                  <a:gd name="connsiteX371" fmla="*/ 2102029 w 6006665"/>
                  <a:gd name="connsiteY371" fmla="*/ 2526980 h 3006470"/>
                  <a:gd name="connsiteX372" fmla="*/ 2086121 w 6006665"/>
                  <a:gd name="connsiteY372" fmla="*/ 2495166 h 3006470"/>
                  <a:gd name="connsiteX373" fmla="*/ 2070005 w 6006665"/>
                  <a:gd name="connsiteY373" fmla="*/ 2486212 h 3006470"/>
                  <a:gd name="connsiteX374" fmla="*/ 2027582 w 6006665"/>
                  <a:gd name="connsiteY374" fmla="*/ 2499711 h 3006470"/>
                  <a:gd name="connsiteX375" fmla="*/ 2023845 w 6006665"/>
                  <a:gd name="connsiteY375" fmla="*/ 2497111 h 3006470"/>
                  <a:gd name="connsiteX376" fmla="*/ 2015675 w 6006665"/>
                  <a:gd name="connsiteY376" fmla="*/ 2499711 h 3006470"/>
                  <a:gd name="connsiteX377" fmla="*/ 1971363 w 6006665"/>
                  <a:gd name="connsiteY377" fmla="*/ 2468885 h 3006470"/>
                  <a:gd name="connsiteX378" fmla="*/ 1952591 w 6006665"/>
                  <a:gd name="connsiteY378" fmla="*/ 2495166 h 3006470"/>
                  <a:gd name="connsiteX379" fmla="*/ 1947518 w 6006665"/>
                  <a:gd name="connsiteY379" fmla="*/ 2485599 h 3006470"/>
                  <a:gd name="connsiteX380" fmla="*/ 1940684 w 6006665"/>
                  <a:gd name="connsiteY380" fmla="*/ 2495166 h 3006470"/>
                  <a:gd name="connsiteX381" fmla="*/ 1861147 w 6006665"/>
                  <a:gd name="connsiteY381" fmla="*/ 2345183 h 3006470"/>
                  <a:gd name="connsiteX382" fmla="*/ 1811153 w 6006665"/>
                  <a:gd name="connsiteY382" fmla="*/ 2295189 h 3006470"/>
                  <a:gd name="connsiteX383" fmla="*/ 1813950 w 6006665"/>
                  <a:gd name="connsiteY383" fmla="*/ 2292043 h 3006470"/>
                  <a:gd name="connsiteX384" fmla="*/ 1748069 w 6006665"/>
                  <a:gd name="connsiteY384" fmla="*/ 2333821 h 3006470"/>
                  <a:gd name="connsiteX385" fmla="*/ 1711709 w 6006665"/>
                  <a:gd name="connsiteY385" fmla="*/ 2338366 h 3006470"/>
                  <a:gd name="connsiteX386" fmla="*/ 1711926 w 6006665"/>
                  <a:gd name="connsiteY386" fmla="*/ 2336850 h 3006470"/>
                  <a:gd name="connsiteX387" fmla="*/ 1699803 w 6006665"/>
                  <a:gd name="connsiteY387" fmla="*/ 2338366 h 3006470"/>
                  <a:gd name="connsiteX388" fmla="*/ 1704347 w 6006665"/>
                  <a:gd name="connsiteY388" fmla="*/ 2306551 h 3006470"/>
                  <a:gd name="connsiteX389" fmla="*/ 1662460 w 6006665"/>
                  <a:gd name="connsiteY389" fmla="*/ 2288600 h 3006470"/>
                  <a:gd name="connsiteX390" fmla="*/ 1629901 w 6006665"/>
                  <a:gd name="connsiteY390" fmla="*/ 2302006 h 3006470"/>
                  <a:gd name="connsiteX391" fmla="*/ 1629300 w 6006665"/>
                  <a:gd name="connsiteY391" fmla="*/ 2297351 h 3006470"/>
                  <a:gd name="connsiteX392" fmla="*/ 1617994 w 6006665"/>
                  <a:gd name="connsiteY392" fmla="*/ 2302006 h 3006470"/>
                  <a:gd name="connsiteX393" fmla="*/ 1608904 w 6006665"/>
                  <a:gd name="connsiteY393" fmla="*/ 2231560 h 3006470"/>
                  <a:gd name="connsiteX394" fmla="*/ 1552684 w 6006665"/>
                  <a:gd name="connsiteY394" fmla="*/ 2221867 h 3006470"/>
                  <a:gd name="connsiteX395" fmla="*/ 1518550 w 6006665"/>
                  <a:gd name="connsiteY395" fmla="*/ 2247467 h 3006470"/>
                  <a:gd name="connsiteX396" fmla="*/ 1425379 w 6006665"/>
                  <a:gd name="connsiteY396" fmla="*/ 2267919 h 3006470"/>
                  <a:gd name="connsiteX397" fmla="*/ 1409472 w 6006665"/>
                  <a:gd name="connsiteY397" fmla="*/ 2286099 h 3006470"/>
                  <a:gd name="connsiteX398" fmla="*/ 1270852 w 6006665"/>
                  <a:gd name="connsiteY398" fmla="*/ 2306551 h 3006470"/>
                  <a:gd name="connsiteX399" fmla="*/ 1254945 w 6006665"/>
                  <a:gd name="connsiteY399" fmla="*/ 2327003 h 3006470"/>
                  <a:gd name="connsiteX400" fmla="*/ 1282214 w 6006665"/>
                  <a:gd name="connsiteY400" fmla="*/ 2370180 h 3006470"/>
                  <a:gd name="connsiteX401" fmla="*/ 1243582 w 6006665"/>
                  <a:gd name="connsiteY401" fmla="*/ 2386087 h 3006470"/>
                  <a:gd name="connsiteX402" fmla="*/ 1254945 w 6006665"/>
                  <a:gd name="connsiteY402" fmla="*/ 2404267 h 3006470"/>
                  <a:gd name="connsiteX403" fmla="*/ 1216313 w 6006665"/>
                  <a:gd name="connsiteY403" fmla="*/ 2429264 h 3006470"/>
                  <a:gd name="connsiteX404" fmla="*/ 1275397 w 6006665"/>
                  <a:gd name="connsiteY404" fmla="*/ 2472441 h 3006470"/>
                  <a:gd name="connsiteX405" fmla="*/ 1270852 w 6006665"/>
                  <a:gd name="connsiteY405" fmla="*/ 2499711 h 3006470"/>
                  <a:gd name="connsiteX406" fmla="*/ 1259108 w 6006665"/>
                  <a:gd name="connsiteY406" fmla="*/ 2498732 h 3006470"/>
                  <a:gd name="connsiteX407" fmla="*/ 1258945 w 6006665"/>
                  <a:gd name="connsiteY407" fmla="*/ 2499711 h 3006470"/>
                  <a:gd name="connsiteX408" fmla="*/ 1215644 w 6006665"/>
                  <a:gd name="connsiteY408" fmla="*/ 2496102 h 3006470"/>
                  <a:gd name="connsiteX409" fmla="*/ 1204950 w 6006665"/>
                  <a:gd name="connsiteY409" fmla="*/ 2511073 h 3006470"/>
                  <a:gd name="connsiteX410" fmla="*/ 1196495 w 6006665"/>
                  <a:gd name="connsiteY410" fmla="*/ 2506241 h 3006470"/>
                  <a:gd name="connsiteX411" fmla="*/ 1193043 w 6006665"/>
                  <a:gd name="connsiteY411" fmla="*/ 2511073 h 3006470"/>
                  <a:gd name="connsiteX412" fmla="*/ 1145322 w 6006665"/>
                  <a:gd name="connsiteY412" fmla="*/ 2483803 h 3006470"/>
                  <a:gd name="connsiteX413" fmla="*/ 1098145 w 6006665"/>
                  <a:gd name="connsiteY413" fmla="*/ 2483803 h 3006470"/>
                  <a:gd name="connsiteX414" fmla="*/ 1061785 w 6006665"/>
                  <a:gd name="connsiteY414" fmla="*/ 2511073 h 3006470"/>
                  <a:gd name="connsiteX415" fmla="*/ 1055322 w 6006665"/>
                  <a:gd name="connsiteY415" fmla="*/ 2506990 h 3006470"/>
                  <a:gd name="connsiteX416" fmla="*/ 1049878 w 6006665"/>
                  <a:gd name="connsiteY416" fmla="*/ 2511073 h 3006470"/>
                  <a:gd name="connsiteX417" fmla="*/ 1006701 w 6006665"/>
                  <a:gd name="connsiteY417" fmla="*/ 2483803 h 3006470"/>
                  <a:gd name="connsiteX418" fmla="*/ 924893 w 6006665"/>
                  <a:gd name="connsiteY418" fmla="*/ 2447444 h 3006470"/>
                  <a:gd name="connsiteX419" fmla="*/ 877716 w 6006665"/>
                  <a:gd name="connsiteY419" fmla="*/ 2447444 h 3006470"/>
                  <a:gd name="connsiteX420" fmla="*/ 802724 w 6006665"/>
                  <a:gd name="connsiteY420" fmla="*/ 2511073 h 3006470"/>
                  <a:gd name="connsiteX421" fmla="*/ 798179 w 6006665"/>
                  <a:gd name="connsiteY421" fmla="*/ 2554250 h 3006470"/>
                  <a:gd name="connsiteX422" fmla="*/ 787406 w 6006665"/>
                  <a:gd name="connsiteY422" fmla="*/ 2543477 h 3006470"/>
                  <a:gd name="connsiteX423" fmla="*/ 786272 w 6006665"/>
                  <a:gd name="connsiteY423" fmla="*/ 2554250 h 3006470"/>
                  <a:gd name="connsiteX424" fmla="*/ 756063 w 6006665"/>
                  <a:gd name="connsiteY424" fmla="*/ 2524040 h 3006470"/>
                  <a:gd name="connsiteX425" fmla="*/ 732278 w 6006665"/>
                  <a:gd name="connsiteY425" fmla="*/ 2581519 h 3006470"/>
                  <a:gd name="connsiteX426" fmla="*/ 743640 w 6006665"/>
                  <a:gd name="connsiteY426" fmla="*/ 2590609 h 3006470"/>
                  <a:gd name="connsiteX427" fmla="*/ 723188 w 6006665"/>
                  <a:gd name="connsiteY427" fmla="*/ 2633786 h 3006470"/>
                  <a:gd name="connsiteX428" fmla="*/ 747026 w 6006665"/>
                  <a:gd name="connsiteY428" fmla="*/ 2670627 h 3006470"/>
                  <a:gd name="connsiteX429" fmla="*/ 763548 w 6006665"/>
                  <a:gd name="connsiteY429" fmla="*/ 2667873 h 3006470"/>
                  <a:gd name="connsiteX430" fmla="*/ 764871 w 6006665"/>
                  <a:gd name="connsiteY430" fmla="*/ 2669637 h 3006470"/>
                  <a:gd name="connsiteX431" fmla="*/ 775455 w 6006665"/>
                  <a:gd name="connsiteY431" fmla="*/ 2667873 h 3006470"/>
                  <a:gd name="connsiteX432" fmla="*/ 802724 w 6006665"/>
                  <a:gd name="connsiteY432" fmla="*/ 2704232 h 3006470"/>
                  <a:gd name="connsiteX433" fmla="*/ 798179 w 6006665"/>
                  <a:gd name="connsiteY433" fmla="*/ 2731502 h 3006470"/>
                  <a:gd name="connsiteX434" fmla="*/ 818632 w 6006665"/>
                  <a:gd name="connsiteY434" fmla="*/ 2742864 h 3006470"/>
                  <a:gd name="connsiteX435" fmla="*/ 802724 w 6006665"/>
                  <a:gd name="connsiteY435" fmla="*/ 2774679 h 3006470"/>
                  <a:gd name="connsiteX436" fmla="*/ 766365 w 6006665"/>
                  <a:gd name="connsiteY436" fmla="*/ 2779224 h 3006470"/>
                  <a:gd name="connsiteX437" fmla="*/ 727733 w 6006665"/>
                  <a:gd name="connsiteY437" fmla="*/ 2838308 h 3006470"/>
                  <a:gd name="connsiteX438" fmla="*/ 759548 w 6006665"/>
                  <a:gd name="connsiteY438" fmla="*/ 2881485 h 3006470"/>
                  <a:gd name="connsiteX439" fmla="*/ 759548 w 6006665"/>
                  <a:gd name="connsiteY439" fmla="*/ 2920116 h 3006470"/>
                  <a:gd name="connsiteX440" fmla="*/ 798179 w 6006665"/>
                  <a:gd name="connsiteY440" fmla="*/ 2979201 h 3006470"/>
                  <a:gd name="connsiteX441" fmla="*/ 775455 w 6006665"/>
                  <a:gd name="connsiteY441" fmla="*/ 2995108 h 3006470"/>
                  <a:gd name="connsiteX442" fmla="*/ 770910 w 6006665"/>
                  <a:gd name="connsiteY442" fmla="*/ 3006470 h 3006470"/>
                  <a:gd name="connsiteX443" fmla="*/ 759003 w 6006665"/>
                  <a:gd name="connsiteY443" fmla="*/ 3006470 h 3006470"/>
                  <a:gd name="connsiteX444" fmla="*/ 755003 w 6006665"/>
                  <a:gd name="connsiteY444" fmla="*/ 3006470 h 3006470"/>
                  <a:gd name="connsiteX445" fmla="*/ 743096 w 6006665"/>
                  <a:gd name="connsiteY445" fmla="*/ 3006470 h 3006470"/>
                  <a:gd name="connsiteX446" fmla="*/ 715826 w 6006665"/>
                  <a:gd name="connsiteY446" fmla="*/ 2972383 h 3006470"/>
                  <a:gd name="connsiteX447" fmla="*/ 704464 w 6006665"/>
                  <a:gd name="connsiteY447" fmla="*/ 2972383 h 3006470"/>
                  <a:gd name="connsiteX448" fmla="*/ 684012 w 6006665"/>
                  <a:gd name="connsiteY448" fmla="*/ 2963293 h 3006470"/>
                  <a:gd name="connsiteX449" fmla="*/ 672649 w 6006665"/>
                  <a:gd name="connsiteY449" fmla="*/ 2940569 h 3006470"/>
                  <a:gd name="connsiteX450" fmla="*/ 645222 w 6006665"/>
                  <a:gd name="connsiteY450" fmla="*/ 2932732 h 3006470"/>
                  <a:gd name="connsiteX451" fmla="*/ 625472 w 6006665"/>
                  <a:gd name="connsiteY451" fmla="*/ 2936024 h 3006470"/>
                  <a:gd name="connsiteX452" fmla="*/ 623771 w 6006665"/>
                  <a:gd name="connsiteY452" fmla="*/ 2934323 h 3006470"/>
                  <a:gd name="connsiteX453" fmla="*/ 613565 w 6006665"/>
                  <a:gd name="connsiteY453" fmla="*/ 2936024 h 3006470"/>
                  <a:gd name="connsiteX454" fmla="*/ 609020 w 6006665"/>
                  <a:gd name="connsiteY454" fmla="*/ 2931479 h 3006470"/>
                  <a:gd name="connsiteX455" fmla="*/ 559026 w 6006665"/>
                  <a:gd name="connsiteY455" fmla="*/ 2904209 h 3006470"/>
                  <a:gd name="connsiteX456" fmla="*/ 506760 w 6006665"/>
                  <a:gd name="connsiteY456" fmla="*/ 2897392 h 3006470"/>
                  <a:gd name="connsiteX457" fmla="*/ 483280 w 6006665"/>
                  <a:gd name="connsiteY457" fmla="*/ 2890683 h 3006470"/>
                  <a:gd name="connsiteX458" fmla="*/ 480035 w 6006665"/>
                  <a:gd name="connsiteY458" fmla="*/ 2892847 h 3006470"/>
                  <a:gd name="connsiteX459" fmla="*/ 475042 w 6006665"/>
                  <a:gd name="connsiteY459" fmla="*/ 2888329 h 3006470"/>
                  <a:gd name="connsiteX460" fmla="*/ 474945 w 6006665"/>
                  <a:gd name="connsiteY460" fmla="*/ 2888302 h 3006470"/>
                  <a:gd name="connsiteX461" fmla="*/ 468128 w 6006665"/>
                  <a:gd name="connsiteY461" fmla="*/ 2892847 h 3006470"/>
                  <a:gd name="connsiteX462" fmla="*/ 420406 w 6006665"/>
                  <a:gd name="connsiteY462" fmla="*/ 2849670 h 3006470"/>
                  <a:gd name="connsiteX463" fmla="*/ 381774 w 6006665"/>
                  <a:gd name="connsiteY463" fmla="*/ 2833763 h 3006470"/>
                  <a:gd name="connsiteX464" fmla="*/ 349960 w 6006665"/>
                  <a:gd name="connsiteY464" fmla="*/ 2801948 h 3006470"/>
                  <a:gd name="connsiteX465" fmla="*/ 377229 w 6006665"/>
                  <a:gd name="connsiteY465" fmla="*/ 2795131 h 3006470"/>
                  <a:gd name="connsiteX466" fmla="*/ 404499 w 6006665"/>
                  <a:gd name="connsiteY466" fmla="*/ 2747409 h 3006470"/>
                  <a:gd name="connsiteX467" fmla="*/ 388591 w 6006665"/>
                  <a:gd name="connsiteY467" fmla="*/ 2731502 h 3006470"/>
                  <a:gd name="connsiteX468" fmla="*/ 440858 w 6006665"/>
                  <a:gd name="connsiteY468" fmla="*/ 2704232 h 3006470"/>
                  <a:gd name="connsiteX469" fmla="*/ 440858 w 6006665"/>
                  <a:gd name="connsiteY469" fmla="*/ 2701176 h 3006470"/>
                  <a:gd name="connsiteX470" fmla="*/ 416406 w 6006665"/>
                  <a:gd name="connsiteY470" fmla="*/ 2704232 h 3006470"/>
                  <a:gd name="connsiteX471" fmla="*/ 416406 w 6006665"/>
                  <a:gd name="connsiteY471" fmla="*/ 2702744 h 3006470"/>
                  <a:gd name="connsiteX472" fmla="*/ 404499 w 6006665"/>
                  <a:gd name="connsiteY472" fmla="*/ 2704232 h 3006470"/>
                  <a:gd name="connsiteX473" fmla="*/ 404499 w 6006665"/>
                  <a:gd name="connsiteY473" fmla="*/ 2683780 h 3006470"/>
                  <a:gd name="connsiteX474" fmla="*/ 424951 w 6006665"/>
                  <a:gd name="connsiteY474" fmla="*/ 2667873 h 3006470"/>
                  <a:gd name="connsiteX475" fmla="*/ 463583 w 6006665"/>
                  <a:gd name="connsiteY475" fmla="*/ 2661056 h 3006470"/>
                  <a:gd name="connsiteX476" fmla="*/ 468128 w 6006665"/>
                  <a:gd name="connsiteY476" fmla="*/ 2645148 h 3006470"/>
                  <a:gd name="connsiteX477" fmla="*/ 456765 w 6006665"/>
                  <a:gd name="connsiteY477" fmla="*/ 2613334 h 3006470"/>
                  <a:gd name="connsiteX478" fmla="*/ 474945 w 6006665"/>
                  <a:gd name="connsiteY478" fmla="*/ 2586064 h 3006470"/>
                  <a:gd name="connsiteX479" fmla="*/ 474945 w 6006665"/>
                  <a:gd name="connsiteY479" fmla="*/ 2565612 h 3006470"/>
                  <a:gd name="connsiteX480" fmla="*/ 420406 w 6006665"/>
                  <a:gd name="connsiteY480" fmla="*/ 2547432 h 3006470"/>
                  <a:gd name="connsiteX481" fmla="*/ 409588 w 6006665"/>
                  <a:gd name="connsiteY481" fmla="*/ 2547432 h 3006470"/>
                  <a:gd name="connsiteX482" fmla="*/ 397681 w 6006665"/>
                  <a:gd name="connsiteY482" fmla="*/ 2547432 h 3006470"/>
                  <a:gd name="connsiteX483" fmla="*/ 379485 w 6006665"/>
                  <a:gd name="connsiteY483" fmla="*/ 2525193 h 3006470"/>
                  <a:gd name="connsiteX484" fmla="*/ 357322 w 6006665"/>
                  <a:gd name="connsiteY484" fmla="*/ 2531525 h 3006470"/>
                  <a:gd name="connsiteX485" fmla="*/ 352842 w 6006665"/>
                  <a:gd name="connsiteY485" fmla="*/ 2529403 h 3006470"/>
                  <a:gd name="connsiteX486" fmla="*/ 345415 w 6006665"/>
                  <a:gd name="connsiteY486" fmla="*/ 2531525 h 3006470"/>
                  <a:gd name="connsiteX487" fmla="*/ 302238 w 6006665"/>
                  <a:gd name="connsiteY487" fmla="*/ 2511073 h 3006470"/>
                  <a:gd name="connsiteX488" fmla="*/ 302238 w 6006665"/>
                  <a:gd name="connsiteY488" fmla="*/ 2499711 h 3006470"/>
                  <a:gd name="connsiteX489" fmla="*/ 286331 w 6006665"/>
                  <a:gd name="connsiteY489" fmla="*/ 2472441 h 3006470"/>
                  <a:gd name="connsiteX490" fmla="*/ 270968 w 6006665"/>
                  <a:gd name="connsiteY490" fmla="*/ 2472441 h 3006470"/>
                  <a:gd name="connsiteX491" fmla="*/ 259061 w 6006665"/>
                  <a:gd name="connsiteY491" fmla="*/ 2472441 h 3006470"/>
                  <a:gd name="connsiteX492" fmla="*/ 254516 w 6006665"/>
                  <a:gd name="connsiteY492" fmla="*/ 2456534 h 3006470"/>
                  <a:gd name="connsiteX493" fmla="*/ 263606 w 6006665"/>
                  <a:gd name="connsiteY493" fmla="*/ 2440627 h 3006470"/>
                  <a:gd name="connsiteX494" fmla="*/ 243991 w 6006665"/>
                  <a:gd name="connsiteY494" fmla="*/ 2410114 h 3006470"/>
                  <a:gd name="connsiteX495" fmla="*/ 216429 w 6006665"/>
                  <a:gd name="connsiteY495" fmla="*/ 2413357 h 3006470"/>
                  <a:gd name="connsiteX496" fmla="*/ 212956 w 6006665"/>
                  <a:gd name="connsiteY496" fmla="*/ 2412365 h 3006470"/>
                  <a:gd name="connsiteX497" fmla="*/ 204522 w 6006665"/>
                  <a:gd name="connsiteY497" fmla="*/ 2413357 h 3006470"/>
                  <a:gd name="connsiteX498" fmla="*/ 199623 w 6006665"/>
                  <a:gd name="connsiteY498" fmla="*/ 2411957 h 3006470"/>
                  <a:gd name="connsiteX499" fmla="*/ 195977 w 6006665"/>
                  <a:gd name="connsiteY499" fmla="*/ 2424719 h 3006470"/>
                  <a:gd name="connsiteX500" fmla="*/ 184968 w 6006665"/>
                  <a:gd name="connsiteY500" fmla="*/ 2421574 h 3006470"/>
                  <a:gd name="connsiteX501" fmla="*/ 184070 w 6006665"/>
                  <a:gd name="connsiteY501" fmla="*/ 2424719 h 3006470"/>
                  <a:gd name="connsiteX502" fmla="*/ 168163 w 6006665"/>
                  <a:gd name="connsiteY502" fmla="*/ 2420174 h 3006470"/>
                  <a:gd name="connsiteX503" fmla="*/ 156800 w 6006665"/>
                  <a:gd name="connsiteY503" fmla="*/ 2381542 h 3006470"/>
                  <a:gd name="connsiteX504" fmla="*/ 152255 w 6006665"/>
                  <a:gd name="connsiteY504" fmla="*/ 2365635 h 3006470"/>
                  <a:gd name="connsiteX505" fmla="*/ 156800 w 6006665"/>
                  <a:gd name="connsiteY505" fmla="*/ 2361090 h 3006470"/>
                  <a:gd name="connsiteX506" fmla="*/ 168707 w 6006665"/>
                  <a:gd name="connsiteY506" fmla="*/ 2361090 h 3006470"/>
                  <a:gd name="connsiteX507" fmla="*/ 188615 w 6006665"/>
                  <a:gd name="connsiteY507" fmla="*/ 2361090 h 3006470"/>
                  <a:gd name="connsiteX508" fmla="*/ 199977 w 6006665"/>
                  <a:gd name="connsiteY508" fmla="*/ 2349728 h 3006470"/>
                  <a:gd name="connsiteX509" fmla="*/ 188615 w 6006665"/>
                  <a:gd name="connsiteY509" fmla="*/ 2327003 h 3006470"/>
                  <a:gd name="connsiteX510" fmla="*/ 168163 w 6006665"/>
                  <a:gd name="connsiteY510" fmla="*/ 2317914 h 3006470"/>
                  <a:gd name="connsiteX511" fmla="*/ 168163 w 6006665"/>
                  <a:gd name="connsiteY511" fmla="*/ 2311096 h 3006470"/>
                  <a:gd name="connsiteX512" fmla="*/ 152255 w 6006665"/>
                  <a:gd name="connsiteY512" fmla="*/ 2295189 h 3006470"/>
                  <a:gd name="connsiteX513" fmla="*/ 129531 w 6006665"/>
                  <a:gd name="connsiteY513" fmla="*/ 2258829 h 3006470"/>
                  <a:gd name="connsiteX514" fmla="*/ 140893 w 6006665"/>
                  <a:gd name="connsiteY514" fmla="*/ 2236105 h 3006470"/>
                  <a:gd name="connsiteX515" fmla="*/ 136348 w 6006665"/>
                  <a:gd name="connsiteY515" fmla="*/ 2208835 h 3006470"/>
                  <a:gd name="connsiteX516" fmla="*/ 103789 w 6006665"/>
                  <a:gd name="connsiteY516" fmla="*/ 2195428 h 3006470"/>
                  <a:gd name="connsiteX517" fmla="*/ 93716 w 6006665"/>
                  <a:gd name="connsiteY517" fmla="*/ 2199745 h 3006470"/>
                  <a:gd name="connsiteX518" fmla="*/ 91868 w 6006665"/>
                  <a:gd name="connsiteY518" fmla="*/ 2195434 h 3006470"/>
                  <a:gd name="connsiteX519" fmla="*/ 81809 w 6006665"/>
                  <a:gd name="connsiteY519" fmla="*/ 2199745 h 3006470"/>
                  <a:gd name="connsiteX520" fmla="*/ 74992 w 6006665"/>
                  <a:gd name="connsiteY520" fmla="*/ 2183838 h 3006470"/>
                  <a:gd name="connsiteX521" fmla="*/ 34087 w 6006665"/>
                  <a:gd name="connsiteY521" fmla="*/ 2172476 h 3006470"/>
                  <a:gd name="connsiteX522" fmla="*/ 22725 w 6006665"/>
                  <a:gd name="connsiteY522" fmla="*/ 2129299 h 3006470"/>
                  <a:gd name="connsiteX523" fmla="*/ 22725 w 6006665"/>
                  <a:gd name="connsiteY523" fmla="*/ 2097484 h 3006470"/>
                  <a:gd name="connsiteX524" fmla="*/ 0 w 6006665"/>
                  <a:gd name="connsiteY524" fmla="*/ 2081577 h 3006470"/>
                  <a:gd name="connsiteX525" fmla="*/ 15907 w 6006665"/>
                  <a:gd name="connsiteY525" fmla="*/ 2058853 h 3006470"/>
                  <a:gd name="connsiteX526" fmla="*/ 6818 w 6006665"/>
                  <a:gd name="connsiteY526" fmla="*/ 1995224 h 3006470"/>
                  <a:gd name="connsiteX527" fmla="*/ 34087 w 6006665"/>
                  <a:gd name="connsiteY527" fmla="*/ 1952047 h 3006470"/>
                  <a:gd name="connsiteX528" fmla="*/ 27270 w 6006665"/>
                  <a:gd name="connsiteY528" fmla="*/ 1940685 h 3006470"/>
                  <a:gd name="connsiteX529" fmla="*/ 88743 w 6006665"/>
                  <a:gd name="connsiteY529" fmla="*/ 1895954 h 3006470"/>
                  <a:gd name="connsiteX530" fmla="*/ 27270 w 6006665"/>
                  <a:gd name="connsiteY530" fmla="*/ 1865693 h 3006470"/>
                  <a:gd name="connsiteX531" fmla="*/ 79805 w 6006665"/>
                  <a:gd name="connsiteY531" fmla="*/ 1774684 h 3006470"/>
                  <a:gd name="connsiteX532" fmla="*/ 128972 w 6006665"/>
                  <a:gd name="connsiteY532" fmla="*/ 1737302 h 3006470"/>
                  <a:gd name="connsiteX533" fmla="*/ 162900 w 6006665"/>
                  <a:gd name="connsiteY533" fmla="*/ 1645034 h 3006470"/>
                  <a:gd name="connsiteX534" fmla="*/ 102261 w 6006665"/>
                  <a:gd name="connsiteY534" fmla="*/ 1629357 h 3006470"/>
                  <a:gd name="connsiteX535" fmla="*/ 118168 w 6006665"/>
                  <a:gd name="connsiteY535" fmla="*/ 1574818 h 3006470"/>
                  <a:gd name="connsiteX536" fmla="*/ 86354 w 6006665"/>
                  <a:gd name="connsiteY536" fmla="*/ 1511189 h 3006470"/>
                  <a:gd name="connsiteX537" fmla="*/ 109078 w 6006665"/>
                  <a:gd name="connsiteY537" fmla="*/ 1436197 h 3006470"/>
                  <a:gd name="connsiteX538" fmla="*/ 70447 w 6006665"/>
                  <a:gd name="connsiteY538" fmla="*/ 1333936 h 3006470"/>
                  <a:gd name="connsiteX539" fmla="*/ 102261 w 6006665"/>
                  <a:gd name="connsiteY539" fmla="*/ 1263490 h 3006470"/>
                  <a:gd name="connsiteX540" fmla="*/ 43177 w 6006665"/>
                  <a:gd name="connsiteY540" fmla="*/ 1197589 h 3006470"/>
                  <a:gd name="connsiteX541" fmla="*/ 49994 w 6006665"/>
                  <a:gd name="connsiteY541" fmla="*/ 1122597 h 3006470"/>
                  <a:gd name="connsiteX542" fmla="*/ 81809 w 6006665"/>
                  <a:gd name="connsiteY542" fmla="*/ 1118052 h 3006470"/>
                  <a:gd name="connsiteX543" fmla="*/ 145438 w 6006665"/>
                  <a:gd name="connsiteY543" fmla="*/ 1074876 h 3006470"/>
                  <a:gd name="connsiteX544" fmla="*/ 184070 w 6006665"/>
                  <a:gd name="connsiteY544" fmla="*/ 1036244 h 3006470"/>
                  <a:gd name="connsiteX545" fmla="*/ 189699 w 6006665"/>
                  <a:gd name="connsiteY545" fmla="*/ 1042522 h 3006470"/>
                  <a:gd name="connsiteX546" fmla="*/ 195977 w 6006665"/>
                  <a:gd name="connsiteY546" fmla="*/ 1036244 h 3006470"/>
                  <a:gd name="connsiteX547" fmla="*/ 255061 w 6006665"/>
                  <a:gd name="connsiteY547" fmla="*/ 1102145 h 3006470"/>
                  <a:gd name="connsiteX548" fmla="*/ 350504 w 6006665"/>
                  <a:gd name="connsiteY548" fmla="*/ 1122597 h 3006470"/>
                  <a:gd name="connsiteX549" fmla="*/ 454806 w 6006665"/>
                  <a:gd name="connsiteY549" fmla="*/ 1205729 h 3006470"/>
                  <a:gd name="connsiteX550" fmla="*/ 486621 w 6006665"/>
                  <a:gd name="connsiteY550" fmla="*/ 1283942 h 3006470"/>
                  <a:gd name="connsiteX551" fmla="*/ 523211 w 6006665"/>
                  <a:gd name="connsiteY551" fmla="*/ 1343026 h 3006470"/>
                  <a:gd name="connsiteX552" fmla="*/ 486852 w 6006665"/>
                  <a:gd name="connsiteY552" fmla="*/ 1397565 h 3006470"/>
                  <a:gd name="connsiteX553" fmla="*/ 420951 w 6006665"/>
                  <a:gd name="connsiteY553" fmla="*/ 1418018 h 3006470"/>
                  <a:gd name="connsiteX554" fmla="*/ 415909 w 6006665"/>
                  <a:gd name="connsiteY554" fmla="*/ 1415887 h 3006470"/>
                  <a:gd name="connsiteX555" fmla="*/ 409044 w 6006665"/>
                  <a:gd name="connsiteY555" fmla="*/ 1418018 h 3006470"/>
                  <a:gd name="connsiteX556" fmla="*/ 252950 w 6006665"/>
                  <a:gd name="connsiteY556" fmla="*/ 1352062 h 3006470"/>
                  <a:gd name="connsiteX557" fmla="*/ 268926 w 6006665"/>
                  <a:gd name="connsiteY557" fmla="*/ 1346738 h 3006470"/>
                  <a:gd name="connsiteX558" fmla="*/ 291420 w 6006665"/>
                  <a:gd name="connsiteY558" fmla="*/ 1429380 h 3006470"/>
                  <a:gd name="connsiteX559" fmla="*/ 291420 w 6006665"/>
                  <a:gd name="connsiteY559" fmla="*/ 1468012 h 3006470"/>
                  <a:gd name="connsiteX560" fmla="*/ 298238 w 6006665"/>
                  <a:gd name="connsiteY560" fmla="*/ 1554366 h 3006470"/>
                  <a:gd name="connsiteX561" fmla="*/ 345959 w 6006665"/>
                  <a:gd name="connsiteY561" fmla="*/ 1586180 h 3006470"/>
                  <a:gd name="connsiteX562" fmla="*/ 362087 w 6006665"/>
                  <a:gd name="connsiteY562" fmla="*/ 1595588 h 3006470"/>
                  <a:gd name="connsiteX563" fmla="*/ 365867 w 6006665"/>
                  <a:gd name="connsiteY563" fmla="*/ 1563455 h 3006470"/>
                  <a:gd name="connsiteX564" fmla="*/ 345415 w 6006665"/>
                  <a:gd name="connsiteY564" fmla="*/ 1527096 h 3006470"/>
                  <a:gd name="connsiteX565" fmla="*/ 365867 w 6006665"/>
                  <a:gd name="connsiteY565" fmla="*/ 1495281 h 3006470"/>
                  <a:gd name="connsiteX566" fmla="*/ 374560 w 6006665"/>
                  <a:gd name="connsiteY566" fmla="*/ 1500280 h 3006470"/>
                  <a:gd name="connsiteX567" fmla="*/ 377774 w 6006665"/>
                  <a:gd name="connsiteY567" fmla="*/ 1495281 h 3006470"/>
                  <a:gd name="connsiteX568" fmla="*/ 461933 w 6006665"/>
                  <a:gd name="connsiteY568" fmla="*/ 1543673 h 3006470"/>
                  <a:gd name="connsiteX569" fmla="*/ 484035 w 6006665"/>
                  <a:gd name="connsiteY569" fmla="*/ 1527096 h 3006470"/>
                  <a:gd name="connsiteX570" fmla="*/ 463583 w 6006665"/>
                  <a:gd name="connsiteY570" fmla="*/ 1461194 h 3006470"/>
                  <a:gd name="connsiteX571" fmla="*/ 549936 w 6006665"/>
                  <a:gd name="connsiteY571" fmla="*/ 1374841 h 3006470"/>
                  <a:gd name="connsiteX572" fmla="*/ 559742 w 6006665"/>
                  <a:gd name="connsiteY572" fmla="*/ 1376942 h 3006470"/>
                  <a:gd name="connsiteX573" fmla="*/ 561843 w 6006665"/>
                  <a:gd name="connsiteY573" fmla="*/ 1374841 h 3006470"/>
                  <a:gd name="connsiteX574" fmla="*/ 593658 w 6006665"/>
                  <a:gd name="connsiteY574" fmla="*/ 1381658 h 3006470"/>
                  <a:gd name="connsiteX575" fmla="*/ 620945 w 6006665"/>
                  <a:gd name="connsiteY575" fmla="*/ 1405535 h 3006470"/>
                  <a:gd name="connsiteX576" fmla="*/ 640835 w 6006665"/>
                  <a:gd name="connsiteY576" fmla="*/ 1349844 h 3006470"/>
                  <a:gd name="connsiteX577" fmla="*/ 609020 w 6006665"/>
                  <a:gd name="connsiteY577" fmla="*/ 1295305 h 3006470"/>
                  <a:gd name="connsiteX578" fmla="*/ 624928 w 6006665"/>
                  <a:gd name="connsiteY578" fmla="*/ 1236221 h 3006470"/>
                  <a:gd name="connsiteX579" fmla="*/ 597658 w 6006665"/>
                  <a:gd name="connsiteY579" fmla="*/ 1177136 h 3006470"/>
                  <a:gd name="connsiteX580" fmla="*/ 611562 w 6006665"/>
                  <a:gd name="connsiteY580" fmla="*/ 1181462 h 3006470"/>
                  <a:gd name="connsiteX581" fmla="*/ 609565 w 6006665"/>
                  <a:gd name="connsiteY581" fmla="*/ 1177136 h 3006470"/>
                  <a:gd name="connsiteX582" fmla="*/ 711826 w 6006665"/>
                  <a:gd name="connsiteY582" fmla="*/ 1208951 h 3006470"/>
                  <a:gd name="connsiteX583" fmla="*/ 732278 w 6006665"/>
                  <a:gd name="connsiteY583" fmla="*/ 1263490 h 3006470"/>
                  <a:gd name="connsiteX584" fmla="*/ 684556 w 6006665"/>
                  <a:gd name="connsiteY584" fmla="*/ 1274852 h 3006470"/>
                  <a:gd name="connsiteX585" fmla="*/ 684556 w 6006665"/>
                  <a:gd name="connsiteY585" fmla="*/ 1327119 h 3006470"/>
                  <a:gd name="connsiteX586" fmla="*/ 713309 w 6006665"/>
                  <a:gd name="connsiteY586" fmla="*/ 1355872 h 3006470"/>
                  <a:gd name="connsiteX587" fmla="*/ 763548 w 6006665"/>
                  <a:gd name="connsiteY587" fmla="*/ 1338481 h 3006470"/>
                  <a:gd name="connsiteX588" fmla="*/ 770365 w 6006665"/>
                  <a:gd name="connsiteY588" fmla="*/ 1279397 h 3006470"/>
                  <a:gd name="connsiteX589" fmla="*/ 845357 w 6006665"/>
                  <a:gd name="connsiteY589" fmla="*/ 1188761 h 3006470"/>
                  <a:gd name="connsiteX590" fmla="*/ 917728 w 6006665"/>
                  <a:gd name="connsiteY590" fmla="*/ 1145322 h 3006470"/>
                  <a:gd name="connsiteX591" fmla="*/ 918194 w 6006665"/>
                  <a:gd name="connsiteY591" fmla="*/ 1198147 h 3006470"/>
                  <a:gd name="connsiteX592" fmla="*/ 975937 w 6006665"/>
                  <a:gd name="connsiteY592" fmla="*/ 1115283 h 3006470"/>
                  <a:gd name="connsiteX593" fmla="*/ 1074397 w 6006665"/>
                  <a:gd name="connsiteY593" fmla="*/ 1141283 h 3006470"/>
                  <a:gd name="connsiteX594" fmla="*/ 979977 w 6006665"/>
                  <a:gd name="connsiteY594" fmla="*/ 1213496 h 3006470"/>
                  <a:gd name="connsiteX595" fmla="*/ 1012666 w 6006665"/>
                  <a:gd name="connsiteY595" fmla="*/ 1218657 h 3006470"/>
                  <a:gd name="connsiteX596" fmla="*/ 1038516 w 6006665"/>
                  <a:gd name="connsiteY596" fmla="*/ 1188499 h 3006470"/>
                  <a:gd name="connsiteX597" fmla="*/ 1050423 w 6006665"/>
                  <a:gd name="connsiteY597" fmla="*/ 1188499 h 3006470"/>
                  <a:gd name="connsiteX598" fmla="*/ 1108962 w 6006665"/>
                  <a:gd name="connsiteY598" fmla="*/ 1188499 h 3006470"/>
                  <a:gd name="connsiteX599" fmla="*/ 1161229 w 6006665"/>
                  <a:gd name="connsiteY599" fmla="*/ 1145322 h 3006470"/>
                  <a:gd name="connsiteX600" fmla="*/ 1165711 w 6006665"/>
                  <a:gd name="connsiteY600" fmla="*/ 1151456 h 3006470"/>
                  <a:gd name="connsiteX601" fmla="*/ 1160939 w 6006665"/>
                  <a:gd name="connsiteY601" fmla="*/ 1169715 h 3006470"/>
                  <a:gd name="connsiteX602" fmla="*/ 1210035 w 6006665"/>
                  <a:gd name="connsiteY602" fmla="*/ 1195815 h 3006470"/>
                  <a:gd name="connsiteX603" fmla="*/ 1247583 w 6006665"/>
                  <a:gd name="connsiteY603" fmla="*/ 1138505 h 3006470"/>
                  <a:gd name="connsiteX604" fmla="*/ 1211223 w 6006665"/>
                  <a:gd name="connsiteY604" fmla="*/ 1079421 h 3006470"/>
                  <a:gd name="connsiteX605" fmla="*/ 1227130 w 6006665"/>
                  <a:gd name="connsiteY605" fmla="*/ 1043061 h 3006470"/>
                  <a:gd name="connsiteX606" fmla="*/ 1237665 w 6006665"/>
                  <a:gd name="connsiteY606" fmla="*/ 1046199 h 3006470"/>
                  <a:gd name="connsiteX607" fmla="*/ 1251910 w 6006665"/>
                  <a:gd name="connsiteY607" fmla="*/ 1017311 h 3006470"/>
                  <a:gd name="connsiteX608" fmla="*/ 1345843 w 6006665"/>
                  <a:gd name="connsiteY608" fmla="*/ 1074876 h 3006470"/>
                  <a:gd name="connsiteX609" fmla="*/ 1400382 w 6006665"/>
                  <a:gd name="connsiteY609" fmla="*/ 1106690 h 3006470"/>
                  <a:gd name="connsiteX610" fmla="*/ 1519756 w 6006665"/>
                  <a:gd name="connsiteY610" fmla="*/ 1213274 h 3006470"/>
                  <a:gd name="connsiteX611" fmla="*/ 1543003 w 6006665"/>
                  <a:gd name="connsiteY611" fmla="*/ 1172592 h 3006470"/>
                  <a:gd name="connsiteX612" fmla="*/ 1506643 w 6006665"/>
                  <a:gd name="connsiteY612" fmla="*/ 1118052 h 3006470"/>
                  <a:gd name="connsiteX613" fmla="*/ 1506643 w 6006665"/>
                  <a:gd name="connsiteY613" fmla="*/ 1095328 h 3006470"/>
                  <a:gd name="connsiteX614" fmla="*/ 1463467 w 6006665"/>
                  <a:gd name="connsiteY614" fmla="*/ 1086238 h 3006470"/>
                  <a:gd name="connsiteX615" fmla="*/ 1472556 w 6006665"/>
                  <a:gd name="connsiteY615" fmla="*/ 1036244 h 3006470"/>
                  <a:gd name="connsiteX616" fmla="*/ 1452104 w 6006665"/>
                  <a:gd name="connsiteY616" fmla="*/ 949890 h 3006470"/>
                  <a:gd name="connsiteX617" fmla="*/ 1439230 w 6006665"/>
                  <a:gd name="connsiteY617" fmla="*/ 900656 h 3006470"/>
                  <a:gd name="connsiteX618" fmla="*/ 1496803 w 6006665"/>
                  <a:gd name="connsiteY618" fmla="*/ 806980 h 3006470"/>
                  <a:gd name="connsiteX619" fmla="*/ 1543003 w 6006665"/>
                  <a:gd name="connsiteY619" fmla="*/ 697647 h 3006470"/>
                  <a:gd name="connsiteX620" fmla="*/ 1570272 w 6006665"/>
                  <a:gd name="connsiteY620" fmla="*/ 677194 h 3006470"/>
                  <a:gd name="connsiteX621" fmla="*/ 1578688 w 6006665"/>
                  <a:gd name="connsiteY621" fmla="*/ 679813 h 3006470"/>
                  <a:gd name="connsiteX622" fmla="*/ 1620802 w 6006665"/>
                  <a:gd name="connsiteY622" fmla="*/ 660028 h 3006470"/>
                  <a:gd name="connsiteX623" fmla="*/ 1684440 w 6006665"/>
                  <a:gd name="connsiteY623" fmla="*/ 709009 h 3006470"/>
                  <a:gd name="connsiteX624" fmla="*/ 1688985 w 6006665"/>
                  <a:gd name="connsiteY624" fmla="*/ 779455 h 3006470"/>
                  <a:gd name="connsiteX625" fmla="*/ 1652625 w 6006665"/>
                  <a:gd name="connsiteY625" fmla="*/ 870354 h 3006470"/>
                  <a:gd name="connsiteX626" fmla="*/ 1679895 w 6006665"/>
                  <a:gd name="connsiteY626" fmla="*/ 908986 h 3006470"/>
                  <a:gd name="connsiteX627" fmla="*/ 1688985 w 6006665"/>
                  <a:gd name="connsiteY627" fmla="*/ 983977 h 3006470"/>
                  <a:gd name="connsiteX628" fmla="*/ 1679895 w 6006665"/>
                  <a:gd name="connsiteY628" fmla="*/ 1129415 h 3006470"/>
                  <a:gd name="connsiteX629" fmla="*/ 1723072 w 6006665"/>
                  <a:gd name="connsiteY629" fmla="*/ 1193044 h 3006470"/>
                  <a:gd name="connsiteX630" fmla="*/ 1704892 w 6006665"/>
                  <a:gd name="connsiteY630" fmla="*/ 1256673 h 3006470"/>
                  <a:gd name="connsiteX631" fmla="*/ 1636718 w 6006665"/>
                  <a:gd name="connsiteY631" fmla="*/ 1393021 h 3006470"/>
                  <a:gd name="connsiteX632" fmla="*/ 1662494 w 6006665"/>
                  <a:gd name="connsiteY632" fmla="*/ 1399465 h 3006470"/>
                  <a:gd name="connsiteX633" fmla="*/ 1677078 w 6006665"/>
                  <a:gd name="connsiteY633" fmla="*/ 1370296 h 3006470"/>
                  <a:gd name="connsiteX634" fmla="*/ 1720255 w 6006665"/>
                  <a:gd name="connsiteY634" fmla="*/ 1349844 h 3006470"/>
                  <a:gd name="connsiteX635" fmla="*/ 1731617 w 6006665"/>
                  <a:gd name="connsiteY635" fmla="*/ 1299850 h 3006470"/>
                  <a:gd name="connsiteX636" fmla="*/ 1758887 w 6006665"/>
                  <a:gd name="connsiteY636" fmla="*/ 1256673 h 3006470"/>
                  <a:gd name="connsiteX637" fmla="*/ 1760555 w 6006665"/>
                  <a:gd name="connsiteY637" fmla="*/ 1191490 h 3006470"/>
                  <a:gd name="connsiteX638" fmla="*/ 1758886 w 6006665"/>
                  <a:gd name="connsiteY638" fmla="*/ 1085173 h 3006470"/>
                  <a:gd name="connsiteX639" fmla="*/ 1923055 w 6006665"/>
                  <a:gd name="connsiteY639" fmla="*/ 1122597 h 3006470"/>
                  <a:gd name="connsiteX640" fmla="*/ 1887300 w 6006665"/>
                  <a:gd name="connsiteY640" fmla="*/ 1070329 h 3006470"/>
                  <a:gd name="connsiteX641" fmla="*/ 1785604 w 6006665"/>
                  <a:gd name="connsiteY641" fmla="*/ 1036860 h 3006470"/>
                  <a:gd name="connsiteX642" fmla="*/ 1736162 w 6006665"/>
                  <a:gd name="connsiteY642" fmla="*/ 961252 h 3006470"/>
                  <a:gd name="connsiteX643" fmla="*/ 1688440 w 6006665"/>
                  <a:gd name="connsiteY643" fmla="*/ 865809 h 3006470"/>
                  <a:gd name="connsiteX644" fmla="*/ 1752069 w 6006665"/>
                  <a:gd name="connsiteY644" fmla="*/ 788545 h 3006470"/>
                  <a:gd name="connsiteX645" fmla="*/ 1747524 w 6006665"/>
                  <a:gd name="connsiteY645" fmla="*/ 704464 h 3006470"/>
                  <a:gd name="connsiteX646" fmla="*/ 1763431 w 6006665"/>
                  <a:gd name="connsiteY646" fmla="*/ 697647 h 3006470"/>
                  <a:gd name="connsiteX647" fmla="*/ 1764877 w 6006665"/>
                  <a:gd name="connsiteY647" fmla="*/ 702130 h 3006470"/>
                  <a:gd name="connsiteX648" fmla="*/ 1775339 w 6006665"/>
                  <a:gd name="connsiteY648" fmla="*/ 697647 h 3006470"/>
                  <a:gd name="connsiteX649" fmla="*/ 1798063 w 6006665"/>
                  <a:gd name="connsiteY649" fmla="*/ 768093 h 3006470"/>
                  <a:gd name="connsiteX650" fmla="*/ 1791454 w 6006665"/>
                  <a:gd name="connsiteY650" fmla="*/ 815304 h 3006470"/>
                  <a:gd name="connsiteX651" fmla="*/ 1854330 w 6006665"/>
                  <a:gd name="connsiteY651" fmla="*/ 772638 h 3006470"/>
                  <a:gd name="connsiteX652" fmla="*/ 1931594 w 6006665"/>
                  <a:gd name="connsiteY652" fmla="*/ 763548 h 3006470"/>
                  <a:gd name="connsiteX653" fmla="*/ 1932772 w 6006665"/>
                  <a:gd name="connsiteY653" fmla="*/ 764810 h 3006470"/>
                  <a:gd name="connsiteX654" fmla="*/ 1949600 w 6006665"/>
                  <a:gd name="connsiteY654" fmla="*/ 800138 h 3006470"/>
                  <a:gd name="connsiteX655" fmla="*/ 2061788 w 6006665"/>
                  <a:gd name="connsiteY655" fmla="*/ 891155 h 3006470"/>
                  <a:gd name="connsiteX656" fmla="*/ 1987802 w 6006665"/>
                  <a:gd name="connsiteY656" fmla="*/ 736278 h 3006470"/>
                  <a:gd name="connsiteX657" fmla="*/ 1963408 w 6006665"/>
                  <a:gd name="connsiteY657" fmla="*/ 595386 h 3006470"/>
                  <a:gd name="connsiteX658" fmla="*/ 2027037 w 6006665"/>
                  <a:gd name="connsiteY658" fmla="*/ 574934 h 3006470"/>
                  <a:gd name="connsiteX659" fmla="*/ 2037269 w 6006665"/>
                  <a:gd name="connsiteY659" fmla="*/ 575472 h 3006470"/>
                  <a:gd name="connsiteX660" fmla="*/ 2038944 w 6006665"/>
                  <a:gd name="connsiteY660" fmla="*/ 574934 h 3006470"/>
                  <a:gd name="connsiteX661" fmla="*/ 2115414 w 6006665"/>
                  <a:gd name="connsiteY661" fmla="*/ 578958 h 3006470"/>
                  <a:gd name="connsiteX662" fmla="*/ 2167179 w 6006665"/>
                  <a:gd name="connsiteY662" fmla="*/ 554733 h 3006470"/>
                  <a:gd name="connsiteX663" fmla="*/ 2146473 w 6006665"/>
                  <a:gd name="connsiteY663" fmla="*/ 488832 h 3006470"/>
                  <a:gd name="connsiteX664" fmla="*/ 2169957 w 6006665"/>
                  <a:gd name="connsiteY664" fmla="*/ 449431 h 3006470"/>
                  <a:gd name="connsiteX665" fmla="*/ 2264632 w 6006665"/>
                  <a:gd name="connsiteY665" fmla="*/ 393389 h 3006470"/>
                  <a:gd name="connsiteX666" fmla="*/ 2317913 w 6006665"/>
                  <a:gd name="connsiteY666" fmla="*/ 322690 h 3006470"/>
                  <a:gd name="connsiteX667" fmla="*/ 2385841 w 6006665"/>
                  <a:gd name="connsiteY667" fmla="*/ 343134 h 3006470"/>
                  <a:gd name="connsiteX668" fmla="*/ 2429263 w 6006665"/>
                  <a:gd name="connsiteY668" fmla="*/ 263606 h 3006470"/>
                  <a:gd name="connsiteX669" fmla="*/ 2526979 w 6006665"/>
                  <a:gd name="connsiteY669" fmla="*/ 252244 h 3006470"/>
                  <a:gd name="connsiteX670" fmla="*/ 2528058 w 6006665"/>
                  <a:gd name="connsiteY670" fmla="*/ 253503 h 3006470"/>
                  <a:gd name="connsiteX671" fmla="*/ 2538886 w 6006665"/>
                  <a:gd name="connsiteY671" fmla="*/ 252244 h 3006470"/>
                  <a:gd name="connsiteX672" fmla="*/ 2560820 w 6006665"/>
                  <a:gd name="connsiteY672" fmla="*/ 277833 h 3006470"/>
                  <a:gd name="connsiteX673" fmla="*/ 2640602 w 6006665"/>
                  <a:gd name="connsiteY673" fmla="*/ 202249 h 3006470"/>
                  <a:gd name="connsiteX674" fmla="*/ 2652509 w 6006665"/>
                  <a:gd name="connsiteY674" fmla="*/ 202249 h 3006470"/>
                  <a:gd name="connsiteX675" fmla="*/ 2704231 w 6006665"/>
                  <a:gd name="connsiteY675" fmla="*/ 202249 h 3006470"/>
                  <a:gd name="connsiteX676" fmla="*/ 2715593 w 6006665"/>
                  <a:gd name="connsiteY67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14549 w 6006665"/>
                  <a:gd name="connsiteY76" fmla="*/ 825294 h 3006470"/>
                  <a:gd name="connsiteX77" fmla="*/ 4567593 w 6006665"/>
                  <a:gd name="connsiteY77" fmla="*/ 819409 h 3006470"/>
                  <a:gd name="connsiteX78" fmla="*/ 4639242 w 6006665"/>
                  <a:gd name="connsiteY78" fmla="*/ 932544 h 3006470"/>
                  <a:gd name="connsiteX79" fmla="*/ 4774445 w 6006665"/>
                  <a:gd name="connsiteY79" fmla="*/ 913531 h 3006470"/>
                  <a:gd name="connsiteX80" fmla="*/ 4778496 w 6006665"/>
                  <a:gd name="connsiteY80" fmla="*/ 914635 h 3006470"/>
                  <a:gd name="connsiteX81" fmla="*/ 4786352 w 6006665"/>
                  <a:gd name="connsiteY81" fmla="*/ 913531 h 3006470"/>
                  <a:gd name="connsiteX82" fmla="*/ 4861343 w 6006665"/>
                  <a:gd name="connsiteY82" fmla="*/ 933983 h 3006470"/>
                  <a:gd name="connsiteX83" fmla="*/ 4893158 w 6006665"/>
                  <a:gd name="connsiteY83" fmla="*/ 977160 h 3006470"/>
                  <a:gd name="connsiteX84" fmla="*/ 4888613 w 6006665"/>
                  <a:gd name="connsiteY84" fmla="*/ 1058968 h 3006470"/>
                  <a:gd name="connsiteX85" fmla="*/ 4927677 w 6006665"/>
                  <a:gd name="connsiteY85" fmla="*/ 1083640 h 3006470"/>
                  <a:gd name="connsiteX86" fmla="*/ 4967605 w 6006665"/>
                  <a:gd name="connsiteY86" fmla="*/ 1070331 h 3006470"/>
                  <a:gd name="connsiteX87" fmla="*/ 5038051 w 6006665"/>
                  <a:gd name="connsiteY87" fmla="*/ 1063513 h 3006470"/>
                  <a:gd name="connsiteX88" fmla="*/ 5040730 w 6006665"/>
                  <a:gd name="connsiteY88" fmla="*/ 1064406 h 3006470"/>
                  <a:gd name="connsiteX89" fmla="*/ 5049958 w 6006665"/>
                  <a:gd name="connsiteY89" fmla="*/ 1063513 h 3006470"/>
                  <a:gd name="connsiteX90" fmla="*/ 5114249 w 6006665"/>
                  <a:gd name="connsiteY90" fmla="*/ 1084944 h 3006470"/>
                  <a:gd name="connsiteX91" fmla="*/ 5176671 w 6006665"/>
                  <a:gd name="connsiteY91" fmla="*/ 1074876 h 3006470"/>
                  <a:gd name="connsiteX92" fmla="*/ 5177801 w 6006665"/>
                  <a:gd name="connsiteY92" fmla="*/ 1076614 h 3006470"/>
                  <a:gd name="connsiteX93" fmla="*/ 5188578 w 6006665"/>
                  <a:gd name="connsiteY93" fmla="*/ 1074876 h 3006470"/>
                  <a:gd name="connsiteX94" fmla="*/ 5243719 w 6006665"/>
                  <a:gd name="connsiteY94" fmla="*/ 1159707 h 3006470"/>
                  <a:gd name="connsiteX95" fmla="*/ 5283477 w 6006665"/>
                  <a:gd name="connsiteY95" fmla="*/ 1129415 h 3006470"/>
                  <a:gd name="connsiteX96" fmla="*/ 5258480 w 6006665"/>
                  <a:gd name="connsiteY96" fmla="*/ 1063513 h 3006470"/>
                  <a:gd name="connsiteX97" fmla="*/ 5267570 w 6006665"/>
                  <a:gd name="connsiteY97" fmla="*/ 1015792 h 3006470"/>
                  <a:gd name="connsiteX98" fmla="*/ 5278896 w 6006665"/>
                  <a:gd name="connsiteY98" fmla="*/ 1018841 h 3006470"/>
                  <a:gd name="connsiteX99" fmla="*/ 5279477 w 6006665"/>
                  <a:gd name="connsiteY99" fmla="*/ 1015792 h 3006470"/>
                  <a:gd name="connsiteX100" fmla="*/ 5389412 w 6006665"/>
                  <a:gd name="connsiteY100" fmla="*/ 1065327 h 3006470"/>
                  <a:gd name="connsiteX101" fmla="*/ 5463001 w 6006665"/>
                  <a:gd name="connsiteY101" fmla="*/ 1043061 h 3006470"/>
                  <a:gd name="connsiteX102" fmla="*/ 5464386 w 6006665"/>
                  <a:gd name="connsiteY102" fmla="*/ 1043680 h 3006470"/>
                  <a:gd name="connsiteX103" fmla="*/ 5474909 w 6006665"/>
                  <a:gd name="connsiteY103" fmla="*/ 1043061 h 3006470"/>
                  <a:gd name="connsiteX104" fmla="*/ 5509834 w 6006665"/>
                  <a:gd name="connsiteY104" fmla="*/ 1086741 h 3006470"/>
                  <a:gd name="connsiteX105" fmla="*/ 5563420 w 6006665"/>
                  <a:gd name="connsiteY105" fmla="*/ 1096880 h 3006470"/>
                  <a:gd name="connsiteX106" fmla="*/ 5604906 w 6006665"/>
                  <a:gd name="connsiteY106" fmla="*/ 1116452 h 3006470"/>
                  <a:gd name="connsiteX107" fmla="*/ 5633982 w 6006665"/>
                  <a:gd name="connsiteY107" fmla="*/ 1152256 h 3006470"/>
                  <a:gd name="connsiteX108" fmla="*/ 5673240 w 6006665"/>
                  <a:gd name="connsiteY108" fmla="*/ 1196668 h 3006470"/>
                  <a:gd name="connsiteX109" fmla="*/ 5720335 w 6006665"/>
                  <a:gd name="connsiteY109" fmla="*/ 1213496 h 3006470"/>
                  <a:gd name="connsiteX110" fmla="*/ 5777224 w 6006665"/>
                  <a:gd name="connsiteY110" fmla="*/ 1253118 h 3006470"/>
                  <a:gd name="connsiteX111" fmla="*/ 5822595 w 6006665"/>
                  <a:gd name="connsiteY111" fmla="*/ 1311212 h 3006470"/>
                  <a:gd name="connsiteX112" fmla="*/ 5818051 w 6006665"/>
                  <a:gd name="connsiteY112" fmla="*/ 1365751 h 3006470"/>
                  <a:gd name="connsiteX113" fmla="*/ 5825679 w 6006665"/>
                  <a:gd name="connsiteY113" fmla="*/ 1373379 h 3006470"/>
                  <a:gd name="connsiteX114" fmla="*/ 5822051 w 6006665"/>
                  <a:gd name="connsiteY114" fmla="*/ 1322574 h 3006470"/>
                  <a:gd name="connsiteX115" fmla="*/ 5834092 w 6006665"/>
                  <a:gd name="connsiteY115" fmla="*/ 1324447 h 3006470"/>
                  <a:gd name="connsiteX116" fmla="*/ 5858351 w 6006665"/>
                  <a:gd name="connsiteY116" fmla="*/ 1334771 h 3006470"/>
                  <a:gd name="connsiteX117" fmla="*/ 5907950 w 6006665"/>
                  <a:gd name="connsiteY117" fmla="*/ 1321451 h 3006470"/>
                  <a:gd name="connsiteX118" fmla="*/ 5936219 w 6006665"/>
                  <a:gd name="connsiteY118" fmla="*/ 1338481 h 3006470"/>
                  <a:gd name="connsiteX119" fmla="*/ 5961427 w 6006665"/>
                  <a:gd name="connsiteY119" fmla="*/ 1392754 h 3006470"/>
                  <a:gd name="connsiteX120" fmla="*/ 6006665 w 6006665"/>
                  <a:gd name="connsiteY120" fmla="*/ 1418018 h 3006470"/>
                  <a:gd name="connsiteX121" fmla="*/ 6003022 w 6006665"/>
                  <a:gd name="connsiteY121" fmla="*/ 1458117 h 3006470"/>
                  <a:gd name="connsiteX122" fmla="*/ 5968033 w 6006665"/>
                  <a:gd name="connsiteY122" fmla="*/ 1456650 h 3006470"/>
                  <a:gd name="connsiteX123" fmla="*/ 5934688 w 6006665"/>
                  <a:gd name="connsiteY123" fmla="*/ 1446233 h 3006470"/>
                  <a:gd name="connsiteX124" fmla="*/ 5908949 w 6006665"/>
                  <a:gd name="connsiteY124" fmla="*/ 1468012 h 3006470"/>
                  <a:gd name="connsiteX125" fmla="*/ 5887153 w 6006665"/>
                  <a:gd name="connsiteY125" fmla="*/ 1481885 h 3006470"/>
                  <a:gd name="connsiteX126" fmla="*/ 5887153 w 6006665"/>
                  <a:gd name="connsiteY126" fmla="*/ 1514566 h 3006470"/>
                  <a:gd name="connsiteX127" fmla="*/ 5910921 w 6006665"/>
                  <a:gd name="connsiteY127" fmla="*/ 1532392 h 3006470"/>
                  <a:gd name="connsiteX128" fmla="*/ 5908949 w 6006665"/>
                  <a:gd name="connsiteY128" fmla="*/ 1554366 h 3006470"/>
                  <a:gd name="connsiteX129" fmla="*/ 5893042 w 6006665"/>
                  <a:gd name="connsiteY129" fmla="*/ 1570273 h 3006470"/>
                  <a:gd name="connsiteX130" fmla="*/ 5881135 w 6006665"/>
                  <a:gd name="connsiteY130" fmla="*/ 1570273 h 3006470"/>
                  <a:gd name="connsiteX131" fmla="*/ 5861227 w 6006665"/>
                  <a:gd name="connsiteY131" fmla="*/ 1570273 h 3006470"/>
                  <a:gd name="connsiteX132" fmla="*/ 5849321 w 6006665"/>
                  <a:gd name="connsiteY132" fmla="*/ 1570273 h 3006470"/>
                  <a:gd name="connsiteX133" fmla="*/ 5842587 w 6006665"/>
                  <a:gd name="connsiteY133" fmla="*/ 1544275 h 3006470"/>
                  <a:gd name="connsiteX134" fmla="*/ 5817506 w 6006665"/>
                  <a:gd name="connsiteY134" fmla="*/ 1536186 h 3006470"/>
                  <a:gd name="connsiteX135" fmla="*/ 5798021 w 6006665"/>
                  <a:gd name="connsiteY135" fmla="*/ 1517537 h 3006470"/>
                  <a:gd name="connsiteX136" fmla="*/ 5767511 w 6006665"/>
                  <a:gd name="connsiteY136" fmla="*/ 1511189 h 3006470"/>
                  <a:gd name="connsiteX137" fmla="*/ 5762967 w 6006665"/>
                  <a:gd name="connsiteY137" fmla="*/ 1477102 h 3006470"/>
                  <a:gd name="connsiteX138" fmla="*/ 5729132 w 6006665"/>
                  <a:gd name="connsiteY138" fmla="*/ 1463170 h 3006470"/>
                  <a:gd name="connsiteX139" fmla="*/ 5695337 w 6006665"/>
                  <a:gd name="connsiteY139" fmla="*/ 1472557 h 3006470"/>
                  <a:gd name="connsiteX140" fmla="*/ 5693366 w 6006665"/>
                  <a:gd name="connsiteY140" fmla="*/ 1469797 h 3006470"/>
                  <a:gd name="connsiteX141" fmla="*/ 5683431 w 6006665"/>
                  <a:gd name="connsiteY141" fmla="*/ 1472557 h 3006470"/>
                  <a:gd name="connsiteX142" fmla="*/ 5660706 w 6006665"/>
                  <a:gd name="connsiteY142" fmla="*/ 1440742 h 3006470"/>
                  <a:gd name="connsiteX143" fmla="*/ 5669644 w 6006665"/>
                  <a:gd name="connsiteY143" fmla="*/ 1415717 h 3006470"/>
                  <a:gd name="connsiteX144" fmla="*/ 5640799 w 6006665"/>
                  <a:gd name="connsiteY144" fmla="*/ 1429380 h 3006470"/>
                  <a:gd name="connsiteX145" fmla="*/ 5656705 w 6006665"/>
                  <a:gd name="connsiteY145" fmla="*/ 1472557 h 3006470"/>
                  <a:gd name="connsiteX146" fmla="*/ 5628675 w 6006665"/>
                  <a:gd name="connsiteY146" fmla="*/ 1487826 h 3006470"/>
                  <a:gd name="connsiteX147" fmla="*/ 5633981 w 6006665"/>
                  <a:gd name="connsiteY147" fmla="*/ 1511189 h 3006470"/>
                  <a:gd name="connsiteX148" fmla="*/ 5622732 w 6006665"/>
                  <a:gd name="connsiteY148" fmla="*/ 1538334 h 3006470"/>
                  <a:gd name="connsiteX149" fmla="*/ 5586259 w 6006665"/>
                  <a:gd name="connsiteY149" fmla="*/ 1547548 h 3006470"/>
                  <a:gd name="connsiteX150" fmla="*/ 5575676 w 6006665"/>
                  <a:gd name="connsiteY150" fmla="*/ 1546540 h 3006470"/>
                  <a:gd name="connsiteX151" fmla="*/ 5574353 w 6006665"/>
                  <a:gd name="connsiteY151" fmla="*/ 1547548 h 3006470"/>
                  <a:gd name="connsiteX152" fmla="*/ 5539436 w 6006665"/>
                  <a:gd name="connsiteY152" fmla="*/ 1544223 h 3006470"/>
                  <a:gd name="connsiteX153" fmla="*/ 5539545 w 6006665"/>
                  <a:gd name="connsiteY153" fmla="*/ 1571015 h 3006470"/>
                  <a:gd name="connsiteX154" fmla="*/ 5570352 w 6006665"/>
                  <a:gd name="connsiteY154" fmla="*/ 1586180 h 3006470"/>
                  <a:gd name="connsiteX155" fmla="*/ 5566596 w 6006665"/>
                  <a:gd name="connsiteY155" fmla="*/ 1622304 h 3006470"/>
                  <a:gd name="connsiteX156" fmla="*/ 5593077 w 6006665"/>
                  <a:gd name="connsiteY156" fmla="*/ 1649809 h 3006470"/>
                  <a:gd name="connsiteX157" fmla="*/ 5608984 w 6006665"/>
                  <a:gd name="connsiteY157" fmla="*/ 1677079 h 3006470"/>
                  <a:gd name="connsiteX158" fmla="*/ 5613529 w 6006665"/>
                  <a:gd name="connsiteY158" fmla="*/ 1708893 h 3006470"/>
                  <a:gd name="connsiteX159" fmla="*/ 5608984 w 6006665"/>
                  <a:gd name="connsiteY159" fmla="*/ 1731618 h 3006470"/>
                  <a:gd name="connsiteX160" fmla="*/ 5597799 w 6006665"/>
                  <a:gd name="connsiteY160" fmla="*/ 1728009 h 3006470"/>
                  <a:gd name="connsiteX161" fmla="*/ 5597077 w 6006665"/>
                  <a:gd name="connsiteY161" fmla="*/ 1731618 h 3006470"/>
                  <a:gd name="connsiteX162" fmla="*/ 5515976 w 6006665"/>
                  <a:gd name="connsiteY162" fmla="*/ 1693062 h 3006470"/>
                  <a:gd name="connsiteX163" fmla="*/ 5486067 w 6006665"/>
                  <a:gd name="connsiteY163" fmla="*/ 1746304 h 3006470"/>
                  <a:gd name="connsiteX164" fmla="*/ 5436277 w 6006665"/>
                  <a:gd name="connsiteY164" fmla="*/ 1767977 h 3006470"/>
                  <a:gd name="connsiteX165" fmla="*/ 5397645 w 6006665"/>
                  <a:gd name="connsiteY165" fmla="*/ 1779340 h 3006470"/>
                  <a:gd name="connsiteX166" fmla="*/ 5388024 w 6006665"/>
                  <a:gd name="connsiteY166" fmla="*/ 1835433 h 3006470"/>
                  <a:gd name="connsiteX167" fmla="*/ 5351475 w 6006665"/>
                  <a:gd name="connsiteY167" fmla="*/ 1876568 h 3006470"/>
                  <a:gd name="connsiteX168" fmla="*/ 5290839 w 6006665"/>
                  <a:gd name="connsiteY168" fmla="*/ 1881600 h 3006470"/>
                  <a:gd name="connsiteX169" fmla="*/ 5274932 w 6006665"/>
                  <a:gd name="connsiteY169" fmla="*/ 1913415 h 3006470"/>
                  <a:gd name="connsiteX170" fmla="*/ 5267238 w 6006665"/>
                  <a:gd name="connsiteY170" fmla="*/ 1904988 h 3006470"/>
                  <a:gd name="connsiteX171" fmla="*/ 5263025 w 6006665"/>
                  <a:gd name="connsiteY171" fmla="*/ 1913415 h 3006470"/>
                  <a:gd name="connsiteX172" fmla="*/ 5219538 w 6006665"/>
                  <a:gd name="connsiteY172" fmla="*/ 1865787 h 3006470"/>
                  <a:gd name="connsiteX173" fmla="*/ 5174112 w 6006665"/>
                  <a:gd name="connsiteY173" fmla="*/ 1877028 h 3006470"/>
                  <a:gd name="connsiteX174" fmla="*/ 5129494 w 6006665"/>
                  <a:gd name="connsiteY174" fmla="*/ 1920232 h 3006470"/>
                  <a:gd name="connsiteX175" fmla="*/ 5126389 w 6006665"/>
                  <a:gd name="connsiteY175" fmla="*/ 1914910 h 3006470"/>
                  <a:gd name="connsiteX176" fmla="*/ 5154177 w 6006665"/>
                  <a:gd name="connsiteY176" fmla="*/ 1920232 h 3006470"/>
                  <a:gd name="connsiteX177" fmla="*/ 5105544 w 6006665"/>
                  <a:gd name="connsiteY177" fmla="*/ 1899586 h 3006470"/>
                  <a:gd name="connsiteX178" fmla="*/ 5074955 w 6006665"/>
                  <a:gd name="connsiteY178" fmla="*/ 1924777 h 3006470"/>
                  <a:gd name="connsiteX179" fmla="*/ 5065718 w 6006665"/>
                  <a:gd name="connsiteY179" fmla="*/ 1922578 h 3006470"/>
                  <a:gd name="connsiteX180" fmla="*/ 5063048 w 6006665"/>
                  <a:gd name="connsiteY180" fmla="*/ 1924777 h 3006470"/>
                  <a:gd name="connsiteX181" fmla="*/ 5026594 w 6006665"/>
                  <a:gd name="connsiteY181" fmla="*/ 1916098 h 3006470"/>
                  <a:gd name="connsiteX182" fmla="*/ 5015871 w 6006665"/>
                  <a:gd name="connsiteY182" fmla="*/ 1961137 h 3006470"/>
                  <a:gd name="connsiteX183" fmla="*/ 5022591 w 6006665"/>
                  <a:gd name="connsiteY183" fmla="*/ 1989925 h 3006470"/>
                  <a:gd name="connsiteX184" fmla="*/ 5011557 w 6006665"/>
                  <a:gd name="connsiteY184" fmla="*/ 2020939 h 3006470"/>
                  <a:gd name="connsiteX185" fmla="*/ 4974967 w 6006665"/>
                  <a:gd name="connsiteY185" fmla="*/ 2058853 h 3006470"/>
                  <a:gd name="connsiteX186" fmla="*/ 5015871 w 6006665"/>
                  <a:gd name="connsiteY186" fmla="*/ 2074760 h 3006470"/>
                  <a:gd name="connsiteX187" fmla="*/ 4995851 w 6006665"/>
                  <a:gd name="connsiteY187" fmla="*/ 2123620 h 3006470"/>
                  <a:gd name="connsiteX188" fmla="*/ 5011326 w 6006665"/>
                  <a:gd name="connsiteY188" fmla="*/ 2172476 h 3006470"/>
                  <a:gd name="connsiteX189" fmla="*/ 4999419 w 6006665"/>
                  <a:gd name="connsiteY189" fmla="*/ 2172476 h 3006470"/>
                  <a:gd name="connsiteX190" fmla="*/ 4974967 w 6006665"/>
                  <a:gd name="connsiteY190" fmla="*/ 2172476 h 3006470"/>
                  <a:gd name="connsiteX191" fmla="*/ 4963605 w 6006665"/>
                  <a:gd name="connsiteY191" fmla="*/ 2224742 h 3006470"/>
                  <a:gd name="connsiteX192" fmla="*/ 4974967 w 6006665"/>
                  <a:gd name="connsiteY192" fmla="*/ 2252012 h 3006470"/>
                  <a:gd name="connsiteX193" fmla="*/ 4936431 w 6006665"/>
                  <a:gd name="connsiteY193" fmla="*/ 2257317 h 3006470"/>
                  <a:gd name="connsiteX194" fmla="*/ 4909065 w 6006665"/>
                  <a:gd name="connsiteY194" fmla="*/ 2286099 h 3006470"/>
                  <a:gd name="connsiteX195" fmla="*/ 4888894 w 6006665"/>
                  <a:gd name="connsiteY195" fmla="*/ 2325649 h 3006470"/>
                  <a:gd name="connsiteX196" fmla="*/ 4897703 w 6006665"/>
                  <a:gd name="connsiteY196" fmla="*/ 2354273 h 3006470"/>
                  <a:gd name="connsiteX197" fmla="*/ 4871068 w 6006665"/>
                  <a:gd name="connsiteY197" fmla="*/ 2349418 h 3006470"/>
                  <a:gd name="connsiteX198" fmla="*/ 4845437 w 6006665"/>
                  <a:gd name="connsiteY198" fmla="*/ 2370180 h 3006470"/>
                  <a:gd name="connsiteX199" fmla="*/ 4832445 w 6006665"/>
                  <a:gd name="connsiteY199" fmla="*/ 2399924 h 3006470"/>
                  <a:gd name="connsiteX200" fmla="*/ 4834074 w 6006665"/>
                  <a:gd name="connsiteY200" fmla="*/ 2429264 h 3006470"/>
                  <a:gd name="connsiteX201" fmla="*/ 4799765 w 6006665"/>
                  <a:gd name="connsiteY201" fmla="*/ 2441518 h 3006470"/>
                  <a:gd name="connsiteX202" fmla="*/ 4779535 w 6006665"/>
                  <a:gd name="connsiteY202" fmla="*/ 2488348 h 3006470"/>
                  <a:gd name="connsiteX203" fmla="*/ 4777225 w 6006665"/>
                  <a:gd name="connsiteY203" fmla="*/ 2477952 h 3006470"/>
                  <a:gd name="connsiteX204" fmla="*/ 4767628 w 6006665"/>
                  <a:gd name="connsiteY204" fmla="*/ 2488348 h 3006470"/>
                  <a:gd name="connsiteX205" fmla="*/ 4758538 w 6006665"/>
                  <a:gd name="connsiteY205" fmla="*/ 2447444 h 3006470"/>
                  <a:gd name="connsiteX206" fmla="*/ 4722519 w 6006665"/>
                  <a:gd name="connsiteY206" fmla="*/ 2405867 h 3006470"/>
                  <a:gd name="connsiteX207" fmla="*/ 4699942 w 6006665"/>
                  <a:gd name="connsiteY207" fmla="*/ 2348893 h 3006470"/>
                  <a:gd name="connsiteX208" fmla="*/ 4695779 w 6006665"/>
                  <a:gd name="connsiteY208" fmla="*/ 2287026 h 3006470"/>
                  <a:gd name="connsiteX209" fmla="*/ 4715361 w 6006665"/>
                  <a:gd name="connsiteY209" fmla="*/ 2220198 h 3006470"/>
                  <a:gd name="connsiteX210" fmla="*/ 4767709 w 6006665"/>
                  <a:gd name="connsiteY210" fmla="*/ 2171157 h 3006470"/>
                  <a:gd name="connsiteX211" fmla="*/ 4735813 w 6006665"/>
                  <a:gd name="connsiteY211" fmla="*/ 2129299 h 3006470"/>
                  <a:gd name="connsiteX212" fmla="*/ 4767628 w 6006665"/>
                  <a:gd name="connsiteY212" fmla="*/ 2086122 h 3006470"/>
                  <a:gd name="connsiteX213" fmla="*/ 4767628 w 6006665"/>
                  <a:gd name="connsiteY213" fmla="*/ 2058853 h 3006470"/>
                  <a:gd name="connsiteX214" fmla="*/ 4826712 w 6006665"/>
                  <a:gd name="connsiteY214" fmla="*/ 2042945 h 3006470"/>
                  <a:gd name="connsiteX215" fmla="*/ 4892613 w 6006665"/>
                  <a:gd name="connsiteY215" fmla="*/ 1952047 h 3006470"/>
                  <a:gd name="connsiteX216" fmla="*/ 4956243 w 6006665"/>
                  <a:gd name="connsiteY216" fmla="*/ 1877056 h 3006470"/>
                  <a:gd name="connsiteX217" fmla="*/ 5022143 w 6006665"/>
                  <a:gd name="connsiteY217" fmla="*/ 1817971 h 3006470"/>
                  <a:gd name="connsiteX218" fmla="*/ 5037446 w 6006665"/>
                  <a:gd name="connsiteY218" fmla="*/ 1743333 h 3006470"/>
                  <a:gd name="connsiteX219" fmla="*/ 5064184 w 6006665"/>
                  <a:gd name="connsiteY219" fmla="*/ 1731449 h 3006470"/>
                  <a:gd name="connsiteX220" fmla="*/ 5046694 w 6006665"/>
                  <a:gd name="connsiteY220" fmla="*/ 1710844 h 3006470"/>
                  <a:gd name="connsiteX221" fmla="*/ 5015871 w 6006665"/>
                  <a:gd name="connsiteY221" fmla="*/ 1715711 h 3006470"/>
                  <a:gd name="connsiteX222" fmla="*/ 4995419 w 6006665"/>
                  <a:gd name="connsiteY222" fmla="*/ 1779340 h 3006470"/>
                  <a:gd name="connsiteX223" fmla="*/ 4904521 w 6006665"/>
                  <a:gd name="connsiteY223" fmla="*/ 1865693 h 3006470"/>
                  <a:gd name="connsiteX224" fmla="*/ 4901708 w 6006665"/>
                  <a:gd name="connsiteY224" fmla="*/ 1857053 h 3006470"/>
                  <a:gd name="connsiteX225" fmla="*/ 4892613 w 6006665"/>
                  <a:gd name="connsiteY225" fmla="*/ 1865693 h 3006470"/>
                  <a:gd name="connsiteX226" fmla="*/ 4871068 w 6006665"/>
                  <a:gd name="connsiteY226" fmla="*/ 1850290 h 3006470"/>
                  <a:gd name="connsiteX227" fmla="*/ 4885925 w 6006665"/>
                  <a:gd name="connsiteY227" fmla="*/ 1808695 h 3006470"/>
                  <a:gd name="connsiteX228" fmla="*/ 4861835 w 6006665"/>
                  <a:gd name="connsiteY228" fmla="*/ 1771159 h 3006470"/>
                  <a:gd name="connsiteX229" fmla="*/ 4814619 w 6006665"/>
                  <a:gd name="connsiteY229" fmla="*/ 1767101 h 3006470"/>
                  <a:gd name="connsiteX230" fmla="*/ 4779535 w 6006665"/>
                  <a:gd name="connsiteY230" fmla="*/ 1795247 h 3006470"/>
                  <a:gd name="connsiteX231" fmla="*/ 4764113 w 6006665"/>
                  <a:gd name="connsiteY231" fmla="*/ 1832464 h 3006470"/>
                  <a:gd name="connsiteX232" fmla="*/ 4725490 w 6006665"/>
                  <a:gd name="connsiteY232" fmla="*/ 1850290 h 3006470"/>
                  <a:gd name="connsiteX233" fmla="*/ 4689838 w 6006665"/>
                  <a:gd name="connsiteY233" fmla="*/ 1882970 h 3006470"/>
                  <a:gd name="connsiteX234" fmla="*/ 4684091 w 6006665"/>
                  <a:gd name="connsiteY234" fmla="*/ 1920232 h 3006470"/>
                  <a:gd name="connsiteX235" fmla="*/ 4715906 w 6006665"/>
                  <a:gd name="connsiteY235" fmla="*/ 1967954 h 3006470"/>
                  <a:gd name="connsiteX236" fmla="*/ 4680924 w 6006665"/>
                  <a:gd name="connsiteY236" fmla="*/ 1983985 h 3006470"/>
                  <a:gd name="connsiteX237" fmla="*/ 4633398 w 6006665"/>
                  <a:gd name="connsiteY237" fmla="*/ 1971978 h 3006470"/>
                  <a:gd name="connsiteX238" fmla="*/ 4600707 w 6006665"/>
                  <a:gd name="connsiteY238" fmla="*/ 1989925 h 3006470"/>
                  <a:gd name="connsiteX239" fmla="*/ 4577285 w 6006665"/>
                  <a:gd name="connsiteY239" fmla="*/ 1988406 h 3006470"/>
                  <a:gd name="connsiteX240" fmla="*/ 4577373 w 6006665"/>
                  <a:gd name="connsiteY240" fmla="*/ 1987484 h 3006470"/>
                  <a:gd name="connsiteX241" fmla="*/ 4565379 w 6006665"/>
                  <a:gd name="connsiteY241" fmla="*/ 1988406 h 3006470"/>
                  <a:gd name="connsiteX242" fmla="*/ 4569923 w 6006665"/>
                  <a:gd name="connsiteY242" fmla="*/ 1940685 h 3006470"/>
                  <a:gd name="connsiteX243" fmla="*/ 4520081 w 6006665"/>
                  <a:gd name="connsiteY243" fmla="*/ 1931099 h 3006470"/>
                  <a:gd name="connsiteX244" fmla="*/ 4475025 w 6006665"/>
                  <a:gd name="connsiteY244" fmla="*/ 1961137 h 3006470"/>
                  <a:gd name="connsiteX245" fmla="*/ 4464394 w 6006665"/>
                  <a:gd name="connsiteY245" fmla="*/ 1960286 h 3006470"/>
                  <a:gd name="connsiteX246" fmla="*/ 4463118 w 6006665"/>
                  <a:gd name="connsiteY246" fmla="*/ 1961137 h 3006470"/>
                  <a:gd name="connsiteX247" fmla="*/ 4422448 w 6006665"/>
                  <a:gd name="connsiteY247" fmla="*/ 1927536 h 3006470"/>
                  <a:gd name="connsiteX248" fmla="*/ 4350624 w 6006665"/>
                  <a:gd name="connsiteY248" fmla="*/ 1917022 h 3006470"/>
                  <a:gd name="connsiteX249" fmla="*/ 4306579 w 6006665"/>
                  <a:gd name="connsiteY249" fmla="*/ 1945362 h 3006470"/>
                  <a:gd name="connsiteX250" fmla="*/ 4282811 w 6006665"/>
                  <a:gd name="connsiteY250" fmla="*/ 1972100 h 3006470"/>
                  <a:gd name="connsiteX251" fmla="*/ 4237290 w 6006665"/>
                  <a:gd name="connsiteY251" fmla="*/ 1993297 h 3006470"/>
                  <a:gd name="connsiteX252" fmla="*/ 4211507 w 6006665"/>
                  <a:gd name="connsiteY252" fmla="*/ 2046374 h 3006470"/>
                  <a:gd name="connsiteX253" fmla="*/ 4161046 w 6006665"/>
                  <a:gd name="connsiteY253" fmla="*/ 2105661 h 3006470"/>
                  <a:gd name="connsiteX254" fmla="*/ 4077810 w 6006665"/>
                  <a:gd name="connsiteY254" fmla="*/ 2144418 h 3006470"/>
                  <a:gd name="connsiteX255" fmla="*/ 4039187 w 6006665"/>
                  <a:gd name="connsiteY255" fmla="*/ 2203838 h 3006470"/>
                  <a:gd name="connsiteX256" fmla="*/ 3993086 w 6006665"/>
                  <a:gd name="connsiteY256" fmla="*/ 2224750 h 3006470"/>
                  <a:gd name="connsiteX257" fmla="*/ 3993215 w 6006665"/>
                  <a:gd name="connsiteY257" fmla="*/ 2264821 h 3006470"/>
                  <a:gd name="connsiteX258" fmla="*/ 4038712 w 6006665"/>
                  <a:gd name="connsiteY258" fmla="*/ 2267919 h 3006470"/>
                  <a:gd name="connsiteX259" fmla="*/ 4059164 w 6006665"/>
                  <a:gd name="connsiteY259" fmla="*/ 2311096 h 3006470"/>
                  <a:gd name="connsiteX260" fmla="*/ 4087782 w 6006665"/>
                  <a:gd name="connsiteY260" fmla="*/ 2319513 h 3006470"/>
                  <a:gd name="connsiteX261" fmla="*/ 4106341 w 6006665"/>
                  <a:gd name="connsiteY261" fmla="*/ 2290644 h 3006470"/>
                  <a:gd name="connsiteX262" fmla="*/ 4117411 w 6006665"/>
                  <a:gd name="connsiteY262" fmla="*/ 2291946 h 3006470"/>
                  <a:gd name="connsiteX263" fmla="*/ 4118248 w 6006665"/>
                  <a:gd name="connsiteY263" fmla="*/ 2290644 h 3006470"/>
                  <a:gd name="connsiteX264" fmla="*/ 4156880 w 6006665"/>
                  <a:gd name="connsiteY264" fmla="*/ 2295189 h 3006470"/>
                  <a:gd name="connsiteX265" fmla="*/ 4211419 w 6006665"/>
                  <a:gd name="connsiteY265" fmla="*/ 2365635 h 3006470"/>
                  <a:gd name="connsiteX266" fmla="*/ 4215964 w 6006665"/>
                  <a:gd name="connsiteY266" fmla="*/ 2413357 h 3006470"/>
                  <a:gd name="connsiteX267" fmla="*/ 4184149 w 6006665"/>
                  <a:gd name="connsiteY267" fmla="*/ 2472441 h 3006470"/>
                  <a:gd name="connsiteX268" fmla="*/ 4220019 w 6006665"/>
                  <a:gd name="connsiteY268" fmla="*/ 2567281 h 3006470"/>
                  <a:gd name="connsiteX269" fmla="*/ 4161425 w 6006665"/>
                  <a:gd name="connsiteY269" fmla="*/ 2629241 h 3006470"/>
                  <a:gd name="connsiteX270" fmla="*/ 4133552 w 6006665"/>
                  <a:gd name="connsiteY270" fmla="*/ 2708778 h 3006470"/>
                  <a:gd name="connsiteX271" fmla="*/ 4097796 w 6006665"/>
                  <a:gd name="connsiteY271" fmla="*/ 2747409 h 3006470"/>
                  <a:gd name="connsiteX272" fmla="*/ 4043257 w 6006665"/>
                  <a:gd name="connsiteY272" fmla="*/ 2806493 h 3006470"/>
                  <a:gd name="connsiteX273" fmla="*/ 3995535 w 6006665"/>
                  <a:gd name="connsiteY273" fmla="*/ 2865577 h 3006470"/>
                  <a:gd name="connsiteX274" fmla="*/ 3975083 w 6006665"/>
                  <a:gd name="connsiteY274" fmla="*/ 2897392 h 3006470"/>
                  <a:gd name="connsiteX275" fmla="*/ 3925089 w 6006665"/>
                  <a:gd name="connsiteY275" fmla="*/ 2924661 h 3006470"/>
                  <a:gd name="connsiteX276" fmla="*/ 3913182 w 6006665"/>
                  <a:gd name="connsiteY276" fmla="*/ 2924661 h 3006470"/>
                  <a:gd name="connsiteX277" fmla="*/ 3904637 w 6006665"/>
                  <a:gd name="connsiteY277" fmla="*/ 2924661 h 3006470"/>
                  <a:gd name="connsiteX278" fmla="*/ 3892729 w 6006665"/>
                  <a:gd name="connsiteY278" fmla="*/ 2924661 h 3006470"/>
                  <a:gd name="connsiteX279" fmla="*/ 3871063 w 6006665"/>
                  <a:gd name="connsiteY279" fmla="*/ 2908412 h 3006470"/>
                  <a:gd name="connsiteX280" fmla="*/ 3829645 w 6006665"/>
                  <a:gd name="connsiteY280" fmla="*/ 2936024 h 3006470"/>
                  <a:gd name="connsiteX281" fmla="*/ 3822828 w 6006665"/>
                  <a:gd name="connsiteY281" fmla="*/ 2956476 h 3006470"/>
                  <a:gd name="connsiteX282" fmla="*/ 3818283 w 6006665"/>
                  <a:gd name="connsiteY282" fmla="*/ 2947386 h 3006470"/>
                  <a:gd name="connsiteX283" fmla="*/ 3818283 w 6006665"/>
                  <a:gd name="connsiteY283" fmla="*/ 2935660 h 3006470"/>
                  <a:gd name="connsiteX284" fmla="*/ 3817738 w 6006665"/>
                  <a:gd name="connsiteY284" fmla="*/ 2936024 h 3006470"/>
                  <a:gd name="connsiteX285" fmla="*/ 3810921 w 6006665"/>
                  <a:gd name="connsiteY285" fmla="*/ 2956476 h 3006470"/>
                  <a:gd name="connsiteX286" fmla="*/ 3806376 w 6006665"/>
                  <a:gd name="connsiteY286" fmla="*/ 2947386 h 3006470"/>
                  <a:gd name="connsiteX287" fmla="*/ 3806376 w 6006665"/>
                  <a:gd name="connsiteY287" fmla="*/ 2920116 h 3006470"/>
                  <a:gd name="connsiteX288" fmla="*/ 3818283 w 6006665"/>
                  <a:gd name="connsiteY288" fmla="*/ 2920116 h 3006470"/>
                  <a:gd name="connsiteX289" fmla="*/ 3826828 w 6006665"/>
                  <a:gd name="connsiteY289" fmla="*/ 2920116 h 3006470"/>
                  <a:gd name="connsiteX290" fmla="*/ 3833645 w 6006665"/>
                  <a:gd name="connsiteY290" fmla="*/ 2861032 h 3006470"/>
                  <a:gd name="connsiteX291" fmla="*/ 3822283 w 6006665"/>
                  <a:gd name="connsiteY291" fmla="*/ 2817856 h 3006470"/>
                  <a:gd name="connsiteX292" fmla="*/ 3849553 w 6006665"/>
                  <a:gd name="connsiteY292" fmla="*/ 2795131 h 3006470"/>
                  <a:gd name="connsiteX293" fmla="*/ 3858814 w 6006665"/>
                  <a:gd name="connsiteY293" fmla="*/ 2797336 h 3006470"/>
                  <a:gd name="connsiteX294" fmla="*/ 3861460 w 6006665"/>
                  <a:gd name="connsiteY294" fmla="*/ 2795131 h 3006470"/>
                  <a:gd name="connsiteX295" fmla="*/ 3898487 w 6006665"/>
                  <a:gd name="connsiteY295" fmla="*/ 2803947 h 3006470"/>
                  <a:gd name="connsiteX296" fmla="*/ 3919999 w 6006665"/>
                  <a:gd name="connsiteY296" fmla="*/ 2758772 h 3006470"/>
                  <a:gd name="connsiteX297" fmla="*/ 3935906 w 6006665"/>
                  <a:gd name="connsiteY297" fmla="*/ 2699687 h 3006470"/>
                  <a:gd name="connsiteX298" fmla="*/ 3947269 w 6006665"/>
                  <a:gd name="connsiteY298" fmla="*/ 2676963 h 3006470"/>
                  <a:gd name="connsiteX299" fmla="*/ 3966292 w 6006665"/>
                  <a:gd name="connsiteY299" fmla="*/ 2632575 h 3006470"/>
                  <a:gd name="connsiteX300" fmla="*/ 3915999 w 6006665"/>
                  <a:gd name="connsiteY300" fmla="*/ 2645148 h 3006470"/>
                  <a:gd name="connsiteX301" fmla="*/ 3888729 w 6006665"/>
                  <a:gd name="connsiteY301" fmla="*/ 2667873 h 3006470"/>
                  <a:gd name="connsiteX302" fmla="*/ 3876822 w 6006665"/>
                  <a:gd name="connsiteY302" fmla="*/ 2667873 h 3006470"/>
                  <a:gd name="connsiteX303" fmla="*/ 3829645 w 6006665"/>
                  <a:gd name="connsiteY303" fmla="*/ 2667873 h 3006470"/>
                  <a:gd name="connsiteX304" fmla="*/ 3817738 w 6006665"/>
                  <a:gd name="connsiteY304" fmla="*/ 2667873 h 3006470"/>
                  <a:gd name="connsiteX305" fmla="*/ 3801831 w 6006665"/>
                  <a:gd name="connsiteY305" fmla="*/ 2613334 h 3006470"/>
                  <a:gd name="connsiteX306" fmla="*/ 3758654 w 6006665"/>
                  <a:gd name="connsiteY306" fmla="*/ 2574702 h 3006470"/>
                  <a:gd name="connsiteX307" fmla="*/ 3692753 w 6006665"/>
                  <a:gd name="connsiteY307" fmla="*/ 2558795 h 3006470"/>
                  <a:gd name="connsiteX308" fmla="*/ 3683663 w 6006665"/>
                  <a:gd name="connsiteY308" fmla="*/ 2499711 h 3006470"/>
                  <a:gd name="connsiteX309" fmla="*/ 3672301 w 6006665"/>
                  <a:gd name="connsiteY309" fmla="*/ 2467896 h 3006470"/>
                  <a:gd name="connsiteX310" fmla="*/ 3656393 w 6006665"/>
                  <a:gd name="connsiteY310" fmla="*/ 2440627 h 3006470"/>
                  <a:gd name="connsiteX311" fmla="*/ 3633669 w 6006665"/>
                  <a:gd name="connsiteY311" fmla="*/ 2381542 h 3006470"/>
                  <a:gd name="connsiteX312" fmla="*/ 3601854 w 6006665"/>
                  <a:gd name="connsiteY312" fmla="*/ 2361090 h 3006470"/>
                  <a:gd name="connsiteX313" fmla="*/ 3545995 w 6006665"/>
                  <a:gd name="connsiteY313" fmla="*/ 2339606 h 3006470"/>
                  <a:gd name="connsiteX314" fmla="*/ 3506955 w 6006665"/>
                  <a:gd name="connsiteY314" fmla="*/ 2345183 h 3006470"/>
                  <a:gd name="connsiteX315" fmla="*/ 3463779 w 6006665"/>
                  <a:gd name="connsiteY315" fmla="*/ 2354273 h 3006470"/>
                  <a:gd name="connsiteX316" fmla="*/ 3431964 w 6006665"/>
                  <a:gd name="connsiteY316" fmla="*/ 2381542 h 3006470"/>
                  <a:gd name="connsiteX317" fmla="*/ 3452416 w 6006665"/>
                  <a:gd name="connsiteY317" fmla="*/ 2397450 h 3006470"/>
                  <a:gd name="connsiteX318" fmla="*/ 3452416 w 6006665"/>
                  <a:gd name="connsiteY318" fmla="*/ 2429264 h 3006470"/>
                  <a:gd name="connsiteX319" fmla="*/ 3431964 w 6006665"/>
                  <a:gd name="connsiteY319" fmla="*/ 2451989 h 3006470"/>
                  <a:gd name="connsiteX320" fmla="*/ 3400150 w 6006665"/>
                  <a:gd name="connsiteY320" fmla="*/ 2511073 h 3006470"/>
                  <a:gd name="connsiteX321" fmla="*/ 3400150 w 6006665"/>
                  <a:gd name="connsiteY321" fmla="*/ 2538343 h 3006470"/>
                  <a:gd name="connsiteX322" fmla="*/ 3350155 w 6006665"/>
                  <a:gd name="connsiteY322" fmla="*/ 2570157 h 3006470"/>
                  <a:gd name="connsiteX323" fmla="*/ 3342342 w 6006665"/>
                  <a:gd name="connsiteY323" fmla="*/ 2567553 h 3006470"/>
                  <a:gd name="connsiteX324" fmla="*/ 3338249 w 6006665"/>
                  <a:gd name="connsiteY324" fmla="*/ 2570157 h 3006470"/>
                  <a:gd name="connsiteX325" fmla="*/ 3290527 w 6006665"/>
                  <a:gd name="connsiteY325" fmla="*/ 2554250 h 3006470"/>
                  <a:gd name="connsiteX326" fmla="*/ 3259257 w 6006665"/>
                  <a:gd name="connsiteY326" fmla="*/ 2554250 h 3006470"/>
                  <a:gd name="connsiteX327" fmla="*/ 3247350 w 6006665"/>
                  <a:gd name="connsiteY327" fmla="*/ 2554250 h 3006470"/>
                  <a:gd name="connsiteX328" fmla="*/ 3231443 w 6006665"/>
                  <a:gd name="connsiteY328" fmla="*/ 2538343 h 3006470"/>
                  <a:gd name="connsiteX329" fmla="*/ 3213271 w 6006665"/>
                  <a:gd name="connsiteY329" fmla="*/ 2533799 h 3006470"/>
                  <a:gd name="connsiteX330" fmla="*/ 3168359 w 6006665"/>
                  <a:gd name="connsiteY330" fmla="*/ 2570157 h 3006470"/>
                  <a:gd name="connsiteX331" fmla="*/ 3120637 w 6006665"/>
                  <a:gd name="connsiteY331" fmla="*/ 2581519 h 3006470"/>
                  <a:gd name="connsiteX332" fmla="*/ 3082005 w 6006665"/>
                  <a:gd name="connsiteY332" fmla="*/ 2597427 h 3006470"/>
                  <a:gd name="connsiteX333" fmla="*/ 3074460 w 6006665"/>
                  <a:gd name="connsiteY333" fmla="*/ 2595630 h 3006470"/>
                  <a:gd name="connsiteX334" fmla="*/ 3070098 w 6006665"/>
                  <a:gd name="connsiteY334" fmla="*/ 2597427 h 3006470"/>
                  <a:gd name="connsiteX335" fmla="*/ 3022376 w 6006665"/>
                  <a:gd name="connsiteY335" fmla="*/ 2586064 h 3006470"/>
                  <a:gd name="connsiteX336" fmla="*/ 3000196 w 6006665"/>
                  <a:gd name="connsiteY336" fmla="*/ 2586064 h 3006470"/>
                  <a:gd name="connsiteX337" fmla="*/ 2988289 w 6006665"/>
                  <a:gd name="connsiteY337" fmla="*/ 2586064 h 3006470"/>
                  <a:gd name="connsiteX338" fmla="*/ 2967837 w 6006665"/>
                  <a:gd name="connsiteY338" fmla="*/ 2554250 h 3006470"/>
                  <a:gd name="connsiteX339" fmla="*/ 2929205 w 6006665"/>
                  <a:gd name="connsiteY339" fmla="*/ 2526980 h 3006470"/>
                  <a:gd name="connsiteX340" fmla="*/ 2902153 w 6006665"/>
                  <a:gd name="connsiteY340" fmla="*/ 2523116 h 3006470"/>
                  <a:gd name="connsiteX341" fmla="*/ 2861576 w 6006665"/>
                  <a:gd name="connsiteY341" fmla="*/ 2526980 h 3006470"/>
                  <a:gd name="connsiteX342" fmla="*/ 2822944 w 6006665"/>
                  <a:gd name="connsiteY342" fmla="*/ 2538343 h 3006470"/>
                  <a:gd name="connsiteX343" fmla="*/ 2818139 w 6006665"/>
                  <a:gd name="connsiteY343" fmla="*/ 2536254 h 3006470"/>
                  <a:gd name="connsiteX344" fmla="*/ 2811037 w 6006665"/>
                  <a:gd name="connsiteY344" fmla="*/ 2538343 h 3006470"/>
                  <a:gd name="connsiteX345" fmla="*/ 2758770 w 6006665"/>
                  <a:gd name="connsiteY345" fmla="*/ 2515618 h 3006470"/>
                  <a:gd name="connsiteX346" fmla="*/ 2751953 w 6006665"/>
                  <a:gd name="connsiteY346" fmla="*/ 2472441 h 3006470"/>
                  <a:gd name="connsiteX347" fmla="*/ 2708776 w 6006665"/>
                  <a:gd name="connsiteY347" fmla="*/ 2456534 h 3006470"/>
                  <a:gd name="connsiteX348" fmla="*/ 2676962 w 6006665"/>
                  <a:gd name="connsiteY348" fmla="*/ 2451989 h 3006470"/>
                  <a:gd name="connsiteX349" fmla="*/ 2642534 w 6006665"/>
                  <a:gd name="connsiteY349" fmla="*/ 2430245 h 3006470"/>
                  <a:gd name="connsiteX350" fmla="*/ 2609333 w 6006665"/>
                  <a:gd name="connsiteY350" fmla="*/ 2488348 h 3006470"/>
                  <a:gd name="connsiteX351" fmla="*/ 2625240 w 6006665"/>
                  <a:gd name="connsiteY351" fmla="*/ 2522435 h 3006470"/>
                  <a:gd name="connsiteX352" fmla="*/ 2586608 w 6006665"/>
                  <a:gd name="connsiteY352" fmla="*/ 2558795 h 3006470"/>
                  <a:gd name="connsiteX353" fmla="*/ 2577105 w 6006665"/>
                  <a:gd name="connsiteY353" fmla="*/ 2556532 h 3006470"/>
                  <a:gd name="connsiteX354" fmla="*/ 2574701 w 6006665"/>
                  <a:gd name="connsiteY354" fmla="*/ 2558795 h 3006470"/>
                  <a:gd name="connsiteX355" fmla="*/ 2526979 w 6006665"/>
                  <a:gd name="connsiteY355" fmla="*/ 2547432 h 3006470"/>
                  <a:gd name="connsiteX356" fmla="*/ 2490620 w 6006665"/>
                  <a:gd name="connsiteY356" fmla="*/ 2542887 h 3006470"/>
                  <a:gd name="connsiteX357" fmla="*/ 2463350 w 6006665"/>
                  <a:gd name="connsiteY357" fmla="*/ 2515618 h 3006470"/>
                  <a:gd name="connsiteX358" fmla="*/ 2436625 w 6006665"/>
                  <a:gd name="connsiteY358" fmla="*/ 2515618 h 3006470"/>
                  <a:gd name="connsiteX359" fmla="*/ 2424718 w 6006665"/>
                  <a:gd name="connsiteY359" fmla="*/ 2515618 h 3006470"/>
                  <a:gd name="connsiteX360" fmla="*/ 2398858 w 6006665"/>
                  <a:gd name="connsiteY360" fmla="*/ 2502687 h 3006470"/>
                  <a:gd name="connsiteX361" fmla="*/ 2350272 w 6006665"/>
                  <a:gd name="connsiteY361" fmla="*/ 2526980 h 3006470"/>
                  <a:gd name="connsiteX362" fmla="*/ 2282098 w 6006665"/>
                  <a:gd name="connsiteY362" fmla="*/ 2574702 h 3006470"/>
                  <a:gd name="connsiteX363" fmla="*/ 2238921 w 6006665"/>
                  <a:gd name="connsiteY363" fmla="*/ 2586064 h 3006470"/>
                  <a:gd name="connsiteX364" fmla="*/ 2227559 w 6006665"/>
                  <a:gd name="connsiteY364" fmla="*/ 2590609 h 3006470"/>
                  <a:gd name="connsiteX365" fmla="*/ 2225178 w 6006665"/>
                  <a:gd name="connsiteY365" fmla="*/ 2586799 h 3006470"/>
                  <a:gd name="connsiteX366" fmla="*/ 2215652 w 6006665"/>
                  <a:gd name="connsiteY366" fmla="*/ 2590609 h 3006470"/>
                  <a:gd name="connsiteX367" fmla="*/ 2193596 w 6006665"/>
                  <a:gd name="connsiteY367" fmla="*/ 2555320 h 3006470"/>
                  <a:gd name="connsiteX368" fmla="*/ 2157112 w 6006665"/>
                  <a:gd name="connsiteY368" fmla="*/ 2558795 h 3006470"/>
                  <a:gd name="connsiteX369" fmla="*/ 2156291 w 6006665"/>
                  <a:gd name="connsiteY369" fmla="*/ 2557739 h 3006470"/>
                  <a:gd name="connsiteX370" fmla="*/ 2145205 w 6006665"/>
                  <a:gd name="connsiteY370" fmla="*/ 2558795 h 3006470"/>
                  <a:gd name="connsiteX371" fmla="*/ 2129298 w 6006665"/>
                  <a:gd name="connsiteY371" fmla="*/ 2538343 h 3006470"/>
                  <a:gd name="connsiteX372" fmla="*/ 2102029 w 6006665"/>
                  <a:gd name="connsiteY372" fmla="*/ 2526980 h 3006470"/>
                  <a:gd name="connsiteX373" fmla="*/ 2086121 w 6006665"/>
                  <a:gd name="connsiteY373" fmla="*/ 2495166 h 3006470"/>
                  <a:gd name="connsiteX374" fmla="*/ 2070005 w 6006665"/>
                  <a:gd name="connsiteY374" fmla="*/ 2486212 h 3006470"/>
                  <a:gd name="connsiteX375" fmla="*/ 2027582 w 6006665"/>
                  <a:gd name="connsiteY375" fmla="*/ 2499711 h 3006470"/>
                  <a:gd name="connsiteX376" fmla="*/ 2023845 w 6006665"/>
                  <a:gd name="connsiteY376" fmla="*/ 2497111 h 3006470"/>
                  <a:gd name="connsiteX377" fmla="*/ 2015675 w 6006665"/>
                  <a:gd name="connsiteY377" fmla="*/ 2499711 h 3006470"/>
                  <a:gd name="connsiteX378" fmla="*/ 1971363 w 6006665"/>
                  <a:gd name="connsiteY378" fmla="*/ 2468885 h 3006470"/>
                  <a:gd name="connsiteX379" fmla="*/ 1952591 w 6006665"/>
                  <a:gd name="connsiteY379" fmla="*/ 2495166 h 3006470"/>
                  <a:gd name="connsiteX380" fmla="*/ 1947518 w 6006665"/>
                  <a:gd name="connsiteY380" fmla="*/ 2485599 h 3006470"/>
                  <a:gd name="connsiteX381" fmla="*/ 1940684 w 6006665"/>
                  <a:gd name="connsiteY381" fmla="*/ 2495166 h 3006470"/>
                  <a:gd name="connsiteX382" fmla="*/ 1861147 w 6006665"/>
                  <a:gd name="connsiteY382" fmla="*/ 2345183 h 3006470"/>
                  <a:gd name="connsiteX383" fmla="*/ 1811153 w 6006665"/>
                  <a:gd name="connsiteY383" fmla="*/ 2295189 h 3006470"/>
                  <a:gd name="connsiteX384" fmla="*/ 1813950 w 6006665"/>
                  <a:gd name="connsiteY384" fmla="*/ 2292043 h 3006470"/>
                  <a:gd name="connsiteX385" fmla="*/ 1748069 w 6006665"/>
                  <a:gd name="connsiteY385" fmla="*/ 2333821 h 3006470"/>
                  <a:gd name="connsiteX386" fmla="*/ 1711709 w 6006665"/>
                  <a:gd name="connsiteY386" fmla="*/ 2338366 h 3006470"/>
                  <a:gd name="connsiteX387" fmla="*/ 1711926 w 6006665"/>
                  <a:gd name="connsiteY387" fmla="*/ 2336850 h 3006470"/>
                  <a:gd name="connsiteX388" fmla="*/ 1699803 w 6006665"/>
                  <a:gd name="connsiteY388" fmla="*/ 2338366 h 3006470"/>
                  <a:gd name="connsiteX389" fmla="*/ 1704347 w 6006665"/>
                  <a:gd name="connsiteY389" fmla="*/ 2306551 h 3006470"/>
                  <a:gd name="connsiteX390" fmla="*/ 1662460 w 6006665"/>
                  <a:gd name="connsiteY390" fmla="*/ 2288600 h 3006470"/>
                  <a:gd name="connsiteX391" fmla="*/ 1629901 w 6006665"/>
                  <a:gd name="connsiteY391" fmla="*/ 2302006 h 3006470"/>
                  <a:gd name="connsiteX392" fmla="*/ 1629300 w 6006665"/>
                  <a:gd name="connsiteY392" fmla="*/ 2297351 h 3006470"/>
                  <a:gd name="connsiteX393" fmla="*/ 1617994 w 6006665"/>
                  <a:gd name="connsiteY393" fmla="*/ 2302006 h 3006470"/>
                  <a:gd name="connsiteX394" fmla="*/ 1608904 w 6006665"/>
                  <a:gd name="connsiteY394" fmla="*/ 2231560 h 3006470"/>
                  <a:gd name="connsiteX395" fmla="*/ 1552684 w 6006665"/>
                  <a:gd name="connsiteY395" fmla="*/ 2221867 h 3006470"/>
                  <a:gd name="connsiteX396" fmla="*/ 1518550 w 6006665"/>
                  <a:gd name="connsiteY396" fmla="*/ 2247467 h 3006470"/>
                  <a:gd name="connsiteX397" fmla="*/ 1425379 w 6006665"/>
                  <a:gd name="connsiteY397" fmla="*/ 2267919 h 3006470"/>
                  <a:gd name="connsiteX398" fmla="*/ 1409472 w 6006665"/>
                  <a:gd name="connsiteY398" fmla="*/ 2286099 h 3006470"/>
                  <a:gd name="connsiteX399" fmla="*/ 1270852 w 6006665"/>
                  <a:gd name="connsiteY399" fmla="*/ 2306551 h 3006470"/>
                  <a:gd name="connsiteX400" fmla="*/ 1254945 w 6006665"/>
                  <a:gd name="connsiteY400" fmla="*/ 2327003 h 3006470"/>
                  <a:gd name="connsiteX401" fmla="*/ 1282214 w 6006665"/>
                  <a:gd name="connsiteY401" fmla="*/ 2370180 h 3006470"/>
                  <a:gd name="connsiteX402" fmla="*/ 1243582 w 6006665"/>
                  <a:gd name="connsiteY402" fmla="*/ 2386087 h 3006470"/>
                  <a:gd name="connsiteX403" fmla="*/ 1254945 w 6006665"/>
                  <a:gd name="connsiteY403" fmla="*/ 2404267 h 3006470"/>
                  <a:gd name="connsiteX404" fmla="*/ 1216313 w 6006665"/>
                  <a:gd name="connsiteY404" fmla="*/ 2429264 h 3006470"/>
                  <a:gd name="connsiteX405" fmla="*/ 1275397 w 6006665"/>
                  <a:gd name="connsiteY405" fmla="*/ 2472441 h 3006470"/>
                  <a:gd name="connsiteX406" fmla="*/ 1270852 w 6006665"/>
                  <a:gd name="connsiteY406" fmla="*/ 2499711 h 3006470"/>
                  <a:gd name="connsiteX407" fmla="*/ 1259108 w 6006665"/>
                  <a:gd name="connsiteY407" fmla="*/ 2498732 h 3006470"/>
                  <a:gd name="connsiteX408" fmla="*/ 1258945 w 6006665"/>
                  <a:gd name="connsiteY408" fmla="*/ 2499711 h 3006470"/>
                  <a:gd name="connsiteX409" fmla="*/ 1215644 w 6006665"/>
                  <a:gd name="connsiteY409" fmla="*/ 2496102 h 3006470"/>
                  <a:gd name="connsiteX410" fmla="*/ 1204950 w 6006665"/>
                  <a:gd name="connsiteY410" fmla="*/ 2511073 h 3006470"/>
                  <a:gd name="connsiteX411" fmla="*/ 1196495 w 6006665"/>
                  <a:gd name="connsiteY411" fmla="*/ 2506241 h 3006470"/>
                  <a:gd name="connsiteX412" fmla="*/ 1193043 w 6006665"/>
                  <a:gd name="connsiteY412" fmla="*/ 2511073 h 3006470"/>
                  <a:gd name="connsiteX413" fmla="*/ 1145322 w 6006665"/>
                  <a:gd name="connsiteY413" fmla="*/ 2483803 h 3006470"/>
                  <a:gd name="connsiteX414" fmla="*/ 1098145 w 6006665"/>
                  <a:gd name="connsiteY414" fmla="*/ 2483803 h 3006470"/>
                  <a:gd name="connsiteX415" fmla="*/ 1061785 w 6006665"/>
                  <a:gd name="connsiteY415" fmla="*/ 2511073 h 3006470"/>
                  <a:gd name="connsiteX416" fmla="*/ 1055322 w 6006665"/>
                  <a:gd name="connsiteY416" fmla="*/ 2506990 h 3006470"/>
                  <a:gd name="connsiteX417" fmla="*/ 1049878 w 6006665"/>
                  <a:gd name="connsiteY417" fmla="*/ 2511073 h 3006470"/>
                  <a:gd name="connsiteX418" fmla="*/ 1006701 w 6006665"/>
                  <a:gd name="connsiteY418" fmla="*/ 2483803 h 3006470"/>
                  <a:gd name="connsiteX419" fmla="*/ 924893 w 6006665"/>
                  <a:gd name="connsiteY419" fmla="*/ 2447444 h 3006470"/>
                  <a:gd name="connsiteX420" fmla="*/ 877716 w 6006665"/>
                  <a:gd name="connsiteY420" fmla="*/ 2447444 h 3006470"/>
                  <a:gd name="connsiteX421" fmla="*/ 802724 w 6006665"/>
                  <a:gd name="connsiteY421" fmla="*/ 2511073 h 3006470"/>
                  <a:gd name="connsiteX422" fmla="*/ 798179 w 6006665"/>
                  <a:gd name="connsiteY422" fmla="*/ 2554250 h 3006470"/>
                  <a:gd name="connsiteX423" fmla="*/ 787406 w 6006665"/>
                  <a:gd name="connsiteY423" fmla="*/ 2543477 h 3006470"/>
                  <a:gd name="connsiteX424" fmla="*/ 786272 w 6006665"/>
                  <a:gd name="connsiteY424" fmla="*/ 2554250 h 3006470"/>
                  <a:gd name="connsiteX425" fmla="*/ 756063 w 6006665"/>
                  <a:gd name="connsiteY425" fmla="*/ 2524040 h 3006470"/>
                  <a:gd name="connsiteX426" fmla="*/ 732278 w 6006665"/>
                  <a:gd name="connsiteY426" fmla="*/ 2581519 h 3006470"/>
                  <a:gd name="connsiteX427" fmla="*/ 743640 w 6006665"/>
                  <a:gd name="connsiteY427" fmla="*/ 2590609 h 3006470"/>
                  <a:gd name="connsiteX428" fmla="*/ 723188 w 6006665"/>
                  <a:gd name="connsiteY428" fmla="*/ 2633786 h 3006470"/>
                  <a:gd name="connsiteX429" fmla="*/ 747026 w 6006665"/>
                  <a:gd name="connsiteY429" fmla="*/ 2670627 h 3006470"/>
                  <a:gd name="connsiteX430" fmla="*/ 763548 w 6006665"/>
                  <a:gd name="connsiteY430" fmla="*/ 2667873 h 3006470"/>
                  <a:gd name="connsiteX431" fmla="*/ 764871 w 6006665"/>
                  <a:gd name="connsiteY431" fmla="*/ 2669637 h 3006470"/>
                  <a:gd name="connsiteX432" fmla="*/ 775455 w 6006665"/>
                  <a:gd name="connsiteY432" fmla="*/ 2667873 h 3006470"/>
                  <a:gd name="connsiteX433" fmla="*/ 802724 w 6006665"/>
                  <a:gd name="connsiteY433" fmla="*/ 2704232 h 3006470"/>
                  <a:gd name="connsiteX434" fmla="*/ 798179 w 6006665"/>
                  <a:gd name="connsiteY434" fmla="*/ 2731502 h 3006470"/>
                  <a:gd name="connsiteX435" fmla="*/ 818632 w 6006665"/>
                  <a:gd name="connsiteY435" fmla="*/ 2742864 h 3006470"/>
                  <a:gd name="connsiteX436" fmla="*/ 802724 w 6006665"/>
                  <a:gd name="connsiteY436" fmla="*/ 2774679 h 3006470"/>
                  <a:gd name="connsiteX437" fmla="*/ 766365 w 6006665"/>
                  <a:gd name="connsiteY437" fmla="*/ 2779224 h 3006470"/>
                  <a:gd name="connsiteX438" fmla="*/ 727733 w 6006665"/>
                  <a:gd name="connsiteY438" fmla="*/ 2838308 h 3006470"/>
                  <a:gd name="connsiteX439" fmla="*/ 759548 w 6006665"/>
                  <a:gd name="connsiteY439" fmla="*/ 2881485 h 3006470"/>
                  <a:gd name="connsiteX440" fmla="*/ 759548 w 6006665"/>
                  <a:gd name="connsiteY440" fmla="*/ 2920116 h 3006470"/>
                  <a:gd name="connsiteX441" fmla="*/ 798179 w 6006665"/>
                  <a:gd name="connsiteY441" fmla="*/ 2979201 h 3006470"/>
                  <a:gd name="connsiteX442" fmla="*/ 775455 w 6006665"/>
                  <a:gd name="connsiteY442" fmla="*/ 2995108 h 3006470"/>
                  <a:gd name="connsiteX443" fmla="*/ 770910 w 6006665"/>
                  <a:gd name="connsiteY443" fmla="*/ 3006470 h 3006470"/>
                  <a:gd name="connsiteX444" fmla="*/ 759003 w 6006665"/>
                  <a:gd name="connsiteY444" fmla="*/ 3006470 h 3006470"/>
                  <a:gd name="connsiteX445" fmla="*/ 755003 w 6006665"/>
                  <a:gd name="connsiteY445" fmla="*/ 3006470 h 3006470"/>
                  <a:gd name="connsiteX446" fmla="*/ 743096 w 6006665"/>
                  <a:gd name="connsiteY446" fmla="*/ 3006470 h 3006470"/>
                  <a:gd name="connsiteX447" fmla="*/ 715826 w 6006665"/>
                  <a:gd name="connsiteY447" fmla="*/ 2972383 h 3006470"/>
                  <a:gd name="connsiteX448" fmla="*/ 704464 w 6006665"/>
                  <a:gd name="connsiteY448" fmla="*/ 2972383 h 3006470"/>
                  <a:gd name="connsiteX449" fmla="*/ 684012 w 6006665"/>
                  <a:gd name="connsiteY449" fmla="*/ 2963293 h 3006470"/>
                  <a:gd name="connsiteX450" fmla="*/ 672649 w 6006665"/>
                  <a:gd name="connsiteY450" fmla="*/ 2940569 h 3006470"/>
                  <a:gd name="connsiteX451" fmla="*/ 645222 w 6006665"/>
                  <a:gd name="connsiteY451" fmla="*/ 2932732 h 3006470"/>
                  <a:gd name="connsiteX452" fmla="*/ 625472 w 6006665"/>
                  <a:gd name="connsiteY452" fmla="*/ 2936024 h 3006470"/>
                  <a:gd name="connsiteX453" fmla="*/ 623771 w 6006665"/>
                  <a:gd name="connsiteY453" fmla="*/ 2934323 h 3006470"/>
                  <a:gd name="connsiteX454" fmla="*/ 613565 w 6006665"/>
                  <a:gd name="connsiteY454" fmla="*/ 2936024 h 3006470"/>
                  <a:gd name="connsiteX455" fmla="*/ 609020 w 6006665"/>
                  <a:gd name="connsiteY455" fmla="*/ 2931479 h 3006470"/>
                  <a:gd name="connsiteX456" fmla="*/ 559026 w 6006665"/>
                  <a:gd name="connsiteY456" fmla="*/ 2904209 h 3006470"/>
                  <a:gd name="connsiteX457" fmla="*/ 506760 w 6006665"/>
                  <a:gd name="connsiteY457" fmla="*/ 2897392 h 3006470"/>
                  <a:gd name="connsiteX458" fmla="*/ 483280 w 6006665"/>
                  <a:gd name="connsiteY458" fmla="*/ 2890683 h 3006470"/>
                  <a:gd name="connsiteX459" fmla="*/ 480035 w 6006665"/>
                  <a:gd name="connsiteY459" fmla="*/ 2892847 h 3006470"/>
                  <a:gd name="connsiteX460" fmla="*/ 475042 w 6006665"/>
                  <a:gd name="connsiteY460" fmla="*/ 2888329 h 3006470"/>
                  <a:gd name="connsiteX461" fmla="*/ 474945 w 6006665"/>
                  <a:gd name="connsiteY461" fmla="*/ 2888302 h 3006470"/>
                  <a:gd name="connsiteX462" fmla="*/ 468128 w 6006665"/>
                  <a:gd name="connsiteY462" fmla="*/ 2892847 h 3006470"/>
                  <a:gd name="connsiteX463" fmla="*/ 420406 w 6006665"/>
                  <a:gd name="connsiteY463" fmla="*/ 2849670 h 3006470"/>
                  <a:gd name="connsiteX464" fmla="*/ 381774 w 6006665"/>
                  <a:gd name="connsiteY464" fmla="*/ 2833763 h 3006470"/>
                  <a:gd name="connsiteX465" fmla="*/ 349960 w 6006665"/>
                  <a:gd name="connsiteY465" fmla="*/ 2801948 h 3006470"/>
                  <a:gd name="connsiteX466" fmla="*/ 377229 w 6006665"/>
                  <a:gd name="connsiteY466" fmla="*/ 2795131 h 3006470"/>
                  <a:gd name="connsiteX467" fmla="*/ 404499 w 6006665"/>
                  <a:gd name="connsiteY467" fmla="*/ 2747409 h 3006470"/>
                  <a:gd name="connsiteX468" fmla="*/ 388591 w 6006665"/>
                  <a:gd name="connsiteY468" fmla="*/ 2731502 h 3006470"/>
                  <a:gd name="connsiteX469" fmla="*/ 440858 w 6006665"/>
                  <a:gd name="connsiteY469" fmla="*/ 2704232 h 3006470"/>
                  <a:gd name="connsiteX470" fmla="*/ 440858 w 6006665"/>
                  <a:gd name="connsiteY470" fmla="*/ 2701176 h 3006470"/>
                  <a:gd name="connsiteX471" fmla="*/ 416406 w 6006665"/>
                  <a:gd name="connsiteY471" fmla="*/ 2704232 h 3006470"/>
                  <a:gd name="connsiteX472" fmla="*/ 416406 w 6006665"/>
                  <a:gd name="connsiteY472" fmla="*/ 2702744 h 3006470"/>
                  <a:gd name="connsiteX473" fmla="*/ 404499 w 6006665"/>
                  <a:gd name="connsiteY473" fmla="*/ 2704232 h 3006470"/>
                  <a:gd name="connsiteX474" fmla="*/ 404499 w 6006665"/>
                  <a:gd name="connsiteY474" fmla="*/ 2683780 h 3006470"/>
                  <a:gd name="connsiteX475" fmla="*/ 424951 w 6006665"/>
                  <a:gd name="connsiteY475" fmla="*/ 2667873 h 3006470"/>
                  <a:gd name="connsiteX476" fmla="*/ 463583 w 6006665"/>
                  <a:gd name="connsiteY476" fmla="*/ 2661056 h 3006470"/>
                  <a:gd name="connsiteX477" fmla="*/ 468128 w 6006665"/>
                  <a:gd name="connsiteY477" fmla="*/ 2645148 h 3006470"/>
                  <a:gd name="connsiteX478" fmla="*/ 456765 w 6006665"/>
                  <a:gd name="connsiteY478" fmla="*/ 2613334 h 3006470"/>
                  <a:gd name="connsiteX479" fmla="*/ 474945 w 6006665"/>
                  <a:gd name="connsiteY479" fmla="*/ 2586064 h 3006470"/>
                  <a:gd name="connsiteX480" fmla="*/ 474945 w 6006665"/>
                  <a:gd name="connsiteY480" fmla="*/ 2565612 h 3006470"/>
                  <a:gd name="connsiteX481" fmla="*/ 420406 w 6006665"/>
                  <a:gd name="connsiteY481" fmla="*/ 2547432 h 3006470"/>
                  <a:gd name="connsiteX482" fmla="*/ 409588 w 6006665"/>
                  <a:gd name="connsiteY482" fmla="*/ 2547432 h 3006470"/>
                  <a:gd name="connsiteX483" fmla="*/ 397681 w 6006665"/>
                  <a:gd name="connsiteY483" fmla="*/ 2547432 h 3006470"/>
                  <a:gd name="connsiteX484" fmla="*/ 379485 w 6006665"/>
                  <a:gd name="connsiteY484" fmla="*/ 2525193 h 3006470"/>
                  <a:gd name="connsiteX485" fmla="*/ 357322 w 6006665"/>
                  <a:gd name="connsiteY485" fmla="*/ 2531525 h 3006470"/>
                  <a:gd name="connsiteX486" fmla="*/ 352842 w 6006665"/>
                  <a:gd name="connsiteY486" fmla="*/ 2529403 h 3006470"/>
                  <a:gd name="connsiteX487" fmla="*/ 345415 w 6006665"/>
                  <a:gd name="connsiteY487" fmla="*/ 2531525 h 3006470"/>
                  <a:gd name="connsiteX488" fmla="*/ 302238 w 6006665"/>
                  <a:gd name="connsiteY488" fmla="*/ 2511073 h 3006470"/>
                  <a:gd name="connsiteX489" fmla="*/ 302238 w 6006665"/>
                  <a:gd name="connsiteY489" fmla="*/ 2499711 h 3006470"/>
                  <a:gd name="connsiteX490" fmla="*/ 286331 w 6006665"/>
                  <a:gd name="connsiteY490" fmla="*/ 2472441 h 3006470"/>
                  <a:gd name="connsiteX491" fmla="*/ 270968 w 6006665"/>
                  <a:gd name="connsiteY491" fmla="*/ 2472441 h 3006470"/>
                  <a:gd name="connsiteX492" fmla="*/ 259061 w 6006665"/>
                  <a:gd name="connsiteY492" fmla="*/ 2472441 h 3006470"/>
                  <a:gd name="connsiteX493" fmla="*/ 254516 w 6006665"/>
                  <a:gd name="connsiteY493" fmla="*/ 2456534 h 3006470"/>
                  <a:gd name="connsiteX494" fmla="*/ 263606 w 6006665"/>
                  <a:gd name="connsiteY494" fmla="*/ 2440627 h 3006470"/>
                  <a:gd name="connsiteX495" fmla="*/ 243991 w 6006665"/>
                  <a:gd name="connsiteY495" fmla="*/ 2410114 h 3006470"/>
                  <a:gd name="connsiteX496" fmla="*/ 216429 w 6006665"/>
                  <a:gd name="connsiteY496" fmla="*/ 2413357 h 3006470"/>
                  <a:gd name="connsiteX497" fmla="*/ 212956 w 6006665"/>
                  <a:gd name="connsiteY497" fmla="*/ 2412365 h 3006470"/>
                  <a:gd name="connsiteX498" fmla="*/ 204522 w 6006665"/>
                  <a:gd name="connsiteY498" fmla="*/ 2413357 h 3006470"/>
                  <a:gd name="connsiteX499" fmla="*/ 199623 w 6006665"/>
                  <a:gd name="connsiteY499" fmla="*/ 2411957 h 3006470"/>
                  <a:gd name="connsiteX500" fmla="*/ 195977 w 6006665"/>
                  <a:gd name="connsiteY500" fmla="*/ 2424719 h 3006470"/>
                  <a:gd name="connsiteX501" fmla="*/ 184968 w 6006665"/>
                  <a:gd name="connsiteY501" fmla="*/ 2421574 h 3006470"/>
                  <a:gd name="connsiteX502" fmla="*/ 184070 w 6006665"/>
                  <a:gd name="connsiteY502" fmla="*/ 2424719 h 3006470"/>
                  <a:gd name="connsiteX503" fmla="*/ 168163 w 6006665"/>
                  <a:gd name="connsiteY503" fmla="*/ 2420174 h 3006470"/>
                  <a:gd name="connsiteX504" fmla="*/ 156800 w 6006665"/>
                  <a:gd name="connsiteY504" fmla="*/ 2381542 h 3006470"/>
                  <a:gd name="connsiteX505" fmla="*/ 152255 w 6006665"/>
                  <a:gd name="connsiteY505" fmla="*/ 2365635 h 3006470"/>
                  <a:gd name="connsiteX506" fmla="*/ 156800 w 6006665"/>
                  <a:gd name="connsiteY506" fmla="*/ 2361090 h 3006470"/>
                  <a:gd name="connsiteX507" fmla="*/ 168707 w 6006665"/>
                  <a:gd name="connsiteY507" fmla="*/ 2361090 h 3006470"/>
                  <a:gd name="connsiteX508" fmla="*/ 188615 w 6006665"/>
                  <a:gd name="connsiteY508" fmla="*/ 2361090 h 3006470"/>
                  <a:gd name="connsiteX509" fmla="*/ 199977 w 6006665"/>
                  <a:gd name="connsiteY509" fmla="*/ 2349728 h 3006470"/>
                  <a:gd name="connsiteX510" fmla="*/ 188615 w 6006665"/>
                  <a:gd name="connsiteY510" fmla="*/ 2327003 h 3006470"/>
                  <a:gd name="connsiteX511" fmla="*/ 168163 w 6006665"/>
                  <a:gd name="connsiteY511" fmla="*/ 2317914 h 3006470"/>
                  <a:gd name="connsiteX512" fmla="*/ 168163 w 6006665"/>
                  <a:gd name="connsiteY512" fmla="*/ 2311096 h 3006470"/>
                  <a:gd name="connsiteX513" fmla="*/ 152255 w 6006665"/>
                  <a:gd name="connsiteY513" fmla="*/ 2295189 h 3006470"/>
                  <a:gd name="connsiteX514" fmla="*/ 129531 w 6006665"/>
                  <a:gd name="connsiteY514" fmla="*/ 2258829 h 3006470"/>
                  <a:gd name="connsiteX515" fmla="*/ 140893 w 6006665"/>
                  <a:gd name="connsiteY515" fmla="*/ 2236105 h 3006470"/>
                  <a:gd name="connsiteX516" fmla="*/ 136348 w 6006665"/>
                  <a:gd name="connsiteY516" fmla="*/ 2208835 h 3006470"/>
                  <a:gd name="connsiteX517" fmla="*/ 103789 w 6006665"/>
                  <a:gd name="connsiteY517" fmla="*/ 2195428 h 3006470"/>
                  <a:gd name="connsiteX518" fmla="*/ 93716 w 6006665"/>
                  <a:gd name="connsiteY518" fmla="*/ 2199745 h 3006470"/>
                  <a:gd name="connsiteX519" fmla="*/ 91868 w 6006665"/>
                  <a:gd name="connsiteY519" fmla="*/ 2195434 h 3006470"/>
                  <a:gd name="connsiteX520" fmla="*/ 81809 w 6006665"/>
                  <a:gd name="connsiteY520" fmla="*/ 2199745 h 3006470"/>
                  <a:gd name="connsiteX521" fmla="*/ 74992 w 6006665"/>
                  <a:gd name="connsiteY521" fmla="*/ 2183838 h 3006470"/>
                  <a:gd name="connsiteX522" fmla="*/ 34087 w 6006665"/>
                  <a:gd name="connsiteY522" fmla="*/ 2172476 h 3006470"/>
                  <a:gd name="connsiteX523" fmla="*/ 22725 w 6006665"/>
                  <a:gd name="connsiteY523" fmla="*/ 2129299 h 3006470"/>
                  <a:gd name="connsiteX524" fmla="*/ 22725 w 6006665"/>
                  <a:gd name="connsiteY524" fmla="*/ 2097484 h 3006470"/>
                  <a:gd name="connsiteX525" fmla="*/ 0 w 6006665"/>
                  <a:gd name="connsiteY525" fmla="*/ 2081577 h 3006470"/>
                  <a:gd name="connsiteX526" fmla="*/ 15907 w 6006665"/>
                  <a:gd name="connsiteY526" fmla="*/ 2058853 h 3006470"/>
                  <a:gd name="connsiteX527" fmla="*/ 6818 w 6006665"/>
                  <a:gd name="connsiteY527" fmla="*/ 1995224 h 3006470"/>
                  <a:gd name="connsiteX528" fmla="*/ 34087 w 6006665"/>
                  <a:gd name="connsiteY528" fmla="*/ 1952047 h 3006470"/>
                  <a:gd name="connsiteX529" fmla="*/ 27270 w 6006665"/>
                  <a:gd name="connsiteY529" fmla="*/ 1940685 h 3006470"/>
                  <a:gd name="connsiteX530" fmla="*/ 88743 w 6006665"/>
                  <a:gd name="connsiteY530" fmla="*/ 1895954 h 3006470"/>
                  <a:gd name="connsiteX531" fmla="*/ 27270 w 6006665"/>
                  <a:gd name="connsiteY531" fmla="*/ 1865693 h 3006470"/>
                  <a:gd name="connsiteX532" fmla="*/ 79805 w 6006665"/>
                  <a:gd name="connsiteY532" fmla="*/ 1774684 h 3006470"/>
                  <a:gd name="connsiteX533" fmla="*/ 128972 w 6006665"/>
                  <a:gd name="connsiteY533" fmla="*/ 1737302 h 3006470"/>
                  <a:gd name="connsiteX534" fmla="*/ 162900 w 6006665"/>
                  <a:gd name="connsiteY534" fmla="*/ 1645034 h 3006470"/>
                  <a:gd name="connsiteX535" fmla="*/ 102261 w 6006665"/>
                  <a:gd name="connsiteY535" fmla="*/ 1629357 h 3006470"/>
                  <a:gd name="connsiteX536" fmla="*/ 118168 w 6006665"/>
                  <a:gd name="connsiteY536" fmla="*/ 1574818 h 3006470"/>
                  <a:gd name="connsiteX537" fmla="*/ 86354 w 6006665"/>
                  <a:gd name="connsiteY537" fmla="*/ 1511189 h 3006470"/>
                  <a:gd name="connsiteX538" fmla="*/ 109078 w 6006665"/>
                  <a:gd name="connsiteY538" fmla="*/ 1436197 h 3006470"/>
                  <a:gd name="connsiteX539" fmla="*/ 70447 w 6006665"/>
                  <a:gd name="connsiteY539" fmla="*/ 1333936 h 3006470"/>
                  <a:gd name="connsiteX540" fmla="*/ 102261 w 6006665"/>
                  <a:gd name="connsiteY540" fmla="*/ 1263490 h 3006470"/>
                  <a:gd name="connsiteX541" fmla="*/ 43177 w 6006665"/>
                  <a:gd name="connsiteY541" fmla="*/ 1197589 h 3006470"/>
                  <a:gd name="connsiteX542" fmla="*/ 49994 w 6006665"/>
                  <a:gd name="connsiteY542" fmla="*/ 1122597 h 3006470"/>
                  <a:gd name="connsiteX543" fmla="*/ 81809 w 6006665"/>
                  <a:gd name="connsiteY543" fmla="*/ 1118052 h 3006470"/>
                  <a:gd name="connsiteX544" fmla="*/ 145438 w 6006665"/>
                  <a:gd name="connsiteY544" fmla="*/ 1074876 h 3006470"/>
                  <a:gd name="connsiteX545" fmla="*/ 184070 w 6006665"/>
                  <a:gd name="connsiteY545" fmla="*/ 1036244 h 3006470"/>
                  <a:gd name="connsiteX546" fmla="*/ 189699 w 6006665"/>
                  <a:gd name="connsiteY546" fmla="*/ 1042522 h 3006470"/>
                  <a:gd name="connsiteX547" fmla="*/ 195977 w 6006665"/>
                  <a:gd name="connsiteY547" fmla="*/ 1036244 h 3006470"/>
                  <a:gd name="connsiteX548" fmla="*/ 255061 w 6006665"/>
                  <a:gd name="connsiteY548" fmla="*/ 1102145 h 3006470"/>
                  <a:gd name="connsiteX549" fmla="*/ 350504 w 6006665"/>
                  <a:gd name="connsiteY549" fmla="*/ 1122597 h 3006470"/>
                  <a:gd name="connsiteX550" fmla="*/ 454806 w 6006665"/>
                  <a:gd name="connsiteY550" fmla="*/ 1205729 h 3006470"/>
                  <a:gd name="connsiteX551" fmla="*/ 486621 w 6006665"/>
                  <a:gd name="connsiteY551" fmla="*/ 1283942 h 3006470"/>
                  <a:gd name="connsiteX552" fmla="*/ 523211 w 6006665"/>
                  <a:gd name="connsiteY552" fmla="*/ 1343026 h 3006470"/>
                  <a:gd name="connsiteX553" fmla="*/ 486852 w 6006665"/>
                  <a:gd name="connsiteY553" fmla="*/ 1397565 h 3006470"/>
                  <a:gd name="connsiteX554" fmla="*/ 420951 w 6006665"/>
                  <a:gd name="connsiteY554" fmla="*/ 1418018 h 3006470"/>
                  <a:gd name="connsiteX555" fmla="*/ 415909 w 6006665"/>
                  <a:gd name="connsiteY555" fmla="*/ 1415887 h 3006470"/>
                  <a:gd name="connsiteX556" fmla="*/ 409044 w 6006665"/>
                  <a:gd name="connsiteY556" fmla="*/ 1418018 h 3006470"/>
                  <a:gd name="connsiteX557" fmla="*/ 252950 w 6006665"/>
                  <a:gd name="connsiteY557" fmla="*/ 1352062 h 3006470"/>
                  <a:gd name="connsiteX558" fmla="*/ 268926 w 6006665"/>
                  <a:gd name="connsiteY558" fmla="*/ 1346738 h 3006470"/>
                  <a:gd name="connsiteX559" fmla="*/ 291420 w 6006665"/>
                  <a:gd name="connsiteY559" fmla="*/ 1429380 h 3006470"/>
                  <a:gd name="connsiteX560" fmla="*/ 291420 w 6006665"/>
                  <a:gd name="connsiteY560" fmla="*/ 1468012 h 3006470"/>
                  <a:gd name="connsiteX561" fmla="*/ 298238 w 6006665"/>
                  <a:gd name="connsiteY561" fmla="*/ 1554366 h 3006470"/>
                  <a:gd name="connsiteX562" fmla="*/ 345959 w 6006665"/>
                  <a:gd name="connsiteY562" fmla="*/ 1586180 h 3006470"/>
                  <a:gd name="connsiteX563" fmla="*/ 362087 w 6006665"/>
                  <a:gd name="connsiteY563" fmla="*/ 1595588 h 3006470"/>
                  <a:gd name="connsiteX564" fmla="*/ 365867 w 6006665"/>
                  <a:gd name="connsiteY564" fmla="*/ 1563455 h 3006470"/>
                  <a:gd name="connsiteX565" fmla="*/ 345415 w 6006665"/>
                  <a:gd name="connsiteY565" fmla="*/ 1527096 h 3006470"/>
                  <a:gd name="connsiteX566" fmla="*/ 365867 w 6006665"/>
                  <a:gd name="connsiteY566" fmla="*/ 1495281 h 3006470"/>
                  <a:gd name="connsiteX567" fmla="*/ 374560 w 6006665"/>
                  <a:gd name="connsiteY567" fmla="*/ 1500280 h 3006470"/>
                  <a:gd name="connsiteX568" fmla="*/ 377774 w 6006665"/>
                  <a:gd name="connsiteY568" fmla="*/ 1495281 h 3006470"/>
                  <a:gd name="connsiteX569" fmla="*/ 461933 w 6006665"/>
                  <a:gd name="connsiteY569" fmla="*/ 1543673 h 3006470"/>
                  <a:gd name="connsiteX570" fmla="*/ 484035 w 6006665"/>
                  <a:gd name="connsiteY570" fmla="*/ 1527096 h 3006470"/>
                  <a:gd name="connsiteX571" fmla="*/ 463583 w 6006665"/>
                  <a:gd name="connsiteY571" fmla="*/ 1461194 h 3006470"/>
                  <a:gd name="connsiteX572" fmla="*/ 549936 w 6006665"/>
                  <a:gd name="connsiteY572" fmla="*/ 1374841 h 3006470"/>
                  <a:gd name="connsiteX573" fmla="*/ 559742 w 6006665"/>
                  <a:gd name="connsiteY573" fmla="*/ 1376942 h 3006470"/>
                  <a:gd name="connsiteX574" fmla="*/ 561843 w 6006665"/>
                  <a:gd name="connsiteY574" fmla="*/ 1374841 h 3006470"/>
                  <a:gd name="connsiteX575" fmla="*/ 593658 w 6006665"/>
                  <a:gd name="connsiteY575" fmla="*/ 1381658 h 3006470"/>
                  <a:gd name="connsiteX576" fmla="*/ 620945 w 6006665"/>
                  <a:gd name="connsiteY576" fmla="*/ 1405535 h 3006470"/>
                  <a:gd name="connsiteX577" fmla="*/ 640835 w 6006665"/>
                  <a:gd name="connsiteY577" fmla="*/ 1349844 h 3006470"/>
                  <a:gd name="connsiteX578" fmla="*/ 609020 w 6006665"/>
                  <a:gd name="connsiteY578" fmla="*/ 1295305 h 3006470"/>
                  <a:gd name="connsiteX579" fmla="*/ 624928 w 6006665"/>
                  <a:gd name="connsiteY579" fmla="*/ 1236221 h 3006470"/>
                  <a:gd name="connsiteX580" fmla="*/ 597658 w 6006665"/>
                  <a:gd name="connsiteY580" fmla="*/ 1177136 h 3006470"/>
                  <a:gd name="connsiteX581" fmla="*/ 611562 w 6006665"/>
                  <a:gd name="connsiteY581" fmla="*/ 1181462 h 3006470"/>
                  <a:gd name="connsiteX582" fmla="*/ 609565 w 6006665"/>
                  <a:gd name="connsiteY582" fmla="*/ 1177136 h 3006470"/>
                  <a:gd name="connsiteX583" fmla="*/ 711826 w 6006665"/>
                  <a:gd name="connsiteY583" fmla="*/ 1208951 h 3006470"/>
                  <a:gd name="connsiteX584" fmla="*/ 732278 w 6006665"/>
                  <a:gd name="connsiteY584" fmla="*/ 1263490 h 3006470"/>
                  <a:gd name="connsiteX585" fmla="*/ 684556 w 6006665"/>
                  <a:gd name="connsiteY585" fmla="*/ 1274852 h 3006470"/>
                  <a:gd name="connsiteX586" fmla="*/ 684556 w 6006665"/>
                  <a:gd name="connsiteY586" fmla="*/ 1327119 h 3006470"/>
                  <a:gd name="connsiteX587" fmla="*/ 713309 w 6006665"/>
                  <a:gd name="connsiteY587" fmla="*/ 1355872 h 3006470"/>
                  <a:gd name="connsiteX588" fmla="*/ 763548 w 6006665"/>
                  <a:gd name="connsiteY588" fmla="*/ 1338481 h 3006470"/>
                  <a:gd name="connsiteX589" fmla="*/ 770365 w 6006665"/>
                  <a:gd name="connsiteY589" fmla="*/ 1279397 h 3006470"/>
                  <a:gd name="connsiteX590" fmla="*/ 845357 w 6006665"/>
                  <a:gd name="connsiteY590" fmla="*/ 1188761 h 3006470"/>
                  <a:gd name="connsiteX591" fmla="*/ 917728 w 6006665"/>
                  <a:gd name="connsiteY591" fmla="*/ 1145322 h 3006470"/>
                  <a:gd name="connsiteX592" fmla="*/ 918194 w 6006665"/>
                  <a:gd name="connsiteY592" fmla="*/ 1198147 h 3006470"/>
                  <a:gd name="connsiteX593" fmla="*/ 975937 w 6006665"/>
                  <a:gd name="connsiteY593" fmla="*/ 1115283 h 3006470"/>
                  <a:gd name="connsiteX594" fmla="*/ 1074397 w 6006665"/>
                  <a:gd name="connsiteY594" fmla="*/ 1141283 h 3006470"/>
                  <a:gd name="connsiteX595" fmla="*/ 979977 w 6006665"/>
                  <a:gd name="connsiteY595" fmla="*/ 1213496 h 3006470"/>
                  <a:gd name="connsiteX596" fmla="*/ 1012666 w 6006665"/>
                  <a:gd name="connsiteY596" fmla="*/ 1218657 h 3006470"/>
                  <a:gd name="connsiteX597" fmla="*/ 1038516 w 6006665"/>
                  <a:gd name="connsiteY597" fmla="*/ 1188499 h 3006470"/>
                  <a:gd name="connsiteX598" fmla="*/ 1050423 w 6006665"/>
                  <a:gd name="connsiteY598" fmla="*/ 1188499 h 3006470"/>
                  <a:gd name="connsiteX599" fmla="*/ 1108962 w 6006665"/>
                  <a:gd name="connsiteY599" fmla="*/ 1188499 h 3006470"/>
                  <a:gd name="connsiteX600" fmla="*/ 1161229 w 6006665"/>
                  <a:gd name="connsiteY600" fmla="*/ 1145322 h 3006470"/>
                  <a:gd name="connsiteX601" fmla="*/ 1165711 w 6006665"/>
                  <a:gd name="connsiteY601" fmla="*/ 1151456 h 3006470"/>
                  <a:gd name="connsiteX602" fmla="*/ 1160939 w 6006665"/>
                  <a:gd name="connsiteY602" fmla="*/ 1169715 h 3006470"/>
                  <a:gd name="connsiteX603" fmla="*/ 1210035 w 6006665"/>
                  <a:gd name="connsiteY603" fmla="*/ 1195815 h 3006470"/>
                  <a:gd name="connsiteX604" fmla="*/ 1247583 w 6006665"/>
                  <a:gd name="connsiteY604" fmla="*/ 1138505 h 3006470"/>
                  <a:gd name="connsiteX605" fmla="*/ 1211223 w 6006665"/>
                  <a:gd name="connsiteY605" fmla="*/ 1079421 h 3006470"/>
                  <a:gd name="connsiteX606" fmla="*/ 1227130 w 6006665"/>
                  <a:gd name="connsiteY606" fmla="*/ 1043061 h 3006470"/>
                  <a:gd name="connsiteX607" fmla="*/ 1237665 w 6006665"/>
                  <a:gd name="connsiteY607" fmla="*/ 1046199 h 3006470"/>
                  <a:gd name="connsiteX608" fmla="*/ 1251910 w 6006665"/>
                  <a:gd name="connsiteY608" fmla="*/ 1017311 h 3006470"/>
                  <a:gd name="connsiteX609" fmla="*/ 1345843 w 6006665"/>
                  <a:gd name="connsiteY609" fmla="*/ 1074876 h 3006470"/>
                  <a:gd name="connsiteX610" fmla="*/ 1400382 w 6006665"/>
                  <a:gd name="connsiteY610" fmla="*/ 1106690 h 3006470"/>
                  <a:gd name="connsiteX611" fmla="*/ 1519756 w 6006665"/>
                  <a:gd name="connsiteY611" fmla="*/ 1213274 h 3006470"/>
                  <a:gd name="connsiteX612" fmla="*/ 1543003 w 6006665"/>
                  <a:gd name="connsiteY612" fmla="*/ 1172592 h 3006470"/>
                  <a:gd name="connsiteX613" fmla="*/ 1506643 w 6006665"/>
                  <a:gd name="connsiteY613" fmla="*/ 1118052 h 3006470"/>
                  <a:gd name="connsiteX614" fmla="*/ 1506643 w 6006665"/>
                  <a:gd name="connsiteY614" fmla="*/ 1095328 h 3006470"/>
                  <a:gd name="connsiteX615" fmla="*/ 1463467 w 6006665"/>
                  <a:gd name="connsiteY615" fmla="*/ 1086238 h 3006470"/>
                  <a:gd name="connsiteX616" fmla="*/ 1472556 w 6006665"/>
                  <a:gd name="connsiteY616" fmla="*/ 1036244 h 3006470"/>
                  <a:gd name="connsiteX617" fmla="*/ 1452104 w 6006665"/>
                  <a:gd name="connsiteY617" fmla="*/ 949890 h 3006470"/>
                  <a:gd name="connsiteX618" fmla="*/ 1439230 w 6006665"/>
                  <a:gd name="connsiteY618" fmla="*/ 900656 h 3006470"/>
                  <a:gd name="connsiteX619" fmla="*/ 1496803 w 6006665"/>
                  <a:gd name="connsiteY619" fmla="*/ 806980 h 3006470"/>
                  <a:gd name="connsiteX620" fmla="*/ 1543003 w 6006665"/>
                  <a:gd name="connsiteY620" fmla="*/ 697647 h 3006470"/>
                  <a:gd name="connsiteX621" fmla="*/ 1570272 w 6006665"/>
                  <a:gd name="connsiteY621" fmla="*/ 677194 h 3006470"/>
                  <a:gd name="connsiteX622" fmla="*/ 1578688 w 6006665"/>
                  <a:gd name="connsiteY622" fmla="*/ 679813 h 3006470"/>
                  <a:gd name="connsiteX623" fmla="*/ 1620802 w 6006665"/>
                  <a:gd name="connsiteY623" fmla="*/ 660028 h 3006470"/>
                  <a:gd name="connsiteX624" fmla="*/ 1684440 w 6006665"/>
                  <a:gd name="connsiteY624" fmla="*/ 709009 h 3006470"/>
                  <a:gd name="connsiteX625" fmla="*/ 1688985 w 6006665"/>
                  <a:gd name="connsiteY625" fmla="*/ 779455 h 3006470"/>
                  <a:gd name="connsiteX626" fmla="*/ 1652625 w 6006665"/>
                  <a:gd name="connsiteY626" fmla="*/ 870354 h 3006470"/>
                  <a:gd name="connsiteX627" fmla="*/ 1679895 w 6006665"/>
                  <a:gd name="connsiteY627" fmla="*/ 908986 h 3006470"/>
                  <a:gd name="connsiteX628" fmla="*/ 1688985 w 6006665"/>
                  <a:gd name="connsiteY628" fmla="*/ 983977 h 3006470"/>
                  <a:gd name="connsiteX629" fmla="*/ 1679895 w 6006665"/>
                  <a:gd name="connsiteY629" fmla="*/ 1129415 h 3006470"/>
                  <a:gd name="connsiteX630" fmla="*/ 1723072 w 6006665"/>
                  <a:gd name="connsiteY630" fmla="*/ 1193044 h 3006470"/>
                  <a:gd name="connsiteX631" fmla="*/ 1704892 w 6006665"/>
                  <a:gd name="connsiteY631" fmla="*/ 1256673 h 3006470"/>
                  <a:gd name="connsiteX632" fmla="*/ 1636718 w 6006665"/>
                  <a:gd name="connsiteY632" fmla="*/ 1393021 h 3006470"/>
                  <a:gd name="connsiteX633" fmla="*/ 1662494 w 6006665"/>
                  <a:gd name="connsiteY633" fmla="*/ 1399465 h 3006470"/>
                  <a:gd name="connsiteX634" fmla="*/ 1677078 w 6006665"/>
                  <a:gd name="connsiteY634" fmla="*/ 1370296 h 3006470"/>
                  <a:gd name="connsiteX635" fmla="*/ 1720255 w 6006665"/>
                  <a:gd name="connsiteY635" fmla="*/ 1349844 h 3006470"/>
                  <a:gd name="connsiteX636" fmla="*/ 1731617 w 6006665"/>
                  <a:gd name="connsiteY636" fmla="*/ 1299850 h 3006470"/>
                  <a:gd name="connsiteX637" fmla="*/ 1758887 w 6006665"/>
                  <a:gd name="connsiteY637" fmla="*/ 1256673 h 3006470"/>
                  <a:gd name="connsiteX638" fmla="*/ 1760555 w 6006665"/>
                  <a:gd name="connsiteY638" fmla="*/ 1191490 h 3006470"/>
                  <a:gd name="connsiteX639" fmla="*/ 1758886 w 6006665"/>
                  <a:gd name="connsiteY639" fmla="*/ 1085173 h 3006470"/>
                  <a:gd name="connsiteX640" fmla="*/ 1923055 w 6006665"/>
                  <a:gd name="connsiteY640" fmla="*/ 1122597 h 3006470"/>
                  <a:gd name="connsiteX641" fmla="*/ 1887300 w 6006665"/>
                  <a:gd name="connsiteY641" fmla="*/ 1070329 h 3006470"/>
                  <a:gd name="connsiteX642" fmla="*/ 1785604 w 6006665"/>
                  <a:gd name="connsiteY642" fmla="*/ 1036860 h 3006470"/>
                  <a:gd name="connsiteX643" fmla="*/ 1736162 w 6006665"/>
                  <a:gd name="connsiteY643" fmla="*/ 961252 h 3006470"/>
                  <a:gd name="connsiteX644" fmla="*/ 1688440 w 6006665"/>
                  <a:gd name="connsiteY644" fmla="*/ 865809 h 3006470"/>
                  <a:gd name="connsiteX645" fmla="*/ 1752069 w 6006665"/>
                  <a:gd name="connsiteY645" fmla="*/ 788545 h 3006470"/>
                  <a:gd name="connsiteX646" fmla="*/ 1747524 w 6006665"/>
                  <a:gd name="connsiteY646" fmla="*/ 704464 h 3006470"/>
                  <a:gd name="connsiteX647" fmla="*/ 1763431 w 6006665"/>
                  <a:gd name="connsiteY647" fmla="*/ 697647 h 3006470"/>
                  <a:gd name="connsiteX648" fmla="*/ 1764877 w 6006665"/>
                  <a:gd name="connsiteY648" fmla="*/ 702130 h 3006470"/>
                  <a:gd name="connsiteX649" fmla="*/ 1775339 w 6006665"/>
                  <a:gd name="connsiteY649" fmla="*/ 697647 h 3006470"/>
                  <a:gd name="connsiteX650" fmla="*/ 1798063 w 6006665"/>
                  <a:gd name="connsiteY650" fmla="*/ 768093 h 3006470"/>
                  <a:gd name="connsiteX651" fmla="*/ 1791454 w 6006665"/>
                  <a:gd name="connsiteY651" fmla="*/ 815304 h 3006470"/>
                  <a:gd name="connsiteX652" fmla="*/ 1854330 w 6006665"/>
                  <a:gd name="connsiteY652" fmla="*/ 772638 h 3006470"/>
                  <a:gd name="connsiteX653" fmla="*/ 1931594 w 6006665"/>
                  <a:gd name="connsiteY653" fmla="*/ 763548 h 3006470"/>
                  <a:gd name="connsiteX654" fmla="*/ 1932772 w 6006665"/>
                  <a:gd name="connsiteY654" fmla="*/ 764810 h 3006470"/>
                  <a:gd name="connsiteX655" fmla="*/ 1949600 w 6006665"/>
                  <a:gd name="connsiteY655" fmla="*/ 800138 h 3006470"/>
                  <a:gd name="connsiteX656" fmla="*/ 2061788 w 6006665"/>
                  <a:gd name="connsiteY656" fmla="*/ 891155 h 3006470"/>
                  <a:gd name="connsiteX657" fmla="*/ 1987802 w 6006665"/>
                  <a:gd name="connsiteY657" fmla="*/ 736278 h 3006470"/>
                  <a:gd name="connsiteX658" fmla="*/ 1963408 w 6006665"/>
                  <a:gd name="connsiteY658" fmla="*/ 595386 h 3006470"/>
                  <a:gd name="connsiteX659" fmla="*/ 2027037 w 6006665"/>
                  <a:gd name="connsiteY659" fmla="*/ 574934 h 3006470"/>
                  <a:gd name="connsiteX660" fmla="*/ 2037269 w 6006665"/>
                  <a:gd name="connsiteY660" fmla="*/ 575472 h 3006470"/>
                  <a:gd name="connsiteX661" fmla="*/ 2038944 w 6006665"/>
                  <a:gd name="connsiteY661" fmla="*/ 574934 h 3006470"/>
                  <a:gd name="connsiteX662" fmla="*/ 2115414 w 6006665"/>
                  <a:gd name="connsiteY662" fmla="*/ 578958 h 3006470"/>
                  <a:gd name="connsiteX663" fmla="*/ 2167179 w 6006665"/>
                  <a:gd name="connsiteY663" fmla="*/ 554733 h 3006470"/>
                  <a:gd name="connsiteX664" fmla="*/ 2146473 w 6006665"/>
                  <a:gd name="connsiteY664" fmla="*/ 488832 h 3006470"/>
                  <a:gd name="connsiteX665" fmla="*/ 2169957 w 6006665"/>
                  <a:gd name="connsiteY665" fmla="*/ 449431 h 3006470"/>
                  <a:gd name="connsiteX666" fmla="*/ 2264632 w 6006665"/>
                  <a:gd name="connsiteY666" fmla="*/ 393389 h 3006470"/>
                  <a:gd name="connsiteX667" fmla="*/ 2317913 w 6006665"/>
                  <a:gd name="connsiteY667" fmla="*/ 322690 h 3006470"/>
                  <a:gd name="connsiteX668" fmla="*/ 2385841 w 6006665"/>
                  <a:gd name="connsiteY668" fmla="*/ 343134 h 3006470"/>
                  <a:gd name="connsiteX669" fmla="*/ 2429263 w 6006665"/>
                  <a:gd name="connsiteY669" fmla="*/ 263606 h 3006470"/>
                  <a:gd name="connsiteX670" fmla="*/ 2526979 w 6006665"/>
                  <a:gd name="connsiteY670" fmla="*/ 252244 h 3006470"/>
                  <a:gd name="connsiteX671" fmla="*/ 2528058 w 6006665"/>
                  <a:gd name="connsiteY671" fmla="*/ 253503 h 3006470"/>
                  <a:gd name="connsiteX672" fmla="*/ 2538886 w 6006665"/>
                  <a:gd name="connsiteY672" fmla="*/ 252244 h 3006470"/>
                  <a:gd name="connsiteX673" fmla="*/ 2560820 w 6006665"/>
                  <a:gd name="connsiteY673" fmla="*/ 277833 h 3006470"/>
                  <a:gd name="connsiteX674" fmla="*/ 2640602 w 6006665"/>
                  <a:gd name="connsiteY674" fmla="*/ 202249 h 3006470"/>
                  <a:gd name="connsiteX675" fmla="*/ 2652509 w 6006665"/>
                  <a:gd name="connsiteY675" fmla="*/ 202249 h 3006470"/>
                  <a:gd name="connsiteX676" fmla="*/ 2704231 w 6006665"/>
                  <a:gd name="connsiteY676" fmla="*/ 202249 h 3006470"/>
                  <a:gd name="connsiteX677" fmla="*/ 2715593 w 6006665"/>
                  <a:gd name="connsiteY67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14549 w 6006665"/>
                  <a:gd name="connsiteY76" fmla="*/ 825294 h 3006470"/>
                  <a:gd name="connsiteX77" fmla="*/ 4567593 w 6006665"/>
                  <a:gd name="connsiteY77" fmla="*/ 819409 h 3006470"/>
                  <a:gd name="connsiteX78" fmla="*/ 4612592 w 6006665"/>
                  <a:gd name="connsiteY78" fmla="*/ 872829 h 3006470"/>
                  <a:gd name="connsiteX79" fmla="*/ 4639242 w 6006665"/>
                  <a:gd name="connsiteY79" fmla="*/ 932544 h 3006470"/>
                  <a:gd name="connsiteX80" fmla="*/ 4774445 w 6006665"/>
                  <a:gd name="connsiteY80" fmla="*/ 913531 h 3006470"/>
                  <a:gd name="connsiteX81" fmla="*/ 4778496 w 6006665"/>
                  <a:gd name="connsiteY81" fmla="*/ 914635 h 3006470"/>
                  <a:gd name="connsiteX82" fmla="*/ 4786352 w 6006665"/>
                  <a:gd name="connsiteY82" fmla="*/ 913531 h 3006470"/>
                  <a:gd name="connsiteX83" fmla="*/ 4861343 w 6006665"/>
                  <a:gd name="connsiteY83" fmla="*/ 933983 h 3006470"/>
                  <a:gd name="connsiteX84" fmla="*/ 4893158 w 6006665"/>
                  <a:gd name="connsiteY84" fmla="*/ 977160 h 3006470"/>
                  <a:gd name="connsiteX85" fmla="*/ 4888613 w 6006665"/>
                  <a:gd name="connsiteY85" fmla="*/ 1058968 h 3006470"/>
                  <a:gd name="connsiteX86" fmla="*/ 4927677 w 6006665"/>
                  <a:gd name="connsiteY86" fmla="*/ 1083640 h 3006470"/>
                  <a:gd name="connsiteX87" fmla="*/ 4967605 w 6006665"/>
                  <a:gd name="connsiteY87" fmla="*/ 1070331 h 3006470"/>
                  <a:gd name="connsiteX88" fmla="*/ 5038051 w 6006665"/>
                  <a:gd name="connsiteY88" fmla="*/ 1063513 h 3006470"/>
                  <a:gd name="connsiteX89" fmla="*/ 5040730 w 6006665"/>
                  <a:gd name="connsiteY89" fmla="*/ 1064406 h 3006470"/>
                  <a:gd name="connsiteX90" fmla="*/ 5049958 w 6006665"/>
                  <a:gd name="connsiteY90" fmla="*/ 1063513 h 3006470"/>
                  <a:gd name="connsiteX91" fmla="*/ 5114249 w 6006665"/>
                  <a:gd name="connsiteY91" fmla="*/ 1084944 h 3006470"/>
                  <a:gd name="connsiteX92" fmla="*/ 5176671 w 6006665"/>
                  <a:gd name="connsiteY92" fmla="*/ 1074876 h 3006470"/>
                  <a:gd name="connsiteX93" fmla="*/ 5177801 w 6006665"/>
                  <a:gd name="connsiteY93" fmla="*/ 1076614 h 3006470"/>
                  <a:gd name="connsiteX94" fmla="*/ 5188578 w 6006665"/>
                  <a:gd name="connsiteY94" fmla="*/ 1074876 h 3006470"/>
                  <a:gd name="connsiteX95" fmla="*/ 5243719 w 6006665"/>
                  <a:gd name="connsiteY95" fmla="*/ 1159707 h 3006470"/>
                  <a:gd name="connsiteX96" fmla="*/ 5283477 w 6006665"/>
                  <a:gd name="connsiteY96" fmla="*/ 1129415 h 3006470"/>
                  <a:gd name="connsiteX97" fmla="*/ 5258480 w 6006665"/>
                  <a:gd name="connsiteY97" fmla="*/ 1063513 h 3006470"/>
                  <a:gd name="connsiteX98" fmla="*/ 5267570 w 6006665"/>
                  <a:gd name="connsiteY98" fmla="*/ 1015792 h 3006470"/>
                  <a:gd name="connsiteX99" fmla="*/ 5278896 w 6006665"/>
                  <a:gd name="connsiteY99" fmla="*/ 1018841 h 3006470"/>
                  <a:gd name="connsiteX100" fmla="*/ 5279477 w 6006665"/>
                  <a:gd name="connsiteY100" fmla="*/ 1015792 h 3006470"/>
                  <a:gd name="connsiteX101" fmla="*/ 5389412 w 6006665"/>
                  <a:gd name="connsiteY101" fmla="*/ 1065327 h 3006470"/>
                  <a:gd name="connsiteX102" fmla="*/ 5463001 w 6006665"/>
                  <a:gd name="connsiteY102" fmla="*/ 1043061 h 3006470"/>
                  <a:gd name="connsiteX103" fmla="*/ 5464386 w 6006665"/>
                  <a:gd name="connsiteY103" fmla="*/ 1043680 h 3006470"/>
                  <a:gd name="connsiteX104" fmla="*/ 5474909 w 6006665"/>
                  <a:gd name="connsiteY104" fmla="*/ 1043061 h 3006470"/>
                  <a:gd name="connsiteX105" fmla="*/ 5509834 w 6006665"/>
                  <a:gd name="connsiteY105" fmla="*/ 1086741 h 3006470"/>
                  <a:gd name="connsiteX106" fmla="*/ 5563420 w 6006665"/>
                  <a:gd name="connsiteY106" fmla="*/ 1096880 h 3006470"/>
                  <a:gd name="connsiteX107" fmla="*/ 5604906 w 6006665"/>
                  <a:gd name="connsiteY107" fmla="*/ 1116452 h 3006470"/>
                  <a:gd name="connsiteX108" fmla="*/ 5633982 w 6006665"/>
                  <a:gd name="connsiteY108" fmla="*/ 1152256 h 3006470"/>
                  <a:gd name="connsiteX109" fmla="*/ 5673240 w 6006665"/>
                  <a:gd name="connsiteY109" fmla="*/ 1196668 h 3006470"/>
                  <a:gd name="connsiteX110" fmla="*/ 5720335 w 6006665"/>
                  <a:gd name="connsiteY110" fmla="*/ 1213496 h 3006470"/>
                  <a:gd name="connsiteX111" fmla="*/ 5777224 w 6006665"/>
                  <a:gd name="connsiteY111" fmla="*/ 1253118 h 3006470"/>
                  <a:gd name="connsiteX112" fmla="*/ 5822595 w 6006665"/>
                  <a:gd name="connsiteY112" fmla="*/ 1311212 h 3006470"/>
                  <a:gd name="connsiteX113" fmla="*/ 5818051 w 6006665"/>
                  <a:gd name="connsiteY113" fmla="*/ 1365751 h 3006470"/>
                  <a:gd name="connsiteX114" fmla="*/ 5825679 w 6006665"/>
                  <a:gd name="connsiteY114" fmla="*/ 1373379 h 3006470"/>
                  <a:gd name="connsiteX115" fmla="*/ 5822051 w 6006665"/>
                  <a:gd name="connsiteY115" fmla="*/ 1322574 h 3006470"/>
                  <a:gd name="connsiteX116" fmla="*/ 5834092 w 6006665"/>
                  <a:gd name="connsiteY116" fmla="*/ 1324447 h 3006470"/>
                  <a:gd name="connsiteX117" fmla="*/ 5858351 w 6006665"/>
                  <a:gd name="connsiteY117" fmla="*/ 1334771 h 3006470"/>
                  <a:gd name="connsiteX118" fmla="*/ 5907950 w 6006665"/>
                  <a:gd name="connsiteY118" fmla="*/ 1321451 h 3006470"/>
                  <a:gd name="connsiteX119" fmla="*/ 5936219 w 6006665"/>
                  <a:gd name="connsiteY119" fmla="*/ 1338481 h 3006470"/>
                  <a:gd name="connsiteX120" fmla="*/ 5961427 w 6006665"/>
                  <a:gd name="connsiteY120" fmla="*/ 1392754 h 3006470"/>
                  <a:gd name="connsiteX121" fmla="*/ 6006665 w 6006665"/>
                  <a:gd name="connsiteY121" fmla="*/ 1418018 h 3006470"/>
                  <a:gd name="connsiteX122" fmla="*/ 6003022 w 6006665"/>
                  <a:gd name="connsiteY122" fmla="*/ 1458117 h 3006470"/>
                  <a:gd name="connsiteX123" fmla="*/ 5968033 w 6006665"/>
                  <a:gd name="connsiteY123" fmla="*/ 1456650 h 3006470"/>
                  <a:gd name="connsiteX124" fmla="*/ 5934688 w 6006665"/>
                  <a:gd name="connsiteY124" fmla="*/ 1446233 h 3006470"/>
                  <a:gd name="connsiteX125" fmla="*/ 5908949 w 6006665"/>
                  <a:gd name="connsiteY125" fmla="*/ 1468012 h 3006470"/>
                  <a:gd name="connsiteX126" fmla="*/ 5887153 w 6006665"/>
                  <a:gd name="connsiteY126" fmla="*/ 1481885 h 3006470"/>
                  <a:gd name="connsiteX127" fmla="*/ 5887153 w 6006665"/>
                  <a:gd name="connsiteY127" fmla="*/ 1514566 h 3006470"/>
                  <a:gd name="connsiteX128" fmla="*/ 5910921 w 6006665"/>
                  <a:gd name="connsiteY128" fmla="*/ 1532392 h 3006470"/>
                  <a:gd name="connsiteX129" fmla="*/ 5908949 w 6006665"/>
                  <a:gd name="connsiteY129" fmla="*/ 1554366 h 3006470"/>
                  <a:gd name="connsiteX130" fmla="*/ 5893042 w 6006665"/>
                  <a:gd name="connsiteY130" fmla="*/ 1570273 h 3006470"/>
                  <a:gd name="connsiteX131" fmla="*/ 5881135 w 6006665"/>
                  <a:gd name="connsiteY131" fmla="*/ 1570273 h 3006470"/>
                  <a:gd name="connsiteX132" fmla="*/ 5861227 w 6006665"/>
                  <a:gd name="connsiteY132" fmla="*/ 1570273 h 3006470"/>
                  <a:gd name="connsiteX133" fmla="*/ 5849321 w 6006665"/>
                  <a:gd name="connsiteY133" fmla="*/ 1570273 h 3006470"/>
                  <a:gd name="connsiteX134" fmla="*/ 5842587 w 6006665"/>
                  <a:gd name="connsiteY134" fmla="*/ 1544275 h 3006470"/>
                  <a:gd name="connsiteX135" fmla="*/ 5817506 w 6006665"/>
                  <a:gd name="connsiteY135" fmla="*/ 1536186 h 3006470"/>
                  <a:gd name="connsiteX136" fmla="*/ 5798021 w 6006665"/>
                  <a:gd name="connsiteY136" fmla="*/ 1517537 h 3006470"/>
                  <a:gd name="connsiteX137" fmla="*/ 5767511 w 6006665"/>
                  <a:gd name="connsiteY137" fmla="*/ 1511189 h 3006470"/>
                  <a:gd name="connsiteX138" fmla="*/ 5762967 w 6006665"/>
                  <a:gd name="connsiteY138" fmla="*/ 1477102 h 3006470"/>
                  <a:gd name="connsiteX139" fmla="*/ 5729132 w 6006665"/>
                  <a:gd name="connsiteY139" fmla="*/ 1463170 h 3006470"/>
                  <a:gd name="connsiteX140" fmla="*/ 5695337 w 6006665"/>
                  <a:gd name="connsiteY140" fmla="*/ 1472557 h 3006470"/>
                  <a:gd name="connsiteX141" fmla="*/ 5693366 w 6006665"/>
                  <a:gd name="connsiteY141" fmla="*/ 1469797 h 3006470"/>
                  <a:gd name="connsiteX142" fmla="*/ 5683431 w 6006665"/>
                  <a:gd name="connsiteY142" fmla="*/ 1472557 h 3006470"/>
                  <a:gd name="connsiteX143" fmla="*/ 5660706 w 6006665"/>
                  <a:gd name="connsiteY143" fmla="*/ 1440742 h 3006470"/>
                  <a:gd name="connsiteX144" fmla="*/ 5669644 w 6006665"/>
                  <a:gd name="connsiteY144" fmla="*/ 1415717 h 3006470"/>
                  <a:gd name="connsiteX145" fmla="*/ 5640799 w 6006665"/>
                  <a:gd name="connsiteY145" fmla="*/ 1429380 h 3006470"/>
                  <a:gd name="connsiteX146" fmla="*/ 5656705 w 6006665"/>
                  <a:gd name="connsiteY146" fmla="*/ 1472557 h 3006470"/>
                  <a:gd name="connsiteX147" fmla="*/ 5628675 w 6006665"/>
                  <a:gd name="connsiteY147" fmla="*/ 1487826 h 3006470"/>
                  <a:gd name="connsiteX148" fmla="*/ 5633981 w 6006665"/>
                  <a:gd name="connsiteY148" fmla="*/ 1511189 h 3006470"/>
                  <a:gd name="connsiteX149" fmla="*/ 5622732 w 6006665"/>
                  <a:gd name="connsiteY149" fmla="*/ 1538334 h 3006470"/>
                  <a:gd name="connsiteX150" fmla="*/ 5586259 w 6006665"/>
                  <a:gd name="connsiteY150" fmla="*/ 1547548 h 3006470"/>
                  <a:gd name="connsiteX151" fmla="*/ 5575676 w 6006665"/>
                  <a:gd name="connsiteY151" fmla="*/ 1546540 h 3006470"/>
                  <a:gd name="connsiteX152" fmla="*/ 5574353 w 6006665"/>
                  <a:gd name="connsiteY152" fmla="*/ 1547548 h 3006470"/>
                  <a:gd name="connsiteX153" fmla="*/ 5539436 w 6006665"/>
                  <a:gd name="connsiteY153" fmla="*/ 1544223 h 3006470"/>
                  <a:gd name="connsiteX154" fmla="*/ 5539545 w 6006665"/>
                  <a:gd name="connsiteY154" fmla="*/ 1571015 h 3006470"/>
                  <a:gd name="connsiteX155" fmla="*/ 5570352 w 6006665"/>
                  <a:gd name="connsiteY155" fmla="*/ 1586180 h 3006470"/>
                  <a:gd name="connsiteX156" fmla="*/ 5566596 w 6006665"/>
                  <a:gd name="connsiteY156" fmla="*/ 1622304 h 3006470"/>
                  <a:gd name="connsiteX157" fmla="*/ 5593077 w 6006665"/>
                  <a:gd name="connsiteY157" fmla="*/ 1649809 h 3006470"/>
                  <a:gd name="connsiteX158" fmla="*/ 5608984 w 6006665"/>
                  <a:gd name="connsiteY158" fmla="*/ 1677079 h 3006470"/>
                  <a:gd name="connsiteX159" fmla="*/ 5613529 w 6006665"/>
                  <a:gd name="connsiteY159" fmla="*/ 1708893 h 3006470"/>
                  <a:gd name="connsiteX160" fmla="*/ 5608984 w 6006665"/>
                  <a:gd name="connsiteY160" fmla="*/ 1731618 h 3006470"/>
                  <a:gd name="connsiteX161" fmla="*/ 5597799 w 6006665"/>
                  <a:gd name="connsiteY161" fmla="*/ 1728009 h 3006470"/>
                  <a:gd name="connsiteX162" fmla="*/ 5597077 w 6006665"/>
                  <a:gd name="connsiteY162" fmla="*/ 1731618 h 3006470"/>
                  <a:gd name="connsiteX163" fmla="*/ 5515976 w 6006665"/>
                  <a:gd name="connsiteY163" fmla="*/ 1693062 h 3006470"/>
                  <a:gd name="connsiteX164" fmla="*/ 5486067 w 6006665"/>
                  <a:gd name="connsiteY164" fmla="*/ 1746304 h 3006470"/>
                  <a:gd name="connsiteX165" fmla="*/ 5436277 w 6006665"/>
                  <a:gd name="connsiteY165" fmla="*/ 1767977 h 3006470"/>
                  <a:gd name="connsiteX166" fmla="*/ 5397645 w 6006665"/>
                  <a:gd name="connsiteY166" fmla="*/ 1779340 h 3006470"/>
                  <a:gd name="connsiteX167" fmla="*/ 5388024 w 6006665"/>
                  <a:gd name="connsiteY167" fmla="*/ 1835433 h 3006470"/>
                  <a:gd name="connsiteX168" fmla="*/ 5351475 w 6006665"/>
                  <a:gd name="connsiteY168" fmla="*/ 1876568 h 3006470"/>
                  <a:gd name="connsiteX169" fmla="*/ 5290839 w 6006665"/>
                  <a:gd name="connsiteY169" fmla="*/ 1881600 h 3006470"/>
                  <a:gd name="connsiteX170" fmla="*/ 5274932 w 6006665"/>
                  <a:gd name="connsiteY170" fmla="*/ 1913415 h 3006470"/>
                  <a:gd name="connsiteX171" fmla="*/ 5267238 w 6006665"/>
                  <a:gd name="connsiteY171" fmla="*/ 1904988 h 3006470"/>
                  <a:gd name="connsiteX172" fmla="*/ 5263025 w 6006665"/>
                  <a:gd name="connsiteY172" fmla="*/ 1913415 h 3006470"/>
                  <a:gd name="connsiteX173" fmla="*/ 5219538 w 6006665"/>
                  <a:gd name="connsiteY173" fmla="*/ 1865787 h 3006470"/>
                  <a:gd name="connsiteX174" fmla="*/ 5174112 w 6006665"/>
                  <a:gd name="connsiteY174" fmla="*/ 1877028 h 3006470"/>
                  <a:gd name="connsiteX175" fmla="*/ 5129494 w 6006665"/>
                  <a:gd name="connsiteY175" fmla="*/ 1920232 h 3006470"/>
                  <a:gd name="connsiteX176" fmla="*/ 5126389 w 6006665"/>
                  <a:gd name="connsiteY176" fmla="*/ 1914910 h 3006470"/>
                  <a:gd name="connsiteX177" fmla="*/ 5154177 w 6006665"/>
                  <a:gd name="connsiteY177" fmla="*/ 1920232 h 3006470"/>
                  <a:gd name="connsiteX178" fmla="*/ 5105544 w 6006665"/>
                  <a:gd name="connsiteY178" fmla="*/ 1899586 h 3006470"/>
                  <a:gd name="connsiteX179" fmla="*/ 5074955 w 6006665"/>
                  <a:gd name="connsiteY179" fmla="*/ 1924777 h 3006470"/>
                  <a:gd name="connsiteX180" fmla="*/ 5065718 w 6006665"/>
                  <a:gd name="connsiteY180" fmla="*/ 1922578 h 3006470"/>
                  <a:gd name="connsiteX181" fmla="*/ 5063048 w 6006665"/>
                  <a:gd name="connsiteY181" fmla="*/ 1924777 h 3006470"/>
                  <a:gd name="connsiteX182" fmla="*/ 5026594 w 6006665"/>
                  <a:gd name="connsiteY182" fmla="*/ 1916098 h 3006470"/>
                  <a:gd name="connsiteX183" fmla="*/ 5015871 w 6006665"/>
                  <a:gd name="connsiteY183" fmla="*/ 1961137 h 3006470"/>
                  <a:gd name="connsiteX184" fmla="*/ 5022591 w 6006665"/>
                  <a:gd name="connsiteY184" fmla="*/ 1989925 h 3006470"/>
                  <a:gd name="connsiteX185" fmla="*/ 5011557 w 6006665"/>
                  <a:gd name="connsiteY185" fmla="*/ 2020939 h 3006470"/>
                  <a:gd name="connsiteX186" fmla="*/ 4974967 w 6006665"/>
                  <a:gd name="connsiteY186" fmla="*/ 2058853 h 3006470"/>
                  <a:gd name="connsiteX187" fmla="*/ 5015871 w 6006665"/>
                  <a:gd name="connsiteY187" fmla="*/ 2074760 h 3006470"/>
                  <a:gd name="connsiteX188" fmla="*/ 4995851 w 6006665"/>
                  <a:gd name="connsiteY188" fmla="*/ 2123620 h 3006470"/>
                  <a:gd name="connsiteX189" fmla="*/ 5011326 w 6006665"/>
                  <a:gd name="connsiteY189" fmla="*/ 2172476 h 3006470"/>
                  <a:gd name="connsiteX190" fmla="*/ 4999419 w 6006665"/>
                  <a:gd name="connsiteY190" fmla="*/ 2172476 h 3006470"/>
                  <a:gd name="connsiteX191" fmla="*/ 4974967 w 6006665"/>
                  <a:gd name="connsiteY191" fmla="*/ 2172476 h 3006470"/>
                  <a:gd name="connsiteX192" fmla="*/ 4963605 w 6006665"/>
                  <a:gd name="connsiteY192" fmla="*/ 2224742 h 3006470"/>
                  <a:gd name="connsiteX193" fmla="*/ 4974967 w 6006665"/>
                  <a:gd name="connsiteY193" fmla="*/ 2252012 h 3006470"/>
                  <a:gd name="connsiteX194" fmla="*/ 4936431 w 6006665"/>
                  <a:gd name="connsiteY194" fmla="*/ 2257317 h 3006470"/>
                  <a:gd name="connsiteX195" fmla="*/ 4909065 w 6006665"/>
                  <a:gd name="connsiteY195" fmla="*/ 2286099 h 3006470"/>
                  <a:gd name="connsiteX196" fmla="*/ 4888894 w 6006665"/>
                  <a:gd name="connsiteY196" fmla="*/ 2325649 h 3006470"/>
                  <a:gd name="connsiteX197" fmla="*/ 4897703 w 6006665"/>
                  <a:gd name="connsiteY197" fmla="*/ 2354273 h 3006470"/>
                  <a:gd name="connsiteX198" fmla="*/ 4871068 w 6006665"/>
                  <a:gd name="connsiteY198" fmla="*/ 2349418 h 3006470"/>
                  <a:gd name="connsiteX199" fmla="*/ 4845437 w 6006665"/>
                  <a:gd name="connsiteY199" fmla="*/ 2370180 h 3006470"/>
                  <a:gd name="connsiteX200" fmla="*/ 4832445 w 6006665"/>
                  <a:gd name="connsiteY200" fmla="*/ 2399924 h 3006470"/>
                  <a:gd name="connsiteX201" fmla="*/ 4834074 w 6006665"/>
                  <a:gd name="connsiteY201" fmla="*/ 2429264 h 3006470"/>
                  <a:gd name="connsiteX202" fmla="*/ 4799765 w 6006665"/>
                  <a:gd name="connsiteY202" fmla="*/ 2441518 h 3006470"/>
                  <a:gd name="connsiteX203" fmla="*/ 4779535 w 6006665"/>
                  <a:gd name="connsiteY203" fmla="*/ 2488348 h 3006470"/>
                  <a:gd name="connsiteX204" fmla="*/ 4777225 w 6006665"/>
                  <a:gd name="connsiteY204" fmla="*/ 2477952 h 3006470"/>
                  <a:gd name="connsiteX205" fmla="*/ 4767628 w 6006665"/>
                  <a:gd name="connsiteY205" fmla="*/ 2488348 h 3006470"/>
                  <a:gd name="connsiteX206" fmla="*/ 4758538 w 6006665"/>
                  <a:gd name="connsiteY206" fmla="*/ 2447444 h 3006470"/>
                  <a:gd name="connsiteX207" fmla="*/ 4722519 w 6006665"/>
                  <a:gd name="connsiteY207" fmla="*/ 2405867 h 3006470"/>
                  <a:gd name="connsiteX208" fmla="*/ 4699942 w 6006665"/>
                  <a:gd name="connsiteY208" fmla="*/ 2348893 h 3006470"/>
                  <a:gd name="connsiteX209" fmla="*/ 4695779 w 6006665"/>
                  <a:gd name="connsiteY209" fmla="*/ 2287026 h 3006470"/>
                  <a:gd name="connsiteX210" fmla="*/ 4715361 w 6006665"/>
                  <a:gd name="connsiteY210" fmla="*/ 2220198 h 3006470"/>
                  <a:gd name="connsiteX211" fmla="*/ 4767709 w 6006665"/>
                  <a:gd name="connsiteY211" fmla="*/ 2171157 h 3006470"/>
                  <a:gd name="connsiteX212" fmla="*/ 4735813 w 6006665"/>
                  <a:gd name="connsiteY212" fmla="*/ 2129299 h 3006470"/>
                  <a:gd name="connsiteX213" fmla="*/ 4767628 w 6006665"/>
                  <a:gd name="connsiteY213" fmla="*/ 2086122 h 3006470"/>
                  <a:gd name="connsiteX214" fmla="*/ 4767628 w 6006665"/>
                  <a:gd name="connsiteY214" fmla="*/ 2058853 h 3006470"/>
                  <a:gd name="connsiteX215" fmla="*/ 4826712 w 6006665"/>
                  <a:gd name="connsiteY215" fmla="*/ 2042945 h 3006470"/>
                  <a:gd name="connsiteX216" fmla="*/ 4892613 w 6006665"/>
                  <a:gd name="connsiteY216" fmla="*/ 1952047 h 3006470"/>
                  <a:gd name="connsiteX217" fmla="*/ 4956243 w 6006665"/>
                  <a:gd name="connsiteY217" fmla="*/ 1877056 h 3006470"/>
                  <a:gd name="connsiteX218" fmla="*/ 5022143 w 6006665"/>
                  <a:gd name="connsiteY218" fmla="*/ 1817971 h 3006470"/>
                  <a:gd name="connsiteX219" fmla="*/ 5037446 w 6006665"/>
                  <a:gd name="connsiteY219" fmla="*/ 1743333 h 3006470"/>
                  <a:gd name="connsiteX220" fmla="*/ 5064184 w 6006665"/>
                  <a:gd name="connsiteY220" fmla="*/ 1731449 h 3006470"/>
                  <a:gd name="connsiteX221" fmla="*/ 5046694 w 6006665"/>
                  <a:gd name="connsiteY221" fmla="*/ 1710844 h 3006470"/>
                  <a:gd name="connsiteX222" fmla="*/ 5015871 w 6006665"/>
                  <a:gd name="connsiteY222" fmla="*/ 1715711 h 3006470"/>
                  <a:gd name="connsiteX223" fmla="*/ 4995419 w 6006665"/>
                  <a:gd name="connsiteY223" fmla="*/ 1779340 h 3006470"/>
                  <a:gd name="connsiteX224" fmla="*/ 4904521 w 6006665"/>
                  <a:gd name="connsiteY224" fmla="*/ 1865693 h 3006470"/>
                  <a:gd name="connsiteX225" fmla="*/ 4901708 w 6006665"/>
                  <a:gd name="connsiteY225" fmla="*/ 1857053 h 3006470"/>
                  <a:gd name="connsiteX226" fmla="*/ 4892613 w 6006665"/>
                  <a:gd name="connsiteY226" fmla="*/ 1865693 h 3006470"/>
                  <a:gd name="connsiteX227" fmla="*/ 4871068 w 6006665"/>
                  <a:gd name="connsiteY227" fmla="*/ 1850290 h 3006470"/>
                  <a:gd name="connsiteX228" fmla="*/ 4885925 w 6006665"/>
                  <a:gd name="connsiteY228" fmla="*/ 1808695 h 3006470"/>
                  <a:gd name="connsiteX229" fmla="*/ 4861835 w 6006665"/>
                  <a:gd name="connsiteY229" fmla="*/ 1771159 h 3006470"/>
                  <a:gd name="connsiteX230" fmla="*/ 4814619 w 6006665"/>
                  <a:gd name="connsiteY230" fmla="*/ 1767101 h 3006470"/>
                  <a:gd name="connsiteX231" fmla="*/ 4779535 w 6006665"/>
                  <a:gd name="connsiteY231" fmla="*/ 1795247 h 3006470"/>
                  <a:gd name="connsiteX232" fmla="*/ 4764113 w 6006665"/>
                  <a:gd name="connsiteY232" fmla="*/ 1832464 h 3006470"/>
                  <a:gd name="connsiteX233" fmla="*/ 4725490 w 6006665"/>
                  <a:gd name="connsiteY233" fmla="*/ 1850290 h 3006470"/>
                  <a:gd name="connsiteX234" fmla="*/ 4689838 w 6006665"/>
                  <a:gd name="connsiteY234" fmla="*/ 1882970 h 3006470"/>
                  <a:gd name="connsiteX235" fmla="*/ 4684091 w 6006665"/>
                  <a:gd name="connsiteY235" fmla="*/ 1920232 h 3006470"/>
                  <a:gd name="connsiteX236" fmla="*/ 4715906 w 6006665"/>
                  <a:gd name="connsiteY236" fmla="*/ 1967954 h 3006470"/>
                  <a:gd name="connsiteX237" fmla="*/ 4680924 w 6006665"/>
                  <a:gd name="connsiteY237" fmla="*/ 1983985 h 3006470"/>
                  <a:gd name="connsiteX238" fmla="*/ 4633398 w 6006665"/>
                  <a:gd name="connsiteY238" fmla="*/ 1971978 h 3006470"/>
                  <a:gd name="connsiteX239" fmla="*/ 4600707 w 6006665"/>
                  <a:gd name="connsiteY239" fmla="*/ 1989925 h 3006470"/>
                  <a:gd name="connsiteX240" fmla="*/ 4577285 w 6006665"/>
                  <a:gd name="connsiteY240" fmla="*/ 1988406 h 3006470"/>
                  <a:gd name="connsiteX241" fmla="*/ 4577373 w 6006665"/>
                  <a:gd name="connsiteY241" fmla="*/ 1987484 h 3006470"/>
                  <a:gd name="connsiteX242" fmla="*/ 4565379 w 6006665"/>
                  <a:gd name="connsiteY242" fmla="*/ 1988406 h 3006470"/>
                  <a:gd name="connsiteX243" fmla="*/ 4569923 w 6006665"/>
                  <a:gd name="connsiteY243" fmla="*/ 1940685 h 3006470"/>
                  <a:gd name="connsiteX244" fmla="*/ 4520081 w 6006665"/>
                  <a:gd name="connsiteY244" fmla="*/ 1931099 h 3006470"/>
                  <a:gd name="connsiteX245" fmla="*/ 4475025 w 6006665"/>
                  <a:gd name="connsiteY245" fmla="*/ 1961137 h 3006470"/>
                  <a:gd name="connsiteX246" fmla="*/ 4464394 w 6006665"/>
                  <a:gd name="connsiteY246" fmla="*/ 1960286 h 3006470"/>
                  <a:gd name="connsiteX247" fmla="*/ 4463118 w 6006665"/>
                  <a:gd name="connsiteY247" fmla="*/ 1961137 h 3006470"/>
                  <a:gd name="connsiteX248" fmla="*/ 4422448 w 6006665"/>
                  <a:gd name="connsiteY248" fmla="*/ 1927536 h 3006470"/>
                  <a:gd name="connsiteX249" fmla="*/ 4350624 w 6006665"/>
                  <a:gd name="connsiteY249" fmla="*/ 1917022 h 3006470"/>
                  <a:gd name="connsiteX250" fmla="*/ 4306579 w 6006665"/>
                  <a:gd name="connsiteY250" fmla="*/ 1945362 h 3006470"/>
                  <a:gd name="connsiteX251" fmla="*/ 4282811 w 6006665"/>
                  <a:gd name="connsiteY251" fmla="*/ 1972100 h 3006470"/>
                  <a:gd name="connsiteX252" fmla="*/ 4237290 w 6006665"/>
                  <a:gd name="connsiteY252" fmla="*/ 1993297 h 3006470"/>
                  <a:gd name="connsiteX253" fmla="*/ 4211507 w 6006665"/>
                  <a:gd name="connsiteY253" fmla="*/ 2046374 h 3006470"/>
                  <a:gd name="connsiteX254" fmla="*/ 4161046 w 6006665"/>
                  <a:gd name="connsiteY254" fmla="*/ 2105661 h 3006470"/>
                  <a:gd name="connsiteX255" fmla="*/ 4077810 w 6006665"/>
                  <a:gd name="connsiteY255" fmla="*/ 2144418 h 3006470"/>
                  <a:gd name="connsiteX256" fmla="*/ 4039187 w 6006665"/>
                  <a:gd name="connsiteY256" fmla="*/ 2203838 h 3006470"/>
                  <a:gd name="connsiteX257" fmla="*/ 3993086 w 6006665"/>
                  <a:gd name="connsiteY257" fmla="*/ 2224750 h 3006470"/>
                  <a:gd name="connsiteX258" fmla="*/ 3993215 w 6006665"/>
                  <a:gd name="connsiteY258" fmla="*/ 2264821 h 3006470"/>
                  <a:gd name="connsiteX259" fmla="*/ 4038712 w 6006665"/>
                  <a:gd name="connsiteY259" fmla="*/ 2267919 h 3006470"/>
                  <a:gd name="connsiteX260" fmla="*/ 4059164 w 6006665"/>
                  <a:gd name="connsiteY260" fmla="*/ 2311096 h 3006470"/>
                  <a:gd name="connsiteX261" fmla="*/ 4087782 w 6006665"/>
                  <a:gd name="connsiteY261" fmla="*/ 2319513 h 3006470"/>
                  <a:gd name="connsiteX262" fmla="*/ 4106341 w 6006665"/>
                  <a:gd name="connsiteY262" fmla="*/ 2290644 h 3006470"/>
                  <a:gd name="connsiteX263" fmla="*/ 4117411 w 6006665"/>
                  <a:gd name="connsiteY263" fmla="*/ 2291946 h 3006470"/>
                  <a:gd name="connsiteX264" fmla="*/ 4118248 w 6006665"/>
                  <a:gd name="connsiteY264" fmla="*/ 2290644 h 3006470"/>
                  <a:gd name="connsiteX265" fmla="*/ 4156880 w 6006665"/>
                  <a:gd name="connsiteY265" fmla="*/ 2295189 h 3006470"/>
                  <a:gd name="connsiteX266" fmla="*/ 4211419 w 6006665"/>
                  <a:gd name="connsiteY266" fmla="*/ 2365635 h 3006470"/>
                  <a:gd name="connsiteX267" fmla="*/ 4215964 w 6006665"/>
                  <a:gd name="connsiteY267" fmla="*/ 2413357 h 3006470"/>
                  <a:gd name="connsiteX268" fmla="*/ 4184149 w 6006665"/>
                  <a:gd name="connsiteY268" fmla="*/ 2472441 h 3006470"/>
                  <a:gd name="connsiteX269" fmla="*/ 4220019 w 6006665"/>
                  <a:gd name="connsiteY269" fmla="*/ 2567281 h 3006470"/>
                  <a:gd name="connsiteX270" fmla="*/ 4161425 w 6006665"/>
                  <a:gd name="connsiteY270" fmla="*/ 2629241 h 3006470"/>
                  <a:gd name="connsiteX271" fmla="*/ 4133552 w 6006665"/>
                  <a:gd name="connsiteY271" fmla="*/ 2708778 h 3006470"/>
                  <a:gd name="connsiteX272" fmla="*/ 4097796 w 6006665"/>
                  <a:gd name="connsiteY272" fmla="*/ 2747409 h 3006470"/>
                  <a:gd name="connsiteX273" fmla="*/ 4043257 w 6006665"/>
                  <a:gd name="connsiteY273" fmla="*/ 2806493 h 3006470"/>
                  <a:gd name="connsiteX274" fmla="*/ 3995535 w 6006665"/>
                  <a:gd name="connsiteY274" fmla="*/ 2865577 h 3006470"/>
                  <a:gd name="connsiteX275" fmla="*/ 3975083 w 6006665"/>
                  <a:gd name="connsiteY275" fmla="*/ 2897392 h 3006470"/>
                  <a:gd name="connsiteX276" fmla="*/ 3925089 w 6006665"/>
                  <a:gd name="connsiteY276" fmla="*/ 2924661 h 3006470"/>
                  <a:gd name="connsiteX277" fmla="*/ 3913182 w 6006665"/>
                  <a:gd name="connsiteY277" fmla="*/ 2924661 h 3006470"/>
                  <a:gd name="connsiteX278" fmla="*/ 3904637 w 6006665"/>
                  <a:gd name="connsiteY278" fmla="*/ 2924661 h 3006470"/>
                  <a:gd name="connsiteX279" fmla="*/ 3892729 w 6006665"/>
                  <a:gd name="connsiteY279" fmla="*/ 2924661 h 3006470"/>
                  <a:gd name="connsiteX280" fmla="*/ 3871063 w 6006665"/>
                  <a:gd name="connsiteY280" fmla="*/ 2908412 h 3006470"/>
                  <a:gd name="connsiteX281" fmla="*/ 3829645 w 6006665"/>
                  <a:gd name="connsiteY281" fmla="*/ 2936024 h 3006470"/>
                  <a:gd name="connsiteX282" fmla="*/ 3822828 w 6006665"/>
                  <a:gd name="connsiteY282" fmla="*/ 2956476 h 3006470"/>
                  <a:gd name="connsiteX283" fmla="*/ 3818283 w 6006665"/>
                  <a:gd name="connsiteY283" fmla="*/ 2947386 h 3006470"/>
                  <a:gd name="connsiteX284" fmla="*/ 3818283 w 6006665"/>
                  <a:gd name="connsiteY284" fmla="*/ 2935660 h 3006470"/>
                  <a:gd name="connsiteX285" fmla="*/ 3817738 w 6006665"/>
                  <a:gd name="connsiteY285" fmla="*/ 2936024 h 3006470"/>
                  <a:gd name="connsiteX286" fmla="*/ 3810921 w 6006665"/>
                  <a:gd name="connsiteY286" fmla="*/ 2956476 h 3006470"/>
                  <a:gd name="connsiteX287" fmla="*/ 3806376 w 6006665"/>
                  <a:gd name="connsiteY287" fmla="*/ 2947386 h 3006470"/>
                  <a:gd name="connsiteX288" fmla="*/ 3806376 w 6006665"/>
                  <a:gd name="connsiteY288" fmla="*/ 2920116 h 3006470"/>
                  <a:gd name="connsiteX289" fmla="*/ 3818283 w 6006665"/>
                  <a:gd name="connsiteY289" fmla="*/ 2920116 h 3006470"/>
                  <a:gd name="connsiteX290" fmla="*/ 3826828 w 6006665"/>
                  <a:gd name="connsiteY290" fmla="*/ 2920116 h 3006470"/>
                  <a:gd name="connsiteX291" fmla="*/ 3833645 w 6006665"/>
                  <a:gd name="connsiteY291" fmla="*/ 2861032 h 3006470"/>
                  <a:gd name="connsiteX292" fmla="*/ 3822283 w 6006665"/>
                  <a:gd name="connsiteY292" fmla="*/ 2817856 h 3006470"/>
                  <a:gd name="connsiteX293" fmla="*/ 3849553 w 6006665"/>
                  <a:gd name="connsiteY293" fmla="*/ 2795131 h 3006470"/>
                  <a:gd name="connsiteX294" fmla="*/ 3858814 w 6006665"/>
                  <a:gd name="connsiteY294" fmla="*/ 2797336 h 3006470"/>
                  <a:gd name="connsiteX295" fmla="*/ 3861460 w 6006665"/>
                  <a:gd name="connsiteY295" fmla="*/ 2795131 h 3006470"/>
                  <a:gd name="connsiteX296" fmla="*/ 3898487 w 6006665"/>
                  <a:gd name="connsiteY296" fmla="*/ 2803947 h 3006470"/>
                  <a:gd name="connsiteX297" fmla="*/ 3919999 w 6006665"/>
                  <a:gd name="connsiteY297" fmla="*/ 2758772 h 3006470"/>
                  <a:gd name="connsiteX298" fmla="*/ 3935906 w 6006665"/>
                  <a:gd name="connsiteY298" fmla="*/ 2699687 h 3006470"/>
                  <a:gd name="connsiteX299" fmla="*/ 3947269 w 6006665"/>
                  <a:gd name="connsiteY299" fmla="*/ 2676963 h 3006470"/>
                  <a:gd name="connsiteX300" fmla="*/ 3966292 w 6006665"/>
                  <a:gd name="connsiteY300" fmla="*/ 2632575 h 3006470"/>
                  <a:gd name="connsiteX301" fmla="*/ 3915999 w 6006665"/>
                  <a:gd name="connsiteY301" fmla="*/ 2645148 h 3006470"/>
                  <a:gd name="connsiteX302" fmla="*/ 3888729 w 6006665"/>
                  <a:gd name="connsiteY302" fmla="*/ 2667873 h 3006470"/>
                  <a:gd name="connsiteX303" fmla="*/ 3876822 w 6006665"/>
                  <a:gd name="connsiteY303" fmla="*/ 2667873 h 3006470"/>
                  <a:gd name="connsiteX304" fmla="*/ 3829645 w 6006665"/>
                  <a:gd name="connsiteY304" fmla="*/ 2667873 h 3006470"/>
                  <a:gd name="connsiteX305" fmla="*/ 3817738 w 6006665"/>
                  <a:gd name="connsiteY305" fmla="*/ 2667873 h 3006470"/>
                  <a:gd name="connsiteX306" fmla="*/ 3801831 w 6006665"/>
                  <a:gd name="connsiteY306" fmla="*/ 2613334 h 3006470"/>
                  <a:gd name="connsiteX307" fmla="*/ 3758654 w 6006665"/>
                  <a:gd name="connsiteY307" fmla="*/ 2574702 h 3006470"/>
                  <a:gd name="connsiteX308" fmla="*/ 3692753 w 6006665"/>
                  <a:gd name="connsiteY308" fmla="*/ 2558795 h 3006470"/>
                  <a:gd name="connsiteX309" fmla="*/ 3683663 w 6006665"/>
                  <a:gd name="connsiteY309" fmla="*/ 2499711 h 3006470"/>
                  <a:gd name="connsiteX310" fmla="*/ 3672301 w 6006665"/>
                  <a:gd name="connsiteY310" fmla="*/ 2467896 h 3006470"/>
                  <a:gd name="connsiteX311" fmla="*/ 3656393 w 6006665"/>
                  <a:gd name="connsiteY311" fmla="*/ 2440627 h 3006470"/>
                  <a:gd name="connsiteX312" fmla="*/ 3633669 w 6006665"/>
                  <a:gd name="connsiteY312" fmla="*/ 2381542 h 3006470"/>
                  <a:gd name="connsiteX313" fmla="*/ 3601854 w 6006665"/>
                  <a:gd name="connsiteY313" fmla="*/ 2361090 h 3006470"/>
                  <a:gd name="connsiteX314" fmla="*/ 3545995 w 6006665"/>
                  <a:gd name="connsiteY314" fmla="*/ 2339606 h 3006470"/>
                  <a:gd name="connsiteX315" fmla="*/ 3506955 w 6006665"/>
                  <a:gd name="connsiteY315" fmla="*/ 2345183 h 3006470"/>
                  <a:gd name="connsiteX316" fmla="*/ 3463779 w 6006665"/>
                  <a:gd name="connsiteY316" fmla="*/ 2354273 h 3006470"/>
                  <a:gd name="connsiteX317" fmla="*/ 3431964 w 6006665"/>
                  <a:gd name="connsiteY317" fmla="*/ 2381542 h 3006470"/>
                  <a:gd name="connsiteX318" fmla="*/ 3452416 w 6006665"/>
                  <a:gd name="connsiteY318" fmla="*/ 2397450 h 3006470"/>
                  <a:gd name="connsiteX319" fmla="*/ 3452416 w 6006665"/>
                  <a:gd name="connsiteY319" fmla="*/ 2429264 h 3006470"/>
                  <a:gd name="connsiteX320" fmla="*/ 3431964 w 6006665"/>
                  <a:gd name="connsiteY320" fmla="*/ 2451989 h 3006470"/>
                  <a:gd name="connsiteX321" fmla="*/ 3400150 w 6006665"/>
                  <a:gd name="connsiteY321" fmla="*/ 2511073 h 3006470"/>
                  <a:gd name="connsiteX322" fmla="*/ 3400150 w 6006665"/>
                  <a:gd name="connsiteY322" fmla="*/ 2538343 h 3006470"/>
                  <a:gd name="connsiteX323" fmla="*/ 3350155 w 6006665"/>
                  <a:gd name="connsiteY323" fmla="*/ 2570157 h 3006470"/>
                  <a:gd name="connsiteX324" fmla="*/ 3342342 w 6006665"/>
                  <a:gd name="connsiteY324" fmla="*/ 2567553 h 3006470"/>
                  <a:gd name="connsiteX325" fmla="*/ 3338249 w 6006665"/>
                  <a:gd name="connsiteY325" fmla="*/ 2570157 h 3006470"/>
                  <a:gd name="connsiteX326" fmla="*/ 3290527 w 6006665"/>
                  <a:gd name="connsiteY326" fmla="*/ 2554250 h 3006470"/>
                  <a:gd name="connsiteX327" fmla="*/ 3259257 w 6006665"/>
                  <a:gd name="connsiteY327" fmla="*/ 2554250 h 3006470"/>
                  <a:gd name="connsiteX328" fmla="*/ 3247350 w 6006665"/>
                  <a:gd name="connsiteY328" fmla="*/ 2554250 h 3006470"/>
                  <a:gd name="connsiteX329" fmla="*/ 3231443 w 6006665"/>
                  <a:gd name="connsiteY329" fmla="*/ 2538343 h 3006470"/>
                  <a:gd name="connsiteX330" fmla="*/ 3213271 w 6006665"/>
                  <a:gd name="connsiteY330" fmla="*/ 2533799 h 3006470"/>
                  <a:gd name="connsiteX331" fmla="*/ 3168359 w 6006665"/>
                  <a:gd name="connsiteY331" fmla="*/ 2570157 h 3006470"/>
                  <a:gd name="connsiteX332" fmla="*/ 3120637 w 6006665"/>
                  <a:gd name="connsiteY332" fmla="*/ 2581519 h 3006470"/>
                  <a:gd name="connsiteX333" fmla="*/ 3082005 w 6006665"/>
                  <a:gd name="connsiteY333" fmla="*/ 2597427 h 3006470"/>
                  <a:gd name="connsiteX334" fmla="*/ 3074460 w 6006665"/>
                  <a:gd name="connsiteY334" fmla="*/ 2595630 h 3006470"/>
                  <a:gd name="connsiteX335" fmla="*/ 3070098 w 6006665"/>
                  <a:gd name="connsiteY335" fmla="*/ 2597427 h 3006470"/>
                  <a:gd name="connsiteX336" fmla="*/ 3022376 w 6006665"/>
                  <a:gd name="connsiteY336" fmla="*/ 2586064 h 3006470"/>
                  <a:gd name="connsiteX337" fmla="*/ 3000196 w 6006665"/>
                  <a:gd name="connsiteY337" fmla="*/ 2586064 h 3006470"/>
                  <a:gd name="connsiteX338" fmla="*/ 2988289 w 6006665"/>
                  <a:gd name="connsiteY338" fmla="*/ 2586064 h 3006470"/>
                  <a:gd name="connsiteX339" fmla="*/ 2967837 w 6006665"/>
                  <a:gd name="connsiteY339" fmla="*/ 2554250 h 3006470"/>
                  <a:gd name="connsiteX340" fmla="*/ 2929205 w 6006665"/>
                  <a:gd name="connsiteY340" fmla="*/ 2526980 h 3006470"/>
                  <a:gd name="connsiteX341" fmla="*/ 2902153 w 6006665"/>
                  <a:gd name="connsiteY341" fmla="*/ 2523116 h 3006470"/>
                  <a:gd name="connsiteX342" fmla="*/ 2861576 w 6006665"/>
                  <a:gd name="connsiteY342" fmla="*/ 2526980 h 3006470"/>
                  <a:gd name="connsiteX343" fmla="*/ 2822944 w 6006665"/>
                  <a:gd name="connsiteY343" fmla="*/ 2538343 h 3006470"/>
                  <a:gd name="connsiteX344" fmla="*/ 2818139 w 6006665"/>
                  <a:gd name="connsiteY344" fmla="*/ 2536254 h 3006470"/>
                  <a:gd name="connsiteX345" fmla="*/ 2811037 w 6006665"/>
                  <a:gd name="connsiteY345" fmla="*/ 2538343 h 3006470"/>
                  <a:gd name="connsiteX346" fmla="*/ 2758770 w 6006665"/>
                  <a:gd name="connsiteY346" fmla="*/ 2515618 h 3006470"/>
                  <a:gd name="connsiteX347" fmla="*/ 2751953 w 6006665"/>
                  <a:gd name="connsiteY347" fmla="*/ 2472441 h 3006470"/>
                  <a:gd name="connsiteX348" fmla="*/ 2708776 w 6006665"/>
                  <a:gd name="connsiteY348" fmla="*/ 2456534 h 3006470"/>
                  <a:gd name="connsiteX349" fmla="*/ 2676962 w 6006665"/>
                  <a:gd name="connsiteY349" fmla="*/ 2451989 h 3006470"/>
                  <a:gd name="connsiteX350" fmla="*/ 2642534 w 6006665"/>
                  <a:gd name="connsiteY350" fmla="*/ 2430245 h 3006470"/>
                  <a:gd name="connsiteX351" fmla="*/ 2609333 w 6006665"/>
                  <a:gd name="connsiteY351" fmla="*/ 2488348 h 3006470"/>
                  <a:gd name="connsiteX352" fmla="*/ 2625240 w 6006665"/>
                  <a:gd name="connsiteY352" fmla="*/ 2522435 h 3006470"/>
                  <a:gd name="connsiteX353" fmla="*/ 2586608 w 6006665"/>
                  <a:gd name="connsiteY353" fmla="*/ 2558795 h 3006470"/>
                  <a:gd name="connsiteX354" fmla="*/ 2577105 w 6006665"/>
                  <a:gd name="connsiteY354" fmla="*/ 2556532 h 3006470"/>
                  <a:gd name="connsiteX355" fmla="*/ 2574701 w 6006665"/>
                  <a:gd name="connsiteY355" fmla="*/ 2558795 h 3006470"/>
                  <a:gd name="connsiteX356" fmla="*/ 2526979 w 6006665"/>
                  <a:gd name="connsiteY356" fmla="*/ 2547432 h 3006470"/>
                  <a:gd name="connsiteX357" fmla="*/ 2490620 w 6006665"/>
                  <a:gd name="connsiteY357" fmla="*/ 2542887 h 3006470"/>
                  <a:gd name="connsiteX358" fmla="*/ 2463350 w 6006665"/>
                  <a:gd name="connsiteY358" fmla="*/ 2515618 h 3006470"/>
                  <a:gd name="connsiteX359" fmla="*/ 2436625 w 6006665"/>
                  <a:gd name="connsiteY359" fmla="*/ 2515618 h 3006470"/>
                  <a:gd name="connsiteX360" fmla="*/ 2424718 w 6006665"/>
                  <a:gd name="connsiteY360" fmla="*/ 2515618 h 3006470"/>
                  <a:gd name="connsiteX361" fmla="*/ 2398858 w 6006665"/>
                  <a:gd name="connsiteY361" fmla="*/ 2502687 h 3006470"/>
                  <a:gd name="connsiteX362" fmla="*/ 2350272 w 6006665"/>
                  <a:gd name="connsiteY362" fmla="*/ 2526980 h 3006470"/>
                  <a:gd name="connsiteX363" fmla="*/ 2282098 w 6006665"/>
                  <a:gd name="connsiteY363" fmla="*/ 2574702 h 3006470"/>
                  <a:gd name="connsiteX364" fmla="*/ 2238921 w 6006665"/>
                  <a:gd name="connsiteY364" fmla="*/ 2586064 h 3006470"/>
                  <a:gd name="connsiteX365" fmla="*/ 2227559 w 6006665"/>
                  <a:gd name="connsiteY365" fmla="*/ 2590609 h 3006470"/>
                  <a:gd name="connsiteX366" fmla="*/ 2225178 w 6006665"/>
                  <a:gd name="connsiteY366" fmla="*/ 2586799 h 3006470"/>
                  <a:gd name="connsiteX367" fmla="*/ 2215652 w 6006665"/>
                  <a:gd name="connsiteY367" fmla="*/ 2590609 h 3006470"/>
                  <a:gd name="connsiteX368" fmla="*/ 2193596 w 6006665"/>
                  <a:gd name="connsiteY368" fmla="*/ 2555320 h 3006470"/>
                  <a:gd name="connsiteX369" fmla="*/ 2157112 w 6006665"/>
                  <a:gd name="connsiteY369" fmla="*/ 2558795 h 3006470"/>
                  <a:gd name="connsiteX370" fmla="*/ 2156291 w 6006665"/>
                  <a:gd name="connsiteY370" fmla="*/ 2557739 h 3006470"/>
                  <a:gd name="connsiteX371" fmla="*/ 2145205 w 6006665"/>
                  <a:gd name="connsiteY371" fmla="*/ 2558795 h 3006470"/>
                  <a:gd name="connsiteX372" fmla="*/ 2129298 w 6006665"/>
                  <a:gd name="connsiteY372" fmla="*/ 2538343 h 3006470"/>
                  <a:gd name="connsiteX373" fmla="*/ 2102029 w 6006665"/>
                  <a:gd name="connsiteY373" fmla="*/ 2526980 h 3006470"/>
                  <a:gd name="connsiteX374" fmla="*/ 2086121 w 6006665"/>
                  <a:gd name="connsiteY374" fmla="*/ 2495166 h 3006470"/>
                  <a:gd name="connsiteX375" fmla="*/ 2070005 w 6006665"/>
                  <a:gd name="connsiteY375" fmla="*/ 2486212 h 3006470"/>
                  <a:gd name="connsiteX376" fmla="*/ 2027582 w 6006665"/>
                  <a:gd name="connsiteY376" fmla="*/ 2499711 h 3006470"/>
                  <a:gd name="connsiteX377" fmla="*/ 2023845 w 6006665"/>
                  <a:gd name="connsiteY377" fmla="*/ 2497111 h 3006470"/>
                  <a:gd name="connsiteX378" fmla="*/ 2015675 w 6006665"/>
                  <a:gd name="connsiteY378" fmla="*/ 2499711 h 3006470"/>
                  <a:gd name="connsiteX379" fmla="*/ 1971363 w 6006665"/>
                  <a:gd name="connsiteY379" fmla="*/ 2468885 h 3006470"/>
                  <a:gd name="connsiteX380" fmla="*/ 1952591 w 6006665"/>
                  <a:gd name="connsiteY380" fmla="*/ 2495166 h 3006470"/>
                  <a:gd name="connsiteX381" fmla="*/ 1947518 w 6006665"/>
                  <a:gd name="connsiteY381" fmla="*/ 2485599 h 3006470"/>
                  <a:gd name="connsiteX382" fmla="*/ 1940684 w 6006665"/>
                  <a:gd name="connsiteY382" fmla="*/ 2495166 h 3006470"/>
                  <a:gd name="connsiteX383" fmla="*/ 1861147 w 6006665"/>
                  <a:gd name="connsiteY383" fmla="*/ 2345183 h 3006470"/>
                  <a:gd name="connsiteX384" fmla="*/ 1811153 w 6006665"/>
                  <a:gd name="connsiteY384" fmla="*/ 2295189 h 3006470"/>
                  <a:gd name="connsiteX385" fmla="*/ 1813950 w 6006665"/>
                  <a:gd name="connsiteY385" fmla="*/ 2292043 h 3006470"/>
                  <a:gd name="connsiteX386" fmla="*/ 1748069 w 6006665"/>
                  <a:gd name="connsiteY386" fmla="*/ 2333821 h 3006470"/>
                  <a:gd name="connsiteX387" fmla="*/ 1711709 w 6006665"/>
                  <a:gd name="connsiteY387" fmla="*/ 2338366 h 3006470"/>
                  <a:gd name="connsiteX388" fmla="*/ 1711926 w 6006665"/>
                  <a:gd name="connsiteY388" fmla="*/ 2336850 h 3006470"/>
                  <a:gd name="connsiteX389" fmla="*/ 1699803 w 6006665"/>
                  <a:gd name="connsiteY389" fmla="*/ 2338366 h 3006470"/>
                  <a:gd name="connsiteX390" fmla="*/ 1704347 w 6006665"/>
                  <a:gd name="connsiteY390" fmla="*/ 2306551 h 3006470"/>
                  <a:gd name="connsiteX391" fmla="*/ 1662460 w 6006665"/>
                  <a:gd name="connsiteY391" fmla="*/ 2288600 h 3006470"/>
                  <a:gd name="connsiteX392" fmla="*/ 1629901 w 6006665"/>
                  <a:gd name="connsiteY392" fmla="*/ 2302006 h 3006470"/>
                  <a:gd name="connsiteX393" fmla="*/ 1629300 w 6006665"/>
                  <a:gd name="connsiteY393" fmla="*/ 2297351 h 3006470"/>
                  <a:gd name="connsiteX394" fmla="*/ 1617994 w 6006665"/>
                  <a:gd name="connsiteY394" fmla="*/ 2302006 h 3006470"/>
                  <a:gd name="connsiteX395" fmla="*/ 1608904 w 6006665"/>
                  <a:gd name="connsiteY395" fmla="*/ 2231560 h 3006470"/>
                  <a:gd name="connsiteX396" fmla="*/ 1552684 w 6006665"/>
                  <a:gd name="connsiteY396" fmla="*/ 2221867 h 3006470"/>
                  <a:gd name="connsiteX397" fmla="*/ 1518550 w 6006665"/>
                  <a:gd name="connsiteY397" fmla="*/ 2247467 h 3006470"/>
                  <a:gd name="connsiteX398" fmla="*/ 1425379 w 6006665"/>
                  <a:gd name="connsiteY398" fmla="*/ 2267919 h 3006470"/>
                  <a:gd name="connsiteX399" fmla="*/ 1409472 w 6006665"/>
                  <a:gd name="connsiteY399" fmla="*/ 2286099 h 3006470"/>
                  <a:gd name="connsiteX400" fmla="*/ 1270852 w 6006665"/>
                  <a:gd name="connsiteY400" fmla="*/ 2306551 h 3006470"/>
                  <a:gd name="connsiteX401" fmla="*/ 1254945 w 6006665"/>
                  <a:gd name="connsiteY401" fmla="*/ 2327003 h 3006470"/>
                  <a:gd name="connsiteX402" fmla="*/ 1282214 w 6006665"/>
                  <a:gd name="connsiteY402" fmla="*/ 2370180 h 3006470"/>
                  <a:gd name="connsiteX403" fmla="*/ 1243582 w 6006665"/>
                  <a:gd name="connsiteY403" fmla="*/ 2386087 h 3006470"/>
                  <a:gd name="connsiteX404" fmla="*/ 1254945 w 6006665"/>
                  <a:gd name="connsiteY404" fmla="*/ 2404267 h 3006470"/>
                  <a:gd name="connsiteX405" fmla="*/ 1216313 w 6006665"/>
                  <a:gd name="connsiteY405" fmla="*/ 2429264 h 3006470"/>
                  <a:gd name="connsiteX406" fmla="*/ 1275397 w 6006665"/>
                  <a:gd name="connsiteY406" fmla="*/ 2472441 h 3006470"/>
                  <a:gd name="connsiteX407" fmla="*/ 1270852 w 6006665"/>
                  <a:gd name="connsiteY407" fmla="*/ 2499711 h 3006470"/>
                  <a:gd name="connsiteX408" fmla="*/ 1259108 w 6006665"/>
                  <a:gd name="connsiteY408" fmla="*/ 2498732 h 3006470"/>
                  <a:gd name="connsiteX409" fmla="*/ 1258945 w 6006665"/>
                  <a:gd name="connsiteY409" fmla="*/ 2499711 h 3006470"/>
                  <a:gd name="connsiteX410" fmla="*/ 1215644 w 6006665"/>
                  <a:gd name="connsiteY410" fmla="*/ 2496102 h 3006470"/>
                  <a:gd name="connsiteX411" fmla="*/ 1204950 w 6006665"/>
                  <a:gd name="connsiteY411" fmla="*/ 2511073 h 3006470"/>
                  <a:gd name="connsiteX412" fmla="*/ 1196495 w 6006665"/>
                  <a:gd name="connsiteY412" fmla="*/ 2506241 h 3006470"/>
                  <a:gd name="connsiteX413" fmla="*/ 1193043 w 6006665"/>
                  <a:gd name="connsiteY413" fmla="*/ 2511073 h 3006470"/>
                  <a:gd name="connsiteX414" fmla="*/ 1145322 w 6006665"/>
                  <a:gd name="connsiteY414" fmla="*/ 2483803 h 3006470"/>
                  <a:gd name="connsiteX415" fmla="*/ 1098145 w 6006665"/>
                  <a:gd name="connsiteY415" fmla="*/ 2483803 h 3006470"/>
                  <a:gd name="connsiteX416" fmla="*/ 1061785 w 6006665"/>
                  <a:gd name="connsiteY416" fmla="*/ 2511073 h 3006470"/>
                  <a:gd name="connsiteX417" fmla="*/ 1055322 w 6006665"/>
                  <a:gd name="connsiteY417" fmla="*/ 2506990 h 3006470"/>
                  <a:gd name="connsiteX418" fmla="*/ 1049878 w 6006665"/>
                  <a:gd name="connsiteY418" fmla="*/ 2511073 h 3006470"/>
                  <a:gd name="connsiteX419" fmla="*/ 1006701 w 6006665"/>
                  <a:gd name="connsiteY419" fmla="*/ 2483803 h 3006470"/>
                  <a:gd name="connsiteX420" fmla="*/ 924893 w 6006665"/>
                  <a:gd name="connsiteY420" fmla="*/ 2447444 h 3006470"/>
                  <a:gd name="connsiteX421" fmla="*/ 877716 w 6006665"/>
                  <a:gd name="connsiteY421" fmla="*/ 2447444 h 3006470"/>
                  <a:gd name="connsiteX422" fmla="*/ 802724 w 6006665"/>
                  <a:gd name="connsiteY422" fmla="*/ 2511073 h 3006470"/>
                  <a:gd name="connsiteX423" fmla="*/ 798179 w 6006665"/>
                  <a:gd name="connsiteY423" fmla="*/ 2554250 h 3006470"/>
                  <a:gd name="connsiteX424" fmla="*/ 787406 w 6006665"/>
                  <a:gd name="connsiteY424" fmla="*/ 2543477 h 3006470"/>
                  <a:gd name="connsiteX425" fmla="*/ 786272 w 6006665"/>
                  <a:gd name="connsiteY425" fmla="*/ 2554250 h 3006470"/>
                  <a:gd name="connsiteX426" fmla="*/ 756063 w 6006665"/>
                  <a:gd name="connsiteY426" fmla="*/ 2524040 h 3006470"/>
                  <a:gd name="connsiteX427" fmla="*/ 732278 w 6006665"/>
                  <a:gd name="connsiteY427" fmla="*/ 2581519 h 3006470"/>
                  <a:gd name="connsiteX428" fmla="*/ 743640 w 6006665"/>
                  <a:gd name="connsiteY428" fmla="*/ 2590609 h 3006470"/>
                  <a:gd name="connsiteX429" fmla="*/ 723188 w 6006665"/>
                  <a:gd name="connsiteY429" fmla="*/ 2633786 h 3006470"/>
                  <a:gd name="connsiteX430" fmla="*/ 747026 w 6006665"/>
                  <a:gd name="connsiteY430" fmla="*/ 2670627 h 3006470"/>
                  <a:gd name="connsiteX431" fmla="*/ 763548 w 6006665"/>
                  <a:gd name="connsiteY431" fmla="*/ 2667873 h 3006470"/>
                  <a:gd name="connsiteX432" fmla="*/ 764871 w 6006665"/>
                  <a:gd name="connsiteY432" fmla="*/ 2669637 h 3006470"/>
                  <a:gd name="connsiteX433" fmla="*/ 775455 w 6006665"/>
                  <a:gd name="connsiteY433" fmla="*/ 2667873 h 3006470"/>
                  <a:gd name="connsiteX434" fmla="*/ 802724 w 6006665"/>
                  <a:gd name="connsiteY434" fmla="*/ 2704232 h 3006470"/>
                  <a:gd name="connsiteX435" fmla="*/ 798179 w 6006665"/>
                  <a:gd name="connsiteY435" fmla="*/ 2731502 h 3006470"/>
                  <a:gd name="connsiteX436" fmla="*/ 818632 w 6006665"/>
                  <a:gd name="connsiteY436" fmla="*/ 2742864 h 3006470"/>
                  <a:gd name="connsiteX437" fmla="*/ 802724 w 6006665"/>
                  <a:gd name="connsiteY437" fmla="*/ 2774679 h 3006470"/>
                  <a:gd name="connsiteX438" fmla="*/ 766365 w 6006665"/>
                  <a:gd name="connsiteY438" fmla="*/ 2779224 h 3006470"/>
                  <a:gd name="connsiteX439" fmla="*/ 727733 w 6006665"/>
                  <a:gd name="connsiteY439" fmla="*/ 2838308 h 3006470"/>
                  <a:gd name="connsiteX440" fmla="*/ 759548 w 6006665"/>
                  <a:gd name="connsiteY440" fmla="*/ 2881485 h 3006470"/>
                  <a:gd name="connsiteX441" fmla="*/ 759548 w 6006665"/>
                  <a:gd name="connsiteY441" fmla="*/ 2920116 h 3006470"/>
                  <a:gd name="connsiteX442" fmla="*/ 798179 w 6006665"/>
                  <a:gd name="connsiteY442" fmla="*/ 2979201 h 3006470"/>
                  <a:gd name="connsiteX443" fmla="*/ 775455 w 6006665"/>
                  <a:gd name="connsiteY443" fmla="*/ 2995108 h 3006470"/>
                  <a:gd name="connsiteX444" fmla="*/ 770910 w 6006665"/>
                  <a:gd name="connsiteY444" fmla="*/ 3006470 h 3006470"/>
                  <a:gd name="connsiteX445" fmla="*/ 759003 w 6006665"/>
                  <a:gd name="connsiteY445" fmla="*/ 3006470 h 3006470"/>
                  <a:gd name="connsiteX446" fmla="*/ 755003 w 6006665"/>
                  <a:gd name="connsiteY446" fmla="*/ 3006470 h 3006470"/>
                  <a:gd name="connsiteX447" fmla="*/ 743096 w 6006665"/>
                  <a:gd name="connsiteY447" fmla="*/ 3006470 h 3006470"/>
                  <a:gd name="connsiteX448" fmla="*/ 715826 w 6006665"/>
                  <a:gd name="connsiteY448" fmla="*/ 2972383 h 3006470"/>
                  <a:gd name="connsiteX449" fmla="*/ 704464 w 6006665"/>
                  <a:gd name="connsiteY449" fmla="*/ 2972383 h 3006470"/>
                  <a:gd name="connsiteX450" fmla="*/ 684012 w 6006665"/>
                  <a:gd name="connsiteY450" fmla="*/ 2963293 h 3006470"/>
                  <a:gd name="connsiteX451" fmla="*/ 672649 w 6006665"/>
                  <a:gd name="connsiteY451" fmla="*/ 2940569 h 3006470"/>
                  <a:gd name="connsiteX452" fmla="*/ 645222 w 6006665"/>
                  <a:gd name="connsiteY452" fmla="*/ 2932732 h 3006470"/>
                  <a:gd name="connsiteX453" fmla="*/ 625472 w 6006665"/>
                  <a:gd name="connsiteY453" fmla="*/ 2936024 h 3006470"/>
                  <a:gd name="connsiteX454" fmla="*/ 623771 w 6006665"/>
                  <a:gd name="connsiteY454" fmla="*/ 2934323 h 3006470"/>
                  <a:gd name="connsiteX455" fmla="*/ 613565 w 6006665"/>
                  <a:gd name="connsiteY455" fmla="*/ 2936024 h 3006470"/>
                  <a:gd name="connsiteX456" fmla="*/ 609020 w 6006665"/>
                  <a:gd name="connsiteY456" fmla="*/ 2931479 h 3006470"/>
                  <a:gd name="connsiteX457" fmla="*/ 559026 w 6006665"/>
                  <a:gd name="connsiteY457" fmla="*/ 2904209 h 3006470"/>
                  <a:gd name="connsiteX458" fmla="*/ 506760 w 6006665"/>
                  <a:gd name="connsiteY458" fmla="*/ 2897392 h 3006470"/>
                  <a:gd name="connsiteX459" fmla="*/ 483280 w 6006665"/>
                  <a:gd name="connsiteY459" fmla="*/ 2890683 h 3006470"/>
                  <a:gd name="connsiteX460" fmla="*/ 480035 w 6006665"/>
                  <a:gd name="connsiteY460" fmla="*/ 2892847 h 3006470"/>
                  <a:gd name="connsiteX461" fmla="*/ 475042 w 6006665"/>
                  <a:gd name="connsiteY461" fmla="*/ 2888329 h 3006470"/>
                  <a:gd name="connsiteX462" fmla="*/ 474945 w 6006665"/>
                  <a:gd name="connsiteY462" fmla="*/ 2888302 h 3006470"/>
                  <a:gd name="connsiteX463" fmla="*/ 468128 w 6006665"/>
                  <a:gd name="connsiteY463" fmla="*/ 2892847 h 3006470"/>
                  <a:gd name="connsiteX464" fmla="*/ 420406 w 6006665"/>
                  <a:gd name="connsiteY464" fmla="*/ 2849670 h 3006470"/>
                  <a:gd name="connsiteX465" fmla="*/ 381774 w 6006665"/>
                  <a:gd name="connsiteY465" fmla="*/ 2833763 h 3006470"/>
                  <a:gd name="connsiteX466" fmla="*/ 349960 w 6006665"/>
                  <a:gd name="connsiteY466" fmla="*/ 2801948 h 3006470"/>
                  <a:gd name="connsiteX467" fmla="*/ 377229 w 6006665"/>
                  <a:gd name="connsiteY467" fmla="*/ 2795131 h 3006470"/>
                  <a:gd name="connsiteX468" fmla="*/ 404499 w 6006665"/>
                  <a:gd name="connsiteY468" fmla="*/ 2747409 h 3006470"/>
                  <a:gd name="connsiteX469" fmla="*/ 388591 w 6006665"/>
                  <a:gd name="connsiteY469" fmla="*/ 2731502 h 3006470"/>
                  <a:gd name="connsiteX470" fmla="*/ 440858 w 6006665"/>
                  <a:gd name="connsiteY470" fmla="*/ 2704232 h 3006470"/>
                  <a:gd name="connsiteX471" fmla="*/ 440858 w 6006665"/>
                  <a:gd name="connsiteY471" fmla="*/ 2701176 h 3006470"/>
                  <a:gd name="connsiteX472" fmla="*/ 416406 w 6006665"/>
                  <a:gd name="connsiteY472" fmla="*/ 2704232 h 3006470"/>
                  <a:gd name="connsiteX473" fmla="*/ 416406 w 6006665"/>
                  <a:gd name="connsiteY473" fmla="*/ 2702744 h 3006470"/>
                  <a:gd name="connsiteX474" fmla="*/ 404499 w 6006665"/>
                  <a:gd name="connsiteY474" fmla="*/ 2704232 h 3006470"/>
                  <a:gd name="connsiteX475" fmla="*/ 404499 w 6006665"/>
                  <a:gd name="connsiteY475" fmla="*/ 2683780 h 3006470"/>
                  <a:gd name="connsiteX476" fmla="*/ 424951 w 6006665"/>
                  <a:gd name="connsiteY476" fmla="*/ 2667873 h 3006470"/>
                  <a:gd name="connsiteX477" fmla="*/ 463583 w 6006665"/>
                  <a:gd name="connsiteY477" fmla="*/ 2661056 h 3006470"/>
                  <a:gd name="connsiteX478" fmla="*/ 468128 w 6006665"/>
                  <a:gd name="connsiteY478" fmla="*/ 2645148 h 3006470"/>
                  <a:gd name="connsiteX479" fmla="*/ 456765 w 6006665"/>
                  <a:gd name="connsiteY479" fmla="*/ 2613334 h 3006470"/>
                  <a:gd name="connsiteX480" fmla="*/ 474945 w 6006665"/>
                  <a:gd name="connsiteY480" fmla="*/ 2586064 h 3006470"/>
                  <a:gd name="connsiteX481" fmla="*/ 474945 w 6006665"/>
                  <a:gd name="connsiteY481" fmla="*/ 2565612 h 3006470"/>
                  <a:gd name="connsiteX482" fmla="*/ 420406 w 6006665"/>
                  <a:gd name="connsiteY482" fmla="*/ 2547432 h 3006470"/>
                  <a:gd name="connsiteX483" fmla="*/ 409588 w 6006665"/>
                  <a:gd name="connsiteY483" fmla="*/ 2547432 h 3006470"/>
                  <a:gd name="connsiteX484" fmla="*/ 397681 w 6006665"/>
                  <a:gd name="connsiteY484" fmla="*/ 2547432 h 3006470"/>
                  <a:gd name="connsiteX485" fmla="*/ 379485 w 6006665"/>
                  <a:gd name="connsiteY485" fmla="*/ 2525193 h 3006470"/>
                  <a:gd name="connsiteX486" fmla="*/ 357322 w 6006665"/>
                  <a:gd name="connsiteY486" fmla="*/ 2531525 h 3006470"/>
                  <a:gd name="connsiteX487" fmla="*/ 352842 w 6006665"/>
                  <a:gd name="connsiteY487" fmla="*/ 2529403 h 3006470"/>
                  <a:gd name="connsiteX488" fmla="*/ 345415 w 6006665"/>
                  <a:gd name="connsiteY488" fmla="*/ 2531525 h 3006470"/>
                  <a:gd name="connsiteX489" fmla="*/ 302238 w 6006665"/>
                  <a:gd name="connsiteY489" fmla="*/ 2511073 h 3006470"/>
                  <a:gd name="connsiteX490" fmla="*/ 302238 w 6006665"/>
                  <a:gd name="connsiteY490" fmla="*/ 2499711 h 3006470"/>
                  <a:gd name="connsiteX491" fmla="*/ 286331 w 6006665"/>
                  <a:gd name="connsiteY491" fmla="*/ 2472441 h 3006470"/>
                  <a:gd name="connsiteX492" fmla="*/ 270968 w 6006665"/>
                  <a:gd name="connsiteY492" fmla="*/ 2472441 h 3006470"/>
                  <a:gd name="connsiteX493" fmla="*/ 259061 w 6006665"/>
                  <a:gd name="connsiteY493" fmla="*/ 2472441 h 3006470"/>
                  <a:gd name="connsiteX494" fmla="*/ 254516 w 6006665"/>
                  <a:gd name="connsiteY494" fmla="*/ 2456534 h 3006470"/>
                  <a:gd name="connsiteX495" fmla="*/ 263606 w 6006665"/>
                  <a:gd name="connsiteY495" fmla="*/ 2440627 h 3006470"/>
                  <a:gd name="connsiteX496" fmla="*/ 243991 w 6006665"/>
                  <a:gd name="connsiteY496" fmla="*/ 2410114 h 3006470"/>
                  <a:gd name="connsiteX497" fmla="*/ 216429 w 6006665"/>
                  <a:gd name="connsiteY497" fmla="*/ 2413357 h 3006470"/>
                  <a:gd name="connsiteX498" fmla="*/ 212956 w 6006665"/>
                  <a:gd name="connsiteY498" fmla="*/ 2412365 h 3006470"/>
                  <a:gd name="connsiteX499" fmla="*/ 204522 w 6006665"/>
                  <a:gd name="connsiteY499" fmla="*/ 2413357 h 3006470"/>
                  <a:gd name="connsiteX500" fmla="*/ 199623 w 6006665"/>
                  <a:gd name="connsiteY500" fmla="*/ 2411957 h 3006470"/>
                  <a:gd name="connsiteX501" fmla="*/ 195977 w 6006665"/>
                  <a:gd name="connsiteY501" fmla="*/ 2424719 h 3006470"/>
                  <a:gd name="connsiteX502" fmla="*/ 184968 w 6006665"/>
                  <a:gd name="connsiteY502" fmla="*/ 2421574 h 3006470"/>
                  <a:gd name="connsiteX503" fmla="*/ 184070 w 6006665"/>
                  <a:gd name="connsiteY503" fmla="*/ 2424719 h 3006470"/>
                  <a:gd name="connsiteX504" fmla="*/ 168163 w 6006665"/>
                  <a:gd name="connsiteY504" fmla="*/ 2420174 h 3006470"/>
                  <a:gd name="connsiteX505" fmla="*/ 156800 w 6006665"/>
                  <a:gd name="connsiteY505" fmla="*/ 2381542 h 3006470"/>
                  <a:gd name="connsiteX506" fmla="*/ 152255 w 6006665"/>
                  <a:gd name="connsiteY506" fmla="*/ 2365635 h 3006470"/>
                  <a:gd name="connsiteX507" fmla="*/ 156800 w 6006665"/>
                  <a:gd name="connsiteY507" fmla="*/ 2361090 h 3006470"/>
                  <a:gd name="connsiteX508" fmla="*/ 168707 w 6006665"/>
                  <a:gd name="connsiteY508" fmla="*/ 2361090 h 3006470"/>
                  <a:gd name="connsiteX509" fmla="*/ 188615 w 6006665"/>
                  <a:gd name="connsiteY509" fmla="*/ 2361090 h 3006470"/>
                  <a:gd name="connsiteX510" fmla="*/ 199977 w 6006665"/>
                  <a:gd name="connsiteY510" fmla="*/ 2349728 h 3006470"/>
                  <a:gd name="connsiteX511" fmla="*/ 188615 w 6006665"/>
                  <a:gd name="connsiteY511" fmla="*/ 2327003 h 3006470"/>
                  <a:gd name="connsiteX512" fmla="*/ 168163 w 6006665"/>
                  <a:gd name="connsiteY512" fmla="*/ 2317914 h 3006470"/>
                  <a:gd name="connsiteX513" fmla="*/ 168163 w 6006665"/>
                  <a:gd name="connsiteY513" fmla="*/ 2311096 h 3006470"/>
                  <a:gd name="connsiteX514" fmla="*/ 152255 w 6006665"/>
                  <a:gd name="connsiteY514" fmla="*/ 2295189 h 3006470"/>
                  <a:gd name="connsiteX515" fmla="*/ 129531 w 6006665"/>
                  <a:gd name="connsiteY515" fmla="*/ 2258829 h 3006470"/>
                  <a:gd name="connsiteX516" fmla="*/ 140893 w 6006665"/>
                  <a:gd name="connsiteY516" fmla="*/ 2236105 h 3006470"/>
                  <a:gd name="connsiteX517" fmla="*/ 136348 w 6006665"/>
                  <a:gd name="connsiteY517" fmla="*/ 2208835 h 3006470"/>
                  <a:gd name="connsiteX518" fmla="*/ 103789 w 6006665"/>
                  <a:gd name="connsiteY518" fmla="*/ 2195428 h 3006470"/>
                  <a:gd name="connsiteX519" fmla="*/ 93716 w 6006665"/>
                  <a:gd name="connsiteY519" fmla="*/ 2199745 h 3006470"/>
                  <a:gd name="connsiteX520" fmla="*/ 91868 w 6006665"/>
                  <a:gd name="connsiteY520" fmla="*/ 2195434 h 3006470"/>
                  <a:gd name="connsiteX521" fmla="*/ 81809 w 6006665"/>
                  <a:gd name="connsiteY521" fmla="*/ 2199745 h 3006470"/>
                  <a:gd name="connsiteX522" fmla="*/ 74992 w 6006665"/>
                  <a:gd name="connsiteY522" fmla="*/ 2183838 h 3006470"/>
                  <a:gd name="connsiteX523" fmla="*/ 34087 w 6006665"/>
                  <a:gd name="connsiteY523" fmla="*/ 2172476 h 3006470"/>
                  <a:gd name="connsiteX524" fmla="*/ 22725 w 6006665"/>
                  <a:gd name="connsiteY524" fmla="*/ 2129299 h 3006470"/>
                  <a:gd name="connsiteX525" fmla="*/ 22725 w 6006665"/>
                  <a:gd name="connsiteY525" fmla="*/ 2097484 h 3006470"/>
                  <a:gd name="connsiteX526" fmla="*/ 0 w 6006665"/>
                  <a:gd name="connsiteY526" fmla="*/ 2081577 h 3006470"/>
                  <a:gd name="connsiteX527" fmla="*/ 15907 w 6006665"/>
                  <a:gd name="connsiteY527" fmla="*/ 2058853 h 3006470"/>
                  <a:gd name="connsiteX528" fmla="*/ 6818 w 6006665"/>
                  <a:gd name="connsiteY528" fmla="*/ 1995224 h 3006470"/>
                  <a:gd name="connsiteX529" fmla="*/ 34087 w 6006665"/>
                  <a:gd name="connsiteY529" fmla="*/ 1952047 h 3006470"/>
                  <a:gd name="connsiteX530" fmla="*/ 27270 w 6006665"/>
                  <a:gd name="connsiteY530" fmla="*/ 1940685 h 3006470"/>
                  <a:gd name="connsiteX531" fmla="*/ 88743 w 6006665"/>
                  <a:gd name="connsiteY531" fmla="*/ 1895954 h 3006470"/>
                  <a:gd name="connsiteX532" fmla="*/ 27270 w 6006665"/>
                  <a:gd name="connsiteY532" fmla="*/ 1865693 h 3006470"/>
                  <a:gd name="connsiteX533" fmla="*/ 79805 w 6006665"/>
                  <a:gd name="connsiteY533" fmla="*/ 1774684 h 3006470"/>
                  <a:gd name="connsiteX534" fmla="*/ 128972 w 6006665"/>
                  <a:gd name="connsiteY534" fmla="*/ 1737302 h 3006470"/>
                  <a:gd name="connsiteX535" fmla="*/ 162900 w 6006665"/>
                  <a:gd name="connsiteY535" fmla="*/ 1645034 h 3006470"/>
                  <a:gd name="connsiteX536" fmla="*/ 102261 w 6006665"/>
                  <a:gd name="connsiteY536" fmla="*/ 1629357 h 3006470"/>
                  <a:gd name="connsiteX537" fmla="*/ 118168 w 6006665"/>
                  <a:gd name="connsiteY537" fmla="*/ 1574818 h 3006470"/>
                  <a:gd name="connsiteX538" fmla="*/ 86354 w 6006665"/>
                  <a:gd name="connsiteY538" fmla="*/ 1511189 h 3006470"/>
                  <a:gd name="connsiteX539" fmla="*/ 109078 w 6006665"/>
                  <a:gd name="connsiteY539" fmla="*/ 1436197 h 3006470"/>
                  <a:gd name="connsiteX540" fmla="*/ 70447 w 6006665"/>
                  <a:gd name="connsiteY540" fmla="*/ 1333936 h 3006470"/>
                  <a:gd name="connsiteX541" fmla="*/ 102261 w 6006665"/>
                  <a:gd name="connsiteY541" fmla="*/ 1263490 h 3006470"/>
                  <a:gd name="connsiteX542" fmla="*/ 43177 w 6006665"/>
                  <a:gd name="connsiteY542" fmla="*/ 1197589 h 3006470"/>
                  <a:gd name="connsiteX543" fmla="*/ 49994 w 6006665"/>
                  <a:gd name="connsiteY543" fmla="*/ 1122597 h 3006470"/>
                  <a:gd name="connsiteX544" fmla="*/ 81809 w 6006665"/>
                  <a:gd name="connsiteY544" fmla="*/ 1118052 h 3006470"/>
                  <a:gd name="connsiteX545" fmla="*/ 145438 w 6006665"/>
                  <a:gd name="connsiteY545" fmla="*/ 1074876 h 3006470"/>
                  <a:gd name="connsiteX546" fmla="*/ 184070 w 6006665"/>
                  <a:gd name="connsiteY546" fmla="*/ 1036244 h 3006470"/>
                  <a:gd name="connsiteX547" fmla="*/ 189699 w 6006665"/>
                  <a:gd name="connsiteY547" fmla="*/ 1042522 h 3006470"/>
                  <a:gd name="connsiteX548" fmla="*/ 195977 w 6006665"/>
                  <a:gd name="connsiteY548" fmla="*/ 1036244 h 3006470"/>
                  <a:gd name="connsiteX549" fmla="*/ 255061 w 6006665"/>
                  <a:gd name="connsiteY549" fmla="*/ 1102145 h 3006470"/>
                  <a:gd name="connsiteX550" fmla="*/ 350504 w 6006665"/>
                  <a:gd name="connsiteY550" fmla="*/ 1122597 h 3006470"/>
                  <a:gd name="connsiteX551" fmla="*/ 454806 w 6006665"/>
                  <a:gd name="connsiteY551" fmla="*/ 1205729 h 3006470"/>
                  <a:gd name="connsiteX552" fmla="*/ 486621 w 6006665"/>
                  <a:gd name="connsiteY552" fmla="*/ 1283942 h 3006470"/>
                  <a:gd name="connsiteX553" fmla="*/ 523211 w 6006665"/>
                  <a:gd name="connsiteY553" fmla="*/ 1343026 h 3006470"/>
                  <a:gd name="connsiteX554" fmla="*/ 486852 w 6006665"/>
                  <a:gd name="connsiteY554" fmla="*/ 1397565 h 3006470"/>
                  <a:gd name="connsiteX555" fmla="*/ 420951 w 6006665"/>
                  <a:gd name="connsiteY555" fmla="*/ 1418018 h 3006470"/>
                  <a:gd name="connsiteX556" fmla="*/ 415909 w 6006665"/>
                  <a:gd name="connsiteY556" fmla="*/ 1415887 h 3006470"/>
                  <a:gd name="connsiteX557" fmla="*/ 409044 w 6006665"/>
                  <a:gd name="connsiteY557" fmla="*/ 1418018 h 3006470"/>
                  <a:gd name="connsiteX558" fmla="*/ 252950 w 6006665"/>
                  <a:gd name="connsiteY558" fmla="*/ 1352062 h 3006470"/>
                  <a:gd name="connsiteX559" fmla="*/ 268926 w 6006665"/>
                  <a:gd name="connsiteY559" fmla="*/ 1346738 h 3006470"/>
                  <a:gd name="connsiteX560" fmla="*/ 291420 w 6006665"/>
                  <a:gd name="connsiteY560" fmla="*/ 1429380 h 3006470"/>
                  <a:gd name="connsiteX561" fmla="*/ 291420 w 6006665"/>
                  <a:gd name="connsiteY561" fmla="*/ 1468012 h 3006470"/>
                  <a:gd name="connsiteX562" fmla="*/ 298238 w 6006665"/>
                  <a:gd name="connsiteY562" fmla="*/ 1554366 h 3006470"/>
                  <a:gd name="connsiteX563" fmla="*/ 345959 w 6006665"/>
                  <a:gd name="connsiteY563" fmla="*/ 1586180 h 3006470"/>
                  <a:gd name="connsiteX564" fmla="*/ 362087 w 6006665"/>
                  <a:gd name="connsiteY564" fmla="*/ 1595588 h 3006470"/>
                  <a:gd name="connsiteX565" fmla="*/ 365867 w 6006665"/>
                  <a:gd name="connsiteY565" fmla="*/ 1563455 h 3006470"/>
                  <a:gd name="connsiteX566" fmla="*/ 345415 w 6006665"/>
                  <a:gd name="connsiteY566" fmla="*/ 1527096 h 3006470"/>
                  <a:gd name="connsiteX567" fmla="*/ 365867 w 6006665"/>
                  <a:gd name="connsiteY567" fmla="*/ 1495281 h 3006470"/>
                  <a:gd name="connsiteX568" fmla="*/ 374560 w 6006665"/>
                  <a:gd name="connsiteY568" fmla="*/ 1500280 h 3006470"/>
                  <a:gd name="connsiteX569" fmla="*/ 377774 w 6006665"/>
                  <a:gd name="connsiteY569" fmla="*/ 1495281 h 3006470"/>
                  <a:gd name="connsiteX570" fmla="*/ 461933 w 6006665"/>
                  <a:gd name="connsiteY570" fmla="*/ 1543673 h 3006470"/>
                  <a:gd name="connsiteX571" fmla="*/ 484035 w 6006665"/>
                  <a:gd name="connsiteY571" fmla="*/ 1527096 h 3006470"/>
                  <a:gd name="connsiteX572" fmla="*/ 463583 w 6006665"/>
                  <a:gd name="connsiteY572" fmla="*/ 1461194 h 3006470"/>
                  <a:gd name="connsiteX573" fmla="*/ 549936 w 6006665"/>
                  <a:gd name="connsiteY573" fmla="*/ 1374841 h 3006470"/>
                  <a:gd name="connsiteX574" fmla="*/ 559742 w 6006665"/>
                  <a:gd name="connsiteY574" fmla="*/ 1376942 h 3006470"/>
                  <a:gd name="connsiteX575" fmla="*/ 561843 w 6006665"/>
                  <a:gd name="connsiteY575" fmla="*/ 1374841 h 3006470"/>
                  <a:gd name="connsiteX576" fmla="*/ 593658 w 6006665"/>
                  <a:gd name="connsiteY576" fmla="*/ 1381658 h 3006470"/>
                  <a:gd name="connsiteX577" fmla="*/ 620945 w 6006665"/>
                  <a:gd name="connsiteY577" fmla="*/ 1405535 h 3006470"/>
                  <a:gd name="connsiteX578" fmla="*/ 640835 w 6006665"/>
                  <a:gd name="connsiteY578" fmla="*/ 1349844 h 3006470"/>
                  <a:gd name="connsiteX579" fmla="*/ 609020 w 6006665"/>
                  <a:gd name="connsiteY579" fmla="*/ 1295305 h 3006470"/>
                  <a:gd name="connsiteX580" fmla="*/ 624928 w 6006665"/>
                  <a:gd name="connsiteY580" fmla="*/ 1236221 h 3006470"/>
                  <a:gd name="connsiteX581" fmla="*/ 597658 w 6006665"/>
                  <a:gd name="connsiteY581" fmla="*/ 1177136 h 3006470"/>
                  <a:gd name="connsiteX582" fmla="*/ 611562 w 6006665"/>
                  <a:gd name="connsiteY582" fmla="*/ 1181462 h 3006470"/>
                  <a:gd name="connsiteX583" fmla="*/ 609565 w 6006665"/>
                  <a:gd name="connsiteY583" fmla="*/ 1177136 h 3006470"/>
                  <a:gd name="connsiteX584" fmla="*/ 711826 w 6006665"/>
                  <a:gd name="connsiteY584" fmla="*/ 1208951 h 3006470"/>
                  <a:gd name="connsiteX585" fmla="*/ 732278 w 6006665"/>
                  <a:gd name="connsiteY585" fmla="*/ 1263490 h 3006470"/>
                  <a:gd name="connsiteX586" fmla="*/ 684556 w 6006665"/>
                  <a:gd name="connsiteY586" fmla="*/ 1274852 h 3006470"/>
                  <a:gd name="connsiteX587" fmla="*/ 684556 w 6006665"/>
                  <a:gd name="connsiteY587" fmla="*/ 1327119 h 3006470"/>
                  <a:gd name="connsiteX588" fmla="*/ 713309 w 6006665"/>
                  <a:gd name="connsiteY588" fmla="*/ 1355872 h 3006470"/>
                  <a:gd name="connsiteX589" fmla="*/ 763548 w 6006665"/>
                  <a:gd name="connsiteY589" fmla="*/ 1338481 h 3006470"/>
                  <a:gd name="connsiteX590" fmla="*/ 770365 w 6006665"/>
                  <a:gd name="connsiteY590" fmla="*/ 1279397 h 3006470"/>
                  <a:gd name="connsiteX591" fmla="*/ 845357 w 6006665"/>
                  <a:gd name="connsiteY591" fmla="*/ 1188761 h 3006470"/>
                  <a:gd name="connsiteX592" fmla="*/ 917728 w 6006665"/>
                  <a:gd name="connsiteY592" fmla="*/ 1145322 h 3006470"/>
                  <a:gd name="connsiteX593" fmla="*/ 918194 w 6006665"/>
                  <a:gd name="connsiteY593" fmla="*/ 1198147 h 3006470"/>
                  <a:gd name="connsiteX594" fmla="*/ 975937 w 6006665"/>
                  <a:gd name="connsiteY594" fmla="*/ 1115283 h 3006470"/>
                  <a:gd name="connsiteX595" fmla="*/ 1074397 w 6006665"/>
                  <a:gd name="connsiteY595" fmla="*/ 1141283 h 3006470"/>
                  <a:gd name="connsiteX596" fmla="*/ 979977 w 6006665"/>
                  <a:gd name="connsiteY596" fmla="*/ 1213496 h 3006470"/>
                  <a:gd name="connsiteX597" fmla="*/ 1012666 w 6006665"/>
                  <a:gd name="connsiteY597" fmla="*/ 1218657 h 3006470"/>
                  <a:gd name="connsiteX598" fmla="*/ 1038516 w 6006665"/>
                  <a:gd name="connsiteY598" fmla="*/ 1188499 h 3006470"/>
                  <a:gd name="connsiteX599" fmla="*/ 1050423 w 6006665"/>
                  <a:gd name="connsiteY599" fmla="*/ 1188499 h 3006470"/>
                  <a:gd name="connsiteX600" fmla="*/ 1108962 w 6006665"/>
                  <a:gd name="connsiteY600" fmla="*/ 1188499 h 3006470"/>
                  <a:gd name="connsiteX601" fmla="*/ 1161229 w 6006665"/>
                  <a:gd name="connsiteY601" fmla="*/ 1145322 h 3006470"/>
                  <a:gd name="connsiteX602" fmla="*/ 1165711 w 6006665"/>
                  <a:gd name="connsiteY602" fmla="*/ 1151456 h 3006470"/>
                  <a:gd name="connsiteX603" fmla="*/ 1160939 w 6006665"/>
                  <a:gd name="connsiteY603" fmla="*/ 1169715 h 3006470"/>
                  <a:gd name="connsiteX604" fmla="*/ 1210035 w 6006665"/>
                  <a:gd name="connsiteY604" fmla="*/ 1195815 h 3006470"/>
                  <a:gd name="connsiteX605" fmla="*/ 1247583 w 6006665"/>
                  <a:gd name="connsiteY605" fmla="*/ 1138505 h 3006470"/>
                  <a:gd name="connsiteX606" fmla="*/ 1211223 w 6006665"/>
                  <a:gd name="connsiteY606" fmla="*/ 1079421 h 3006470"/>
                  <a:gd name="connsiteX607" fmla="*/ 1227130 w 6006665"/>
                  <a:gd name="connsiteY607" fmla="*/ 1043061 h 3006470"/>
                  <a:gd name="connsiteX608" fmla="*/ 1237665 w 6006665"/>
                  <a:gd name="connsiteY608" fmla="*/ 1046199 h 3006470"/>
                  <a:gd name="connsiteX609" fmla="*/ 1251910 w 6006665"/>
                  <a:gd name="connsiteY609" fmla="*/ 1017311 h 3006470"/>
                  <a:gd name="connsiteX610" fmla="*/ 1345843 w 6006665"/>
                  <a:gd name="connsiteY610" fmla="*/ 1074876 h 3006470"/>
                  <a:gd name="connsiteX611" fmla="*/ 1400382 w 6006665"/>
                  <a:gd name="connsiteY611" fmla="*/ 1106690 h 3006470"/>
                  <a:gd name="connsiteX612" fmla="*/ 1519756 w 6006665"/>
                  <a:gd name="connsiteY612" fmla="*/ 1213274 h 3006470"/>
                  <a:gd name="connsiteX613" fmla="*/ 1543003 w 6006665"/>
                  <a:gd name="connsiteY613" fmla="*/ 1172592 h 3006470"/>
                  <a:gd name="connsiteX614" fmla="*/ 1506643 w 6006665"/>
                  <a:gd name="connsiteY614" fmla="*/ 1118052 h 3006470"/>
                  <a:gd name="connsiteX615" fmla="*/ 1506643 w 6006665"/>
                  <a:gd name="connsiteY615" fmla="*/ 1095328 h 3006470"/>
                  <a:gd name="connsiteX616" fmla="*/ 1463467 w 6006665"/>
                  <a:gd name="connsiteY616" fmla="*/ 1086238 h 3006470"/>
                  <a:gd name="connsiteX617" fmla="*/ 1472556 w 6006665"/>
                  <a:gd name="connsiteY617" fmla="*/ 1036244 h 3006470"/>
                  <a:gd name="connsiteX618" fmla="*/ 1452104 w 6006665"/>
                  <a:gd name="connsiteY618" fmla="*/ 949890 h 3006470"/>
                  <a:gd name="connsiteX619" fmla="*/ 1439230 w 6006665"/>
                  <a:gd name="connsiteY619" fmla="*/ 900656 h 3006470"/>
                  <a:gd name="connsiteX620" fmla="*/ 1496803 w 6006665"/>
                  <a:gd name="connsiteY620" fmla="*/ 806980 h 3006470"/>
                  <a:gd name="connsiteX621" fmla="*/ 1543003 w 6006665"/>
                  <a:gd name="connsiteY621" fmla="*/ 697647 h 3006470"/>
                  <a:gd name="connsiteX622" fmla="*/ 1570272 w 6006665"/>
                  <a:gd name="connsiteY622" fmla="*/ 677194 h 3006470"/>
                  <a:gd name="connsiteX623" fmla="*/ 1578688 w 6006665"/>
                  <a:gd name="connsiteY623" fmla="*/ 679813 h 3006470"/>
                  <a:gd name="connsiteX624" fmla="*/ 1620802 w 6006665"/>
                  <a:gd name="connsiteY624" fmla="*/ 660028 h 3006470"/>
                  <a:gd name="connsiteX625" fmla="*/ 1684440 w 6006665"/>
                  <a:gd name="connsiteY625" fmla="*/ 709009 h 3006470"/>
                  <a:gd name="connsiteX626" fmla="*/ 1688985 w 6006665"/>
                  <a:gd name="connsiteY626" fmla="*/ 779455 h 3006470"/>
                  <a:gd name="connsiteX627" fmla="*/ 1652625 w 6006665"/>
                  <a:gd name="connsiteY627" fmla="*/ 870354 h 3006470"/>
                  <a:gd name="connsiteX628" fmla="*/ 1679895 w 6006665"/>
                  <a:gd name="connsiteY628" fmla="*/ 908986 h 3006470"/>
                  <a:gd name="connsiteX629" fmla="*/ 1688985 w 6006665"/>
                  <a:gd name="connsiteY629" fmla="*/ 983977 h 3006470"/>
                  <a:gd name="connsiteX630" fmla="*/ 1679895 w 6006665"/>
                  <a:gd name="connsiteY630" fmla="*/ 1129415 h 3006470"/>
                  <a:gd name="connsiteX631" fmla="*/ 1723072 w 6006665"/>
                  <a:gd name="connsiteY631" fmla="*/ 1193044 h 3006470"/>
                  <a:gd name="connsiteX632" fmla="*/ 1704892 w 6006665"/>
                  <a:gd name="connsiteY632" fmla="*/ 1256673 h 3006470"/>
                  <a:gd name="connsiteX633" fmla="*/ 1636718 w 6006665"/>
                  <a:gd name="connsiteY633" fmla="*/ 1393021 h 3006470"/>
                  <a:gd name="connsiteX634" fmla="*/ 1662494 w 6006665"/>
                  <a:gd name="connsiteY634" fmla="*/ 1399465 h 3006470"/>
                  <a:gd name="connsiteX635" fmla="*/ 1677078 w 6006665"/>
                  <a:gd name="connsiteY635" fmla="*/ 1370296 h 3006470"/>
                  <a:gd name="connsiteX636" fmla="*/ 1720255 w 6006665"/>
                  <a:gd name="connsiteY636" fmla="*/ 1349844 h 3006470"/>
                  <a:gd name="connsiteX637" fmla="*/ 1731617 w 6006665"/>
                  <a:gd name="connsiteY637" fmla="*/ 1299850 h 3006470"/>
                  <a:gd name="connsiteX638" fmla="*/ 1758887 w 6006665"/>
                  <a:gd name="connsiteY638" fmla="*/ 1256673 h 3006470"/>
                  <a:gd name="connsiteX639" fmla="*/ 1760555 w 6006665"/>
                  <a:gd name="connsiteY639" fmla="*/ 1191490 h 3006470"/>
                  <a:gd name="connsiteX640" fmla="*/ 1758886 w 6006665"/>
                  <a:gd name="connsiteY640" fmla="*/ 1085173 h 3006470"/>
                  <a:gd name="connsiteX641" fmla="*/ 1923055 w 6006665"/>
                  <a:gd name="connsiteY641" fmla="*/ 1122597 h 3006470"/>
                  <a:gd name="connsiteX642" fmla="*/ 1887300 w 6006665"/>
                  <a:gd name="connsiteY642" fmla="*/ 1070329 h 3006470"/>
                  <a:gd name="connsiteX643" fmla="*/ 1785604 w 6006665"/>
                  <a:gd name="connsiteY643" fmla="*/ 1036860 h 3006470"/>
                  <a:gd name="connsiteX644" fmla="*/ 1736162 w 6006665"/>
                  <a:gd name="connsiteY644" fmla="*/ 961252 h 3006470"/>
                  <a:gd name="connsiteX645" fmla="*/ 1688440 w 6006665"/>
                  <a:gd name="connsiteY645" fmla="*/ 865809 h 3006470"/>
                  <a:gd name="connsiteX646" fmla="*/ 1752069 w 6006665"/>
                  <a:gd name="connsiteY646" fmla="*/ 788545 h 3006470"/>
                  <a:gd name="connsiteX647" fmla="*/ 1747524 w 6006665"/>
                  <a:gd name="connsiteY647" fmla="*/ 704464 h 3006470"/>
                  <a:gd name="connsiteX648" fmla="*/ 1763431 w 6006665"/>
                  <a:gd name="connsiteY648" fmla="*/ 697647 h 3006470"/>
                  <a:gd name="connsiteX649" fmla="*/ 1764877 w 6006665"/>
                  <a:gd name="connsiteY649" fmla="*/ 702130 h 3006470"/>
                  <a:gd name="connsiteX650" fmla="*/ 1775339 w 6006665"/>
                  <a:gd name="connsiteY650" fmla="*/ 697647 h 3006470"/>
                  <a:gd name="connsiteX651" fmla="*/ 1798063 w 6006665"/>
                  <a:gd name="connsiteY651" fmla="*/ 768093 h 3006470"/>
                  <a:gd name="connsiteX652" fmla="*/ 1791454 w 6006665"/>
                  <a:gd name="connsiteY652" fmla="*/ 815304 h 3006470"/>
                  <a:gd name="connsiteX653" fmla="*/ 1854330 w 6006665"/>
                  <a:gd name="connsiteY653" fmla="*/ 772638 h 3006470"/>
                  <a:gd name="connsiteX654" fmla="*/ 1931594 w 6006665"/>
                  <a:gd name="connsiteY654" fmla="*/ 763548 h 3006470"/>
                  <a:gd name="connsiteX655" fmla="*/ 1932772 w 6006665"/>
                  <a:gd name="connsiteY655" fmla="*/ 764810 h 3006470"/>
                  <a:gd name="connsiteX656" fmla="*/ 1949600 w 6006665"/>
                  <a:gd name="connsiteY656" fmla="*/ 800138 h 3006470"/>
                  <a:gd name="connsiteX657" fmla="*/ 2061788 w 6006665"/>
                  <a:gd name="connsiteY657" fmla="*/ 891155 h 3006470"/>
                  <a:gd name="connsiteX658" fmla="*/ 1987802 w 6006665"/>
                  <a:gd name="connsiteY658" fmla="*/ 736278 h 3006470"/>
                  <a:gd name="connsiteX659" fmla="*/ 1963408 w 6006665"/>
                  <a:gd name="connsiteY659" fmla="*/ 595386 h 3006470"/>
                  <a:gd name="connsiteX660" fmla="*/ 2027037 w 6006665"/>
                  <a:gd name="connsiteY660" fmla="*/ 574934 h 3006470"/>
                  <a:gd name="connsiteX661" fmla="*/ 2037269 w 6006665"/>
                  <a:gd name="connsiteY661" fmla="*/ 575472 h 3006470"/>
                  <a:gd name="connsiteX662" fmla="*/ 2038944 w 6006665"/>
                  <a:gd name="connsiteY662" fmla="*/ 574934 h 3006470"/>
                  <a:gd name="connsiteX663" fmla="*/ 2115414 w 6006665"/>
                  <a:gd name="connsiteY663" fmla="*/ 578958 h 3006470"/>
                  <a:gd name="connsiteX664" fmla="*/ 2167179 w 6006665"/>
                  <a:gd name="connsiteY664" fmla="*/ 554733 h 3006470"/>
                  <a:gd name="connsiteX665" fmla="*/ 2146473 w 6006665"/>
                  <a:gd name="connsiteY665" fmla="*/ 488832 h 3006470"/>
                  <a:gd name="connsiteX666" fmla="*/ 2169957 w 6006665"/>
                  <a:gd name="connsiteY666" fmla="*/ 449431 h 3006470"/>
                  <a:gd name="connsiteX667" fmla="*/ 2264632 w 6006665"/>
                  <a:gd name="connsiteY667" fmla="*/ 393389 h 3006470"/>
                  <a:gd name="connsiteX668" fmla="*/ 2317913 w 6006665"/>
                  <a:gd name="connsiteY668" fmla="*/ 322690 h 3006470"/>
                  <a:gd name="connsiteX669" fmla="*/ 2385841 w 6006665"/>
                  <a:gd name="connsiteY669" fmla="*/ 343134 h 3006470"/>
                  <a:gd name="connsiteX670" fmla="*/ 2429263 w 6006665"/>
                  <a:gd name="connsiteY670" fmla="*/ 263606 h 3006470"/>
                  <a:gd name="connsiteX671" fmla="*/ 2526979 w 6006665"/>
                  <a:gd name="connsiteY671" fmla="*/ 252244 h 3006470"/>
                  <a:gd name="connsiteX672" fmla="*/ 2528058 w 6006665"/>
                  <a:gd name="connsiteY672" fmla="*/ 253503 h 3006470"/>
                  <a:gd name="connsiteX673" fmla="*/ 2538886 w 6006665"/>
                  <a:gd name="connsiteY673" fmla="*/ 252244 h 3006470"/>
                  <a:gd name="connsiteX674" fmla="*/ 2560820 w 6006665"/>
                  <a:gd name="connsiteY674" fmla="*/ 277833 h 3006470"/>
                  <a:gd name="connsiteX675" fmla="*/ 2640602 w 6006665"/>
                  <a:gd name="connsiteY675" fmla="*/ 202249 h 3006470"/>
                  <a:gd name="connsiteX676" fmla="*/ 2652509 w 6006665"/>
                  <a:gd name="connsiteY676" fmla="*/ 202249 h 3006470"/>
                  <a:gd name="connsiteX677" fmla="*/ 2704231 w 6006665"/>
                  <a:gd name="connsiteY677" fmla="*/ 202249 h 3006470"/>
                  <a:gd name="connsiteX678" fmla="*/ 2715593 w 6006665"/>
                  <a:gd name="connsiteY67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14549 w 6006665"/>
                  <a:gd name="connsiteY76" fmla="*/ 825294 h 3006470"/>
                  <a:gd name="connsiteX77" fmla="*/ 4567593 w 6006665"/>
                  <a:gd name="connsiteY77" fmla="*/ 819409 h 3006470"/>
                  <a:gd name="connsiteX78" fmla="*/ 4612592 w 6006665"/>
                  <a:gd name="connsiteY78" fmla="*/ 872829 h 3006470"/>
                  <a:gd name="connsiteX79" fmla="*/ 4639242 w 6006665"/>
                  <a:gd name="connsiteY79" fmla="*/ 932544 h 3006470"/>
                  <a:gd name="connsiteX80" fmla="*/ 4704693 w 6006665"/>
                  <a:gd name="connsiteY80" fmla="*/ 911452 h 3006470"/>
                  <a:gd name="connsiteX81" fmla="*/ 4774445 w 6006665"/>
                  <a:gd name="connsiteY81" fmla="*/ 913531 h 3006470"/>
                  <a:gd name="connsiteX82" fmla="*/ 4778496 w 6006665"/>
                  <a:gd name="connsiteY82" fmla="*/ 914635 h 3006470"/>
                  <a:gd name="connsiteX83" fmla="*/ 4786352 w 6006665"/>
                  <a:gd name="connsiteY83" fmla="*/ 913531 h 3006470"/>
                  <a:gd name="connsiteX84" fmla="*/ 4861343 w 6006665"/>
                  <a:gd name="connsiteY84" fmla="*/ 933983 h 3006470"/>
                  <a:gd name="connsiteX85" fmla="*/ 4893158 w 6006665"/>
                  <a:gd name="connsiteY85" fmla="*/ 977160 h 3006470"/>
                  <a:gd name="connsiteX86" fmla="*/ 4888613 w 6006665"/>
                  <a:gd name="connsiteY86" fmla="*/ 1058968 h 3006470"/>
                  <a:gd name="connsiteX87" fmla="*/ 4927677 w 6006665"/>
                  <a:gd name="connsiteY87" fmla="*/ 1083640 h 3006470"/>
                  <a:gd name="connsiteX88" fmla="*/ 4967605 w 6006665"/>
                  <a:gd name="connsiteY88" fmla="*/ 1070331 h 3006470"/>
                  <a:gd name="connsiteX89" fmla="*/ 5038051 w 6006665"/>
                  <a:gd name="connsiteY89" fmla="*/ 1063513 h 3006470"/>
                  <a:gd name="connsiteX90" fmla="*/ 5040730 w 6006665"/>
                  <a:gd name="connsiteY90" fmla="*/ 1064406 h 3006470"/>
                  <a:gd name="connsiteX91" fmla="*/ 5049958 w 6006665"/>
                  <a:gd name="connsiteY91" fmla="*/ 1063513 h 3006470"/>
                  <a:gd name="connsiteX92" fmla="*/ 5114249 w 6006665"/>
                  <a:gd name="connsiteY92" fmla="*/ 1084944 h 3006470"/>
                  <a:gd name="connsiteX93" fmla="*/ 5176671 w 6006665"/>
                  <a:gd name="connsiteY93" fmla="*/ 1074876 h 3006470"/>
                  <a:gd name="connsiteX94" fmla="*/ 5177801 w 6006665"/>
                  <a:gd name="connsiteY94" fmla="*/ 1076614 h 3006470"/>
                  <a:gd name="connsiteX95" fmla="*/ 5188578 w 6006665"/>
                  <a:gd name="connsiteY95" fmla="*/ 1074876 h 3006470"/>
                  <a:gd name="connsiteX96" fmla="*/ 5243719 w 6006665"/>
                  <a:gd name="connsiteY96" fmla="*/ 1159707 h 3006470"/>
                  <a:gd name="connsiteX97" fmla="*/ 5283477 w 6006665"/>
                  <a:gd name="connsiteY97" fmla="*/ 1129415 h 3006470"/>
                  <a:gd name="connsiteX98" fmla="*/ 5258480 w 6006665"/>
                  <a:gd name="connsiteY98" fmla="*/ 1063513 h 3006470"/>
                  <a:gd name="connsiteX99" fmla="*/ 5267570 w 6006665"/>
                  <a:gd name="connsiteY99" fmla="*/ 1015792 h 3006470"/>
                  <a:gd name="connsiteX100" fmla="*/ 5278896 w 6006665"/>
                  <a:gd name="connsiteY100" fmla="*/ 1018841 h 3006470"/>
                  <a:gd name="connsiteX101" fmla="*/ 5279477 w 6006665"/>
                  <a:gd name="connsiteY101" fmla="*/ 1015792 h 3006470"/>
                  <a:gd name="connsiteX102" fmla="*/ 5389412 w 6006665"/>
                  <a:gd name="connsiteY102" fmla="*/ 1065327 h 3006470"/>
                  <a:gd name="connsiteX103" fmla="*/ 5463001 w 6006665"/>
                  <a:gd name="connsiteY103" fmla="*/ 1043061 h 3006470"/>
                  <a:gd name="connsiteX104" fmla="*/ 5464386 w 6006665"/>
                  <a:gd name="connsiteY104" fmla="*/ 1043680 h 3006470"/>
                  <a:gd name="connsiteX105" fmla="*/ 5474909 w 6006665"/>
                  <a:gd name="connsiteY105" fmla="*/ 1043061 h 3006470"/>
                  <a:gd name="connsiteX106" fmla="*/ 5509834 w 6006665"/>
                  <a:gd name="connsiteY106" fmla="*/ 1086741 h 3006470"/>
                  <a:gd name="connsiteX107" fmla="*/ 5563420 w 6006665"/>
                  <a:gd name="connsiteY107" fmla="*/ 1096880 h 3006470"/>
                  <a:gd name="connsiteX108" fmla="*/ 5604906 w 6006665"/>
                  <a:gd name="connsiteY108" fmla="*/ 1116452 h 3006470"/>
                  <a:gd name="connsiteX109" fmla="*/ 5633982 w 6006665"/>
                  <a:gd name="connsiteY109" fmla="*/ 1152256 h 3006470"/>
                  <a:gd name="connsiteX110" fmla="*/ 5673240 w 6006665"/>
                  <a:gd name="connsiteY110" fmla="*/ 1196668 h 3006470"/>
                  <a:gd name="connsiteX111" fmla="*/ 5720335 w 6006665"/>
                  <a:gd name="connsiteY111" fmla="*/ 1213496 h 3006470"/>
                  <a:gd name="connsiteX112" fmla="*/ 5777224 w 6006665"/>
                  <a:gd name="connsiteY112" fmla="*/ 1253118 h 3006470"/>
                  <a:gd name="connsiteX113" fmla="*/ 5822595 w 6006665"/>
                  <a:gd name="connsiteY113" fmla="*/ 1311212 h 3006470"/>
                  <a:gd name="connsiteX114" fmla="*/ 5818051 w 6006665"/>
                  <a:gd name="connsiteY114" fmla="*/ 1365751 h 3006470"/>
                  <a:gd name="connsiteX115" fmla="*/ 5825679 w 6006665"/>
                  <a:gd name="connsiteY115" fmla="*/ 1373379 h 3006470"/>
                  <a:gd name="connsiteX116" fmla="*/ 5822051 w 6006665"/>
                  <a:gd name="connsiteY116" fmla="*/ 1322574 h 3006470"/>
                  <a:gd name="connsiteX117" fmla="*/ 5834092 w 6006665"/>
                  <a:gd name="connsiteY117" fmla="*/ 1324447 h 3006470"/>
                  <a:gd name="connsiteX118" fmla="*/ 5858351 w 6006665"/>
                  <a:gd name="connsiteY118" fmla="*/ 1334771 h 3006470"/>
                  <a:gd name="connsiteX119" fmla="*/ 5907950 w 6006665"/>
                  <a:gd name="connsiteY119" fmla="*/ 1321451 h 3006470"/>
                  <a:gd name="connsiteX120" fmla="*/ 5936219 w 6006665"/>
                  <a:gd name="connsiteY120" fmla="*/ 1338481 h 3006470"/>
                  <a:gd name="connsiteX121" fmla="*/ 5961427 w 6006665"/>
                  <a:gd name="connsiteY121" fmla="*/ 1392754 h 3006470"/>
                  <a:gd name="connsiteX122" fmla="*/ 6006665 w 6006665"/>
                  <a:gd name="connsiteY122" fmla="*/ 1418018 h 3006470"/>
                  <a:gd name="connsiteX123" fmla="*/ 6003022 w 6006665"/>
                  <a:gd name="connsiteY123" fmla="*/ 1458117 h 3006470"/>
                  <a:gd name="connsiteX124" fmla="*/ 5968033 w 6006665"/>
                  <a:gd name="connsiteY124" fmla="*/ 1456650 h 3006470"/>
                  <a:gd name="connsiteX125" fmla="*/ 5934688 w 6006665"/>
                  <a:gd name="connsiteY125" fmla="*/ 1446233 h 3006470"/>
                  <a:gd name="connsiteX126" fmla="*/ 5908949 w 6006665"/>
                  <a:gd name="connsiteY126" fmla="*/ 1468012 h 3006470"/>
                  <a:gd name="connsiteX127" fmla="*/ 5887153 w 6006665"/>
                  <a:gd name="connsiteY127" fmla="*/ 1481885 h 3006470"/>
                  <a:gd name="connsiteX128" fmla="*/ 5887153 w 6006665"/>
                  <a:gd name="connsiteY128" fmla="*/ 1514566 h 3006470"/>
                  <a:gd name="connsiteX129" fmla="*/ 5910921 w 6006665"/>
                  <a:gd name="connsiteY129" fmla="*/ 1532392 h 3006470"/>
                  <a:gd name="connsiteX130" fmla="*/ 5908949 w 6006665"/>
                  <a:gd name="connsiteY130" fmla="*/ 1554366 h 3006470"/>
                  <a:gd name="connsiteX131" fmla="*/ 5893042 w 6006665"/>
                  <a:gd name="connsiteY131" fmla="*/ 1570273 h 3006470"/>
                  <a:gd name="connsiteX132" fmla="*/ 5881135 w 6006665"/>
                  <a:gd name="connsiteY132" fmla="*/ 1570273 h 3006470"/>
                  <a:gd name="connsiteX133" fmla="*/ 5861227 w 6006665"/>
                  <a:gd name="connsiteY133" fmla="*/ 1570273 h 3006470"/>
                  <a:gd name="connsiteX134" fmla="*/ 5849321 w 6006665"/>
                  <a:gd name="connsiteY134" fmla="*/ 1570273 h 3006470"/>
                  <a:gd name="connsiteX135" fmla="*/ 5842587 w 6006665"/>
                  <a:gd name="connsiteY135" fmla="*/ 1544275 h 3006470"/>
                  <a:gd name="connsiteX136" fmla="*/ 5817506 w 6006665"/>
                  <a:gd name="connsiteY136" fmla="*/ 1536186 h 3006470"/>
                  <a:gd name="connsiteX137" fmla="*/ 5798021 w 6006665"/>
                  <a:gd name="connsiteY137" fmla="*/ 1517537 h 3006470"/>
                  <a:gd name="connsiteX138" fmla="*/ 5767511 w 6006665"/>
                  <a:gd name="connsiteY138" fmla="*/ 1511189 h 3006470"/>
                  <a:gd name="connsiteX139" fmla="*/ 5762967 w 6006665"/>
                  <a:gd name="connsiteY139" fmla="*/ 1477102 h 3006470"/>
                  <a:gd name="connsiteX140" fmla="*/ 5729132 w 6006665"/>
                  <a:gd name="connsiteY140" fmla="*/ 1463170 h 3006470"/>
                  <a:gd name="connsiteX141" fmla="*/ 5695337 w 6006665"/>
                  <a:gd name="connsiteY141" fmla="*/ 1472557 h 3006470"/>
                  <a:gd name="connsiteX142" fmla="*/ 5693366 w 6006665"/>
                  <a:gd name="connsiteY142" fmla="*/ 1469797 h 3006470"/>
                  <a:gd name="connsiteX143" fmla="*/ 5683431 w 6006665"/>
                  <a:gd name="connsiteY143" fmla="*/ 1472557 h 3006470"/>
                  <a:gd name="connsiteX144" fmla="*/ 5660706 w 6006665"/>
                  <a:gd name="connsiteY144" fmla="*/ 1440742 h 3006470"/>
                  <a:gd name="connsiteX145" fmla="*/ 5669644 w 6006665"/>
                  <a:gd name="connsiteY145" fmla="*/ 1415717 h 3006470"/>
                  <a:gd name="connsiteX146" fmla="*/ 5640799 w 6006665"/>
                  <a:gd name="connsiteY146" fmla="*/ 1429380 h 3006470"/>
                  <a:gd name="connsiteX147" fmla="*/ 5656705 w 6006665"/>
                  <a:gd name="connsiteY147" fmla="*/ 1472557 h 3006470"/>
                  <a:gd name="connsiteX148" fmla="*/ 5628675 w 6006665"/>
                  <a:gd name="connsiteY148" fmla="*/ 1487826 h 3006470"/>
                  <a:gd name="connsiteX149" fmla="*/ 5633981 w 6006665"/>
                  <a:gd name="connsiteY149" fmla="*/ 1511189 h 3006470"/>
                  <a:gd name="connsiteX150" fmla="*/ 5622732 w 6006665"/>
                  <a:gd name="connsiteY150" fmla="*/ 1538334 h 3006470"/>
                  <a:gd name="connsiteX151" fmla="*/ 5586259 w 6006665"/>
                  <a:gd name="connsiteY151" fmla="*/ 1547548 h 3006470"/>
                  <a:gd name="connsiteX152" fmla="*/ 5575676 w 6006665"/>
                  <a:gd name="connsiteY152" fmla="*/ 1546540 h 3006470"/>
                  <a:gd name="connsiteX153" fmla="*/ 5574353 w 6006665"/>
                  <a:gd name="connsiteY153" fmla="*/ 1547548 h 3006470"/>
                  <a:gd name="connsiteX154" fmla="*/ 5539436 w 6006665"/>
                  <a:gd name="connsiteY154" fmla="*/ 1544223 h 3006470"/>
                  <a:gd name="connsiteX155" fmla="*/ 5539545 w 6006665"/>
                  <a:gd name="connsiteY155" fmla="*/ 1571015 h 3006470"/>
                  <a:gd name="connsiteX156" fmla="*/ 5570352 w 6006665"/>
                  <a:gd name="connsiteY156" fmla="*/ 1586180 h 3006470"/>
                  <a:gd name="connsiteX157" fmla="*/ 5566596 w 6006665"/>
                  <a:gd name="connsiteY157" fmla="*/ 1622304 h 3006470"/>
                  <a:gd name="connsiteX158" fmla="*/ 5593077 w 6006665"/>
                  <a:gd name="connsiteY158" fmla="*/ 1649809 h 3006470"/>
                  <a:gd name="connsiteX159" fmla="*/ 5608984 w 6006665"/>
                  <a:gd name="connsiteY159" fmla="*/ 1677079 h 3006470"/>
                  <a:gd name="connsiteX160" fmla="*/ 5613529 w 6006665"/>
                  <a:gd name="connsiteY160" fmla="*/ 1708893 h 3006470"/>
                  <a:gd name="connsiteX161" fmla="*/ 5608984 w 6006665"/>
                  <a:gd name="connsiteY161" fmla="*/ 1731618 h 3006470"/>
                  <a:gd name="connsiteX162" fmla="*/ 5597799 w 6006665"/>
                  <a:gd name="connsiteY162" fmla="*/ 1728009 h 3006470"/>
                  <a:gd name="connsiteX163" fmla="*/ 5597077 w 6006665"/>
                  <a:gd name="connsiteY163" fmla="*/ 1731618 h 3006470"/>
                  <a:gd name="connsiteX164" fmla="*/ 5515976 w 6006665"/>
                  <a:gd name="connsiteY164" fmla="*/ 1693062 h 3006470"/>
                  <a:gd name="connsiteX165" fmla="*/ 5486067 w 6006665"/>
                  <a:gd name="connsiteY165" fmla="*/ 1746304 h 3006470"/>
                  <a:gd name="connsiteX166" fmla="*/ 5436277 w 6006665"/>
                  <a:gd name="connsiteY166" fmla="*/ 1767977 h 3006470"/>
                  <a:gd name="connsiteX167" fmla="*/ 5397645 w 6006665"/>
                  <a:gd name="connsiteY167" fmla="*/ 1779340 h 3006470"/>
                  <a:gd name="connsiteX168" fmla="*/ 5388024 w 6006665"/>
                  <a:gd name="connsiteY168" fmla="*/ 1835433 h 3006470"/>
                  <a:gd name="connsiteX169" fmla="*/ 5351475 w 6006665"/>
                  <a:gd name="connsiteY169" fmla="*/ 1876568 h 3006470"/>
                  <a:gd name="connsiteX170" fmla="*/ 5290839 w 6006665"/>
                  <a:gd name="connsiteY170" fmla="*/ 1881600 h 3006470"/>
                  <a:gd name="connsiteX171" fmla="*/ 5274932 w 6006665"/>
                  <a:gd name="connsiteY171" fmla="*/ 1913415 h 3006470"/>
                  <a:gd name="connsiteX172" fmla="*/ 5267238 w 6006665"/>
                  <a:gd name="connsiteY172" fmla="*/ 1904988 h 3006470"/>
                  <a:gd name="connsiteX173" fmla="*/ 5263025 w 6006665"/>
                  <a:gd name="connsiteY173" fmla="*/ 1913415 h 3006470"/>
                  <a:gd name="connsiteX174" fmla="*/ 5219538 w 6006665"/>
                  <a:gd name="connsiteY174" fmla="*/ 1865787 h 3006470"/>
                  <a:gd name="connsiteX175" fmla="*/ 5174112 w 6006665"/>
                  <a:gd name="connsiteY175" fmla="*/ 1877028 h 3006470"/>
                  <a:gd name="connsiteX176" fmla="*/ 5129494 w 6006665"/>
                  <a:gd name="connsiteY176" fmla="*/ 1920232 h 3006470"/>
                  <a:gd name="connsiteX177" fmla="*/ 5126389 w 6006665"/>
                  <a:gd name="connsiteY177" fmla="*/ 1914910 h 3006470"/>
                  <a:gd name="connsiteX178" fmla="*/ 5154177 w 6006665"/>
                  <a:gd name="connsiteY178" fmla="*/ 1920232 h 3006470"/>
                  <a:gd name="connsiteX179" fmla="*/ 5105544 w 6006665"/>
                  <a:gd name="connsiteY179" fmla="*/ 1899586 h 3006470"/>
                  <a:gd name="connsiteX180" fmla="*/ 5074955 w 6006665"/>
                  <a:gd name="connsiteY180" fmla="*/ 1924777 h 3006470"/>
                  <a:gd name="connsiteX181" fmla="*/ 5065718 w 6006665"/>
                  <a:gd name="connsiteY181" fmla="*/ 1922578 h 3006470"/>
                  <a:gd name="connsiteX182" fmla="*/ 5063048 w 6006665"/>
                  <a:gd name="connsiteY182" fmla="*/ 1924777 h 3006470"/>
                  <a:gd name="connsiteX183" fmla="*/ 5026594 w 6006665"/>
                  <a:gd name="connsiteY183" fmla="*/ 1916098 h 3006470"/>
                  <a:gd name="connsiteX184" fmla="*/ 5015871 w 6006665"/>
                  <a:gd name="connsiteY184" fmla="*/ 1961137 h 3006470"/>
                  <a:gd name="connsiteX185" fmla="*/ 5022591 w 6006665"/>
                  <a:gd name="connsiteY185" fmla="*/ 1989925 h 3006470"/>
                  <a:gd name="connsiteX186" fmla="*/ 5011557 w 6006665"/>
                  <a:gd name="connsiteY186" fmla="*/ 2020939 h 3006470"/>
                  <a:gd name="connsiteX187" fmla="*/ 4974967 w 6006665"/>
                  <a:gd name="connsiteY187" fmla="*/ 2058853 h 3006470"/>
                  <a:gd name="connsiteX188" fmla="*/ 5015871 w 6006665"/>
                  <a:gd name="connsiteY188" fmla="*/ 2074760 h 3006470"/>
                  <a:gd name="connsiteX189" fmla="*/ 4995851 w 6006665"/>
                  <a:gd name="connsiteY189" fmla="*/ 2123620 h 3006470"/>
                  <a:gd name="connsiteX190" fmla="*/ 5011326 w 6006665"/>
                  <a:gd name="connsiteY190" fmla="*/ 2172476 h 3006470"/>
                  <a:gd name="connsiteX191" fmla="*/ 4999419 w 6006665"/>
                  <a:gd name="connsiteY191" fmla="*/ 2172476 h 3006470"/>
                  <a:gd name="connsiteX192" fmla="*/ 4974967 w 6006665"/>
                  <a:gd name="connsiteY192" fmla="*/ 2172476 h 3006470"/>
                  <a:gd name="connsiteX193" fmla="*/ 4963605 w 6006665"/>
                  <a:gd name="connsiteY193" fmla="*/ 2224742 h 3006470"/>
                  <a:gd name="connsiteX194" fmla="*/ 4974967 w 6006665"/>
                  <a:gd name="connsiteY194" fmla="*/ 2252012 h 3006470"/>
                  <a:gd name="connsiteX195" fmla="*/ 4936431 w 6006665"/>
                  <a:gd name="connsiteY195" fmla="*/ 2257317 h 3006470"/>
                  <a:gd name="connsiteX196" fmla="*/ 4909065 w 6006665"/>
                  <a:gd name="connsiteY196" fmla="*/ 2286099 h 3006470"/>
                  <a:gd name="connsiteX197" fmla="*/ 4888894 w 6006665"/>
                  <a:gd name="connsiteY197" fmla="*/ 2325649 h 3006470"/>
                  <a:gd name="connsiteX198" fmla="*/ 4897703 w 6006665"/>
                  <a:gd name="connsiteY198" fmla="*/ 2354273 h 3006470"/>
                  <a:gd name="connsiteX199" fmla="*/ 4871068 w 6006665"/>
                  <a:gd name="connsiteY199" fmla="*/ 2349418 h 3006470"/>
                  <a:gd name="connsiteX200" fmla="*/ 4845437 w 6006665"/>
                  <a:gd name="connsiteY200" fmla="*/ 2370180 h 3006470"/>
                  <a:gd name="connsiteX201" fmla="*/ 4832445 w 6006665"/>
                  <a:gd name="connsiteY201" fmla="*/ 2399924 h 3006470"/>
                  <a:gd name="connsiteX202" fmla="*/ 4834074 w 6006665"/>
                  <a:gd name="connsiteY202" fmla="*/ 2429264 h 3006470"/>
                  <a:gd name="connsiteX203" fmla="*/ 4799765 w 6006665"/>
                  <a:gd name="connsiteY203" fmla="*/ 2441518 h 3006470"/>
                  <a:gd name="connsiteX204" fmla="*/ 4779535 w 6006665"/>
                  <a:gd name="connsiteY204" fmla="*/ 2488348 h 3006470"/>
                  <a:gd name="connsiteX205" fmla="*/ 4777225 w 6006665"/>
                  <a:gd name="connsiteY205" fmla="*/ 2477952 h 3006470"/>
                  <a:gd name="connsiteX206" fmla="*/ 4767628 w 6006665"/>
                  <a:gd name="connsiteY206" fmla="*/ 2488348 h 3006470"/>
                  <a:gd name="connsiteX207" fmla="*/ 4758538 w 6006665"/>
                  <a:gd name="connsiteY207" fmla="*/ 2447444 h 3006470"/>
                  <a:gd name="connsiteX208" fmla="*/ 4722519 w 6006665"/>
                  <a:gd name="connsiteY208" fmla="*/ 2405867 h 3006470"/>
                  <a:gd name="connsiteX209" fmla="*/ 4699942 w 6006665"/>
                  <a:gd name="connsiteY209" fmla="*/ 2348893 h 3006470"/>
                  <a:gd name="connsiteX210" fmla="*/ 4695779 w 6006665"/>
                  <a:gd name="connsiteY210" fmla="*/ 2287026 h 3006470"/>
                  <a:gd name="connsiteX211" fmla="*/ 4715361 w 6006665"/>
                  <a:gd name="connsiteY211" fmla="*/ 2220198 h 3006470"/>
                  <a:gd name="connsiteX212" fmla="*/ 4767709 w 6006665"/>
                  <a:gd name="connsiteY212" fmla="*/ 2171157 h 3006470"/>
                  <a:gd name="connsiteX213" fmla="*/ 4735813 w 6006665"/>
                  <a:gd name="connsiteY213" fmla="*/ 2129299 h 3006470"/>
                  <a:gd name="connsiteX214" fmla="*/ 4767628 w 6006665"/>
                  <a:gd name="connsiteY214" fmla="*/ 2086122 h 3006470"/>
                  <a:gd name="connsiteX215" fmla="*/ 4767628 w 6006665"/>
                  <a:gd name="connsiteY215" fmla="*/ 2058853 h 3006470"/>
                  <a:gd name="connsiteX216" fmla="*/ 4826712 w 6006665"/>
                  <a:gd name="connsiteY216" fmla="*/ 2042945 h 3006470"/>
                  <a:gd name="connsiteX217" fmla="*/ 4892613 w 6006665"/>
                  <a:gd name="connsiteY217" fmla="*/ 1952047 h 3006470"/>
                  <a:gd name="connsiteX218" fmla="*/ 4956243 w 6006665"/>
                  <a:gd name="connsiteY218" fmla="*/ 1877056 h 3006470"/>
                  <a:gd name="connsiteX219" fmla="*/ 5022143 w 6006665"/>
                  <a:gd name="connsiteY219" fmla="*/ 1817971 h 3006470"/>
                  <a:gd name="connsiteX220" fmla="*/ 5037446 w 6006665"/>
                  <a:gd name="connsiteY220" fmla="*/ 1743333 h 3006470"/>
                  <a:gd name="connsiteX221" fmla="*/ 5064184 w 6006665"/>
                  <a:gd name="connsiteY221" fmla="*/ 1731449 h 3006470"/>
                  <a:gd name="connsiteX222" fmla="*/ 5046694 w 6006665"/>
                  <a:gd name="connsiteY222" fmla="*/ 1710844 h 3006470"/>
                  <a:gd name="connsiteX223" fmla="*/ 5015871 w 6006665"/>
                  <a:gd name="connsiteY223" fmla="*/ 1715711 h 3006470"/>
                  <a:gd name="connsiteX224" fmla="*/ 4995419 w 6006665"/>
                  <a:gd name="connsiteY224" fmla="*/ 1779340 h 3006470"/>
                  <a:gd name="connsiteX225" fmla="*/ 4904521 w 6006665"/>
                  <a:gd name="connsiteY225" fmla="*/ 1865693 h 3006470"/>
                  <a:gd name="connsiteX226" fmla="*/ 4901708 w 6006665"/>
                  <a:gd name="connsiteY226" fmla="*/ 1857053 h 3006470"/>
                  <a:gd name="connsiteX227" fmla="*/ 4892613 w 6006665"/>
                  <a:gd name="connsiteY227" fmla="*/ 1865693 h 3006470"/>
                  <a:gd name="connsiteX228" fmla="*/ 4871068 w 6006665"/>
                  <a:gd name="connsiteY228" fmla="*/ 1850290 h 3006470"/>
                  <a:gd name="connsiteX229" fmla="*/ 4885925 w 6006665"/>
                  <a:gd name="connsiteY229" fmla="*/ 1808695 h 3006470"/>
                  <a:gd name="connsiteX230" fmla="*/ 4861835 w 6006665"/>
                  <a:gd name="connsiteY230" fmla="*/ 1771159 h 3006470"/>
                  <a:gd name="connsiteX231" fmla="*/ 4814619 w 6006665"/>
                  <a:gd name="connsiteY231" fmla="*/ 1767101 h 3006470"/>
                  <a:gd name="connsiteX232" fmla="*/ 4779535 w 6006665"/>
                  <a:gd name="connsiteY232" fmla="*/ 1795247 h 3006470"/>
                  <a:gd name="connsiteX233" fmla="*/ 4764113 w 6006665"/>
                  <a:gd name="connsiteY233" fmla="*/ 1832464 h 3006470"/>
                  <a:gd name="connsiteX234" fmla="*/ 4725490 w 6006665"/>
                  <a:gd name="connsiteY234" fmla="*/ 1850290 h 3006470"/>
                  <a:gd name="connsiteX235" fmla="*/ 4689838 w 6006665"/>
                  <a:gd name="connsiteY235" fmla="*/ 1882970 h 3006470"/>
                  <a:gd name="connsiteX236" fmla="*/ 4684091 w 6006665"/>
                  <a:gd name="connsiteY236" fmla="*/ 1920232 h 3006470"/>
                  <a:gd name="connsiteX237" fmla="*/ 4715906 w 6006665"/>
                  <a:gd name="connsiteY237" fmla="*/ 1967954 h 3006470"/>
                  <a:gd name="connsiteX238" fmla="*/ 4680924 w 6006665"/>
                  <a:gd name="connsiteY238" fmla="*/ 1983985 h 3006470"/>
                  <a:gd name="connsiteX239" fmla="*/ 4633398 w 6006665"/>
                  <a:gd name="connsiteY239" fmla="*/ 1971978 h 3006470"/>
                  <a:gd name="connsiteX240" fmla="*/ 4600707 w 6006665"/>
                  <a:gd name="connsiteY240" fmla="*/ 1989925 h 3006470"/>
                  <a:gd name="connsiteX241" fmla="*/ 4577285 w 6006665"/>
                  <a:gd name="connsiteY241" fmla="*/ 1988406 h 3006470"/>
                  <a:gd name="connsiteX242" fmla="*/ 4577373 w 6006665"/>
                  <a:gd name="connsiteY242" fmla="*/ 1987484 h 3006470"/>
                  <a:gd name="connsiteX243" fmla="*/ 4565379 w 6006665"/>
                  <a:gd name="connsiteY243" fmla="*/ 1988406 h 3006470"/>
                  <a:gd name="connsiteX244" fmla="*/ 4569923 w 6006665"/>
                  <a:gd name="connsiteY244" fmla="*/ 1940685 h 3006470"/>
                  <a:gd name="connsiteX245" fmla="*/ 4520081 w 6006665"/>
                  <a:gd name="connsiteY245" fmla="*/ 1931099 h 3006470"/>
                  <a:gd name="connsiteX246" fmla="*/ 4475025 w 6006665"/>
                  <a:gd name="connsiteY246" fmla="*/ 1961137 h 3006470"/>
                  <a:gd name="connsiteX247" fmla="*/ 4464394 w 6006665"/>
                  <a:gd name="connsiteY247" fmla="*/ 1960286 h 3006470"/>
                  <a:gd name="connsiteX248" fmla="*/ 4463118 w 6006665"/>
                  <a:gd name="connsiteY248" fmla="*/ 1961137 h 3006470"/>
                  <a:gd name="connsiteX249" fmla="*/ 4422448 w 6006665"/>
                  <a:gd name="connsiteY249" fmla="*/ 1927536 h 3006470"/>
                  <a:gd name="connsiteX250" fmla="*/ 4350624 w 6006665"/>
                  <a:gd name="connsiteY250" fmla="*/ 1917022 h 3006470"/>
                  <a:gd name="connsiteX251" fmla="*/ 4306579 w 6006665"/>
                  <a:gd name="connsiteY251" fmla="*/ 1945362 h 3006470"/>
                  <a:gd name="connsiteX252" fmla="*/ 4282811 w 6006665"/>
                  <a:gd name="connsiteY252" fmla="*/ 1972100 h 3006470"/>
                  <a:gd name="connsiteX253" fmla="*/ 4237290 w 6006665"/>
                  <a:gd name="connsiteY253" fmla="*/ 1993297 h 3006470"/>
                  <a:gd name="connsiteX254" fmla="*/ 4211507 w 6006665"/>
                  <a:gd name="connsiteY254" fmla="*/ 2046374 h 3006470"/>
                  <a:gd name="connsiteX255" fmla="*/ 4161046 w 6006665"/>
                  <a:gd name="connsiteY255" fmla="*/ 2105661 h 3006470"/>
                  <a:gd name="connsiteX256" fmla="*/ 4077810 w 6006665"/>
                  <a:gd name="connsiteY256" fmla="*/ 2144418 h 3006470"/>
                  <a:gd name="connsiteX257" fmla="*/ 4039187 w 6006665"/>
                  <a:gd name="connsiteY257" fmla="*/ 2203838 h 3006470"/>
                  <a:gd name="connsiteX258" fmla="*/ 3993086 w 6006665"/>
                  <a:gd name="connsiteY258" fmla="*/ 2224750 h 3006470"/>
                  <a:gd name="connsiteX259" fmla="*/ 3993215 w 6006665"/>
                  <a:gd name="connsiteY259" fmla="*/ 2264821 h 3006470"/>
                  <a:gd name="connsiteX260" fmla="*/ 4038712 w 6006665"/>
                  <a:gd name="connsiteY260" fmla="*/ 2267919 h 3006470"/>
                  <a:gd name="connsiteX261" fmla="*/ 4059164 w 6006665"/>
                  <a:gd name="connsiteY261" fmla="*/ 2311096 h 3006470"/>
                  <a:gd name="connsiteX262" fmla="*/ 4087782 w 6006665"/>
                  <a:gd name="connsiteY262" fmla="*/ 2319513 h 3006470"/>
                  <a:gd name="connsiteX263" fmla="*/ 4106341 w 6006665"/>
                  <a:gd name="connsiteY263" fmla="*/ 2290644 h 3006470"/>
                  <a:gd name="connsiteX264" fmla="*/ 4117411 w 6006665"/>
                  <a:gd name="connsiteY264" fmla="*/ 2291946 h 3006470"/>
                  <a:gd name="connsiteX265" fmla="*/ 4118248 w 6006665"/>
                  <a:gd name="connsiteY265" fmla="*/ 2290644 h 3006470"/>
                  <a:gd name="connsiteX266" fmla="*/ 4156880 w 6006665"/>
                  <a:gd name="connsiteY266" fmla="*/ 2295189 h 3006470"/>
                  <a:gd name="connsiteX267" fmla="*/ 4211419 w 6006665"/>
                  <a:gd name="connsiteY267" fmla="*/ 2365635 h 3006470"/>
                  <a:gd name="connsiteX268" fmla="*/ 4215964 w 6006665"/>
                  <a:gd name="connsiteY268" fmla="*/ 2413357 h 3006470"/>
                  <a:gd name="connsiteX269" fmla="*/ 4184149 w 6006665"/>
                  <a:gd name="connsiteY269" fmla="*/ 2472441 h 3006470"/>
                  <a:gd name="connsiteX270" fmla="*/ 4220019 w 6006665"/>
                  <a:gd name="connsiteY270" fmla="*/ 2567281 h 3006470"/>
                  <a:gd name="connsiteX271" fmla="*/ 4161425 w 6006665"/>
                  <a:gd name="connsiteY271" fmla="*/ 2629241 h 3006470"/>
                  <a:gd name="connsiteX272" fmla="*/ 4133552 w 6006665"/>
                  <a:gd name="connsiteY272" fmla="*/ 2708778 h 3006470"/>
                  <a:gd name="connsiteX273" fmla="*/ 4097796 w 6006665"/>
                  <a:gd name="connsiteY273" fmla="*/ 2747409 h 3006470"/>
                  <a:gd name="connsiteX274" fmla="*/ 4043257 w 6006665"/>
                  <a:gd name="connsiteY274" fmla="*/ 2806493 h 3006470"/>
                  <a:gd name="connsiteX275" fmla="*/ 3995535 w 6006665"/>
                  <a:gd name="connsiteY275" fmla="*/ 2865577 h 3006470"/>
                  <a:gd name="connsiteX276" fmla="*/ 3975083 w 6006665"/>
                  <a:gd name="connsiteY276" fmla="*/ 2897392 h 3006470"/>
                  <a:gd name="connsiteX277" fmla="*/ 3925089 w 6006665"/>
                  <a:gd name="connsiteY277" fmla="*/ 2924661 h 3006470"/>
                  <a:gd name="connsiteX278" fmla="*/ 3913182 w 6006665"/>
                  <a:gd name="connsiteY278" fmla="*/ 2924661 h 3006470"/>
                  <a:gd name="connsiteX279" fmla="*/ 3904637 w 6006665"/>
                  <a:gd name="connsiteY279" fmla="*/ 2924661 h 3006470"/>
                  <a:gd name="connsiteX280" fmla="*/ 3892729 w 6006665"/>
                  <a:gd name="connsiteY280" fmla="*/ 2924661 h 3006470"/>
                  <a:gd name="connsiteX281" fmla="*/ 3871063 w 6006665"/>
                  <a:gd name="connsiteY281" fmla="*/ 2908412 h 3006470"/>
                  <a:gd name="connsiteX282" fmla="*/ 3829645 w 6006665"/>
                  <a:gd name="connsiteY282" fmla="*/ 2936024 h 3006470"/>
                  <a:gd name="connsiteX283" fmla="*/ 3822828 w 6006665"/>
                  <a:gd name="connsiteY283" fmla="*/ 2956476 h 3006470"/>
                  <a:gd name="connsiteX284" fmla="*/ 3818283 w 6006665"/>
                  <a:gd name="connsiteY284" fmla="*/ 2947386 h 3006470"/>
                  <a:gd name="connsiteX285" fmla="*/ 3818283 w 6006665"/>
                  <a:gd name="connsiteY285" fmla="*/ 2935660 h 3006470"/>
                  <a:gd name="connsiteX286" fmla="*/ 3817738 w 6006665"/>
                  <a:gd name="connsiteY286" fmla="*/ 2936024 h 3006470"/>
                  <a:gd name="connsiteX287" fmla="*/ 3810921 w 6006665"/>
                  <a:gd name="connsiteY287" fmla="*/ 2956476 h 3006470"/>
                  <a:gd name="connsiteX288" fmla="*/ 3806376 w 6006665"/>
                  <a:gd name="connsiteY288" fmla="*/ 2947386 h 3006470"/>
                  <a:gd name="connsiteX289" fmla="*/ 3806376 w 6006665"/>
                  <a:gd name="connsiteY289" fmla="*/ 2920116 h 3006470"/>
                  <a:gd name="connsiteX290" fmla="*/ 3818283 w 6006665"/>
                  <a:gd name="connsiteY290" fmla="*/ 2920116 h 3006470"/>
                  <a:gd name="connsiteX291" fmla="*/ 3826828 w 6006665"/>
                  <a:gd name="connsiteY291" fmla="*/ 2920116 h 3006470"/>
                  <a:gd name="connsiteX292" fmla="*/ 3833645 w 6006665"/>
                  <a:gd name="connsiteY292" fmla="*/ 2861032 h 3006470"/>
                  <a:gd name="connsiteX293" fmla="*/ 3822283 w 6006665"/>
                  <a:gd name="connsiteY293" fmla="*/ 2817856 h 3006470"/>
                  <a:gd name="connsiteX294" fmla="*/ 3849553 w 6006665"/>
                  <a:gd name="connsiteY294" fmla="*/ 2795131 h 3006470"/>
                  <a:gd name="connsiteX295" fmla="*/ 3858814 w 6006665"/>
                  <a:gd name="connsiteY295" fmla="*/ 2797336 h 3006470"/>
                  <a:gd name="connsiteX296" fmla="*/ 3861460 w 6006665"/>
                  <a:gd name="connsiteY296" fmla="*/ 2795131 h 3006470"/>
                  <a:gd name="connsiteX297" fmla="*/ 3898487 w 6006665"/>
                  <a:gd name="connsiteY297" fmla="*/ 2803947 h 3006470"/>
                  <a:gd name="connsiteX298" fmla="*/ 3919999 w 6006665"/>
                  <a:gd name="connsiteY298" fmla="*/ 2758772 h 3006470"/>
                  <a:gd name="connsiteX299" fmla="*/ 3935906 w 6006665"/>
                  <a:gd name="connsiteY299" fmla="*/ 2699687 h 3006470"/>
                  <a:gd name="connsiteX300" fmla="*/ 3947269 w 6006665"/>
                  <a:gd name="connsiteY300" fmla="*/ 2676963 h 3006470"/>
                  <a:gd name="connsiteX301" fmla="*/ 3966292 w 6006665"/>
                  <a:gd name="connsiteY301" fmla="*/ 2632575 h 3006470"/>
                  <a:gd name="connsiteX302" fmla="*/ 3915999 w 6006665"/>
                  <a:gd name="connsiteY302" fmla="*/ 2645148 h 3006470"/>
                  <a:gd name="connsiteX303" fmla="*/ 3888729 w 6006665"/>
                  <a:gd name="connsiteY303" fmla="*/ 2667873 h 3006470"/>
                  <a:gd name="connsiteX304" fmla="*/ 3876822 w 6006665"/>
                  <a:gd name="connsiteY304" fmla="*/ 2667873 h 3006470"/>
                  <a:gd name="connsiteX305" fmla="*/ 3829645 w 6006665"/>
                  <a:gd name="connsiteY305" fmla="*/ 2667873 h 3006470"/>
                  <a:gd name="connsiteX306" fmla="*/ 3817738 w 6006665"/>
                  <a:gd name="connsiteY306" fmla="*/ 2667873 h 3006470"/>
                  <a:gd name="connsiteX307" fmla="*/ 3801831 w 6006665"/>
                  <a:gd name="connsiteY307" fmla="*/ 2613334 h 3006470"/>
                  <a:gd name="connsiteX308" fmla="*/ 3758654 w 6006665"/>
                  <a:gd name="connsiteY308" fmla="*/ 2574702 h 3006470"/>
                  <a:gd name="connsiteX309" fmla="*/ 3692753 w 6006665"/>
                  <a:gd name="connsiteY309" fmla="*/ 2558795 h 3006470"/>
                  <a:gd name="connsiteX310" fmla="*/ 3683663 w 6006665"/>
                  <a:gd name="connsiteY310" fmla="*/ 2499711 h 3006470"/>
                  <a:gd name="connsiteX311" fmla="*/ 3672301 w 6006665"/>
                  <a:gd name="connsiteY311" fmla="*/ 2467896 h 3006470"/>
                  <a:gd name="connsiteX312" fmla="*/ 3656393 w 6006665"/>
                  <a:gd name="connsiteY312" fmla="*/ 2440627 h 3006470"/>
                  <a:gd name="connsiteX313" fmla="*/ 3633669 w 6006665"/>
                  <a:gd name="connsiteY313" fmla="*/ 2381542 h 3006470"/>
                  <a:gd name="connsiteX314" fmla="*/ 3601854 w 6006665"/>
                  <a:gd name="connsiteY314" fmla="*/ 2361090 h 3006470"/>
                  <a:gd name="connsiteX315" fmla="*/ 3545995 w 6006665"/>
                  <a:gd name="connsiteY315" fmla="*/ 2339606 h 3006470"/>
                  <a:gd name="connsiteX316" fmla="*/ 3506955 w 6006665"/>
                  <a:gd name="connsiteY316" fmla="*/ 2345183 h 3006470"/>
                  <a:gd name="connsiteX317" fmla="*/ 3463779 w 6006665"/>
                  <a:gd name="connsiteY317" fmla="*/ 2354273 h 3006470"/>
                  <a:gd name="connsiteX318" fmla="*/ 3431964 w 6006665"/>
                  <a:gd name="connsiteY318" fmla="*/ 2381542 h 3006470"/>
                  <a:gd name="connsiteX319" fmla="*/ 3452416 w 6006665"/>
                  <a:gd name="connsiteY319" fmla="*/ 2397450 h 3006470"/>
                  <a:gd name="connsiteX320" fmla="*/ 3452416 w 6006665"/>
                  <a:gd name="connsiteY320" fmla="*/ 2429264 h 3006470"/>
                  <a:gd name="connsiteX321" fmla="*/ 3431964 w 6006665"/>
                  <a:gd name="connsiteY321" fmla="*/ 2451989 h 3006470"/>
                  <a:gd name="connsiteX322" fmla="*/ 3400150 w 6006665"/>
                  <a:gd name="connsiteY322" fmla="*/ 2511073 h 3006470"/>
                  <a:gd name="connsiteX323" fmla="*/ 3400150 w 6006665"/>
                  <a:gd name="connsiteY323" fmla="*/ 2538343 h 3006470"/>
                  <a:gd name="connsiteX324" fmla="*/ 3350155 w 6006665"/>
                  <a:gd name="connsiteY324" fmla="*/ 2570157 h 3006470"/>
                  <a:gd name="connsiteX325" fmla="*/ 3342342 w 6006665"/>
                  <a:gd name="connsiteY325" fmla="*/ 2567553 h 3006470"/>
                  <a:gd name="connsiteX326" fmla="*/ 3338249 w 6006665"/>
                  <a:gd name="connsiteY326" fmla="*/ 2570157 h 3006470"/>
                  <a:gd name="connsiteX327" fmla="*/ 3290527 w 6006665"/>
                  <a:gd name="connsiteY327" fmla="*/ 2554250 h 3006470"/>
                  <a:gd name="connsiteX328" fmla="*/ 3259257 w 6006665"/>
                  <a:gd name="connsiteY328" fmla="*/ 2554250 h 3006470"/>
                  <a:gd name="connsiteX329" fmla="*/ 3247350 w 6006665"/>
                  <a:gd name="connsiteY329" fmla="*/ 2554250 h 3006470"/>
                  <a:gd name="connsiteX330" fmla="*/ 3231443 w 6006665"/>
                  <a:gd name="connsiteY330" fmla="*/ 2538343 h 3006470"/>
                  <a:gd name="connsiteX331" fmla="*/ 3213271 w 6006665"/>
                  <a:gd name="connsiteY331" fmla="*/ 2533799 h 3006470"/>
                  <a:gd name="connsiteX332" fmla="*/ 3168359 w 6006665"/>
                  <a:gd name="connsiteY332" fmla="*/ 2570157 h 3006470"/>
                  <a:gd name="connsiteX333" fmla="*/ 3120637 w 6006665"/>
                  <a:gd name="connsiteY333" fmla="*/ 2581519 h 3006470"/>
                  <a:gd name="connsiteX334" fmla="*/ 3082005 w 6006665"/>
                  <a:gd name="connsiteY334" fmla="*/ 2597427 h 3006470"/>
                  <a:gd name="connsiteX335" fmla="*/ 3074460 w 6006665"/>
                  <a:gd name="connsiteY335" fmla="*/ 2595630 h 3006470"/>
                  <a:gd name="connsiteX336" fmla="*/ 3070098 w 6006665"/>
                  <a:gd name="connsiteY336" fmla="*/ 2597427 h 3006470"/>
                  <a:gd name="connsiteX337" fmla="*/ 3022376 w 6006665"/>
                  <a:gd name="connsiteY337" fmla="*/ 2586064 h 3006470"/>
                  <a:gd name="connsiteX338" fmla="*/ 3000196 w 6006665"/>
                  <a:gd name="connsiteY338" fmla="*/ 2586064 h 3006470"/>
                  <a:gd name="connsiteX339" fmla="*/ 2988289 w 6006665"/>
                  <a:gd name="connsiteY339" fmla="*/ 2586064 h 3006470"/>
                  <a:gd name="connsiteX340" fmla="*/ 2967837 w 6006665"/>
                  <a:gd name="connsiteY340" fmla="*/ 2554250 h 3006470"/>
                  <a:gd name="connsiteX341" fmla="*/ 2929205 w 6006665"/>
                  <a:gd name="connsiteY341" fmla="*/ 2526980 h 3006470"/>
                  <a:gd name="connsiteX342" fmla="*/ 2902153 w 6006665"/>
                  <a:gd name="connsiteY342" fmla="*/ 2523116 h 3006470"/>
                  <a:gd name="connsiteX343" fmla="*/ 2861576 w 6006665"/>
                  <a:gd name="connsiteY343" fmla="*/ 2526980 h 3006470"/>
                  <a:gd name="connsiteX344" fmla="*/ 2822944 w 6006665"/>
                  <a:gd name="connsiteY344" fmla="*/ 2538343 h 3006470"/>
                  <a:gd name="connsiteX345" fmla="*/ 2818139 w 6006665"/>
                  <a:gd name="connsiteY345" fmla="*/ 2536254 h 3006470"/>
                  <a:gd name="connsiteX346" fmla="*/ 2811037 w 6006665"/>
                  <a:gd name="connsiteY346" fmla="*/ 2538343 h 3006470"/>
                  <a:gd name="connsiteX347" fmla="*/ 2758770 w 6006665"/>
                  <a:gd name="connsiteY347" fmla="*/ 2515618 h 3006470"/>
                  <a:gd name="connsiteX348" fmla="*/ 2751953 w 6006665"/>
                  <a:gd name="connsiteY348" fmla="*/ 2472441 h 3006470"/>
                  <a:gd name="connsiteX349" fmla="*/ 2708776 w 6006665"/>
                  <a:gd name="connsiteY349" fmla="*/ 2456534 h 3006470"/>
                  <a:gd name="connsiteX350" fmla="*/ 2676962 w 6006665"/>
                  <a:gd name="connsiteY350" fmla="*/ 2451989 h 3006470"/>
                  <a:gd name="connsiteX351" fmla="*/ 2642534 w 6006665"/>
                  <a:gd name="connsiteY351" fmla="*/ 2430245 h 3006470"/>
                  <a:gd name="connsiteX352" fmla="*/ 2609333 w 6006665"/>
                  <a:gd name="connsiteY352" fmla="*/ 2488348 h 3006470"/>
                  <a:gd name="connsiteX353" fmla="*/ 2625240 w 6006665"/>
                  <a:gd name="connsiteY353" fmla="*/ 2522435 h 3006470"/>
                  <a:gd name="connsiteX354" fmla="*/ 2586608 w 6006665"/>
                  <a:gd name="connsiteY354" fmla="*/ 2558795 h 3006470"/>
                  <a:gd name="connsiteX355" fmla="*/ 2577105 w 6006665"/>
                  <a:gd name="connsiteY355" fmla="*/ 2556532 h 3006470"/>
                  <a:gd name="connsiteX356" fmla="*/ 2574701 w 6006665"/>
                  <a:gd name="connsiteY356" fmla="*/ 2558795 h 3006470"/>
                  <a:gd name="connsiteX357" fmla="*/ 2526979 w 6006665"/>
                  <a:gd name="connsiteY357" fmla="*/ 2547432 h 3006470"/>
                  <a:gd name="connsiteX358" fmla="*/ 2490620 w 6006665"/>
                  <a:gd name="connsiteY358" fmla="*/ 2542887 h 3006470"/>
                  <a:gd name="connsiteX359" fmla="*/ 2463350 w 6006665"/>
                  <a:gd name="connsiteY359" fmla="*/ 2515618 h 3006470"/>
                  <a:gd name="connsiteX360" fmla="*/ 2436625 w 6006665"/>
                  <a:gd name="connsiteY360" fmla="*/ 2515618 h 3006470"/>
                  <a:gd name="connsiteX361" fmla="*/ 2424718 w 6006665"/>
                  <a:gd name="connsiteY361" fmla="*/ 2515618 h 3006470"/>
                  <a:gd name="connsiteX362" fmla="*/ 2398858 w 6006665"/>
                  <a:gd name="connsiteY362" fmla="*/ 2502687 h 3006470"/>
                  <a:gd name="connsiteX363" fmla="*/ 2350272 w 6006665"/>
                  <a:gd name="connsiteY363" fmla="*/ 2526980 h 3006470"/>
                  <a:gd name="connsiteX364" fmla="*/ 2282098 w 6006665"/>
                  <a:gd name="connsiteY364" fmla="*/ 2574702 h 3006470"/>
                  <a:gd name="connsiteX365" fmla="*/ 2238921 w 6006665"/>
                  <a:gd name="connsiteY365" fmla="*/ 2586064 h 3006470"/>
                  <a:gd name="connsiteX366" fmla="*/ 2227559 w 6006665"/>
                  <a:gd name="connsiteY366" fmla="*/ 2590609 h 3006470"/>
                  <a:gd name="connsiteX367" fmla="*/ 2225178 w 6006665"/>
                  <a:gd name="connsiteY367" fmla="*/ 2586799 h 3006470"/>
                  <a:gd name="connsiteX368" fmla="*/ 2215652 w 6006665"/>
                  <a:gd name="connsiteY368" fmla="*/ 2590609 h 3006470"/>
                  <a:gd name="connsiteX369" fmla="*/ 2193596 w 6006665"/>
                  <a:gd name="connsiteY369" fmla="*/ 2555320 h 3006470"/>
                  <a:gd name="connsiteX370" fmla="*/ 2157112 w 6006665"/>
                  <a:gd name="connsiteY370" fmla="*/ 2558795 h 3006470"/>
                  <a:gd name="connsiteX371" fmla="*/ 2156291 w 6006665"/>
                  <a:gd name="connsiteY371" fmla="*/ 2557739 h 3006470"/>
                  <a:gd name="connsiteX372" fmla="*/ 2145205 w 6006665"/>
                  <a:gd name="connsiteY372" fmla="*/ 2558795 h 3006470"/>
                  <a:gd name="connsiteX373" fmla="*/ 2129298 w 6006665"/>
                  <a:gd name="connsiteY373" fmla="*/ 2538343 h 3006470"/>
                  <a:gd name="connsiteX374" fmla="*/ 2102029 w 6006665"/>
                  <a:gd name="connsiteY374" fmla="*/ 2526980 h 3006470"/>
                  <a:gd name="connsiteX375" fmla="*/ 2086121 w 6006665"/>
                  <a:gd name="connsiteY375" fmla="*/ 2495166 h 3006470"/>
                  <a:gd name="connsiteX376" fmla="*/ 2070005 w 6006665"/>
                  <a:gd name="connsiteY376" fmla="*/ 2486212 h 3006470"/>
                  <a:gd name="connsiteX377" fmla="*/ 2027582 w 6006665"/>
                  <a:gd name="connsiteY377" fmla="*/ 2499711 h 3006470"/>
                  <a:gd name="connsiteX378" fmla="*/ 2023845 w 6006665"/>
                  <a:gd name="connsiteY378" fmla="*/ 2497111 h 3006470"/>
                  <a:gd name="connsiteX379" fmla="*/ 2015675 w 6006665"/>
                  <a:gd name="connsiteY379" fmla="*/ 2499711 h 3006470"/>
                  <a:gd name="connsiteX380" fmla="*/ 1971363 w 6006665"/>
                  <a:gd name="connsiteY380" fmla="*/ 2468885 h 3006470"/>
                  <a:gd name="connsiteX381" fmla="*/ 1952591 w 6006665"/>
                  <a:gd name="connsiteY381" fmla="*/ 2495166 h 3006470"/>
                  <a:gd name="connsiteX382" fmla="*/ 1947518 w 6006665"/>
                  <a:gd name="connsiteY382" fmla="*/ 2485599 h 3006470"/>
                  <a:gd name="connsiteX383" fmla="*/ 1940684 w 6006665"/>
                  <a:gd name="connsiteY383" fmla="*/ 2495166 h 3006470"/>
                  <a:gd name="connsiteX384" fmla="*/ 1861147 w 6006665"/>
                  <a:gd name="connsiteY384" fmla="*/ 2345183 h 3006470"/>
                  <a:gd name="connsiteX385" fmla="*/ 1811153 w 6006665"/>
                  <a:gd name="connsiteY385" fmla="*/ 2295189 h 3006470"/>
                  <a:gd name="connsiteX386" fmla="*/ 1813950 w 6006665"/>
                  <a:gd name="connsiteY386" fmla="*/ 2292043 h 3006470"/>
                  <a:gd name="connsiteX387" fmla="*/ 1748069 w 6006665"/>
                  <a:gd name="connsiteY387" fmla="*/ 2333821 h 3006470"/>
                  <a:gd name="connsiteX388" fmla="*/ 1711709 w 6006665"/>
                  <a:gd name="connsiteY388" fmla="*/ 2338366 h 3006470"/>
                  <a:gd name="connsiteX389" fmla="*/ 1711926 w 6006665"/>
                  <a:gd name="connsiteY389" fmla="*/ 2336850 h 3006470"/>
                  <a:gd name="connsiteX390" fmla="*/ 1699803 w 6006665"/>
                  <a:gd name="connsiteY390" fmla="*/ 2338366 h 3006470"/>
                  <a:gd name="connsiteX391" fmla="*/ 1704347 w 6006665"/>
                  <a:gd name="connsiteY391" fmla="*/ 2306551 h 3006470"/>
                  <a:gd name="connsiteX392" fmla="*/ 1662460 w 6006665"/>
                  <a:gd name="connsiteY392" fmla="*/ 2288600 h 3006470"/>
                  <a:gd name="connsiteX393" fmla="*/ 1629901 w 6006665"/>
                  <a:gd name="connsiteY393" fmla="*/ 2302006 h 3006470"/>
                  <a:gd name="connsiteX394" fmla="*/ 1629300 w 6006665"/>
                  <a:gd name="connsiteY394" fmla="*/ 2297351 h 3006470"/>
                  <a:gd name="connsiteX395" fmla="*/ 1617994 w 6006665"/>
                  <a:gd name="connsiteY395" fmla="*/ 2302006 h 3006470"/>
                  <a:gd name="connsiteX396" fmla="*/ 1608904 w 6006665"/>
                  <a:gd name="connsiteY396" fmla="*/ 2231560 h 3006470"/>
                  <a:gd name="connsiteX397" fmla="*/ 1552684 w 6006665"/>
                  <a:gd name="connsiteY397" fmla="*/ 2221867 h 3006470"/>
                  <a:gd name="connsiteX398" fmla="*/ 1518550 w 6006665"/>
                  <a:gd name="connsiteY398" fmla="*/ 2247467 h 3006470"/>
                  <a:gd name="connsiteX399" fmla="*/ 1425379 w 6006665"/>
                  <a:gd name="connsiteY399" fmla="*/ 2267919 h 3006470"/>
                  <a:gd name="connsiteX400" fmla="*/ 1409472 w 6006665"/>
                  <a:gd name="connsiteY400" fmla="*/ 2286099 h 3006470"/>
                  <a:gd name="connsiteX401" fmla="*/ 1270852 w 6006665"/>
                  <a:gd name="connsiteY401" fmla="*/ 2306551 h 3006470"/>
                  <a:gd name="connsiteX402" fmla="*/ 1254945 w 6006665"/>
                  <a:gd name="connsiteY402" fmla="*/ 2327003 h 3006470"/>
                  <a:gd name="connsiteX403" fmla="*/ 1282214 w 6006665"/>
                  <a:gd name="connsiteY403" fmla="*/ 2370180 h 3006470"/>
                  <a:gd name="connsiteX404" fmla="*/ 1243582 w 6006665"/>
                  <a:gd name="connsiteY404" fmla="*/ 2386087 h 3006470"/>
                  <a:gd name="connsiteX405" fmla="*/ 1254945 w 6006665"/>
                  <a:gd name="connsiteY405" fmla="*/ 2404267 h 3006470"/>
                  <a:gd name="connsiteX406" fmla="*/ 1216313 w 6006665"/>
                  <a:gd name="connsiteY406" fmla="*/ 2429264 h 3006470"/>
                  <a:gd name="connsiteX407" fmla="*/ 1275397 w 6006665"/>
                  <a:gd name="connsiteY407" fmla="*/ 2472441 h 3006470"/>
                  <a:gd name="connsiteX408" fmla="*/ 1270852 w 6006665"/>
                  <a:gd name="connsiteY408" fmla="*/ 2499711 h 3006470"/>
                  <a:gd name="connsiteX409" fmla="*/ 1259108 w 6006665"/>
                  <a:gd name="connsiteY409" fmla="*/ 2498732 h 3006470"/>
                  <a:gd name="connsiteX410" fmla="*/ 1258945 w 6006665"/>
                  <a:gd name="connsiteY410" fmla="*/ 2499711 h 3006470"/>
                  <a:gd name="connsiteX411" fmla="*/ 1215644 w 6006665"/>
                  <a:gd name="connsiteY411" fmla="*/ 2496102 h 3006470"/>
                  <a:gd name="connsiteX412" fmla="*/ 1204950 w 6006665"/>
                  <a:gd name="connsiteY412" fmla="*/ 2511073 h 3006470"/>
                  <a:gd name="connsiteX413" fmla="*/ 1196495 w 6006665"/>
                  <a:gd name="connsiteY413" fmla="*/ 2506241 h 3006470"/>
                  <a:gd name="connsiteX414" fmla="*/ 1193043 w 6006665"/>
                  <a:gd name="connsiteY414" fmla="*/ 2511073 h 3006470"/>
                  <a:gd name="connsiteX415" fmla="*/ 1145322 w 6006665"/>
                  <a:gd name="connsiteY415" fmla="*/ 2483803 h 3006470"/>
                  <a:gd name="connsiteX416" fmla="*/ 1098145 w 6006665"/>
                  <a:gd name="connsiteY416" fmla="*/ 2483803 h 3006470"/>
                  <a:gd name="connsiteX417" fmla="*/ 1061785 w 6006665"/>
                  <a:gd name="connsiteY417" fmla="*/ 2511073 h 3006470"/>
                  <a:gd name="connsiteX418" fmla="*/ 1055322 w 6006665"/>
                  <a:gd name="connsiteY418" fmla="*/ 2506990 h 3006470"/>
                  <a:gd name="connsiteX419" fmla="*/ 1049878 w 6006665"/>
                  <a:gd name="connsiteY419" fmla="*/ 2511073 h 3006470"/>
                  <a:gd name="connsiteX420" fmla="*/ 1006701 w 6006665"/>
                  <a:gd name="connsiteY420" fmla="*/ 2483803 h 3006470"/>
                  <a:gd name="connsiteX421" fmla="*/ 924893 w 6006665"/>
                  <a:gd name="connsiteY421" fmla="*/ 2447444 h 3006470"/>
                  <a:gd name="connsiteX422" fmla="*/ 877716 w 6006665"/>
                  <a:gd name="connsiteY422" fmla="*/ 2447444 h 3006470"/>
                  <a:gd name="connsiteX423" fmla="*/ 802724 w 6006665"/>
                  <a:gd name="connsiteY423" fmla="*/ 2511073 h 3006470"/>
                  <a:gd name="connsiteX424" fmla="*/ 798179 w 6006665"/>
                  <a:gd name="connsiteY424" fmla="*/ 2554250 h 3006470"/>
                  <a:gd name="connsiteX425" fmla="*/ 787406 w 6006665"/>
                  <a:gd name="connsiteY425" fmla="*/ 2543477 h 3006470"/>
                  <a:gd name="connsiteX426" fmla="*/ 786272 w 6006665"/>
                  <a:gd name="connsiteY426" fmla="*/ 2554250 h 3006470"/>
                  <a:gd name="connsiteX427" fmla="*/ 756063 w 6006665"/>
                  <a:gd name="connsiteY427" fmla="*/ 2524040 h 3006470"/>
                  <a:gd name="connsiteX428" fmla="*/ 732278 w 6006665"/>
                  <a:gd name="connsiteY428" fmla="*/ 2581519 h 3006470"/>
                  <a:gd name="connsiteX429" fmla="*/ 743640 w 6006665"/>
                  <a:gd name="connsiteY429" fmla="*/ 2590609 h 3006470"/>
                  <a:gd name="connsiteX430" fmla="*/ 723188 w 6006665"/>
                  <a:gd name="connsiteY430" fmla="*/ 2633786 h 3006470"/>
                  <a:gd name="connsiteX431" fmla="*/ 747026 w 6006665"/>
                  <a:gd name="connsiteY431" fmla="*/ 2670627 h 3006470"/>
                  <a:gd name="connsiteX432" fmla="*/ 763548 w 6006665"/>
                  <a:gd name="connsiteY432" fmla="*/ 2667873 h 3006470"/>
                  <a:gd name="connsiteX433" fmla="*/ 764871 w 6006665"/>
                  <a:gd name="connsiteY433" fmla="*/ 2669637 h 3006470"/>
                  <a:gd name="connsiteX434" fmla="*/ 775455 w 6006665"/>
                  <a:gd name="connsiteY434" fmla="*/ 2667873 h 3006470"/>
                  <a:gd name="connsiteX435" fmla="*/ 802724 w 6006665"/>
                  <a:gd name="connsiteY435" fmla="*/ 2704232 h 3006470"/>
                  <a:gd name="connsiteX436" fmla="*/ 798179 w 6006665"/>
                  <a:gd name="connsiteY436" fmla="*/ 2731502 h 3006470"/>
                  <a:gd name="connsiteX437" fmla="*/ 818632 w 6006665"/>
                  <a:gd name="connsiteY437" fmla="*/ 2742864 h 3006470"/>
                  <a:gd name="connsiteX438" fmla="*/ 802724 w 6006665"/>
                  <a:gd name="connsiteY438" fmla="*/ 2774679 h 3006470"/>
                  <a:gd name="connsiteX439" fmla="*/ 766365 w 6006665"/>
                  <a:gd name="connsiteY439" fmla="*/ 2779224 h 3006470"/>
                  <a:gd name="connsiteX440" fmla="*/ 727733 w 6006665"/>
                  <a:gd name="connsiteY440" fmla="*/ 2838308 h 3006470"/>
                  <a:gd name="connsiteX441" fmla="*/ 759548 w 6006665"/>
                  <a:gd name="connsiteY441" fmla="*/ 2881485 h 3006470"/>
                  <a:gd name="connsiteX442" fmla="*/ 759548 w 6006665"/>
                  <a:gd name="connsiteY442" fmla="*/ 2920116 h 3006470"/>
                  <a:gd name="connsiteX443" fmla="*/ 798179 w 6006665"/>
                  <a:gd name="connsiteY443" fmla="*/ 2979201 h 3006470"/>
                  <a:gd name="connsiteX444" fmla="*/ 775455 w 6006665"/>
                  <a:gd name="connsiteY444" fmla="*/ 2995108 h 3006470"/>
                  <a:gd name="connsiteX445" fmla="*/ 770910 w 6006665"/>
                  <a:gd name="connsiteY445" fmla="*/ 3006470 h 3006470"/>
                  <a:gd name="connsiteX446" fmla="*/ 759003 w 6006665"/>
                  <a:gd name="connsiteY446" fmla="*/ 3006470 h 3006470"/>
                  <a:gd name="connsiteX447" fmla="*/ 755003 w 6006665"/>
                  <a:gd name="connsiteY447" fmla="*/ 3006470 h 3006470"/>
                  <a:gd name="connsiteX448" fmla="*/ 743096 w 6006665"/>
                  <a:gd name="connsiteY448" fmla="*/ 3006470 h 3006470"/>
                  <a:gd name="connsiteX449" fmla="*/ 715826 w 6006665"/>
                  <a:gd name="connsiteY449" fmla="*/ 2972383 h 3006470"/>
                  <a:gd name="connsiteX450" fmla="*/ 704464 w 6006665"/>
                  <a:gd name="connsiteY450" fmla="*/ 2972383 h 3006470"/>
                  <a:gd name="connsiteX451" fmla="*/ 684012 w 6006665"/>
                  <a:gd name="connsiteY451" fmla="*/ 2963293 h 3006470"/>
                  <a:gd name="connsiteX452" fmla="*/ 672649 w 6006665"/>
                  <a:gd name="connsiteY452" fmla="*/ 2940569 h 3006470"/>
                  <a:gd name="connsiteX453" fmla="*/ 645222 w 6006665"/>
                  <a:gd name="connsiteY453" fmla="*/ 2932732 h 3006470"/>
                  <a:gd name="connsiteX454" fmla="*/ 625472 w 6006665"/>
                  <a:gd name="connsiteY454" fmla="*/ 2936024 h 3006470"/>
                  <a:gd name="connsiteX455" fmla="*/ 623771 w 6006665"/>
                  <a:gd name="connsiteY455" fmla="*/ 2934323 h 3006470"/>
                  <a:gd name="connsiteX456" fmla="*/ 613565 w 6006665"/>
                  <a:gd name="connsiteY456" fmla="*/ 2936024 h 3006470"/>
                  <a:gd name="connsiteX457" fmla="*/ 609020 w 6006665"/>
                  <a:gd name="connsiteY457" fmla="*/ 2931479 h 3006470"/>
                  <a:gd name="connsiteX458" fmla="*/ 559026 w 6006665"/>
                  <a:gd name="connsiteY458" fmla="*/ 2904209 h 3006470"/>
                  <a:gd name="connsiteX459" fmla="*/ 506760 w 6006665"/>
                  <a:gd name="connsiteY459" fmla="*/ 2897392 h 3006470"/>
                  <a:gd name="connsiteX460" fmla="*/ 483280 w 6006665"/>
                  <a:gd name="connsiteY460" fmla="*/ 2890683 h 3006470"/>
                  <a:gd name="connsiteX461" fmla="*/ 480035 w 6006665"/>
                  <a:gd name="connsiteY461" fmla="*/ 2892847 h 3006470"/>
                  <a:gd name="connsiteX462" fmla="*/ 475042 w 6006665"/>
                  <a:gd name="connsiteY462" fmla="*/ 2888329 h 3006470"/>
                  <a:gd name="connsiteX463" fmla="*/ 474945 w 6006665"/>
                  <a:gd name="connsiteY463" fmla="*/ 2888302 h 3006470"/>
                  <a:gd name="connsiteX464" fmla="*/ 468128 w 6006665"/>
                  <a:gd name="connsiteY464" fmla="*/ 2892847 h 3006470"/>
                  <a:gd name="connsiteX465" fmla="*/ 420406 w 6006665"/>
                  <a:gd name="connsiteY465" fmla="*/ 2849670 h 3006470"/>
                  <a:gd name="connsiteX466" fmla="*/ 381774 w 6006665"/>
                  <a:gd name="connsiteY466" fmla="*/ 2833763 h 3006470"/>
                  <a:gd name="connsiteX467" fmla="*/ 349960 w 6006665"/>
                  <a:gd name="connsiteY467" fmla="*/ 2801948 h 3006470"/>
                  <a:gd name="connsiteX468" fmla="*/ 377229 w 6006665"/>
                  <a:gd name="connsiteY468" fmla="*/ 2795131 h 3006470"/>
                  <a:gd name="connsiteX469" fmla="*/ 404499 w 6006665"/>
                  <a:gd name="connsiteY469" fmla="*/ 2747409 h 3006470"/>
                  <a:gd name="connsiteX470" fmla="*/ 388591 w 6006665"/>
                  <a:gd name="connsiteY470" fmla="*/ 2731502 h 3006470"/>
                  <a:gd name="connsiteX471" fmla="*/ 440858 w 6006665"/>
                  <a:gd name="connsiteY471" fmla="*/ 2704232 h 3006470"/>
                  <a:gd name="connsiteX472" fmla="*/ 440858 w 6006665"/>
                  <a:gd name="connsiteY472" fmla="*/ 2701176 h 3006470"/>
                  <a:gd name="connsiteX473" fmla="*/ 416406 w 6006665"/>
                  <a:gd name="connsiteY473" fmla="*/ 2704232 h 3006470"/>
                  <a:gd name="connsiteX474" fmla="*/ 416406 w 6006665"/>
                  <a:gd name="connsiteY474" fmla="*/ 2702744 h 3006470"/>
                  <a:gd name="connsiteX475" fmla="*/ 404499 w 6006665"/>
                  <a:gd name="connsiteY475" fmla="*/ 2704232 h 3006470"/>
                  <a:gd name="connsiteX476" fmla="*/ 404499 w 6006665"/>
                  <a:gd name="connsiteY476" fmla="*/ 2683780 h 3006470"/>
                  <a:gd name="connsiteX477" fmla="*/ 424951 w 6006665"/>
                  <a:gd name="connsiteY477" fmla="*/ 2667873 h 3006470"/>
                  <a:gd name="connsiteX478" fmla="*/ 463583 w 6006665"/>
                  <a:gd name="connsiteY478" fmla="*/ 2661056 h 3006470"/>
                  <a:gd name="connsiteX479" fmla="*/ 468128 w 6006665"/>
                  <a:gd name="connsiteY479" fmla="*/ 2645148 h 3006470"/>
                  <a:gd name="connsiteX480" fmla="*/ 456765 w 6006665"/>
                  <a:gd name="connsiteY480" fmla="*/ 2613334 h 3006470"/>
                  <a:gd name="connsiteX481" fmla="*/ 474945 w 6006665"/>
                  <a:gd name="connsiteY481" fmla="*/ 2586064 h 3006470"/>
                  <a:gd name="connsiteX482" fmla="*/ 474945 w 6006665"/>
                  <a:gd name="connsiteY482" fmla="*/ 2565612 h 3006470"/>
                  <a:gd name="connsiteX483" fmla="*/ 420406 w 6006665"/>
                  <a:gd name="connsiteY483" fmla="*/ 2547432 h 3006470"/>
                  <a:gd name="connsiteX484" fmla="*/ 409588 w 6006665"/>
                  <a:gd name="connsiteY484" fmla="*/ 2547432 h 3006470"/>
                  <a:gd name="connsiteX485" fmla="*/ 397681 w 6006665"/>
                  <a:gd name="connsiteY485" fmla="*/ 2547432 h 3006470"/>
                  <a:gd name="connsiteX486" fmla="*/ 379485 w 6006665"/>
                  <a:gd name="connsiteY486" fmla="*/ 2525193 h 3006470"/>
                  <a:gd name="connsiteX487" fmla="*/ 357322 w 6006665"/>
                  <a:gd name="connsiteY487" fmla="*/ 2531525 h 3006470"/>
                  <a:gd name="connsiteX488" fmla="*/ 352842 w 6006665"/>
                  <a:gd name="connsiteY488" fmla="*/ 2529403 h 3006470"/>
                  <a:gd name="connsiteX489" fmla="*/ 345415 w 6006665"/>
                  <a:gd name="connsiteY489" fmla="*/ 2531525 h 3006470"/>
                  <a:gd name="connsiteX490" fmla="*/ 302238 w 6006665"/>
                  <a:gd name="connsiteY490" fmla="*/ 2511073 h 3006470"/>
                  <a:gd name="connsiteX491" fmla="*/ 302238 w 6006665"/>
                  <a:gd name="connsiteY491" fmla="*/ 2499711 h 3006470"/>
                  <a:gd name="connsiteX492" fmla="*/ 286331 w 6006665"/>
                  <a:gd name="connsiteY492" fmla="*/ 2472441 h 3006470"/>
                  <a:gd name="connsiteX493" fmla="*/ 270968 w 6006665"/>
                  <a:gd name="connsiteY493" fmla="*/ 2472441 h 3006470"/>
                  <a:gd name="connsiteX494" fmla="*/ 259061 w 6006665"/>
                  <a:gd name="connsiteY494" fmla="*/ 2472441 h 3006470"/>
                  <a:gd name="connsiteX495" fmla="*/ 254516 w 6006665"/>
                  <a:gd name="connsiteY495" fmla="*/ 2456534 h 3006470"/>
                  <a:gd name="connsiteX496" fmla="*/ 263606 w 6006665"/>
                  <a:gd name="connsiteY496" fmla="*/ 2440627 h 3006470"/>
                  <a:gd name="connsiteX497" fmla="*/ 243991 w 6006665"/>
                  <a:gd name="connsiteY497" fmla="*/ 2410114 h 3006470"/>
                  <a:gd name="connsiteX498" fmla="*/ 216429 w 6006665"/>
                  <a:gd name="connsiteY498" fmla="*/ 2413357 h 3006470"/>
                  <a:gd name="connsiteX499" fmla="*/ 212956 w 6006665"/>
                  <a:gd name="connsiteY499" fmla="*/ 2412365 h 3006470"/>
                  <a:gd name="connsiteX500" fmla="*/ 204522 w 6006665"/>
                  <a:gd name="connsiteY500" fmla="*/ 2413357 h 3006470"/>
                  <a:gd name="connsiteX501" fmla="*/ 199623 w 6006665"/>
                  <a:gd name="connsiteY501" fmla="*/ 2411957 h 3006470"/>
                  <a:gd name="connsiteX502" fmla="*/ 195977 w 6006665"/>
                  <a:gd name="connsiteY502" fmla="*/ 2424719 h 3006470"/>
                  <a:gd name="connsiteX503" fmla="*/ 184968 w 6006665"/>
                  <a:gd name="connsiteY503" fmla="*/ 2421574 h 3006470"/>
                  <a:gd name="connsiteX504" fmla="*/ 184070 w 6006665"/>
                  <a:gd name="connsiteY504" fmla="*/ 2424719 h 3006470"/>
                  <a:gd name="connsiteX505" fmla="*/ 168163 w 6006665"/>
                  <a:gd name="connsiteY505" fmla="*/ 2420174 h 3006470"/>
                  <a:gd name="connsiteX506" fmla="*/ 156800 w 6006665"/>
                  <a:gd name="connsiteY506" fmla="*/ 2381542 h 3006470"/>
                  <a:gd name="connsiteX507" fmla="*/ 152255 w 6006665"/>
                  <a:gd name="connsiteY507" fmla="*/ 2365635 h 3006470"/>
                  <a:gd name="connsiteX508" fmla="*/ 156800 w 6006665"/>
                  <a:gd name="connsiteY508" fmla="*/ 2361090 h 3006470"/>
                  <a:gd name="connsiteX509" fmla="*/ 168707 w 6006665"/>
                  <a:gd name="connsiteY509" fmla="*/ 2361090 h 3006470"/>
                  <a:gd name="connsiteX510" fmla="*/ 188615 w 6006665"/>
                  <a:gd name="connsiteY510" fmla="*/ 2361090 h 3006470"/>
                  <a:gd name="connsiteX511" fmla="*/ 199977 w 6006665"/>
                  <a:gd name="connsiteY511" fmla="*/ 2349728 h 3006470"/>
                  <a:gd name="connsiteX512" fmla="*/ 188615 w 6006665"/>
                  <a:gd name="connsiteY512" fmla="*/ 2327003 h 3006470"/>
                  <a:gd name="connsiteX513" fmla="*/ 168163 w 6006665"/>
                  <a:gd name="connsiteY513" fmla="*/ 2317914 h 3006470"/>
                  <a:gd name="connsiteX514" fmla="*/ 168163 w 6006665"/>
                  <a:gd name="connsiteY514" fmla="*/ 2311096 h 3006470"/>
                  <a:gd name="connsiteX515" fmla="*/ 152255 w 6006665"/>
                  <a:gd name="connsiteY515" fmla="*/ 2295189 h 3006470"/>
                  <a:gd name="connsiteX516" fmla="*/ 129531 w 6006665"/>
                  <a:gd name="connsiteY516" fmla="*/ 2258829 h 3006470"/>
                  <a:gd name="connsiteX517" fmla="*/ 140893 w 6006665"/>
                  <a:gd name="connsiteY517" fmla="*/ 2236105 h 3006470"/>
                  <a:gd name="connsiteX518" fmla="*/ 136348 w 6006665"/>
                  <a:gd name="connsiteY518" fmla="*/ 2208835 h 3006470"/>
                  <a:gd name="connsiteX519" fmla="*/ 103789 w 6006665"/>
                  <a:gd name="connsiteY519" fmla="*/ 2195428 h 3006470"/>
                  <a:gd name="connsiteX520" fmla="*/ 93716 w 6006665"/>
                  <a:gd name="connsiteY520" fmla="*/ 2199745 h 3006470"/>
                  <a:gd name="connsiteX521" fmla="*/ 91868 w 6006665"/>
                  <a:gd name="connsiteY521" fmla="*/ 2195434 h 3006470"/>
                  <a:gd name="connsiteX522" fmla="*/ 81809 w 6006665"/>
                  <a:gd name="connsiteY522" fmla="*/ 2199745 h 3006470"/>
                  <a:gd name="connsiteX523" fmla="*/ 74992 w 6006665"/>
                  <a:gd name="connsiteY523" fmla="*/ 2183838 h 3006470"/>
                  <a:gd name="connsiteX524" fmla="*/ 34087 w 6006665"/>
                  <a:gd name="connsiteY524" fmla="*/ 2172476 h 3006470"/>
                  <a:gd name="connsiteX525" fmla="*/ 22725 w 6006665"/>
                  <a:gd name="connsiteY525" fmla="*/ 2129299 h 3006470"/>
                  <a:gd name="connsiteX526" fmla="*/ 22725 w 6006665"/>
                  <a:gd name="connsiteY526" fmla="*/ 2097484 h 3006470"/>
                  <a:gd name="connsiteX527" fmla="*/ 0 w 6006665"/>
                  <a:gd name="connsiteY527" fmla="*/ 2081577 h 3006470"/>
                  <a:gd name="connsiteX528" fmla="*/ 15907 w 6006665"/>
                  <a:gd name="connsiteY528" fmla="*/ 2058853 h 3006470"/>
                  <a:gd name="connsiteX529" fmla="*/ 6818 w 6006665"/>
                  <a:gd name="connsiteY529" fmla="*/ 1995224 h 3006470"/>
                  <a:gd name="connsiteX530" fmla="*/ 34087 w 6006665"/>
                  <a:gd name="connsiteY530" fmla="*/ 1952047 h 3006470"/>
                  <a:gd name="connsiteX531" fmla="*/ 27270 w 6006665"/>
                  <a:gd name="connsiteY531" fmla="*/ 1940685 h 3006470"/>
                  <a:gd name="connsiteX532" fmla="*/ 88743 w 6006665"/>
                  <a:gd name="connsiteY532" fmla="*/ 1895954 h 3006470"/>
                  <a:gd name="connsiteX533" fmla="*/ 27270 w 6006665"/>
                  <a:gd name="connsiteY533" fmla="*/ 1865693 h 3006470"/>
                  <a:gd name="connsiteX534" fmla="*/ 79805 w 6006665"/>
                  <a:gd name="connsiteY534" fmla="*/ 1774684 h 3006470"/>
                  <a:gd name="connsiteX535" fmla="*/ 128972 w 6006665"/>
                  <a:gd name="connsiteY535" fmla="*/ 1737302 h 3006470"/>
                  <a:gd name="connsiteX536" fmla="*/ 162900 w 6006665"/>
                  <a:gd name="connsiteY536" fmla="*/ 1645034 h 3006470"/>
                  <a:gd name="connsiteX537" fmla="*/ 102261 w 6006665"/>
                  <a:gd name="connsiteY537" fmla="*/ 1629357 h 3006470"/>
                  <a:gd name="connsiteX538" fmla="*/ 118168 w 6006665"/>
                  <a:gd name="connsiteY538" fmla="*/ 1574818 h 3006470"/>
                  <a:gd name="connsiteX539" fmla="*/ 86354 w 6006665"/>
                  <a:gd name="connsiteY539" fmla="*/ 1511189 h 3006470"/>
                  <a:gd name="connsiteX540" fmla="*/ 109078 w 6006665"/>
                  <a:gd name="connsiteY540" fmla="*/ 1436197 h 3006470"/>
                  <a:gd name="connsiteX541" fmla="*/ 70447 w 6006665"/>
                  <a:gd name="connsiteY541" fmla="*/ 1333936 h 3006470"/>
                  <a:gd name="connsiteX542" fmla="*/ 102261 w 6006665"/>
                  <a:gd name="connsiteY542" fmla="*/ 1263490 h 3006470"/>
                  <a:gd name="connsiteX543" fmla="*/ 43177 w 6006665"/>
                  <a:gd name="connsiteY543" fmla="*/ 1197589 h 3006470"/>
                  <a:gd name="connsiteX544" fmla="*/ 49994 w 6006665"/>
                  <a:gd name="connsiteY544" fmla="*/ 1122597 h 3006470"/>
                  <a:gd name="connsiteX545" fmla="*/ 81809 w 6006665"/>
                  <a:gd name="connsiteY545" fmla="*/ 1118052 h 3006470"/>
                  <a:gd name="connsiteX546" fmla="*/ 145438 w 6006665"/>
                  <a:gd name="connsiteY546" fmla="*/ 1074876 h 3006470"/>
                  <a:gd name="connsiteX547" fmla="*/ 184070 w 6006665"/>
                  <a:gd name="connsiteY547" fmla="*/ 1036244 h 3006470"/>
                  <a:gd name="connsiteX548" fmla="*/ 189699 w 6006665"/>
                  <a:gd name="connsiteY548" fmla="*/ 1042522 h 3006470"/>
                  <a:gd name="connsiteX549" fmla="*/ 195977 w 6006665"/>
                  <a:gd name="connsiteY549" fmla="*/ 1036244 h 3006470"/>
                  <a:gd name="connsiteX550" fmla="*/ 255061 w 6006665"/>
                  <a:gd name="connsiteY550" fmla="*/ 1102145 h 3006470"/>
                  <a:gd name="connsiteX551" fmla="*/ 350504 w 6006665"/>
                  <a:gd name="connsiteY551" fmla="*/ 1122597 h 3006470"/>
                  <a:gd name="connsiteX552" fmla="*/ 454806 w 6006665"/>
                  <a:gd name="connsiteY552" fmla="*/ 1205729 h 3006470"/>
                  <a:gd name="connsiteX553" fmla="*/ 486621 w 6006665"/>
                  <a:gd name="connsiteY553" fmla="*/ 1283942 h 3006470"/>
                  <a:gd name="connsiteX554" fmla="*/ 523211 w 6006665"/>
                  <a:gd name="connsiteY554" fmla="*/ 1343026 h 3006470"/>
                  <a:gd name="connsiteX555" fmla="*/ 486852 w 6006665"/>
                  <a:gd name="connsiteY555" fmla="*/ 1397565 h 3006470"/>
                  <a:gd name="connsiteX556" fmla="*/ 420951 w 6006665"/>
                  <a:gd name="connsiteY556" fmla="*/ 1418018 h 3006470"/>
                  <a:gd name="connsiteX557" fmla="*/ 415909 w 6006665"/>
                  <a:gd name="connsiteY557" fmla="*/ 1415887 h 3006470"/>
                  <a:gd name="connsiteX558" fmla="*/ 409044 w 6006665"/>
                  <a:gd name="connsiteY558" fmla="*/ 1418018 h 3006470"/>
                  <a:gd name="connsiteX559" fmla="*/ 252950 w 6006665"/>
                  <a:gd name="connsiteY559" fmla="*/ 1352062 h 3006470"/>
                  <a:gd name="connsiteX560" fmla="*/ 268926 w 6006665"/>
                  <a:gd name="connsiteY560" fmla="*/ 1346738 h 3006470"/>
                  <a:gd name="connsiteX561" fmla="*/ 291420 w 6006665"/>
                  <a:gd name="connsiteY561" fmla="*/ 1429380 h 3006470"/>
                  <a:gd name="connsiteX562" fmla="*/ 291420 w 6006665"/>
                  <a:gd name="connsiteY562" fmla="*/ 1468012 h 3006470"/>
                  <a:gd name="connsiteX563" fmla="*/ 298238 w 6006665"/>
                  <a:gd name="connsiteY563" fmla="*/ 1554366 h 3006470"/>
                  <a:gd name="connsiteX564" fmla="*/ 345959 w 6006665"/>
                  <a:gd name="connsiteY564" fmla="*/ 1586180 h 3006470"/>
                  <a:gd name="connsiteX565" fmla="*/ 362087 w 6006665"/>
                  <a:gd name="connsiteY565" fmla="*/ 1595588 h 3006470"/>
                  <a:gd name="connsiteX566" fmla="*/ 365867 w 6006665"/>
                  <a:gd name="connsiteY566" fmla="*/ 1563455 h 3006470"/>
                  <a:gd name="connsiteX567" fmla="*/ 345415 w 6006665"/>
                  <a:gd name="connsiteY567" fmla="*/ 1527096 h 3006470"/>
                  <a:gd name="connsiteX568" fmla="*/ 365867 w 6006665"/>
                  <a:gd name="connsiteY568" fmla="*/ 1495281 h 3006470"/>
                  <a:gd name="connsiteX569" fmla="*/ 374560 w 6006665"/>
                  <a:gd name="connsiteY569" fmla="*/ 1500280 h 3006470"/>
                  <a:gd name="connsiteX570" fmla="*/ 377774 w 6006665"/>
                  <a:gd name="connsiteY570" fmla="*/ 1495281 h 3006470"/>
                  <a:gd name="connsiteX571" fmla="*/ 461933 w 6006665"/>
                  <a:gd name="connsiteY571" fmla="*/ 1543673 h 3006470"/>
                  <a:gd name="connsiteX572" fmla="*/ 484035 w 6006665"/>
                  <a:gd name="connsiteY572" fmla="*/ 1527096 h 3006470"/>
                  <a:gd name="connsiteX573" fmla="*/ 463583 w 6006665"/>
                  <a:gd name="connsiteY573" fmla="*/ 1461194 h 3006470"/>
                  <a:gd name="connsiteX574" fmla="*/ 549936 w 6006665"/>
                  <a:gd name="connsiteY574" fmla="*/ 1374841 h 3006470"/>
                  <a:gd name="connsiteX575" fmla="*/ 559742 w 6006665"/>
                  <a:gd name="connsiteY575" fmla="*/ 1376942 h 3006470"/>
                  <a:gd name="connsiteX576" fmla="*/ 561843 w 6006665"/>
                  <a:gd name="connsiteY576" fmla="*/ 1374841 h 3006470"/>
                  <a:gd name="connsiteX577" fmla="*/ 593658 w 6006665"/>
                  <a:gd name="connsiteY577" fmla="*/ 1381658 h 3006470"/>
                  <a:gd name="connsiteX578" fmla="*/ 620945 w 6006665"/>
                  <a:gd name="connsiteY578" fmla="*/ 1405535 h 3006470"/>
                  <a:gd name="connsiteX579" fmla="*/ 640835 w 6006665"/>
                  <a:gd name="connsiteY579" fmla="*/ 1349844 h 3006470"/>
                  <a:gd name="connsiteX580" fmla="*/ 609020 w 6006665"/>
                  <a:gd name="connsiteY580" fmla="*/ 1295305 h 3006470"/>
                  <a:gd name="connsiteX581" fmla="*/ 624928 w 6006665"/>
                  <a:gd name="connsiteY581" fmla="*/ 1236221 h 3006470"/>
                  <a:gd name="connsiteX582" fmla="*/ 597658 w 6006665"/>
                  <a:gd name="connsiteY582" fmla="*/ 1177136 h 3006470"/>
                  <a:gd name="connsiteX583" fmla="*/ 611562 w 6006665"/>
                  <a:gd name="connsiteY583" fmla="*/ 1181462 h 3006470"/>
                  <a:gd name="connsiteX584" fmla="*/ 609565 w 6006665"/>
                  <a:gd name="connsiteY584" fmla="*/ 1177136 h 3006470"/>
                  <a:gd name="connsiteX585" fmla="*/ 711826 w 6006665"/>
                  <a:gd name="connsiteY585" fmla="*/ 1208951 h 3006470"/>
                  <a:gd name="connsiteX586" fmla="*/ 732278 w 6006665"/>
                  <a:gd name="connsiteY586" fmla="*/ 1263490 h 3006470"/>
                  <a:gd name="connsiteX587" fmla="*/ 684556 w 6006665"/>
                  <a:gd name="connsiteY587" fmla="*/ 1274852 h 3006470"/>
                  <a:gd name="connsiteX588" fmla="*/ 684556 w 6006665"/>
                  <a:gd name="connsiteY588" fmla="*/ 1327119 h 3006470"/>
                  <a:gd name="connsiteX589" fmla="*/ 713309 w 6006665"/>
                  <a:gd name="connsiteY589" fmla="*/ 1355872 h 3006470"/>
                  <a:gd name="connsiteX590" fmla="*/ 763548 w 6006665"/>
                  <a:gd name="connsiteY590" fmla="*/ 1338481 h 3006470"/>
                  <a:gd name="connsiteX591" fmla="*/ 770365 w 6006665"/>
                  <a:gd name="connsiteY591" fmla="*/ 1279397 h 3006470"/>
                  <a:gd name="connsiteX592" fmla="*/ 845357 w 6006665"/>
                  <a:gd name="connsiteY592" fmla="*/ 1188761 h 3006470"/>
                  <a:gd name="connsiteX593" fmla="*/ 917728 w 6006665"/>
                  <a:gd name="connsiteY593" fmla="*/ 1145322 h 3006470"/>
                  <a:gd name="connsiteX594" fmla="*/ 918194 w 6006665"/>
                  <a:gd name="connsiteY594" fmla="*/ 1198147 h 3006470"/>
                  <a:gd name="connsiteX595" fmla="*/ 975937 w 6006665"/>
                  <a:gd name="connsiteY595" fmla="*/ 1115283 h 3006470"/>
                  <a:gd name="connsiteX596" fmla="*/ 1074397 w 6006665"/>
                  <a:gd name="connsiteY596" fmla="*/ 1141283 h 3006470"/>
                  <a:gd name="connsiteX597" fmla="*/ 979977 w 6006665"/>
                  <a:gd name="connsiteY597" fmla="*/ 1213496 h 3006470"/>
                  <a:gd name="connsiteX598" fmla="*/ 1012666 w 6006665"/>
                  <a:gd name="connsiteY598" fmla="*/ 1218657 h 3006470"/>
                  <a:gd name="connsiteX599" fmla="*/ 1038516 w 6006665"/>
                  <a:gd name="connsiteY599" fmla="*/ 1188499 h 3006470"/>
                  <a:gd name="connsiteX600" fmla="*/ 1050423 w 6006665"/>
                  <a:gd name="connsiteY600" fmla="*/ 1188499 h 3006470"/>
                  <a:gd name="connsiteX601" fmla="*/ 1108962 w 6006665"/>
                  <a:gd name="connsiteY601" fmla="*/ 1188499 h 3006470"/>
                  <a:gd name="connsiteX602" fmla="*/ 1161229 w 6006665"/>
                  <a:gd name="connsiteY602" fmla="*/ 1145322 h 3006470"/>
                  <a:gd name="connsiteX603" fmla="*/ 1165711 w 6006665"/>
                  <a:gd name="connsiteY603" fmla="*/ 1151456 h 3006470"/>
                  <a:gd name="connsiteX604" fmla="*/ 1160939 w 6006665"/>
                  <a:gd name="connsiteY604" fmla="*/ 1169715 h 3006470"/>
                  <a:gd name="connsiteX605" fmla="*/ 1210035 w 6006665"/>
                  <a:gd name="connsiteY605" fmla="*/ 1195815 h 3006470"/>
                  <a:gd name="connsiteX606" fmla="*/ 1247583 w 6006665"/>
                  <a:gd name="connsiteY606" fmla="*/ 1138505 h 3006470"/>
                  <a:gd name="connsiteX607" fmla="*/ 1211223 w 6006665"/>
                  <a:gd name="connsiteY607" fmla="*/ 1079421 h 3006470"/>
                  <a:gd name="connsiteX608" fmla="*/ 1227130 w 6006665"/>
                  <a:gd name="connsiteY608" fmla="*/ 1043061 h 3006470"/>
                  <a:gd name="connsiteX609" fmla="*/ 1237665 w 6006665"/>
                  <a:gd name="connsiteY609" fmla="*/ 1046199 h 3006470"/>
                  <a:gd name="connsiteX610" fmla="*/ 1251910 w 6006665"/>
                  <a:gd name="connsiteY610" fmla="*/ 1017311 h 3006470"/>
                  <a:gd name="connsiteX611" fmla="*/ 1345843 w 6006665"/>
                  <a:gd name="connsiteY611" fmla="*/ 1074876 h 3006470"/>
                  <a:gd name="connsiteX612" fmla="*/ 1400382 w 6006665"/>
                  <a:gd name="connsiteY612" fmla="*/ 1106690 h 3006470"/>
                  <a:gd name="connsiteX613" fmla="*/ 1519756 w 6006665"/>
                  <a:gd name="connsiteY613" fmla="*/ 1213274 h 3006470"/>
                  <a:gd name="connsiteX614" fmla="*/ 1543003 w 6006665"/>
                  <a:gd name="connsiteY614" fmla="*/ 1172592 h 3006470"/>
                  <a:gd name="connsiteX615" fmla="*/ 1506643 w 6006665"/>
                  <a:gd name="connsiteY615" fmla="*/ 1118052 h 3006470"/>
                  <a:gd name="connsiteX616" fmla="*/ 1506643 w 6006665"/>
                  <a:gd name="connsiteY616" fmla="*/ 1095328 h 3006470"/>
                  <a:gd name="connsiteX617" fmla="*/ 1463467 w 6006665"/>
                  <a:gd name="connsiteY617" fmla="*/ 1086238 h 3006470"/>
                  <a:gd name="connsiteX618" fmla="*/ 1472556 w 6006665"/>
                  <a:gd name="connsiteY618" fmla="*/ 1036244 h 3006470"/>
                  <a:gd name="connsiteX619" fmla="*/ 1452104 w 6006665"/>
                  <a:gd name="connsiteY619" fmla="*/ 949890 h 3006470"/>
                  <a:gd name="connsiteX620" fmla="*/ 1439230 w 6006665"/>
                  <a:gd name="connsiteY620" fmla="*/ 900656 h 3006470"/>
                  <a:gd name="connsiteX621" fmla="*/ 1496803 w 6006665"/>
                  <a:gd name="connsiteY621" fmla="*/ 806980 h 3006470"/>
                  <a:gd name="connsiteX622" fmla="*/ 1543003 w 6006665"/>
                  <a:gd name="connsiteY622" fmla="*/ 697647 h 3006470"/>
                  <a:gd name="connsiteX623" fmla="*/ 1570272 w 6006665"/>
                  <a:gd name="connsiteY623" fmla="*/ 677194 h 3006470"/>
                  <a:gd name="connsiteX624" fmla="*/ 1578688 w 6006665"/>
                  <a:gd name="connsiteY624" fmla="*/ 679813 h 3006470"/>
                  <a:gd name="connsiteX625" fmla="*/ 1620802 w 6006665"/>
                  <a:gd name="connsiteY625" fmla="*/ 660028 h 3006470"/>
                  <a:gd name="connsiteX626" fmla="*/ 1684440 w 6006665"/>
                  <a:gd name="connsiteY626" fmla="*/ 709009 h 3006470"/>
                  <a:gd name="connsiteX627" fmla="*/ 1688985 w 6006665"/>
                  <a:gd name="connsiteY627" fmla="*/ 779455 h 3006470"/>
                  <a:gd name="connsiteX628" fmla="*/ 1652625 w 6006665"/>
                  <a:gd name="connsiteY628" fmla="*/ 870354 h 3006470"/>
                  <a:gd name="connsiteX629" fmla="*/ 1679895 w 6006665"/>
                  <a:gd name="connsiteY629" fmla="*/ 908986 h 3006470"/>
                  <a:gd name="connsiteX630" fmla="*/ 1688985 w 6006665"/>
                  <a:gd name="connsiteY630" fmla="*/ 983977 h 3006470"/>
                  <a:gd name="connsiteX631" fmla="*/ 1679895 w 6006665"/>
                  <a:gd name="connsiteY631" fmla="*/ 1129415 h 3006470"/>
                  <a:gd name="connsiteX632" fmla="*/ 1723072 w 6006665"/>
                  <a:gd name="connsiteY632" fmla="*/ 1193044 h 3006470"/>
                  <a:gd name="connsiteX633" fmla="*/ 1704892 w 6006665"/>
                  <a:gd name="connsiteY633" fmla="*/ 1256673 h 3006470"/>
                  <a:gd name="connsiteX634" fmla="*/ 1636718 w 6006665"/>
                  <a:gd name="connsiteY634" fmla="*/ 1393021 h 3006470"/>
                  <a:gd name="connsiteX635" fmla="*/ 1662494 w 6006665"/>
                  <a:gd name="connsiteY635" fmla="*/ 1399465 h 3006470"/>
                  <a:gd name="connsiteX636" fmla="*/ 1677078 w 6006665"/>
                  <a:gd name="connsiteY636" fmla="*/ 1370296 h 3006470"/>
                  <a:gd name="connsiteX637" fmla="*/ 1720255 w 6006665"/>
                  <a:gd name="connsiteY637" fmla="*/ 1349844 h 3006470"/>
                  <a:gd name="connsiteX638" fmla="*/ 1731617 w 6006665"/>
                  <a:gd name="connsiteY638" fmla="*/ 1299850 h 3006470"/>
                  <a:gd name="connsiteX639" fmla="*/ 1758887 w 6006665"/>
                  <a:gd name="connsiteY639" fmla="*/ 1256673 h 3006470"/>
                  <a:gd name="connsiteX640" fmla="*/ 1760555 w 6006665"/>
                  <a:gd name="connsiteY640" fmla="*/ 1191490 h 3006470"/>
                  <a:gd name="connsiteX641" fmla="*/ 1758886 w 6006665"/>
                  <a:gd name="connsiteY641" fmla="*/ 1085173 h 3006470"/>
                  <a:gd name="connsiteX642" fmla="*/ 1923055 w 6006665"/>
                  <a:gd name="connsiteY642" fmla="*/ 1122597 h 3006470"/>
                  <a:gd name="connsiteX643" fmla="*/ 1887300 w 6006665"/>
                  <a:gd name="connsiteY643" fmla="*/ 1070329 h 3006470"/>
                  <a:gd name="connsiteX644" fmla="*/ 1785604 w 6006665"/>
                  <a:gd name="connsiteY644" fmla="*/ 1036860 h 3006470"/>
                  <a:gd name="connsiteX645" fmla="*/ 1736162 w 6006665"/>
                  <a:gd name="connsiteY645" fmla="*/ 961252 h 3006470"/>
                  <a:gd name="connsiteX646" fmla="*/ 1688440 w 6006665"/>
                  <a:gd name="connsiteY646" fmla="*/ 865809 h 3006470"/>
                  <a:gd name="connsiteX647" fmla="*/ 1752069 w 6006665"/>
                  <a:gd name="connsiteY647" fmla="*/ 788545 h 3006470"/>
                  <a:gd name="connsiteX648" fmla="*/ 1747524 w 6006665"/>
                  <a:gd name="connsiteY648" fmla="*/ 704464 h 3006470"/>
                  <a:gd name="connsiteX649" fmla="*/ 1763431 w 6006665"/>
                  <a:gd name="connsiteY649" fmla="*/ 697647 h 3006470"/>
                  <a:gd name="connsiteX650" fmla="*/ 1764877 w 6006665"/>
                  <a:gd name="connsiteY650" fmla="*/ 702130 h 3006470"/>
                  <a:gd name="connsiteX651" fmla="*/ 1775339 w 6006665"/>
                  <a:gd name="connsiteY651" fmla="*/ 697647 h 3006470"/>
                  <a:gd name="connsiteX652" fmla="*/ 1798063 w 6006665"/>
                  <a:gd name="connsiteY652" fmla="*/ 768093 h 3006470"/>
                  <a:gd name="connsiteX653" fmla="*/ 1791454 w 6006665"/>
                  <a:gd name="connsiteY653" fmla="*/ 815304 h 3006470"/>
                  <a:gd name="connsiteX654" fmla="*/ 1854330 w 6006665"/>
                  <a:gd name="connsiteY654" fmla="*/ 772638 h 3006470"/>
                  <a:gd name="connsiteX655" fmla="*/ 1931594 w 6006665"/>
                  <a:gd name="connsiteY655" fmla="*/ 763548 h 3006470"/>
                  <a:gd name="connsiteX656" fmla="*/ 1932772 w 6006665"/>
                  <a:gd name="connsiteY656" fmla="*/ 764810 h 3006470"/>
                  <a:gd name="connsiteX657" fmla="*/ 1949600 w 6006665"/>
                  <a:gd name="connsiteY657" fmla="*/ 800138 h 3006470"/>
                  <a:gd name="connsiteX658" fmla="*/ 2061788 w 6006665"/>
                  <a:gd name="connsiteY658" fmla="*/ 891155 h 3006470"/>
                  <a:gd name="connsiteX659" fmla="*/ 1987802 w 6006665"/>
                  <a:gd name="connsiteY659" fmla="*/ 736278 h 3006470"/>
                  <a:gd name="connsiteX660" fmla="*/ 1963408 w 6006665"/>
                  <a:gd name="connsiteY660" fmla="*/ 595386 h 3006470"/>
                  <a:gd name="connsiteX661" fmla="*/ 2027037 w 6006665"/>
                  <a:gd name="connsiteY661" fmla="*/ 574934 h 3006470"/>
                  <a:gd name="connsiteX662" fmla="*/ 2037269 w 6006665"/>
                  <a:gd name="connsiteY662" fmla="*/ 575472 h 3006470"/>
                  <a:gd name="connsiteX663" fmla="*/ 2038944 w 6006665"/>
                  <a:gd name="connsiteY663" fmla="*/ 574934 h 3006470"/>
                  <a:gd name="connsiteX664" fmla="*/ 2115414 w 6006665"/>
                  <a:gd name="connsiteY664" fmla="*/ 578958 h 3006470"/>
                  <a:gd name="connsiteX665" fmla="*/ 2167179 w 6006665"/>
                  <a:gd name="connsiteY665" fmla="*/ 554733 h 3006470"/>
                  <a:gd name="connsiteX666" fmla="*/ 2146473 w 6006665"/>
                  <a:gd name="connsiteY666" fmla="*/ 488832 h 3006470"/>
                  <a:gd name="connsiteX667" fmla="*/ 2169957 w 6006665"/>
                  <a:gd name="connsiteY667" fmla="*/ 449431 h 3006470"/>
                  <a:gd name="connsiteX668" fmla="*/ 2264632 w 6006665"/>
                  <a:gd name="connsiteY668" fmla="*/ 393389 h 3006470"/>
                  <a:gd name="connsiteX669" fmla="*/ 2317913 w 6006665"/>
                  <a:gd name="connsiteY669" fmla="*/ 322690 h 3006470"/>
                  <a:gd name="connsiteX670" fmla="*/ 2385841 w 6006665"/>
                  <a:gd name="connsiteY670" fmla="*/ 343134 h 3006470"/>
                  <a:gd name="connsiteX671" fmla="*/ 2429263 w 6006665"/>
                  <a:gd name="connsiteY671" fmla="*/ 263606 h 3006470"/>
                  <a:gd name="connsiteX672" fmla="*/ 2526979 w 6006665"/>
                  <a:gd name="connsiteY672" fmla="*/ 252244 h 3006470"/>
                  <a:gd name="connsiteX673" fmla="*/ 2528058 w 6006665"/>
                  <a:gd name="connsiteY673" fmla="*/ 253503 h 3006470"/>
                  <a:gd name="connsiteX674" fmla="*/ 2538886 w 6006665"/>
                  <a:gd name="connsiteY674" fmla="*/ 252244 h 3006470"/>
                  <a:gd name="connsiteX675" fmla="*/ 2560820 w 6006665"/>
                  <a:gd name="connsiteY675" fmla="*/ 277833 h 3006470"/>
                  <a:gd name="connsiteX676" fmla="*/ 2640602 w 6006665"/>
                  <a:gd name="connsiteY676" fmla="*/ 202249 h 3006470"/>
                  <a:gd name="connsiteX677" fmla="*/ 2652509 w 6006665"/>
                  <a:gd name="connsiteY677" fmla="*/ 202249 h 3006470"/>
                  <a:gd name="connsiteX678" fmla="*/ 2704231 w 6006665"/>
                  <a:gd name="connsiteY678" fmla="*/ 202249 h 3006470"/>
                  <a:gd name="connsiteX679" fmla="*/ 2715593 w 6006665"/>
                  <a:gd name="connsiteY67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462813 w 6006665"/>
                  <a:gd name="connsiteY30" fmla="*/ 691599 h 3006470"/>
                  <a:gd name="connsiteX31" fmla="*/ 3531529 w 6006665"/>
                  <a:gd name="connsiteY31" fmla="*/ 686823 h 3006470"/>
                  <a:gd name="connsiteX32" fmla="*/ 3538225 w 6006665"/>
                  <a:gd name="connsiteY32" fmla="*/ 590841 h 3006470"/>
                  <a:gd name="connsiteX33" fmla="*/ 3549910 w 6006665"/>
                  <a:gd name="connsiteY33" fmla="*/ 594028 h 3006470"/>
                  <a:gd name="connsiteX34" fmla="*/ 3550132 w 6006665"/>
                  <a:gd name="connsiteY34" fmla="*/ 590841 h 3006470"/>
                  <a:gd name="connsiteX35" fmla="*/ 3575711 w 6006665"/>
                  <a:gd name="connsiteY35" fmla="*/ 587613 h 3006470"/>
                  <a:gd name="connsiteX36" fmla="*/ 3620833 w 6006665"/>
                  <a:gd name="connsiteY36" fmla="*/ 632750 h 3006470"/>
                  <a:gd name="connsiteX37" fmla="*/ 3672301 w 6006665"/>
                  <a:gd name="connsiteY37" fmla="*/ 611293 h 3006470"/>
                  <a:gd name="connsiteX38" fmla="*/ 3688498 w 6006665"/>
                  <a:gd name="connsiteY38" fmla="*/ 576961 h 3006470"/>
                  <a:gd name="connsiteX39" fmla="*/ 3721291 w 6006665"/>
                  <a:gd name="connsiteY39" fmla="*/ 584642 h 3006470"/>
                  <a:gd name="connsiteX40" fmla="*/ 3753971 w 6006665"/>
                  <a:gd name="connsiteY40" fmla="*/ 590584 h 3006470"/>
                  <a:gd name="connsiteX41" fmla="*/ 3759914 w 6006665"/>
                  <a:gd name="connsiteY41" fmla="*/ 620293 h 3006470"/>
                  <a:gd name="connsiteX42" fmla="*/ 3782242 w 6006665"/>
                  <a:gd name="connsiteY42" fmla="*/ 669932 h 3006470"/>
                  <a:gd name="connsiteX43" fmla="*/ 3768826 w 6006665"/>
                  <a:gd name="connsiteY43" fmla="*/ 703482 h 3006470"/>
                  <a:gd name="connsiteX44" fmla="*/ 3745059 w 6006665"/>
                  <a:gd name="connsiteY44" fmla="*/ 742105 h 3006470"/>
                  <a:gd name="connsiteX45" fmla="*/ 3720576 w 6006665"/>
                  <a:gd name="connsiteY45" fmla="*/ 761023 h 3006470"/>
                  <a:gd name="connsiteX46" fmla="*/ 3738747 w 6006665"/>
                  <a:gd name="connsiteY46" fmla="*/ 806725 h 3006470"/>
                  <a:gd name="connsiteX47" fmla="*/ 3753971 w 6006665"/>
                  <a:gd name="connsiteY47" fmla="*/ 855003 h 3006470"/>
                  <a:gd name="connsiteX48" fmla="*/ 3786469 w 6006665"/>
                  <a:gd name="connsiteY48" fmla="*/ 879798 h 3006470"/>
                  <a:gd name="connsiteX49" fmla="*/ 3813392 w 6006665"/>
                  <a:gd name="connsiteY49" fmla="*/ 890655 h 3006470"/>
                  <a:gd name="connsiteX50" fmla="*/ 3839894 w 6006665"/>
                  <a:gd name="connsiteY50" fmla="*/ 920656 h 3006470"/>
                  <a:gd name="connsiteX51" fmla="*/ 3866869 w 6006665"/>
                  <a:gd name="connsiteY51" fmla="*/ 875800 h 3006470"/>
                  <a:gd name="connsiteX52" fmla="*/ 3865460 w 6006665"/>
                  <a:gd name="connsiteY52" fmla="*/ 822632 h 3006470"/>
                  <a:gd name="connsiteX53" fmla="*/ 3875077 w 6006665"/>
                  <a:gd name="connsiteY53" fmla="*/ 831139 h 3006470"/>
                  <a:gd name="connsiteX54" fmla="*/ 3885950 w 6006665"/>
                  <a:gd name="connsiteY54" fmla="*/ 784010 h 3006470"/>
                  <a:gd name="connsiteX55" fmla="*/ 3896580 w 6006665"/>
                  <a:gd name="connsiteY55" fmla="*/ 840148 h 3006470"/>
                  <a:gd name="connsiteX56" fmla="*/ 3932151 w 6006665"/>
                  <a:gd name="connsiteY56" fmla="*/ 871095 h 3006470"/>
                  <a:gd name="connsiteX57" fmla="*/ 3967884 w 6006665"/>
                  <a:gd name="connsiteY57" fmla="*/ 866888 h 3006470"/>
                  <a:gd name="connsiteX58" fmla="*/ 3988173 w 6006665"/>
                  <a:gd name="connsiteY58" fmla="*/ 843084 h 3006470"/>
                  <a:gd name="connsiteX59" fmla="*/ 3993852 w 6006665"/>
                  <a:gd name="connsiteY59" fmla="*/ 846199 h 3006470"/>
                  <a:gd name="connsiteX60" fmla="*/ 4000081 w 6006665"/>
                  <a:gd name="connsiteY60" fmla="*/ 808753 h 3006470"/>
                  <a:gd name="connsiteX61" fmla="*/ 4024333 w 6006665"/>
                  <a:gd name="connsiteY61" fmla="*/ 834206 h 3006470"/>
                  <a:gd name="connsiteX62" fmla="*/ 4062426 w 6006665"/>
                  <a:gd name="connsiteY62" fmla="*/ 877274 h 3006470"/>
                  <a:gd name="connsiteX63" fmla="*/ 4085889 w 6006665"/>
                  <a:gd name="connsiteY63" fmla="*/ 849902 h 3006470"/>
                  <a:gd name="connsiteX64" fmla="*/ 4095563 w 6006665"/>
                  <a:gd name="connsiteY64" fmla="*/ 852506 h 3006470"/>
                  <a:gd name="connsiteX65" fmla="*/ 4097796 w 6006665"/>
                  <a:gd name="connsiteY65" fmla="*/ 849902 h 3006470"/>
                  <a:gd name="connsiteX66" fmla="*/ 4144150 w 6006665"/>
                  <a:gd name="connsiteY66" fmla="*/ 862382 h 3006470"/>
                  <a:gd name="connsiteX67" fmla="*/ 4149116 w 6006665"/>
                  <a:gd name="connsiteY67" fmla="*/ 810437 h 3006470"/>
                  <a:gd name="connsiteX68" fmla="*/ 4129898 w 6006665"/>
                  <a:gd name="connsiteY68" fmla="*/ 758286 h 3006470"/>
                  <a:gd name="connsiteX69" fmla="*/ 4125347 w 6006665"/>
                  <a:gd name="connsiteY69" fmla="*/ 718337 h 3006470"/>
                  <a:gd name="connsiteX70" fmla="*/ 4165425 w 6006665"/>
                  <a:gd name="connsiteY70" fmla="*/ 697647 h 3006470"/>
                  <a:gd name="connsiteX71" fmla="*/ 4175231 w 6006665"/>
                  <a:gd name="connsiteY71" fmla="*/ 700048 h 3006470"/>
                  <a:gd name="connsiteX72" fmla="*/ 4253100 w 6006665"/>
                  <a:gd name="connsiteY72" fmla="*/ 700511 h 3006470"/>
                  <a:gd name="connsiteX73" fmla="*/ 4315491 w 6006665"/>
                  <a:gd name="connsiteY73" fmla="*/ 715365 h 3006470"/>
                  <a:gd name="connsiteX74" fmla="*/ 4368969 w 6006665"/>
                  <a:gd name="connsiteY74" fmla="*/ 751019 h 3006470"/>
                  <a:gd name="connsiteX75" fmla="*/ 4439561 w 6006665"/>
                  <a:gd name="connsiteY75" fmla="*/ 758631 h 3006470"/>
                  <a:gd name="connsiteX76" fmla="*/ 4450401 w 6006665"/>
                  <a:gd name="connsiteY76" fmla="*/ 834341 h 3006470"/>
                  <a:gd name="connsiteX77" fmla="*/ 4514549 w 6006665"/>
                  <a:gd name="connsiteY77" fmla="*/ 825294 h 3006470"/>
                  <a:gd name="connsiteX78" fmla="*/ 4567593 w 6006665"/>
                  <a:gd name="connsiteY78" fmla="*/ 819409 h 3006470"/>
                  <a:gd name="connsiteX79" fmla="*/ 4612592 w 6006665"/>
                  <a:gd name="connsiteY79" fmla="*/ 872829 h 3006470"/>
                  <a:gd name="connsiteX80" fmla="*/ 4639242 w 6006665"/>
                  <a:gd name="connsiteY80" fmla="*/ 932544 h 3006470"/>
                  <a:gd name="connsiteX81" fmla="*/ 4704693 w 6006665"/>
                  <a:gd name="connsiteY81" fmla="*/ 911452 h 3006470"/>
                  <a:gd name="connsiteX82" fmla="*/ 4774445 w 6006665"/>
                  <a:gd name="connsiteY82" fmla="*/ 913531 h 3006470"/>
                  <a:gd name="connsiteX83" fmla="*/ 4778496 w 6006665"/>
                  <a:gd name="connsiteY83" fmla="*/ 914635 h 3006470"/>
                  <a:gd name="connsiteX84" fmla="*/ 4786352 w 6006665"/>
                  <a:gd name="connsiteY84" fmla="*/ 913531 h 3006470"/>
                  <a:gd name="connsiteX85" fmla="*/ 4861343 w 6006665"/>
                  <a:gd name="connsiteY85" fmla="*/ 933983 h 3006470"/>
                  <a:gd name="connsiteX86" fmla="*/ 4893158 w 6006665"/>
                  <a:gd name="connsiteY86" fmla="*/ 977160 h 3006470"/>
                  <a:gd name="connsiteX87" fmla="*/ 4888613 w 6006665"/>
                  <a:gd name="connsiteY87" fmla="*/ 1058968 h 3006470"/>
                  <a:gd name="connsiteX88" fmla="*/ 4927677 w 6006665"/>
                  <a:gd name="connsiteY88" fmla="*/ 1083640 h 3006470"/>
                  <a:gd name="connsiteX89" fmla="*/ 4967605 w 6006665"/>
                  <a:gd name="connsiteY89" fmla="*/ 1070331 h 3006470"/>
                  <a:gd name="connsiteX90" fmla="*/ 5038051 w 6006665"/>
                  <a:gd name="connsiteY90" fmla="*/ 1063513 h 3006470"/>
                  <a:gd name="connsiteX91" fmla="*/ 5040730 w 6006665"/>
                  <a:gd name="connsiteY91" fmla="*/ 1064406 h 3006470"/>
                  <a:gd name="connsiteX92" fmla="*/ 5049958 w 6006665"/>
                  <a:gd name="connsiteY92" fmla="*/ 1063513 h 3006470"/>
                  <a:gd name="connsiteX93" fmla="*/ 5114249 w 6006665"/>
                  <a:gd name="connsiteY93" fmla="*/ 1084944 h 3006470"/>
                  <a:gd name="connsiteX94" fmla="*/ 5176671 w 6006665"/>
                  <a:gd name="connsiteY94" fmla="*/ 1074876 h 3006470"/>
                  <a:gd name="connsiteX95" fmla="*/ 5177801 w 6006665"/>
                  <a:gd name="connsiteY95" fmla="*/ 1076614 h 3006470"/>
                  <a:gd name="connsiteX96" fmla="*/ 5188578 w 6006665"/>
                  <a:gd name="connsiteY96" fmla="*/ 1074876 h 3006470"/>
                  <a:gd name="connsiteX97" fmla="*/ 5243719 w 6006665"/>
                  <a:gd name="connsiteY97" fmla="*/ 1159707 h 3006470"/>
                  <a:gd name="connsiteX98" fmla="*/ 5283477 w 6006665"/>
                  <a:gd name="connsiteY98" fmla="*/ 1129415 h 3006470"/>
                  <a:gd name="connsiteX99" fmla="*/ 5258480 w 6006665"/>
                  <a:gd name="connsiteY99" fmla="*/ 1063513 h 3006470"/>
                  <a:gd name="connsiteX100" fmla="*/ 5267570 w 6006665"/>
                  <a:gd name="connsiteY100" fmla="*/ 1015792 h 3006470"/>
                  <a:gd name="connsiteX101" fmla="*/ 5278896 w 6006665"/>
                  <a:gd name="connsiteY101" fmla="*/ 1018841 h 3006470"/>
                  <a:gd name="connsiteX102" fmla="*/ 5279477 w 6006665"/>
                  <a:gd name="connsiteY102" fmla="*/ 1015792 h 3006470"/>
                  <a:gd name="connsiteX103" fmla="*/ 5389412 w 6006665"/>
                  <a:gd name="connsiteY103" fmla="*/ 1065327 h 3006470"/>
                  <a:gd name="connsiteX104" fmla="*/ 5463001 w 6006665"/>
                  <a:gd name="connsiteY104" fmla="*/ 1043061 h 3006470"/>
                  <a:gd name="connsiteX105" fmla="*/ 5464386 w 6006665"/>
                  <a:gd name="connsiteY105" fmla="*/ 1043680 h 3006470"/>
                  <a:gd name="connsiteX106" fmla="*/ 5474909 w 6006665"/>
                  <a:gd name="connsiteY106" fmla="*/ 1043061 h 3006470"/>
                  <a:gd name="connsiteX107" fmla="*/ 5509834 w 6006665"/>
                  <a:gd name="connsiteY107" fmla="*/ 1086741 h 3006470"/>
                  <a:gd name="connsiteX108" fmla="*/ 5563420 w 6006665"/>
                  <a:gd name="connsiteY108" fmla="*/ 1096880 h 3006470"/>
                  <a:gd name="connsiteX109" fmla="*/ 5604906 w 6006665"/>
                  <a:gd name="connsiteY109" fmla="*/ 1116452 h 3006470"/>
                  <a:gd name="connsiteX110" fmla="*/ 5633982 w 6006665"/>
                  <a:gd name="connsiteY110" fmla="*/ 1152256 h 3006470"/>
                  <a:gd name="connsiteX111" fmla="*/ 5673240 w 6006665"/>
                  <a:gd name="connsiteY111" fmla="*/ 1196668 h 3006470"/>
                  <a:gd name="connsiteX112" fmla="*/ 5720335 w 6006665"/>
                  <a:gd name="connsiteY112" fmla="*/ 1213496 h 3006470"/>
                  <a:gd name="connsiteX113" fmla="*/ 5777224 w 6006665"/>
                  <a:gd name="connsiteY113" fmla="*/ 1253118 h 3006470"/>
                  <a:gd name="connsiteX114" fmla="*/ 5822595 w 6006665"/>
                  <a:gd name="connsiteY114" fmla="*/ 1311212 h 3006470"/>
                  <a:gd name="connsiteX115" fmla="*/ 5818051 w 6006665"/>
                  <a:gd name="connsiteY115" fmla="*/ 1365751 h 3006470"/>
                  <a:gd name="connsiteX116" fmla="*/ 5825679 w 6006665"/>
                  <a:gd name="connsiteY116" fmla="*/ 1373379 h 3006470"/>
                  <a:gd name="connsiteX117" fmla="*/ 5822051 w 6006665"/>
                  <a:gd name="connsiteY117" fmla="*/ 1322574 h 3006470"/>
                  <a:gd name="connsiteX118" fmla="*/ 5834092 w 6006665"/>
                  <a:gd name="connsiteY118" fmla="*/ 1324447 h 3006470"/>
                  <a:gd name="connsiteX119" fmla="*/ 5858351 w 6006665"/>
                  <a:gd name="connsiteY119" fmla="*/ 1334771 h 3006470"/>
                  <a:gd name="connsiteX120" fmla="*/ 5907950 w 6006665"/>
                  <a:gd name="connsiteY120" fmla="*/ 1321451 h 3006470"/>
                  <a:gd name="connsiteX121" fmla="*/ 5936219 w 6006665"/>
                  <a:gd name="connsiteY121" fmla="*/ 1338481 h 3006470"/>
                  <a:gd name="connsiteX122" fmla="*/ 5961427 w 6006665"/>
                  <a:gd name="connsiteY122" fmla="*/ 1392754 h 3006470"/>
                  <a:gd name="connsiteX123" fmla="*/ 6006665 w 6006665"/>
                  <a:gd name="connsiteY123" fmla="*/ 1418018 h 3006470"/>
                  <a:gd name="connsiteX124" fmla="*/ 6003022 w 6006665"/>
                  <a:gd name="connsiteY124" fmla="*/ 1458117 h 3006470"/>
                  <a:gd name="connsiteX125" fmla="*/ 5968033 w 6006665"/>
                  <a:gd name="connsiteY125" fmla="*/ 1456650 h 3006470"/>
                  <a:gd name="connsiteX126" fmla="*/ 5934688 w 6006665"/>
                  <a:gd name="connsiteY126" fmla="*/ 1446233 h 3006470"/>
                  <a:gd name="connsiteX127" fmla="*/ 5908949 w 6006665"/>
                  <a:gd name="connsiteY127" fmla="*/ 1468012 h 3006470"/>
                  <a:gd name="connsiteX128" fmla="*/ 5887153 w 6006665"/>
                  <a:gd name="connsiteY128" fmla="*/ 1481885 h 3006470"/>
                  <a:gd name="connsiteX129" fmla="*/ 5887153 w 6006665"/>
                  <a:gd name="connsiteY129" fmla="*/ 1514566 h 3006470"/>
                  <a:gd name="connsiteX130" fmla="*/ 5910921 w 6006665"/>
                  <a:gd name="connsiteY130" fmla="*/ 1532392 h 3006470"/>
                  <a:gd name="connsiteX131" fmla="*/ 5908949 w 6006665"/>
                  <a:gd name="connsiteY131" fmla="*/ 1554366 h 3006470"/>
                  <a:gd name="connsiteX132" fmla="*/ 5893042 w 6006665"/>
                  <a:gd name="connsiteY132" fmla="*/ 1570273 h 3006470"/>
                  <a:gd name="connsiteX133" fmla="*/ 5881135 w 6006665"/>
                  <a:gd name="connsiteY133" fmla="*/ 1570273 h 3006470"/>
                  <a:gd name="connsiteX134" fmla="*/ 5861227 w 6006665"/>
                  <a:gd name="connsiteY134" fmla="*/ 1570273 h 3006470"/>
                  <a:gd name="connsiteX135" fmla="*/ 5849321 w 6006665"/>
                  <a:gd name="connsiteY135" fmla="*/ 1570273 h 3006470"/>
                  <a:gd name="connsiteX136" fmla="*/ 5842587 w 6006665"/>
                  <a:gd name="connsiteY136" fmla="*/ 1544275 h 3006470"/>
                  <a:gd name="connsiteX137" fmla="*/ 5817506 w 6006665"/>
                  <a:gd name="connsiteY137" fmla="*/ 1536186 h 3006470"/>
                  <a:gd name="connsiteX138" fmla="*/ 5798021 w 6006665"/>
                  <a:gd name="connsiteY138" fmla="*/ 1517537 h 3006470"/>
                  <a:gd name="connsiteX139" fmla="*/ 5767511 w 6006665"/>
                  <a:gd name="connsiteY139" fmla="*/ 1511189 h 3006470"/>
                  <a:gd name="connsiteX140" fmla="*/ 5762967 w 6006665"/>
                  <a:gd name="connsiteY140" fmla="*/ 1477102 h 3006470"/>
                  <a:gd name="connsiteX141" fmla="*/ 5729132 w 6006665"/>
                  <a:gd name="connsiteY141" fmla="*/ 1463170 h 3006470"/>
                  <a:gd name="connsiteX142" fmla="*/ 5695337 w 6006665"/>
                  <a:gd name="connsiteY142" fmla="*/ 1472557 h 3006470"/>
                  <a:gd name="connsiteX143" fmla="*/ 5693366 w 6006665"/>
                  <a:gd name="connsiteY143" fmla="*/ 1469797 h 3006470"/>
                  <a:gd name="connsiteX144" fmla="*/ 5683431 w 6006665"/>
                  <a:gd name="connsiteY144" fmla="*/ 1472557 h 3006470"/>
                  <a:gd name="connsiteX145" fmla="*/ 5660706 w 6006665"/>
                  <a:gd name="connsiteY145" fmla="*/ 1440742 h 3006470"/>
                  <a:gd name="connsiteX146" fmla="*/ 5669644 w 6006665"/>
                  <a:gd name="connsiteY146" fmla="*/ 1415717 h 3006470"/>
                  <a:gd name="connsiteX147" fmla="*/ 5640799 w 6006665"/>
                  <a:gd name="connsiteY147" fmla="*/ 1429380 h 3006470"/>
                  <a:gd name="connsiteX148" fmla="*/ 5656705 w 6006665"/>
                  <a:gd name="connsiteY148" fmla="*/ 1472557 h 3006470"/>
                  <a:gd name="connsiteX149" fmla="*/ 5628675 w 6006665"/>
                  <a:gd name="connsiteY149" fmla="*/ 1487826 h 3006470"/>
                  <a:gd name="connsiteX150" fmla="*/ 5633981 w 6006665"/>
                  <a:gd name="connsiteY150" fmla="*/ 1511189 h 3006470"/>
                  <a:gd name="connsiteX151" fmla="*/ 5622732 w 6006665"/>
                  <a:gd name="connsiteY151" fmla="*/ 1538334 h 3006470"/>
                  <a:gd name="connsiteX152" fmla="*/ 5586259 w 6006665"/>
                  <a:gd name="connsiteY152" fmla="*/ 1547548 h 3006470"/>
                  <a:gd name="connsiteX153" fmla="*/ 5575676 w 6006665"/>
                  <a:gd name="connsiteY153" fmla="*/ 1546540 h 3006470"/>
                  <a:gd name="connsiteX154" fmla="*/ 5574353 w 6006665"/>
                  <a:gd name="connsiteY154" fmla="*/ 1547548 h 3006470"/>
                  <a:gd name="connsiteX155" fmla="*/ 5539436 w 6006665"/>
                  <a:gd name="connsiteY155" fmla="*/ 1544223 h 3006470"/>
                  <a:gd name="connsiteX156" fmla="*/ 5539545 w 6006665"/>
                  <a:gd name="connsiteY156" fmla="*/ 1571015 h 3006470"/>
                  <a:gd name="connsiteX157" fmla="*/ 5570352 w 6006665"/>
                  <a:gd name="connsiteY157" fmla="*/ 1586180 h 3006470"/>
                  <a:gd name="connsiteX158" fmla="*/ 5566596 w 6006665"/>
                  <a:gd name="connsiteY158" fmla="*/ 1622304 h 3006470"/>
                  <a:gd name="connsiteX159" fmla="*/ 5593077 w 6006665"/>
                  <a:gd name="connsiteY159" fmla="*/ 1649809 h 3006470"/>
                  <a:gd name="connsiteX160" fmla="*/ 5608984 w 6006665"/>
                  <a:gd name="connsiteY160" fmla="*/ 1677079 h 3006470"/>
                  <a:gd name="connsiteX161" fmla="*/ 5613529 w 6006665"/>
                  <a:gd name="connsiteY161" fmla="*/ 1708893 h 3006470"/>
                  <a:gd name="connsiteX162" fmla="*/ 5608984 w 6006665"/>
                  <a:gd name="connsiteY162" fmla="*/ 1731618 h 3006470"/>
                  <a:gd name="connsiteX163" fmla="*/ 5597799 w 6006665"/>
                  <a:gd name="connsiteY163" fmla="*/ 1728009 h 3006470"/>
                  <a:gd name="connsiteX164" fmla="*/ 5597077 w 6006665"/>
                  <a:gd name="connsiteY164" fmla="*/ 1731618 h 3006470"/>
                  <a:gd name="connsiteX165" fmla="*/ 5515976 w 6006665"/>
                  <a:gd name="connsiteY165" fmla="*/ 1693062 h 3006470"/>
                  <a:gd name="connsiteX166" fmla="*/ 5486067 w 6006665"/>
                  <a:gd name="connsiteY166" fmla="*/ 1746304 h 3006470"/>
                  <a:gd name="connsiteX167" fmla="*/ 5436277 w 6006665"/>
                  <a:gd name="connsiteY167" fmla="*/ 1767977 h 3006470"/>
                  <a:gd name="connsiteX168" fmla="*/ 5397645 w 6006665"/>
                  <a:gd name="connsiteY168" fmla="*/ 1779340 h 3006470"/>
                  <a:gd name="connsiteX169" fmla="*/ 5388024 w 6006665"/>
                  <a:gd name="connsiteY169" fmla="*/ 1835433 h 3006470"/>
                  <a:gd name="connsiteX170" fmla="*/ 5351475 w 6006665"/>
                  <a:gd name="connsiteY170" fmla="*/ 1876568 h 3006470"/>
                  <a:gd name="connsiteX171" fmla="*/ 5290839 w 6006665"/>
                  <a:gd name="connsiteY171" fmla="*/ 1881600 h 3006470"/>
                  <a:gd name="connsiteX172" fmla="*/ 5274932 w 6006665"/>
                  <a:gd name="connsiteY172" fmla="*/ 1913415 h 3006470"/>
                  <a:gd name="connsiteX173" fmla="*/ 5267238 w 6006665"/>
                  <a:gd name="connsiteY173" fmla="*/ 1904988 h 3006470"/>
                  <a:gd name="connsiteX174" fmla="*/ 5263025 w 6006665"/>
                  <a:gd name="connsiteY174" fmla="*/ 1913415 h 3006470"/>
                  <a:gd name="connsiteX175" fmla="*/ 5219538 w 6006665"/>
                  <a:gd name="connsiteY175" fmla="*/ 1865787 h 3006470"/>
                  <a:gd name="connsiteX176" fmla="*/ 5174112 w 6006665"/>
                  <a:gd name="connsiteY176" fmla="*/ 1877028 h 3006470"/>
                  <a:gd name="connsiteX177" fmla="*/ 5129494 w 6006665"/>
                  <a:gd name="connsiteY177" fmla="*/ 1920232 h 3006470"/>
                  <a:gd name="connsiteX178" fmla="*/ 5126389 w 6006665"/>
                  <a:gd name="connsiteY178" fmla="*/ 1914910 h 3006470"/>
                  <a:gd name="connsiteX179" fmla="*/ 5154177 w 6006665"/>
                  <a:gd name="connsiteY179" fmla="*/ 1920232 h 3006470"/>
                  <a:gd name="connsiteX180" fmla="*/ 5105544 w 6006665"/>
                  <a:gd name="connsiteY180" fmla="*/ 1899586 h 3006470"/>
                  <a:gd name="connsiteX181" fmla="*/ 5074955 w 6006665"/>
                  <a:gd name="connsiteY181" fmla="*/ 1924777 h 3006470"/>
                  <a:gd name="connsiteX182" fmla="*/ 5065718 w 6006665"/>
                  <a:gd name="connsiteY182" fmla="*/ 1922578 h 3006470"/>
                  <a:gd name="connsiteX183" fmla="*/ 5063048 w 6006665"/>
                  <a:gd name="connsiteY183" fmla="*/ 1924777 h 3006470"/>
                  <a:gd name="connsiteX184" fmla="*/ 5026594 w 6006665"/>
                  <a:gd name="connsiteY184" fmla="*/ 1916098 h 3006470"/>
                  <a:gd name="connsiteX185" fmla="*/ 5015871 w 6006665"/>
                  <a:gd name="connsiteY185" fmla="*/ 1961137 h 3006470"/>
                  <a:gd name="connsiteX186" fmla="*/ 5022591 w 6006665"/>
                  <a:gd name="connsiteY186" fmla="*/ 1989925 h 3006470"/>
                  <a:gd name="connsiteX187" fmla="*/ 5011557 w 6006665"/>
                  <a:gd name="connsiteY187" fmla="*/ 2020939 h 3006470"/>
                  <a:gd name="connsiteX188" fmla="*/ 4974967 w 6006665"/>
                  <a:gd name="connsiteY188" fmla="*/ 2058853 h 3006470"/>
                  <a:gd name="connsiteX189" fmla="*/ 5015871 w 6006665"/>
                  <a:gd name="connsiteY189" fmla="*/ 2074760 h 3006470"/>
                  <a:gd name="connsiteX190" fmla="*/ 4995851 w 6006665"/>
                  <a:gd name="connsiteY190" fmla="*/ 2123620 h 3006470"/>
                  <a:gd name="connsiteX191" fmla="*/ 5011326 w 6006665"/>
                  <a:gd name="connsiteY191" fmla="*/ 2172476 h 3006470"/>
                  <a:gd name="connsiteX192" fmla="*/ 4999419 w 6006665"/>
                  <a:gd name="connsiteY192" fmla="*/ 2172476 h 3006470"/>
                  <a:gd name="connsiteX193" fmla="*/ 4974967 w 6006665"/>
                  <a:gd name="connsiteY193" fmla="*/ 2172476 h 3006470"/>
                  <a:gd name="connsiteX194" fmla="*/ 4963605 w 6006665"/>
                  <a:gd name="connsiteY194" fmla="*/ 2224742 h 3006470"/>
                  <a:gd name="connsiteX195" fmla="*/ 4974967 w 6006665"/>
                  <a:gd name="connsiteY195" fmla="*/ 2252012 h 3006470"/>
                  <a:gd name="connsiteX196" fmla="*/ 4936431 w 6006665"/>
                  <a:gd name="connsiteY196" fmla="*/ 2257317 h 3006470"/>
                  <a:gd name="connsiteX197" fmla="*/ 4909065 w 6006665"/>
                  <a:gd name="connsiteY197" fmla="*/ 2286099 h 3006470"/>
                  <a:gd name="connsiteX198" fmla="*/ 4888894 w 6006665"/>
                  <a:gd name="connsiteY198" fmla="*/ 2325649 h 3006470"/>
                  <a:gd name="connsiteX199" fmla="*/ 4897703 w 6006665"/>
                  <a:gd name="connsiteY199" fmla="*/ 2354273 h 3006470"/>
                  <a:gd name="connsiteX200" fmla="*/ 4871068 w 6006665"/>
                  <a:gd name="connsiteY200" fmla="*/ 2349418 h 3006470"/>
                  <a:gd name="connsiteX201" fmla="*/ 4845437 w 6006665"/>
                  <a:gd name="connsiteY201" fmla="*/ 2370180 h 3006470"/>
                  <a:gd name="connsiteX202" fmla="*/ 4832445 w 6006665"/>
                  <a:gd name="connsiteY202" fmla="*/ 2399924 h 3006470"/>
                  <a:gd name="connsiteX203" fmla="*/ 4834074 w 6006665"/>
                  <a:gd name="connsiteY203" fmla="*/ 2429264 h 3006470"/>
                  <a:gd name="connsiteX204" fmla="*/ 4799765 w 6006665"/>
                  <a:gd name="connsiteY204" fmla="*/ 2441518 h 3006470"/>
                  <a:gd name="connsiteX205" fmla="*/ 4779535 w 6006665"/>
                  <a:gd name="connsiteY205" fmla="*/ 2488348 h 3006470"/>
                  <a:gd name="connsiteX206" fmla="*/ 4777225 w 6006665"/>
                  <a:gd name="connsiteY206" fmla="*/ 2477952 h 3006470"/>
                  <a:gd name="connsiteX207" fmla="*/ 4767628 w 6006665"/>
                  <a:gd name="connsiteY207" fmla="*/ 2488348 h 3006470"/>
                  <a:gd name="connsiteX208" fmla="*/ 4758538 w 6006665"/>
                  <a:gd name="connsiteY208" fmla="*/ 2447444 h 3006470"/>
                  <a:gd name="connsiteX209" fmla="*/ 4722519 w 6006665"/>
                  <a:gd name="connsiteY209" fmla="*/ 2405867 h 3006470"/>
                  <a:gd name="connsiteX210" fmla="*/ 4699942 w 6006665"/>
                  <a:gd name="connsiteY210" fmla="*/ 2348893 h 3006470"/>
                  <a:gd name="connsiteX211" fmla="*/ 4695779 w 6006665"/>
                  <a:gd name="connsiteY211" fmla="*/ 2287026 h 3006470"/>
                  <a:gd name="connsiteX212" fmla="*/ 4715361 w 6006665"/>
                  <a:gd name="connsiteY212" fmla="*/ 2220198 h 3006470"/>
                  <a:gd name="connsiteX213" fmla="*/ 4767709 w 6006665"/>
                  <a:gd name="connsiteY213" fmla="*/ 2171157 h 3006470"/>
                  <a:gd name="connsiteX214" fmla="*/ 4735813 w 6006665"/>
                  <a:gd name="connsiteY214" fmla="*/ 2129299 h 3006470"/>
                  <a:gd name="connsiteX215" fmla="*/ 4767628 w 6006665"/>
                  <a:gd name="connsiteY215" fmla="*/ 2086122 h 3006470"/>
                  <a:gd name="connsiteX216" fmla="*/ 4767628 w 6006665"/>
                  <a:gd name="connsiteY216" fmla="*/ 2058853 h 3006470"/>
                  <a:gd name="connsiteX217" fmla="*/ 4826712 w 6006665"/>
                  <a:gd name="connsiteY217" fmla="*/ 2042945 h 3006470"/>
                  <a:gd name="connsiteX218" fmla="*/ 4892613 w 6006665"/>
                  <a:gd name="connsiteY218" fmla="*/ 1952047 h 3006470"/>
                  <a:gd name="connsiteX219" fmla="*/ 4956243 w 6006665"/>
                  <a:gd name="connsiteY219" fmla="*/ 1877056 h 3006470"/>
                  <a:gd name="connsiteX220" fmla="*/ 5022143 w 6006665"/>
                  <a:gd name="connsiteY220" fmla="*/ 1817971 h 3006470"/>
                  <a:gd name="connsiteX221" fmla="*/ 5037446 w 6006665"/>
                  <a:gd name="connsiteY221" fmla="*/ 1743333 h 3006470"/>
                  <a:gd name="connsiteX222" fmla="*/ 5064184 w 6006665"/>
                  <a:gd name="connsiteY222" fmla="*/ 1731449 h 3006470"/>
                  <a:gd name="connsiteX223" fmla="*/ 5046694 w 6006665"/>
                  <a:gd name="connsiteY223" fmla="*/ 1710844 h 3006470"/>
                  <a:gd name="connsiteX224" fmla="*/ 5015871 w 6006665"/>
                  <a:gd name="connsiteY224" fmla="*/ 1715711 h 3006470"/>
                  <a:gd name="connsiteX225" fmla="*/ 4995419 w 6006665"/>
                  <a:gd name="connsiteY225" fmla="*/ 1779340 h 3006470"/>
                  <a:gd name="connsiteX226" fmla="*/ 4904521 w 6006665"/>
                  <a:gd name="connsiteY226" fmla="*/ 1865693 h 3006470"/>
                  <a:gd name="connsiteX227" fmla="*/ 4901708 w 6006665"/>
                  <a:gd name="connsiteY227" fmla="*/ 1857053 h 3006470"/>
                  <a:gd name="connsiteX228" fmla="*/ 4892613 w 6006665"/>
                  <a:gd name="connsiteY228" fmla="*/ 1865693 h 3006470"/>
                  <a:gd name="connsiteX229" fmla="*/ 4871068 w 6006665"/>
                  <a:gd name="connsiteY229" fmla="*/ 1850290 h 3006470"/>
                  <a:gd name="connsiteX230" fmla="*/ 4885925 w 6006665"/>
                  <a:gd name="connsiteY230" fmla="*/ 1808695 h 3006470"/>
                  <a:gd name="connsiteX231" fmla="*/ 4861835 w 6006665"/>
                  <a:gd name="connsiteY231" fmla="*/ 1771159 h 3006470"/>
                  <a:gd name="connsiteX232" fmla="*/ 4814619 w 6006665"/>
                  <a:gd name="connsiteY232" fmla="*/ 1767101 h 3006470"/>
                  <a:gd name="connsiteX233" fmla="*/ 4779535 w 6006665"/>
                  <a:gd name="connsiteY233" fmla="*/ 1795247 h 3006470"/>
                  <a:gd name="connsiteX234" fmla="*/ 4764113 w 6006665"/>
                  <a:gd name="connsiteY234" fmla="*/ 1832464 h 3006470"/>
                  <a:gd name="connsiteX235" fmla="*/ 4725490 w 6006665"/>
                  <a:gd name="connsiteY235" fmla="*/ 1850290 h 3006470"/>
                  <a:gd name="connsiteX236" fmla="*/ 4689838 w 6006665"/>
                  <a:gd name="connsiteY236" fmla="*/ 1882970 h 3006470"/>
                  <a:gd name="connsiteX237" fmla="*/ 4684091 w 6006665"/>
                  <a:gd name="connsiteY237" fmla="*/ 1920232 h 3006470"/>
                  <a:gd name="connsiteX238" fmla="*/ 4715906 w 6006665"/>
                  <a:gd name="connsiteY238" fmla="*/ 1967954 h 3006470"/>
                  <a:gd name="connsiteX239" fmla="*/ 4680924 w 6006665"/>
                  <a:gd name="connsiteY239" fmla="*/ 1983985 h 3006470"/>
                  <a:gd name="connsiteX240" fmla="*/ 4633398 w 6006665"/>
                  <a:gd name="connsiteY240" fmla="*/ 1971978 h 3006470"/>
                  <a:gd name="connsiteX241" fmla="*/ 4600707 w 6006665"/>
                  <a:gd name="connsiteY241" fmla="*/ 1989925 h 3006470"/>
                  <a:gd name="connsiteX242" fmla="*/ 4577285 w 6006665"/>
                  <a:gd name="connsiteY242" fmla="*/ 1988406 h 3006470"/>
                  <a:gd name="connsiteX243" fmla="*/ 4577373 w 6006665"/>
                  <a:gd name="connsiteY243" fmla="*/ 1987484 h 3006470"/>
                  <a:gd name="connsiteX244" fmla="*/ 4565379 w 6006665"/>
                  <a:gd name="connsiteY244" fmla="*/ 1988406 h 3006470"/>
                  <a:gd name="connsiteX245" fmla="*/ 4569923 w 6006665"/>
                  <a:gd name="connsiteY245" fmla="*/ 1940685 h 3006470"/>
                  <a:gd name="connsiteX246" fmla="*/ 4520081 w 6006665"/>
                  <a:gd name="connsiteY246" fmla="*/ 1931099 h 3006470"/>
                  <a:gd name="connsiteX247" fmla="*/ 4475025 w 6006665"/>
                  <a:gd name="connsiteY247" fmla="*/ 1961137 h 3006470"/>
                  <a:gd name="connsiteX248" fmla="*/ 4464394 w 6006665"/>
                  <a:gd name="connsiteY248" fmla="*/ 1960286 h 3006470"/>
                  <a:gd name="connsiteX249" fmla="*/ 4463118 w 6006665"/>
                  <a:gd name="connsiteY249" fmla="*/ 1961137 h 3006470"/>
                  <a:gd name="connsiteX250" fmla="*/ 4422448 w 6006665"/>
                  <a:gd name="connsiteY250" fmla="*/ 1927536 h 3006470"/>
                  <a:gd name="connsiteX251" fmla="*/ 4350624 w 6006665"/>
                  <a:gd name="connsiteY251" fmla="*/ 1917022 h 3006470"/>
                  <a:gd name="connsiteX252" fmla="*/ 4306579 w 6006665"/>
                  <a:gd name="connsiteY252" fmla="*/ 1945362 h 3006470"/>
                  <a:gd name="connsiteX253" fmla="*/ 4282811 w 6006665"/>
                  <a:gd name="connsiteY253" fmla="*/ 1972100 h 3006470"/>
                  <a:gd name="connsiteX254" fmla="*/ 4237290 w 6006665"/>
                  <a:gd name="connsiteY254" fmla="*/ 1993297 h 3006470"/>
                  <a:gd name="connsiteX255" fmla="*/ 4211507 w 6006665"/>
                  <a:gd name="connsiteY255" fmla="*/ 2046374 h 3006470"/>
                  <a:gd name="connsiteX256" fmla="*/ 4161046 w 6006665"/>
                  <a:gd name="connsiteY256" fmla="*/ 2105661 h 3006470"/>
                  <a:gd name="connsiteX257" fmla="*/ 4077810 w 6006665"/>
                  <a:gd name="connsiteY257" fmla="*/ 2144418 h 3006470"/>
                  <a:gd name="connsiteX258" fmla="*/ 4039187 w 6006665"/>
                  <a:gd name="connsiteY258" fmla="*/ 2203838 h 3006470"/>
                  <a:gd name="connsiteX259" fmla="*/ 3993086 w 6006665"/>
                  <a:gd name="connsiteY259" fmla="*/ 2224750 h 3006470"/>
                  <a:gd name="connsiteX260" fmla="*/ 3993215 w 6006665"/>
                  <a:gd name="connsiteY260" fmla="*/ 2264821 h 3006470"/>
                  <a:gd name="connsiteX261" fmla="*/ 4038712 w 6006665"/>
                  <a:gd name="connsiteY261" fmla="*/ 2267919 h 3006470"/>
                  <a:gd name="connsiteX262" fmla="*/ 4059164 w 6006665"/>
                  <a:gd name="connsiteY262" fmla="*/ 2311096 h 3006470"/>
                  <a:gd name="connsiteX263" fmla="*/ 4087782 w 6006665"/>
                  <a:gd name="connsiteY263" fmla="*/ 2319513 h 3006470"/>
                  <a:gd name="connsiteX264" fmla="*/ 4106341 w 6006665"/>
                  <a:gd name="connsiteY264" fmla="*/ 2290644 h 3006470"/>
                  <a:gd name="connsiteX265" fmla="*/ 4117411 w 6006665"/>
                  <a:gd name="connsiteY265" fmla="*/ 2291946 h 3006470"/>
                  <a:gd name="connsiteX266" fmla="*/ 4118248 w 6006665"/>
                  <a:gd name="connsiteY266" fmla="*/ 2290644 h 3006470"/>
                  <a:gd name="connsiteX267" fmla="*/ 4156880 w 6006665"/>
                  <a:gd name="connsiteY267" fmla="*/ 2295189 h 3006470"/>
                  <a:gd name="connsiteX268" fmla="*/ 4211419 w 6006665"/>
                  <a:gd name="connsiteY268" fmla="*/ 2365635 h 3006470"/>
                  <a:gd name="connsiteX269" fmla="*/ 4215964 w 6006665"/>
                  <a:gd name="connsiteY269" fmla="*/ 2413357 h 3006470"/>
                  <a:gd name="connsiteX270" fmla="*/ 4184149 w 6006665"/>
                  <a:gd name="connsiteY270" fmla="*/ 2472441 h 3006470"/>
                  <a:gd name="connsiteX271" fmla="*/ 4220019 w 6006665"/>
                  <a:gd name="connsiteY271" fmla="*/ 2567281 h 3006470"/>
                  <a:gd name="connsiteX272" fmla="*/ 4161425 w 6006665"/>
                  <a:gd name="connsiteY272" fmla="*/ 2629241 h 3006470"/>
                  <a:gd name="connsiteX273" fmla="*/ 4133552 w 6006665"/>
                  <a:gd name="connsiteY273" fmla="*/ 2708778 h 3006470"/>
                  <a:gd name="connsiteX274" fmla="*/ 4097796 w 6006665"/>
                  <a:gd name="connsiteY274" fmla="*/ 2747409 h 3006470"/>
                  <a:gd name="connsiteX275" fmla="*/ 4043257 w 6006665"/>
                  <a:gd name="connsiteY275" fmla="*/ 2806493 h 3006470"/>
                  <a:gd name="connsiteX276" fmla="*/ 3995535 w 6006665"/>
                  <a:gd name="connsiteY276" fmla="*/ 2865577 h 3006470"/>
                  <a:gd name="connsiteX277" fmla="*/ 3975083 w 6006665"/>
                  <a:gd name="connsiteY277" fmla="*/ 2897392 h 3006470"/>
                  <a:gd name="connsiteX278" fmla="*/ 3925089 w 6006665"/>
                  <a:gd name="connsiteY278" fmla="*/ 2924661 h 3006470"/>
                  <a:gd name="connsiteX279" fmla="*/ 3913182 w 6006665"/>
                  <a:gd name="connsiteY279" fmla="*/ 2924661 h 3006470"/>
                  <a:gd name="connsiteX280" fmla="*/ 3904637 w 6006665"/>
                  <a:gd name="connsiteY280" fmla="*/ 2924661 h 3006470"/>
                  <a:gd name="connsiteX281" fmla="*/ 3892729 w 6006665"/>
                  <a:gd name="connsiteY281" fmla="*/ 2924661 h 3006470"/>
                  <a:gd name="connsiteX282" fmla="*/ 3871063 w 6006665"/>
                  <a:gd name="connsiteY282" fmla="*/ 2908412 h 3006470"/>
                  <a:gd name="connsiteX283" fmla="*/ 3829645 w 6006665"/>
                  <a:gd name="connsiteY283" fmla="*/ 2936024 h 3006470"/>
                  <a:gd name="connsiteX284" fmla="*/ 3822828 w 6006665"/>
                  <a:gd name="connsiteY284" fmla="*/ 2956476 h 3006470"/>
                  <a:gd name="connsiteX285" fmla="*/ 3818283 w 6006665"/>
                  <a:gd name="connsiteY285" fmla="*/ 2947386 h 3006470"/>
                  <a:gd name="connsiteX286" fmla="*/ 3818283 w 6006665"/>
                  <a:gd name="connsiteY286" fmla="*/ 2935660 h 3006470"/>
                  <a:gd name="connsiteX287" fmla="*/ 3817738 w 6006665"/>
                  <a:gd name="connsiteY287" fmla="*/ 2936024 h 3006470"/>
                  <a:gd name="connsiteX288" fmla="*/ 3810921 w 6006665"/>
                  <a:gd name="connsiteY288" fmla="*/ 2956476 h 3006470"/>
                  <a:gd name="connsiteX289" fmla="*/ 3806376 w 6006665"/>
                  <a:gd name="connsiteY289" fmla="*/ 2947386 h 3006470"/>
                  <a:gd name="connsiteX290" fmla="*/ 3806376 w 6006665"/>
                  <a:gd name="connsiteY290" fmla="*/ 2920116 h 3006470"/>
                  <a:gd name="connsiteX291" fmla="*/ 3818283 w 6006665"/>
                  <a:gd name="connsiteY291" fmla="*/ 2920116 h 3006470"/>
                  <a:gd name="connsiteX292" fmla="*/ 3826828 w 6006665"/>
                  <a:gd name="connsiteY292" fmla="*/ 2920116 h 3006470"/>
                  <a:gd name="connsiteX293" fmla="*/ 3833645 w 6006665"/>
                  <a:gd name="connsiteY293" fmla="*/ 2861032 h 3006470"/>
                  <a:gd name="connsiteX294" fmla="*/ 3822283 w 6006665"/>
                  <a:gd name="connsiteY294" fmla="*/ 2817856 h 3006470"/>
                  <a:gd name="connsiteX295" fmla="*/ 3849553 w 6006665"/>
                  <a:gd name="connsiteY295" fmla="*/ 2795131 h 3006470"/>
                  <a:gd name="connsiteX296" fmla="*/ 3858814 w 6006665"/>
                  <a:gd name="connsiteY296" fmla="*/ 2797336 h 3006470"/>
                  <a:gd name="connsiteX297" fmla="*/ 3861460 w 6006665"/>
                  <a:gd name="connsiteY297" fmla="*/ 2795131 h 3006470"/>
                  <a:gd name="connsiteX298" fmla="*/ 3898487 w 6006665"/>
                  <a:gd name="connsiteY298" fmla="*/ 2803947 h 3006470"/>
                  <a:gd name="connsiteX299" fmla="*/ 3919999 w 6006665"/>
                  <a:gd name="connsiteY299" fmla="*/ 2758772 h 3006470"/>
                  <a:gd name="connsiteX300" fmla="*/ 3935906 w 6006665"/>
                  <a:gd name="connsiteY300" fmla="*/ 2699687 h 3006470"/>
                  <a:gd name="connsiteX301" fmla="*/ 3947269 w 6006665"/>
                  <a:gd name="connsiteY301" fmla="*/ 2676963 h 3006470"/>
                  <a:gd name="connsiteX302" fmla="*/ 3966292 w 6006665"/>
                  <a:gd name="connsiteY302" fmla="*/ 2632575 h 3006470"/>
                  <a:gd name="connsiteX303" fmla="*/ 3915999 w 6006665"/>
                  <a:gd name="connsiteY303" fmla="*/ 2645148 h 3006470"/>
                  <a:gd name="connsiteX304" fmla="*/ 3888729 w 6006665"/>
                  <a:gd name="connsiteY304" fmla="*/ 2667873 h 3006470"/>
                  <a:gd name="connsiteX305" fmla="*/ 3876822 w 6006665"/>
                  <a:gd name="connsiteY305" fmla="*/ 2667873 h 3006470"/>
                  <a:gd name="connsiteX306" fmla="*/ 3829645 w 6006665"/>
                  <a:gd name="connsiteY306" fmla="*/ 2667873 h 3006470"/>
                  <a:gd name="connsiteX307" fmla="*/ 3817738 w 6006665"/>
                  <a:gd name="connsiteY307" fmla="*/ 2667873 h 3006470"/>
                  <a:gd name="connsiteX308" fmla="*/ 3801831 w 6006665"/>
                  <a:gd name="connsiteY308" fmla="*/ 2613334 h 3006470"/>
                  <a:gd name="connsiteX309" fmla="*/ 3758654 w 6006665"/>
                  <a:gd name="connsiteY309" fmla="*/ 2574702 h 3006470"/>
                  <a:gd name="connsiteX310" fmla="*/ 3692753 w 6006665"/>
                  <a:gd name="connsiteY310" fmla="*/ 2558795 h 3006470"/>
                  <a:gd name="connsiteX311" fmla="*/ 3683663 w 6006665"/>
                  <a:gd name="connsiteY311" fmla="*/ 2499711 h 3006470"/>
                  <a:gd name="connsiteX312" fmla="*/ 3672301 w 6006665"/>
                  <a:gd name="connsiteY312" fmla="*/ 2467896 h 3006470"/>
                  <a:gd name="connsiteX313" fmla="*/ 3656393 w 6006665"/>
                  <a:gd name="connsiteY313" fmla="*/ 2440627 h 3006470"/>
                  <a:gd name="connsiteX314" fmla="*/ 3633669 w 6006665"/>
                  <a:gd name="connsiteY314" fmla="*/ 2381542 h 3006470"/>
                  <a:gd name="connsiteX315" fmla="*/ 3601854 w 6006665"/>
                  <a:gd name="connsiteY315" fmla="*/ 2361090 h 3006470"/>
                  <a:gd name="connsiteX316" fmla="*/ 3545995 w 6006665"/>
                  <a:gd name="connsiteY316" fmla="*/ 2339606 h 3006470"/>
                  <a:gd name="connsiteX317" fmla="*/ 3506955 w 6006665"/>
                  <a:gd name="connsiteY317" fmla="*/ 2345183 h 3006470"/>
                  <a:gd name="connsiteX318" fmla="*/ 3463779 w 6006665"/>
                  <a:gd name="connsiteY318" fmla="*/ 2354273 h 3006470"/>
                  <a:gd name="connsiteX319" fmla="*/ 3431964 w 6006665"/>
                  <a:gd name="connsiteY319" fmla="*/ 2381542 h 3006470"/>
                  <a:gd name="connsiteX320" fmla="*/ 3452416 w 6006665"/>
                  <a:gd name="connsiteY320" fmla="*/ 2397450 h 3006470"/>
                  <a:gd name="connsiteX321" fmla="*/ 3452416 w 6006665"/>
                  <a:gd name="connsiteY321" fmla="*/ 2429264 h 3006470"/>
                  <a:gd name="connsiteX322" fmla="*/ 3431964 w 6006665"/>
                  <a:gd name="connsiteY322" fmla="*/ 2451989 h 3006470"/>
                  <a:gd name="connsiteX323" fmla="*/ 3400150 w 6006665"/>
                  <a:gd name="connsiteY323" fmla="*/ 2511073 h 3006470"/>
                  <a:gd name="connsiteX324" fmla="*/ 3400150 w 6006665"/>
                  <a:gd name="connsiteY324" fmla="*/ 2538343 h 3006470"/>
                  <a:gd name="connsiteX325" fmla="*/ 3350155 w 6006665"/>
                  <a:gd name="connsiteY325" fmla="*/ 2570157 h 3006470"/>
                  <a:gd name="connsiteX326" fmla="*/ 3342342 w 6006665"/>
                  <a:gd name="connsiteY326" fmla="*/ 2567553 h 3006470"/>
                  <a:gd name="connsiteX327" fmla="*/ 3338249 w 6006665"/>
                  <a:gd name="connsiteY327" fmla="*/ 2570157 h 3006470"/>
                  <a:gd name="connsiteX328" fmla="*/ 3290527 w 6006665"/>
                  <a:gd name="connsiteY328" fmla="*/ 2554250 h 3006470"/>
                  <a:gd name="connsiteX329" fmla="*/ 3259257 w 6006665"/>
                  <a:gd name="connsiteY329" fmla="*/ 2554250 h 3006470"/>
                  <a:gd name="connsiteX330" fmla="*/ 3247350 w 6006665"/>
                  <a:gd name="connsiteY330" fmla="*/ 2554250 h 3006470"/>
                  <a:gd name="connsiteX331" fmla="*/ 3231443 w 6006665"/>
                  <a:gd name="connsiteY331" fmla="*/ 2538343 h 3006470"/>
                  <a:gd name="connsiteX332" fmla="*/ 3213271 w 6006665"/>
                  <a:gd name="connsiteY332" fmla="*/ 2533799 h 3006470"/>
                  <a:gd name="connsiteX333" fmla="*/ 3168359 w 6006665"/>
                  <a:gd name="connsiteY333" fmla="*/ 2570157 h 3006470"/>
                  <a:gd name="connsiteX334" fmla="*/ 3120637 w 6006665"/>
                  <a:gd name="connsiteY334" fmla="*/ 2581519 h 3006470"/>
                  <a:gd name="connsiteX335" fmla="*/ 3082005 w 6006665"/>
                  <a:gd name="connsiteY335" fmla="*/ 2597427 h 3006470"/>
                  <a:gd name="connsiteX336" fmla="*/ 3074460 w 6006665"/>
                  <a:gd name="connsiteY336" fmla="*/ 2595630 h 3006470"/>
                  <a:gd name="connsiteX337" fmla="*/ 3070098 w 6006665"/>
                  <a:gd name="connsiteY337" fmla="*/ 2597427 h 3006470"/>
                  <a:gd name="connsiteX338" fmla="*/ 3022376 w 6006665"/>
                  <a:gd name="connsiteY338" fmla="*/ 2586064 h 3006470"/>
                  <a:gd name="connsiteX339" fmla="*/ 3000196 w 6006665"/>
                  <a:gd name="connsiteY339" fmla="*/ 2586064 h 3006470"/>
                  <a:gd name="connsiteX340" fmla="*/ 2988289 w 6006665"/>
                  <a:gd name="connsiteY340" fmla="*/ 2586064 h 3006470"/>
                  <a:gd name="connsiteX341" fmla="*/ 2967837 w 6006665"/>
                  <a:gd name="connsiteY341" fmla="*/ 2554250 h 3006470"/>
                  <a:gd name="connsiteX342" fmla="*/ 2929205 w 6006665"/>
                  <a:gd name="connsiteY342" fmla="*/ 2526980 h 3006470"/>
                  <a:gd name="connsiteX343" fmla="*/ 2902153 w 6006665"/>
                  <a:gd name="connsiteY343" fmla="*/ 2523116 h 3006470"/>
                  <a:gd name="connsiteX344" fmla="*/ 2861576 w 6006665"/>
                  <a:gd name="connsiteY344" fmla="*/ 2526980 h 3006470"/>
                  <a:gd name="connsiteX345" fmla="*/ 2822944 w 6006665"/>
                  <a:gd name="connsiteY345" fmla="*/ 2538343 h 3006470"/>
                  <a:gd name="connsiteX346" fmla="*/ 2818139 w 6006665"/>
                  <a:gd name="connsiteY346" fmla="*/ 2536254 h 3006470"/>
                  <a:gd name="connsiteX347" fmla="*/ 2811037 w 6006665"/>
                  <a:gd name="connsiteY347" fmla="*/ 2538343 h 3006470"/>
                  <a:gd name="connsiteX348" fmla="*/ 2758770 w 6006665"/>
                  <a:gd name="connsiteY348" fmla="*/ 2515618 h 3006470"/>
                  <a:gd name="connsiteX349" fmla="*/ 2751953 w 6006665"/>
                  <a:gd name="connsiteY349" fmla="*/ 2472441 h 3006470"/>
                  <a:gd name="connsiteX350" fmla="*/ 2708776 w 6006665"/>
                  <a:gd name="connsiteY350" fmla="*/ 2456534 h 3006470"/>
                  <a:gd name="connsiteX351" fmla="*/ 2676962 w 6006665"/>
                  <a:gd name="connsiteY351" fmla="*/ 2451989 h 3006470"/>
                  <a:gd name="connsiteX352" fmla="*/ 2642534 w 6006665"/>
                  <a:gd name="connsiteY352" fmla="*/ 2430245 h 3006470"/>
                  <a:gd name="connsiteX353" fmla="*/ 2609333 w 6006665"/>
                  <a:gd name="connsiteY353" fmla="*/ 2488348 h 3006470"/>
                  <a:gd name="connsiteX354" fmla="*/ 2625240 w 6006665"/>
                  <a:gd name="connsiteY354" fmla="*/ 2522435 h 3006470"/>
                  <a:gd name="connsiteX355" fmla="*/ 2586608 w 6006665"/>
                  <a:gd name="connsiteY355" fmla="*/ 2558795 h 3006470"/>
                  <a:gd name="connsiteX356" fmla="*/ 2577105 w 6006665"/>
                  <a:gd name="connsiteY356" fmla="*/ 2556532 h 3006470"/>
                  <a:gd name="connsiteX357" fmla="*/ 2574701 w 6006665"/>
                  <a:gd name="connsiteY357" fmla="*/ 2558795 h 3006470"/>
                  <a:gd name="connsiteX358" fmla="*/ 2526979 w 6006665"/>
                  <a:gd name="connsiteY358" fmla="*/ 2547432 h 3006470"/>
                  <a:gd name="connsiteX359" fmla="*/ 2490620 w 6006665"/>
                  <a:gd name="connsiteY359" fmla="*/ 2542887 h 3006470"/>
                  <a:gd name="connsiteX360" fmla="*/ 2463350 w 6006665"/>
                  <a:gd name="connsiteY360" fmla="*/ 2515618 h 3006470"/>
                  <a:gd name="connsiteX361" fmla="*/ 2436625 w 6006665"/>
                  <a:gd name="connsiteY361" fmla="*/ 2515618 h 3006470"/>
                  <a:gd name="connsiteX362" fmla="*/ 2424718 w 6006665"/>
                  <a:gd name="connsiteY362" fmla="*/ 2515618 h 3006470"/>
                  <a:gd name="connsiteX363" fmla="*/ 2398858 w 6006665"/>
                  <a:gd name="connsiteY363" fmla="*/ 2502687 h 3006470"/>
                  <a:gd name="connsiteX364" fmla="*/ 2350272 w 6006665"/>
                  <a:gd name="connsiteY364" fmla="*/ 2526980 h 3006470"/>
                  <a:gd name="connsiteX365" fmla="*/ 2282098 w 6006665"/>
                  <a:gd name="connsiteY365" fmla="*/ 2574702 h 3006470"/>
                  <a:gd name="connsiteX366" fmla="*/ 2238921 w 6006665"/>
                  <a:gd name="connsiteY366" fmla="*/ 2586064 h 3006470"/>
                  <a:gd name="connsiteX367" fmla="*/ 2227559 w 6006665"/>
                  <a:gd name="connsiteY367" fmla="*/ 2590609 h 3006470"/>
                  <a:gd name="connsiteX368" fmla="*/ 2225178 w 6006665"/>
                  <a:gd name="connsiteY368" fmla="*/ 2586799 h 3006470"/>
                  <a:gd name="connsiteX369" fmla="*/ 2215652 w 6006665"/>
                  <a:gd name="connsiteY369" fmla="*/ 2590609 h 3006470"/>
                  <a:gd name="connsiteX370" fmla="*/ 2193596 w 6006665"/>
                  <a:gd name="connsiteY370" fmla="*/ 2555320 h 3006470"/>
                  <a:gd name="connsiteX371" fmla="*/ 2157112 w 6006665"/>
                  <a:gd name="connsiteY371" fmla="*/ 2558795 h 3006470"/>
                  <a:gd name="connsiteX372" fmla="*/ 2156291 w 6006665"/>
                  <a:gd name="connsiteY372" fmla="*/ 2557739 h 3006470"/>
                  <a:gd name="connsiteX373" fmla="*/ 2145205 w 6006665"/>
                  <a:gd name="connsiteY373" fmla="*/ 2558795 h 3006470"/>
                  <a:gd name="connsiteX374" fmla="*/ 2129298 w 6006665"/>
                  <a:gd name="connsiteY374" fmla="*/ 2538343 h 3006470"/>
                  <a:gd name="connsiteX375" fmla="*/ 2102029 w 6006665"/>
                  <a:gd name="connsiteY375" fmla="*/ 2526980 h 3006470"/>
                  <a:gd name="connsiteX376" fmla="*/ 2086121 w 6006665"/>
                  <a:gd name="connsiteY376" fmla="*/ 2495166 h 3006470"/>
                  <a:gd name="connsiteX377" fmla="*/ 2070005 w 6006665"/>
                  <a:gd name="connsiteY377" fmla="*/ 2486212 h 3006470"/>
                  <a:gd name="connsiteX378" fmla="*/ 2027582 w 6006665"/>
                  <a:gd name="connsiteY378" fmla="*/ 2499711 h 3006470"/>
                  <a:gd name="connsiteX379" fmla="*/ 2023845 w 6006665"/>
                  <a:gd name="connsiteY379" fmla="*/ 2497111 h 3006470"/>
                  <a:gd name="connsiteX380" fmla="*/ 2015675 w 6006665"/>
                  <a:gd name="connsiteY380" fmla="*/ 2499711 h 3006470"/>
                  <a:gd name="connsiteX381" fmla="*/ 1971363 w 6006665"/>
                  <a:gd name="connsiteY381" fmla="*/ 2468885 h 3006470"/>
                  <a:gd name="connsiteX382" fmla="*/ 1952591 w 6006665"/>
                  <a:gd name="connsiteY382" fmla="*/ 2495166 h 3006470"/>
                  <a:gd name="connsiteX383" fmla="*/ 1947518 w 6006665"/>
                  <a:gd name="connsiteY383" fmla="*/ 2485599 h 3006470"/>
                  <a:gd name="connsiteX384" fmla="*/ 1940684 w 6006665"/>
                  <a:gd name="connsiteY384" fmla="*/ 2495166 h 3006470"/>
                  <a:gd name="connsiteX385" fmla="*/ 1861147 w 6006665"/>
                  <a:gd name="connsiteY385" fmla="*/ 2345183 h 3006470"/>
                  <a:gd name="connsiteX386" fmla="*/ 1811153 w 6006665"/>
                  <a:gd name="connsiteY386" fmla="*/ 2295189 h 3006470"/>
                  <a:gd name="connsiteX387" fmla="*/ 1813950 w 6006665"/>
                  <a:gd name="connsiteY387" fmla="*/ 2292043 h 3006470"/>
                  <a:gd name="connsiteX388" fmla="*/ 1748069 w 6006665"/>
                  <a:gd name="connsiteY388" fmla="*/ 2333821 h 3006470"/>
                  <a:gd name="connsiteX389" fmla="*/ 1711709 w 6006665"/>
                  <a:gd name="connsiteY389" fmla="*/ 2338366 h 3006470"/>
                  <a:gd name="connsiteX390" fmla="*/ 1711926 w 6006665"/>
                  <a:gd name="connsiteY390" fmla="*/ 2336850 h 3006470"/>
                  <a:gd name="connsiteX391" fmla="*/ 1699803 w 6006665"/>
                  <a:gd name="connsiteY391" fmla="*/ 2338366 h 3006470"/>
                  <a:gd name="connsiteX392" fmla="*/ 1704347 w 6006665"/>
                  <a:gd name="connsiteY392" fmla="*/ 2306551 h 3006470"/>
                  <a:gd name="connsiteX393" fmla="*/ 1662460 w 6006665"/>
                  <a:gd name="connsiteY393" fmla="*/ 2288600 h 3006470"/>
                  <a:gd name="connsiteX394" fmla="*/ 1629901 w 6006665"/>
                  <a:gd name="connsiteY394" fmla="*/ 2302006 h 3006470"/>
                  <a:gd name="connsiteX395" fmla="*/ 1629300 w 6006665"/>
                  <a:gd name="connsiteY395" fmla="*/ 2297351 h 3006470"/>
                  <a:gd name="connsiteX396" fmla="*/ 1617994 w 6006665"/>
                  <a:gd name="connsiteY396" fmla="*/ 2302006 h 3006470"/>
                  <a:gd name="connsiteX397" fmla="*/ 1608904 w 6006665"/>
                  <a:gd name="connsiteY397" fmla="*/ 2231560 h 3006470"/>
                  <a:gd name="connsiteX398" fmla="*/ 1552684 w 6006665"/>
                  <a:gd name="connsiteY398" fmla="*/ 2221867 h 3006470"/>
                  <a:gd name="connsiteX399" fmla="*/ 1518550 w 6006665"/>
                  <a:gd name="connsiteY399" fmla="*/ 2247467 h 3006470"/>
                  <a:gd name="connsiteX400" fmla="*/ 1425379 w 6006665"/>
                  <a:gd name="connsiteY400" fmla="*/ 2267919 h 3006470"/>
                  <a:gd name="connsiteX401" fmla="*/ 1409472 w 6006665"/>
                  <a:gd name="connsiteY401" fmla="*/ 2286099 h 3006470"/>
                  <a:gd name="connsiteX402" fmla="*/ 1270852 w 6006665"/>
                  <a:gd name="connsiteY402" fmla="*/ 2306551 h 3006470"/>
                  <a:gd name="connsiteX403" fmla="*/ 1254945 w 6006665"/>
                  <a:gd name="connsiteY403" fmla="*/ 2327003 h 3006470"/>
                  <a:gd name="connsiteX404" fmla="*/ 1282214 w 6006665"/>
                  <a:gd name="connsiteY404" fmla="*/ 2370180 h 3006470"/>
                  <a:gd name="connsiteX405" fmla="*/ 1243582 w 6006665"/>
                  <a:gd name="connsiteY405" fmla="*/ 2386087 h 3006470"/>
                  <a:gd name="connsiteX406" fmla="*/ 1254945 w 6006665"/>
                  <a:gd name="connsiteY406" fmla="*/ 2404267 h 3006470"/>
                  <a:gd name="connsiteX407" fmla="*/ 1216313 w 6006665"/>
                  <a:gd name="connsiteY407" fmla="*/ 2429264 h 3006470"/>
                  <a:gd name="connsiteX408" fmla="*/ 1275397 w 6006665"/>
                  <a:gd name="connsiteY408" fmla="*/ 2472441 h 3006470"/>
                  <a:gd name="connsiteX409" fmla="*/ 1270852 w 6006665"/>
                  <a:gd name="connsiteY409" fmla="*/ 2499711 h 3006470"/>
                  <a:gd name="connsiteX410" fmla="*/ 1259108 w 6006665"/>
                  <a:gd name="connsiteY410" fmla="*/ 2498732 h 3006470"/>
                  <a:gd name="connsiteX411" fmla="*/ 1258945 w 6006665"/>
                  <a:gd name="connsiteY411" fmla="*/ 2499711 h 3006470"/>
                  <a:gd name="connsiteX412" fmla="*/ 1215644 w 6006665"/>
                  <a:gd name="connsiteY412" fmla="*/ 2496102 h 3006470"/>
                  <a:gd name="connsiteX413" fmla="*/ 1204950 w 6006665"/>
                  <a:gd name="connsiteY413" fmla="*/ 2511073 h 3006470"/>
                  <a:gd name="connsiteX414" fmla="*/ 1196495 w 6006665"/>
                  <a:gd name="connsiteY414" fmla="*/ 2506241 h 3006470"/>
                  <a:gd name="connsiteX415" fmla="*/ 1193043 w 6006665"/>
                  <a:gd name="connsiteY415" fmla="*/ 2511073 h 3006470"/>
                  <a:gd name="connsiteX416" fmla="*/ 1145322 w 6006665"/>
                  <a:gd name="connsiteY416" fmla="*/ 2483803 h 3006470"/>
                  <a:gd name="connsiteX417" fmla="*/ 1098145 w 6006665"/>
                  <a:gd name="connsiteY417" fmla="*/ 2483803 h 3006470"/>
                  <a:gd name="connsiteX418" fmla="*/ 1061785 w 6006665"/>
                  <a:gd name="connsiteY418" fmla="*/ 2511073 h 3006470"/>
                  <a:gd name="connsiteX419" fmla="*/ 1055322 w 6006665"/>
                  <a:gd name="connsiteY419" fmla="*/ 2506990 h 3006470"/>
                  <a:gd name="connsiteX420" fmla="*/ 1049878 w 6006665"/>
                  <a:gd name="connsiteY420" fmla="*/ 2511073 h 3006470"/>
                  <a:gd name="connsiteX421" fmla="*/ 1006701 w 6006665"/>
                  <a:gd name="connsiteY421" fmla="*/ 2483803 h 3006470"/>
                  <a:gd name="connsiteX422" fmla="*/ 924893 w 6006665"/>
                  <a:gd name="connsiteY422" fmla="*/ 2447444 h 3006470"/>
                  <a:gd name="connsiteX423" fmla="*/ 877716 w 6006665"/>
                  <a:gd name="connsiteY423" fmla="*/ 2447444 h 3006470"/>
                  <a:gd name="connsiteX424" fmla="*/ 802724 w 6006665"/>
                  <a:gd name="connsiteY424" fmla="*/ 2511073 h 3006470"/>
                  <a:gd name="connsiteX425" fmla="*/ 798179 w 6006665"/>
                  <a:gd name="connsiteY425" fmla="*/ 2554250 h 3006470"/>
                  <a:gd name="connsiteX426" fmla="*/ 787406 w 6006665"/>
                  <a:gd name="connsiteY426" fmla="*/ 2543477 h 3006470"/>
                  <a:gd name="connsiteX427" fmla="*/ 786272 w 6006665"/>
                  <a:gd name="connsiteY427" fmla="*/ 2554250 h 3006470"/>
                  <a:gd name="connsiteX428" fmla="*/ 756063 w 6006665"/>
                  <a:gd name="connsiteY428" fmla="*/ 2524040 h 3006470"/>
                  <a:gd name="connsiteX429" fmla="*/ 732278 w 6006665"/>
                  <a:gd name="connsiteY429" fmla="*/ 2581519 h 3006470"/>
                  <a:gd name="connsiteX430" fmla="*/ 743640 w 6006665"/>
                  <a:gd name="connsiteY430" fmla="*/ 2590609 h 3006470"/>
                  <a:gd name="connsiteX431" fmla="*/ 723188 w 6006665"/>
                  <a:gd name="connsiteY431" fmla="*/ 2633786 h 3006470"/>
                  <a:gd name="connsiteX432" fmla="*/ 747026 w 6006665"/>
                  <a:gd name="connsiteY432" fmla="*/ 2670627 h 3006470"/>
                  <a:gd name="connsiteX433" fmla="*/ 763548 w 6006665"/>
                  <a:gd name="connsiteY433" fmla="*/ 2667873 h 3006470"/>
                  <a:gd name="connsiteX434" fmla="*/ 764871 w 6006665"/>
                  <a:gd name="connsiteY434" fmla="*/ 2669637 h 3006470"/>
                  <a:gd name="connsiteX435" fmla="*/ 775455 w 6006665"/>
                  <a:gd name="connsiteY435" fmla="*/ 2667873 h 3006470"/>
                  <a:gd name="connsiteX436" fmla="*/ 802724 w 6006665"/>
                  <a:gd name="connsiteY436" fmla="*/ 2704232 h 3006470"/>
                  <a:gd name="connsiteX437" fmla="*/ 798179 w 6006665"/>
                  <a:gd name="connsiteY437" fmla="*/ 2731502 h 3006470"/>
                  <a:gd name="connsiteX438" fmla="*/ 818632 w 6006665"/>
                  <a:gd name="connsiteY438" fmla="*/ 2742864 h 3006470"/>
                  <a:gd name="connsiteX439" fmla="*/ 802724 w 6006665"/>
                  <a:gd name="connsiteY439" fmla="*/ 2774679 h 3006470"/>
                  <a:gd name="connsiteX440" fmla="*/ 766365 w 6006665"/>
                  <a:gd name="connsiteY440" fmla="*/ 2779224 h 3006470"/>
                  <a:gd name="connsiteX441" fmla="*/ 727733 w 6006665"/>
                  <a:gd name="connsiteY441" fmla="*/ 2838308 h 3006470"/>
                  <a:gd name="connsiteX442" fmla="*/ 759548 w 6006665"/>
                  <a:gd name="connsiteY442" fmla="*/ 2881485 h 3006470"/>
                  <a:gd name="connsiteX443" fmla="*/ 759548 w 6006665"/>
                  <a:gd name="connsiteY443" fmla="*/ 2920116 h 3006470"/>
                  <a:gd name="connsiteX444" fmla="*/ 798179 w 6006665"/>
                  <a:gd name="connsiteY444" fmla="*/ 2979201 h 3006470"/>
                  <a:gd name="connsiteX445" fmla="*/ 775455 w 6006665"/>
                  <a:gd name="connsiteY445" fmla="*/ 2995108 h 3006470"/>
                  <a:gd name="connsiteX446" fmla="*/ 770910 w 6006665"/>
                  <a:gd name="connsiteY446" fmla="*/ 3006470 h 3006470"/>
                  <a:gd name="connsiteX447" fmla="*/ 759003 w 6006665"/>
                  <a:gd name="connsiteY447" fmla="*/ 3006470 h 3006470"/>
                  <a:gd name="connsiteX448" fmla="*/ 755003 w 6006665"/>
                  <a:gd name="connsiteY448" fmla="*/ 3006470 h 3006470"/>
                  <a:gd name="connsiteX449" fmla="*/ 743096 w 6006665"/>
                  <a:gd name="connsiteY449" fmla="*/ 3006470 h 3006470"/>
                  <a:gd name="connsiteX450" fmla="*/ 715826 w 6006665"/>
                  <a:gd name="connsiteY450" fmla="*/ 2972383 h 3006470"/>
                  <a:gd name="connsiteX451" fmla="*/ 704464 w 6006665"/>
                  <a:gd name="connsiteY451" fmla="*/ 2972383 h 3006470"/>
                  <a:gd name="connsiteX452" fmla="*/ 684012 w 6006665"/>
                  <a:gd name="connsiteY452" fmla="*/ 2963293 h 3006470"/>
                  <a:gd name="connsiteX453" fmla="*/ 672649 w 6006665"/>
                  <a:gd name="connsiteY453" fmla="*/ 2940569 h 3006470"/>
                  <a:gd name="connsiteX454" fmla="*/ 645222 w 6006665"/>
                  <a:gd name="connsiteY454" fmla="*/ 2932732 h 3006470"/>
                  <a:gd name="connsiteX455" fmla="*/ 625472 w 6006665"/>
                  <a:gd name="connsiteY455" fmla="*/ 2936024 h 3006470"/>
                  <a:gd name="connsiteX456" fmla="*/ 623771 w 6006665"/>
                  <a:gd name="connsiteY456" fmla="*/ 2934323 h 3006470"/>
                  <a:gd name="connsiteX457" fmla="*/ 613565 w 6006665"/>
                  <a:gd name="connsiteY457" fmla="*/ 2936024 h 3006470"/>
                  <a:gd name="connsiteX458" fmla="*/ 609020 w 6006665"/>
                  <a:gd name="connsiteY458" fmla="*/ 2931479 h 3006470"/>
                  <a:gd name="connsiteX459" fmla="*/ 559026 w 6006665"/>
                  <a:gd name="connsiteY459" fmla="*/ 2904209 h 3006470"/>
                  <a:gd name="connsiteX460" fmla="*/ 506760 w 6006665"/>
                  <a:gd name="connsiteY460" fmla="*/ 2897392 h 3006470"/>
                  <a:gd name="connsiteX461" fmla="*/ 483280 w 6006665"/>
                  <a:gd name="connsiteY461" fmla="*/ 2890683 h 3006470"/>
                  <a:gd name="connsiteX462" fmla="*/ 480035 w 6006665"/>
                  <a:gd name="connsiteY462" fmla="*/ 2892847 h 3006470"/>
                  <a:gd name="connsiteX463" fmla="*/ 475042 w 6006665"/>
                  <a:gd name="connsiteY463" fmla="*/ 2888329 h 3006470"/>
                  <a:gd name="connsiteX464" fmla="*/ 474945 w 6006665"/>
                  <a:gd name="connsiteY464" fmla="*/ 2888302 h 3006470"/>
                  <a:gd name="connsiteX465" fmla="*/ 468128 w 6006665"/>
                  <a:gd name="connsiteY465" fmla="*/ 2892847 h 3006470"/>
                  <a:gd name="connsiteX466" fmla="*/ 420406 w 6006665"/>
                  <a:gd name="connsiteY466" fmla="*/ 2849670 h 3006470"/>
                  <a:gd name="connsiteX467" fmla="*/ 381774 w 6006665"/>
                  <a:gd name="connsiteY467" fmla="*/ 2833763 h 3006470"/>
                  <a:gd name="connsiteX468" fmla="*/ 349960 w 6006665"/>
                  <a:gd name="connsiteY468" fmla="*/ 2801948 h 3006470"/>
                  <a:gd name="connsiteX469" fmla="*/ 377229 w 6006665"/>
                  <a:gd name="connsiteY469" fmla="*/ 2795131 h 3006470"/>
                  <a:gd name="connsiteX470" fmla="*/ 404499 w 6006665"/>
                  <a:gd name="connsiteY470" fmla="*/ 2747409 h 3006470"/>
                  <a:gd name="connsiteX471" fmla="*/ 388591 w 6006665"/>
                  <a:gd name="connsiteY471" fmla="*/ 2731502 h 3006470"/>
                  <a:gd name="connsiteX472" fmla="*/ 440858 w 6006665"/>
                  <a:gd name="connsiteY472" fmla="*/ 2704232 h 3006470"/>
                  <a:gd name="connsiteX473" fmla="*/ 440858 w 6006665"/>
                  <a:gd name="connsiteY473" fmla="*/ 2701176 h 3006470"/>
                  <a:gd name="connsiteX474" fmla="*/ 416406 w 6006665"/>
                  <a:gd name="connsiteY474" fmla="*/ 2704232 h 3006470"/>
                  <a:gd name="connsiteX475" fmla="*/ 416406 w 6006665"/>
                  <a:gd name="connsiteY475" fmla="*/ 2702744 h 3006470"/>
                  <a:gd name="connsiteX476" fmla="*/ 404499 w 6006665"/>
                  <a:gd name="connsiteY476" fmla="*/ 2704232 h 3006470"/>
                  <a:gd name="connsiteX477" fmla="*/ 404499 w 6006665"/>
                  <a:gd name="connsiteY477" fmla="*/ 2683780 h 3006470"/>
                  <a:gd name="connsiteX478" fmla="*/ 424951 w 6006665"/>
                  <a:gd name="connsiteY478" fmla="*/ 2667873 h 3006470"/>
                  <a:gd name="connsiteX479" fmla="*/ 463583 w 6006665"/>
                  <a:gd name="connsiteY479" fmla="*/ 2661056 h 3006470"/>
                  <a:gd name="connsiteX480" fmla="*/ 468128 w 6006665"/>
                  <a:gd name="connsiteY480" fmla="*/ 2645148 h 3006470"/>
                  <a:gd name="connsiteX481" fmla="*/ 456765 w 6006665"/>
                  <a:gd name="connsiteY481" fmla="*/ 2613334 h 3006470"/>
                  <a:gd name="connsiteX482" fmla="*/ 474945 w 6006665"/>
                  <a:gd name="connsiteY482" fmla="*/ 2586064 h 3006470"/>
                  <a:gd name="connsiteX483" fmla="*/ 474945 w 6006665"/>
                  <a:gd name="connsiteY483" fmla="*/ 2565612 h 3006470"/>
                  <a:gd name="connsiteX484" fmla="*/ 420406 w 6006665"/>
                  <a:gd name="connsiteY484" fmla="*/ 2547432 h 3006470"/>
                  <a:gd name="connsiteX485" fmla="*/ 409588 w 6006665"/>
                  <a:gd name="connsiteY485" fmla="*/ 2547432 h 3006470"/>
                  <a:gd name="connsiteX486" fmla="*/ 397681 w 6006665"/>
                  <a:gd name="connsiteY486" fmla="*/ 2547432 h 3006470"/>
                  <a:gd name="connsiteX487" fmla="*/ 379485 w 6006665"/>
                  <a:gd name="connsiteY487" fmla="*/ 2525193 h 3006470"/>
                  <a:gd name="connsiteX488" fmla="*/ 357322 w 6006665"/>
                  <a:gd name="connsiteY488" fmla="*/ 2531525 h 3006470"/>
                  <a:gd name="connsiteX489" fmla="*/ 352842 w 6006665"/>
                  <a:gd name="connsiteY489" fmla="*/ 2529403 h 3006470"/>
                  <a:gd name="connsiteX490" fmla="*/ 345415 w 6006665"/>
                  <a:gd name="connsiteY490" fmla="*/ 2531525 h 3006470"/>
                  <a:gd name="connsiteX491" fmla="*/ 302238 w 6006665"/>
                  <a:gd name="connsiteY491" fmla="*/ 2511073 h 3006470"/>
                  <a:gd name="connsiteX492" fmla="*/ 302238 w 6006665"/>
                  <a:gd name="connsiteY492" fmla="*/ 2499711 h 3006470"/>
                  <a:gd name="connsiteX493" fmla="*/ 286331 w 6006665"/>
                  <a:gd name="connsiteY493" fmla="*/ 2472441 h 3006470"/>
                  <a:gd name="connsiteX494" fmla="*/ 270968 w 6006665"/>
                  <a:gd name="connsiteY494" fmla="*/ 2472441 h 3006470"/>
                  <a:gd name="connsiteX495" fmla="*/ 259061 w 6006665"/>
                  <a:gd name="connsiteY495" fmla="*/ 2472441 h 3006470"/>
                  <a:gd name="connsiteX496" fmla="*/ 254516 w 6006665"/>
                  <a:gd name="connsiteY496" fmla="*/ 2456534 h 3006470"/>
                  <a:gd name="connsiteX497" fmla="*/ 263606 w 6006665"/>
                  <a:gd name="connsiteY497" fmla="*/ 2440627 h 3006470"/>
                  <a:gd name="connsiteX498" fmla="*/ 243991 w 6006665"/>
                  <a:gd name="connsiteY498" fmla="*/ 2410114 h 3006470"/>
                  <a:gd name="connsiteX499" fmla="*/ 216429 w 6006665"/>
                  <a:gd name="connsiteY499" fmla="*/ 2413357 h 3006470"/>
                  <a:gd name="connsiteX500" fmla="*/ 212956 w 6006665"/>
                  <a:gd name="connsiteY500" fmla="*/ 2412365 h 3006470"/>
                  <a:gd name="connsiteX501" fmla="*/ 204522 w 6006665"/>
                  <a:gd name="connsiteY501" fmla="*/ 2413357 h 3006470"/>
                  <a:gd name="connsiteX502" fmla="*/ 199623 w 6006665"/>
                  <a:gd name="connsiteY502" fmla="*/ 2411957 h 3006470"/>
                  <a:gd name="connsiteX503" fmla="*/ 195977 w 6006665"/>
                  <a:gd name="connsiteY503" fmla="*/ 2424719 h 3006470"/>
                  <a:gd name="connsiteX504" fmla="*/ 184968 w 6006665"/>
                  <a:gd name="connsiteY504" fmla="*/ 2421574 h 3006470"/>
                  <a:gd name="connsiteX505" fmla="*/ 184070 w 6006665"/>
                  <a:gd name="connsiteY505" fmla="*/ 2424719 h 3006470"/>
                  <a:gd name="connsiteX506" fmla="*/ 168163 w 6006665"/>
                  <a:gd name="connsiteY506" fmla="*/ 2420174 h 3006470"/>
                  <a:gd name="connsiteX507" fmla="*/ 156800 w 6006665"/>
                  <a:gd name="connsiteY507" fmla="*/ 2381542 h 3006470"/>
                  <a:gd name="connsiteX508" fmla="*/ 152255 w 6006665"/>
                  <a:gd name="connsiteY508" fmla="*/ 2365635 h 3006470"/>
                  <a:gd name="connsiteX509" fmla="*/ 156800 w 6006665"/>
                  <a:gd name="connsiteY509" fmla="*/ 2361090 h 3006470"/>
                  <a:gd name="connsiteX510" fmla="*/ 168707 w 6006665"/>
                  <a:gd name="connsiteY510" fmla="*/ 2361090 h 3006470"/>
                  <a:gd name="connsiteX511" fmla="*/ 188615 w 6006665"/>
                  <a:gd name="connsiteY511" fmla="*/ 2361090 h 3006470"/>
                  <a:gd name="connsiteX512" fmla="*/ 199977 w 6006665"/>
                  <a:gd name="connsiteY512" fmla="*/ 2349728 h 3006470"/>
                  <a:gd name="connsiteX513" fmla="*/ 188615 w 6006665"/>
                  <a:gd name="connsiteY513" fmla="*/ 2327003 h 3006470"/>
                  <a:gd name="connsiteX514" fmla="*/ 168163 w 6006665"/>
                  <a:gd name="connsiteY514" fmla="*/ 2317914 h 3006470"/>
                  <a:gd name="connsiteX515" fmla="*/ 168163 w 6006665"/>
                  <a:gd name="connsiteY515" fmla="*/ 2311096 h 3006470"/>
                  <a:gd name="connsiteX516" fmla="*/ 152255 w 6006665"/>
                  <a:gd name="connsiteY516" fmla="*/ 2295189 h 3006470"/>
                  <a:gd name="connsiteX517" fmla="*/ 129531 w 6006665"/>
                  <a:gd name="connsiteY517" fmla="*/ 2258829 h 3006470"/>
                  <a:gd name="connsiteX518" fmla="*/ 140893 w 6006665"/>
                  <a:gd name="connsiteY518" fmla="*/ 2236105 h 3006470"/>
                  <a:gd name="connsiteX519" fmla="*/ 136348 w 6006665"/>
                  <a:gd name="connsiteY519" fmla="*/ 2208835 h 3006470"/>
                  <a:gd name="connsiteX520" fmla="*/ 103789 w 6006665"/>
                  <a:gd name="connsiteY520" fmla="*/ 2195428 h 3006470"/>
                  <a:gd name="connsiteX521" fmla="*/ 93716 w 6006665"/>
                  <a:gd name="connsiteY521" fmla="*/ 2199745 h 3006470"/>
                  <a:gd name="connsiteX522" fmla="*/ 91868 w 6006665"/>
                  <a:gd name="connsiteY522" fmla="*/ 2195434 h 3006470"/>
                  <a:gd name="connsiteX523" fmla="*/ 81809 w 6006665"/>
                  <a:gd name="connsiteY523" fmla="*/ 2199745 h 3006470"/>
                  <a:gd name="connsiteX524" fmla="*/ 74992 w 6006665"/>
                  <a:gd name="connsiteY524" fmla="*/ 2183838 h 3006470"/>
                  <a:gd name="connsiteX525" fmla="*/ 34087 w 6006665"/>
                  <a:gd name="connsiteY525" fmla="*/ 2172476 h 3006470"/>
                  <a:gd name="connsiteX526" fmla="*/ 22725 w 6006665"/>
                  <a:gd name="connsiteY526" fmla="*/ 2129299 h 3006470"/>
                  <a:gd name="connsiteX527" fmla="*/ 22725 w 6006665"/>
                  <a:gd name="connsiteY527" fmla="*/ 2097484 h 3006470"/>
                  <a:gd name="connsiteX528" fmla="*/ 0 w 6006665"/>
                  <a:gd name="connsiteY528" fmla="*/ 2081577 h 3006470"/>
                  <a:gd name="connsiteX529" fmla="*/ 15907 w 6006665"/>
                  <a:gd name="connsiteY529" fmla="*/ 2058853 h 3006470"/>
                  <a:gd name="connsiteX530" fmla="*/ 6818 w 6006665"/>
                  <a:gd name="connsiteY530" fmla="*/ 1995224 h 3006470"/>
                  <a:gd name="connsiteX531" fmla="*/ 34087 w 6006665"/>
                  <a:gd name="connsiteY531" fmla="*/ 1952047 h 3006470"/>
                  <a:gd name="connsiteX532" fmla="*/ 27270 w 6006665"/>
                  <a:gd name="connsiteY532" fmla="*/ 1940685 h 3006470"/>
                  <a:gd name="connsiteX533" fmla="*/ 88743 w 6006665"/>
                  <a:gd name="connsiteY533" fmla="*/ 1895954 h 3006470"/>
                  <a:gd name="connsiteX534" fmla="*/ 27270 w 6006665"/>
                  <a:gd name="connsiteY534" fmla="*/ 1865693 h 3006470"/>
                  <a:gd name="connsiteX535" fmla="*/ 79805 w 6006665"/>
                  <a:gd name="connsiteY535" fmla="*/ 1774684 h 3006470"/>
                  <a:gd name="connsiteX536" fmla="*/ 128972 w 6006665"/>
                  <a:gd name="connsiteY536" fmla="*/ 1737302 h 3006470"/>
                  <a:gd name="connsiteX537" fmla="*/ 162900 w 6006665"/>
                  <a:gd name="connsiteY537" fmla="*/ 1645034 h 3006470"/>
                  <a:gd name="connsiteX538" fmla="*/ 102261 w 6006665"/>
                  <a:gd name="connsiteY538" fmla="*/ 1629357 h 3006470"/>
                  <a:gd name="connsiteX539" fmla="*/ 118168 w 6006665"/>
                  <a:gd name="connsiteY539" fmla="*/ 1574818 h 3006470"/>
                  <a:gd name="connsiteX540" fmla="*/ 86354 w 6006665"/>
                  <a:gd name="connsiteY540" fmla="*/ 1511189 h 3006470"/>
                  <a:gd name="connsiteX541" fmla="*/ 109078 w 6006665"/>
                  <a:gd name="connsiteY541" fmla="*/ 1436197 h 3006470"/>
                  <a:gd name="connsiteX542" fmla="*/ 70447 w 6006665"/>
                  <a:gd name="connsiteY542" fmla="*/ 1333936 h 3006470"/>
                  <a:gd name="connsiteX543" fmla="*/ 102261 w 6006665"/>
                  <a:gd name="connsiteY543" fmla="*/ 1263490 h 3006470"/>
                  <a:gd name="connsiteX544" fmla="*/ 43177 w 6006665"/>
                  <a:gd name="connsiteY544" fmla="*/ 1197589 h 3006470"/>
                  <a:gd name="connsiteX545" fmla="*/ 49994 w 6006665"/>
                  <a:gd name="connsiteY545" fmla="*/ 1122597 h 3006470"/>
                  <a:gd name="connsiteX546" fmla="*/ 81809 w 6006665"/>
                  <a:gd name="connsiteY546" fmla="*/ 1118052 h 3006470"/>
                  <a:gd name="connsiteX547" fmla="*/ 145438 w 6006665"/>
                  <a:gd name="connsiteY547" fmla="*/ 1074876 h 3006470"/>
                  <a:gd name="connsiteX548" fmla="*/ 184070 w 6006665"/>
                  <a:gd name="connsiteY548" fmla="*/ 1036244 h 3006470"/>
                  <a:gd name="connsiteX549" fmla="*/ 189699 w 6006665"/>
                  <a:gd name="connsiteY549" fmla="*/ 1042522 h 3006470"/>
                  <a:gd name="connsiteX550" fmla="*/ 195977 w 6006665"/>
                  <a:gd name="connsiteY550" fmla="*/ 1036244 h 3006470"/>
                  <a:gd name="connsiteX551" fmla="*/ 255061 w 6006665"/>
                  <a:gd name="connsiteY551" fmla="*/ 1102145 h 3006470"/>
                  <a:gd name="connsiteX552" fmla="*/ 350504 w 6006665"/>
                  <a:gd name="connsiteY552" fmla="*/ 1122597 h 3006470"/>
                  <a:gd name="connsiteX553" fmla="*/ 454806 w 6006665"/>
                  <a:gd name="connsiteY553" fmla="*/ 1205729 h 3006470"/>
                  <a:gd name="connsiteX554" fmla="*/ 486621 w 6006665"/>
                  <a:gd name="connsiteY554" fmla="*/ 1283942 h 3006470"/>
                  <a:gd name="connsiteX555" fmla="*/ 523211 w 6006665"/>
                  <a:gd name="connsiteY555" fmla="*/ 1343026 h 3006470"/>
                  <a:gd name="connsiteX556" fmla="*/ 486852 w 6006665"/>
                  <a:gd name="connsiteY556" fmla="*/ 1397565 h 3006470"/>
                  <a:gd name="connsiteX557" fmla="*/ 420951 w 6006665"/>
                  <a:gd name="connsiteY557" fmla="*/ 1418018 h 3006470"/>
                  <a:gd name="connsiteX558" fmla="*/ 415909 w 6006665"/>
                  <a:gd name="connsiteY558" fmla="*/ 1415887 h 3006470"/>
                  <a:gd name="connsiteX559" fmla="*/ 409044 w 6006665"/>
                  <a:gd name="connsiteY559" fmla="*/ 1418018 h 3006470"/>
                  <a:gd name="connsiteX560" fmla="*/ 252950 w 6006665"/>
                  <a:gd name="connsiteY560" fmla="*/ 1352062 h 3006470"/>
                  <a:gd name="connsiteX561" fmla="*/ 268926 w 6006665"/>
                  <a:gd name="connsiteY561" fmla="*/ 1346738 h 3006470"/>
                  <a:gd name="connsiteX562" fmla="*/ 291420 w 6006665"/>
                  <a:gd name="connsiteY562" fmla="*/ 1429380 h 3006470"/>
                  <a:gd name="connsiteX563" fmla="*/ 291420 w 6006665"/>
                  <a:gd name="connsiteY563" fmla="*/ 1468012 h 3006470"/>
                  <a:gd name="connsiteX564" fmla="*/ 298238 w 6006665"/>
                  <a:gd name="connsiteY564" fmla="*/ 1554366 h 3006470"/>
                  <a:gd name="connsiteX565" fmla="*/ 345959 w 6006665"/>
                  <a:gd name="connsiteY565" fmla="*/ 1586180 h 3006470"/>
                  <a:gd name="connsiteX566" fmla="*/ 362087 w 6006665"/>
                  <a:gd name="connsiteY566" fmla="*/ 1595588 h 3006470"/>
                  <a:gd name="connsiteX567" fmla="*/ 365867 w 6006665"/>
                  <a:gd name="connsiteY567" fmla="*/ 1563455 h 3006470"/>
                  <a:gd name="connsiteX568" fmla="*/ 345415 w 6006665"/>
                  <a:gd name="connsiteY568" fmla="*/ 1527096 h 3006470"/>
                  <a:gd name="connsiteX569" fmla="*/ 365867 w 6006665"/>
                  <a:gd name="connsiteY569" fmla="*/ 1495281 h 3006470"/>
                  <a:gd name="connsiteX570" fmla="*/ 374560 w 6006665"/>
                  <a:gd name="connsiteY570" fmla="*/ 1500280 h 3006470"/>
                  <a:gd name="connsiteX571" fmla="*/ 377774 w 6006665"/>
                  <a:gd name="connsiteY571" fmla="*/ 1495281 h 3006470"/>
                  <a:gd name="connsiteX572" fmla="*/ 461933 w 6006665"/>
                  <a:gd name="connsiteY572" fmla="*/ 1543673 h 3006470"/>
                  <a:gd name="connsiteX573" fmla="*/ 484035 w 6006665"/>
                  <a:gd name="connsiteY573" fmla="*/ 1527096 h 3006470"/>
                  <a:gd name="connsiteX574" fmla="*/ 463583 w 6006665"/>
                  <a:gd name="connsiteY574" fmla="*/ 1461194 h 3006470"/>
                  <a:gd name="connsiteX575" fmla="*/ 549936 w 6006665"/>
                  <a:gd name="connsiteY575" fmla="*/ 1374841 h 3006470"/>
                  <a:gd name="connsiteX576" fmla="*/ 559742 w 6006665"/>
                  <a:gd name="connsiteY576" fmla="*/ 1376942 h 3006470"/>
                  <a:gd name="connsiteX577" fmla="*/ 561843 w 6006665"/>
                  <a:gd name="connsiteY577" fmla="*/ 1374841 h 3006470"/>
                  <a:gd name="connsiteX578" fmla="*/ 593658 w 6006665"/>
                  <a:gd name="connsiteY578" fmla="*/ 1381658 h 3006470"/>
                  <a:gd name="connsiteX579" fmla="*/ 620945 w 6006665"/>
                  <a:gd name="connsiteY579" fmla="*/ 1405535 h 3006470"/>
                  <a:gd name="connsiteX580" fmla="*/ 640835 w 6006665"/>
                  <a:gd name="connsiteY580" fmla="*/ 1349844 h 3006470"/>
                  <a:gd name="connsiteX581" fmla="*/ 609020 w 6006665"/>
                  <a:gd name="connsiteY581" fmla="*/ 1295305 h 3006470"/>
                  <a:gd name="connsiteX582" fmla="*/ 624928 w 6006665"/>
                  <a:gd name="connsiteY582" fmla="*/ 1236221 h 3006470"/>
                  <a:gd name="connsiteX583" fmla="*/ 597658 w 6006665"/>
                  <a:gd name="connsiteY583" fmla="*/ 1177136 h 3006470"/>
                  <a:gd name="connsiteX584" fmla="*/ 611562 w 6006665"/>
                  <a:gd name="connsiteY584" fmla="*/ 1181462 h 3006470"/>
                  <a:gd name="connsiteX585" fmla="*/ 609565 w 6006665"/>
                  <a:gd name="connsiteY585" fmla="*/ 1177136 h 3006470"/>
                  <a:gd name="connsiteX586" fmla="*/ 711826 w 6006665"/>
                  <a:gd name="connsiteY586" fmla="*/ 1208951 h 3006470"/>
                  <a:gd name="connsiteX587" fmla="*/ 732278 w 6006665"/>
                  <a:gd name="connsiteY587" fmla="*/ 1263490 h 3006470"/>
                  <a:gd name="connsiteX588" fmla="*/ 684556 w 6006665"/>
                  <a:gd name="connsiteY588" fmla="*/ 1274852 h 3006470"/>
                  <a:gd name="connsiteX589" fmla="*/ 684556 w 6006665"/>
                  <a:gd name="connsiteY589" fmla="*/ 1327119 h 3006470"/>
                  <a:gd name="connsiteX590" fmla="*/ 713309 w 6006665"/>
                  <a:gd name="connsiteY590" fmla="*/ 1355872 h 3006470"/>
                  <a:gd name="connsiteX591" fmla="*/ 763548 w 6006665"/>
                  <a:gd name="connsiteY591" fmla="*/ 1338481 h 3006470"/>
                  <a:gd name="connsiteX592" fmla="*/ 770365 w 6006665"/>
                  <a:gd name="connsiteY592" fmla="*/ 1279397 h 3006470"/>
                  <a:gd name="connsiteX593" fmla="*/ 845357 w 6006665"/>
                  <a:gd name="connsiteY593" fmla="*/ 1188761 h 3006470"/>
                  <a:gd name="connsiteX594" fmla="*/ 917728 w 6006665"/>
                  <a:gd name="connsiteY594" fmla="*/ 1145322 h 3006470"/>
                  <a:gd name="connsiteX595" fmla="*/ 918194 w 6006665"/>
                  <a:gd name="connsiteY595" fmla="*/ 1198147 h 3006470"/>
                  <a:gd name="connsiteX596" fmla="*/ 975937 w 6006665"/>
                  <a:gd name="connsiteY596" fmla="*/ 1115283 h 3006470"/>
                  <a:gd name="connsiteX597" fmla="*/ 1074397 w 6006665"/>
                  <a:gd name="connsiteY597" fmla="*/ 1141283 h 3006470"/>
                  <a:gd name="connsiteX598" fmla="*/ 979977 w 6006665"/>
                  <a:gd name="connsiteY598" fmla="*/ 1213496 h 3006470"/>
                  <a:gd name="connsiteX599" fmla="*/ 1012666 w 6006665"/>
                  <a:gd name="connsiteY599" fmla="*/ 1218657 h 3006470"/>
                  <a:gd name="connsiteX600" fmla="*/ 1038516 w 6006665"/>
                  <a:gd name="connsiteY600" fmla="*/ 1188499 h 3006470"/>
                  <a:gd name="connsiteX601" fmla="*/ 1050423 w 6006665"/>
                  <a:gd name="connsiteY601" fmla="*/ 1188499 h 3006470"/>
                  <a:gd name="connsiteX602" fmla="*/ 1108962 w 6006665"/>
                  <a:gd name="connsiteY602" fmla="*/ 1188499 h 3006470"/>
                  <a:gd name="connsiteX603" fmla="*/ 1161229 w 6006665"/>
                  <a:gd name="connsiteY603" fmla="*/ 1145322 h 3006470"/>
                  <a:gd name="connsiteX604" fmla="*/ 1165711 w 6006665"/>
                  <a:gd name="connsiteY604" fmla="*/ 1151456 h 3006470"/>
                  <a:gd name="connsiteX605" fmla="*/ 1160939 w 6006665"/>
                  <a:gd name="connsiteY605" fmla="*/ 1169715 h 3006470"/>
                  <a:gd name="connsiteX606" fmla="*/ 1210035 w 6006665"/>
                  <a:gd name="connsiteY606" fmla="*/ 1195815 h 3006470"/>
                  <a:gd name="connsiteX607" fmla="*/ 1247583 w 6006665"/>
                  <a:gd name="connsiteY607" fmla="*/ 1138505 h 3006470"/>
                  <a:gd name="connsiteX608" fmla="*/ 1211223 w 6006665"/>
                  <a:gd name="connsiteY608" fmla="*/ 1079421 h 3006470"/>
                  <a:gd name="connsiteX609" fmla="*/ 1227130 w 6006665"/>
                  <a:gd name="connsiteY609" fmla="*/ 1043061 h 3006470"/>
                  <a:gd name="connsiteX610" fmla="*/ 1237665 w 6006665"/>
                  <a:gd name="connsiteY610" fmla="*/ 1046199 h 3006470"/>
                  <a:gd name="connsiteX611" fmla="*/ 1251910 w 6006665"/>
                  <a:gd name="connsiteY611" fmla="*/ 1017311 h 3006470"/>
                  <a:gd name="connsiteX612" fmla="*/ 1345843 w 6006665"/>
                  <a:gd name="connsiteY612" fmla="*/ 1074876 h 3006470"/>
                  <a:gd name="connsiteX613" fmla="*/ 1400382 w 6006665"/>
                  <a:gd name="connsiteY613" fmla="*/ 1106690 h 3006470"/>
                  <a:gd name="connsiteX614" fmla="*/ 1519756 w 6006665"/>
                  <a:gd name="connsiteY614" fmla="*/ 1213274 h 3006470"/>
                  <a:gd name="connsiteX615" fmla="*/ 1543003 w 6006665"/>
                  <a:gd name="connsiteY615" fmla="*/ 1172592 h 3006470"/>
                  <a:gd name="connsiteX616" fmla="*/ 1506643 w 6006665"/>
                  <a:gd name="connsiteY616" fmla="*/ 1118052 h 3006470"/>
                  <a:gd name="connsiteX617" fmla="*/ 1506643 w 6006665"/>
                  <a:gd name="connsiteY617" fmla="*/ 1095328 h 3006470"/>
                  <a:gd name="connsiteX618" fmla="*/ 1463467 w 6006665"/>
                  <a:gd name="connsiteY618" fmla="*/ 1086238 h 3006470"/>
                  <a:gd name="connsiteX619" fmla="*/ 1472556 w 6006665"/>
                  <a:gd name="connsiteY619" fmla="*/ 1036244 h 3006470"/>
                  <a:gd name="connsiteX620" fmla="*/ 1452104 w 6006665"/>
                  <a:gd name="connsiteY620" fmla="*/ 949890 h 3006470"/>
                  <a:gd name="connsiteX621" fmla="*/ 1439230 w 6006665"/>
                  <a:gd name="connsiteY621" fmla="*/ 900656 h 3006470"/>
                  <a:gd name="connsiteX622" fmla="*/ 1496803 w 6006665"/>
                  <a:gd name="connsiteY622" fmla="*/ 806980 h 3006470"/>
                  <a:gd name="connsiteX623" fmla="*/ 1543003 w 6006665"/>
                  <a:gd name="connsiteY623" fmla="*/ 697647 h 3006470"/>
                  <a:gd name="connsiteX624" fmla="*/ 1570272 w 6006665"/>
                  <a:gd name="connsiteY624" fmla="*/ 677194 h 3006470"/>
                  <a:gd name="connsiteX625" fmla="*/ 1578688 w 6006665"/>
                  <a:gd name="connsiteY625" fmla="*/ 679813 h 3006470"/>
                  <a:gd name="connsiteX626" fmla="*/ 1620802 w 6006665"/>
                  <a:gd name="connsiteY626" fmla="*/ 660028 h 3006470"/>
                  <a:gd name="connsiteX627" fmla="*/ 1684440 w 6006665"/>
                  <a:gd name="connsiteY627" fmla="*/ 709009 h 3006470"/>
                  <a:gd name="connsiteX628" fmla="*/ 1688985 w 6006665"/>
                  <a:gd name="connsiteY628" fmla="*/ 779455 h 3006470"/>
                  <a:gd name="connsiteX629" fmla="*/ 1652625 w 6006665"/>
                  <a:gd name="connsiteY629" fmla="*/ 870354 h 3006470"/>
                  <a:gd name="connsiteX630" fmla="*/ 1679895 w 6006665"/>
                  <a:gd name="connsiteY630" fmla="*/ 908986 h 3006470"/>
                  <a:gd name="connsiteX631" fmla="*/ 1688985 w 6006665"/>
                  <a:gd name="connsiteY631" fmla="*/ 983977 h 3006470"/>
                  <a:gd name="connsiteX632" fmla="*/ 1679895 w 6006665"/>
                  <a:gd name="connsiteY632" fmla="*/ 1129415 h 3006470"/>
                  <a:gd name="connsiteX633" fmla="*/ 1723072 w 6006665"/>
                  <a:gd name="connsiteY633" fmla="*/ 1193044 h 3006470"/>
                  <a:gd name="connsiteX634" fmla="*/ 1704892 w 6006665"/>
                  <a:gd name="connsiteY634" fmla="*/ 1256673 h 3006470"/>
                  <a:gd name="connsiteX635" fmla="*/ 1636718 w 6006665"/>
                  <a:gd name="connsiteY635" fmla="*/ 1393021 h 3006470"/>
                  <a:gd name="connsiteX636" fmla="*/ 1662494 w 6006665"/>
                  <a:gd name="connsiteY636" fmla="*/ 1399465 h 3006470"/>
                  <a:gd name="connsiteX637" fmla="*/ 1677078 w 6006665"/>
                  <a:gd name="connsiteY637" fmla="*/ 1370296 h 3006470"/>
                  <a:gd name="connsiteX638" fmla="*/ 1720255 w 6006665"/>
                  <a:gd name="connsiteY638" fmla="*/ 1349844 h 3006470"/>
                  <a:gd name="connsiteX639" fmla="*/ 1731617 w 6006665"/>
                  <a:gd name="connsiteY639" fmla="*/ 1299850 h 3006470"/>
                  <a:gd name="connsiteX640" fmla="*/ 1758887 w 6006665"/>
                  <a:gd name="connsiteY640" fmla="*/ 1256673 h 3006470"/>
                  <a:gd name="connsiteX641" fmla="*/ 1760555 w 6006665"/>
                  <a:gd name="connsiteY641" fmla="*/ 1191490 h 3006470"/>
                  <a:gd name="connsiteX642" fmla="*/ 1758886 w 6006665"/>
                  <a:gd name="connsiteY642" fmla="*/ 1085173 h 3006470"/>
                  <a:gd name="connsiteX643" fmla="*/ 1923055 w 6006665"/>
                  <a:gd name="connsiteY643" fmla="*/ 1122597 h 3006470"/>
                  <a:gd name="connsiteX644" fmla="*/ 1887300 w 6006665"/>
                  <a:gd name="connsiteY644" fmla="*/ 1070329 h 3006470"/>
                  <a:gd name="connsiteX645" fmla="*/ 1785604 w 6006665"/>
                  <a:gd name="connsiteY645" fmla="*/ 1036860 h 3006470"/>
                  <a:gd name="connsiteX646" fmla="*/ 1736162 w 6006665"/>
                  <a:gd name="connsiteY646" fmla="*/ 961252 h 3006470"/>
                  <a:gd name="connsiteX647" fmla="*/ 1688440 w 6006665"/>
                  <a:gd name="connsiteY647" fmla="*/ 865809 h 3006470"/>
                  <a:gd name="connsiteX648" fmla="*/ 1752069 w 6006665"/>
                  <a:gd name="connsiteY648" fmla="*/ 788545 h 3006470"/>
                  <a:gd name="connsiteX649" fmla="*/ 1747524 w 6006665"/>
                  <a:gd name="connsiteY649" fmla="*/ 704464 h 3006470"/>
                  <a:gd name="connsiteX650" fmla="*/ 1763431 w 6006665"/>
                  <a:gd name="connsiteY650" fmla="*/ 697647 h 3006470"/>
                  <a:gd name="connsiteX651" fmla="*/ 1764877 w 6006665"/>
                  <a:gd name="connsiteY651" fmla="*/ 702130 h 3006470"/>
                  <a:gd name="connsiteX652" fmla="*/ 1775339 w 6006665"/>
                  <a:gd name="connsiteY652" fmla="*/ 697647 h 3006470"/>
                  <a:gd name="connsiteX653" fmla="*/ 1798063 w 6006665"/>
                  <a:gd name="connsiteY653" fmla="*/ 768093 h 3006470"/>
                  <a:gd name="connsiteX654" fmla="*/ 1791454 w 6006665"/>
                  <a:gd name="connsiteY654" fmla="*/ 815304 h 3006470"/>
                  <a:gd name="connsiteX655" fmla="*/ 1854330 w 6006665"/>
                  <a:gd name="connsiteY655" fmla="*/ 772638 h 3006470"/>
                  <a:gd name="connsiteX656" fmla="*/ 1931594 w 6006665"/>
                  <a:gd name="connsiteY656" fmla="*/ 763548 h 3006470"/>
                  <a:gd name="connsiteX657" fmla="*/ 1932772 w 6006665"/>
                  <a:gd name="connsiteY657" fmla="*/ 764810 h 3006470"/>
                  <a:gd name="connsiteX658" fmla="*/ 1949600 w 6006665"/>
                  <a:gd name="connsiteY658" fmla="*/ 800138 h 3006470"/>
                  <a:gd name="connsiteX659" fmla="*/ 2061788 w 6006665"/>
                  <a:gd name="connsiteY659" fmla="*/ 891155 h 3006470"/>
                  <a:gd name="connsiteX660" fmla="*/ 1987802 w 6006665"/>
                  <a:gd name="connsiteY660" fmla="*/ 736278 h 3006470"/>
                  <a:gd name="connsiteX661" fmla="*/ 1963408 w 6006665"/>
                  <a:gd name="connsiteY661" fmla="*/ 595386 h 3006470"/>
                  <a:gd name="connsiteX662" fmla="*/ 2027037 w 6006665"/>
                  <a:gd name="connsiteY662" fmla="*/ 574934 h 3006470"/>
                  <a:gd name="connsiteX663" fmla="*/ 2037269 w 6006665"/>
                  <a:gd name="connsiteY663" fmla="*/ 575472 h 3006470"/>
                  <a:gd name="connsiteX664" fmla="*/ 2038944 w 6006665"/>
                  <a:gd name="connsiteY664" fmla="*/ 574934 h 3006470"/>
                  <a:gd name="connsiteX665" fmla="*/ 2115414 w 6006665"/>
                  <a:gd name="connsiteY665" fmla="*/ 578958 h 3006470"/>
                  <a:gd name="connsiteX666" fmla="*/ 2167179 w 6006665"/>
                  <a:gd name="connsiteY666" fmla="*/ 554733 h 3006470"/>
                  <a:gd name="connsiteX667" fmla="*/ 2146473 w 6006665"/>
                  <a:gd name="connsiteY667" fmla="*/ 488832 h 3006470"/>
                  <a:gd name="connsiteX668" fmla="*/ 2169957 w 6006665"/>
                  <a:gd name="connsiteY668" fmla="*/ 449431 h 3006470"/>
                  <a:gd name="connsiteX669" fmla="*/ 2264632 w 6006665"/>
                  <a:gd name="connsiteY669" fmla="*/ 393389 h 3006470"/>
                  <a:gd name="connsiteX670" fmla="*/ 2317913 w 6006665"/>
                  <a:gd name="connsiteY670" fmla="*/ 322690 h 3006470"/>
                  <a:gd name="connsiteX671" fmla="*/ 2385841 w 6006665"/>
                  <a:gd name="connsiteY671" fmla="*/ 343134 h 3006470"/>
                  <a:gd name="connsiteX672" fmla="*/ 2429263 w 6006665"/>
                  <a:gd name="connsiteY672" fmla="*/ 263606 h 3006470"/>
                  <a:gd name="connsiteX673" fmla="*/ 2526979 w 6006665"/>
                  <a:gd name="connsiteY673" fmla="*/ 252244 h 3006470"/>
                  <a:gd name="connsiteX674" fmla="*/ 2528058 w 6006665"/>
                  <a:gd name="connsiteY674" fmla="*/ 253503 h 3006470"/>
                  <a:gd name="connsiteX675" fmla="*/ 2538886 w 6006665"/>
                  <a:gd name="connsiteY675" fmla="*/ 252244 h 3006470"/>
                  <a:gd name="connsiteX676" fmla="*/ 2560820 w 6006665"/>
                  <a:gd name="connsiteY676" fmla="*/ 277833 h 3006470"/>
                  <a:gd name="connsiteX677" fmla="*/ 2640602 w 6006665"/>
                  <a:gd name="connsiteY677" fmla="*/ 202249 h 3006470"/>
                  <a:gd name="connsiteX678" fmla="*/ 2652509 w 6006665"/>
                  <a:gd name="connsiteY678" fmla="*/ 202249 h 3006470"/>
                  <a:gd name="connsiteX679" fmla="*/ 2704231 w 6006665"/>
                  <a:gd name="connsiteY679" fmla="*/ 202249 h 3006470"/>
                  <a:gd name="connsiteX680" fmla="*/ 2715593 w 6006665"/>
                  <a:gd name="connsiteY68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3034283 w 6006665"/>
                  <a:gd name="connsiteY18" fmla="*/ 531757 h 3006470"/>
                  <a:gd name="connsiteX19" fmla="*/ 3082005 w 6006665"/>
                  <a:gd name="connsiteY19" fmla="*/ 547664 h 3006470"/>
                  <a:gd name="connsiteX20" fmla="*/ 3125168 w 6006665"/>
                  <a:gd name="connsiteY20" fmla="*/ 588220 h 3006470"/>
                  <a:gd name="connsiteX21" fmla="*/ 3156451 w 6006665"/>
                  <a:gd name="connsiteY21" fmla="*/ 552209 h 3006470"/>
                  <a:gd name="connsiteX22" fmla="*/ 3158460 w 6006665"/>
                  <a:gd name="connsiteY22" fmla="*/ 560693 h 3006470"/>
                  <a:gd name="connsiteX23" fmla="*/ 3206982 w 6006665"/>
                  <a:gd name="connsiteY23" fmla="*/ 513586 h 3006470"/>
                  <a:gd name="connsiteX24" fmla="*/ 3184984 w 6006665"/>
                  <a:gd name="connsiteY24" fmla="*/ 622402 h 3006470"/>
                  <a:gd name="connsiteX25" fmla="*/ 3192811 w 6006665"/>
                  <a:gd name="connsiteY25" fmla="*/ 606748 h 3006470"/>
                  <a:gd name="connsiteX26" fmla="*/ 3251895 w 6006665"/>
                  <a:gd name="connsiteY26" fmla="*/ 586296 h 3006470"/>
                  <a:gd name="connsiteX27" fmla="*/ 3259833 w 6006665"/>
                  <a:gd name="connsiteY27" fmla="*/ 587670 h 3006470"/>
                  <a:gd name="connsiteX28" fmla="*/ 3263802 w 6006665"/>
                  <a:gd name="connsiteY28" fmla="*/ 586296 h 3006470"/>
                  <a:gd name="connsiteX29" fmla="*/ 3381970 w 6006665"/>
                  <a:gd name="connsiteY29" fmla="*/ 606748 h 3006470"/>
                  <a:gd name="connsiteX30" fmla="*/ 3388787 w 6006665"/>
                  <a:gd name="connsiteY30" fmla="*/ 665832 h 3006470"/>
                  <a:gd name="connsiteX31" fmla="*/ 3462813 w 6006665"/>
                  <a:gd name="connsiteY31" fmla="*/ 691599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575711 w 6006665"/>
                  <a:gd name="connsiteY36" fmla="*/ 587613 h 3006470"/>
                  <a:gd name="connsiteX37" fmla="*/ 3620833 w 6006665"/>
                  <a:gd name="connsiteY37" fmla="*/ 632750 h 3006470"/>
                  <a:gd name="connsiteX38" fmla="*/ 3672301 w 6006665"/>
                  <a:gd name="connsiteY38" fmla="*/ 611293 h 3006470"/>
                  <a:gd name="connsiteX39" fmla="*/ 3688498 w 6006665"/>
                  <a:gd name="connsiteY39" fmla="*/ 576961 h 3006470"/>
                  <a:gd name="connsiteX40" fmla="*/ 3721291 w 6006665"/>
                  <a:gd name="connsiteY40" fmla="*/ 584642 h 3006470"/>
                  <a:gd name="connsiteX41" fmla="*/ 3753971 w 6006665"/>
                  <a:gd name="connsiteY41" fmla="*/ 590584 h 3006470"/>
                  <a:gd name="connsiteX42" fmla="*/ 3759914 w 6006665"/>
                  <a:gd name="connsiteY42" fmla="*/ 620293 h 3006470"/>
                  <a:gd name="connsiteX43" fmla="*/ 3782242 w 6006665"/>
                  <a:gd name="connsiteY43" fmla="*/ 669932 h 3006470"/>
                  <a:gd name="connsiteX44" fmla="*/ 3768826 w 6006665"/>
                  <a:gd name="connsiteY44" fmla="*/ 703482 h 3006470"/>
                  <a:gd name="connsiteX45" fmla="*/ 3745059 w 6006665"/>
                  <a:gd name="connsiteY45" fmla="*/ 742105 h 3006470"/>
                  <a:gd name="connsiteX46" fmla="*/ 3720576 w 6006665"/>
                  <a:gd name="connsiteY46" fmla="*/ 761023 h 3006470"/>
                  <a:gd name="connsiteX47" fmla="*/ 3738747 w 6006665"/>
                  <a:gd name="connsiteY47" fmla="*/ 806725 h 3006470"/>
                  <a:gd name="connsiteX48" fmla="*/ 3753971 w 6006665"/>
                  <a:gd name="connsiteY48" fmla="*/ 855003 h 3006470"/>
                  <a:gd name="connsiteX49" fmla="*/ 3786469 w 6006665"/>
                  <a:gd name="connsiteY49" fmla="*/ 879798 h 3006470"/>
                  <a:gd name="connsiteX50" fmla="*/ 3813392 w 6006665"/>
                  <a:gd name="connsiteY50" fmla="*/ 890655 h 3006470"/>
                  <a:gd name="connsiteX51" fmla="*/ 3839894 w 6006665"/>
                  <a:gd name="connsiteY51" fmla="*/ 920656 h 3006470"/>
                  <a:gd name="connsiteX52" fmla="*/ 3866869 w 6006665"/>
                  <a:gd name="connsiteY52" fmla="*/ 875800 h 3006470"/>
                  <a:gd name="connsiteX53" fmla="*/ 3865460 w 6006665"/>
                  <a:gd name="connsiteY53" fmla="*/ 822632 h 3006470"/>
                  <a:gd name="connsiteX54" fmla="*/ 3875077 w 6006665"/>
                  <a:gd name="connsiteY54" fmla="*/ 831139 h 3006470"/>
                  <a:gd name="connsiteX55" fmla="*/ 3885950 w 6006665"/>
                  <a:gd name="connsiteY55" fmla="*/ 784010 h 3006470"/>
                  <a:gd name="connsiteX56" fmla="*/ 3896580 w 6006665"/>
                  <a:gd name="connsiteY56" fmla="*/ 840148 h 3006470"/>
                  <a:gd name="connsiteX57" fmla="*/ 3932151 w 6006665"/>
                  <a:gd name="connsiteY57" fmla="*/ 871095 h 3006470"/>
                  <a:gd name="connsiteX58" fmla="*/ 3967884 w 6006665"/>
                  <a:gd name="connsiteY58" fmla="*/ 866888 h 3006470"/>
                  <a:gd name="connsiteX59" fmla="*/ 3988173 w 6006665"/>
                  <a:gd name="connsiteY59" fmla="*/ 843084 h 3006470"/>
                  <a:gd name="connsiteX60" fmla="*/ 3993852 w 6006665"/>
                  <a:gd name="connsiteY60" fmla="*/ 846199 h 3006470"/>
                  <a:gd name="connsiteX61" fmla="*/ 4000081 w 6006665"/>
                  <a:gd name="connsiteY61" fmla="*/ 808753 h 3006470"/>
                  <a:gd name="connsiteX62" fmla="*/ 4024333 w 6006665"/>
                  <a:gd name="connsiteY62" fmla="*/ 834206 h 3006470"/>
                  <a:gd name="connsiteX63" fmla="*/ 4062426 w 6006665"/>
                  <a:gd name="connsiteY63" fmla="*/ 877274 h 3006470"/>
                  <a:gd name="connsiteX64" fmla="*/ 4085889 w 6006665"/>
                  <a:gd name="connsiteY64" fmla="*/ 849902 h 3006470"/>
                  <a:gd name="connsiteX65" fmla="*/ 4095563 w 6006665"/>
                  <a:gd name="connsiteY65" fmla="*/ 852506 h 3006470"/>
                  <a:gd name="connsiteX66" fmla="*/ 4097796 w 6006665"/>
                  <a:gd name="connsiteY66" fmla="*/ 849902 h 3006470"/>
                  <a:gd name="connsiteX67" fmla="*/ 4144150 w 6006665"/>
                  <a:gd name="connsiteY67" fmla="*/ 862382 h 3006470"/>
                  <a:gd name="connsiteX68" fmla="*/ 4149116 w 6006665"/>
                  <a:gd name="connsiteY68" fmla="*/ 810437 h 3006470"/>
                  <a:gd name="connsiteX69" fmla="*/ 4129898 w 6006665"/>
                  <a:gd name="connsiteY69" fmla="*/ 758286 h 3006470"/>
                  <a:gd name="connsiteX70" fmla="*/ 4125347 w 6006665"/>
                  <a:gd name="connsiteY70" fmla="*/ 718337 h 3006470"/>
                  <a:gd name="connsiteX71" fmla="*/ 4165425 w 6006665"/>
                  <a:gd name="connsiteY71" fmla="*/ 697647 h 3006470"/>
                  <a:gd name="connsiteX72" fmla="*/ 4175231 w 6006665"/>
                  <a:gd name="connsiteY72" fmla="*/ 700048 h 3006470"/>
                  <a:gd name="connsiteX73" fmla="*/ 4253100 w 6006665"/>
                  <a:gd name="connsiteY73" fmla="*/ 700511 h 3006470"/>
                  <a:gd name="connsiteX74" fmla="*/ 4315491 w 6006665"/>
                  <a:gd name="connsiteY74" fmla="*/ 715365 h 3006470"/>
                  <a:gd name="connsiteX75" fmla="*/ 4368969 w 6006665"/>
                  <a:gd name="connsiteY75" fmla="*/ 751019 h 3006470"/>
                  <a:gd name="connsiteX76" fmla="*/ 4439561 w 6006665"/>
                  <a:gd name="connsiteY76" fmla="*/ 758631 h 3006470"/>
                  <a:gd name="connsiteX77" fmla="*/ 4450401 w 6006665"/>
                  <a:gd name="connsiteY77" fmla="*/ 834341 h 3006470"/>
                  <a:gd name="connsiteX78" fmla="*/ 4514549 w 6006665"/>
                  <a:gd name="connsiteY78" fmla="*/ 825294 h 3006470"/>
                  <a:gd name="connsiteX79" fmla="*/ 4567593 w 6006665"/>
                  <a:gd name="connsiteY79" fmla="*/ 819409 h 3006470"/>
                  <a:gd name="connsiteX80" fmla="*/ 4612592 w 6006665"/>
                  <a:gd name="connsiteY80" fmla="*/ 872829 h 3006470"/>
                  <a:gd name="connsiteX81" fmla="*/ 4639242 w 6006665"/>
                  <a:gd name="connsiteY81" fmla="*/ 932544 h 3006470"/>
                  <a:gd name="connsiteX82" fmla="*/ 4704693 w 6006665"/>
                  <a:gd name="connsiteY82" fmla="*/ 911452 h 3006470"/>
                  <a:gd name="connsiteX83" fmla="*/ 4774445 w 6006665"/>
                  <a:gd name="connsiteY83" fmla="*/ 913531 h 3006470"/>
                  <a:gd name="connsiteX84" fmla="*/ 4778496 w 6006665"/>
                  <a:gd name="connsiteY84" fmla="*/ 914635 h 3006470"/>
                  <a:gd name="connsiteX85" fmla="*/ 4786352 w 6006665"/>
                  <a:gd name="connsiteY85" fmla="*/ 913531 h 3006470"/>
                  <a:gd name="connsiteX86" fmla="*/ 4861343 w 6006665"/>
                  <a:gd name="connsiteY86" fmla="*/ 933983 h 3006470"/>
                  <a:gd name="connsiteX87" fmla="*/ 4893158 w 6006665"/>
                  <a:gd name="connsiteY87" fmla="*/ 977160 h 3006470"/>
                  <a:gd name="connsiteX88" fmla="*/ 4888613 w 6006665"/>
                  <a:gd name="connsiteY88" fmla="*/ 1058968 h 3006470"/>
                  <a:gd name="connsiteX89" fmla="*/ 4927677 w 6006665"/>
                  <a:gd name="connsiteY89" fmla="*/ 1083640 h 3006470"/>
                  <a:gd name="connsiteX90" fmla="*/ 4967605 w 6006665"/>
                  <a:gd name="connsiteY90" fmla="*/ 1070331 h 3006470"/>
                  <a:gd name="connsiteX91" fmla="*/ 5038051 w 6006665"/>
                  <a:gd name="connsiteY91" fmla="*/ 1063513 h 3006470"/>
                  <a:gd name="connsiteX92" fmla="*/ 5040730 w 6006665"/>
                  <a:gd name="connsiteY92" fmla="*/ 1064406 h 3006470"/>
                  <a:gd name="connsiteX93" fmla="*/ 5049958 w 6006665"/>
                  <a:gd name="connsiteY93" fmla="*/ 1063513 h 3006470"/>
                  <a:gd name="connsiteX94" fmla="*/ 5114249 w 6006665"/>
                  <a:gd name="connsiteY94" fmla="*/ 1084944 h 3006470"/>
                  <a:gd name="connsiteX95" fmla="*/ 5176671 w 6006665"/>
                  <a:gd name="connsiteY95" fmla="*/ 1074876 h 3006470"/>
                  <a:gd name="connsiteX96" fmla="*/ 5177801 w 6006665"/>
                  <a:gd name="connsiteY96" fmla="*/ 1076614 h 3006470"/>
                  <a:gd name="connsiteX97" fmla="*/ 5188578 w 6006665"/>
                  <a:gd name="connsiteY97" fmla="*/ 1074876 h 3006470"/>
                  <a:gd name="connsiteX98" fmla="*/ 5243719 w 6006665"/>
                  <a:gd name="connsiteY98" fmla="*/ 1159707 h 3006470"/>
                  <a:gd name="connsiteX99" fmla="*/ 5283477 w 6006665"/>
                  <a:gd name="connsiteY99" fmla="*/ 1129415 h 3006470"/>
                  <a:gd name="connsiteX100" fmla="*/ 5258480 w 6006665"/>
                  <a:gd name="connsiteY100" fmla="*/ 1063513 h 3006470"/>
                  <a:gd name="connsiteX101" fmla="*/ 5267570 w 6006665"/>
                  <a:gd name="connsiteY101" fmla="*/ 1015792 h 3006470"/>
                  <a:gd name="connsiteX102" fmla="*/ 5278896 w 6006665"/>
                  <a:gd name="connsiteY102" fmla="*/ 1018841 h 3006470"/>
                  <a:gd name="connsiteX103" fmla="*/ 5279477 w 6006665"/>
                  <a:gd name="connsiteY103" fmla="*/ 1015792 h 3006470"/>
                  <a:gd name="connsiteX104" fmla="*/ 5389412 w 6006665"/>
                  <a:gd name="connsiteY104" fmla="*/ 1065327 h 3006470"/>
                  <a:gd name="connsiteX105" fmla="*/ 5463001 w 6006665"/>
                  <a:gd name="connsiteY105" fmla="*/ 1043061 h 3006470"/>
                  <a:gd name="connsiteX106" fmla="*/ 5464386 w 6006665"/>
                  <a:gd name="connsiteY106" fmla="*/ 1043680 h 3006470"/>
                  <a:gd name="connsiteX107" fmla="*/ 5474909 w 6006665"/>
                  <a:gd name="connsiteY107" fmla="*/ 1043061 h 3006470"/>
                  <a:gd name="connsiteX108" fmla="*/ 5509834 w 6006665"/>
                  <a:gd name="connsiteY108" fmla="*/ 1086741 h 3006470"/>
                  <a:gd name="connsiteX109" fmla="*/ 5563420 w 6006665"/>
                  <a:gd name="connsiteY109" fmla="*/ 1096880 h 3006470"/>
                  <a:gd name="connsiteX110" fmla="*/ 5604906 w 6006665"/>
                  <a:gd name="connsiteY110" fmla="*/ 1116452 h 3006470"/>
                  <a:gd name="connsiteX111" fmla="*/ 5633982 w 6006665"/>
                  <a:gd name="connsiteY111" fmla="*/ 1152256 h 3006470"/>
                  <a:gd name="connsiteX112" fmla="*/ 5673240 w 6006665"/>
                  <a:gd name="connsiteY112" fmla="*/ 1196668 h 3006470"/>
                  <a:gd name="connsiteX113" fmla="*/ 5720335 w 6006665"/>
                  <a:gd name="connsiteY113" fmla="*/ 1213496 h 3006470"/>
                  <a:gd name="connsiteX114" fmla="*/ 5777224 w 6006665"/>
                  <a:gd name="connsiteY114" fmla="*/ 1253118 h 3006470"/>
                  <a:gd name="connsiteX115" fmla="*/ 5822595 w 6006665"/>
                  <a:gd name="connsiteY115" fmla="*/ 1311212 h 3006470"/>
                  <a:gd name="connsiteX116" fmla="*/ 5818051 w 6006665"/>
                  <a:gd name="connsiteY116" fmla="*/ 1365751 h 3006470"/>
                  <a:gd name="connsiteX117" fmla="*/ 5825679 w 6006665"/>
                  <a:gd name="connsiteY117" fmla="*/ 1373379 h 3006470"/>
                  <a:gd name="connsiteX118" fmla="*/ 5822051 w 6006665"/>
                  <a:gd name="connsiteY118" fmla="*/ 1322574 h 3006470"/>
                  <a:gd name="connsiteX119" fmla="*/ 5834092 w 6006665"/>
                  <a:gd name="connsiteY119" fmla="*/ 1324447 h 3006470"/>
                  <a:gd name="connsiteX120" fmla="*/ 5858351 w 6006665"/>
                  <a:gd name="connsiteY120" fmla="*/ 1334771 h 3006470"/>
                  <a:gd name="connsiteX121" fmla="*/ 5907950 w 6006665"/>
                  <a:gd name="connsiteY121" fmla="*/ 1321451 h 3006470"/>
                  <a:gd name="connsiteX122" fmla="*/ 5936219 w 6006665"/>
                  <a:gd name="connsiteY122" fmla="*/ 1338481 h 3006470"/>
                  <a:gd name="connsiteX123" fmla="*/ 5961427 w 6006665"/>
                  <a:gd name="connsiteY123" fmla="*/ 1392754 h 3006470"/>
                  <a:gd name="connsiteX124" fmla="*/ 6006665 w 6006665"/>
                  <a:gd name="connsiteY124" fmla="*/ 1418018 h 3006470"/>
                  <a:gd name="connsiteX125" fmla="*/ 6003022 w 6006665"/>
                  <a:gd name="connsiteY125" fmla="*/ 1458117 h 3006470"/>
                  <a:gd name="connsiteX126" fmla="*/ 5968033 w 6006665"/>
                  <a:gd name="connsiteY126" fmla="*/ 1456650 h 3006470"/>
                  <a:gd name="connsiteX127" fmla="*/ 5934688 w 6006665"/>
                  <a:gd name="connsiteY127" fmla="*/ 1446233 h 3006470"/>
                  <a:gd name="connsiteX128" fmla="*/ 5908949 w 6006665"/>
                  <a:gd name="connsiteY128" fmla="*/ 1468012 h 3006470"/>
                  <a:gd name="connsiteX129" fmla="*/ 5887153 w 6006665"/>
                  <a:gd name="connsiteY129" fmla="*/ 1481885 h 3006470"/>
                  <a:gd name="connsiteX130" fmla="*/ 5887153 w 6006665"/>
                  <a:gd name="connsiteY130" fmla="*/ 1514566 h 3006470"/>
                  <a:gd name="connsiteX131" fmla="*/ 5910921 w 6006665"/>
                  <a:gd name="connsiteY131" fmla="*/ 1532392 h 3006470"/>
                  <a:gd name="connsiteX132" fmla="*/ 5908949 w 6006665"/>
                  <a:gd name="connsiteY132" fmla="*/ 1554366 h 3006470"/>
                  <a:gd name="connsiteX133" fmla="*/ 5893042 w 6006665"/>
                  <a:gd name="connsiteY133" fmla="*/ 1570273 h 3006470"/>
                  <a:gd name="connsiteX134" fmla="*/ 5881135 w 6006665"/>
                  <a:gd name="connsiteY134" fmla="*/ 1570273 h 3006470"/>
                  <a:gd name="connsiteX135" fmla="*/ 5861227 w 6006665"/>
                  <a:gd name="connsiteY135" fmla="*/ 1570273 h 3006470"/>
                  <a:gd name="connsiteX136" fmla="*/ 5849321 w 6006665"/>
                  <a:gd name="connsiteY136" fmla="*/ 1570273 h 3006470"/>
                  <a:gd name="connsiteX137" fmla="*/ 5842587 w 6006665"/>
                  <a:gd name="connsiteY137" fmla="*/ 1544275 h 3006470"/>
                  <a:gd name="connsiteX138" fmla="*/ 5817506 w 6006665"/>
                  <a:gd name="connsiteY138" fmla="*/ 1536186 h 3006470"/>
                  <a:gd name="connsiteX139" fmla="*/ 5798021 w 6006665"/>
                  <a:gd name="connsiteY139" fmla="*/ 1517537 h 3006470"/>
                  <a:gd name="connsiteX140" fmla="*/ 5767511 w 6006665"/>
                  <a:gd name="connsiteY140" fmla="*/ 1511189 h 3006470"/>
                  <a:gd name="connsiteX141" fmla="*/ 5762967 w 6006665"/>
                  <a:gd name="connsiteY141" fmla="*/ 1477102 h 3006470"/>
                  <a:gd name="connsiteX142" fmla="*/ 5729132 w 6006665"/>
                  <a:gd name="connsiteY142" fmla="*/ 1463170 h 3006470"/>
                  <a:gd name="connsiteX143" fmla="*/ 5695337 w 6006665"/>
                  <a:gd name="connsiteY143" fmla="*/ 1472557 h 3006470"/>
                  <a:gd name="connsiteX144" fmla="*/ 5693366 w 6006665"/>
                  <a:gd name="connsiteY144" fmla="*/ 1469797 h 3006470"/>
                  <a:gd name="connsiteX145" fmla="*/ 5683431 w 6006665"/>
                  <a:gd name="connsiteY145" fmla="*/ 1472557 h 3006470"/>
                  <a:gd name="connsiteX146" fmla="*/ 5660706 w 6006665"/>
                  <a:gd name="connsiteY146" fmla="*/ 1440742 h 3006470"/>
                  <a:gd name="connsiteX147" fmla="*/ 5669644 w 6006665"/>
                  <a:gd name="connsiteY147" fmla="*/ 1415717 h 3006470"/>
                  <a:gd name="connsiteX148" fmla="*/ 5640799 w 6006665"/>
                  <a:gd name="connsiteY148" fmla="*/ 1429380 h 3006470"/>
                  <a:gd name="connsiteX149" fmla="*/ 5656705 w 6006665"/>
                  <a:gd name="connsiteY149" fmla="*/ 1472557 h 3006470"/>
                  <a:gd name="connsiteX150" fmla="*/ 5628675 w 6006665"/>
                  <a:gd name="connsiteY150" fmla="*/ 1487826 h 3006470"/>
                  <a:gd name="connsiteX151" fmla="*/ 5633981 w 6006665"/>
                  <a:gd name="connsiteY151" fmla="*/ 1511189 h 3006470"/>
                  <a:gd name="connsiteX152" fmla="*/ 5622732 w 6006665"/>
                  <a:gd name="connsiteY152" fmla="*/ 1538334 h 3006470"/>
                  <a:gd name="connsiteX153" fmla="*/ 5586259 w 6006665"/>
                  <a:gd name="connsiteY153" fmla="*/ 1547548 h 3006470"/>
                  <a:gd name="connsiteX154" fmla="*/ 5575676 w 6006665"/>
                  <a:gd name="connsiteY154" fmla="*/ 1546540 h 3006470"/>
                  <a:gd name="connsiteX155" fmla="*/ 5574353 w 6006665"/>
                  <a:gd name="connsiteY155" fmla="*/ 1547548 h 3006470"/>
                  <a:gd name="connsiteX156" fmla="*/ 5539436 w 6006665"/>
                  <a:gd name="connsiteY156" fmla="*/ 1544223 h 3006470"/>
                  <a:gd name="connsiteX157" fmla="*/ 5539545 w 6006665"/>
                  <a:gd name="connsiteY157" fmla="*/ 1571015 h 3006470"/>
                  <a:gd name="connsiteX158" fmla="*/ 5570352 w 6006665"/>
                  <a:gd name="connsiteY158" fmla="*/ 1586180 h 3006470"/>
                  <a:gd name="connsiteX159" fmla="*/ 5566596 w 6006665"/>
                  <a:gd name="connsiteY159" fmla="*/ 1622304 h 3006470"/>
                  <a:gd name="connsiteX160" fmla="*/ 5593077 w 6006665"/>
                  <a:gd name="connsiteY160" fmla="*/ 1649809 h 3006470"/>
                  <a:gd name="connsiteX161" fmla="*/ 5608984 w 6006665"/>
                  <a:gd name="connsiteY161" fmla="*/ 1677079 h 3006470"/>
                  <a:gd name="connsiteX162" fmla="*/ 5613529 w 6006665"/>
                  <a:gd name="connsiteY162" fmla="*/ 1708893 h 3006470"/>
                  <a:gd name="connsiteX163" fmla="*/ 5608984 w 6006665"/>
                  <a:gd name="connsiteY163" fmla="*/ 1731618 h 3006470"/>
                  <a:gd name="connsiteX164" fmla="*/ 5597799 w 6006665"/>
                  <a:gd name="connsiteY164" fmla="*/ 1728009 h 3006470"/>
                  <a:gd name="connsiteX165" fmla="*/ 5597077 w 6006665"/>
                  <a:gd name="connsiteY165" fmla="*/ 1731618 h 3006470"/>
                  <a:gd name="connsiteX166" fmla="*/ 5515976 w 6006665"/>
                  <a:gd name="connsiteY166" fmla="*/ 1693062 h 3006470"/>
                  <a:gd name="connsiteX167" fmla="*/ 5486067 w 6006665"/>
                  <a:gd name="connsiteY167" fmla="*/ 1746304 h 3006470"/>
                  <a:gd name="connsiteX168" fmla="*/ 5436277 w 6006665"/>
                  <a:gd name="connsiteY168" fmla="*/ 1767977 h 3006470"/>
                  <a:gd name="connsiteX169" fmla="*/ 5397645 w 6006665"/>
                  <a:gd name="connsiteY169" fmla="*/ 1779340 h 3006470"/>
                  <a:gd name="connsiteX170" fmla="*/ 5388024 w 6006665"/>
                  <a:gd name="connsiteY170" fmla="*/ 1835433 h 3006470"/>
                  <a:gd name="connsiteX171" fmla="*/ 5351475 w 6006665"/>
                  <a:gd name="connsiteY171" fmla="*/ 1876568 h 3006470"/>
                  <a:gd name="connsiteX172" fmla="*/ 5290839 w 6006665"/>
                  <a:gd name="connsiteY172" fmla="*/ 1881600 h 3006470"/>
                  <a:gd name="connsiteX173" fmla="*/ 5274932 w 6006665"/>
                  <a:gd name="connsiteY173" fmla="*/ 1913415 h 3006470"/>
                  <a:gd name="connsiteX174" fmla="*/ 5267238 w 6006665"/>
                  <a:gd name="connsiteY174" fmla="*/ 1904988 h 3006470"/>
                  <a:gd name="connsiteX175" fmla="*/ 5263025 w 6006665"/>
                  <a:gd name="connsiteY175" fmla="*/ 1913415 h 3006470"/>
                  <a:gd name="connsiteX176" fmla="*/ 5219538 w 6006665"/>
                  <a:gd name="connsiteY176" fmla="*/ 1865787 h 3006470"/>
                  <a:gd name="connsiteX177" fmla="*/ 5174112 w 6006665"/>
                  <a:gd name="connsiteY177" fmla="*/ 1877028 h 3006470"/>
                  <a:gd name="connsiteX178" fmla="*/ 5129494 w 6006665"/>
                  <a:gd name="connsiteY178" fmla="*/ 1920232 h 3006470"/>
                  <a:gd name="connsiteX179" fmla="*/ 5126389 w 6006665"/>
                  <a:gd name="connsiteY179" fmla="*/ 1914910 h 3006470"/>
                  <a:gd name="connsiteX180" fmla="*/ 5154177 w 6006665"/>
                  <a:gd name="connsiteY180" fmla="*/ 1920232 h 3006470"/>
                  <a:gd name="connsiteX181" fmla="*/ 5105544 w 6006665"/>
                  <a:gd name="connsiteY181" fmla="*/ 1899586 h 3006470"/>
                  <a:gd name="connsiteX182" fmla="*/ 5074955 w 6006665"/>
                  <a:gd name="connsiteY182" fmla="*/ 1924777 h 3006470"/>
                  <a:gd name="connsiteX183" fmla="*/ 5065718 w 6006665"/>
                  <a:gd name="connsiteY183" fmla="*/ 1922578 h 3006470"/>
                  <a:gd name="connsiteX184" fmla="*/ 5063048 w 6006665"/>
                  <a:gd name="connsiteY184" fmla="*/ 1924777 h 3006470"/>
                  <a:gd name="connsiteX185" fmla="*/ 5026594 w 6006665"/>
                  <a:gd name="connsiteY185" fmla="*/ 1916098 h 3006470"/>
                  <a:gd name="connsiteX186" fmla="*/ 5015871 w 6006665"/>
                  <a:gd name="connsiteY186" fmla="*/ 1961137 h 3006470"/>
                  <a:gd name="connsiteX187" fmla="*/ 5022591 w 6006665"/>
                  <a:gd name="connsiteY187" fmla="*/ 1989925 h 3006470"/>
                  <a:gd name="connsiteX188" fmla="*/ 5011557 w 6006665"/>
                  <a:gd name="connsiteY188" fmla="*/ 2020939 h 3006470"/>
                  <a:gd name="connsiteX189" fmla="*/ 4974967 w 6006665"/>
                  <a:gd name="connsiteY189" fmla="*/ 2058853 h 3006470"/>
                  <a:gd name="connsiteX190" fmla="*/ 5015871 w 6006665"/>
                  <a:gd name="connsiteY190" fmla="*/ 2074760 h 3006470"/>
                  <a:gd name="connsiteX191" fmla="*/ 4995851 w 6006665"/>
                  <a:gd name="connsiteY191" fmla="*/ 2123620 h 3006470"/>
                  <a:gd name="connsiteX192" fmla="*/ 5011326 w 6006665"/>
                  <a:gd name="connsiteY192" fmla="*/ 2172476 h 3006470"/>
                  <a:gd name="connsiteX193" fmla="*/ 4999419 w 6006665"/>
                  <a:gd name="connsiteY193" fmla="*/ 2172476 h 3006470"/>
                  <a:gd name="connsiteX194" fmla="*/ 4974967 w 6006665"/>
                  <a:gd name="connsiteY194" fmla="*/ 2172476 h 3006470"/>
                  <a:gd name="connsiteX195" fmla="*/ 4963605 w 6006665"/>
                  <a:gd name="connsiteY195" fmla="*/ 2224742 h 3006470"/>
                  <a:gd name="connsiteX196" fmla="*/ 4974967 w 6006665"/>
                  <a:gd name="connsiteY196" fmla="*/ 2252012 h 3006470"/>
                  <a:gd name="connsiteX197" fmla="*/ 4936431 w 6006665"/>
                  <a:gd name="connsiteY197" fmla="*/ 2257317 h 3006470"/>
                  <a:gd name="connsiteX198" fmla="*/ 4909065 w 6006665"/>
                  <a:gd name="connsiteY198" fmla="*/ 2286099 h 3006470"/>
                  <a:gd name="connsiteX199" fmla="*/ 4888894 w 6006665"/>
                  <a:gd name="connsiteY199" fmla="*/ 2325649 h 3006470"/>
                  <a:gd name="connsiteX200" fmla="*/ 4897703 w 6006665"/>
                  <a:gd name="connsiteY200" fmla="*/ 2354273 h 3006470"/>
                  <a:gd name="connsiteX201" fmla="*/ 4871068 w 6006665"/>
                  <a:gd name="connsiteY201" fmla="*/ 2349418 h 3006470"/>
                  <a:gd name="connsiteX202" fmla="*/ 4845437 w 6006665"/>
                  <a:gd name="connsiteY202" fmla="*/ 2370180 h 3006470"/>
                  <a:gd name="connsiteX203" fmla="*/ 4832445 w 6006665"/>
                  <a:gd name="connsiteY203" fmla="*/ 2399924 h 3006470"/>
                  <a:gd name="connsiteX204" fmla="*/ 4834074 w 6006665"/>
                  <a:gd name="connsiteY204" fmla="*/ 2429264 h 3006470"/>
                  <a:gd name="connsiteX205" fmla="*/ 4799765 w 6006665"/>
                  <a:gd name="connsiteY205" fmla="*/ 2441518 h 3006470"/>
                  <a:gd name="connsiteX206" fmla="*/ 4779535 w 6006665"/>
                  <a:gd name="connsiteY206" fmla="*/ 2488348 h 3006470"/>
                  <a:gd name="connsiteX207" fmla="*/ 4777225 w 6006665"/>
                  <a:gd name="connsiteY207" fmla="*/ 2477952 h 3006470"/>
                  <a:gd name="connsiteX208" fmla="*/ 4767628 w 6006665"/>
                  <a:gd name="connsiteY208" fmla="*/ 2488348 h 3006470"/>
                  <a:gd name="connsiteX209" fmla="*/ 4758538 w 6006665"/>
                  <a:gd name="connsiteY209" fmla="*/ 2447444 h 3006470"/>
                  <a:gd name="connsiteX210" fmla="*/ 4722519 w 6006665"/>
                  <a:gd name="connsiteY210" fmla="*/ 2405867 h 3006470"/>
                  <a:gd name="connsiteX211" fmla="*/ 4699942 w 6006665"/>
                  <a:gd name="connsiteY211" fmla="*/ 2348893 h 3006470"/>
                  <a:gd name="connsiteX212" fmla="*/ 4695779 w 6006665"/>
                  <a:gd name="connsiteY212" fmla="*/ 2287026 h 3006470"/>
                  <a:gd name="connsiteX213" fmla="*/ 4715361 w 6006665"/>
                  <a:gd name="connsiteY213" fmla="*/ 2220198 h 3006470"/>
                  <a:gd name="connsiteX214" fmla="*/ 4767709 w 6006665"/>
                  <a:gd name="connsiteY214" fmla="*/ 2171157 h 3006470"/>
                  <a:gd name="connsiteX215" fmla="*/ 4735813 w 6006665"/>
                  <a:gd name="connsiteY215" fmla="*/ 2129299 h 3006470"/>
                  <a:gd name="connsiteX216" fmla="*/ 4767628 w 6006665"/>
                  <a:gd name="connsiteY216" fmla="*/ 2086122 h 3006470"/>
                  <a:gd name="connsiteX217" fmla="*/ 4767628 w 6006665"/>
                  <a:gd name="connsiteY217" fmla="*/ 2058853 h 3006470"/>
                  <a:gd name="connsiteX218" fmla="*/ 4826712 w 6006665"/>
                  <a:gd name="connsiteY218" fmla="*/ 2042945 h 3006470"/>
                  <a:gd name="connsiteX219" fmla="*/ 4892613 w 6006665"/>
                  <a:gd name="connsiteY219" fmla="*/ 1952047 h 3006470"/>
                  <a:gd name="connsiteX220" fmla="*/ 4956243 w 6006665"/>
                  <a:gd name="connsiteY220" fmla="*/ 1877056 h 3006470"/>
                  <a:gd name="connsiteX221" fmla="*/ 5022143 w 6006665"/>
                  <a:gd name="connsiteY221" fmla="*/ 1817971 h 3006470"/>
                  <a:gd name="connsiteX222" fmla="*/ 5037446 w 6006665"/>
                  <a:gd name="connsiteY222" fmla="*/ 1743333 h 3006470"/>
                  <a:gd name="connsiteX223" fmla="*/ 5064184 w 6006665"/>
                  <a:gd name="connsiteY223" fmla="*/ 1731449 h 3006470"/>
                  <a:gd name="connsiteX224" fmla="*/ 5046694 w 6006665"/>
                  <a:gd name="connsiteY224" fmla="*/ 1710844 h 3006470"/>
                  <a:gd name="connsiteX225" fmla="*/ 5015871 w 6006665"/>
                  <a:gd name="connsiteY225" fmla="*/ 1715711 h 3006470"/>
                  <a:gd name="connsiteX226" fmla="*/ 4995419 w 6006665"/>
                  <a:gd name="connsiteY226" fmla="*/ 1779340 h 3006470"/>
                  <a:gd name="connsiteX227" fmla="*/ 4904521 w 6006665"/>
                  <a:gd name="connsiteY227" fmla="*/ 1865693 h 3006470"/>
                  <a:gd name="connsiteX228" fmla="*/ 4901708 w 6006665"/>
                  <a:gd name="connsiteY228" fmla="*/ 1857053 h 3006470"/>
                  <a:gd name="connsiteX229" fmla="*/ 4892613 w 6006665"/>
                  <a:gd name="connsiteY229" fmla="*/ 1865693 h 3006470"/>
                  <a:gd name="connsiteX230" fmla="*/ 4871068 w 6006665"/>
                  <a:gd name="connsiteY230" fmla="*/ 1850290 h 3006470"/>
                  <a:gd name="connsiteX231" fmla="*/ 4885925 w 6006665"/>
                  <a:gd name="connsiteY231" fmla="*/ 1808695 h 3006470"/>
                  <a:gd name="connsiteX232" fmla="*/ 4861835 w 6006665"/>
                  <a:gd name="connsiteY232" fmla="*/ 1771159 h 3006470"/>
                  <a:gd name="connsiteX233" fmla="*/ 4814619 w 6006665"/>
                  <a:gd name="connsiteY233" fmla="*/ 1767101 h 3006470"/>
                  <a:gd name="connsiteX234" fmla="*/ 4779535 w 6006665"/>
                  <a:gd name="connsiteY234" fmla="*/ 1795247 h 3006470"/>
                  <a:gd name="connsiteX235" fmla="*/ 4764113 w 6006665"/>
                  <a:gd name="connsiteY235" fmla="*/ 1832464 h 3006470"/>
                  <a:gd name="connsiteX236" fmla="*/ 4725490 w 6006665"/>
                  <a:gd name="connsiteY236" fmla="*/ 1850290 h 3006470"/>
                  <a:gd name="connsiteX237" fmla="*/ 4689838 w 6006665"/>
                  <a:gd name="connsiteY237" fmla="*/ 1882970 h 3006470"/>
                  <a:gd name="connsiteX238" fmla="*/ 4684091 w 6006665"/>
                  <a:gd name="connsiteY238" fmla="*/ 1920232 h 3006470"/>
                  <a:gd name="connsiteX239" fmla="*/ 4715906 w 6006665"/>
                  <a:gd name="connsiteY239" fmla="*/ 1967954 h 3006470"/>
                  <a:gd name="connsiteX240" fmla="*/ 4680924 w 6006665"/>
                  <a:gd name="connsiteY240" fmla="*/ 1983985 h 3006470"/>
                  <a:gd name="connsiteX241" fmla="*/ 4633398 w 6006665"/>
                  <a:gd name="connsiteY241" fmla="*/ 1971978 h 3006470"/>
                  <a:gd name="connsiteX242" fmla="*/ 4600707 w 6006665"/>
                  <a:gd name="connsiteY242" fmla="*/ 1989925 h 3006470"/>
                  <a:gd name="connsiteX243" fmla="*/ 4577285 w 6006665"/>
                  <a:gd name="connsiteY243" fmla="*/ 1988406 h 3006470"/>
                  <a:gd name="connsiteX244" fmla="*/ 4577373 w 6006665"/>
                  <a:gd name="connsiteY244" fmla="*/ 1987484 h 3006470"/>
                  <a:gd name="connsiteX245" fmla="*/ 4565379 w 6006665"/>
                  <a:gd name="connsiteY245" fmla="*/ 1988406 h 3006470"/>
                  <a:gd name="connsiteX246" fmla="*/ 4569923 w 6006665"/>
                  <a:gd name="connsiteY246" fmla="*/ 1940685 h 3006470"/>
                  <a:gd name="connsiteX247" fmla="*/ 4520081 w 6006665"/>
                  <a:gd name="connsiteY247" fmla="*/ 1931099 h 3006470"/>
                  <a:gd name="connsiteX248" fmla="*/ 4475025 w 6006665"/>
                  <a:gd name="connsiteY248" fmla="*/ 1961137 h 3006470"/>
                  <a:gd name="connsiteX249" fmla="*/ 4464394 w 6006665"/>
                  <a:gd name="connsiteY249" fmla="*/ 1960286 h 3006470"/>
                  <a:gd name="connsiteX250" fmla="*/ 4463118 w 6006665"/>
                  <a:gd name="connsiteY250" fmla="*/ 1961137 h 3006470"/>
                  <a:gd name="connsiteX251" fmla="*/ 4422448 w 6006665"/>
                  <a:gd name="connsiteY251" fmla="*/ 1927536 h 3006470"/>
                  <a:gd name="connsiteX252" fmla="*/ 4350624 w 6006665"/>
                  <a:gd name="connsiteY252" fmla="*/ 1917022 h 3006470"/>
                  <a:gd name="connsiteX253" fmla="*/ 4306579 w 6006665"/>
                  <a:gd name="connsiteY253" fmla="*/ 1945362 h 3006470"/>
                  <a:gd name="connsiteX254" fmla="*/ 4282811 w 6006665"/>
                  <a:gd name="connsiteY254" fmla="*/ 1972100 h 3006470"/>
                  <a:gd name="connsiteX255" fmla="*/ 4237290 w 6006665"/>
                  <a:gd name="connsiteY255" fmla="*/ 1993297 h 3006470"/>
                  <a:gd name="connsiteX256" fmla="*/ 4211507 w 6006665"/>
                  <a:gd name="connsiteY256" fmla="*/ 2046374 h 3006470"/>
                  <a:gd name="connsiteX257" fmla="*/ 4161046 w 6006665"/>
                  <a:gd name="connsiteY257" fmla="*/ 2105661 h 3006470"/>
                  <a:gd name="connsiteX258" fmla="*/ 4077810 w 6006665"/>
                  <a:gd name="connsiteY258" fmla="*/ 2144418 h 3006470"/>
                  <a:gd name="connsiteX259" fmla="*/ 4039187 w 6006665"/>
                  <a:gd name="connsiteY259" fmla="*/ 2203838 h 3006470"/>
                  <a:gd name="connsiteX260" fmla="*/ 3993086 w 6006665"/>
                  <a:gd name="connsiteY260" fmla="*/ 2224750 h 3006470"/>
                  <a:gd name="connsiteX261" fmla="*/ 3993215 w 6006665"/>
                  <a:gd name="connsiteY261" fmla="*/ 2264821 h 3006470"/>
                  <a:gd name="connsiteX262" fmla="*/ 4038712 w 6006665"/>
                  <a:gd name="connsiteY262" fmla="*/ 2267919 h 3006470"/>
                  <a:gd name="connsiteX263" fmla="*/ 4059164 w 6006665"/>
                  <a:gd name="connsiteY263" fmla="*/ 2311096 h 3006470"/>
                  <a:gd name="connsiteX264" fmla="*/ 4087782 w 6006665"/>
                  <a:gd name="connsiteY264" fmla="*/ 2319513 h 3006470"/>
                  <a:gd name="connsiteX265" fmla="*/ 4106341 w 6006665"/>
                  <a:gd name="connsiteY265" fmla="*/ 2290644 h 3006470"/>
                  <a:gd name="connsiteX266" fmla="*/ 4117411 w 6006665"/>
                  <a:gd name="connsiteY266" fmla="*/ 2291946 h 3006470"/>
                  <a:gd name="connsiteX267" fmla="*/ 4118248 w 6006665"/>
                  <a:gd name="connsiteY267" fmla="*/ 2290644 h 3006470"/>
                  <a:gd name="connsiteX268" fmla="*/ 4156880 w 6006665"/>
                  <a:gd name="connsiteY268" fmla="*/ 2295189 h 3006470"/>
                  <a:gd name="connsiteX269" fmla="*/ 4211419 w 6006665"/>
                  <a:gd name="connsiteY269" fmla="*/ 2365635 h 3006470"/>
                  <a:gd name="connsiteX270" fmla="*/ 4215964 w 6006665"/>
                  <a:gd name="connsiteY270" fmla="*/ 2413357 h 3006470"/>
                  <a:gd name="connsiteX271" fmla="*/ 4184149 w 6006665"/>
                  <a:gd name="connsiteY271" fmla="*/ 2472441 h 3006470"/>
                  <a:gd name="connsiteX272" fmla="*/ 4220019 w 6006665"/>
                  <a:gd name="connsiteY272" fmla="*/ 2567281 h 3006470"/>
                  <a:gd name="connsiteX273" fmla="*/ 4161425 w 6006665"/>
                  <a:gd name="connsiteY273" fmla="*/ 2629241 h 3006470"/>
                  <a:gd name="connsiteX274" fmla="*/ 4133552 w 6006665"/>
                  <a:gd name="connsiteY274" fmla="*/ 2708778 h 3006470"/>
                  <a:gd name="connsiteX275" fmla="*/ 4097796 w 6006665"/>
                  <a:gd name="connsiteY275" fmla="*/ 2747409 h 3006470"/>
                  <a:gd name="connsiteX276" fmla="*/ 4043257 w 6006665"/>
                  <a:gd name="connsiteY276" fmla="*/ 2806493 h 3006470"/>
                  <a:gd name="connsiteX277" fmla="*/ 3995535 w 6006665"/>
                  <a:gd name="connsiteY277" fmla="*/ 2865577 h 3006470"/>
                  <a:gd name="connsiteX278" fmla="*/ 3975083 w 6006665"/>
                  <a:gd name="connsiteY278" fmla="*/ 2897392 h 3006470"/>
                  <a:gd name="connsiteX279" fmla="*/ 3925089 w 6006665"/>
                  <a:gd name="connsiteY279" fmla="*/ 2924661 h 3006470"/>
                  <a:gd name="connsiteX280" fmla="*/ 3913182 w 6006665"/>
                  <a:gd name="connsiteY280" fmla="*/ 2924661 h 3006470"/>
                  <a:gd name="connsiteX281" fmla="*/ 3904637 w 6006665"/>
                  <a:gd name="connsiteY281" fmla="*/ 2924661 h 3006470"/>
                  <a:gd name="connsiteX282" fmla="*/ 3892729 w 6006665"/>
                  <a:gd name="connsiteY282" fmla="*/ 2924661 h 3006470"/>
                  <a:gd name="connsiteX283" fmla="*/ 3871063 w 6006665"/>
                  <a:gd name="connsiteY283" fmla="*/ 2908412 h 3006470"/>
                  <a:gd name="connsiteX284" fmla="*/ 3829645 w 6006665"/>
                  <a:gd name="connsiteY284" fmla="*/ 2936024 h 3006470"/>
                  <a:gd name="connsiteX285" fmla="*/ 3822828 w 6006665"/>
                  <a:gd name="connsiteY285" fmla="*/ 2956476 h 3006470"/>
                  <a:gd name="connsiteX286" fmla="*/ 3818283 w 6006665"/>
                  <a:gd name="connsiteY286" fmla="*/ 2947386 h 3006470"/>
                  <a:gd name="connsiteX287" fmla="*/ 3818283 w 6006665"/>
                  <a:gd name="connsiteY287" fmla="*/ 2935660 h 3006470"/>
                  <a:gd name="connsiteX288" fmla="*/ 3817738 w 6006665"/>
                  <a:gd name="connsiteY288" fmla="*/ 2936024 h 3006470"/>
                  <a:gd name="connsiteX289" fmla="*/ 3810921 w 6006665"/>
                  <a:gd name="connsiteY289" fmla="*/ 2956476 h 3006470"/>
                  <a:gd name="connsiteX290" fmla="*/ 3806376 w 6006665"/>
                  <a:gd name="connsiteY290" fmla="*/ 2947386 h 3006470"/>
                  <a:gd name="connsiteX291" fmla="*/ 3806376 w 6006665"/>
                  <a:gd name="connsiteY291" fmla="*/ 2920116 h 3006470"/>
                  <a:gd name="connsiteX292" fmla="*/ 3818283 w 6006665"/>
                  <a:gd name="connsiteY292" fmla="*/ 2920116 h 3006470"/>
                  <a:gd name="connsiteX293" fmla="*/ 3826828 w 6006665"/>
                  <a:gd name="connsiteY293" fmla="*/ 2920116 h 3006470"/>
                  <a:gd name="connsiteX294" fmla="*/ 3833645 w 6006665"/>
                  <a:gd name="connsiteY294" fmla="*/ 2861032 h 3006470"/>
                  <a:gd name="connsiteX295" fmla="*/ 3822283 w 6006665"/>
                  <a:gd name="connsiteY295" fmla="*/ 2817856 h 3006470"/>
                  <a:gd name="connsiteX296" fmla="*/ 3849553 w 6006665"/>
                  <a:gd name="connsiteY296" fmla="*/ 2795131 h 3006470"/>
                  <a:gd name="connsiteX297" fmla="*/ 3858814 w 6006665"/>
                  <a:gd name="connsiteY297" fmla="*/ 2797336 h 3006470"/>
                  <a:gd name="connsiteX298" fmla="*/ 3861460 w 6006665"/>
                  <a:gd name="connsiteY298" fmla="*/ 2795131 h 3006470"/>
                  <a:gd name="connsiteX299" fmla="*/ 3898487 w 6006665"/>
                  <a:gd name="connsiteY299" fmla="*/ 2803947 h 3006470"/>
                  <a:gd name="connsiteX300" fmla="*/ 3919999 w 6006665"/>
                  <a:gd name="connsiteY300" fmla="*/ 2758772 h 3006470"/>
                  <a:gd name="connsiteX301" fmla="*/ 3935906 w 6006665"/>
                  <a:gd name="connsiteY301" fmla="*/ 2699687 h 3006470"/>
                  <a:gd name="connsiteX302" fmla="*/ 3947269 w 6006665"/>
                  <a:gd name="connsiteY302" fmla="*/ 2676963 h 3006470"/>
                  <a:gd name="connsiteX303" fmla="*/ 3966292 w 6006665"/>
                  <a:gd name="connsiteY303" fmla="*/ 2632575 h 3006470"/>
                  <a:gd name="connsiteX304" fmla="*/ 3915999 w 6006665"/>
                  <a:gd name="connsiteY304" fmla="*/ 2645148 h 3006470"/>
                  <a:gd name="connsiteX305" fmla="*/ 3888729 w 6006665"/>
                  <a:gd name="connsiteY305" fmla="*/ 2667873 h 3006470"/>
                  <a:gd name="connsiteX306" fmla="*/ 3876822 w 6006665"/>
                  <a:gd name="connsiteY306" fmla="*/ 2667873 h 3006470"/>
                  <a:gd name="connsiteX307" fmla="*/ 3829645 w 6006665"/>
                  <a:gd name="connsiteY307" fmla="*/ 2667873 h 3006470"/>
                  <a:gd name="connsiteX308" fmla="*/ 3817738 w 6006665"/>
                  <a:gd name="connsiteY308" fmla="*/ 2667873 h 3006470"/>
                  <a:gd name="connsiteX309" fmla="*/ 3801831 w 6006665"/>
                  <a:gd name="connsiteY309" fmla="*/ 2613334 h 3006470"/>
                  <a:gd name="connsiteX310" fmla="*/ 3758654 w 6006665"/>
                  <a:gd name="connsiteY310" fmla="*/ 2574702 h 3006470"/>
                  <a:gd name="connsiteX311" fmla="*/ 3692753 w 6006665"/>
                  <a:gd name="connsiteY311" fmla="*/ 2558795 h 3006470"/>
                  <a:gd name="connsiteX312" fmla="*/ 3683663 w 6006665"/>
                  <a:gd name="connsiteY312" fmla="*/ 2499711 h 3006470"/>
                  <a:gd name="connsiteX313" fmla="*/ 3672301 w 6006665"/>
                  <a:gd name="connsiteY313" fmla="*/ 2467896 h 3006470"/>
                  <a:gd name="connsiteX314" fmla="*/ 3656393 w 6006665"/>
                  <a:gd name="connsiteY314" fmla="*/ 2440627 h 3006470"/>
                  <a:gd name="connsiteX315" fmla="*/ 3633669 w 6006665"/>
                  <a:gd name="connsiteY315" fmla="*/ 2381542 h 3006470"/>
                  <a:gd name="connsiteX316" fmla="*/ 3601854 w 6006665"/>
                  <a:gd name="connsiteY316" fmla="*/ 2361090 h 3006470"/>
                  <a:gd name="connsiteX317" fmla="*/ 3545995 w 6006665"/>
                  <a:gd name="connsiteY317" fmla="*/ 2339606 h 3006470"/>
                  <a:gd name="connsiteX318" fmla="*/ 3506955 w 6006665"/>
                  <a:gd name="connsiteY318" fmla="*/ 2345183 h 3006470"/>
                  <a:gd name="connsiteX319" fmla="*/ 3463779 w 6006665"/>
                  <a:gd name="connsiteY319" fmla="*/ 2354273 h 3006470"/>
                  <a:gd name="connsiteX320" fmla="*/ 3431964 w 6006665"/>
                  <a:gd name="connsiteY320" fmla="*/ 2381542 h 3006470"/>
                  <a:gd name="connsiteX321" fmla="*/ 3452416 w 6006665"/>
                  <a:gd name="connsiteY321" fmla="*/ 2397450 h 3006470"/>
                  <a:gd name="connsiteX322" fmla="*/ 3452416 w 6006665"/>
                  <a:gd name="connsiteY322" fmla="*/ 2429264 h 3006470"/>
                  <a:gd name="connsiteX323" fmla="*/ 3431964 w 6006665"/>
                  <a:gd name="connsiteY323" fmla="*/ 2451989 h 3006470"/>
                  <a:gd name="connsiteX324" fmla="*/ 3400150 w 6006665"/>
                  <a:gd name="connsiteY324" fmla="*/ 2511073 h 3006470"/>
                  <a:gd name="connsiteX325" fmla="*/ 3400150 w 6006665"/>
                  <a:gd name="connsiteY325" fmla="*/ 2538343 h 3006470"/>
                  <a:gd name="connsiteX326" fmla="*/ 3350155 w 6006665"/>
                  <a:gd name="connsiteY326" fmla="*/ 2570157 h 3006470"/>
                  <a:gd name="connsiteX327" fmla="*/ 3342342 w 6006665"/>
                  <a:gd name="connsiteY327" fmla="*/ 2567553 h 3006470"/>
                  <a:gd name="connsiteX328" fmla="*/ 3338249 w 6006665"/>
                  <a:gd name="connsiteY328" fmla="*/ 2570157 h 3006470"/>
                  <a:gd name="connsiteX329" fmla="*/ 3290527 w 6006665"/>
                  <a:gd name="connsiteY329" fmla="*/ 2554250 h 3006470"/>
                  <a:gd name="connsiteX330" fmla="*/ 3259257 w 6006665"/>
                  <a:gd name="connsiteY330" fmla="*/ 2554250 h 3006470"/>
                  <a:gd name="connsiteX331" fmla="*/ 3247350 w 6006665"/>
                  <a:gd name="connsiteY331" fmla="*/ 2554250 h 3006470"/>
                  <a:gd name="connsiteX332" fmla="*/ 3231443 w 6006665"/>
                  <a:gd name="connsiteY332" fmla="*/ 2538343 h 3006470"/>
                  <a:gd name="connsiteX333" fmla="*/ 3213271 w 6006665"/>
                  <a:gd name="connsiteY333" fmla="*/ 2533799 h 3006470"/>
                  <a:gd name="connsiteX334" fmla="*/ 3168359 w 6006665"/>
                  <a:gd name="connsiteY334" fmla="*/ 2570157 h 3006470"/>
                  <a:gd name="connsiteX335" fmla="*/ 3120637 w 6006665"/>
                  <a:gd name="connsiteY335" fmla="*/ 2581519 h 3006470"/>
                  <a:gd name="connsiteX336" fmla="*/ 3082005 w 6006665"/>
                  <a:gd name="connsiteY336" fmla="*/ 2597427 h 3006470"/>
                  <a:gd name="connsiteX337" fmla="*/ 3074460 w 6006665"/>
                  <a:gd name="connsiteY337" fmla="*/ 2595630 h 3006470"/>
                  <a:gd name="connsiteX338" fmla="*/ 3070098 w 6006665"/>
                  <a:gd name="connsiteY338" fmla="*/ 2597427 h 3006470"/>
                  <a:gd name="connsiteX339" fmla="*/ 3022376 w 6006665"/>
                  <a:gd name="connsiteY339" fmla="*/ 2586064 h 3006470"/>
                  <a:gd name="connsiteX340" fmla="*/ 3000196 w 6006665"/>
                  <a:gd name="connsiteY340" fmla="*/ 2586064 h 3006470"/>
                  <a:gd name="connsiteX341" fmla="*/ 2988289 w 6006665"/>
                  <a:gd name="connsiteY341" fmla="*/ 2586064 h 3006470"/>
                  <a:gd name="connsiteX342" fmla="*/ 2967837 w 6006665"/>
                  <a:gd name="connsiteY342" fmla="*/ 2554250 h 3006470"/>
                  <a:gd name="connsiteX343" fmla="*/ 2929205 w 6006665"/>
                  <a:gd name="connsiteY343" fmla="*/ 2526980 h 3006470"/>
                  <a:gd name="connsiteX344" fmla="*/ 2902153 w 6006665"/>
                  <a:gd name="connsiteY344" fmla="*/ 2523116 h 3006470"/>
                  <a:gd name="connsiteX345" fmla="*/ 2861576 w 6006665"/>
                  <a:gd name="connsiteY345" fmla="*/ 2526980 h 3006470"/>
                  <a:gd name="connsiteX346" fmla="*/ 2822944 w 6006665"/>
                  <a:gd name="connsiteY346" fmla="*/ 2538343 h 3006470"/>
                  <a:gd name="connsiteX347" fmla="*/ 2818139 w 6006665"/>
                  <a:gd name="connsiteY347" fmla="*/ 2536254 h 3006470"/>
                  <a:gd name="connsiteX348" fmla="*/ 2811037 w 6006665"/>
                  <a:gd name="connsiteY348" fmla="*/ 2538343 h 3006470"/>
                  <a:gd name="connsiteX349" fmla="*/ 2758770 w 6006665"/>
                  <a:gd name="connsiteY349" fmla="*/ 2515618 h 3006470"/>
                  <a:gd name="connsiteX350" fmla="*/ 2751953 w 6006665"/>
                  <a:gd name="connsiteY350" fmla="*/ 2472441 h 3006470"/>
                  <a:gd name="connsiteX351" fmla="*/ 2708776 w 6006665"/>
                  <a:gd name="connsiteY351" fmla="*/ 2456534 h 3006470"/>
                  <a:gd name="connsiteX352" fmla="*/ 2676962 w 6006665"/>
                  <a:gd name="connsiteY352" fmla="*/ 2451989 h 3006470"/>
                  <a:gd name="connsiteX353" fmla="*/ 2642534 w 6006665"/>
                  <a:gd name="connsiteY353" fmla="*/ 2430245 h 3006470"/>
                  <a:gd name="connsiteX354" fmla="*/ 2609333 w 6006665"/>
                  <a:gd name="connsiteY354" fmla="*/ 2488348 h 3006470"/>
                  <a:gd name="connsiteX355" fmla="*/ 2625240 w 6006665"/>
                  <a:gd name="connsiteY355" fmla="*/ 2522435 h 3006470"/>
                  <a:gd name="connsiteX356" fmla="*/ 2586608 w 6006665"/>
                  <a:gd name="connsiteY356" fmla="*/ 2558795 h 3006470"/>
                  <a:gd name="connsiteX357" fmla="*/ 2577105 w 6006665"/>
                  <a:gd name="connsiteY357" fmla="*/ 2556532 h 3006470"/>
                  <a:gd name="connsiteX358" fmla="*/ 2574701 w 6006665"/>
                  <a:gd name="connsiteY358" fmla="*/ 2558795 h 3006470"/>
                  <a:gd name="connsiteX359" fmla="*/ 2526979 w 6006665"/>
                  <a:gd name="connsiteY359" fmla="*/ 2547432 h 3006470"/>
                  <a:gd name="connsiteX360" fmla="*/ 2490620 w 6006665"/>
                  <a:gd name="connsiteY360" fmla="*/ 2542887 h 3006470"/>
                  <a:gd name="connsiteX361" fmla="*/ 2463350 w 6006665"/>
                  <a:gd name="connsiteY361" fmla="*/ 2515618 h 3006470"/>
                  <a:gd name="connsiteX362" fmla="*/ 2436625 w 6006665"/>
                  <a:gd name="connsiteY362" fmla="*/ 2515618 h 3006470"/>
                  <a:gd name="connsiteX363" fmla="*/ 2424718 w 6006665"/>
                  <a:gd name="connsiteY363" fmla="*/ 2515618 h 3006470"/>
                  <a:gd name="connsiteX364" fmla="*/ 2398858 w 6006665"/>
                  <a:gd name="connsiteY364" fmla="*/ 2502687 h 3006470"/>
                  <a:gd name="connsiteX365" fmla="*/ 2350272 w 6006665"/>
                  <a:gd name="connsiteY365" fmla="*/ 2526980 h 3006470"/>
                  <a:gd name="connsiteX366" fmla="*/ 2282098 w 6006665"/>
                  <a:gd name="connsiteY366" fmla="*/ 2574702 h 3006470"/>
                  <a:gd name="connsiteX367" fmla="*/ 2238921 w 6006665"/>
                  <a:gd name="connsiteY367" fmla="*/ 2586064 h 3006470"/>
                  <a:gd name="connsiteX368" fmla="*/ 2227559 w 6006665"/>
                  <a:gd name="connsiteY368" fmla="*/ 2590609 h 3006470"/>
                  <a:gd name="connsiteX369" fmla="*/ 2225178 w 6006665"/>
                  <a:gd name="connsiteY369" fmla="*/ 2586799 h 3006470"/>
                  <a:gd name="connsiteX370" fmla="*/ 2215652 w 6006665"/>
                  <a:gd name="connsiteY370" fmla="*/ 2590609 h 3006470"/>
                  <a:gd name="connsiteX371" fmla="*/ 2193596 w 6006665"/>
                  <a:gd name="connsiteY371" fmla="*/ 2555320 h 3006470"/>
                  <a:gd name="connsiteX372" fmla="*/ 2157112 w 6006665"/>
                  <a:gd name="connsiteY372" fmla="*/ 2558795 h 3006470"/>
                  <a:gd name="connsiteX373" fmla="*/ 2156291 w 6006665"/>
                  <a:gd name="connsiteY373" fmla="*/ 2557739 h 3006470"/>
                  <a:gd name="connsiteX374" fmla="*/ 2145205 w 6006665"/>
                  <a:gd name="connsiteY374" fmla="*/ 2558795 h 3006470"/>
                  <a:gd name="connsiteX375" fmla="*/ 2129298 w 6006665"/>
                  <a:gd name="connsiteY375" fmla="*/ 2538343 h 3006470"/>
                  <a:gd name="connsiteX376" fmla="*/ 2102029 w 6006665"/>
                  <a:gd name="connsiteY376" fmla="*/ 2526980 h 3006470"/>
                  <a:gd name="connsiteX377" fmla="*/ 2086121 w 6006665"/>
                  <a:gd name="connsiteY377" fmla="*/ 2495166 h 3006470"/>
                  <a:gd name="connsiteX378" fmla="*/ 2070005 w 6006665"/>
                  <a:gd name="connsiteY378" fmla="*/ 2486212 h 3006470"/>
                  <a:gd name="connsiteX379" fmla="*/ 2027582 w 6006665"/>
                  <a:gd name="connsiteY379" fmla="*/ 2499711 h 3006470"/>
                  <a:gd name="connsiteX380" fmla="*/ 2023845 w 6006665"/>
                  <a:gd name="connsiteY380" fmla="*/ 2497111 h 3006470"/>
                  <a:gd name="connsiteX381" fmla="*/ 2015675 w 6006665"/>
                  <a:gd name="connsiteY381" fmla="*/ 2499711 h 3006470"/>
                  <a:gd name="connsiteX382" fmla="*/ 1971363 w 6006665"/>
                  <a:gd name="connsiteY382" fmla="*/ 2468885 h 3006470"/>
                  <a:gd name="connsiteX383" fmla="*/ 1952591 w 6006665"/>
                  <a:gd name="connsiteY383" fmla="*/ 2495166 h 3006470"/>
                  <a:gd name="connsiteX384" fmla="*/ 1947518 w 6006665"/>
                  <a:gd name="connsiteY384" fmla="*/ 2485599 h 3006470"/>
                  <a:gd name="connsiteX385" fmla="*/ 1940684 w 6006665"/>
                  <a:gd name="connsiteY385" fmla="*/ 2495166 h 3006470"/>
                  <a:gd name="connsiteX386" fmla="*/ 1861147 w 6006665"/>
                  <a:gd name="connsiteY386" fmla="*/ 2345183 h 3006470"/>
                  <a:gd name="connsiteX387" fmla="*/ 1811153 w 6006665"/>
                  <a:gd name="connsiteY387" fmla="*/ 2295189 h 3006470"/>
                  <a:gd name="connsiteX388" fmla="*/ 1813950 w 6006665"/>
                  <a:gd name="connsiteY388" fmla="*/ 2292043 h 3006470"/>
                  <a:gd name="connsiteX389" fmla="*/ 1748069 w 6006665"/>
                  <a:gd name="connsiteY389" fmla="*/ 2333821 h 3006470"/>
                  <a:gd name="connsiteX390" fmla="*/ 1711709 w 6006665"/>
                  <a:gd name="connsiteY390" fmla="*/ 2338366 h 3006470"/>
                  <a:gd name="connsiteX391" fmla="*/ 1711926 w 6006665"/>
                  <a:gd name="connsiteY391" fmla="*/ 2336850 h 3006470"/>
                  <a:gd name="connsiteX392" fmla="*/ 1699803 w 6006665"/>
                  <a:gd name="connsiteY392" fmla="*/ 2338366 h 3006470"/>
                  <a:gd name="connsiteX393" fmla="*/ 1704347 w 6006665"/>
                  <a:gd name="connsiteY393" fmla="*/ 2306551 h 3006470"/>
                  <a:gd name="connsiteX394" fmla="*/ 1662460 w 6006665"/>
                  <a:gd name="connsiteY394" fmla="*/ 2288600 h 3006470"/>
                  <a:gd name="connsiteX395" fmla="*/ 1629901 w 6006665"/>
                  <a:gd name="connsiteY395" fmla="*/ 2302006 h 3006470"/>
                  <a:gd name="connsiteX396" fmla="*/ 1629300 w 6006665"/>
                  <a:gd name="connsiteY396" fmla="*/ 2297351 h 3006470"/>
                  <a:gd name="connsiteX397" fmla="*/ 1617994 w 6006665"/>
                  <a:gd name="connsiteY397" fmla="*/ 2302006 h 3006470"/>
                  <a:gd name="connsiteX398" fmla="*/ 1608904 w 6006665"/>
                  <a:gd name="connsiteY398" fmla="*/ 2231560 h 3006470"/>
                  <a:gd name="connsiteX399" fmla="*/ 1552684 w 6006665"/>
                  <a:gd name="connsiteY399" fmla="*/ 2221867 h 3006470"/>
                  <a:gd name="connsiteX400" fmla="*/ 1518550 w 6006665"/>
                  <a:gd name="connsiteY400" fmla="*/ 2247467 h 3006470"/>
                  <a:gd name="connsiteX401" fmla="*/ 1425379 w 6006665"/>
                  <a:gd name="connsiteY401" fmla="*/ 2267919 h 3006470"/>
                  <a:gd name="connsiteX402" fmla="*/ 1409472 w 6006665"/>
                  <a:gd name="connsiteY402" fmla="*/ 2286099 h 3006470"/>
                  <a:gd name="connsiteX403" fmla="*/ 1270852 w 6006665"/>
                  <a:gd name="connsiteY403" fmla="*/ 2306551 h 3006470"/>
                  <a:gd name="connsiteX404" fmla="*/ 1254945 w 6006665"/>
                  <a:gd name="connsiteY404" fmla="*/ 2327003 h 3006470"/>
                  <a:gd name="connsiteX405" fmla="*/ 1282214 w 6006665"/>
                  <a:gd name="connsiteY405" fmla="*/ 2370180 h 3006470"/>
                  <a:gd name="connsiteX406" fmla="*/ 1243582 w 6006665"/>
                  <a:gd name="connsiteY406" fmla="*/ 2386087 h 3006470"/>
                  <a:gd name="connsiteX407" fmla="*/ 1254945 w 6006665"/>
                  <a:gd name="connsiteY407" fmla="*/ 2404267 h 3006470"/>
                  <a:gd name="connsiteX408" fmla="*/ 1216313 w 6006665"/>
                  <a:gd name="connsiteY408" fmla="*/ 2429264 h 3006470"/>
                  <a:gd name="connsiteX409" fmla="*/ 1275397 w 6006665"/>
                  <a:gd name="connsiteY409" fmla="*/ 2472441 h 3006470"/>
                  <a:gd name="connsiteX410" fmla="*/ 1270852 w 6006665"/>
                  <a:gd name="connsiteY410" fmla="*/ 2499711 h 3006470"/>
                  <a:gd name="connsiteX411" fmla="*/ 1259108 w 6006665"/>
                  <a:gd name="connsiteY411" fmla="*/ 2498732 h 3006470"/>
                  <a:gd name="connsiteX412" fmla="*/ 1258945 w 6006665"/>
                  <a:gd name="connsiteY412" fmla="*/ 2499711 h 3006470"/>
                  <a:gd name="connsiteX413" fmla="*/ 1215644 w 6006665"/>
                  <a:gd name="connsiteY413" fmla="*/ 2496102 h 3006470"/>
                  <a:gd name="connsiteX414" fmla="*/ 1204950 w 6006665"/>
                  <a:gd name="connsiteY414" fmla="*/ 2511073 h 3006470"/>
                  <a:gd name="connsiteX415" fmla="*/ 1196495 w 6006665"/>
                  <a:gd name="connsiteY415" fmla="*/ 2506241 h 3006470"/>
                  <a:gd name="connsiteX416" fmla="*/ 1193043 w 6006665"/>
                  <a:gd name="connsiteY416" fmla="*/ 2511073 h 3006470"/>
                  <a:gd name="connsiteX417" fmla="*/ 1145322 w 6006665"/>
                  <a:gd name="connsiteY417" fmla="*/ 2483803 h 3006470"/>
                  <a:gd name="connsiteX418" fmla="*/ 1098145 w 6006665"/>
                  <a:gd name="connsiteY418" fmla="*/ 2483803 h 3006470"/>
                  <a:gd name="connsiteX419" fmla="*/ 1061785 w 6006665"/>
                  <a:gd name="connsiteY419" fmla="*/ 2511073 h 3006470"/>
                  <a:gd name="connsiteX420" fmla="*/ 1055322 w 6006665"/>
                  <a:gd name="connsiteY420" fmla="*/ 2506990 h 3006470"/>
                  <a:gd name="connsiteX421" fmla="*/ 1049878 w 6006665"/>
                  <a:gd name="connsiteY421" fmla="*/ 2511073 h 3006470"/>
                  <a:gd name="connsiteX422" fmla="*/ 1006701 w 6006665"/>
                  <a:gd name="connsiteY422" fmla="*/ 2483803 h 3006470"/>
                  <a:gd name="connsiteX423" fmla="*/ 924893 w 6006665"/>
                  <a:gd name="connsiteY423" fmla="*/ 2447444 h 3006470"/>
                  <a:gd name="connsiteX424" fmla="*/ 877716 w 6006665"/>
                  <a:gd name="connsiteY424" fmla="*/ 2447444 h 3006470"/>
                  <a:gd name="connsiteX425" fmla="*/ 802724 w 6006665"/>
                  <a:gd name="connsiteY425" fmla="*/ 2511073 h 3006470"/>
                  <a:gd name="connsiteX426" fmla="*/ 798179 w 6006665"/>
                  <a:gd name="connsiteY426" fmla="*/ 2554250 h 3006470"/>
                  <a:gd name="connsiteX427" fmla="*/ 787406 w 6006665"/>
                  <a:gd name="connsiteY427" fmla="*/ 2543477 h 3006470"/>
                  <a:gd name="connsiteX428" fmla="*/ 786272 w 6006665"/>
                  <a:gd name="connsiteY428" fmla="*/ 2554250 h 3006470"/>
                  <a:gd name="connsiteX429" fmla="*/ 756063 w 6006665"/>
                  <a:gd name="connsiteY429" fmla="*/ 2524040 h 3006470"/>
                  <a:gd name="connsiteX430" fmla="*/ 732278 w 6006665"/>
                  <a:gd name="connsiteY430" fmla="*/ 2581519 h 3006470"/>
                  <a:gd name="connsiteX431" fmla="*/ 743640 w 6006665"/>
                  <a:gd name="connsiteY431" fmla="*/ 2590609 h 3006470"/>
                  <a:gd name="connsiteX432" fmla="*/ 723188 w 6006665"/>
                  <a:gd name="connsiteY432" fmla="*/ 2633786 h 3006470"/>
                  <a:gd name="connsiteX433" fmla="*/ 747026 w 6006665"/>
                  <a:gd name="connsiteY433" fmla="*/ 2670627 h 3006470"/>
                  <a:gd name="connsiteX434" fmla="*/ 763548 w 6006665"/>
                  <a:gd name="connsiteY434" fmla="*/ 2667873 h 3006470"/>
                  <a:gd name="connsiteX435" fmla="*/ 764871 w 6006665"/>
                  <a:gd name="connsiteY435" fmla="*/ 2669637 h 3006470"/>
                  <a:gd name="connsiteX436" fmla="*/ 775455 w 6006665"/>
                  <a:gd name="connsiteY436" fmla="*/ 2667873 h 3006470"/>
                  <a:gd name="connsiteX437" fmla="*/ 802724 w 6006665"/>
                  <a:gd name="connsiteY437" fmla="*/ 2704232 h 3006470"/>
                  <a:gd name="connsiteX438" fmla="*/ 798179 w 6006665"/>
                  <a:gd name="connsiteY438" fmla="*/ 2731502 h 3006470"/>
                  <a:gd name="connsiteX439" fmla="*/ 818632 w 6006665"/>
                  <a:gd name="connsiteY439" fmla="*/ 2742864 h 3006470"/>
                  <a:gd name="connsiteX440" fmla="*/ 802724 w 6006665"/>
                  <a:gd name="connsiteY440" fmla="*/ 2774679 h 3006470"/>
                  <a:gd name="connsiteX441" fmla="*/ 766365 w 6006665"/>
                  <a:gd name="connsiteY441" fmla="*/ 2779224 h 3006470"/>
                  <a:gd name="connsiteX442" fmla="*/ 727733 w 6006665"/>
                  <a:gd name="connsiteY442" fmla="*/ 2838308 h 3006470"/>
                  <a:gd name="connsiteX443" fmla="*/ 759548 w 6006665"/>
                  <a:gd name="connsiteY443" fmla="*/ 2881485 h 3006470"/>
                  <a:gd name="connsiteX444" fmla="*/ 759548 w 6006665"/>
                  <a:gd name="connsiteY444" fmla="*/ 2920116 h 3006470"/>
                  <a:gd name="connsiteX445" fmla="*/ 798179 w 6006665"/>
                  <a:gd name="connsiteY445" fmla="*/ 2979201 h 3006470"/>
                  <a:gd name="connsiteX446" fmla="*/ 775455 w 6006665"/>
                  <a:gd name="connsiteY446" fmla="*/ 2995108 h 3006470"/>
                  <a:gd name="connsiteX447" fmla="*/ 770910 w 6006665"/>
                  <a:gd name="connsiteY447" fmla="*/ 3006470 h 3006470"/>
                  <a:gd name="connsiteX448" fmla="*/ 759003 w 6006665"/>
                  <a:gd name="connsiteY448" fmla="*/ 3006470 h 3006470"/>
                  <a:gd name="connsiteX449" fmla="*/ 755003 w 6006665"/>
                  <a:gd name="connsiteY449" fmla="*/ 3006470 h 3006470"/>
                  <a:gd name="connsiteX450" fmla="*/ 743096 w 6006665"/>
                  <a:gd name="connsiteY450" fmla="*/ 3006470 h 3006470"/>
                  <a:gd name="connsiteX451" fmla="*/ 715826 w 6006665"/>
                  <a:gd name="connsiteY451" fmla="*/ 2972383 h 3006470"/>
                  <a:gd name="connsiteX452" fmla="*/ 704464 w 6006665"/>
                  <a:gd name="connsiteY452" fmla="*/ 2972383 h 3006470"/>
                  <a:gd name="connsiteX453" fmla="*/ 684012 w 6006665"/>
                  <a:gd name="connsiteY453" fmla="*/ 2963293 h 3006470"/>
                  <a:gd name="connsiteX454" fmla="*/ 672649 w 6006665"/>
                  <a:gd name="connsiteY454" fmla="*/ 2940569 h 3006470"/>
                  <a:gd name="connsiteX455" fmla="*/ 645222 w 6006665"/>
                  <a:gd name="connsiteY455" fmla="*/ 2932732 h 3006470"/>
                  <a:gd name="connsiteX456" fmla="*/ 625472 w 6006665"/>
                  <a:gd name="connsiteY456" fmla="*/ 2936024 h 3006470"/>
                  <a:gd name="connsiteX457" fmla="*/ 623771 w 6006665"/>
                  <a:gd name="connsiteY457" fmla="*/ 2934323 h 3006470"/>
                  <a:gd name="connsiteX458" fmla="*/ 613565 w 6006665"/>
                  <a:gd name="connsiteY458" fmla="*/ 2936024 h 3006470"/>
                  <a:gd name="connsiteX459" fmla="*/ 609020 w 6006665"/>
                  <a:gd name="connsiteY459" fmla="*/ 2931479 h 3006470"/>
                  <a:gd name="connsiteX460" fmla="*/ 559026 w 6006665"/>
                  <a:gd name="connsiteY460" fmla="*/ 2904209 h 3006470"/>
                  <a:gd name="connsiteX461" fmla="*/ 506760 w 6006665"/>
                  <a:gd name="connsiteY461" fmla="*/ 2897392 h 3006470"/>
                  <a:gd name="connsiteX462" fmla="*/ 483280 w 6006665"/>
                  <a:gd name="connsiteY462" fmla="*/ 2890683 h 3006470"/>
                  <a:gd name="connsiteX463" fmla="*/ 480035 w 6006665"/>
                  <a:gd name="connsiteY463" fmla="*/ 2892847 h 3006470"/>
                  <a:gd name="connsiteX464" fmla="*/ 475042 w 6006665"/>
                  <a:gd name="connsiteY464" fmla="*/ 2888329 h 3006470"/>
                  <a:gd name="connsiteX465" fmla="*/ 474945 w 6006665"/>
                  <a:gd name="connsiteY465" fmla="*/ 2888302 h 3006470"/>
                  <a:gd name="connsiteX466" fmla="*/ 468128 w 6006665"/>
                  <a:gd name="connsiteY466" fmla="*/ 2892847 h 3006470"/>
                  <a:gd name="connsiteX467" fmla="*/ 420406 w 6006665"/>
                  <a:gd name="connsiteY467" fmla="*/ 2849670 h 3006470"/>
                  <a:gd name="connsiteX468" fmla="*/ 381774 w 6006665"/>
                  <a:gd name="connsiteY468" fmla="*/ 2833763 h 3006470"/>
                  <a:gd name="connsiteX469" fmla="*/ 349960 w 6006665"/>
                  <a:gd name="connsiteY469" fmla="*/ 2801948 h 3006470"/>
                  <a:gd name="connsiteX470" fmla="*/ 377229 w 6006665"/>
                  <a:gd name="connsiteY470" fmla="*/ 2795131 h 3006470"/>
                  <a:gd name="connsiteX471" fmla="*/ 404499 w 6006665"/>
                  <a:gd name="connsiteY471" fmla="*/ 2747409 h 3006470"/>
                  <a:gd name="connsiteX472" fmla="*/ 388591 w 6006665"/>
                  <a:gd name="connsiteY472" fmla="*/ 2731502 h 3006470"/>
                  <a:gd name="connsiteX473" fmla="*/ 440858 w 6006665"/>
                  <a:gd name="connsiteY473" fmla="*/ 2704232 h 3006470"/>
                  <a:gd name="connsiteX474" fmla="*/ 440858 w 6006665"/>
                  <a:gd name="connsiteY474" fmla="*/ 2701176 h 3006470"/>
                  <a:gd name="connsiteX475" fmla="*/ 416406 w 6006665"/>
                  <a:gd name="connsiteY475" fmla="*/ 2704232 h 3006470"/>
                  <a:gd name="connsiteX476" fmla="*/ 416406 w 6006665"/>
                  <a:gd name="connsiteY476" fmla="*/ 2702744 h 3006470"/>
                  <a:gd name="connsiteX477" fmla="*/ 404499 w 6006665"/>
                  <a:gd name="connsiteY477" fmla="*/ 2704232 h 3006470"/>
                  <a:gd name="connsiteX478" fmla="*/ 404499 w 6006665"/>
                  <a:gd name="connsiteY478" fmla="*/ 2683780 h 3006470"/>
                  <a:gd name="connsiteX479" fmla="*/ 424951 w 6006665"/>
                  <a:gd name="connsiteY479" fmla="*/ 2667873 h 3006470"/>
                  <a:gd name="connsiteX480" fmla="*/ 463583 w 6006665"/>
                  <a:gd name="connsiteY480" fmla="*/ 2661056 h 3006470"/>
                  <a:gd name="connsiteX481" fmla="*/ 468128 w 6006665"/>
                  <a:gd name="connsiteY481" fmla="*/ 2645148 h 3006470"/>
                  <a:gd name="connsiteX482" fmla="*/ 456765 w 6006665"/>
                  <a:gd name="connsiteY482" fmla="*/ 2613334 h 3006470"/>
                  <a:gd name="connsiteX483" fmla="*/ 474945 w 6006665"/>
                  <a:gd name="connsiteY483" fmla="*/ 2586064 h 3006470"/>
                  <a:gd name="connsiteX484" fmla="*/ 474945 w 6006665"/>
                  <a:gd name="connsiteY484" fmla="*/ 2565612 h 3006470"/>
                  <a:gd name="connsiteX485" fmla="*/ 420406 w 6006665"/>
                  <a:gd name="connsiteY485" fmla="*/ 2547432 h 3006470"/>
                  <a:gd name="connsiteX486" fmla="*/ 409588 w 6006665"/>
                  <a:gd name="connsiteY486" fmla="*/ 2547432 h 3006470"/>
                  <a:gd name="connsiteX487" fmla="*/ 397681 w 6006665"/>
                  <a:gd name="connsiteY487" fmla="*/ 2547432 h 3006470"/>
                  <a:gd name="connsiteX488" fmla="*/ 379485 w 6006665"/>
                  <a:gd name="connsiteY488" fmla="*/ 2525193 h 3006470"/>
                  <a:gd name="connsiteX489" fmla="*/ 357322 w 6006665"/>
                  <a:gd name="connsiteY489" fmla="*/ 2531525 h 3006470"/>
                  <a:gd name="connsiteX490" fmla="*/ 352842 w 6006665"/>
                  <a:gd name="connsiteY490" fmla="*/ 2529403 h 3006470"/>
                  <a:gd name="connsiteX491" fmla="*/ 345415 w 6006665"/>
                  <a:gd name="connsiteY491" fmla="*/ 2531525 h 3006470"/>
                  <a:gd name="connsiteX492" fmla="*/ 302238 w 6006665"/>
                  <a:gd name="connsiteY492" fmla="*/ 2511073 h 3006470"/>
                  <a:gd name="connsiteX493" fmla="*/ 302238 w 6006665"/>
                  <a:gd name="connsiteY493" fmla="*/ 2499711 h 3006470"/>
                  <a:gd name="connsiteX494" fmla="*/ 286331 w 6006665"/>
                  <a:gd name="connsiteY494" fmla="*/ 2472441 h 3006470"/>
                  <a:gd name="connsiteX495" fmla="*/ 270968 w 6006665"/>
                  <a:gd name="connsiteY495" fmla="*/ 2472441 h 3006470"/>
                  <a:gd name="connsiteX496" fmla="*/ 259061 w 6006665"/>
                  <a:gd name="connsiteY496" fmla="*/ 2472441 h 3006470"/>
                  <a:gd name="connsiteX497" fmla="*/ 254516 w 6006665"/>
                  <a:gd name="connsiteY497" fmla="*/ 2456534 h 3006470"/>
                  <a:gd name="connsiteX498" fmla="*/ 263606 w 6006665"/>
                  <a:gd name="connsiteY498" fmla="*/ 2440627 h 3006470"/>
                  <a:gd name="connsiteX499" fmla="*/ 243991 w 6006665"/>
                  <a:gd name="connsiteY499" fmla="*/ 2410114 h 3006470"/>
                  <a:gd name="connsiteX500" fmla="*/ 216429 w 6006665"/>
                  <a:gd name="connsiteY500" fmla="*/ 2413357 h 3006470"/>
                  <a:gd name="connsiteX501" fmla="*/ 212956 w 6006665"/>
                  <a:gd name="connsiteY501" fmla="*/ 2412365 h 3006470"/>
                  <a:gd name="connsiteX502" fmla="*/ 204522 w 6006665"/>
                  <a:gd name="connsiteY502" fmla="*/ 2413357 h 3006470"/>
                  <a:gd name="connsiteX503" fmla="*/ 199623 w 6006665"/>
                  <a:gd name="connsiteY503" fmla="*/ 2411957 h 3006470"/>
                  <a:gd name="connsiteX504" fmla="*/ 195977 w 6006665"/>
                  <a:gd name="connsiteY504" fmla="*/ 2424719 h 3006470"/>
                  <a:gd name="connsiteX505" fmla="*/ 184968 w 6006665"/>
                  <a:gd name="connsiteY505" fmla="*/ 2421574 h 3006470"/>
                  <a:gd name="connsiteX506" fmla="*/ 184070 w 6006665"/>
                  <a:gd name="connsiteY506" fmla="*/ 2424719 h 3006470"/>
                  <a:gd name="connsiteX507" fmla="*/ 168163 w 6006665"/>
                  <a:gd name="connsiteY507" fmla="*/ 2420174 h 3006470"/>
                  <a:gd name="connsiteX508" fmla="*/ 156800 w 6006665"/>
                  <a:gd name="connsiteY508" fmla="*/ 2381542 h 3006470"/>
                  <a:gd name="connsiteX509" fmla="*/ 152255 w 6006665"/>
                  <a:gd name="connsiteY509" fmla="*/ 2365635 h 3006470"/>
                  <a:gd name="connsiteX510" fmla="*/ 156800 w 6006665"/>
                  <a:gd name="connsiteY510" fmla="*/ 2361090 h 3006470"/>
                  <a:gd name="connsiteX511" fmla="*/ 168707 w 6006665"/>
                  <a:gd name="connsiteY511" fmla="*/ 2361090 h 3006470"/>
                  <a:gd name="connsiteX512" fmla="*/ 188615 w 6006665"/>
                  <a:gd name="connsiteY512" fmla="*/ 2361090 h 3006470"/>
                  <a:gd name="connsiteX513" fmla="*/ 199977 w 6006665"/>
                  <a:gd name="connsiteY513" fmla="*/ 2349728 h 3006470"/>
                  <a:gd name="connsiteX514" fmla="*/ 188615 w 6006665"/>
                  <a:gd name="connsiteY514" fmla="*/ 2327003 h 3006470"/>
                  <a:gd name="connsiteX515" fmla="*/ 168163 w 6006665"/>
                  <a:gd name="connsiteY515" fmla="*/ 2317914 h 3006470"/>
                  <a:gd name="connsiteX516" fmla="*/ 168163 w 6006665"/>
                  <a:gd name="connsiteY516" fmla="*/ 2311096 h 3006470"/>
                  <a:gd name="connsiteX517" fmla="*/ 152255 w 6006665"/>
                  <a:gd name="connsiteY517" fmla="*/ 2295189 h 3006470"/>
                  <a:gd name="connsiteX518" fmla="*/ 129531 w 6006665"/>
                  <a:gd name="connsiteY518" fmla="*/ 2258829 h 3006470"/>
                  <a:gd name="connsiteX519" fmla="*/ 140893 w 6006665"/>
                  <a:gd name="connsiteY519" fmla="*/ 2236105 h 3006470"/>
                  <a:gd name="connsiteX520" fmla="*/ 136348 w 6006665"/>
                  <a:gd name="connsiteY520" fmla="*/ 2208835 h 3006470"/>
                  <a:gd name="connsiteX521" fmla="*/ 103789 w 6006665"/>
                  <a:gd name="connsiteY521" fmla="*/ 2195428 h 3006470"/>
                  <a:gd name="connsiteX522" fmla="*/ 93716 w 6006665"/>
                  <a:gd name="connsiteY522" fmla="*/ 2199745 h 3006470"/>
                  <a:gd name="connsiteX523" fmla="*/ 91868 w 6006665"/>
                  <a:gd name="connsiteY523" fmla="*/ 2195434 h 3006470"/>
                  <a:gd name="connsiteX524" fmla="*/ 81809 w 6006665"/>
                  <a:gd name="connsiteY524" fmla="*/ 2199745 h 3006470"/>
                  <a:gd name="connsiteX525" fmla="*/ 74992 w 6006665"/>
                  <a:gd name="connsiteY525" fmla="*/ 2183838 h 3006470"/>
                  <a:gd name="connsiteX526" fmla="*/ 34087 w 6006665"/>
                  <a:gd name="connsiteY526" fmla="*/ 2172476 h 3006470"/>
                  <a:gd name="connsiteX527" fmla="*/ 22725 w 6006665"/>
                  <a:gd name="connsiteY527" fmla="*/ 2129299 h 3006470"/>
                  <a:gd name="connsiteX528" fmla="*/ 22725 w 6006665"/>
                  <a:gd name="connsiteY528" fmla="*/ 2097484 h 3006470"/>
                  <a:gd name="connsiteX529" fmla="*/ 0 w 6006665"/>
                  <a:gd name="connsiteY529" fmla="*/ 2081577 h 3006470"/>
                  <a:gd name="connsiteX530" fmla="*/ 15907 w 6006665"/>
                  <a:gd name="connsiteY530" fmla="*/ 2058853 h 3006470"/>
                  <a:gd name="connsiteX531" fmla="*/ 6818 w 6006665"/>
                  <a:gd name="connsiteY531" fmla="*/ 1995224 h 3006470"/>
                  <a:gd name="connsiteX532" fmla="*/ 34087 w 6006665"/>
                  <a:gd name="connsiteY532" fmla="*/ 1952047 h 3006470"/>
                  <a:gd name="connsiteX533" fmla="*/ 27270 w 6006665"/>
                  <a:gd name="connsiteY533" fmla="*/ 1940685 h 3006470"/>
                  <a:gd name="connsiteX534" fmla="*/ 88743 w 6006665"/>
                  <a:gd name="connsiteY534" fmla="*/ 1895954 h 3006470"/>
                  <a:gd name="connsiteX535" fmla="*/ 27270 w 6006665"/>
                  <a:gd name="connsiteY535" fmla="*/ 1865693 h 3006470"/>
                  <a:gd name="connsiteX536" fmla="*/ 79805 w 6006665"/>
                  <a:gd name="connsiteY536" fmla="*/ 1774684 h 3006470"/>
                  <a:gd name="connsiteX537" fmla="*/ 128972 w 6006665"/>
                  <a:gd name="connsiteY537" fmla="*/ 1737302 h 3006470"/>
                  <a:gd name="connsiteX538" fmla="*/ 162900 w 6006665"/>
                  <a:gd name="connsiteY538" fmla="*/ 1645034 h 3006470"/>
                  <a:gd name="connsiteX539" fmla="*/ 102261 w 6006665"/>
                  <a:gd name="connsiteY539" fmla="*/ 1629357 h 3006470"/>
                  <a:gd name="connsiteX540" fmla="*/ 118168 w 6006665"/>
                  <a:gd name="connsiteY540" fmla="*/ 1574818 h 3006470"/>
                  <a:gd name="connsiteX541" fmla="*/ 86354 w 6006665"/>
                  <a:gd name="connsiteY541" fmla="*/ 1511189 h 3006470"/>
                  <a:gd name="connsiteX542" fmla="*/ 109078 w 6006665"/>
                  <a:gd name="connsiteY542" fmla="*/ 1436197 h 3006470"/>
                  <a:gd name="connsiteX543" fmla="*/ 70447 w 6006665"/>
                  <a:gd name="connsiteY543" fmla="*/ 1333936 h 3006470"/>
                  <a:gd name="connsiteX544" fmla="*/ 102261 w 6006665"/>
                  <a:gd name="connsiteY544" fmla="*/ 1263490 h 3006470"/>
                  <a:gd name="connsiteX545" fmla="*/ 43177 w 6006665"/>
                  <a:gd name="connsiteY545" fmla="*/ 1197589 h 3006470"/>
                  <a:gd name="connsiteX546" fmla="*/ 49994 w 6006665"/>
                  <a:gd name="connsiteY546" fmla="*/ 1122597 h 3006470"/>
                  <a:gd name="connsiteX547" fmla="*/ 81809 w 6006665"/>
                  <a:gd name="connsiteY547" fmla="*/ 1118052 h 3006470"/>
                  <a:gd name="connsiteX548" fmla="*/ 145438 w 6006665"/>
                  <a:gd name="connsiteY548" fmla="*/ 1074876 h 3006470"/>
                  <a:gd name="connsiteX549" fmla="*/ 184070 w 6006665"/>
                  <a:gd name="connsiteY549" fmla="*/ 1036244 h 3006470"/>
                  <a:gd name="connsiteX550" fmla="*/ 189699 w 6006665"/>
                  <a:gd name="connsiteY550" fmla="*/ 1042522 h 3006470"/>
                  <a:gd name="connsiteX551" fmla="*/ 195977 w 6006665"/>
                  <a:gd name="connsiteY551" fmla="*/ 1036244 h 3006470"/>
                  <a:gd name="connsiteX552" fmla="*/ 255061 w 6006665"/>
                  <a:gd name="connsiteY552" fmla="*/ 1102145 h 3006470"/>
                  <a:gd name="connsiteX553" fmla="*/ 350504 w 6006665"/>
                  <a:gd name="connsiteY553" fmla="*/ 1122597 h 3006470"/>
                  <a:gd name="connsiteX554" fmla="*/ 454806 w 6006665"/>
                  <a:gd name="connsiteY554" fmla="*/ 1205729 h 3006470"/>
                  <a:gd name="connsiteX555" fmla="*/ 486621 w 6006665"/>
                  <a:gd name="connsiteY555" fmla="*/ 1283942 h 3006470"/>
                  <a:gd name="connsiteX556" fmla="*/ 523211 w 6006665"/>
                  <a:gd name="connsiteY556" fmla="*/ 1343026 h 3006470"/>
                  <a:gd name="connsiteX557" fmla="*/ 486852 w 6006665"/>
                  <a:gd name="connsiteY557" fmla="*/ 1397565 h 3006470"/>
                  <a:gd name="connsiteX558" fmla="*/ 420951 w 6006665"/>
                  <a:gd name="connsiteY558" fmla="*/ 1418018 h 3006470"/>
                  <a:gd name="connsiteX559" fmla="*/ 415909 w 6006665"/>
                  <a:gd name="connsiteY559" fmla="*/ 1415887 h 3006470"/>
                  <a:gd name="connsiteX560" fmla="*/ 409044 w 6006665"/>
                  <a:gd name="connsiteY560" fmla="*/ 1418018 h 3006470"/>
                  <a:gd name="connsiteX561" fmla="*/ 252950 w 6006665"/>
                  <a:gd name="connsiteY561" fmla="*/ 1352062 h 3006470"/>
                  <a:gd name="connsiteX562" fmla="*/ 268926 w 6006665"/>
                  <a:gd name="connsiteY562" fmla="*/ 1346738 h 3006470"/>
                  <a:gd name="connsiteX563" fmla="*/ 291420 w 6006665"/>
                  <a:gd name="connsiteY563" fmla="*/ 1429380 h 3006470"/>
                  <a:gd name="connsiteX564" fmla="*/ 291420 w 6006665"/>
                  <a:gd name="connsiteY564" fmla="*/ 1468012 h 3006470"/>
                  <a:gd name="connsiteX565" fmla="*/ 298238 w 6006665"/>
                  <a:gd name="connsiteY565" fmla="*/ 1554366 h 3006470"/>
                  <a:gd name="connsiteX566" fmla="*/ 345959 w 6006665"/>
                  <a:gd name="connsiteY566" fmla="*/ 1586180 h 3006470"/>
                  <a:gd name="connsiteX567" fmla="*/ 362087 w 6006665"/>
                  <a:gd name="connsiteY567" fmla="*/ 1595588 h 3006470"/>
                  <a:gd name="connsiteX568" fmla="*/ 365867 w 6006665"/>
                  <a:gd name="connsiteY568" fmla="*/ 1563455 h 3006470"/>
                  <a:gd name="connsiteX569" fmla="*/ 345415 w 6006665"/>
                  <a:gd name="connsiteY569" fmla="*/ 1527096 h 3006470"/>
                  <a:gd name="connsiteX570" fmla="*/ 365867 w 6006665"/>
                  <a:gd name="connsiteY570" fmla="*/ 1495281 h 3006470"/>
                  <a:gd name="connsiteX571" fmla="*/ 374560 w 6006665"/>
                  <a:gd name="connsiteY571" fmla="*/ 1500280 h 3006470"/>
                  <a:gd name="connsiteX572" fmla="*/ 377774 w 6006665"/>
                  <a:gd name="connsiteY572" fmla="*/ 1495281 h 3006470"/>
                  <a:gd name="connsiteX573" fmla="*/ 461933 w 6006665"/>
                  <a:gd name="connsiteY573" fmla="*/ 1543673 h 3006470"/>
                  <a:gd name="connsiteX574" fmla="*/ 484035 w 6006665"/>
                  <a:gd name="connsiteY574" fmla="*/ 1527096 h 3006470"/>
                  <a:gd name="connsiteX575" fmla="*/ 463583 w 6006665"/>
                  <a:gd name="connsiteY575" fmla="*/ 1461194 h 3006470"/>
                  <a:gd name="connsiteX576" fmla="*/ 549936 w 6006665"/>
                  <a:gd name="connsiteY576" fmla="*/ 1374841 h 3006470"/>
                  <a:gd name="connsiteX577" fmla="*/ 559742 w 6006665"/>
                  <a:gd name="connsiteY577" fmla="*/ 1376942 h 3006470"/>
                  <a:gd name="connsiteX578" fmla="*/ 561843 w 6006665"/>
                  <a:gd name="connsiteY578" fmla="*/ 1374841 h 3006470"/>
                  <a:gd name="connsiteX579" fmla="*/ 593658 w 6006665"/>
                  <a:gd name="connsiteY579" fmla="*/ 1381658 h 3006470"/>
                  <a:gd name="connsiteX580" fmla="*/ 620945 w 6006665"/>
                  <a:gd name="connsiteY580" fmla="*/ 1405535 h 3006470"/>
                  <a:gd name="connsiteX581" fmla="*/ 640835 w 6006665"/>
                  <a:gd name="connsiteY581" fmla="*/ 1349844 h 3006470"/>
                  <a:gd name="connsiteX582" fmla="*/ 609020 w 6006665"/>
                  <a:gd name="connsiteY582" fmla="*/ 1295305 h 3006470"/>
                  <a:gd name="connsiteX583" fmla="*/ 624928 w 6006665"/>
                  <a:gd name="connsiteY583" fmla="*/ 1236221 h 3006470"/>
                  <a:gd name="connsiteX584" fmla="*/ 597658 w 6006665"/>
                  <a:gd name="connsiteY584" fmla="*/ 1177136 h 3006470"/>
                  <a:gd name="connsiteX585" fmla="*/ 611562 w 6006665"/>
                  <a:gd name="connsiteY585" fmla="*/ 1181462 h 3006470"/>
                  <a:gd name="connsiteX586" fmla="*/ 609565 w 6006665"/>
                  <a:gd name="connsiteY586" fmla="*/ 1177136 h 3006470"/>
                  <a:gd name="connsiteX587" fmla="*/ 711826 w 6006665"/>
                  <a:gd name="connsiteY587" fmla="*/ 1208951 h 3006470"/>
                  <a:gd name="connsiteX588" fmla="*/ 732278 w 6006665"/>
                  <a:gd name="connsiteY588" fmla="*/ 1263490 h 3006470"/>
                  <a:gd name="connsiteX589" fmla="*/ 684556 w 6006665"/>
                  <a:gd name="connsiteY589" fmla="*/ 1274852 h 3006470"/>
                  <a:gd name="connsiteX590" fmla="*/ 684556 w 6006665"/>
                  <a:gd name="connsiteY590" fmla="*/ 1327119 h 3006470"/>
                  <a:gd name="connsiteX591" fmla="*/ 713309 w 6006665"/>
                  <a:gd name="connsiteY591" fmla="*/ 1355872 h 3006470"/>
                  <a:gd name="connsiteX592" fmla="*/ 763548 w 6006665"/>
                  <a:gd name="connsiteY592" fmla="*/ 1338481 h 3006470"/>
                  <a:gd name="connsiteX593" fmla="*/ 770365 w 6006665"/>
                  <a:gd name="connsiteY593" fmla="*/ 1279397 h 3006470"/>
                  <a:gd name="connsiteX594" fmla="*/ 845357 w 6006665"/>
                  <a:gd name="connsiteY594" fmla="*/ 1188761 h 3006470"/>
                  <a:gd name="connsiteX595" fmla="*/ 917728 w 6006665"/>
                  <a:gd name="connsiteY595" fmla="*/ 1145322 h 3006470"/>
                  <a:gd name="connsiteX596" fmla="*/ 918194 w 6006665"/>
                  <a:gd name="connsiteY596" fmla="*/ 1198147 h 3006470"/>
                  <a:gd name="connsiteX597" fmla="*/ 975937 w 6006665"/>
                  <a:gd name="connsiteY597" fmla="*/ 1115283 h 3006470"/>
                  <a:gd name="connsiteX598" fmla="*/ 1074397 w 6006665"/>
                  <a:gd name="connsiteY598" fmla="*/ 1141283 h 3006470"/>
                  <a:gd name="connsiteX599" fmla="*/ 979977 w 6006665"/>
                  <a:gd name="connsiteY599" fmla="*/ 1213496 h 3006470"/>
                  <a:gd name="connsiteX600" fmla="*/ 1012666 w 6006665"/>
                  <a:gd name="connsiteY600" fmla="*/ 1218657 h 3006470"/>
                  <a:gd name="connsiteX601" fmla="*/ 1038516 w 6006665"/>
                  <a:gd name="connsiteY601" fmla="*/ 1188499 h 3006470"/>
                  <a:gd name="connsiteX602" fmla="*/ 1050423 w 6006665"/>
                  <a:gd name="connsiteY602" fmla="*/ 1188499 h 3006470"/>
                  <a:gd name="connsiteX603" fmla="*/ 1108962 w 6006665"/>
                  <a:gd name="connsiteY603" fmla="*/ 1188499 h 3006470"/>
                  <a:gd name="connsiteX604" fmla="*/ 1161229 w 6006665"/>
                  <a:gd name="connsiteY604" fmla="*/ 1145322 h 3006470"/>
                  <a:gd name="connsiteX605" fmla="*/ 1165711 w 6006665"/>
                  <a:gd name="connsiteY605" fmla="*/ 1151456 h 3006470"/>
                  <a:gd name="connsiteX606" fmla="*/ 1160939 w 6006665"/>
                  <a:gd name="connsiteY606" fmla="*/ 1169715 h 3006470"/>
                  <a:gd name="connsiteX607" fmla="*/ 1210035 w 6006665"/>
                  <a:gd name="connsiteY607" fmla="*/ 1195815 h 3006470"/>
                  <a:gd name="connsiteX608" fmla="*/ 1247583 w 6006665"/>
                  <a:gd name="connsiteY608" fmla="*/ 1138505 h 3006470"/>
                  <a:gd name="connsiteX609" fmla="*/ 1211223 w 6006665"/>
                  <a:gd name="connsiteY609" fmla="*/ 1079421 h 3006470"/>
                  <a:gd name="connsiteX610" fmla="*/ 1227130 w 6006665"/>
                  <a:gd name="connsiteY610" fmla="*/ 1043061 h 3006470"/>
                  <a:gd name="connsiteX611" fmla="*/ 1237665 w 6006665"/>
                  <a:gd name="connsiteY611" fmla="*/ 1046199 h 3006470"/>
                  <a:gd name="connsiteX612" fmla="*/ 1251910 w 6006665"/>
                  <a:gd name="connsiteY612" fmla="*/ 1017311 h 3006470"/>
                  <a:gd name="connsiteX613" fmla="*/ 1345843 w 6006665"/>
                  <a:gd name="connsiteY613" fmla="*/ 1074876 h 3006470"/>
                  <a:gd name="connsiteX614" fmla="*/ 1400382 w 6006665"/>
                  <a:gd name="connsiteY614" fmla="*/ 1106690 h 3006470"/>
                  <a:gd name="connsiteX615" fmla="*/ 1519756 w 6006665"/>
                  <a:gd name="connsiteY615" fmla="*/ 1213274 h 3006470"/>
                  <a:gd name="connsiteX616" fmla="*/ 1543003 w 6006665"/>
                  <a:gd name="connsiteY616" fmla="*/ 1172592 h 3006470"/>
                  <a:gd name="connsiteX617" fmla="*/ 1506643 w 6006665"/>
                  <a:gd name="connsiteY617" fmla="*/ 1118052 h 3006470"/>
                  <a:gd name="connsiteX618" fmla="*/ 1506643 w 6006665"/>
                  <a:gd name="connsiteY618" fmla="*/ 1095328 h 3006470"/>
                  <a:gd name="connsiteX619" fmla="*/ 1463467 w 6006665"/>
                  <a:gd name="connsiteY619" fmla="*/ 1086238 h 3006470"/>
                  <a:gd name="connsiteX620" fmla="*/ 1472556 w 6006665"/>
                  <a:gd name="connsiteY620" fmla="*/ 1036244 h 3006470"/>
                  <a:gd name="connsiteX621" fmla="*/ 1452104 w 6006665"/>
                  <a:gd name="connsiteY621" fmla="*/ 949890 h 3006470"/>
                  <a:gd name="connsiteX622" fmla="*/ 1439230 w 6006665"/>
                  <a:gd name="connsiteY622" fmla="*/ 900656 h 3006470"/>
                  <a:gd name="connsiteX623" fmla="*/ 1496803 w 6006665"/>
                  <a:gd name="connsiteY623" fmla="*/ 806980 h 3006470"/>
                  <a:gd name="connsiteX624" fmla="*/ 1543003 w 6006665"/>
                  <a:gd name="connsiteY624" fmla="*/ 697647 h 3006470"/>
                  <a:gd name="connsiteX625" fmla="*/ 1570272 w 6006665"/>
                  <a:gd name="connsiteY625" fmla="*/ 677194 h 3006470"/>
                  <a:gd name="connsiteX626" fmla="*/ 1578688 w 6006665"/>
                  <a:gd name="connsiteY626" fmla="*/ 679813 h 3006470"/>
                  <a:gd name="connsiteX627" fmla="*/ 1620802 w 6006665"/>
                  <a:gd name="connsiteY627" fmla="*/ 660028 h 3006470"/>
                  <a:gd name="connsiteX628" fmla="*/ 1684440 w 6006665"/>
                  <a:gd name="connsiteY628" fmla="*/ 709009 h 3006470"/>
                  <a:gd name="connsiteX629" fmla="*/ 1688985 w 6006665"/>
                  <a:gd name="connsiteY629" fmla="*/ 779455 h 3006470"/>
                  <a:gd name="connsiteX630" fmla="*/ 1652625 w 6006665"/>
                  <a:gd name="connsiteY630" fmla="*/ 870354 h 3006470"/>
                  <a:gd name="connsiteX631" fmla="*/ 1679895 w 6006665"/>
                  <a:gd name="connsiteY631" fmla="*/ 908986 h 3006470"/>
                  <a:gd name="connsiteX632" fmla="*/ 1688985 w 6006665"/>
                  <a:gd name="connsiteY632" fmla="*/ 983977 h 3006470"/>
                  <a:gd name="connsiteX633" fmla="*/ 1679895 w 6006665"/>
                  <a:gd name="connsiteY633" fmla="*/ 1129415 h 3006470"/>
                  <a:gd name="connsiteX634" fmla="*/ 1723072 w 6006665"/>
                  <a:gd name="connsiteY634" fmla="*/ 1193044 h 3006470"/>
                  <a:gd name="connsiteX635" fmla="*/ 1704892 w 6006665"/>
                  <a:gd name="connsiteY635" fmla="*/ 1256673 h 3006470"/>
                  <a:gd name="connsiteX636" fmla="*/ 1636718 w 6006665"/>
                  <a:gd name="connsiteY636" fmla="*/ 1393021 h 3006470"/>
                  <a:gd name="connsiteX637" fmla="*/ 1662494 w 6006665"/>
                  <a:gd name="connsiteY637" fmla="*/ 1399465 h 3006470"/>
                  <a:gd name="connsiteX638" fmla="*/ 1677078 w 6006665"/>
                  <a:gd name="connsiteY638" fmla="*/ 1370296 h 3006470"/>
                  <a:gd name="connsiteX639" fmla="*/ 1720255 w 6006665"/>
                  <a:gd name="connsiteY639" fmla="*/ 1349844 h 3006470"/>
                  <a:gd name="connsiteX640" fmla="*/ 1731617 w 6006665"/>
                  <a:gd name="connsiteY640" fmla="*/ 1299850 h 3006470"/>
                  <a:gd name="connsiteX641" fmla="*/ 1758887 w 6006665"/>
                  <a:gd name="connsiteY641" fmla="*/ 1256673 h 3006470"/>
                  <a:gd name="connsiteX642" fmla="*/ 1760555 w 6006665"/>
                  <a:gd name="connsiteY642" fmla="*/ 1191490 h 3006470"/>
                  <a:gd name="connsiteX643" fmla="*/ 1758886 w 6006665"/>
                  <a:gd name="connsiteY643" fmla="*/ 1085173 h 3006470"/>
                  <a:gd name="connsiteX644" fmla="*/ 1923055 w 6006665"/>
                  <a:gd name="connsiteY644" fmla="*/ 1122597 h 3006470"/>
                  <a:gd name="connsiteX645" fmla="*/ 1887300 w 6006665"/>
                  <a:gd name="connsiteY645" fmla="*/ 1070329 h 3006470"/>
                  <a:gd name="connsiteX646" fmla="*/ 1785604 w 6006665"/>
                  <a:gd name="connsiteY646" fmla="*/ 1036860 h 3006470"/>
                  <a:gd name="connsiteX647" fmla="*/ 1736162 w 6006665"/>
                  <a:gd name="connsiteY647" fmla="*/ 961252 h 3006470"/>
                  <a:gd name="connsiteX648" fmla="*/ 1688440 w 6006665"/>
                  <a:gd name="connsiteY648" fmla="*/ 865809 h 3006470"/>
                  <a:gd name="connsiteX649" fmla="*/ 1752069 w 6006665"/>
                  <a:gd name="connsiteY649" fmla="*/ 788545 h 3006470"/>
                  <a:gd name="connsiteX650" fmla="*/ 1747524 w 6006665"/>
                  <a:gd name="connsiteY650" fmla="*/ 704464 h 3006470"/>
                  <a:gd name="connsiteX651" fmla="*/ 1763431 w 6006665"/>
                  <a:gd name="connsiteY651" fmla="*/ 697647 h 3006470"/>
                  <a:gd name="connsiteX652" fmla="*/ 1764877 w 6006665"/>
                  <a:gd name="connsiteY652" fmla="*/ 702130 h 3006470"/>
                  <a:gd name="connsiteX653" fmla="*/ 1775339 w 6006665"/>
                  <a:gd name="connsiteY653" fmla="*/ 697647 h 3006470"/>
                  <a:gd name="connsiteX654" fmla="*/ 1798063 w 6006665"/>
                  <a:gd name="connsiteY654" fmla="*/ 768093 h 3006470"/>
                  <a:gd name="connsiteX655" fmla="*/ 1791454 w 6006665"/>
                  <a:gd name="connsiteY655" fmla="*/ 815304 h 3006470"/>
                  <a:gd name="connsiteX656" fmla="*/ 1854330 w 6006665"/>
                  <a:gd name="connsiteY656" fmla="*/ 772638 h 3006470"/>
                  <a:gd name="connsiteX657" fmla="*/ 1931594 w 6006665"/>
                  <a:gd name="connsiteY657" fmla="*/ 763548 h 3006470"/>
                  <a:gd name="connsiteX658" fmla="*/ 1932772 w 6006665"/>
                  <a:gd name="connsiteY658" fmla="*/ 764810 h 3006470"/>
                  <a:gd name="connsiteX659" fmla="*/ 1949600 w 6006665"/>
                  <a:gd name="connsiteY659" fmla="*/ 800138 h 3006470"/>
                  <a:gd name="connsiteX660" fmla="*/ 2061788 w 6006665"/>
                  <a:gd name="connsiteY660" fmla="*/ 891155 h 3006470"/>
                  <a:gd name="connsiteX661" fmla="*/ 1987802 w 6006665"/>
                  <a:gd name="connsiteY661" fmla="*/ 736278 h 3006470"/>
                  <a:gd name="connsiteX662" fmla="*/ 1963408 w 6006665"/>
                  <a:gd name="connsiteY662" fmla="*/ 595386 h 3006470"/>
                  <a:gd name="connsiteX663" fmla="*/ 2027037 w 6006665"/>
                  <a:gd name="connsiteY663" fmla="*/ 574934 h 3006470"/>
                  <a:gd name="connsiteX664" fmla="*/ 2037269 w 6006665"/>
                  <a:gd name="connsiteY664" fmla="*/ 575472 h 3006470"/>
                  <a:gd name="connsiteX665" fmla="*/ 2038944 w 6006665"/>
                  <a:gd name="connsiteY665" fmla="*/ 574934 h 3006470"/>
                  <a:gd name="connsiteX666" fmla="*/ 2115414 w 6006665"/>
                  <a:gd name="connsiteY666" fmla="*/ 578958 h 3006470"/>
                  <a:gd name="connsiteX667" fmla="*/ 2167179 w 6006665"/>
                  <a:gd name="connsiteY667" fmla="*/ 554733 h 3006470"/>
                  <a:gd name="connsiteX668" fmla="*/ 2146473 w 6006665"/>
                  <a:gd name="connsiteY668" fmla="*/ 488832 h 3006470"/>
                  <a:gd name="connsiteX669" fmla="*/ 2169957 w 6006665"/>
                  <a:gd name="connsiteY669" fmla="*/ 449431 h 3006470"/>
                  <a:gd name="connsiteX670" fmla="*/ 2264632 w 6006665"/>
                  <a:gd name="connsiteY670" fmla="*/ 393389 h 3006470"/>
                  <a:gd name="connsiteX671" fmla="*/ 2317913 w 6006665"/>
                  <a:gd name="connsiteY671" fmla="*/ 322690 h 3006470"/>
                  <a:gd name="connsiteX672" fmla="*/ 2385841 w 6006665"/>
                  <a:gd name="connsiteY672" fmla="*/ 343134 h 3006470"/>
                  <a:gd name="connsiteX673" fmla="*/ 2429263 w 6006665"/>
                  <a:gd name="connsiteY673" fmla="*/ 263606 h 3006470"/>
                  <a:gd name="connsiteX674" fmla="*/ 2526979 w 6006665"/>
                  <a:gd name="connsiteY674" fmla="*/ 252244 h 3006470"/>
                  <a:gd name="connsiteX675" fmla="*/ 2528058 w 6006665"/>
                  <a:gd name="connsiteY675" fmla="*/ 253503 h 3006470"/>
                  <a:gd name="connsiteX676" fmla="*/ 2538886 w 6006665"/>
                  <a:gd name="connsiteY676" fmla="*/ 252244 h 3006470"/>
                  <a:gd name="connsiteX677" fmla="*/ 2560820 w 6006665"/>
                  <a:gd name="connsiteY677" fmla="*/ 277833 h 3006470"/>
                  <a:gd name="connsiteX678" fmla="*/ 2640602 w 6006665"/>
                  <a:gd name="connsiteY678" fmla="*/ 202249 h 3006470"/>
                  <a:gd name="connsiteX679" fmla="*/ 2652509 w 6006665"/>
                  <a:gd name="connsiteY679" fmla="*/ 202249 h 3006470"/>
                  <a:gd name="connsiteX680" fmla="*/ 2704231 w 6006665"/>
                  <a:gd name="connsiteY680" fmla="*/ 202249 h 3006470"/>
                  <a:gd name="connsiteX681" fmla="*/ 2715593 w 6006665"/>
                  <a:gd name="connsiteY68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82005 w 6006665"/>
                  <a:gd name="connsiteY19" fmla="*/ 547664 h 3006470"/>
                  <a:gd name="connsiteX20" fmla="*/ 3125168 w 6006665"/>
                  <a:gd name="connsiteY20" fmla="*/ 588220 h 3006470"/>
                  <a:gd name="connsiteX21" fmla="*/ 3156451 w 6006665"/>
                  <a:gd name="connsiteY21" fmla="*/ 552209 h 3006470"/>
                  <a:gd name="connsiteX22" fmla="*/ 3158460 w 6006665"/>
                  <a:gd name="connsiteY22" fmla="*/ 560693 h 3006470"/>
                  <a:gd name="connsiteX23" fmla="*/ 3206982 w 6006665"/>
                  <a:gd name="connsiteY23" fmla="*/ 513586 h 3006470"/>
                  <a:gd name="connsiteX24" fmla="*/ 3184984 w 6006665"/>
                  <a:gd name="connsiteY24" fmla="*/ 622402 h 3006470"/>
                  <a:gd name="connsiteX25" fmla="*/ 3192811 w 6006665"/>
                  <a:gd name="connsiteY25" fmla="*/ 606748 h 3006470"/>
                  <a:gd name="connsiteX26" fmla="*/ 3251895 w 6006665"/>
                  <a:gd name="connsiteY26" fmla="*/ 586296 h 3006470"/>
                  <a:gd name="connsiteX27" fmla="*/ 3259833 w 6006665"/>
                  <a:gd name="connsiteY27" fmla="*/ 587670 h 3006470"/>
                  <a:gd name="connsiteX28" fmla="*/ 3263802 w 6006665"/>
                  <a:gd name="connsiteY28" fmla="*/ 586296 h 3006470"/>
                  <a:gd name="connsiteX29" fmla="*/ 3381970 w 6006665"/>
                  <a:gd name="connsiteY29" fmla="*/ 606748 h 3006470"/>
                  <a:gd name="connsiteX30" fmla="*/ 3388787 w 6006665"/>
                  <a:gd name="connsiteY30" fmla="*/ 665832 h 3006470"/>
                  <a:gd name="connsiteX31" fmla="*/ 3462813 w 6006665"/>
                  <a:gd name="connsiteY31" fmla="*/ 691599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575711 w 6006665"/>
                  <a:gd name="connsiteY36" fmla="*/ 587613 h 3006470"/>
                  <a:gd name="connsiteX37" fmla="*/ 3620833 w 6006665"/>
                  <a:gd name="connsiteY37" fmla="*/ 632750 h 3006470"/>
                  <a:gd name="connsiteX38" fmla="*/ 3672301 w 6006665"/>
                  <a:gd name="connsiteY38" fmla="*/ 611293 h 3006470"/>
                  <a:gd name="connsiteX39" fmla="*/ 3688498 w 6006665"/>
                  <a:gd name="connsiteY39" fmla="*/ 576961 h 3006470"/>
                  <a:gd name="connsiteX40" fmla="*/ 3721291 w 6006665"/>
                  <a:gd name="connsiteY40" fmla="*/ 584642 h 3006470"/>
                  <a:gd name="connsiteX41" fmla="*/ 3753971 w 6006665"/>
                  <a:gd name="connsiteY41" fmla="*/ 590584 h 3006470"/>
                  <a:gd name="connsiteX42" fmla="*/ 3759914 w 6006665"/>
                  <a:gd name="connsiteY42" fmla="*/ 620293 h 3006470"/>
                  <a:gd name="connsiteX43" fmla="*/ 3782242 w 6006665"/>
                  <a:gd name="connsiteY43" fmla="*/ 669932 h 3006470"/>
                  <a:gd name="connsiteX44" fmla="*/ 3768826 w 6006665"/>
                  <a:gd name="connsiteY44" fmla="*/ 703482 h 3006470"/>
                  <a:gd name="connsiteX45" fmla="*/ 3745059 w 6006665"/>
                  <a:gd name="connsiteY45" fmla="*/ 742105 h 3006470"/>
                  <a:gd name="connsiteX46" fmla="*/ 3720576 w 6006665"/>
                  <a:gd name="connsiteY46" fmla="*/ 761023 h 3006470"/>
                  <a:gd name="connsiteX47" fmla="*/ 3738747 w 6006665"/>
                  <a:gd name="connsiteY47" fmla="*/ 806725 h 3006470"/>
                  <a:gd name="connsiteX48" fmla="*/ 3753971 w 6006665"/>
                  <a:gd name="connsiteY48" fmla="*/ 855003 h 3006470"/>
                  <a:gd name="connsiteX49" fmla="*/ 3786469 w 6006665"/>
                  <a:gd name="connsiteY49" fmla="*/ 879798 h 3006470"/>
                  <a:gd name="connsiteX50" fmla="*/ 3813392 w 6006665"/>
                  <a:gd name="connsiteY50" fmla="*/ 890655 h 3006470"/>
                  <a:gd name="connsiteX51" fmla="*/ 3839894 w 6006665"/>
                  <a:gd name="connsiteY51" fmla="*/ 920656 h 3006470"/>
                  <a:gd name="connsiteX52" fmla="*/ 3866869 w 6006665"/>
                  <a:gd name="connsiteY52" fmla="*/ 875800 h 3006470"/>
                  <a:gd name="connsiteX53" fmla="*/ 3865460 w 6006665"/>
                  <a:gd name="connsiteY53" fmla="*/ 822632 h 3006470"/>
                  <a:gd name="connsiteX54" fmla="*/ 3875077 w 6006665"/>
                  <a:gd name="connsiteY54" fmla="*/ 831139 h 3006470"/>
                  <a:gd name="connsiteX55" fmla="*/ 3885950 w 6006665"/>
                  <a:gd name="connsiteY55" fmla="*/ 784010 h 3006470"/>
                  <a:gd name="connsiteX56" fmla="*/ 3896580 w 6006665"/>
                  <a:gd name="connsiteY56" fmla="*/ 840148 h 3006470"/>
                  <a:gd name="connsiteX57" fmla="*/ 3932151 w 6006665"/>
                  <a:gd name="connsiteY57" fmla="*/ 871095 h 3006470"/>
                  <a:gd name="connsiteX58" fmla="*/ 3967884 w 6006665"/>
                  <a:gd name="connsiteY58" fmla="*/ 866888 h 3006470"/>
                  <a:gd name="connsiteX59" fmla="*/ 3988173 w 6006665"/>
                  <a:gd name="connsiteY59" fmla="*/ 843084 h 3006470"/>
                  <a:gd name="connsiteX60" fmla="*/ 3993852 w 6006665"/>
                  <a:gd name="connsiteY60" fmla="*/ 846199 h 3006470"/>
                  <a:gd name="connsiteX61" fmla="*/ 4000081 w 6006665"/>
                  <a:gd name="connsiteY61" fmla="*/ 808753 h 3006470"/>
                  <a:gd name="connsiteX62" fmla="*/ 4024333 w 6006665"/>
                  <a:gd name="connsiteY62" fmla="*/ 834206 h 3006470"/>
                  <a:gd name="connsiteX63" fmla="*/ 4062426 w 6006665"/>
                  <a:gd name="connsiteY63" fmla="*/ 877274 h 3006470"/>
                  <a:gd name="connsiteX64" fmla="*/ 4085889 w 6006665"/>
                  <a:gd name="connsiteY64" fmla="*/ 849902 h 3006470"/>
                  <a:gd name="connsiteX65" fmla="*/ 4095563 w 6006665"/>
                  <a:gd name="connsiteY65" fmla="*/ 852506 h 3006470"/>
                  <a:gd name="connsiteX66" fmla="*/ 4097796 w 6006665"/>
                  <a:gd name="connsiteY66" fmla="*/ 849902 h 3006470"/>
                  <a:gd name="connsiteX67" fmla="*/ 4144150 w 6006665"/>
                  <a:gd name="connsiteY67" fmla="*/ 862382 h 3006470"/>
                  <a:gd name="connsiteX68" fmla="*/ 4149116 w 6006665"/>
                  <a:gd name="connsiteY68" fmla="*/ 810437 h 3006470"/>
                  <a:gd name="connsiteX69" fmla="*/ 4129898 w 6006665"/>
                  <a:gd name="connsiteY69" fmla="*/ 758286 h 3006470"/>
                  <a:gd name="connsiteX70" fmla="*/ 4125347 w 6006665"/>
                  <a:gd name="connsiteY70" fmla="*/ 718337 h 3006470"/>
                  <a:gd name="connsiteX71" fmla="*/ 4165425 w 6006665"/>
                  <a:gd name="connsiteY71" fmla="*/ 697647 h 3006470"/>
                  <a:gd name="connsiteX72" fmla="*/ 4175231 w 6006665"/>
                  <a:gd name="connsiteY72" fmla="*/ 700048 h 3006470"/>
                  <a:gd name="connsiteX73" fmla="*/ 4253100 w 6006665"/>
                  <a:gd name="connsiteY73" fmla="*/ 700511 h 3006470"/>
                  <a:gd name="connsiteX74" fmla="*/ 4315491 w 6006665"/>
                  <a:gd name="connsiteY74" fmla="*/ 715365 h 3006470"/>
                  <a:gd name="connsiteX75" fmla="*/ 4368969 w 6006665"/>
                  <a:gd name="connsiteY75" fmla="*/ 751019 h 3006470"/>
                  <a:gd name="connsiteX76" fmla="*/ 4439561 w 6006665"/>
                  <a:gd name="connsiteY76" fmla="*/ 758631 h 3006470"/>
                  <a:gd name="connsiteX77" fmla="*/ 4450401 w 6006665"/>
                  <a:gd name="connsiteY77" fmla="*/ 834341 h 3006470"/>
                  <a:gd name="connsiteX78" fmla="*/ 4514549 w 6006665"/>
                  <a:gd name="connsiteY78" fmla="*/ 825294 h 3006470"/>
                  <a:gd name="connsiteX79" fmla="*/ 4567593 w 6006665"/>
                  <a:gd name="connsiteY79" fmla="*/ 819409 h 3006470"/>
                  <a:gd name="connsiteX80" fmla="*/ 4612592 w 6006665"/>
                  <a:gd name="connsiteY80" fmla="*/ 872829 h 3006470"/>
                  <a:gd name="connsiteX81" fmla="*/ 4639242 w 6006665"/>
                  <a:gd name="connsiteY81" fmla="*/ 932544 h 3006470"/>
                  <a:gd name="connsiteX82" fmla="*/ 4704693 w 6006665"/>
                  <a:gd name="connsiteY82" fmla="*/ 911452 h 3006470"/>
                  <a:gd name="connsiteX83" fmla="*/ 4774445 w 6006665"/>
                  <a:gd name="connsiteY83" fmla="*/ 913531 h 3006470"/>
                  <a:gd name="connsiteX84" fmla="*/ 4778496 w 6006665"/>
                  <a:gd name="connsiteY84" fmla="*/ 914635 h 3006470"/>
                  <a:gd name="connsiteX85" fmla="*/ 4786352 w 6006665"/>
                  <a:gd name="connsiteY85" fmla="*/ 913531 h 3006470"/>
                  <a:gd name="connsiteX86" fmla="*/ 4861343 w 6006665"/>
                  <a:gd name="connsiteY86" fmla="*/ 933983 h 3006470"/>
                  <a:gd name="connsiteX87" fmla="*/ 4893158 w 6006665"/>
                  <a:gd name="connsiteY87" fmla="*/ 977160 h 3006470"/>
                  <a:gd name="connsiteX88" fmla="*/ 4888613 w 6006665"/>
                  <a:gd name="connsiteY88" fmla="*/ 1058968 h 3006470"/>
                  <a:gd name="connsiteX89" fmla="*/ 4927677 w 6006665"/>
                  <a:gd name="connsiteY89" fmla="*/ 1083640 h 3006470"/>
                  <a:gd name="connsiteX90" fmla="*/ 4967605 w 6006665"/>
                  <a:gd name="connsiteY90" fmla="*/ 1070331 h 3006470"/>
                  <a:gd name="connsiteX91" fmla="*/ 5038051 w 6006665"/>
                  <a:gd name="connsiteY91" fmla="*/ 1063513 h 3006470"/>
                  <a:gd name="connsiteX92" fmla="*/ 5040730 w 6006665"/>
                  <a:gd name="connsiteY92" fmla="*/ 1064406 h 3006470"/>
                  <a:gd name="connsiteX93" fmla="*/ 5049958 w 6006665"/>
                  <a:gd name="connsiteY93" fmla="*/ 1063513 h 3006470"/>
                  <a:gd name="connsiteX94" fmla="*/ 5114249 w 6006665"/>
                  <a:gd name="connsiteY94" fmla="*/ 1084944 h 3006470"/>
                  <a:gd name="connsiteX95" fmla="*/ 5176671 w 6006665"/>
                  <a:gd name="connsiteY95" fmla="*/ 1074876 h 3006470"/>
                  <a:gd name="connsiteX96" fmla="*/ 5177801 w 6006665"/>
                  <a:gd name="connsiteY96" fmla="*/ 1076614 h 3006470"/>
                  <a:gd name="connsiteX97" fmla="*/ 5188578 w 6006665"/>
                  <a:gd name="connsiteY97" fmla="*/ 1074876 h 3006470"/>
                  <a:gd name="connsiteX98" fmla="*/ 5243719 w 6006665"/>
                  <a:gd name="connsiteY98" fmla="*/ 1159707 h 3006470"/>
                  <a:gd name="connsiteX99" fmla="*/ 5283477 w 6006665"/>
                  <a:gd name="connsiteY99" fmla="*/ 1129415 h 3006470"/>
                  <a:gd name="connsiteX100" fmla="*/ 5258480 w 6006665"/>
                  <a:gd name="connsiteY100" fmla="*/ 1063513 h 3006470"/>
                  <a:gd name="connsiteX101" fmla="*/ 5267570 w 6006665"/>
                  <a:gd name="connsiteY101" fmla="*/ 1015792 h 3006470"/>
                  <a:gd name="connsiteX102" fmla="*/ 5278896 w 6006665"/>
                  <a:gd name="connsiteY102" fmla="*/ 1018841 h 3006470"/>
                  <a:gd name="connsiteX103" fmla="*/ 5279477 w 6006665"/>
                  <a:gd name="connsiteY103" fmla="*/ 1015792 h 3006470"/>
                  <a:gd name="connsiteX104" fmla="*/ 5389412 w 6006665"/>
                  <a:gd name="connsiteY104" fmla="*/ 1065327 h 3006470"/>
                  <a:gd name="connsiteX105" fmla="*/ 5463001 w 6006665"/>
                  <a:gd name="connsiteY105" fmla="*/ 1043061 h 3006470"/>
                  <a:gd name="connsiteX106" fmla="*/ 5464386 w 6006665"/>
                  <a:gd name="connsiteY106" fmla="*/ 1043680 h 3006470"/>
                  <a:gd name="connsiteX107" fmla="*/ 5474909 w 6006665"/>
                  <a:gd name="connsiteY107" fmla="*/ 1043061 h 3006470"/>
                  <a:gd name="connsiteX108" fmla="*/ 5509834 w 6006665"/>
                  <a:gd name="connsiteY108" fmla="*/ 1086741 h 3006470"/>
                  <a:gd name="connsiteX109" fmla="*/ 5563420 w 6006665"/>
                  <a:gd name="connsiteY109" fmla="*/ 1096880 h 3006470"/>
                  <a:gd name="connsiteX110" fmla="*/ 5604906 w 6006665"/>
                  <a:gd name="connsiteY110" fmla="*/ 1116452 h 3006470"/>
                  <a:gd name="connsiteX111" fmla="*/ 5633982 w 6006665"/>
                  <a:gd name="connsiteY111" fmla="*/ 1152256 h 3006470"/>
                  <a:gd name="connsiteX112" fmla="*/ 5673240 w 6006665"/>
                  <a:gd name="connsiteY112" fmla="*/ 1196668 h 3006470"/>
                  <a:gd name="connsiteX113" fmla="*/ 5720335 w 6006665"/>
                  <a:gd name="connsiteY113" fmla="*/ 1213496 h 3006470"/>
                  <a:gd name="connsiteX114" fmla="*/ 5777224 w 6006665"/>
                  <a:gd name="connsiteY114" fmla="*/ 1253118 h 3006470"/>
                  <a:gd name="connsiteX115" fmla="*/ 5822595 w 6006665"/>
                  <a:gd name="connsiteY115" fmla="*/ 1311212 h 3006470"/>
                  <a:gd name="connsiteX116" fmla="*/ 5818051 w 6006665"/>
                  <a:gd name="connsiteY116" fmla="*/ 1365751 h 3006470"/>
                  <a:gd name="connsiteX117" fmla="*/ 5825679 w 6006665"/>
                  <a:gd name="connsiteY117" fmla="*/ 1373379 h 3006470"/>
                  <a:gd name="connsiteX118" fmla="*/ 5822051 w 6006665"/>
                  <a:gd name="connsiteY118" fmla="*/ 1322574 h 3006470"/>
                  <a:gd name="connsiteX119" fmla="*/ 5834092 w 6006665"/>
                  <a:gd name="connsiteY119" fmla="*/ 1324447 h 3006470"/>
                  <a:gd name="connsiteX120" fmla="*/ 5858351 w 6006665"/>
                  <a:gd name="connsiteY120" fmla="*/ 1334771 h 3006470"/>
                  <a:gd name="connsiteX121" fmla="*/ 5907950 w 6006665"/>
                  <a:gd name="connsiteY121" fmla="*/ 1321451 h 3006470"/>
                  <a:gd name="connsiteX122" fmla="*/ 5936219 w 6006665"/>
                  <a:gd name="connsiteY122" fmla="*/ 1338481 h 3006470"/>
                  <a:gd name="connsiteX123" fmla="*/ 5961427 w 6006665"/>
                  <a:gd name="connsiteY123" fmla="*/ 1392754 h 3006470"/>
                  <a:gd name="connsiteX124" fmla="*/ 6006665 w 6006665"/>
                  <a:gd name="connsiteY124" fmla="*/ 1418018 h 3006470"/>
                  <a:gd name="connsiteX125" fmla="*/ 6003022 w 6006665"/>
                  <a:gd name="connsiteY125" fmla="*/ 1458117 h 3006470"/>
                  <a:gd name="connsiteX126" fmla="*/ 5968033 w 6006665"/>
                  <a:gd name="connsiteY126" fmla="*/ 1456650 h 3006470"/>
                  <a:gd name="connsiteX127" fmla="*/ 5934688 w 6006665"/>
                  <a:gd name="connsiteY127" fmla="*/ 1446233 h 3006470"/>
                  <a:gd name="connsiteX128" fmla="*/ 5908949 w 6006665"/>
                  <a:gd name="connsiteY128" fmla="*/ 1468012 h 3006470"/>
                  <a:gd name="connsiteX129" fmla="*/ 5887153 w 6006665"/>
                  <a:gd name="connsiteY129" fmla="*/ 1481885 h 3006470"/>
                  <a:gd name="connsiteX130" fmla="*/ 5887153 w 6006665"/>
                  <a:gd name="connsiteY130" fmla="*/ 1514566 h 3006470"/>
                  <a:gd name="connsiteX131" fmla="*/ 5910921 w 6006665"/>
                  <a:gd name="connsiteY131" fmla="*/ 1532392 h 3006470"/>
                  <a:gd name="connsiteX132" fmla="*/ 5908949 w 6006665"/>
                  <a:gd name="connsiteY132" fmla="*/ 1554366 h 3006470"/>
                  <a:gd name="connsiteX133" fmla="*/ 5893042 w 6006665"/>
                  <a:gd name="connsiteY133" fmla="*/ 1570273 h 3006470"/>
                  <a:gd name="connsiteX134" fmla="*/ 5881135 w 6006665"/>
                  <a:gd name="connsiteY134" fmla="*/ 1570273 h 3006470"/>
                  <a:gd name="connsiteX135" fmla="*/ 5861227 w 6006665"/>
                  <a:gd name="connsiteY135" fmla="*/ 1570273 h 3006470"/>
                  <a:gd name="connsiteX136" fmla="*/ 5849321 w 6006665"/>
                  <a:gd name="connsiteY136" fmla="*/ 1570273 h 3006470"/>
                  <a:gd name="connsiteX137" fmla="*/ 5842587 w 6006665"/>
                  <a:gd name="connsiteY137" fmla="*/ 1544275 h 3006470"/>
                  <a:gd name="connsiteX138" fmla="*/ 5817506 w 6006665"/>
                  <a:gd name="connsiteY138" fmla="*/ 1536186 h 3006470"/>
                  <a:gd name="connsiteX139" fmla="*/ 5798021 w 6006665"/>
                  <a:gd name="connsiteY139" fmla="*/ 1517537 h 3006470"/>
                  <a:gd name="connsiteX140" fmla="*/ 5767511 w 6006665"/>
                  <a:gd name="connsiteY140" fmla="*/ 1511189 h 3006470"/>
                  <a:gd name="connsiteX141" fmla="*/ 5762967 w 6006665"/>
                  <a:gd name="connsiteY141" fmla="*/ 1477102 h 3006470"/>
                  <a:gd name="connsiteX142" fmla="*/ 5729132 w 6006665"/>
                  <a:gd name="connsiteY142" fmla="*/ 1463170 h 3006470"/>
                  <a:gd name="connsiteX143" fmla="*/ 5695337 w 6006665"/>
                  <a:gd name="connsiteY143" fmla="*/ 1472557 h 3006470"/>
                  <a:gd name="connsiteX144" fmla="*/ 5693366 w 6006665"/>
                  <a:gd name="connsiteY144" fmla="*/ 1469797 h 3006470"/>
                  <a:gd name="connsiteX145" fmla="*/ 5683431 w 6006665"/>
                  <a:gd name="connsiteY145" fmla="*/ 1472557 h 3006470"/>
                  <a:gd name="connsiteX146" fmla="*/ 5660706 w 6006665"/>
                  <a:gd name="connsiteY146" fmla="*/ 1440742 h 3006470"/>
                  <a:gd name="connsiteX147" fmla="*/ 5669644 w 6006665"/>
                  <a:gd name="connsiteY147" fmla="*/ 1415717 h 3006470"/>
                  <a:gd name="connsiteX148" fmla="*/ 5640799 w 6006665"/>
                  <a:gd name="connsiteY148" fmla="*/ 1429380 h 3006470"/>
                  <a:gd name="connsiteX149" fmla="*/ 5656705 w 6006665"/>
                  <a:gd name="connsiteY149" fmla="*/ 1472557 h 3006470"/>
                  <a:gd name="connsiteX150" fmla="*/ 5628675 w 6006665"/>
                  <a:gd name="connsiteY150" fmla="*/ 1487826 h 3006470"/>
                  <a:gd name="connsiteX151" fmla="*/ 5633981 w 6006665"/>
                  <a:gd name="connsiteY151" fmla="*/ 1511189 h 3006470"/>
                  <a:gd name="connsiteX152" fmla="*/ 5622732 w 6006665"/>
                  <a:gd name="connsiteY152" fmla="*/ 1538334 h 3006470"/>
                  <a:gd name="connsiteX153" fmla="*/ 5586259 w 6006665"/>
                  <a:gd name="connsiteY153" fmla="*/ 1547548 h 3006470"/>
                  <a:gd name="connsiteX154" fmla="*/ 5575676 w 6006665"/>
                  <a:gd name="connsiteY154" fmla="*/ 1546540 h 3006470"/>
                  <a:gd name="connsiteX155" fmla="*/ 5574353 w 6006665"/>
                  <a:gd name="connsiteY155" fmla="*/ 1547548 h 3006470"/>
                  <a:gd name="connsiteX156" fmla="*/ 5539436 w 6006665"/>
                  <a:gd name="connsiteY156" fmla="*/ 1544223 h 3006470"/>
                  <a:gd name="connsiteX157" fmla="*/ 5539545 w 6006665"/>
                  <a:gd name="connsiteY157" fmla="*/ 1571015 h 3006470"/>
                  <a:gd name="connsiteX158" fmla="*/ 5570352 w 6006665"/>
                  <a:gd name="connsiteY158" fmla="*/ 1586180 h 3006470"/>
                  <a:gd name="connsiteX159" fmla="*/ 5566596 w 6006665"/>
                  <a:gd name="connsiteY159" fmla="*/ 1622304 h 3006470"/>
                  <a:gd name="connsiteX160" fmla="*/ 5593077 w 6006665"/>
                  <a:gd name="connsiteY160" fmla="*/ 1649809 h 3006470"/>
                  <a:gd name="connsiteX161" fmla="*/ 5608984 w 6006665"/>
                  <a:gd name="connsiteY161" fmla="*/ 1677079 h 3006470"/>
                  <a:gd name="connsiteX162" fmla="*/ 5613529 w 6006665"/>
                  <a:gd name="connsiteY162" fmla="*/ 1708893 h 3006470"/>
                  <a:gd name="connsiteX163" fmla="*/ 5608984 w 6006665"/>
                  <a:gd name="connsiteY163" fmla="*/ 1731618 h 3006470"/>
                  <a:gd name="connsiteX164" fmla="*/ 5597799 w 6006665"/>
                  <a:gd name="connsiteY164" fmla="*/ 1728009 h 3006470"/>
                  <a:gd name="connsiteX165" fmla="*/ 5597077 w 6006665"/>
                  <a:gd name="connsiteY165" fmla="*/ 1731618 h 3006470"/>
                  <a:gd name="connsiteX166" fmla="*/ 5515976 w 6006665"/>
                  <a:gd name="connsiteY166" fmla="*/ 1693062 h 3006470"/>
                  <a:gd name="connsiteX167" fmla="*/ 5486067 w 6006665"/>
                  <a:gd name="connsiteY167" fmla="*/ 1746304 h 3006470"/>
                  <a:gd name="connsiteX168" fmla="*/ 5436277 w 6006665"/>
                  <a:gd name="connsiteY168" fmla="*/ 1767977 h 3006470"/>
                  <a:gd name="connsiteX169" fmla="*/ 5397645 w 6006665"/>
                  <a:gd name="connsiteY169" fmla="*/ 1779340 h 3006470"/>
                  <a:gd name="connsiteX170" fmla="*/ 5388024 w 6006665"/>
                  <a:gd name="connsiteY170" fmla="*/ 1835433 h 3006470"/>
                  <a:gd name="connsiteX171" fmla="*/ 5351475 w 6006665"/>
                  <a:gd name="connsiteY171" fmla="*/ 1876568 h 3006470"/>
                  <a:gd name="connsiteX172" fmla="*/ 5290839 w 6006665"/>
                  <a:gd name="connsiteY172" fmla="*/ 1881600 h 3006470"/>
                  <a:gd name="connsiteX173" fmla="*/ 5274932 w 6006665"/>
                  <a:gd name="connsiteY173" fmla="*/ 1913415 h 3006470"/>
                  <a:gd name="connsiteX174" fmla="*/ 5267238 w 6006665"/>
                  <a:gd name="connsiteY174" fmla="*/ 1904988 h 3006470"/>
                  <a:gd name="connsiteX175" fmla="*/ 5263025 w 6006665"/>
                  <a:gd name="connsiteY175" fmla="*/ 1913415 h 3006470"/>
                  <a:gd name="connsiteX176" fmla="*/ 5219538 w 6006665"/>
                  <a:gd name="connsiteY176" fmla="*/ 1865787 h 3006470"/>
                  <a:gd name="connsiteX177" fmla="*/ 5174112 w 6006665"/>
                  <a:gd name="connsiteY177" fmla="*/ 1877028 h 3006470"/>
                  <a:gd name="connsiteX178" fmla="*/ 5129494 w 6006665"/>
                  <a:gd name="connsiteY178" fmla="*/ 1920232 h 3006470"/>
                  <a:gd name="connsiteX179" fmla="*/ 5126389 w 6006665"/>
                  <a:gd name="connsiteY179" fmla="*/ 1914910 h 3006470"/>
                  <a:gd name="connsiteX180" fmla="*/ 5154177 w 6006665"/>
                  <a:gd name="connsiteY180" fmla="*/ 1920232 h 3006470"/>
                  <a:gd name="connsiteX181" fmla="*/ 5105544 w 6006665"/>
                  <a:gd name="connsiteY181" fmla="*/ 1899586 h 3006470"/>
                  <a:gd name="connsiteX182" fmla="*/ 5074955 w 6006665"/>
                  <a:gd name="connsiteY182" fmla="*/ 1924777 h 3006470"/>
                  <a:gd name="connsiteX183" fmla="*/ 5065718 w 6006665"/>
                  <a:gd name="connsiteY183" fmla="*/ 1922578 h 3006470"/>
                  <a:gd name="connsiteX184" fmla="*/ 5063048 w 6006665"/>
                  <a:gd name="connsiteY184" fmla="*/ 1924777 h 3006470"/>
                  <a:gd name="connsiteX185" fmla="*/ 5026594 w 6006665"/>
                  <a:gd name="connsiteY185" fmla="*/ 1916098 h 3006470"/>
                  <a:gd name="connsiteX186" fmla="*/ 5015871 w 6006665"/>
                  <a:gd name="connsiteY186" fmla="*/ 1961137 h 3006470"/>
                  <a:gd name="connsiteX187" fmla="*/ 5022591 w 6006665"/>
                  <a:gd name="connsiteY187" fmla="*/ 1989925 h 3006470"/>
                  <a:gd name="connsiteX188" fmla="*/ 5011557 w 6006665"/>
                  <a:gd name="connsiteY188" fmla="*/ 2020939 h 3006470"/>
                  <a:gd name="connsiteX189" fmla="*/ 4974967 w 6006665"/>
                  <a:gd name="connsiteY189" fmla="*/ 2058853 h 3006470"/>
                  <a:gd name="connsiteX190" fmla="*/ 5015871 w 6006665"/>
                  <a:gd name="connsiteY190" fmla="*/ 2074760 h 3006470"/>
                  <a:gd name="connsiteX191" fmla="*/ 4995851 w 6006665"/>
                  <a:gd name="connsiteY191" fmla="*/ 2123620 h 3006470"/>
                  <a:gd name="connsiteX192" fmla="*/ 5011326 w 6006665"/>
                  <a:gd name="connsiteY192" fmla="*/ 2172476 h 3006470"/>
                  <a:gd name="connsiteX193" fmla="*/ 4999419 w 6006665"/>
                  <a:gd name="connsiteY193" fmla="*/ 2172476 h 3006470"/>
                  <a:gd name="connsiteX194" fmla="*/ 4974967 w 6006665"/>
                  <a:gd name="connsiteY194" fmla="*/ 2172476 h 3006470"/>
                  <a:gd name="connsiteX195" fmla="*/ 4963605 w 6006665"/>
                  <a:gd name="connsiteY195" fmla="*/ 2224742 h 3006470"/>
                  <a:gd name="connsiteX196" fmla="*/ 4974967 w 6006665"/>
                  <a:gd name="connsiteY196" fmla="*/ 2252012 h 3006470"/>
                  <a:gd name="connsiteX197" fmla="*/ 4936431 w 6006665"/>
                  <a:gd name="connsiteY197" fmla="*/ 2257317 h 3006470"/>
                  <a:gd name="connsiteX198" fmla="*/ 4909065 w 6006665"/>
                  <a:gd name="connsiteY198" fmla="*/ 2286099 h 3006470"/>
                  <a:gd name="connsiteX199" fmla="*/ 4888894 w 6006665"/>
                  <a:gd name="connsiteY199" fmla="*/ 2325649 h 3006470"/>
                  <a:gd name="connsiteX200" fmla="*/ 4897703 w 6006665"/>
                  <a:gd name="connsiteY200" fmla="*/ 2354273 h 3006470"/>
                  <a:gd name="connsiteX201" fmla="*/ 4871068 w 6006665"/>
                  <a:gd name="connsiteY201" fmla="*/ 2349418 h 3006470"/>
                  <a:gd name="connsiteX202" fmla="*/ 4845437 w 6006665"/>
                  <a:gd name="connsiteY202" fmla="*/ 2370180 h 3006470"/>
                  <a:gd name="connsiteX203" fmla="*/ 4832445 w 6006665"/>
                  <a:gd name="connsiteY203" fmla="*/ 2399924 h 3006470"/>
                  <a:gd name="connsiteX204" fmla="*/ 4834074 w 6006665"/>
                  <a:gd name="connsiteY204" fmla="*/ 2429264 h 3006470"/>
                  <a:gd name="connsiteX205" fmla="*/ 4799765 w 6006665"/>
                  <a:gd name="connsiteY205" fmla="*/ 2441518 h 3006470"/>
                  <a:gd name="connsiteX206" fmla="*/ 4779535 w 6006665"/>
                  <a:gd name="connsiteY206" fmla="*/ 2488348 h 3006470"/>
                  <a:gd name="connsiteX207" fmla="*/ 4777225 w 6006665"/>
                  <a:gd name="connsiteY207" fmla="*/ 2477952 h 3006470"/>
                  <a:gd name="connsiteX208" fmla="*/ 4767628 w 6006665"/>
                  <a:gd name="connsiteY208" fmla="*/ 2488348 h 3006470"/>
                  <a:gd name="connsiteX209" fmla="*/ 4758538 w 6006665"/>
                  <a:gd name="connsiteY209" fmla="*/ 2447444 h 3006470"/>
                  <a:gd name="connsiteX210" fmla="*/ 4722519 w 6006665"/>
                  <a:gd name="connsiteY210" fmla="*/ 2405867 h 3006470"/>
                  <a:gd name="connsiteX211" fmla="*/ 4699942 w 6006665"/>
                  <a:gd name="connsiteY211" fmla="*/ 2348893 h 3006470"/>
                  <a:gd name="connsiteX212" fmla="*/ 4695779 w 6006665"/>
                  <a:gd name="connsiteY212" fmla="*/ 2287026 h 3006470"/>
                  <a:gd name="connsiteX213" fmla="*/ 4715361 w 6006665"/>
                  <a:gd name="connsiteY213" fmla="*/ 2220198 h 3006470"/>
                  <a:gd name="connsiteX214" fmla="*/ 4767709 w 6006665"/>
                  <a:gd name="connsiteY214" fmla="*/ 2171157 h 3006470"/>
                  <a:gd name="connsiteX215" fmla="*/ 4735813 w 6006665"/>
                  <a:gd name="connsiteY215" fmla="*/ 2129299 h 3006470"/>
                  <a:gd name="connsiteX216" fmla="*/ 4767628 w 6006665"/>
                  <a:gd name="connsiteY216" fmla="*/ 2086122 h 3006470"/>
                  <a:gd name="connsiteX217" fmla="*/ 4767628 w 6006665"/>
                  <a:gd name="connsiteY217" fmla="*/ 2058853 h 3006470"/>
                  <a:gd name="connsiteX218" fmla="*/ 4826712 w 6006665"/>
                  <a:gd name="connsiteY218" fmla="*/ 2042945 h 3006470"/>
                  <a:gd name="connsiteX219" fmla="*/ 4892613 w 6006665"/>
                  <a:gd name="connsiteY219" fmla="*/ 1952047 h 3006470"/>
                  <a:gd name="connsiteX220" fmla="*/ 4956243 w 6006665"/>
                  <a:gd name="connsiteY220" fmla="*/ 1877056 h 3006470"/>
                  <a:gd name="connsiteX221" fmla="*/ 5022143 w 6006665"/>
                  <a:gd name="connsiteY221" fmla="*/ 1817971 h 3006470"/>
                  <a:gd name="connsiteX222" fmla="*/ 5037446 w 6006665"/>
                  <a:gd name="connsiteY222" fmla="*/ 1743333 h 3006470"/>
                  <a:gd name="connsiteX223" fmla="*/ 5064184 w 6006665"/>
                  <a:gd name="connsiteY223" fmla="*/ 1731449 h 3006470"/>
                  <a:gd name="connsiteX224" fmla="*/ 5046694 w 6006665"/>
                  <a:gd name="connsiteY224" fmla="*/ 1710844 h 3006470"/>
                  <a:gd name="connsiteX225" fmla="*/ 5015871 w 6006665"/>
                  <a:gd name="connsiteY225" fmla="*/ 1715711 h 3006470"/>
                  <a:gd name="connsiteX226" fmla="*/ 4995419 w 6006665"/>
                  <a:gd name="connsiteY226" fmla="*/ 1779340 h 3006470"/>
                  <a:gd name="connsiteX227" fmla="*/ 4904521 w 6006665"/>
                  <a:gd name="connsiteY227" fmla="*/ 1865693 h 3006470"/>
                  <a:gd name="connsiteX228" fmla="*/ 4901708 w 6006665"/>
                  <a:gd name="connsiteY228" fmla="*/ 1857053 h 3006470"/>
                  <a:gd name="connsiteX229" fmla="*/ 4892613 w 6006665"/>
                  <a:gd name="connsiteY229" fmla="*/ 1865693 h 3006470"/>
                  <a:gd name="connsiteX230" fmla="*/ 4871068 w 6006665"/>
                  <a:gd name="connsiteY230" fmla="*/ 1850290 h 3006470"/>
                  <a:gd name="connsiteX231" fmla="*/ 4885925 w 6006665"/>
                  <a:gd name="connsiteY231" fmla="*/ 1808695 h 3006470"/>
                  <a:gd name="connsiteX232" fmla="*/ 4861835 w 6006665"/>
                  <a:gd name="connsiteY232" fmla="*/ 1771159 h 3006470"/>
                  <a:gd name="connsiteX233" fmla="*/ 4814619 w 6006665"/>
                  <a:gd name="connsiteY233" fmla="*/ 1767101 h 3006470"/>
                  <a:gd name="connsiteX234" fmla="*/ 4779535 w 6006665"/>
                  <a:gd name="connsiteY234" fmla="*/ 1795247 h 3006470"/>
                  <a:gd name="connsiteX235" fmla="*/ 4764113 w 6006665"/>
                  <a:gd name="connsiteY235" fmla="*/ 1832464 h 3006470"/>
                  <a:gd name="connsiteX236" fmla="*/ 4725490 w 6006665"/>
                  <a:gd name="connsiteY236" fmla="*/ 1850290 h 3006470"/>
                  <a:gd name="connsiteX237" fmla="*/ 4689838 w 6006665"/>
                  <a:gd name="connsiteY237" fmla="*/ 1882970 h 3006470"/>
                  <a:gd name="connsiteX238" fmla="*/ 4684091 w 6006665"/>
                  <a:gd name="connsiteY238" fmla="*/ 1920232 h 3006470"/>
                  <a:gd name="connsiteX239" fmla="*/ 4715906 w 6006665"/>
                  <a:gd name="connsiteY239" fmla="*/ 1967954 h 3006470"/>
                  <a:gd name="connsiteX240" fmla="*/ 4680924 w 6006665"/>
                  <a:gd name="connsiteY240" fmla="*/ 1983985 h 3006470"/>
                  <a:gd name="connsiteX241" fmla="*/ 4633398 w 6006665"/>
                  <a:gd name="connsiteY241" fmla="*/ 1971978 h 3006470"/>
                  <a:gd name="connsiteX242" fmla="*/ 4600707 w 6006665"/>
                  <a:gd name="connsiteY242" fmla="*/ 1989925 h 3006470"/>
                  <a:gd name="connsiteX243" fmla="*/ 4577285 w 6006665"/>
                  <a:gd name="connsiteY243" fmla="*/ 1988406 h 3006470"/>
                  <a:gd name="connsiteX244" fmla="*/ 4577373 w 6006665"/>
                  <a:gd name="connsiteY244" fmla="*/ 1987484 h 3006470"/>
                  <a:gd name="connsiteX245" fmla="*/ 4565379 w 6006665"/>
                  <a:gd name="connsiteY245" fmla="*/ 1988406 h 3006470"/>
                  <a:gd name="connsiteX246" fmla="*/ 4569923 w 6006665"/>
                  <a:gd name="connsiteY246" fmla="*/ 1940685 h 3006470"/>
                  <a:gd name="connsiteX247" fmla="*/ 4520081 w 6006665"/>
                  <a:gd name="connsiteY247" fmla="*/ 1931099 h 3006470"/>
                  <a:gd name="connsiteX248" fmla="*/ 4475025 w 6006665"/>
                  <a:gd name="connsiteY248" fmla="*/ 1961137 h 3006470"/>
                  <a:gd name="connsiteX249" fmla="*/ 4464394 w 6006665"/>
                  <a:gd name="connsiteY249" fmla="*/ 1960286 h 3006470"/>
                  <a:gd name="connsiteX250" fmla="*/ 4463118 w 6006665"/>
                  <a:gd name="connsiteY250" fmla="*/ 1961137 h 3006470"/>
                  <a:gd name="connsiteX251" fmla="*/ 4422448 w 6006665"/>
                  <a:gd name="connsiteY251" fmla="*/ 1927536 h 3006470"/>
                  <a:gd name="connsiteX252" fmla="*/ 4350624 w 6006665"/>
                  <a:gd name="connsiteY252" fmla="*/ 1917022 h 3006470"/>
                  <a:gd name="connsiteX253" fmla="*/ 4306579 w 6006665"/>
                  <a:gd name="connsiteY253" fmla="*/ 1945362 h 3006470"/>
                  <a:gd name="connsiteX254" fmla="*/ 4282811 w 6006665"/>
                  <a:gd name="connsiteY254" fmla="*/ 1972100 h 3006470"/>
                  <a:gd name="connsiteX255" fmla="*/ 4237290 w 6006665"/>
                  <a:gd name="connsiteY255" fmla="*/ 1993297 h 3006470"/>
                  <a:gd name="connsiteX256" fmla="*/ 4211507 w 6006665"/>
                  <a:gd name="connsiteY256" fmla="*/ 2046374 h 3006470"/>
                  <a:gd name="connsiteX257" fmla="*/ 4161046 w 6006665"/>
                  <a:gd name="connsiteY257" fmla="*/ 2105661 h 3006470"/>
                  <a:gd name="connsiteX258" fmla="*/ 4077810 w 6006665"/>
                  <a:gd name="connsiteY258" fmla="*/ 2144418 h 3006470"/>
                  <a:gd name="connsiteX259" fmla="*/ 4039187 w 6006665"/>
                  <a:gd name="connsiteY259" fmla="*/ 2203838 h 3006470"/>
                  <a:gd name="connsiteX260" fmla="*/ 3993086 w 6006665"/>
                  <a:gd name="connsiteY260" fmla="*/ 2224750 h 3006470"/>
                  <a:gd name="connsiteX261" fmla="*/ 3993215 w 6006665"/>
                  <a:gd name="connsiteY261" fmla="*/ 2264821 h 3006470"/>
                  <a:gd name="connsiteX262" fmla="*/ 4038712 w 6006665"/>
                  <a:gd name="connsiteY262" fmla="*/ 2267919 h 3006470"/>
                  <a:gd name="connsiteX263" fmla="*/ 4059164 w 6006665"/>
                  <a:gd name="connsiteY263" fmla="*/ 2311096 h 3006470"/>
                  <a:gd name="connsiteX264" fmla="*/ 4087782 w 6006665"/>
                  <a:gd name="connsiteY264" fmla="*/ 2319513 h 3006470"/>
                  <a:gd name="connsiteX265" fmla="*/ 4106341 w 6006665"/>
                  <a:gd name="connsiteY265" fmla="*/ 2290644 h 3006470"/>
                  <a:gd name="connsiteX266" fmla="*/ 4117411 w 6006665"/>
                  <a:gd name="connsiteY266" fmla="*/ 2291946 h 3006470"/>
                  <a:gd name="connsiteX267" fmla="*/ 4118248 w 6006665"/>
                  <a:gd name="connsiteY267" fmla="*/ 2290644 h 3006470"/>
                  <a:gd name="connsiteX268" fmla="*/ 4156880 w 6006665"/>
                  <a:gd name="connsiteY268" fmla="*/ 2295189 h 3006470"/>
                  <a:gd name="connsiteX269" fmla="*/ 4211419 w 6006665"/>
                  <a:gd name="connsiteY269" fmla="*/ 2365635 h 3006470"/>
                  <a:gd name="connsiteX270" fmla="*/ 4215964 w 6006665"/>
                  <a:gd name="connsiteY270" fmla="*/ 2413357 h 3006470"/>
                  <a:gd name="connsiteX271" fmla="*/ 4184149 w 6006665"/>
                  <a:gd name="connsiteY271" fmla="*/ 2472441 h 3006470"/>
                  <a:gd name="connsiteX272" fmla="*/ 4220019 w 6006665"/>
                  <a:gd name="connsiteY272" fmla="*/ 2567281 h 3006470"/>
                  <a:gd name="connsiteX273" fmla="*/ 4161425 w 6006665"/>
                  <a:gd name="connsiteY273" fmla="*/ 2629241 h 3006470"/>
                  <a:gd name="connsiteX274" fmla="*/ 4133552 w 6006665"/>
                  <a:gd name="connsiteY274" fmla="*/ 2708778 h 3006470"/>
                  <a:gd name="connsiteX275" fmla="*/ 4097796 w 6006665"/>
                  <a:gd name="connsiteY275" fmla="*/ 2747409 h 3006470"/>
                  <a:gd name="connsiteX276" fmla="*/ 4043257 w 6006665"/>
                  <a:gd name="connsiteY276" fmla="*/ 2806493 h 3006470"/>
                  <a:gd name="connsiteX277" fmla="*/ 3995535 w 6006665"/>
                  <a:gd name="connsiteY277" fmla="*/ 2865577 h 3006470"/>
                  <a:gd name="connsiteX278" fmla="*/ 3975083 w 6006665"/>
                  <a:gd name="connsiteY278" fmla="*/ 2897392 h 3006470"/>
                  <a:gd name="connsiteX279" fmla="*/ 3925089 w 6006665"/>
                  <a:gd name="connsiteY279" fmla="*/ 2924661 h 3006470"/>
                  <a:gd name="connsiteX280" fmla="*/ 3913182 w 6006665"/>
                  <a:gd name="connsiteY280" fmla="*/ 2924661 h 3006470"/>
                  <a:gd name="connsiteX281" fmla="*/ 3904637 w 6006665"/>
                  <a:gd name="connsiteY281" fmla="*/ 2924661 h 3006470"/>
                  <a:gd name="connsiteX282" fmla="*/ 3892729 w 6006665"/>
                  <a:gd name="connsiteY282" fmla="*/ 2924661 h 3006470"/>
                  <a:gd name="connsiteX283" fmla="*/ 3871063 w 6006665"/>
                  <a:gd name="connsiteY283" fmla="*/ 2908412 h 3006470"/>
                  <a:gd name="connsiteX284" fmla="*/ 3829645 w 6006665"/>
                  <a:gd name="connsiteY284" fmla="*/ 2936024 h 3006470"/>
                  <a:gd name="connsiteX285" fmla="*/ 3822828 w 6006665"/>
                  <a:gd name="connsiteY285" fmla="*/ 2956476 h 3006470"/>
                  <a:gd name="connsiteX286" fmla="*/ 3818283 w 6006665"/>
                  <a:gd name="connsiteY286" fmla="*/ 2947386 h 3006470"/>
                  <a:gd name="connsiteX287" fmla="*/ 3818283 w 6006665"/>
                  <a:gd name="connsiteY287" fmla="*/ 2935660 h 3006470"/>
                  <a:gd name="connsiteX288" fmla="*/ 3817738 w 6006665"/>
                  <a:gd name="connsiteY288" fmla="*/ 2936024 h 3006470"/>
                  <a:gd name="connsiteX289" fmla="*/ 3810921 w 6006665"/>
                  <a:gd name="connsiteY289" fmla="*/ 2956476 h 3006470"/>
                  <a:gd name="connsiteX290" fmla="*/ 3806376 w 6006665"/>
                  <a:gd name="connsiteY290" fmla="*/ 2947386 h 3006470"/>
                  <a:gd name="connsiteX291" fmla="*/ 3806376 w 6006665"/>
                  <a:gd name="connsiteY291" fmla="*/ 2920116 h 3006470"/>
                  <a:gd name="connsiteX292" fmla="*/ 3818283 w 6006665"/>
                  <a:gd name="connsiteY292" fmla="*/ 2920116 h 3006470"/>
                  <a:gd name="connsiteX293" fmla="*/ 3826828 w 6006665"/>
                  <a:gd name="connsiteY293" fmla="*/ 2920116 h 3006470"/>
                  <a:gd name="connsiteX294" fmla="*/ 3833645 w 6006665"/>
                  <a:gd name="connsiteY294" fmla="*/ 2861032 h 3006470"/>
                  <a:gd name="connsiteX295" fmla="*/ 3822283 w 6006665"/>
                  <a:gd name="connsiteY295" fmla="*/ 2817856 h 3006470"/>
                  <a:gd name="connsiteX296" fmla="*/ 3849553 w 6006665"/>
                  <a:gd name="connsiteY296" fmla="*/ 2795131 h 3006470"/>
                  <a:gd name="connsiteX297" fmla="*/ 3858814 w 6006665"/>
                  <a:gd name="connsiteY297" fmla="*/ 2797336 h 3006470"/>
                  <a:gd name="connsiteX298" fmla="*/ 3861460 w 6006665"/>
                  <a:gd name="connsiteY298" fmla="*/ 2795131 h 3006470"/>
                  <a:gd name="connsiteX299" fmla="*/ 3898487 w 6006665"/>
                  <a:gd name="connsiteY299" fmla="*/ 2803947 h 3006470"/>
                  <a:gd name="connsiteX300" fmla="*/ 3919999 w 6006665"/>
                  <a:gd name="connsiteY300" fmla="*/ 2758772 h 3006470"/>
                  <a:gd name="connsiteX301" fmla="*/ 3935906 w 6006665"/>
                  <a:gd name="connsiteY301" fmla="*/ 2699687 h 3006470"/>
                  <a:gd name="connsiteX302" fmla="*/ 3947269 w 6006665"/>
                  <a:gd name="connsiteY302" fmla="*/ 2676963 h 3006470"/>
                  <a:gd name="connsiteX303" fmla="*/ 3966292 w 6006665"/>
                  <a:gd name="connsiteY303" fmla="*/ 2632575 h 3006470"/>
                  <a:gd name="connsiteX304" fmla="*/ 3915999 w 6006665"/>
                  <a:gd name="connsiteY304" fmla="*/ 2645148 h 3006470"/>
                  <a:gd name="connsiteX305" fmla="*/ 3888729 w 6006665"/>
                  <a:gd name="connsiteY305" fmla="*/ 2667873 h 3006470"/>
                  <a:gd name="connsiteX306" fmla="*/ 3876822 w 6006665"/>
                  <a:gd name="connsiteY306" fmla="*/ 2667873 h 3006470"/>
                  <a:gd name="connsiteX307" fmla="*/ 3829645 w 6006665"/>
                  <a:gd name="connsiteY307" fmla="*/ 2667873 h 3006470"/>
                  <a:gd name="connsiteX308" fmla="*/ 3817738 w 6006665"/>
                  <a:gd name="connsiteY308" fmla="*/ 2667873 h 3006470"/>
                  <a:gd name="connsiteX309" fmla="*/ 3801831 w 6006665"/>
                  <a:gd name="connsiteY309" fmla="*/ 2613334 h 3006470"/>
                  <a:gd name="connsiteX310" fmla="*/ 3758654 w 6006665"/>
                  <a:gd name="connsiteY310" fmla="*/ 2574702 h 3006470"/>
                  <a:gd name="connsiteX311" fmla="*/ 3692753 w 6006665"/>
                  <a:gd name="connsiteY311" fmla="*/ 2558795 h 3006470"/>
                  <a:gd name="connsiteX312" fmla="*/ 3683663 w 6006665"/>
                  <a:gd name="connsiteY312" fmla="*/ 2499711 h 3006470"/>
                  <a:gd name="connsiteX313" fmla="*/ 3672301 w 6006665"/>
                  <a:gd name="connsiteY313" fmla="*/ 2467896 h 3006470"/>
                  <a:gd name="connsiteX314" fmla="*/ 3656393 w 6006665"/>
                  <a:gd name="connsiteY314" fmla="*/ 2440627 h 3006470"/>
                  <a:gd name="connsiteX315" fmla="*/ 3633669 w 6006665"/>
                  <a:gd name="connsiteY315" fmla="*/ 2381542 h 3006470"/>
                  <a:gd name="connsiteX316" fmla="*/ 3601854 w 6006665"/>
                  <a:gd name="connsiteY316" fmla="*/ 2361090 h 3006470"/>
                  <a:gd name="connsiteX317" fmla="*/ 3545995 w 6006665"/>
                  <a:gd name="connsiteY317" fmla="*/ 2339606 h 3006470"/>
                  <a:gd name="connsiteX318" fmla="*/ 3506955 w 6006665"/>
                  <a:gd name="connsiteY318" fmla="*/ 2345183 h 3006470"/>
                  <a:gd name="connsiteX319" fmla="*/ 3463779 w 6006665"/>
                  <a:gd name="connsiteY319" fmla="*/ 2354273 h 3006470"/>
                  <a:gd name="connsiteX320" fmla="*/ 3431964 w 6006665"/>
                  <a:gd name="connsiteY320" fmla="*/ 2381542 h 3006470"/>
                  <a:gd name="connsiteX321" fmla="*/ 3452416 w 6006665"/>
                  <a:gd name="connsiteY321" fmla="*/ 2397450 h 3006470"/>
                  <a:gd name="connsiteX322" fmla="*/ 3452416 w 6006665"/>
                  <a:gd name="connsiteY322" fmla="*/ 2429264 h 3006470"/>
                  <a:gd name="connsiteX323" fmla="*/ 3431964 w 6006665"/>
                  <a:gd name="connsiteY323" fmla="*/ 2451989 h 3006470"/>
                  <a:gd name="connsiteX324" fmla="*/ 3400150 w 6006665"/>
                  <a:gd name="connsiteY324" fmla="*/ 2511073 h 3006470"/>
                  <a:gd name="connsiteX325" fmla="*/ 3400150 w 6006665"/>
                  <a:gd name="connsiteY325" fmla="*/ 2538343 h 3006470"/>
                  <a:gd name="connsiteX326" fmla="*/ 3350155 w 6006665"/>
                  <a:gd name="connsiteY326" fmla="*/ 2570157 h 3006470"/>
                  <a:gd name="connsiteX327" fmla="*/ 3342342 w 6006665"/>
                  <a:gd name="connsiteY327" fmla="*/ 2567553 h 3006470"/>
                  <a:gd name="connsiteX328" fmla="*/ 3338249 w 6006665"/>
                  <a:gd name="connsiteY328" fmla="*/ 2570157 h 3006470"/>
                  <a:gd name="connsiteX329" fmla="*/ 3290527 w 6006665"/>
                  <a:gd name="connsiteY329" fmla="*/ 2554250 h 3006470"/>
                  <a:gd name="connsiteX330" fmla="*/ 3259257 w 6006665"/>
                  <a:gd name="connsiteY330" fmla="*/ 2554250 h 3006470"/>
                  <a:gd name="connsiteX331" fmla="*/ 3247350 w 6006665"/>
                  <a:gd name="connsiteY331" fmla="*/ 2554250 h 3006470"/>
                  <a:gd name="connsiteX332" fmla="*/ 3231443 w 6006665"/>
                  <a:gd name="connsiteY332" fmla="*/ 2538343 h 3006470"/>
                  <a:gd name="connsiteX333" fmla="*/ 3213271 w 6006665"/>
                  <a:gd name="connsiteY333" fmla="*/ 2533799 h 3006470"/>
                  <a:gd name="connsiteX334" fmla="*/ 3168359 w 6006665"/>
                  <a:gd name="connsiteY334" fmla="*/ 2570157 h 3006470"/>
                  <a:gd name="connsiteX335" fmla="*/ 3120637 w 6006665"/>
                  <a:gd name="connsiteY335" fmla="*/ 2581519 h 3006470"/>
                  <a:gd name="connsiteX336" fmla="*/ 3082005 w 6006665"/>
                  <a:gd name="connsiteY336" fmla="*/ 2597427 h 3006470"/>
                  <a:gd name="connsiteX337" fmla="*/ 3074460 w 6006665"/>
                  <a:gd name="connsiteY337" fmla="*/ 2595630 h 3006470"/>
                  <a:gd name="connsiteX338" fmla="*/ 3070098 w 6006665"/>
                  <a:gd name="connsiteY338" fmla="*/ 2597427 h 3006470"/>
                  <a:gd name="connsiteX339" fmla="*/ 3022376 w 6006665"/>
                  <a:gd name="connsiteY339" fmla="*/ 2586064 h 3006470"/>
                  <a:gd name="connsiteX340" fmla="*/ 3000196 w 6006665"/>
                  <a:gd name="connsiteY340" fmla="*/ 2586064 h 3006470"/>
                  <a:gd name="connsiteX341" fmla="*/ 2988289 w 6006665"/>
                  <a:gd name="connsiteY341" fmla="*/ 2586064 h 3006470"/>
                  <a:gd name="connsiteX342" fmla="*/ 2967837 w 6006665"/>
                  <a:gd name="connsiteY342" fmla="*/ 2554250 h 3006470"/>
                  <a:gd name="connsiteX343" fmla="*/ 2929205 w 6006665"/>
                  <a:gd name="connsiteY343" fmla="*/ 2526980 h 3006470"/>
                  <a:gd name="connsiteX344" fmla="*/ 2902153 w 6006665"/>
                  <a:gd name="connsiteY344" fmla="*/ 2523116 h 3006470"/>
                  <a:gd name="connsiteX345" fmla="*/ 2861576 w 6006665"/>
                  <a:gd name="connsiteY345" fmla="*/ 2526980 h 3006470"/>
                  <a:gd name="connsiteX346" fmla="*/ 2822944 w 6006665"/>
                  <a:gd name="connsiteY346" fmla="*/ 2538343 h 3006470"/>
                  <a:gd name="connsiteX347" fmla="*/ 2818139 w 6006665"/>
                  <a:gd name="connsiteY347" fmla="*/ 2536254 h 3006470"/>
                  <a:gd name="connsiteX348" fmla="*/ 2811037 w 6006665"/>
                  <a:gd name="connsiteY348" fmla="*/ 2538343 h 3006470"/>
                  <a:gd name="connsiteX349" fmla="*/ 2758770 w 6006665"/>
                  <a:gd name="connsiteY349" fmla="*/ 2515618 h 3006470"/>
                  <a:gd name="connsiteX350" fmla="*/ 2751953 w 6006665"/>
                  <a:gd name="connsiteY350" fmla="*/ 2472441 h 3006470"/>
                  <a:gd name="connsiteX351" fmla="*/ 2708776 w 6006665"/>
                  <a:gd name="connsiteY351" fmla="*/ 2456534 h 3006470"/>
                  <a:gd name="connsiteX352" fmla="*/ 2676962 w 6006665"/>
                  <a:gd name="connsiteY352" fmla="*/ 2451989 h 3006470"/>
                  <a:gd name="connsiteX353" fmla="*/ 2642534 w 6006665"/>
                  <a:gd name="connsiteY353" fmla="*/ 2430245 h 3006470"/>
                  <a:gd name="connsiteX354" fmla="*/ 2609333 w 6006665"/>
                  <a:gd name="connsiteY354" fmla="*/ 2488348 h 3006470"/>
                  <a:gd name="connsiteX355" fmla="*/ 2625240 w 6006665"/>
                  <a:gd name="connsiteY355" fmla="*/ 2522435 h 3006470"/>
                  <a:gd name="connsiteX356" fmla="*/ 2586608 w 6006665"/>
                  <a:gd name="connsiteY356" fmla="*/ 2558795 h 3006470"/>
                  <a:gd name="connsiteX357" fmla="*/ 2577105 w 6006665"/>
                  <a:gd name="connsiteY357" fmla="*/ 2556532 h 3006470"/>
                  <a:gd name="connsiteX358" fmla="*/ 2574701 w 6006665"/>
                  <a:gd name="connsiteY358" fmla="*/ 2558795 h 3006470"/>
                  <a:gd name="connsiteX359" fmla="*/ 2526979 w 6006665"/>
                  <a:gd name="connsiteY359" fmla="*/ 2547432 h 3006470"/>
                  <a:gd name="connsiteX360" fmla="*/ 2490620 w 6006665"/>
                  <a:gd name="connsiteY360" fmla="*/ 2542887 h 3006470"/>
                  <a:gd name="connsiteX361" fmla="*/ 2463350 w 6006665"/>
                  <a:gd name="connsiteY361" fmla="*/ 2515618 h 3006470"/>
                  <a:gd name="connsiteX362" fmla="*/ 2436625 w 6006665"/>
                  <a:gd name="connsiteY362" fmla="*/ 2515618 h 3006470"/>
                  <a:gd name="connsiteX363" fmla="*/ 2424718 w 6006665"/>
                  <a:gd name="connsiteY363" fmla="*/ 2515618 h 3006470"/>
                  <a:gd name="connsiteX364" fmla="*/ 2398858 w 6006665"/>
                  <a:gd name="connsiteY364" fmla="*/ 2502687 h 3006470"/>
                  <a:gd name="connsiteX365" fmla="*/ 2350272 w 6006665"/>
                  <a:gd name="connsiteY365" fmla="*/ 2526980 h 3006470"/>
                  <a:gd name="connsiteX366" fmla="*/ 2282098 w 6006665"/>
                  <a:gd name="connsiteY366" fmla="*/ 2574702 h 3006470"/>
                  <a:gd name="connsiteX367" fmla="*/ 2238921 w 6006665"/>
                  <a:gd name="connsiteY367" fmla="*/ 2586064 h 3006470"/>
                  <a:gd name="connsiteX368" fmla="*/ 2227559 w 6006665"/>
                  <a:gd name="connsiteY368" fmla="*/ 2590609 h 3006470"/>
                  <a:gd name="connsiteX369" fmla="*/ 2225178 w 6006665"/>
                  <a:gd name="connsiteY369" fmla="*/ 2586799 h 3006470"/>
                  <a:gd name="connsiteX370" fmla="*/ 2215652 w 6006665"/>
                  <a:gd name="connsiteY370" fmla="*/ 2590609 h 3006470"/>
                  <a:gd name="connsiteX371" fmla="*/ 2193596 w 6006665"/>
                  <a:gd name="connsiteY371" fmla="*/ 2555320 h 3006470"/>
                  <a:gd name="connsiteX372" fmla="*/ 2157112 w 6006665"/>
                  <a:gd name="connsiteY372" fmla="*/ 2558795 h 3006470"/>
                  <a:gd name="connsiteX373" fmla="*/ 2156291 w 6006665"/>
                  <a:gd name="connsiteY373" fmla="*/ 2557739 h 3006470"/>
                  <a:gd name="connsiteX374" fmla="*/ 2145205 w 6006665"/>
                  <a:gd name="connsiteY374" fmla="*/ 2558795 h 3006470"/>
                  <a:gd name="connsiteX375" fmla="*/ 2129298 w 6006665"/>
                  <a:gd name="connsiteY375" fmla="*/ 2538343 h 3006470"/>
                  <a:gd name="connsiteX376" fmla="*/ 2102029 w 6006665"/>
                  <a:gd name="connsiteY376" fmla="*/ 2526980 h 3006470"/>
                  <a:gd name="connsiteX377" fmla="*/ 2086121 w 6006665"/>
                  <a:gd name="connsiteY377" fmla="*/ 2495166 h 3006470"/>
                  <a:gd name="connsiteX378" fmla="*/ 2070005 w 6006665"/>
                  <a:gd name="connsiteY378" fmla="*/ 2486212 h 3006470"/>
                  <a:gd name="connsiteX379" fmla="*/ 2027582 w 6006665"/>
                  <a:gd name="connsiteY379" fmla="*/ 2499711 h 3006470"/>
                  <a:gd name="connsiteX380" fmla="*/ 2023845 w 6006665"/>
                  <a:gd name="connsiteY380" fmla="*/ 2497111 h 3006470"/>
                  <a:gd name="connsiteX381" fmla="*/ 2015675 w 6006665"/>
                  <a:gd name="connsiteY381" fmla="*/ 2499711 h 3006470"/>
                  <a:gd name="connsiteX382" fmla="*/ 1971363 w 6006665"/>
                  <a:gd name="connsiteY382" fmla="*/ 2468885 h 3006470"/>
                  <a:gd name="connsiteX383" fmla="*/ 1952591 w 6006665"/>
                  <a:gd name="connsiteY383" fmla="*/ 2495166 h 3006470"/>
                  <a:gd name="connsiteX384" fmla="*/ 1947518 w 6006665"/>
                  <a:gd name="connsiteY384" fmla="*/ 2485599 h 3006470"/>
                  <a:gd name="connsiteX385" fmla="*/ 1940684 w 6006665"/>
                  <a:gd name="connsiteY385" fmla="*/ 2495166 h 3006470"/>
                  <a:gd name="connsiteX386" fmla="*/ 1861147 w 6006665"/>
                  <a:gd name="connsiteY386" fmla="*/ 2345183 h 3006470"/>
                  <a:gd name="connsiteX387" fmla="*/ 1811153 w 6006665"/>
                  <a:gd name="connsiteY387" fmla="*/ 2295189 h 3006470"/>
                  <a:gd name="connsiteX388" fmla="*/ 1813950 w 6006665"/>
                  <a:gd name="connsiteY388" fmla="*/ 2292043 h 3006470"/>
                  <a:gd name="connsiteX389" fmla="*/ 1748069 w 6006665"/>
                  <a:gd name="connsiteY389" fmla="*/ 2333821 h 3006470"/>
                  <a:gd name="connsiteX390" fmla="*/ 1711709 w 6006665"/>
                  <a:gd name="connsiteY390" fmla="*/ 2338366 h 3006470"/>
                  <a:gd name="connsiteX391" fmla="*/ 1711926 w 6006665"/>
                  <a:gd name="connsiteY391" fmla="*/ 2336850 h 3006470"/>
                  <a:gd name="connsiteX392" fmla="*/ 1699803 w 6006665"/>
                  <a:gd name="connsiteY392" fmla="*/ 2338366 h 3006470"/>
                  <a:gd name="connsiteX393" fmla="*/ 1704347 w 6006665"/>
                  <a:gd name="connsiteY393" fmla="*/ 2306551 h 3006470"/>
                  <a:gd name="connsiteX394" fmla="*/ 1662460 w 6006665"/>
                  <a:gd name="connsiteY394" fmla="*/ 2288600 h 3006470"/>
                  <a:gd name="connsiteX395" fmla="*/ 1629901 w 6006665"/>
                  <a:gd name="connsiteY395" fmla="*/ 2302006 h 3006470"/>
                  <a:gd name="connsiteX396" fmla="*/ 1629300 w 6006665"/>
                  <a:gd name="connsiteY396" fmla="*/ 2297351 h 3006470"/>
                  <a:gd name="connsiteX397" fmla="*/ 1617994 w 6006665"/>
                  <a:gd name="connsiteY397" fmla="*/ 2302006 h 3006470"/>
                  <a:gd name="connsiteX398" fmla="*/ 1608904 w 6006665"/>
                  <a:gd name="connsiteY398" fmla="*/ 2231560 h 3006470"/>
                  <a:gd name="connsiteX399" fmla="*/ 1552684 w 6006665"/>
                  <a:gd name="connsiteY399" fmla="*/ 2221867 h 3006470"/>
                  <a:gd name="connsiteX400" fmla="*/ 1518550 w 6006665"/>
                  <a:gd name="connsiteY400" fmla="*/ 2247467 h 3006470"/>
                  <a:gd name="connsiteX401" fmla="*/ 1425379 w 6006665"/>
                  <a:gd name="connsiteY401" fmla="*/ 2267919 h 3006470"/>
                  <a:gd name="connsiteX402" fmla="*/ 1409472 w 6006665"/>
                  <a:gd name="connsiteY402" fmla="*/ 2286099 h 3006470"/>
                  <a:gd name="connsiteX403" fmla="*/ 1270852 w 6006665"/>
                  <a:gd name="connsiteY403" fmla="*/ 2306551 h 3006470"/>
                  <a:gd name="connsiteX404" fmla="*/ 1254945 w 6006665"/>
                  <a:gd name="connsiteY404" fmla="*/ 2327003 h 3006470"/>
                  <a:gd name="connsiteX405" fmla="*/ 1282214 w 6006665"/>
                  <a:gd name="connsiteY405" fmla="*/ 2370180 h 3006470"/>
                  <a:gd name="connsiteX406" fmla="*/ 1243582 w 6006665"/>
                  <a:gd name="connsiteY406" fmla="*/ 2386087 h 3006470"/>
                  <a:gd name="connsiteX407" fmla="*/ 1254945 w 6006665"/>
                  <a:gd name="connsiteY407" fmla="*/ 2404267 h 3006470"/>
                  <a:gd name="connsiteX408" fmla="*/ 1216313 w 6006665"/>
                  <a:gd name="connsiteY408" fmla="*/ 2429264 h 3006470"/>
                  <a:gd name="connsiteX409" fmla="*/ 1275397 w 6006665"/>
                  <a:gd name="connsiteY409" fmla="*/ 2472441 h 3006470"/>
                  <a:gd name="connsiteX410" fmla="*/ 1270852 w 6006665"/>
                  <a:gd name="connsiteY410" fmla="*/ 2499711 h 3006470"/>
                  <a:gd name="connsiteX411" fmla="*/ 1259108 w 6006665"/>
                  <a:gd name="connsiteY411" fmla="*/ 2498732 h 3006470"/>
                  <a:gd name="connsiteX412" fmla="*/ 1258945 w 6006665"/>
                  <a:gd name="connsiteY412" fmla="*/ 2499711 h 3006470"/>
                  <a:gd name="connsiteX413" fmla="*/ 1215644 w 6006665"/>
                  <a:gd name="connsiteY413" fmla="*/ 2496102 h 3006470"/>
                  <a:gd name="connsiteX414" fmla="*/ 1204950 w 6006665"/>
                  <a:gd name="connsiteY414" fmla="*/ 2511073 h 3006470"/>
                  <a:gd name="connsiteX415" fmla="*/ 1196495 w 6006665"/>
                  <a:gd name="connsiteY415" fmla="*/ 2506241 h 3006470"/>
                  <a:gd name="connsiteX416" fmla="*/ 1193043 w 6006665"/>
                  <a:gd name="connsiteY416" fmla="*/ 2511073 h 3006470"/>
                  <a:gd name="connsiteX417" fmla="*/ 1145322 w 6006665"/>
                  <a:gd name="connsiteY417" fmla="*/ 2483803 h 3006470"/>
                  <a:gd name="connsiteX418" fmla="*/ 1098145 w 6006665"/>
                  <a:gd name="connsiteY418" fmla="*/ 2483803 h 3006470"/>
                  <a:gd name="connsiteX419" fmla="*/ 1061785 w 6006665"/>
                  <a:gd name="connsiteY419" fmla="*/ 2511073 h 3006470"/>
                  <a:gd name="connsiteX420" fmla="*/ 1055322 w 6006665"/>
                  <a:gd name="connsiteY420" fmla="*/ 2506990 h 3006470"/>
                  <a:gd name="connsiteX421" fmla="*/ 1049878 w 6006665"/>
                  <a:gd name="connsiteY421" fmla="*/ 2511073 h 3006470"/>
                  <a:gd name="connsiteX422" fmla="*/ 1006701 w 6006665"/>
                  <a:gd name="connsiteY422" fmla="*/ 2483803 h 3006470"/>
                  <a:gd name="connsiteX423" fmla="*/ 924893 w 6006665"/>
                  <a:gd name="connsiteY423" fmla="*/ 2447444 h 3006470"/>
                  <a:gd name="connsiteX424" fmla="*/ 877716 w 6006665"/>
                  <a:gd name="connsiteY424" fmla="*/ 2447444 h 3006470"/>
                  <a:gd name="connsiteX425" fmla="*/ 802724 w 6006665"/>
                  <a:gd name="connsiteY425" fmla="*/ 2511073 h 3006470"/>
                  <a:gd name="connsiteX426" fmla="*/ 798179 w 6006665"/>
                  <a:gd name="connsiteY426" fmla="*/ 2554250 h 3006470"/>
                  <a:gd name="connsiteX427" fmla="*/ 787406 w 6006665"/>
                  <a:gd name="connsiteY427" fmla="*/ 2543477 h 3006470"/>
                  <a:gd name="connsiteX428" fmla="*/ 786272 w 6006665"/>
                  <a:gd name="connsiteY428" fmla="*/ 2554250 h 3006470"/>
                  <a:gd name="connsiteX429" fmla="*/ 756063 w 6006665"/>
                  <a:gd name="connsiteY429" fmla="*/ 2524040 h 3006470"/>
                  <a:gd name="connsiteX430" fmla="*/ 732278 w 6006665"/>
                  <a:gd name="connsiteY430" fmla="*/ 2581519 h 3006470"/>
                  <a:gd name="connsiteX431" fmla="*/ 743640 w 6006665"/>
                  <a:gd name="connsiteY431" fmla="*/ 2590609 h 3006470"/>
                  <a:gd name="connsiteX432" fmla="*/ 723188 w 6006665"/>
                  <a:gd name="connsiteY432" fmla="*/ 2633786 h 3006470"/>
                  <a:gd name="connsiteX433" fmla="*/ 747026 w 6006665"/>
                  <a:gd name="connsiteY433" fmla="*/ 2670627 h 3006470"/>
                  <a:gd name="connsiteX434" fmla="*/ 763548 w 6006665"/>
                  <a:gd name="connsiteY434" fmla="*/ 2667873 h 3006470"/>
                  <a:gd name="connsiteX435" fmla="*/ 764871 w 6006665"/>
                  <a:gd name="connsiteY435" fmla="*/ 2669637 h 3006470"/>
                  <a:gd name="connsiteX436" fmla="*/ 775455 w 6006665"/>
                  <a:gd name="connsiteY436" fmla="*/ 2667873 h 3006470"/>
                  <a:gd name="connsiteX437" fmla="*/ 802724 w 6006665"/>
                  <a:gd name="connsiteY437" fmla="*/ 2704232 h 3006470"/>
                  <a:gd name="connsiteX438" fmla="*/ 798179 w 6006665"/>
                  <a:gd name="connsiteY438" fmla="*/ 2731502 h 3006470"/>
                  <a:gd name="connsiteX439" fmla="*/ 818632 w 6006665"/>
                  <a:gd name="connsiteY439" fmla="*/ 2742864 h 3006470"/>
                  <a:gd name="connsiteX440" fmla="*/ 802724 w 6006665"/>
                  <a:gd name="connsiteY440" fmla="*/ 2774679 h 3006470"/>
                  <a:gd name="connsiteX441" fmla="*/ 766365 w 6006665"/>
                  <a:gd name="connsiteY441" fmla="*/ 2779224 h 3006470"/>
                  <a:gd name="connsiteX442" fmla="*/ 727733 w 6006665"/>
                  <a:gd name="connsiteY442" fmla="*/ 2838308 h 3006470"/>
                  <a:gd name="connsiteX443" fmla="*/ 759548 w 6006665"/>
                  <a:gd name="connsiteY443" fmla="*/ 2881485 h 3006470"/>
                  <a:gd name="connsiteX444" fmla="*/ 759548 w 6006665"/>
                  <a:gd name="connsiteY444" fmla="*/ 2920116 h 3006470"/>
                  <a:gd name="connsiteX445" fmla="*/ 798179 w 6006665"/>
                  <a:gd name="connsiteY445" fmla="*/ 2979201 h 3006470"/>
                  <a:gd name="connsiteX446" fmla="*/ 775455 w 6006665"/>
                  <a:gd name="connsiteY446" fmla="*/ 2995108 h 3006470"/>
                  <a:gd name="connsiteX447" fmla="*/ 770910 w 6006665"/>
                  <a:gd name="connsiteY447" fmla="*/ 3006470 h 3006470"/>
                  <a:gd name="connsiteX448" fmla="*/ 759003 w 6006665"/>
                  <a:gd name="connsiteY448" fmla="*/ 3006470 h 3006470"/>
                  <a:gd name="connsiteX449" fmla="*/ 755003 w 6006665"/>
                  <a:gd name="connsiteY449" fmla="*/ 3006470 h 3006470"/>
                  <a:gd name="connsiteX450" fmla="*/ 743096 w 6006665"/>
                  <a:gd name="connsiteY450" fmla="*/ 3006470 h 3006470"/>
                  <a:gd name="connsiteX451" fmla="*/ 715826 w 6006665"/>
                  <a:gd name="connsiteY451" fmla="*/ 2972383 h 3006470"/>
                  <a:gd name="connsiteX452" fmla="*/ 704464 w 6006665"/>
                  <a:gd name="connsiteY452" fmla="*/ 2972383 h 3006470"/>
                  <a:gd name="connsiteX453" fmla="*/ 684012 w 6006665"/>
                  <a:gd name="connsiteY453" fmla="*/ 2963293 h 3006470"/>
                  <a:gd name="connsiteX454" fmla="*/ 672649 w 6006665"/>
                  <a:gd name="connsiteY454" fmla="*/ 2940569 h 3006470"/>
                  <a:gd name="connsiteX455" fmla="*/ 645222 w 6006665"/>
                  <a:gd name="connsiteY455" fmla="*/ 2932732 h 3006470"/>
                  <a:gd name="connsiteX456" fmla="*/ 625472 w 6006665"/>
                  <a:gd name="connsiteY456" fmla="*/ 2936024 h 3006470"/>
                  <a:gd name="connsiteX457" fmla="*/ 623771 w 6006665"/>
                  <a:gd name="connsiteY457" fmla="*/ 2934323 h 3006470"/>
                  <a:gd name="connsiteX458" fmla="*/ 613565 w 6006665"/>
                  <a:gd name="connsiteY458" fmla="*/ 2936024 h 3006470"/>
                  <a:gd name="connsiteX459" fmla="*/ 609020 w 6006665"/>
                  <a:gd name="connsiteY459" fmla="*/ 2931479 h 3006470"/>
                  <a:gd name="connsiteX460" fmla="*/ 559026 w 6006665"/>
                  <a:gd name="connsiteY460" fmla="*/ 2904209 h 3006470"/>
                  <a:gd name="connsiteX461" fmla="*/ 506760 w 6006665"/>
                  <a:gd name="connsiteY461" fmla="*/ 2897392 h 3006470"/>
                  <a:gd name="connsiteX462" fmla="*/ 483280 w 6006665"/>
                  <a:gd name="connsiteY462" fmla="*/ 2890683 h 3006470"/>
                  <a:gd name="connsiteX463" fmla="*/ 480035 w 6006665"/>
                  <a:gd name="connsiteY463" fmla="*/ 2892847 h 3006470"/>
                  <a:gd name="connsiteX464" fmla="*/ 475042 w 6006665"/>
                  <a:gd name="connsiteY464" fmla="*/ 2888329 h 3006470"/>
                  <a:gd name="connsiteX465" fmla="*/ 474945 w 6006665"/>
                  <a:gd name="connsiteY465" fmla="*/ 2888302 h 3006470"/>
                  <a:gd name="connsiteX466" fmla="*/ 468128 w 6006665"/>
                  <a:gd name="connsiteY466" fmla="*/ 2892847 h 3006470"/>
                  <a:gd name="connsiteX467" fmla="*/ 420406 w 6006665"/>
                  <a:gd name="connsiteY467" fmla="*/ 2849670 h 3006470"/>
                  <a:gd name="connsiteX468" fmla="*/ 381774 w 6006665"/>
                  <a:gd name="connsiteY468" fmla="*/ 2833763 h 3006470"/>
                  <a:gd name="connsiteX469" fmla="*/ 349960 w 6006665"/>
                  <a:gd name="connsiteY469" fmla="*/ 2801948 h 3006470"/>
                  <a:gd name="connsiteX470" fmla="*/ 377229 w 6006665"/>
                  <a:gd name="connsiteY470" fmla="*/ 2795131 h 3006470"/>
                  <a:gd name="connsiteX471" fmla="*/ 404499 w 6006665"/>
                  <a:gd name="connsiteY471" fmla="*/ 2747409 h 3006470"/>
                  <a:gd name="connsiteX472" fmla="*/ 388591 w 6006665"/>
                  <a:gd name="connsiteY472" fmla="*/ 2731502 h 3006470"/>
                  <a:gd name="connsiteX473" fmla="*/ 440858 w 6006665"/>
                  <a:gd name="connsiteY473" fmla="*/ 2704232 h 3006470"/>
                  <a:gd name="connsiteX474" fmla="*/ 440858 w 6006665"/>
                  <a:gd name="connsiteY474" fmla="*/ 2701176 h 3006470"/>
                  <a:gd name="connsiteX475" fmla="*/ 416406 w 6006665"/>
                  <a:gd name="connsiteY475" fmla="*/ 2704232 h 3006470"/>
                  <a:gd name="connsiteX476" fmla="*/ 416406 w 6006665"/>
                  <a:gd name="connsiteY476" fmla="*/ 2702744 h 3006470"/>
                  <a:gd name="connsiteX477" fmla="*/ 404499 w 6006665"/>
                  <a:gd name="connsiteY477" fmla="*/ 2704232 h 3006470"/>
                  <a:gd name="connsiteX478" fmla="*/ 404499 w 6006665"/>
                  <a:gd name="connsiteY478" fmla="*/ 2683780 h 3006470"/>
                  <a:gd name="connsiteX479" fmla="*/ 424951 w 6006665"/>
                  <a:gd name="connsiteY479" fmla="*/ 2667873 h 3006470"/>
                  <a:gd name="connsiteX480" fmla="*/ 463583 w 6006665"/>
                  <a:gd name="connsiteY480" fmla="*/ 2661056 h 3006470"/>
                  <a:gd name="connsiteX481" fmla="*/ 468128 w 6006665"/>
                  <a:gd name="connsiteY481" fmla="*/ 2645148 h 3006470"/>
                  <a:gd name="connsiteX482" fmla="*/ 456765 w 6006665"/>
                  <a:gd name="connsiteY482" fmla="*/ 2613334 h 3006470"/>
                  <a:gd name="connsiteX483" fmla="*/ 474945 w 6006665"/>
                  <a:gd name="connsiteY483" fmla="*/ 2586064 h 3006470"/>
                  <a:gd name="connsiteX484" fmla="*/ 474945 w 6006665"/>
                  <a:gd name="connsiteY484" fmla="*/ 2565612 h 3006470"/>
                  <a:gd name="connsiteX485" fmla="*/ 420406 w 6006665"/>
                  <a:gd name="connsiteY485" fmla="*/ 2547432 h 3006470"/>
                  <a:gd name="connsiteX486" fmla="*/ 409588 w 6006665"/>
                  <a:gd name="connsiteY486" fmla="*/ 2547432 h 3006470"/>
                  <a:gd name="connsiteX487" fmla="*/ 397681 w 6006665"/>
                  <a:gd name="connsiteY487" fmla="*/ 2547432 h 3006470"/>
                  <a:gd name="connsiteX488" fmla="*/ 379485 w 6006665"/>
                  <a:gd name="connsiteY488" fmla="*/ 2525193 h 3006470"/>
                  <a:gd name="connsiteX489" fmla="*/ 357322 w 6006665"/>
                  <a:gd name="connsiteY489" fmla="*/ 2531525 h 3006470"/>
                  <a:gd name="connsiteX490" fmla="*/ 352842 w 6006665"/>
                  <a:gd name="connsiteY490" fmla="*/ 2529403 h 3006470"/>
                  <a:gd name="connsiteX491" fmla="*/ 345415 w 6006665"/>
                  <a:gd name="connsiteY491" fmla="*/ 2531525 h 3006470"/>
                  <a:gd name="connsiteX492" fmla="*/ 302238 w 6006665"/>
                  <a:gd name="connsiteY492" fmla="*/ 2511073 h 3006470"/>
                  <a:gd name="connsiteX493" fmla="*/ 302238 w 6006665"/>
                  <a:gd name="connsiteY493" fmla="*/ 2499711 h 3006470"/>
                  <a:gd name="connsiteX494" fmla="*/ 286331 w 6006665"/>
                  <a:gd name="connsiteY494" fmla="*/ 2472441 h 3006470"/>
                  <a:gd name="connsiteX495" fmla="*/ 270968 w 6006665"/>
                  <a:gd name="connsiteY495" fmla="*/ 2472441 h 3006470"/>
                  <a:gd name="connsiteX496" fmla="*/ 259061 w 6006665"/>
                  <a:gd name="connsiteY496" fmla="*/ 2472441 h 3006470"/>
                  <a:gd name="connsiteX497" fmla="*/ 254516 w 6006665"/>
                  <a:gd name="connsiteY497" fmla="*/ 2456534 h 3006470"/>
                  <a:gd name="connsiteX498" fmla="*/ 263606 w 6006665"/>
                  <a:gd name="connsiteY498" fmla="*/ 2440627 h 3006470"/>
                  <a:gd name="connsiteX499" fmla="*/ 243991 w 6006665"/>
                  <a:gd name="connsiteY499" fmla="*/ 2410114 h 3006470"/>
                  <a:gd name="connsiteX500" fmla="*/ 216429 w 6006665"/>
                  <a:gd name="connsiteY500" fmla="*/ 2413357 h 3006470"/>
                  <a:gd name="connsiteX501" fmla="*/ 212956 w 6006665"/>
                  <a:gd name="connsiteY501" fmla="*/ 2412365 h 3006470"/>
                  <a:gd name="connsiteX502" fmla="*/ 204522 w 6006665"/>
                  <a:gd name="connsiteY502" fmla="*/ 2413357 h 3006470"/>
                  <a:gd name="connsiteX503" fmla="*/ 199623 w 6006665"/>
                  <a:gd name="connsiteY503" fmla="*/ 2411957 h 3006470"/>
                  <a:gd name="connsiteX504" fmla="*/ 195977 w 6006665"/>
                  <a:gd name="connsiteY504" fmla="*/ 2424719 h 3006470"/>
                  <a:gd name="connsiteX505" fmla="*/ 184968 w 6006665"/>
                  <a:gd name="connsiteY505" fmla="*/ 2421574 h 3006470"/>
                  <a:gd name="connsiteX506" fmla="*/ 184070 w 6006665"/>
                  <a:gd name="connsiteY506" fmla="*/ 2424719 h 3006470"/>
                  <a:gd name="connsiteX507" fmla="*/ 168163 w 6006665"/>
                  <a:gd name="connsiteY507" fmla="*/ 2420174 h 3006470"/>
                  <a:gd name="connsiteX508" fmla="*/ 156800 w 6006665"/>
                  <a:gd name="connsiteY508" fmla="*/ 2381542 h 3006470"/>
                  <a:gd name="connsiteX509" fmla="*/ 152255 w 6006665"/>
                  <a:gd name="connsiteY509" fmla="*/ 2365635 h 3006470"/>
                  <a:gd name="connsiteX510" fmla="*/ 156800 w 6006665"/>
                  <a:gd name="connsiteY510" fmla="*/ 2361090 h 3006470"/>
                  <a:gd name="connsiteX511" fmla="*/ 168707 w 6006665"/>
                  <a:gd name="connsiteY511" fmla="*/ 2361090 h 3006470"/>
                  <a:gd name="connsiteX512" fmla="*/ 188615 w 6006665"/>
                  <a:gd name="connsiteY512" fmla="*/ 2361090 h 3006470"/>
                  <a:gd name="connsiteX513" fmla="*/ 199977 w 6006665"/>
                  <a:gd name="connsiteY513" fmla="*/ 2349728 h 3006470"/>
                  <a:gd name="connsiteX514" fmla="*/ 188615 w 6006665"/>
                  <a:gd name="connsiteY514" fmla="*/ 2327003 h 3006470"/>
                  <a:gd name="connsiteX515" fmla="*/ 168163 w 6006665"/>
                  <a:gd name="connsiteY515" fmla="*/ 2317914 h 3006470"/>
                  <a:gd name="connsiteX516" fmla="*/ 168163 w 6006665"/>
                  <a:gd name="connsiteY516" fmla="*/ 2311096 h 3006470"/>
                  <a:gd name="connsiteX517" fmla="*/ 152255 w 6006665"/>
                  <a:gd name="connsiteY517" fmla="*/ 2295189 h 3006470"/>
                  <a:gd name="connsiteX518" fmla="*/ 129531 w 6006665"/>
                  <a:gd name="connsiteY518" fmla="*/ 2258829 h 3006470"/>
                  <a:gd name="connsiteX519" fmla="*/ 140893 w 6006665"/>
                  <a:gd name="connsiteY519" fmla="*/ 2236105 h 3006470"/>
                  <a:gd name="connsiteX520" fmla="*/ 136348 w 6006665"/>
                  <a:gd name="connsiteY520" fmla="*/ 2208835 h 3006470"/>
                  <a:gd name="connsiteX521" fmla="*/ 103789 w 6006665"/>
                  <a:gd name="connsiteY521" fmla="*/ 2195428 h 3006470"/>
                  <a:gd name="connsiteX522" fmla="*/ 93716 w 6006665"/>
                  <a:gd name="connsiteY522" fmla="*/ 2199745 h 3006470"/>
                  <a:gd name="connsiteX523" fmla="*/ 91868 w 6006665"/>
                  <a:gd name="connsiteY523" fmla="*/ 2195434 h 3006470"/>
                  <a:gd name="connsiteX524" fmla="*/ 81809 w 6006665"/>
                  <a:gd name="connsiteY524" fmla="*/ 2199745 h 3006470"/>
                  <a:gd name="connsiteX525" fmla="*/ 74992 w 6006665"/>
                  <a:gd name="connsiteY525" fmla="*/ 2183838 h 3006470"/>
                  <a:gd name="connsiteX526" fmla="*/ 34087 w 6006665"/>
                  <a:gd name="connsiteY526" fmla="*/ 2172476 h 3006470"/>
                  <a:gd name="connsiteX527" fmla="*/ 22725 w 6006665"/>
                  <a:gd name="connsiteY527" fmla="*/ 2129299 h 3006470"/>
                  <a:gd name="connsiteX528" fmla="*/ 22725 w 6006665"/>
                  <a:gd name="connsiteY528" fmla="*/ 2097484 h 3006470"/>
                  <a:gd name="connsiteX529" fmla="*/ 0 w 6006665"/>
                  <a:gd name="connsiteY529" fmla="*/ 2081577 h 3006470"/>
                  <a:gd name="connsiteX530" fmla="*/ 15907 w 6006665"/>
                  <a:gd name="connsiteY530" fmla="*/ 2058853 h 3006470"/>
                  <a:gd name="connsiteX531" fmla="*/ 6818 w 6006665"/>
                  <a:gd name="connsiteY531" fmla="*/ 1995224 h 3006470"/>
                  <a:gd name="connsiteX532" fmla="*/ 34087 w 6006665"/>
                  <a:gd name="connsiteY532" fmla="*/ 1952047 h 3006470"/>
                  <a:gd name="connsiteX533" fmla="*/ 27270 w 6006665"/>
                  <a:gd name="connsiteY533" fmla="*/ 1940685 h 3006470"/>
                  <a:gd name="connsiteX534" fmla="*/ 88743 w 6006665"/>
                  <a:gd name="connsiteY534" fmla="*/ 1895954 h 3006470"/>
                  <a:gd name="connsiteX535" fmla="*/ 27270 w 6006665"/>
                  <a:gd name="connsiteY535" fmla="*/ 1865693 h 3006470"/>
                  <a:gd name="connsiteX536" fmla="*/ 79805 w 6006665"/>
                  <a:gd name="connsiteY536" fmla="*/ 1774684 h 3006470"/>
                  <a:gd name="connsiteX537" fmla="*/ 128972 w 6006665"/>
                  <a:gd name="connsiteY537" fmla="*/ 1737302 h 3006470"/>
                  <a:gd name="connsiteX538" fmla="*/ 162900 w 6006665"/>
                  <a:gd name="connsiteY538" fmla="*/ 1645034 h 3006470"/>
                  <a:gd name="connsiteX539" fmla="*/ 102261 w 6006665"/>
                  <a:gd name="connsiteY539" fmla="*/ 1629357 h 3006470"/>
                  <a:gd name="connsiteX540" fmla="*/ 118168 w 6006665"/>
                  <a:gd name="connsiteY540" fmla="*/ 1574818 h 3006470"/>
                  <a:gd name="connsiteX541" fmla="*/ 86354 w 6006665"/>
                  <a:gd name="connsiteY541" fmla="*/ 1511189 h 3006470"/>
                  <a:gd name="connsiteX542" fmla="*/ 109078 w 6006665"/>
                  <a:gd name="connsiteY542" fmla="*/ 1436197 h 3006470"/>
                  <a:gd name="connsiteX543" fmla="*/ 70447 w 6006665"/>
                  <a:gd name="connsiteY543" fmla="*/ 1333936 h 3006470"/>
                  <a:gd name="connsiteX544" fmla="*/ 102261 w 6006665"/>
                  <a:gd name="connsiteY544" fmla="*/ 1263490 h 3006470"/>
                  <a:gd name="connsiteX545" fmla="*/ 43177 w 6006665"/>
                  <a:gd name="connsiteY545" fmla="*/ 1197589 h 3006470"/>
                  <a:gd name="connsiteX546" fmla="*/ 49994 w 6006665"/>
                  <a:gd name="connsiteY546" fmla="*/ 1122597 h 3006470"/>
                  <a:gd name="connsiteX547" fmla="*/ 81809 w 6006665"/>
                  <a:gd name="connsiteY547" fmla="*/ 1118052 h 3006470"/>
                  <a:gd name="connsiteX548" fmla="*/ 145438 w 6006665"/>
                  <a:gd name="connsiteY548" fmla="*/ 1074876 h 3006470"/>
                  <a:gd name="connsiteX549" fmla="*/ 184070 w 6006665"/>
                  <a:gd name="connsiteY549" fmla="*/ 1036244 h 3006470"/>
                  <a:gd name="connsiteX550" fmla="*/ 189699 w 6006665"/>
                  <a:gd name="connsiteY550" fmla="*/ 1042522 h 3006470"/>
                  <a:gd name="connsiteX551" fmla="*/ 195977 w 6006665"/>
                  <a:gd name="connsiteY551" fmla="*/ 1036244 h 3006470"/>
                  <a:gd name="connsiteX552" fmla="*/ 255061 w 6006665"/>
                  <a:gd name="connsiteY552" fmla="*/ 1102145 h 3006470"/>
                  <a:gd name="connsiteX553" fmla="*/ 350504 w 6006665"/>
                  <a:gd name="connsiteY553" fmla="*/ 1122597 h 3006470"/>
                  <a:gd name="connsiteX554" fmla="*/ 454806 w 6006665"/>
                  <a:gd name="connsiteY554" fmla="*/ 1205729 h 3006470"/>
                  <a:gd name="connsiteX555" fmla="*/ 486621 w 6006665"/>
                  <a:gd name="connsiteY555" fmla="*/ 1283942 h 3006470"/>
                  <a:gd name="connsiteX556" fmla="*/ 523211 w 6006665"/>
                  <a:gd name="connsiteY556" fmla="*/ 1343026 h 3006470"/>
                  <a:gd name="connsiteX557" fmla="*/ 486852 w 6006665"/>
                  <a:gd name="connsiteY557" fmla="*/ 1397565 h 3006470"/>
                  <a:gd name="connsiteX558" fmla="*/ 420951 w 6006665"/>
                  <a:gd name="connsiteY558" fmla="*/ 1418018 h 3006470"/>
                  <a:gd name="connsiteX559" fmla="*/ 415909 w 6006665"/>
                  <a:gd name="connsiteY559" fmla="*/ 1415887 h 3006470"/>
                  <a:gd name="connsiteX560" fmla="*/ 409044 w 6006665"/>
                  <a:gd name="connsiteY560" fmla="*/ 1418018 h 3006470"/>
                  <a:gd name="connsiteX561" fmla="*/ 252950 w 6006665"/>
                  <a:gd name="connsiteY561" fmla="*/ 1352062 h 3006470"/>
                  <a:gd name="connsiteX562" fmla="*/ 268926 w 6006665"/>
                  <a:gd name="connsiteY562" fmla="*/ 1346738 h 3006470"/>
                  <a:gd name="connsiteX563" fmla="*/ 291420 w 6006665"/>
                  <a:gd name="connsiteY563" fmla="*/ 1429380 h 3006470"/>
                  <a:gd name="connsiteX564" fmla="*/ 291420 w 6006665"/>
                  <a:gd name="connsiteY564" fmla="*/ 1468012 h 3006470"/>
                  <a:gd name="connsiteX565" fmla="*/ 298238 w 6006665"/>
                  <a:gd name="connsiteY565" fmla="*/ 1554366 h 3006470"/>
                  <a:gd name="connsiteX566" fmla="*/ 345959 w 6006665"/>
                  <a:gd name="connsiteY566" fmla="*/ 1586180 h 3006470"/>
                  <a:gd name="connsiteX567" fmla="*/ 362087 w 6006665"/>
                  <a:gd name="connsiteY567" fmla="*/ 1595588 h 3006470"/>
                  <a:gd name="connsiteX568" fmla="*/ 365867 w 6006665"/>
                  <a:gd name="connsiteY568" fmla="*/ 1563455 h 3006470"/>
                  <a:gd name="connsiteX569" fmla="*/ 345415 w 6006665"/>
                  <a:gd name="connsiteY569" fmla="*/ 1527096 h 3006470"/>
                  <a:gd name="connsiteX570" fmla="*/ 365867 w 6006665"/>
                  <a:gd name="connsiteY570" fmla="*/ 1495281 h 3006470"/>
                  <a:gd name="connsiteX571" fmla="*/ 374560 w 6006665"/>
                  <a:gd name="connsiteY571" fmla="*/ 1500280 h 3006470"/>
                  <a:gd name="connsiteX572" fmla="*/ 377774 w 6006665"/>
                  <a:gd name="connsiteY572" fmla="*/ 1495281 h 3006470"/>
                  <a:gd name="connsiteX573" fmla="*/ 461933 w 6006665"/>
                  <a:gd name="connsiteY573" fmla="*/ 1543673 h 3006470"/>
                  <a:gd name="connsiteX574" fmla="*/ 484035 w 6006665"/>
                  <a:gd name="connsiteY574" fmla="*/ 1527096 h 3006470"/>
                  <a:gd name="connsiteX575" fmla="*/ 463583 w 6006665"/>
                  <a:gd name="connsiteY575" fmla="*/ 1461194 h 3006470"/>
                  <a:gd name="connsiteX576" fmla="*/ 549936 w 6006665"/>
                  <a:gd name="connsiteY576" fmla="*/ 1374841 h 3006470"/>
                  <a:gd name="connsiteX577" fmla="*/ 559742 w 6006665"/>
                  <a:gd name="connsiteY577" fmla="*/ 1376942 h 3006470"/>
                  <a:gd name="connsiteX578" fmla="*/ 561843 w 6006665"/>
                  <a:gd name="connsiteY578" fmla="*/ 1374841 h 3006470"/>
                  <a:gd name="connsiteX579" fmla="*/ 593658 w 6006665"/>
                  <a:gd name="connsiteY579" fmla="*/ 1381658 h 3006470"/>
                  <a:gd name="connsiteX580" fmla="*/ 620945 w 6006665"/>
                  <a:gd name="connsiteY580" fmla="*/ 1405535 h 3006470"/>
                  <a:gd name="connsiteX581" fmla="*/ 640835 w 6006665"/>
                  <a:gd name="connsiteY581" fmla="*/ 1349844 h 3006470"/>
                  <a:gd name="connsiteX582" fmla="*/ 609020 w 6006665"/>
                  <a:gd name="connsiteY582" fmla="*/ 1295305 h 3006470"/>
                  <a:gd name="connsiteX583" fmla="*/ 624928 w 6006665"/>
                  <a:gd name="connsiteY583" fmla="*/ 1236221 h 3006470"/>
                  <a:gd name="connsiteX584" fmla="*/ 597658 w 6006665"/>
                  <a:gd name="connsiteY584" fmla="*/ 1177136 h 3006470"/>
                  <a:gd name="connsiteX585" fmla="*/ 611562 w 6006665"/>
                  <a:gd name="connsiteY585" fmla="*/ 1181462 h 3006470"/>
                  <a:gd name="connsiteX586" fmla="*/ 609565 w 6006665"/>
                  <a:gd name="connsiteY586" fmla="*/ 1177136 h 3006470"/>
                  <a:gd name="connsiteX587" fmla="*/ 711826 w 6006665"/>
                  <a:gd name="connsiteY587" fmla="*/ 1208951 h 3006470"/>
                  <a:gd name="connsiteX588" fmla="*/ 732278 w 6006665"/>
                  <a:gd name="connsiteY588" fmla="*/ 1263490 h 3006470"/>
                  <a:gd name="connsiteX589" fmla="*/ 684556 w 6006665"/>
                  <a:gd name="connsiteY589" fmla="*/ 1274852 h 3006470"/>
                  <a:gd name="connsiteX590" fmla="*/ 684556 w 6006665"/>
                  <a:gd name="connsiteY590" fmla="*/ 1327119 h 3006470"/>
                  <a:gd name="connsiteX591" fmla="*/ 713309 w 6006665"/>
                  <a:gd name="connsiteY591" fmla="*/ 1355872 h 3006470"/>
                  <a:gd name="connsiteX592" fmla="*/ 763548 w 6006665"/>
                  <a:gd name="connsiteY592" fmla="*/ 1338481 h 3006470"/>
                  <a:gd name="connsiteX593" fmla="*/ 770365 w 6006665"/>
                  <a:gd name="connsiteY593" fmla="*/ 1279397 h 3006470"/>
                  <a:gd name="connsiteX594" fmla="*/ 845357 w 6006665"/>
                  <a:gd name="connsiteY594" fmla="*/ 1188761 h 3006470"/>
                  <a:gd name="connsiteX595" fmla="*/ 917728 w 6006665"/>
                  <a:gd name="connsiteY595" fmla="*/ 1145322 h 3006470"/>
                  <a:gd name="connsiteX596" fmla="*/ 918194 w 6006665"/>
                  <a:gd name="connsiteY596" fmla="*/ 1198147 h 3006470"/>
                  <a:gd name="connsiteX597" fmla="*/ 975937 w 6006665"/>
                  <a:gd name="connsiteY597" fmla="*/ 1115283 h 3006470"/>
                  <a:gd name="connsiteX598" fmla="*/ 1074397 w 6006665"/>
                  <a:gd name="connsiteY598" fmla="*/ 1141283 h 3006470"/>
                  <a:gd name="connsiteX599" fmla="*/ 979977 w 6006665"/>
                  <a:gd name="connsiteY599" fmla="*/ 1213496 h 3006470"/>
                  <a:gd name="connsiteX600" fmla="*/ 1012666 w 6006665"/>
                  <a:gd name="connsiteY600" fmla="*/ 1218657 h 3006470"/>
                  <a:gd name="connsiteX601" fmla="*/ 1038516 w 6006665"/>
                  <a:gd name="connsiteY601" fmla="*/ 1188499 h 3006470"/>
                  <a:gd name="connsiteX602" fmla="*/ 1050423 w 6006665"/>
                  <a:gd name="connsiteY602" fmla="*/ 1188499 h 3006470"/>
                  <a:gd name="connsiteX603" fmla="*/ 1108962 w 6006665"/>
                  <a:gd name="connsiteY603" fmla="*/ 1188499 h 3006470"/>
                  <a:gd name="connsiteX604" fmla="*/ 1161229 w 6006665"/>
                  <a:gd name="connsiteY604" fmla="*/ 1145322 h 3006470"/>
                  <a:gd name="connsiteX605" fmla="*/ 1165711 w 6006665"/>
                  <a:gd name="connsiteY605" fmla="*/ 1151456 h 3006470"/>
                  <a:gd name="connsiteX606" fmla="*/ 1160939 w 6006665"/>
                  <a:gd name="connsiteY606" fmla="*/ 1169715 h 3006470"/>
                  <a:gd name="connsiteX607" fmla="*/ 1210035 w 6006665"/>
                  <a:gd name="connsiteY607" fmla="*/ 1195815 h 3006470"/>
                  <a:gd name="connsiteX608" fmla="*/ 1247583 w 6006665"/>
                  <a:gd name="connsiteY608" fmla="*/ 1138505 h 3006470"/>
                  <a:gd name="connsiteX609" fmla="*/ 1211223 w 6006665"/>
                  <a:gd name="connsiteY609" fmla="*/ 1079421 h 3006470"/>
                  <a:gd name="connsiteX610" fmla="*/ 1227130 w 6006665"/>
                  <a:gd name="connsiteY610" fmla="*/ 1043061 h 3006470"/>
                  <a:gd name="connsiteX611" fmla="*/ 1237665 w 6006665"/>
                  <a:gd name="connsiteY611" fmla="*/ 1046199 h 3006470"/>
                  <a:gd name="connsiteX612" fmla="*/ 1251910 w 6006665"/>
                  <a:gd name="connsiteY612" fmla="*/ 1017311 h 3006470"/>
                  <a:gd name="connsiteX613" fmla="*/ 1345843 w 6006665"/>
                  <a:gd name="connsiteY613" fmla="*/ 1074876 h 3006470"/>
                  <a:gd name="connsiteX614" fmla="*/ 1400382 w 6006665"/>
                  <a:gd name="connsiteY614" fmla="*/ 1106690 h 3006470"/>
                  <a:gd name="connsiteX615" fmla="*/ 1519756 w 6006665"/>
                  <a:gd name="connsiteY615" fmla="*/ 1213274 h 3006470"/>
                  <a:gd name="connsiteX616" fmla="*/ 1543003 w 6006665"/>
                  <a:gd name="connsiteY616" fmla="*/ 1172592 h 3006470"/>
                  <a:gd name="connsiteX617" fmla="*/ 1506643 w 6006665"/>
                  <a:gd name="connsiteY617" fmla="*/ 1118052 h 3006470"/>
                  <a:gd name="connsiteX618" fmla="*/ 1506643 w 6006665"/>
                  <a:gd name="connsiteY618" fmla="*/ 1095328 h 3006470"/>
                  <a:gd name="connsiteX619" fmla="*/ 1463467 w 6006665"/>
                  <a:gd name="connsiteY619" fmla="*/ 1086238 h 3006470"/>
                  <a:gd name="connsiteX620" fmla="*/ 1472556 w 6006665"/>
                  <a:gd name="connsiteY620" fmla="*/ 1036244 h 3006470"/>
                  <a:gd name="connsiteX621" fmla="*/ 1452104 w 6006665"/>
                  <a:gd name="connsiteY621" fmla="*/ 949890 h 3006470"/>
                  <a:gd name="connsiteX622" fmla="*/ 1439230 w 6006665"/>
                  <a:gd name="connsiteY622" fmla="*/ 900656 h 3006470"/>
                  <a:gd name="connsiteX623" fmla="*/ 1496803 w 6006665"/>
                  <a:gd name="connsiteY623" fmla="*/ 806980 h 3006470"/>
                  <a:gd name="connsiteX624" fmla="*/ 1543003 w 6006665"/>
                  <a:gd name="connsiteY624" fmla="*/ 697647 h 3006470"/>
                  <a:gd name="connsiteX625" fmla="*/ 1570272 w 6006665"/>
                  <a:gd name="connsiteY625" fmla="*/ 677194 h 3006470"/>
                  <a:gd name="connsiteX626" fmla="*/ 1578688 w 6006665"/>
                  <a:gd name="connsiteY626" fmla="*/ 679813 h 3006470"/>
                  <a:gd name="connsiteX627" fmla="*/ 1620802 w 6006665"/>
                  <a:gd name="connsiteY627" fmla="*/ 660028 h 3006470"/>
                  <a:gd name="connsiteX628" fmla="*/ 1684440 w 6006665"/>
                  <a:gd name="connsiteY628" fmla="*/ 709009 h 3006470"/>
                  <a:gd name="connsiteX629" fmla="*/ 1688985 w 6006665"/>
                  <a:gd name="connsiteY629" fmla="*/ 779455 h 3006470"/>
                  <a:gd name="connsiteX630" fmla="*/ 1652625 w 6006665"/>
                  <a:gd name="connsiteY630" fmla="*/ 870354 h 3006470"/>
                  <a:gd name="connsiteX631" fmla="*/ 1679895 w 6006665"/>
                  <a:gd name="connsiteY631" fmla="*/ 908986 h 3006470"/>
                  <a:gd name="connsiteX632" fmla="*/ 1688985 w 6006665"/>
                  <a:gd name="connsiteY632" fmla="*/ 983977 h 3006470"/>
                  <a:gd name="connsiteX633" fmla="*/ 1679895 w 6006665"/>
                  <a:gd name="connsiteY633" fmla="*/ 1129415 h 3006470"/>
                  <a:gd name="connsiteX634" fmla="*/ 1723072 w 6006665"/>
                  <a:gd name="connsiteY634" fmla="*/ 1193044 h 3006470"/>
                  <a:gd name="connsiteX635" fmla="*/ 1704892 w 6006665"/>
                  <a:gd name="connsiteY635" fmla="*/ 1256673 h 3006470"/>
                  <a:gd name="connsiteX636" fmla="*/ 1636718 w 6006665"/>
                  <a:gd name="connsiteY636" fmla="*/ 1393021 h 3006470"/>
                  <a:gd name="connsiteX637" fmla="*/ 1662494 w 6006665"/>
                  <a:gd name="connsiteY637" fmla="*/ 1399465 h 3006470"/>
                  <a:gd name="connsiteX638" fmla="*/ 1677078 w 6006665"/>
                  <a:gd name="connsiteY638" fmla="*/ 1370296 h 3006470"/>
                  <a:gd name="connsiteX639" fmla="*/ 1720255 w 6006665"/>
                  <a:gd name="connsiteY639" fmla="*/ 1349844 h 3006470"/>
                  <a:gd name="connsiteX640" fmla="*/ 1731617 w 6006665"/>
                  <a:gd name="connsiteY640" fmla="*/ 1299850 h 3006470"/>
                  <a:gd name="connsiteX641" fmla="*/ 1758887 w 6006665"/>
                  <a:gd name="connsiteY641" fmla="*/ 1256673 h 3006470"/>
                  <a:gd name="connsiteX642" fmla="*/ 1760555 w 6006665"/>
                  <a:gd name="connsiteY642" fmla="*/ 1191490 h 3006470"/>
                  <a:gd name="connsiteX643" fmla="*/ 1758886 w 6006665"/>
                  <a:gd name="connsiteY643" fmla="*/ 1085173 h 3006470"/>
                  <a:gd name="connsiteX644" fmla="*/ 1923055 w 6006665"/>
                  <a:gd name="connsiteY644" fmla="*/ 1122597 h 3006470"/>
                  <a:gd name="connsiteX645" fmla="*/ 1887300 w 6006665"/>
                  <a:gd name="connsiteY645" fmla="*/ 1070329 h 3006470"/>
                  <a:gd name="connsiteX646" fmla="*/ 1785604 w 6006665"/>
                  <a:gd name="connsiteY646" fmla="*/ 1036860 h 3006470"/>
                  <a:gd name="connsiteX647" fmla="*/ 1736162 w 6006665"/>
                  <a:gd name="connsiteY647" fmla="*/ 961252 h 3006470"/>
                  <a:gd name="connsiteX648" fmla="*/ 1688440 w 6006665"/>
                  <a:gd name="connsiteY648" fmla="*/ 865809 h 3006470"/>
                  <a:gd name="connsiteX649" fmla="*/ 1752069 w 6006665"/>
                  <a:gd name="connsiteY649" fmla="*/ 788545 h 3006470"/>
                  <a:gd name="connsiteX650" fmla="*/ 1747524 w 6006665"/>
                  <a:gd name="connsiteY650" fmla="*/ 704464 h 3006470"/>
                  <a:gd name="connsiteX651" fmla="*/ 1763431 w 6006665"/>
                  <a:gd name="connsiteY651" fmla="*/ 697647 h 3006470"/>
                  <a:gd name="connsiteX652" fmla="*/ 1764877 w 6006665"/>
                  <a:gd name="connsiteY652" fmla="*/ 702130 h 3006470"/>
                  <a:gd name="connsiteX653" fmla="*/ 1775339 w 6006665"/>
                  <a:gd name="connsiteY653" fmla="*/ 697647 h 3006470"/>
                  <a:gd name="connsiteX654" fmla="*/ 1798063 w 6006665"/>
                  <a:gd name="connsiteY654" fmla="*/ 768093 h 3006470"/>
                  <a:gd name="connsiteX655" fmla="*/ 1791454 w 6006665"/>
                  <a:gd name="connsiteY655" fmla="*/ 815304 h 3006470"/>
                  <a:gd name="connsiteX656" fmla="*/ 1854330 w 6006665"/>
                  <a:gd name="connsiteY656" fmla="*/ 772638 h 3006470"/>
                  <a:gd name="connsiteX657" fmla="*/ 1931594 w 6006665"/>
                  <a:gd name="connsiteY657" fmla="*/ 763548 h 3006470"/>
                  <a:gd name="connsiteX658" fmla="*/ 1932772 w 6006665"/>
                  <a:gd name="connsiteY658" fmla="*/ 764810 h 3006470"/>
                  <a:gd name="connsiteX659" fmla="*/ 1949600 w 6006665"/>
                  <a:gd name="connsiteY659" fmla="*/ 800138 h 3006470"/>
                  <a:gd name="connsiteX660" fmla="*/ 2061788 w 6006665"/>
                  <a:gd name="connsiteY660" fmla="*/ 891155 h 3006470"/>
                  <a:gd name="connsiteX661" fmla="*/ 1987802 w 6006665"/>
                  <a:gd name="connsiteY661" fmla="*/ 736278 h 3006470"/>
                  <a:gd name="connsiteX662" fmla="*/ 1963408 w 6006665"/>
                  <a:gd name="connsiteY662" fmla="*/ 595386 h 3006470"/>
                  <a:gd name="connsiteX663" fmla="*/ 2027037 w 6006665"/>
                  <a:gd name="connsiteY663" fmla="*/ 574934 h 3006470"/>
                  <a:gd name="connsiteX664" fmla="*/ 2037269 w 6006665"/>
                  <a:gd name="connsiteY664" fmla="*/ 575472 h 3006470"/>
                  <a:gd name="connsiteX665" fmla="*/ 2038944 w 6006665"/>
                  <a:gd name="connsiteY665" fmla="*/ 574934 h 3006470"/>
                  <a:gd name="connsiteX666" fmla="*/ 2115414 w 6006665"/>
                  <a:gd name="connsiteY666" fmla="*/ 578958 h 3006470"/>
                  <a:gd name="connsiteX667" fmla="*/ 2167179 w 6006665"/>
                  <a:gd name="connsiteY667" fmla="*/ 554733 h 3006470"/>
                  <a:gd name="connsiteX668" fmla="*/ 2146473 w 6006665"/>
                  <a:gd name="connsiteY668" fmla="*/ 488832 h 3006470"/>
                  <a:gd name="connsiteX669" fmla="*/ 2169957 w 6006665"/>
                  <a:gd name="connsiteY669" fmla="*/ 449431 h 3006470"/>
                  <a:gd name="connsiteX670" fmla="*/ 2264632 w 6006665"/>
                  <a:gd name="connsiteY670" fmla="*/ 393389 h 3006470"/>
                  <a:gd name="connsiteX671" fmla="*/ 2317913 w 6006665"/>
                  <a:gd name="connsiteY671" fmla="*/ 322690 h 3006470"/>
                  <a:gd name="connsiteX672" fmla="*/ 2385841 w 6006665"/>
                  <a:gd name="connsiteY672" fmla="*/ 343134 h 3006470"/>
                  <a:gd name="connsiteX673" fmla="*/ 2429263 w 6006665"/>
                  <a:gd name="connsiteY673" fmla="*/ 263606 h 3006470"/>
                  <a:gd name="connsiteX674" fmla="*/ 2526979 w 6006665"/>
                  <a:gd name="connsiteY674" fmla="*/ 252244 h 3006470"/>
                  <a:gd name="connsiteX675" fmla="*/ 2528058 w 6006665"/>
                  <a:gd name="connsiteY675" fmla="*/ 253503 h 3006470"/>
                  <a:gd name="connsiteX676" fmla="*/ 2538886 w 6006665"/>
                  <a:gd name="connsiteY676" fmla="*/ 252244 h 3006470"/>
                  <a:gd name="connsiteX677" fmla="*/ 2560820 w 6006665"/>
                  <a:gd name="connsiteY677" fmla="*/ 277833 h 3006470"/>
                  <a:gd name="connsiteX678" fmla="*/ 2640602 w 6006665"/>
                  <a:gd name="connsiteY678" fmla="*/ 202249 h 3006470"/>
                  <a:gd name="connsiteX679" fmla="*/ 2652509 w 6006665"/>
                  <a:gd name="connsiteY679" fmla="*/ 202249 h 3006470"/>
                  <a:gd name="connsiteX680" fmla="*/ 2704231 w 6006665"/>
                  <a:gd name="connsiteY680" fmla="*/ 202249 h 3006470"/>
                  <a:gd name="connsiteX681" fmla="*/ 2715593 w 6006665"/>
                  <a:gd name="connsiteY68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082005 w 6006665"/>
                  <a:gd name="connsiteY20" fmla="*/ 547664 h 3006470"/>
                  <a:gd name="connsiteX21" fmla="*/ 3125168 w 6006665"/>
                  <a:gd name="connsiteY21" fmla="*/ 588220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206982 w 6006665"/>
                  <a:gd name="connsiteY24" fmla="*/ 513586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462813 w 6006665"/>
                  <a:gd name="connsiteY32" fmla="*/ 691599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575711 w 6006665"/>
                  <a:gd name="connsiteY37" fmla="*/ 587613 h 3006470"/>
                  <a:gd name="connsiteX38" fmla="*/ 3620833 w 6006665"/>
                  <a:gd name="connsiteY38" fmla="*/ 632750 h 3006470"/>
                  <a:gd name="connsiteX39" fmla="*/ 3672301 w 6006665"/>
                  <a:gd name="connsiteY39" fmla="*/ 611293 h 3006470"/>
                  <a:gd name="connsiteX40" fmla="*/ 3688498 w 6006665"/>
                  <a:gd name="connsiteY40" fmla="*/ 576961 h 3006470"/>
                  <a:gd name="connsiteX41" fmla="*/ 3721291 w 6006665"/>
                  <a:gd name="connsiteY41" fmla="*/ 584642 h 3006470"/>
                  <a:gd name="connsiteX42" fmla="*/ 3753971 w 6006665"/>
                  <a:gd name="connsiteY42" fmla="*/ 590584 h 3006470"/>
                  <a:gd name="connsiteX43" fmla="*/ 3759914 w 6006665"/>
                  <a:gd name="connsiteY43" fmla="*/ 620293 h 3006470"/>
                  <a:gd name="connsiteX44" fmla="*/ 3782242 w 6006665"/>
                  <a:gd name="connsiteY44" fmla="*/ 669932 h 3006470"/>
                  <a:gd name="connsiteX45" fmla="*/ 3768826 w 6006665"/>
                  <a:gd name="connsiteY45" fmla="*/ 703482 h 3006470"/>
                  <a:gd name="connsiteX46" fmla="*/ 3745059 w 6006665"/>
                  <a:gd name="connsiteY46" fmla="*/ 742105 h 3006470"/>
                  <a:gd name="connsiteX47" fmla="*/ 3720576 w 6006665"/>
                  <a:gd name="connsiteY47" fmla="*/ 761023 h 3006470"/>
                  <a:gd name="connsiteX48" fmla="*/ 3738747 w 6006665"/>
                  <a:gd name="connsiteY48" fmla="*/ 806725 h 3006470"/>
                  <a:gd name="connsiteX49" fmla="*/ 3753971 w 6006665"/>
                  <a:gd name="connsiteY49" fmla="*/ 855003 h 3006470"/>
                  <a:gd name="connsiteX50" fmla="*/ 3786469 w 6006665"/>
                  <a:gd name="connsiteY50" fmla="*/ 879798 h 3006470"/>
                  <a:gd name="connsiteX51" fmla="*/ 3813392 w 6006665"/>
                  <a:gd name="connsiteY51" fmla="*/ 890655 h 3006470"/>
                  <a:gd name="connsiteX52" fmla="*/ 3839894 w 6006665"/>
                  <a:gd name="connsiteY52" fmla="*/ 920656 h 3006470"/>
                  <a:gd name="connsiteX53" fmla="*/ 3866869 w 6006665"/>
                  <a:gd name="connsiteY53" fmla="*/ 875800 h 3006470"/>
                  <a:gd name="connsiteX54" fmla="*/ 3865460 w 6006665"/>
                  <a:gd name="connsiteY54" fmla="*/ 822632 h 3006470"/>
                  <a:gd name="connsiteX55" fmla="*/ 3875077 w 6006665"/>
                  <a:gd name="connsiteY55" fmla="*/ 831139 h 3006470"/>
                  <a:gd name="connsiteX56" fmla="*/ 3885950 w 6006665"/>
                  <a:gd name="connsiteY56" fmla="*/ 784010 h 3006470"/>
                  <a:gd name="connsiteX57" fmla="*/ 3896580 w 6006665"/>
                  <a:gd name="connsiteY57" fmla="*/ 840148 h 3006470"/>
                  <a:gd name="connsiteX58" fmla="*/ 3932151 w 6006665"/>
                  <a:gd name="connsiteY58" fmla="*/ 871095 h 3006470"/>
                  <a:gd name="connsiteX59" fmla="*/ 3967884 w 6006665"/>
                  <a:gd name="connsiteY59" fmla="*/ 866888 h 3006470"/>
                  <a:gd name="connsiteX60" fmla="*/ 3988173 w 6006665"/>
                  <a:gd name="connsiteY60" fmla="*/ 843084 h 3006470"/>
                  <a:gd name="connsiteX61" fmla="*/ 3993852 w 6006665"/>
                  <a:gd name="connsiteY61" fmla="*/ 846199 h 3006470"/>
                  <a:gd name="connsiteX62" fmla="*/ 4000081 w 6006665"/>
                  <a:gd name="connsiteY62" fmla="*/ 808753 h 3006470"/>
                  <a:gd name="connsiteX63" fmla="*/ 4024333 w 6006665"/>
                  <a:gd name="connsiteY63" fmla="*/ 834206 h 3006470"/>
                  <a:gd name="connsiteX64" fmla="*/ 4062426 w 6006665"/>
                  <a:gd name="connsiteY64" fmla="*/ 877274 h 3006470"/>
                  <a:gd name="connsiteX65" fmla="*/ 4085889 w 6006665"/>
                  <a:gd name="connsiteY65" fmla="*/ 849902 h 3006470"/>
                  <a:gd name="connsiteX66" fmla="*/ 4095563 w 6006665"/>
                  <a:gd name="connsiteY66" fmla="*/ 852506 h 3006470"/>
                  <a:gd name="connsiteX67" fmla="*/ 4097796 w 6006665"/>
                  <a:gd name="connsiteY67" fmla="*/ 849902 h 3006470"/>
                  <a:gd name="connsiteX68" fmla="*/ 4144150 w 6006665"/>
                  <a:gd name="connsiteY68" fmla="*/ 862382 h 3006470"/>
                  <a:gd name="connsiteX69" fmla="*/ 4149116 w 6006665"/>
                  <a:gd name="connsiteY69" fmla="*/ 810437 h 3006470"/>
                  <a:gd name="connsiteX70" fmla="*/ 4129898 w 6006665"/>
                  <a:gd name="connsiteY70" fmla="*/ 758286 h 3006470"/>
                  <a:gd name="connsiteX71" fmla="*/ 4125347 w 6006665"/>
                  <a:gd name="connsiteY71" fmla="*/ 718337 h 3006470"/>
                  <a:gd name="connsiteX72" fmla="*/ 4165425 w 6006665"/>
                  <a:gd name="connsiteY72" fmla="*/ 697647 h 3006470"/>
                  <a:gd name="connsiteX73" fmla="*/ 4175231 w 6006665"/>
                  <a:gd name="connsiteY73" fmla="*/ 700048 h 3006470"/>
                  <a:gd name="connsiteX74" fmla="*/ 4253100 w 6006665"/>
                  <a:gd name="connsiteY74" fmla="*/ 700511 h 3006470"/>
                  <a:gd name="connsiteX75" fmla="*/ 4315491 w 6006665"/>
                  <a:gd name="connsiteY75" fmla="*/ 715365 h 3006470"/>
                  <a:gd name="connsiteX76" fmla="*/ 4368969 w 6006665"/>
                  <a:gd name="connsiteY76" fmla="*/ 751019 h 3006470"/>
                  <a:gd name="connsiteX77" fmla="*/ 4439561 w 6006665"/>
                  <a:gd name="connsiteY77" fmla="*/ 758631 h 3006470"/>
                  <a:gd name="connsiteX78" fmla="*/ 4450401 w 6006665"/>
                  <a:gd name="connsiteY78" fmla="*/ 834341 h 3006470"/>
                  <a:gd name="connsiteX79" fmla="*/ 4514549 w 6006665"/>
                  <a:gd name="connsiteY79" fmla="*/ 825294 h 3006470"/>
                  <a:gd name="connsiteX80" fmla="*/ 4567593 w 6006665"/>
                  <a:gd name="connsiteY80" fmla="*/ 819409 h 3006470"/>
                  <a:gd name="connsiteX81" fmla="*/ 4612592 w 6006665"/>
                  <a:gd name="connsiteY81" fmla="*/ 872829 h 3006470"/>
                  <a:gd name="connsiteX82" fmla="*/ 4639242 w 6006665"/>
                  <a:gd name="connsiteY82" fmla="*/ 932544 h 3006470"/>
                  <a:gd name="connsiteX83" fmla="*/ 4704693 w 6006665"/>
                  <a:gd name="connsiteY83" fmla="*/ 911452 h 3006470"/>
                  <a:gd name="connsiteX84" fmla="*/ 4774445 w 6006665"/>
                  <a:gd name="connsiteY84" fmla="*/ 913531 h 3006470"/>
                  <a:gd name="connsiteX85" fmla="*/ 4778496 w 6006665"/>
                  <a:gd name="connsiteY85" fmla="*/ 914635 h 3006470"/>
                  <a:gd name="connsiteX86" fmla="*/ 4786352 w 6006665"/>
                  <a:gd name="connsiteY86" fmla="*/ 913531 h 3006470"/>
                  <a:gd name="connsiteX87" fmla="*/ 4861343 w 6006665"/>
                  <a:gd name="connsiteY87" fmla="*/ 933983 h 3006470"/>
                  <a:gd name="connsiteX88" fmla="*/ 4893158 w 6006665"/>
                  <a:gd name="connsiteY88" fmla="*/ 977160 h 3006470"/>
                  <a:gd name="connsiteX89" fmla="*/ 4888613 w 6006665"/>
                  <a:gd name="connsiteY89" fmla="*/ 1058968 h 3006470"/>
                  <a:gd name="connsiteX90" fmla="*/ 4927677 w 6006665"/>
                  <a:gd name="connsiteY90" fmla="*/ 1083640 h 3006470"/>
                  <a:gd name="connsiteX91" fmla="*/ 4967605 w 6006665"/>
                  <a:gd name="connsiteY91" fmla="*/ 1070331 h 3006470"/>
                  <a:gd name="connsiteX92" fmla="*/ 5038051 w 6006665"/>
                  <a:gd name="connsiteY92" fmla="*/ 1063513 h 3006470"/>
                  <a:gd name="connsiteX93" fmla="*/ 5040730 w 6006665"/>
                  <a:gd name="connsiteY93" fmla="*/ 1064406 h 3006470"/>
                  <a:gd name="connsiteX94" fmla="*/ 5049958 w 6006665"/>
                  <a:gd name="connsiteY94" fmla="*/ 1063513 h 3006470"/>
                  <a:gd name="connsiteX95" fmla="*/ 5114249 w 6006665"/>
                  <a:gd name="connsiteY95" fmla="*/ 1084944 h 3006470"/>
                  <a:gd name="connsiteX96" fmla="*/ 5176671 w 6006665"/>
                  <a:gd name="connsiteY96" fmla="*/ 1074876 h 3006470"/>
                  <a:gd name="connsiteX97" fmla="*/ 5177801 w 6006665"/>
                  <a:gd name="connsiteY97" fmla="*/ 1076614 h 3006470"/>
                  <a:gd name="connsiteX98" fmla="*/ 5188578 w 6006665"/>
                  <a:gd name="connsiteY98" fmla="*/ 1074876 h 3006470"/>
                  <a:gd name="connsiteX99" fmla="*/ 5243719 w 6006665"/>
                  <a:gd name="connsiteY99" fmla="*/ 1159707 h 3006470"/>
                  <a:gd name="connsiteX100" fmla="*/ 5283477 w 6006665"/>
                  <a:gd name="connsiteY100" fmla="*/ 1129415 h 3006470"/>
                  <a:gd name="connsiteX101" fmla="*/ 5258480 w 6006665"/>
                  <a:gd name="connsiteY101" fmla="*/ 1063513 h 3006470"/>
                  <a:gd name="connsiteX102" fmla="*/ 5267570 w 6006665"/>
                  <a:gd name="connsiteY102" fmla="*/ 1015792 h 3006470"/>
                  <a:gd name="connsiteX103" fmla="*/ 5278896 w 6006665"/>
                  <a:gd name="connsiteY103" fmla="*/ 1018841 h 3006470"/>
                  <a:gd name="connsiteX104" fmla="*/ 5279477 w 6006665"/>
                  <a:gd name="connsiteY104" fmla="*/ 1015792 h 3006470"/>
                  <a:gd name="connsiteX105" fmla="*/ 5389412 w 6006665"/>
                  <a:gd name="connsiteY105" fmla="*/ 1065327 h 3006470"/>
                  <a:gd name="connsiteX106" fmla="*/ 5463001 w 6006665"/>
                  <a:gd name="connsiteY106" fmla="*/ 1043061 h 3006470"/>
                  <a:gd name="connsiteX107" fmla="*/ 5464386 w 6006665"/>
                  <a:gd name="connsiteY107" fmla="*/ 1043680 h 3006470"/>
                  <a:gd name="connsiteX108" fmla="*/ 5474909 w 6006665"/>
                  <a:gd name="connsiteY108" fmla="*/ 1043061 h 3006470"/>
                  <a:gd name="connsiteX109" fmla="*/ 5509834 w 6006665"/>
                  <a:gd name="connsiteY109" fmla="*/ 1086741 h 3006470"/>
                  <a:gd name="connsiteX110" fmla="*/ 5563420 w 6006665"/>
                  <a:gd name="connsiteY110" fmla="*/ 1096880 h 3006470"/>
                  <a:gd name="connsiteX111" fmla="*/ 5604906 w 6006665"/>
                  <a:gd name="connsiteY111" fmla="*/ 1116452 h 3006470"/>
                  <a:gd name="connsiteX112" fmla="*/ 5633982 w 6006665"/>
                  <a:gd name="connsiteY112" fmla="*/ 1152256 h 3006470"/>
                  <a:gd name="connsiteX113" fmla="*/ 5673240 w 6006665"/>
                  <a:gd name="connsiteY113" fmla="*/ 1196668 h 3006470"/>
                  <a:gd name="connsiteX114" fmla="*/ 5720335 w 6006665"/>
                  <a:gd name="connsiteY114" fmla="*/ 1213496 h 3006470"/>
                  <a:gd name="connsiteX115" fmla="*/ 5777224 w 6006665"/>
                  <a:gd name="connsiteY115" fmla="*/ 1253118 h 3006470"/>
                  <a:gd name="connsiteX116" fmla="*/ 5822595 w 6006665"/>
                  <a:gd name="connsiteY116" fmla="*/ 1311212 h 3006470"/>
                  <a:gd name="connsiteX117" fmla="*/ 5818051 w 6006665"/>
                  <a:gd name="connsiteY117" fmla="*/ 1365751 h 3006470"/>
                  <a:gd name="connsiteX118" fmla="*/ 5825679 w 6006665"/>
                  <a:gd name="connsiteY118" fmla="*/ 1373379 h 3006470"/>
                  <a:gd name="connsiteX119" fmla="*/ 5822051 w 6006665"/>
                  <a:gd name="connsiteY119" fmla="*/ 1322574 h 3006470"/>
                  <a:gd name="connsiteX120" fmla="*/ 5834092 w 6006665"/>
                  <a:gd name="connsiteY120" fmla="*/ 1324447 h 3006470"/>
                  <a:gd name="connsiteX121" fmla="*/ 5858351 w 6006665"/>
                  <a:gd name="connsiteY121" fmla="*/ 1334771 h 3006470"/>
                  <a:gd name="connsiteX122" fmla="*/ 5907950 w 6006665"/>
                  <a:gd name="connsiteY122" fmla="*/ 1321451 h 3006470"/>
                  <a:gd name="connsiteX123" fmla="*/ 5936219 w 6006665"/>
                  <a:gd name="connsiteY123" fmla="*/ 1338481 h 3006470"/>
                  <a:gd name="connsiteX124" fmla="*/ 5961427 w 6006665"/>
                  <a:gd name="connsiteY124" fmla="*/ 1392754 h 3006470"/>
                  <a:gd name="connsiteX125" fmla="*/ 6006665 w 6006665"/>
                  <a:gd name="connsiteY125" fmla="*/ 1418018 h 3006470"/>
                  <a:gd name="connsiteX126" fmla="*/ 6003022 w 6006665"/>
                  <a:gd name="connsiteY126" fmla="*/ 1458117 h 3006470"/>
                  <a:gd name="connsiteX127" fmla="*/ 5968033 w 6006665"/>
                  <a:gd name="connsiteY127" fmla="*/ 1456650 h 3006470"/>
                  <a:gd name="connsiteX128" fmla="*/ 5934688 w 6006665"/>
                  <a:gd name="connsiteY128" fmla="*/ 1446233 h 3006470"/>
                  <a:gd name="connsiteX129" fmla="*/ 5908949 w 6006665"/>
                  <a:gd name="connsiteY129" fmla="*/ 1468012 h 3006470"/>
                  <a:gd name="connsiteX130" fmla="*/ 5887153 w 6006665"/>
                  <a:gd name="connsiteY130" fmla="*/ 1481885 h 3006470"/>
                  <a:gd name="connsiteX131" fmla="*/ 5887153 w 6006665"/>
                  <a:gd name="connsiteY131" fmla="*/ 1514566 h 3006470"/>
                  <a:gd name="connsiteX132" fmla="*/ 5910921 w 6006665"/>
                  <a:gd name="connsiteY132" fmla="*/ 1532392 h 3006470"/>
                  <a:gd name="connsiteX133" fmla="*/ 5908949 w 6006665"/>
                  <a:gd name="connsiteY133" fmla="*/ 1554366 h 3006470"/>
                  <a:gd name="connsiteX134" fmla="*/ 5893042 w 6006665"/>
                  <a:gd name="connsiteY134" fmla="*/ 1570273 h 3006470"/>
                  <a:gd name="connsiteX135" fmla="*/ 5881135 w 6006665"/>
                  <a:gd name="connsiteY135" fmla="*/ 1570273 h 3006470"/>
                  <a:gd name="connsiteX136" fmla="*/ 5861227 w 6006665"/>
                  <a:gd name="connsiteY136" fmla="*/ 1570273 h 3006470"/>
                  <a:gd name="connsiteX137" fmla="*/ 5849321 w 6006665"/>
                  <a:gd name="connsiteY137" fmla="*/ 1570273 h 3006470"/>
                  <a:gd name="connsiteX138" fmla="*/ 5842587 w 6006665"/>
                  <a:gd name="connsiteY138" fmla="*/ 1544275 h 3006470"/>
                  <a:gd name="connsiteX139" fmla="*/ 5817506 w 6006665"/>
                  <a:gd name="connsiteY139" fmla="*/ 1536186 h 3006470"/>
                  <a:gd name="connsiteX140" fmla="*/ 5798021 w 6006665"/>
                  <a:gd name="connsiteY140" fmla="*/ 1517537 h 3006470"/>
                  <a:gd name="connsiteX141" fmla="*/ 5767511 w 6006665"/>
                  <a:gd name="connsiteY141" fmla="*/ 1511189 h 3006470"/>
                  <a:gd name="connsiteX142" fmla="*/ 5762967 w 6006665"/>
                  <a:gd name="connsiteY142" fmla="*/ 1477102 h 3006470"/>
                  <a:gd name="connsiteX143" fmla="*/ 5729132 w 6006665"/>
                  <a:gd name="connsiteY143" fmla="*/ 1463170 h 3006470"/>
                  <a:gd name="connsiteX144" fmla="*/ 5695337 w 6006665"/>
                  <a:gd name="connsiteY144" fmla="*/ 1472557 h 3006470"/>
                  <a:gd name="connsiteX145" fmla="*/ 5693366 w 6006665"/>
                  <a:gd name="connsiteY145" fmla="*/ 1469797 h 3006470"/>
                  <a:gd name="connsiteX146" fmla="*/ 5683431 w 6006665"/>
                  <a:gd name="connsiteY146" fmla="*/ 1472557 h 3006470"/>
                  <a:gd name="connsiteX147" fmla="*/ 5660706 w 6006665"/>
                  <a:gd name="connsiteY147" fmla="*/ 1440742 h 3006470"/>
                  <a:gd name="connsiteX148" fmla="*/ 5669644 w 6006665"/>
                  <a:gd name="connsiteY148" fmla="*/ 1415717 h 3006470"/>
                  <a:gd name="connsiteX149" fmla="*/ 5640799 w 6006665"/>
                  <a:gd name="connsiteY149" fmla="*/ 1429380 h 3006470"/>
                  <a:gd name="connsiteX150" fmla="*/ 5656705 w 6006665"/>
                  <a:gd name="connsiteY150" fmla="*/ 1472557 h 3006470"/>
                  <a:gd name="connsiteX151" fmla="*/ 5628675 w 6006665"/>
                  <a:gd name="connsiteY151" fmla="*/ 1487826 h 3006470"/>
                  <a:gd name="connsiteX152" fmla="*/ 5633981 w 6006665"/>
                  <a:gd name="connsiteY152" fmla="*/ 1511189 h 3006470"/>
                  <a:gd name="connsiteX153" fmla="*/ 5622732 w 6006665"/>
                  <a:gd name="connsiteY153" fmla="*/ 1538334 h 3006470"/>
                  <a:gd name="connsiteX154" fmla="*/ 5586259 w 6006665"/>
                  <a:gd name="connsiteY154" fmla="*/ 1547548 h 3006470"/>
                  <a:gd name="connsiteX155" fmla="*/ 5575676 w 6006665"/>
                  <a:gd name="connsiteY155" fmla="*/ 1546540 h 3006470"/>
                  <a:gd name="connsiteX156" fmla="*/ 5574353 w 6006665"/>
                  <a:gd name="connsiteY156" fmla="*/ 1547548 h 3006470"/>
                  <a:gd name="connsiteX157" fmla="*/ 5539436 w 6006665"/>
                  <a:gd name="connsiteY157" fmla="*/ 1544223 h 3006470"/>
                  <a:gd name="connsiteX158" fmla="*/ 5539545 w 6006665"/>
                  <a:gd name="connsiteY158" fmla="*/ 1571015 h 3006470"/>
                  <a:gd name="connsiteX159" fmla="*/ 5570352 w 6006665"/>
                  <a:gd name="connsiteY159" fmla="*/ 1586180 h 3006470"/>
                  <a:gd name="connsiteX160" fmla="*/ 5566596 w 6006665"/>
                  <a:gd name="connsiteY160" fmla="*/ 1622304 h 3006470"/>
                  <a:gd name="connsiteX161" fmla="*/ 5593077 w 6006665"/>
                  <a:gd name="connsiteY161" fmla="*/ 1649809 h 3006470"/>
                  <a:gd name="connsiteX162" fmla="*/ 5608984 w 6006665"/>
                  <a:gd name="connsiteY162" fmla="*/ 1677079 h 3006470"/>
                  <a:gd name="connsiteX163" fmla="*/ 5613529 w 6006665"/>
                  <a:gd name="connsiteY163" fmla="*/ 1708893 h 3006470"/>
                  <a:gd name="connsiteX164" fmla="*/ 5608984 w 6006665"/>
                  <a:gd name="connsiteY164" fmla="*/ 1731618 h 3006470"/>
                  <a:gd name="connsiteX165" fmla="*/ 5597799 w 6006665"/>
                  <a:gd name="connsiteY165" fmla="*/ 1728009 h 3006470"/>
                  <a:gd name="connsiteX166" fmla="*/ 5597077 w 6006665"/>
                  <a:gd name="connsiteY166" fmla="*/ 1731618 h 3006470"/>
                  <a:gd name="connsiteX167" fmla="*/ 5515976 w 6006665"/>
                  <a:gd name="connsiteY167" fmla="*/ 1693062 h 3006470"/>
                  <a:gd name="connsiteX168" fmla="*/ 5486067 w 6006665"/>
                  <a:gd name="connsiteY168" fmla="*/ 1746304 h 3006470"/>
                  <a:gd name="connsiteX169" fmla="*/ 5436277 w 6006665"/>
                  <a:gd name="connsiteY169" fmla="*/ 1767977 h 3006470"/>
                  <a:gd name="connsiteX170" fmla="*/ 5397645 w 6006665"/>
                  <a:gd name="connsiteY170" fmla="*/ 1779340 h 3006470"/>
                  <a:gd name="connsiteX171" fmla="*/ 5388024 w 6006665"/>
                  <a:gd name="connsiteY171" fmla="*/ 1835433 h 3006470"/>
                  <a:gd name="connsiteX172" fmla="*/ 5351475 w 6006665"/>
                  <a:gd name="connsiteY172" fmla="*/ 1876568 h 3006470"/>
                  <a:gd name="connsiteX173" fmla="*/ 5290839 w 6006665"/>
                  <a:gd name="connsiteY173" fmla="*/ 1881600 h 3006470"/>
                  <a:gd name="connsiteX174" fmla="*/ 5274932 w 6006665"/>
                  <a:gd name="connsiteY174" fmla="*/ 1913415 h 3006470"/>
                  <a:gd name="connsiteX175" fmla="*/ 5267238 w 6006665"/>
                  <a:gd name="connsiteY175" fmla="*/ 1904988 h 3006470"/>
                  <a:gd name="connsiteX176" fmla="*/ 5263025 w 6006665"/>
                  <a:gd name="connsiteY176" fmla="*/ 1913415 h 3006470"/>
                  <a:gd name="connsiteX177" fmla="*/ 5219538 w 6006665"/>
                  <a:gd name="connsiteY177" fmla="*/ 1865787 h 3006470"/>
                  <a:gd name="connsiteX178" fmla="*/ 5174112 w 6006665"/>
                  <a:gd name="connsiteY178" fmla="*/ 1877028 h 3006470"/>
                  <a:gd name="connsiteX179" fmla="*/ 5129494 w 6006665"/>
                  <a:gd name="connsiteY179" fmla="*/ 1920232 h 3006470"/>
                  <a:gd name="connsiteX180" fmla="*/ 5126389 w 6006665"/>
                  <a:gd name="connsiteY180" fmla="*/ 1914910 h 3006470"/>
                  <a:gd name="connsiteX181" fmla="*/ 5154177 w 6006665"/>
                  <a:gd name="connsiteY181" fmla="*/ 1920232 h 3006470"/>
                  <a:gd name="connsiteX182" fmla="*/ 5105544 w 6006665"/>
                  <a:gd name="connsiteY182" fmla="*/ 1899586 h 3006470"/>
                  <a:gd name="connsiteX183" fmla="*/ 5074955 w 6006665"/>
                  <a:gd name="connsiteY183" fmla="*/ 1924777 h 3006470"/>
                  <a:gd name="connsiteX184" fmla="*/ 5065718 w 6006665"/>
                  <a:gd name="connsiteY184" fmla="*/ 1922578 h 3006470"/>
                  <a:gd name="connsiteX185" fmla="*/ 5063048 w 6006665"/>
                  <a:gd name="connsiteY185" fmla="*/ 1924777 h 3006470"/>
                  <a:gd name="connsiteX186" fmla="*/ 5026594 w 6006665"/>
                  <a:gd name="connsiteY186" fmla="*/ 1916098 h 3006470"/>
                  <a:gd name="connsiteX187" fmla="*/ 5015871 w 6006665"/>
                  <a:gd name="connsiteY187" fmla="*/ 1961137 h 3006470"/>
                  <a:gd name="connsiteX188" fmla="*/ 5022591 w 6006665"/>
                  <a:gd name="connsiteY188" fmla="*/ 1989925 h 3006470"/>
                  <a:gd name="connsiteX189" fmla="*/ 5011557 w 6006665"/>
                  <a:gd name="connsiteY189" fmla="*/ 2020939 h 3006470"/>
                  <a:gd name="connsiteX190" fmla="*/ 4974967 w 6006665"/>
                  <a:gd name="connsiteY190" fmla="*/ 2058853 h 3006470"/>
                  <a:gd name="connsiteX191" fmla="*/ 5015871 w 6006665"/>
                  <a:gd name="connsiteY191" fmla="*/ 2074760 h 3006470"/>
                  <a:gd name="connsiteX192" fmla="*/ 4995851 w 6006665"/>
                  <a:gd name="connsiteY192" fmla="*/ 2123620 h 3006470"/>
                  <a:gd name="connsiteX193" fmla="*/ 5011326 w 6006665"/>
                  <a:gd name="connsiteY193" fmla="*/ 2172476 h 3006470"/>
                  <a:gd name="connsiteX194" fmla="*/ 4999419 w 6006665"/>
                  <a:gd name="connsiteY194" fmla="*/ 2172476 h 3006470"/>
                  <a:gd name="connsiteX195" fmla="*/ 4974967 w 6006665"/>
                  <a:gd name="connsiteY195" fmla="*/ 2172476 h 3006470"/>
                  <a:gd name="connsiteX196" fmla="*/ 4963605 w 6006665"/>
                  <a:gd name="connsiteY196" fmla="*/ 2224742 h 3006470"/>
                  <a:gd name="connsiteX197" fmla="*/ 4974967 w 6006665"/>
                  <a:gd name="connsiteY197" fmla="*/ 2252012 h 3006470"/>
                  <a:gd name="connsiteX198" fmla="*/ 4936431 w 6006665"/>
                  <a:gd name="connsiteY198" fmla="*/ 2257317 h 3006470"/>
                  <a:gd name="connsiteX199" fmla="*/ 4909065 w 6006665"/>
                  <a:gd name="connsiteY199" fmla="*/ 2286099 h 3006470"/>
                  <a:gd name="connsiteX200" fmla="*/ 4888894 w 6006665"/>
                  <a:gd name="connsiteY200" fmla="*/ 2325649 h 3006470"/>
                  <a:gd name="connsiteX201" fmla="*/ 4897703 w 6006665"/>
                  <a:gd name="connsiteY201" fmla="*/ 2354273 h 3006470"/>
                  <a:gd name="connsiteX202" fmla="*/ 4871068 w 6006665"/>
                  <a:gd name="connsiteY202" fmla="*/ 2349418 h 3006470"/>
                  <a:gd name="connsiteX203" fmla="*/ 4845437 w 6006665"/>
                  <a:gd name="connsiteY203" fmla="*/ 2370180 h 3006470"/>
                  <a:gd name="connsiteX204" fmla="*/ 4832445 w 6006665"/>
                  <a:gd name="connsiteY204" fmla="*/ 2399924 h 3006470"/>
                  <a:gd name="connsiteX205" fmla="*/ 4834074 w 6006665"/>
                  <a:gd name="connsiteY205" fmla="*/ 2429264 h 3006470"/>
                  <a:gd name="connsiteX206" fmla="*/ 4799765 w 6006665"/>
                  <a:gd name="connsiteY206" fmla="*/ 2441518 h 3006470"/>
                  <a:gd name="connsiteX207" fmla="*/ 4779535 w 6006665"/>
                  <a:gd name="connsiteY207" fmla="*/ 2488348 h 3006470"/>
                  <a:gd name="connsiteX208" fmla="*/ 4777225 w 6006665"/>
                  <a:gd name="connsiteY208" fmla="*/ 2477952 h 3006470"/>
                  <a:gd name="connsiteX209" fmla="*/ 4767628 w 6006665"/>
                  <a:gd name="connsiteY209" fmla="*/ 2488348 h 3006470"/>
                  <a:gd name="connsiteX210" fmla="*/ 4758538 w 6006665"/>
                  <a:gd name="connsiteY210" fmla="*/ 2447444 h 3006470"/>
                  <a:gd name="connsiteX211" fmla="*/ 4722519 w 6006665"/>
                  <a:gd name="connsiteY211" fmla="*/ 2405867 h 3006470"/>
                  <a:gd name="connsiteX212" fmla="*/ 4699942 w 6006665"/>
                  <a:gd name="connsiteY212" fmla="*/ 2348893 h 3006470"/>
                  <a:gd name="connsiteX213" fmla="*/ 4695779 w 6006665"/>
                  <a:gd name="connsiteY213" fmla="*/ 2287026 h 3006470"/>
                  <a:gd name="connsiteX214" fmla="*/ 4715361 w 6006665"/>
                  <a:gd name="connsiteY214" fmla="*/ 2220198 h 3006470"/>
                  <a:gd name="connsiteX215" fmla="*/ 4767709 w 6006665"/>
                  <a:gd name="connsiteY215" fmla="*/ 2171157 h 3006470"/>
                  <a:gd name="connsiteX216" fmla="*/ 4735813 w 6006665"/>
                  <a:gd name="connsiteY216" fmla="*/ 2129299 h 3006470"/>
                  <a:gd name="connsiteX217" fmla="*/ 4767628 w 6006665"/>
                  <a:gd name="connsiteY217" fmla="*/ 2086122 h 3006470"/>
                  <a:gd name="connsiteX218" fmla="*/ 4767628 w 6006665"/>
                  <a:gd name="connsiteY218" fmla="*/ 2058853 h 3006470"/>
                  <a:gd name="connsiteX219" fmla="*/ 4826712 w 6006665"/>
                  <a:gd name="connsiteY219" fmla="*/ 2042945 h 3006470"/>
                  <a:gd name="connsiteX220" fmla="*/ 4892613 w 6006665"/>
                  <a:gd name="connsiteY220" fmla="*/ 1952047 h 3006470"/>
                  <a:gd name="connsiteX221" fmla="*/ 4956243 w 6006665"/>
                  <a:gd name="connsiteY221" fmla="*/ 1877056 h 3006470"/>
                  <a:gd name="connsiteX222" fmla="*/ 5022143 w 6006665"/>
                  <a:gd name="connsiteY222" fmla="*/ 1817971 h 3006470"/>
                  <a:gd name="connsiteX223" fmla="*/ 5037446 w 6006665"/>
                  <a:gd name="connsiteY223" fmla="*/ 1743333 h 3006470"/>
                  <a:gd name="connsiteX224" fmla="*/ 5064184 w 6006665"/>
                  <a:gd name="connsiteY224" fmla="*/ 1731449 h 3006470"/>
                  <a:gd name="connsiteX225" fmla="*/ 5046694 w 6006665"/>
                  <a:gd name="connsiteY225" fmla="*/ 1710844 h 3006470"/>
                  <a:gd name="connsiteX226" fmla="*/ 5015871 w 6006665"/>
                  <a:gd name="connsiteY226" fmla="*/ 1715711 h 3006470"/>
                  <a:gd name="connsiteX227" fmla="*/ 4995419 w 6006665"/>
                  <a:gd name="connsiteY227" fmla="*/ 1779340 h 3006470"/>
                  <a:gd name="connsiteX228" fmla="*/ 4904521 w 6006665"/>
                  <a:gd name="connsiteY228" fmla="*/ 1865693 h 3006470"/>
                  <a:gd name="connsiteX229" fmla="*/ 4901708 w 6006665"/>
                  <a:gd name="connsiteY229" fmla="*/ 1857053 h 3006470"/>
                  <a:gd name="connsiteX230" fmla="*/ 4892613 w 6006665"/>
                  <a:gd name="connsiteY230" fmla="*/ 1865693 h 3006470"/>
                  <a:gd name="connsiteX231" fmla="*/ 4871068 w 6006665"/>
                  <a:gd name="connsiteY231" fmla="*/ 1850290 h 3006470"/>
                  <a:gd name="connsiteX232" fmla="*/ 4885925 w 6006665"/>
                  <a:gd name="connsiteY232" fmla="*/ 1808695 h 3006470"/>
                  <a:gd name="connsiteX233" fmla="*/ 4861835 w 6006665"/>
                  <a:gd name="connsiteY233" fmla="*/ 1771159 h 3006470"/>
                  <a:gd name="connsiteX234" fmla="*/ 4814619 w 6006665"/>
                  <a:gd name="connsiteY234" fmla="*/ 1767101 h 3006470"/>
                  <a:gd name="connsiteX235" fmla="*/ 4779535 w 6006665"/>
                  <a:gd name="connsiteY235" fmla="*/ 1795247 h 3006470"/>
                  <a:gd name="connsiteX236" fmla="*/ 4764113 w 6006665"/>
                  <a:gd name="connsiteY236" fmla="*/ 1832464 h 3006470"/>
                  <a:gd name="connsiteX237" fmla="*/ 4725490 w 6006665"/>
                  <a:gd name="connsiteY237" fmla="*/ 1850290 h 3006470"/>
                  <a:gd name="connsiteX238" fmla="*/ 4689838 w 6006665"/>
                  <a:gd name="connsiteY238" fmla="*/ 1882970 h 3006470"/>
                  <a:gd name="connsiteX239" fmla="*/ 4684091 w 6006665"/>
                  <a:gd name="connsiteY239" fmla="*/ 1920232 h 3006470"/>
                  <a:gd name="connsiteX240" fmla="*/ 4715906 w 6006665"/>
                  <a:gd name="connsiteY240" fmla="*/ 1967954 h 3006470"/>
                  <a:gd name="connsiteX241" fmla="*/ 4680924 w 6006665"/>
                  <a:gd name="connsiteY241" fmla="*/ 1983985 h 3006470"/>
                  <a:gd name="connsiteX242" fmla="*/ 4633398 w 6006665"/>
                  <a:gd name="connsiteY242" fmla="*/ 1971978 h 3006470"/>
                  <a:gd name="connsiteX243" fmla="*/ 4600707 w 6006665"/>
                  <a:gd name="connsiteY243" fmla="*/ 1989925 h 3006470"/>
                  <a:gd name="connsiteX244" fmla="*/ 4577285 w 6006665"/>
                  <a:gd name="connsiteY244" fmla="*/ 1988406 h 3006470"/>
                  <a:gd name="connsiteX245" fmla="*/ 4577373 w 6006665"/>
                  <a:gd name="connsiteY245" fmla="*/ 1987484 h 3006470"/>
                  <a:gd name="connsiteX246" fmla="*/ 4565379 w 6006665"/>
                  <a:gd name="connsiteY246" fmla="*/ 1988406 h 3006470"/>
                  <a:gd name="connsiteX247" fmla="*/ 4569923 w 6006665"/>
                  <a:gd name="connsiteY247" fmla="*/ 1940685 h 3006470"/>
                  <a:gd name="connsiteX248" fmla="*/ 4520081 w 6006665"/>
                  <a:gd name="connsiteY248" fmla="*/ 1931099 h 3006470"/>
                  <a:gd name="connsiteX249" fmla="*/ 4475025 w 6006665"/>
                  <a:gd name="connsiteY249" fmla="*/ 1961137 h 3006470"/>
                  <a:gd name="connsiteX250" fmla="*/ 4464394 w 6006665"/>
                  <a:gd name="connsiteY250" fmla="*/ 1960286 h 3006470"/>
                  <a:gd name="connsiteX251" fmla="*/ 4463118 w 6006665"/>
                  <a:gd name="connsiteY251" fmla="*/ 1961137 h 3006470"/>
                  <a:gd name="connsiteX252" fmla="*/ 4422448 w 6006665"/>
                  <a:gd name="connsiteY252" fmla="*/ 1927536 h 3006470"/>
                  <a:gd name="connsiteX253" fmla="*/ 4350624 w 6006665"/>
                  <a:gd name="connsiteY253" fmla="*/ 1917022 h 3006470"/>
                  <a:gd name="connsiteX254" fmla="*/ 4306579 w 6006665"/>
                  <a:gd name="connsiteY254" fmla="*/ 1945362 h 3006470"/>
                  <a:gd name="connsiteX255" fmla="*/ 4282811 w 6006665"/>
                  <a:gd name="connsiteY255" fmla="*/ 1972100 h 3006470"/>
                  <a:gd name="connsiteX256" fmla="*/ 4237290 w 6006665"/>
                  <a:gd name="connsiteY256" fmla="*/ 1993297 h 3006470"/>
                  <a:gd name="connsiteX257" fmla="*/ 4211507 w 6006665"/>
                  <a:gd name="connsiteY257" fmla="*/ 2046374 h 3006470"/>
                  <a:gd name="connsiteX258" fmla="*/ 4161046 w 6006665"/>
                  <a:gd name="connsiteY258" fmla="*/ 2105661 h 3006470"/>
                  <a:gd name="connsiteX259" fmla="*/ 4077810 w 6006665"/>
                  <a:gd name="connsiteY259" fmla="*/ 2144418 h 3006470"/>
                  <a:gd name="connsiteX260" fmla="*/ 4039187 w 6006665"/>
                  <a:gd name="connsiteY260" fmla="*/ 2203838 h 3006470"/>
                  <a:gd name="connsiteX261" fmla="*/ 3993086 w 6006665"/>
                  <a:gd name="connsiteY261" fmla="*/ 2224750 h 3006470"/>
                  <a:gd name="connsiteX262" fmla="*/ 3993215 w 6006665"/>
                  <a:gd name="connsiteY262" fmla="*/ 2264821 h 3006470"/>
                  <a:gd name="connsiteX263" fmla="*/ 4038712 w 6006665"/>
                  <a:gd name="connsiteY263" fmla="*/ 2267919 h 3006470"/>
                  <a:gd name="connsiteX264" fmla="*/ 4059164 w 6006665"/>
                  <a:gd name="connsiteY264" fmla="*/ 2311096 h 3006470"/>
                  <a:gd name="connsiteX265" fmla="*/ 4087782 w 6006665"/>
                  <a:gd name="connsiteY265" fmla="*/ 2319513 h 3006470"/>
                  <a:gd name="connsiteX266" fmla="*/ 4106341 w 6006665"/>
                  <a:gd name="connsiteY266" fmla="*/ 2290644 h 3006470"/>
                  <a:gd name="connsiteX267" fmla="*/ 4117411 w 6006665"/>
                  <a:gd name="connsiteY267" fmla="*/ 2291946 h 3006470"/>
                  <a:gd name="connsiteX268" fmla="*/ 4118248 w 6006665"/>
                  <a:gd name="connsiteY268" fmla="*/ 2290644 h 3006470"/>
                  <a:gd name="connsiteX269" fmla="*/ 4156880 w 6006665"/>
                  <a:gd name="connsiteY269" fmla="*/ 2295189 h 3006470"/>
                  <a:gd name="connsiteX270" fmla="*/ 4211419 w 6006665"/>
                  <a:gd name="connsiteY270" fmla="*/ 2365635 h 3006470"/>
                  <a:gd name="connsiteX271" fmla="*/ 4215964 w 6006665"/>
                  <a:gd name="connsiteY271" fmla="*/ 2413357 h 3006470"/>
                  <a:gd name="connsiteX272" fmla="*/ 4184149 w 6006665"/>
                  <a:gd name="connsiteY272" fmla="*/ 2472441 h 3006470"/>
                  <a:gd name="connsiteX273" fmla="*/ 4220019 w 6006665"/>
                  <a:gd name="connsiteY273" fmla="*/ 2567281 h 3006470"/>
                  <a:gd name="connsiteX274" fmla="*/ 4161425 w 6006665"/>
                  <a:gd name="connsiteY274" fmla="*/ 2629241 h 3006470"/>
                  <a:gd name="connsiteX275" fmla="*/ 4133552 w 6006665"/>
                  <a:gd name="connsiteY275" fmla="*/ 2708778 h 3006470"/>
                  <a:gd name="connsiteX276" fmla="*/ 4097796 w 6006665"/>
                  <a:gd name="connsiteY276" fmla="*/ 2747409 h 3006470"/>
                  <a:gd name="connsiteX277" fmla="*/ 4043257 w 6006665"/>
                  <a:gd name="connsiteY277" fmla="*/ 2806493 h 3006470"/>
                  <a:gd name="connsiteX278" fmla="*/ 3995535 w 6006665"/>
                  <a:gd name="connsiteY278" fmla="*/ 2865577 h 3006470"/>
                  <a:gd name="connsiteX279" fmla="*/ 3975083 w 6006665"/>
                  <a:gd name="connsiteY279" fmla="*/ 2897392 h 3006470"/>
                  <a:gd name="connsiteX280" fmla="*/ 3925089 w 6006665"/>
                  <a:gd name="connsiteY280" fmla="*/ 2924661 h 3006470"/>
                  <a:gd name="connsiteX281" fmla="*/ 3913182 w 6006665"/>
                  <a:gd name="connsiteY281" fmla="*/ 2924661 h 3006470"/>
                  <a:gd name="connsiteX282" fmla="*/ 3904637 w 6006665"/>
                  <a:gd name="connsiteY282" fmla="*/ 2924661 h 3006470"/>
                  <a:gd name="connsiteX283" fmla="*/ 3892729 w 6006665"/>
                  <a:gd name="connsiteY283" fmla="*/ 2924661 h 3006470"/>
                  <a:gd name="connsiteX284" fmla="*/ 3871063 w 6006665"/>
                  <a:gd name="connsiteY284" fmla="*/ 2908412 h 3006470"/>
                  <a:gd name="connsiteX285" fmla="*/ 3829645 w 6006665"/>
                  <a:gd name="connsiteY285" fmla="*/ 2936024 h 3006470"/>
                  <a:gd name="connsiteX286" fmla="*/ 3822828 w 6006665"/>
                  <a:gd name="connsiteY286" fmla="*/ 2956476 h 3006470"/>
                  <a:gd name="connsiteX287" fmla="*/ 3818283 w 6006665"/>
                  <a:gd name="connsiteY287" fmla="*/ 2947386 h 3006470"/>
                  <a:gd name="connsiteX288" fmla="*/ 3818283 w 6006665"/>
                  <a:gd name="connsiteY288" fmla="*/ 2935660 h 3006470"/>
                  <a:gd name="connsiteX289" fmla="*/ 3817738 w 6006665"/>
                  <a:gd name="connsiteY289" fmla="*/ 2936024 h 3006470"/>
                  <a:gd name="connsiteX290" fmla="*/ 3810921 w 6006665"/>
                  <a:gd name="connsiteY290" fmla="*/ 2956476 h 3006470"/>
                  <a:gd name="connsiteX291" fmla="*/ 3806376 w 6006665"/>
                  <a:gd name="connsiteY291" fmla="*/ 2947386 h 3006470"/>
                  <a:gd name="connsiteX292" fmla="*/ 3806376 w 6006665"/>
                  <a:gd name="connsiteY292" fmla="*/ 2920116 h 3006470"/>
                  <a:gd name="connsiteX293" fmla="*/ 3818283 w 6006665"/>
                  <a:gd name="connsiteY293" fmla="*/ 2920116 h 3006470"/>
                  <a:gd name="connsiteX294" fmla="*/ 3826828 w 6006665"/>
                  <a:gd name="connsiteY294" fmla="*/ 2920116 h 3006470"/>
                  <a:gd name="connsiteX295" fmla="*/ 3833645 w 6006665"/>
                  <a:gd name="connsiteY295" fmla="*/ 2861032 h 3006470"/>
                  <a:gd name="connsiteX296" fmla="*/ 3822283 w 6006665"/>
                  <a:gd name="connsiteY296" fmla="*/ 2817856 h 3006470"/>
                  <a:gd name="connsiteX297" fmla="*/ 3849553 w 6006665"/>
                  <a:gd name="connsiteY297" fmla="*/ 2795131 h 3006470"/>
                  <a:gd name="connsiteX298" fmla="*/ 3858814 w 6006665"/>
                  <a:gd name="connsiteY298" fmla="*/ 2797336 h 3006470"/>
                  <a:gd name="connsiteX299" fmla="*/ 3861460 w 6006665"/>
                  <a:gd name="connsiteY299" fmla="*/ 2795131 h 3006470"/>
                  <a:gd name="connsiteX300" fmla="*/ 3898487 w 6006665"/>
                  <a:gd name="connsiteY300" fmla="*/ 2803947 h 3006470"/>
                  <a:gd name="connsiteX301" fmla="*/ 3919999 w 6006665"/>
                  <a:gd name="connsiteY301" fmla="*/ 2758772 h 3006470"/>
                  <a:gd name="connsiteX302" fmla="*/ 3935906 w 6006665"/>
                  <a:gd name="connsiteY302" fmla="*/ 2699687 h 3006470"/>
                  <a:gd name="connsiteX303" fmla="*/ 3947269 w 6006665"/>
                  <a:gd name="connsiteY303" fmla="*/ 2676963 h 3006470"/>
                  <a:gd name="connsiteX304" fmla="*/ 3966292 w 6006665"/>
                  <a:gd name="connsiteY304" fmla="*/ 2632575 h 3006470"/>
                  <a:gd name="connsiteX305" fmla="*/ 3915999 w 6006665"/>
                  <a:gd name="connsiteY305" fmla="*/ 2645148 h 3006470"/>
                  <a:gd name="connsiteX306" fmla="*/ 3888729 w 6006665"/>
                  <a:gd name="connsiteY306" fmla="*/ 2667873 h 3006470"/>
                  <a:gd name="connsiteX307" fmla="*/ 3876822 w 6006665"/>
                  <a:gd name="connsiteY307" fmla="*/ 2667873 h 3006470"/>
                  <a:gd name="connsiteX308" fmla="*/ 3829645 w 6006665"/>
                  <a:gd name="connsiteY308" fmla="*/ 2667873 h 3006470"/>
                  <a:gd name="connsiteX309" fmla="*/ 3817738 w 6006665"/>
                  <a:gd name="connsiteY309" fmla="*/ 2667873 h 3006470"/>
                  <a:gd name="connsiteX310" fmla="*/ 3801831 w 6006665"/>
                  <a:gd name="connsiteY310" fmla="*/ 2613334 h 3006470"/>
                  <a:gd name="connsiteX311" fmla="*/ 3758654 w 6006665"/>
                  <a:gd name="connsiteY311" fmla="*/ 2574702 h 3006470"/>
                  <a:gd name="connsiteX312" fmla="*/ 3692753 w 6006665"/>
                  <a:gd name="connsiteY312" fmla="*/ 2558795 h 3006470"/>
                  <a:gd name="connsiteX313" fmla="*/ 3683663 w 6006665"/>
                  <a:gd name="connsiteY313" fmla="*/ 2499711 h 3006470"/>
                  <a:gd name="connsiteX314" fmla="*/ 3672301 w 6006665"/>
                  <a:gd name="connsiteY314" fmla="*/ 2467896 h 3006470"/>
                  <a:gd name="connsiteX315" fmla="*/ 3656393 w 6006665"/>
                  <a:gd name="connsiteY315" fmla="*/ 2440627 h 3006470"/>
                  <a:gd name="connsiteX316" fmla="*/ 3633669 w 6006665"/>
                  <a:gd name="connsiteY316" fmla="*/ 2381542 h 3006470"/>
                  <a:gd name="connsiteX317" fmla="*/ 3601854 w 6006665"/>
                  <a:gd name="connsiteY317" fmla="*/ 2361090 h 3006470"/>
                  <a:gd name="connsiteX318" fmla="*/ 3545995 w 6006665"/>
                  <a:gd name="connsiteY318" fmla="*/ 2339606 h 3006470"/>
                  <a:gd name="connsiteX319" fmla="*/ 3506955 w 6006665"/>
                  <a:gd name="connsiteY319" fmla="*/ 2345183 h 3006470"/>
                  <a:gd name="connsiteX320" fmla="*/ 3463779 w 6006665"/>
                  <a:gd name="connsiteY320" fmla="*/ 2354273 h 3006470"/>
                  <a:gd name="connsiteX321" fmla="*/ 3431964 w 6006665"/>
                  <a:gd name="connsiteY321" fmla="*/ 2381542 h 3006470"/>
                  <a:gd name="connsiteX322" fmla="*/ 3452416 w 6006665"/>
                  <a:gd name="connsiteY322" fmla="*/ 2397450 h 3006470"/>
                  <a:gd name="connsiteX323" fmla="*/ 3452416 w 6006665"/>
                  <a:gd name="connsiteY323" fmla="*/ 2429264 h 3006470"/>
                  <a:gd name="connsiteX324" fmla="*/ 3431964 w 6006665"/>
                  <a:gd name="connsiteY324" fmla="*/ 2451989 h 3006470"/>
                  <a:gd name="connsiteX325" fmla="*/ 3400150 w 6006665"/>
                  <a:gd name="connsiteY325" fmla="*/ 2511073 h 3006470"/>
                  <a:gd name="connsiteX326" fmla="*/ 3400150 w 6006665"/>
                  <a:gd name="connsiteY326" fmla="*/ 2538343 h 3006470"/>
                  <a:gd name="connsiteX327" fmla="*/ 3350155 w 6006665"/>
                  <a:gd name="connsiteY327" fmla="*/ 2570157 h 3006470"/>
                  <a:gd name="connsiteX328" fmla="*/ 3342342 w 6006665"/>
                  <a:gd name="connsiteY328" fmla="*/ 2567553 h 3006470"/>
                  <a:gd name="connsiteX329" fmla="*/ 3338249 w 6006665"/>
                  <a:gd name="connsiteY329" fmla="*/ 2570157 h 3006470"/>
                  <a:gd name="connsiteX330" fmla="*/ 3290527 w 6006665"/>
                  <a:gd name="connsiteY330" fmla="*/ 2554250 h 3006470"/>
                  <a:gd name="connsiteX331" fmla="*/ 3259257 w 6006665"/>
                  <a:gd name="connsiteY331" fmla="*/ 2554250 h 3006470"/>
                  <a:gd name="connsiteX332" fmla="*/ 3247350 w 6006665"/>
                  <a:gd name="connsiteY332" fmla="*/ 2554250 h 3006470"/>
                  <a:gd name="connsiteX333" fmla="*/ 3231443 w 6006665"/>
                  <a:gd name="connsiteY333" fmla="*/ 2538343 h 3006470"/>
                  <a:gd name="connsiteX334" fmla="*/ 3213271 w 6006665"/>
                  <a:gd name="connsiteY334" fmla="*/ 2533799 h 3006470"/>
                  <a:gd name="connsiteX335" fmla="*/ 3168359 w 6006665"/>
                  <a:gd name="connsiteY335" fmla="*/ 2570157 h 3006470"/>
                  <a:gd name="connsiteX336" fmla="*/ 3120637 w 6006665"/>
                  <a:gd name="connsiteY336" fmla="*/ 2581519 h 3006470"/>
                  <a:gd name="connsiteX337" fmla="*/ 3082005 w 6006665"/>
                  <a:gd name="connsiteY337" fmla="*/ 2597427 h 3006470"/>
                  <a:gd name="connsiteX338" fmla="*/ 3074460 w 6006665"/>
                  <a:gd name="connsiteY338" fmla="*/ 2595630 h 3006470"/>
                  <a:gd name="connsiteX339" fmla="*/ 3070098 w 6006665"/>
                  <a:gd name="connsiteY339" fmla="*/ 2597427 h 3006470"/>
                  <a:gd name="connsiteX340" fmla="*/ 3022376 w 6006665"/>
                  <a:gd name="connsiteY340" fmla="*/ 2586064 h 3006470"/>
                  <a:gd name="connsiteX341" fmla="*/ 3000196 w 6006665"/>
                  <a:gd name="connsiteY341" fmla="*/ 2586064 h 3006470"/>
                  <a:gd name="connsiteX342" fmla="*/ 2988289 w 6006665"/>
                  <a:gd name="connsiteY342" fmla="*/ 2586064 h 3006470"/>
                  <a:gd name="connsiteX343" fmla="*/ 2967837 w 6006665"/>
                  <a:gd name="connsiteY343" fmla="*/ 2554250 h 3006470"/>
                  <a:gd name="connsiteX344" fmla="*/ 2929205 w 6006665"/>
                  <a:gd name="connsiteY344" fmla="*/ 2526980 h 3006470"/>
                  <a:gd name="connsiteX345" fmla="*/ 2902153 w 6006665"/>
                  <a:gd name="connsiteY345" fmla="*/ 2523116 h 3006470"/>
                  <a:gd name="connsiteX346" fmla="*/ 2861576 w 6006665"/>
                  <a:gd name="connsiteY346" fmla="*/ 2526980 h 3006470"/>
                  <a:gd name="connsiteX347" fmla="*/ 2822944 w 6006665"/>
                  <a:gd name="connsiteY347" fmla="*/ 2538343 h 3006470"/>
                  <a:gd name="connsiteX348" fmla="*/ 2818139 w 6006665"/>
                  <a:gd name="connsiteY348" fmla="*/ 2536254 h 3006470"/>
                  <a:gd name="connsiteX349" fmla="*/ 2811037 w 6006665"/>
                  <a:gd name="connsiteY349" fmla="*/ 2538343 h 3006470"/>
                  <a:gd name="connsiteX350" fmla="*/ 2758770 w 6006665"/>
                  <a:gd name="connsiteY350" fmla="*/ 2515618 h 3006470"/>
                  <a:gd name="connsiteX351" fmla="*/ 2751953 w 6006665"/>
                  <a:gd name="connsiteY351" fmla="*/ 2472441 h 3006470"/>
                  <a:gd name="connsiteX352" fmla="*/ 2708776 w 6006665"/>
                  <a:gd name="connsiteY352" fmla="*/ 2456534 h 3006470"/>
                  <a:gd name="connsiteX353" fmla="*/ 2676962 w 6006665"/>
                  <a:gd name="connsiteY353" fmla="*/ 2451989 h 3006470"/>
                  <a:gd name="connsiteX354" fmla="*/ 2642534 w 6006665"/>
                  <a:gd name="connsiteY354" fmla="*/ 2430245 h 3006470"/>
                  <a:gd name="connsiteX355" fmla="*/ 2609333 w 6006665"/>
                  <a:gd name="connsiteY355" fmla="*/ 2488348 h 3006470"/>
                  <a:gd name="connsiteX356" fmla="*/ 2625240 w 6006665"/>
                  <a:gd name="connsiteY356" fmla="*/ 2522435 h 3006470"/>
                  <a:gd name="connsiteX357" fmla="*/ 2586608 w 6006665"/>
                  <a:gd name="connsiteY357" fmla="*/ 2558795 h 3006470"/>
                  <a:gd name="connsiteX358" fmla="*/ 2577105 w 6006665"/>
                  <a:gd name="connsiteY358" fmla="*/ 2556532 h 3006470"/>
                  <a:gd name="connsiteX359" fmla="*/ 2574701 w 6006665"/>
                  <a:gd name="connsiteY359" fmla="*/ 2558795 h 3006470"/>
                  <a:gd name="connsiteX360" fmla="*/ 2526979 w 6006665"/>
                  <a:gd name="connsiteY360" fmla="*/ 2547432 h 3006470"/>
                  <a:gd name="connsiteX361" fmla="*/ 2490620 w 6006665"/>
                  <a:gd name="connsiteY361" fmla="*/ 2542887 h 3006470"/>
                  <a:gd name="connsiteX362" fmla="*/ 2463350 w 6006665"/>
                  <a:gd name="connsiteY362" fmla="*/ 2515618 h 3006470"/>
                  <a:gd name="connsiteX363" fmla="*/ 2436625 w 6006665"/>
                  <a:gd name="connsiteY363" fmla="*/ 2515618 h 3006470"/>
                  <a:gd name="connsiteX364" fmla="*/ 2424718 w 6006665"/>
                  <a:gd name="connsiteY364" fmla="*/ 2515618 h 3006470"/>
                  <a:gd name="connsiteX365" fmla="*/ 2398858 w 6006665"/>
                  <a:gd name="connsiteY365" fmla="*/ 2502687 h 3006470"/>
                  <a:gd name="connsiteX366" fmla="*/ 2350272 w 6006665"/>
                  <a:gd name="connsiteY366" fmla="*/ 2526980 h 3006470"/>
                  <a:gd name="connsiteX367" fmla="*/ 2282098 w 6006665"/>
                  <a:gd name="connsiteY367" fmla="*/ 2574702 h 3006470"/>
                  <a:gd name="connsiteX368" fmla="*/ 2238921 w 6006665"/>
                  <a:gd name="connsiteY368" fmla="*/ 2586064 h 3006470"/>
                  <a:gd name="connsiteX369" fmla="*/ 2227559 w 6006665"/>
                  <a:gd name="connsiteY369" fmla="*/ 2590609 h 3006470"/>
                  <a:gd name="connsiteX370" fmla="*/ 2225178 w 6006665"/>
                  <a:gd name="connsiteY370" fmla="*/ 2586799 h 3006470"/>
                  <a:gd name="connsiteX371" fmla="*/ 2215652 w 6006665"/>
                  <a:gd name="connsiteY371" fmla="*/ 2590609 h 3006470"/>
                  <a:gd name="connsiteX372" fmla="*/ 2193596 w 6006665"/>
                  <a:gd name="connsiteY372" fmla="*/ 2555320 h 3006470"/>
                  <a:gd name="connsiteX373" fmla="*/ 2157112 w 6006665"/>
                  <a:gd name="connsiteY373" fmla="*/ 2558795 h 3006470"/>
                  <a:gd name="connsiteX374" fmla="*/ 2156291 w 6006665"/>
                  <a:gd name="connsiteY374" fmla="*/ 2557739 h 3006470"/>
                  <a:gd name="connsiteX375" fmla="*/ 2145205 w 6006665"/>
                  <a:gd name="connsiteY375" fmla="*/ 2558795 h 3006470"/>
                  <a:gd name="connsiteX376" fmla="*/ 2129298 w 6006665"/>
                  <a:gd name="connsiteY376" fmla="*/ 2538343 h 3006470"/>
                  <a:gd name="connsiteX377" fmla="*/ 2102029 w 6006665"/>
                  <a:gd name="connsiteY377" fmla="*/ 2526980 h 3006470"/>
                  <a:gd name="connsiteX378" fmla="*/ 2086121 w 6006665"/>
                  <a:gd name="connsiteY378" fmla="*/ 2495166 h 3006470"/>
                  <a:gd name="connsiteX379" fmla="*/ 2070005 w 6006665"/>
                  <a:gd name="connsiteY379" fmla="*/ 2486212 h 3006470"/>
                  <a:gd name="connsiteX380" fmla="*/ 2027582 w 6006665"/>
                  <a:gd name="connsiteY380" fmla="*/ 2499711 h 3006470"/>
                  <a:gd name="connsiteX381" fmla="*/ 2023845 w 6006665"/>
                  <a:gd name="connsiteY381" fmla="*/ 2497111 h 3006470"/>
                  <a:gd name="connsiteX382" fmla="*/ 2015675 w 6006665"/>
                  <a:gd name="connsiteY382" fmla="*/ 2499711 h 3006470"/>
                  <a:gd name="connsiteX383" fmla="*/ 1971363 w 6006665"/>
                  <a:gd name="connsiteY383" fmla="*/ 2468885 h 3006470"/>
                  <a:gd name="connsiteX384" fmla="*/ 1952591 w 6006665"/>
                  <a:gd name="connsiteY384" fmla="*/ 2495166 h 3006470"/>
                  <a:gd name="connsiteX385" fmla="*/ 1947518 w 6006665"/>
                  <a:gd name="connsiteY385" fmla="*/ 2485599 h 3006470"/>
                  <a:gd name="connsiteX386" fmla="*/ 1940684 w 6006665"/>
                  <a:gd name="connsiteY386" fmla="*/ 2495166 h 3006470"/>
                  <a:gd name="connsiteX387" fmla="*/ 1861147 w 6006665"/>
                  <a:gd name="connsiteY387" fmla="*/ 2345183 h 3006470"/>
                  <a:gd name="connsiteX388" fmla="*/ 1811153 w 6006665"/>
                  <a:gd name="connsiteY388" fmla="*/ 2295189 h 3006470"/>
                  <a:gd name="connsiteX389" fmla="*/ 1813950 w 6006665"/>
                  <a:gd name="connsiteY389" fmla="*/ 2292043 h 3006470"/>
                  <a:gd name="connsiteX390" fmla="*/ 1748069 w 6006665"/>
                  <a:gd name="connsiteY390" fmla="*/ 2333821 h 3006470"/>
                  <a:gd name="connsiteX391" fmla="*/ 1711709 w 6006665"/>
                  <a:gd name="connsiteY391" fmla="*/ 2338366 h 3006470"/>
                  <a:gd name="connsiteX392" fmla="*/ 1711926 w 6006665"/>
                  <a:gd name="connsiteY392" fmla="*/ 2336850 h 3006470"/>
                  <a:gd name="connsiteX393" fmla="*/ 1699803 w 6006665"/>
                  <a:gd name="connsiteY393" fmla="*/ 2338366 h 3006470"/>
                  <a:gd name="connsiteX394" fmla="*/ 1704347 w 6006665"/>
                  <a:gd name="connsiteY394" fmla="*/ 2306551 h 3006470"/>
                  <a:gd name="connsiteX395" fmla="*/ 1662460 w 6006665"/>
                  <a:gd name="connsiteY395" fmla="*/ 2288600 h 3006470"/>
                  <a:gd name="connsiteX396" fmla="*/ 1629901 w 6006665"/>
                  <a:gd name="connsiteY396" fmla="*/ 2302006 h 3006470"/>
                  <a:gd name="connsiteX397" fmla="*/ 1629300 w 6006665"/>
                  <a:gd name="connsiteY397" fmla="*/ 2297351 h 3006470"/>
                  <a:gd name="connsiteX398" fmla="*/ 1617994 w 6006665"/>
                  <a:gd name="connsiteY398" fmla="*/ 2302006 h 3006470"/>
                  <a:gd name="connsiteX399" fmla="*/ 1608904 w 6006665"/>
                  <a:gd name="connsiteY399" fmla="*/ 2231560 h 3006470"/>
                  <a:gd name="connsiteX400" fmla="*/ 1552684 w 6006665"/>
                  <a:gd name="connsiteY400" fmla="*/ 2221867 h 3006470"/>
                  <a:gd name="connsiteX401" fmla="*/ 1518550 w 6006665"/>
                  <a:gd name="connsiteY401" fmla="*/ 2247467 h 3006470"/>
                  <a:gd name="connsiteX402" fmla="*/ 1425379 w 6006665"/>
                  <a:gd name="connsiteY402" fmla="*/ 2267919 h 3006470"/>
                  <a:gd name="connsiteX403" fmla="*/ 1409472 w 6006665"/>
                  <a:gd name="connsiteY403" fmla="*/ 2286099 h 3006470"/>
                  <a:gd name="connsiteX404" fmla="*/ 1270852 w 6006665"/>
                  <a:gd name="connsiteY404" fmla="*/ 2306551 h 3006470"/>
                  <a:gd name="connsiteX405" fmla="*/ 1254945 w 6006665"/>
                  <a:gd name="connsiteY405" fmla="*/ 2327003 h 3006470"/>
                  <a:gd name="connsiteX406" fmla="*/ 1282214 w 6006665"/>
                  <a:gd name="connsiteY406" fmla="*/ 2370180 h 3006470"/>
                  <a:gd name="connsiteX407" fmla="*/ 1243582 w 6006665"/>
                  <a:gd name="connsiteY407" fmla="*/ 2386087 h 3006470"/>
                  <a:gd name="connsiteX408" fmla="*/ 1254945 w 6006665"/>
                  <a:gd name="connsiteY408" fmla="*/ 2404267 h 3006470"/>
                  <a:gd name="connsiteX409" fmla="*/ 1216313 w 6006665"/>
                  <a:gd name="connsiteY409" fmla="*/ 2429264 h 3006470"/>
                  <a:gd name="connsiteX410" fmla="*/ 1275397 w 6006665"/>
                  <a:gd name="connsiteY410" fmla="*/ 2472441 h 3006470"/>
                  <a:gd name="connsiteX411" fmla="*/ 1270852 w 6006665"/>
                  <a:gd name="connsiteY411" fmla="*/ 2499711 h 3006470"/>
                  <a:gd name="connsiteX412" fmla="*/ 1259108 w 6006665"/>
                  <a:gd name="connsiteY412" fmla="*/ 2498732 h 3006470"/>
                  <a:gd name="connsiteX413" fmla="*/ 1258945 w 6006665"/>
                  <a:gd name="connsiteY413" fmla="*/ 2499711 h 3006470"/>
                  <a:gd name="connsiteX414" fmla="*/ 1215644 w 6006665"/>
                  <a:gd name="connsiteY414" fmla="*/ 2496102 h 3006470"/>
                  <a:gd name="connsiteX415" fmla="*/ 1204950 w 6006665"/>
                  <a:gd name="connsiteY415" fmla="*/ 2511073 h 3006470"/>
                  <a:gd name="connsiteX416" fmla="*/ 1196495 w 6006665"/>
                  <a:gd name="connsiteY416" fmla="*/ 2506241 h 3006470"/>
                  <a:gd name="connsiteX417" fmla="*/ 1193043 w 6006665"/>
                  <a:gd name="connsiteY417" fmla="*/ 2511073 h 3006470"/>
                  <a:gd name="connsiteX418" fmla="*/ 1145322 w 6006665"/>
                  <a:gd name="connsiteY418" fmla="*/ 2483803 h 3006470"/>
                  <a:gd name="connsiteX419" fmla="*/ 1098145 w 6006665"/>
                  <a:gd name="connsiteY419" fmla="*/ 2483803 h 3006470"/>
                  <a:gd name="connsiteX420" fmla="*/ 1061785 w 6006665"/>
                  <a:gd name="connsiteY420" fmla="*/ 2511073 h 3006470"/>
                  <a:gd name="connsiteX421" fmla="*/ 1055322 w 6006665"/>
                  <a:gd name="connsiteY421" fmla="*/ 2506990 h 3006470"/>
                  <a:gd name="connsiteX422" fmla="*/ 1049878 w 6006665"/>
                  <a:gd name="connsiteY422" fmla="*/ 2511073 h 3006470"/>
                  <a:gd name="connsiteX423" fmla="*/ 1006701 w 6006665"/>
                  <a:gd name="connsiteY423" fmla="*/ 2483803 h 3006470"/>
                  <a:gd name="connsiteX424" fmla="*/ 924893 w 6006665"/>
                  <a:gd name="connsiteY424" fmla="*/ 2447444 h 3006470"/>
                  <a:gd name="connsiteX425" fmla="*/ 877716 w 6006665"/>
                  <a:gd name="connsiteY425" fmla="*/ 2447444 h 3006470"/>
                  <a:gd name="connsiteX426" fmla="*/ 802724 w 6006665"/>
                  <a:gd name="connsiteY426" fmla="*/ 2511073 h 3006470"/>
                  <a:gd name="connsiteX427" fmla="*/ 798179 w 6006665"/>
                  <a:gd name="connsiteY427" fmla="*/ 2554250 h 3006470"/>
                  <a:gd name="connsiteX428" fmla="*/ 787406 w 6006665"/>
                  <a:gd name="connsiteY428" fmla="*/ 2543477 h 3006470"/>
                  <a:gd name="connsiteX429" fmla="*/ 786272 w 6006665"/>
                  <a:gd name="connsiteY429" fmla="*/ 2554250 h 3006470"/>
                  <a:gd name="connsiteX430" fmla="*/ 756063 w 6006665"/>
                  <a:gd name="connsiteY430" fmla="*/ 2524040 h 3006470"/>
                  <a:gd name="connsiteX431" fmla="*/ 732278 w 6006665"/>
                  <a:gd name="connsiteY431" fmla="*/ 2581519 h 3006470"/>
                  <a:gd name="connsiteX432" fmla="*/ 743640 w 6006665"/>
                  <a:gd name="connsiteY432" fmla="*/ 2590609 h 3006470"/>
                  <a:gd name="connsiteX433" fmla="*/ 723188 w 6006665"/>
                  <a:gd name="connsiteY433" fmla="*/ 2633786 h 3006470"/>
                  <a:gd name="connsiteX434" fmla="*/ 747026 w 6006665"/>
                  <a:gd name="connsiteY434" fmla="*/ 2670627 h 3006470"/>
                  <a:gd name="connsiteX435" fmla="*/ 763548 w 6006665"/>
                  <a:gd name="connsiteY435" fmla="*/ 2667873 h 3006470"/>
                  <a:gd name="connsiteX436" fmla="*/ 764871 w 6006665"/>
                  <a:gd name="connsiteY436" fmla="*/ 2669637 h 3006470"/>
                  <a:gd name="connsiteX437" fmla="*/ 775455 w 6006665"/>
                  <a:gd name="connsiteY437" fmla="*/ 2667873 h 3006470"/>
                  <a:gd name="connsiteX438" fmla="*/ 802724 w 6006665"/>
                  <a:gd name="connsiteY438" fmla="*/ 2704232 h 3006470"/>
                  <a:gd name="connsiteX439" fmla="*/ 798179 w 6006665"/>
                  <a:gd name="connsiteY439" fmla="*/ 2731502 h 3006470"/>
                  <a:gd name="connsiteX440" fmla="*/ 818632 w 6006665"/>
                  <a:gd name="connsiteY440" fmla="*/ 2742864 h 3006470"/>
                  <a:gd name="connsiteX441" fmla="*/ 802724 w 6006665"/>
                  <a:gd name="connsiteY441" fmla="*/ 2774679 h 3006470"/>
                  <a:gd name="connsiteX442" fmla="*/ 766365 w 6006665"/>
                  <a:gd name="connsiteY442" fmla="*/ 2779224 h 3006470"/>
                  <a:gd name="connsiteX443" fmla="*/ 727733 w 6006665"/>
                  <a:gd name="connsiteY443" fmla="*/ 2838308 h 3006470"/>
                  <a:gd name="connsiteX444" fmla="*/ 759548 w 6006665"/>
                  <a:gd name="connsiteY444" fmla="*/ 2881485 h 3006470"/>
                  <a:gd name="connsiteX445" fmla="*/ 759548 w 6006665"/>
                  <a:gd name="connsiteY445" fmla="*/ 2920116 h 3006470"/>
                  <a:gd name="connsiteX446" fmla="*/ 798179 w 6006665"/>
                  <a:gd name="connsiteY446" fmla="*/ 2979201 h 3006470"/>
                  <a:gd name="connsiteX447" fmla="*/ 775455 w 6006665"/>
                  <a:gd name="connsiteY447" fmla="*/ 2995108 h 3006470"/>
                  <a:gd name="connsiteX448" fmla="*/ 770910 w 6006665"/>
                  <a:gd name="connsiteY448" fmla="*/ 3006470 h 3006470"/>
                  <a:gd name="connsiteX449" fmla="*/ 759003 w 6006665"/>
                  <a:gd name="connsiteY449" fmla="*/ 3006470 h 3006470"/>
                  <a:gd name="connsiteX450" fmla="*/ 755003 w 6006665"/>
                  <a:gd name="connsiteY450" fmla="*/ 3006470 h 3006470"/>
                  <a:gd name="connsiteX451" fmla="*/ 743096 w 6006665"/>
                  <a:gd name="connsiteY451" fmla="*/ 3006470 h 3006470"/>
                  <a:gd name="connsiteX452" fmla="*/ 715826 w 6006665"/>
                  <a:gd name="connsiteY452" fmla="*/ 2972383 h 3006470"/>
                  <a:gd name="connsiteX453" fmla="*/ 704464 w 6006665"/>
                  <a:gd name="connsiteY453" fmla="*/ 2972383 h 3006470"/>
                  <a:gd name="connsiteX454" fmla="*/ 684012 w 6006665"/>
                  <a:gd name="connsiteY454" fmla="*/ 2963293 h 3006470"/>
                  <a:gd name="connsiteX455" fmla="*/ 672649 w 6006665"/>
                  <a:gd name="connsiteY455" fmla="*/ 2940569 h 3006470"/>
                  <a:gd name="connsiteX456" fmla="*/ 645222 w 6006665"/>
                  <a:gd name="connsiteY456" fmla="*/ 2932732 h 3006470"/>
                  <a:gd name="connsiteX457" fmla="*/ 625472 w 6006665"/>
                  <a:gd name="connsiteY457" fmla="*/ 2936024 h 3006470"/>
                  <a:gd name="connsiteX458" fmla="*/ 623771 w 6006665"/>
                  <a:gd name="connsiteY458" fmla="*/ 2934323 h 3006470"/>
                  <a:gd name="connsiteX459" fmla="*/ 613565 w 6006665"/>
                  <a:gd name="connsiteY459" fmla="*/ 2936024 h 3006470"/>
                  <a:gd name="connsiteX460" fmla="*/ 609020 w 6006665"/>
                  <a:gd name="connsiteY460" fmla="*/ 2931479 h 3006470"/>
                  <a:gd name="connsiteX461" fmla="*/ 559026 w 6006665"/>
                  <a:gd name="connsiteY461" fmla="*/ 2904209 h 3006470"/>
                  <a:gd name="connsiteX462" fmla="*/ 506760 w 6006665"/>
                  <a:gd name="connsiteY462" fmla="*/ 2897392 h 3006470"/>
                  <a:gd name="connsiteX463" fmla="*/ 483280 w 6006665"/>
                  <a:gd name="connsiteY463" fmla="*/ 2890683 h 3006470"/>
                  <a:gd name="connsiteX464" fmla="*/ 480035 w 6006665"/>
                  <a:gd name="connsiteY464" fmla="*/ 2892847 h 3006470"/>
                  <a:gd name="connsiteX465" fmla="*/ 475042 w 6006665"/>
                  <a:gd name="connsiteY465" fmla="*/ 2888329 h 3006470"/>
                  <a:gd name="connsiteX466" fmla="*/ 474945 w 6006665"/>
                  <a:gd name="connsiteY466" fmla="*/ 2888302 h 3006470"/>
                  <a:gd name="connsiteX467" fmla="*/ 468128 w 6006665"/>
                  <a:gd name="connsiteY467" fmla="*/ 2892847 h 3006470"/>
                  <a:gd name="connsiteX468" fmla="*/ 420406 w 6006665"/>
                  <a:gd name="connsiteY468" fmla="*/ 2849670 h 3006470"/>
                  <a:gd name="connsiteX469" fmla="*/ 381774 w 6006665"/>
                  <a:gd name="connsiteY469" fmla="*/ 2833763 h 3006470"/>
                  <a:gd name="connsiteX470" fmla="*/ 349960 w 6006665"/>
                  <a:gd name="connsiteY470" fmla="*/ 2801948 h 3006470"/>
                  <a:gd name="connsiteX471" fmla="*/ 377229 w 6006665"/>
                  <a:gd name="connsiteY471" fmla="*/ 2795131 h 3006470"/>
                  <a:gd name="connsiteX472" fmla="*/ 404499 w 6006665"/>
                  <a:gd name="connsiteY472" fmla="*/ 2747409 h 3006470"/>
                  <a:gd name="connsiteX473" fmla="*/ 388591 w 6006665"/>
                  <a:gd name="connsiteY473" fmla="*/ 2731502 h 3006470"/>
                  <a:gd name="connsiteX474" fmla="*/ 440858 w 6006665"/>
                  <a:gd name="connsiteY474" fmla="*/ 2704232 h 3006470"/>
                  <a:gd name="connsiteX475" fmla="*/ 440858 w 6006665"/>
                  <a:gd name="connsiteY475" fmla="*/ 2701176 h 3006470"/>
                  <a:gd name="connsiteX476" fmla="*/ 416406 w 6006665"/>
                  <a:gd name="connsiteY476" fmla="*/ 2704232 h 3006470"/>
                  <a:gd name="connsiteX477" fmla="*/ 416406 w 6006665"/>
                  <a:gd name="connsiteY477" fmla="*/ 2702744 h 3006470"/>
                  <a:gd name="connsiteX478" fmla="*/ 404499 w 6006665"/>
                  <a:gd name="connsiteY478" fmla="*/ 2704232 h 3006470"/>
                  <a:gd name="connsiteX479" fmla="*/ 404499 w 6006665"/>
                  <a:gd name="connsiteY479" fmla="*/ 2683780 h 3006470"/>
                  <a:gd name="connsiteX480" fmla="*/ 424951 w 6006665"/>
                  <a:gd name="connsiteY480" fmla="*/ 2667873 h 3006470"/>
                  <a:gd name="connsiteX481" fmla="*/ 463583 w 6006665"/>
                  <a:gd name="connsiteY481" fmla="*/ 2661056 h 3006470"/>
                  <a:gd name="connsiteX482" fmla="*/ 468128 w 6006665"/>
                  <a:gd name="connsiteY482" fmla="*/ 2645148 h 3006470"/>
                  <a:gd name="connsiteX483" fmla="*/ 456765 w 6006665"/>
                  <a:gd name="connsiteY483" fmla="*/ 2613334 h 3006470"/>
                  <a:gd name="connsiteX484" fmla="*/ 474945 w 6006665"/>
                  <a:gd name="connsiteY484" fmla="*/ 2586064 h 3006470"/>
                  <a:gd name="connsiteX485" fmla="*/ 474945 w 6006665"/>
                  <a:gd name="connsiteY485" fmla="*/ 2565612 h 3006470"/>
                  <a:gd name="connsiteX486" fmla="*/ 420406 w 6006665"/>
                  <a:gd name="connsiteY486" fmla="*/ 2547432 h 3006470"/>
                  <a:gd name="connsiteX487" fmla="*/ 409588 w 6006665"/>
                  <a:gd name="connsiteY487" fmla="*/ 2547432 h 3006470"/>
                  <a:gd name="connsiteX488" fmla="*/ 397681 w 6006665"/>
                  <a:gd name="connsiteY488" fmla="*/ 2547432 h 3006470"/>
                  <a:gd name="connsiteX489" fmla="*/ 379485 w 6006665"/>
                  <a:gd name="connsiteY489" fmla="*/ 2525193 h 3006470"/>
                  <a:gd name="connsiteX490" fmla="*/ 357322 w 6006665"/>
                  <a:gd name="connsiteY490" fmla="*/ 2531525 h 3006470"/>
                  <a:gd name="connsiteX491" fmla="*/ 352842 w 6006665"/>
                  <a:gd name="connsiteY491" fmla="*/ 2529403 h 3006470"/>
                  <a:gd name="connsiteX492" fmla="*/ 345415 w 6006665"/>
                  <a:gd name="connsiteY492" fmla="*/ 2531525 h 3006470"/>
                  <a:gd name="connsiteX493" fmla="*/ 302238 w 6006665"/>
                  <a:gd name="connsiteY493" fmla="*/ 2511073 h 3006470"/>
                  <a:gd name="connsiteX494" fmla="*/ 302238 w 6006665"/>
                  <a:gd name="connsiteY494" fmla="*/ 2499711 h 3006470"/>
                  <a:gd name="connsiteX495" fmla="*/ 286331 w 6006665"/>
                  <a:gd name="connsiteY495" fmla="*/ 2472441 h 3006470"/>
                  <a:gd name="connsiteX496" fmla="*/ 270968 w 6006665"/>
                  <a:gd name="connsiteY496" fmla="*/ 2472441 h 3006470"/>
                  <a:gd name="connsiteX497" fmla="*/ 259061 w 6006665"/>
                  <a:gd name="connsiteY497" fmla="*/ 2472441 h 3006470"/>
                  <a:gd name="connsiteX498" fmla="*/ 254516 w 6006665"/>
                  <a:gd name="connsiteY498" fmla="*/ 2456534 h 3006470"/>
                  <a:gd name="connsiteX499" fmla="*/ 263606 w 6006665"/>
                  <a:gd name="connsiteY499" fmla="*/ 2440627 h 3006470"/>
                  <a:gd name="connsiteX500" fmla="*/ 243991 w 6006665"/>
                  <a:gd name="connsiteY500" fmla="*/ 2410114 h 3006470"/>
                  <a:gd name="connsiteX501" fmla="*/ 216429 w 6006665"/>
                  <a:gd name="connsiteY501" fmla="*/ 2413357 h 3006470"/>
                  <a:gd name="connsiteX502" fmla="*/ 212956 w 6006665"/>
                  <a:gd name="connsiteY502" fmla="*/ 2412365 h 3006470"/>
                  <a:gd name="connsiteX503" fmla="*/ 204522 w 6006665"/>
                  <a:gd name="connsiteY503" fmla="*/ 2413357 h 3006470"/>
                  <a:gd name="connsiteX504" fmla="*/ 199623 w 6006665"/>
                  <a:gd name="connsiteY504" fmla="*/ 2411957 h 3006470"/>
                  <a:gd name="connsiteX505" fmla="*/ 195977 w 6006665"/>
                  <a:gd name="connsiteY505" fmla="*/ 2424719 h 3006470"/>
                  <a:gd name="connsiteX506" fmla="*/ 184968 w 6006665"/>
                  <a:gd name="connsiteY506" fmla="*/ 2421574 h 3006470"/>
                  <a:gd name="connsiteX507" fmla="*/ 184070 w 6006665"/>
                  <a:gd name="connsiteY507" fmla="*/ 2424719 h 3006470"/>
                  <a:gd name="connsiteX508" fmla="*/ 168163 w 6006665"/>
                  <a:gd name="connsiteY508" fmla="*/ 2420174 h 3006470"/>
                  <a:gd name="connsiteX509" fmla="*/ 156800 w 6006665"/>
                  <a:gd name="connsiteY509" fmla="*/ 2381542 h 3006470"/>
                  <a:gd name="connsiteX510" fmla="*/ 152255 w 6006665"/>
                  <a:gd name="connsiteY510" fmla="*/ 2365635 h 3006470"/>
                  <a:gd name="connsiteX511" fmla="*/ 156800 w 6006665"/>
                  <a:gd name="connsiteY511" fmla="*/ 2361090 h 3006470"/>
                  <a:gd name="connsiteX512" fmla="*/ 168707 w 6006665"/>
                  <a:gd name="connsiteY512" fmla="*/ 2361090 h 3006470"/>
                  <a:gd name="connsiteX513" fmla="*/ 188615 w 6006665"/>
                  <a:gd name="connsiteY513" fmla="*/ 2361090 h 3006470"/>
                  <a:gd name="connsiteX514" fmla="*/ 199977 w 6006665"/>
                  <a:gd name="connsiteY514" fmla="*/ 2349728 h 3006470"/>
                  <a:gd name="connsiteX515" fmla="*/ 188615 w 6006665"/>
                  <a:gd name="connsiteY515" fmla="*/ 2327003 h 3006470"/>
                  <a:gd name="connsiteX516" fmla="*/ 168163 w 6006665"/>
                  <a:gd name="connsiteY516" fmla="*/ 2317914 h 3006470"/>
                  <a:gd name="connsiteX517" fmla="*/ 168163 w 6006665"/>
                  <a:gd name="connsiteY517" fmla="*/ 2311096 h 3006470"/>
                  <a:gd name="connsiteX518" fmla="*/ 152255 w 6006665"/>
                  <a:gd name="connsiteY518" fmla="*/ 2295189 h 3006470"/>
                  <a:gd name="connsiteX519" fmla="*/ 129531 w 6006665"/>
                  <a:gd name="connsiteY519" fmla="*/ 2258829 h 3006470"/>
                  <a:gd name="connsiteX520" fmla="*/ 140893 w 6006665"/>
                  <a:gd name="connsiteY520" fmla="*/ 2236105 h 3006470"/>
                  <a:gd name="connsiteX521" fmla="*/ 136348 w 6006665"/>
                  <a:gd name="connsiteY521" fmla="*/ 2208835 h 3006470"/>
                  <a:gd name="connsiteX522" fmla="*/ 103789 w 6006665"/>
                  <a:gd name="connsiteY522" fmla="*/ 2195428 h 3006470"/>
                  <a:gd name="connsiteX523" fmla="*/ 93716 w 6006665"/>
                  <a:gd name="connsiteY523" fmla="*/ 2199745 h 3006470"/>
                  <a:gd name="connsiteX524" fmla="*/ 91868 w 6006665"/>
                  <a:gd name="connsiteY524" fmla="*/ 2195434 h 3006470"/>
                  <a:gd name="connsiteX525" fmla="*/ 81809 w 6006665"/>
                  <a:gd name="connsiteY525" fmla="*/ 2199745 h 3006470"/>
                  <a:gd name="connsiteX526" fmla="*/ 74992 w 6006665"/>
                  <a:gd name="connsiteY526" fmla="*/ 2183838 h 3006470"/>
                  <a:gd name="connsiteX527" fmla="*/ 34087 w 6006665"/>
                  <a:gd name="connsiteY527" fmla="*/ 2172476 h 3006470"/>
                  <a:gd name="connsiteX528" fmla="*/ 22725 w 6006665"/>
                  <a:gd name="connsiteY528" fmla="*/ 2129299 h 3006470"/>
                  <a:gd name="connsiteX529" fmla="*/ 22725 w 6006665"/>
                  <a:gd name="connsiteY529" fmla="*/ 2097484 h 3006470"/>
                  <a:gd name="connsiteX530" fmla="*/ 0 w 6006665"/>
                  <a:gd name="connsiteY530" fmla="*/ 2081577 h 3006470"/>
                  <a:gd name="connsiteX531" fmla="*/ 15907 w 6006665"/>
                  <a:gd name="connsiteY531" fmla="*/ 2058853 h 3006470"/>
                  <a:gd name="connsiteX532" fmla="*/ 6818 w 6006665"/>
                  <a:gd name="connsiteY532" fmla="*/ 1995224 h 3006470"/>
                  <a:gd name="connsiteX533" fmla="*/ 34087 w 6006665"/>
                  <a:gd name="connsiteY533" fmla="*/ 1952047 h 3006470"/>
                  <a:gd name="connsiteX534" fmla="*/ 27270 w 6006665"/>
                  <a:gd name="connsiteY534" fmla="*/ 1940685 h 3006470"/>
                  <a:gd name="connsiteX535" fmla="*/ 88743 w 6006665"/>
                  <a:gd name="connsiteY535" fmla="*/ 1895954 h 3006470"/>
                  <a:gd name="connsiteX536" fmla="*/ 27270 w 6006665"/>
                  <a:gd name="connsiteY536" fmla="*/ 1865693 h 3006470"/>
                  <a:gd name="connsiteX537" fmla="*/ 79805 w 6006665"/>
                  <a:gd name="connsiteY537" fmla="*/ 1774684 h 3006470"/>
                  <a:gd name="connsiteX538" fmla="*/ 128972 w 6006665"/>
                  <a:gd name="connsiteY538" fmla="*/ 1737302 h 3006470"/>
                  <a:gd name="connsiteX539" fmla="*/ 162900 w 6006665"/>
                  <a:gd name="connsiteY539" fmla="*/ 1645034 h 3006470"/>
                  <a:gd name="connsiteX540" fmla="*/ 102261 w 6006665"/>
                  <a:gd name="connsiteY540" fmla="*/ 1629357 h 3006470"/>
                  <a:gd name="connsiteX541" fmla="*/ 118168 w 6006665"/>
                  <a:gd name="connsiteY541" fmla="*/ 1574818 h 3006470"/>
                  <a:gd name="connsiteX542" fmla="*/ 86354 w 6006665"/>
                  <a:gd name="connsiteY542" fmla="*/ 1511189 h 3006470"/>
                  <a:gd name="connsiteX543" fmla="*/ 109078 w 6006665"/>
                  <a:gd name="connsiteY543" fmla="*/ 1436197 h 3006470"/>
                  <a:gd name="connsiteX544" fmla="*/ 70447 w 6006665"/>
                  <a:gd name="connsiteY544" fmla="*/ 1333936 h 3006470"/>
                  <a:gd name="connsiteX545" fmla="*/ 102261 w 6006665"/>
                  <a:gd name="connsiteY545" fmla="*/ 1263490 h 3006470"/>
                  <a:gd name="connsiteX546" fmla="*/ 43177 w 6006665"/>
                  <a:gd name="connsiteY546" fmla="*/ 1197589 h 3006470"/>
                  <a:gd name="connsiteX547" fmla="*/ 49994 w 6006665"/>
                  <a:gd name="connsiteY547" fmla="*/ 1122597 h 3006470"/>
                  <a:gd name="connsiteX548" fmla="*/ 81809 w 6006665"/>
                  <a:gd name="connsiteY548" fmla="*/ 1118052 h 3006470"/>
                  <a:gd name="connsiteX549" fmla="*/ 145438 w 6006665"/>
                  <a:gd name="connsiteY549" fmla="*/ 1074876 h 3006470"/>
                  <a:gd name="connsiteX550" fmla="*/ 184070 w 6006665"/>
                  <a:gd name="connsiteY550" fmla="*/ 1036244 h 3006470"/>
                  <a:gd name="connsiteX551" fmla="*/ 189699 w 6006665"/>
                  <a:gd name="connsiteY551" fmla="*/ 1042522 h 3006470"/>
                  <a:gd name="connsiteX552" fmla="*/ 195977 w 6006665"/>
                  <a:gd name="connsiteY552" fmla="*/ 1036244 h 3006470"/>
                  <a:gd name="connsiteX553" fmla="*/ 255061 w 6006665"/>
                  <a:gd name="connsiteY553" fmla="*/ 1102145 h 3006470"/>
                  <a:gd name="connsiteX554" fmla="*/ 350504 w 6006665"/>
                  <a:gd name="connsiteY554" fmla="*/ 1122597 h 3006470"/>
                  <a:gd name="connsiteX555" fmla="*/ 454806 w 6006665"/>
                  <a:gd name="connsiteY555" fmla="*/ 1205729 h 3006470"/>
                  <a:gd name="connsiteX556" fmla="*/ 486621 w 6006665"/>
                  <a:gd name="connsiteY556" fmla="*/ 1283942 h 3006470"/>
                  <a:gd name="connsiteX557" fmla="*/ 523211 w 6006665"/>
                  <a:gd name="connsiteY557" fmla="*/ 1343026 h 3006470"/>
                  <a:gd name="connsiteX558" fmla="*/ 486852 w 6006665"/>
                  <a:gd name="connsiteY558" fmla="*/ 1397565 h 3006470"/>
                  <a:gd name="connsiteX559" fmla="*/ 420951 w 6006665"/>
                  <a:gd name="connsiteY559" fmla="*/ 1418018 h 3006470"/>
                  <a:gd name="connsiteX560" fmla="*/ 415909 w 6006665"/>
                  <a:gd name="connsiteY560" fmla="*/ 1415887 h 3006470"/>
                  <a:gd name="connsiteX561" fmla="*/ 409044 w 6006665"/>
                  <a:gd name="connsiteY561" fmla="*/ 1418018 h 3006470"/>
                  <a:gd name="connsiteX562" fmla="*/ 252950 w 6006665"/>
                  <a:gd name="connsiteY562" fmla="*/ 1352062 h 3006470"/>
                  <a:gd name="connsiteX563" fmla="*/ 268926 w 6006665"/>
                  <a:gd name="connsiteY563" fmla="*/ 1346738 h 3006470"/>
                  <a:gd name="connsiteX564" fmla="*/ 291420 w 6006665"/>
                  <a:gd name="connsiteY564" fmla="*/ 1429380 h 3006470"/>
                  <a:gd name="connsiteX565" fmla="*/ 291420 w 6006665"/>
                  <a:gd name="connsiteY565" fmla="*/ 1468012 h 3006470"/>
                  <a:gd name="connsiteX566" fmla="*/ 298238 w 6006665"/>
                  <a:gd name="connsiteY566" fmla="*/ 1554366 h 3006470"/>
                  <a:gd name="connsiteX567" fmla="*/ 345959 w 6006665"/>
                  <a:gd name="connsiteY567" fmla="*/ 1586180 h 3006470"/>
                  <a:gd name="connsiteX568" fmla="*/ 362087 w 6006665"/>
                  <a:gd name="connsiteY568" fmla="*/ 1595588 h 3006470"/>
                  <a:gd name="connsiteX569" fmla="*/ 365867 w 6006665"/>
                  <a:gd name="connsiteY569" fmla="*/ 1563455 h 3006470"/>
                  <a:gd name="connsiteX570" fmla="*/ 345415 w 6006665"/>
                  <a:gd name="connsiteY570" fmla="*/ 1527096 h 3006470"/>
                  <a:gd name="connsiteX571" fmla="*/ 365867 w 6006665"/>
                  <a:gd name="connsiteY571" fmla="*/ 1495281 h 3006470"/>
                  <a:gd name="connsiteX572" fmla="*/ 374560 w 6006665"/>
                  <a:gd name="connsiteY572" fmla="*/ 1500280 h 3006470"/>
                  <a:gd name="connsiteX573" fmla="*/ 377774 w 6006665"/>
                  <a:gd name="connsiteY573" fmla="*/ 1495281 h 3006470"/>
                  <a:gd name="connsiteX574" fmla="*/ 461933 w 6006665"/>
                  <a:gd name="connsiteY574" fmla="*/ 1543673 h 3006470"/>
                  <a:gd name="connsiteX575" fmla="*/ 484035 w 6006665"/>
                  <a:gd name="connsiteY575" fmla="*/ 1527096 h 3006470"/>
                  <a:gd name="connsiteX576" fmla="*/ 463583 w 6006665"/>
                  <a:gd name="connsiteY576" fmla="*/ 1461194 h 3006470"/>
                  <a:gd name="connsiteX577" fmla="*/ 549936 w 6006665"/>
                  <a:gd name="connsiteY577" fmla="*/ 1374841 h 3006470"/>
                  <a:gd name="connsiteX578" fmla="*/ 559742 w 6006665"/>
                  <a:gd name="connsiteY578" fmla="*/ 1376942 h 3006470"/>
                  <a:gd name="connsiteX579" fmla="*/ 561843 w 6006665"/>
                  <a:gd name="connsiteY579" fmla="*/ 1374841 h 3006470"/>
                  <a:gd name="connsiteX580" fmla="*/ 593658 w 6006665"/>
                  <a:gd name="connsiteY580" fmla="*/ 1381658 h 3006470"/>
                  <a:gd name="connsiteX581" fmla="*/ 620945 w 6006665"/>
                  <a:gd name="connsiteY581" fmla="*/ 1405535 h 3006470"/>
                  <a:gd name="connsiteX582" fmla="*/ 640835 w 6006665"/>
                  <a:gd name="connsiteY582" fmla="*/ 1349844 h 3006470"/>
                  <a:gd name="connsiteX583" fmla="*/ 609020 w 6006665"/>
                  <a:gd name="connsiteY583" fmla="*/ 1295305 h 3006470"/>
                  <a:gd name="connsiteX584" fmla="*/ 624928 w 6006665"/>
                  <a:gd name="connsiteY584" fmla="*/ 1236221 h 3006470"/>
                  <a:gd name="connsiteX585" fmla="*/ 597658 w 6006665"/>
                  <a:gd name="connsiteY585" fmla="*/ 1177136 h 3006470"/>
                  <a:gd name="connsiteX586" fmla="*/ 611562 w 6006665"/>
                  <a:gd name="connsiteY586" fmla="*/ 1181462 h 3006470"/>
                  <a:gd name="connsiteX587" fmla="*/ 609565 w 6006665"/>
                  <a:gd name="connsiteY587" fmla="*/ 1177136 h 3006470"/>
                  <a:gd name="connsiteX588" fmla="*/ 711826 w 6006665"/>
                  <a:gd name="connsiteY588" fmla="*/ 1208951 h 3006470"/>
                  <a:gd name="connsiteX589" fmla="*/ 732278 w 6006665"/>
                  <a:gd name="connsiteY589" fmla="*/ 1263490 h 3006470"/>
                  <a:gd name="connsiteX590" fmla="*/ 684556 w 6006665"/>
                  <a:gd name="connsiteY590" fmla="*/ 1274852 h 3006470"/>
                  <a:gd name="connsiteX591" fmla="*/ 684556 w 6006665"/>
                  <a:gd name="connsiteY591" fmla="*/ 1327119 h 3006470"/>
                  <a:gd name="connsiteX592" fmla="*/ 713309 w 6006665"/>
                  <a:gd name="connsiteY592" fmla="*/ 1355872 h 3006470"/>
                  <a:gd name="connsiteX593" fmla="*/ 763548 w 6006665"/>
                  <a:gd name="connsiteY593" fmla="*/ 1338481 h 3006470"/>
                  <a:gd name="connsiteX594" fmla="*/ 770365 w 6006665"/>
                  <a:gd name="connsiteY594" fmla="*/ 1279397 h 3006470"/>
                  <a:gd name="connsiteX595" fmla="*/ 845357 w 6006665"/>
                  <a:gd name="connsiteY595" fmla="*/ 1188761 h 3006470"/>
                  <a:gd name="connsiteX596" fmla="*/ 917728 w 6006665"/>
                  <a:gd name="connsiteY596" fmla="*/ 1145322 h 3006470"/>
                  <a:gd name="connsiteX597" fmla="*/ 918194 w 6006665"/>
                  <a:gd name="connsiteY597" fmla="*/ 1198147 h 3006470"/>
                  <a:gd name="connsiteX598" fmla="*/ 975937 w 6006665"/>
                  <a:gd name="connsiteY598" fmla="*/ 1115283 h 3006470"/>
                  <a:gd name="connsiteX599" fmla="*/ 1074397 w 6006665"/>
                  <a:gd name="connsiteY599" fmla="*/ 1141283 h 3006470"/>
                  <a:gd name="connsiteX600" fmla="*/ 979977 w 6006665"/>
                  <a:gd name="connsiteY600" fmla="*/ 1213496 h 3006470"/>
                  <a:gd name="connsiteX601" fmla="*/ 1012666 w 6006665"/>
                  <a:gd name="connsiteY601" fmla="*/ 1218657 h 3006470"/>
                  <a:gd name="connsiteX602" fmla="*/ 1038516 w 6006665"/>
                  <a:gd name="connsiteY602" fmla="*/ 1188499 h 3006470"/>
                  <a:gd name="connsiteX603" fmla="*/ 1050423 w 6006665"/>
                  <a:gd name="connsiteY603" fmla="*/ 1188499 h 3006470"/>
                  <a:gd name="connsiteX604" fmla="*/ 1108962 w 6006665"/>
                  <a:gd name="connsiteY604" fmla="*/ 1188499 h 3006470"/>
                  <a:gd name="connsiteX605" fmla="*/ 1161229 w 6006665"/>
                  <a:gd name="connsiteY605" fmla="*/ 1145322 h 3006470"/>
                  <a:gd name="connsiteX606" fmla="*/ 1165711 w 6006665"/>
                  <a:gd name="connsiteY606" fmla="*/ 1151456 h 3006470"/>
                  <a:gd name="connsiteX607" fmla="*/ 1160939 w 6006665"/>
                  <a:gd name="connsiteY607" fmla="*/ 1169715 h 3006470"/>
                  <a:gd name="connsiteX608" fmla="*/ 1210035 w 6006665"/>
                  <a:gd name="connsiteY608" fmla="*/ 1195815 h 3006470"/>
                  <a:gd name="connsiteX609" fmla="*/ 1247583 w 6006665"/>
                  <a:gd name="connsiteY609" fmla="*/ 1138505 h 3006470"/>
                  <a:gd name="connsiteX610" fmla="*/ 1211223 w 6006665"/>
                  <a:gd name="connsiteY610" fmla="*/ 1079421 h 3006470"/>
                  <a:gd name="connsiteX611" fmla="*/ 1227130 w 6006665"/>
                  <a:gd name="connsiteY611" fmla="*/ 1043061 h 3006470"/>
                  <a:gd name="connsiteX612" fmla="*/ 1237665 w 6006665"/>
                  <a:gd name="connsiteY612" fmla="*/ 1046199 h 3006470"/>
                  <a:gd name="connsiteX613" fmla="*/ 1251910 w 6006665"/>
                  <a:gd name="connsiteY613" fmla="*/ 1017311 h 3006470"/>
                  <a:gd name="connsiteX614" fmla="*/ 1345843 w 6006665"/>
                  <a:gd name="connsiteY614" fmla="*/ 1074876 h 3006470"/>
                  <a:gd name="connsiteX615" fmla="*/ 1400382 w 6006665"/>
                  <a:gd name="connsiteY615" fmla="*/ 1106690 h 3006470"/>
                  <a:gd name="connsiteX616" fmla="*/ 1519756 w 6006665"/>
                  <a:gd name="connsiteY616" fmla="*/ 1213274 h 3006470"/>
                  <a:gd name="connsiteX617" fmla="*/ 1543003 w 6006665"/>
                  <a:gd name="connsiteY617" fmla="*/ 1172592 h 3006470"/>
                  <a:gd name="connsiteX618" fmla="*/ 1506643 w 6006665"/>
                  <a:gd name="connsiteY618" fmla="*/ 1118052 h 3006470"/>
                  <a:gd name="connsiteX619" fmla="*/ 1506643 w 6006665"/>
                  <a:gd name="connsiteY619" fmla="*/ 1095328 h 3006470"/>
                  <a:gd name="connsiteX620" fmla="*/ 1463467 w 6006665"/>
                  <a:gd name="connsiteY620" fmla="*/ 1086238 h 3006470"/>
                  <a:gd name="connsiteX621" fmla="*/ 1472556 w 6006665"/>
                  <a:gd name="connsiteY621" fmla="*/ 1036244 h 3006470"/>
                  <a:gd name="connsiteX622" fmla="*/ 1452104 w 6006665"/>
                  <a:gd name="connsiteY622" fmla="*/ 949890 h 3006470"/>
                  <a:gd name="connsiteX623" fmla="*/ 1439230 w 6006665"/>
                  <a:gd name="connsiteY623" fmla="*/ 900656 h 3006470"/>
                  <a:gd name="connsiteX624" fmla="*/ 1496803 w 6006665"/>
                  <a:gd name="connsiteY624" fmla="*/ 806980 h 3006470"/>
                  <a:gd name="connsiteX625" fmla="*/ 1543003 w 6006665"/>
                  <a:gd name="connsiteY625" fmla="*/ 697647 h 3006470"/>
                  <a:gd name="connsiteX626" fmla="*/ 1570272 w 6006665"/>
                  <a:gd name="connsiteY626" fmla="*/ 677194 h 3006470"/>
                  <a:gd name="connsiteX627" fmla="*/ 1578688 w 6006665"/>
                  <a:gd name="connsiteY627" fmla="*/ 679813 h 3006470"/>
                  <a:gd name="connsiteX628" fmla="*/ 1620802 w 6006665"/>
                  <a:gd name="connsiteY628" fmla="*/ 660028 h 3006470"/>
                  <a:gd name="connsiteX629" fmla="*/ 1684440 w 6006665"/>
                  <a:gd name="connsiteY629" fmla="*/ 709009 h 3006470"/>
                  <a:gd name="connsiteX630" fmla="*/ 1688985 w 6006665"/>
                  <a:gd name="connsiteY630" fmla="*/ 779455 h 3006470"/>
                  <a:gd name="connsiteX631" fmla="*/ 1652625 w 6006665"/>
                  <a:gd name="connsiteY631" fmla="*/ 870354 h 3006470"/>
                  <a:gd name="connsiteX632" fmla="*/ 1679895 w 6006665"/>
                  <a:gd name="connsiteY632" fmla="*/ 908986 h 3006470"/>
                  <a:gd name="connsiteX633" fmla="*/ 1688985 w 6006665"/>
                  <a:gd name="connsiteY633" fmla="*/ 983977 h 3006470"/>
                  <a:gd name="connsiteX634" fmla="*/ 1679895 w 6006665"/>
                  <a:gd name="connsiteY634" fmla="*/ 1129415 h 3006470"/>
                  <a:gd name="connsiteX635" fmla="*/ 1723072 w 6006665"/>
                  <a:gd name="connsiteY635" fmla="*/ 1193044 h 3006470"/>
                  <a:gd name="connsiteX636" fmla="*/ 1704892 w 6006665"/>
                  <a:gd name="connsiteY636" fmla="*/ 1256673 h 3006470"/>
                  <a:gd name="connsiteX637" fmla="*/ 1636718 w 6006665"/>
                  <a:gd name="connsiteY637" fmla="*/ 1393021 h 3006470"/>
                  <a:gd name="connsiteX638" fmla="*/ 1662494 w 6006665"/>
                  <a:gd name="connsiteY638" fmla="*/ 1399465 h 3006470"/>
                  <a:gd name="connsiteX639" fmla="*/ 1677078 w 6006665"/>
                  <a:gd name="connsiteY639" fmla="*/ 1370296 h 3006470"/>
                  <a:gd name="connsiteX640" fmla="*/ 1720255 w 6006665"/>
                  <a:gd name="connsiteY640" fmla="*/ 1349844 h 3006470"/>
                  <a:gd name="connsiteX641" fmla="*/ 1731617 w 6006665"/>
                  <a:gd name="connsiteY641" fmla="*/ 1299850 h 3006470"/>
                  <a:gd name="connsiteX642" fmla="*/ 1758887 w 6006665"/>
                  <a:gd name="connsiteY642" fmla="*/ 1256673 h 3006470"/>
                  <a:gd name="connsiteX643" fmla="*/ 1760555 w 6006665"/>
                  <a:gd name="connsiteY643" fmla="*/ 1191490 h 3006470"/>
                  <a:gd name="connsiteX644" fmla="*/ 1758886 w 6006665"/>
                  <a:gd name="connsiteY644" fmla="*/ 1085173 h 3006470"/>
                  <a:gd name="connsiteX645" fmla="*/ 1923055 w 6006665"/>
                  <a:gd name="connsiteY645" fmla="*/ 1122597 h 3006470"/>
                  <a:gd name="connsiteX646" fmla="*/ 1887300 w 6006665"/>
                  <a:gd name="connsiteY646" fmla="*/ 1070329 h 3006470"/>
                  <a:gd name="connsiteX647" fmla="*/ 1785604 w 6006665"/>
                  <a:gd name="connsiteY647" fmla="*/ 1036860 h 3006470"/>
                  <a:gd name="connsiteX648" fmla="*/ 1736162 w 6006665"/>
                  <a:gd name="connsiteY648" fmla="*/ 961252 h 3006470"/>
                  <a:gd name="connsiteX649" fmla="*/ 1688440 w 6006665"/>
                  <a:gd name="connsiteY649" fmla="*/ 865809 h 3006470"/>
                  <a:gd name="connsiteX650" fmla="*/ 1752069 w 6006665"/>
                  <a:gd name="connsiteY650" fmla="*/ 788545 h 3006470"/>
                  <a:gd name="connsiteX651" fmla="*/ 1747524 w 6006665"/>
                  <a:gd name="connsiteY651" fmla="*/ 704464 h 3006470"/>
                  <a:gd name="connsiteX652" fmla="*/ 1763431 w 6006665"/>
                  <a:gd name="connsiteY652" fmla="*/ 697647 h 3006470"/>
                  <a:gd name="connsiteX653" fmla="*/ 1764877 w 6006665"/>
                  <a:gd name="connsiteY653" fmla="*/ 702130 h 3006470"/>
                  <a:gd name="connsiteX654" fmla="*/ 1775339 w 6006665"/>
                  <a:gd name="connsiteY654" fmla="*/ 697647 h 3006470"/>
                  <a:gd name="connsiteX655" fmla="*/ 1798063 w 6006665"/>
                  <a:gd name="connsiteY655" fmla="*/ 768093 h 3006470"/>
                  <a:gd name="connsiteX656" fmla="*/ 1791454 w 6006665"/>
                  <a:gd name="connsiteY656" fmla="*/ 815304 h 3006470"/>
                  <a:gd name="connsiteX657" fmla="*/ 1854330 w 6006665"/>
                  <a:gd name="connsiteY657" fmla="*/ 772638 h 3006470"/>
                  <a:gd name="connsiteX658" fmla="*/ 1931594 w 6006665"/>
                  <a:gd name="connsiteY658" fmla="*/ 763548 h 3006470"/>
                  <a:gd name="connsiteX659" fmla="*/ 1932772 w 6006665"/>
                  <a:gd name="connsiteY659" fmla="*/ 764810 h 3006470"/>
                  <a:gd name="connsiteX660" fmla="*/ 1949600 w 6006665"/>
                  <a:gd name="connsiteY660" fmla="*/ 800138 h 3006470"/>
                  <a:gd name="connsiteX661" fmla="*/ 2061788 w 6006665"/>
                  <a:gd name="connsiteY661" fmla="*/ 891155 h 3006470"/>
                  <a:gd name="connsiteX662" fmla="*/ 1987802 w 6006665"/>
                  <a:gd name="connsiteY662" fmla="*/ 736278 h 3006470"/>
                  <a:gd name="connsiteX663" fmla="*/ 1963408 w 6006665"/>
                  <a:gd name="connsiteY663" fmla="*/ 595386 h 3006470"/>
                  <a:gd name="connsiteX664" fmla="*/ 2027037 w 6006665"/>
                  <a:gd name="connsiteY664" fmla="*/ 574934 h 3006470"/>
                  <a:gd name="connsiteX665" fmla="*/ 2037269 w 6006665"/>
                  <a:gd name="connsiteY665" fmla="*/ 575472 h 3006470"/>
                  <a:gd name="connsiteX666" fmla="*/ 2038944 w 6006665"/>
                  <a:gd name="connsiteY666" fmla="*/ 574934 h 3006470"/>
                  <a:gd name="connsiteX667" fmla="*/ 2115414 w 6006665"/>
                  <a:gd name="connsiteY667" fmla="*/ 578958 h 3006470"/>
                  <a:gd name="connsiteX668" fmla="*/ 2167179 w 6006665"/>
                  <a:gd name="connsiteY668" fmla="*/ 554733 h 3006470"/>
                  <a:gd name="connsiteX669" fmla="*/ 2146473 w 6006665"/>
                  <a:gd name="connsiteY669" fmla="*/ 488832 h 3006470"/>
                  <a:gd name="connsiteX670" fmla="*/ 2169957 w 6006665"/>
                  <a:gd name="connsiteY670" fmla="*/ 449431 h 3006470"/>
                  <a:gd name="connsiteX671" fmla="*/ 2264632 w 6006665"/>
                  <a:gd name="connsiteY671" fmla="*/ 393389 h 3006470"/>
                  <a:gd name="connsiteX672" fmla="*/ 2317913 w 6006665"/>
                  <a:gd name="connsiteY672" fmla="*/ 322690 h 3006470"/>
                  <a:gd name="connsiteX673" fmla="*/ 2385841 w 6006665"/>
                  <a:gd name="connsiteY673" fmla="*/ 343134 h 3006470"/>
                  <a:gd name="connsiteX674" fmla="*/ 2429263 w 6006665"/>
                  <a:gd name="connsiteY674" fmla="*/ 263606 h 3006470"/>
                  <a:gd name="connsiteX675" fmla="*/ 2526979 w 6006665"/>
                  <a:gd name="connsiteY675" fmla="*/ 252244 h 3006470"/>
                  <a:gd name="connsiteX676" fmla="*/ 2528058 w 6006665"/>
                  <a:gd name="connsiteY676" fmla="*/ 253503 h 3006470"/>
                  <a:gd name="connsiteX677" fmla="*/ 2538886 w 6006665"/>
                  <a:gd name="connsiteY677" fmla="*/ 252244 h 3006470"/>
                  <a:gd name="connsiteX678" fmla="*/ 2560820 w 6006665"/>
                  <a:gd name="connsiteY678" fmla="*/ 277833 h 3006470"/>
                  <a:gd name="connsiteX679" fmla="*/ 2640602 w 6006665"/>
                  <a:gd name="connsiteY679" fmla="*/ 202249 h 3006470"/>
                  <a:gd name="connsiteX680" fmla="*/ 2652509 w 6006665"/>
                  <a:gd name="connsiteY680" fmla="*/ 202249 h 3006470"/>
                  <a:gd name="connsiteX681" fmla="*/ 2704231 w 6006665"/>
                  <a:gd name="connsiteY681" fmla="*/ 202249 h 3006470"/>
                  <a:gd name="connsiteX682" fmla="*/ 2715593 w 6006665"/>
                  <a:gd name="connsiteY68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082005 w 6006665"/>
                  <a:gd name="connsiteY20" fmla="*/ 547664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259833 w 6006665"/>
                  <a:gd name="connsiteY30" fmla="*/ 587670 h 3006470"/>
                  <a:gd name="connsiteX31" fmla="*/ 3263802 w 6006665"/>
                  <a:gd name="connsiteY31" fmla="*/ 586296 h 3006470"/>
                  <a:gd name="connsiteX32" fmla="*/ 3381970 w 6006665"/>
                  <a:gd name="connsiteY32" fmla="*/ 606748 h 3006470"/>
                  <a:gd name="connsiteX33" fmla="*/ 3388787 w 6006665"/>
                  <a:gd name="connsiteY33" fmla="*/ 665832 h 3006470"/>
                  <a:gd name="connsiteX34" fmla="*/ 3462813 w 6006665"/>
                  <a:gd name="connsiteY34" fmla="*/ 691599 h 3006470"/>
                  <a:gd name="connsiteX35" fmla="*/ 3531529 w 6006665"/>
                  <a:gd name="connsiteY35" fmla="*/ 686823 h 3006470"/>
                  <a:gd name="connsiteX36" fmla="*/ 3538225 w 6006665"/>
                  <a:gd name="connsiteY36" fmla="*/ 590841 h 3006470"/>
                  <a:gd name="connsiteX37" fmla="*/ 3549910 w 6006665"/>
                  <a:gd name="connsiteY37" fmla="*/ 594028 h 3006470"/>
                  <a:gd name="connsiteX38" fmla="*/ 3550132 w 6006665"/>
                  <a:gd name="connsiteY38" fmla="*/ 590841 h 3006470"/>
                  <a:gd name="connsiteX39" fmla="*/ 3575711 w 6006665"/>
                  <a:gd name="connsiteY39" fmla="*/ 587613 h 3006470"/>
                  <a:gd name="connsiteX40" fmla="*/ 3620833 w 6006665"/>
                  <a:gd name="connsiteY40" fmla="*/ 632750 h 3006470"/>
                  <a:gd name="connsiteX41" fmla="*/ 3672301 w 6006665"/>
                  <a:gd name="connsiteY41" fmla="*/ 611293 h 3006470"/>
                  <a:gd name="connsiteX42" fmla="*/ 3688498 w 6006665"/>
                  <a:gd name="connsiteY42" fmla="*/ 576961 h 3006470"/>
                  <a:gd name="connsiteX43" fmla="*/ 3721291 w 6006665"/>
                  <a:gd name="connsiteY43" fmla="*/ 584642 h 3006470"/>
                  <a:gd name="connsiteX44" fmla="*/ 3753971 w 6006665"/>
                  <a:gd name="connsiteY44" fmla="*/ 590584 h 3006470"/>
                  <a:gd name="connsiteX45" fmla="*/ 3759914 w 6006665"/>
                  <a:gd name="connsiteY45" fmla="*/ 620293 h 3006470"/>
                  <a:gd name="connsiteX46" fmla="*/ 3782242 w 6006665"/>
                  <a:gd name="connsiteY46" fmla="*/ 669932 h 3006470"/>
                  <a:gd name="connsiteX47" fmla="*/ 3768826 w 6006665"/>
                  <a:gd name="connsiteY47" fmla="*/ 703482 h 3006470"/>
                  <a:gd name="connsiteX48" fmla="*/ 3745059 w 6006665"/>
                  <a:gd name="connsiteY48" fmla="*/ 742105 h 3006470"/>
                  <a:gd name="connsiteX49" fmla="*/ 3720576 w 6006665"/>
                  <a:gd name="connsiteY49" fmla="*/ 761023 h 3006470"/>
                  <a:gd name="connsiteX50" fmla="*/ 3738747 w 6006665"/>
                  <a:gd name="connsiteY50" fmla="*/ 806725 h 3006470"/>
                  <a:gd name="connsiteX51" fmla="*/ 3753971 w 6006665"/>
                  <a:gd name="connsiteY51" fmla="*/ 855003 h 3006470"/>
                  <a:gd name="connsiteX52" fmla="*/ 3786469 w 6006665"/>
                  <a:gd name="connsiteY52" fmla="*/ 879798 h 3006470"/>
                  <a:gd name="connsiteX53" fmla="*/ 3813392 w 6006665"/>
                  <a:gd name="connsiteY53" fmla="*/ 890655 h 3006470"/>
                  <a:gd name="connsiteX54" fmla="*/ 3839894 w 6006665"/>
                  <a:gd name="connsiteY54" fmla="*/ 920656 h 3006470"/>
                  <a:gd name="connsiteX55" fmla="*/ 3866869 w 6006665"/>
                  <a:gd name="connsiteY55" fmla="*/ 875800 h 3006470"/>
                  <a:gd name="connsiteX56" fmla="*/ 3865460 w 6006665"/>
                  <a:gd name="connsiteY56" fmla="*/ 822632 h 3006470"/>
                  <a:gd name="connsiteX57" fmla="*/ 3875077 w 6006665"/>
                  <a:gd name="connsiteY57" fmla="*/ 831139 h 3006470"/>
                  <a:gd name="connsiteX58" fmla="*/ 3885950 w 6006665"/>
                  <a:gd name="connsiteY58" fmla="*/ 784010 h 3006470"/>
                  <a:gd name="connsiteX59" fmla="*/ 3896580 w 6006665"/>
                  <a:gd name="connsiteY59" fmla="*/ 840148 h 3006470"/>
                  <a:gd name="connsiteX60" fmla="*/ 3932151 w 6006665"/>
                  <a:gd name="connsiteY60" fmla="*/ 871095 h 3006470"/>
                  <a:gd name="connsiteX61" fmla="*/ 3967884 w 6006665"/>
                  <a:gd name="connsiteY61" fmla="*/ 866888 h 3006470"/>
                  <a:gd name="connsiteX62" fmla="*/ 3988173 w 6006665"/>
                  <a:gd name="connsiteY62" fmla="*/ 843084 h 3006470"/>
                  <a:gd name="connsiteX63" fmla="*/ 3993852 w 6006665"/>
                  <a:gd name="connsiteY63" fmla="*/ 846199 h 3006470"/>
                  <a:gd name="connsiteX64" fmla="*/ 4000081 w 6006665"/>
                  <a:gd name="connsiteY64" fmla="*/ 808753 h 3006470"/>
                  <a:gd name="connsiteX65" fmla="*/ 4024333 w 6006665"/>
                  <a:gd name="connsiteY65" fmla="*/ 834206 h 3006470"/>
                  <a:gd name="connsiteX66" fmla="*/ 4062426 w 6006665"/>
                  <a:gd name="connsiteY66" fmla="*/ 877274 h 3006470"/>
                  <a:gd name="connsiteX67" fmla="*/ 4085889 w 6006665"/>
                  <a:gd name="connsiteY67" fmla="*/ 849902 h 3006470"/>
                  <a:gd name="connsiteX68" fmla="*/ 4095563 w 6006665"/>
                  <a:gd name="connsiteY68" fmla="*/ 852506 h 3006470"/>
                  <a:gd name="connsiteX69" fmla="*/ 4097796 w 6006665"/>
                  <a:gd name="connsiteY69" fmla="*/ 849902 h 3006470"/>
                  <a:gd name="connsiteX70" fmla="*/ 4144150 w 6006665"/>
                  <a:gd name="connsiteY70" fmla="*/ 862382 h 3006470"/>
                  <a:gd name="connsiteX71" fmla="*/ 4149116 w 6006665"/>
                  <a:gd name="connsiteY71" fmla="*/ 810437 h 3006470"/>
                  <a:gd name="connsiteX72" fmla="*/ 4129898 w 6006665"/>
                  <a:gd name="connsiteY72" fmla="*/ 758286 h 3006470"/>
                  <a:gd name="connsiteX73" fmla="*/ 4125347 w 6006665"/>
                  <a:gd name="connsiteY73" fmla="*/ 718337 h 3006470"/>
                  <a:gd name="connsiteX74" fmla="*/ 4165425 w 6006665"/>
                  <a:gd name="connsiteY74" fmla="*/ 697647 h 3006470"/>
                  <a:gd name="connsiteX75" fmla="*/ 4175231 w 6006665"/>
                  <a:gd name="connsiteY75" fmla="*/ 700048 h 3006470"/>
                  <a:gd name="connsiteX76" fmla="*/ 4253100 w 6006665"/>
                  <a:gd name="connsiteY76" fmla="*/ 700511 h 3006470"/>
                  <a:gd name="connsiteX77" fmla="*/ 4315491 w 6006665"/>
                  <a:gd name="connsiteY77" fmla="*/ 715365 h 3006470"/>
                  <a:gd name="connsiteX78" fmla="*/ 4368969 w 6006665"/>
                  <a:gd name="connsiteY78" fmla="*/ 751019 h 3006470"/>
                  <a:gd name="connsiteX79" fmla="*/ 4439561 w 6006665"/>
                  <a:gd name="connsiteY79" fmla="*/ 758631 h 3006470"/>
                  <a:gd name="connsiteX80" fmla="*/ 4450401 w 6006665"/>
                  <a:gd name="connsiteY80" fmla="*/ 834341 h 3006470"/>
                  <a:gd name="connsiteX81" fmla="*/ 4514549 w 6006665"/>
                  <a:gd name="connsiteY81" fmla="*/ 825294 h 3006470"/>
                  <a:gd name="connsiteX82" fmla="*/ 4567593 w 6006665"/>
                  <a:gd name="connsiteY82" fmla="*/ 819409 h 3006470"/>
                  <a:gd name="connsiteX83" fmla="*/ 4612592 w 6006665"/>
                  <a:gd name="connsiteY83" fmla="*/ 872829 h 3006470"/>
                  <a:gd name="connsiteX84" fmla="*/ 4639242 w 6006665"/>
                  <a:gd name="connsiteY84" fmla="*/ 932544 h 3006470"/>
                  <a:gd name="connsiteX85" fmla="*/ 4704693 w 6006665"/>
                  <a:gd name="connsiteY85" fmla="*/ 911452 h 3006470"/>
                  <a:gd name="connsiteX86" fmla="*/ 4774445 w 6006665"/>
                  <a:gd name="connsiteY86" fmla="*/ 913531 h 3006470"/>
                  <a:gd name="connsiteX87" fmla="*/ 4778496 w 6006665"/>
                  <a:gd name="connsiteY87" fmla="*/ 914635 h 3006470"/>
                  <a:gd name="connsiteX88" fmla="*/ 4786352 w 6006665"/>
                  <a:gd name="connsiteY88" fmla="*/ 913531 h 3006470"/>
                  <a:gd name="connsiteX89" fmla="*/ 4861343 w 6006665"/>
                  <a:gd name="connsiteY89" fmla="*/ 933983 h 3006470"/>
                  <a:gd name="connsiteX90" fmla="*/ 4893158 w 6006665"/>
                  <a:gd name="connsiteY90" fmla="*/ 977160 h 3006470"/>
                  <a:gd name="connsiteX91" fmla="*/ 4888613 w 6006665"/>
                  <a:gd name="connsiteY91" fmla="*/ 1058968 h 3006470"/>
                  <a:gd name="connsiteX92" fmla="*/ 4927677 w 6006665"/>
                  <a:gd name="connsiteY92" fmla="*/ 1083640 h 3006470"/>
                  <a:gd name="connsiteX93" fmla="*/ 4967605 w 6006665"/>
                  <a:gd name="connsiteY93" fmla="*/ 1070331 h 3006470"/>
                  <a:gd name="connsiteX94" fmla="*/ 5038051 w 6006665"/>
                  <a:gd name="connsiteY94" fmla="*/ 1063513 h 3006470"/>
                  <a:gd name="connsiteX95" fmla="*/ 5040730 w 6006665"/>
                  <a:gd name="connsiteY95" fmla="*/ 1064406 h 3006470"/>
                  <a:gd name="connsiteX96" fmla="*/ 5049958 w 6006665"/>
                  <a:gd name="connsiteY96" fmla="*/ 1063513 h 3006470"/>
                  <a:gd name="connsiteX97" fmla="*/ 5114249 w 6006665"/>
                  <a:gd name="connsiteY97" fmla="*/ 1084944 h 3006470"/>
                  <a:gd name="connsiteX98" fmla="*/ 5176671 w 6006665"/>
                  <a:gd name="connsiteY98" fmla="*/ 1074876 h 3006470"/>
                  <a:gd name="connsiteX99" fmla="*/ 5177801 w 6006665"/>
                  <a:gd name="connsiteY99" fmla="*/ 1076614 h 3006470"/>
                  <a:gd name="connsiteX100" fmla="*/ 5188578 w 6006665"/>
                  <a:gd name="connsiteY100" fmla="*/ 1074876 h 3006470"/>
                  <a:gd name="connsiteX101" fmla="*/ 5243719 w 6006665"/>
                  <a:gd name="connsiteY101" fmla="*/ 1159707 h 3006470"/>
                  <a:gd name="connsiteX102" fmla="*/ 5283477 w 6006665"/>
                  <a:gd name="connsiteY102" fmla="*/ 1129415 h 3006470"/>
                  <a:gd name="connsiteX103" fmla="*/ 5258480 w 6006665"/>
                  <a:gd name="connsiteY103" fmla="*/ 1063513 h 3006470"/>
                  <a:gd name="connsiteX104" fmla="*/ 5267570 w 6006665"/>
                  <a:gd name="connsiteY104" fmla="*/ 1015792 h 3006470"/>
                  <a:gd name="connsiteX105" fmla="*/ 5278896 w 6006665"/>
                  <a:gd name="connsiteY105" fmla="*/ 1018841 h 3006470"/>
                  <a:gd name="connsiteX106" fmla="*/ 5279477 w 6006665"/>
                  <a:gd name="connsiteY106" fmla="*/ 1015792 h 3006470"/>
                  <a:gd name="connsiteX107" fmla="*/ 5389412 w 6006665"/>
                  <a:gd name="connsiteY107" fmla="*/ 1065327 h 3006470"/>
                  <a:gd name="connsiteX108" fmla="*/ 5463001 w 6006665"/>
                  <a:gd name="connsiteY108" fmla="*/ 1043061 h 3006470"/>
                  <a:gd name="connsiteX109" fmla="*/ 5464386 w 6006665"/>
                  <a:gd name="connsiteY109" fmla="*/ 1043680 h 3006470"/>
                  <a:gd name="connsiteX110" fmla="*/ 5474909 w 6006665"/>
                  <a:gd name="connsiteY110" fmla="*/ 1043061 h 3006470"/>
                  <a:gd name="connsiteX111" fmla="*/ 5509834 w 6006665"/>
                  <a:gd name="connsiteY111" fmla="*/ 1086741 h 3006470"/>
                  <a:gd name="connsiteX112" fmla="*/ 5563420 w 6006665"/>
                  <a:gd name="connsiteY112" fmla="*/ 1096880 h 3006470"/>
                  <a:gd name="connsiteX113" fmla="*/ 5604906 w 6006665"/>
                  <a:gd name="connsiteY113" fmla="*/ 1116452 h 3006470"/>
                  <a:gd name="connsiteX114" fmla="*/ 5633982 w 6006665"/>
                  <a:gd name="connsiteY114" fmla="*/ 1152256 h 3006470"/>
                  <a:gd name="connsiteX115" fmla="*/ 5673240 w 6006665"/>
                  <a:gd name="connsiteY115" fmla="*/ 1196668 h 3006470"/>
                  <a:gd name="connsiteX116" fmla="*/ 5720335 w 6006665"/>
                  <a:gd name="connsiteY116" fmla="*/ 1213496 h 3006470"/>
                  <a:gd name="connsiteX117" fmla="*/ 5777224 w 6006665"/>
                  <a:gd name="connsiteY117" fmla="*/ 1253118 h 3006470"/>
                  <a:gd name="connsiteX118" fmla="*/ 5822595 w 6006665"/>
                  <a:gd name="connsiteY118" fmla="*/ 1311212 h 3006470"/>
                  <a:gd name="connsiteX119" fmla="*/ 5818051 w 6006665"/>
                  <a:gd name="connsiteY119" fmla="*/ 1365751 h 3006470"/>
                  <a:gd name="connsiteX120" fmla="*/ 5825679 w 6006665"/>
                  <a:gd name="connsiteY120" fmla="*/ 1373379 h 3006470"/>
                  <a:gd name="connsiteX121" fmla="*/ 5822051 w 6006665"/>
                  <a:gd name="connsiteY121" fmla="*/ 1322574 h 3006470"/>
                  <a:gd name="connsiteX122" fmla="*/ 5834092 w 6006665"/>
                  <a:gd name="connsiteY122" fmla="*/ 1324447 h 3006470"/>
                  <a:gd name="connsiteX123" fmla="*/ 5858351 w 6006665"/>
                  <a:gd name="connsiteY123" fmla="*/ 1334771 h 3006470"/>
                  <a:gd name="connsiteX124" fmla="*/ 5907950 w 6006665"/>
                  <a:gd name="connsiteY124" fmla="*/ 1321451 h 3006470"/>
                  <a:gd name="connsiteX125" fmla="*/ 5936219 w 6006665"/>
                  <a:gd name="connsiteY125" fmla="*/ 1338481 h 3006470"/>
                  <a:gd name="connsiteX126" fmla="*/ 5961427 w 6006665"/>
                  <a:gd name="connsiteY126" fmla="*/ 1392754 h 3006470"/>
                  <a:gd name="connsiteX127" fmla="*/ 6006665 w 6006665"/>
                  <a:gd name="connsiteY127" fmla="*/ 1418018 h 3006470"/>
                  <a:gd name="connsiteX128" fmla="*/ 6003022 w 6006665"/>
                  <a:gd name="connsiteY128" fmla="*/ 1458117 h 3006470"/>
                  <a:gd name="connsiteX129" fmla="*/ 5968033 w 6006665"/>
                  <a:gd name="connsiteY129" fmla="*/ 1456650 h 3006470"/>
                  <a:gd name="connsiteX130" fmla="*/ 5934688 w 6006665"/>
                  <a:gd name="connsiteY130" fmla="*/ 1446233 h 3006470"/>
                  <a:gd name="connsiteX131" fmla="*/ 5908949 w 6006665"/>
                  <a:gd name="connsiteY131" fmla="*/ 1468012 h 3006470"/>
                  <a:gd name="connsiteX132" fmla="*/ 5887153 w 6006665"/>
                  <a:gd name="connsiteY132" fmla="*/ 1481885 h 3006470"/>
                  <a:gd name="connsiteX133" fmla="*/ 5887153 w 6006665"/>
                  <a:gd name="connsiteY133" fmla="*/ 1514566 h 3006470"/>
                  <a:gd name="connsiteX134" fmla="*/ 5910921 w 6006665"/>
                  <a:gd name="connsiteY134" fmla="*/ 1532392 h 3006470"/>
                  <a:gd name="connsiteX135" fmla="*/ 5908949 w 6006665"/>
                  <a:gd name="connsiteY135" fmla="*/ 1554366 h 3006470"/>
                  <a:gd name="connsiteX136" fmla="*/ 5893042 w 6006665"/>
                  <a:gd name="connsiteY136" fmla="*/ 1570273 h 3006470"/>
                  <a:gd name="connsiteX137" fmla="*/ 5881135 w 6006665"/>
                  <a:gd name="connsiteY137" fmla="*/ 1570273 h 3006470"/>
                  <a:gd name="connsiteX138" fmla="*/ 5861227 w 6006665"/>
                  <a:gd name="connsiteY138" fmla="*/ 1570273 h 3006470"/>
                  <a:gd name="connsiteX139" fmla="*/ 5849321 w 6006665"/>
                  <a:gd name="connsiteY139" fmla="*/ 1570273 h 3006470"/>
                  <a:gd name="connsiteX140" fmla="*/ 5842587 w 6006665"/>
                  <a:gd name="connsiteY140" fmla="*/ 1544275 h 3006470"/>
                  <a:gd name="connsiteX141" fmla="*/ 5817506 w 6006665"/>
                  <a:gd name="connsiteY141" fmla="*/ 1536186 h 3006470"/>
                  <a:gd name="connsiteX142" fmla="*/ 5798021 w 6006665"/>
                  <a:gd name="connsiteY142" fmla="*/ 1517537 h 3006470"/>
                  <a:gd name="connsiteX143" fmla="*/ 5767511 w 6006665"/>
                  <a:gd name="connsiteY143" fmla="*/ 1511189 h 3006470"/>
                  <a:gd name="connsiteX144" fmla="*/ 5762967 w 6006665"/>
                  <a:gd name="connsiteY144" fmla="*/ 1477102 h 3006470"/>
                  <a:gd name="connsiteX145" fmla="*/ 5729132 w 6006665"/>
                  <a:gd name="connsiteY145" fmla="*/ 1463170 h 3006470"/>
                  <a:gd name="connsiteX146" fmla="*/ 5695337 w 6006665"/>
                  <a:gd name="connsiteY146" fmla="*/ 1472557 h 3006470"/>
                  <a:gd name="connsiteX147" fmla="*/ 5693366 w 6006665"/>
                  <a:gd name="connsiteY147" fmla="*/ 1469797 h 3006470"/>
                  <a:gd name="connsiteX148" fmla="*/ 5683431 w 6006665"/>
                  <a:gd name="connsiteY148" fmla="*/ 1472557 h 3006470"/>
                  <a:gd name="connsiteX149" fmla="*/ 5660706 w 6006665"/>
                  <a:gd name="connsiteY149" fmla="*/ 1440742 h 3006470"/>
                  <a:gd name="connsiteX150" fmla="*/ 5669644 w 6006665"/>
                  <a:gd name="connsiteY150" fmla="*/ 1415717 h 3006470"/>
                  <a:gd name="connsiteX151" fmla="*/ 5640799 w 6006665"/>
                  <a:gd name="connsiteY151" fmla="*/ 1429380 h 3006470"/>
                  <a:gd name="connsiteX152" fmla="*/ 5656705 w 6006665"/>
                  <a:gd name="connsiteY152" fmla="*/ 1472557 h 3006470"/>
                  <a:gd name="connsiteX153" fmla="*/ 5628675 w 6006665"/>
                  <a:gd name="connsiteY153" fmla="*/ 1487826 h 3006470"/>
                  <a:gd name="connsiteX154" fmla="*/ 5633981 w 6006665"/>
                  <a:gd name="connsiteY154" fmla="*/ 1511189 h 3006470"/>
                  <a:gd name="connsiteX155" fmla="*/ 5622732 w 6006665"/>
                  <a:gd name="connsiteY155" fmla="*/ 1538334 h 3006470"/>
                  <a:gd name="connsiteX156" fmla="*/ 5586259 w 6006665"/>
                  <a:gd name="connsiteY156" fmla="*/ 1547548 h 3006470"/>
                  <a:gd name="connsiteX157" fmla="*/ 5575676 w 6006665"/>
                  <a:gd name="connsiteY157" fmla="*/ 1546540 h 3006470"/>
                  <a:gd name="connsiteX158" fmla="*/ 5574353 w 6006665"/>
                  <a:gd name="connsiteY158" fmla="*/ 1547548 h 3006470"/>
                  <a:gd name="connsiteX159" fmla="*/ 5539436 w 6006665"/>
                  <a:gd name="connsiteY159" fmla="*/ 1544223 h 3006470"/>
                  <a:gd name="connsiteX160" fmla="*/ 5539545 w 6006665"/>
                  <a:gd name="connsiteY160" fmla="*/ 1571015 h 3006470"/>
                  <a:gd name="connsiteX161" fmla="*/ 5570352 w 6006665"/>
                  <a:gd name="connsiteY161" fmla="*/ 1586180 h 3006470"/>
                  <a:gd name="connsiteX162" fmla="*/ 5566596 w 6006665"/>
                  <a:gd name="connsiteY162" fmla="*/ 1622304 h 3006470"/>
                  <a:gd name="connsiteX163" fmla="*/ 5593077 w 6006665"/>
                  <a:gd name="connsiteY163" fmla="*/ 1649809 h 3006470"/>
                  <a:gd name="connsiteX164" fmla="*/ 5608984 w 6006665"/>
                  <a:gd name="connsiteY164" fmla="*/ 1677079 h 3006470"/>
                  <a:gd name="connsiteX165" fmla="*/ 5613529 w 6006665"/>
                  <a:gd name="connsiteY165" fmla="*/ 1708893 h 3006470"/>
                  <a:gd name="connsiteX166" fmla="*/ 5608984 w 6006665"/>
                  <a:gd name="connsiteY166" fmla="*/ 1731618 h 3006470"/>
                  <a:gd name="connsiteX167" fmla="*/ 5597799 w 6006665"/>
                  <a:gd name="connsiteY167" fmla="*/ 1728009 h 3006470"/>
                  <a:gd name="connsiteX168" fmla="*/ 5597077 w 6006665"/>
                  <a:gd name="connsiteY168" fmla="*/ 1731618 h 3006470"/>
                  <a:gd name="connsiteX169" fmla="*/ 5515976 w 6006665"/>
                  <a:gd name="connsiteY169" fmla="*/ 1693062 h 3006470"/>
                  <a:gd name="connsiteX170" fmla="*/ 5486067 w 6006665"/>
                  <a:gd name="connsiteY170" fmla="*/ 1746304 h 3006470"/>
                  <a:gd name="connsiteX171" fmla="*/ 5436277 w 6006665"/>
                  <a:gd name="connsiteY171" fmla="*/ 1767977 h 3006470"/>
                  <a:gd name="connsiteX172" fmla="*/ 5397645 w 6006665"/>
                  <a:gd name="connsiteY172" fmla="*/ 1779340 h 3006470"/>
                  <a:gd name="connsiteX173" fmla="*/ 5388024 w 6006665"/>
                  <a:gd name="connsiteY173" fmla="*/ 1835433 h 3006470"/>
                  <a:gd name="connsiteX174" fmla="*/ 5351475 w 6006665"/>
                  <a:gd name="connsiteY174" fmla="*/ 1876568 h 3006470"/>
                  <a:gd name="connsiteX175" fmla="*/ 5290839 w 6006665"/>
                  <a:gd name="connsiteY175" fmla="*/ 1881600 h 3006470"/>
                  <a:gd name="connsiteX176" fmla="*/ 5274932 w 6006665"/>
                  <a:gd name="connsiteY176" fmla="*/ 1913415 h 3006470"/>
                  <a:gd name="connsiteX177" fmla="*/ 5267238 w 6006665"/>
                  <a:gd name="connsiteY177" fmla="*/ 1904988 h 3006470"/>
                  <a:gd name="connsiteX178" fmla="*/ 5263025 w 6006665"/>
                  <a:gd name="connsiteY178" fmla="*/ 1913415 h 3006470"/>
                  <a:gd name="connsiteX179" fmla="*/ 5219538 w 6006665"/>
                  <a:gd name="connsiteY179" fmla="*/ 1865787 h 3006470"/>
                  <a:gd name="connsiteX180" fmla="*/ 5174112 w 6006665"/>
                  <a:gd name="connsiteY180" fmla="*/ 1877028 h 3006470"/>
                  <a:gd name="connsiteX181" fmla="*/ 5129494 w 6006665"/>
                  <a:gd name="connsiteY181" fmla="*/ 1920232 h 3006470"/>
                  <a:gd name="connsiteX182" fmla="*/ 5126389 w 6006665"/>
                  <a:gd name="connsiteY182" fmla="*/ 1914910 h 3006470"/>
                  <a:gd name="connsiteX183" fmla="*/ 5154177 w 6006665"/>
                  <a:gd name="connsiteY183" fmla="*/ 1920232 h 3006470"/>
                  <a:gd name="connsiteX184" fmla="*/ 5105544 w 6006665"/>
                  <a:gd name="connsiteY184" fmla="*/ 1899586 h 3006470"/>
                  <a:gd name="connsiteX185" fmla="*/ 5074955 w 6006665"/>
                  <a:gd name="connsiteY185" fmla="*/ 1924777 h 3006470"/>
                  <a:gd name="connsiteX186" fmla="*/ 5065718 w 6006665"/>
                  <a:gd name="connsiteY186" fmla="*/ 1922578 h 3006470"/>
                  <a:gd name="connsiteX187" fmla="*/ 5063048 w 6006665"/>
                  <a:gd name="connsiteY187" fmla="*/ 1924777 h 3006470"/>
                  <a:gd name="connsiteX188" fmla="*/ 5026594 w 6006665"/>
                  <a:gd name="connsiteY188" fmla="*/ 1916098 h 3006470"/>
                  <a:gd name="connsiteX189" fmla="*/ 5015871 w 6006665"/>
                  <a:gd name="connsiteY189" fmla="*/ 1961137 h 3006470"/>
                  <a:gd name="connsiteX190" fmla="*/ 5022591 w 6006665"/>
                  <a:gd name="connsiteY190" fmla="*/ 1989925 h 3006470"/>
                  <a:gd name="connsiteX191" fmla="*/ 5011557 w 6006665"/>
                  <a:gd name="connsiteY191" fmla="*/ 2020939 h 3006470"/>
                  <a:gd name="connsiteX192" fmla="*/ 4974967 w 6006665"/>
                  <a:gd name="connsiteY192" fmla="*/ 2058853 h 3006470"/>
                  <a:gd name="connsiteX193" fmla="*/ 5015871 w 6006665"/>
                  <a:gd name="connsiteY193" fmla="*/ 2074760 h 3006470"/>
                  <a:gd name="connsiteX194" fmla="*/ 4995851 w 6006665"/>
                  <a:gd name="connsiteY194" fmla="*/ 2123620 h 3006470"/>
                  <a:gd name="connsiteX195" fmla="*/ 5011326 w 6006665"/>
                  <a:gd name="connsiteY195" fmla="*/ 2172476 h 3006470"/>
                  <a:gd name="connsiteX196" fmla="*/ 4999419 w 6006665"/>
                  <a:gd name="connsiteY196" fmla="*/ 2172476 h 3006470"/>
                  <a:gd name="connsiteX197" fmla="*/ 4974967 w 6006665"/>
                  <a:gd name="connsiteY197" fmla="*/ 2172476 h 3006470"/>
                  <a:gd name="connsiteX198" fmla="*/ 4963605 w 6006665"/>
                  <a:gd name="connsiteY198" fmla="*/ 2224742 h 3006470"/>
                  <a:gd name="connsiteX199" fmla="*/ 4974967 w 6006665"/>
                  <a:gd name="connsiteY199" fmla="*/ 2252012 h 3006470"/>
                  <a:gd name="connsiteX200" fmla="*/ 4936431 w 6006665"/>
                  <a:gd name="connsiteY200" fmla="*/ 2257317 h 3006470"/>
                  <a:gd name="connsiteX201" fmla="*/ 4909065 w 6006665"/>
                  <a:gd name="connsiteY201" fmla="*/ 2286099 h 3006470"/>
                  <a:gd name="connsiteX202" fmla="*/ 4888894 w 6006665"/>
                  <a:gd name="connsiteY202" fmla="*/ 2325649 h 3006470"/>
                  <a:gd name="connsiteX203" fmla="*/ 4897703 w 6006665"/>
                  <a:gd name="connsiteY203" fmla="*/ 2354273 h 3006470"/>
                  <a:gd name="connsiteX204" fmla="*/ 4871068 w 6006665"/>
                  <a:gd name="connsiteY204" fmla="*/ 2349418 h 3006470"/>
                  <a:gd name="connsiteX205" fmla="*/ 4845437 w 6006665"/>
                  <a:gd name="connsiteY205" fmla="*/ 2370180 h 3006470"/>
                  <a:gd name="connsiteX206" fmla="*/ 4832445 w 6006665"/>
                  <a:gd name="connsiteY206" fmla="*/ 2399924 h 3006470"/>
                  <a:gd name="connsiteX207" fmla="*/ 4834074 w 6006665"/>
                  <a:gd name="connsiteY207" fmla="*/ 2429264 h 3006470"/>
                  <a:gd name="connsiteX208" fmla="*/ 4799765 w 6006665"/>
                  <a:gd name="connsiteY208" fmla="*/ 2441518 h 3006470"/>
                  <a:gd name="connsiteX209" fmla="*/ 4779535 w 6006665"/>
                  <a:gd name="connsiteY209" fmla="*/ 2488348 h 3006470"/>
                  <a:gd name="connsiteX210" fmla="*/ 4777225 w 6006665"/>
                  <a:gd name="connsiteY210" fmla="*/ 2477952 h 3006470"/>
                  <a:gd name="connsiteX211" fmla="*/ 4767628 w 6006665"/>
                  <a:gd name="connsiteY211" fmla="*/ 2488348 h 3006470"/>
                  <a:gd name="connsiteX212" fmla="*/ 4758538 w 6006665"/>
                  <a:gd name="connsiteY212" fmla="*/ 2447444 h 3006470"/>
                  <a:gd name="connsiteX213" fmla="*/ 4722519 w 6006665"/>
                  <a:gd name="connsiteY213" fmla="*/ 2405867 h 3006470"/>
                  <a:gd name="connsiteX214" fmla="*/ 4699942 w 6006665"/>
                  <a:gd name="connsiteY214" fmla="*/ 2348893 h 3006470"/>
                  <a:gd name="connsiteX215" fmla="*/ 4695779 w 6006665"/>
                  <a:gd name="connsiteY215" fmla="*/ 2287026 h 3006470"/>
                  <a:gd name="connsiteX216" fmla="*/ 4715361 w 6006665"/>
                  <a:gd name="connsiteY216" fmla="*/ 2220198 h 3006470"/>
                  <a:gd name="connsiteX217" fmla="*/ 4767709 w 6006665"/>
                  <a:gd name="connsiteY217" fmla="*/ 2171157 h 3006470"/>
                  <a:gd name="connsiteX218" fmla="*/ 4735813 w 6006665"/>
                  <a:gd name="connsiteY218" fmla="*/ 2129299 h 3006470"/>
                  <a:gd name="connsiteX219" fmla="*/ 4767628 w 6006665"/>
                  <a:gd name="connsiteY219" fmla="*/ 2086122 h 3006470"/>
                  <a:gd name="connsiteX220" fmla="*/ 4767628 w 6006665"/>
                  <a:gd name="connsiteY220" fmla="*/ 2058853 h 3006470"/>
                  <a:gd name="connsiteX221" fmla="*/ 4826712 w 6006665"/>
                  <a:gd name="connsiteY221" fmla="*/ 2042945 h 3006470"/>
                  <a:gd name="connsiteX222" fmla="*/ 4892613 w 6006665"/>
                  <a:gd name="connsiteY222" fmla="*/ 1952047 h 3006470"/>
                  <a:gd name="connsiteX223" fmla="*/ 4956243 w 6006665"/>
                  <a:gd name="connsiteY223" fmla="*/ 1877056 h 3006470"/>
                  <a:gd name="connsiteX224" fmla="*/ 5022143 w 6006665"/>
                  <a:gd name="connsiteY224" fmla="*/ 1817971 h 3006470"/>
                  <a:gd name="connsiteX225" fmla="*/ 5037446 w 6006665"/>
                  <a:gd name="connsiteY225" fmla="*/ 1743333 h 3006470"/>
                  <a:gd name="connsiteX226" fmla="*/ 5064184 w 6006665"/>
                  <a:gd name="connsiteY226" fmla="*/ 1731449 h 3006470"/>
                  <a:gd name="connsiteX227" fmla="*/ 5046694 w 6006665"/>
                  <a:gd name="connsiteY227" fmla="*/ 1710844 h 3006470"/>
                  <a:gd name="connsiteX228" fmla="*/ 5015871 w 6006665"/>
                  <a:gd name="connsiteY228" fmla="*/ 1715711 h 3006470"/>
                  <a:gd name="connsiteX229" fmla="*/ 4995419 w 6006665"/>
                  <a:gd name="connsiteY229" fmla="*/ 1779340 h 3006470"/>
                  <a:gd name="connsiteX230" fmla="*/ 4904521 w 6006665"/>
                  <a:gd name="connsiteY230" fmla="*/ 1865693 h 3006470"/>
                  <a:gd name="connsiteX231" fmla="*/ 4901708 w 6006665"/>
                  <a:gd name="connsiteY231" fmla="*/ 1857053 h 3006470"/>
                  <a:gd name="connsiteX232" fmla="*/ 4892613 w 6006665"/>
                  <a:gd name="connsiteY232" fmla="*/ 1865693 h 3006470"/>
                  <a:gd name="connsiteX233" fmla="*/ 4871068 w 6006665"/>
                  <a:gd name="connsiteY233" fmla="*/ 1850290 h 3006470"/>
                  <a:gd name="connsiteX234" fmla="*/ 4885925 w 6006665"/>
                  <a:gd name="connsiteY234" fmla="*/ 1808695 h 3006470"/>
                  <a:gd name="connsiteX235" fmla="*/ 4861835 w 6006665"/>
                  <a:gd name="connsiteY235" fmla="*/ 1771159 h 3006470"/>
                  <a:gd name="connsiteX236" fmla="*/ 4814619 w 6006665"/>
                  <a:gd name="connsiteY236" fmla="*/ 1767101 h 3006470"/>
                  <a:gd name="connsiteX237" fmla="*/ 4779535 w 6006665"/>
                  <a:gd name="connsiteY237" fmla="*/ 1795247 h 3006470"/>
                  <a:gd name="connsiteX238" fmla="*/ 4764113 w 6006665"/>
                  <a:gd name="connsiteY238" fmla="*/ 1832464 h 3006470"/>
                  <a:gd name="connsiteX239" fmla="*/ 4725490 w 6006665"/>
                  <a:gd name="connsiteY239" fmla="*/ 1850290 h 3006470"/>
                  <a:gd name="connsiteX240" fmla="*/ 4689838 w 6006665"/>
                  <a:gd name="connsiteY240" fmla="*/ 1882970 h 3006470"/>
                  <a:gd name="connsiteX241" fmla="*/ 4684091 w 6006665"/>
                  <a:gd name="connsiteY241" fmla="*/ 1920232 h 3006470"/>
                  <a:gd name="connsiteX242" fmla="*/ 4715906 w 6006665"/>
                  <a:gd name="connsiteY242" fmla="*/ 1967954 h 3006470"/>
                  <a:gd name="connsiteX243" fmla="*/ 4680924 w 6006665"/>
                  <a:gd name="connsiteY243" fmla="*/ 1983985 h 3006470"/>
                  <a:gd name="connsiteX244" fmla="*/ 4633398 w 6006665"/>
                  <a:gd name="connsiteY244" fmla="*/ 1971978 h 3006470"/>
                  <a:gd name="connsiteX245" fmla="*/ 4600707 w 6006665"/>
                  <a:gd name="connsiteY245" fmla="*/ 1989925 h 3006470"/>
                  <a:gd name="connsiteX246" fmla="*/ 4577285 w 6006665"/>
                  <a:gd name="connsiteY246" fmla="*/ 1988406 h 3006470"/>
                  <a:gd name="connsiteX247" fmla="*/ 4577373 w 6006665"/>
                  <a:gd name="connsiteY247" fmla="*/ 1987484 h 3006470"/>
                  <a:gd name="connsiteX248" fmla="*/ 4565379 w 6006665"/>
                  <a:gd name="connsiteY248" fmla="*/ 1988406 h 3006470"/>
                  <a:gd name="connsiteX249" fmla="*/ 4569923 w 6006665"/>
                  <a:gd name="connsiteY249" fmla="*/ 1940685 h 3006470"/>
                  <a:gd name="connsiteX250" fmla="*/ 4520081 w 6006665"/>
                  <a:gd name="connsiteY250" fmla="*/ 1931099 h 3006470"/>
                  <a:gd name="connsiteX251" fmla="*/ 4475025 w 6006665"/>
                  <a:gd name="connsiteY251" fmla="*/ 1961137 h 3006470"/>
                  <a:gd name="connsiteX252" fmla="*/ 4464394 w 6006665"/>
                  <a:gd name="connsiteY252" fmla="*/ 1960286 h 3006470"/>
                  <a:gd name="connsiteX253" fmla="*/ 4463118 w 6006665"/>
                  <a:gd name="connsiteY253" fmla="*/ 1961137 h 3006470"/>
                  <a:gd name="connsiteX254" fmla="*/ 4422448 w 6006665"/>
                  <a:gd name="connsiteY254" fmla="*/ 1927536 h 3006470"/>
                  <a:gd name="connsiteX255" fmla="*/ 4350624 w 6006665"/>
                  <a:gd name="connsiteY255" fmla="*/ 1917022 h 3006470"/>
                  <a:gd name="connsiteX256" fmla="*/ 4306579 w 6006665"/>
                  <a:gd name="connsiteY256" fmla="*/ 1945362 h 3006470"/>
                  <a:gd name="connsiteX257" fmla="*/ 4282811 w 6006665"/>
                  <a:gd name="connsiteY257" fmla="*/ 1972100 h 3006470"/>
                  <a:gd name="connsiteX258" fmla="*/ 4237290 w 6006665"/>
                  <a:gd name="connsiteY258" fmla="*/ 1993297 h 3006470"/>
                  <a:gd name="connsiteX259" fmla="*/ 4211507 w 6006665"/>
                  <a:gd name="connsiteY259" fmla="*/ 2046374 h 3006470"/>
                  <a:gd name="connsiteX260" fmla="*/ 4161046 w 6006665"/>
                  <a:gd name="connsiteY260" fmla="*/ 2105661 h 3006470"/>
                  <a:gd name="connsiteX261" fmla="*/ 4077810 w 6006665"/>
                  <a:gd name="connsiteY261" fmla="*/ 2144418 h 3006470"/>
                  <a:gd name="connsiteX262" fmla="*/ 4039187 w 6006665"/>
                  <a:gd name="connsiteY262" fmla="*/ 2203838 h 3006470"/>
                  <a:gd name="connsiteX263" fmla="*/ 3993086 w 6006665"/>
                  <a:gd name="connsiteY263" fmla="*/ 2224750 h 3006470"/>
                  <a:gd name="connsiteX264" fmla="*/ 3993215 w 6006665"/>
                  <a:gd name="connsiteY264" fmla="*/ 2264821 h 3006470"/>
                  <a:gd name="connsiteX265" fmla="*/ 4038712 w 6006665"/>
                  <a:gd name="connsiteY265" fmla="*/ 2267919 h 3006470"/>
                  <a:gd name="connsiteX266" fmla="*/ 4059164 w 6006665"/>
                  <a:gd name="connsiteY266" fmla="*/ 2311096 h 3006470"/>
                  <a:gd name="connsiteX267" fmla="*/ 4087782 w 6006665"/>
                  <a:gd name="connsiteY267" fmla="*/ 2319513 h 3006470"/>
                  <a:gd name="connsiteX268" fmla="*/ 4106341 w 6006665"/>
                  <a:gd name="connsiteY268" fmla="*/ 2290644 h 3006470"/>
                  <a:gd name="connsiteX269" fmla="*/ 4117411 w 6006665"/>
                  <a:gd name="connsiteY269" fmla="*/ 2291946 h 3006470"/>
                  <a:gd name="connsiteX270" fmla="*/ 4118248 w 6006665"/>
                  <a:gd name="connsiteY270" fmla="*/ 2290644 h 3006470"/>
                  <a:gd name="connsiteX271" fmla="*/ 4156880 w 6006665"/>
                  <a:gd name="connsiteY271" fmla="*/ 2295189 h 3006470"/>
                  <a:gd name="connsiteX272" fmla="*/ 4211419 w 6006665"/>
                  <a:gd name="connsiteY272" fmla="*/ 2365635 h 3006470"/>
                  <a:gd name="connsiteX273" fmla="*/ 4215964 w 6006665"/>
                  <a:gd name="connsiteY273" fmla="*/ 2413357 h 3006470"/>
                  <a:gd name="connsiteX274" fmla="*/ 4184149 w 6006665"/>
                  <a:gd name="connsiteY274" fmla="*/ 2472441 h 3006470"/>
                  <a:gd name="connsiteX275" fmla="*/ 4220019 w 6006665"/>
                  <a:gd name="connsiteY275" fmla="*/ 2567281 h 3006470"/>
                  <a:gd name="connsiteX276" fmla="*/ 4161425 w 6006665"/>
                  <a:gd name="connsiteY276" fmla="*/ 2629241 h 3006470"/>
                  <a:gd name="connsiteX277" fmla="*/ 4133552 w 6006665"/>
                  <a:gd name="connsiteY277" fmla="*/ 2708778 h 3006470"/>
                  <a:gd name="connsiteX278" fmla="*/ 4097796 w 6006665"/>
                  <a:gd name="connsiteY278" fmla="*/ 2747409 h 3006470"/>
                  <a:gd name="connsiteX279" fmla="*/ 4043257 w 6006665"/>
                  <a:gd name="connsiteY279" fmla="*/ 2806493 h 3006470"/>
                  <a:gd name="connsiteX280" fmla="*/ 3995535 w 6006665"/>
                  <a:gd name="connsiteY280" fmla="*/ 2865577 h 3006470"/>
                  <a:gd name="connsiteX281" fmla="*/ 3975083 w 6006665"/>
                  <a:gd name="connsiteY281" fmla="*/ 2897392 h 3006470"/>
                  <a:gd name="connsiteX282" fmla="*/ 3925089 w 6006665"/>
                  <a:gd name="connsiteY282" fmla="*/ 2924661 h 3006470"/>
                  <a:gd name="connsiteX283" fmla="*/ 3913182 w 6006665"/>
                  <a:gd name="connsiteY283" fmla="*/ 2924661 h 3006470"/>
                  <a:gd name="connsiteX284" fmla="*/ 3904637 w 6006665"/>
                  <a:gd name="connsiteY284" fmla="*/ 2924661 h 3006470"/>
                  <a:gd name="connsiteX285" fmla="*/ 3892729 w 6006665"/>
                  <a:gd name="connsiteY285" fmla="*/ 2924661 h 3006470"/>
                  <a:gd name="connsiteX286" fmla="*/ 3871063 w 6006665"/>
                  <a:gd name="connsiteY286" fmla="*/ 2908412 h 3006470"/>
                  <a:gd name="connsiteX287" fmla="*/ 3829645 w 6006665"/>
                  <a:gd name="connsiteY287" fmla="*/ 2936024 h 3006470"/>
                  <a:gd name="connsiteX288" fmla="*/ 3822828 w 6006665"/>
                  <a:gd name="connsiteY288" fmla="*/ 2956476 h 3006470"/>
                  <a:gd name="connsiteX289" fmla="*/ 3818283 w 6006665"/>
                  <a:gd name="connsiteY289" fmla="*/ 2947386 h 3006470"/>
                  <a:gd name="connsiteX290" fmla="*/ 3818283 w 6006665"/>
                  <a:gd name="connsiteY290" fmla="*/ 2935660 h 3006470"/>
                  <a:gd name="connsiteX291" fmla="*/ 3817738 w 6006665"/>
                  <a:gd name="connsiteY291" fmla="*/ 2936024 h 3006470"/>
                  <a:gd name="connsiteX292" fmla="*/ 3810921 w 6006665"/>
                  <a:gd name="connsiteY292" fmla="*/ 2956476 h 3006470"/>
                  <a:gd name="connsiteX293" fmla="*/ 3806376 w 6006665"/>
                  <a:gd name="connsiteY293" fmla="*/ 2947386 h 3006470"/>
                  <a:gd name="connsiteX294" fmla="*/ 3806376 w 6006665"/>
                  <a:gd name="connsiteY294" fmla="*/ 2920116 h 3006470"/>
                  <a:gd name="connsiteX295" fmla="*/ 3818283 w 6006665"/>
                  <a:gd name="connsiteY295" fmla="*/ 2920116 h 3006470"/>
                  <a:gd name="connsiteX296" fmla="*/ 3826828 w 6006665"/>
                  <a:gd name="connsiteY296" fmla="*/ 2920116 h 3006470"/>
                  <a:gd name="connsiteX297" fmla="*/ 3833645 w 6006665"/>
                  <a:gd name="connsiteY297" fmla="*/ 2861032 h 3006470"/>
                  <a:gd name="connsiteX298" fmla="*/ 3822283 w 6006665"/>
                  <a:gd name="connsiteY298" fmla="*/ 2817856 h 3006470"/>
                  <a:gd name="connsiteX299" fmla="*/ 3849553 w 6006665"/>
                  <a:gd name="connsiteY299" fmla="*/ 2795131 h 3006470"/>
                  <a:gd name="connsiteX300" fmla="*/ 3858814 w 6006665"/>
                  <a:gd name="connsiteY300" fmla="*/ 2797336 h 3006470"/>
                  <a:gd name="connsiteX301" fmla="*/ 3861460 w 6006665"/>
                  <a:gd name="connsiteY301" fmla="*/ 2795131 h 3006470"/>
                  <a:gd name="connsiteX302" fmla="*/ 3898487 w 6006665"/>
                  <a:gd name="connsiteY302" fmla="*/ 2803947 h 3006470"/>
                  <a:gd name="connsiteX303" fmla="*/ 3919999 w 6006665"/>
                  <a:gd name="connsiteY303" fmla="*/ 2758772 h 3006470"/>
                  <a:gd name="connsiteX304" fmla="*/ 3935906 w 6006665"/>
                  <a:gd name="connsiteY304" fmla="*/ 2699687 h 3006470"/>
                  <a:gd name="connsiteX305" fmla="*/ 3947269 w 6006665"/>
                  <a:gd name="connsiteY305" fmla="*/ 2676963 h 3006470"/>
                  <a:gd name="connsiteX306" fmla="*/ 3966292 w 6006665"/>
                  <a:gd name="connsiteY306" fmla="*/ 2632575 h 3006470"/>
                  <a:gd name="connsiteX307" fmla="*/ 3915999 w 6006665"/>
                  <a:gd name="connsiteY307" fmla="*/ 2645148 h 3006470"/>
                  <a:gd name="connsiteX308" fmla="*/ 3888729 w 6006665"/>
                  <a:gd name="connsiteY308" fmla="*/ 2667873 h 3006470"/>
                  <a:gd name="connsiteX309" fmla="*/ 3876822 w 6006665"/>
                  <a:gd name="connsiteY309" fmla="*/ 2667873 h 3006470"/>
                  <a:gd name="connsiteX310" fmla="*/ 3829645 w 6006665"/>
                  <a:gd name="connsiteY310" fmla="*/ 2667873 h 3006470"/>
                  <a:gd name="connsiteX311" fmla="*/ 3817738 w 6006665"/>
                  <a:gd name="connsiteY311" fmla="*/ 2667873 h 3006470"/>
                  <a:gd name="connsiteX312" fmla="*/ 3801831 w 6006665"/>
                  <a:gd name="connsiteY312" fmla="*/ 2613334 h 3006470"/>
                  <a:gd name="connsiteX313" fmla="*/ 3758654 w 6006665"/>
                  <a:gd name="connsiteY313" fmla="*/ 2574702 h 3006470"/>
                  <a:gd name="connsiteX314" fmla="*/ 3692753 w 6006665"/>
                  <a:gd name="connsiteY314" fmla="*/ 2558795 h 3006470"/>
                  <a:gd name="connsiteX315" fmla="*/ 3683663 w 6006665"/>
                  <a:gd name="connsiteY315" fmla="*/ 2499711 h 3006470"/>
                  <a:gd name="connsiteX316" fmla="*/ 3672301 w 6006665"/>
                  <a:gd name="connsiteY316" fmla="*/ 2467896 h 3006470"/>
                  <a:gd name="connsiteX317" fmla="*/ 3656393 w 6006665"/>
                  <a:gd name="connsiteY317" fmla="*/ 2440627 h 3006470"/>
                  <a:gd name="connsiteX318" fmla="*/ 3633669 w 6006665"/>
                  <a:gd name="connsiteY318" fmla="*/ 2381542 h 3006470"/>
                  <a:gd name="connsiteX319" fmla="*/ 3601854 w 6006665"/>
                  <a:gd name="connsiteY319" fmla="*/ 2361090 h 3006470"/>
                  <a:gd name="connsiteX320" fmla="*/ 3545995 w 6006665"/>
                  <a:gd name="connsiteY320" fmla="*/ 2339606 h 3006470"/>
                  <a:gd name="connsiteX321" fmla="*/ 3506955 w 6006665"/>
                  <a:gd name="connsiteY321" fmla="*/ 2345183 h 3006470"/>
                  <a:gd name="connsiteX322" fmla="*/ 3463779 w 6006665"/>
                  <a:gd name="connsiteY322" fmla="*/ 2354273 h 3006470"/>
                  <a:gd name="connsiteX323" fmla="*/ 3431964 w 6006665"/>
                  <a:gd name="connsiteY323" fmla="*/ 2381542 h 3006470"/>
                  <a:gd name="connsiteX324" fmla="*/ 3452416 w 6006665"/>
                  <a:gd name="connsiteY324" fmla="*/ 2397450 h 3006470"/>
                  <a:gd name="connsiteX325" fmla="*/ 3452416 w 6006665"/>
                  <a:gd name="connsiteY325" fmla="*/ 2429264 h 3006470"/>
                  <a:gd name="connsiteX326" fmla="*/ 3431964 w 6006665"/>
                  <a:gd name="connsiteY326" fmla="*/ 2451989 h 3006470"/>
                  <a:gd name="connsiteX327" fmla="*/ 3400150 w 6006665"/>
                  <a:gd name="connsiteY327" fmla="*/ 2511073 h 3006470"/>
                  <a:gd name="connsiteX328" fmla="*/ 3400150 w 6006665"/>
                  <a:gd name="connsiteY328" fmla="*/ 2538343 h 3006470"/>
                  <a:gd name="connsiteX329" fmla="*/ 3350155 w 6006665"/>
                  <a:gd name="connsiteY329" fmla="*/ 2570157 h 3006470"/>
                  <a:gd name="connsiteX330" fmla="*/ 3342342 w 6006665"/>
                  <a:gd name="connsiteY330" fmla="*/ 2567553 h 3006470"/>
                  <a:gd name="connsiteX331" fmla="*/ 3338249 w 6006665"/>
                  <a:gd name="connsiteY331" fmla="*/ 2570157 h 3006470"/>
                  <a:gd name="connsiteX332" fmla="*/ 3290527 w 6006665"/>
                  <a:gd name="connsiteY332" fmla="*/ 2554250 h 3006470"/>
                  <a:gd name="connsiteX333" fmla="*/ 3259257 w 6006665"/>
                  <a:gd name="connsiteY333" fmla="*/ 2554250 h 3006470"/>
                  <a:gd name="connsiteX334" fmla="*/ 3247350 w 6006665"/>
                  <a:gd name="connsiteY334" fmla="*/ 2554250 h 3006470"/>
                  <a:gd name="connsiteX335" fmla="*/ 3231443 w 6006665"/>
                  <a:gd name="connsiteY335" fmla="*/ 2538343 h 3006470"/>
                  <a:gd name="connsiteX336" fmla="*/ 3213271 w 6006665"/>
                  <a:gd name="connsiteY336" fmla="*/ 2533799 h 3006470"/>
                  <a:gd name="connsiteX337" fmla="*/ 3168359 w 6006665"/>
                  <a:gd name="connsiteY337" fmla="*/ 2570157 h 3006470"/>
                  <a:gd name="connsiteX338" fmla="*/ 3120637 w 6006665"/>
                  <a:gd name="connsiteY338" fmla="*/ 2581519 h 3006470"/>
                  <a:gd name="connsiteX339" fmla="*/ 3082005 w 6006665"/>
                  <a:gd name="connsiteY339" fmla="*/ 2597427 h 3006470"/>
                  <a:gd name="connsiteX340" fmla="*/ 3074460 w 6006665"/>
                  <a:gd name="connsiteY340" fmla="*/ 2595630 h 3006470"/>
                  <a:gd name="connsiteX341" fmla="*/ 3070098 w 6006665"/>
                  <a:gd name="connsiteY341" fmla="*/ 2597427 h 3006470"/>
                  <a:gd name="connsiteX342" fmla="*/ 3022376 w 6006665"/>
                  <a:gd name="connsiteY342" fmla="*/ 2586064 h 3006470"/>
                  <a:gd name="connsiteX343" fmla="*/ 3000196 w 6006665"/>
                  <a:gd name="connsiteY343" fmla="*/ 2586064 h 3006470"/>
                  <a:gd name="connsiteX344" fmla="*/ 2988289 w 6006665"/>
                  <a:gd name="connsiteY344" fmla="*/ 2586064 h 3006470"/>
                  <a:gd name="connsiteX345" fmla="*/ 2967837 w 6006665"/>
                  <a:gd name="connsiteY345" fmla="*/ 2554250 h 3006470"/>
                  <a:gd name="connsiteX346" fmla="*/ 2929205 w 6006665"/>
                  <a:gd name="connsiteY346" fmla="*/ 2526980 h 3006470"/>
                  <a:gd name="connsiteX347" fmla="*/ 2902153 w 6006665"/>
                  <a:gd name="connsiteY347" fmla="*/ 2523116 h 3006470"/>
                  <a:gd name="connsiteX348" fmla="*/ 2861576 w 6006665"/>
                  <a:gd name="connsiteY348" fmla="*/ 2526980 h 3006470"/>
                  <a:gd name="connsiteX349" fmla="*/ 2822944 w 6006665"/>
                  <a:gd name="connsiteY349" fmla="*/ 2538343 h 3006470"/>
                  <a:gd name="connsiteX350" fmla="*/ 2818139 w 6006665"/>
                  <a:gd name="connsiteY350" fmla="*/ 2536254 h 3006470"/>
                  <a:gd name="connsiteX351" fmla="*/ 2811037 w 6006665"/>
                  <a:gd name="connsiteY351" fmla="*/ 2538343 h 3006470"/>
                  <a:gd name="connsiteX352" fmla="*/ 2758770 w 6006665"/>
                  <a:gd name="connsiteY352" fmla="*/ 2515618 h 3006470"/>
                  <a:gd name="connsiteX353" fmla="*/ 2751953 w 6006665"/>
                  <a:gd name="connsiteY353" fmla="*/ 2472441 h 3006470"/>
                  <a:gd name="connsiteX354" fmla="*/ 2708776 w 6006665"/>
                  <a:gd name="connsiteY354" fmla="*/ 2456534 h 3006470"/>
                  <a:gd name="connsiteX355" fmla="*/ 2676962 w 6006665"/>
                  <a:gd name="connsiteY355" fmla="*/ 2451989 h 3006470"/>
                  <a:gd name="connsiteX356" fmla="*/ 2642534 w 6006665"/>
                  <a:gd name="connsiteY356" fmla="*/ 2430245 h 3006470"/>
                  <a:gd name="connsiteX357" fmla="*/ 2609333 w 6006665"/>
                  <a:gd name="connsiteY357" fmla="*/ 2488348 h 3006470"/>
                  <a:gd name="connsiteX358" fmla="*/ 2625240 w 6006665"/>
                  <a:gd name="connsiteY358" fmla="*/ 2522435 h 3006470"/>
                  <a:gd name="connsiteX359" fmla="*/ 2586608 w 6006665"/>
                  <a:gd name="connsiteY359" fmla="*/ 2558795 h 3006470"/>
                  <a:gd name="connsiteX360" fmla="*/ 2577105 w 6006665"/>
                  <a:gd name="connsiteY360" fmla="*/ 2556532 h 3006470"/>
                  <a:gd name="connsiteX361" fmla="*/ 2574701 w 6006665"/>
                  <a:gd name="connsiteY361" fmla="*/ 2558795 h 3006470"/>
                  <a:gd name="connsiteX362" fmla="*/ 2526979 w 6006665"/>
                  <a:gd name="connsiteY362" fmla="*/ 2547432 h 3006470"/>
                  <a:gd name="connsiteX363" fmla="*/ 2490620 w 6006665"/>
                  <a:gd name="connsiteY363" fmla="*/ 2542887 h 3006470"/>
                  <a:gd name="connsiteX364" fmla="*/ 2463350 w 6006665"/>
                  <a:gd name="connsiteY364" fmla="*/ 2515618 h 3006470"/>
                  <a:gd name="connsiteX365" fmla="*/ 2436625 w 6006665"/>
                  <a:gd name="connsiteY365" fmla="*/ 2515618 h 3006470"/>
                  <a:gd name="connsiteX366" fmla="*/ 2424718 w 6006665"/>
                  <a:gd name="connsiteY366" fmla="*/ 2515618 h 3006470"/>
                  <a:gd name="connsiteX367" fmla="*/ 2398858 w 6006665"/>
                  <a:gd name="connsiteY367" fmla="*/ 2502687 h 3006470"/>
                  <a:gd name="connsiteX368" fmla="*/ 2350272 w 6006665"/>
                  <a:gd name="connsiteY368" fmla="*/ 2526980 h 3006470"/>
                  <a:gd name="connsiteX369" fmla="*/ 2282098 w 6006665"/>
                  <a:gd name="connsiteY369" fmla="*/ 2574702 h 3006470"/>
                  <a:gd name="connsiteX370" fmla="*/ 2238921 w 6006665"/>
                  <a:gd name="connsiteY370" fmla="*/ 2586064 h 3006470"/>
                  <a:gd name="connsiteX371" fmla="*/ 2227559 w 6006665"/>
                  <a:gd name="connsiteY371" fmla="*/ 2590609 h 3006470"/>
                  <a:gd name="connsiteX372" fmla="*/ 2225178 w 6006665"/>
                  <a:gd name="connsiteY372" fmla="*/ 2586799 h 3006470"/>
                  <a:gd name="connsiteX373" fmla="*/ 2215652 w 6006665"/>
                  <a:gd name="connsiteY373" fmla="*/ 2590609 h 3006470"/>
                  <a:gd name="connsiteX374" fmla="*/ 2193596 w 6006665"/>
                  <a:gd name="connsiteY374" fmla="*/ 2555320 h 3006470"/>
                  <a:gd name="connsiteX375" fmla="*/ 2157112 w 6006665"/>
                  <a:gd name="connsiteY375" fmla="*/ 2558795 h 3006470"/>
                  <a:gd name="connsiteX376" fmla="*/ 2156291 w 6006665"/>
                  <a:gd name="connsiteY376" fmla="*/ 2557739 h 3006470"/>
                  <a:gd name="connsiteX377" fmla="*/ 2145205 w 6006665"/>
                  <a:gd name="connsiteY377" fmla="*/ 2558795 h 3006470"/>
                  <a:gd name="connsiteX378" fmla="*/ 2129298 w 6006665"/>
                  <a:gd name="connsiteY378" fmla="*/ 2538343 h 3006470"/>
                  <a:gd name="connsiteX379" fmla="*/ 2102029 w 6006665"/>
                  <a:gd name="connsiteY379" fmla="*/ 2526980 h 3006470"/>
                  <a:gd name="connsiteX380" fmla="*/ 2086121 w 6006665"/>
                  <a:gd name="connsiteY380" fmla="*/ 2495166 h 3006470"/>
                  <a:gd name="connsiteX381" fmla="*/ 2070005 w 6006665"/>
                  <a:gd name="connsiteY381" fmla="*/ 2486212 h 3006470"/>
                  <a:gd name="connsiteX382" fmla="*/ 2027582 w 6006665"/>
                  <a:gd name="connsiteY382" fmla="*/ 2499711 h 3006470"/>
                  <a:gd name="connsiteX383" fmla="*/ 2023845 w 6006665"/>
                  <a:gd name="connsiteY383" fmla="*/ 2497111 h 3006470"/>
                  <a:gd name="connsiteX384" fmla="*/ 2015675 w 6006665"/>
                  <a:gd name="connsiteY384" fmla="*/ 2499711 h 3006470"/>
                  <a:gd name="connsiteX385" fmla="*/ 1971363 w 6006665"/>
                  <a:gd name="connsiteY385" fmla="*/ 2468885 h 3006470"/>
                  <a:gd name="connsiteX386" fmla="*/ 1952591 w 6006665"/>
                  <a:gd name="connsiteY386" fmla="*/ 2495166 h 3006470"/>
                  <a:gd name="connsiteX387" fmla="*/ 1947518 w 6006665"/>
                  <a:gd name="connsiteY387" fmla="*/ 2485599 h 3006470"/>
                  <a:gd name="connsiteX388" fmla="*/ 1940684 w 6006665"/>
                  <a:gd name="connsiteY388" fmla="*/ 2495166 h 3006470"/>
                  <a:gd name="connsiteX389" fmla="*/ 1861147 w 6006665"/>
                  <a:gd name="connsiteY389" fmla="*/ 2345183 h 3006470"/>
                  <a:gd name="connsiteX390" fmla="*/ 1811153 w 6006665"/>
                  <a:gd name="connsiteY390" fmla="*/ 2295189 h 3006470"/>
                  <a:gd name="connsiteX391" fmla="*/ 1813950 w 6006665"/>
                  <a:gd name="connsiteY391" fmla="*/ 2292043 h 3006470"/>
                  <a:gd name="connsiteX392" fmla="*/ 1748069 w 6006665"/>
                  <a:gd name="connsiteY392" fmla="*/ 2333821 h 3006470"/>
                  <a:gd name="connsiteX393" fmla="*/ 1711709 w 6006665"/>
                  <a:gd name="connsiteY393" fmla="*/ 2338366 h 3006470"/>
                  <a:gd name="connsiteX394" fmla="*/ 1711926 w 6006665"/>
                  <a:gd name="connsiteY394" fmla="*/ 2336850 h 3006470"/>
                  <a:gd name="connsiteX395" fmla="*/ 1699803 w 6006665"/>
                  <a:gd name="connsiteY395" fmla="*/ 2338366 h 3006470"/>
                  <a:gd name="connsiteX396" fmla="*/ 1704347 w 6006665"/>
                  <a:gd name="connsiteY396" fmla="*/ 2306551 h 3006470"/>
                  <a:gd name="connsiteX397" fmla="*/ 1662460 w 6006665"/>
                  <a:gd name="connsiteY397" fmla="*/ 2288600 h 3006470"/>
                  <a:gd name="connsiteX398" fmla="*/ 1629901 w 6006665"/>
                  <a:gd name="connsiteY398" fmla="*/ 2302006 h 3006470"/>
                  <a:gd name="connsiteX399" fmla="*/ 1629300 w 6006665"/>
                  <a:gd name="connsiteY399" fmla="*/ 2297351 h 3006470"/>
                  <a:gd name="connsiteX400" fmla="*/ 1617994 w 6006665"/>
                  <a:gd name="connsiteY400" fmla="*/ 2302006 h 3006470"/>
                  <a:gd name="connsiteX401" fmla="*/ 1608904 w 6006665"/>
                  <a:gd name="connsiteY401" fmla="*/ 2231560 h 3006470"/>
                  <a:gd name="connsiteX402" fmla="*/ 1552684 w 6006665"/>
                  <a:gd name="connsiteY402" fmla="*/ 2221867 h 3006470"/>
                  <a:gd name="connsiteX403" fmla="*/ 1518550 w 6006665"/>
                  <a:gd name="connsiteY403" fmla="*/ 2247467 h 3006470"/>
                  <a:gd name="connsiteX404" fmla="*/ 1425379 w 6006665"/>
                  <a:gd name="connsiteY404" fmla="*/ 2267919 h 3006470"/>
                  <a:gd name="connsiteX405" fmla="*/ 1409472 w 6006665"/>
                  <a:gd name="connsiteY405" fmla="*/ 2286099 h 3006470"/>
                  <a:gd name="connsiteX406" fmla="*/ 1270852 w 6006665"/>
                  <a:gd name="connsiteY406" fmla="*/ 2306551 h 3006470"/>
                  <a:gd name="connsiteX407" fmla="*/ 1254945 w 6006665"/>
                  <a:gd name="connsiteY407" fmla="*/ 2327003 h 3006470"/>
                  <a:gd name="connsiteX408" fmla="*/ 1282214 w 6006665"/>
                  <a:gd name="connsiteY408" fmla="*/ 2370180 h 3006470"/>
                  <a:gd name="connsiteX409" fmla="*/ 1243582 w 6006665"/>
                  <a:gd name="connsiteY409" fmla="*/ 2386087 h 3006470"/>
                  <a:gd name="connsiteX410" fmla="*/ 1254945 w 6006665"/>
                  <a:gd name="connsiteY410" fmla="*/ 2404267 h 3006470"/>
                  <a:gd name="connsiteX411" fmla="*/ 1216313 w 6006665"/>
                  <a:gd name="connsiteY411" fmla="*/ 2429264 h 3006470"/>
                  <a:gd name="connsiteX412" fmla="*/ 1275397 w 6006665"/>
                  <a:gd name="connsiteY412" fmla="*/ 2472441 h 3006470"/>
                  <a:gd name="connsiteX413" fmla="*/ 1270852 w 6006665"/>
                  <a:gd name="connsiteY413" fmla="*/ 2499711 h 3006470"/>
                  <a:gd name="connsiteX414" fmla="*/ 1259108 w 6006665"/>
                  <a:gd name="connsiteY414" fmla="*/ 2498732 h 3006470"/>
                  <a:gd name="connsiteX415" fmla="*/ 1258945 w 6006665"/>
                  <a:gd name="connsiteY415" fmla="*/ 2499711 h 3006470"/>
                  <a:gd name="connsiteX416" fmla="*/ 1215644 w 6006665"/>
                  <a:gd name="connsiteY416" fmla="*/ 2496102 h 3006470"/>
                  <a:gd name="connsiteX417" fmla="*/ 1204950 w 6006665"/>
                  <a:gd name="connsiteY417" fmla="*/ 2511073 h 3006470"/>
                  <a:gd name="connsiteX418" fmla="*/ 1196495 w 6006665"/>
                  <a:gd name="connsiteY418" fmla="*/ 2506241 h 3006470"/>
                  <a:gd name="connsiteX419" fmla="*/ 1193043 w 6006665"/>
                  <a:gd name="connsiteY419" fmla="*/ 2511073 h 3006470"/>
                  <a:gd name="connsiteX420" fmla="*/ 1145322 w 6006665"/>
                  <a:gd name="connsiteY420" fmla="*/ 2483803 h 3006470"/>
                  <a:gd name="connsiteX421" fmla="*/ 1098145 w 6006665"/>
                  <a:gd name="connsiteY421" fmla="*/ 2483803 h 3006470"/>
                  <a:gd name="connsiteX422" fmla="*/ 1061785 w 6006665"/>
                  <a:gd name="connsiteY422" fmla="*/ 2511073 h 3006470"/>
                  <a:gd name="connsiteX423" fmla="*/ 1055322 w 6006665"/>
                  <a:gd name="connsiteY423" fmla="*/ 2506990 h 3006470"/>
                  <a:gd name="connsiteX424" fmla="*/ 1049878 w 6006665"/>
                  <a:gd name="connsiteY424" fmla="*/ 2511073 h 3006470"/>
                  <a:gd name="connsiteX425" fmla="*/ 1006701 w 6006665"/>
                  <a:gd name="connsiteY425" fmla="*/ 2483803 h 3006470"/>
                  <a:gd name="connsiteX426" fmla="*/ 924893 w 6006665"/>
                  <a:gd name="connsiteY426" fmla="*/ 2447444 h 3006470"/>
                  <a:gd name="connsiteX427" fmla="*/ 877716 w 6006665"/>
                  <a:gd name="connsiteY427" fmla="*/ 2447444 h 3006470"/>
                  <a:gd name="connsiteX428" fmla="*/ 802724 w 6006665"/>
                  <a:gd name="connsiteY428" fmla="*/ 2511073 h 3006470"/>
                  <a:gd name="connsiteX429" fmla="*/ 798179 w 6006665"/>
                  <a:gd name="connsiteY429" fmla="*/ 2554250 h 3006470"/>
                  <a:gd name="connsiteX430" fmla="*/ 787406 w 6006665"/>
                  <a:gd name="connsiteY430" fmla="*/ 2543477 h 3006470"/>
                  <a:gd name="connsiteX431" fmla="*/ 786272 w 6006665"/>
                  <a:gd name="connsiteY431" fmla="*/ 2554250 h 3006470"/>
                  <a:gd name="connsiteX432" fmla="*/ 756063 w 6006665"/>
                  <a:gd name="connsiteY432" fmla="*/ 2524040 h 3006470"/>
                  <a:gd name="connsiteX433" fmla="*/ 732278 w 6006665"/>
                  <a:gd name="connsiteY433" fmla="*/ 2581519 h 3006470"/>
                  <a:gd name="connsiteX434" fmla="*/ 743640 w 6006665"/>
                  <a:gd name="connsiteY434" fmla="*/ 2590609 h 3006470"/>
                  <a:gd name="connsiteX435" fmla="*/ 723188 w 6006665"/>
                  <a:gd name="connsiteY435" fmla="*/ 2633786 h 3006470"/>
                  <a:gd name="connsiteX436" fmla="*/ 747026 w 6006665"/>
                  <a:gd name="connsiteY436" fmla="*/ 2670627 h 3006470"/>
                  <a:gd name="connsiteX437" fmla="*/ 763548 w 6006665"/>
                  <a:gd name="connsiteY437" fmla="*/ 2667873 h 3006470"/>
                  <a:gd name="connsiteX438" fmla="*/ 764871 w 6006665"/>
                  <a:gd name="connsiteY438" fmla="*/ 2669637 h 3006470"/>
                  <a:gd name="connsiteX439" fmla="*/ 775455 w 6006665"/>
                  <a:gd name="connsiteY439" fmla="*/ 2667873 h 3006470"/>
                  <a:gd name="connsiteX440" fmla="*/ 802724 w 6006665"/>
                  <a:gd name="connsiteY440" fmla="*/ 2704232 h 3006470"/>
                  <a:gd name="connsiteX441" fmla="*/ 798179 w 6006665"/>
                  <a:gd name="connsiteY441" fmla="*/ 2731502 h 3006470"/>
                  <a:gd name="connsiteX442" fmla="*/ 818632 w 6006665"/>
                  <a:gd name="connsiteY442" fmla="*/ 2742864 h 3006470"/>
                  <a:gd name="connsiteX443" fmla="*/ 802724 w 6006665"/>
                  <a:gd name="connsiteY443" fmla="*/ 2774679 h 3006470"/>
                  <a:gd name="connsiteX444" fmla="*/ 766365 w 6006665"/>
                  <a:gd name="connsiteY444" fmla="*/ 2779224 h 3006470"/>
                  <a:gd name="connsiteX445" fmla="*/ 727733 w 6006665"/>
                  <a:gd name="connsiteY445" fmla="*/ 2838308 h 3006470"/>
                  <a:gd name="connsiteX446" fmla="*/ 759548 w 6006665"/>
                  <a:gd name="connsiteY446" fmla="*/ 2881485 h 3006470"/>
                  <a:gd name="connsiteX447" fmla="*/ 759548 w 6006665"/>
                  <a:gd name="connsiteY447" fmla="*/ 2920116 h 3006470"/>
                  <a:gd name="connsiteX448" fmla="*/ 798179 w 6006665"/>
                  <a:gd name="connsiteY448" fmla="*/ 2979201 h 3006470"/>
                  <a:gd name="connsiteX449" fmla="*/ 775455 w 6006665"/>
                  <a:gd name="connsiteY449" fmla="*/ 2995108 h 3006470"/>
                  <a:gd name="connsiteX450" fmla="*/ 770910 w 6006665"/>
                  <a:gd name="connsiteY450" fmla="*/ 3006470 h 3006470"/>
                  <a:gd name="connsiteX451" fmla="*/ 759003 w 6006665"/>
                  <a:gd name="connsiteY451" fmla="*/ 3006470 h 3006470"/>
                  <a:gd name="connsiteX452" fmla="*/ 755003 w 6006665"/>
                  <a:gd name="connsiteY452" fmla="*/ 3006470 h 3006470"/>
                  <a:gd name="connsiteX453" fmla="*/ 743096 w 6006665"/>
                  <a:gd name="connsiteY453" fmla="*/ 3006470 h 3006470"/>
                  <a:gd name="connsiteX454" fmla="*/ 715826 w 6006665"/>
                  <a:gd name="connsiteY454" fmla="*/ 2972383 h 3006470"/>
                  <a:gd name="connsiteX455" fmla="*/ 704464 w 6006665"/>
                  <a:gd name="connsiteY455" fmla="*/ 2972383 h 3006470"/>
                  <a:gd name="connsiteX456" fmla="*/ 684012 w 6006665"/>
                  <a:gd name="connsiteY456" fmla="*/ 2963293 h 3006470"/>
                  <a:gd name="connsiteX457" fmla="*/ 672649 w 6006665"/>
                  <a:gd name="connsiteY457" fmla="*/ 2940569 h 3006470"/>
                  <a:gd name="connsiteX458" fmla="*/ 645222 w 6006665"/>
                  <a:gd name="connsiteY458" fmla="*/ 2932732 h 3006470"/>
                  <a:gd name="connsiteX459" fmla="*/ 625472 w 6006665"/>
                  <a:gd name="connsiteY459" fmla="*/ 2936024 h 3006470"/>
                  <a:gd name="connsiteX460" fmla="*/ 623771 w 6006665"/>
                  <a:gd name="connsiteY460" fmla="*/ 2934323 h 3006470"/>
                  <a:gd name="connsiteX461" fmla="*/ 613565 w 6006665"/>
                  <a:gd name="connsiteY461" fmla="*/ 2936024 h 3006470"/>
                  <a:gd name="connsiteX462" fmla="*/ 609020 w 6006665"/>
                  <a:gd name="connsiteY462" fmla="*/ 2931479 h 3006470"/>
                  <a:gd name="connsiteX463" fmla="*/ 559026 w 6006665"/>
                  <a:gd name="connsiteY463" fmla="*/ 2904209 h 3006470"/>
                  <a:gd name="connsiteX464" fmla="*/ 506760 w 6006665"/>
                  <a:gd name="connsiteY464" fmla="*/ 2897392 h 3006470"/>
                  <a:gd name="connsiteX465" fmla="*/ 483280 w 6006665"/>
                  <a:gd name="connsiteY465" fmla="*/ 2890683 h 3006470"/>
                  <a:gd name="connsiteX466" fmla="*/ 480035 w 6006665"/>
                  <a:gd name="connsiteY466" fmla="*/ 2892847 h 3006470"/>
                  <a:gd name="connsiteX467" fmla="*/ 475042 w 6006665"/>
                  <a:gd name="connsiteY467" fmla="*/ 2888329 h 3006470"/>
                  <a:gd name="connsiteX468" fmla="*/ 474945 w 6006665"/>
                  <a:gd name="connsiteY468" fmla="*/ 2888302 h 3006470"/>
                  <a:gd name="connsiteX469" fmla="*/ 468128 w 6006665"/>
                  <a:gd name="connsiteY469" fmla="*/ 2892847 h 3006470"/>
                  <a:gd name="connsiteX470" fmla="*/ 420406 w 6006665"/>
                  <a:gd name="connsiteY470" fmla="*/ 2849670 h 3006470"/>
                  <a:gd name="connsiteX471" fmla="*/ 381774 w 6006665"/>
                  <a:gd name="connsiteY471" fmla="*/ 2833763 h 3006470"/>
                  <a:gd name="connsiteX472" fmla="*/ 349960 w 6006665"/>
                  <a:gd name="connsiteY472" fmla="*/ 2801948 h 3006470"/>
                  <a:gd name="connsiteX473" fmla="*/ 377229 w 6006665"/>
                  <a:gd name="connsiteY473" fmla="*/ 2795131 h 3006470"/>
                  <a:gd name="connsiteX474" fmla="*/ 404499 w 6006665"/>
                  <a:gd name="connsiteY474" fmla="*/ 2747409 h 3006470"/>
                  <a:gd name="connsiteX475" fmla="*/ 388591 w 6006665"/>
                  <a:gd name="connsiteY475" fmla="*/ 2731502 h 3006470"/>
                  <a:gd name="connsiteX476" fmla="*/ 440858 w 6006665"/>
                  <a:gd name="connsiteY476" fmla="*/ 2704232 h 3006470"/>
                  <a:gd name="connsiteX477" fmla="*/ 440858 w 6006665"/>
                  <a:gd name="connsiteY477" fmla="*/ 2701176 h 3006470"/>
                  <a:gd name="connsiteX478" fmla="*/ 416406 w 6006665"/>
                  <a:gd name="connsiteY478" fmla="*/ 2704232 h 3006470"/>
                  <a:gd name="connsiteX479" fmla="*/ 416406 w 6006665"/>
                  <a:gd name="connsiteY479" fmla="*/ 2702744 h 3006470"/>
                  <a:gd name="connsiteX480" fmla="*/ 404499 w 6006665"/>
                  <a:gd name="connsiteY480" fmla="*/ 2704232 h 3006470"/>
                  <a:gd name="connsiteX481" fmla="*/ 404499 w 6006665"/>
                  <a:gd name="connsiteY481" fmla="*/ 2683780 h 3006470"/>
                  <a:gd name="connsiteX482" fmla="*/ 424951 w 6006665"/>
                  <a:gd name="connsiteY482" fmla="*/ 2667873 h 3006470"/>
                  <a:gd name="connsiteX483" fmla="*/ 463583 w 6006665"/>
                  <a:gd name="connsiteY483" fmla="*/ 2661056 h 3006470"/>
                  <a:gd name="connsiteX484" fmla="*/ 468128 w 6006665"/>
                  <a:gd name="connsiteY484" fmla="*/ 2645148 h 3006470"/>
                  <a:gd name="connsiteX485" fmla="*/ 456765 w 6006665"/>
                  <a:gd name="connsiteY485" fmla="*/ 2613334 h 3006470"/>
                  <a:gd name="connsiteX486" fmla="*/ 474945 w 6006665"/>
                  <a:gd name="connsiteY486" fmla="*/ 2586064 h 3006470"/>
                  <a:gd name="connsiteX487" fmla="*/ 474945 w 6006665"/>
                  <a:gd name="connsiteY487" fmla="*/ 2565612 h 3006470"/>
                  <a:gd name="connsiteX488" fmla="*/ 420406 w 6006665"/>
                  <a:gd name="connsiteY488" fmla="*/ 2547432 h 3006470"/>
                  <a:gd name="connsiteX489" fmla="*/ 409588 w 6006665"/>
                  <a:gd name="connsiteY489" fmla="*/ 2547432 h 3006470"/>
                  <a:gd name="connsiteX490" fmla="*/ 397681 w 6006665"/>
                  <a:gd name="connsiteY490" fmla="*/ 2547432 h 3006470"/>
                  <a:gd name="connsiteX491" fmla="*/ 379485 w 6006665"/>
                  <a:gd name="connsiteY491" fmla="*/ 2525193 h 3006470"/>
                  <a:gd name="connsiteX492" fmla="*/ 357322 w 6006665"/>
                  <a:gd name="connsiteY492" fmla="*/ 2531525 h 3006470"/>
                  <a:gd name="connsiteX493" fmla="*/ 352842 w 6006665"/>
                  <a:gd name="connsiteY493" fmla="*/ 2529403 h 3006470"/>
                  <a:gd name="connsiteX494" fmla="*/ 345415 w 6006665"/>
                  <a:gd name="connsiteY494" fmla="*/ 2531525 h 3006470"/>
                  <a:gd name="connsiteX495" fmla="*/ 302238 w 6006665"/>
                  <a:gd name="connsiteY495" fmla="*/ 2511073 h 3006470"/>
                  <a:gd name="connsiteX496" fmla="*/ 302238 w 6006665"/>
                  <a:gd name="connsiteY496" fmla="*/ 2499711 h 3006470"/>
                  <a:gd name="connsiteX497" fmla="*/ 286331 w 6006665"/>
                  <a:gd name="connsiteY497" fmla="*/ 2472441 h 3006470"/>
                  <a:gd name="connsiteX498" fmla="*/ 270968 w 6006665"/>
                  <a:gd name="connsiteY498" fmla="*/ 2472441 h 3006470"/>
                  <a:gd name="connsiteX499" fmla="*/ 259061 w 6006665"/>
                  <a:gd name="connsiteY499" fmla="*/ 2472441 h 3006470"/>
                  <a:gd name="connsiteX500" fmla="*/ 254516 w 6006665"/>
                  <a:gd name="connsiteY500" fmla="*/ 2456534 h 3006470"/>
                  <a:gd name="connsiteX501" fmla="*/ 263606 w 6006665"/>
                  <a:gd name="connsiteY501" fmla="*/ 2440627 h 3006470"/>
                  <a:gd name="connsiteX502" fmla="*/ 243991 w 6006665"/>
                  <a:gd name="connsiteY502" fmla="*/ 2410114 h 3006470"/>
                  <a:gd name="connsiteX503" fmla="*/ 216429 w 6006665"/>
                  <a:gd name="connsiteY503" fmla="*/ 2413357 h 3006470"/>
                  <a:gd name="connsiteX504" fmla="*/ 212956 w 6006665"/>
                  <a:gd name="connsiteY504" fmla="*/ 2412365 h 3006470"/>
                  <a:gd name="connsiteX505" fmla="*/ 204522 w 6006665"/>
                  <a:gd name="connsiteY505" fmla="*/ 2413357 h 3006470"/>
                  <a:gd name="connsiteX506" fmla="*/ 199623 w 6006665"/>
                  <a:gd name="connsiteY506" fmla="*/ 2411957 h 3006470"/>
                  <a:gd name="connsiteX507" fmla="*/ 195977 w 6006665"/>
                  <a:gd name="connsiteY507" fmla="*/ 2424719 h 3006470"/>
                  <a:gd name="connsiteX508" fmla="*/ 184968 w 6006665"/>
                  <a:gd name="connsiteY508" fmla="*/ 2421574 h 3006470"/>
                  <a:gd name="connsiteX509" fmla="*/ 184070 w 6006665"/>
                  <a:gd name="connsiteY509" fmla="*/ 2424719 h 3006470"/>
                  <a:gd name="connsiteX510" fmla="*/ 168163 w 6006665"/>
                  <a:gd name="connsiteY510" fmla="*/ 2420174 h 3006470"/>
                  <a:gd name="connsiteX511" fmla="*/ 156800 w 6006665"/>
                  <a:gd name="connsiteY511" fmla="*/ 2381542 h 3006470"/>
                  <a:gd name="connsiteX512" fmla="*/ 152255 w 6006665"/>
                  <a:gd name="connsiteY512" fmla="*/ 2365635 h 3006470"/>
                  <a:gd name="connsiteX513" fmla="*/ 156800 w 6006665"/>
                  <a:gd name="connsiteY513" fmla="*/ 2361090 h 3006470"/>
                  <a:gd name="connsiteX514" fmla="*/ 168707 w 6006665"/>
                  <a:gd name="connsiteY514" fmla="*/ 2361090 h 3006470"/>
                  <a:gd name="connsiteX515" fmla="*/ 188615 w 6006665"/>
                  <a:gd name="connsiteY515" fmla="*/ 2361090 h 3006470"/>
                  <a:gd name="connsiteX516" fmla="*/ 199977 w 6006665"/>
                  <a:gd name="connsiteY516" fmla="*/ 2349728 h 3006470"/>
                  <a:gd name="connsiteX517" fmla="*/ 188615 w 6006665"/>
                  <a:gd name="connsiteY517" fmla="*/ 2327003 h 3006470"/>
                  <a:gd name="connsiteX518" fmla="*/ 168163 w 6006665"/>
                  <a:gd name="connsiteY518" fmla="*/ 2317914 h 3006470"/>
                  <a:gd name="connsiteX519" fmla="*/ 168163 w 6006665"/>
                  <a:gd name="connsiteY519" fmla="*/ 2311096 h 3006470"/>
                  <a:gd name="connsiteX520" fmla="*/ 152255 w 6006665"/>
                  <a:gd name="connsiteY520" fmla="*/ 2295189 h 3006470"/>
                  <a:gd name="connsiteX521" fmla="*/ 129531 w 6006665"/>
                  <a:gd name="connsiteY521" fmla="*/ 2258829 h 3006470"/>
                  <a:gd name="connsiteX522" fmla="*/ 140893 w 6006665"/>
                  <a:gd name="connsiteY522" fmla="*/ 2236105 h 3006470"/>
                  <a:gd name="connsiteX523" fmla="*/ 136348 w 6006665"/>
                  <a:gd name="connsiteY523" fmla="*/ 2208835 h 3006470"/>
                  <a:gd name="connsiteX524" fmla="*/ 103789 w 6006665"/>
                  <a:gd name="connsiteY524" fmla="*/ 2195428 h 3006470"/>
                  <a:gd name="connsiteX525" fmla="*/ 93716 w 6006665"/>
                  <a:gd name="connsiteY525" fmla="*/ 2199745 h 3006470"/>
                  <a:gd name="connsiteX526" fmla="*/ 91868 w 6006665"/>
                  <a:gd name="connsiteY526" fmla="*/ 2195434 h 3006470"/>
                  <a:gd name="connsiteX527" fmla="*/ 81809 w 6006665"/>
                  <a:gd name="connsiteY527" fmla="*/ 2199745 h 3006470"/>
                  <a:gd name="connsiteX528" fmla="*/ 74992 w 6006665"/>
                  <a:gd name="connsiteY528" fmla="*/ 2183838 h 3006470"/>
                  <a:gd name="connsiteX529" fmla="*/ 34087 w 6006665"/>
                  <a:gd name="connsiteY529" fmla="*/ 2172476 h 3006470"/>
                  <a:gd name="connsiteX530" fmla="*/ 22725 w 6006665"/>
                  <a:gd name="connsiteY530" fmla="*/ 2129299 h 3006470"/>
                  <a:gd name="connsiteX531" fmla="*/ 22725 w 6006665"/>
                  <a:gd name="connsiteY531" fmla="*/ 2097484 h 3006470"/>
                  <a:gd name="connsiteX532" fmla="*/ 0 w 6006665"/>
                  <a:gd name="connsiteY532" fmla="*/ 2081577 h 3006470"/>
                  <a:gd name="connsiteX533" fmla="*/ 15907 w 6006665"/>
                  <a:gd name="connsiteY533" fmla="*/ 2058853 h 3006470"/>
                  <a:gd name="connsiteX534" fmla="*/ 6818 w 6006665"/>
                  <a:gd name="connsiteY534" fmla="*/ 1995224 h 3006470"/>
                  <a:gd name="connsiteX535" fmla="*/ 34087 w 6006665"/>
                  <a:gd name="connsiteY535" fmla="*/ 1952047 h 3006470"/>
                  <a:gd name="connsiteX536" fmla="*/ 27270 w 6006665"/>
                  <a:gd name="connsiteY536" fmla="*/ 1940685 h 3006470"/>
                  <a:gd name="connsiteX537" fmla="*/ 88743 w 6006665"/>
                  <a:gd name="connsiteY537" fmla="*/ 1895954 h 3006470"/>
                  <a:gd name="connsiteX538" fmla="*/ 27270 w 6006665"/>
                  <a:gd name="connsiteY538" fmla="*/ 1865693 h 3006470"/>
                  <a:gd name="connsiteX539" fmla="*/ 79805 w 6006665"/>
                  <a:gd name="connsiteY539" fmla="*/ 1774684 h 3006470"/>
                  <a:gd name="connsiteX540" fmla="*/ 128972 w 6006665"/>
                  <a:gd name="connsiteY540" fmla="*/ 1737302 h 3006470"/>
                  <a:gd name="connsiteX541" fmla="*/ 162900 w 6006665"/>
                  <a:gd name="connsiteY541" fmla="*/ 1645034 h 3006470"/>
                  <a:gd name="connsiteX542" fmla="*/ 102261 w 6006665"/>
                  <a:gd name="connsiteY542" fmla="*/ 1629357 h 3006470"/>
                  <a:gd name="connsiteX543" fmla="*/ 118168 w 6006665"/>
                  <a:gd name="connsiteY543" fmla="*/ 1574818 h 3006470"/>
                  <a:gd name="connsiteX544" fmla="*/ 86354 w 6006665"/>
                  <a:gd name="connsiteY544" fmla="*/ 1511189 h 3006470"/>
                  <a:gd name="connsiteX545" fmla="*/ 109078 w 6006665"/>
                  <a:gd name="connsiteY545" fmla="*/ 1436197 h 3006470"/>
                  <a:gd name="connsiteX546" fmla="*/ 70447 w 6006665"/>
                  <a:gd name="connsiteY546" fmla="*/ 1333936 h 3006470"/>
                  <a:gd name="connsiteX547" fmla="*/ 102261 w 6006665"/>
                  <a:gd name="connsiteY547" fmla="*/ 1263490 h 3006470"/>
                  <a:gd name="connsiteX548" fmla="*/ 43177 w 6006665"/>
                  <a:gd name="connsiteY548" fmla="*/ 1197589 h 3006470"/>
                  <a:gd name="connsiteX549" fmla="*/ 49994 w 6006665"/>
                  <a:gd name="connsiteY549" fmla="*/ 1122597 h 3006470"/>
                  <a:gd name="connsiteX550" fmla="*/ 81809 w 6006665"/>
                  <a:gd name="connsiteY550" fmla="*/ 1118052 h 3006470"/>
                  <a:gd name="connsiteX551" fmla="*/ 145438 w 6006665"/>
                  <a:gd name="connsiteY551" fmla="*/ 1074876 h 3006470"/>
                  <a:gd name="connsiteX552" fmla="*/ 184070 w 6006665"/>
                  <a:gd name="connsiteY552" fmla="*/ 1036244 h 3006470"/>
                  <a:gd name="connsiteX553" fmla="*/ 189699 w 6006665"/>
                  <a:gd name="connsiteY553" fmla="*/ 1042522 h 3006470"/>
                  <a:gd name="connsiteX554" fmla="*/ 195977 w 6006665"/>
                  <a:gd name="connsiteY554" fmla="*/ 1036244 h 3006470"/>
                  <a:gd name="connsiteX555" fmla="*/ 255061 w 6006665"/>
                  <a:gd name="connsiteY555" fmla="*/ 1102145 h 3006470"/>
                  <a:gd name="connsiteX556" fmla="*/ 350504 w 6006665"/>
                  <a:gd name="connsiteY556" fmla="*/ 1122597 h 3006470"/>
                  <a:gd name="connsiteX557" fmla="*/ 454806 w 6006665"/>
                  <a:gd name="connsiteY557" fmla="*/ 1205729 h 3006470"/>
                  <a:gd name="connsiteX558" fmla="*/ 486621 w 6006665"/>
                  <a:gd name="connsiteY558" fmla="*/ 1283942 h 3006470"/>
                  <a:gd name="connsiteX559" fmla="*/ 523211 w 6006665"/>
                  <a:gd name="connsiteY559" fmla="*/ 1343026 h 3006470"/>
                  <a:gd name="connsiteX560" fmla="*/ 486852 w 6006665"/>
                  <a:gd name="connsiteY560" fmla="*/ 1397565 h 3006470"/>
                  <a:gd name="connsiteX561" fmla="*/ 420951 w 6006665"/>
                  <a:gd name="connsiteY561" fmla="*/ 1418018 h 3006470"/>
                  <a:gd name="connsiteX562" fmla="*/ 415909 w 6006665"/>
                  <a:gd name="connsiteY562" fmla="*/ 1415887 h 3006470"/>
                  <a:gd name="connsiteX563" fmla="*/ 409044 w 6006665"/>
                  <a:gd name="connsiteY563" fmla="*/ 1418018 h 3006470"/>
                  <a:gd name="connsiteX564" fmla="*/ 252950 w 6006665"/>
                  <a:gd name="connsiteY564" fmla="*/ 1352062 h 3006470"/>
                  <a:gd name="connsiteX565" fmla="*/ 268926 w 6006665"/>
                  <a:gd name="connsiteY565" fmla="*/ 1346738 h 3006470"/>
                  <a:gd name="connsiteX566" fmla="*/ 291420 w 6006665"/>
                  <a:gd name="connsiteY566" fmla="*/ 1429380 h 3006470"/>
                  <a:gd name="connsiteX567" fmla="*/ 291420 w 6006665"/>
                  <a:gd name="connsiteY567" fmla="*/ 1468012 h 3006470"/>
                  <a:gd name="connsiteX568" fmla="*/ 298238 w 6006665"/>
                  <a:gd name="connsiteY568" fmla="*/ 1554366 h 3006470"/>
                  <a:gd name="connsiteX569" fmla="*/ 345959 w 6006665"/>
                  <a:gd name="connsiteY569" fmla="*/ 1586180 h 3006470"/>
                  <a:gd name="connsiteX570" fmla="*/ 362087 w 6006665"/>
                  <a:gd name="connsiteY570" fmla="*/ 1595588 h 3006470"/>
                  <a:gd name="connsiteX571" fmla="*/ 365867 w 6006665"/>
                  <a:gd name="connsiteY571" fmla="*/ 1563455 h 3006470"/>
                  <a:gd name="connsiteX572" fmla="*/ 345415 w 6006665"/>
                  <a:gd name="connsiteY572" fmla="*/ 1527096 h 3006470"/>
                  <a:gd name="connsiteX573" fmla="*/ 365867 w 6006665"/>
                  <a:gd name="connsiteY573" fmla="*/ 1495281 h 3006470"/>
                  <a:gd name="connsiteX574" fmla="*/ 374560 w 6006665"/>
                  <a:gd name="connsiteY574" fmla="*/ 1500280 h 3006470"/>
                  <a:gd name="connsiteX575" fmla="*/ 377774 w 6006665"/>
                  <a:gd name="connsiteY575" fmla="*/ 1495281 h 3006470"/>
                  <a:gd name="connsiteX576" fmla="*/ 461933 w 6006665"/>
                  <a:gd name="connsiteY576" fmla="*/ 1543673 h 3006470"/>
                  <a:gd name="connsiteX577" fmla="*/ 484035 w 6006665"/>
                  <a:gd name="connsiteY577" fmla="*/ 1527096 h 3006470"/>
                  <a:gd name="connsiteX578" fmla="*/ 463583 w 6006665"/>
                  <a:gd name="connsiteY578" fmla="*/ 1461194 h 3006470"/>
                  <a:gd name="connsiteX579" fmla="*/ 549936 w 6006665"/>
                  <a:gd name="connsiteY579" fmla="*/ 1374841 h 3006470"/>
                  <a:gd name="connsiteX580" fmla="*/ 559742 w 6006665"/>
                  <a:gd name="connsiteY580" fmla="*/ 1376942 h 3006470"/>
                  <a:gd name="connsiteX581" fmla="*/ 561843 w 6006665"/>
                  <a:gd name="connsiteY581" fmla="*/ 1374841 h 3006470"/>
                  <a:gd name="connsiteX582" fmla="*/ 593658 w 6006665"/>
                  <a:gd name="connsiteY582" fmla="*/ 1381658 h 3006470"/>
                  <a:gd name="connsiteX583" fmla="*/ 620945 w 6006665"/>
                  <a:gd name="connsiteY583" fmla="*/ 1405535 h 3006470"/>
                  <a:gd name="connsiteX584" fmla="*/ 640835 w 6006665"/>
                  <a:gd name="connsiteY584" fmla="*/ 1349844 h 3006470"/>
                  <a:gd name="connsiteX585" fmla="*/ 609020 w 6006665"/>
                  <a:gd name="connsiteY585" fmla="*/ 1295305 h 3006470"/>
                  <a:gd name="connsiteX586" fmla="*/ 624928 w 6006665"/>
                  <a:gd name="connsiteY586" fmla="*/ 1236221 h 3006470"/>
                  <a:gd name="connsiteX587" fmla="*/ 597658 w 6006665"/>
                  <a:gd name="connsiteY587" fmla="*/ 1177136 h 3006470"/>
                  <a:gd name="connsiteX588" fmla="*/ 611562 w 6006665"/>
                  <a:gd name="connsiteY588" fmla="*/ 1181462 h 3006470"/>
                  <a:gd name="connsiteX589" fmla="*/ 609565 w 6006665"/>
                  <a:gd name="connsiteY589" fmla="*/ 1177136 h 3006470"/>
                  <a:gd name="connsiteX590" fmla="*/ 711826 w 6006665"/>
                  <a:gd name="connsiteY590" fmla="*/ 1208951 h 3006470"/>
                  <a:gd name="connsiteX591" fmla="*/ 732278 w 6006665"/>
                  <a:gd name="connsiteY591" fmla="*/ 1263490 h 3006470"/>
                  <a:gd name="connsiteX592" fmla="*/ 684556 w 6006665"/>
                  <a:gd name="connsiteY592" fmla="*/ 1274852 h 3006470"/>
                  <a:gd name="connsiteX593" fmla="*/ 684556 w 6006665"/>
                  <a:gd name="connsiteY593" fmla="*/ 1327119 h 3006470"/>
                  <a:gd name="connsiteX594" fmla="*/ 713309 w 6006665"/>
                  <a:gd name="connsiteY594" fmla="*/ 1355872 h 3006470"/>
                  <a:gd name="connsiteX595" fmla="*/ 763548 w 6006665"/>
                  <a:gd name="connsiteY595" fmla="*/ 1338481 h 3006470"/>
                  <a:gd name="connsiteX596" fmla="*/ 770365 w 6006665"/>
                  <a:gd name="connsiteY596" fmla="*/ 1279397 h 3006470"/>
                  <a:gd name="connsiteX597" fmla="*/ 845357 w 6006665"/>
                  <a:gd name="connsiteY597" fmla="*/ 1188761 h 3006470"/>
                  <a:gd name="connsiteX598" fmla="*/ 917728 w 6006665"/>
                  <a:gd name="connsiteY598" fmla="*/ 1145322 h 3006470"/>
                  <a:gd name="connsiteX599" fmla="*/ 918194 w 6006665"/>
                  <a:gd name="connsiteY599" fmla="*/ 1198147 h 3006470"/>
                  <a:gd name="connsiteX600" fmla="*/ 975937 w 6006665"/>
                  <a:gd name="connsiteY600" fmla="*/ 1115283 h 3006470"/>
                  <a:gd name="connsiteX601" fmla="*/ 1074397 w 6006665"/>
                  <a:gd name="connsiteY601" fmla="*/ 1141283 h 3006470"/>
                  <a:gd name="connsiteX602" fmla="*/ 979977 w 6006665"/>
                  <a:gd name="connsiteY602" fmla="*/ 1213496 h 3006470"/>
                  <a:gd name="connsiteX603" fmla="*/ 1012666 w 6006665"/>
                  <a:gd name="connsiteY603" fmla="*/ 1218657 h 3006470"/>
                  <a:gd name="connsiteX604" fmla="*/ 1038516 w 6006665"/>
                  <a:gd name="connsiteY604" fmla="*/ 1188499 h 3006470"/>
                  <a:gd name="connsiteX605" fmla="*/ 1050423 w 6006665"/>
                  <a:gd name="connsiteY605" fmla="*/ 1188499 h 3006470"/>
                  <a:gd name="connsiteX606" fmla="*/ 1108962 w 6006665"/>
                  <a:gd name="connsiteY606" fmla="*/ 1188499 h 3006470"/>
                  <a:gd name="connsiteX607" fmla="*/ 1161229 w 6006665"/>
                  <a:gd name="connsiteY607" fmla="*/ 1145322 h 3006470"/>
                  <a:gd name="connsiteX608" fmla="*/ 1165711 w 6006665"/>
                  <a:gd name="connsiteY608" fmla="*/ 1151456 h 3006470"/>
                  <a:gd name="connsiteX609" fmla="*/ 1160939 w 6006665"/>
                  <a:gd name="connsiteY609" fmla="*/ 1169715 h 3006470"/>
                  <a:gd name="connsiteX610" fmla="*/ 1210035 w 6006665"/>
                  <a:gd name="connsiteY610" fmla="*/ 1195815 h 3006470"/>
                  <a:gd name="connsiteX611" fmla="*/ 1247583 w 6006665"/>
                  <a:gd name="connsiteY611" fmla="*/ 1138505 h 3006470"/>
                  <a:gd name="connsiteX612" fmla="*/ 1211223 w 6006665"/>
                  <a:gd name="connsiteY612" fmla="*/ 1079421 h 3006470"/>
                  <a:gd name="connsiteX613" fmla="*/ 1227130 w 6006665"/>
                  <a:gd name="connsiteY613" fmla="*/ 1043061 h 3006470"/>
                  <a:gd name="connsiteX614" fmla="*/ 1237665 w 6006665"/>
                  <a:gd name="connsiteY614" fmla="*/ 1046199 h 3006470"/>
                  <a:gd name="connsiteX615" fmla="*/ 1251910 w 6006665"/>
                  <a:gd name="connsiteY615" fmla="*/ 1017311 h 3006470"/>
                  <a:gd name="connsiteX616" fmla="*/ 1345843 w 6006665"/>
                  <a:gd name="connsiteY616" fmla="*/ 1074876 h 3006470"/>
                  <a:gd name="connsiteX617" fmla="*/ 1400382 w 6006665"/>
                  <a:gd name="connsiteY617" fmla="*/ 1106690 h 3006470"/>
                  <a:gd name="connsiteX618" fmla="*/ 1519756 w 6006665"/>
                  <a:gd name="connsiteY618" fmla="*/ 1213274 h 3006470"/>
                  <a:gd name="connsiteX619" fmla="*/ 1543003 w 6006665"/>
                  <a:gd name="connsiteY619" fmla="*/ 1172592 h 3006470"/>
                  <a:gd name="connsiteX620" fmla="*/ 1506643 w 6006665"/>
                  <a:gd name="connsiteY620" fmla="*/ 1118052 h 3006470"/>
                  <a:gd name="connsiteX621" fmla="*/ 1506643 w 6006665"/>
                  <a:gd name="connsiteY621" fmla="*/ 1095328 h 3006470"/>
                  <a:gd name="connsiteX622" fmla="*/ 1463467 w 6006665"/>
                  <a:gd name="connsiteY622" fmla="*/ 1086238 h 3006470"/>
                  <a:gd name="connsiteX623" fmla="*/ 1472556 w 6006665"/>
                  <a:gd name="connsiteY623" fmla="*/ 1036244 h 3006470"/>
                  <a:gd name="connsiteX624" fmla="*/ 1452104 w 6006665"/>
                  <a:gd name="connsiteY624" fmla="*/ 949890 h 3006470"/>
                  <a:gd name="connsiteX625" fmla="*/ 1439230 w 6006665"/>
                  <a:gd name="connsiteY625" fmla="*/ 900656 h 3006470"/>
                  <a:gd name="connsiteX626" fmla="*/ 1496803 w 6006665"/>
                  <a:gd name="connsiteY626" fmla="*/ 806980 h 3006470"/>
                  <a:gd name="connsiteX627" fmla="*/ 1543003 w 6006665"/>
                  <a:gd name="connsiteY627" fmla="*/ 697647 h 3006470"/>
                  <a:gd name="connsiteX628" fmla="*/ 1570272 w 6006665"/>
                  <a:gd name="connsiteY628" fmla="*/ 677194 h 3006470"/>
                  <a:gd name="connsiteX629" fmla="*/ 1578688 w 6006665"/>
                  <a:gd name="connsiteY629" fmla="*/ 679813 h 3006470"/>
                  <a:gd name="connsiteX630" fmla="*/ 1620802 w 6006665"/>
                  <a:gd name="connsiteY630" fmla="*/ 660028 h 3006470"/>
                  <a:gd name="connsiteX631" fmla="*/ 1684440 w 6006665"/>
                  <a:gd name="connsiteY631" fmla="*/ 709009 h 3006470"/>
                  <a:gd name="connsiteX632" fmla="*/ 1688985 w 6006665"/>
                  <a:gd name="connsiteY632" fmla="*/ 779455 h 3006470"/>
                  <a:gd name="connsiteX633" fmla="*/ 1652625 w 6006665"/>
                  <a:gd name="connsiteY633" fmla="*/ 870354 h 3006470"/>
                  <a:gd name="connsiteX634" fmla="*/ 1679895 w 6006665"/>
                  <a:gd name="connsiteY634" fmla="*/ 908986 h 3006470"/>
                  <a:gd name="connsiteX635" fmla="*/ 1688985 w 6006665"/>
                  <a:gd name="connsiteY635" fmla="*/ 983977 h 3006470"/>
                  <a:gd name="connsiteX636" fmla="*/ 1679895 w 6006665"/>
                  <a:gd name="connsiteY636" fmla="*/ 1129415 h 3006470"/>
                  <a:gd name="connsiteX637" fmla="*/ 1723072 w 6006665"/>
                  <a:gd name="connsiteY637" fmla="*/ 1193044 h 3006470"/>
                  <a:gd name="connsiteX638" fmla="*/ 1704892 w 6006665"/>
                  <a:gd name="connsiteY638" fmla="*/ 1256673 h 3006470"/>
                  <a:gd name="connsiteX639" fmla="*/ 1636718 w 6006665"/>
                  <a:gd name="connsiteY639" fmla="*/ 1393021 h 3006470"/>
                  <a:gd name="connsiteX640" fmla="*/ 1662494 w 6006665"/>
                  <a:gd name="connsiteY640" fmla="*/ 1399465 h 3006470"/>
                  <a:gd name="connsiteX641" fmla="*/ 1677078 w 6006665"/>
                  <a:gd name="connsiteY641" fmla="*/ 1370296 h 3006470"/>
                  <a:gd name="connsiteX642" fmla="*/ 1720255 w 6006665"/>
                  <a:gd name="connsiteY642" fmla="*/ 1349844 h 3006470"/>
                  <a:gd name="connsiteX643" fmla="*/ 1731617 w 6006665"/>
                  <a:gd name="connsiteY643" fmla="*/ 1299850 h 3006470"/>
                  <a:gd name="connsiteX644" fmla="*/ 1758887 w 6006665"/>
                  <a:gd name="connsiteY644" fmla="*/ 1256673 h 3006470"/>
                  <a:gd name="connsiteX645" fmla="*/ 1760555 w 6006665"/>
                  <a:gd name="connsiteY645" fmla="*/ 1191490 h 3006470"/>
                  <a:gd name="connsiteX646" fmla="*/ 1758886 w 6006665"/>
                  <a:gd name="connsiteY646" fmla="*/ 1085173 h 3006470"/>
                  <a:gd name="connsiteX647" fmla="*/ 1923055 w 6006665"/>
                  <a:gd name="connsiteY647" fmla="*/ 1122597 h 3006470"/>
                  <a:gd name="connsiteX648" fmla="*/ 1887300 w 6006665"/>
                  <a:gd name="connsiteY648" fmla="*/ 1070329 h 3006470"/>
                  <a:gd name="connsiteX649" fmla="*/ 1785604 w 6006665"/>
                  <a:gd name="connsiteY649" fmla="*/ 1036860 h 3006470"/>
                  <a:gd name="connsiteX650" fmla="*/ 1736162 w 6006665"/>
                  <a:gd name="connsiteY650" fmla="*/ 961252 h 3006470"/>
                  <a:gd name="connsiteX651" fmla="*/ 1688440 w 6006665"/>
                  <a:gd name="connsiteY651" fmla="*/ 865809 h 3006470"/>
                  <a:gd name="connsiteX652" fmla="*/ 1752069 w 6006665"/>
                  <a:gd name="connsiteY652" fmla="*/ 788545 h 3006470"/>
                  <a:gd name="connsiteX653" fmla="*/ 1747524 w 6006665"/>
                  <a:gd name="connsiteY653" fmla="*/ 704464 h 3006470"/>
                  <a:gd name="connsiteX654" fmla="*/ 1763431 w 6006665"/>
                  <a:gd name="connsiteY654" fmla="*/ 697647 h 3006470"/>
                  <a:gd name="connsiteX655" fmla="*/ 1764877 w 6006665"/>
                  <a:gd name="connsiteY655" fmla="*/ 702130 h 3006470"/>
                  <a:gd name="connsiteX656" fmla="*/ 1775339 w 6006665"/>
                  <a:gd name="connsiteY656" fmla="*/ 697647 h 3006470"/>
                  <a:gd name="connsiteX657" fmla="*/ 1798063 w 6006665"/>
                  <a:gd name="connsiteY657" fmla="*/ 768093 h 3006470"/>
                  <a:gd name="connsiteX658" fmla="*/ 1791454 w 6006665"/>
                  <a:gd name="connsiteY658" fmla="*/ 815304 h 3006470"/>
                  <a:gd name="connsiteX659" fmla="*/ 1854330 w 6006665"/>
                  <a:gd name="connsiteY659" fmla="*/ 772638 h 3006470"/>
                  <a:gd name="connsiteX660" fmla="*/ 1931594 w 6006665"/>
                  <a:gd name="connsiteY660" fmla="*/ 763548 h 3006470"/>
                  <a:gd name="connsiteX661" fmla="*/ 1932772 w 6006665"/>
                  <a:gd name="connsiteY661" fmla="*/ 764810 h 3006470"/>
                  <a:gd name="connsiteX662" fmla="*/ 1949600 w 6006665"/>
                  <a:gd name="connsiteY662" fmla="*/ 800138 h 3006470"/>
                  <a:gd name="connsiteX663" fmla="*/ 2061788 w 6006665"/>
                  <a:gd name="connsiteY663" fmla="*/ 891155 h 3006470"/>
                  <a:gd name="connsiteX664" fmla="*/ 1987802 w 6006665"/>
                  <a:gd name="connsiteY664" fmla="*/ 736278 h 3006470"/>
                  <a:gd name="connsiteX665" fmla="*/ 1963408 w 6006665"/>
                  <a:gd name="connsiteY665" fmla="*/ 595386 h 3006470"/>
                  <a:gd name="connsiteX666" fmla="*/ 2027037 w 6006665"/>
                  <a:gd name="connsiteY666" fmla="*/ 574934 h 3006470"/>
                  <a:gd name="connsiteX667" fmla="*/ 2037269 w 6006665"/>
                  <a:gd name="connsiteY667" fmla="*/ 575472 h 3006470"/>
                  <a:gd name="connsiteX668" fmla="*/ 2038944 w 6006665"/>
                  <a:gd name="connsiteY668" fmla="*/ 574934 h 3006470"/>
                  <a:gd name="connsiteX669" fmla="*/ 2115414 w 6006665"/>
                  <a:gd name="connsiteY669" fmla="*/ 578958 h 3006470"/>
                  <a:gd name="connsiteX670" fmla="*/ 2167179 w 6006665"/>
                  <a:gd name="connsiteY670" fmla="*/ 554733 h 3006470"/>
                  <a:gd name="connsiteX671" fmla="*/ 2146473 w 6006665"/>
                  <a:gd name="connsiteY671" fmla="*/ 488832 h 3006470"/>
                  <a:gd name="connsiteX672" fmla="*/ 2169957 w 6006665"/>
                  <a:gd name="connsiteY672" fmla="*/ 449431 h 3006470"/>
                  <a:gd name="connsiteX673" fmla="*/ 2264632 w 6006665"/>
                  <a:gd name="connsiteY673" fmla="*/ 393389 h 3006470"/>
                  <a:gd name="connsiteX674" fmla="*/ 2317913 w 6006665"/>
                  <a:gd name="connsiteY674" fmla="*/ 322690 h 3006470"/>
                  <a:gd name="connsiteX675" fmla="*/ 2385841 w 6006665"/>
                  <a:gd name="connsiteY675" fmla="*/ 343134 h 3006470"/>
                  <a:gd name="connsiteX676" fmla="*/ 2429263 w 6006665"/>
                  <a:gd name="connsiteY676" fmla="*/ 263606 h 3006470"/>
                  <a:gd name="connsiteX677" fmla="*/ 2526979 w 6006665"/>
                  <a:gd name="connsiteY677" fmla="*/ 252244 h 3006470"/>
                  <a:gd name="connsiteX678" fmla="*/ 2528058 w 6006665"/>
                  <a:gd name="connsiteY678" fmla="*/ 253503 h 3006470"/>
                  <a:gd name="connsiteX679" fmla="*/ 2538886 w 6006665"/>
                  <a:gd name="connsiteY679" fmla="*/ 252244 h 3006470"/>
                  <a:gd name="connsiteX680" fmla="*/ 2560820 w 6006665"/>
                  <a:gd name="connsiteY680" fmla="*/ 277833 h 3006470"/>
                  <a:gd name="connsiteX681" fmla="*/ 2640602 w 6006665"/>
                  <a:gd name="connsiteY681" fmla="*/ 202249 h 3006470"/>
                  <a:gd name="connsiteX682" fmla="*/ 2652509 w 6006665"/>
                  <a:gd name="connsiteY682" fmla="*/ 202249 h 3006470"/>
                  <a:gd name="connsiteX683" fmla="*/ 2704231 w 6006665"/>
                  <a:gd name="connsiteY683" fmla="*/ 202249 h 3006470"/>
                  <a:gd name="connsiteX684" fmla="*/ 2715593 w 6006665"/>
                  <a:gd name="connsiteY68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259833 w 6006665"/>
                  <a:gd name="connsiteY30" fmla="*/ 587670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462813 w 6006665"/>
                  <a:gd name="connsiteY32" fmla="*/ 691599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575711 w 6006665"/>
                  <a:gd name="connsiteY37" fmla="*/ 587613 h 3006470"/>
                  <a:gd name="connsiteX38" fmla="*/ 3620833 w 6006665"/>
                  <a:gd name="connsiteY38" fmla="*/ 632750 h 3006470"/>
                  <a:gd name="connsiteX39" fmla="*/ 3672301 w 6006665"/>
                  <a:gd name="connsiteY39" fmla="*/ 611293 h 3006470"/>
                  <a:gd name="connsiteX40" fmla="*/ 3688498 w 6006665"/>
                  <a:gd name="connsiteY40" fmla="*/ 576961 h 3006470"/>
                  <a:gd name="connsiteX41" fmla="*/ 3721291 w 6006665"/>
                  <a:gd name="connsiteY41" fmla="*/ 584642 h 3006470"/>
                  <a:gd name="connsiteX42" fmla="*/ 3753971 w 6006665"/>
                  <a:gd name="connsiteY42" fmla="*/ 590584 h 3006470"/>
                  <a:gd name="connsiteX43" fmla="*/ 3759914 w 6006665"/>
                  <a:gd name="connsiteY43" fmla="*/ 620293 h 3006470"/>
                  <a:gd name="connsiteX44" fmla="*/ 3782242 w 6006665"/>
                  <a:gd name="connsiteY44" fmla="*/ 669932 h 3006470"/>
                  <a:gd name="connsiteX45" fmla="*/ 3768826 w 6006665"/>
                  <a:gd name="connsiteY45" fmla="*/ 703482 h 3006470"/>
                  <a:gd name="connsiteX46" fmla="*/ 3745059 w 6006665"/>
                  <a:gd name="connsiteY46" fmla="*/ 742105 h 3006470"/>
                  <a:gd name="connsiteX47" fmla="*/ 3720576 w 6006665"/>
                  <a:gd name="connsiteY47" fmla="*/ 761023 h 3006470"/>
                  <a:gd name="connsiteX48" fmla="*/ 3738747 w 6006665"/>
                  <a:gd name="connsiteY48" fmla="*/ 806725 h 3006470"/>
                  <a:gd name="connsiteX49" fmla="*/ 3753971 w 6006665"/>
                  <a:gd name="connsiteY49" fmla="*/ 855003 h 3006470"/>
                  <a:gd name="connsiteX50" fmla="*/ 3786469 w 6006665"/>
                  <a:gd name="connsiteY50" fmla="*/ 879798 h 3006470"/>
                  <a:gd name="connsiteX51" fmla="*/ 3813392 w 6006665"/>
                  <a:gd name="connsiteY51" fmla="*/ 890655 h 3006470"/>
                  <a:gd name="connsiteX52" fmla="*/ 3839894 w 6006665"/>
                  <a:gd name="connsiteY52" fmla="*/ 920656 h 3006470"/>
                  <a:gd name="connsiteX53" fmla="*/ 3866869 w 6006665"/>
                  <a:gd name="connsiteY53" fmla="*/ 875800 h 3006470"/>
                  <a:gd name="connsiteX54" fmla="*/ 3865460 w 6006665"/>
                  <a:gd name="connsiteY54" fmla="*/ 822632 h 3006470"/>
                  <a:gd name="connsiteX55" fmla="*/ 3875077 w 6006665"/>
                  <a:gd name="connsiteY55" fmla="*/ 831139 h 3006470"/>
                  <a:gd name="connsiteX56" fmla="*/ 3885950 w 6006665"/>
                  <a:gd name="connsiteY56" fmla="*/ 784010 h 3006470"/>
                  <a:gd name="connsiteX57" fmla="*/ 3896580 w 6006665"/>
                  <a:gd name="connsiteY57" fmla="*/ 840148 h 3006470"/>
                  <a:gd name="connsiteX58" fmla="*/ 3932151 w 6006665"/>
                  <a:gd name="connsiteY58" fmla="*/ 871095 h 3006470"/>
                  <a:gd name="connsiteX59" fmla="*/ 3967884 w 6006665"/>
                  <a:gd name="connsiteY59" fmla="*/ 866888 h 3006470"/>
                  <a:gd name="connsiteX60" fmla="*/ 3988173 w 6006665"/>
                  <a:gd name="connsiteY60" fmla="*/ 843084 h 3006470"/>
                  <a:gd name="connsiteX61" fmla="*/ 3993852 w 6006665"/>
                  <a:gd name="connsiteY61" fmla="*/ 846199 h 3006470"/>
                  <a:gd name="connsiteX62" fmla="*/ 4000081 w 6006665"/>
                  <a:gd name="connsiteY62" fmla="*/ 808753 h 3006470"/>
                  <a:gd name="connsiteX63" fmla="*/ 4024333 w 6006665"/>
                  <a:gd name="connsiteY63" fmla="*/ 834206 h 3006470"/>
                  <a:gd name="connsiteX64" fmla="*/ 4062426 w 6006665"/>
                  <a:gd name="connsiteY64" fmla="*/ 877274 h 3006470"/>
                  <a:gd name="connsiteX65" fmla="*/ 4085889 w 6006665"/>
                  <a:gd name="connsiteY65" fmla="*/ 849902 h 3006470"/>
                  <a:gd name="connsiteX66" fmla="*/ 4095563 w 6006665"/>
                  <a:gd name="connsiteY66" fmla="*/ 852506 h 3006470"/>
                  <a:gd name="connsiteX67" fmla="*/ 4097796 w 6006665"/>
                  <a:gd name="connsiteY67" fmla="*/ 849902 h 3006470"/>
                  <a:gd name="connsiteX68" fmla="*/ 4144150 w 6006665"/>
                  <a:gd name="connsiteY68" fmla="*/ 862382 h 3006470"/>
                  <a:gd name="connsiteX69" fmla="*/ 4149116 w 6006665"/>
                  <a:gd name="connsiteY69" fmla="*/ 810437 h 3006470"/>
                  <a:gd name="connsiteX70" fmla="*/ 4129898 w 6006665"/>
                  <a:gd name="connsiteY70" fmla="*/ 758286 h 3006470"/>
                  <a:gd name="connsiteX71" fmla="*/ 4125347 w 6006665"/>
                  <a:gd name="connsiteY71" fmla="*/ 718337 h 3006470"/>
                  <a:gd name="connsiteX72" fmla="*/ 4165425 w 6006665"/>
                  <a:gd name="connsiteY72" fmla="*/ 697647 h 3006470"/>
                  <a:gd name="connsiteX73" fmla="*/ 4175231 w 6006665"/>
                  <a:gd name="connsiteY73" fmla="*/ 700048 h 3006470"/>
                  <a:gd name="connsiteX74" fmla="*/ 4253100 w 6006665"/>
                  <a:gd name="connsiteY74" fmla="*/ 700511 h 3006470"/>
                  <a:gd name="connsiteX75" fmla="*/ 4315491 w 6006665"/>
                  <a:gd name="connsiteY75" fmla="*/ 715365 h 3006470"/>
                  <a:gd name="connsiteX76" fmla="*/ 4368969 w 6006665"/>
                  <a:gd name="connsiteY76" fmla="*/ 751019 h 3006470"/>
                  <a:gd name="connsiteX77" fmla="*/ 4439561 w 6006665"/>
                  <a:gd name="connsiteY77" fmla="*/ 758631 h 3006470"/>
                  <a:gd name="connsiteX78" fmla="*/ 4450401 w 6006665"/>
                  <a:gd name="connsiteY78" fmla="*/ 834341 h 3006470"/>
                  <a:gd name="connsiteX79" fmla="*/ 4514549 w 6006665"/>
                  <a:gd name="connsiteY79" fmla="*/ 825294 h 3006470"/>
                  <a:gd name="connsiteX80" fmla="*/ 4567593 w 6006665"/>
                  <a:gd name="connsiteY80" fmla="*/ 819409 h 3006470"/>
                  <a:gd name="connsiteX81" fmla="*/ 4612592 w 6006665"/>
                  <a:gd name="connsiteY81" fmla="*/ 872829 h 3006470"/>
                  <a:gd name="connsiteX82" fmla="*/ 4639242 w 6006665"/>
                  <a:gd name="connsiteY82" fmla="*/ 932544 h 3006470"/>
                  <a:gd name="connsiteX83" fmla="*/ 4704693 w 6006665"/>
                  <a:gd name="connsiteY83" fmla="*/ 911452 h 3006470"/>
                  <a:gd name="connsiteX84" fmla="*/ 4774445 w 6006665"/>
                  <a:gd name="connsiteY84" fmla="*/ 913531 h 3006470"/>
                  <a:gd name="connsiteX85" fmla="*/ 4778496 w 6006665"/>
                  <a:gd name="connsiteY85" fmla="*/ 914635 h 3006470"/>
                  <a:gd name="connsiteX86" fmla="*/ 4786352 w 6006665"/>
                  <a:gd name="connsiteY86" fmla="*/ 913531 h 3006470"/>
                  <a:gd name="connsiteX87" fmla="*/ 4861343 w 6006665"/>
                  <a:gd name="connsiteY87" fmla="*/ 933983 h 3006470"/>
                  <a:gd name="connsiteX88" fmla="*/ 4893158 w 6006665"/>
                  <a:gd name="connsiteY88" fmla="*/ 977160 h 3006470"/>
                  <a:gd name="connsiteX89" fmla="*/ 4888613 w 6006665"/>
                  <a:gd name="connsiteY89" fmla="*/ 1058968 h 3006470"/>
                  <a:gd name="connsiteX90" fmla="*/ 4927677 w 6006665"/>
                  <a:gd name="connsiteY90" fmla="*/ 1083640 h 3006470"/>
                  <a:gd name="connsiteX91" fmla="*/ 4967605 w 6006665"/>
                  <a:gd name="connsiteY91" fmla="*/ 1070331 h 3006470"/>
                  <a:gd name="connsiteX92" fmla="*/ 5038051 w 6006665"/>
                  <a:gd name="connsiteY92" fmla="*/ 1063513 h 3006470"/>
                  <a:gd name="connsiteX93" fmla="*/ 5040730 w 6006665"/>
                  <a:gd name="connsiteY93" fmla="*/ 1064406 h 3006470"/>
                  <a:gd name="connsiteX94" fmla="*/ 5049958 w 6006665"/>
                  <a:gd name="connsiteY94" fmla="*/ 1063513 h 3006470"/>
                  <a:gd name="connsiteX95" fmla="*/ 5114249 w 6006665"/>
                  <a:gd name="connsiteY95" fmla="*/ 1084944 h 3006470"/>
                  <a:gd name="connsiteX96" fmla="*/ 5176671 w 6006665"/>
                  <a:gd name="connsiteY96" fmla="*/ 1074876 h 3006470"/>
                  <a:gd name="connsiteX97" fmla="*/ 5177801 w 6006665"/>
                  <a:gd name="connsiteY97" fmla="*/ 1076614 h 3006470"/>
                  <a:gd name="connsiteX98" fmla="*/ 5188578 w 6006665"/>
                  <a:gd name="connsiteY98" fmla="*/ 1074876 h 3006470"/>
                  <a:gd name="connsiteX99" fmla="*/ 5243719 w 6006665"/>
                  <a:gd name="connsiteY99" fmla="*/ 1159707 h 3006470"/>
                  <a:gd name="connsiteX100" fmla="*/ 5283477 w 6006665"/>
                  <a:gd name="connsiteY100" fmla="*/ 1129415 h 3006470"/>
                  <a:gd name="connsiteX101" fmla="*/ 5258480 w 6006665"/>
                  <a:gd name="connsiteY101" fmla="*/ 1063513 h 3006470"/>
                  <a:gd name="connsiteX102" fmla="*/ 5267570 w 6006665"/>
                  <a:gd name="connsiteY102" fmla="*/ 1015792 h 3006470"/>
                  <a:gd name="connsiteX103" fmla="*/ 5278896 w 6006665"/>
                  <a:gd name="connsiteY103" fmla="*/ 1018841 h 3006470"/>
                  <a:gd name="connsiteX104" fmla="*/ 5279477 w 6006665"/>
                  <a:gd name="connsiteY104" fmla="*/ 1015792 h 3006470"/>
                  <a:gd name="connsiteX105" fmla="*/ 5389412 w 6006665"/>
                  <a:gd name="connsiteY105" fmla="*/ 1065327 h 3006470"/>
                  <a:gd name="connsiteX106" fmla="*/ 5463001 w 6006665"/>
                  <a:gd name="connsiteY106" fmla="*/ 1043061 h 3006470"/>
                  <a:gd name="connsiteX107" fmla="*/ 5464386 w 6006665"/>
                  <a:gd name="connsiteY107" fmla="*/ 1043680 h 3006470"/>
                  <a:gd name="connsiteX108" fmla="*/ 5474909 w 6006665"/>
                  <a:gd name="connsiteY108" fmla="*/ 1043061 h 3006470"/>
                  <a:gd name="connsiteX109" fmla="*/ 5509834 w 6006665"/>
                  <a:gd name="connsiteY109" fmla="*/ 1086741 h 3006470"/>
                  <a:gd name="connsiteX110" fmla="*/ 5563420 w 6006665"/>
                  <a:gd name="connsiteY110" fmla="*/ 1096880 h 3006470"/>
                  <a:gd name="connsiteX111" fmla="*/ 5604906 w 6006665"/>
                  <a:gd name="connsiteY111" fmla="*/ 1116452 h 3006470"/>
                  <a:gd name="connsiteX112" fmla="*/ 5633982 w 6006665"/>
                  <a:gd name="connsiteY112" fmla="*/ 1152256 h 3006470"/>
                  <a:gd name="connsiteX113" fmla="*/ 5673240 w 6006665"/>
                  <a:gd name="connsiteY113" fmla="*/ 1196668 h 3006470"/>
                  <a:gd name="connsiteX114" fmla="*/ 5720335 w 6006665"/>
                  <a:gd name="connsiteY114" fmla="*/ 1213496 h 3006470"/>
                  <a:gd name="connsiteX115" fmla="*/ 5777224 w 6006665"/>
                  <a:gd name="connsiteY115" fmla="*/ 1253118 h 3006470"/>
                  <a:gd name="connsiteX116" fmla="*/ 5822595 w 6006665"/>
                  <a:gd name="connsiteY116" fmla="*/ 1311212 h 3006470"/>
                  <a:gd name="connsiteX117" fmla="*/ 5818051 w 6006665"/>
                  <a:gd name="connsiteY117" fmla="*/ 1365751 h 3006470"/>
                  <a:gd name="connsiteX118" fmla="*/ 5825679 w 6006665"/>
                  <a:gd name="connsiteY118" fmla="*/ 1373379 h 3006470"/>
                  <a:gd name="connsiteX119" fmla="*/ 5822051 w 6006665"/>
                  <a:gd name="connsiteY119" fmla="*/ 1322574 h 3006470"/>
                  <a:gd name="connsiteX120" fmla="*/ 5834092 w 6006665"/>
                  <a:gd name="connsiteY120" fmla="*/ 1324447 h 3006470"/>
                  <a:gd name="connsiteX121" fmla="*/ 5858351 w 6006665"/>
                  <a:gd name="connsiteY121" fmla="*/ 1334771 h 3006470"/>
                  <a:gd name="connsiteX122" fmla="*/ 5907950 w 6006665"/>
                  <a:gd name="connsiteY122" fmla="*/ 1321451 h 3006470"/>
                  <a:gd name="connsiteX123" fmla="*/ 5936219 w 6006665"/>
                  <a:gd name="connsiteY123" fmla="*/ 1338481 h 3006470"/>
                  <a:gd name="connsiteX124" fmla="*/ 5961427 w 6006665"/>
                  <a:gd name="connsiteY124" fmla="*/ 1392754 h 3006470"/>
                  <a:gd name="connsiteX125" fmla="*/ 6006665 w 6006665"/>
                  <a:gd name="connsiteY125" fmla="*/ 1418018 h 3006470"/>
                  <a:gd name="connsiteX126" fmla="*/ 6003022 w 6006665"/>
                  <a:gd name="connsiteY126" fmla="*/ 1458117 h 3006470"/>
                  <a:gd name="connsiteX127" fmla="*/ 5968033 w 6006665"/>
                  <a:gd name="connsiteY127" fmla="*/ 1456650 h 3006470"/>
                  <a:gd name="connsiteX128" fmla="*/ 5934688 w 6006665"/>
                  <a:gd name="connsiteY128" fmla="*/ 1446233 h 3006470"/>
                  <a:gd name="connsiteX129" fmla="*/ 5908949 w 6006665"/>
                  <a:gd name="connsiteY129" fmla="*/ 1468012 h 3006470"/>
                  <a:gd name="connsiteX130" fmla="*/ 5887153 w 6006665"/>
                  <a:gd name="connsiteY130" fmla="*/ 1481885 h 3006470"/>
                  <a:gd name="connsiteX131" fmla="*/ 5887153 w 6006665"/>
                  <a:gd name="connsiteY131" fmla="*/ 1514566 h 3006470"/>
                  <a:gd name="connsiteX132" fmla="*/ 5910921 w 6006665"/>
                  <a:gd name="connsiteY132" fmla="*/ 1532392 h 3006470"/>
                  <a:gd name="connsiteX133" fmla="*/ 5908949 w 6006665"/>
                  <a:gd name="connsiteY133" fmla="*/ 1554366 h 3006470"/>
                  <a:gd name="connsiteX134" fmla="*/ 5893042 w 6006665"/>
                  <a:gd name="connsiteY134" fmla="*/ 1570273 h 3006470"/>
                  <a:gd name="connsiteX135" fmla="*/ 5881135 w 6006665"/>
                  <a:gd name="connsiteY135" fmla="*/ 1570273 h 3006470"/>
                  <a:gd name="connsiteX136" fmla="*/ 5861227 w 6006665"/>
                  <a:gd name="connsiteY136" fmla="*/ 1570273 h 3006470"/>
                  <a:gd name="connsiteX137" fmla="*/ 5849321 w 6006665"/>
                  <a:gd name="connsiteY137" fmla="*/ 1570273 h 3006470"/>
                  <a:gd name="connsiteX138" fmla="*/ 5842587 w 6006665"/>
                  <a:gd name="connsiteY138" fmla="*/ 1544275 h 3006470"/>
                  <a:gd name="connsiteX139" fmla="*/ 5817506 w 6006665"/>
                  <a:gd name="connsiteY139" fmla="*/ 1536186 h 3006470"/>
                  <a:gd name="connsiteX140" fmla="*/ 5798021 w 6006665"/>
                  <a:gd name="connsiteY140" fmla="*/ 1517537 h 3006470"/>
                  <a:gd name="connsiteX141" fmla="*/ 5767511 w 6006665"/>
                  <a:gd name="connsiteY141" fmla="*/ 1511189 h 3006470"/>
                  <a:gd name="connsiteX142" fmla="*/ 5762967 w 6006665"/>
                  <a:gd name="connsiteY142" fmla="*/ 1477102 h 3006470"/>
                  <a:gd name="connsiteX143" fmla="*/ 5729132 w 6006665"/>
                  <a:gd name="connsiteY143" fmla="*/ 1463170 h 3006470"/>
                  <a:gd name="connsiteX144" fmla="*/ 5695337 w 6006665"/>
                  <a:gd name="connsiteY144" fmla="*/ 1472557 h 3006470"/>
                  <a:gd name="connsiteX145" fmla="*/ 5693366 w 6006665"/>
                  <a:gd name="connsiteY145" fmla="*/ 1469797 h 3006470"/>
                  <a:gd name="connsiteX146" fmla="*/ 5683431 w 6006665"/>
                  <a:gd name="connsiteY146" fmla="*/ 1472557 h 3006470"/>
                  <a:gd name="connsiteX147" fmla="*/ 5660706 w 6006665"/>
                  <a:gd name="connsiteY147" fmla="*/ 1440742 h 3006470"/>
                  <a:gd name="connsiteX148" fmla="*/ 5669644 w 6006665"/>
                  <a:gd name="connsiteY148" fmla="*/ 1415717 h 3006470"/>
                  <a:gd name="connsiteX149" fmla="*/ 5640799 w 6006665"/>
                  <a:gd name="connsiteY149" fmla="*/ 1429380 h 3006470"/>
                  <a:gd name="connsiteX150" fmla="*/ 5656705 w 6006665"/>
                  <a:gd name="connsiteY150" fmla="*/ 1472557 h 3006470"/>
                  <a:gd name="connsiteX151" fmla="*/ 5628675 w 6006665"/>
                  <a:gd name="connsiteY151" fmla="*/ 1487826 h 3006470"/>
                  <a:gd name="connsiteX152" fmla="*/ 5633981 w 6006665"/>
                  <a:gd name="connsiteY152" fmla="*/ 1511189 h 3006470"/>
                  <a:gd name="connsiteX153" fmla="*/ 5622732 w 6006665"/>
                  <a:gd name="connsiteY153" fmla="*/ 1538334 h 3006470"/>
                  <a:gd name="connsiteX154" fmla="*/ 5586259 w 6006665"/>
                  <a:gd name="connsiteY154" fmla="*/ 1547548 h 3006470"/>
                  <a:gd name="connsiteX155" fmla="*/ 5575676 w 6006665"/>
                  <a:gd name="connsiteY155" fmla="*/ 1546540 h 3006470"/>
                  <a:gd name="connsiteX156" fmla="*/ 5574353 w 6006665"/>
                  <a:gd name="connsiteY156" fmla="*/ 1547548 h 3006470"/>
                  <a:gd name="connsiteX157" fmla="*/ 5539436 w 6006665"/>
                  <a:gd name="connsiteY157" fmla="*/ 1544223 h 3006470"/>
                  <a:gd name="connsiteX158" fmla="*/ 5539545 w 6006665"/>
                  <a:gd name="connsiteY158" fmla="*/ 1571015 h 3006470"/>
                  <a:gd name="connsiteX159" fmla="*/ 5570352 w 6006665"/>
                  <a:gd name="connsiteY159" fmla="*/ 1586180 h 3006470"/>
                  <a:gd name="connsiteX160" fmla="*/ 5566596 w 6006665"/>
                  <a:gd name="connsiteY160" fmla="*/ 1622304 h 3006470"/>
                  <a:gd name="connsiteX161" fmla="*/ 5593077 w 6006665"/>
                  <a:gd name="connsiteY161" fmla="*/ 1649809 h 3006470"/>
                  <a:gd name="connsiteX162" fmla="*/ 5608984 w 6006665"/>
                  <a:gd name="connsiteY162" fmla="*/ 1677079 h 3006470"/>
                  <a:gd name="connsiteX163" fmla="*/ 5613529 w 6006665"/>
                  <a:gd name="connsiteY163" fmla="*/ 1708893 h 3006470"/>
                  <a:gd name="connsiteX164" fmla="*/ 5608984 w 6006665"/>
                  <a:gd name="connsiteY164" fmla="*/ 1731618 h 3006470"/>
                  <a:gd name="connsiteX165" fmla="*/ 5597799 w 6006665"/>
                  <a:gd name="connsiteY165" fmla="*/ 1728009 h 3006470"/>
                  <a:gd name="connsiteX166" fmla="*/ 5597077 w 6006665"/>
                  <a:gd name="connsiteY166" fmla="*/ 1731618 h 3006470"/>
                  <a:gd name="connsiteX167" fmla="*/ 5515976 w 6006665"/>
                  <a:gd name="connsiteY167" fmla="*/ 1693062 h 3006470"/>
                  <a:gd name="connsiteX168" fmla="*/ 5486067 w 6006665"/>
                  <a:gd name="connsiteY168" fmla="*/ 1746304 h 3006470"/>
                  <a:gd name="connsiteX169" fmla="*/ 5436277 w 6006665"/>
                  <a:gd name="connsiteY169" fmla="*/ 1767977 h 3006470"/>
                  <a:gd name="connsiteX170" fmla="*/ 5397645 w 6006665"/>
                  <a:gd name="connsiteY170" fmla="*/ 1779340 h 3006470"/>
                  <a:gd name="connsiteX171" fmla="*/ 5388024 w 6006665"/>
                  <a:gd name="connsiteY171" fmla="*/ 1835433 h 3006470"/>
                  <a:gd name="connsiteX172" fmla="*/ 5351475 w 6006665"/>
                  <a:gd name="connsiteY172" fmla="*/ 1876568 h 3006470"/>
                  <a:gd name="connsiteX173" fmla="*/ 5290839 w 6006665"/>
                  <a:gd name="connsiteY173" fmla="*/ 1881600 h 3006470"/>
                  <a:gd name="connsiteX174" fmla="*/ 5274932 w 6006665"/>
                  <a:gd name="connsiteY174" fmla="*/ 1913415 h 3006470"/>
                  <a:gd name="connsiteX175" fmla="*/ 5267238 w 6006665"/>
                  <a:gd name="connsiteY175" fmla="*/ 1904988 h 3006470"/>
                  <a:gd name="connsiteX176" fmla="*/ 5263025 w 6006665"/>
                  <a:gd name="connsiteY176" fmla="*/ 1913415 h 3006470"/>
                  <a:gd name="connsiteX177" fmla="*/ 5219538 w 6006665"/>
                  <a:gd name="connsiteY177" fmla="*/ 1865787 h 3006470"/>
                  <a:gd name="connsiteX178" fmla="*/ 5174112 w 6006665"/>
                  <a:gd name="connsiteY178" fmla="*/ 1877028 h 3006470"/>
                  <a:gd name="connsiteX179" fmla="*/ 5129494 w 6006665"/>
                  <a:gd name="connsiteY179" fmla="*/ 1920232 h 3006470"/>
                  <a:gd name="connsiteX180" fmla="*/ 5126389 w 6006665"/>
                  <a:gd name="connsiteY180" fmla="*/ 1914910 h 3006470"/>
                  <a:gd name="connsiteX181" fmla="*/ 5154177 w 6006665"/>
                  <a:gd name="connsiteY181" fmla="*/ 1920232 h 3006470"/>
                  <a:gd name="connsiteX182" fmla="*/ 5105544 w 6006665"/>
                  <a:gd name="connsiteY182" fmla="*/ 1899586 h 3006470"/>
                  <a:gd name="connsiteX183" fmla="*/ 5074955 w 6006665"/>
                  <a:gd name="connsiteY183" fmla="*/ 1924777 h 3006470"/>
                  <a:gd name="connsiteX184" fmla="*/ 5065718 w 6006665"/>
                  <a:gd name="connsiteY184" fmla="*/ 1922578 h 3006470"/>
                  <a:gd name="connsiteX185" fmla="*/ 5063048 w 6006665"/>
                  <a:gd name="connsiteY185" fmla="*/ 1924777 h 3006470"/>
                  <a:gd name="connsiteX186" fmla="*/ 5026594 w 6006665"/>
                  <a:gd name="connsiteY186" fmla="*/ 1916098 h 3006470"/>
                  <a:gd name="connsiteX187" fmla="*/ 5015871 w 6006665"/>
                  <a:gd name="connsiteY187" fmla="*/ 1961137 h 3006470"/>
                  <a:gd name="connsiteX188" fmla="*/ 5022591 w 6006665"/>
                  <a:gd name="connsiteY188" fmla="*/ 1989925 h 3006470"/>
                  <a:gd name="connsiteX189" fmla="*/ 5011557 w 6006665"/>
                  <a:gd name="connsiteY189" fmla="*/ 2020939 h 3006470"/>
                  <a:gd name="connsiteX190" fmla="*/ 4974967 w 6006665"/>
                  <a:gd name="connsiteY190" fmla="*/ 2058853 h 3006470"/>
                  <a:gd name="connsiteX191" fmla="*/ 5015871 w 6006665"/>
                  <a:gd name="connsiteY191" fmla="*/ 2074760 h 3006470"/>
                  <a:gd name="connsiteX192" fmla="*/ 4995851 w 6006665"/>
                  <a:gd name="connsiteY192" fmla="*/ 2123620 h 3006470"/>
                  <a:gd name="connsiteX193" fmla="*/ 5011326 w 6006665"/>
                  <a:gd name="connsiteY193" fmla="*/ 2172476 h 3006470"/>
                  <a:gd name="connsiteX194" fmla="*/ 4999419 w 6006665"/>
                  <a:gd name="connsiteY194" fmla="*/ 2172476 h 3006470"/>
                  <a:gd name="connsiteX195" fmla="*/ 4974967 w 6006665"/>
                  <a:gd name="connsiteY195" fmla="*/ 2172476 h 3006470"/>
                  <a:gd name="connsiteX196" fmla="*/ 4963605 w 6006665"/>
                  <a:gd name="connsiteY196" fmla="*/ 2224742 h 3006470"/>
                  <a:gd name="connsiteX197" fmla="*/ 4974967 w 6006665"/>
                  <a:gd name="connsiteY197" fmla="*/ 2252012 h 3006470"/>
                  <a:gd name="connsiteX198" fmla="*/ 4936431 w 6006665"/>
                  <a:gd name="connsiteY198" fmla="*/ 2257317 h 3006470"/>
                  <a:gd name="connsiteX199" fmla="*/ 4909065 w 6006665"/>
                  <a:gd name="connsiteY199" fmla="*/ 2286099 h 3006470"/>
                  <a:gd name="connsiteX200" fmla="*/ 4888894 w 6006665"/>
                  <a:gd name="connsiteY200" fmla="*/ 2325649 h 3006470"/>
                  <a:gd name="connsiteX201" fmla="*/ 4897703 w 6006665"/>
                  <a:gd name="connsiteY201" fmla="*/ 2354273 h 3006470"/>
                  <a:gd name="connsiteX202" fmla="*/ 4871068 w 6006665"/>
                  <a:gd name="connsiteY202" fmla="*/ 2349418 h 3006470"/>
                  <a:gd name="connsiteX203" fmla="*/ 4845437 w 6006665"/>
                  <a:gd name="connsiteY203" fmla="*/ 2370180 h 3006470"/>
                  <a:gd name="connsiteX204" fmla="*/ 4832445 w 6006665"/>
                  <a:gd name="connsiteY204" fmla="*/ 2399924 h 3006470"/>
                  <a:gd name="connsiteX205" fmla="*/ 4834074 w 6006665"/>
                  <a:gd name="connsiteY205" fmla="*/ 2429264 h 3006470"/>
                  <a:gd name="connsiteX206" fmla="*/ 4799765 w 6006665"/>
                  <a:gd name="connsiteY206" fmla="*/ 2441518 h 3006470"/>
                  <a:gd name="connsiteX207" fmla="*/ 4779535 w 6006665"/>
                  <a:gd name="connsiteY207" fmla="*/ 2488348 h 3006470"/>
                  <a:gd name="connsiteX208" fmla="*/ 4777225 w 6006665"/>
                  <a:gd name="connsiteY208" fmla="*/ 2477952 h 3006470"/>
                  <a:gd name="connsiteX209" fmla="*/ 4767628 w 6006665"/>
                  <a:gd name="connsiteY209" fmla="*/ 2488348 h 3006470"/>
                  <a:gd name="connsiteX210" fmla="*/ 4758538 w 6006665"/>
                  <a:gd name="connsiteY210" fmla="*/ 2447444 h 3006470"/>
                  <a:gd name="connsiteX211" fmla="*/ 4722519 w 6006665"/>
                  <a:gd name="connsiteY211" fmla="*/ 2405867 h 3006470"/>
                  <a:gd name="connsiteX212" fmla="*/ 4699942 w 6006665"/>
                  <a:gd name="connsiteY212" fmla="*/ 2348893 h 3006470"/>
                  <a:gd name="connsiteX213" fmla="*/ 4695779 w 6006665"/>
                  <a:gd name="connsiteY213" fmla="*/ 2287026 h 3006470"/>
                  <a:gd name="connsiteX214" fmla="*/ 4715361 w 6006665"/>
                  <a:gd name="connsiteY214" fmla="*/ 2220198 h 3006470"/>
                  <a:gd name="connsiteX215" fmla="*/ 4767709 w 6006665"/>
                  <a:gd name="connsiteY215" fmla="*/ 2171157 h 3006470"/>
                  <a:gd name="connsiteX216" fmla="*/ 4735813 w 6006665"/>
                  <a:gd name="connsiteY216" fmla="*/ 2129299 h 3006470"/>
                  <a:gd name="connsiteX217" fmla="*/ 4767628 w 6006665"/>
                  <a:gd name="connsiteY217" fmla="*/ 2086122 h 3006470"/>
                  <a:gd name="connsiteX218" fmla="*/ 4767628 w 6006665"/>
                  <a:gd name="connsiteY218" fmla="*/ 2058853 h 3006470"/>
                  <a:gd name="connsiteX219" fmla="*/ 4826712 w 6006665"/>
                  <a:gd name="connsiteY219" fmla="*/ 2042945 h 3006470"/>
                  <a:gd name="connsiteX220" fmla="*/ 4892613 w 6006665"/>
                  <a:gd name="connsiteY220" fmla="*/ 1952047 h 3006470"/>
                  <a:gd name="connsiteX221" fmla="*/ 4956243 w 6006665"/>
                  <a:gd name="connsiteY221" fmla="*/ 1877056 h 3006470"/>
                  <a:gd name="connsiteX222" fmla="*/ 5022143 w 6006665"/>
                  <a:gd name="connsiteY222" fmla="*/ 1817971 h 3006470"/>
                  <a:gd name="connsiteX223" fmla="*/ 5037446 w 6006665"/>
                  <a:gd name="connsiteY223" fmla="*/ 1743333 h 3006470"/>
                  <a:gd name="connsiteX224" fmla="*/ 5064184 w 6006665"/>
                  <a:gd name="connsiteY224" fmla="*/ 1731449 h 3006470"/>
                  <a:gd name="connsiteX225" fmla="*/ 5046694 w 6006665"/>
                  <a:gd name="connsiteY225" fmla="*/ 1710844 h 3006470"/>
                  <a:gd name="connsiteX226" fmla="*/ 5015871 w 6006665"/>
                  <a:gd name="connsiteY226" fmla="*/ 1715711 h 3006470"/>
                  <a:gd name="connsiteX227" fmla="*/ 4995419 w 6006665"/>
                  <a:gd name="connsiteY227" fmla="*/ 1779340 h 3006470"/>
                  <a:gd name="connsiteX228" fmla="*/ 4904521 w 6006665"/>
                  <a:gd name="connsiteY228" fmla="*/ 1865693 h 3006470"/>
                  <a:gd name="connsiteX229" fmla="*/ 4901708 w 6006665"/>
                  <a:gd name="connsiteY229" fmla="*/ 1857053 h 3006470"/>
                  <a:gd name="connsiteX230" fmla="*/ 4892613 w 6006665"/>
                  <a:gd name="connsiteY230" fmla="*/ 1865693 h 3006470"/>
                  <a:gd name="connsiteX231" fmla="*/ 4871068 w 6006665"/>
                  <a:gd name="connsiteY231" fmla="*/ 1850290 h 3006470"/>
                  <a:gd name="connsiteX232" fmla="*/ 4885925 w 6006665"/>
                  <a:gd name="connsiteY232" fmla="*/ 1808695 h 3006470"/>
                  <a:gd name="connsiteX233" fmla="*/ 4861835 w 6006665"/>
                  <a:gd name="connsiteY233" fmla="*/ 1771159 h 3006470"/>
                  <a:gd name="connsiteX234" fmla="*/ 4814619 w 6006665"/>
                  <a:gd name="connsiteY234" fmla="*/ 1767101 h 3006470"/>
                  <a:gd name="connsiteX235" fmla="*/ 4779535 w 6006665"/>
                  <a:gd name="connsiteY235" fmla="*/ 1795247 h 3006470"/>
                  <a:gd name="connsiteX236" fmla="*/ 4764113 w 6006665"/>
                  <a:gd name="connsiteY236" fmla="*/ 1832464 h 3006470"/>
                  <a:gd name="connsiteX237" fmla="*/ 4725490 w 6006665"/>
                  <a:gd name="connsiteY237" fmla="*/ 1850290 h 3006470"/>
                  <a:gd name="connsiteX238" fmla="*/ 4689838 w 6006665"/>
                  <a:gd name="connsiteY238" fmla="*/ 1882970 h 3006470"/>
                  <a:gd name="connsiteX239" fmla="*/ 4684091 w 6006665"/>
                  <a:gd name="connsiteY239" fmla="*/ 1920232 h 3006470"/>
                  <a:gd name="connsiteX240" fmla="*/ 4715906 w 6006665"/>
                  <a:gd name="connsiteY240" fmla="*/ 1967954 h 3006470"/>
                  <a:gd name="connsiteX241" fmla="*/ 4680924 w 6006665"/>
                  <a:gd name="connsiteY241" fmla="*/ 1983985 h 3006470"/>
                  <a:gd name="connsiteX242" fmla="*/ 4633398 w 6006665"/>
                  <a:gd name="connsiteY242" fmla="*/ 1971978 h 3006470"/>
                  <a:gd name="connsiteX243" fmla="*/ 4600707 w 6006665"/>
                  <a:gd name="connsiteY243" fmla="*/ 1989925 h 3006470"/>
                  <a:gd name="connsiteX244" fmla="*/ 4577285 w 6006665"/>
                  <a:gd name="connsiteY244" fmla="*/ 1988406 h 3006470"/>
                  <a:gd name="connsiteX245" fmla="*/ 4577373 w 6006665"/>
                  <a:gd name="connsiteY245" fmla="*/ 1987484 h 3006470"/>
                  <a:gd name="connsiteX246" fmla="*/ 4565379 w 6006665"/>
                  <a:gd name="connsiteY246" fmla="*/ 1988406 h 3006470"/>
                  <a:gd name="connsiteX247" fmla="*/ 4569923 w 6006665"/>
                  <a:gd name="connsiteY247" fmla="*/ 1940685 h 3006470"/>
                  <a:gd name="connsiteX248" fmla="*/ 4520081 w 6006665"/>
                  <a:gd name="connsiteY248" fmla="*/ 1931099 h 3006470"/>
                  <a:gd name="connsiteX249" fmla="*/ 4475025 w 6006665"/>
                  <a:gd name="connsiteY249" fmla="*/ 1961137 h 3006470"/>
                  <a:gd name="connsiteX250" fmla="*/ 4464394 w 6006665"/>
                  <a:gd name="connsiteY250" fmla="*/ 1960286 h 3006470"/>
                  <a:gd name="connsiteX251" fmla="*/ 4463118 w 6006665"/>
                  <a:gd name="connsiteY251" fmla="*/ 1961137 h 3006470"/>
                  <a:gd name="connsiteX252" fmla="*/ 4422448 w 6006665"/>
                  <a:gd name="connsiteY252" fmla="*/ 1927536 h 3006470"/>
                  <a:gd name="connsiteX253" fmla="*/ 4350624 w 6006665"/>
                  <a:gd name="connsiteY253" fmla="*/ 1917022 h 3006470"/>
                  <a:gd name="connsiteX254" fmla="*/ 4306579 w 6006665"/>
                  <a:gd name="connsiteY254" fmla="*/ 1945362 h 3006470"/>
                  <a:gd name="connsiteX255" fmla="*/ 4282811 w 6006665"/>
                  <a:gd name="connsiteY255" fmla="*/ 1972100 h 3006470"/>
                  <a:gd name="connsiteX256" fmla="*/ 4237290 w 6006665"/>
                  <a:gd name="connsiteY256" fmla="*/ 1993297 h 3006470"/>
                  <a:gd name="connsiteX257" fmla="*/ 4211507 w 6006665"/>
                  <a:gd name="connsiteY257" fmla="*/ 2046374 h 3006470"/>
                  <a:gd name="connsiteX258" fmla="*/ 4161046 w 6006665"/>
                  <a:gd name="connsiteY258" fmla="*/ 2105661 h 3006470"/>
                  <a:gd name="connsiteX259" fmla="*/ 4077810 w 6006665"/>
                  <a:gd name="connsiteY259" fmla="*/ 2144418 h 3006470"/>
                  <a:gd name="connsiteX260" fmla="*/ 4039187 w 6006665"/>
                  <a:gd name="connsiteY260" fmla="*/ 2203838 h 3006470"/>
                  <a:gd name="connsiteX261" fmla="*/ 3993086 w 6006665"/>
                  <a:gd name="connsiteY261" fmla="*/ 2224750 h 3006470"/>
                  <a:gd name="connsiteX262" fmla="*/ 3993215 w 6006665"/>
                  <a:gd name="connsiteY262" fmla="*/ 2264821 h 3006470"/>
                  <a:gd name="connsiteX263" fmla="*/ 4038712 w 6006665"/>
                  <a:gd name="connsiteY263" fmla="*/ 2267919 h 3006470"/>
                  <a:gd name="connsiteX264" fmla="*/ 4059164 w 6006665"/>
                  <a:gd name="connsiteY264" fmla="*/ 2311096 h 3006470"/>
                  <a:gd name="connsiteX265" fmla="*/ 4087782 w 6006665"/>
                  <a:gd name="connsiteY265" fmla="*/ 2319513 h 3006470"/>
                  <a:gd name="connsiteX266" fmla="*/ 4106341 w 6006665"/>
                  <a:gd name="connsiteY266" fmla="*/ 2290644 h 3006470"/>
                  <a:gd name="connsiteX267" fmla="*/ 4117411 w 6006665"/>
                  <a:gd name="connsiteY267" fmla="*/ 2291946 h 3006470"/>
                  <a:gd name="connsiteX268" fmla="*/ 4118248 w 6006665"/>
                  <a:gd name="connsiteY268" fmla="*/ 2290644 h 3006470"/>
                  <a:gd name="connsiteX269" fmla="*/ 4156880 w 6006665"/>
                  <a:gd name="connsiteY269" fmla="*/ 2295189 h 3006470"/>
                  <a:gd name="connsiteX270" fmla="*/ 4211419 w 6006665"/>
                  <a:gd name="connsiteY270" fmla="*/ 2365635 h 3006470"/>
                  <a:gd name="connsiteX271" fmla="*/ 4215964 w 6006665"/>
                  <a:gd name="connsiteY271" fmla="*/ 2413357 h 3006470"/>
                  <a:gd name="connsiteX272" fmla="*/ 4184149 w 6006665"/>
                  <a:gd name="connsiteY272" fmla="*/ 2472441 h 3006470"/>
                  <a:gd name="connsiteX273" fmla="*/ 4220019 w 6006665"/>
                  <a:gd name="connsiteY273" fmla="*/ 2567281 h 3006470"/>
                  <a:gd name="connsiteX274" fmla="*/ 4161425 w 6006665"/>
                  <a:gd name="connsiteY274" fmla="*/ 2629241 h 3006470"/>
                  <a:gd name="connsiteX275" fmla="*/ 4133552 w 6006665"/>
                  <a:gd name="connsiteY275" fmla="*/ 2708778 h 3006470"/>
                  <a:gd name="connsiteX276" fmla="*/ 4097796 w 6006665"/>
                  <a:gd name="connsiteY276" fmla="*/ 2747409 h 3006470"/>
                  <a:gd name="connsiteX277" fmla="*/ 4043257 w 6006665"/>
                  <a:gd name="connsiteY277" fmla="*/ 2806493 h 3006470"/>
                  <a:gd name="connsiteX278" fmla="*/ 3995535 w 6006665"/>
                  <a:gd name="connsiteY278" fmla="*/ 2865577 h 3006470"/>
                  <a:gd name="connsiteX279" fmla="*/ 3975083 w 6006665"/>
                  <a:gd name="connsiteY279" fmla="*/ 2897392 h 3006470"/>
                  <a:gd name="connsiteX280" fmla="*/ 3925089 w 6006665"/>
                  <a:gd name="connsiteY280" fmla="*/ 2924661 h 3006470"/>
                  <a:gd name="connsiteX281" fmla="*/ 3913182 w 6006665"/>
                  <a:gd name="connsiteY281" fmla="*/ 2924661 h 3006470"/>
                  <a:gd name="connsiteX282" fmla="*/ 3904637 w 6006665"/>
                  <a:gd name="connsiteY282" fmla="*/ 2924661 h 3006470"/>
                  <a:gd name="connsiteX283" fmla="*/ 3892729 w 6006665"/>
                  <a:gd name="connsiteY283" fmla="*/ 2924661 h 3006470"/>
                  <a:gd name="connsiteX284" fmla="*/ 3871063 w 6006665"/>
                  <a:gd name="connsiteY284" fmla="*/ 2908412 h 3006470"/>
                  <a:gd name="connsiteX285" fmla="*/ 3829645 w 6006665"/>
                  <a:gd name="connsiteY285" fmla="*/ 2936024 h 3006470"/>
                  <a:gd name="connsiteX286" fmla="*/ 3822828 w 6006665"/>
                  <a:gd name="connsiteY286" fmla="*/ 2956476 h 3006470"/>
                  <a:gd name="connsiteX287" fmla="*/ 3818283 w 6006665"/>
                  <a:gd name="connsiteY287" fmla="*/ 2947386 h 3006470"/>
                  <a:gd name="connsiteX288" fmla="*/ 3818283 w 6006665"/>
                  <a:gd name="connsiteY288" fmla="*/ 2935660 h 3006470"/>
                  <a:gd name="connsiteX289" fmla="*/ 3817738 w 6006665"/>
                  <a:gd name="connsiteY289" fmla="*/ 2936024 h 3006470"/>
                  <a:gd name="connsiteX290" fmla="*/ 3810921 w 6006665"/>
                  <a:gd name="connsiteY290" fmla="*/ 2956476 h 3006470"/>
                  <a:gd name="connsiteX291" fmla="*/ 3806376 w 6006665"/>
                  <a:gd name="connsiteY291" fmla="*/ 2947386 h 3006470"/>
                  <a:gd name="connsiteX292" fmla="*/ 3806376 w 6006665"/>
                  <a:gd name="connsiteY292" fmla="*/ 2920116 h 3006470"/>
                  <a:gd name="connsiteX293" fmla="*/ 3818283 w 6006665"/>
                  <a:gd name="connsiteY293" fmla="*/ 2920116 h 3006470"/>
                  <a:gd name="connsiteX294" fmla="*/ 3826828 w 6006665"/>
                  <a:gd name="connsiteY294" fmla="*/ 2920116 h 3006470"/>
                  <a:gd name="connsiteX295" fmla="*/ 3833645 w 6006665"/>
                  <a:gd name="connsiteY295" fmla="*/ 2861032 h 3006470"/>
                  <a:gd name="connsiteX296" fmla="*/ 3822283 w 6006665"/>
                  <a:gd name="connsiteY296" fmla="*/ 2817856 h 3006470"/>
                  <a:gd name="connsiteX297" fmla="*/ 3849553 w 6006665"/>
                  <a:gd name="connsiteY297" fmla="*/ 2795131 h 3006470"/>
                  <a:gd name="connsiteX298" fmla="*/ 3858814 w 6006665"/>
                  <a:gd name="connsiteY298" fmla="*/ 2797336 h 3006470"/>
                  <a:gd name="connsiteX299" fmla="*/ 3861460 w 6006665"/>
                  <a:gd name="connsiteY299" fmla="*/ 2795131 h 3006470"/>
                  <a:gd name="connsiteX300" fmla="*/ 3898487 w 6006665"/>
                  <a:gd name="connsiteY300" fmla="*/ 2803947 h 3006470"/>
                  <a:gd name="connsiteX301" fmla="*/ 3919999 w 6006665"/>
                  <a:gd name="connsiteY301" fmla="*/ 2758772 h 3006470"/>
                  <a:gd name="connsiteX302" fmla="*/ 3935906 w 6006665"/>
                  <a:gd name="connsiteY302" fmla="*/ 2699687 h 3006470"/>
                  <a:gd name="connsiteX303" fmla="*/ 3947269 w 6006665"/>
                  <a:gd name="connsiteY303" fmla="*/ 2676963 h 3006470"/>
                  <a:gd name="connsiteX304" fmla="*/ 3966292 w 6006665"/>
                  <a:gd name="connsiteY304" fmla="*/ 2632575 h 3006470"/>
                  <a:gd name="connsiteX305" fmla="*/ 3915999 w 6006665"/>
                  <a:gd name="connsiteY305" fmla="*/ 2645148 h 3006470"/>
                  <a:gd name="connsiteX306" fmla="*/ 3888729 w 6006665"/>
                  <a:gd name="connsiteY306" fmla="*/ 2667873 h 3006470"/>
                  <a:gd name="connsiteX307" fmla="*/ 3876822 w 6006665"/>
                  <a:gd name="connsiteY307" fmla="*/ 2667873 h 3006470"/>
                  <a:gd name="connsiteX308" fmla="*/ 3829645 w 6006665"/>
                  <a:gd name="connsiteY308" fmla="*/ 2667873 h 3006470"/>
                  <a:gd name="connsiteX309" fmla="*/ 3817738 w 6006665"/>
                  <a:gd name="connsiteY309" fmla="*/ 2667873 h 3006470"/>
                  <a:gd name="connsiteX310" fmla="*/ 3801831 w 6006665"/>
                  <a:gd name="connsiteY310" fmla="*/ 2613334 h 3006470"/>
                  <a:gd name="connsiteX311" fmla="*/ 3758654 w 6006665"/>
                  <a:gd name="connsiteY311" fmla="*/ 2574702 h 3006470"/>
                  <a:gd name="connsiteX312" fmla="*/ 3692753 w 6006665"/>
                  <a:gd name="connsiteY312" fmla="*/ 2558795 h 3006470"/>
                  <a:gd name="connsiteX313" fmla="*/ 3683663 w 6006665"/>
                  <a:gd name="connsiteY313" fmla="*/ 2499711 h 3006470"/>
                  <a:gd name="connsiteX314" fmla="*/ 3672301 w 6006665"/>
                  <a:gd name="connsiteY314" fmla="*/ 2467896 h 3006470"/>
                  <a:gd name="connsiteX315" fmla="*/ 3656393 w 6006665"/>
                  <a:gd name="connsiteY315" fmla="*/ 2440627 h 3006470"/>
                  <a:gd name="connsiteX316" fmla="*/ 3633669 w 6006665"/>
                  <a:gd name="connsiteY316" fmla="*/ 2381542 h 3006470"/>
                  <a:gd name="connsiteX317" fmla="*/ 3601854 w 6006665"/>
                  <a:gd name="connsiteY317" fmla="*/ 2361090 h 3006470"/>
                  <a:gd name="connsiteX318" fmla="*/ 3545995 w 6006665"/>
                  <a:gd name="connsiteY318" fmla="*/ 2339606 h 3006470"/>
                  <a:gd name="connsiteX319" fmla="*/ 3506955 w 6006665"/>
                  <a:gd name="connsiteY319" fmla="*/ 2345183 h 3006470"/>
                  <a:gd name="connsiteX320" fmla="*/ 3463779 w 6006665"/>
                  <a:gd name="connsiteY320" fmla="*/ 2354273 h 3006470"/>
                  <a:gd name="connsiteX321" fmla="*/ 3431964 w 6006665"/>
                  <a:gd name="connsiteY321" fmla="*/ 2381542 h 3006470"/>
                  <a:gd name="connsiteX322" fmla="*/ 3452416 w 6006665"/>
                  <a:gd name="connsiteY322" fmla="*/ 2397450 h 3006470"/>
                  <a:gd name="connsiteX323" fmla="*/ 3452416 w 6006665"/>
                  <a:gd name="connsiteY323" fmla="*/ 2429264 h 3006470"/>
                  <a:gd name="connsiteX324" fmla="*/ 3431964 w 6006665"/>
                  <a:gd name="connsiteY324" fmla="*/ 2451989 h 3006470"/>
                  <a:gd name="connsiteX325" fmla="*/ 3400150 w 6006665"/>
                  <a:gd name="connsiteY325" fmla="*/ 2511073 h 3006470"/>
                  <a:gd name="connsiteX326" fmla="*/ 3400150 w 6006665"/>
                  <a:gd name="connsiteY326" fmla="*/ 2538343 h 3006470"/>
                  <a:gd name="connsiteX327" fmla="*/ 3350155 w 6006665"/>
                  <a:gd name="connsiteY327" fmla="*/ 2570157 h 3006470"/>
                  <a:gd name="connsiteX328" fmla="*/ 3342342 w 6006665"/>
                  <a:gd name="connsiteY328" fmla="*/ 2567553 h 3006470"/>
                  <a:gd name="connsiteX329" fmla="*/ 3338249 w 6006665"/>
                  <a:gd name="connsiteY329" fmla="*/ 2570157 h 3006470"/>
                  <a:gd name="connsiteX330" fmla="*/ 3290527 w 6006665"/>
                  <a:gd name="connsiteY330" fmla="*/ 2554250 h 3006470"/>
                  <a:gd name="connsiteX331" fmla="*/ 3259257 w 6006665"/>
                  <a:gd name="connsiteY331" fmla="*/ 2554250 h 3006470"/>
                  <a:gd name="connsiteX332" fmla="*/ 3247350 w 6006665"/>
                  <a:gd name="connsiteY332" fmla="*/ 2554250 h 3006470"/>
                  <a:gd name="connsiteX333" fmla="*/ 3231443 w 6006665"/>
                  <a:gd name="connsiteY333" fmla="*/ 2538343 h 3006470"/>
                  <a:gd name="connsiteX334" fmla="*/ 3213271 w 6006665"/>
                  <a:gd name="connsiteY334" fmla="*/ 2533799 h 3006470"/>
                  <a:gd name="connsiteX335" fmla="*/ 3168359 w 6006665"/>
                  <a:gd name="connsiteY335" fmla="*/ 2570157 h 3006470"/>
                  <a:gd name="connsiteX336" fmla="*/ 3120637 w 6006665"/>
                  <a:gd name="connsiteY336" fmla="*/ 2581519 h 3006470"/>
                  <a:gd name="connsiteX337" fmla="*/ 3082005 w 6006665"/>
                  <a:gd name="connsiteY337" fmla="*/ 2597427 h 3006470"/>
                  <a:gd name="connsiteX338" fmla="*/ 3074460 w 6006665"/>
                  <a:gd name="connsiteY338" fmla="*/ 2595630 h 3006470"/>
                  <a:gd name="connsiteX339" fmla="*/ 3070098 w 6006665"/>
                  <a:gd name="connsiteY339" fmla="*/ 2597427 h 3006470"/>
                  <a:gd name="connsiteX340" fmla="*/ 3022376 w 6006665"/>
                  <a:gd name="connsiteY340" fmla="*/ 2586064 h 3006470"/>
                  <a:gd name="connsiteX341" fmla="*/ 3000196 w 6006665"/>
                  <a:gd name="connsiteY341" fmla="*/ 2586064 h 3006470"/>
                  <a:gd name="connsiteX342" fmla="*/ 2988289 w 6006665"/>
                  <a:gd name="connsiteY342" fmla="*/ 2586064 h 3006470"/>
                  <a:gd name="connsiteX343" fmla="*/ 2967837 w 6006665"/>
                  <a:gd name="connsiteY343" fmla="*/ 2554250 h 3006470"/>
                  <a:gd name="connsiteX344" fmla="*/ 2929205 w 6006665"/>
                  <a:gd name="connsiteY344" fmla="*/ 2526980 h 3006470"/>
                  <a:gd name="connsiteX345" fmla="*/ 2902153 w 6006665"/>
                  <a:gd name="connsiteY345" fmla="*/ 2523116 h 3006470"/>
                  <a:gd name="connsiteX346" fmla="*/ 2861576 w 6006665"/>
                  <a:gd name="connsiteY346" fmla="*/ 2526980 h 3006470"/>
                  <a:gd name="connsiteX347" fmla="*/ 2822944 w 6006665"/>
                  <a:gd name="connsiteY347" fmla="*/ 2538343 h 3006470"/>
                  <a:gd name="connsiteX348" fmla="*/ 2818139 w 6006665"/>
                  <a:gd name="connsiteY348" fmla="*/ 2536254 h 3006470"/>
                  <a:gd name="connsiteX349" fmla="*/ 2811037 w 6006665"/>
                  <a:gd name="connsiteY349" fmla="*/ 2538343 h 3006470"/>
                  <a:gd name="connsiteX350" fmla="*/ 2758770 w 6006665"/>
                  <a:gd name="connsiteY350" fmla="*/ 2515618 h 3006470"/>
                  <a:gd name="connsiteX351" fmla="*/ 2751953 w 6006665"/>
                  <a:gd name="connsiteY351" fmla="*/ 2472441 h 3006470"/>
                  <a:gd name="connsiteX352" fmla="*/ 2708776 w 6006665"/>
                  <a:gd name="connsiteY352" fmla="*/ 2456534 h 3006470"/>
                  <a:gd name="connsiteX353" fmla="*/ 2676962 w 6006665"/>
                  <a:gd name="connsiteY353" fmla="*/ 2451989 h 3006470"/>
                  <a:gd name="connsiteX354" fmla="*/ 2642534 w 6006665"/>
                  <a:gd name="connsiteY354" fmla="*/ 2430245 h 3006470"/>
                  <a:gd name="connsiteX355" fmla="*/ 2609333 w 6006665"/>
                  <a:gd name="connsiteY355" fmla="*/ 2488348 h 3006470"/>
                  <a:gd name="connsiteX356" fmla="*/ 2625240 w 6006665"/>
                  <a:gd name="connsiteY356" fmla="*/ 2522435 h 3006470"/>
                  <a:gd name="connsiteX357" fmla="*/ 2586608 w 6006665"/>
                  <a:gd name="connsiteY357" fmla="*/ 2558795 h 3006470"/>
                  <a:gd name="connsiteX358" fmla="*/ 2577105 w 6006665"/>
                  <a:gd name="connsiteY358" fmla="*/ 2556532 h 3006470"/>
                  <a:gd name="connsiteX359" fmla="*/ 2574701 w 6006665"/>
                  <a:gd name="connsiteY359" fmla="*/ 2558795 h 3006470"/>
                  <a:gd name="connsiteX360" fmla="*/ 2526979 w 6006665"/>
                  <a:gd name="connsiteY360" fmla="*/ 2547432 h 3006470"/>
                  <a:gd name="connsiteX361" fmla="*/ 2490620 w 6006665"/>
                  <a:gd name="connsiteY361" fmla="*/ 2542887 h 3006470"/>
                  <a:gd name="connsiteX362" fmla="*/ 2463350 w 6006665"/>
                  <a:gd name="connsiteY362" fmla="*/ 2515618 h 3006470"/>
                  <a:gd name="connsiteX363" fmla="*/ 2436625 w 6006665"/>
                  <a:gd name="connsiteY363" fmla="*/ 2515618 h 3006470"/>
                  <a:gd name="connsiteX364" fmla="*/ 2424718 w 6006665"/>
                  <a:gd name="connsiteY364" fmla="*/ 2515618 h 3006470"/>
                  <a:gd name="connsiteX365" fmla="*/ 2398858 w 6006665"/>
                  <a:gd name="connsiteY365" fmla="*/ 2502687 h 3006470"/>
                  <a:gd name="connsiteX366" fmla="*/ 2350272 w 6006665"/>
                  <a:gd name="connsiteY366" fmla="*/ 2526980 h 3006470"/>
                  <a:gd name="connsiteX367" fmla="*/ 2282098 w 6006665"/>
                  <a:gd name="connsiteY367" fmla="*/ 2574702 h 3006470"/>
                  <a:gd name="connsiteX368" fmla="*/ 2238921 w 6006665"/>
                  <a:gd name="connsiteY368" fmla="*/ 2586064 h 3006470"/>
                  <a:gd name="connsiteX369" fmla="*/ 2227559 w 6006665"/>
                  <a:gd name="connsiteY369" fmla="*/ 2590609 h 3006470"/>
                  <a:gd name="connsiteX370" fmla="*/ 2225178 w 6006665"/>
                  <a:gd name="connsiteY370" fmla="*/ 2586799 h 3006470"/>
                  <a:gd name="connsiteX371" fmla="*/ 2215652 w 6006665"/>
                  <a:gd name="connsiteY371" fmla="*/ 2590609 h 3006470"/>
                  <a:gd name="connsiteX372" fmla="*/ 2193596 w 6006665"/>
                  <a:gd name="connsiteY372" fmla="*/ 2555320 h 3006470"/>
                  <a:gd name="connsiteX373" fmla="*/ 2157112 w 6006665"/>
                  <a:gd name="connsiteY373" fmla="*/ 2558795 h 3006470"/>
                  <a:gd name="connsiteX374" fmla="*/ 2156291 w 6006665"/>
                  <a:gd name="connsiteY374" fmla="*/ 2557739 h 3006470"/>
                  <a:gd name="connsiteX375" fmla="*/ 2145205 w 6006665"/>
                  <a:gd name="connsiteY375" fmla="*/ 2558795 h 3006470"/>
                  <a:gd name="connsiteX376" fmla="*/ 2129298 w 6006665"/>
                  <a:gd name="connsiteY376" fmla="*/ 2538343 h 3006470"/>
                  <a:gd name="connsiteX377" fmla="*/ 2102029 w 6006665"/>
                  <a:gd name="connsiteY377" fmla="*/ 2526980 h 3006470"/>
                  <a:gd name="connsiteX378" fmla="*/ 2086121 w 6006665"/>
                  <a:gd name="connsiteY378" fmla="*/ 2495166 h 3006470"/>
                  <a:gd name="connsiteX379" fmla="*/ 2070005 w 6006665"/>
                  <a:gd name="connsiteY379" fmla="*/ 2486212 h 3006470"/>
                  <a:gd name="connsiteX380" fmla="*/ 2027582 w 6006665"/>
                  <a:gd name="connsiteY380" fmla="*/ 2499711 h 3006470"/>
                  <a:gd name="connsiteX381" fmla="*/ 2023845 w 6006665"/>
                  <a:gd name="connsiteY381" fmla="*/ 2497111 h 3006470"/>
                  <a:gd name="connsiteX382" fmla="*/ 2015675 w 6006665"/>
                  <a:gd name="connsiteY382" fmla="*/ 2499711 h 3006470"/>
                  <a:gd name="connsiteX383" fmla="*/ 1971363 w 6006665"/>
                  <a:gd name="connsiteY383" fmla="*/ 2468885 h 3006470"/>
                  <a:gd name="connsiteX384" fmla="*/ 1952591 w 6006665"/>
                  <a:gd name="connsiteY384" fmla="*/ 2495166 h 3006470"/>
                  <a:gd name="connsiteX385" fmla="*/ 1947518 w 6006665"/>
                  <a:gd name="connsiteY385" fmla="*/ 2485599 h 3006470"/>
                  <a:gd name="connsiteX386" fmla="*/ 1940684 w 6006665"/>
                  <a:gd name="connsiteY386" fmla="*/ 2495166 h 3006470"/>
                  <a:gd name="connsiteX387" fmla="*/ 1861147 w 6006665"/>
                  <a:gd name="connsiteY387" fmla="*/ 2345183 h 3006470"/>
                  <a:gd name="connsiteX388" fmla="*/ 1811153 w 6006665"/>
                  <a:gd name="connsiteY388" fmla="*/ 2295189 h 3006470"/>
                  <a:gd name="connsiteX389" fmla="*/ 1813950 w 6006665"/>
                  <a:gd name="connsiteY389" fmla="*/ 2292043 h 3006470"/>
                  <a:gd name="connsiteX390" fmla="*/ 1748069 w 6006665"/>
                  <a:gd name="connsiteY390" fmla="*/ 2333821 h 3006470"/>
                  <a:gd name="connsiteX391" fmla="*/ 1711709 w 6006665"/>
                  <a:gd name="connsiteY391" fmla="*/ 2338366 h 3006470"/>
                  <a:gd name="connsiteX392" fmla="*/ 1711926 w 6006665"/>
                  <a:gd name="connsiteY392" fmla="*/ 2336850 h 3006470"/>
                  <a:gd name="connsiteX393" fmla="*/ 1699803 w 6006665"/>
                  <a:gd name="connsiteY393" fmla="*/ 2338366 h 3006470"/>
                  <a:gd name="connsiteX394" fmla="*/ 1704347 w 6006665"/>
                  <a:gd name="connsiteY394" fmla="*/ 2306551 h 3006470"/>
                  <a:gd name="connsiteX395" fmla="*/ 1662460 w 6006665"/>
                  <a:gd name="connsiteY395" fmla="*/ 2288600 h 3006470"/>
                  <a:gd name="connsiteX396" fmla="*/ 1629901 w 6006665"/>
                  <a:gd name="connsiteY396" fmla="*/ 2302006 h 3006470"/>
                  <a:gd name="connsiteX397" fmla="*/ 1629300 w 6006665"/>
                  <a:gd name="connsiteY397" fmla="*/ 2297351 h 3006470"/>
                  <a:gd name="connsiteX398" fmla="*/ 1617994 w 6006665"/>
                  <a:gd name="connsiteY398" fmla="*/ 2302006 h 3006470"/>
                  <a:gd name="connsiteX399" fmla="*/ 1608904 w 6006665"/>
                  <a:gd name="connsiteY399" fmla="*/ 2231560 h 3006470"/>
                  <a:gd name="connsiteX400" fmla="*/ 1552684 w 6006665"/>
                  <a:gd name="connsiteY400" fmla="*/ 2221867 h 3006470"/>
                  <a:gd name="connsiteX401" fmla="*/ 1518550 w 6006665"/>
                  <a:gd name="connsiteY401" fmla="*/ 2247467 h 3006470"/>
                  <a:gd name="connsiteX402" fmla="*/ 1425379 w 6006665"/>
                  <a:gd name="connsiteY402" fmla="*/ 2267919 h 3006470"/>
                  <a:gd name="connsiteX403" fmla="*/ 1409472 w 6006665"/>
                  <a:gd name="connsiteY403" fmla="*/ 2286099 h 3006470"/>
                  <a:gd name="connsiteX404" fmla="*/ 1270852 w 6006665"/>
                  <a:gd name="connsiteY404" fmla="*/ 2306551 h 3006470"/>
                  <a:gd name="connsiteX405" fmla="*/ 1254945 w 6006665"/>
                  <a:gd name="connsiteY405" fmla="*/ 2327003 h 3006470"/>
                  <a:gd name="connsiteX406" fmla="*/ 1282214 w 6006665"/>
                  <a:gd name="connsiteY406" fmla="*/ 2370180 h 3006470"/>
                  <a:gd name="connsiteX407" fmla="*/ 1243582 w 6006665"/>
                  <a:gd name="connsiteY407" fmla="*/ 2386087 h 3006470"/>
                  <a:gd name="connsiteX408" fmla="*/ 1254945 w 6006665"/>
                  <a:gd name="connsiteY408" fmla="*/ 2404267 h 3006470"/>
                  <a:gd name="connsiteX409" fmla="*/ 1216313 w 6006665"/>
                  <a:gd name="connsiteY409" fmla="*/ 2429264 h 3006470"/>
                  <a:gd name="connsiteX410" fmla="*/ 1275397 w 6006665"/>
                  <a:gd name="connsiteY410" fmla="*/ 2472441 h 3006470"/>
                  <a:gd name="connsiteX411" fmla="*/ 1270852 w 6006665"/>
                  <a:gd name="connsiteY411" fmla="*/ 2499711 h 3006470"/>
                  <a:gd name="connsiteX412" fmla="*/ 1259108 w 6006665"/>
                  <a:gd name="connsiteY412" fmla="*/ 2498732 h 3006470"/>
                  <a:gd name="connsiteX413" fmla="*/ 1258945 w 6006665"/>
                  <a:gd name="connsiteY413" fmla="*/ 2499711 h 3006470"/>
                  <a:gd name="connsiteX414" fmla="*/ 1215644 w 6006665"/>
                  <a:gd name="connsiteY414" fmla="*/ 2496102 h 3006470"/>
                  <a:gd name="connsiteX415" fmla="*/ 1204950 w 6006665"/>
                  <a:gd name="connsiteY415" fmla="*/ 2511073 h 3006470"/>
                  <a:gd name="connsiteX416" fmla="*/ 1196495 w 6006665"/>
                  <a:gd name="connsiteY416" fmla="*/ 2506241 h 3006470"/>
                  <a:gd name="connsiteX417" fmla="*/ 1193043 w 6006665"/>
                  <a:gd name="connsiteY417" fmla="*/ 2511073 h 3006470"/>
                  <a:gd name="connsiteX418" fmla="*/ 1145322 w 6006665"/>
                  <a:gd name="connsiteY418" fmla="*/ 2483803 h 3006470"/>
                  <a:gd name="connsiteX419" fmla="*/ 1098145 w 6006665"/>
                  <a:gd name="connsiteY419" fmla="*/ 2483803 h 3006470"/>
                  <a:gd name="connsiteX420" fmla="*/ 1061785 w 6006665"/>
                  <a:gd name="connsiteY420" fmla="*/ 2511073 h 3006470"/>
                  <a:gd name="connsiteX421" fmla="*/ 1055322 w 6006665"/>
                  <a:gd name="connsiteY421" fmla="*/ 2506990 h 3006470"/>
                  <a:gd name="connsiteX422" fmla="*/ 1049878 w 6006665"/>
                  <a:gd name="connsiteY422" fmla="*/ 2511073 h 3006470"/>
                  <a:gd name="connsiteX423" fmla="*/ 1006701 w 6006665"/>
                  <a:gd name="connsiteY423" fmla="*/ 2483803 h 3006470"/>
                  <a:gd name="connsiteX424" fmla="*/ 924893 w 6006665"/>
                  <a:gd name="connsiteY424" fmla="*/ 2447444 h 3006470"/>
                  <a:gd name="connsiteX425" fmla="*/ 877716 w 6006665"/>
                  <a:gd name="connsiteY425" fmla="*/ 2447444 h 3006470"/>
                  <a:gd name="connsiteX426" fmla="*/ 802724 w 6006665"/>
                  <a:gd name="connsiteY426" fmla="*/ 2511073 h 3006470"/>
                  <a:gd name="connsiteX427" fmla="*/ 798179 w 6006665"/>
                  <a:gd name="connsiteY427" fmla="*/ 2554250 h 3006470"/>
                  <a:gd name="connsiteX428" fmla="*/ 787406 w 6006665"/>
                  <a:gd name="connsiteY428" fmla="*/ 2543477 h 3006470"/>
                  <a:gd name="connsiteX429" fmla="*/ 786272 w 6006665"/>
                  <a:gd name="connsiteY429" fmla="*/ 2554250 h 3006470"/>
                  <a:gd name="connsiteX430" fmla="*/ 756063 w 6006665"/>
                  <a:gd name="connsiteY430" fmla="*/ 2524040 h 3006470"/>
                  <a:gd name="connsiteX431" fmla="*/ 732278 w 6006665"/>
                  <a:gd name="connsiteY431" fmla="*/ 2581519 h 3006470"/>
                  <a:gd name="connsiteX432" fmla="*/ 743640 w 6006665"/>
                  <a:gd name="connsiteY432" fmla="*/ 2590609 h 3006470"/>
                  <a:gd name="connsiteX433" fmla="*/ 723188 w 6006665"/>
                  <a:gd name="connsiteY433" fmla="*/ 2633786 h 3006470"/>
                  <a:gd name="connsiteX434" fmla="*/ 747026 w 6006665"/>
                  <a:gd name="connsiteY434" fmla="*/ 2670627 h 3006470"/>
                  <a:gd name="connsiteX435" fmla="*/ 763548 w 6006665"/>
                  <a:gd name="connsiteY435" fmla="*/ 2667873 h 3006470"/>
                  <a:gd name="connsiteX436" fmla="*/ 764871 w 6006665"/>
                  <a:gd name="connsiteY436" fmla="*/ 2669637 h 3006470"/>
                  <a:gd name="connsiteX437" fmla="*/ 775455 w 6006665"/>
                  <a:gd name="connsiteY437" fmla="*/ 2667873 h 3006470"/>
                  <a:gd name="connsiteX438" fmla="*/ 802724 w 6006665"/>
                  <a:gd name="connsiteY438" fmla="*/ 2704232 h 3006470"/>
                  <a:gd name="connsiteX439" fmla="*/ 798179 w 6006665"/>
                  <a:gd name="connsiteY439" fmla="*/ 2731502 h 3006470"/>
                  <a:gd name="connsiteX440" fmla="*/ 818632 w 6006665"/>
                  <a:gd name="connsiteY440" fmla="*/ 2742864 h 3006470"/>
                  <a:gd name="connsiteX441" fmla="*/ 802724 w 6006665"/>
                  <a:gd name="connsiteY441" fmla="*/ 2774679 h 3006470"/>
                  <a:gd name="connsiteX442" fmla="*/ 766365 w 6006665"/>
                  <a:gd name="connsiteY442" fmla="*/ 2779224 h 3006470"/>
                  <a:gd name="connsiteX443" fmla="*/ 727733 w 6006665"/>
                  <a:gd name="connsiteY443" fmla="*/ 2838308 h 3006470"/>
                  <a:gd name="connsiteX444" fmla="*/ 759548 w 6006665"/>
                  <a:gd name="connsiteY444" fmla="*/ 2881485 h 3006470"/>
                  <a:gd name="connsiteX445" fmla="*/ 759548 w 6006665"/>
                  <a:gd name="connsiteY445" fmla="*/ 2920116 h 3006470"/>
                  <a:gd name="connsiteX446" fmla="*/ 798179 w 6006665"/>
                  <a:gd name="connsiteY446" fmla="*/ 2979201 h 3006470"/>
                  <a:gd name="connsiteX447" fmla="*/ 775455 w 6006665"/>
                  <a:gd name="connsiteY447" fmla="*/ 2995108 h 3006470"/>
                  <a:gd name="connsiteX448" fmla="*/ 770910 w 6006665"/>
                  <a:gd name="connsiteY448" fmla="*/ 3006470 h 3006470"/>
                  <a:gd name="connsiteX449" fmla="*/ 759003 w 6006665"/>
                  <a:gd name="connsiteY449" fmla="*/ 3006470 h 3006470"/>
                  <a:gd name="connsiteX450" fmla="*/ 755003 w 6006665"/>
                  <a:gd name="connsiteY450" fmla="*/ 3006470 h 3006470"/>
                  <a:gd name="connsiteX451" fmla="*/ 743096 w 6006665"/>
                  <a:gd name="connsiteY451" fmla="*/ 3006470 h 3006470"/>
                  <a:gd name="connsiteX452" fmla="*/ 715826 w 6006665"/>
                  <a:gd name="connsiteY452" fmla="*/ 2972383 h 3006470"/>
                  <a:gd name="connsiteX453" fmla="*/ 704464 w 6006665"/>
                  <a:gd name="connsiteY453" fmla="*/ 2972383 h 3006470"/>
                  <a:gd name="connsiteX454" fmla="*/ 684012 w 6006665"/>
                  <a:gd name="connsiteY454" fmla="*/ 2963293 h 3006470"/>
                  <a:gd name="connsiteX455" fmla="*/ 672649 w 6006665"/>
                  <a:gd name="connsiteY455" fmla="*/ 2940569 h 3006470"/>
                  <a:gd name="connsiteX456" fmla="*/ 645222 w 6006665"/>
                  <a:gd name="connsiteY456" fmla="*/ 2932732 h 3006470"/>
                  <a:gd name="connsiteX457" fmla="*/ 625472 w 6006665"/>
                  <a:gd name="connsiteY457" fmla="*/ 2936024 h 3006470"/>
                  <a:gd name="connsiteX458" fmla="*/ 623771 w 6006665"/>
                  <a:gd name="connsiteY458" fmla="*/ 2934323 h 3006470"/>
                  <a:gd name="connsiteX459" fmla="*/ 613565 w 6006665"/>
                  <a:gd name="connsiteY459" fmla="*/ 2936024 h 3006470"/>
                  <a:gd name="connsiteX460" fmla="*/ 609020 w 6006665"/>
                  <a:gd name="connsiteY460" fmla="*/ 2931479 h 3006470"/>
                  <a:gd name="connsiteX461" fmla="*/ 559026 w 6006665"/>
                  <a:gd name="connsiteY461" fmla="*/ 2904209 h 3006470"/>
                  <a:gd name="connsiteX462" fmla="*/ 506760 w 6006665"/>
                  <a:gd name="connsiteY462" fmla="*/ 2897392 h 3006470"/>
                  <a:gd name="connsiteX463" fmla="*/ 483280 w 6006665"/>
                  <a:gd name="connsiteY463" fmla="*/ 2890683 h 3006470"/>
                  <a:gd name="connsiteX464" fmla="*/ 480035 w 6006665"/>
                  <a:gd name="connsiteY464" fmla="*/ 2892847 h 3006470"/>
                  <a:gd name="connsiteX465" fmla="*/ 475042 w 6006665"/>
                  <a:gd name="connsiteY465" fmla="*/ 2888329 h 3006470"/>
                  <a:gd name="connsiteX466" fmla="*/ 474945 w 6006665"/>
                  <a:gd name="connsiteY466" fmla="*/ 2888302 h 3006470"/>
                  <a:gd name="connsiteX467" fmla="*/ 468128 w 6006665"/>
                  <a:gd name="connsiteY467" fmla="*/ 2892847 h 3006470"/>
                  <a:gd name="connsiteX468" fmla="*/ 420406 w 6006665"/>
                  <a:gd name="connsiteY468" fmla="*/ 2849670 h 3006470"/>
                  <a:gd name="connsiteX469" fmla="*/ 381774 w 6006665"/>
                  <a:gd name="connsiteY469" fmla="*/ 2833763 h 3006470"/>
                  <a:gd name="connsiteX470" fmla="*/ 349960 w 6006665"/>
                  <a:gd name="connsiteY470" fmla="*/ 2801948 h 3006470"/>
                  <a:gd name="connsiteX471" fmla="*/ 377229 w 6006665"/>
                  <a:gd name="connsiteY471" fmla="*/ 2795131 h 3006470"/>
                  <a:gd name="connsiteX472" fmla="*/ 404499 w 6006665"/>
                  <a:gd name="connsiteY472" fmla="*/ 2747409 h 3006470"/>
                  <a:gd name="connsiteX473" fmla="*/ 388591 w 6006665"/>
                  <a:gd name="connsiteY473" fmla="*/ 2731502 h 3006470"/>
                  <a:gd name="connsiteX474" fmla="*/ 440858 w 6006665"/>
                  <a:gd name="connsiteY474" fmla="*/ 2704232 h 3006470"/>
                  <a:gd name="connsiteX475" fmla="*/ 440858 w 6006665"/>
                  <a:gd name="connsiteY475" fmla="*/ 2701176 h 3006470"/>
                  <a:gd name="connsiteX476" fmla="*/ 416406 w 6006665"/>
                  <a:gd name="connsiteY476" fmla="*/ 2704232 h 3006470"/>
                  <a:gd name="connsiteX477" fmla="*/ 416406 w 6006665"/>
                  <a:gd name="connsiteY477" fmla="*/ 2702744 h 3006470"/>
                  <a:gd name="connsiteX478" fmla="*/ 404499 w 6006665"/>
                  <a:gd name="connsiteY478" fmla="*/ 2704232 h 3006470"/>
                  <a:gd name="connsiteX479" fmla="*/ 404499 w 6006665"/>
                  <a:gd name="connsiteY479" fmla="*/ 2683780 h 3006470"/>
                  <a:gd name="connsiteX480" fmla="*/ 424951 w 6006665"/>
                  <a:gd name="connsiteY480" fmla="*/ 2667873 h 3006470"/>
                  <a:gd name="connsiteX481" fmla="*/ 463583 w 6006665"/>
                  <a:gd name="connsiteY481" fmla="*/ 2661056 h 3006470"/>
                  <a:gd name="connsiteX482" fmla="*/ 468128 w 6006665"/>
                  <a:gd name="connsiteY482" fmla="*/ 2645148 h 3006470"/>
                  <a:gd name="connsiteX483" fmla="*/ 456765 w 6006665"/>
                  <a:gd name="connsiteY483" fmla="*/ 2613334 h 3006470"/>
                  <a:gd name="connsiteX484" fmla="*/ 474945 w 6006665"/>
                  <a:gd name="connsiteY484" fmla="*/ 2586064 h 3006470"/>
                  <a:gd name="connsiteX485" fmla="*/ 474945 w 6006665"/>
                  <a:gd name="connsiteY485" fmla="*/ 2565612 h 3006470"/>
                  <a:gd name="connsiteX486" fmla="*/ 420406 w 6006665"/>
                  <a:gd name="connsiteY486" fmla="*/ 2547432 h 3006470"/>
                  <a:gd name="connsiteX487" fmla="*/ 409588 w 6006665"/>
                  <a:gd name="connsiteY487" fmla="*/ 2547432 h 3006470"/>
                  <a:gd name="connsiteX488" fmla="*/ 397681 w 6006665"/>
                  <a:gd name="connsiteY488" fmla="*/ 2547432 h 3006470"/>
                  <a:gd name="connsiteX489" fmla="*/ 379485 w 6006665"/>
                  <a:gd name="connsiteY489" fmla="*/ 2525193 h 3006470"/>
                  <a:gd name="connsiteX490" fmla="*/ 357322 w 6006665"/>
                  <a:gd name="connsiteY490" fmla="*/ 2531525 h 3006470"/>
                  <a:gd name="connsiteX491" fmla="*/ 352842 w 6006665"/>
                  <a:gd name="connsiteY491" fmla="*/ 2529403 h 3006470"/>
                  <a:gd name="connsiteX492" fmla="*/ 345415 w 6006665"/>
                  <a:gd name="connsiteY492" fmla="*/ 2531525 h 3006470"/>
                  <a:gd name="connsiteX493" fmla="*/ 302238 w 6006665"/>
                  <a:gd name="connsiteY493" fmla="*/ 2511073 h 3006470"/>
                  <a:gd name="connsiteX494" fmla="*/ 302238 w 6006665"/>
                  <a:gd name="connsiteY494" fmla="*/ 2499711 h 3006470"/>
                  <a:gd name="connsiteX495" fmla="*/ 286331 w 6006665"/>
                  <a:gd name="connsiteY495" fmla="*/ 2472441 h 3006470"/>
                  <a:gd name="connsiteX496" fmla="*/ 270968 w 6006665"/>
                  <a:gd name="connsiteY496" fmla="*/ 2472441 h 3006470"/>
                  <a:gd name="connsiteX497" fmla="*/ 259061 w 6006665"/>
                  <a:gd name="connsiteY497" fmla="*/ 2472441 h 3006470"/>
                  <a:gd name="connsiteX498" fmla="*/ 254516 w 6006665"/>
                  <a:gd name="connsiteY498" fmla="*/ 2456534 h 3006470"/>
                  <a:gd name="connsiteX499" fmla="*/ 263606 w 6006665"/>
                  <a:gd name="connsiteY499" fmla="*/ 2440627 h 3006470"/>
                  <a:gd name="connsiteX500" fmla="*/ 243991 w 6006665"/>
                  <a:gd name="connsiteY500" fmla="*/ 2410114 h 3006470"/>
                  <a:gd name="connsiteX501" fmla="*/ 216429 w 6006665"/>
                  <a:gd name="connsiteY501" fmla="*/ 2413357 h 3006470"/>
                  <a:gd name="connsiteX502" fmla="*/ 212956 w 6006665"/>
                  <a:gd name="connsiteY502" fmla="*/ 2412365 h 3006470"/>
                  <a:gd name="connsiteX503" fmla="*/ 204522 w 6006665"/>
                  <a:gd name="connsiteY503" fmla="*/ 2413357 h 3006470"/>
                  <a:gd name="connsiteX504" fmla="*/ 199623 w 6006665"/>
                  <a:gd name="connsiteY504" fmla="*/ 2411957 h 3006470"/>
                  <a:gd name="connsiteX505" fmla="*/ 195977 w 6006665"/>
                  <a:gd name="connsiteY505" fmla="*/ 2424719 h 3006470"/>
                  <a:gd name="connsiteX506" fmla="*/ 184968 w 6006665"/>
                  <a:gd name="connsiteY506" fmla="*/ 2421574 h 3006470"/>
                  <a:gd name="connsiteX507" fmla="*/ 184070 w 6006665"/>
                  <a:gd name="connsiteY507" fmla="*/ 2424719 h 3006470"/>
                  <a:gd name="connsiteX508" fmla="*/ 168163 w 6006665"/>
                  <a:gd name="connsiteY508" fmla="*/ 2420174 h 3006470"/>
                  <a:gd name="connsiteX509" fmla="*/ 156800 w 6006665"/>
                  <a:gd name="connsiteY509" fmla="*/ 2381542 h 3006470"/>
                  <a:gd name="connsiteX510" fmla="*/ 152255 w 6006665"/>
                  <a:gd name="connsiteY510" fmla="*/ 2365635 h 3006470"/>
                  <a:gd name="connsiteX511" fmla="*/ 156800 w 6006665"/>
                  <a:gd name="connsiteY511" fmla="*/ 2361090 h 3006470"/>
                  <a:gd name="connsiteX512" fmla="*/ 168707 w 6006665"/>
                  <a:gd name="connsiteY512" fmla="*/ 2361090 h 3006470"/>
                  <a:gd name="connsiteX513" fmla="*/ 188615 w 6006665"/>
                  <a:gd name="connsiteY513" fmla="*/ 2361090 h 3006470"/>
                  <a:gd name="connsiteX514" fmla="*/ 199977 w 6006665"/>
                  <a:gd name="connsiteY514" fmla="*/ 2349728 h 3006470"/>
                  <a:gd name="connsiteX515" fmla="*/ 188615 w 6006665"/>
                  <a:gd name="connsiteY515" fmla="*/ 2327003 h 3006470"/>
                  <a:gd name="connsiteX516" fmla="*/ 168163 w 6006665"/>
                  <a:gd name="connsiteY516" fmla="*/ 2317914 h 3006470"/>
                  <a:gd name="connsiteX517" fmla="*/ 168163 w 6006665"/>
                  <a:gd name="connsiteY517" fmla="*/ 2311096 h 3006470"/>
                  <a:gd name="connsiteX518" fmla="*/ 152255 w 6006665"/>
                  <a:gd name="connsiteY518" fmla="*/ 2295189 h 3006470"/>
                  <a:gd name="connsiteX519" fmla="*/ 129531 w 6006665"/>
                  <a:gd name="connsiteY519" fmla="*/ 2258829 h 3006470"/>
                  <a:gd name="connsiteX520" fmla="*/ 140893 w 6006665"/>
                  <a:gd name="connsiteY520" fmla="*/ 2236105 h 3006470"/>
                  <a:gd name="connsiteX521" fmla="*/ 136348 w 6006665"/>
                  <a:gd name="connsiteY521" fmla="*/ 2208835 h 3006470"/>
                  <a:gd name="connsiteX522" fmla="*/ 103789 w 6006665"/>
                  <a:gd name="connsiteY522" fmla="*/ 2195428 h 3006470"/>
                  <a:gd name="connsiteX523" fmla="*/ 93716 w 6006665"/>
                  <a:gd name="connsiteY523" fmla="*/ 2199745 h 3006470"/>
                  <a:gd name="connsiteX524" fmla="*/ 91868 w 6006665"/>
                  <a:gd name="connsiteY524" fmla="*/ 2195434 h 3006470"/>
                  <a:gd name="connsiteX525" fmla="*/ 81809 w 6006665"/>
                  <a:gd name="connsiteY525" fmla="*/ 2199745 h 3006470"/>
                  <a:gd name="connsiteX526" fmla="*/ 74992 w 6006665"/>
                  <a:gd name="connsiteY526" fmla="*/ 2183838 h 3006470"/>
                  <a:gd name="connsiteX527" fmla="*/ 34087 w 6006665"/>
                  <a:gd name="connsiteY527" fmla="*/ 2172476 h 3006470"/>
                  <a:gd name="connsiteX528" fmla="*/ 22725 w 6006665"/>
                  <a:gd name="connsiteY528" fmla="*/ 2129299 h 3006470"/>
                  <a:gd name="connsiteX529" fmla="*/ 22725 w 6006665"/>
                  <a:gd name="connsiteY529" fmla="*/ 2097484 h 3006470"/>
                  <a:gd name="connsiteX530" fmla="*/ 0 w 6006665"/>
                  <a:gd name="connsiteY530" fmla="*/ 2081577 h 3006470"/>
                  <a:gd name="connsiteX531" fmla="*/ 15907 w 6006665"/>
                  <a:gd name="connsiteY531" fmla="*/ 2058853 h 3006470"/>
                  <a:gd name="connsiteX532" fmla="*/ 6818 w 6006665"/>
                  <a:gd name="connsiteY532" fmla="*/ 1995224 h 3006470"/>
                  <a:gd name="connsiteX533" fmla="*/ 34087 w 6006665"/>
                  <a:gd name="connsiteY533" fmla="*/ 1952047 h 3006470"/>
                  <a:gd name="connsiteX534" fmla="*/ 27270 w 6006665"/>
                  <a:gd name="connsiteY534" fmla="*/ 1940685 h 3006470"/>
                  <a:gd name="connsiteX535" fmla="*/ 88743 w 6006665"/>
                  <a:gd name="connsiteY535" fmla="*/ 1895954 h 3006470"/>
                  <a:gd name="connsiteX536" fmla="*/ 27270 w 6006665"/>
                  <a:gd name="connsiteY536" fmla="*/ 1865693 h 3006470"/>
                  <a:gd name="connsiteX537" fmla="*/ 79805 w 6006665"/>
                  <a:gd name="connsiteY537" fmla="*/ 1774684 h 3006470"/>
                  <a:gd name="connsiteX538" fmla="*/ 128972 w 6006665"/>
                  <a:gd name="connsiteY538" fmla="*/ 1737302 h 3006470"/>
                  <a:gd name="connsiteX539" fmla="*/ 162900 w 6006665"/>
                  <a:gd name="connsiteY539" fmla="*/ 1645034 h 3006470"/>
                  <a:gd name="connsiteX540" fmla="*/ 102261 w 6006665"/>
                  <a:gd name="connsiteY540" fmla="*/ 1629357 h 3006470"/>
                  <a:gd name="connsiteX541" fmla="*/ 118168 w 6006665"/>
                  <a:gd name="connsiteY541" fmla="*/ 1574818 h 3006470"/>
                  <a:gd name="connsiteX542" fmla="*/ 86354 w 6006665"/>
                  <a:gd name="connsiteY542" fmla="*/ 1511189 h 3006470"/>
                  <a:gd name="connsiteX543" fmla="*/ 109078 w 6006665"/>
                  <a:gd name="connsiteY543" fmla="*/ 1436197 h 3006470"/>
                  <a:gd name="connsiteX544" fmla="*/ 70447 w 6006665"/>
                  <a:gd name="connsiteY544" fmla="*/ 1333936 h 3006470"/>
                  <a:gd name="connsiteX545" fmla="*/ 102261 w 6006665"/>
                  <a:gd name="connsiteY545" fmla="*/ 1263490 h 3006470"/>
                  <a:gd name="connsiteX546" fmla="*/ 43177 w 6006665"/>
                  <a:gd name="connsiteY546" fmla="*/ 1197589 h 3006470"/>
                  <a:gd name="connsiteX547" fmla="*/ 49994 w 6006665"/>
                  <a:gd name="connsiteY547" fmla="*/ 1122597 h 3006470"/>
                  <a:gd name="connsiteX548" fmla="*/ 81809 w 6006665"/>
                  <a:gd name="connsiteY548" fmla="*/ 1118052 h 3006470"/>
                  <a:gd name="connsiteX549" fmla="*/ 145438 w 6006665"/>
                  <a:gd name="connsiteY549" fmla="*/ 1074876 h 3006470"/>
                  <a:gd name="connsiteX550" fmla="*/ 184070 w 6006665"/>
                  <a:gd name="connsiteY550" fmla="*/ 1036244 h 3006470"/>
                  <a:gd name="connsiteX551" fmla="*/ 189699 w 6006665"/>
                  <a:gd name="connsiteY551" fmla="*/ 1042522 h 3006470"/>
                  <a:gd name="connsiteX552" fmla="*/ 195977 w 6006665"/>
                  <a:gd name="connsiteY552" fmla="*/ 1036244 h 3006470"/>
                  <a:gd name="connsiteX553" fmla="*/ 255061 w 6006665"/>
                  <a:gd name="connsiteY553" fmla="*/ 1102145 h 3006470"/>
                  <a:gd name="connsiteX554" fmla="*/ 350504 w 6006665"/>
                  <a:gd name="connsiteY554" fmla="*/ 1122597 h 3006470"/>
                  <a:gd name="connsiteX555" fmla="*/ 454806 w 6006665"/>
                  <a:gd name="connsiteY555" fmla="*/ 1205729 h 3006470"/>
                  <a:gd name="connsiteX556" fmla="*/ 486621 w 6006665"/>
                  <a:gd name="connsiteY556" fmla="*/ 1283942 h 3006470"/>
                  <a:gd name="connsiteX557" fmla="*/ 523211 w 6006665"/>
                  <a:gd name="connsiteY557" fmla="*/ 1343026 h 3006470"/>
                  <a:gd name="connsiteX558" fmla="*/ 486852 w 6006665"/>
                  <a:gd name="connsiteY558" fmla="*/ 1397565 h 3006470"/>
                  <a:gd name="connsiteX559" fmla="*/ 420951 w 6006665"/>
                  <a:gd name="connsiteY559" fmla="*/ 1418018 h 3006470"/>
                  <a:gd name="connsiteX560" fmla="*/ 415909 w 6006665"/>
                  <a:gd name="connsiteY560" fmla="*/ 1415887 h 3006470"/>
                  <a:gd name="connsiteX561" fmla="*/ 409044 w 6006665"/>
                  <a:gd name="connsiteY561" fmla="*/ 1418018 h 3006470"/>
                  <a:gd name="connsiteX562" fmla="*/ 252950 w 6006665"/>
                  <a:gd name="connsiteY562" fmla="*/ 1352062 h 3006470"/>
                  <a:gd name="connsiteX563" fmla="*/ 268926 w 6006665"/>
                  <a:gd name="connsiteY563" fmla="*/ 1346738 h 3006470"/>
                  <a:gd name="connsiteX564" fmla="*/ 291420 w 6006665"/>
                  <a:gd name="connsiteY564" fmla="*/ 1429380 h 3006470"/>
                  <a:gd name="connsiteX565" fmla="*/ 291420 w 6006665"/>
                  <a:gd name="connsiteY565" fmla="*/ 1468012 h 3006470"/>
                  <a:gd name="connsiteX566" fmla="*/ 298238 w 6006665"/>
                  <a:gd name="connsiteY566" fmla="*/ 1554366 h 3006470"/>
                  <a:gd name="connsiteX567" fmla="*/ 345959 w 6006665"/>
                  <a:gd name="connsiteY567" fmla="*/ 1586180 h 3006470"/>
                  <a:gd name="connsiteX568" fmla="*/ 362087 w 6006665"/>
                  <a:gd name="connsiteY568" fmla="*/ 1595588 h 3006470"/>
                  <a:gd name="connsiteX569" fmla="*/ 365867 w 6006665"/>
                  <a:gd name="connsiteY569" fmla="*/ 1563455 h 3006470"/>
                  <a:gd name="connsiteX570" fmla="*/ 345415 w 6006665"/>
                  <a:gd name="connsiteY570" fmla="*/ 1527096 h 3006470"/>
                  <a:gd name="connsiteX571" fmla="*/ 365867 w 6006665"/>
                  <a:gd name="connsiteY571" fmla="*/ 1495281 h 3006470"/>
                  <a:gd name="connsiteX572" fmla="*/ 374560 w 6006665"/>
                  <a:gd name="connsiteY572" fmla="*/ 1500280 h 3006470"/>
                  <a:gd name="connsiteX573" fmla="*/ 377774 w 6006665"/>
                  <a:gd name="connsiteY573" fmla="*/ 1495281 h 3006470"/>
                  <a:gd name="connsiteX574" fmla="*/ 461933 w 6006665"/>
                  <a:gd name="connsiteY574" fmla="*/ 1543673 h 3006470"/>
                  <a:gd name="connsiteX575" fmla="*/ 484035 w 6006665"/>
                  <a:gd name="connsiteY575" fmla="*/ 1527096 h 3006470"/>
                  <a:gd name="connsiteX576" fmla="*/ 463583 w 6006665"/>
                  <a:gd name="connsiteY576" fmla="*/ 1461194 h 3006470"/>
                  <a:gd name="connsiteX577" fmla="*/ 549936 w 6006665"/>
                  <a:gd name="connsiteY577" fmla="*/ 1374841 h 3006470"/>
                  <a:gd name="connsiteX578" fmla="*/ 559742 w 6006665"/>
                  <a:gd name="connsiteY578" fmla="*/ 1376942 h 3006470"/>
                  <a:gd name="connsiteX579" fmla="*/ 561843 w 6006665"/>
                  <a:gd name="connsiteY579" fmla="*/ 1374841 h 3006470"/>
                  <a:gd name="connsiteX580" fmla="*/ 593658 w 6006665"/>
                  <a:gd name="connsiteY580" fmla="*/ 1381658 h 3006470"/>
                  <a:gd name="connsiteX581" fmla="*/ 620945 w 6006665"/>
                  <a:gd name="connsiteY581" fmla="*/ 1405535 h 3006470"/>
                  <a:gd name="connsiteX582" fmla="*/ 640835 w 6006665"/>
                  <a:gd name="connsiteY582" fmla="*/ 1349844 h 3006470"/>
                  <a:gd name="connsiteX583" fmla="*/ 609020 w 6006665"/>
                  <a:gd name="connsiteY583" fmla="*/ 1295305 h 3006470"/>
                  <a:gd name="connsiteX584" fmla="*/ 624928 w 6006665"/>
                  <a:gd name="connsiteY584" fmla="*/ 1236221 h 3006470"/>
                  <a:gd name="connsiteX585" fmla="*/ 597658 w 6006665"/>
                  <a:gd name="connsiteY585" fmla="*/ 1177136 h 3006470"/>
                  <a:gd name="connsiteX586" fmla="*/ 611562 w 6006665"/>
                  <a:gd name="connsiteY586" fmla="*/ 1181462 h 3006470"/>
                  <a:gd name="connsiteX587" fmla="*/ 609565 w 6006665"/>
                  <a:gd name="connsiteY587" fmla="*/ 1177136 h 3006470"/>
                  <a:gd name="connsiteX588" fmla="*/ 711826 w 6006665"/>
                  <a:gd name="connsiteY588" fmla="*/ 1208951 h 3006470"/>
                  <a:gd name="connsiteX589" fmla="*/ 732278 w 6006665"/>
                  <a:gd name="connsiteY589" fmla="*/ 1263490 h 3006470"/>
                  <a:gd name="connsiteX590" fmla="*/ 684556 w 6006665"/>
                  <a:gd name="connsiteY590" fmla="*/ 1274852 h 3006470"/>
                  <a:gd name="connsiteX591" fmla="*/ 684556 w 6006665"/>
                  <a:gd name="connsiteY591" fmla="*/ 1327119 h 3006470"/>
                  <a:gd name="connsiteX592" fmla="*/ 713309 w 6006665"/>
                  <a:gd name="connsiteY592" fmla="*/ 1355872 h 3006470"/>
                  <a:gd name="connsiteX593" fmla="*/ 763548 w 6006665"/>
                  <a:gd name="connsiteY593" fmla="*/ 1338481 h 3006470"/>
                  <a:gd name="connsiteX594" fmla="*/ 770365 w 6006665"/>
                  <a:gd name="connsiteY594" fmla="*/ 1279397 h 3006470"/>
                  <a:gd name="connsiteX595" fmla="*/ 845357 w 6006665"/>
                  <a:gd name="connsiteY595" fmla="*/ 1188761 h 3006470"/>
                  <a:gd name="connsiteX596" fmla="*/ 917728 w 6006665"/>
                  <a:gd name="connsiteY596" fmla="*/ 1145322 h 3006470"/>
                  <a:gd name="connsiteX597" fmla="*/ 918194 w 6006665"/>
                  <a:gd name="connsiteY597" fmla="*/ 1198147 h 3006470"/>
                  <a:gd name="connsiteX598" fmla="*/ 975937 w 6006665"/>
                  <a:gd name="connsiteY598" fmla="*/ 1115283 h 3006470"/>
                  <a:gd name="connsiteX599" fmla="*/ 1074397 w 6006665"/>
                  <a:gd name="connsiteY599" fmla="*/ 1141283 h 3006470"/>
                  <a:gd name="connsiteX600" fmla="*/ 979977 w 6006665"/>
                  <a:gd name="connsiteY600" fmla="*/ 1213496 h 3006470"/>
                  <a:gd name="connsiteX601" fmla="*/ 1012666 w 6006665"/>
                  <a:gd name="connsiteY601" fmla="*/ 1218657 h 3006470"/>
                  <a:gd name="connsiteX602" fmla="*/ 1038516 w 6006665"/>
                  <a:gd name="connsiteY602" fmla="*/ 1188499 h 3006470"/>
                  <a:gd name="connsiteX603" fmla="*/ 1050423 w 6006665"/>
                  <a:gd name="connsiteY603" fmla="*/ 1188499 h 3006470"/>
                  <a:gd name="connsiteX604" fmla="*/ 1108962 w 6006665"/>
                  <a:gd name="connsiteY604" fmla="*/ 1188499 h 3006470"/>
                  <a:gd name="connsiteX605" fmla="*/ 1161229 w 6006665"/>
                  <a:gd name="connsiteY605" fmla="*/ 1145322 h 3006470"/>
                  <a:gd name="connsiteX606" fmla="*/ 1165711 w 6006665"/>
                  <a:gd name="connsiteY606" fmla="*/ 1151456 h 3006470"/>
                  <a:gd name="connsiteX607" fmla="*/ 1160939 w 6006665"/>
                  <a:gd name="connsiteY607" fmla="*/ 1169715 h 3006470"/>
                  <a:gd name="connsiteX608" fmla="*/ 1210035 w 6006665"/>
                  <a:gd name="connsiteY608" fmla="*/ 1195815 h 3006470"/>
                  <a:gd name="connsiteX609" fmla="*/ 1247583 w 6006665"/>
                  <a:gd name="connsiteY609" fmla="*/ 1138505 h 3006470"/>
                  <a:gd name="connsiteX610" fmla="*/ 1211223 w 6006665"/>
                  <a:gd name="connsiteY610" fmla="*/ 1079421 h 3006470"/>
                  <a:gd name="connsiteX611" fmla="*/ 1227130 w 6006665"/>
                  <a:gd name="connsiteY611" fmla="*/ 1043061 h 3006470"/>
                  <a:gd name="connsiteX612" fmla="*/ 1237665 w 6006665"/>
                  <a:gd name="connsiteY612" fmla="*/ 1046199 h 3006470"/>
                  <a:gd name="connsiteX613" fmla="*/ 1251910 w 6006665"/>
                  <a:gd name="connsiteY613" fmla="*/ 1017311 h 3006470"/>
                  <a:gd name="connsiteX614" fmla="*/ 1345843 w 6006665"/>
                  <a:gd name="connsiteY614" fmla="*/ 1074876 h 3006470"/>
                  <a:gd name="connsiteX615" fmla="*/ 1400382 w 6006665"/>
                  <a:gd name="connsiteY615" fmla="*/ 1106690 h 3006470"/>
                  <a:gd name="connsiteX616" fmla="*/ 1519756 w 6006665"/>
                  <a:gd name="connsiteY616" fmla="*/ 1213274 h 3006470"/>
                  <a:gd name="connsiteX617" fmla="*/ 1543003 w 6006665"/>
                  <a:gd name="connsiteY617" fmla="*/ 1172592 h 3006470"/>
                  <a:gd name="connsiteX618" fmla="*/ 1506643 w 6006665"/>
                  <a:gd name="connsiteY618" fmla="*/ 1118052 h 3006470"/>
                  <a:gd name="connsiteX619" fmla="*/ 1506643 w 6006665"/>
                  <a:gd name="connsiteY619" fmla="*/ 1095328 h 3006470"/>
                  <a:gd name="connsiteX620" fmla="*/ 1463467 w 6006665"/>
                  <a:gd name="connsiteY620" fmla="*/ 1086238 h 3006470"/>
                  <a:gd name="connsiteX621" fmla="*/ 1472556 w 6006665"/>
                  <a:gd name="connsiteY621" fmla="*/ 1036244 h 3006470"/>
                  <a:gd name="connsiteX622" fmla="*/ 1452104 w 6006665"/>
                  <a:gd name="connsiteY622" fmla="*/ 949890 h 3006470"/>
                  <a:gd name="connsiteX623" fmla="*/ 1439230 w 6006665"/>
                  <a:gd name="connsiteY623" fmla="*/ 900656 h 3006470"/>
                  <a:gd name="connsiteX624" fmla="*/ 1496803 w 6006665"/>
                  <a:gd name="connsiteY624" fmla="*/ 806980 h 3006470"/>
                  <a:gd name="connsiteX625" fmla="*/ 1543003 w 6006665"/>
                  <a:gd name="connsiteY625" fmla="*/ 697647 h 3006470"/>
                  <a:gd name="connsiteX626" fmla="*/ 1570272 w 6006665"/>
                  <a:gd name="connsiteY626" fmla="*/ 677194 h 3006470"/>
                  <a:gd name="connsiteX627" fmla="*/ 1578688 w 6006665"/>
                  <a:gd name="connsiteY627" fmla="*/ 679813 h 3006470"/>
                  <a:gd name="connsiteX628" fmla="*/ 1620802 w 6006665"/>
                  <a:gd name="connsiteY628" fmla="*/ 660028 h 3006470"/>
                  <a:gd name="connsiteX629" fmla="*/ 1684440 w 6006665"/>
                  <a:gd name="connsiteY629" fmla="*/ 709009 h 3006470"/>
                  <a:gd name="connsiteX630" fmla="*/ 1688985 w 6006665"/>
                  <a:gd name="connsiteY630" fmla="*/ 779455 h 3006470"/>
                  <a:gd name="connsiteX631" fmla="*/ 1652625 w 6006665"/>
                  <a:gd name="connsiteY631" fmla="*/ 870354 h 3006470"/>
                  <a:gd name="connsiteX632" fmla="*/ 1679895 w 6006665"/>
                  <a:gd name="connsiteY632" fmla="*/ 908986 h 3006470"/>
                  <a:gd name="connsiteX633" fmla="*/ 1688985 w 6006665"/>
                  <a:gd name="connsiteY633" fmla="*/ 983977 h 3006470"/>
                  <a:gd name="connsiteX634" fmla="*/ 1679895 w 6006665"/>
                  <a:gd name="connsiteY634" fmla="*/ 1129415 h 3006470"/>
                  <a:gd name="connsiteX635" fmla="*/ 1723072 w 6006665"/>
                  <a:gd name="connsiteY635" fmla="*/ 1193044 h 3006470"/>
                  <a:gd name="connsiteX636" fmla="*/ 1704892 w 6006665"/>
                  <a:gd name="connsiteY636" fmla="*/ 1256673 h 3006470"/>
                  <a:gd name="connsiteX637" fmla="*/ 1636718 w 6006665"/>
                  <a:gd name="connsiteY637" fmla="*/ 1393021 h 3006470"/>
                  <a:gd name="connsiteX638" fmla="*/ 1662494 w 6006665"/>
                  <a:gd name="connsiteY638" fmla="*/ 1399465 h 3006470"/>
                  <a:gd name="connsiteX639" fmla="*/ 1677078 w 6006665"/>
                  <a:gd name="connsiteY639" fmla="*/ 1370296 h 3006470"/>
                  <a:gd name="connsiteX640" fmla="*/ 1720255 w 6006665"/>
                  <a:gd name="connsiteY640" fmla="*/ 1349844 h 3006470"/>
                  <a:gd name="connsiteX641" fmla="*/ 1731617 w 6006665"/>
                  <a:gd name="connsiteY641" fmla="*/ 1299850 h 3006470"/>
                  <a:gd name="connsiteX642" fmla="*/ 1758887 w 6006665"/>
                  <a:gd name="connsiteY642" fmla="*/ 1256673 h 3006470"/>
                  <a:gd name="connsiteX643" fmla="*/ 1760555 w 6006665"/>
                  <a:gd name="connsiteY643" fmla="*/ 1191490 h 3006470"/>
                  <a:gd name="connsiteX644" fmla="*/ 1758886 w 6006665"/>
                  <a:gd name="connsiteY644" fmla="*/ 1085173 h 3006470"/>
                  <a:gd name="connsiteX645" fmla="*/ 1923055 w 6006665"/>
                  <a:gd name="connsiteY645" fmla="*/ 1122597 h 3006470"/>
                  <a:gd name="connsiteX646" fmla="*/ 1887300 w 6006665"/>
                  <a:gd name="connsiteY646" fmla="*/ 1070329 h 3006470"/>
                  <a:gd name="connsiteX647" fmla="*/ 1785604 w 6006665"/>
                  <a:gd name="connsiteY647" fmla="*/ 1036860 h 3006470"/>
                  <a:gd name="connsiteX648" fmla="*/ 1736162 w 6006665"/>
                  <a:gd name="connsiteY648" fmla="*/ 961252 h 3006470"/>
                  <a:gd name="connsiteX649" fmla="*/ 1688440 w 6006665"/>
                  <a:gd name="connsiteY649" fmla="*/ 865809 h 3006470"/>
                  <a:gd name="connsiteX650" fmla="*/ 1752069 w 6006665"/>
                  <a:gd name="connsiteY650" fmla="*/ 788545 h 3006470"/>
                  <a:gd name="connsiteX651" fmla="*/ 1747524 w 6006665"/>
                  <a:gd name="connsiteY651" fmla="*/ 704464 h 3006470"/>
                  <a:gd name="connsiteX652" fmla="*/ 1763431 w 6006665"/>
                  <a:gd name="connsiteY652" fmla="*/ 697647 h 3006470"/>
                  <a:gd name="connsiteX653" fmla="*/ 1764877 w 6006665"/>
                  <a:gd name="connsiteY653" fmla="*/ 702130 h 3006470"/>
                  <a:gd name="connsiteX654" fmla="*/ 1775339 w 6006665"/>
                  <a:gd name="connsiteY654" fmla="*/ 697647 h 3006470"/>
                  <a:gd name="connsiteX655" fmla="*/ 1798063 w 6006665"/>
                  <a:gd name="connsiteY655" fmla="*/ 768093 h 3006470"/>
                  <a:gd name="connsiteX656" fmla="*/ 1791454 w 6006665"/>
                  <a:gd name="connsiteY656" fmla="*/ 815304 h 3006470"/>
                  <a:gd name="connsiteX657" fmla="*/ 1854330 w 6006665"/>
                  <a:gd name="connsiteY657" fmla="*/ 772638 h 3006470"/>
                  <a:gd name="connsiteX658" fmla="*/ 1931594 w 6006665"/>
                  <a:gd name="connsiteY658" fmla="*/ 763548 h 3006470"/>
                  <a:gd name="connsiteX659" fmla="*/ 1932772 w 6006665"/>
                  <a:gd name="connsiteY659" fmla="*/ 764810 h 3006470"/>
                  <a:gd name="connsiteX660" fmla="*/ 1949600 w 6006665"/>
                  <a:gd name="connsiteY660" fmla="*/ 800138 h 3006470"/>
                  <a:gd name="connsiteX661" fmla="*/ 2061788 w 6006665"/>
                  <a:gd name="connsiteY661" fmla="*/ 891155 h 3006470"/>
                  <a:gd name="connsiteX662" fmla="*/ 1987802 w 6006665"/>
                  <a:gd name="connsiteY662" fmla="*/ 736278 h 3006470"/>
                  <a:gd name="connsiteX663" fmla="*/ 1963408 w 6006665"/>
                  <a:gd name="connsiteY663" fmla="*/ 595386 h 3006470"/>
                  <a:gd name="connsiteX664" fmla="*/ 2027037 w 6006665"/>
                  <a:gd name="connsiteY664" fmla="*/ 574934 h 3006470"/>
                  <a:gd name="connsiteX665" fmla="*/ 2037269 w 6006665"/>
                  <a:gd name="connsiteY665" fmla="*/ 575472 h 3006470"/>
                  <a:gd name="connsiteX666" fmla="*/ 2038944 w 6006665"/>
                  <a:gd name="connsiteY666" fmla="*/ 574934 h 3006470"/>
                  <a:gd name="connsiteX667" fmla="*/ 2115414 w 6006665"/>
                  <a:gd name="connsiteY667" fmla="*/ 578958 h 3006470"/>
                  <a:gd name="connsiteX668" fmla="*/ 2167179 w 6006665"/>
                  <a:gd name="connsiteY668" fmla="*/ 554733 h 3006470"/>
                  <a:gd name="connsiteX669" fmla="*/ 2146473 w 6006665"/>
                  <a:gd name="connsiteY669" fmla="*/ 488832 h 3006470"/>
                  <a:gd name="connsiteX670" fmla="*/ 2169957 w 6006665"/>
                  <a:gd name="connsiteY670" fmla="*/ 449431 h 3006470"/>
                  <a:gd name="connsiteX671" fmla="*/ 2264632 w 6006665"/>
                  <a:gd name="connsiteY671" fmla="*/ 393389 h 3006470"/>
                  <a:gd name="connsiteX672" fmla="*/ 2317913 w 6006665"/>
                  <a:gd name="connsiteY672" fmla="*/ 322690 h 3006470"/>
                  <a:gd name="connsiteX673" fmla="*/ 2385841 w 6006665"/>
                  <a:gd name="connsiteY673" fmla="*/ 343134 h 3006470"/>
                  <a:gd name="connsiteX674" fmla="*/ 2429263 w 6006665"/>
                  <a:gd name="connsiteY674" fmla="*/ 263606 h 3006470"/>
                  <a:gd name="connsiteX675" fmla="*/ 2526979 w 6006665"/>
                  <a:gd name="connsiteY675" fmla="*/ 252244 h 3006470"/>
                  <a:gd name="connsiteX676" fmla="*/ 2528058 w 6006665"/>
                  <a:gd name="connsiteY676" fmla="*/ 253503 h 3006470"/>
                  <a:gd name="connsiteX677" fmla="*/ 2538886 w 6006665"/>
                  <a:gd name="connsiteY677" fmla="*/ 252244 h 3006470"/>
                  <a:gd name="connsiteX678" fmla="*/ 2560820 w 6006665"/>
                  <a:gd name="connsiteY678" fmla="*/ 277833 h 3006470"/>
                  <a:gd name="connsiteX679" fmla="*/ 2640602 w 6006665"/>
                  <a:gd name="connsiteY679" fmla="*/ 202249 h 3006470"/>
                  <a:gd name="connsiteX680" fmla="*/ 2652509 w 6006665"/>
                  <a:gd name="connsiteY680" fmla="*/ 202249 h 3006470"/>
                  <a:gd name="connsiteX681" fmla="*/ 2704231 w 6006665"/>
                  <a:gd name="connsiteY681" fmla="*/ 202249 h 3006470"/>
                  <a:gd name="connsiteX682" fmla="*/ 2715593 w 6006665"/>
                  <a:gd name="connsiteY68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314263 w 6006665"/>
                  <a:gd name="connsiteY30" fmla="*/ 575730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88787 w 6006665"/>
                  <a:gd name="connsiteY33" fmla="*/ 665832 h 3006470"/>
                  <a:gd name="connsiteX34" fmla="*/ 3462813 w 6006665"/>
                  <a:gd name="connsiteY34" fmla="*/ 691599 h 3006470"/>
                  <a:gd name="connsiteX35" fmla="*/ 3531529 w 6006665"/>
                  <a:gd name="connsiteY35" fmla="*/ 686823 h 3006470"/>
                  <a:gd name="connsiteX36" fmla="*/ 3538225 w 6006665"/>
                  <a:gd name="connsiteY36" fmla="*/ 590841 h 3006470"/>
                  <a:gd name="connsiteX37" fmla="*/ 3549910 w 6006665"/>
                  <a:gd name="connsiteY37" fmla="*/ 594028 h 3006470"/>
                  <a:gd name="connsiteX38" fmla="*/ 3550132 w 6006665"/>
                  <a:gd name="connsiteY38" fmla="*/ 590841 h 3006470"/>
                  <a:gd name="connsiteX39" fmla="*/ 3575711 w 6006665"/>
                  <a:gd name="connsiteY39" fmla="*/ 587613 h 3006470"/>
                  <a:gd name="connsiteX40" fmla="*/ 3620833 w 6006665"/>
                  <a:gd name="connsiteY40" fmla="*/ 632750 h 3006470"/>
                  <a:gd name="connsiteX41" fmla="*/ 3672301 w 6006665"/>
                  <a:gd name="connsiteY41" fmla="*/ 611293 h 3006470"/>
                  <a:gd name="connsiteX42" fmla="*/ 3688498 w 6006665"/>
                  <a:gd name="connsiteY42" fmla="*/ 576961 h 3006470"/>
                  <a:gd name="connsiteX43" fmla="*/ 3721291 w 6006665"/>
                  <a:gd name="connsiteY43" fmla="*/ 584642 h 3006470"/>
                  <a:gd name="connsiteX44" fmla="*/ 3753971 w 6006665"/>
                  <a:gd name="connsiteY44" fmla="*/ 590584 h 3006470"/>
                  <a:gd name="connsiteX45" fmla="*/ 3759914 w 6006665"/>
                  <a:gd name="connsiteY45" fmla="*/ 620293 h 3006470"/>
                  <a:gd name="connsiteX46" fmla="*/ 3782242 w 6006665"/>
                  <a:gd name="connsiteY46" fmla="*/ 669932 h 3006470"/>
                  <a:gd name="connsiteX47" fmla="*/ 3768826 w 6006665"/>
                  <a:gd name="connsiteY47" fmla="*/ 703482 h 3006470"/>
                  <a:gd name="connsiteX48" fmla="*/ 3745059 w 6006665"/>
                  <a:gd name="connsiteY48" fmla="*/ 742105 h 3006470"/>
                  <a:gd name="connsiteX49" fmla="*/ 3720576 w 6006665"/>
                  <a:gd name="connsiteY49" fmla="*/ 761023 h 3006470"/>
                  <a:gd name="connsiteX50" fmla="*/ 3738747 w 6006665"/>
                  <a:gd name="connsiteY50" fmla="*/ 806725 h 3006470"/>
                  <a:gd name="connsiteX51" fmla="*/ 3753971 w 6006665"/>
                  <a:gd name="connsiteY51" fmla="*/ 855003 h 3006470"/>
                  <a:gd name="connsiteX52" fmla="*/ 3786469 w 6006665"/>
                  <a:gd name="connsiteY52" fmla="*/ 879798 h 3006470"/>
                  <a:gd name="connsiteX53" fmla="*/ 3813392 w 6006665"/>
                  <a:gd name="connsiteY53" fmla="*/ 890655 h 3006470"/>
                  <a:gd name="connsiteX54" fmla="*/ 3839894 w 6006665"/>
                  <a:gd name="connsiteY54" fmla="*/ 920656 h 3006470"/>
                  <a:gd name="connsiteX55" fmla="*/ 3866869 w 6006665"/>
                  <a:gd name="connsiteY55" fmla="*/ 875800 h 3006470"/>
                  <a:gd name="connsiteX56" fmla="*/ 3865460 w 6006665"/>
                  <a:gd name="connsiteY56" fmla="*/ 822632 h 3006470"/>
                  <a:gd name="connsiteX57" fmla="*/ 3875077 w 6006665"/>
                  <a:gd name="connsiteY57" fmla="*/ 831139 h 3006470"/>
                  <a:gd name="connsiteX58" fmla="*/ 3885950 w 6006665"/>
                  <a:gd name="connsiteY58" fmla="*/ 784010 h 3006470"/>
                  <a:gd name="connsiteX59" fmla="*/ 3896580 w 6006665"/>
                  <a:gd name="connsiteY59" fmla="*/ 840148 h 3006470"/>
                  <a:gd name="connsiteX60" fmla="*/ 3932151 w 6006665"/>
                  <a:gd name="connsiteY60" fmla="*/ 871095 h 3006470"/>
                  <a:gd name="connsiteX61" fmla="*/ 3967884 w 6006665"/>
                  <a:gd name="connsiteY61" fmla="*/ 866888 h 3006470"/>
                  <a:gd name="connsiteX62" fmla="*/ 3988173 w 6006665"/>
                  <a:gd name="connsiteY62" fmla="*/ 843084 h 3006470"/>
                  <a:gd name="connsiteX63" fmla="*/ 3993852 w 6006665"/>
                  <a:gd name="connsiteY63" fmla="*/ 846199 h 3006470"/>
                  <a:gd name="connsiteX64" fmla="*/ 4000081 w 6006665"/>
                  <a:gd name="connsiteY64" fmla="*/ 808753 h 3006470"/>
                  <a:gd name="connsiteX65" fmla="*/ 4024333 w 6006665"/>
                  <a:gd name="connsiteY65" fmla="*/ 834206 h 3006470"/>
                  <a:gd name="connsiteX66" fmla="*/ 4062426 w 6006665"/>
                  <a:gd name="connsiteY66" fmla="*/ 877274 h 3006470"/>
                  <a:gd name="connsiteX67" fmla="*/ 4085889 w 6006665"/>
                  <a:gd name="connsiteY67" fmla="*/ 849902 h 3006470"/>
                  <a:gd name="connsiteX68" fmla="*/ 4095563 w 6006665"/>
                  <a:gd name="connsiteY68" fmla="*/ 852506 h 3006470"/>
                  <a:gd name="connsiteX69" fmla="*/ 4097796 w 6006665"/>
                  <a:gd name="connsiteY69" fmla="*/ 849902 h 3006470"/>
                  <a:gd name="connsiteX70" fmla="*/ 4144150 w 6006665"/>
                  <a:gd name="connsiteY70" fmla="*/ 862382 h 3006470"/>
                  <a:gd name="connsiteX71" fmla="*/ 4149116 w 6006665"/>
                  <a:gd name="connsiteY71" fmla="*/ 810437 h 3006470"/>
                  <a:gd name="connsiteX72" fmla="*/ 4129898 w 6006665"/>
                  <a:gd name="connsiteY72" fmla="*/ 758286 h 3006470"/>
                  <a:gd name="connsiteX73" fmla="*/ 4125347 w 6006665"/>
                  <a:gd name="connsiteY73" fmla="*/ 718337 h 3006470"/>
                  <a:gd name="connsiteX74" fmla="*/ 4165425 w 6006665"/>
                  <a:gd name="connsiteY74" fmla="*/ 697647 h 3006470"/>
                  <a:gd name="connsiteX75" fmla="*/ 4175231 w 6006665"/>
                  <a:gd name="connsiteY75" fmla="*/ 700048 h 3006470"/>
                  <a:gd name="connsiteX76" fmla="*/ 4253100 w 6006665"/>
                  <a:gd name="connsiteY76" fmla="*/ 700511 h 3006470"/>
                  <a:gd name="connsiteX77" fmla="*/ 4315491 w 6006665"/>
                  <a:gd name="connsiteY77" fmla="*/ 715365 h 3006470"/>
                  <a:gd name="connsiteX78" fmla="*/ 4368969 w 6006665"/>
                  <a:gd name="connsiteY78" fmla="*/ 751019 h 3006470"/>
                  <a:gd name="connsiteX79" fmla="*/ 4439561 w 6006665"/>
                  <a:gd name="connsiteY79" fmla="*/ 758631 h 3006470"/>
                  <a:gd name="connsiteX80" fmla="*/ 4450401 w 6006665"/>
                  <a:gd name="connsiteY80" fmla="*/ 834341 h 3006470"/>
                  <a:gd name="connsiteX81" fmla="*/ 4514549 w 6006665"/>
                  <a:gd name="connsiteY81" fmla="*/ 825294 h 3006470"/>
                  <a:gd name="connsiteX82" fmla="*/ 4567593 w 6006665"/>
                  <a:gd name="connsiteY82" fmla="*/ 819409 h 3006470"/>
                  <a:gd name="connsiteX83" fmla="*/ 4612592 w 6006665"/>
                  <a:gd name="connsiteY83" fmla="*/ 872829 h 3006470"/>
                  <a:gd name="connsiteX84" fmla="*/ 4639242 w 6006665"/>
                  <a:gd name="connsiteY84" fmla="*/ 932544 h 3006470"/>
                  <a:gd name="connsiteX85" fmla="*/ 4704693 w 6006665"/>
                  <a:gd name="connsiteY85" fmla="*/ 911452 h 3006470"/>
                  <a:gd name="connsiteX86" fmla="*/ 4774445 w 6006665"/>
                  <a:gd name="connsiteY86" fmla="*/ 913531 h 3006470"/>
                  <a:gd name="connsiteX87" fmla="*/ 4778496 w 6006665"/>
                  <a:gd name="connsiteY87" fmla="*/ 914635 h 3006470"/>
                  <a:gd name="connsiteX88" fmla="*/ 4786352 w 6006665"/>
                  <a:gd name="connsiteY88" fmla="*/ 913531 h 3006470"/>
                  <a:gd name="connsiteX89" fmla="*/ 4861343 w 6006665"/>
                  <a:gd name="connsiteY89" fmla="*/ 933983 h 3006470"/>
                  <a:gd name="connsiteX90" fmla="*/ 4893158 w 6006665"/>
                  <a:gd name="connsiteY90" fmla="*/ 977160 h 3006470"/>
                  <a:gd name="connsiteX91" fmla="*/ 4888613 w 6006665"/>
                  <a:gd name="connsiteY91" fmla="*/ 1058968 h 3006470"/>
                  <a:gd name="connsiteX92" fmla="*/ 4927677 w 6006665"/>
                  <a:gd name="connsiteY92" fmla="*/ 1083640 h 3006470"/>
                  <a:gd name="connsiteX93" fmla="*/ 4967605 w 6006665"/>
                  <a:gd name="connsiteY93" fmla="*/ 1070331 h 3006470"/>
                  <a:gd name="connsiteX94" fmla="*/ 5038051 w 6006665"/>
                  <a:gd name="connsiteY94" fmla="*/ 1063513 h 3006470"/>
                  <a:gd name="connsiteX95" fmla="*/ 5040730 w 6006665"/>
                  <a:gd name="connsiteY95" fmla="*/ 1064406 h 3006470"/>
                  <a:gd name="connsiteX96" fmla="*/ 5049958 w 6006665"/>
                  <a:gd name="connsiteY96" fmla="*/ 1063513 h 3006470"/>
                  <a:gd name="connsiteX97" fmla="*/ 5114249 w 6006665"/>
                  <a:gd name="connsiteY97" fmla="*/ 1084944 h 3006470"/>
                  <a:gd name="connsiteX98" fmla="*/ 5176671 w 6006665"/>
                  <a:gd name="connsiteY98" fmla="*/ 1074876 h 3006470"/>
                  <a:gd name="connsiteX99" fmla="*/ 5177801 w 6006665"/>
                  <a:gd name="connsiteY99" fmla="*/ 1076614 h 3006470"/>
                  <a:gd name="connsiteX100" fmla="*/ 5188578 w 6006665"/>
                  <a:gd name="connsiteY100" fmla="*/ 1074876 h 3006470"/>
                  <a:gd name="connsiteX101" fmla="*/ 5243719 w 6006665"/>
                  <a:gd name="connsiteY101" fmla="*/ 1159707 h 3006470"/>
                  <a:gd name="connsiteX102" fmla="*/ 5283477 w 6006665"/>
                  <a:gd name="connsiteY102" fmla="*/ 1129415 h 3006470"/>
                  <a:gd name="connsiteX103" fmla="*/ 5258480 w 6006665"/>
                  <a:gd name="connsiteY103" fmla="*/ 1063513 h 3006470"/>
                  <a:gd name="connsiteX104" fmla="*/ 5267570 w 6006665"/>
                  <a:gd name="connsiteY104" fmla="*/ 1015792 h 3006470"/>
                  <a:gd name="connsiteX105" fmla="*/ 5278896 w 6006665"/>
                  <a:gd name="connsiteY105" fmla="*/ 1018841 h 3006470"/>
                  <a:gd name="connsiteX106" fmla="*/ 5279477 w 6006665"/>
                  <a:gd name="connsiteY106" fmla="*/ 1015792 h 3006470"/>
                  <a:gd name="connsiteX107" fmla="*/ 5389412 w 6006665"/>
                  <a:gd name="connsiteY107" fmla="*/ 1065327 h 3006470"/>
                  <a:gd name="connsiteX108" fmla="*/ 5463001 w 6006665"/>
                  <a:gd name="connsiteY108" fmla="*/ 1043061 h 3006470"/>
                  <a:gd name="connsiteX109" fmla="*/ 5464386 w 6006665"/>
                  <a:gd name="connsiteY109" fmla="*/ 1043680 h 3006470"/>
                  <a:gd name="connsiteX110" fmla="*/ 5474909 w 6006665"/>
                  <a:gd name="connsiteY110" fmla="*/ 1043061 h 3006470"/>
                  <a:gd name="connsiteX111" fmla="*/ 5509834 w 6006665"/>
                  <a:gd name="connsiteY111" fmla="*/ 1086741 h 3006470"/>
                  <a:gd name="connsiteX112" fmla="*/ 5563420 w 6006665"/>
                  <a:gd name="connsiteY112" fmla="*/ 1096880 h 3006470"/>
                  <a:gd name="connsiteX113" fmla="*/ 5604906 w 6006665"/>
                  <a:gd name="connsiteY113" fmla="*/ 1116452 h 3006470"/>
                  <a:gd name="connsiteX114" fmla="*/ 5633982 w 6006665"/>
                  <a:gd name="connsiteY114" fmla="*/ 1152256 h 3006470"/>
                  <a:gd name="connsiteX115" fmla="*/ 5673240 w 6006665"/>
                  <a:gd name="connsiteY115" fmla="*/ 1196668 h 3006470"/>
                  <a:gd name="connsiteX116" fmla="*/ 5720335 w 6006665"/>
                  <a:gd name="connsiteY116" fmla="*/ 1213496 h 3006470"/>
                  <a:gd name="connsiteX117" fmla="*/ 5777224 w 6006665"/>
                  <a:gd name="connsiteY117" fmla="*/ 1253118 h 3006470"/>
                  <a:gd name="connsiteX118" fmla="*/ 5822595 w 6006665"/>
                  <a:gd name="connsiteY118" fmla="*/ 1311212 h 3006470"/>
                  <a:gd name="connsiteX119" fmla="*/ 5818051 w 6006665"/>
                  <a:gd name="connsiteY119" fmla="*/ 1365751 h 3006470"/>
                  <a:gd name="connsiteX120" fmla="*/ 5825679 w 6006665"/>
                  <a:gd name="connsiteY120" fmla="*/ 1373379 h 3006470"/>
                  <a:gd name="connsiteX121" fmla="*/ 5822051 w 6006665"/>
                  <a:gd name="connsiteY121" fmla="*/ 1322574 h 3006470"/>
                  <a:gd name="connsiteX122" fmla="*/ 5834092 w 6006665"/>
                  <a:gd name="connsiteY122" fmla="*/ 1324447 h 3006470"/>
                  <a:gd name="connsiteX123" fmla="*/ 5858351 w 6006665"/>
                  <a:gd name="connsiteY123" fmla="*/ 1334771 h 3006470"/>
                  <a:gd name="connsiteX124" fmla="*/ 5907950 w 6006665"/>
                  <a:gd name="connsiteY124" fmla="*/ 1321451 h 3006470"/>
                  <a:gd name="connsiteX125" fmla="*/ 5936219 w 6006665"/>
                  <a:gd name="connsiteY125" fmla="*/ 1338481 h 3006470"/>
                  <a:gd name="connsiteX126" fmla="*/ 5961427 w 6006665"/>
                  <a:gd name="connsiteY126" fmla="*/ 1392754 h 3006470"/>
                  <a:gd name="connsiteX127" fmla="*/ 6006665 w 6006665"/>
                  <a:gd name="connsiteY127" fmla="*/ 1418018 h 3006470"/>
                  <a:gd name="connsiteX128" fmla="*/ 6003022 w 6006665"/>
                  <a:gd name="connsiteY128" fmla="*/ 1458117 h 3006470"/>
                  <a:gd name="connsiteX129" fmla="*/ 5968033 w 6006665"/>
                  <a:gd name="connsiteY129" fmla="*/ 1456650 h 3006470"/>
                  <a:gd name="connsiteX130" fmla="*/ 5934688 w 6006665"/>
                  <a:gd name="connsiteY130" fmla="*/ 1446233 h 3006470"/>
                  <a:gd name="connsiteX131" fmla="*/ 5908949 w 6006665"/>
                  <a:gd name="connsiteY131" fmla="*/ 1468012 h 3006470"/>
                  <a:gd name="connsiteX132" fmla="*/ 5887153 w 6006665"/>
                  <a:gd name="connsiteY132" fmla="*/ 1481885 h 3006470"/>
                  <a:gd name="connsiteX133" fmla="*/ 5887153 w 6006665"/>
                  <a:gd name="connsiteY133" fmla="*/ 1514566 h 3006470"/>
                  <a:gd name="connsiteX134" fmla="*/ 5910921 w 6006665"/>
                  <a:gd name="connsiteY134" fmla="*/ 1532392 h 3006470"/>
                  <a:gd name="connsiteX135" fmla="*/ 5908949 w 6006665"/>
                  <a:gd name="connsiteY135" fmla="*/ 1554366 h 3006470"/>
                  <a:gd name="connsiteX136" fmla="*/ 5893042 w 6006665"/>
                  <a:gd name="connsiteY136" fmla="*/ 1570273 h 3006470"/>
                  <a:gd name="connsiteX137" fmla="*/ 5881135 w 6006665"/>
                  <a:gd name="connsiteY137" fmla="*/ 1570273 h 3006470"/>
                  <a:gd name="connsiteX138" fmla="*/ 5861227 w 6006665"/>
                  <a:gd name="connsiteY138" fmla="*/ 1570273 h 3006470"/>
                  <a:gd name="connsiteX139" fmla="*/ 5849321 w 6006665"/>
                  <a:gd name="connsiteY139" fmla="*/ 1570273 h 3006470"/>
                  <a:gd name="connsiteX140" fmla="*/ 5842587 w 6006665"/>
                  <a:gd name="connsiteY140" fmla="*/ 1544275 h 3006470"/>
                  <a:gd name="connsiteX141" fmla="*/ 5817506 w 6006665"/>
                  <a:gd name="connsiteY141" fmla="*/ 1536186 h 3006470"/>
                  <a:gd name="connsiteX142" fmla="*/ 5798021 w 6006665"/>
                  <a:gd name="connsiteY142" fmla="*/ 1517537 h 3006470"/>
                  <a:gd name="connsiteX143" fmla="*/ 5767511 w 6006665"/>
                  <a:gd name="connsiteY143" fmla="*/ 1511189 h 3006470"/>
                  <a:gd name="connsiteX144" fmla="*/ 5762967 w 6006665"/>
                  <a:gd name="connsiteY144" fmla="*/ 1477102 h 3006470"/>
                  <a:gd name="connsiteX145" fmla="*/ 5729132 w 6006665"/>
                  <a:gd name="connsiteY145" fmla="*/ 1463170 h 3006470"/>
                  <a:gd name="connsiteX146" fmla="*/ 5695337 w 6006665"/>
                  <a:gd name="connsiteY146" fmla="*/ 1472557 h 3006470"/>
                  <a:gd name="connsiteX147" fmla="*/ 5693366 w 6006665"/>
                  <a:gd name="connsiteY147" fmla="*/ 1469797 h 3006470"/>
                  <a:gd name="connsiteX148" fmla="*/ 5683431 w 6006665"/>
                  <a:gd name="connsiteY148" fmla="*/ 1472557 h 3006470"/>
                  <a:gd name="connsiteX149" fmla="*/ 5660706 w 6006665"/>
                  <a:gd name="connsiteY149" fmla="*/ 1440742 h 3006470"/>
                  <a:gd name="connsiteX150" fmla="*/ 5669644 w 6006665"/>
                  <a:gd name="connsiteY150" fmla="*/ 1415717 h 3006470"/>
                  <a:gd name="connsiteX151" fmla="*/ 5640799 w 6006665"/>
                  <a:gd name="connsiteY151" fmla="*/ 1429380 h 3006470"/>
                  <a:gd name="connsiteX152" fmla="*/ 5656705 w 6006665"/>
                  <a:gd name="connsiteY152" fmla="*/ 1472557 h 3006470"/>
                  <a:gd name="connsiteX153" fmla="*/ 5628675 w 6006665"/>
                  <a:gd name="connsiteY153" fmla="*/ 1487826 h 3006470"/>
                  <a:gd name="connsiteX154" fmla="*/ 5633981 w 6006665"/>
                  <a:gd name="connsiteY154" fmla="*/ 1511189 h 3006470"/>
                  <a:gd name="connsiteX155" fmla="*/ 5622732 w 6006665"/>
                  <a:gd name="connsiteY155" fmla="*/ 1538334 h 3006470"/>
                  <a:gd name="connsiteX156" fmla="*/ 5586259 w 6006665"/>
                  <a:gd name="connsiteY156" fmla="*/ 1547548 h 3006470"/>
                  <a:gd name="connsiteX157" fmla="*/ 5575676 w 6006665"/>
                  <a:gd name="connsiteY157" fmla="*/ 1546540 h 3006470"/>
                  <a:gd name="connsiteX158" fmla="*/ 5574353 w 6006665"/>
                  <a:gd name="connsiteY158" fmla="*/ 1547548 h 3006470"/>
                  <a:gd name="connsiteX159" fmla="*/ 5539436 w 6006665"/>
                  <a:gd name="connsiteY159" fmla="*/ 1544223 h 3006470"/>
                  <a:gd name="connsiteX160" fmla="*/ 5539545 w 6006665"/>
                  <a:gd name="connsiteY160" fmla="*/ 1571015 h 3006470"/>
                  <a:gd name="connsiteX161" fmla="*/ 5570352 w 6006665"/>
                  <a:gd name="connsiteY161" fmla="*/ 1586180 h 3006470"/>
                  <a:gd name="connsiteX162" fmla="*/ 5566596 w 6006665"/>
                  <a:gd name="connsiteY162" fmla="*/ 1622304 h 3006470"/>
                  <a:gd name="connsiteX163" fmla="*/ 5593077 w 6006665"/>
                  <a:gd name="connsiteY163" fmla="*/ 1649809 h 3006470"/>
                  <a:gd name="connsiteX164" fmla="*/ 5608984 w 6006665"/>
                  <a:gd name="connsiteY164" fmla="*/ 1677079 h 3006470"/>
                  <a:gd name="connsiteX165" fmla="*/ 5613529 w 6006665"/>
                  <a:gd name="connsiteY165" fmla="*/ 1708893 h 3006470"/>
                  <a:gd name="connsiteX166" fmla="*/ 5608984 w 6006665"/>
                  <a:gd name="connsiteY166" fmla="*/ 1731618 h 3006470"/>
                  <a:gd name="connsiteX167" fmla="*/ 5597799 w 6006665"/>
                  <a:gd name="connsiteY167" fmla="*/ 1728009 h 3006470"/>
                  <a:gd name="connsiteX168" fmla="*/ 5597077 w 6006665"/>
                  <a:gd name="connsiteY168" fmla="*/ 1731618 h 3006470"/>
                  <a:gd name="connsiteX169" fmla="*/ 5515976 w 6006665"/>
                  <a:gd name="connsiteY169" fmla="*/ 1693062 h 3006470"/>
                  <a:gd name="connsiteX170" fmla="*/ 5486067 w 6006665"/>
                  <a:gd name="connsiteY170" fmla="*/ 1746304 h 3006470"/>
                  <a:gd name="connsiteX171" fmla="*/ 5436277 w 6006665"/>
                  <a:gd name="connsiteY171" fmla="*/ 1767977 h 3006470"/>
                  <a:gd name="connsiteX172" fmla="*/ 5397645 w 6006665"/>
                  <a:gd name="connsiteY172" fmla="*/ 1779340 h 3006470"/>
                  <a:gd name="connsiteX173" fmla="*/ 5388024 w 6006665"/>
                  <a:gd name="connsiteY173" fmla="*/ 1835433 h 3006470"/>
                  <a:gd name="connsiteX174" fmla="*/ 5351475 w 6006665"/>
                  <a:gd name="connsiteY174" fmla="*/ 1876568 h 3006470"/>
                  <a:gd name="connsiteX175" fmla="*/ 5290839 w 6006665"/>
                  <a:gd name="connsiteY175" fmla="*/ 1881600 h 3006470"/>
                  <a:gd name="connsiteX176" fmla="*/ 5274932 w 6006665"/>
                  <a:gd name="connsiteY176" fmla="*/ 1913415 h 3006470"/>
                  <a:gd name="connsiteX177" fmla="*/ 5267238 w 6006665"/>
                  <a:gd name="connsiteY177" fmla="*/ 1904988 h 3006470"/>
                  <a:gd name="connsiteX178" fmla="*/ 5263025 w 6006665"/>
                  <a:gd name="connsiteY178" fmla="*/ 1913415 h 3006470"/>
                  <a:gd name="connsiteX179" fmla="*/ 5219538 w 6006665"/>
                  <a:gd name="connsiteY179" fmla="*/ 1865787 h 3006470"/>
                  <a:gd name="connsiteX180" fmla="*/ 5174112 w 6006665"/>
                  <a:gd name="connsiteY180" fmla="*/ 1877028 h 3006470"/>
                  <a:gd name="connsiteX181" fmla="*/ 5129494 w 6006665"/>
                  <a:gd name="connsiteY181" fmla="*/ 1920232 h 3006470"/>
                  <a:gd name="connsiteX182" fmla="*/ 5126389 w 6006665"/>
                  <a:gd name="connsiteY182" fmla="*/ 1914910 h 3006470"/>
                  <a:gd name="connsiteX183" fmla="*/ 5154177 w 6006665"/>
                  <a:gd name="connsiteY183" fmla="*/ 1920232 h 3006470"/>
                  <a:gd name="connsiteX184" fmla="*/ 5105544 w 6006665"/>
                  <a:gd name="connsiteY184" fmla="*/ 1899586 h 3006470"/>
                  <a:gd name="connsiteX185" fmla="*/ 5074955 w 6006665"/>
                  <a:gd name="connsiteY185" fmla="*/ 1924777 h 3006470"/>
                  <a:gd name="connsiteX186" fmla="*/ 5065718 w 6006665"/>
                  <a:gd name="connsiteY186" fmla="*/ 1922578 h 3006470"/>
                  <a:gd name="connsiteX187" fmla="*/ 5063048 w 6006665"/>
                  <a:gd name="connsiteY187" fmla="*/ 1924777 h 3006470"/>
                  <a:gd name="connsiteX188" fmla="*/ 5026594 w 6006665"/>
                  <a:gd name="connsiteY188" fmla="*/ 1916098 h 3006470"/>
                  <a:gd name="connsiteX189" fmla="*/ 5015871 w 6006665"/>
                  <a:gd name="connsiteY189" fmla="*/ 1961137 h 3006470"/>
                  <a:gd name="connsiteX190" fmla="*/ 5022591 w 6006665"/>
                  <a:gd name="connsiteY190" fmla="*/ 1989925 h 3006470"/>
                  <a:gd name="connsiteX191" fmla="*/ 5011557 w 6006665"/>
                  <a:gd name="connsiteY191" fmla="*/ 2020939 h 3006470"/>
                  <a:gd name="connsiteX192" fmla="*/ 4974967 w 6006665"/>
                  <a:gd name="connsiteY192" fmla="*/ 2058853 h 3006470"/>
                  <a:gd name="connsiteX193" fmla="*/ 5015871 w 6006665"/>
                  <a:gd name="connsiteY193" fmla="*/ 2074760 h 3006470"/>
                  <a:gd name="connsiteX194" fmla="*/ 4995851 w 6006665"/>
                  <a:gd name="connsiteY194" fmla="*/ 2123620 h 3006470"/>
                  <a:gd name="connsiteX195" fmla="*/ 5011326 w 6006665"/>
                  <a:gd name="connsiteY195" fmla="*/ 2172476 h 3006470"/>
                  <a:gd name="connsiteX196" fmla="*/ 4999419 w 6006665"/>
                  <a:gd name="connsiteY196" fmla="*/ 2172476 h 3006470"/>
                  <a:gd name="connsiteX197" fmla="*/ 4974967 w 6006665"/>
                  <a:gd name="connsiteY197" fmla="*/ 2172476 h 3006470"/>
                  <a:gd name="connsiteX198" fmla="*/ 4963605 w 6006665"/>
                  <a:gd name="connsiteY198" fmla="*/ 2224742 h 3006470"/>
                  <a:gd name="connsiteX199" fmla="*/ 4974967 w 6006665"/>
                  <a:gd name="connsiteY199" fmla="*/ 2252012 h 3006470"/>
                  <a:gd name="connsiteX200" fmla="*/ 4936431 w 6006665"/>
                  <a:gd name="connsiteY200" fmla="*/ 2257317 h 3006470"/>
                  <a:gd name="connsiteX201" fmla="*/ 4909065 w 6006665"/>
                  <a:gd name="connsiteY201" fmla="*/ 2286099 h 3006470"/>
                  <a:gd name="connsiteX202" fmla="*/ 4888894 w 6006665"/>
                  <a:gd name="connsiteY202" fmla="*/ 2325649 h 3006470"/>
                  <a:gd name="connsiteX203" fmla="*/ 4897703 w 6006665"/>
                  <a:gd name="connsiteY203" fmla="*/ 2354273 h 3006470"/>
                  <a:gd name="connsiteX204" fmla="*/ 4871068 w 6006665"/>
                  <a:gd name="connsiteY204" fmla="*/ 2349418 h 3006470"/>
                  <a:gd name="connsiteX205" fmla="*/ 4845437 w 6006665"/>
                  <a:gd name="connsiteY205" fmla="*/ 2370180 h 3006470"/>
                  <a:gd name="connsiteX206" fmla="*/ 4832445 w 6006665"/>
                  <a:gd name="connsiteY206" fmla="*/ 2399924 h 3006470"/>
                  <a:gd name="connsiteX207" fmla="*/ 4834074 w 6006665"/>
                  <a:gd name="connsiteY207" fmla="*/ 2429264 h 3006470"/>
                  <a:gd name="connsiteX208" fmla="*/ 4799765 w 6006665"/>
                  <a:gd name="connsiteY208" fmla="*/ 2441518 h 3006470"/>
                  <a:gd name="connsiteX209" fmla="*/ 4779535 w 6006665"/>
                  <a:gd name="connsiteY209" fmla="*/ 2488348 h 3006470"/>
                  <a:gd name="connsiteX210" fmla="*/ 4777225 w 6006665"/>
                  <a:gd name="connsiteY210" fmla="*/ 2477952 h 3006470"/>
                  <a:gd name="connsiteX211" fmla="*/ 4767628 w 6006665"/>
                  <a:gd name="connsiteY211" fmla="*/ 2488348 h 3006470"/>
                  <a:gd name="connsiteX212" fmla="*/ 4758538 w 6006665"/>
                  <a:gd name="connsiteY212" fmla="*/ 2447444 h 3006470"/>
                  <a:gd name="connsiteX213" fmla="*/ 4722519 w 6006665"/>
                  <a:gd name="connsiteY213" fmla="*/ 2405867 h 3006470"/>
                  <a:gd name="connsiteX214" fmla="*/ 4699942 w 6006665"/>
                  <a:gd name="connsiteY214" fmla="*/ 2348893 h 3006470"/>
                  <a:gd name="connsiteX215" fmla="*/ 4695779 w 6006665"/>
                  <a:gd name="connsiteY215" fmla="*/ 2287026 h 3006470"/>
                  <a:gd name="connsiteX216" fmla="*/ 4715361 w 6006665"/>
                  <a:gd name="connsiteY216" fmla="*/ 2220198 h 3006470"/>
                  <a:gd name="connsiteX217" fmla="*/ 4767709 w 6006665"/>
                  <a:gd name="connsiteY217" fmla="*/ 2171157 h 3006470"/>
                  <a:gd name="connsiteX218" fmla="*/ 4735813 w 6006665"/>
                  <a:gd name="connsiteY218" fmla="*/ 2129299 h 3006470"/>
                  <a:gd name="connsiteX219" fmla="*/ 4767628 w 6006665"/>
                  <a:gd name="connsiteY219" fmla="*/ 2086122 h 3006470"/>
                  <a:gd name="connsiteX220" fmla="*/ 4767628 w 6006665"/>
                  <a:gd name="connsiteY220" fmla="*/ 2058853 h 3006470"/>
                  <a:gd name="connsiteX221" fmla="*/ 4826712 w 6006665"/>
                  <a:gd name="connsiteY221" fmla="*/ 2042945 h 3006470"/>
                  <a:gd name="connsiteX222" fmla="*/ 4892613 w 6006665"/>
                  <a:gd name="connsiteY222" fmla="*/ 1952047 h 3006470"/>
                  <a:gd name="connsiteX223" fmla="*/ 4956243 w 6006665"/>
                  <a:gd name="connsiteY223" fmla="*/ 1877056 h 3006470"/>
                  <a:gd name="connsiteX224" fmla="*/ 5022143 w 6006665"/>
                  <a:gd name="connsiteY224" fmla="*/ 1817971 h 3006470"/>
                  <a:gd name="connsiteX225" fmla="*/ 5037446 w 6006665"/>
                  <a:gd name="connsiteY225" fmla="*/ 1743333 h 3006470"/>
                  <a:gd name="connsiteX226" fmla="*/ 5064184 w 6006665"/>
                  <a:gd name="connsiteY226" fmla="*/ 1731449 h 3006470"/>
                  <a:gd name="connsiteX227" fmla="*/ 5046694 w 6006665"/>
                  <a:gd name="connsiteY227" fmla="*/ 1710844 h 3006470"/>
                  <a:gd name="connsiteX228" fmla="*/ 5015871 w 6006665"/>
                  <a:gd name="connsiteY228" fmla="*/ 1715711 h 3006470"/>
                  <a:gd name="connsiteX229" fmla="*/ 4995419 w 6006665"/>
                  <a:gd name="connsiteY229" fmla="*/ 1779340 h 3006470"/>
                  <a:gd name="connsiteX230" fmla="*/ 4904521 w 6006665"/>
                  <a:gd name="connsiteY230" fmla="*/ 1865693 h 3006470"/>
                  <a:gd name="connsiteX231" fmla="*/ 4901708 w 6006665"/>
                  <a:gd name="connsiteY231" fmla="*/ 1857053 h 3006470"/>
                  <a:gd name="connsiteX232" fmla="*/ 4892613 w 6006665"/>
                  <a:gd name="connsiteY232" fmla="*/ 1865693 h 3006470"/>
                  <a:gd name="connsiteX233" fmla="*/ 4871068 w 6006665"/>
                  <a:gd name="connsiteY233" fmla="*/ 1850290 h 3006470"/>
                  <a:gd name="connsiteX234" fmla="*/ 4885925 w 6006665"/>
                  <a:gd name="connsiteY234" fmla="*/ 1808695 h 3006470"/>
                  <a:gd name="connsiteX235" fmla="*/ 4861835 w 6006665"/>
                  <a:gd name="connsiteY235" fmla="*/ 1771159 h 3006470"/>
                  <a:gd name="connsiteX236" fmla="*/ 4814619 w 6006665"/>
                  <a:gd name="connsiteY236" fmla="*/ 1767101 h 3006470"/>
                  <a:gd name="connsiteX237" fmla="*/ 4779535 w 6006665"/>
                  <a:gd name="connsiteY237" fmla="*/ 1795247 h 3006470"/>
                  <a:gd name="connsiteX238" fmla="*/ 4764113 w 6006665"/>
                  <a:gd name="connsiteY238" fmla="*/ 1832464 h 3006470"/>
                  <a:gd name="connsiteX239" fmla="*/ 4725490 w 6006665"/>
                  <a:gd name="connsiteY239" fmla="*/ 1850290 h 3006470"/>
                  <a:gd name="connsiteX240" fmla="*/ 4689838 w 6006665"/>
                  <a:gd name="connsiteY240" fmla="*/ 1882970 h 3006470"/>
                  <a:gd name="connsiteX241" fmla="*/ 4684091 w 6006665"/>
                  <a:gd name="connsiteY241" fmla="*/ 1920232 h 3006470"/>
                  <a:gd name="connsiteX242" fmla="*/ 4715906 w 6006665"/>
                  <a:gd name="connsiteY242" fmla="*/ 1967954 h 3006470"/>
                  <a:gd name="connsiteX243" fmla="*/ 4680924 w 6006665"/>
                  <a:gd name="connsiteY243" fmla="*/ 1983985 h 3006470"/>
                  <a:gd name="connsiteX244" fmla="*/ 4633398 w 6006665"/>
                  <a:gd name="connsiteY244" fmla="*/ 1971978 h 3006470"/>
                  <a:gd name="connsiteX245" fmla="*/ 4600707 w 6006665"/>
                  <a:gd name="connsiteY245" fmla="*/ 1989925 h 3006470"/>
                  <a:gd name="connsiteX246" fmla="*/ 4577285 w 6006665"/>
                  <a:gd name="connsiteY246" fmla="*/ 1988406 h 3006470"/>
                  <a:gd name="connsiteX247" fmla="*/ 4577373 w 6006665"/>
                  <a:gd name="connsiteY247" fmla="*/ 1987484 h 3006470"/>
                  <a:gd name="connsiteX248" fmla="*/ 4565379 w 6006665"/>
                  <a:gd name="connsiteY248" fmla="*/ 1988406 h 3006470"/>
                  <a:gd name="connsiteX249" fmla="*/ 4569923 w 6006665"/>
                  <a:gd name="connsiteY249" fmla="*/ 1940685 h 3006470"/>
                  <a:gd name="connsiteX250" fmla="*/ 4520081 w 6006665"/>
                  <a:gd name="connsiteY250" fmla="*/ 1931099 h 3006470"/>
                  <a:gd name="connsiteX251" fmla="*/ 4475025 w 6006665"/>
                  <a:gd name="connsiteY251" fmla="*/ 1961137 h 3006470"/>
                  <a:gd name="connsiteX252" fmla="*/ 4464394 w 6006665"/>
                  <a:gd name="connsiteY252" fmla="*/ 1960286 h 3006470"/>
                  <a:gd name="connsiteX253" fmla="*/ 4463118 w 6006665"/>
                  <a:gd name="connsiteY253" fmla="*/ 1961137 h 3006470"/>
                  <a:gd name="connsiteX254" fmla="*/ 4422448 w 6006665"/>
                  <a:gd name="connsiteY254" fmla="*/ 1927536 h 3006470"/>
                  <a:gd name="connsiteX255" fmla="*/ 4350624 w 6006665"/>
                  <a:gd name="connsiteY255" fmla="*/ 1917022 h 3006470"/>
                  <a:gd name="connsiteX256" fmla="*/ 4306579 w 6006665"/>
                  <a:gd name="connsiteY256" fmla="*/ 1945362 h 3006470"/>
                  <a:gd name="connsiteX257" fmla="*/ 4282811 w 6006665"/>
                  <a:gd name="connsiteY257" fmla="*/ 1972100 h 3006470"/>
                  <a:gd name="connsiteX258" fmla="*/ 4237290 w 6006665"/>
                  <a:gd name="connsiteY258" fmla="*/ 1993297 h 3006470"/>
                  <a:gd name="connsiteX259" fmla="*/ 4211507 w 6006665"/>
                  <a:gd name="connsiteY259" fmla="*/ 2046374 h 3006470"/>
                  <a:gd name="connsiteX260" fmla="*/ 4161046 w 6006665"/>
                  <a:gd name="connsiteY260" fmla="*/ 2105661 h 3006470"/>
                  <a:gd name="connsiteX261" fmla="*/ 4077810 w 6006665"/>
                  <a:gd name="connsiteY261" fmla="*/ 2144418 h 3006470"/>
                  <a:gd name="connsiteX262" fmla="*/ 4039187 w 6006665"/>
                  <a:gd name="connsiteY262" fmla="*/ 2203838 h 3006470"/>
                  <a:gd name="connsiteX263" fmla="*/ 3993086 w 6006665"/>
                  <a:gd name="connsiteY263" fmla="*/ 2224750 h 3006470"/>
                  <a:gd name="connsiteX264" fmla="*/ 3993215 w 6006665"/>
                  <a:gd name="connsiteY264" fmla="*/ 2264821 h 3006470"/>
                  <a:gd name="connsiteX265" fmla="*/ 4038712 w 6006665"/>
                  <a:gd name="connsiteY265" fmla="*/ 2267919 h 3006470"/>
                  <a:gd name="connsiteX266" fmla="*/ 4059164 w 6006665"/>
                  <a:gd name="connsiteY266" fmla="*/ 2311096 h 3006470"/>
                  <a:gd name="connsiteX267" fmla="*/ 4087782 w 6006665"/>
                  <a:gd name="connsiteY267" fmla="*/ 2319513 h 3006470"/>
                  <a:gd name="connsiteX268" fmla="*/ 4106341 w 6006665"/>
                  <a:gd name="connsiteY268" fmla="*/ 2290644 h 3006470"/>
                  <a:gd name="connsiteX269" fmla="*/ 4117411 w 6006665"/>
                  <a:gd name="connsiteY269" fmla="*/ 2291946 h 3006470"/>
                  <a:gd name="connsiteX270" fmla="*/ 4118248 w 6006665"/>
                  <a:gd name="connsiteY270" fmla="*/ 2290644 h 3006470"/>
                  <a:gd name="connsiteX271" fmla="*/ 4156880 w 6006665"/>
                  <a:gd name="connsiteY271" fmla="*/ 2295189 h 3006470"/>
                  <a:gd name="connsiteX272" fmla="*/ 4211419 w 6006665"/>
                  <a:gd name="connsiteY272" fmla="*/ 2365635 h 3006470"/>
                  <a:gd name="connsiteX273" fmla="*/ 4215964 w 6006665"/>
                  <a:gd name="connsiteY273" fmla="*/ 2413357 h 3006470"/>
                  <a:gd name="connsiteX274" fmla="*/ 4184149 w 6006665"/>
                  <a:gd name="connsiteY274" fmla="*/ 2472441 h 3006470"/>
                  <a:gd name="connsiteX275" fmla="*/ 4220019 w 6006665"/>
                  <a:gd name="connsiteY275" fmla="*/ 2567281 h 3006470"/>
                  <a:gd name="connsiteX276" fmla="*/ 4161425 w 6006665"/>
                  <a:gd name="connsiteY276" fmla="*/ 2629241 h 3006470"/>
                  <a:gd name="connsiteX277" fmla="*/ 4133552 w 6006665"/>
                  <a:gd name="connsiteY277" fmla="*/ 2708778 h 3006470"/>
                  <a:gd name="connsiteX278" fmla="*/ 4097796 w 6006665"/>
                  <a:gd name="connsiteY278" fmla="*/ 2747409 h 3006470"/>
                  <a:gd name="connsiteX279" fmla="*/ 4043257 w 6006665"/>
                  <a:gd name="connsiteY279" fmla="*/ 2806493 h 3006470"/>
                  <a:gd name="connsiteX280" fmla="*/ 3995535 w 6006665"/>
                  <a:gd name="connsiteY280" fmla="*/ 2865577 h 3006470"/>
                  <a:gd name="connsiteX281" fmla="*/ 3975083 w 6006665"/>
                  <a:gd name="connsiteY281" fmla="*/ 2897392 h 3006470"/>
                  <a:gd name="connsiteX282" fmla="*/ 3925089 w 6006665"/>
                  <a:gd name="connsiteY282" fmla="*/ 2924661 h 3006470"/>
                  <a:gd name="connsiteX283" fmla="*/ 3913182 w 6006665"/>
                  <a:gd name="connsiteY283" fmla="*/ 2924661 h 3006470"/>
                  <a:gd name="connsiteX284" fmla="*/ 3904637 w 6006665"/>
                  <a:gd name="connsiteY284" fmla="*/ 2924661 h 3006470"/>
                  <a:gd name="connsiteX285" fmla="*/ 3892729 w 6006665"/>
                  <a:gd name="connsiteY285" fmla="*/ 2924661 h 3006470"/>
                  <a:gd name="connsiteX286" fmla="*/ 3871063 w 6006665"/>
                  <a:gd name="connsiteY286" fmla="*/ 2908412 h 3006470"/>
                  <a:gd name="connsiteX287" fmla="*/ 3829645 w 6006665"/>
                  <a:gd name="connsiteY287" fmla="*/ 2936024 h 3006470"/>
                  <a:gd name="connsiteX288" fmla="*/ 3822828 w 6006665"/>
                  <a:gd name="connsiteY288" fmla="*/ 2956476 h 3006470"/>
                  <a:gd name="connsiteX289" fmla="*/ 3818283 w 6006665"/>
                  <a:gd name="connsiteY289" fmla="*/ 2947386 h 3006470"/>
                  <a:gd name="connsiteX290" fmla="*/ 3818283 w 6006665"/>
                  <a:gd name="connsiteY290" fmla="*/ 2935660 h 3006470"/>
                  <a:gd name="connsiteX291" fmla="*/ 3817738 w 6006665"/>
                  <a:gd name="connsiteY291" fmla="*/ 2936024 h 3006470"/>
                  <a:gd name="connsiteX292" fmla="*/ 3810921 w 6006665"/>
                  <a:gd name="connsiteY292" fmla="*/ 2956476 h 3006470"/>
                  <a:gd name="connsiteX293" fmla="*/ 3806376 w 6006665"/>
                  <a:gd name="connsiteY293" fmla="*/ 2947386 h 3006470"/>
                  <a:gd name="connsiteX294" fmla="*/ 3806376 w 6006665"/>
                  <a:gd name="connsiteY294" fmla="*/ 2920116 h 3006470"/>
                  <a:gd name="connsiteX295" fmla="*/ 3818283 w 6006665"/>
                  <a:gd name="connsiteY295" fmla="*/ 2920116 h 3006470"/>
                  <a:gd name="connsiteX296" fmla="*/ 3826828 w 6006665"/>
                  <a:gd name="connsiteY296" fmla="*/ 2920116 h 3006470"/>
                  <a:gd name="connsiteX297" fmla="*/ 3833645 w 6006665"/>
                  <a:gd name="connsiteY297" fmla="*/ 2861032 h 3006470"/>
                  <a:gd name="connsiteX298" fmla="*/ 3822283 w 6006665"/>
                  <a:gd name="connsiteY298" fmla="*/ 2817856 h 3006470"/>
                  <a:gd name="connsiteX299" fmla="*/ 3849553 w 6006665"/>
                  <a:gd name="connsiteY299" fmla="*/ 2795131 h 3006470"/>
                  <a:gd name="connsiteX300" fmla="*/ 3858814 w 6006665"/>
                  <a:gd name="connsiteY300" fmla="*/ 2797336 h 3006470"/>
                  <a:gd name="connsiteX301" fmla="*/ 3861460 w 6006665"/>
                  <a:gd name="connsiteY301" fmla="*/ 2795131 h 3006470"/>
                  <a:gd name="connsiteX302" fmla="*/ 3898487 w 6006665"/>
                  <a:gd name="connsiteY302" fmla="*/ 2803947 h 3006470"/>
                  <a:gd name="connsiteX303" fmla="*/ 3919999 w 6006665"/>
                  <a:gd name="connsiteY303" fmla="*/ 2758772 h 3006470"/>
                  <a:gd name="connsiteX304" fmla="*/ 3935906 w 6006665"/>
                  <a:gd name="connsiteY304" fmla="*/ 2699687 h 3006470"/>
                  <a:gd name="connsiteX305" fmla="*/ 3947269 w 6006665"/>
                  <a:gd name="connsiteY305" fmla="*/ 2676963 h 3006470"/>
                  <a:gd name="connsiteX306" fmla="*/ 3966292 w 6006665"/>
                  <a:gd name="connsiteY306" fmla="*/ 2632575 h 3006470"/>
                  <a:gd name="connsiteX307" fmla="*/ 3915999 w 6006665"/>
                  <a:gd name="connsiteY307" fmla="*/ 2645148 h 3006470"/>
                  <a:gd name="connsiteX308" fmla="*/ 3888729 w 6006665"/>
                  <a:gd name="connsiteY308" fmla="*/ 2667873 h 3006470"/>
                  <a:gd name="connsiteX309" fmla="*/ 3876822 w 6006665"/>
                  <a:gd name="connsiteY309" fmla="*/ 2667873 h 3006470"/>
                  <a:gd name="connsiteX310" fmla="*/ 3829645 w 6006665"/>
                  <a:gd name="connsiteY310" fmla="*/ 2667873 h 3006470"/>
                  <a:gd name="connsiteX311" fmla="*/ 3817738 w 6006665"/>
                  <a:gd name="connsiteY311" fmla="*/ 2667873 h 3006470"/>
                  <a:gd name="connsiteX312" fmla="*/ 3801831 w 6006665"/>
                  <a:gd name="connsiteY312" fmla="*/ 2613334 h 3006470"/>
                  <a:gd name="connsiteX313" fmla="*/ 3758654 w 6006665"/>
                  <a:gd name="connsiteY313" fmla="*/ 2574702 h 3006470"/>
                  <a:gd name="connsiteX314" fmla="*/ 3692753 w 6006665"/>
                  <a:gd name="connsiteY314" fmla="*/ 2558795 h 3006470"/>
                  <a:gd name="connsiteX315" fmla="*/ 3683663 w 6006665"/>
                  <a:gd name="connsiteY315" fmla="*/ 2499711 h 3006470"/>
                  <a:gd name="connsiteX316" fmla="*/ 3672301 w 6006665"/>
                  <a:gd name="connsiteY316" fmla="*/ 2467896 h 3006470"/>
                  <a:gd name="connsiteX317" fmla="*/ 3656393 w 6006665"/>
                  <a:gd name="connsiteY317" fmla="*/ 2440627 h 3006470"/>
                  <a:gd name="connsiteX318" fmla="*/ 3633669 w 6006665"/>
                  <a:gd name="connsiteY318" fmla="*/ 2381542 h 3006470"/>
                  <a:gd name="connsiteX319" fmla="*/ 3601854 w 6006665"/>
                  <a:gd name="connsiteY319" fmla="*/ 2361090 h 3006470"/>
                  <a:gd name="connsiteX320" fmla="*/ 3545995 w 6006665"/>
                  <a:gd name="connsiteY320" fmla="*/ 2339606 h 3006470"/>
                  <a:gd name="connsiteX321" fmla="*/ 3506955 w 6006665"/>
                  <a:gd name="connsiteY321" fmla="*/ 2345183 h 3006470"/>
                  <a:gd name="connsiteX322" fmla="*/ 3463779 w 6006665"/>
                  <a:gd name="connsiteY322" fmla="*/ 2354273 h 3006470"/>
                  <a:gd name="connsiteX323" fmla="*/ 3431964 w 6006665"/>
                  <a:gd name="connsiteY323" fmla="*/ 2381542 h 3006470"/>
                  <a:gd name="connsiteX324" fmla="*/ 3452416 w 6006665"/>
                  <a:gd name="connsiteY324" fmla="*/ 2397450 h 3006470"/>
                  <a:gd name="connsiteX325" fmla="*/ 3452416 w 6006665"/>
                  <a:gd name="connsiteY325" fmla="*/ 2429264 h 3006470"/>
                  <a:gd name="connsiteX326" fmla="*/ 3431964 w 6006665"/>
                  <a:gd name="connsiteY326" fmla="*/ 2451989 h 3006470"/>
                  <a:gd name="connsiteX327" fmla="*/ 3400150 w 6006665"/>
                  <a:gd name="connsiteY327" fmla="*/ 2511073 h 3006470"/>
                  <a:gd name="connsiteX328" fmla="*/ 3400150 w 6006665"/>
                  <a:gd name="connsiteY328" fmla="*/ 2538343 h 3006470"/>
                  <a:gd name="connsiteX329" fmla="*/ 3350155 w 6006665"/>
                  <a:gd name="connsiteY329" fmla="*/ 2570157 h 3006470"/>
                  <a:gd name="connsiteX330" fmla="*/ 3342342 w 6006665"/>
                  <a:gd name="connsiteY330" fmla="*/ 2567553 h 3006470"/>
                  <a:gd name="connsiteX331" fmla="*/ 3338249 w 6006665"/>
                  <a:gd name="connsiteY331" fmla="*/ 2570157 h 3006470"/>
                  <a:gd name="connsiteX332" fmla="*/ 3290527 w 6006665"/>
                  <a:gd name="connsiteY332" fmla="*/ 2554250 h 3006470"/>
                  <a:gd name="connsiteX333" fmla="*/ 3259257 w 6006665"/>
                  <a:gd name="connsiteY333" fmla="*/ 2554250 h 3006470"/>
                  <a:gd name="connsiteX334" fmla="*/ 3247350 w 6006665"/>
                  <a:gd name="connsiteY334" fmla="*/ 2554250 h 3006470"/>
                  <a:gd name="connsiteX335" fmla="*/ 3231443 w 6006665"/>
                  <a:gd name="connsiteY335" fmla="*/ 2538343 h 3006470"/>
                  <a:gd name="connsiteX336" fmla="*/ 3213271 w 6006665"/>
                  <a:gd name="connsiteY336" fmla="*/ 2533799 h 3006470"/>
                  <a:gd name="connsiteX337" fmla="*/ 3168359 w 6006665"/>
                  <a:gd name="connsiteY337" fmla="*/ 2570157 h 3006470"/>
                  <a:gd name="connsiteX338" fmla="*/ 3120637 w 6006665"/>
                  <a:gd name="connsiteY338" fmla="*/ 2581519 h 3006470"/>
                  <a:gd name="connsiteX339" fmla="*/ 3082005 w 6006665"/>
                  <a:gd name="connsiteY339" fmla="*/ 2597427 h 3006470"/>
                  <a:gd name="connsiteX340" fmla="*/ 3074460 w 6006665"/>
                  <a:gd name="connsiteY340" fmla="*/ 2595630 h 3006470"/>
                  <a:gd name="connsiteX341" fmla="*/ 3070098 w 6006665"/>
                  <a:gd name="connsiteY341" fmla="*/ 2597427 h 3006470"/>
                  <a:gd name="connsiteX342" fmla="*/ 3022376 w 6006665"/>
                  <a:gd name="connsiteY342" fmla="*/ 2586064 h 3006470"/>
                  <a:gd name="connsiteX343" fmla="*/ 3000196 w 6006665"/>
                  <a:gd name="connsiteY343" fmla="*/ 2586064 h 3006470"/>
                  <a:gd name="connsiteX344" fmla="*/ 2988289 w 6006665"/>
                  <a:gd name="connsiteY344" fmla="*/ 2586064 h 3006470"/>
                  <a:gd name="connsiteX345" fmla="*/ 2967837 w 6006665"/>
                  <a:gd name="connsiteY345" fmla="*/ 2554250 h 3006470"/>
                  <a:gd name="connsiteX346" fmla="*/ 2929205 w 6006665"/>
                  <a:gd name="connsiteY346" fmla="*/ 2526980 h 3006470"/>
                  <a:gd name="connsiteX347" fmla="*/ 2902153 w 6006665"/>
                  <a:gd name="connsiteY347" fmla="*/ 2523116 h 3006470"/>
                  <a:gd name="connsiteX348" fmla="*/ 2861576 w 6006665"/>
                  <a:gd name="connsiteY348" fmla="*/ 2526980 h 3006470"/>
                  <a:gd name="connsiteX349" fmla="*/ 2822944 w 6006665"/>
                  <a:gd name="connsiteY349" fmla="*/ 2538343 h 3006470"/>
                  <a:gd name="connsiteX350" fmla="*/ 2818139 w 6006665"/>
                  <a:gd name="connsiteY350" fmla="*/ 2536254 h 3006470"/>
                  <a:gd name="connsiteX351" fmla="*/ 2811037 w 6006665"/>
                  <a:gd name="connsiteY351" fmla="*/ 2538343 h 3006470"/>
                  <a:gd name="connsiteX352" fmla="*/ 2758770 w 6006665"/>
                  <a:gd name="connsiteY352" fmla="*/ 2515618 h 3006470"/>
                  <a:gd name="connsiteX353" fmla="*/ 2751953 w 6006665"/>
                  <a:gd name="connsiteY353" fmla="*/ 2472441 h 3006470"/>
                  <a:gd name="connsiteX354" fmla="*/ 2708776 w 6006665"/>
                  <a:gd name="connsiteY354" fmla="*/ 2456534 h 3006470"/>
                  <a:gd name="connsiteX355" fmla="*/ 2676962 w 6006665"/>
                  <a:gd name="connsiteY355" fmla="*/ 2451989 h 3006470"/>
                  <a:gd name="connsiteX356" fmla="*/ 2642534 w 6006665"/>
                  <a:gd name="connsiteY356" fmla="*/ 2430245 h 3006470"/>
                  <a:gd name="connsiteX357" fmla="*/ 2609333 w 6006665"/>
                  <a:gd name="connsiteY357" fmla="*/ 2488348 h 3006470"/>
                  <a:gd name="connsiteX358" fmla="*/ 2625240 w 6006665"/>
                  <a:gd name="connsiteY358" fmla="*/ 2522435 h 3006470"/>
                  <a:gd name="connsiteX359" fmla="*/ 2586608 w 6006665"/>
                  <a:gd name="connsiteY359" fmla="*/ 2558795 h 3006470"/>
                  <a:gd name="connsiteX360" fmla="*/ 2577105 w 6006665"/>
                  <a:gd name="connsiteY360" fmla="*/ 2556532 h 3006470"/>
                  <a:gd name="connsiteX361" fmla="*/ 2574701 w 6006665"/>
                  <a:gd name="connsiteY361" fmla="*/ 2558795 h 3006470"/>
                  <a:gd name="connsiteX362" fmla="*/ 2526979 w 6006665"/>
                  <a:gd name="connsiteY362" fmla="*/ 2547432 h 3006470"/>
                  <a:gd name="connsiteX363" fmla="*/ 2490620 w 6006665"/>
                  <a:gd name="connsiteY363" fmla="*/ 2542887 h 3006470"/>
                  <a:gd name="connsiteX364" fmla="*/ 2463350 w 6006665"/>
                  <a:gd name="connsiteY364" fmla="*/ 2515618 h 3006470"/>
                  <a:gd name="connsiteX365" fmla="*/ 2436625 w 6006665"/>
                  <a:gd name="connsiteY365" fmla="*/ 2515618 h 3006470"/>
                  <a:gd name="connsiteX366" fmla="*/ 2424718 w 6006665"/>
                  <a:gd name="connsiteY366" fmla="*/ 2515618 h 3006470"/>
                  <a:gd name="connsiteX367" fmla="*/ 2398858 w 6006665"/>
                  <a:gd name="connsiteY367" fmla="*/ 2502687 h 3006470"/>
                  <a:gd name="connsiteX368" fmla="*/ 2350272 w 6006665"/>
                  <a:gd name="connsiteY368" fmla="*/ 2526980 h 3006470"/>
                  <a:gd name="connsiteX369" fmla="*/ 2282098 w 6006665"/>
                  <a:gd name="connsiteY369" fmla="*/ 2574702 h 3006470"/>
                  <a:gd name="connsiteX370" fmla="*/ 2238921 w 6006665"/>
                  <a:gd name="connsiteY370" fmla="*/ 2586064 h 3006470"/>
                  <a:gd name="connsiteX371" fmla="*/ 2227559 w 6006665"/>
                  <a:gd name="connsiteY371" fmla="*/ 2590609 h 3006470"/>
                  <a:gd name="connsiteX372" fmla="*/ 2225178 w 6006665"/>
                  <a:gd name="connsiteY372" fmla="*/ 2586799 h 3006470"/>
                  <a:gd name="connsiteX373" fmla="*/ 2215652 w 6006665"/>
                  <a:gd name="connsiteY373" fmla="*/ 2590609 h 3006470"/>
                  <a:gd name="connsiteX374" fmla="*/ 2193596 w 6006665"/>
                  <a:gd name="connsiteY374" fmla="*/ 2555320 h 3006470"/>
                  <a:gd name="connsiteX375" fmla="*/ 2157112 w 6006665"/>
                  <a:gd name="connsiteY375" fmla="*/ 2558795 h 3006470"/>
                  <a:gd name="connsiteX376" fmla="*/ 2156291 w 6006665"/>
                  <a:gd name="connsiteY376" fmla="*/ 2557739 h 3006470"/>
                  <a:gd name="connsiteX377" fmla="*/ 2145205 w 6006665"/>
                  <a:gd name="connsiteY377" fmla="*/ 2558795 h 3006470"/>
                  <a:gd name="connsiteX378" fmla="*/ 2129298 w 6006665"/>
                  <a:gd name="connsiteY378" fmla="*/ 2538343 h 3006470"/>
                  <a:gd name="connsiteX379" fmla="*/ 2102029 w 6006665"/>
                  <a:gd name="connsiteY379" fmla="*/ 2526980 h 3006470"/>
                  <a:gd name="connsiteX380" fmla="*/ 2086121 w 6006665"/>
                  <a:gd name="connsiteY380" fmla="*/ 2495166 h 3006470"/>
                  <a:gd name="connsiteX381" fmla="*/ 2070005 w 6006665"/>
                  <a:gd name="connsiteY381" fmla="*/ 2486212 h 3006470"/>
                  <a:gd name="connsiteX382" fmla="*/ 2027582 w 6006665"/>
                  <a:gd name="connsiteY382" fmla="*/ 2499711 h 3006470"/>
                  <a:gd name="connsiteX383" fmla="*/ 2023845 w 6006665"/>
                  <a:gd name="connsiteY383" fmla="*/ 2497111 h 3006470"/>
                  <a:gd name="connsiteX384" fmla="*/ 2015675 w 6006665"/>
                  <a:gd name="connsiteY384" fmla="*/ 2499711 h 3006470"/>
                  <a:gd name="connsiteX385" fmla="*/ 1971363 w 6006665"/>
                  <a:gd name="connsiteY385" fmla="*/ 2468885 h 3006470"/>
                  <a:gd name="connsiteX386" fmla="*/ 1952591 w 6006665"/>
                  <a:gd name="connsiteY386" fmla="*/ 2495166 h 3006470"/>
                  <a:gd name="connsiteX387" fmla="*/ 1947518 w 6006665"/>
                  <a:gd name="connsiteY387" fmla="*/ 2485599 h 3006470"/>
                  <a:gd name="connsiteX388" fmla="*/ 1940684 w 6006665"/>
                  <a:gd name="connsiteY388" fmla="*/ 2495166 h 3006470"/>
                  <a:gd name="connsiteX389" fmla="*/ 1861147 w 6006665"/>
                  <a:gd name="connsiteY389" fmla="*/ 2345183 h 3006470"/>
                  <a:gd name="connsiteX390" fmla="*/ 1811153 w 6006665"/>
                  <a:gd name="connsiteY390" fmla="*/ 2295189 h 3006470"/>
                  <a:gd name="connsiteX391" fmla="*/ 1813950 w 6006665"/>
                  <a:gd name="connsiteY391" fmla="*/ 2292043 h 3006470"/>
                  <a:gd name="connsiteX392" fmla="*/ 1748069 w 6006665"/>
                  <a:gd name="connsiteY392" fmla="*/ 2333821 h 3006470"/>
                  <a:gd name="connsiteX393" fmla="*/ 1711709 w 6006665"/>
                  <a:gd name="connsiteY393" fmla="*/ 2338366 h 3006470"/>
                  <a:gd name="connsiteX394" fmla="*/ 1711926 w 6006665"/>
                  <a:gd name="connsiteY394" fmla="*/ 2336850 h 3006470"/>
                  <a:gd name="connsiteX395" fmla="*/ 1699803 w 6006665"/>
                  <a:gd name="connsiteY395" fmla="*/ 2338366 h 3006470"/>
                  <a:gd name="connsiteX396" fmla="*/ 1704347 w 6006665"/>
                  <a:gd name="connsiteY396" fmla="*/ 2306551 h 3006470"/>
                  <a:gd name="connsiteX397" fmla="*/ 1662460 w 6006665"/>
                  <a:gd name="connsiteY397" fmla="*/ 2288600 h 3006470"/>
                  <a:gd name="connsiteX398" fmla="*/ 1629901 w 6006665"/>
                  <a:gd name="connsiteY398" fmla="*/ 2302006 h 3006470"/>
                  <a:gd name="connsiteX399" fmla="*/ 1629300 w 6006665"/>
                  <a:gd name="connsiteY399" fmla="*/ 2297351 h 3006470"/>
                  <a:gd name="connsiteX400" fmla="*/ 1617994 w 6006665"/>
                  <a:gd name="connsiteY400" fmla="*/ 2302006 h 3006470"/>
                  <a:gd name="connsiteX401" fmla="*/ 1608904 w 6006665"/>
                  <a:gd name="connsiteY401" fmla="*/ 2231560 h 3006470"/>
                  <a:gd name="connsiteX402" fmla="*/ 1552684 w 6006665"/>
                  <a:gd name="connsiteY402" fmla="*/ 2221867 h 3006470"/>
                  <a:gd name="connsiteX403" fmla="*/ 1518550 w 6006665"/>
                  <a:gd name="connsiteY403" fmla="*/ 2247467 h 3006470"/>
                  <a:gd name="connsiteX404" fmla="*/ 1425379 w 6006665"/>
                  <a:gd name="connsiteY404" fmla="*/ 2267919 h 3006470"/>
                  <a:gd name="connsiteX405" fmla="*/ 1409472 w 6006665"/>
                  <a:gd name="connsiteY405" fmla="*/ 2286099 h 3006470"/>
                  <a:gd name="connsiteX406" fmla="*/ 1270852 w 6006665"/>
                  <a:gd name="connsiteY406" fmla="*/ 2306551 h 3006470"/>
                  <a:gd name="connsiteX407" fmla="*/ 1254945 w 6006665"/>
                  <a:gd name="connsiteY407" fmla="*/ 2327003 h 3006470"/>
                  <a:gd name="connsiteX408" fmla="*/ 1282214 w 6006665"/>
                  <a:gd name="connsiteY408" fmla="*/ 2370180 h 3006470"/>
                  <a:gd name="connsiteX409" fmla="*/ 1243582 w 6006665"/>
                  <a:gd name="connsiteY409" fmla="*/ 2386087 h 3006470"/>
                  <a:gd name="connsiteX410" fmla="*/ 1254945 w 6006665"/>
                  <a:gd name="connsiteY410" fmla="*/ 2404267 h 3006470"/>
                  <a:gd name="connsiteX411" fmla="*/ 1216313 w 6006665"/>
                  <a:gd name="connsiteY411" fmla="*/ 2429264 h 3006470"/>
                  <a:gd name="connsiteX412" fmla="*/ 1275397 w 6006665"/>
                  <a:gd name="connsiteY412" fmla="*/ 2472441 h 3006470"/>
                  <a:gd name="connsiteX413" fmla="*/ 1270852 w 6006665"/>
                  <a:gd name="connsiteY413" fmla="*/ 2499711 h 3006470"/>
                  <a:gd name="connsiteX414" fmla="*/ 1259108 w 6006665"/>
                  <a:gd name="connsiteY414" fmla="*/ 2498732 h 3006470"/>
                  <a:gd name="connsiteX415" fmla="*/ 1258945 w 6006665"/>
                  <a:gd name="connsiteY415" fmla="*/ 2499711 h 3006470"/>
                  <a:gd name="connsiteX416" fmla="*/ 1215644 w 6006665"/>
                  <a:gd name="connsiteY416" fmla="*/ 2496102 h 3006470"/>
                  <a:gd name="connsiteX417" fmla="*/ 1204950 w 6006665"/>
                  <a:gd name="connsiteY417" fmla="*/ 2511073 h 3006470"/>
                  <a:gd name="connsiteX418" fmla="*/ 1196495 w 6006665"/>
                  <a:gd name="connsiteY418" fmla="*/ 2506241 h 3006470"/>
                  <a:gd name="connsiteX419" fmla="*/ 1193043 w 6006665"/>
                  <a:gd name="connsiteY419" fmla="*/ 2511073 h 3006470"/>
                  <a:gd name="connsiteX420" fmla="*/ 1145322 w 6006665"/>
                  <a:gd name="connsiteY420" fmla="*/ 2483803 h 3006470"/>
                  <a:gd name="connsiteX421" fmla="*/ 1098145 w 6006665"/>
                  <a:gd name="connsiteY421" fmla="*/ 2483803 h 3006470"/>
                  <a:gd name="connsiteX422" fmla="*/ 1061785 w 6006665"/>
                  <a:gd name="connsiteY422" fmla="*/ 2511073 h 3006470"/>
                  <a:gd name="connsiteX423" fmla="*/ 1055322 w 6006665"/>
                  <a:gd name="connsiteY423" fmla="*/ 2506990 h 3006470"/>
                  <a:gd name="connsiteX424" fmla="*/ 1049878 w 6006665"/>
                  <a:gd name="connsiteY424" fmla="*/ 2511073 h 3006470"/>
                  <a:gd name="connsiteX425" fmla="*/ 1006701 w 6006665"/>
                  <a:gd name="connsiteY425" fmla="*/ 2483803 h 3006470"/>
                  <a:gd name="connsiteX426" fmla="*/ 924893 w 6006665"/>
                  <a:gd name="connsiteY426" fmla="*/ 2447444 h 3006470"/>
                  <a:gd name="connsiteX427" fmla="*/ 877716 w 6006665"/>
                  <a:gd name="connsiteY427" fmla="*/ 2447444 h 3006470"/>
                  <a:gd name="connsiteX428" fmla="*/ 802724 w 6006665"/>
                  <a:gd name="connsiteY428" fmla="*/ 2511073 h 3006470"/>
                  <a:gd name="connsiteX429" fmla="*/ 798179 w 6006665"/>
                  <a:gd name="connsiteY429" fmla="*/ 2554250 h 3006470"/>
                  <a:gd name="connsiteX430" fmla="*/ 787406 w 6006665"/>
                  <a:gd name="connsiteY430" fmla="*/ 2543477 h 3006470"/>
                  <a:gd name="connsiteX431" fmla="*/ 786272 w 6006665"/>
                  <a:gd name="connsiteY431" fmla="*/ 2554250 h 3006470"/>
                  <a:gd name="connsiteX432" fmla="*/ 756063 w 6006665"/>
                  <a:gd name="connsiteY432" fmla="*/ 2524040 h 3006470"/>
                  <a:gd name="connsiteX433" fmla="*/ 732278 w 6006665"/>
                  <a:gd name="connsiteY433" fmla="*/ 2581519 h 3006470"/>
                  <a:gd name="connsiteX434" fmla="*/ 743640 w 6006665"/>
                  <a:gd name="connsiteY434" fmla="*/ 2590609 h 3006470"/>
                  <a:gd name="connsiteX435" fmla="*/ 723188 w 6006665"/>
                  <a:gd name="connsiteY435" fmla="*/ 2633786 h 3006470"/>
                  <a:gd name="connsiteX436" fmla="*/ 747026 w 6006665"/>
                  <a:gd name="connsiteY436" fmla="*/ 2670627 h 3006470"/>
                  <a:gd name="connsiteX437" fmla="*/ 763548 w 6006665"/>
                  <a:gd name="connsiteY437" fmla="*/ 2667873 h 3006470"/>
                  <a:gd name="connsiteX438" fmla="*/ 764871 w 6006665"/>
                  <a:gd name="connsiteY438" fmla="*/ 2669637 h 3006470"/>
                  <a:gd name="connsiteX439" fmla="*/ 775455 w 6006665"/>
                  <a:gd name="connsiteY439" fmla="*/ 2667873 h 3006470"/>
                  <a:gd name="connsiteX440" fmla="*/ 802724 w 6006665"/>
                  <a:gd name="connsiteY440" fmla="*/ 2704232 h 3006470"/>
                  <a:gd name="connsiteX441" fmla="*/ 798179 w 6006665"/>
                  <a:gd name="connsiteY441" fmla="*/ 2731502 h 3006470"/>
                  <a:gd name="connsiteX442" fmla="*/ 818632 w 6006665"/>
                  <a:gd name="connsiteY442" fmla="*/ 2742864 h 3006470"/>
                  <a:gd name="connsiteX443" fmla="*/ 802724 w 6006665"/>
                  <a:gd name="connsiteY443" fmla="*/ 2774679 h 3006470"/>
                  <a:gd name="connsiteX444" fmla="*/ 766365 w 6006665"/>
                  <a:gd name="connsiteY444" fmla="*/ 2779224 h 3006470"/>
                  <a:gd name="connsiteX445" fmla="*/ 727733 w 6006665"/>
                  <a:gd name="connsiteY445" fmla="*/ 2838308 h 3006470"/>
                  <a:gd name="connsiteX446" fmla="*/ 759548 w 6006665"/>
                  <a:gd name="connsiteY446" fmla="*/ 2881485 h 3006470"/>
                  <a:gd name="connsiteX447" fmla="*/ 759548 w 6006665"/>
                  <a:gd name="connsiteY447" fmla="*/ 2920116 h 3006470"/>
                  <a:gd name="connsiteX448" fmla="*/ 798179 w 6006665"/>
                  <a:gd name="connsiteY448" fmla="*/ 2979201 h 3006470"/>
                  <a:gd name="connsiteX449" fmla="*/ 775455 w 6006665"/>
                  <a:gd name="connsiteY449" fmla="*/ 2995108 h 3006470"/>
                  <a:gd name="connsiteX450" fmla="*/ 770910 w 6006665"/>
                  <a:gd name="connsiteY450" fmla="*/ 3006470 h 3006470"/>
                  <a:gd name="connsiteX451" fmla="*/ 759003 w 6006665"/>
                  <a:gd name="connsiteY451" fmla="*/ 3006470 h 3006470"/>
                  <a:gd name="connsiteX452" fmla="*/ 755003 w 6006665"/>
                  <a:gd name="connsiteY452" fmla="*/ 3006470 h 3006470"/>
                  <a:gd name="connsiteX453" fmla="*/ 743096 w 6006665"/>
                  <a:gd name="connsiteY453" fmla="*/ 3006470 h 3006470"/>
                  <a:gd name="connsiteX454" fmla="*/ 715826 w 6006665"/>
                  <a:gd name="connsiteY454" fmla="*/ 2972383 h 3006470"/>
                  <a:gd name="connsiteX455" fmla="*/ 704464 w 6006665"/>
                  <a:gd name="connsiteY455" fmla="*/ 2972383 h 3006470"/>
                  <a:gd name="connsiteX456" fmla="*/ 684012 w 6006665"/>
                  <a:gd name="connsiteY456" fmla="*/ 2963293 h 3006470"/>
                  <a:gd name="connsiteX457" fmla="*/ 672649 w 6006665"/>
                  <a:gd name="connsiteY457" fmla="*/ 2940569 h 3006470"/>
                  <a:gd name="connsiteX458" fmla="*/ 645222 w 6006665"/>
                  <a:gd name="connsiteY458" fmla="*/ 2932732 h 3006470"/>
                  <a:gd name="connsiteX459" fmla="*/ 625472 w 6006665"/>
                  <a:gd name="connsiteY459" fmla="*/ 2936024 h 3006470"/>
                  <a:gd name="connsiteX460" fmla="*/ 623771 w 6006665"/>
                  <a:gd name="connsiteY460" fmla="*/ 2934323 h 3006470"/>
                  <a:gd name="connsiteX461" fmla="*/ 613565 w 6006665"/>
                  <a:gd name="connsiteY461" fmla="*/ 2936024 h 3006470"/>
                  <a:gd name="connsiteX462" fmla="*/ 609020 w 6006665"/>
                  <a:gd name="connsiteY462" fmla="*/ 2931479 h 3006470"/>
                  <a:gd name="connsiteX463" fmla="*/ 559026 w 6006665"/>
                  <a:gd name="connsiteY463" fmla="*/ 2904209 h 3006470"/>
                  <a:gd name="connsiteX464" fmla="*/ 506760 w 6006665"/>
                  <a:gd name="connsiteY464" fmla="*/ 2897392 h 3006470"/>
                  <a:gd name="connsiteX465" fmla="*/ 483280 w 6006665"/>
                  <a:gd name="connsiteY465" fmla="*/ 2890683 h 3006470"/>
                  <a:gd name="connsiteX466" fmla="*/ 480035 w 6006665"/>
                  <a:gd name="connsiteY466" fmla="*/ 2892847 h 3006470"/>
                  <a:gd name="connsiteX467" fmla="*/ 475042 w 6006665"/>
                  <a:gd name="connsiteY467" fmla="*/ 2888329 h 3006470"/>
                  <a:gd name="connsiteX468" fmla="*/ 474945 w 6006665"/>
                  <a:gd name="connsiteY468" fmla="*/ 2888302 h 3006470"/>
                  <a:gd name="connsiteX469" fmla="*/ 468128 w 6006665"/>
                  <a:gd name="connsiteY469" fmla="*/ 2892847 h 3006470"/>
                  <a:gd name="connsiteX470" fmla="*/ 420406 w 6006665"/>
                  <a:gd name="connsiteY470" fmla="*/ 2849670 h 3006470"/>
                  <a:gd name="connsiteX471" fmla="*/ 381774 w 6006665"/>
                  <a:gd name="connsiteY471" fmla="*/ 2833763 h 3006470"/>
                  <a:gd name="connsiteX472" fmla="*/ 349960 w 6006665"/>
                  <a:gd name="connsiteY472" fmla="*/ 2801948 h 3006470"/>
                  <a:gd name="connsiteX473" fmla="*/ 377229 w 6006665"/>
                  <a:gd name="connsiteY473" fmla="*/ 2795131 h 3006470"/>
                  <a:gd name="connsiteX474" fmla="*/ 404499 w 6006665"/>
                  <a:gd name="connsiteY474" fmla="*/ 2747409 h 3006470"/>
                  <a:gd name="connsiteX475" fmla="*/ 388591 w 6006665"/>
                  <a:gd name="connsiteY475" fmla="*/ 2731502 h 3006470"/>
                  <a:gd name="connsiteX476" fmla="*/ 440858 w 6006665"/>
                  <a:gd name="connsiteY476" fmla="*/ 2704232 h 3006470"/>
                  <a:gd name="connsiteX477" fmla="*/ 440858 w 6006665"/>
                  <a:gd name="connsiteY477" fmla="*/ 2701176 h 3006470"/>
                  <a:gd name="connsiteX478" fmla="*/ 416406 w 6006665"/>
                  <a:gd name="connsiteY478" fmla="*/ 2704232 h 3006470"/>
                  <a:gd name="connsiteX479" fmla="*/ 416406 w 6006665"/>
                  <a:gd name="connsiteY479" fmla="*/ 2702744 h 3006470"/>
                  <a:gd name="connsiteX480" fmla="*/ 404499 w 6006665"/>
                  <a:gd name="connsiteY480" fmla="*/ 2704232 h 3006470"/>
                  <a:gd name="connsiteX481" fmla="*/ 404499 w 6006665"/>
                  <a:gd name="connsiteY481" fmla="*/ 2683780 h 3006470"/>
                  <a:gd name="connsiteX482" fmla="*/ 424951 w 6006665"/>
                  <a:gd name="connsiteY482" fmla="*/ 2667873 h 3006470"/>
                  <a:gd name="connsiteX483" fmla="*/ 463583 w 6006665"/>
                  <a:gd name="connsiteY483" fmla="*/ 2661056 h 3006470"/>
                  <a:gd name="connsiteX484" fmla="*/ 468128 w 6006665"/>
                  <a:gd name="connsiteY484" fmla="*/ 2645148 h 3006470"/>
                  <a:gd name="connsiteX485" fmla="*/ 456765 w 6006665"/>
                  <a:gd name="connsiteY485" fmla="*/ 2613334 h 3006470"/>
                  <a:gd name="connsiteX486" fmla="*/ 474945 w 6006665"/>
                  <a:gd name="connsiteY486" fmla="*/ 2586064 h 3006470"/>
                  <a:gd name="connsiteX487" fmla="*/ 474945 w 6006665"/>
                  <a:gd name="connsiteY487" fmla="*/ 2565612 h 3006470"/>
                  <a:gd name="connsiteX488" fmla="*/ 420406 w 6006665"/>
                  <a:gd name="connsiteY488" fmla="*/ 2547432 h 3006470"/>
                  <a:gd name="connsiteX489" fmla="*/ 409588 w 6006665"/>
                  <a:gd name="connsiteY489" fmla="*/ 2547432 h 3006470"/>
                  <a:gd name="connsiteX490" fmla="*/ 397681 w 6006665"/>
                  <a:gd name="connsiteY490" fmla="*/ 2547432 h 3006470"/>
                  <a:gd name="connsiteX491" fmla="*/ 379485 w 6006665"/>
                  <a:gd name="connsiteY491" fmla="*/ 2525193 h 3006470"/>
                  <a:gd name="connsiteX492" fmla="*/ 357322 w 6006665"/>
                  <a:gd name="connsiteY492" fmla="*/ 2531525 h 3006470"/>
                  <a:gd name="connsiteX493" fmla="*/ 352842 w 6006665"/>
                  <a:gd name="connsiteY493" fmla="*/ 2529403 h 3006470"/>
                  <a:gd name="connsiteX494" fmla="*/ 345415 w 6006665"/>
                  <a:gd name="connsiteY494" fmla="*/ 2531525 h 3006470"/>
                  <a:gd name="connsiteX495" fmla="*/ 302238 w 6006665"/>
                  <a:gd name="connsiteY495" fmla="*/ 2511073 h 3006470"/>
                  <a:gd name="connsiteX496" fmla="*/ 302238 w 6006665"/>
                  <a:gd name="connsiteY496" fmla="*/ 2499711 h 3006470"/>
                  <a:gd name="connsiteX497" fmla="*/ 286331 w 6006665"/>
                  <a:gd name="connsiteY497" fmla="*/ 2472441 h 3006470"/>
                  <a:gd name="connsiteX498" fmla="*/ 270968 w 6006665"/>
                  <a:gd name="connsiteY498" fmla="*/ 2472441 h 3006470"/>
                  <a:gd name="connsiteX499" fmla="*/ 259061 w 6006665"/>
                  <a:gd name="connsiteY499" fmla="*/ 2472441 h 3006470"/>
                  <a:gd name="connsiteX500" fmla="*/ 254516 w 6006665"/>
                  <a:gd name="connsiteY500" fmla="*/ 2456534 h 3006470"/>
                  <a:gd name="connsiteX501" fmla="*/ 263606 w 6006665"/>
                  <a:gd name="connsiteY501" fmla="*/ 2440627 h 3006470"/>
                  <a:gd name="connsiteX502" fmla="*/ 243991 w 6006665"/>
                  <a:gd name="connsiteY502" fmla="*/ 2410114 h 3006470"/>
                  <a:gd name="connsiteX503" fmla="*/ 216429 w 6006665"/>
                  <a:gd name="connsiteY503" fmla="*/ 2413357 h 3006470"/>
                  <a:gd name="connsiteX504" fmla="*/ 212956 w 6006665"/>
                  <a:gd name="connsiteY504" fmla="*/ 2412365 h 3006470"/>
                  <a:gd name="connsiteX505" fmla="*/ 204522 w 6006665"/>
                  <a:gd name="connsiteY505" fmla="*/ 2413357 h 3006470"/>
                  <a:gd name="connsiteX506" fmla="*/ 199623 w 6006665"/>
                  <a:gd name="connsiteY506" fmla="*/ 2411957 h 3006470"/>
                  <a:gd name="connsiteX507" fmla="*/ 195977 w 6006665"/>
                  <a:gd name="connsiteY507" fmla="*/ 2424719 h 3006470"/>
                  <a:gd name="connsiteX508" fmla="*/ 184968 w 6006665"/>
                  <a:gd name="connsiteY508" fmla="*/ 2421574 h 3006470"/>
                  <a:gd name="connsiteX509" fmla="*/ 184070 w 6006665"/>
                  <a:gd name="connsiteY509" fmla="*/ 2424719 h 3006470"/>
                  <a:gd name="connsiteX510" fmla="*/ 168163 w 6006665"/>
                  <a:gd name="connsiteY510" fmla="*/ 2420174 h 3006470"/>
                  <a:gd name="connsiteX511" fmla="*/ 156800 w 6006665"/>
                  <a:gd name="connsiteY511" fmla="*/ 2381542 h 3006470"/>
                  <a:gd name="connsiteX512" fmla="*/ 152255 w 6006665"/>
                  <a:gd name="connsiteY512" fmla="*/ 2365635 h 3006470"/>
                  <a:gd name="connsiteX513" fmla="*/ 156800 w 6006665"/>
                  <a:gd name="connsiteY513" fmla="*/ 2361090 h 3006470"/>
                  <a:gd name="connsiteX514" fmla="*/ 168707 w 6006665"/>
                  <a:gd name="connsiteY514" fmla="*/ 2361090 h 3006470"/>
                  <a:gd name="connsiteX515" fmla="*/ 188615 w 6006665"/>
                  <a:gd name="connsiteY515" fmla="*/ 2361090 h 3006470"/>
                  <a:gd name="connsiteX516" fmla="*/ 199977 w 6006665"/>
                  <a:gd name="connsiteY516" fmla="*/ 2349728 h 3006470"/>
                  <a:gd name="connsiteX517" fmla="*/ 188615 w 6006665"/>
                  <a:gd name="connsiteY517" fmla="*/ 2327003 h 3006470"/>
                  <a:gd name="connsiteX518" fmla="*/ 168163 w 6006665"/>
                  <a:gd name="connsiteY518" fmla="*/ 2317914 h 3006470"/>
                  <a:gd name="connsiteX519" fmla="*/ 168163 w 6006665"/>
                  <a:gd name="connsiteY519" fmla="*/ 2311096 h 3006470"/>
                  <a:gd name="connsiteX520" fmla="*/ 152255 w 6006665"/>
                  <a:gd name="connsiteY520" fmla="*/ 2295189 h 3006470"/>
                  <a:gd name="connsiteX521" fmla="*/ 129531 w 6006665"/>
                  <a:gd name="connsiteY521" fmla="*/ 2258829 h 3006470"/>
                  <a:gd name="connsiteX522" fmla="*/ 140893 w 6006665"/>
                  <a:gd name="connsiteY522" fmla="*/ 2236105 h 3006470"/>
                  <a:gd name="connsiteX523" fmla="*/ 136348 w 6006665"/>
                  <a:gd name="connsiteY523" fmla="*/ 2208835 h 3006470"/>
                  <a:gd name="connsiteX524" fmla="*/ 103789 w 6006665"/>
                  <a:gd name="connsiteY524" fmla="*/ 2195428 h 3006470"/>
                  <a:gd name="connsiteX525" fmla="*/ 93716 w 6006665"/>
                  <a:gd name="connsiteY525" fmla="*/ 2199745 h 3006470"/>
                  <a:gd name="connsiteX526" fmla="*/ 91868 w 6006665"/>
                  <a:gd name="connsiteY526" fmla="*/ 2195434 h 3006470"/>
                  <a:gd name="connsiteX527" fmla="*/ 81809 w 6006665"/>
                  <a:gd name="connsiteY527" fmla="*/ 2199745 h 3006470"/>
                  <a:gd name="connsiteX528" fmla="*/ 74992 w 6006665"/>
                  <a:gd name="connsiteY528" fmla="*/ 2183838 h 3006470"/>
                  <a:gd name="connsiteX529" fmla="*/ 34087 w 6006665"/>
                  <a:gd name="connsiteY529" fmla="*/ 2172476 h 3006470"/>
                  <a:gd name="connsiteX530" fmla="*/ 22725 w 6006665"/>
                  <a:gd name="connsiteY530" fmla="*/ 2129299 h 3006470"/>
                  <a:gd name="connsiteX531" fmla="*/ 22725 w 6006665"/>
                  <a:gd name="connsiteY531" fmla="*/ 2097484 h 3006470"/>
                  <a:gd name="connsiteX532" fmla="*/ 0 w 6006665"/>
                  <a:gd name="connsiteY532" fmla="*/ 2081577 h 3006470"/>
                  <a:gd name="connsiteX533" fmla="*/ 15907 w 6006665"/>
                  <a:gd name="connsiteY533" fmla="*/ 2058853 h 3006470"/>
                  <a:gd name="connsiteX534" fmla="*/ 6818 w 6006665"/>
                  <a:gd name="connsiteY534" fmla="*/ 1995224 h 3006470"/>
                  <a:gd name="connsiteX535" fmla="*/ 34087 w 6006665"/>
                  <a:gd name="connsiteY535" fmla="*/ 1952047 h 3006470"/>
                  <a:gd name="connsiteX536" fmla="*/ 27270 w 6006665"/>
                  <a:gd name="connsiteY536" fmla="*/ 1940685 h 3006470"/>
                  <a:gd name="connsiteX537" fmla="*/ 88743 w 6006665"/>
                  <a:gd name="connsiteY537" fmla="*/ 1895954 h 3006470"/>
                  <a:gd name="connsiteX538" fmla="*/ 27270 w 6006665"/>
                  <a:gd name="connsiteY538" fmla="*/ 1865693 h 3006470"/>
                  <a:gd name="connsiteX539" fmla="*/ 79805 w 6006665"/>
                  <a:gd name="connsiteY539" fmla="*/ 1774684 h 3006470"/>
                  <a:gd name="connsiteX540" fmla="*/ 128972 w 6006665"/>
                  <a:gd name="connsiteY540" fmla="*/ 1737302 h 3006470"/>
                  <a:gd name="connsiteX541" fmla="*/ 162900 w 6006665"/>
                  <a:gd name="connsiteY541" fmla="*/ 1645034 h 3006470"/>
                  <a:gd name="connsiteX542" fmla="*/ 102261 w 6006665"/>
                  <a:gd name="connsiteY542" fmla="*/ 1629357 h 3006470"/>
                  <a:gd name="connsiteX543" fmla="*/ 118168 w 6006665"/>
                  <a:gd name="connsiteY543" fmla="*/ 1574818 h 3006470"/>
                  <a:gd name="connsiteX544" fmla="*/ 86354 w 6006665"/>
                  <a:gd name="connsiteY544" fmla="*/ 1511189 h 3006470"/>
                  <a:gd name="connsiteX545" fmla="*/ 109078 w 6006665"/>
                  <a:gd name="connsiteY545" fmla="*/ 1436197 h 3006470"/>
                  <a:gd name="connsiteX546" fmla="*/ 70447 w 6006665"/>
                  <a:gd name="connsiteY546" fmla="*/ 1333936 h 3006470"/>
                  <a:gd name="connsiteX547" fmla="*/ 102261 w 6006665"/>
                  <a:gd name="connsiteY547" fmla="*/ 1263490 h 3006470"/>
                  <a:gd name="connsiteX548" fmla="*/ 43177 w 6006665"/>
                  <a:gd name="connsiteY548" fmla="*/ 1197589 h 3006470"/>
                  <a:gd name="connsiteX549" fmla="*/ 49994 w 6006665"/>
                  <a:gd name="connsiteY549" fmla="*/ 1122597 h 3006470"/>
                  <a:gd name="connsiteX550" fmla="*/ 81809 w 6006665"/>
                  <a:gd name="connsiteY550" fmla="*/ 1118052 h 3006470"/>
                  <a:gd name="connsiteX551" fmla="*/ 145438 w 6006665"/>
                  <a:gd name="connsiteY551" fmla="*/ 1074876 h 3006470"/>
                  <a:gd name="connsiteX552" fmla="*/ 184070 w 6006665"/>
                  <a:gd name="connsiteY552" fmla="*/ 1036244 h 3006470"/>
                  <a:gd name="connsiteX553" fmla="*/ 189699 w 6006665"/>
                  <a:gd name="connsiteY553" fmla="*/ 1042522 h 3006470"/>
                  <a:gd name="connsiteX554" fmla="*/ 195977 w 6006665"/>
                  <a:gd name="connsiteY554" fmla="*/ 1036244 h 3006470"/>
                  <a:gd name="connsiteX555" fmla="*/ 255061 w 6006665"/>
                  <a:gd name="connsiteY555" fmla="*/ 1102145 h 3006470"/>
                  <a:gd name="connsiteX556" fmla="*/ 350504 w 6006665"/>
                  <a:gd name="connsiteY556" fmla="*/ 1122597 h 3006470"/>
                  <a:gd name="connsiteX557" fmla="*/ 454806 w 6006665"/>
                  <a:gd name="connsiteY557" fmla="*/ 1205729 h 3006470"/>
                  <a:gd name="connsiteX558" fmla="*/ 486621 w 6006665"/>
                  <a:gd name="connsiteY558" fmla="*/ 1283942 h 3006470"/>
                  <a:gd name="connsiteX559" fmla="*/ 523211 w 6006665"/>
                  <a:gd name="connsiteY559" fmla="*/ 1343026 h 3006470"/>
                  <a:gd name="connsiteX560" fmla="*/ 486852 w 6006665"/>
                  <a:gd name="connsiteY560" fmla="*/ 1397565 h 3006470"/>
                  <a:gd name="connsiteX561" fmla="*/ 420951 w 6006665"/>
                  <a:gd name="connsiteY561" fmla="*/ 1418018 h 3006470"/>
                  <a:gd name="connsiteX562" fmla="*/ 415909 w 6006665"/>
                  <a:gd name="connsiteY562" fmla="*/ 1415887 h 3006470"/>
                  <a:gd name="connsiteX563" fmla="*/ 409044 w 6006665"/>
                  <a:gd name="connsiteY563" fmla="*/ 1418018 h 3006470"/>
                  <a:gd name="connsiteX564" fmla="*/ 252950 w 6006665"/>
                  <a:gd name="connsiteY564" fmla="*/ 1352062 h 3006470"/>
                  <a:gd name="connsiteX565" fmla="*/ 268926 w 6006665"/>
                  <a:gd name="connsiteY565" fmla="*/ 1346738 h 3006470"/>
                  <a:gd name="connsiteX566" fmla="*/ 291420 w 6006665"/>
                  <a:gd name="connsiteY566" fmla="*/ 1429380 h 3006470"/>
                  <a:gd name="connsiteX567" fmla="*/ 291420 w 6006665"/>
                  <a:gd name="connsiteY567" fmla="*/ 1468012 h 3006470"/>
                  <a:gd name="connsiteX568" fmla="*/ 298238 w 6006665"/>
                  <a:gd name="connsiteY568" fmla="*/ 1554366 h 3006470"/>
                  <a:gd name="connsiteX569" fmla="*/ 345959 w 6006665"/>
                  <a:gd name="connsiteY569" fmla="*/ 1586180 h 3006470"/>
                  <a:gd name="connsiteX570" fmla="*/ 362087 w 6006665"/>
                  <a:gd name="connsiteY570" fmla="*/ 1595588 h 3006470"/>
                  <a:gd name="connsiteX571" fmla="*/ 365867 w 6006665"/>
                  <a:gd name="connsiteY571" fmla="*/ 1563455 h 3006470"/>
                  <a:gd name="connsiteX572" fmla="*/ 345415 w 6006665"/>
                  <a:gd name="connsiteY572" fmla="*/ 1527096 h 3006470"/>
                  <a:gd name="connsiteX573" fmla="*/ 365867 w 6006665"/>
                  <a:gd name="connsiteY573" fmla="*/ 1495281 h 3006470"/>
                  <a:gd name="connsiteX574" fmla="*/ 374560 w 6006665"/>
                  <a:gd name="connsiteY574" fmla="*/ 1500280 h 3006470"/>
                  <a:gd name="connsiteX575" fmla="*/ 377774 w 6006665"/>
                  <a:gd name="connsiteY575" fmla="*/ 1495281 h 3006470"/>
                  <a:gd name="connsiteX576" fmla="*/ 461933 w 6006665"/>
                  <a:gd name="connsiteY576" fmla="*/ 1543673 h 3006470"/>
                  <a:gd name="connsiteX577" fmla="*/ 484035 w 6006665"/>
                  <a:gd name="connsiteY577" fmla="*/ 1527096 h 3006470"/>
                  <a:gd name="connsiteX578" fmla="*/ 463583 w 6006665"/>
                  <a:gd name="connsiteY578" fmla="*/ 1461194 h 3006470"/>
                  <a:gd name="connsiteX579" fmla="*/ 549936 w 6006665"/>
                  <a:gd name="connsiteY579" fmla="*/ 1374841 h 3006470"/>
                  <a:gd name="connsiteX580" fmla="*/ 559742 w 6006665"/>
                  <a:gd name="connsiteY580" fmla="*/ 1376942 h 3006470"/>
                  <a:gd name="connsiteX581" fmla="*/ 561843 w 6006665"/>
                  <a:gd name="connsiteY581" fmla="*/ 1374841 h 3006470"/>
                  <a:gd name="connsiteX582" fmla="*/ 593658 w 6006665"/>
                  <a:gd name="connsiteY582" fmla="*/ 1381658 h 3006470"/>
                  <a:gd name="connsiteX583" fmla="*/ 620945 w 6006665"/>
                  <a:gd name="connsiteY583" fmla="*/ 1405535 h 3006470"/>
                  <a:gd name="connsiteX584" fmla="*/ 640835 w 6006665"/>
                  <a:gd name="connsiteY584" fmla="*/ 1349844 h 3006470"/>
                  <a:gd name="connsiteX585" fmla="*/ 609020 w 6006665"/>
                  <a:gd name="connsiteY585" fmla="*/ 1295305 h 3006470"/>
                  <a:gd name="connsiteX586" fmla="*/ 624928 w 6006665"/>
                  <a:gd name="connsiteY586" fmla="*/ 1236221 h 3006470"/>
                  <a:gd name="connsiteX587" fmla="*/ 597658 w 6006665"/>
                  <a:gd name="connsiteY587" fmla="*/ 1177136 h 3006470"/>
                  <a:gd name="connsiteX588" fmla="*/ 611562 w 6006665"/>
                  <a:gd name="connsiteY588" fmla="*/ 1181462 h 3006470"/>
                  <a:gd name="connsiteX589" fmla="*/ 609565 w 6006665"/>
                  <a:gd name="connsiteY589" fmla="*/ 1177136 h 3006470"/>
                  <a:gd name="connsiteX590" fmla="*/ 711826 w 6006665"/>
                  <a:gd name="connsiteY590" fmla="*/ 1208951 h 3006470"/>
                  <a:gd name="connsiteX591" fmla="*/ 732278 w 6006665"/>
                  <a:gd name="connsiteY591" fmla="*/ 1263490 h 3006470"/>
                  <a:gd name="connsiteX592" fmla="*/ 684556 w 6006665"/>
                  <a:gd name="connsiteY592" fmla="*/ 1274852 h 3006470"/>
                  <a:gd name="connsiteX593" fmla="*/ 684556 w 6006665"/>
                  <a:gd name="connsiteY593" fmla="*/ 1327119 h 3006470"/>
                  <a:gd name="connsiteX594" fmla="*/ 713309 w 6006665"/>
                  <a:gd name="connsiteY594" fmla="*/ 1355872 h 3006470"/>
                  <a:gd name="connsiteX595" fmla="*/ 763548 w 6006665"/>
                  <a:gd name="connsiteY595" fmla="*/ 1338481 h 3006470"/>
                  <a:gd name="connsiteX596" fmla="*/ 770365 w 6006665"/>
                  <a:gd name="connsiteY596" fmla="*/ 1279397 h 3006470"/>
                  <a:gd name="connsiteX597" fmla="*/ 845357 w 6006665"/>
                  <a:gd name="connsiteY597" fmla="*/ 1188761 h 3006470"/>
                  <a:gd name="connsiteX598" fmla="*/ 917728 w 6006665"/>
                  <a:gd name="connsiteY598" fmla="*/ 1145322 h 3006470"/>
                  <a:gd name="connsiteX599" fmla="*/ 918194 w 6006665"/>
                  <a:gd name="connsiteY599" fmla="*/ 1198147 h 3006470"/>
                  <a:gd name="connsiteX600" fmla="*/ 975937 w 6006665"/>
                  <a:gd name="connsiteY600" fmla="*/ 1115283 h 3006470"/>
                  <a:gd name="connsiteX601" fmla="*/ 1074397 w 6006665"/>
                  <a:gd name="connsiteY601" fmla="*/ 1141283 h 3006470"/>
                  <a:gd name="connsiteX602" fmla="*/ 979977 w 6006665"/>
                  <a:gd name="connsiteY602" fmla="*/ 1213496 h 3006470"/>
                  <a:gd name="connsiteX603" fmla="*/ 1012666 w 6006665"/>
                  <a:gd name="connsiteY603" fmla="*/ 1218657 h 3006470"/>
                  <a:gd name="connsiteX604" fmla="*/ 1038516 w 6006665"/>
                  <a:gd name="connsiteY604" fmla="*/ 1188499 h 3006470"/>
                  <a:gd name="connsiteX605" fmla="*/ 1050423 w 6006665"/>
                  <a:gd name="connsiteY605" fmla="*/ 1188499 h 3006470"/>
                  <a:gd name="connsiteX606" fmla="*/ 1108962 w 6006665"/>
                  <a:gd name="connsiteY606" fmla="*/ 1188499 h 3006470"/>
                  <a:gd name="connsiteX607" fmla="*/ 1161229 w 6006665"/>
                  <a:gd name="connsiteY607" fmla="*/ 1145322 h 3006470"/>
                  <a:gd name="connsiteX608" fmla="*/ 1165711 w 6006665"/>
                  <a:gd name="connsiteY608" fmla="*/ 1151456 h 3006470"/>
                  <a:gd name="connsiteX609" fmla="*/ 1160939 w 6006665"/>
                  <a:gd name="connsiteY609" fmla="*/ 1169715 h 3006470"/>
                  <a:gd name="connsiteX610" fmla="*/ 1210035 w 6006665"/>
                  <a:gd name="connsiteY610" fmla="*/ 1195815 h 3006470"/>
                  <a:gd name="connsiteX611" fmla="*/ 1247583 w 6006665"/>
                  <a:gd name="connsiteY611" fmla="*/ 1138505 h 3006470"/>
                  <a:gd name="connsiteX612" fmla="*/ 1211223 w 6006665"/>
                  <a:gd name="connsiteY612" fmla="*/ 1079421 h 3006470"/>
                  <a:gd name="connsiteX613" fmla="*/ 1227130 w 6006665"/>
                  <a:gd name="connsiteY613" fmla="*/ 1043061 h 3006470"/>
                  <a:gd name="connsiteX614" fmla="*/ 1237665 w 6006665"/>
                  <a:gd name="connsiteY614" fmla="*/ 1046199 h 3006470"/>
                  <a:gd name="connsiteX615" fmla="*/ 1251910 w 6006665"/>
                  <a:gd name="connsiteY615" fmla="*/ 1017311 h 3006470"/>
                  <a:gd name="connsiteX616" fmla="*/ 1345843 w 6006665"/>
                  <a:gd name="connsiteY616" fmla="*/ 1074876 h 3006470"/>
                  <a:gd name="connsiteX617" fmla="*/ 1400382 w 6006665"/>
                  <a:gd name="connsiteY617" fmla="*/ 1106690 h 3006470"/>
                  <a:gd name="connsiteX618" fmla="*/ 1519756 w 6006665"/>
                  <a:gd name="connsiteY618" fmla="*/ 1213274 h 3006470"/>
                  <a:gd name="connsiteX619" fmla="*/ 1543003 w 6006665"/>
                  <a:gd name="connsiteY619" fmla="*/ 1172592 h 3006470"/>
                  <a:gd name="connsiteX620" fmla="*/ 1506643 w 6006665"/>
                  <a:gd name="connsiteY620" fmla="*/ 1118052 h 3006470"/>
                  <a:gd name="connsiteX621" fmla="*/ 1506643 w 6006665"/>
                  <a:gd name="connsiteY621" fmla="*/ 1095328 h 3006470"/>
                  <a:gd name="connsiteX622" fmla="*/ 1463467 w 6006665"/>
                  <a:gd name="connsiteY622" fmla="*/ 1086238 h 3006470"/>
                  <a:gd name="connsiteX623" fmla="*/ 1472556 w 6006665"/>
                  <a:gd name="connsiteY623" fmla="*/ 1036244 h 3006470"/>
                  <a:gd name="connsiteX624" fmla="*/ 1452104 w 6006665"/>
                  <a:gd name="connsiteY624" fmla="*/ 949890 h 3006470"/>
                  <a:gd name="connsiteX625" fmla="*/ 1439230 w 6006665"/>
                  <a:gd name="connsiteY625" fmla="*/ 900656 h 3006470"/>
                  <a:gd name="connsiteX626" fmla="*/ 1496803 w 6006665"/>
                  <a:gd name="connsiteY626" fmla="*/ 806980 h 3006470"/>
                  <a:gd name="connsiteX627" fmla="*/ 1543003 w 6006665"/>
                  <a:gd name="connsiteY627" fmla="*/ 697647 h 3006470"/>
                  <a:gd name="connsiteX628" fmla="*/ 1570272 w 6006665"/>
                  <a:gd name="connsiteY628" fmla="*/ 677194 h 3006470"/>
                  <a:gd name="connsiteX629" fmla="*/ 1578688 w 6006665"/>
                  <a:gd name="connsiteY629" fmla="*/ 679813 h 3006470"/>
                  <a:gd name="connsiteX630" fmla="*/ 1620802 w 6006665"/>
                  <a:gd name="connsiteY630" fmla="*/ 660028 h 3006470"/>
                  <a:gd name="connsiteX631" fmla="*/ 1684440 w 6006665"/>
                  <a:gd name="connsiteY631" fmla="*/ 709009 h 3006470"/>
                  <a:gd name="connsiteX632" fmla="*/ 1688985 w 6006665"/>
                  <a:gd name="connsiteY632" fmla="*/ 779455 h 3006470"/>
                  <a:gd name="connsiteX633" fmla="*/ 1652625 w 6006665"/>
                  <a:gd name="connsiteY633" fmla="*/ 870354 h 3006470"/>
                  <a:gd name="connsiteX634" fmla="*/ 1679895 w 6006665"/>
                  <a:gd name="connsiteY634" fmla="*/ 908986 h 3006470"/>
                  <a:gd name="connsiteX635" fmla="*/ 1688985 w 6006665"/>
                  <a:gd name="connsiteY635" fmla="*/ 983977 h 3006470"/>
                  <a:gd name="connsiteX636" fmla="*/ 1679895 w 6006665"/>
                  <a:gd name="connsiteY636" fmla="*/ 1129415 h 3006470"/>
                  <a:gd name="connsiteX637" fmla="*/ 1723072 w 6006665"/>
                  <a:gd name="connsiteY637" fmla="*/ 1193044 h 3006470"/>
                  <a:gd name="connsiteX638" fmla="*/ 1704892 w 6006665"/>
                  <a:gd name="connsiteY638" fmla="*/ 1256673 h 3006470"/>
                  <a:gd name="connsiteX639" fmla="*/ 1636718 w 6006665"/>
                  <a:gd name="connsiteY639" fmla="*/ 1393021 h 3006470"/>
                  <a:gd name="connsiteX640" fmla="*/ 1662494 w 6006665"/>
                  <a:gd name="connsiteY640" fmla="*/ 1399465 h 3006470"/>
                  <a:gd name="connsiteX641" fmla="*/ 1677078 w 6006665"/>
                  <a:gd name="connsiteY641" fmla="*/ 1370296 h 3006470"/>
                  <a:gd name="connsiteX642" fmla="*/ 1720255 w 6006665"/>
                  <a:gd name="connsiteY642" fmla="*/ 1349844 h 3006470"/>
                  <a:gd name="connsiteX643" fmla="*/ 1731617 w 6006665"/>
                  <a:gd name="connsiteY643" fmla="*/ 1299850 h 3006470"/>
                  <a:gd name="connsiteX644" fmla="*/ 1758887 w 6006665"/>
                  <a:gd name="connsiteY644" fmla="*/ 1256673 h 3006470"/>
                  <a:gd name="connsiteX645" fmla="*/ 1760555 w 6006665"/>
                  <a:gd name="connsiteY645" fmla="*/ 1191490 h 3006470"/>
                  <a:gd name="connsiteX646" fmla="*/ 1758886 w 6006665"/>
                  <a:gd name="connsiteY646" fmla="*/ 1085173 h 3006470"/>
                  <a:gd name="connsiteX647" fmla="*/ 1923055 w 6006665"/>
                  <a:gd name="connsiteY647" fmla="*/ 1122597 h 3006470"/>
                  <a:gd name="connsiteX648" fmla="*/ 1887300 w 6006665"/>
                  <a:gd name="connsiteY648" fmla="*/ 1070329 h 3006470"/>
                  <a:gd name="connsiteX649" fmla="*/ 1785604 w 6006665"/>
                  <a:gd name="connsiteY649" fmla="*/ 1036860 h 3006470"/>
                  <a:gd name="connsiteX650" fmla="*/ 1736162 w 6006665"/>
                  <a:gd name="connsiteY650" fmla="*/ 961252 h 3006470"/>
                  <a:gd name="connsiteX651" fmla="*/ 1688440 w 6006665"/>
                  <a:gd name="connsiteY651" fmla="*/ 865809 h 3006470"/>
                  <a:gd name="connsiteX652" fmla="*/ 1752069 w 6006665"/>
                  <a:gd name="connsiteY652" fmla="*/ 788545 h 3006470"/>
                  <a:gd name="connsiteX653" fmla="*/ 1747524 w 6006665"/>
                  <a:gd name="connsiteY653" fmla="*/ 704464 h 3006470"/>
                  <a:gd name="connsiteX654" fmla="*/ 1763431 w 6006665"/>
                  <a:gd name="connsiteY654" fmla="*/ 697647 h 3006470"/>
                  <a:gd name="connsiteX655" fmla="*/ 1764877 w 6006665"/>
                  <a:gd name="connsiteY655" fmla="*/ 702130 h 3006470"/>
                  <a:gd name="connsiteX656" fmla="*/ 1775339 w 6006665"/>
                  <a:gd name="connsiteY656" fmla="*/ 697647 h 3006470"/>
                  <a:gd name="connsiteX657" fmla="*/ 1798063 w 6006665"/>
                  <a:gd name="connsiteY657" fmla="*/ 768093 h 3006470"/>
                  <a:gd name="connsiteX658" fmla="*/ 1791454 w 6006665"/>
                  <a:gd name="connsiteY658" fmla="*/ 815304 h 3006470"/>
                  <a:gd name="connsiteX659" fmla="*/ 1854330 w 6006665"/>
                  <a:gd name="connsiteY659" fmla="*/ 772638 h 3006470"/>
                  <a:gd name="connsiteX660" fmla="*/ 1931594 w 6006665"/>
                  <a:gd name="connsiteY660" fmla="*/ 763548 h 3006470"/>
                  <a:gd name="connsiteX661" fmla="*/ 1932772 w 6006665"/>
                  <a:gd name="connsiteY661" fmla="*/ 764810 h 3006470"/>
                  <a:gd name="connsiteX662" fmla="*/ 1949600 w 6006665"/>
                  <a:gd name="connsiteY662" fmla="*/ 800138 h 3006470"/>
                  <a:gd name="connsiteX663" fmla="*/ 2061788 w 6006665"/>
                  <a:gd name="connsiteY663" fmla="*/ 891155 h 3006470"/>
                  <a:gd name="connsiteX664" fmla="*/ 1987802 w 6006665"/>
                  <a:gd name="connsiteY664" fmla="*/ 736278 h 3006470"/>
                  <a:gd name="connsiteX665" fmla="*/ 1963408 w 6006665"/>
                  <a:gd name="connsiteY665" fmla="*/ 595386 h 3006470"/>
                  <a:gd name="connsiteX666" fmla="*/ 2027037 w 6006665"/>
                  <a:gd name="connsiteY666" fmla="*/ 574934 h 3006470"/>
                  <a:gd name="connsiteX667" fmla="*/ 2037269 w 6006665"/>
                  <a:gd name="connsiteY667" fmla="*/ 575472 h 3006470"/>
                  <a:gd name="connsiteX668" fmla="*/ 2038944 w 6006665"/>
                  <a:gd name="connsiteY668" fmla="*/ 574934 h 3006470"/>
                  <a:gd name="connsiteX669" fmla="*/ 2115414 w 6006665"/>
                  <a:gd name="connsiteY669" fmla="*/ 578958 h 3006470"/>
                  <a:gd name="connsiteX670" fmla="*/ 2167179 w 6006665"/>
                  <a:gd name="connsiteY670" fmla="*/ 554733 h 3006470"/>
                  <a:gd name="connsiteX671" fmla="*/ 2146473 w 6006665"/>
                  <a:gd name="connsiteY671" fmla="*/ 488832 h 3006470"/>
                  <a:gd name="connsiteX672" fmla="*/ 2169957 w 6006665"/>
                  <a:gd name="connsiteY672" fmla="*/ 449431 h 3006470"/>
                  <a:gd name="connsiteX673" fmla="*/ 2264632 w 6006665"/>
                  <a:gd name="connsiteY673" fmla="*/ 393389 h 3006470"/>
                  <a:gd name="connsiteX674" fmla="*/ 2317913 w 6006665"/>
                  <a:gd name="connsiteY674" fmla="*/ 322690 h 3006470"/>
                  <a:gd name="connsiteX675" fmla="*/ 2385841 w 6006665"/>
                  <a:gd name="connsiteY675" fmla="*/ 343134 h 3006470"/>
                  <a:gd name="connsiteX676" fmla="*/ 2429263 w 6006665"/>
                  <a:gd name="connsiteY676" fmla="*/ 263606 h 3006470"/>
                  <a:gd name="connsiteX677" fmla="*/ 2526979 w 6006665"/>
                  <a:gd name="connsiteY677" fmla="*/ 252244 h 3006470"/>
                  <a:gd name="connsiteX678" fmla="*/ 2528058 w 6006665"/>
                  <a:gd name="connsiteY678" fmla="*/ 253503 h 3006470"/>
                  <a:gd name="connsiteX679" fmla="*/ 2538886 w 6006665"/>
                  <a:gd name="connsiteY679" fmla="*/ 252244 h 3006470"/>
                  <a:gd name="connsiteX680" fmla="*/ 2560820 w 6006665"/>
                  <a:gd name="connsiteY680" fmla="*/ 277833 h 3006470"/>
                  <a:gd name="connsiteX681" fmla="*/ 2640602 w 6006665"/>
                  <a:gd name="connsiteY681" fmla="*/ 202249 h 3006470"/>
                  <a:gd name="connsiteX682" fmla="*/ 2652509 w 6006665"/>
                  <a:gd name="connsiteY682" fmla="*/ 202249 h 3006470"/>
                  <a:gd name="connsiteX683" fmla="*/ 2704231 w 6006665"/>
                  <a:gd name="connsiteY683" fmla="*/ 202249 h 3006470"/>
                  <a:gd name="connsiteX684" fmla="*/ 2715593 w 6006665"/>
                  <a:gd name="connsiteY68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67741 w 6006665"/>
                  <a:gd name="connsiteY33" fmla="*/ 641091 h 3006470"/>
                  <a:gd name="connsiteX34" fmla="*/ 3388787 w 6006665"/>
                  <a:gd name="connsiteY34" fmla="*/ 665832 h 3006470"/>
                  <a:gd name="connsiteX35" fmla="*/ 3462813 w 6006665"/>
                  <a:gd name="connsiteY35" fmla="*/ 691599 h 3006470"/>
                  <a:gd name="connsiteX36" fmla="*/ 3531529 w 6006665"/>
                  <a:gd name="connsiteY36" fmla="*/ 686823 h 3006470"/>
                  <a:gd name="connsiteX37" fmla="*/ 3538225 w 6006665"/>
                  <a:gd name="connsiteY37" fmla="*/ 590841 h 3006470"/>
                  <a:gd name="connsiteX38" fmla="*/ 3549910 w 6006665"/>
                  <a:gd name="connsiteY38" fmla="*/ 594028 h 3006470"/>
                  <a:gd name="connsiteX39" fmla="*/ 3550132 w 6006665"/>
                  <a:gd name="connsiteY39" fmla="*/ 590841 h 3006470"/>
                  <a:gd name="connsiteX40" fmla="*/ 3575711 w 6006665"/>
                  <a:gd name="connsiteY40" fmla="*/ 587613 h 3006470"/>
                  <a:gd name="connsiteX41" fmla="*/ 3620833 w 6006665"/>
                  <a:gd name="connsiteY41" fmla="*/ 632750 h 3006470"/>
                  <a:gd name="connsiteX42" fmla="*/ 3672301 w 6006665"/>
                  <a:gd name="connsiteY42" fmla="*/ 611293 h 3006470"/>
                  <a:gd name="connsiteX43" fmla="*/ 3688498 w 6006665"/>
                  <a:gd name="connsiteY43" fmla="*/ 576961 h 3006470"/>
                  <a:gd name="connsiteX44" fmla="*/ 3721291 w 6006665"/>
                  <a:gd name="connsiteY44" fmla="*/ 584642 h 3006470"/>
                  <a:gd name="connsiteX45" fmla="*/ 3753971 w 6006665"/>
                  <a:gd name="connsiteY45" fmla="*/ 590584 h 3006470"/>
                  <a:gd name="connsiteX46" fmla="*/ 3759914 w 6006665"/>
                  <a:gd name="connsiteY46" fmla="*/ 620293 h 3006470"/>
                  <a:gd name="connsiteX47" fmla="*/ 3782242 w 6006665"/>
                  <a:gd name="connsiteY47" fmla="*/ 669932 h 3006470"/>
                  <a:gd name="connsiteX48" fmla="*/ 3768826 w 6006665"/>
                  <a:gd name="connsiteY48" fmla="*/ 703482 h 3006470"/>
                  <a:gd name="connsiteX49" fmla="*/ 3745059 w 6006665"/>
                  <a:gd name="connsiteY49" fmla="*/ 742105 h 3006470"/>
                  <a:gd name="connsiteX50" fmla="*/ 3720576 w 6006665"/>
                  <a:gd name="connsiteY50" fmla="*/ 761023 h 3006470"/>
                  <a:gd name="connsiteX51" fmla="*/ 3738747 w 6006665"/>
                  <a:gd name="connsiteY51" fmla="*/ 806725 h 3006470"/>
                  <a:gd name="connsiteX52" fmla="*/ 3753971 w 6006665"/>
                  <a:gd name="connsiteY52" fmla="*/ 855003 h 3006470"/>
                  <a:gd name="connsiteX53" fmla="*/ 3786469 w 6006665"/>
                  <a:gd name="connsiteY53" fmla="*/ 879798 h 3006470"/>
                  <a:gd name="connsiteX54" fmla="*/ 3813392 w 6006665"/>
                  <a:gd name="connsiteY54" fmla="*/ 890655 h 3006470"/>
                  <a:gd name="connsiteX55" fmla="*/ 3839894 w 6006665"/>
                  <a:gd name="connsiteY55" fmla="*/ 920656 h 3006470"/>
                  <a:gd name="connsiteX56" fmla="*/ 3866869 w 6006665"/>
                  <a:gd name="connsiteY56" fmla="*/ 875800 h 3006470"/>
                  <a:gd name="connsiteX57" fmla="*/ 3865460 w 6006665"/>
                  <a:gd name="connsiteY57" fmla="*/ 822632 h 3006470"/>
                  <a:gd name="connsiteX58" fmla="*/ 3875077 w 6006665"/>
                  <a:gd name="connsiteY58" fmla="*/ 831139 h 3006470"/>
                  <a:gd name="connsiteX59" fmla="*/ 3885950 w 6006665"/>
                  <a:gd name="connsiteY59" fmla="*/ 784010 h 3006470"/>
                  <a:gd name="connsiteX60" fmla="*/ 3896580 w 6006665"/>
                  <a:gd name="connsiteY60" fmla="*/ 840148 h 3006470"/>
                  <a:gd name="connsiteX61" fmla="*/ 3932151 w 6006665"/>
                  <a:gd name="connsiteY61" fmla="*/ 871095 h 3006470"/>
                  <a:gd name="connsiteX62" fmla="*/ 3967884 w 6006665"/>
                  <a:gd name="connsiteY62" fmla="*/ 866888 h 3006470"/>
                  <a:gd name="connsiteX63" fmla="*/ 3988173 w 6006665"/>
                  <a:gd name="connsiteY63" fmla="*/ 843084 h 3006470"/>
                  <a:gd name="connsiteX64" fmla="*/ 3993852 w 6006665"/>
                  <a:gd name="connsiteY64" fmla="*/ 846199 h 3006470"/>
                  <a:gd name="connsiteX65" fmla="*/ 4000081 w 6006665"/>
                  <a:gd name="connsiteY65" fmla="*/ 808753 h 3006470"/>
                  <a:gd name="connsiteX66" fmla="*/ 4024333 w 6006665"/>
                  <a:gd name="connsiteY66" fmla="*/ 834206 h 3006470"/>
                  <a:gd name="connsiteX67" fmla="*/ 4062426 w 6006665"/>
                  <a:gd name="connsiteY67" fmla="*/ 877274 h 3006470"/>
                  <a:gd name="connsiteX68" fmla="*/ 4085889 w 6006665"/>
                  <a:gd name="connsiteY68" fmla="*/ 849902 h 3006470"/>
                  <a:gd name="connsiteX69" fmla="*/ 4095563 w 6006665"/>
                  <a:gd name="connsiteY69" fmla="*/ 852506 h 3006470"/>
                  <a:gd name="connsiteX70" fmla="*/ 4097796 w 6006665"/>
                  <a:gd name="connsiteY70" fmla="*/ 849902 h 3006470"/>
                  <a:gd name="connsiteX71" fmla="*/ 4144150 w 6006665"/>
                  <a:gd name="connsiteY71" fmla="*/ 862382 h 3006470"/>
                  <a:gd name="connsiteX72" fmla="*/ 4149116 w 6006665"/>
                  <a:gd name="connsiteY72" fmla="*/ 810437 h 3006470"/>
                  <a:gd name="connsiteX73" fmla="*/ 4129898 w 6006665"/>
                  <a:gd name="connsiteY73" fmla="*/ 758286 h 3006470"/>
                  <a:gd name="connsiteX74" fmla="*/ 4125347 w 6006665"/>
                  <a:gd name="connsiteY74" fmla="*/ 718337 h 3006470"/>
                  <a:gd name="connsiteX75" fmla="*/ 4165425 w 6006665"/>
                  <a:gd name="connsiteY75" fmla="*/ 697647 h 3006470"/>
                  <a:gd name="connsiteX76" fmla="*/ 4175231 w 6006665"/>
                  <a:gd name="connsiteY76" fmla="*/ 700048 h 3006470"/>
                  <a:gd name="connsiteX77" fmla="*/ 4253100 w 6006665"/>
                  <a:gd name="connsiteY77" fmla="*/ 700511 h 3006470"/>
                  <a:gd name="connsiteX78" fmla="*/ 4315491 w 6006665"/>
                  <a:gd name="connsiteY78" fmla="*/ 715365 h 3006470"/>
                  <a:gd name="connsiteX79" fmla="*/ 4368969 w 6006665"/>
                  <a:gd name="connsiteY79" fmla="*/ 751019 h 3006470"/>
                  <a:gd name="connsiteX80" fmla="*/ 4439561 w 6006665"/>
                  <a:gd name="connsiteY80" fmla="*/ 758631 h 3006470"/>
                  <a:gd name="connsiteX81" fmla="*/ 4450401 w 6006665"/>
                  <a:gd name="connsiteY81" fmla="*/ 834341 h 3006470"/>
                  <a:gd name="connsiteX82" fmla="*/ 4514549 w 6006665"/>
                  <a:gd name="connsiteY82" fmla="*/ 825294 h 3006470"/>
                  <a:gd name="connsiteX83" fmla="*/ 4567593 w 6006665"/>
                  <a:gd name="connsiteY83" fmla="*/ 819409 h 3006470"/>
                  <a:gd name="connsiteX84" fmla="*/ 4612592 w 6006665"/>
                  <a:gd name="connsiteY84" fmla="*/ 872829 h 3006470"/>
                  <a:gd name="connsiteX85" fmla="*/ 4639242 w 6006665"/>
                  <a:gd name="connsiteY85" fmla="*/ 932544 h 3006470"/>
                  <a:gd name="connsiteX86" fmla="*/ 4704693 w 6006665"/>
                  <a:gd name="connsiteY86" fmla="*/ 911452 h 3006470"/>
                  <a:gd name="connsiteX87" fmla="*/ 4774445 w 6006665"/>
                  <a:gd name="connsiteY87" fmla="*/ 913531 h 3006470"/>
                  <a:gd name="connsiteX88" fmla="*/ 4778496 w 6006665"/>
                  <a:gd name="connsiteY88" fmla="*/ 914635 h 3006470"/>
                  <a:gd name="connsiteX89" fmla="*/ 4786352 w 6006665"/>
                  <a:gd name="connsiteY89" fmla="*/ 913531 h 3006470"/>
                  <a:gd name="connsiteX90" fmla="*/ 4861343 w 6006665"/>
                  <a:gd name="connsiteY90" fmla="*/ 933983 h 3006470"/>
                  <a:gd name="connsiteX91" fmla="*/ 4893158 w 6006665"/>
                  <a:gd name="connsiteY91" fmla="*/ 977160 h 3006470"/>
                  <a:gd name="connsiteX92" fmla="*/ 4888613 w 6006665"/>
                  <a:gd name="connsiteY92" fmla="*/ 1058968 h 3006470"/>
                  <a:gd name="connsiteX93" fmla="*/ 4927677 w 6006665"/>
                  <a:gd name="connsiteY93" fmla="*/ 1083640 h 3006470"/>
                  <a:gd name="connsiteX94" fmla="*/ 4967605 w 6006665"/>
                  <a:gd name="connsiteY94" fmla="*/ 1070331 h 3006470"/>
                  <a:gd name="connsiteX95" fmla="*/ 5038051 w 6006665"/>
                  <a:gd name="connsiteY95" fmla="*/ 1063513 h 3006470"/>
                  <a:gd name="connsiteX96" fmla="*/ 5040730 w 6006665"/>
                  <a:gd name="connsiteY96" fmla="*/ 1064406 h 3006470"/>
                  <a:gd name="connsiteX97" fmla="*/ 5049958 w 6006665"/>
                  <a:gd name="connsiteY97" fmla="*/ 1063513 h 3006470"/>
                  <a:gd name="connsiteX98" fmla="*/ 5114249 w 6006665"/>
                  <a:gd name="connsiteY98" fmla="*/ 1084944 h 3006470"/>
                  <a:gd name="connsiteX99" fmla="*/ 5176671 w 6006665"/>
                  <a:gd name="connsiteY99" fmla="*/ 1074876 h 3006470"/>
                  <a:gd name="connsiteX100" fmla="*/ 5177801 w 6006665"/>
                  <a:gd name="connsiteY100" fmla="*/ 1076614 h 3006470"/>
                  <a:gd name="connsiteX101" fmla="*/ 5188578 w 6006665"/>
                  <a:gd name="connsiteY101" fmla="*/ 1074876 h 3006470"/>
                  <a:gd name="connsiteX102" fmla="*/ 5243719 w 6006665"/>
                  <a:gd name="connsiteY102" fmla="*/ 1159707 h 3006470"/>
                  <a:gd name="connsiteX103" fmla="*/ 5283477 w 6006665"/>
                  <a:gd name="connsiteY103" fmla="*/ 1129415 h 3006470"/>
                  <a:gd name="connsiteX104" fmla="*/ 5258480 w 6006665"/>
                  <a:gd name="connsiteY104" fmla="*/ 1063513 h 3006470"/>
                  <a:gd name="connsiteX105" fmla="*/ 5267570 w 6006665"/>
                  <a:gd name="connsiteY105" fmla="*/ 1015792 h 3006470"/>
                  <a:gd name="connsiteX106" fmla="*/ 5278896 w 6006665"/>
                  <a:gd name="connsiteY106" fmla="*/ 1018841 h 3006470"/>
                  <a:gd name="connsiteX107" fmla="*/ 5279477 w 6006665"/>
                  <a:gd name="connsiteY107" fmla="*/ 1015792 h 3006470"/>
                  <a:gd name="connsiteX108" fmla="*/ 5389412 w 6006665"/>
                  <a:gd name="connsiteY108" fmla="*/ 1065327 h 3006470"/>
                  <a:gd name="connsiteX109" fmla="*/ 5463001 w 6006665"/>
                  <a:gd name="connsiteY109" fmla="*/ 1043061 h 3006470"/>
                  <a:gd name="connsiteX110" fmla="*/ 5464386 w 6006665"/>
                  <a:gd name="connsiteY110" fmla="*/ 1043680 h 3006470"/>
                  <a:gd name="connsiteX111" fmla="*/ 5474909 w 6006665"/>
                  <a:gd name="connsiteY111" fmla="*/ 1043061 h 3006470"/>
                  <a:gd name="connsiteX112" fmla="*/ 5509834 w 6006665"/>
                  <a:gd name="connsiteY112" fmla="*/ 1086741 h 3006470"/>
                  <a:gd name="connsiteX113" fmla="*/ 5563420 w 6006665"/>
                  <a:gd name="connsiteY113" fmla="*/ 1096880 h 3006470"/>
                  <a:gd name="connsiteX114" fmla="*/ 5604906 w 6006665"/>
                  <a:gd name="connsiteY114" fmla="*/ 1116452 h 3006470"/>
                  <a:gd name="connsiteX115" fmla="*/ 5633982 w 6006665"/>
                  <a:gd name="connsiteY115" fmla="*/ 1152256 h 3006470"/>
                  <a:gd name="connsiteX116" fmla="*/ 5673240 w 6006665"/>
                  <a:gd name="connsiteY116" fmla="*/ 1196668 h 3006470"/>
                  <a:gd name="connsiteX117" fmla="*/ 5720335 w 6006665"/>
                  <a:gd name="connsiteY117" fmla="*/ 1213496 h 3006470"/>
                  <a:gd name="connsiteX118" fmla="*/ 5777224 w 6006665"/>
                  <a:gd name="connsiteY118" fmla="*/ 1253118 h 3006470"/>
                  <a:gd name="connsiteX119" fmla="*/ 5822595 w 6006665"/>
                  <a:gd name="connsiteY119" fmla="*/ 1311212 h 3006470"/>
                  <a:gd name="connsiteX120" fmla="*/ 5818051 w 6006665"/>
                  <a:gd name="connsiteY120" fmla="*/ 1365751 h 3006470"/>
                  <a:gd name="connsiteX121" fmla="*/ 5825679 w 6006665"/>
                  <a:gd name="connsiteY121" fmla="*/ 1373379 h 3006470"/>
                  <a:gd name="connsiteX122" fmla="*/ 5822051 w 6006665"/>
                  <a:gd name="connsiteY122" fmla="*/ 1322574 h 3006470"/>
                  <a:gd name="connsiteX123" fmla="*/ 5834092 w 6006665"/>
                  <a:gd name="connsiteY123" fmla="*/ 1324447 h 3006470"/>
                  <a:gd name="connsiteX124" fmla="*/ 5858351 w 6006665"/>
                  <a:gd name="connsiteY124" fmla="*/ 1334771 h 3006470"/>
                  <a:gd name="connsiteX125" fmla="*/ 5907950 w 6006665"/>
                  <a:gd name="connsiteY125" fmla="*/ 1321451 h 3006470"/>
                  <a:gd name="connsiteX126" fmla="*/ 5936219 w 6006665"/>
                  <a:gd name="connsiteY126" fmla="*/ 1338481 h 3006470"/>
                  <a:gd name="connsiteX127" fmla="*/ 5961427 w 6006665"/>
                  <a:gd name="connsiteY127" fmla="*/ 1392754 h 3006470"/>
                  <a:gd name="connsiteX128" fmla="*/ 6006665 w 6006665"/>
                  <a:gd name="connsiteY128" fmla="*/ 1418018 h 3006470"/>
                  <a:gd name="connsiteX129" fmla="*/ 6003022 w 6006665"/>
                  <a:gd name="connsiteY129" fmla="*/ 1458117 h 3006470"/>
                  <a:gd name="connsiteX130" fmla="*/ 5968033 w 6006665"/>
                  <a:gd name="connsiteY130" fmla="*/ 1456650 h 3006470"/>
                  <a:gd name="connsiteX131" fmla="*/ 5934688 w 6006665"/>
                  <a:gd name="connsiteY131" fmla="*/ 1446233 h 3006470"/>
                  <a:gd name="connsiteX132" fmla="*/ 5908949 w 6006665"/>
                  <a:gd name="connsiteY132" fmla="*/ 1468012 h 3006470"/>
                  <a:gd name="connsiteX133" fmla="*/ 5887153 w 6006665"/>
                  <a:gd name="connsiteY133" fmla="*/ 1481885 h 3006470"/>
                  <a:gd name="connsiteX134" fmla="*/ 5887153 w 6006665"/>
                  <a:gd name="connsiteY134" fmla="*/ 1514566 h 3006470"/>
                  <a:gd name="connsiteX135" fmla="*/ 5910921 w 6006665"/>
                  <a:gd name="connsiteY135" fmla="*/ 1532392 h 3006470"/>
                  <a:gd name="connsiteX136" fmla="*/ 5908949 w 6006665"/>
                  <a:gd name="connsiteY136" fmla="*/ 1554366 h 3006470"/>
                  <a:gd name="connsiteX137" fmla="*/ 5893042 w 6006665"/>
                  <a:gd name="connsiteY137" fmla="*/ 1570273 h 3006470"/>
                  <a:gd name="connsiteX138" fmla="*/ 5881135 w 6006665"/>
                  <a:gd name="connsiteY138" fmla="*/ 1570273 h 3006470"/>
                  <a:gd name="connsiteX139" fmla="*/ 5861227 w 6006665"/>
                  <a:gd name="connsiteY139" fmla="*/ 1570273 h 3006470"/>
                  <a:gd name="connsiteX140" fmla="*/ 5849321 w 6006665"/>
                  <a:gd name="connsiteY140" fmla="*/ 1570273 h 3006470"/>
                  <a:gd name="connsiteX141" fmla="*/ 5842587 w 6006665"/>
                  <a:gd name="connsiteY141" fmla="*/ 1544275 h 3006470"/>
                  <a:gd name="connsiteX142" fmla="*/ 5817506 w 6006665"/>
                  <a:gd name="connsiteY142" fmla="*/ 1536186 h 3006470"/>
                  <a:gd name="connsiteX143" fmla="*/ 5798021 w 6006665"/>
                  <a:gd name="connsiteY143" fmla="*/ 1517537 h 3006470"/>
                  <a:gd name="connsiteX144" fmla="*/ 5767511 w 6006665"/>
                  <a:gd name="connsiteY144" fmla="*/ 1511189 h 3006470"/>
                  <a:gd name="connsiteX145" fmla="*/ 5762967 w 6006665"/>
                  <a:gd name="connsiteY145" fmla="*/ 1477102 h 3006470"/>
                  <a:gd name="connsiteX146" fmla="*/ 5729132 w 6006665"/>
                  <a:gd name="connsiteY146" fmla="*/ 1463170 h 3006470"/>
                  <a:gd name="connsiteX147" fmla="*/ 5695337 w 6006665"/>
                  <a:gd name="connsiteY147" fmla="*/ 1472557 h 3006470"/>
                  <a:gd name="connsiteX148" fmla="*/ 5693366 w 6006665"/>
                  <a:gd name="connsiteY148" fmla="*/ 1469797 h 3006470"/>
                  <a:gd name="connsiteX149" fmla="*/ 5683431 w 6006665"/>
                  <a:gd name="connsiteY149" fmla="*/ 1472557 h 3006470"/>
                  <a:gd name="connsiteX150" fmla="*/ 5660706 w 6006665"/>
                  <a:gd name="connsiteY150" fmla="*/ 1440742 h 3006470"/>
                  <a:gd name="connsiteX151" fmla="*/ 5669644 w 6006665"/>
                  <a:gd name="connsiteY151" fmla="*/ 1415717 h 3006470"/>
                  <a:gd name="connsiteX152" fmla="*/ 5640799 w 6006665"/>
                  <a:gd name="connsiteY152" fmla="*/ 1429380 h 3006470"/>
                  <a:gd name="connsiteX153" fmla="*/ 5656705 w 6006665"/>
                  <a:gd name="connsiteY153" fmla="*/ 1472557 h 3006470"/>
                  <a:gd name="connsiteX154" fmla="*/ 5628675 w 6006665"/>
                  <a:gd name="connsiteY154" fmla="*/ 1487826 h 3006470"/>
                  <a:gd name="connsiteX155" fmla="*/ 5633981 w 6006665"/>
                  <a:gd name="connsiteY155" fmla="*/ 1511189 h 3006470"/>
                  <a:gd name="connsiteX156" fmla="*/ 5622732 w 6006665"/>
                  <a:gd name="connsiteY156" fmla="*/ 1538334 h 3006470"/>
                  <a:gd name="connsiteX157" fmla="*/ 5586259 w 6006665"/>
                  <a:gd name="connsiteY157" fmla="*/ 1547548 h 3006470"/>
                  <a:gd name="connsiteX158" fmla="*/ 5575676 w 6006665"/>
                  <a:gd name="connsiteY158" fmla="*/ 1546540 h 3006470"/>
                  <a:gd name="connsiteX159" fmla="*/ 5574353 w 6006665"/>
                  <a:gd name="connsiteY159" fmla="*/ 1547548 h 3006470"/>
                  <a:gd name="connsiteX160" fmla="*/ 5539436 w 6006665"/>
                  <a:gd name="connsiteY160" fmla="*/ 1544223 h 3006470"/>
                  <a:gd name="connsiteX161" fmla="*/ 5539545 w 6006665"/>
                  <a:gd name="connsiteY161" fmla="*/ 1571015 h 3006470"/>
                  <a:gd name="connsiteX162" fmla="*/ 5570352 w 6006665"/>
                  <a:gd name="connsiteY162" fmla="*/ 1586180 h 3006470"/>
                  <a:gd name="connsiteX163" fmla="*/ 5566596 w 6006665"/>
                  <a:gd name="connsiteY163" fmla="*/ 1622304 h 3006470"/>
                  <a:gd name="connsiteX164" fmla="*/ 5593077 w 6006665"/>
                  <a:gd name="connsiteY164" fmla="*/ 1649809 h 3006470"/>
                  <a:gd name="connsiteX165" fmla="*/ 5608984 w 6006665"/>
                  <a:gd name="connsiteY165" fmla="*/ 1677079 h 3006470"/>
                  <a:gd name="connsiteX166" fmla="*/ 5613529 w 6006665"/>
                  <a:gd name="connsiteY166" fmla="*/ 1708893 h 3006470"/>
                  <a:gd name="connsiteX167" fmla="*/ 5608984 w 6006665"/>
                  <a:gd name="connsiteY167" fmla="*/ 1731618 h 3006470"/>
                  <a:gd name="connsiteX168" fmla="*/ 5597799 w 6006665"/>
                  <a:gd name="connsiteY168" fmla="*/ 1728009 h 3006470"/>
                  <a:gd name="connsiteX169" fmla="*/ 5597077 w 6006665"/>
                  <a:gd name="connsiteY169" fmla="*/ 1731618 h 3006470"/>
                  <a:gd name="connsiteX170" fmla="*/ 5515976 w 6006665"/>
                  <a:gd name="connsiteY170" fmla="*/ 1693062 h 3006470"/>
                  <a:gd name="connsiteX171" fmla="*/ 5486067 w 6006665"/>
                  <a:gd name="connsiteY171" fmla="*/ 1746304 h 3006470"/>
                  <a:gd name="connsiteX172" fmla="*/ 5436277 w 6006665"/>
                  <a:gd name="connsiteY172" fmla="*/ 1767977 h 3006470"/>
                  <a:gd name="connsiteX173" fmla="*/ 5397645 w 6006665"/>
                  <a:gd name="connsiteY173" fmla="*/ 1779340 h 3006470"/>
                  <a:gd name="connsiteX174" fmla="*/ 5388024 w 6006665"/>
                  <a:gd name="connsiteY174" fmla="*/ 1835433 h 3006470"/>
                  <a:gd name="connsiteX175" fmla="*/ 5351475 w 6006665"/>
                  <a:gd name="connsiteY175" fmla="*/ 1876568 h 3006470"/>
                  <a:gd name="connsiteX176" fmla="*/ 5290839 w 6006665"/>
                  <a:gd name="connsiteY176" fmla="*/ 1881600 h 3006470"/>
                  <a:gd name="connsiteX177" fmla="*/ 5274932 w 6006665"/>
                  <a:gd name="connsiteY177" fmla="*/ 1913415 h 3006470"/>
                  <a:gd name="connsiteX178" fmla="*/ 5267238 w 6006665"/>
                  <a:gd name="connsiteY178" fmla="*/ 1904988 h 3006470"/>
                  <a:gd name="connsiteX179" fmla="*/ 5263025 w 6006665"/>
                  <a:gd name="connsiteY179" fmla="*/ 1913415 h 3006470"/>
                  <a:gd name="connsiteX180" fmla="*/ 5219538 w 6006665"/>
                  <a:gd name="connsiteY180" fmla="*/ 1865787 h 3006470"/>
                  <a:gd name="connsiteX181" fmla="*/ 5174112 w 6006665"/>
                  <a:gd name="connsiteY181" fmla="*/ 1877028 h 3006470"/>
                  <a:gd name="connsiteX182" fmla="*/ 5129494 w 6006665"/>
                  <a:gd name="connsiteY182" fmla="*/ 1920232 h 3006470"/>
                  <a:gd name="connsiteX183" fmla="*/ 5126389 w 6006665"/>
                  <a:gd name="connsiteY183" fmla="*/ 1914910 h 3006470"/>
                  <a:gd name="connsiteX184" fmla="*/ 5154177 w 6006665"/>
                  <a:gd name="connsiteY184" fmla="*/ 1920232 h 3006470"/>
                  <a:gd name="connsiteX185" fmla="*/ 5105544 w 6006665"/>
                  <a:gd name="connsiteY185" fmla="*/ 1899586 h 3006470"/>
                  <a:gd name="connsiteX186" fmla="*/ 5074955 w 6006665"/>
                  <a:gd name="connsiteY186" fmla="*/ 1924777 h 3006470"/>
                  <a:gd name="connsiteX187" fmla="*/ 5065718 w 6006665"/>
                  <a:gd name="connsiteY187" fmla="*/ 1922578 h 3006470"/>
                  <a:gd name="connsiteX188" fmla="*/ 5063048 w 6006665"/>
                  <a:gd name="connsiteY188" fmla="*/ 1924777 h 3006470"/>
                  <a:gd name="connsiteX189" fmla="*/ 5026594 w 6006665"/>
                  <a:gd name="connsiteY189" fmla="*/ 1916098 h 3006470"/>
                  <a:gd name="connsiteX190" fmla="*/ 5015871 w 6006665"/>
                  <a:gd name="connsiteY190" fmla="*/ 1961137 h 3006470"/>
                  <a:gd name="connsiteX191" fmla="*/ 5022591 w 6006665"/>
                  <a:gd name="connsiteY191" fmla="*/ 1989925 h 3006470"/>
                  <a:gd name="connsiteX192" fmla="*/ 5011557 w 6006665"/>
                  <a:gd name="connsiteY192" fmla="*/ 2020939 h 3006470"/>
                  <a:gd name="connsiteX193" fmla="*/ 4974967 w 6006665"/>
                  <a:gd name="connsiteY193" fmla="*/ 2058853 h 3006470"/>
                  <a:gd name="connsiteX194" fmla="*/ 5015871 w 6006665"/>
                  <a:gd name="connsiteY194" fmla="*/ 2074760 h 3006470"/>
                  <a:gd name="connsiteX195" fmla="*/ 4995851 w 6006665"/>
                  <a:gd name="connsiteY195" fmla="*/ 2123620 h 3006470"/>
                  <a:gd name="connsiteX196" fmla="*/ 5011326 w 6006665"/>
                  <a:gd name="connsiteY196" fmla="*/ 2172476 h 3006470"/>
                  <a:gd name="connsiteX197" fmla="*/ 4999419 w 6006665"/>
                  <a:gd name="connsiteY197" fmla="*/ 2172476 h 3006470"/>
                  <a:gd name="connsiteX198" fmla="*/ 4974967 w 6006665"/>
                  <a:gd name="connsiteY198" fmla="*/ 2172476 h 3006470"/>
                  <a:gd name="connsiteX199" fmla="*/ 4963605 w 6006665"/>
                  <a:gd name="connsiteY199" fmla="*/ 2224742 h 3006470"/>
                  <a:gd name="connsiteX200" fmla="*/ 4974967 w 6006665"/>
                  <a:gd name="connsiteY200" fmla="*/ 2252012 h 3006470"/>
                  <a:gd name="connsiteX201" fmla="*/ 4936431 w 6006665"/>
                  <a:gd name="connsiteY201" fmla="*/ 2257317 h 3006470"/>
                  <a:gd name="connsiteX202" fmla="*/ 4909065 w 6006665"/>
                  <a:gd name="connsiteY202" fmla="*/ 2286099 h 3006470"/>
                  <a:gd name="connsiteX203" fmla="*/ 4888894 w 6006665"/>
                  <a:gd name="connsiteY203" fmla="*/ 2325649 h 3006470"/>
                  <a:gd name="connsiteX204" fmla="*/ 4897703 w 6006665"/>
                  <a:gd name="connsiteY204" fmla="*/ 2354273 h 3006470"/>
                  <a:gd name="connsiteX205" fmla="*/ 4871068 w 6006665"/>
                  <a:gd name="connsiteY205" fmla="*/ 2349418 h 3006470"/>
                  <a:gd name="connsiteX206" fmla="*/ 4845437 w 6006665"/>
                  <a:gd name="connsiteY206" fmla="*/ 2370180 h 3006470"/>
                  <a:gd name="connsiteX207" fmla="*/ 4832445 w 6006665"/>
                  <a:gd name="connsiteY207" fmla="*/ 2399924 h 3006470"/>
                  <a:gd name="connsiteX208" fmla="*/ 4834074 w 6006665"/>
                  <a:gd name="connsiteY208" fmla="*/ 2429264 h 3006470"/>
                  <a:gd name="connsiteX209" fmla="*/ 4799765 w 6006665"/>
                  <a:gd name="connsiteY209" fmla="*/ 2441518 h 3006470"/>
                  <a:gd name="connsiteX210" fmla="*/ 4779535 w 6006665"/>
                  <a:gd name="connsiteY210" fmla="*/ 2488348 h 3006470"/>
                  <a:gd name="connsiteX211" fmla="*/ 4777225 w 6006665"/>
                  <a:gd name="connsiteY211" fmla="*/ 2477952 h 3006470"/>
                  <a:gd name="connsiteX212" fmla="*/ 4767628 w 6006665"/>
                  <a:gd name="connsiteY212" fmla="*/ 2488348 h 3006470"/>
                  <a:gd name="connsiteX213" fmla="*/ 4758538 w 6006665"/>
                  <a:gd name="connsiteY213" fmla="*/ 2447444 h 3006470"/>
                  <a:gd name="connsiteX214" fmla="*/ 4722519 w 6006665"/>
                  <a:gd name="connsiteY214" fmla="*/ 2405867 h 3006470"/>
                  <a:gd name="connsiteX215" fmla="*/ 4699942 w 6006665"/>
                  <a:gd name="connsiteY215" fmla="*/ 2348893 h 3006470"/>
                  <a:gd name="connsiteX216" fmla="*/ 4695779 w 6006665"/>
                  <a:gd name="connsiteY216" fmla="*/ 2287026 h 3006470"/>
                  <a:gd name="connsiteX217" fmla="*/ 4715361 w 6006665"/>
                  <a:gd name="connsiteY217" fmla="*/ 2220198 h 3006470"/>
                  <a:gd name="connsiteX218" fmla="*/ 4767709 w 6006665"/>
                  <a:gd name="connsiteY218" fmla="*/ 2171157 h 3006470"/>
                  <a:gd name="connsiteX219" fmla="*/ 4735813 w 6006665"/>
                  <a:gd name="connsiteY219" fmla="*/ 2129299 h 3006470"/>
                  <a:gd name="connsiteX220" fmla="*/ 4767628 w 6006665"/>
                  <a:gd name="connsiteY220" fmla="*/ 2086122 h 3006470"/>
                  <a:gd name="connsiteX221" fmla="*/ 4767628 w 6006665"/>
                  <a:gd name="connsiteY221" fmla="*/ 2058853 h 3006470"/>
                  <a:gd name="connsiteX222" fmla="*/ 4826712 w 6006665"/>
                  <a:gd name="connsiteY222" fmla="*/ 2042945 h 3006470"/>
                  <a:gd name="connsiteX223" fmla="*/ 4892613 w 6006665"/>
                  <a:gd name="connsiteY223" fmla="*/ 1952047 h 3006470"/>
                  <a:gd name="connsiteX224" fmla="*/ 4956243 w 6006665"/>
                  <a:gd name="connsiteY224" fmla="*/ 1877056 h 3006470"/>
                  <a:gd name="connsiteX225" fmla="*/ 5022143 w 6006665"/>
                  <a:gd name="connsiteY225" fmla="*/ 1817971 h 3006470"/>
                  <a:gd name="connsiteX226" fmla="*/ 5037446 w 6006665"/>
                  <a:gd name="connsiteY226" fmla="*/ 1743333 h 3006470"/>
                  <a:gd name="connsiteX227" fmla="*/ 5064184 w 6006665"/>
                  <a:gd name="connsiteY227" fmla="*/ 1731449 h 3006470"/>
                  <a:gd name="connsiteX228" fmla="*/ 5046694 w 6006665"/>
                  <a:gd name="connsiteY228" fmla="*/ 1710844 h 3006470"/>
                  <a:gd name="connsiteX229" fmla="*/ 5015871 w 6006665"/>
                  <a:gd name="connsiteY229" fmla="*/ 1715711 h 3006470"/>
                  <a:gd name="connsiteX230" fmla="*/ 4995419 w 6006665"/>
                  <a:gd name="connsiteY230" fmla="*/ 1779340 h 3006470"/>
                  <a:gd name="connsiteX231" fmla="*/ 4904521 w 6006665"/>
                  <a:gd name="connsiteY231" fmla="*/ 1865693 h 3006470"/>
                  <a:gd name="connsiteX232" fmla="*/ 4901708 w 6006665"/>
                  <a:gd name="connsiteY232" fmla="*/ 1857053 h 3006470"/>
                  <a:gd name="connsiteX233" fmla="*/ 4892613 w 6006665"/>
                  <a:gd name="connsiteY233" fmla="*/ 1865693 h 3006470"/>
                  <a:gd name="connsiteX234" fmla="*/ 4871068 w 6006665"/>
                  <a:gd name="connsiteY234" fmla="*/ 1850290 h 3006470"/>
                  <a:gd name="connsiteX235" fmla="*/ 4885925 w 6006665"/>
                  <a:gd name="connsiteY235" fmla="*/ 1808695 h 3006470"/>
                  <a:gd name="connsiteX236" fmla="*/ 4861835 w 6006665"/>
                  <a:gd name="connsiteY236" fmla="*/ 1771159 h 3006470"/>
                  <a:gd name="connsiteX237" fmla="*/ 4814619 w 6006665"/>
                  <a:gd name="connsiteY237" fmla="*/ 1767101 h 3006470"/>
                  <a:gd name="connsiteX238" fmla="*/ 4779535 w 6006665"/>
                  <a:gd name="connsiteY238" fmla="*/ 1795247 h 3006470"/>
                  <a:gd name="connsiteX239" fmla="*/ 4764113 w 6006665"/>
                  <a:gd name="connsiteY239" fmla="*/ 1832464 h 3006470"/>
                  <a:gd name="connsiteX240" fmla="*/ 4725490 w 6006665"/>
                  <a:gd name="connsiteY240" fmla="*/ 1850290 h 3006470"/>
                  <a:gd name="connsiteX241" fmla="*/ 4689838 w 6006665"/>
                  <a:gd name="connsiteY241" fmla="*/ 1882970 h 3006470"/>
                  <a:gd name="connsiteX242" fmla="*/ 4684091 w 6006665"/>
                  <a:gd name="connsiteY242" fmla="*/ 1920232 h 3006470"/>
                  <a:gd name="connsiteX243" fmla="*/ 4715906 w 6006665"/>
                  <a:gd name="connsiteY243" fmla="*/ 1967954 h 3006470"/>
                  <a:gd name="connsiteX244" fmla="*/ 4680924 w 6006665"/>
                  <a:gd name="connsiteY244" fmla="*/ 1983985 h 3006470"/>
                  <a:gd name="connsiteX245" fmla="*/ 4633398 w 6006665"/>
                  <a:gd name="connsiteY245" fmla="*/ 1971978 h 3006470"/>
                  <a:gd name="connsiteX246" fmla="*/ 4600707 w 6006665"/>
                  <a:gd name="connsiteY246" fmla="*/ 1989925 h 3006470"/>
                  <a:gd name="connsiteX247" fmla="*/ 4577285 w 6006665"/>
                  <a:gd name="connsiteY247" fmla="*/ 1988406 h 3006470"/>
                  <a:gd name="connsiteX248" fmla="*/ 4577373 w 6006665"/>
                  <a:gd name="connsiteY248" fmla="*/ 1987484 h 3006470"/>
                  <a:gd name="connsiteX249" fmla="*/ 4565379 w 6006665"/>
                  <a:gd name="connsiteY249" fmla="*/ 1988406 h 3006470"/>
                  <a:gd name="connsiteX250" fmla="*/ 4569923 w 6006665"/>
                  <a:gd name="connsiteY250" fmla="*/ 1940685 h 3006470"/>
                  <a:gd name="connsiteX251" fmla="*/ 4520081 w 6006665"/>
                  <a:gd name="connsiteY251" fmla="*/ 1931099 h 3006470"/>
                  <a:gd name="connsiteX252" fmla="*/ 4475025 w 6006665"/>
                  <a:gd name="connsiteY252" fmla="*/ 1961137 h 3006470"/>
                  <a:gd name="connsiteX253" fmla="*/ 4464394 w 6006665"/>
                  <a:gd name="connsiteY253" fmla="*/ 1960286 h 3006470"/>
                  <a:gd name="connsiteX254" fmla="*/ 4463118 w 6006665"/>
                  <a:gd name="connsiteY254" fmla="*/ 1961137 h 3006470"/>
                  <a:gd name="connsiteX255" fmla="*/ 4422448 w 6006665"/>
                  <a:gd name="connsiteY255" fmla="*/ 1927536 h 3006470"/>
                  <a:gd name="connsiteX256" fmla="*/ 4350624 w 6006665"/>
                  <a:gd name="connsiteY256" fmla="*/ 1917022 h 3006470"/>
                  <a:gd name="connsiteX257" fmla="*/ 4306579 w 6006665"/>
                  <a:gd name="connsiteY257" fmla="*/ 1945362 h 3006470"/>
                  <a:gd name="connsiteX258" fmla="*/ 4282811 w 6006665"/>
                  <a:gd name="connsiteY258" fmla="*/ 1972100 h 3006470"/>
                  <a:gd name="connsiteX259" fmla="*/ 4237290 w 6006665"/>
                  <a:gd name="connsiteY259" fmla="*/ 1993297 h 3006470"/>
                  <a:gd name="connsiteX260" fmla="*/ 4211507 w 6006665"/>
                  <a:gd name="connsiteY260" fmla="*/ 2046374 h 3006470"/>
                  <a:gd name="connsiteX261" fmla="*/ 4161046 w 6006665"/>
                  <a:gd name="connsiteY261" fmla="*/ 2105661 h 3006470"/>
                  <a:gd name="connsiteX262" fmla="*/ 4077810 w 6006665"/>
                  <a:gd name="connsiteY262" fmla="*/ 2144418 h 3006470"/>
                  <a:gd name="connsiteX263" fmla="*/ 4039187 w 6006665"/>
                  <a:gd name="connsiteY263" fmla="*/ 2203838 h 3006470"/>
                  <a:gd name="connsiteX264" fmla="*/ 3993086 w 6006665"/>
                  <a:gd name="connsiteY264" fmla="*/ 2224750 h 3006470"/>
                  <a:gd name="connsiteX265" fmla="*/ 3993215 w 6006665"/>
                  <a:gd name="connsiteY265" fmla="*/ 2264821 h 3006470"/>
                  <a:gd name="connsiteX266" fmla="*/ 4038712 w 6006665"/>
                  <a:gd name="connsiteY266" fmla="*/ 2267919 h 3006470"/>
                  <a:gd name="connsiteX267" fmla="*/ 4059164 w 6006665"/>
                  <a:gd name="connsiteY267" fmla="*/ 2311096 h 3006470"/>
                  <a:gd name="connsiteX268" fmla="*/ 4087782 w 6006665"/>
                  <a:gd name="connsiteY268" fmla="*/ 2319513 h 3006470"/>
                  <a:gd name="connsiteX269" fmla="*/ 4106341 w 6006665"/>
                  <a:gd name="connsiteY269" fmla="*/ 2290644 h 3006470"/>
                  <a:gd name="connsiteX270" fmla="*/ 4117411 w 6006665"/>
                  <a:gd name="connsiteY270" fmla="*/ 2291946 h 3006470"/>
                  <a:gd name="connsiteX271" fmla="*/ 4118248 w 6006665"/>
                  <a:gd name="connsiteY271" fmla="*/ 2290644 h 3006470"/>
                  <a:gd name="connsiteX272" fmla="*/ 4156880 w 6006665"/>
                  <a:gd name="connsiteY272" fmla="*/ 2295189 h 3006470"/>
                  <a:gd name="connsiteX273" fmla="*/ 4211419 w 6006665"/>
                  <a:gd name="connsiteY273" fmla="*/ 2365635 h 3006470"/>
                  <a:gd name="connsiteX274" fmla="*/ 4215964 w 6006665"/>
                  <a:gd name="connsiteY274" fmla="*/ 2413357 h 3006470"/>
                  <a:gd name="connsiteX275" fmla="*/ 4184149 w 6006665"/>
                  <a:gd name="connsiteY275" fmla="*/ 2472441 h 3006470"/>
                  <a:gd name="connsiteX276" fmla="*/ 4220019 w 6006665"/>
                  <a:gd name="connsiteY276" fmla="*/ 2567281 h 3006470"/>
                  <a:gd name="connsiteX277" fmla="*/ 4161425 w 6006665"/>
                  <a:gd name="connsiteY277" fmla="*/ 2629241 h 3006470"/>
                  <a:gd name="connsiteX278" fmla="*/ 4133552 w 6006665"/>
                  <a:gd name="connsiteY278" fmla="*/ 2708778 h 3006470"/>
                  <a:gd name="connsiteX279" fmla="*/ 4097796 w 6006665"/>
                  <a:gd name="connsiteY279" fmla="*/ 2747409 h 3006470"/>
                  <a:gd name="connsiteX280" fmla="*/ 4043257 w 6006665"/>
                  <a:gd name="connsiteY280" fmla="*/ 2806493 h 3006470"/>
                  <a:gd name="connsiteX281" fmla="*/ 3995535 w 6006665"/>
                  <a:gd name="connsiteY281" fmla="*/ 2865577 h 3006470"/>
                  <a:gd name="connsiteX282" fmla="*/ 3975083 w 6006665"/>
                  <a:gd name="connsiteY282" fmla="*/ 2897392 h 3006470"/>
                  <a:gd name="connsiteX283" fmla="*/ 3925089 w 6006665"/>
                  <a:gd name="connsiteY283" fmla="*/ 2924661 h 3006470"/>
                  <a:gd name="connsiteX284" fmla="*/ 3913182 w 6006665"/>
                  <a:gd name="connsiteY284" fmla="*/ 2924661 h 3006470"/>
                  <a:gd name="connsiteX285" fmla="*/ 3904637 w 6006665"/>
                  <a:gd name="connsiteY285" fmla="*/ 2924661 h 3006470"/>
                  <a:gd name="connsiteX286" fmla="*/ 3892729 w 6006665"/>
                  <a:gd name="connsiteY286" fmla="*/ 2924661 h 3006470"/>
                  <a:gd name="connsiteX287" fmla="*/ 3871063 w 6006665"/>
                  <a:gd name="connsiteY287" fmla="*/ 2908412 h 3006470"/>
                  <a:gd name="connsiteX288" fmla="*/ 3829645 w 6006665"/>
                  <a:gd name="connsiteY288" fmla="*/ 2936024 h 3006470"/>
                  <a:gd name="connsiteX289" fmla="*/ 3822828 w 6006665"/>
                  <a:gd name="connsiteY289" fmla="*/ 2956476 h 3006470"/>
                  <a:gd name="connsiteX290" fmla="*/ 3818283 w 6006665"/>
                  <a:gd name="connsiteY290" fmla="*/ 2947386 h 3006470"/>
                  <a:gd name="connsiteX291" fmla="*/ 3818283 w 6006665"/>
                  <a:gd name="connsiteY291" fmla="*/ 2935660 h 3006470"/>
                  <a:gd name="connsiteX292" fmla="*/ 3817738 w 6006665"/>
                  <a:gd name="connsiteY292" fmla="*/ 2936024 h 3006470"/>
                  <a:gd name="connsiteX293" fmla="*/ 3810921 w 6006665"/>
                  <a:gd name="connsiteY293" fmla="*/ 2956476 h 3006470"/>
                  <a:gd name="connsiteX294" fmla="*/ 3806376 w 6006665"/>
                  <a:gd name="connsiteY294" fmla="*/ 2947386 h 3006470"/>
                  <a:gd name="connsiteX295" fmla="*/ 3806376 w 6006665"/>
                  <a:gd name="connsiteY295" fmla="*/ 2920116 h 3006470"/>
                  <a:gd name="connsiteX296" fmla="*/ 3818283 w 6006665"/>
                  <a:gd name="connsiteY296" fmla="*/ 2920116 h 3006470"/>
                  <a:gd name="connsiteX297" fmla="*/ 3826828 w 6006665"/>
                  <a:gd name="connsiteY297" fmla="*/ 2920116 h 3006470"/>
                  <a:gd name="connsiteX298" fmla="*/ 3833645 w 6006665"/>
                  <a:gd name="connsiteY298" fmla="*/ 2861032 h 3006470"/>
                  <a:gd name="connsiteX299" fmla="*/ 3822283 w 6006665"/>
                  <a:gd name="connsiteY299" fmla="*/ 2817856 h 3006470"/>
                  <a:gd name="connsiteX300" fmla="*/ 3849553 w 6006665"/>
                  <a:gd name="connsiteY300" fmla="*/ 2795131 h 3006470"/>
                  <a:gd name="connsiteX301" fmla="*/ 3858814 w 6006665"/>
                  <a:gd name="connsiteY301" fmla="*/ 2797336 h 3006470"/>
                  <a:gd name="connsiteX302" fmla="*/ 3861460 w 6006665"/>
                  <a:gd name="connsiteY302" fmla="*/ 2795131 h 3006470"/>
                  <a:gd name="connsiteX303" fmla="*/ 3898487 w 6006665"/>
                  <a:gd name="connsiteY303" fmla="*/ 2803947 h 3006470"/>
                  <a:gd name="connsiteX304" fmla="*/ 3919999 w 6006665"/>
                  <a:gd name="connsiteY304" fmla="*/ 2758772 h 3006470"/>
                  <a:gd name="connsiteX305" fmla="*/ 3935906 w 6006665"/>
                  <a:gd name="connsiteY305" fmla="*/ 2699687 h 3006470"/>
                  <a:gd name="connsiteX306" fmla="*/ 3947269 w 6006665"/>
                  <a:gd name="connsiteY306" fmla="*/ 2676963 h 3006470"/>
                  <a:gd name="connsiteX307" fmla="*/ 3966292 w 6006665"/>
                  <a:gd name="connsiteY307" fmla="*/ 2632575 h 3006470"/>
                  <a:gd name="connsiteX308" fmla="*/ 3915999 w 6006665"/>
                  <a:gd name="connsiteY308" fmla="*/ 2645148 h 3006470"/>
                  <a:gd name="connsiteX309" fmla="*/ 3888729 w 6006665"/>
                  <a:gd name="connsiteY309" fmla="*/ 2667873 h 3006470"/>
                  <a:gd name="connsiteX310" fmla="*/ 3876822 w 6006665"/>
                  <a:gd name="connsiteY310" fmla="*/ 2667873 h 3006470"/>
                  <a:gd name="connsiteX311" fmla="*/ 3829645 w 6006665"/>
                  <a:gd name="connsiteY311" fmla="*/ 2667873 h 3006470"/>
                  <a:gd name="connsiteX312" fmla="*/ 3817738 w 6006665"/>
                  <a:gd name="connsiteY312" fmla="*/ 2667873 h 3006470"/>
                  <a:gd name="connsiteX313" fmla="*/ 3801831 w 6006665"/>
                  <a:gd name="connsiteY313" fmla="*/ 2613334 h 3006470"/>
                  <a:gd name="connsiteX314" fmla="*/ 3758654 w 6006665"/>
                  <a:gd name="connsiteY314" fmla="*/ 2574702 h 3006470"/>
                  <a:gd name="connsiteX315" fmla="*/ 3692753 w 6006665"/>
                  <a:gd name="connsiteY315" fmla="*/ 2558795 h 3006470"/>
                  <a:gd name="connsiteX316" fmla="*/ 3683663 w 6006665"/>
                  <a:gd name="connsiteY316" fmla="*/ 2499711 h 3006470"/>
                  <a:gd name="connsiteX317" fmla="*/ 3672301 w 6006665"/>
                  <a:gd name="connsiteY317" fmla="*/ 2467896 h 3006470"/>
                  <a:gd name="connsiteX318" fmla="*/ 3656393 w 6006665"/>
                  <a:gd name="connsiteY318" fmla="*/ 2440627 h 3006470"/>
                  <a:gd name="connsiteX319" fmla="*/ 3633669 w 6006665"/>
                  <a:gd name="connsiteY319" fmla="*/ 2381542 h 3006470"/>
                  <a:gd name="connsiteX320" fmla="*/ 3601854 w 6006665"/>
                  <a:gd name="connsiteY320" fmla="*/ 2361090 h 3006470"/>
                  <a:gd name="connsiteX321" fmla="*/ 3545995 w 6006665"/>
                  <a:gd name="connsiteY321" fmla="*/ 2339606 h 3006470"/>
                  <a:gd name="connsiteX322" fmla="*/ 3506955 w 6006665"/>
                  <a:gd name="connsiteY322" fmla="*/ 2345183 h 3006470"/>
                  <a:gd name="connsiteX323" fmla="*/ 3463779 w 6006665"/>
                  <a:gd name="connsiteY323" fmla="*/ 2354273 h 3006470"/>
                  <a:gd name="connsiteX324" fmla="*/ 3431964 w 6006665"/>
                  <a:gd name="connsiteY324" fmla="*/ 2381542 h 3006470"/>
                  <a:gd name="connsiteX325" fmla="*/ 3452416 w 6006665"/>
                  <a:gd name="connsiteY325" fmla="*/ 2397450 h 3006470"/>
                  <a:gd name="connsiteX326" fmla="*/ 3452416 w 6006665"/>
                  <a:gd name="connsiteY326" fmla="*/ 2429264 h 3006470"/>
                  <a:gd name="connsiteX327" fmla="*/ 3431964 w 6006665"/>
                  <a:gd name="connsiteY327" fmla="*/ 2451989 h 3006470"/>
                  <a:gd name="connsiteX328" fmla="*/ 3400150 w 6006665"/>
                  <a:gd name="connsiteY328" fmla="*/ 2511073 h 3006470"/>
                  <a:gd name="connsiteX329" fmla="*/ 3400150 w 6006665"/>
                  <a:gd name="connsiteY329" fmla="*/ 2538343 h 3006470"/>
                  <a:gd name="connsiteX330" fmla="*/ 3350155 w 6006665"/>
                  <a:gd name="connsiteY330" fmla="*/ 2570157 h 3006470"/>
                  <a:gd name="connsiteX331" fmla="*/ 3342342 w 6006665"/>
                  <a:gd name="connsiteY331" fmla="*/ 2567553 h 3006470"/>
                  <a:gd name="connsiteX332" fmla="*/ 3338249 w 6006665"/>
                  <a:gd name="connsiteY332" fmla="*/ 2570157 h 3006470"/>
                  <a:gd name="connsiteX333" fmla="*/ 3290527 w 6006665"/>
                  <a:gd name="connsiteY333" fmla="*/ 2554250 h 3006470"/>
                  <a:gd name="connsiteX334" fmla="*/ 3259257 w 6006665"/>
                  <a:gd name="connsiteY334" fmla="*/ 2554250 h 3006470"/>
                  <a:gd name="connsiteX335" fmla="*/ 3247350 w 6006665"/>
                  <a:gd name="connsiteY335" fmla="*/ 2554250 h 3006470"/>
                  <a:gd name="connsiteX336" fmla="*/ 3231443 w 6006665"/>
                  <a:gd name="connsiteY336" fmla="*/ 2538343 h 3006470"/>
                  <a:gd name="connsiteX337" fmla="*/ 3213271 w 6006665"/>
                  <a:gd name="connsiteY337" fmla="*/ 2533799 h 3006470"/>
                  <a:gd name="connsiteX338" fmla="*/ 3168359 w 6006665"/>
                  <a:gd name="connsiteY338" fmla="*/ 2570157 h 3006470"/>
                  <a:gd name="connsiteX339" fmla="*/ 3120637 w 6006665"/>
                  <a:gd name="connsiteY339" fmla="*/ 2581519 h 3006470"/>
                  <a:gd name="connsiteX340" fmla="*/ 3082005 w 6006665"/>
                  <a:gd name="connsiteY340" fmla="*/ 2597427 h 3006470"/>
                  <a:gd name="connsiteX341" fmla="*/ 3074460 w 6006665"/>
                  <a:gd name="connsiteY341" fmla="*/ 2595630 h 3006470"/>
                  <a:gd name="connsiteX342" fmla="*/ 3070098 w 6006665"/>
                  <a:gd name="connsiteY342" fmla="*/ 2597427 h 3006470"/>
                  <a:gd name="connsiteX343" fmla="*/ 3022376 w 6006665"/>
                  <a:gd name="connsiteY343" fmla="*/ 2586064 h 3006470"/>
                  <a:gd name="connsiteX344" fmla="*/ 3000196 w 6006665"/>
                  <a:gd name="connsiteY344" fmla="*/ 2586064 h 3006470"/>
                  <a:gd name="connsiteX345" fmla="*/ 2988289 w 6006665"/>
                  <a:gd name="connsiteY345" fmla="*/ 2586064 h 3006470"/>
                  <a:gd name="connsiteX346" fmla="*/ 2967837 w 6006665"/>
                  <a:gd name="connsiteY346" fmla="*/ 2554250 h 3006470"/>
                  <a:gd name="connsiteX347" fmla="*/ 2929205 w 6006665"/>
                  <a:gd name="connsiteY347" fmla="*/ 2526980 h 3006470"/>
                  <a:gd name="connsiteX348" fmla="*/ 2902153 w 6006665"/>
                  <a:gd name="connsiteY348" fmla="*/ 2523116 h 3006470"/>
                  <a:gd name="connsiteX349" fmla="*/ 2861576 w 6006665"/>
                  <a:gd name="connsiteY349" fmla="*/ 2526980 h 3006470"/>
                  <a:gd name="connsiteX350" fmla="*/ 2822944 w 6006665"/>
                  <a:gd name="connsiteY350" fmla="*/ 2538343 h 3006470"/>
                  <a:gd name="connsiteX351" fmla="*/ 2818139 w 6006665"/>
                  <a:gd name="connsiteY351" fmla="*/ 2536254 h 3006470"/>
                  <a:gd name="connsiteX352" fmla="*/ 2811037 w 6006665"/>
                  <a:gd name="connsiteY352" fmla="*/ 2538343 h 3006470"/>
                  <a:gd name="connsiteX353" fmla="*/ 2758770 w 6006665"/>
                  <a:gd name="connsiteY353" fmla="*/ 2515618 h 3006470"/>
                  <a:gd name="connsiteX354" fmla="*/ 2751953 w 6006665"/>
                  <a:gd name="connsiteY354" fmla="*/ 2472441 h 3006470"/>
                  <a:gd name="connsiteX355" fmla="*/ 2708776 w 6006665"/>
                  <a:gd name="connsiteY355" fmla="*/ 2456534 h 3006470"/>
                  <a:gd name="connsiteX356" fmla="*/ 2676962 w 6006665"/>
                  <a:gd name="connsiteY356" fmla="*/ 2451989 h 3006470"/>
                  <a:gd name="connsiteX357" fmla="*/ 2642534 w 6006665"/>
                  <a:gd name="connsiteY357" fmla="*/ 2430245 h 3006470"/>
                  <a:gd name="connsiteX358" fmla="*/ 2609333 w 6006665"/>
                  <a:gd name="connsiteY358" fmla="*/ 2488348 h 3006470"/>
                  <a:gd name="connsiteX359" fmla="*/ 2625240 w 6006665"/>
                  <a:gd name="connsiteY359" fmla="*/ 2522435 h 3006470"/>
                  <a:gd name="connsiteX360" fmla="*/ 2586608 w 6006665"/>
                  <a:gd name="connsiteY360" fmla="*/ 2558795 h 3006470"/>
                  <a:gd name="connsiteX361" fmla="*/ 2577105 w 6006665"/>
                  <a:gd name="connsiteY361" fmla="*/ 2556532 h 3006470"/>
                  <a:gd name="connsiteX362" fmla="*/ 2574701 w 6006665"/>
                  <a:gd name="connsiteY362" fmla="*/ 2558795 h 3006470"/>
                  <a:gd name="connsiteX363" fmla="*/ 2526979 w 6006665"/>
                  <a:gd name="connsiteY363" fmla="*/ 2547432 h 3006470"/>
                  <a:gd name="connsiteX364" fmla="*/ 2490620 w 6006665"/>
                  <a:gd name="connsiteY364" fmla="*/ 2542887 h 3006470"/>
                  <a:gd name="connsiteX365" fmla="*/ 2463350 w 6006665"/>
                  <a:gd name="connsiteY365" fmla="*/ 2515618 h 3006470"/>
                  <a:gd name="connsiteX366" fmla="*/ 2436625 w 6006665"/>
                  <a:gd name="connsiteY366" fmla="*/ 2515618 h 3006470"/>
                  <a:gd name="connsiteX367" fmla="*/ 2424718 w 6006665"/>
                  <a:gd name="connsiteY367" fmla="*/ 2515618 h 3006470"/>
                  <a:gd name="connsiteX368" fmla="*/ 2398858 w 6006665"/>
                  <a:gd name="connsiteY368" fmla="*/ 2502687 h 3006470"/>
                  <a:gd name="connsiteX369" fmla="*/ 2350272 w 6006665"/>
                  <a:gd name="connsiteY369" fmla="*/ 2526980 h 3006470"/>
                  <a:gd name="connsiteX370" fmla="*/ 2282098 w 6006665"/>
                  <a:gd name="connsiteY370" fmla="*/ 2574702 h 3006470"/>
                  <a:gd name="connsiteX371" fmla="*/ 2238921 w 6006665"/>
                  <a:gd name="connsiteY371" fmla="*/ 2586064 h 3006470"/>
                  <a:gd name="connsiteX372" fmla="*/ 2227559 w 6006665"/>
                  <a:gd name="connsiteY372" fmla="*/ 2590609 h 3006470"/>
                  <a:gd name="connsiteX373" fmla="*/ 2225178 w 6006665"/>
                  <a:gd name="connsiteY373" fmla="*/ 2586799 h 3006470"/>
                  <a:gd name="connsiteX374" fmla="*/ 2215652 w 6006665"/>
                  <a:gd name="connsiteY374" fmla="*/ 2590609 h 3006470"/>
                  <a:gd name="connsiteX375" fmla="*/ 2193596 w 6006665"/>
                  <a:gd name="connsiteY375" fmla="*/ 2555320 h 3006470"/>
                  <a:gd name="connsiteX376" fmla="*/ 2157112 w 6006665"/>
                  <a:gd name="connsiteY376" fmla="*/ 2558795 h 3006470"/>
                  <a:gd name="connsiteX377" fmla="*/ 2156291 w 6006665"/>
                  <a:gd name="connsiteY377" fmla="*/ 2557739 h 3006470"/>
                  <a:gd name="connsiteX378" fmla="*/ 2145205 w 6006665"/>
                  <a:gd name="connsiteY378" fmla="*/ 2558795 h 3006470"/>
                  <a:gd name="connsiteX379" fmla="*/ 2129298 w 6006665"/>
                  <a:gd name="connsiteY379" fmla="*/ 2538343 h 3006470"/>
                  <a:gd name="connsiteX380" fmla="*/ 2102029 w 6006665"/>
                  <a:gd name="connsiteY380" fmla="*/ 2526980 h 3006470"/>
                  <a:gd name="connsiteX381" fmla="*/ 2086121 w 6006665"/>
                  <a:gd name="connsiteY381" fmla="*/ 2495166 h 3006470"/>
                  <a:gd name="connsiteX382" fmla="*/ 2070005 w 6006665"/>
                  <a:gd name="connsiteY382" fmla="*/ 2486212 h 3006470"/>
                  <a:gd name="connsiteX383" fmla="*/ 2027582 w 6006665"/>
                  <a:gd name="connsiteY383" fmla="*/ 2499711 h 3006470"/>
                  <a:gd name="connsiteX384" fmla="*/ 2023845 w 6006665"/>
                  <a:gd name="connsiteY384" fmla="*/ 2497111 h 3006470"/>
                  <a:gd name="connsiteX385" fmla="*/ 2015675 w 6006665"/>
                  <a:gd name="connsiteY385" fmla="*/ 2499711 h 3006470"/>
                  <a:gd name="connsiteX386" fmla="*/ 1971363 w 6006665"/>
                  <a:gd name="connsiteY386" fmla="*/ 2468885 h 3006470"/>
                  <a:gd name="connsiteX387" fmla="*/ 1952591 w 6006665"/>
                  <a:gd name="connsiteY387" fmla="*/ 2495166 h 3006470"/>
                  <a:gd name="connsiteX388" fmla="*/ 1947518 w 6006665"/>
                  <a:gd name="connsiteY388" fmla="*/ 2485599 h 3006470"/>
                  <a:gd name="connsiteX389" fmla="*/ 1940684 w 6006665"/>
                  <a:gd name="connsiteY389" fmla="*/ 2495166 h 3006470"/>
                  <a:gd name="connsiteX390" fmla="*/ 1861147 w 6006665"/>
                  <a:gd name="connsiteY390" fmla="*/ 2345183 h 3006470"/>
                  <a:gd name="connsiteX391" fmla="*/ 1811153 w 6006665"/>
                  <a:gd name="connsiteY391" fmla="*/ 2295189 h 3006470"/>
                  <a:gd name="connsiteX392" fmla="*/ 1813950 w 6006665"/>
                  <a:gd name="connsiteY392" fmla="*/ 2292043 h 3006470"/>
                  <a:gd name="connsiteX393" fmla="*/ 1748069 w 6006665"/>
                  <a:gd name="connsiteY393" fmla="*/ 2333821 h 3006470"/>
                  <a:gd name="connsiteX394" fmla="*/ 1711709 w 6006665"/>
                  <a:gd name="connsiteY394" fmla="*/ 2338366 h 3006470"/>
                  <a:gd name="connsiteX395" fmla="*/ 1711926 w 6006665"/>
                  <a:gd name="connsiteY395" fmla="*/ 2336850 h 3006470"/>
                  <a:gd name="connsiteX396" fmla="*/ 1699803 w 6006665"/>
                  <a:gd name="connsiteY396" fmla="*/ 2338366 h 3006470"/>
                  <a:gd name="connsiteX397" fmla="*/ 1704347 w 6006665"/>
                  <a:gd name="connsiteY397" fmla="*/ 2306551 h 3006470"/>
                  <a:gd name="connsiteX398" fmla="*/ 1662460 w 6006665"/>
                  <a:gd name="connsiteY398" fmla="*/ 2288600 h 3006470"/>
                  <a:gd name="connsiteX399" fmla="*/ 1629901 w 6006665"/>
                  <a:gd name="connsiteY399" fmla="*/ 2302006 h 3006470"/>
                  <a:gd name="connsiteX400" fmla="*/ 1629300 w 6006665"/>
                  <a:gd name="connsiteY400" fmla="*/ 2297351 h 3006470"/>
                  <a:gd name="connsiteX401" fmla="*/ 1617994 w 6006665"/>
                  <a:gd name="connsiteY401" fmla="*/ 2302006 h 3006470"/>
                  <a:gd name="connsiteX402" fmla="*/ 1608904 w 6006665"/>
                  <a:gd name="connsiteY402" fmla="*/ 2231560 h 3006470"/>
                  <a:gd name="connsiteX403" fmla="*/ 1552684 w 6006665"/>
                  <a:gd name="connsiteY403" fmla="*/ 2221867 h 3006470"/>
                  <a:gd name="connsiteX404" fmla="*/ 1518550 w 6006665"/>
                  <a:gd name="connsiteY404" fmla="*/ 2247467 h 3006470"/>
                  <a:gd name="connsiteX405" fmla="*/ 1425379 w 6006665"/>
                  <a:gd name="connsiteY405" fmla="*/ 2267919 h 3006470"/>
                  <a:gd name="connsiteX406" fmla="*/ 1409472 w 6006665"/>
                  <a:gd name="connsiteY406" fmla="*/ 2286099 h 3006470"/>
                  <a:gd name="connsiteX407" fmla="*/ 1270852 w 6006665"/>
                  <a:gd name="connsiteY407" fmla="*/ 2306551 h 3006470"/>
                  <a:gd name="connsiteX408" fmla="*/ 1254945 w 6006665"/>
                  <a:gd name="connsiteY408" fmla="*/ 2327003 h 3006470"/>
                  <a:gd name="connsiteX409" fmla="*/ 1282214 w 6006665"/>
                  <a:gd name="connsiteY409" fmla="*/ 2370180 h 3006470"/>
                  <a:gd name="connsiteX410" fmla="*/ 1243582 w 6006665"/>
                  <a:gd name="connsiteY410" fmla="*/ 2386087 h 3006470"/>
                  <a:gd name="connsiteX411" fmla="*/ 1254945 w 6006665"/>
                  <a:gd name="connsiteY411" fmla="*/ 2404267 h 3006470"/>
                  <a:gd name="connsiteX412" fmla="*/ 1216313 w 6006665"/>
                  <a:gd name="connsiteY412" fmla="*/ 2429264 h 3006470"/>
                  <a:gd name="connsiteX413" fmla="*/ 1275397 w 6006665"/>
                  <a:gd name="connsiteY413" fmla="*/ 2472441 h 3006470"/>
                  <a:gd name="connsiteX414" fmla="*/ 1270852 w 6006665"/>
                  <a:gd name="connsiteY414" fmla="*/ 2499711 h 3006470"/>
                  <a:gd name="connsiteX415" fmla="*/ 1259108 w 6006665"/>
                  <a:gd name="connsiteY415" fmla="*/ 2498732 h 3006470"/>
                  <a:gd name="connsiteX416" fmla="*/ 1258945 w 6006665"/>
                  <a:gd name="connsiteY416" fmla="*/ 2499711 h 3006470"/>
                  <a:gd name="connsiteX417" fmla="*/ 1215644 w 6006665"/>
                  <a:gd name="connsiteY417" fmla="*/ 2496102 h 3006470"/>
                  <a:gd name="connsiteX418" fmla="*/ 1204950 w 6006665"/>
                  <a:gd name="connsiteY418" fmla="*/ 2511073 h 3006470"/>
                  <a:gd name="connsiteX419" fmla="*/ 1196495 w 6006665"/>
                  <a:gd name="connsiteY419" fmla="*/ 2506241 h 3006470"/>
                  <a:gd name="connsiteX420" fmla="*/ 1193043 w 6006665"/>
                  <a:gd name="connsiteY420" fmla="*/ 2511073 h 3006470"/>
                  <a:gd name="connsiteX421" fmla="*/ 1145322 w 6006665"/>
                  <a:gd name="connsiteY421" fmla="*/ 2483803 h 3006470"/>
                  <a:gd name="connsiteX422" fmla="*/ 1098145 w 6006665"/>
                  <a:gd name="connsiteY422" fmla="*/ 2483803 h 3006470"/>
                  <a:gd name="connsiteX423" fmla="*/ 1061785 w 6006665"/>
                  <a:gd name="connsiteY423" fmla="*/ 2511073 h 3006470"/>
                  <a:gd name="connsiteX424" fmla="*/ 1055322 w 6006665"/>
                  <a:gd name="connsiteY424" fmla="*/ 2506990 h 3006470"/>
                  <a:gd name="connsiteX425" fmla="*/ 1049878 w 6006665"/>
                  <a:gd name="connsiteY425" fmla="*/ 2511073 h 3006470"/>
                  <a:gd name="connsiteX426" fmla="*/ 1006701 w 6006665"/>
                  <a:gd name="connsiteY426" fmla="*/ 2483803 h 3006470"/>
                  <a:gd name="connsiteX427" fmla="*/ 924893 w 6006665"/>
                  <a:gd name="connsiteY427" fmla="*/ 2447444 h 3006470"/>
                  <a:gd name="connsiteX428" fmla="*/ 877716 w 6006665"/>
                  <a:gd name="connsiteY428" fmla="*/ 2447444 h 3006470"/>
                  <a:gd name="connsiteX429" fmla="*/ 802724 w 6006665"/>
                  <a:gd name="connsiteY429" fmla="*/ 2511073 h 3006470"/>
                  <a:gd name="connsiteX430" fmla="*/ 798179 w 6006665"/>
                  <a:gd name="connsiteY430" fmla="*/ 2554250 h 3006470"/>
                  <a:gd name="connsiteX431" fmla="*/ 787406 w 6006665"/>
                  <a:gd name="connsiteY431" fmla="*/ 2543477 h 3006470"/>
                  <a:gd name="connsiteX432" fmla="*/ 786272 w 6006665"/>
                  <a:gd name="connsiteY432" fmla="*/ 2554250 h 3006470"/>
                  <a:gd name="connsiteX433" fmla="*/ 756063 w 6006665"/>
                  <a:gd name="connsiteY433" fmla="*/ 2524040 h 3006470"/>
                  <a:gd name="connsiteX434" fmla="*/ 732278 w 6006665"/>
                  <a:gd name="connsiteY434" fmla="*/ 2581519 h 3006470"/>
                  <a:gd name="connsiteX435" fmla="*/ 743640 w 6006665"/>
                  <a:gd name="connsiteY435" fmla="*/ 2590609 h 3006470"/>
                  <a:gd name="connsiteX436" fmla="*/ 723188 w 6006665"/>
                  <a:gd name="connsiteY436" fmla="*/ 2633786 h 3006470"/>
                  <a:gd name="connsiteX437" fmla="*/ 747026 w 6006665"/>
                  <a:gd name="connsiteY437" fmla="*/ 2670627 h 3006470"/>
                  <a:gd name="connsiteX438" fmla="*/ 763548 w 6006665"/>
                  <a:gd name="connsiteY438" fmla="*/ 2667873 h 3006470"/>
                  <a:gd name="connsiteX439" fmla="*/ 764871 w 6006665"/>
                  <a:gd name="connsiteY439" fmla="*/ 2669637 h 3006470"/>
                  <a:gd name="connsiteX440" fmla="*/ 775455 w 6006665"/>
                  <a:gd name="connsiteY440" fmla="*/ 2667873 h 3006470"/>
                  <a:gd name="connsiteX441" fmla="*/ 802724 w 6006665"/>
                  <a:gd name="connsiteY441" fmla="*/ 2704232 h 3006470"/>
                  <a:gd name="connsiteX442" fmla="*/ 798179 w 6006665"/>
                  <a:gd name="connsiteY442" fmla="*/ 2731502 h 3006470"/>
                  <a:gd name="connsiteX443" fmla="*/ 818632 w 6006665"/>
                  <a:gd name="connsiteY443" fmla="*/ 2742864 h 3006470"/>
                  <a:gd name="connsiteX444" fmla="*/ 802724 w 6006665"/>
                  <a:gd name="connsiteY444" fmla="*/ 2774679 h 3006470"/>
                  <a:gd name="connsiteX445" fmla="*/ 766365 w 6006665"/>
                  <a:gd name="connsiteY445" fmla="*/ 2779224 h 3006470"/>
                  <a:gd name="connsiteX446" fmla="*/ 727733 w 6006665"/>
                  <a:gd name="connsiteY446" fmla="*/ 2838308 h 3006470"/>
                  <a:gd name="connsiteX447" fmla="*/ 759548 w 6006665"/>
                  <a:gd name="connsiteY447" fmla="*/ 2881485 h 3006470"/>
                  <a:gd name="connsiteX448" fmla="*/ 759548 w 6006665"/>
                  <a:gd name="connsiteY448" fmla="*/ 2920116 h 3006470"/>
                  <a:gd name="connsiteX449" fmla="*/ 798179 w 6006665"/>
                  <a:gd name="connsiteY449" fmla="*/ 2979201 h 3006470"/>
                  <a:gd name="connsiteX450" fmla="*/ 775455 w 6006665"/>
                  <a:gd name="connsiteY450" fmla="*/ 2995108 h 3006470"/>
                  <a:gd name="connsiteX451" fmla="*/ 770910 w 6006665"/>
                  <a:gd name="connsiteY451" fmla="*/ 3006470 h 3006470"/>
                  <a:gd name="connsiteX452" fmla="*/ 759003 w 6006665"/>
                  <a:gd name="connsiteY452" fmla="*/ 3006470 h 3006470"/>
                  <a:gd name="connsiteX453" fmla="*/ 755003 w 6006665"/>
                  <a:gd name="connsiteY453" fmla="*/ 3006470 h 3006470"/>
                  <a:gd name="connsiteX454" fmla="*/ 743096 w 6006665"/>
                  <a:gd name="connsiteY454" fmla="*/ 3006470 h 3006470"/>
                  <a:gd name="connsiteX455" fmla="*/ 715826 w 6006665"/>
                  <a:gd name="connsiteY455" fmla="*/ 2972383 h 3006470"/>
                  <a:gd name="connsiteX456" fmla="*/ 704464 w 6006665"/>
                  <a:gd name="connsiteY456" fmla="*/ 2972383 h 3006470"/>
                  <a:gd name="connsiteX457" fmla="*/ 684012 w 6006665"/>
                  <a:gd name="connsiteY457" fmla="*/ 2963293 h 3006470"/>
                  <a:gd name="connsiteX458" fmla="*/ 672649 w 6006665"/>
                  <a:gd name="connsiteY458" fmla="*/ 2940569 h 3006470"/>
                  <a:gd name="connsiteX459" fmla="*/ 645222 w 6006665"/>
                  <a:gd name="connsiteY459" fmla="*/ 2932732 h 3006470"/>
                  <a:gd name="connsiteX460" fmla="*/ 625472 w 6006665"/>
                  <a:gd name="connsiteY460" fmla="*/ 2936024 h 3006470"/>
                  <a:gd name="connsiteX461" fmla="*/ 623771 w 6006665"/>
                  <a:gd name="connsiteY461" fmla="*/ 2934323 h 3006470"/>
                  <a:gd name="connsiteX462" fmla="*/ 613565 w 6006665"/>
                  <a:gd name="connsiteY462" fmla="*/ 2936024 h 3006470"/>
                  <a:gd name="connsiteX463" fmla="*/ 609020 w 6006665"/>
                  <a:gd name="connsiteY463" fmla="*/ 2931479 h 3006470"/>
                  <a:gd name="connsiteX464" fmla="*/ 559026 w 6006665"/>
                  <a:gd name="connsiteY464" fmla="*/ 2904209 h 3006470"/>
                  <a:gd name="connsiteX465" fmla="*/ 506760 w 6006665"/>
                  <a:gd name="connsiteY465" fmla="*/ 2897392 h 3006470"/>
                  <a:gd name="connsiteX466" fmla="*/ 483280 w 6006665"/>
                  <a:gd name="connsiteY466" fmla="*/ 2890683 h 3006470"/>
                  <a:gd name="connsiteX467" fmla="*/ 480035 w 6006665"/>
                  <a:gd name="connsiteY467" fmla="*/ 2892847 h 3006470"/>
                  <a:gd name="connsiteX468" fmla="*/ 475042 w 6006665"/>
                  <a:gd name="connsiteY468" fmla="*/ 2888329 h 3006470"/>
                  <a:gd name="connsiteX469" fmla="*/ 474945 w 6006665"/>
                  <a:gd name="connsiteY469" fmla="*/ 2888302 h 3006470"/>
                  <a:gd name="connsiteX470" fmla="*/ 468128 w 6006665"/>
                  <a:gd name="connsiteY470" fmla="*/ 2892847 h 3006470"/>
                  <a:gd name="connsiteX471" fmla="*/ 420406 w 6006665"/>
                  <a:gd name="connsiteY471" fmla="*/ 2849670 h 3006470"/>
                  <a:gd name="connsiteX472" fmla="*/ 381774 w 6006665"/>
                  <a:gd name="connsiteY472" fmla="*/ 2833763 h 3006470"/>
                  <a:gd name="connsiteX473" fmla="*/ 349960 w 6006665"/>
                  <a:gd name="connsiteY473" fmla="*/ 2801948 h 3006470"/>
                  <a:gd name="connsiteX474" fmla="*/ 377229 w 6006665"/>
                  <a:gd name="connsiteY474" fmla="*/ 2795131 h 3006470"/>
                  <a:gd name="connsiteX475" fmla="*/ 404499 w 6006665"/>
                  <a:gd name="connsiteY475" fmla="*/ 2747409 h 3006470"/>
                  <a:gd name="connsiteX476" fmla="*/ 388591 w 6006665"/>
                  <a:gd name="connsiteY476" fmla="*/ 2731502 h 3006470"/>
                  <a:gd name="connsiteX477" fmla="*/ 440858 w 6006665"/>
                  <a:gd name="connsiteY477" fmla="*/ 2704232 h 3006470"/>
                  <a:gd name="connsiteX478" fmla="*/ 440858 w 6006665"/>
                  <a:gd name="connsiteY478" fmla="*/ 2701176 h 3006470"/>
                  <a:gd name="connsiteX479" fmla="*/ 416406 w 6006665"/>
                  <a:gd name="connsiteY479" fmla="*/ 2704232 h 3006470"/>
                  <a:gd name="connsiteX480" fmla="*/ 416406 w 6006665"/>
                  <a:gd name="connsiteY480" fmla="*/ 2702744 h 3006470"/>
                  <a:gd name="connsiteX481" fmla="*/ 404499 w 6006665"/>
                  <a:gd name="connsiteY481" fmla="*/ 2704232 h 3006470"/>
                  <a:gd name="connsiteX482" fmla="*/ 404499 w 6006665"/>
                  <a:gd name="connsiteY482" fmla="*/ 2683780 h 3006470"/>
                  <a:gd name="connsiteX483" fmla="*/ 424951 w 6006665"/>
                  <a:gd name="connsiteY483" fmla="*/ 2667873 h 3006470"/>
                  <a:gd name="connsiteX484" fmla="*/ 463583 w 6006665"/>
                  <a:gd name="connsiteY484" fmla="*/ 2661056 h 3006470"/>
                  <a:gd name="connsiteX485" fmla="*/ 468128 w 6006665"/>
                  <a:gd name="connsiteY485" fmla="*/ 2645148 h 3006470"/>
                  <a:gd name="connsiteX486" fmla="*/ 456765 w 6006665"/>
                  <a:gd name="connsiteY486" fmla="*/ 2613334 h 3006470"/>
                  <a:gd name="connsiteX487" fmla="*/ 474945 w 6006665"/>
                  <a:gd name="connsiteY487" fmla="*/ 2586064 h 3006470"/>
                  <a:gd name="connsiteX488" fmla="*/ 474945 w 6006665"/>
                  <a:gd name="connsiteY488" fmla="*/ 2565612 h 3006470"/>
                  <a:gd name="connsiteX489" fmla="*/ 420406 w 6006665"/>
                  <a:gd name="connsiteY489" fmla="*/ 2547432 h 3006470"/>
                  <a:gd name="connsiteX490" fmla="*/ 409588 w 6006665"/>
                  <a:gd name="connsiteY490" fmla="*/ 2547432 h 3006470"/>
                  <a:gd name="connsiteX491" fmla="*/ 397681 w 6006665"/>
                  <a:gd name="connsiteY491" fmla="*/ 2547432 h 3006470"/>
                  <a:gd name="connsiteX492" fmla="*/ 379485 w 6006665"/>
                  <a:gd name="connsiteY492" fmla="*/ 2525193 h 3006470"/>
                  <a:gd name="connsiteX493" fmla="*/ 357322 w 6006665"/>
                  <a:gd name="connsiteY493" fmla="*/ 2531525 h 3006470"/>
                  <a:gd name="connsiteX494" fmla="*/ 352842 w 6006665"/>
                  <a:gd name="connsiteY494" fmla="*/ 2529403 h 3006470"/>
                  <a:gd name="connsiteX495" fmla="*/ 345415 w 6006665"/>
                  <a:gd name="connsiteY495" fmla="*/ 2531525 h 3006470"/>
                  <a:gd name="connsiteX496" fmla="*/ 302238 w 6006665"/>
                  <a:gd name="connsiteY496" fmla="*/ 2511073 h 3006470"/>
                  <a:gd name="connsiteX497" fmla="*/ 302238 w 6006665"/>
                  <a:gd name="connsiteY497" fmla="*/ 2499711 h 3006470"/>
                  <a:gd name="connsiteX498" fmla="*/ 286331 w 6006665"/>
                  <a:gd name="connsiteY498" fmla="*/ 2472441 h 3006470"/>
                  <a:gd name="connsiteX499" fmla="*/ 270968 w 6006665"/>
                  <a:gd name="connsiteY499" fmla="*/ 2472441 h 3006470"/>
                  <a:gd name="connsiteX500" fmla="*/ 259061 w 6006665"/>
                  <a:gd name="connsiteY500" fmla="*/ 2472441 h 3006470"/>
                  <a:gd name="connsiteX501" fmla="*/ 254516 w 6006665"/>
                  <a:gd name="connsiteY501" fmla="*/ 2456534 h 3006470"/>
                  <a:gd name="connsiteX502" fmla="*/ 263606 w 6006665"/>
                  <a:gd name="connsiteY502" fmla="*/ 2440627 h 3006470"/>
                  <a:gd name="connsiteX503" fmla="*/ 243991 w 6006665"/>
                  <a:gd name="connsiteY503" fmla="*/ 2410114 h 3006470"/>
                  <a:gd name="connsiteX504" fmla="*/ 216429 w 6006665"/>
                  <a:gd name="connsiteY504" fmla="*/ 2413357 h 3006470"/>
                  <a:gd name="connsiteX505" fmla="*/ 212956 w 6006665"/>
                  <a:gd name="connsiteY505" fmla="*/ 2412365 h 3006470"/>
                  <a:gd name="connsiteX506" fmla="*/ 204522 w 6006665"/>
                  <a:gd name="connsiteY506" fmla="*/ 2413357 h 3006470"/>
                  <a:gd name="connsiteX507" fmla="*/ 199623 w 6006665"/>
                  <a:gd name="connsiteY507" fmla="*/ 2411957 h 3006470"/>
                  <a:gd name="connsiteX508" fmla="*/ 195977 w 6006665"/>
                  <a:gd name="connsiteY508" fmla="*/ 2424719 h 3006470"/>
                  <a:gd name="connsiteX509" fmla="*/ 184968 w 6006665"/>
                  <a:gd name="connsiteY509" fmla="*/ 2421574 h 3006470"/>
                  <a:gd name="connsiteX510" fmla="*/ 184070 w 6006665"/>
                  <a:gd name="connsiteY510" fmla="*/ 2424719 h 3006470"/>
                  <a:gd name="connsiteX511" fmla="*/ 168163 w 6006665"/>
                  <a:gd name="connsiteY511" fmla="*/ 2420174 h 3006470"/>
                  <a:gd name="connsiteX512" fmla="*/ 156800 w 6006665"/>
                  <a:gd name="connsiteY512" fmla="*/ 2381542 h 3006470"/>
                  <a:gd name="connsiteX513" fmla="*/ 152255 w 6006665"/>
                  <a:gd name="connsiteY513" fmla="*/ 2365635 h 3006470"/>
                  <a:gd name="connsiteX514" fmla="*/ 156800 w 6006665"/>
                  <a:gd name="connsiteY514" fmla="*/ 2361090 h 3006470"/>
                  <a:gd name="connsiteX515" fmla="*/ 168707 w 6006665"/>
                  <a:gd name="connsiteY515" fmla="*/ 2361090 h 3006470"/>
                  <a:gd name="connsiteX516" fmla="*/ 188615 w 6006665"/>
                  <a:gd name="connsiteY516" fmla="*/ 2361090 h 3006470"/>
                  <a:gd name="connsiteX517" fmla="*/ 199977 w 6006665"/>
                  <a:gd name="connsiteY517" fmla="*/ 2349728 h 3006470"/>
                  <a:gd name="connsiteX518" fmla="*/ 188615 w 6006665"/>
                  <a:gd name="connsiteY518" fmla="*/ 2327003 h 3006470"/>
                  <a:gd name="connsiteX519" fmla="*/ 168163 w 6006665"/>
                  <a:gd name="connsiteY519" fmla="*/ 2317914 h 3006470"/>
                  <a:gd name="connsiteX520" fmla="*/ 168163 w 6006665"/>
                  <a:gd name="connsiteY520" fmla="*/ 2311096 h 3006470"/>
                  <a:gd name="connsiteX521" fmla="*/ 152255 w 6006665"/>
                  <a:gd name="connsiteY521" fmla="*/ 2295189 h 3006470"/>
                  <a:gd name="connsiteX522" fmla="*/ 129531 w 6006665"/>
                  <a:gd name="connsiteY522" fmla="*/ 2258829 h 3006470"/>
                  <a:gd name="connsiteX523" fmla="*/ 140893 w 6006665"/>
                  <a:gd name="connsiteY523" fmla="*/ 2236105 h 3006470"/>
                  <a:gd name="connsiteX524" fmla="*/ 136348 w 6006665"/>
                  <a:gd name="connsiteY524" fmla="*/ 2208835 h 3006470"/>
                  <a:gd name="connsiteX525" fmla="*/ 103789 w 6006665"/>
                  <a:gd name="connsiteY525" fmla="*/ 2195428 h 3006470"/>
                  <a:gd name="connsiteX526" fmla="*/ 93716 w 6006665"/>
                  <a:gd name="connsiteY526" fmla="*/ 2199745 h 3006470"/>
                  <a:gd name="connsiteX527" fmla="*/ 91868 w 6006665"/>
                  <a:gd name="connsiteY527" fmla="*/ 2195434 h 3006470"/>
                  <a:gd name="connsiteX528" fmla="*/ 81809 w 6006665"/>
                  <a:gd name="connsiteY528" fmla="*/ 2199745 h 3006470"/>
                  <a:gd name="connsiteX529" fmla="*/ 74992 w 6006665"/>
                  <a:gd name="connsiteY529" fmla="*/ 2183838 h 3006470"/>
                  <a:gd name="connsiteX530" fmla="*/ 34087 w 6006665"/>
                  <a:gd name="connsiteY530" fmla="*/ 2172476 h 3006470"/>
                  <a:gd name="connsiteX531" fmla="*/ 22725 w 6006665"/>
                  <a:gd name="connsiteY531" fmla="*/ 2129299 h 3006470"/>
                  <a:gd name="connsiteX532" fmla="*/ 22725 w 6006665"/>
                  <a:gd name="connsiteY532" fmla="*/ 2097484 h 3006470"/>
                  <a:gd name="connsiteX533" fmla="*/ 0 w 6006665"/>
                  <a:gd name="connsiteY533" fmla="*/ 2081577 h 3006470"/>
                  <a:gd name="connsiteX534" fmla="*/ 15907 w 6006665"/>
                  <a:gd name="connsiteY534" fmla="*/ 2058853 h 3006470"/>
                  <a:gd name="connsiteX535" fmla="*/ 6818 w 6006665"/>
                  <a:gd name="connsiteY535" fmla="*/ 1995224 h 3006470"/>
                  <a:gd name="connsiteX536" fmla="*/ 34087 w 6006665"/>
                  <a:gd name="connsiteY536" fmla="*/ 1952047 h 3006470"/>
                  <a:gd name="connsiteX537" fmla="*/ 27270 w 6006665"/>
                  <a:gd name="connsiteY537" fmla="*/ 1940685 h 3006470"/>
                  <a:gd name="connsiteX538" fmla="*/ 88743 w 6006665"/>
                  <a:gd name="connsiteY538" fmla="*/ 1895954 h 3006470"/>
                  <a:gd name="connsiteX539" fmla="*/ 27270 w 6006665"/>
                  <a:gd name="connsiteY539" fmla="*/ 1865693 h 3006470"/>
                  <a:gd name="connsiteX540" fmla="*/ 79805 w 6006665"/>
                  <a:gd name="connsiteY540" fmla="*/ 1774684 h 3006470"/>
                  <a:gd name="connsiteX541" fmla="*/ 128972 w 6006665"/>
                  <a:gd name="connsiteY541" fmla="*/ 1737302 h 3006470"/>
                  <a:gd name="connsiteX542" fmla="*/ 162900 w 6006665"/>
                  <a:gd name="connsiteY542" fmla="*/ 1645034 h 3006470"/>
                  <a:gd name="connsiteX543" fmla="*/ 102261 w 6006665"/>
                  <a:gd name="connsiteY543" fmla="*/ 1629357 h 3006470"/>
                  <a:gd name="connsiteX544" fmla="*/ 118168 w 6006665"/>
                  <a:gd name="connsiteY544" fmla="*/ 1574818 h 3006470"/>
                  <a:gd name="connsiteX545" fmla="*/ 86354 w 6006665"/>
                  <a:gd name="connsiteY545" fmla="*/ 1511189 h 3006470"/>
                  <a:gd name="connsiteX546" fmla="*/ 109078 w 6006665"/>
                  <a:gd name="connsiteY546" fmla="*/ 1436197 h 3006470"/>
                  <a:gd name="connsiteX547" fmla="*/ 70447 w 6006665"/>
                  <a:gd name="connsiteY547" fmla="*/ 1333936 h 3006470"/>
                  <a:gd name="connsiteX548" fmla="*/ 102261 w 6006665"/>
                  <a:gd name="connsiteY548" fmla="*/ 1263490 h 3006470"/>
                  <a:gd name="connsiteX549" fmla="*/ 43177 w 6006665"/>
                  <a:gd name="connsiteY549" fmla="*/ 1197589 h 3006470"/>
                  <a:gd name="connsiteX550" fmla="*/ 49994 w 6006665"/>
                  <a:gd name="connsiteY550" fmla="*/ 1122597 h 3006470"/>
                  <a:gd name="connsiteX551" fmla="*/ 81809 w 6006665"/>
                  <a:gd name="connsiteY551" fmla="*/ 1118052 h 3006470"/>
                  <a:gd name="connsiteX552" fmla="*/ 145438 w 6006665"/>
                  <a:gd name="connsiteY552" fmla="*/ 1074876 h 3006470"/>
                  <a:gd name="connsiteX553" fmla="*/ 184070 w 6006665"/>
                  <a:gd name="connsiteY553" fmla="*/ 1036244 h 3006470"/>
                  <a:gd name="connsiteX554" fmla="*/ 189699 w 6006665"/>
                  <a:gd name="connsiteY554" fmla="*/ 1042522 h 3006470"/>
                  <a:gd name="connsiteX555" fmla="*/ 195977 w 6006665"/>
                  <a:gd name="connsiteY555" fmla="*/ 1036244 h 3006470"/>
                  <a:gd name="connsiteX556" fmla="*/ 255061 w 6006665"/>
                  <a:gd name="connsiteY556" fmla="*/ 1102145 h 3006470"/>
                  <a:gd name="connsiteX557" fmla="*/ 350504 w 6006665"/>
                  <a:gd name="connsiteY557" fmla="*/ 1122597 h 3006470"/>
                  <a:gd name="connsiteX558" fmla="*/ 454806 w 6006665"/>
                  <a:gd name="connsiteY558" fmla="*/ 1205729 h 3006470"/>
                  <a:gd name="connsiteX559" fmla="*/ 486621 w 6006665"/>
                  <a:gd name="connsiteY559" fmla="*/ 1283942 h 3006470"/>
                  <a:gd name="connsiteX560" fmla="*/ 523211 w 6006665"/>
                  <a:gd name="connsiteY560" fmla="*/ 1343026 h 3006470"/>
                  <a:gd name="connsiteX561" fmla="*/ 486852 w 6006665"/>
                  <a:gd name="connsiteY561" fmla="*/ 1397565 h 3006470"/>
                  <a:gd name="connsiteX562" fmla="*/ 420951 w 6006665"/>
                  <a:gd name="connsiteY562" fmla="*/ 1418018 h 3006470"/>
                  <a:gd name="connsiteX563" fmla="*/ 415909 w 6006665"/>
                  <a:gd name="connsiteY563" fmla="*/ 1415887 h 3006470"/>
                  <a:gd name="connsiteX564" fmla="*/ 409044 w 6006665"/>
                  <a:gd name="connsiteY564" fmla="*/ 1418018 h 3006470"/>
                  <a:gd name="connsiteX565" fmla="*/ 252950 w 6006665"/>
                  <a:gd name="connsiteY565" fmla="*/ 1352062 h 3006470"/>
                  <a:gd name="connsiteX566" fmla="*/ 268926 w 6006665"/>
                  <a:gd name="connsiteY566" fmla="*/ 1346738 h 3006470"/>
                  <a:gd name="connsiteX567" fmla="*/ 291420 w 6006665"/>
                  <a:gd name="connsiteY567" fmla="*/ 1429380 h 3006470"/>
                  <a:gd name="connsiteX568" fmla="*/ 291420 w 6006665"/>
                  <a:gd name="connsiteY568" fmla="*/ 1468012 h 3006470"/>
                  <a:gd name="connsiteX569" fmla="*/ 298238 w 6006665"/>
                  <a:gd name="connsiteY569" fmla="*/ 1554366 h 3006470"/>
                  <a:gd name="connsiteX570" fmla="*/ 345959 w 6006665"/>
                  <a:gd name="connsiteY570" fmla="*/ 1586180 h 3006470"/>
                  <a:gd name="connsiteX571" fmla="*/ 362087 w 6006665"/>
                  <a:gd name="connsiteY571" fmla="*/ 1595588 h 3006470"/>
                  <a:gd name="connsiteX572" fmla="*/ 365867 w 6006665"/>
                  <a:gd name="connsiteY572" fmla="*/ 1563455 h 3006470"/>
                  <a:gd name="connsiteX573" fmla="*/ 345415 w 6006665"/>
                  <a:gd name="connsiteY573" fmla="*/ 1527096 h 3006470"/>
                  <a:gd name="connsiteX574" fmla="*/ 365867 w 6006665"/>
                  <a:gd name="connsiteY574" fmla="*/ 1495281 h 3006470"/>
                  <a:gd name="connsiteX575" fmla="*/ 374560 w 6006665"/>
                  <a:gd name="connsiteY575" fmla="*/ 1500280 h 3006470"/>
                  <a:gd name="connsiteX576" fmla="*/ 377774 w 6006665"/>
                  <a:gd name="connsiteY576" fmla="*/ 1495281 h 3006470"/>
                  <a:gd name="connsiteX577" fmla="*/ 461933 w 6006665"/>
                  <a:gd name="connsiteY577" fmla="*/ 1543673 h 3006470"/>
                  <a:gd name="connsiteX578" fmla="*/ 484035 w 6006665"/>
                  <a:gd name="connsiteY578" fmla="*/ 1527096 h 3006470"/>
                  <a:gd name="connsiteX579" fmla="*/ 463583 w 6006665"/>
                  <a:gd name="connsiteY579" fmla="*/ 1461194 h 3006470"/>
                  <a:gd name="connsiteX580" fmla="*/ 549936 w 6006665"/>
                  <a:gd name="connsiteY580" fmla="*/ 1374841 h 3006470"/>
                  <a:gd name="connsiteX581" fmla="*/ 559742 w 6006665"/>
                  <a:gd name="connsiteY581" fmla="*/ 1376942 h 3006470"/>
                  <a:gd name="connsiteX582" fmla="*/ 561843 w 6006665"/>
                  <a:gd name="connsiteY582" fmla="*/ 1374841 h 3006470"/>
                  <a:gd name="connsiteX583" fmla="*/ 593658 w 6006665"/>
                  <a:gd name="connsiteY583" fmla="*/ 1381658 h 3006470"/>
                  <a:gd name="connsiteX584" fmla="*/ 620945 w 6006665"/>
                  <a:gd name="connsiteY584" fmla="*/ 1405535 h 3006470"/>
                  <a:gd name="connsiteX585" fmla="*/ 640835 w 6006665"/>
                  <a:gd name="connsiteY585" fmla="*/ 1349844 h 3006470"/>
                  <a:gd name="connsiteX586" fmla="*/ 609020 w 6006665"/>
                  <a:gd name="connsiteY586" fmla="*/ 1295305 h 3006470"/>
                  <a:gd name="connsiteX587" fmla="*/ 624928 w 6006665"/>
                  <a:gd name="connsiteY587" fmla="*/ 1236221 h 3006470"/>
                  <a:gd name="connsiteX588" fmla="*/ 597658 w 6006665"/>
                  <a:gd name="connsiteY588" fmla="*/ 1177136 h 3006470"/>
                  <a:gd name="connsiteX589" fmla="*/ 611562 w 6006665"/>
                  <a:gd name="connsiteY589" fmla="*/ 1181462 h 3006470"/>
                  <a:gd name="connsiteX590" fmla="*/ 609565 w 6006665"/>
                  <a:gd name="connsiteY590" fmla="*/ 1177136 h 3006470"/>
                  <a:gd name="connsiteX591" fmla="*/ 711826 w 6006665"/>
                  <a:gd name="connsiteY591" fmla="*/ 1208951 h 3006470"/>
                  <a:gd name="connsiteX592" fmla="*/ 732278 w 6006665"/>
                  <a:gd name="connsiteY592" fmla="*/ 1263490 h 3006470"/>
                  <a:gd name="connsiteX593" fmla="*/ 684556 w 6006665"/>
                  <a:gd name="connsiteY593" fmla="*/ 1274852 h 3006470"/>
                  <a:gd name="connsiteX594" fmla="*/ 684556 w 6006665"/>
                  <a:gd name="connsiteY594" fmla="*/ 1327119 h 3006470"/>
                  <a:gd name="connsiteX595" fmla="*/ 713309 w 6006665"/>
                  <a:gd name="connsiteY595" fmla="*/ 1355872 h 3006470"/>
                  <a:gd name="connsiteX596" fmla="*/ 763548 w 6006665"/>
                  <a:gd name="connsiteY596" fmla="*/ 1338481 h 3006470"/>
                  <a:gd name="connsiteX597" fmla="*/ 770365 w 6006665"/>
                  <a:gd name="connsiteY597" fmla="*/ 1279397 h 3006470"/>
                  <a:gd name="connsiteX598" fmla="*/ 845357 w 6006665"/>
                  <a:gd name="connsiteY598" fmla="*/ 1188761 h 3006470"/>
                  <a:gd name="connsiteX599" fmla="*/ 917728 w 6006665"/>
                  <a:gd name="connsiteY599" fmla="*/ 1145322 h 3006470"/>
                  <a:gd name="connsiteX600" fmla="*/ 918194 w 6006665"/>
                  <a:gd name="connsiteY600" fmla="*/ 1198147 h 3006470"/>
                  <a:gd name="connsiteX601" fmla="*/ 975937 w 6006665"/>
                  <a:gd name="connsiteY601" fmla="*/ 1115283 h 3006470"/>
                  <a:gd name="connsiteX602" fmla="*/ 1074397 w 6006665"/>
                  <a:gd name="connsiteY602" fmla="*/ 1141283 h 3006470"/>
                  <a:gd name="connsiteX603" fmla="*/ 979977 w 6006665"/>
                  <a:gd name="connsiteY603" fmla="*/ 1213496 h 3006470"/>
                  <a:gd name="connsiteX604" fmla="*/ 1012666 w 6006665"/>
                  <a:gd name="connsiteY604" fmla="*/ 1218657 h 3006470"/>
                  <a:gd name="connsiteX605" fmla="*/ 1038516 w 6006665"/>
                  <a:gd name="connsiteY605" fmla="*/ 1188499 h 3006470"/>
                  <a:gd name="connsiteX606" fmla="*/ 1050423 w 6006665"/>
                  <a:gd name="connsiteY606" fmla="*/ 1188499 h 3006470"/>
                  <a:gd name="connsiteX607" fmla="*/ 1108962 w 6006665"/>
                  <a:gd name="connsiteY607" fmla="*/ 1188499 h 3006470"/>
                  <a:gd name="connsiteX608" fmla="*/ 1161229 w 6006665"/>
                  <a:gd name="connsiteY608" fmla="*/ 1145322 h 3006470"/>
                  <a:gd name="connsiteX609" fmla="*/ 1165711 w 6006665"/>
                  <a:gd name="connsiteY609" fmla="*/ 1151456 h 3006470"/>
                  <a:gd name="connsiteX610" fmla="*/ 1160939 w 6006665"/>
                  <a:gd name="connsiteY610" fmla="*/ 1169715 h 3006470"/>
                  <a:gd name="connsiteX611" fmla="*/ 1210035 w 6006665"/>
                  <a:gd name="connsiteY611" fmla="*/ 1195815 h 3006470"/>
                  <a:gd name="connsiteX612" fmla="*/ 1247583 w 6006665"/>
                  <a:gd name="connsiteY612" fmla="*/ 1138505 h 3006470"/>
                  <a:gd name="connsiteX613" fmla="*/ 1211223 w 6006665"/>
                  <a:gd name="connsiteY613" fmla="*/ 1079421 h 3006470"/>
                  <a:gd name="connsiteX614" fmla="*/ 1227130 w 6006665"/>
                  <a:gd name="connsiteY614" fmla="*/ 1043061 h 3006470"/>
                  <a:gd name="connsiteX615" fmla="*/ 1237665 w 6006665"/>
                  <a:gd name="connsiteY615" fmla="*/ 1046199 h 3006470"/>
                  <a:gd name="connsiteX616" fmla="*/ 1251910 w 6006665"/>
                  <a:gd name="connsiteY616" fmla="*/ 1017311 h 3006470"/>
                  <a:gd name="connsiteX617" fmla="*/ 1345843 w 6006665"/>
                  <a:gd name="connsiteY617" fmla="*/ 1074876 h 3006470"/>
                  <a:gd name="connsiteX618" fmla="*/ 1400382 w 6006665"/>
                  <a:gd name="connsiteY618" fmla="*/ 1106690 h 3006470"/>
                  <a:gd name="connsiteX619" fmla="*/ 1519756 w 6006665"/>
                  <a:gd name="connsiteY619" fmla="*/ 1213274 h 3006470"/>
                  <a:gd name="connsiteX620" fmla="*/ 1543003 w 6006665"/>
                  <a:gd name="connsiteY620" fmla="*/ 1172592 h 3006470"/>
                  <a:gd name="connsiteX621" fmla="*/ 1506643 w 6006665"/>
                  <a:gd name="connsiteY621" fmla="*/ 1118052 h 3006470"/>
                  <a:gd name="connsiteX622" fmla="*/ 1506643 w 6006665"/>
                  <a:gd name="connsiteY622" fmla="*/ 1095328 h 3006470"/>
                  <a:gd name="connsiteX623" fmla="*/ 1463467 w 6006665"/>
                  <a:gd name="connsiteY623" fmla="*/ 1086238 h 3006470"/>
                  <a:gd name="connsiteX624" fmla="*/ 1472556 w 6006665"/>
                  <a:gd name="connsiteY624" fmla="*/ 1036244 h 3006470"/>
                  <a:gd name="connsiteX625" fmla="*/ 1452104 w 6006665"/>
                  <a:gd name="connsiteY625" fmla="*/ 949890 h 3006470"/>
                  <a:gd name="connsiteX626" fmla="*/ 1439230 w 6006665"/>
                  <a:gd name="connsiteY626" fmla="*/ 900656 h 3006470"/>
                  <a:gd name="connsiteX627" fmla="*/ 1496803 w 6006665"/>
                  <a:gd name="connsiteY627" fmla="*/ 806980 h 3006470"/>
                  <a:gd name="connsiteX628" fmla="*/ 1543003 w 6006665"/>
                  <a:gd name="connsiteY628" fmla="*/ 697647 h 3006470"/>
                  <a:gd name="connsiteX629" fmla="*/ 1570272 w 6006665"/>
                  <a:gd name="connsiteY629" fmla="*/ 677194 h 3006470"/>
                  <a:gd name="connsiteX630" fmla="*/ 1578688 w 6006665"/>
                  <a:gd name="connsiteY630" fmla="*/ 679813 h 3006470"/>
                  <a:gd name="connsiteX631" fmla="*/ 1620802 w 6006665"/>
                  <a:gd name="connsiteY631" fmla="*/ 660028 h 3006470"/>
                  <a:gd name="connsiteX632" fmla="*/ 1684440 w 6006665"/>
                  <a:gd name="connsiteY632" fmla="*/ 709009 h 3006470"/>
                  <a:gd name="connsiteX633" fmla="*/ 1688985 w 6006665"/>
                  <a:gd name="connsiteY633" fmla="*/ 779455 h 3006470"/>
                  <a:gd name="connsiteX634" fmla="*/ 1652625 w 6006665"/>
                  <a:gd name="connsiteY634" fmla="*/ 870354 h 3006470"/>
                  <a:gd name="connsiteX635" fmla="*/ 1679895 w 6006665"/>
                  <a:gd name="connsiteY635" fmla="*/ 908986 h 3006470"/>
                  <a:gd name="connsiteX636" fmla="*/ 1688985 w 6006665"/>
                  <a:gd name="connsiteY636" fmla="*/ 983977 h 3006470"/>
                  <a:gd name="connsiteX637" fmla="*/ 1679895 w 6006665"/>
                  <a:gd name="connsiteY637" fmla="*/ 1129415 h 3006470"/>
                  <a:gd name="connsiteX638" fmla="*/ 1723072 w 6006665"/>
                  <a:gd name="connsiteY638" fmla="*/ 1193044 h 3006470"/>
                  <a:gd name="connsiteX639" fmla="*/ 1704892 w 6006665"/>
                  <a:gd name="connsiteY639" fmla="*/ 1256673 h 3006470"/>
                  <a:gd name="connsiteX640" fmla="*/ 1636718 w 6006665"/>
                  <a:gd name="connsiteY640" fmla="*/ 1393021 h 3006470"/>
                  <a:gd name="connsiteX641" fmla="*/ 1662494 w 6006665"/>
                  <a:gd name="connsiteY641" fmla="*/ 1399465 h 3006470"/>
                  <a:gd name="connsiteX642" fmla="*/ 1677078 w 6006665"/>
                  <a:gd name="connsiteY642" fmla="*/ 1370296 h 3006470"/>
                  <a:gd name="connsiteX643" fmla="*/ 1720255 w 6006665"/>
                  <a:gd name="connsiteY643" fmla="*/ 1349844 h 3006470"/>
                  <a:gd name="connsiteX644" fmla="*/ 1731617 w 6006665"/>
                  <a:gd name="connsiteY644" fmla="*/ 1299850 h 3006470"/>
                  <a:gd name="connsiteX645" fmla="*/ 1758887 w 6006665"/>
                  <a:gd name="connsiteY645" fmla="*/ 1256673 h 3006470"/>
                  <a:gd name="connsiteX646" fmla="*/ 1760555 w 6006665"/>
                  <a:gd name="connsiteY646" fmla="*/ 1191490 h 3006470"/>
                  <a:gd name="connsiteX647" fmla="*/ 1758886 w 6006665"/>
                  <a:gd name="connsiteY647" fmla="*/ 1085173 h 3006470"/>
                  <a:gd name="connsiteX648" fmla="*/ 1923055 w 6006665"/>
                  <a:gd name="connsiteY648" fmla="*/ 1122597 h 3006470"/>
                  <a:gd name="connsiteX649" fmla="*/ 1887300 w 6006665"/>
                  <a:gd name="connsiteY649" fmla="*/ 1070329 h 3006470"/>
                  <a:gd name="connsiteX650" fmla="*/ 1785604 w 6006665"/>
                  <a:gd name="connsiteY650" fmla="*/ 1036860 h 3006470"/>
                  <a:gd name="connsiteX651" fmla="*/ 1736162 w 6006665"/>
                  <a:gd name="connsiteY651" fmla="*/ 961252 h 3006470"/>
                  <a:gd name="connsiteX652" fmla="*/ 1688440 w 6006665"/>
                  <a:gd name="connsiteY652" fmla="*/ 865809 h 3006470"/>
                  <a:gd name="connsiteX653" fmla="*/ 1752069 w 6006665"/>
                  <a:gd name="connsiteY653" fmla="*/ 788545 h 3006470"/>
                  <a:gd name="connsiteX654" fmla="*/ 1747524 w 6006665"/>
                  <a:gd name="connsiteY654" fmla="*/ 704464 h 3006470"/>
                  <a:gd name="connsiteX655" fmla="*/ 1763431 w 6006665"/>
                  <a:gd name="connsiteY655" fmla="*/ 697647 h 3006470"/>
                  <a:gd name="connsiteX656" fmla="*/ 1764877 w 6006665"/>
                  <a:gd name="connsiteY656" fmla="*/ 702130 h 3006470"/>
                  <a:gd name="connsiteX657" fmla="*/ 1775339 w 6006665"/>
                  <a:gd name="connsiteY657" fmla="*/ 697647 h 3006470"/>
                  <a:gd name="connsiteX658" fmla="*/ 1798063 w 6006665"/>
                  <a:gd name="connsiteY658" fmla="*/ 768093 h 3006470"/>
                  <a:gd name="connsiteX659" fmla="*/ 1791454 w 6006665"/>
                  <a:gd name="connsiteY659" fmla="*/ 815304 h 3006470"/>
                  <a:gd name="connsiteX660" fmla="*/ 1854330 w 6006665"/>
                  <a:gd name="connsiteY660" fmla="*/ 772638 h 3006470"/>
                  <a:gd name="connsiteX661" fmla="*/ 1931594 w 6006665"/>
                  <a:gd name="connsiteY661" fmla="*/ 763548 h 3006470"/>
                  <a:gd name="connsiteX662" fmla="*/ 1932772 w 6006665"/>
                  <a:gd name="connsiteY662" fmla="*/ 764810 h 3006470"/>
                  <a:gd name="connsiteX663" fmla="*/ 1949600 w 6006665"/>
                  <a:gd name="connsiteY663" fmla="*/ 800138 h 3006470"/>
                  <a:gd name="connsiteX664" fmla="*/ 2061788 w 6006665"/>
                  <a:gd name="connsiteY664" fmla="*/ 891155 h 3006470"/>
                  <a:gd name="connsiteX665" fmla="*/ 1987802 w 6006665"/>
                  <a:gd name="connsiteY665" fmla="*/ 736278 h 3006470"/>
                  <a:gd name="connsiteX666" fmla="*/ 1963408 w 6006665"/>
                  <a:gd name="connsiteY666" fmla="*/ 595386 h 3006470"/>
                  <a:gd name="connsiteX667" fmla="*/ 2027037 w 6006665"/>
                  <a:gd name="connsiteY667" fmla="*/ 574934 h 3006470"/>
                  <a:gd name="connsiteX668" fmla="*/ 2037269 w 6006665"/>
                  <a:gd name="connsiteY668" fmla="*/ 575472 h 3006470"/>
                  <a:gd name="connsiteX669" fmla="*/ 2038944 w 6006665"/>
                  <a:gd name="connsiteY669" fmla="*/ 574934 h 3006470"/>
                  <a:gd name="connsiteX670" fmla="*/ 2115414 w 6006665"/>
                  <a:gd name="connsiteY670" fmla="*/ 578958 h 3006470"/>
                  <a:gd name="connsiteX671" fmla="*/ 2167179 w 6006665"/>
                  <a:gd name="connsiteY671" fmla="*/ 554733 h 3006470"/>
                  <a:gd name="connsiteX672" fmla="*/ 2146473 w 6006665"/>
                  <a:gd name="connsiteY672" fmla="*/ 488832 h 3006470"/>
                  <a:gd name="connsiteX673" fmla="*/ 2169957 w 6006665"/>
                  <a:gd name="connsiteY673" fmla="*/ 449431 h 3006470"/>
                  <a:gd name="connsiteX674" fmla="*/ 2264632 w 6006665"/>
                  <a:gd name="connsiteY674" fmla="*/ 393389 h 3006470"/>
                  <a:gd name="connsiteX675" fmla="*/ 2317913 w 6006665"/>
                  <a:gd name="connsiteY675" fmla="*/ 322690 h 3006470"/>
                  <a:gd name="connsiteX676" fmla="*/ 2385841 w 6006665"/>
                  <a:gd name="connsiteY676" fmla="*/ 343134 h 3006470"/>
                  <a:gd name="connsiteX677" fmla="*/ 2429263 w 6006665"/>
                  <a:gd name="connsiteY677" fmla="*/ 263606 h 3006470"/>
                  <a:gd name="connsiteX678" fmla="*/ 2526979 w 6006665"/>
                  <a:gd name="connsiteY678" fmla="*/ 252244 h 3006470"/>
                  <a:gd name="connsiteX679" fmla="*/ 2528058 w 6006665"/>
                  <a:gd name="connsiteY679" fmla="*/ 253503 h 3006470"/>
                  <a:gd name="connsiteX680" fmla="*/ 2538886 w 6006665"/>
                  <a:gd name="connsiteY680" fmla="*/ 252244 h 3006470"/>
                  <a:gd name="connsiteX681" fmla="*/ 2560820 w 6006665"/>
                  <a:gd name="connsiteY681" fmla="*/ 277833 h 3006470"/>
                  <a:gd name="connsiteX682" fmla="*/ 2640602 w 6006665"/>
                  <a:gd name="connsiteY682" fmla="*/ 202249 h 3006470"/>
                  <a:gd name="connsiteX683" fmla="*/ 2652509 w 6006665"/>
                  <a:gd name="connsiteY683" fmla="*/ 202249 h 3006470"/>
                  <a:gd name="connsiteX684" fmla="*/ 2704231 w 6006665"/>
                  <a:gd name="connsiteY684" fmla="*/ 202249 h 3006470"/>
                  <a:gd name="connsiteX685" fmla="*/ 2715593 w 6006665"/>
                  <a:gd name="connsiteY68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67741 w 6006665"/>
                  <a:gd name="connsiteY33" fmla="*/ 641091 h 3006470"/>
                  <a:gd name="connsiteX34" fmla="*/ 3388787 w 6006665"/>
                  <a:gd name="connsiteY34" fmla="*/ 665832 h 3006470"/>
                  <a:gd name="connsiteX35" fmla="*/ 3403393 w 6006665"/>
                  <a:gd name="connsiteY35" fmla="*/ 676742 h 3006470"/>
                  <a:gd name="connsiteX36" fmla="*/ 3462813 w 6006665"/>
                  <a:gd name="connsiteY36" fmla="*/ 691599 h 3006470"/>
                  <a:gd name="connsiteX37" fmla="*/ 3531529 w 6006665"/>
                  <a:gd name="connsiteY37" fmla="*/ 686823 h 3006470"/>
                  <a:gd name="connsiteX38" fmla="*/ 3538225 w 6006665"/>
                  <a:gd name="connsiteY38" fmla="*/ 590841 h 3006470"/>
                  <a:gd name="connsiteX39" fmla="*/ 3549910 w 6006665"/>
                  <a:gd name="connsiteY39" fmla="*/ 594028 h 3006470"/>
                  <a:gd name="connsiteX40" fmla="*/ 3550132 w 6006665"/>
                  <a:gd name="connsiteY40" fmla="*/ 590841 h 3006470"/>
                  <a:gd name="connsiteX41" fmla="*/ 3575711 w 6006665"/>
                  <a:gd name="connsiteY41" fmla="*/ 587613 h 3006470"/>
                  <a:gd name="connsiteX42" fmla="*/ 3620833 w 6006665"/>
                  <a:gd name="connsiteY42" fmla="*/ 632750 h 3006470"/>
                  <a:gd name="connsiteX43" fmla="*/ 3672301 w 6006665"/>
                  <a:gd name="connsiteY43" fmla="*/ 611293 h 3006470"/>
                  <a:gd name="connsiteX44" fmla="*/ 3688498 w 6006665"/>
                  <a:gd name="connsiteY44" fmla="*/ 576961 h 3006470"/>
                  <a:gd name="connsiteX45" fmla="*/ 3721291 w 6006665"/>
                  <a:gd name="connsiteY45" fmla="*/ 584642 h 3006470"/>
                  <a:gd name="connsiteX46" fmla="*/ 3753971 w 6006665"/>
                  <a:gd name="connsiteY46" fmla="*/ 590584 h 3006470"/>
                  <a:gd name="connsiteX47" fmla="*/ 3759914 w 6006665"/>
                  <a:gd name="connsiteY47" fmla="*/ 620293 h 3006470"/>
                  <a:gd name="connsiteX48" fmla="*/ 3782242 w 6006665"/>
                  <a:gd name="connsiteY48" fmla="*/ 669932 h 3006470"/>
                  <a:gd name="connsiteX49" fmla="*/ 3768826 w 6006665"/>
                  <a:gd name="connsiteY49" fmla="*/ 703482 h 3006470"/>
                  <a:gd name="connsiteX50" fmla="*/ 3745059 w 6006665"/>
                  <a:gd name="connsiteY50" fmla="*/ 742105 h 3006470"/>
                  <a:gd name="connsiteX51" fmla="*/ 3720576 w 6006665"/>
                  <a:gd name="connsiteY51" fmla="*/ 761023 h 3006470"/>
                  <a:gd name="connsiteX52" fmla="*/ 3738747 w 6006665"/>
                  <a:gd name="connsiteY52" fmla="*/ 806725 h 3006470"/>
                  <a:gd name="connsiteX53" fmla="*/ 3753971 w 6006665"/>
                  <a:gd name="connsiteY53" fmla="*/ 855003 h 3006470"/>
                  <a:gd name="connsiteX54" fmla="*/ 3786469 w 6006665"/>
                  <a:gd name="connsiteY54" fmla="*/ 879798 h 3006470"/>
                  <a:gd name="connsiteX55" fmla="*/ 3813392 w 6006665"/>
                  <a:gd name="connsiteY55" fmla="*/ 890655 h 3006470"/>
                  <a:gd name="connsiteX56" fmla="*/ 3839894 w 6006665"/>
                  <a:gd name="connsiteY56" fmla="*/ 920656 h 3006470"/>
                  <a:gd name="connsiteX57" fmla="*/ 3866869 w 6006665"/>
                  <a:gd name="connsiteY57" fmla="*/ 875800 h 3006470"/>
                  <a:gd name="connsiteX58" fmla="*/ 3865460 w 6006665"/>
                  <a:gd name="connsiteY58" fmla="*/ 822632 h 3006470"/>
                  <a:gd name="connsiteX59" fmla="*/ 3875077 w 6006665"/>
                  <a:gd name="connsiteY59" fmla="*/ 831139 h 3006470"/>
                  <a:gd name="connsiteX60" fmla="*/ 3885950 w 6006665"/>
                  <a:gd name="connsiteY60" fmla="*/ 784010 h 3006470"/>
                  <a:gd name="connsiteX61" fmla="*/ 3896580 w 6006665"/>
                  <a:gd name="connsiteY61" fmla="*/ 840148 h 3006470"/>
                  <a:gd name="connsiteX62" fmla="*/ 3932151 w 6006665"/>
                  <a:gd name="connsiteY62" fmla="*/ 871095 h 3006470"/>
                  <a:gd name="connsiteX63" fmla="*/ 3967884 w 6006665"/>
                  <a:gd name="connsiteY63" fmla="*/ 866888 h 3006470"/>
                  <a:gd name="connsiteX64" fmla="*/ 3988173 w 6006665"/>
                  <a:gd name="connsiteY64" fmla="*/ 843084 h 3006470"/>
                  <a:gd name="connsiteX65" fmla="*/ 3993852 w 6006665"/>
                  <a:gd name="connsiteY65" fmla="*/ 846199 h 3006470"/>
                  <a:gd name="connsiteX66" fmla="*/ 4000081 w 6006665"/>
                  <a:gd name="connsiteY66" fmla="*/ 808753 h 3006470"/>
                  <a:gd name="connsiteX67" fmla="*/ 4024333 w 6006665"/>
                  <a:gd name="connsiteY67" fmla="*/ 834206 h 3006470"/>
                  <a:gd name="connsiteX68" fmla="*/ 4062426 w 6006665"/>
                  <a:gd name="connsiteY68" fmla="*/ 877274 h 3006470"/>
                  <a:gd name="connsiteX69" fmla="*/ 4085889 w 6006665"/>
                  <a:gd name="connsiteY69" fmla="*/ 849902 h 3006470"/>
                  <a:gd name="connsiteX70" fmla="*/ 4095563 w 6006665"/>
                  <a:gd name="connsiteY70" fmla="*/ 852506 h 3006470"/>
                  <a:gd name="connsiteX71" fmla="*/ 4097796 w 6006665"/>
                  <a:gd name="connsiteY71" fmla="*/ 849902 h 3006470"/>
                  <a:gd name="connsiteX72" fmla="*/ 4144150 w 6006665"/>
                  <a:gd name="connsiteY72" fmla="*/ 862382 h 3006470"/>
                  <a:gd name="connsiteX73" fmla="*/ 4149116 w 6006665"/>
                  <a:gd name="connsiteY73" fmla="*/ 810437 h 3006470"/>
                  <a:gd name="connsiteX74" fmla="*/ 4129898 w 6006665"/>
                  <a:gd name="connsiteY74" fmla="*/ 758286 h 3006470"/>
                  <a:gd name="connsiteX75" fmla="*/ 4125347 w 6006665"/>
                  <a:gd name="connsiteY75" fmla="*/ 718337 h 3006470"/>
                  <a:gd name="connsiteX76" fmla="*/ 4165425 w 6006665"/>
                  <a:gd name="connsiteY76" fmla="*/ 697647 h 3006470"/>
                  <a:gd name="connsiteX77" fmla="*/ 4175231 w 6006665"/>
                  <a:gd name="connsiteY77" fmla="*/ 700048 h 3006470"/>
                  <a:gd name="connsiteX78" fmla="*/ 4253100 w 6006665"/>
                  <a:gd name="connsiteY78" fmla="*/ 700511 h 3006470"/>
                  <a:gd name="connsiteX79" fmla="*/ 4315491 w 6006665"/>
                  <a:gd name="connsiteY79" fmla="*/ 715365 h 3006470"/>
                  <a:gd name="connsiteX80" fmla="*/ 4368969 w 6006665"/>
                  <a:gd name="connsiteY80" fmla="*/ 751019 h 3006470"/>
                  <a:gd name="connsiteX81" fmla="*/ 4439561 w 6006665"/>
                  <a:gd name="connsiteY81" fmla="*/ 758631 h 3006470"/>
                  <a:gd name="connsiteX82" fmla="*/ 4450401 w 6006665"/>
                  <a:gd name="connsiteY82" fmla="*/ 834341 h 3006470"/>
                  <a:gd name="connsiteX83" fmla="*/ 4514549 w 6006665"/>
                  <a:gd name="connsiteY83" fmla="*/ 825294 h 3006470"/>
                  <a:gd name="connsiteX84" fmla="*/ 4567593 w 6006665"/>
                  <a:gd name="connsiteY84" fmla="*/ 819409 h 3006470"/>
                  <a:gd name="connsiteX85" fmla="*/ 4612592 w 6006665"/>
                  <a:gd name="connsiteY85" fmla="*/ 872829 h 3006470"/>
                  <a:gd name="connsiteX86" fmla="*/ 4639242 w 6006665"/>
                  <a:gd name="connsiteY86" fmla="*/ 932544 h 3006470"/>
                  <a:gd name="connsiteX87" fmla="*/ 4704693 w 6006665"/>
                  <a:gd name="connsiteY87" fmla="*/ 911452 h 3006470"/>
                  <a:gd name="connsiteX88" fmla="*/ 4774445 w 6006665"/>
                  <a:gd name="connsiteY88" fmla="*/ 913531 h 3006470"/>
                  <a:gd name="connsiteX89" fmla="*/ 4778496 w 6006665"/>
                  <a:gd name="connsiteY89" fmla="*/ 914635 h 3006470"/>
                  <a:gd name="connsiteX90" fmla="*/ 4786352 w 6006665"/>
                  <a:gd name="connsiteY90" fmla="*/ 913531 h 3006470"/>
                  <a:gd name="connsiteX91" fmla="*/ 4861343 w 6006665"/>
                  <a:gd name="connsiteY91" fmla="*/ 933983 h 3006470"/>
                  <a:gd name="connsiteX92" fmla="*/ 4893158 w 6006665"/>
                  <a:gd name="connsiteY92" fmla="*/ 977160 h 3006470"/>
                  <a:gd name="connsiteX93" fmla="*/ 4888613 w 6006665"/>
                  <a:gd name="connsiteY93" fmla="*/ 1058968 h 3006470"/>
                  <a:gd name="connsiteX94" fmla="*/ 4927677 w 6006665"/>
                  <a:gd name="connsiteY94" fmla="*/ 1083640 h 3006470"/>
                  <a:gd name="connsiteX95" fmla="*/ 4967605 w 6006665"/>
                  <a:gd name="connsiteY95" fmla="*/ 1070331 h 3006470"/>
                  <a:gd name="connsiteX96" fmla="*/ 5038051 w 6006665"/>
                  <a:gd name="connsiteY96" fmla="*/ 1063513 h 3006470"/>
                  <a:gd name="connsiteX97" fmla="*/ 5040730 w 6006665"/>
                  <a:gd name="connsiteY97" fmla="*/ 1064406 h 3006470"/>
                  <a:gd name="connsiteX98" fmla="*/ 5049958 w 6006665"/>
                  <a:gd name="connsiteY98" fmla="*/ 1063513 h 3006470"/>
                  <a:gd name="connsiteX99" fmla="*/ 5114249 w 6006665"/>
                  <a:gd name="connsiteY99" fmla="*/ 1084944 h 3006470"/>
                  <a:gd name="connsiteX100" fmla="*/ 5176671 w 6006665"/>
                  <a:gd name="connsiteY100" fmla="*/ 1074876 h 3006470"/>
                  <a:gd name="connsiteX101" fmla="*/ 5177801 w 6006665"/>
                  <a:gd name="connsiteY101" fmla="*/ 1076614 h 3006470"/>
                  <a:gd name="connsiteX102" fmla="*/ 5188578 w 6006665"/>
                  <a:gd name="connsiteY102" fmla="*/ 1074876 h 3006470"/>
                  <a:gd name="connsiteX103" fmla="*/ 5243719 w 6006665"/>
                  <a:gd name="connsiteY103" fmla="*/ 1159707 h 3006470"/>
                  <a:gd name="connsiteX104" fmla="*/ 5283477 w 6006665"/>
                  <a:gd name="connsiteY104" fmla="*/ 1129415 h 3006470"/>
                  <a:gd name="connsiteX105" fmla="*/ 5258480 w 6006665"/>
                  <a:gd name="connsiteY105" fmla="*/ 1063513 h 3006470"/>
                  <a:gd name="connsiteX106" fmla="*/ 5267570 w 6006665"/>
                  <a:gd name="connsiteY106" fmla="*/ 1015792 h 3006470"/>
                  <a:gd name="connsiteX107" fmla="*/ 5278896 w 6006665"/>
                  <a:gd name="connsiteY107" fmla="*/ 1018841 h 3006470"/>
                  <a:gd name="connsiteX108" fmla="*/ 5279477 w 6006665"/>
                  <a:gd name="connsiteY108" fmla="*/ 1015792 h 3006470"/>
                  <a:gd name="connsiteX109" fmla="*/ 5389412 w 6006665"/>
                  <a:gd name="connsiteY109" fmla="*/ 1065327 h 3006470"/>
                  <a:gd name="connsiteX110" fmla="*/ 5463001 w 6006665"/>
                  <a:gd name="connsiteY110" fmla="*/ 1043061 h 3006470"/>
                  <a:gd name="connsiteX111" fmla="*/ 5464386 w 6006665"/>
                  <a:gd name="connsiteY111" fmla="*/ 1043680 h 3006470"/>
                  <a:gd name="connsiteX112" fmla="*/ 5474909 w 6006665"/>
                  <a:gd name="connsiteY112" fmla="*/ 1043061 h 3006470"/>
                  <a:gd name="connsiteX113" fmla="*/ 5509834 w 6006665"/>
                  <a:gd name="connsiteY113" fmla="*/ 1086741 h 3006470"/>
                  <a:gd name="connsiteX114" fmla="*/ 5563420 w 6006665"/>
                  <a:gd name="connsiteY114" fmla="*/ 1096880 h 3006470"/>
                  <a:gd name="connsiteX115" fmla="*/ 5604906 w 6006665"/>
                  <a:gd name="connsiteY115" fmla="*/ 1116452 h 3006470"/>
                  <a:gd name="connsiteX116" fmla="*/ 5633982 w 6006665"/>
                  <a:gd name="connsiteY116" fmla="*/ 1152256 h 3006470"/>
                  <a:gd name="connsiteX117" fmla="*/ 5673240 w 6006665"/>
                  <a:gd name="connsiteY117" fmla="*/ 1196668 h 3006470"/>
                  <a:gd name="connsiteX118" fmla="*/ 5720335 w 6006665"/>
                  <a:gd name="connsiteY118" fmla="*/ 1213496 h 3006470"/>
                  <a:gd name="connsiteX119" fmla="*/ 5777224 w 6006665"/>
                  <a:gd name="connsiteY119" fmla="*/ 1253118 h 3006470"/>
                  <a:gd name="connsiteX120" fmla="*/ 5822595 w 6006665"/>
                  <a:gd name="connsiteY120" fmla="*/ 1311212 h 3006470"/>
                  <a:gd name="connsiteX121" fmla="*/ 5818051 w 6006665"/>
                  <a:gd name="connsiteY121" fmla="*/ 1365751 h 3006470"/>
                  <a:gd name="connsiteX122" fmla="*/ 5825679 w 6006665"/>
                  <a:gd name="connsiteY122" fmla="*/ 1373379 h 3006470"/>
                  <a:gd name="connsiteX123" fmla="*/ 5822051 w 6006665"/>
                  <a:gd name="connsiteY123" fmla="*/ 1322574 h 3006470"/>
                  <a:gd name="connsiteX124" fmla="*/ 5834092 w 6006665"/>
                  <a:gd name="connsiteY124" fmla="*/ 1324447 h 3006470"/>
                  <a:gd name="connsiteX125" fmla="*/ 5858351 w 6006665"/>
                  <a:gd name="connsiteY125" fmla="*/ 1334771 h 3006470"/>
                  <a:gd name="connsiteX126" fmla="*/ 5907950 w 6006665"/>
                  <a:gd name="connsiteY126" fmla="*/ 1321451 h 3006470"/>
                  <a:gd name="connsiteX127" fmla="*/ 5936219 w 6006665"/>
                  <a:gd name="connsiteY127" fmla="*/ 1338481 h 3006470"/>
                  <a:gd name="connsiteX128" fmla="*/ 5961427 w 6006665"/>
                  <a:gd name="connsiteY128" fmla="*/ 1392754 h 3006470"/>
                  <a:gd name="connsiteX129" fmla="*/ 6006665 w 6006665"/>
                  <a:gd name="connsiteY129" fmla="*/ 1418018 h 3006470"/>
                  <a:gd name="connsiteX130" fmla="*/ 6003022 w 6006665"/>
                  <a:gd name="connsiteY130" fmla="*/ 1458117 h 3006470"/>
                  <a:gd name="connsiteX131" fmla="*/ 5968033 w 6006665"/>
                  <a:gd name="connsiteY131" fmla="*/ 1456650 h 3006470"/>
                  <a:gd name="connsiteX132" fmla="*/ 5934688 w 6006665"/>
                  <a:gd name="connsiteY132" fmla="*/ 1446233 h 3006470"/>
                  <a:gd name="connsiteX133" fmla="*/ 5908949 w 6006665"/>
                  <a:gd name="connsiteY133" fmla="*/ 1468012 h 3006470"/>
                  <a:gd name="connsiteX134" fmla="*/ 5887153 w 6006665"/>
                  <a:gd name="connsiteY134" fmla="*/ 1481885 h 3006470"/>
                  <a:gd name="connsiteX135" fmla="*/ 5887153 w 6006665"/>
                  <a:gd name="connsiteY135" fmla="*/ 1514566 h 3006470"/>
                  <a:gd name="connsiteX136" fmla="*/ 5910921 w 6006665"/>
                  <a:gd name="connsiteY136" fmla="*/ 1532392 h 3006470"/>
                  <a:gd name="connsiteX137" fmla="*/ 5908949 w 6006665"/>
                  <a:gd name="connsiteY137" fmla="*/ 1554366 h 3006470"/>
                  <a:gd name="connsiteX138" fmla="*/ 5893042 w 6006665"/>
                  <a:gd name="connsiteY138" fmla="*/ 1570273 h 3006470"/>
                  <a:gd name="connsiteX139" fmla="*/ 5881135 w 6006665"/>
                  <a:gd name="connsiteY139" fmla="*/ 1570273 h 3006470"/>
                  <a:gd name="connsiteX140" fmla="*/ 5861227 w 6006665"/>
                  <a:gd name="connsiteY140" fmla="*/ 1570273 h 3006470"/>
                  <a:gd name="connsiteX141" fmla="*/ 5849321 w 6006665"/>
                  <a:gd name="connsiteY141" fmla="*/ 1570273 h 3006470"/>
                  <a:gd name="connsiteX142" fmla="*/ 5842587 w 6006665"/>
                  <a:gd name="connsiteY142" fmla="*/ 1544275 h 3006470"/>
                  <a:gd name="connsiteX143" fmla="*/ 5817506 w 6006665"/>
                  <a:gd name="connsiteY143" fmla="*/ 1536186 h 3006470"/>
                  <a:gd name="connsiteX144" fmla="*/ 5798021 w 6006665"/>
                  <a:gd name="connsiteY144" fmla="*/ 1517537 h 3006470"/>
                  <a:gd name="connsiteX145" fmla="*/ 5767511 w 6006665"/>
                  <a:gd name="connsiteY145" fmla="*/ 1511189 h 3006470"/>
                  <a:gd name="connsiteX146" fmla="*/ 5762967 w 6006665"/>
                  <a:gd name="connsiteY146" fmla="*/ 1477102 h 3006470"/>
                  <a:gd name="connsiteX147" fmla="*/ 5729132 w 6006665"/>
                  <a:gd name="connsiteY147" fmla="*/ 1463170 h 3006470"/>
                  <a:gd name="connsiteX148" fmla="*/ 5695337 w 6006665"/>
                  <a:gd name="connsiteY148" fmla="*/ 1472557 h 3006470"/>
                  <a:gd name="connsiteX149" fmla="*/ 5693366 w 6006665"/>
                  <a:gd name="connsiteY149" fmla="*/ 1469797 h 3006470"/>
                  <a:gd name="connsiteX150" fmla="*/ 5683431 w 6006665"/>
                  <a:gd name="connsiteY150" fmla="*/ 1472557 h 3006470"/>
                  <a:gd name="connsiteX151" fmla="*/ 5660706 w 6006665"/>
                  <a:gd name="connsiteY151" fmla="*/ 1440742 h 3006470"/>
                  <a:gd name="connsiteX152" fmla="*/ 5669644 w 6006665"/>
                  <a:gd name="connsiteY152" fmla="*/ 1415717 h 3006470"/>
                  <a:gd name="connsiteX153" fmla="*/ 5640799 w 6006665"/>
                  <a:gd name="connsiteY153" fmla="*/ 1429380 h 3006470"/>
                  <a:gd name="connsiteX154" fmla="*/ 5656705 w 6006665"/>
                  <a:gd name="connsiteY154" fmla="*/ 1472557 h 3006470"/>
                  <a:gd name="connsiteX155" fmla="*/ 5628675 w 6006665"/>
                  <a:gd name="connsiteY155" fmla="*/ 1487826 h 3006470"/>
                  <a:gd name="connsiteX156" fmla="*/ 5633981 w 6006665"/>
                  <a:gd name="connsiteY156" fmla="*/ 1511189 h 3006470"/>
                  <a:gd name="connsiteX157" fmla="*/ 5622732 w 6006665"/>
                  <a:gd name="connsiteY157" fmla="*/ 1538334 h 3006470"/>
                  <a:gd name="connsiteX158" fmla="*/ 5586259 w 6006665"/>
                  <a:gd name="connsiteY158" fmla="*/ 1547548 h 3006470"/>
                  <a:gd name="connsiteX159" fmla="*/ 5575676 w 6006665"/>
                  <a:gd name="connsiteY159" fmla="*/ 1546540 h 3006470"/>
                  <a:gd name="connsiteX160" fmla="*/ 5574353 w 6006665"/>
                  <a:gd name="connsiteY160" fmla="*/ 1547548 h 3006470"/>
                  <a:gd name="connsiteX161" fmla="*/ 5539436 w 6006665"/>
                  <a:gd name="connsiteY161" fmla="*/ 1544223 h 3006470"/>
                  <a:gd name="connsiteX162" fmla="*/ 5539545 w 6006665"/>
                  <a:gd name="connsiteY162" fmla="*/ 1571015 h 3006470"/>
                  <a:gd name="connsiteX163" fmla="*/ 5570352 w 6006665"/>
                  <a:gd name="connsiteY163" fmla="*/ 1586180 h 3006470"/>
                  <a:gd name="connsiteX164" fmla="*/ 5566596 w 6006665"/>
                  <a:gd name="connsiteY164" fmla="*/ 1622304 h 3006470"/>
                  <a:gd name="connsiteX165" fmla="*/ 5593077 w 6006665"/>
                  <a:gd name="connsiteY165" fmla="*/ 1649809 h 3006470"/>
                  <a:gd name="connsiteX166" fmla="*/ 5608984 w 6006665"/>
                  <a:gd name="connsiteY166" fmla="*/ 1677079 h 3006470"/>
                  <a:gd name="connsiteX167" fmla="*/ 5613529 w 6006665"/>
                  <a:gd name="connsiteY167" fmla="*/ 1708893 h 3006470"/>
                  <a:gd name="connsiteX168" fmla="*/ 5608984 w 6006665"/>
                  <a:gd name="connsiteY168" fmla="*/ 1731618 h 3006470"/>
                  <a:gd name="connsiteX169" fmla="*/ 5597799 w 6006665"/>
                  <a:gd name="connsiteY169" fmla="*/ 1728009 h 3006470"/>
                  <a:gd name="connsiteX170" fmla="*/ 5597077 w 6006665"/>
                  <a:gd name="connsiteY170" fmla="*/ 1731618 h 3006470"/>
                  <a:gd name="connsiteX171" fmla="*/ 5515976 w 6006665"/>
                  <a:gd name="connsiteY171" fmla="*/ 1693062 h 3006470"/>
                  <a:gd name="connsiteX172" fmla="*/ 5486067 w 6006665"/>
                  <a:gd name="connsiteY172" fmla="*/ 1746304 h 3006470"/>
                  <a:gd name="connsiteX173" fmla="*/ 5436277 w 6006665"/>
                  <a:gd name="connsiteY173" fmla="*/ 1767977 h 3006470"/>
                  <a:gd name="connsiteX174" fmla="*/ 5397645 w 6006665"/>
                  <a:gd name="connsiteY174" fmla="*/ 1779340 h 3006470"/>
                  <a:gd name="connsiteX175" fmla="*/ 5388024 w 6006665"/>
                  <a:gd name="connsiteY175" fmla="*/ 1835433 h 3006470"/>
                  <a:gd name="connsiteX176" fmla="*/ 5351475 w 6006665"/>
                  <a:gd name="connsiteY176" fmla="*/ 1876568 h 3006470"/>
                  <a:gd name="connsiteX177" fmla="*/ 5290839 w 6006665"/>
                  <a:gd name="connsiteY177" fmla="*/ 1881600 h 3006470"/>
                  <a:gd name="connsiteX178" fmla="*/ 5274932 w 6006665"/>
                  <a:gd name="connsiteY178" fmla="*/ 1913415 h 3006470"/>
                  <a:gd name="connsiteX179" fmla="*/ 5267238 w 6006665"/>
                  <a:gd name="connsiteY179" fmla="*/ 1904988 h 3006470"/>
                  <a:gd name="connsiteX180" fmla="*/ 5263025 w 6006665"/>
                  <a:gd name="connsiteY180" fmla="*/ 1913415 h 3006470"/>
                  <a:gd name="connsiteX181" fmla="*/ 5219538 w 6006665"/>
                  <a:gd name="connsiteY181" fmla="*/ 1865787 h 3006470"/>
                  <a:gd name="connsiteX182" fmla="*/ 5174112 w 6006665"/>
                  <a:gd name="connsiteY182" fmla="*/ 1877028 h 3006470"/>
                  <a:gd name="connsiteX183" fmla="*/ 5129494 w 6006665"/>
                  <a:gd name="connsiteY183" fmla="*/ 1920232 h 3006470"/>
                  <a:gd name="connsiteX184" fmla="*/ 5126389 w 6006665"/>
                  <a:gd name="connsiteY184" fmla="*/ 1914910 h 3006470"/>
                  <a:gd name="connsiteX185" fmla="*/ 5154177 w 6006665"/>
                  <a:gd name="connsiteY185" fmla="*/ 1920232 h 3006470"/>
                  <a:gd name="connsiteX186" fmla="*/ 5105544 w 6006665"/>
                  <a:gd name="connsiteY186" fmla="*/ 1899586 h 3006470"/>
                  <a:gd name="connsiteX187" fmla="*/ 5074955 w 6006665"/>
                  <a:gd name="connsiteY187" fmla="*/ 1924777 h 3006470"/>
                  <a:gd name="connsiteX188" fmla="*/ 5065718 w 6006665"/>
                  <a:gd name="connsiteY188" fmla="*/ 1922578 h 3006470"/>
                  <a:gd name="connsiteX189" fmla="*/ 5063048 w 6006665"/>
                  <a:gd name="connsiteY189" fmla="*/ 1924777 h 3006470"/>
                  <a:gd name="connsiteX190" fmla="*/ 5026594 w 6006665"/>
                  <a:gd name="connsiteY190" fmla="*/ 1916098 h 3006470"/>
                  <a:gd name="connsiteX191" fmla="*/ 5015871 w 6006665"/>
                  <a:gd name="connsiteY191" fmla="*/ 1961137 h 3006470"/>
                  <a:gd name="connsiteX192" fmla="*/ 5022591 w 6006665"/>
                  <a:gd name="connsiteY192" fmla="*/ 1989925 h 3006470"/>
                  <a:gd name="connsiteX193" fmla="*/ 5011557 w 6006665"/>
                  <a:gd name="connsiteY193" fmla="*/ 2020939 h 3006470"/>
                  <a:gd name="connsiteX194" fmla="*/ 4974967 w 6006665"/>
                  <a:gd name="connsiteY194" fmla="*/ 2058853 h 3006470"/>
                  <a:gd name="connsiteX195" fmla="*/ 5015871 w 6006665"/>
                  <a:gd name="connsiteY195" fmla="*/ 2074760 h 3006470"/>
                  <a:gd name="connsiteX196" fmla="*/ 4995851 w 6006665"/>
                  <a:gd name="connsiteY196" fmla="*/ 2123620 h 3006470"/>
                  <a:gd name="connsiteX197" fmla="*/ 5011326 w 6006665"/>
                  <a:gd name="connsiteY197" fmla="*/ 2172476 h 3006470"/>
                  <a:gd name="connsiteX198" fmla="*/ 4999419 w 6006665"/>
                  <a:gd name="connsiteY198" fmla="*/ 2172476 h 3006470"/>
                  <a:gd name="connsiteX199" fmla="*/ 4974967 w 6006665"/>
                  <a:gd name="connsiteY199" fmla="*/ 2172476 h 3006470"/>
                  <a:gd name="connsiteX200" fmla="*/ 4963605 w 6006665"/>
                  <a:gd name="connsiteY200" fmla="*/ 2224742 h 3006470"/>
                  <a:gd name="connsiteX201" fmla="*/ 4974967 w 6006665"/>
                  <a:gd name="connsiteY201" fmla="*/ 2252012 h 3006470"/>
                  <a:gd name="connsiteX202" fmla="*/ 4936431 w 6006665"/>
                  <a:gd name="connsiteY202" fmla="*/ 2257317 h 3006470"/>
                  <a:gd name="connsiteX203" fmla="*/ 4909065 w 6006665"/>
                  <a:gd name="connsiteY203" fmla="*/ 2286099 h 3006470"/>
                  <a:gd name="connsiteX204" fmla="*/ 4888894 w 6006665"/>
                  <a:gd name="connsiteY204" fmla="*/ 2325649 h 3006470"/>
                  <a:gd name="connsiteX205" fmla="*/ 4897703 w 6006665"/>
                  <a:gd name="connsiteY205" fmla="*/ 2354273 h 3006470"/>
                  <a:gd name="connsiteX206" fmla="*/ 4871068 w 6006665"/>
                  <a:gd name="connsiteY206" fmla="*/ 2349418 h 3006470"/>
                  <a:gd name="connsiteX207" fmla="*/ 4845437 w 6006665"/>
                  <a:gd name="connsiteY207" fmla="*/ 2370180 h 3006470"/>
                  <a:gd name="connsiteX208" fmla="*/ 4832445 w 6006665"/>
                  <a:gd name="connsiteY208" fmla="*/ 2399924 h 3006470"/>
                  <a:gd name="connsiteX209" fmla="*/ 4834074 w 6006665"/>
                  <a:gd name="connsiteY209" fmla="*/ 2429264 h 3006470"/>
                  <a:gd name="connsiteX210" fmla="*/ 4799765 w 6006665"/>
                  <a:gd name="connsiteY210" fmla="*/ 2441518 h 3006470"/>
                  <a:gd name="connsiteX211" fmla="*/ 4779535 w 6006665"/>
                  <a:gd name="connsiteY211" fmla="*/ 2488348 h 3006470"/>
                  <a:gd name="connsiteX212" fmla="*/ 4777225 w 6006665"/>
                  <a:gd name="connsiteY212" fmla="*/ 2477952 h 3006470"/>
                  <a:gd name="connsiteX213" fmla="*/ 4767628 w 6006665"/>
                  <a:gd name="connsiteY213" fmla="*/ 2488348 h 3006470"/>
                  <a:gd name="connsiteX214" fmla="*/ 4758538 w 6006665"/>
                  <a:gd name="connsiteY214" fmla="*/ 2447444 h 3006470"/>
                  <a:gd name="connsiteX215" fmla="*/ 4722519 w 6006665"/>
                  <a:gd name="connsiteY215" fmla="*/ 2405867 h 3006470"/>
                  <a:gd name="connsiteX216" fmla="*/ 4699942 w 6006665"/>
                  <a:gd name="connsiteY216" fmla="*/ 2348893 h 3006470"/>
                  <a:gd name="connsiteX217" fmla="*/ 4695779 w 6006665"/>
                  <a:gd name="connsiteY217" fmla="*/ 2287026 h 3006470"/>
                  <a:gd name="connsiteX218" fmla="*/ 4715361 w 6006665"/>
                  <a:gd name="connsiteY218" fmla="*/ 2220198 h 3006470"/>
                  <a:gd name="connsiteX219" fmla="*/ 4767709 w 6006665"/>
                  <a:gd name="connsiteY219" fmla="*/ 2171157 h 3006470"/>
                  <a:gd name="connsiteX220" fmla="*/ 4735813 w 6006665"/>
                  <a:gd name="connsiteY220" fmla="*/ 2129299 h 3006470"/>
                  <a:gd name="connsiteX221" fmla="*/ 4767628 w 6006665"/>
                  <a:gd name="connsiteY221" fmla="*/ 2086122 h 3006470"/>
                  <a:gd name="connsiteX222" fmla="*/ 4767628 w 6006665"/>
                  <a:gd name="connsiteY222" fmla="*/ 2058853 h 3006470"/>
                  <a:gd name="connsiteX223" fmla="*/ 4826712 w 6006665"/>
                  <a:gd name="connsiteY223" fmla="*/ 2042945 h 3006470"/>
                  <a:gd name="connsiteX224" fmla="*/ 4892613 w 6006665"/>
                  <a:gd name="connsiteY224" fmla="*/ 1952047 h 3006470"/>
                  <a:gd name="connsiteX225" fmla="*/ 4956243 w 6006665"/>
                  <a:gd name="connsiteY225" fmla="*/ 1877056 h 3006470"/>
                  <a:gd name="connsiteX226" fmla="*/ 5022143 w 6006665"/>
                  <a:gd name="connsiteY226" fmla="*/ 1817971 h 3006470"/>
                  <a:gd name="connsiteX227" fmla="*/ 5037446 w 6006665"/>
                  <a:gd name="connsiteY227" fmla="*/ 1743333 h 3006470"/>
                  <a:gd name="connsiteX228" fmla="*/ 5064184 w 6006665"/>
                  <a:gd name="connsiteY228" fmla="*/ 1731449 h 3006470"/>
                  <a:gd name="connsiteX229" fmla="*/ 5046694 w 6006665"/>
                  <a:gd name="connsiteY229" fmla="*/ 1710844 h 3006470"/>
                  <a:gd name="connsiteX230" fmla="*/ 5015871 w 6006665"/>
                  <a:gd name="connsiteY230" fmla="*/ 1715711 h 3006470"/>
                  <a:gd name="connsiteX231" fmla="*/ 4995419 w 6006665"/>
                  <a:gd name="connsiteY231" fmla="*/ 1779340 h 3006470"/>
                  <a:gd name="connsiteX232" fmla="*/ 4904521 w 6006665"/>
                  <a:gd name="connsiteY232" fmla="*/ 1865693 h 3006470"/>
                  <a:gd name="connsiteX233" fmla="*/ 4901708 w 6006665"/>
                  <a:gd name="connsiteY233" fmla="*/ 1857053 h 3006470"/>
                  <a:gd name="connsiteX234" fmla="*/ 4892613 w 6006665"/>
                  <a:gd name="connsiteY234" fmla="*/ 1865693 h 3006470"/>
                  <a:gd name="connsiteX235" fmla="*/ 4871068 w 6006665"/>
                  <a:gd name="connsiteY235" fmla="*/ 1850290 h 3006470"/>
                  <a:gd name="connsiteX236" fmla="*/ 4885925 w 6006665"/>
                  <a:gd name="connsiteY236" fmla="*/ 1808695 h 3006470"/>
                  <a:gd name="connsiteX237" fmla="*/ 4861835 w 6006665"/>
                  <a:gd name="connsiteY237" fmla="*/ 1771159 h 3006470"/>
                  <a:gd name="connsiteX238" fmla="*/ 4814619 w 6006665"/>
                  <a:gd name="connsiteY238" fmla="*/ 1767101 h 3006470"/>
                  <a:gd name="connsiteX239" fmla="*/ 4779535 w 6006665"/>
                  <a:gd name="connsiteY239" fmla="*/ 1795247 h 3006470"/>
                  <a:gd name="connsiteX240" fmla="*/ 4764113 w 6006665"/>
                  <a:gd name="connsiteY240" fmla="*/ 1832464 h 3006470"/>
                  <a:gd name="connsiteX241" fmla="*/ 4725490 w 6006665"/>
                  <a:gd name="connsiteY241" fmla="*/ 1850290 h 3006470"/>
                  <a:gd name="connsiteX242" fmla="*/ 4689838 w 6006665"/>
                  <a:gd name="connsiteY242" fmla="*/ 1882970 h 3006470"/>
                  <a:gd name="connsiteX243" fmla="*/ 4684091 w 6006665"/>
                  <a:gd name="connsiteY243" fmla="*/ 1920232 h 3006470"/>
                  <a:gd name="connsiteX244" fmla="*/ 4715906 w 6006665"/>
                  <a:gd name="connsiteY244" fmla="*/ 1967954 h 3006470"/>
                  <a:gd name="connsiteX245" fmla="*/ 4680924 w 6006665"/>
                  <a:gd name="connsiteY245" fmla="*/ 1983985 h 3006470"/>
                  <a:gd name="connsiteX246" fmla="*/ 4633398 w 6006665"/>
                  <a:gd name="connsiteY246" fmla="*/ 1971978 h 3006470"/>
                  <a:gd name="connsiteX247" fmla="*/ 4600707 w 6006665"/>
                  <a:gd name="connsiteY247" fmla="*/ 1989925 h 3006470"/>
                  <a:gd name="connsiteX248" fmla="*/ 4577285 w 6006665"/>
                  <a:gd name="connsiteY248" fmla="*/ 1988406 h 3006470"/>
                  <a:gd name="connsiteX249" fmla="*/ 4577373 w 6006665"/>
                  <a:gd name="connsiteY249" fmla="*/ 1987484 h 3006470"/>
                  <a:gd name="connsiteX250" fmla="*/ 4565379 w 6006665"/>
                  <a:gd name="connsiteY250" fmla="*/ 1988406 h 3006470"/>
                  <a:gd name="connsiteX251" fmla="*/ 4569923 w 6006665"/>
                  <a:gd name="connsiteY251" fmla="*/ 1940685 h 3006470"/>
                  <a:gd name="connsiteX252" fmla="*/ 4520081 w 6006665"/>
                  <a:gd name="connsiteY252" fmla="*/ 1931099 h 3006470"/>
                  <a:gd name="connsiteX253" fmla="*/ 4475025 w 6006665"/>
                  <a:gd name="connsiteY253" fmla="*/ 1961137 h 3006470"/>
                  <a:gd name="connsiteX254" fmla="*/ 4464394 w 6006665"/>
                  <a:gd name="connsiteY254" fmla="*/ 1960286 h 3006470"/>
                  <a:gd name="connsiteX255" fmla="*/ 4463118 w 6006665"/>
                  <a:gd name="connsiteY255" fmla="*/ 1961137 h 3006470"/>
                  <a:gd name="connsiteX256" fmla="*/ 4422448 w 6006665"/>
                  <a:gd name="connsiteY256" fmla="*/ 1927536 h 3006470"/>
                  <a:gd name="connsiteX257" fmla="*/ 4350624 w 6006665"/>
                  <a:gd name="connsiteY257" fmla="*/ 1917022 h 3006470"/>
                  <a:gd name="connsiteX258" fmla="*/ 4306579 w 6006665"/>
                  <a:gd name="connsiteY258" fmla="*/ 1945362 h 3006470"/>
                  <a:gd name="connsiteX259" fmla="*/ 4282811 w 6006665"/>
                  <a:gd name="connsiteY259" fmla="*/ 1972100 h 3006470"/>
                  <a:gd name="connsiteX260" fmla="*/ 4237290 w 6006665"/>
                  <a:gd name="connsiteY260" fmla="*/ 1993297 h 3006470"/>
                  <a:gd name="connsiteX261" fmla="*/ 4211507 w 6006665"/>
                  <a:gd name="connsiteY261" fmla="*/ 2046374 h 3006470"/>
                  <a:gd name="connsiteX262" fmla="*/ 4161046 w 6006665"/>
                  <a:gd name="connsiteY262" fmla="*/ 2105661 h 3006470"/>
                  <a:gd name="connsiteX263" fmla="*/ 4077810 w 6006665"/>
                  <a:gd name="connsiteY263" fmla="*/ 2144418 h 3006470"/>
                  <a:gd name="connsiteX264" fmla="*/ 4039187 w 6006665"/>
                  <a:gd name="connsiteY264" fmla="*/ 2203838 h 3006470"/>
                  <a:gd name="connsiteX265" fmla="*/ 3993086 w 6006665"/>
                  <a:gd name="connsiteY265" fmla="*/ 2224750 h 3006470"/>
                  <a:gd name="connsiteX266" fmla="*/ 3993215 w 6006665"/>
                  <a:gd name="connsiteY266" fmla="*/ 2264821 h 3006470"/>
                  <a:gd name="connsiteX267" fmla="*/ 4038712 w 6006665"/>
                  <a:gd name="connsiteY267" fmla="*/ 2267919 h 3006470"/>
                  <a:gd name="connsiteX268" fmla="*/ 4059164 w 6006665"/>
                  <a:gd name="connsiteY268" fmla="*/ 2311096 h 3006470"/>
                  <a:gd name="connsiteX269" fmla="*/ 4087782 w 6006665"/>
                  <a:gd name="connsiteY269" fmla="*/ 2319513 h 3006470"/>
                  <a:gd name="connsiteX270" fmla="*/ 4106341 w 6006665"/>
                  <a:gd name="connsiteY270" fmla="*/ 2290644 h 3006470"/>
                  <a:gd name="connsiteX271" fmla="*/ 4117411 w 6006665"/>
                  <a:gd name="connsiteY271" fmla="*/ 2291946 h 3006470"/>
                  <a:gd name="connsiteX272" fmla="*/ 4118248 w 6006665"/>
                  <a:gd name="connsiteY272" fmla="*/ 2290644 h 3006470"/>
                  <a:gd name="connsiteX273" fmla="*/ 4156880 w 6006665"/>
                  <a:gd name="connsiteY273" fmla="*/ 2295189 h 3006470"/>
                  <a:gd name="connsiteX274" fmla="*/ 4211419 w 6006665"/>
                  <a:gd name="connsiteY274" fmla="*/ 2365635 h 3006470"/>
                  <a:gd name="connsiteX275" fmla="*/ 4215964 w 6006665"/>
                  <a:gd name="connsiteY275" fmla="*/ 2413357 h 3006470"/>
                  <a:gd name="connsiteX276" fmla="*/ 4184149 w 6006665"/>
                  <a:gd name="connsiteY276" fmla="*/ 2472441 h 3006470"/>
                  <a:gd name="connsiteX277" fmla="*/ 4220019 w 6006665"/>
                  <a:gd name="connsiteY277" fmla="*/ 2567281 h 3006470"/>
                  <a:gd name="connsiteX278" fmla="*/ 4161425 w 6006665"/>
                  <a:gd name="connsiteY278" fmla="*/ 2629241 h 3006470"/>
                  <a:gd name="connsiteX279" fmla="*/ 4133552 w 6006665"/>
                  <a:gd name="connsiteY279" fmla="*/ 2708778 h 3006470"/>
                  <a:gd name="connsiteX280" fmla="*/ 4097796 w 6006665"/>
                  <a:gd name="connsiteY280" fmla="*/ 2747409 h 3006470"/>
                  <a:gd name="connsiteX281" fmla="*/ 4043257 w 6006665"/>
                  <a:gd name="connsiteY281" fmla="*/ 2806493 h 3006470"/>
                  <a:gd name="connsiteX282" fmla="*/ 3995535 w 6006665"/>
                  <a:gd name="connsiteY282" fmla="*/ 2865577 h 3006470"/>
                  <a:gd name="connsiteX283" fmla="*/ 3975083 w 6006665"/>
                  <a:gd name="connsiteY283" fmla="*/ 2897392 h 3006470"/>
                  <a:gd name="connsiteX284" fmla="*/ 3925089 w 6006665"/>
                  <a:gd name="connsiteY284" fmla="*/ 2924661 h 3006470"/>
                  <a:gd name="connsiteX285" fmla="*/ 3913182 w 6006665"/>
                  <a:gd name="connsiteY285" fmla="*/ 2924661 h 3006470"/>
                  <a:gd name="connsiteX286" fmla="*/ 3904637 w 6006665"/>
                  <a:gd name="connsiteY286" fmla="*/ 2924661 h 3006470"/>
                  <a:gd name="connsiteX287" fmla="*/ 3892729 w 6006665"/>
                  <a:gd name="connsiteY287" fmla="*/ 2924661 h 3006470"/>
                  <a:gd name="connsiteX288" fmla="*/ 3871063 w 6006665"/>
                  <a:gd name="connsiteY288" fmla="*/ 2908412 h 3006470"/>
                  <a:gd name="connsiteX289" fmla="*/ 3829645 w 6006665"/>
                  <a:gd name="connsiteY289" fmla="*/ 2936024 h 3006470"/>
                  <a:gd name="connsiteX290" fmla="*/ 3822828 w 6006665"/>
                  <a:gd name="connsiteY290" fmla="*/ 2956476 h 3006470"/>
                  <a:gd name="connsiteX291" fmla="*/ 3818283 w 6006665"/>
                  <a:gd name="connsiteY291" fmla="*/ 2947386 h 3006470"/>
                  <a:gd name="connsiteX292" fmla="*/ 3818283 w 6006665"/>
                  <a:gd name="connsiteY292" fmla="*/ 2935660 h 3006470"/>
                  <a:gd name="connsiteX293" fmla="*/ 3817738 w 6006665"/>
                  <a:gd name="connsiteY293" fmla="*/ 2936024 h 3006470"/>
                  <a:gd name="connsiteX294" fmla="*/ 3810921 w 6006665"/>
                  <a:gd name="connsiteY294" fmla="*/ 2956476 h 3006470"/>
                  <a:gd name="connsiteX295" fmla="*/ 3806376 w 6006665"/>
                  <a:gd name="connsiteY295" fmla="*/ 2947386 h 3006470"/>
                  <a:gd name="connsiteX296" fmla="*/ 3806376 w 6006665"/>
                  <a:gd name="connsiteY296" fmla="*/ 2920116 h 3006470"/>
                  <a:gd name="connsiteX297" fmla="*/ 3818283 w 6006665"/>
                  <a:gd name="connsiteY297" fmla="*/ 2920116 h 3006470"/>
                  <a:gd name="connsiteX298" fmla="*/ 3826828 w 6006665"/>
                  <a:gd name="connsiteY298" fmla="*/ 2920116 h 3006470"/>
                  <a:gd name="connsiteX299" fmla="*/ 3833645 w 6006665"/>
                  <a:gd name="connsiteY299" fmla="*/ 2861032 h 3006470"/>
                  <a:gd name="connsiteX300" fmla="*/ 3822283 w 6006665"/>
                  <a:gd name="connsiteY300" fmla="*/ 2817856 h 3006470"/>
                  <a:gd name="connsiteX301" fmla="*/ 3849553 w 6006665"/>
                  <a:gd name="connsiteY301" fmla="*/ 2795131 h 3006470"/>
                  <a:gd name="connsiteX302" fmla="*/ 3858814 w 6006665"/>
                  <a:gd name="connsiteY302" fmla="*/ 2797336 h 3006470"/>
                  <a:gd name="connsiteX303" fmla="*/ 3861460 w 6006665"/>
                  <a:gd name="connsiteY303" fmla="*/ 2795131 h 3006470"/>
                  <a:gd name="connsiteX304" fmla="*/ 3898487 w 6006665"/>
                  <a:gd name="connsiteY304" fmla="*/ 2803947 h 3006470"/>
                  <a:gd name="connsiteX305" fmla="*/ 3919999 w 6006665"/>
                  <a:gd name="connsiteY305" fmla="*/ 2758772 h 3006470"/>
                  <a:gd name="connsiteX306" fmla="*/ 3935906 w 6006665"/>
                  <a:gd name="connsiteY306" fmla="*/ 2699687 h 3006470"/>
                  <a:gd name="connsiteX307" fmla="*/ 3947269 w 6006665"/>
                  <a:gd name="connsiteY307" fmla="*/ 2676963 h 3006470"/>
                  <a:gd name="connsiteX308" fmla="*/ 3966292 w 6006665"/>
                  <a:gd name="connsiteY308" fmla="*/ 2632575 h 3006470"/>
                  <a:gd name="connsiteX309" fmla="*/ 3915999 w 6006665"/>
                  <a:gd name="connsiteY309" fmla="*/ 2645148 h 3006470"/>
                  <a:gd name="connsiteX310" fmla="*/ 3888729 w 6006665"/>
                  <a:gd name="connsiteY310" fmla="*/ 2667873 h 3006470"/>
                  <a:gd name="connsiteX311" fmla="*/ 3876822 w 6006665"/>
                  <a:gd name="connsiteY311" fmla="*/ 2667873 h 3006470"/>
                  <a:gd name="connsiteX312" fmla="*/ 3829645 w 6006665"/>
                  <a:gd name="connsiteY312" fmla="*/ 2667873 h 3006470"/>
                  <a:gd name="connsiteX313" fmla="*/ 3817738 w 6006665"/>
                  <a:gd name="connsiteY313" fmla="*/ 2667873 h 3006470"/>
                  <a:gd name="connsiteX314" fmla="*/ 3801831 w 6006665"/>
                  <a:gd name="connsiteY314" fmla="*/ 2613334 h 3006470"/>
                  <a:gd name="connsiteX315" fmla="*/ 3758654 w 6006665"/>
                  <a:gd name="connsiteY315" fmla="*/ 2574702 h 3006470"/>
                  <a:gd name="connsiteX316" fmla="*/ 3692753 w 6006665"/>
                  <a:gd name="connsiteY316" fmla="*/ 2558795 h 3006470"/>
                  <a:gd name="connsiteX317" fmla="*/ 3683663 w 6006665"/>
                  <a:gd name="connsiteY317" fmla="*/ 2499711 h 3006470"/>
                  <a:gd name="connsiteX318" fmla="*/ 3672301 w 6006665"/>
                  <a:gd name="connsiteY318" fmla="*/ 2467896 h 3006470"/>
                  <a:gd name="connsiteX319" fmla="*/ 3656393 w 6006665"/>
                  <a:gd name="connsiteY319" fmla="*/ 2440627 h 3006470"/>
                  <a:gd name="connsiteX320" fmla="*/ 3633669 w 6006665"/>
                  <a:gd name="connsiteY320" fmla="*/ 2381542 h 3006470"/>
                  <a:gd name="connsiteX321" fmla="*/ 3601854 w 6006665"/>
                  <a:gd name="connsiteY321" fmla="*/ 2361090 h 3006470"/>
                  <a:gd name="connsiteX322" fmla="*/ 3545995 w 6006665"/>
                  <a:gd name="connsiteY322" fmla="*/ 2339606 h 3006470"/>
                  <a:gd name="connsiteX323" fmla="*/ 3506955 w 6006665"/>
                  <a:gd name="connsiteY323" fmla="*/ 2345183 h 3006470"/>
                  <a:gd name="connsiteX324" fmla="*/ 3463779 w 6006665"/>
                  <a:gd name="connsiteY324" fmla="*/ 2354273 h 3006470"/>
                  <a:gd name="connsiteX325" fmla="*/ 3431964 w 6006665"/>
                  <a:gd name="connsiteY325" fmla="*/ 2381542 h 3006470"/>
                  <a:gd name="connsiteX326" fmla="*/ 3452416 w 6006665"/>
                  <a:gd name="connsiteY326" fmla="*/ 2397450 h 3006470"/>
                  <a:gd name="connsiteX327" fmla="*/ 3452416 w 6006665"/>
                  <a:gd name="connsiteY327" fmla="*/ 2429264 h 3006470"/>
                  <a:gd name="connsiteX328" fmla="*/ 3431964 w 6006665"/>
                  <a:gd name="connsiteY328" fmla="*/ 2451989 h 3006470"/>
                  <a:gd name="connsiteX329" fmla="*/ 3400150 w 6006665"/>
                  <a:gd name="connsiteY329" fmla="*/ 2511073 h 3006470"/>
                  <a:gd name="connsiteX330" fmla="*/ 3400150 w 6006665"/>
                  <a:gd name="connsiteY330" fmla="*/ 2538343 h 3006470"/>
                  <a:gd name="connsiteX331" fmla="*/ 3350155 w 6006665"/>
                  <a:gd name="connsiteY331" fmla="*/ 2570157 h 3006470"/>
                  <a:gd name="connsiteX332" fmla="*/ 3342342 w 6006665"/>
                  <a:gd name="connsiteY332" fmla="*/ 2567553 h 3006470"/>
                  <a:gd name="connsiteX333" fmla="*/ 3338249 w 6006665"/>
                  <a:gd name="connsiteY333" fmla="*/ 2570157 h 3006470"/>
                  <a:gd name="connsiteX334" fmla="*/ 3290527 w 6006665"/>
                  <a:gd name="connsiteY334" fmla="*/ 2554250 h 3006470"/>
                  <a:gd name="connsiteX335" fmla="*/ 3259257 w 6006665"/>
                  <a:gd name="connsiteY335" fmla="*/ 2554250 h 3006470"/>
                  <a:gd name="connsiteX336" fmla="*/ 3247350 w 6006665"/>
                  <a:gd name="connsiteY336" fmla="*/ 2554250 h 3006470"/>
                  <a:gd name="connsiteX337" fmla="*/ 3231443 w 6006665"/>
                  <a:gd name="connsiteY337" fmla="*/ 2538343 h 3006470"/>
                  <a:gd name="connsiteX338" fmla="*/ 3213271 w 6006665"/>
                  <a:gd name="connsiteY338" fmla="*/ 2533799 h 3006470"/>
                  <a:gd name="connsiteX339" fmla="*/ 3168359 w 6006665"/>
                  <a:gd name="connsiteY339" fmla="*/ 2570157 h 3006470"/>
                  <a:gd name="connsiteX340" fmla="*/ 3120637 w 6006665"/>
                  <a:gd name="connsiteY340" fmla="*/ 2581519 h 3006470"/>
                  <a:gd name="connsiteX341" fmla="*/ 3082005 w 6006665"/>
                  <a:gd name="connsiteY341" fmla="*/ 2597427 h 3006470"/>
                  <a:gd name="connsiteX342" fmla="*/ 3074460 w 6006665"/>
                  <a:gd name="connsiteY342" fmla="*/ 2595630 h 3006470"/>
                  <a:gd name="connsiteX343" fmla="*/ 3070098 w 6006665"/>
                  <a:gd name="connsiteY343" fmla="*/ 2597427 h 3006470"/>
                  <a:gd name="connsiteX344" fmla="*/ 3022376 w 6006665"/>
                  <a:gd name="connsiteY344" fmla="*/ 2586064 h 3006470"/>
                  <a:gd name="connsiteX345" fmla="*/ 3000196 w 6006665"/>
                  <a:gd name="connsiteY345" fmla="*/ 2586064 h 3006470"/>
                  <a:gd name="connsiteX346" fmla="*/ 2988289 w 6006665"/>
                  <a:gd name="connsiteY346" fmla="*/ 2586064 h 3006470"/>
                  <a:gd name="connsiteX347" fmla="*/ 2967837 w 6006665"/>
                  <a:gd name="connsiteY347" fmla="*/ 2554250 h 3006470"/>
                  <a:gd name="connsiteX348" fmla="*/ 2929205 w 6006665"/>
                  <a:gd name="connsiteY348" fmla="*/ 2526980 h 3006470"/>
                  <a:gd name="connsiteX349" fmla="*/ 2902153 w 6006665"/>
                  <a:gd name="connsiteY349" fmla="*/ 2523116 h 3006470"/>
                  <a:gd name="connsiteX350" fmla="*/ 2861576 w 6006665"/>
                  <a:gd name="connsiteY350" fmla="*/ 2526980 h 3006470"/>
                  <a:gd name="connsiteX351" fmla="*/ 2822944 w 6006665"/>
                  <a:gd name="connsiteY351" fmla="*/ 2538343 h 3006470"/>
                  <a:gd name="connsiteX352" fmla="*/ 2818139 w 6006665"/>
                  <a:gd name="connsiteY352" fmla="*/ 2536254 h 3006470"/>
                  <a:gd name="connsiteX353" fmla="*/ 2811037 w 6006665"/>
                  <a:gd name="connsiteY353" fmla="*/ 2538343 h 3006470"/>
                  <a:gd name="connsiteX354" fmla="*/ 2758770 w 6006665"/>
                  <a:gd name="connsiteY354" fmla="*/ 2515618 h 3006470"/>
                  <a:gd name="connsiteX355" fmla="*/ 2751953 w 6006665"/>
                  <a:gd name="connsiteY355" fmla="*/ 2472441 h 3006470"/>
                  <a:gd name="connsiteX356" fmla="*/ 2708776 w 6006665"/>
                  <a:gd name="connsiteY356" fmla="*/ 2456534 h 3006470"/>
                  <a:gd name="connsiteX357" fmla="*/ 2676962 w 6006665"/>
                  <a:gd name="connsiteY357" fmla="*/ 2451989 h 3006470"/>
                  <a:gd name="connsiteX358" fmla="*/ 2642534 w 6006665"/>
                  <a:gd name="connsiteY358" fmla="*/ 2430245 h 3006470"/>
                  <a:gd name="connsiteX359" fmla="*/ 2609333 w 6006665"/>
                  <a:gd name="connsiteY359" fmla="*/ 2488348 h 3006470"/>
                  <a:gd name="connsiteX360" fmla="*/ 2625240 w 6006665"/>
                  <a:gd name="connsiteY360" fmla="*/ 2522435 h 3006470"/>
                  <a:gd name="connsiteX361" fmla="*/ 2586608 w 6006665"/>
                  <a:gd name="connsiteY361" fmla="*/ 2558795 h 3006470"/>
                  <a:gd name="connsiteX362" fmla="*/ 2577105 w 6006665"/>
                  <a:gd name="connsiteY362" fmla="*/ 2556532 h 3006470"/>
                  <a:gd name="connsiteX363" fmla="*/ 2574701 w 6006665"/>
                  <a:gd name="connsiteY363" fmla="*/ 2558795 h 3006470"/>
                  <a:gd name="connsiteX364" fmla="*/ 2526979 w 6006665"/>
                  <a:gd name="connsiteY364" fmla="*/ 2547432 h 3006470"/>
                  <a:gd name="connsiteX365" fmla="*/ 2490620 w 6006665"/>
                  <a:gd name="connsiteY365" fmla="*/ 2542887 h 3006470"/>
                  <a:gd name="connsiteX366" fmla="*/ 2463350 w 6006665"/>
                  <a:gd name="connsiteY366" fmla="*/ 2515618 h 3006470"/>
                  <a:gd name="connsiteX367" fmla="*/ 2436625 w 6006665"/>
                  <a:gd name="connsiteY367" fmla="*/ 2515618 h 3006470"/>
                  <a:gd name="connsiteX368" fmla="*/ 2424718 w 6006665"/>
                  <a:gd name="connsiteY368" fmla="*/ 2515618 h 3006470"/>
                  <a:gd name="connsiteX369" fmla="*/ 2398858 w 6006665"/>
                  <a:gd name="connsiteY369" fmla="*/ 2502687 h 3006470"/>
                  <a:gd name="connsiteX370" fmla="*/ 2350272 w 6006665"/>
                  <a:gd name="connsiteY370" fmla="*/ 2526980 h 3006470"/>
                  <a:gd name="connsiteX371" fmla="*/ 2282098 w 6006665"/>
                  <a:gd name="connsiteY371" fmla="*/ 2574702 h 3006470"/>
                  <a:gd name="connsiteX372" fmla="*/ 2238921 w 6006665"/>
                  <a:gd name="connsiteY372" fmla="*/ 2586064 h 3006470"/>
                  <a:gd name="connsiteX373" fmla="*/ 2227559 w 6006665"/>
                  <a:gd name="connsiteY373" fmla="*/ 2590609 h 3006470"/>
                  <a:gd name="connsiteX374" fmla="*/ 2225178 w 6006665"/>
                  <a:gd name="connsiteY374" fmla="*/ 2586799 h 3006470"/>
                  <a:gd name="connsiteX375" fmla="*/ 2215652 w 6006665"/>
                  <a:gd name="connsiteY375" fmla="*/ 2590609 h 3006470"/>
                  <a:gd name="connsiteX376" fmla="*/ 2193596 w 6006665"/>
                  <a:gd name="connsiteY376" fmla="*/ 2555320 h 3006470"/>
                  <a:gd name="connsiteX377" fmla="*/ 2157112 w 6006665"/>
                  <a:gd name="connsiteY377" fmla="*/ 2558795 h 3006470"/>
                  <a:gd name="connsiteX378" fmla="*/ 2156291 w 6006665"/>
                  <a:gd name="connsiteY378" fmla="*/ 2557739 h 3006470"/>
                  <a:gd name="connsiteX379" fmla="*/ 2145205 w 6006665"/>
                  <a:gd name="connsiteY379" fmla="*/ 2558795 h 3006470"/>
                  <a:gd name="connsiteX380" fmla="*/ 2129298 w 6006665"/>
                  <a:gd name="connsiteY380" fmla="*/ 2538343 h 3006470"/>
                  <a:gd name="connsiteX381" fmla="*/ 2102029 w 6006665"/>
                  <a:gd name="connsiteY381" fmla="*/ 2526980 h 3006470"/>
                  <a:gd name="connsiteX382" fmla="*/ 2086121 w 6006665"/>
                  <a:gd name="connsiteY382" fmla="*/ 2495166 h 3006470"/>
                  <a:gd name="connsiteX383" fmla="*/ 2070005 w 6006665"/>
                  <a:gd name="connsiteY383" fmla="*/ 2486212 h 3006470"/>
                  <a:gd name="connsiteX384" fmla="*/ 2027582 w 6006665"/>
                  <a:gd name="connsiteY384" fmla="*/ 2499711 h 3006470"/>
                  <a:gd name="connsiteX385" fmla="*/ 2023845 w 6006665"/>
                  <a:gd name="connsiteY385" fmla="*/ 2497111 h 3006470"/>
                  <a:gd name="connsiteX386" fmla="*/ 2015675 w 6006665"/>
                  <a:gd name="connsiteY386" fmla="*/ 2499711 h 3006470"/>
                  <a:gd name="connsiteX387" fmla="*/ 1971363 w 6006665"/>
                  <a:gd name="connsiteY387" fmla="*/ 2468885 h 3006470"/>
                  <a:gd name="connsiteX388" fmla="*/ 1952591 w 6006665"/>
                  <a:gd name="connsiteY388" fmla="*/ 2495166 h 3006470"/>
                  <a:gd name="connsiteX389" fmla="*/ 1947518 w 6006665"/>
                  <a:gd name="connsiteY389" fmla="*/ 2485599 h 3006470"/>
                  <a:gd name="connsiteX390" fmla="*/ 1940684 w 6006665"/>
                  <a:gd name="connsiteY390" fmla="*/ 2495166 h 3006470"/>
                  <a:gd name="connsiteX391" fmla="*/ 1861147 w 6006665"/>
                  <a:gd name="connsiteY391" fmla="*/ 2345183 h 3006470"/>
                  <a:gd name="connsiteX392" fmla="*/ 1811153 w 6006665"/>
                  <a:gd name="connsiteY392" fmla="*/ 2295189 h 3006470"/>
                  <a:gd name="connsiteX393" fmla="*/ 1813950 w 6006665"/>
                  <a:gd name="connsiteY393" fmla="*/ 2292043 h 3006470"/>
                  <a:gd name="connsiteX394" fmla="*/ 1748069 w 6006665"/>
                  <a:gd name="connsiteY394" fmla="*/ 2333821 h 3006470"/>
                  <a:gd name="connsiteX395" fmla="*/ 1711709 w 6006665"/>
                  <a:gd name="connsiteY395" fmla="*/ 2338366 h 3006470"/>
                  <a:gd name="connsiteX396" fmla="*/ 1711926 w 6006665"/>
                  <a:gd name="connsiteY396" fmla="*/ 2336850 h 3006470"/>
                  <a:gd name="connsiteX397" fmla="*/ 1699803 w 6006665"/>
                  <a:gd name="connsiteY397" fmla="*/ 2338366 h 3006470"/>
                  <a:gd name="connsiteX398" fmla="*/ 1704347 w 6006665"/>
                  <a:gd name="connsiteY398" fmla="*/ 2306551 h 3006470"/>
                  <a:gd name="connsiteX399" fmla="*/ 1662460 w 6006665"/>
                  <a:gd name="connsiteY399" fmla="*/ 2288600 h 3006470"/>
                  <a:gd name="connsiteX400" fmla="*/ 1629901 w 6006665"/>
                  <a:gd name="connsiteY400" fmla="*/ 2302006 h 3006470"/>
                  <a:gd name="connsiteX401" fmla="*/ 1629300 w 6006665"/>
                  <a:gd name="connsiteY401" fmla="*/ 2297351 h 3006470"/>
                  <a:gd name="connsiteX402" fmla="*/ 1617994 w 6006665"/>
                  <a:gd name="connsiteY402" fmla="*/ 2302006 h 3006470"/>
                  <a:gd name="connsiteX403" fmla="*/ 1608904 w 6006665"/>
                  <a:gd name="connsiteY403" fmla="*/ 2231560 h 3006470"/>
                  <a:gd name="connsiteX404" fmla="*/ 1552684 w 6006665"/>
                  <a:gd name="connsiteY404" fmla="*/ 2221867 h 3006470"/>
                  <a:gd name="connsiteX405" fmla="*/ 1518550 w 6006665"/>
                  <a:gd name="connsiteY405" fmla="*/ 2247467 h 3006470"/>
                  <a:gd name="connsiteX406" fmla="*/ 1425379 w 6006665"/>
                  <a:gd name="connsiteY406" fmla="*/ 2267919 h 3006470"/>
                  <a:gd name="connsiteX407" fmla="*/ 1409472 w 6006665"/>
                  <a:gd name="connsiteY407" fmla="*/ 2286099 h 3006470"/>
                  <a:gd name="connsiteX408" fmla="*/ 1270852 w 6006665"/>
                  <a:gd name="connsiteY408" fmla="*/ 2306551 h 3006470"/>
                  <a:gd name="connsiteX409" fmla="*/ 1254945 w 6006665"/>
                  <a:gd name="connsiteY409" fmla="*/ 2327003 h 3006470"/>
                  <a:gd name="connsiteX410" fmla="*/ 1282214 w 6006665"/>
                  <a:gd name="connsiteY410" fmla="*/ 2370180 h 3006470"/>
                  <a:gd name="connsiteX411" fmla="*/ 1243582 w 6006665"/>
                  <a:gd name="connsiteY411" fmla="*/ 2386087 h 3006470"/>
                  <a:gd name="connsiteX412" fmla="*/ 1254945 w 6006665"/>
                  <a:gd name="connsiteY412" fmla="*/ 2404267 h 3006470"/>
                  <a:gd name="connsiteX413" fmla="*/ 1216313 w 6006665"/>
                  <a:gd name="connsiteY413" fmla="*/ 2429264 h 3006470"/>
                  <a:gd name="connsiteX414" fmla="*/ 1275397 w 6006665"/>
                  <a:gd name="connsiteY414" fmla="*/ 2472441 h 3006470"/>
                  <a:gd name="connsiteX415" fmla="*/ 1270852 w 6006665"/>
                  <a:gd name="connsiteY415" fmla="*/ 2499711 h 3006470"/>
                  <a:gd name="connsiteX416" fmla="*/ 1259108 w 6006665"/>
                  <a:gd name="connsiteY416" fmla="*/ 2498732 h 3006470"/>
                  <a:gd name="connsiteX417" fmla="*/ 1258945 w 6006665"/>
                  <a:gd name="connsiteY417" fmla="*/ 2499711 h 3006470"/>
                  <a:gd name="connsiteX418" fmla="*/ 1215644 w 6006665"/>
                  <a:gd name="connsiteY418" fmla="*/ 2496102 h 3006470"/>
                  <a:gd name="connsiteX419" fmla="*/ 1204950 w 6006665"/>
                  <a:gd name="connsiteY419" fmla="*/ 2511073 h 3006470"/>
                  <a:gd name="connsiteX420" fmla="*/ 1196495 w 6006665"/>
                  <a:gd name="connsiteY420" fmla="*/ 2506241 h 3006470"/>
                  <a:gd name="connsiteX421" fmla="*/ 1193043 w 6006665"/>
                  <a:gd name="connsiteY421" fmla="*/ 2511073 h 3006470"/>
                  <a:gd name="connsiteX422" fmla="*/ 1145322 w 6006665"/>
                  <a:gd name="connsiteY422" fmla="*/ 2483803 h 3006470"/>
                  <a:gd name="connsiteX423" fmla="*/ 1098145 w 6006665"/>
                  <a:gd name="connsiteY423" fmla="*/ 2483803 h 3006470"/>
                  <a:gd name="connsiteX424" fmla="*/ 1061785 w 6006665"/>
                  <a:gd name="connsiteY424" fmla="*/ 2511073 h 3006470"/>
                  <a:gd name="connsiteX425" fmla="*/ 1055322 w 6006665"/>
                  <a:gd name="connsiteY425" fmla="*/ 2506990 h 3006470"/>
                  <a:gd name="connsiteX426" fmla="*/ 1049878 w 6006665"/>
                  <a:gd name="connsiteY426" fmla="*/ 2511073 h 3006470"/>
                  <a:gd name="connsiteX427" fmla="*/ 1006701 w 6006665"/>
                  <a:gd name="connsiteY427" fmla="*/ 2483803 h 3006470"/>
                  <a:gd name="connsiteX428" fmla="*/ 924893 w 6006665"/>
                  <a:gd name="connsiteY428" fmla="*/ 2447444 h 3006470"/>
                  <a:gd name="connsiteX429" fmla="*/ 877716 w 6006665"/>
                  <a:gd name="connsiteY429" fmla="*/ 2447444 h 3006470"/>
                  <a:gd name="connsiteX430" fmla="*/ 802724 w 6006665"/>
                  <a:gd name="connsiteY430" fmla="*/ 2511073 h 3006470"/>
                  <a:gd name="connsiteX431" fmla="*/ 798179 w 6006665"/>
                  <a:gd name="connsiteY431" fmla="*/ 2554250 h 3006470"/>
                  <a:gd name="connsiteX432" fmla="*/ 787406 w 6006665"/>
                  <a:gd name="connsiteY432" fmla="*/ 2543477 h 3006470"/>
                  <a:gd name="connsiteX433" fmla="*/ 786272 w 6006665"/>
                  <a:gd name="connsiteY433" fmla="*/ 2554250 h 3006470"/>
                  <a:gd name="connsiteX434" fmla="*/ 756063 w 6006665"/>
                  <a:gd name="connsiteY434" fmla="*/ 2524040 h 3006470"/>
                  <a:gd name="connsiteX435" fmla="*/ 732278 w 6006665"/>
                  <a:gd name="connsiteY435" fmla="*/ 2581519 h 3006470"/>
                  <a:gd name="connsiteX436" fmla="*/ 743640 w 6006665"/>
                  <a:gd name="connsiteY436" fmla="*/ 2590609 h 3006470"/>
                  <a:gd name="connsiteX437" fmla="*/ 723188 w 6006665"/>
                  <a:gd name="connsiteY437" fmla="*/ 2633786 h 3006470"/>
                  <a:gd name="connsiteX438" fmla="*/ 747026 w 6006665"/>
                  <a:gd name="connsiteY438" fmla="*/ 2670627 h 3006470"/>
                  <a:gd name="connsiteX439" fmla="*/ 763548 w 6006665"/>
                  <a:gd name="connsiteY439" fmla="*/ 2667873 h 3006470"/>
                  <a:gd name="connsiteX440" fmla="*/ 764871 w 6006665"/>
                  <a:gd name="connsiteY440" fmla="*/ 2669637 h 3006470"/>
                  <a:gd name="connsiteX441" fmla="*/ 775455 w 6006665"/>
                  <a:gd name="connsiteY441" fmla="*/ 2667873 h 3006470"/>
                  <a:gd name="connsiteX442" fmla="*/ 802724 w 6006665"/>
                  <a:gd name="connsiteY442" fmla="*/ 2704232 h 3006470"/>
                  <a:gd name="connsiteX443" fmla="*/ 798179 w 6006665"/>
                  <a:gd name="connsiteY443" fmla="*/ 2731502 h 3006470"/>
                  <a:gd name="connsiteX444" fmla="*/ 818632 w 6006665"/>
                  <a:gd name="connsiteY444" fmla="*/ 2742864 h 3006470"/>
                  <a:gd name="connsiteX445" fmla="*/ 802724 w 6006665"/>
                  <a:gd name="connsiteY445" fmla="*/ 2774679 h 3006470"/>
                  <a:gd name="connsiteX446" fmla="*/ 766365 w 6006665"/>
                  <a:gd name="connsiteY446" fmla="*/ 2779224 h 3006470"/>
                  <a:gd name="connsiteX447" fmla="*/ 727733 w 6006665"/>
                  <a:gd name="connsiteY447" fmla="*/ 2838308 h 3006470"/>
                  <a:gd name="connsiteX448" fmla="*/ 759548 w 6006665"/>
                  <a:gd name="connsiteY448" fmla="*/ 2881485 h 3006470"/>
                  <a:gd name="connsiteX449" fmla="*/ 759548 w 6006665"/>
                  <a:gd name="connsiteY449" fmla="*/ 2920116 h 3006470"/>
                  <a:gd name="connsiteX450" fmla="*/ 798179 w 6006665"/>
                  <a:gd name="connsiteY450" fmla="*/ 2979201 h 3006470"/>
                  <a:gd name="connsiteX451" fmla="*/ 775455 w 6006665"/>
                  <a:gd name="connsiteY451" fmla="*/ 2995108 h 3006470"/>
                  <a:gd name="connsiteX452" fmla="*/ 770910 w 6006665"/>
                  <a:gd name="connsiteY452" fmla="*/ 3006470 h 3006470"/>
                  <a:gd name="connsiteX453" fmla="*/ 759003 w 6006665"/>
                  <a:gd name="connsiteY453" fmla="*/ 3006470 h 3006470"/>
                  <a:gd name="connsiteX454" fmla="*/ 755003 w 6006665"/>
                  <a:gd name="connsiteY454" fmla="*/ 3006470 h 3006470"/>
                  <a:gd name="connsiteX455" fmla="*/ 743096 w 6006665"/>
                  <a:gd name="connsiteY455" fmla="*/ 3006470 h 3006470"/>
                  <a:gd name="connsiteX456" fmla="*/ 715826 w 6006665"/>
                  <a:gd name="connsiteY456" fmla="*/ 2972383 h 3006470"/>
                  <a:gd name="connsiteX457" fmla="*/ 704464 w 6006665"/>
                  <a:gd name="connsiteY457" fmla="*/ 2972383 h 3006470"/>
                  <a:gd name="connsiteX458" fmla="*/ 684012 w 6006665"/>
                  <a:gd name="connsiteY458" fmla="*/ 2963293 h 3006470"/>
                  <a:gd name="connsiteX459" fmla="*/ 672649 w 6006665"/>
                  <a:gd name="connsiteY459" fmla="*/ 2940569 h 3006470"/>
                  <a:gd name="connsiteX460" fmla="*/ 645222 w 6006665"/>
                  <a:gd name="connsiteY460" fmla="*/ 2932732 h 3006470"/>
                  <a:gd name="connsiteX461" fmla="*/ 625472 w 6006665"/>
                  <a:gd name="connsiteY461" fmla="*/ 2936024 h 3006470"/>
                  <a:gd name="connsiteX462" fmla="*/ 623771 w 6006665"/>
                  <a:gd name="connsiteY462" fmla="*/ 2934323 h 3006470"/>
                  <a:gd name="connsiteX463" fmla="*/ 613565 w 6006665"/>
                  <a:gd name="connsiteY463" fmla="*/ 2936024 h 3006470"/>
                  <a:gd name="connsiteX464" fmla="*/ 609020 w 6006665"/>
                  <a:gd name="connsiteY464" fmla="*/ 2931479 h 3006470"/>
                  <a:gd name="connsiteX465" fmla="*/ 559026 w 6006665"/>
                  <a:gd name="connsiteY465" fmla="*/ 2904209 h 3006470"/>
                  <a:gd name="connsiteX466" fmla="*/ 506760 w 6006665"/>
                  <a:gd name="connsiteY466" fmla="*/ 2897392 h 3006470"/>
                  <a:gd name="connsiteX467" fmla="*/ 483280 w 6006665"/>
                  <a:gd name="connsiteY467" fmla="*/ 2890683 h 3006470"/>
                  <a:gd name="connsiteX468" fmla="*/ 480035 w 6006665"/>
                  <a:gd name="connsiteY468" fmla="*/ 2892847 h 3006470"/>
                  <a:gd name="connsiteX469" fmla="*/ 475042 w 6006665"/>
                  <a:gd name="connsiteY469" fmla="*/ 2888329 h 3006470"/>
                  <a:gd name="connsiteX470" fmla="*/ 474945 w 6006665"/>
                  <a:gd name="connsiteY470" fmla="*/ 2888302 h 3006470"/>
                  <a:gd name="connsiteX471" fmla="*/ 468128 w 6006665"/>
                  <a:gd name="connsiteY471" fmla="*/ 2892847 h 3006470"/>
                  <a:gd name="connsiteX472" fmla="*/ 420406 w 6006665"/>
                  <a:gd name="connsiteY472" fmla="*/ 2849670 h 3006470"/>
                  <a:gd name="connsiteX473" fmla="*/ 381774 w 6006665"/>
                  <a:gd name="connsiteY473" fmla="*/ 2833763 h 3006470"/>
                  <a:gd name="connsiteX474" fmla="*/ 349960 w 6006665"/>
                  <a:gd name="connsiteY474" fmla="*/ 2801948 h 3006470"/>
                  <a:gd name="connsiteX475" fmla="*/ 377229 w 6006665"/>
                  <a:gd name="connsiteY475" fmla="*/ 2795131 h 3006470"/>
                  <a:gd name="connsiteX476" fmla="*/ 404499 w 6006665"/>
                  <a:gd name="connsiteY476" fmla="*/ 2747409 h 3006470"/>
                  <a:gd name="connsiteX477" fmla="*/ 388591 w 6006665"/>
                  <a:gd name="connsiteY477" fmla="*/ 2731502 h 3006470"/>
                  <a:gd name="connsiteX478" fmla="*/ 440858 w 6006665"/>
                  <a:gd name="connsiteY478" fmla="*/ 2704232 h 3006470"/>
                  <a:gd name="connsiteX479" fmla="*/ 440858 w 6006665"/>
                  <a:gd name="connsiteY479" fmla="*/ 2701176 h 3006470"/>
                  <a:gd name="connsiteX480" fmla="*/ 416406 w 6006665"/>
                  <a:gd name="connsiteY480" fmla="*/ 2704232 h 3006470"/>
                  <a:gd name="connsiteX481" fmla="*/ 416406 w 6006665"/>
                  <a:gd name="connsiteY481" fmla="*/ 2702744 h 3006470"/>
                  <a:gd name="connsiteX482" fmla="*/ 404499 w 6006665"/>
                  <a:gd name="connsiteY482" fmla="*/ 2704232 h 3006470"/>
                  <a:gd name="connsiteX483" fmla="*/ 404499 w 6006665"/>
                  <a:gd name="connsiteY483" fmla="*/ 2683780 h 3006470"/>
                  <a:gd name="connsiteX484" fmla="*/ 424951 w 6006665"/>
                  <a:gd name="connsiteY484" fmla="*/ 2667873 h 3006470"/>
                  <a:gd name="connsiteX485" fmla="*/ 463583 w 6006665"/>
                  <a:gd name="connsiteY485" fmla="*/ 2661056 h 3006470"/>
                  <a:gd name="connsiteX486" fmla="*/ 468128 w 6006665"/>
                  <a:gd name="connsiteY486" fmla="*/ 2645148 h 3006470"/>
                  <a:gd name="connsiteX487" fmla="*/ 456765 w 6006665"/>
                  <a:gd name="connsiteY487" fmla="*/ 2613334 h 3006470"/>
                  <a:gd name="connsiteX488" fmla="*/ 474945 w 6006665"/>
                  <a:gd name="connsiteY488" fmla="*/ 2586064 h 3006470"/>
                  <a:gd name="connsiteX489" fmla="*/ 474945 w 6006665"/>
                  <a:gd name="connsiteY489" fmla="*/ 2565612 h 3006470"/>
                  <a:gd name="connsiteX490" fmla="*/ 420406 w 6006665"/>
                  <a:gd name="connsiteY490" fmla="*/ 2547432 h 3006470"/>
                  <a:gd name="connsiteX491" fmla="*/ 409588 w 6006665"/>
                  <a:gd name="connsiteY491" fmla="*/ 2547432 h 3006470"/>
                  <a:gd name="connsiteX492" fmla="*/ 397681 w 6006665"/>
                  <a:gd name="connsiteY492" fmla="*/ 2547432 h 3006470"/>
                  <a:gd name="connsiteX493" fmla="*/ 379485 w 6006665"/>
                  <a:gd name="connsiteY493" fmla="*/ 2525193 h 3006470"/>
                  <a:gd name="connsiteX494" fmla="*/ 357322 w 6006665"/>
                  <a:gd name="connsiteY494" fmla="*/ 2531525 h 3006470"/>
                  <a:gd name="connsiteX495" fmla="*/ 352842 w 6006665"/>
                  <a:gd name="connsiteY495" fmla="*/ 2529403 h 3006470"/>
                  <a:gd name="connsiteX496" fmla="*/ 345415 w 6006665"/>
                  <a:gd name="connsiteY496" fmla="*/ 2531525 h 3006470"/>
                  <a:gd name="connsiteX497" fmla="*/ 302238 w 6006665"/>
                  <a:gd name="connsiteY497" fmla="*/ 2511073 h 3006470"/>
                  <a:gd name="connsiteX498" fmla="*/ 302238 w 6006665"/>
                  <a:gd name="connsiteY498" fmla="*/ 2499711 h 3006470"/>
                  <a:gd name="connsiteX499" fmla="*/ 286331 w 6006665"/>
                  <a:gd name="connsiteY499" fmla="*/ 2472441 h 3006470"/>
                  <a:gd name="connsiteX500" fmla="*/ 270968 w 6006665"/>
                  <a:gd name="connsiteY500" fmla="*/ 2472441 h 3006470"/>
                  <a:gd name="connsiteX501" fmla="*/ 259061 w 6006665"/>
                  <a:gd name="connsiteY501" fmla="*/ 2472441 h 3006470"/>
                  <a:gd name="connsiteX502" fmla="*/ 254516 w 6006665"/>
                  <a:gd name="connsiteY502" fmla="*/ 2456534 h 3006470"/>
                  <a:gd name="connsiteX503" fmla="*/ 263606 w 6006665"/>
                  <a:gd name="connsiteY503" fmla="*/ 2440627 h 3006470"/>
                  <a:gd name="connsiteX504" fmla="*/ 243991 w 6006665"/>
                  <a:gd name="connsiteY504" fmla="*/ 2410114 h 3006470"/>
                  <a:gd name="connsiteX505" fmla="*/ 216429 w 6006665"/>
                  <a:gd name="connsiteY505" fmla="*/ 2413357 h 3006470"/>
                  <a:gd name="connsiteX506" fmla="*/ 212956 w 6006665"/>
                  <a:gd name="connsiteY506" fmla="*/ 2412365 h 3006470"/>
                  <a:gd name="connsiteX507" fmla="*/ 204522 w 6006665"/>
                  <a:gd name="connsiteY507" fmla="*/ 2413357 h 3006470"/>
                  <a:gd name="connsiteX508" fmla="*/ 199623 w 6006665"/>
                  <a:gd name="connsiteY508" fmla="*/ 2411957 h 3006470"/>
                  <a:gd name="connsiteX509" fmla="*/ 195977 w 6006665"/>
                  <a:gd name="connsiteY509" fmla="*/ 2424719 h 3006470"/>
                  <a:gd name="connsiteX510" fmla="*/ 184968 w 6006665"/>
                  <a:gd name="connsiteY510" fmla="*/ 2421574 h 3006470"/>
                  <a:gd name="connsiteX511" fmla="*/ 184070 w 6006665"/>
                  <a:gd name="connsiteY511" fmla="*/ 2424719 h 3006470"/>
                  <a:gd name="connsiteX512" fmla="*/ 168163 w 6006665"/>
                  <a:gd name="connsiteY512" fmla="*/ 2420174 h 3006470"/>
                  <a:gd name="connsiteX513" fmla="*/ 156800 w 6006665"/>
                  <a:gd name="connsiteY513" fmla="*/ 2381542 h 3006470"/>
                  <a:gd name="connsiteX514" fmla="*/ 152255 w 6006665"/>
                  <a:gd name="connsiteY514" fmla="*/ 2365635 h 3006470"/>
                  <a:gd name="connsiteX515" fmla="*/ 156800 w 6006665"/>
                  <a:gd name="connsiteY515" fmla="*/ 2361090 h 3006470"/>
                  <a:gd name="connsiteX516" fmla="*/ 168707 w 6006665"/>
                  <a:gd name="connsiteY516" fmla="*/ 2361090 h 3006470"/>
                  <a:gd name="connsiteX517" fmla="*/ 188615 w 6006665"/>
                  <a:gd name="connsiteY517" fmla="*/ 2361090 h 3006470"/>
                  <a:gd name="connsiteX518" fmla="*/ 199977 w 6006665"/>
                  <a:gd name="connsiteY518" fmla="*/ 2349728 h 3006470"/>
                  <a:gd name="connsiteX519" fmla="*/ 188615 w 6006665"/>
                  <a:gd name="connsiteY519" fmla="*/ 2327003 h 3006470"/>
                  <a:gd name="connsiteX520" fmla="*/ 168163 w 6006665"/>
                  <a:gd name="connsiteY520" fmla="*/ 2317914 h 3006470"/>
                  <a:gd name="connsiteX521" fmla="*/ 168163 w 6006665"/>
                  <a:gd name="connsiteY521" fmla="*/ 2311096 h 3006470"/>
                  <a:gd name="connsiteX522" fmla="*/ 152255 w 6006665"/>
                  <a:gd name="connsiteY522" fmla="*/ 2295189 h 3006470"/>
                  <a:gd name="connsiteX523" fmla="*/ 129531 w 6006665"/>
                  <a:gd name="connsiteY523" fmla="*/ 2258829 h 3006470"/>
                  <a:gd name="connsiteX524" fmla="*/ 140893 w 6006665"/>
                  <a:gd name="connsiteY524" fmla="*/ 2236105 h 3006470"/>
                  <a:gd name="connsiteX525" fmla="*/ 136348 w 6006665"/>
                  <a:gd name="connsiteY525" fmla="*/ 2208835 h 3006470"/>
                  <a:gd name="connsiteX526" fmla="*/ 103789 w 6006665"/>
                  <a:gd name="connsiteY526" fmla="*/ 2195428 h 3006470"/>
                  <a:gd name="connsiteX527" fmla="*/ 93716 w 6006665"/>
                  <a:gd name="connsiteY527" fmla="*/ 2199745 h 3006470"/>
                  <a:gd name="connsiteX528" fmla="*/ 91868 w 6006665"/>
                  <a:gd name="connsiteY528" fmla="*/ 2195434 h 3006470"/>
                  <a:gd name="connsiteX529" fmla="*/ 81809 w 6006665"/>
                  <a:gd name="connsiteY529" fmla="*/ 2199745 h 3006470"/>
                  <a:gd name="connsiteX530" fmla="*/ 74992 w 6006665"/>
                  <a:gd name="connsiteY530" fmla="*/ 2183838 h 3006470"/>
                  <a:gd name="connsiteX531" fmla="*/ 34087 w 6006665"/>
                  <a:gd name="connsiteY531" fmla="*/ 2172476 h 3006470"/>
                  <a:gd name="connsiteX532" fmla="*/ 22725 w 6006665"/>
                  <a:gd name="connsiteY532" fmla="*/ 2129299 h 3006470"/>
                  <a:gd name="connsiteX533" fmla="*/ 22725 w 6006665"/>
                  <a:gd name="connsiteY533" fmla="*/ 2097484 h 3006470"/>
                  <a:gd name="connsiteX534" fmla="*/ 0 w 6006665"/>
                  <a:gd name="connsiteY534" fmla="*/ 2081577 h 3006470"/>
                  <a:gd name="connsiteX535" fmla="*/ 15907 w 6006665"/>
                  <a:gd name="connsiteY535" fmla="*/ 2058853 h 3006470"/>
                  <a:gd name="connsiteX536" fmla="*/ 6818 w 6006665"/>
                  <a:gd name="connsiteY536" fmla="*/ 1995224 h 3006470"/>
                  <a:gd name="connsiteX537" fmla="*/ 34087 w 6006665"/>
                  <a:gd name="connsiteY537" fmla="*/ 1952047 h 3006470"/>
                  <a:gd name="connsiteX538" fmla="*/ 27270 w 6006665"/>
                  <a:gd name="connsiteY538" fmla="*/ 1940685 h 3006470"/>
                  <a:gd name="connsiteX539" fmla="*/ 88743 w 6006665"/>
                  <a:gd name="connsiteY539" fmla="*/ 1895954 h 3006470"/>
                  <a:gd name="connsiteX540" fmla="*/ 27270 w 6006665"/>
                  <a:gd name="connsiteY540" fmla="*/ 1865693 h 3006470"/>
                  <a:gd name="connsiteX541" fmla="*/ 79805 w 6006665"/>
                  <a:gd name="connsiteY541" fmla="*/ 1774684 h 3006470"/>
                  <a:gd name="connsiteX542" fmla="*/ 128972 w 6006665"/>
                  <a:gd name="connsiteY542" fmla="*/ 1737302 h 3006470"/>
                  <a:gd name="connsiteX543" fmla="*/ 162900 w 6006665"/>
                  <a:gd name="connsiteY543" fmla="*/ 1645034 h 3006470"/>
                  <a:gd name="connsiteX544" fmla="*/ 102261 w 6006665"/>
                  <a:gd name="connsiteY544" fmla="*/ 1629357 h 3006470"/>
                  <a:gd name="connsiteX545" fmla="*/ 118168 w 6006665"/>
                  <a:gd name="connsiteY545" fmla="*/ 1574818 h 3006470"/>
                  <a:gd name="connsiteX546" fmla="*/ 86354 w 6006665"/>
                  <a:gd name="connsiteY546" fmla="*/ 1511189 h 3006470"/>
                  <a:gd name="connsiteX547" fmla="*/ 109078 w 6006665"/>
                  <a:gd name="connsiteY547" fmla="*/ 1436197 h 3006470"/>
                  <a:gd name="connsiteX548" fmla="*/ 70447 w 6006665"/>
                  <a:gd name="connsiteY548" fmla="*/ 1333936 h 3006470"/>
                  <a:gd name="connsiteX549" fmla="*/ 102261 w 6006665"/>
                  <a:gd name="connsiteY549" fmla="*/ 1263490 h 3006470"/>
                  <a:gd name="connsiteX550" fmla="*/ 43177 w 6006665"/>
                  <a:gd name="connsiteY550" fmla="*/ 1197589 h 3006470"/>
                  <a:gd name="connsiteX551" fmla="*/ 49994 w 6006665"/>
                  <a:gd name="connsiteY551" fmla="*/ 1122597 h 3006470"/>
                  <a:gd name="connsiteX552" fmla="*/ 81809 w 6006665"/>
                  <a:gd name="connsiteY552" fmla="*/ 1118052 h 3006470"/>
                  <a:gd name="connsiteX553" fmla="*/ 145438 w 6006665"/>
                  <a:gd name="connsiteY553" fmla="*/ 1074876 h 3006470"/>
                  <a:gd name="connsiteX554" fmla="*/ 184070 w 6006665"/>
                  <a:gd name="connsiteY554" fmla="*/ 1036244 h 3006470"/>
                  <a:gd name="connsiteX555" fmla="*/ 189699 w 6006665"/>
                  <a:gd name="connsiteY555" fmla="*/ 1042522 h 3006470"/>
                  <a:gd name="connsiteX556" fmla="*/ 195977 w 6006665"/>
                  <a:gd name="connsiteY556" fmla="*/ 1036244 h 3006470"/>
                  <a:gd name="connsiteX557" fmla="*/ 255061 w 6006665"/>
                  <a:gd name="connsiteY557" fmla="*/ 1102145 h 3006470"/>
                  <a:gd name="connsiteX558" fmla="*/ 350504 w 6006665"/>
                  <a:gd name="connsiteY558" fmla="*/ 1122597 h 3006470"/>
                  <a:gd name="connsiteX559" fmla="*/ 454806 w 6006665"/>
                  <a:gd name="connsiteY559" fmla="*/ 1205729 h 3006470"/>
                  <a:gd name="connsiteX560" fmla="*/ 486621 w 6006665"/>
                  <a:gd name="connsiteY560" fmla="*/ 1283942 h 3006470"/>
                  <a:gd name="connsiteX561" fmla="*/ 523211 w 6006665"/>
                  <a:gd name="connsiteY561" fmla="*/ 1343026 h 3006470"/>
                  <a:gd name="connsiteX562" fmla="*/ 486852 w 6006665"/>
                  <a:gd name="connsiteY562" fmla="*/ 1397565 h 3006470"/>
                  <a:gd name="connsiteX563" fmla="*/ 420951 w 6006665"/>
                  <a:gd name="connsiteY563" fmla="*/ 1418018 h 3006470"/>
                  <a:gd name="connsiteX564" fmla="*/ 415909 w 6006665"/>
                  <a:gd name="connsiteY564" fmla="*/ 1415887 h 3006470"/>
                  <a:gd name="connsiteX565" fmla="*/ 409044 w 6006665"/>
                  <a:gd name="connsiteY565" fmla="*/ 1418018 h 3006470"/>
                  <a:gd name="connsiteX566" fmla="*/ 252950 w 6006665"/>
                  <a:gd name="connsiteY566" fmla="*/ 1352062 h 3006470"/>
                  <a:gd name="connsiteX567" fmla="*/ 268926 w 6006665"/>
                  <a:gd name="connsiteY567" fmla="*/ 1346738 h 3006470"/>
                  <a:gd name="connsiteX568" fmla="*/ 291420 w 6006665"/>
                  <a:gd name="connsiteY568" fmla="*/ 1429380 h 3006470"/>
                  <a:gd name="connsiteX569" fmla="*/ 291420 w 6006665"/>
                  <a:gd name="connsiteY569" fmla="*/ 1468012 h 3006470"/>
                  <a:gd name="connsiteX570" fmla="*/ 298238 w 6006665"/>
                  <a:gd name="connsiteY570" fmla="*/ 1554366 h 3006470"/>
                  <a:gd name="connsiteX571" fmla="*/ 345959 w 6006665"/>
                  <a:gd name="connsiteY571" fmla="*/ 1586180 h 3006470"/>
                  <a:gd name="connsiteX572" fmla="*/ 362087 w 6006665"/>
                  <a:gd name="connsiteY572" fmla="*/ 1595588 h 3006470"/>
                  <a:gd name="connsiteX573" fmla="*/ 365867 w 6006665"/>
                  <a:gd name="connsiteY573" fmla="*/ 1563455 h 3006470"/>
                  <a:gd name="connsiteX574" fmla="*/ 345415 w 6006665"/>
                  <a:gd name="connsiteY574" fmla="*/ 1527096 h 3006470"/>
                  <a:gd name="connsiteX575" fmla="*/ 365867 w 6006665"/>
                  <a:gd name="connsiteY575" fmla="*/ 1495281 h 3006470"/>
                  <a:gd name="connsiteX576" fmla="*/ 374560 w 6006665"/>
                  <a:gd name="connsiteY576" fmla="*/ 1500280 h 3006470"/>
                  <a:gd name="connsiteX577" fmla="*/ 377774 w 6006665"/>
                  <a:gd name="connsiteY577" fmla="*/ 1495281 h 3006470"/>
                  <a:gd name="connsiteX578" fmla="*/ 461933 w 6006665"/>
                  <a:gd name="connsiteY578" fmla="*/ 1543673 h 3006470"/>
                  <a:gd name="connsiteX579" fmla="*/ 484035 w 6006665"/>
                  <a:gd name="connsiteY579" fmla="*/ 1527096 h 3006470"/>
                  <a:gd name="connsiteX580" fmla="*/ 463583 w 6006665"/>
                  <a:gd name="connsiteY580" fmla="*/ 1461194 h 3006470"/>
                  <a:gd name="connsiteX581" fmla="*/ 549936 w 6006665"/>
                  <a:gd name="connsiteY581" fmla="*/ 1374841 h 3006470"/>
                  <a:gd name="connsiteX582" fmla="*/ 559742 w 6006665"/>
                  <a:gd name="connsiteY582" fmla="*/ 1376942 h 3006470"/>
                  <a:gd name="connsiteX583" fmla="*/ 561843 w 6006665"/>
                  <a:gd name="connsiteY583" fmla="*/ 1374841 h 3006470"/>
                  <a:gd name="connsiteX584" fmla="*/ 593658 w 6006665"/>
                  <a:gd name="connsiteY584" fmla="*/ 1381658 h 3006470"/>
                  <a:gd name="connsiteX585" fmla="*/ 620945 w 6006665"/>
                  <a:gd name="connsiteY585" fmla="*/ 1405535 h 3006470"/>
                  <a:gd name="connsiteX586" fmla="*/ 640835 w 6006665"/>
                  <a:gd name="connsiteY586" fmla="*/ 1349844 h 3006470"/>
                  <a:gd name="connsiteX587" fmla="*/ 609020 w 6006665"/>
                  <a:gd name="connsiteY587" fmla="*/ 1295305 h 3006470"/>
                  <a:gd name="connsiteX588" fmla="*/ 624928 w 6006665"/>
                  <a:gd name="connsiteY588" fmla="*/ 1236221 h 3006470"/>
                  <a:gd name="connsiteX589" fmla="*/ 597658 w 6006665"/>
                  <a:gd name="connsiteY589" fmla="*/ 1177136 h 3006470"/>
                  <a:gd name="connsiteX590" fmla="*/ 611562 w 6006665"/>
                  <a:gd name="connsiteY590" fmla="*/ 1181462 h 3006470"/>
                  <a:gd name="connsiteX591" fmla="*/ 609565 w 6006665"/>
                  <a:gd name="connsiteY591" fmla="*/ 1177136 h 3006470"/>
                  <a:gd name="connsiteX592" fmla="*/ 711826 w 6006665"/>
                  <a:gd name="connsiteY592" fmla="*/ 1208951 h 3006470"/>
                  <a:gd name="connsiteX593" fmla="*/ 732278 w 6006665"/>
                  <a:gd name="connsiteY593" fmla="*/ 1263490 h 3006470"/>
                  <a:gd name="connsiteX594" fmla="*/ 684556 w 6006665"/>
                  <a:gd name="connsiteY594" fmla="*/ 1274852 h 3006470"/>
                  <a:gd name="connsiteX595" fmla="*/ 684556 w 6006665"/>
                  <a:gd name="connsiteY595" fmla="*/ 1327119 h 3006470"/>
                  <a:gd name="connsiteX596" fmla="*/ 713309 w 6006665"/>
                  <a:gd name="connsiteY596" fmla="*/ 1355872 h 3006470"/>
                  <a:gd name="connsiteX597" fmla="*/ 763548 w 6006665"/>
                  <a:gd name="connsiteY597" fmla="*/ 1338481 h 3006470"/>
                  <a:gd name="connsiteX598" fmla="*/ 770365 w 6006665"/>
                  <a:gd name="connsiteY598" fmla="*/ 1279397 h 3006470"/>
                  <a:gd name="connsiteX599" fmla="*/ 845357 w 6006665"/>
                  <a:gd name="connsiteY599" fmla="*/ 1188761 h 3006470"/>
                  <a:gd name="connsiteX600" fmla="*/ 917728 w 6006665"/>
                  <a:gd name="connsiteY600" fmla="*/ 1145322 h 3006470"/>
                  <a:gd name="connsiteX601" fmla="*/ 918194 w 6006665"/>
                  <a:gd name="connsiteY601" fmla="*/ 1198147 h 3006470"/>
                  <a:gd name="connsiteX602" fmla="*/ 975937 w 6006665"/>
                  <a:gd name="connsiteY602" fmla="*/ 1115283 h 3006470"/>
                  <a:gd name="connsiteX603" fmla="*/ 1074397 w 6006665"/>
                  <a:gd name="connsiteY603" fmla="*/ 1141283 h 3006470"/>
                  <a:gd name="connsiteX604" fmla="*/ 979977 w 6006665"/>
                  <a:gd name="connsiteY604" fmla="*/ 1213496 h 3006470"/>
                  <a:gd name="connsiteX605" fmla="*/ 1012666 w 6006665"/>
                  <a:gd name="connsiteY605" fmla="*/ 1218657 h 3006470"/>
                  <a:gd name="connsiteX606" fmla="*/ 1038516 w 6006665"/>
                  <a:gd name="connsiteY606" fmla="*/ 1188499 h 3006470"/>
                  <a:gd name="connsiteX607" fmla="*/ 1050423 w 6006665"/>
                  <a:gd name="connsiteY607" fmla="*/ 1188499 h 3006470"/>
                  <a:gd name="connsiteX608" fmla="*/ 1108962 w 6006665"/>
                  <a:gd name="connsiteY608" fmla="*/ 1188499 h 3006470"/>
                  <a:gd name="connsiteX609" fmla="*/ 1161229 w 6006665"/>
                  <a:gd name="connsiteY609" fmla="*/ 1145322 h 3006470"/>
                  <a:gd name="connsiteX610" fmla="*/ 1165711 w 6006665"/>
                  <a:gd name="connsiteY610" fmla="*/ 1151456 h 3006470"/>
                  <a:gd name="connsiteX611" fmla="*/ 1160939 w 6006665"/>
                  <a:gd name="connsiteY611" fmla="*/ 1169715 h 3006470"/>
                  <a:gd name="connsiteX612" fmla="*/ 1210035 w 6006665"/>
                  <a:gd name="connsiteY612" fmla="*/ 1195815 h 3006470"/>
                  <a:gd name="connsiteX613" fmla="*/ 1247583 w 6006665"/>
                  <a:gd name="connsiteY613" fmla="*/ 1138505 h 3006470"/>
                  <a:gd name="connsiteX614" fmla="*/ 1211223 w 6006665"/>
                  <a:gd name="connsiteY614" fmla="*/ 1079421 h 3006470"/>
                  <a:gd name="connsiteX615" fmla="*/ 1227130 w 6006665"/>
                  <a:gd name="connsiteY615" fmla="*/ 1043061 h 3006470"/>
                  <a:gd name="connsiteX616" fmla="*/ 1237665 w 6006665"/>
                  <a:gd name="connsiteY616" fmla="*/ 1046199 h 3006470"/>
                  <a:gd name="connsiteX617" fmla="*/ 1251910 w 6006665"/>
                  <a:gd name="connsiteY617" fmla="*/ 1017311 h 3006470"/>
                  <a:gd name="connsiteX618" fmla="*/ 1345843 w 6006665"/>
                  <a:gd name="connsiteY618" fmla="*/ 1074876 h 3006470"/>
                  <a:gd name="connsiteX619" fmla="*/ 1400382 w 6006665"/>
                  <a:gd name="connsiteY619" fmla="*/ 1106690 h 3006470"/>
                  <a:gd name="connsiteX620" fmla="*/ 1519756 w 6006665"/>
                  <a:gd name="connsiteY620" fmla="*/ 1213274 h 3006470"/>
                  <a:gd name="connsiteX621" fmla="*/ 1543003 w 6006665"/>
                  <a:gd name="connsiteY621" fmla="*/ 1172592 h 3006470"/>
                  <a:gd name="connsiteX622" fmla="*/ 1506643 w 6006665"/>
                  <a:gd name="connsiteY622" fmla="*/ 1118052 h 3006470"/>
                  <a:gd name="connsiteX623" fmla="*/ 1506643 w 6006665"/>
                  <a:gd name="connsiteY623" fmla="*/ 1095328 h 3006470"/>
                  <a:gd name="connsiteX624" fmla="*/ 1463467 w 6006665"/>
                  <a:gd name="connsiteY624" fmla="*/ 1086238 h 3006470"/>
                  <a:gd name="connsiteX625" fmla="*/ 1472556 w 6006665"/>
                  <a:gd name="connsiteY625" fmla="*/ 1036244 h 3006470"/>
                  <a:gd name="connsiteX626" fmla="*/ 1452104 w 6006665"/>
                  <a:gd name="connsiteY626" fmla="*/ 949890 h 3006470"/>
                  <a:gd name="connsiteX627" fmla="*/ 1439230 w 6006665"/>
                  <a:gd name="connsiteY627" fmla="*/ 900656 h 3006470"/>
                  <a:gd name="connsiteX628" fmla="*/ 1496803 w 6006665"/>
                  <a:gd name="connsiteY628" fmla="*/ 806980 h 3006470"/>
                  <a:gd name="connsiteX629" fmla="*/ 1543003 w 6006665"/>
                  <a:gd name="connsiteY629" fmla="*/ 697647 h 3006470"/>
                  <a:gd name="connsiteX630" fmla="*/ 1570272 w 6006665"/>
                  <a:gd name="connsiteY630" fmla="*/ 677194 h 3006470"/>
                  <a:gd name="connsiteX631" fmla="*/ 1578688 w 6006665"/>
                  <a:gd name="connsiteY631" fmla="*/ 679813 h 3006470"/>
                  <a:gd name="connsiteX632" fmla="*/ 1620802 w 6006665"/>
                  <a:gd name="connsiteY632" fmla="*/ 660028 h 3006470"/>
                  <a:gd name="connsiteX633" fmla="*/ 1684440 w 6006665"/>
                  <a:gd name="connsiteY633" fmla="*/ 709009 h 3006470"/>
                  <a:gd name="connsiteX634" fmla="*/ 1688985 w 6006665"/>
                  <a:gd name="connsiteY634" fmla="*/ 779455 h 3006470"/>
                  <a:gd name="connsiteX635" fmla="*/ 1652625 w 6006665"/>
                  <a:gd name="connsiteY635" fmla="*/ 870354 h 3006470"/>
                  <a:gd name="connsiteX636" fmla="*/ 1679895 w 6006665"/>
                  <a:gd name="connsiteY636" fmla="*/ 908986 h 3006470"/>
                  <a:gd name="connsiteX637" fmla="*/ 1688985 w 6006665"/>
                  <a:gd name="connsiteY637" fmla="*/ 983977 h 3006470"/>
                  <a:gd name="connsiteX638" fmla="*/ 1679895 w 6006665"/>
                  <a:gd name="connsiteY638" fmla="*/ 1129415 h 3006470"/>
                  <a:gd name="connsiteX639" fmla="*/ 1723072 w 6006665"/>
                  <a:gd name="connsiteY639" fmla="*/ 1193044 h 3006470"/>
                  <a:gd name="connsiteX640" fmla="*/ 1704892 w 6006665"/>
                  <a:gd name="connsiteY640" fmla="*/ 1256673 h 3006470"/>
                  <a:gd name="connsiteX641" fmla="*/ 1636718 w 6006665"/>
                  <a:gd name="connsiteY641" fmla="*/ 1393021 h 3006470"/>
                  <a:gd name="connsiteX642" fmla="*/ 1662494 w 6006665"/>
                  <a:gd name="connsiteY642" fmla="*/ 1399465 h 3006470"/>
                  <a:gd name="connsiteX643" fmla="*/ 1677078 w 6006665"/>
                  <a:gd name="connsiteY643" fmla="*/ 1370296 h 3006470"/>
                  <a:gd name="connsiteX644" fmla="*/ 1720255 w 6006665"/>
                  <a:gd name="connsiteY644" fmla="*/ 1349844 h 3006470"/>
                  <a:gd name="connsiteX645" fmla="*/ 1731617 w 6006665"/>
                  <a:gd name="connsiteY645" fmla="*/ 1299850 h 3006470"/>
                  <a:gd name="connsiteX646" fmla="*/ 1758887 w 6006665"/>
                  <a:gd name="connsiteY646" fmla="*/ 1256673 h 3006470"/>
                  <a:gd name="connsiteX647" fmla="*/ 1760555 w 6006665"/>
                  <a:gd name="connsiteY647" fmla="*/ 1191490 h 3006470"/>
                  <a:gd name="connsiteX648" fmla="*/ 1758886 w 6006665"/>
                  <a:gd name="connsiteY648" fmla="*/ 1085173 h 3006470"/>
                  <a:gd name="connsiteX649" fmla="*/ 1923055 w 6006665"/>
                  <a:gd name="connsiteY649" fmla="*/ 1122597 h 3006470"/>
                  <a:gd name="connsiteX650" fmla="*/ 1887300 w 6006665"/>
                  <a:gd name="connsiteY650" fmla="*/ 1070329 h 3006470"/>
                  <a:gd name="connsiteX651" fmla="*/ 1785604 w 6006665"/>
                  <a:gd name="connsiteY651" fmla="*/ 1036860 h 3006470"/>
                  <a:gd name="connsiteX652" fmla="*/ 1736162 w 6006665"/>
                  <a:gd name="connsiteY652" fmla="*/ 961252 h 3006470"/>
                  <a:gd name="connsiteX653" fmla="*/ 1688440 w 6006665"/>
                  <a:gd name="connsiteY653" fmla="*/ 865809 h 3006470"/>
                  <a:gd name="connsiteX654" fmla="*/ 1752069 w 6006665"/>
                  <a:gd name="connsiteY654" fmla="*/ 788545 h 3006470"/>
                  <a:gd name="connsiteX655" fmla="*/ 1747524 w 6006665"/>
                  <a:gd name="connsiteY655" fmla="*/ 704464 h 3006470"/>
                  <a:gd name="connsiteX656" fmla="*/ 1763431 w 6006665"/>
                  <a:gd name="connsiteY656" fmla="*/ 697647 h 3006470"/>
                  <a:gd name="connsiteX657" fmla="*/ 1764877 w 6006665"/>
                  <a:gd name="connsiteY657" fmla="*/ 702130 h 3006470"/>
                  <a:gd name="connsiteX658" fmla="*/ 1775339 w 6006665"/>
                  <a:gd name="connsiteY658" fmla="*/ 697647 h 3006470"/>
                  <a:gd name="connsiteX659" fmla="*/ 1798063 w 6006665"/>
                  <a:gd name="connsiteY659" fmla="*/ 768093 h 3006470"/>
                  <a:gd name="connsiteX660" fmla="*/ 1791454 w 6006665"/>
                  <a:gd name="connsiteY660" fmla="*/ 815304 h 3006470"/>
                  <a:gd name="connsiteX661" fmla="*/ 1854330 w 6006665"/>
                  <a:gd name="connsiteY661" fmla="*/ 772638 h 3006470"/>
                  <a:gd name="connsiteX662" fmla="*/ 1931594 w 6006665"/>
                  <a:gd name="connsiteY662" fmla="*/ 763548 h 3006470"/>
                  <a:gd name="connsiteX663" fmla="*/ 1932772 w 6006665"/>
                  <a:gd name="connsiteY663" fmla="*/ 764810 h 3006470"/>
                  <a:gd name="connsiteX664" fmla="*/ 1949600 w 6006665"/>
                  <a:gd name="connsiteY664" fmla="*/ 800138 h 3006470"/>
                  <a:gd name="connsiteX665" fmla="*/ 2061788 w 6006665"/>
                  <a:gd name="connsiteY665" fmla="*/ 891155 h 3006470"/>
                  <a:gd name="connsiteX666" fmla="*/ 1987802 w 6006665"/>
                  <a:gd name="connsiteY666" fmla="*/ 736278 h 3006470"/>
                  <a:gd name="connsiteX667" fmla="*/ 1963408 w 6006665"/>
                  <a:gd name="connsiteY667" fmla="*/ 595386 h 3006470"/>
                  <a:gd name="connsiteX668" fmla="*/ 2027037 w 6006665"/>
                  <a:gd name="connsiteY668" fmla="*/ 574934 h 3006470"/>
                  <a:gd name="connsiteX669" fmla="*/ 2037269 w 6006665"/>
                  <a:gd name="connsiteY669" fmla="*/ 575472 h 3006470"/>
                  <a:gd name="connsiteX670" fmla="*/ 2038944 w 6006665"/>
                  <a:gd name="connsiteY670" fmla="*/ 574934 h 3006470"/>
                  <a:gd name="connsiteX671" fmla="*/ 2115414 w 6006665"/>
                  <a:gd name="connsiteY671" fmla="*/ 578958 h 3006470"/>
                  <a:gd name="connsiteX672" fmla="*/ 2167179 w 6006665"/>
                  <a:gd name="connsiteY672" fmla="*/ 554733 h 3006470"/>
                  <a:gd name="connsiteX673" fmla="*/ 2146473 w 6006665"/>
                  <a:gd name="connsiteY673" fmla="*/ 488832 h 3006470"/>
                  <a:gd name="connsiteX674" fmla="*/ 2169957 w 6006665"/>
                  <a:gd name="connsiteY674" fmla="*/ 449431 h 3006470"/>
                  <a:gd name="connsiteX675" fmla="*/ 2264632 w 6006665"/>
                  <a:gd name="connsiteY675" fmla="*/ 393389 h 3006470"/>
                  <a:gd name="connsiteX676" fmla="*/ 2317913 w 6006665"/>
                  <a:gd name="connsiteY676" fmla="*/ 322690 h 3006470"/>
                  <a:gd name="connsiteX677" fmla="*/ 2385841 w 6006665"/>
                  <a:gd name="connsiteY677" fmla="*/ 343134 h 3006470"/>
                  <a:gd name="connsiteX678" fmla="*/ 2429263 w 6006665"/>
                  <a:gd name="connsiteY678" fmla="*/ 263606 h 3006470"/>
                  <a:gd name="connsiteX679" fmla="*/ 2526979 w 6006665"/>
                  <a:gd name="connsiteY679" fmla="*/ 252244 h 3006470"/>
                  <a:gd name="connsiteX680" fmla="*/ 2528058 w 6006665"/>
                  <a:gd name="connsiteY680" fmla="*/ 253503 h 3006470"/>
                  <a:gd name="connsiteX681" fmla="*/ 2538886 w 6006665"/>
                  <a:gd name="connsiteY681" fmla="*/ 252244 h 3006470"/>
                  <a:gd name="connsiteX682" fmla="*/ 2560820 w 6006665"/>
                  <a:gd name="connsiteY682" fmla="*/ 277833 h 3006470"/>
                  <a:gd name="connsiteX683" fmla="*/ 2640602 w 6006665"/>
                  <a:gd name="connsiteY683" fmla="*/ 202249 h 3006470"/>
                  <a:gd name="connsiteX684" fmla="*/ 2652509 w 6006665"/>
                  <a:gd name="connsiteY684" fmla="*/ 202249 h 3006470"/>
                  <a:gd name="connsiteX685" fmla="*/ 2704231 w 6006665"/>
                  <a:gd name="connsiteY685" fmla="*/ 202249 h 3006470"/>
                  <a:gd name="connsiteX686" fmla="*/ 2715593 w 6006665"/>
                  <a:gd name="connsiteY68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67741 w 6006665"/>
                  <a:gd name="connsiteY33" fmla="*/ 641091 h 3006470"/>
                  <a:gd name="connsiteX34" fmla="*/ 3388787 w 6006665"/>
                  <a:gd name="connsiteY34" fmla="*/ 665832 h 3006470"/>
                  <a:gd name="connsiteX35" fmla="*/ 3403393 w 6006665"/>
                  <a:gd name="connsiteY35" fmla="*/ 676742 h 3006470"/>
                  <a:gd name="connsiteX36" fmla="*/ 3462813 w 6006665"/>
                  <a:gd name="connsiteY36" fmla="*/ 691599 h 3006470"/>
                  <a:gd name="connsiteX37" fmla="*/ 3531529 w 6006665"/>
                  <a:gd name="connsiteY37" fmla="*/ 686823 h 3006470"/>
                  <a:gd name="connsiteX38" fmla="*/ 3546001 w 6006665"/>
                  <a:gd name="connsiteY38" fmla="*/ 647033 h 3006470"/>
                  <a:gd name="connsiteX39" fmla="*/ 3538225 w 6006665"/>
                  <a:gd name="connsiteY39" fmla="*/ 590841 h 3006470"/>
                  <a:gd name="connsiteX40" fmla="*/ 3549910 w 6006665"/>
                  <a:gd name="connsiteY40" fmla="*/ 594028 h 3006470"/>
                  <a:gd name="connsiteX41" fmla="*/ 3550132 w 6006665"/>
                  <a:gd name="connsiteY41" fmla="*/ 590841 h 3006470"/>
                  <a:gd name="connsiteX42" fmla="*/ 3575711 w 6006665"/>
                  <a:gd name="connsiteY42" fmla="*/ 587613 h 3006470"/>
                  <a:gd name="connsiteX43" fmla="*/ 3620833 w 6006665"/>
                  <a:gd name="connsiteY43" fmla="*/ 632750 h 3006470"/>
                  <a:gd name="connsiteX44" fmla="*/ 3672301 w 6006665"/>
                  <a:gd name="connsiteY44" fmla="*/ 611293 h 3006470"/>
                  <a:gd name="connsiteX45" fmla="*/ 3688498 w 6006665"/>
                  <a:gd name="connsiteY45" fmla="*/ 576961 h 3006470"/>
                  <a:gd name="connsiteX46" fmla="*/ 3721291 w 6006665"/>
                  <a:gd name="connsiteY46" fmla="*/ 584642 h 3006470"/>
                  <a:gd name="connsiteX47" fmla="*/ 3753971 w 6006665"/>
                  <a:gd name="connsiteY47" fmla="*/ 590584 h 3006470"/>
                  <a:gd name="connsiteX48" fmla="*/ 3759914 w 6006665"/>
                  <a:gd name="connsiteY48" fmla="*/ 620293 h 3006470"/>
                  <a:gd name="connsiteX49" fmla="*/ 3782242 w 6006665"/>
                  <a:gd name="connsiteY49" fmla="*/ 669932 h 3006470"/>
                  <a:gd name="connsiteX50" fmla="*/ 3768826 w 6006665"/>
                  <a:gd name="connsiteY50" fmla="*/ 703482 h 3006470"/>
                  <a:gd name="connsiteX51" fmla="*/ 3745059 w 6006665"/>
                  <a:gd name="connsiteY51" fmla="*/ 742105 h 3006470"/>
                  <a:gd name="connsiteX52" fmla="*/ 3720576 w 6006665"/>
                  <a:gd name="connsiteY52" fmla="*/ 761023 h 3006470"/>
                  <a:gd name="connsiteX53" fmla="*/ 3738747 w 6006665"/>
                  <a:gd name="connsiteY53" fmla="*/ 806725 h 3006470"/>
                  <a:gd name="connsiteX54" fmla="*/ 3753971 w 6006665"/>
                  <a:gd name="connsiteY54" fmla="*/ 855003 h 3006470"/>
                  <a:gd name="connsiteX55" fmla="*/ 3786469 w 6006665"/>
                  <a:gd name="connsiteY55" fmla="*/ 879798 h 3006470"/>
                  <a:gd name="connsiteX56" fmla="*/ 3813392 w 6006665"/>
                  <a:gd name="connsiteY56" fmla="*/ 890655 h 3006470"/>
                  <a:gd name="connsiteX57" fmla="*/ 3839894 w 6006665"/>
                  <a:gd name="connsiteY57" fmla="*/ 920656 h 3006470"/>
                  <a:gd name="connsiteX58" fmla="*/ 3866869 w 6006665"/>
                  <a:gd name="connsiteY58" fmla="*/ 875800 h 3006470"/>
                  <a:gd name="connsiteX59" fmla="*/ 3865460 w 6006665"/>
                  <a:gd name="connsiteY59" fmla="*/ 822632 h 3006470"/>
                  <a:gd name="connsiteX60" fmla="*/ 3875077 w 6006665"/>
                  <a:gd name="connsiteY60" fmla="*/ 831139 h 3006470"/>
                  <a:gd name="connsiteX61" fmla="*/ 3885950 w 6006665"/>
                  <a:gd name="connsiteY61" fmla="*/ 784010 h 3006470"/>
                  <a:gd name="connsiteX62" fmla="*/ 3896580 w 6006665"/>
                  <a:gd name="connsiteY62" fmla="*/ 840148 h 3006470"/>
                  <a:gd name="connsiteX63" fmla="*/ 3932151 w 6006665"/>
                  <a:gd name="connsiteY63" fmla="*/ 871095 h 3006470"/>
                  <a:gd name="connsiteX64" fmla="*/ 3967884 w 6006665"/>
                  <a:gd name="connsiteY64" fmla="*/ 866888 h 3006470"/>
                  <a:gd name="connsiteX65" fmla="*/ 3988173 w 6006665"/>
                  <a:gd name="connsiteY65" fmla="*/ 843084 h 3006470"/>
                  <a:gd name="connsiteX66" fmla="*/ 3993852 w 6006665"/>
                  <a:gd name="connsiteY66" fmla="*/ 846199 h 3006470"/>
                  <a:gd name="connsiteX67" fmla="*/ 4000081 w 6006665"/>
                  <a:gd name="connsiteY67" fmla="*/ 808753 h 3006470"/>
                  <a:gd name="connsiteX68" fmla="*/ 4024333 w 6006665"/>
                  <a:gd name="connsiteY68" fmla="*/ 834206 h 3006470"/>
                  <a:gd name="connsiteX69" fmla="*/ 4062426 w 6006665"/>
                  <a:gd name="connsiteY69" fmla="*/ 877274 h 3006470"/>
                  <a:gd name="connsiteX70" fmla="*/ 4085889 w 6006665"/>
                  <a:gd name="connsiteY70" fmla="*/ 849902 h 3006470"/>
                  <a:gd name="connsiteX71" fmla="*/ 4095563 w 6006665"/>
                  <a:gd name="connsiteY71" fmla="*/ 852506 h 3006470"/>
                  <a:gd name="connsiteX72" fmla="*/ 4097796 w 6006665"/>
                  <a:gd name="connsiteY72" fmla="*/ 849902 h 3006470"/>
                  <a:gd name="connsiteX73" fmla="*/ 4144150 w 6006665"/>
                  <a:gd name="connsiteY73" fmla="*/ 862382 h 3006470"/>
                  <a:gd name="connsiteX74" fmla="*/ 4149116 w 6006665"/>
                  <a:gd name="connsiteY74" fmla="*/ 810437 h 3006470"/>
                  <a:gd name="connsiteX75" fmla="*/ 4129898 w 6006665"/>
                  <a:gd name="connsiteY75" fmla="*/ 758286 h 3006470"/>
                  <a:gd name="connsiteX76" fmla="*/ 4125347 w 6006665"/>
                  <a:gd name="connsiteY76" fmla="*/ 718337 h 3006470"/>
                  <a:gd name="connsiteX77" fmla="*/ 4165425 w 6006665"/>
                  <a:gd name="connsiteY77" fmla="*/ 697647 h 3006470"/>
                  <a:gd name="connsiteX78" fmla="*/ 4175231 w 6006665"/>
                  <a:gd name="connsiteY78" fmla="*/ 700048 h 3006470"/>
                  <a:gd name="connsiteX79" fmla="*/ 4253100 w 6006665"/>
                  <a:gd name="connsiteY79" fmla="*/ 700511 h 3006470"/>
                  <a:gd name="connsiteX80" fmla="*/ 4315491 w 6006665"/>
                  <a:gd name="connsiteY80" fmla="*/ 715365 h 3006470"/>
                  <a:gd name="connsiteX81" fmla="*/ 4368969 w 6006665"/>
                  <a:gd name="connsiteY81" fmla="*/ 751019 h 3006470"/>
                  <a:gd name="connsiteX82" fmla="*/ 4439561 w 6006665"/>
                  <a:gd name="connsiteY82" fmla="*/ 758631 h 3006470"/>
                  <a:gd name="connsiteX83" fmla="*/ 4450401 w 6006665"/>
                  <a:gd name="connsiteY83" fmla="*/ 834341 h 3006470"/>
                  <a:gd name="connsiteX84" fmla="*/ 4514549 w 6006665"/>
                  <a:gd name="connsiteY84" fmla="*/ 825294 h 3006470"/>
                  <a:gd name="connsiteX85" fmla="*/ 4567593 w 6006665"/>
                  <a:gd name="connsiteY85" fmla="*/ 819409 h 3006470"/>
                  <a:gd name="connsiteX86" fmla="*/ 4612592 w 6006665"/>
                  <a:gd name="connsiteY86" fmla="*/ 872829 h 3006470"/>
                  <a:gd name="connsiteX87" fmla="*/ 4639242 w 6006665"/>
                  <a:gd name="connsiteY87" fmla="*/ 932544 h 3006470"/>
                  <a:gd name="connsiteX88" fmla="*/ 4704693 w 6006665"/>
                  <a:gd name="connsiteY88" fmla="*/ 911452 h 3006470"/>
                  <a:gd name="connsiteX89" fmla="*/ 4774445 w 6006665"/>
                  <a:gd name="connsiteY89" fmla="*/ 913531 h 3006470"/>
                  <a:gd name="connsiteX90" fmla="*/ 4778496 w 6006665"/>
                  <a:gd name="connsiteY90" fmla="*/ 914635 h 3006470"/>
                  <a:gd name="connsiteX91" fmla="*/ 4786352 w 6006665"/>
                  <a:gd name="connsiteY91" fmla="*/ 913531 h 3006470"/>
                  <a:gd name="connsiteX92" fmla="*/ 4861343 w 6006665"/>
                  <a:gd name="connsiteY92" fmla="*/ 933983 h 3006470"/>
                  <a:gd name="connsiteX93" fmla="*/ 4893158 w 6006665"/>
                  <a:gd name="connsiteY93" fmla="*/ 977160 h 3006470"/>
                  <a:gd name="connsiteX94" fmla="*/ 4888613 w 6006665"/>
                  <a:gd name="connsiteY94" fmla="*/ 1058968 h 3006470"/>
                  <a:gd name="connsiteX95" fmla="*/ 4927677 w 6006665"/>
                  <a:gd name="connsiteY95" fmla="*/ 1083640 h 3006470"/>
                  <a:gd name="connsiteX96" fmla="*/ 4967605 w 6006665"/>
                  <a:gd name="connsiteY96" fmla="*/ 1070331 h 3006470"/>
                  <a:gd name="connsiteX97" fmla="*/ 5038051 w 6006665"/>
                  <a:gd name="connsiteY97" fmla="*/ 1063513 h 3006470"/>
                  <a:gd name="connsiteX98" fmla="*/ 5040730 w 6006665"/>
                  <a:gd name="connsiteY98" fmla="*/ 1064406 h 3006470"/>
                  <a:gd name="connsiteX99" fmla="*/ 5049958 w 6006665"/>
                  <a:gd name="connsiteY99" fmla="*/ 1063513 h 3006470"/>
                  <a:gd name="connsiteX100" fmla="*/ 5114249 w 6006665"/>
                  <a:gd name="connsiteY100" fmla="*/ 1084944 h 3006470"/>
                  <a:gd name="connsiteX101" fmla="*/ 5176671 w 6006665"/>
                  <a:gd name="connsiteY101" fmla="*/ 1074876 h 3006470"/>
                  <a:gd name="connsiteX102" fmla="*/ 5177801 w 6006665"/>
                  <a:gd name="connsiteY102" fmla="*/ 1076614 h 3006470"/>
                  <a:gd name="connsiteX103" fmla="*/ 5188578 w 6006665"/>
                  <a:gd name="connsiteY103" fmla="*/ 1074876 h 3006470"/>
                  <a:gd name="connsiteX104" fmla="*/ 5243719 w 6006665"/>
                  <a:gd name="connsiteY104" fmla="*/ 1159707 h 3006470"/>
                  <a:gd name="connsiteX105" fmla="*/ 5283477 w 6006665"/>
                  <a:gd name="connsiteY105" fmla="*/ 1129415 h 3006470"/>
                  <a:gd name="connsiteX106" fmla="*/ 5258480 w 6006665"/>
                  <a:gd name="connsiteY106" fmla="*/ 1063513 h 3006470"/>
                  <a:gd name="connsiteX107" fmla="*/ 5267570 w 6006665"/>
                  <a:gd name="connsiteY107" fmla="*/ 1015792 h 3006470"/>
                  <a:gd name="connsiteX108" fmla="*/ 5278896 w 6006665"/>
                  <a:gd name="connsiteY108" fmla="*/ 1018841 h 3006470"/>
                  <a:gd name="connsiteX109" fmla="*/ 5279477 w 6006665"/>
                  <a:gd name="connsiteY109" fmla="*/ 1015792 h 3006470"/>
                  <a:gd name="connsiteX110" fmla="*/ 5389412 w 6006665"/>
                  <a:gd name="connsiteY110" fmla="*/ 1065327 h 3006470"/>
                  <a:gd name="connsiteX111" fmla="*/ 5463001 w 6006665"/>
                  <a:gd name="connsiteY111" fmla="*/ 1043061 h 3006470"/>
                  <a:gd name="connsiteX112" fmla="*/ 5464386 w 6006665"/>
                  <a:gd name="connsiteY112" fmla="*/ 1043680 h 3006470"/>
                  <a:gd name="connsiteX113" fmla="*/ 5474909 w 6006665"/>
                  <a:gd name="connsiteY113" fmla="*/ 1043061 h 3006470"/>
                  <a:gd name="connsiteX114" fmla="*/ 5509834 w 6006665"/>
                  <a:gd name="connsiteY114" fmla="*/ 1086741 h 3006470"/>
                  <a:gd name="connsiteX115" fmla="*/ 5563420 w 6006665"/>
                  <a:gd name="connsiteY115" fmla="*/ 1096880 h 3006470"/>
                  <a:gd name="connsiteX116" fmla="*/ 5604906 w 6006665"/>
                  <a:gd name="connsiteY116" fmla="*/ 1116452 h 3006470"/>
                  <a:gd name="connsiteX117" fmla="*/ 5633982 w 6006665"/>
                  <a:gd name="connsiteY117" fmla="*/ 1152256 h 3006470"/>
                  <a:gd name="connsiteX118" fmla="*/ 5673240 w 6006665"/>
                  <a:gd name="connsiteY118" fmla="*/ 1196668 h 3006470"/>
                  <a:gd name="connsiteX119" fmla="*/ 5720335 w 6006665"/>
                  <a:gd name="connsiteY119" fmla="*/ 1213496 h 3006470"/>
                  <a:gd name="connsiteX120" fmla="*/ 5777224 w 6006665"/>
                  <a:gd name="connsiteY120" fmla="*/ 1253118 h 3006470"/>
                  <a:gd name="connsiteX121" fmla="*/ 5822595 w 6006665"/>
                  <a:gd name="connsiteY121" fmla="*/ 1311212 h 3006470"/>
                  <a:gd name="connsiteX122" fmla="*/ 5818051 w 6006665"/>
                  <a:gd name="connsiteY122" fmla="*/ 1365751 h 3006470"/>
                  <a:gd name="connsiteX123" fmla="*/ 5825679 w 6006665"/>
                  <a:gd name="connsiteY123" fmla="*/ 1373379 h 3006470"/>
                  <a:gd name="connsiteX124" fmla="*/ 5822051 w 6006665"/>
                  <a:gd name="connsiteY124" fmla="*/ 1322574 h 3006470"/>
                  <a:gd name="connsiteX125" fmla="*/ 5834092 w 6006665"/>
                  <a:gd name="connsiteY125" fmla="*/ 1324447 h 3006470"/>
                  <a:gd name="connsiteX126" fmla="*/ 5858351 w 6006665"/>
                  <a:gd name="connsiteY126" fmla="*/ 1334771 h 3006470"/>
                  <a:gd name="connsiteX127" fmla="*/ 5907950 w 6006665"/>
                  <a:gd name="connsiteY127" fmla="*/ 1321451 h 3006470"/>
                  <a:gd name="connsiteX128" fmla="*/ 5936219 w 6006665"/>
                  <a:gd name="connsiteY128" fmla="*/ 1338481 h 3006470"/>
                  <a:gd name="connsiteX129" fmla="*/ 5961427 w 6006665"/>
                  <a:gd name="connsiteY129" fmla="*/ 1392754 h 3006470"/>
                  <a:gd name="connsiteX130" fmla="*/ 6006665 w 6006665"/>
                  <a:gd name="connsiteY130" fmla="*/ 1418018 h 3006470"/>
                  <a:gd name="connsiteX131" fmla="*/ 6003022 w 6006665"/>
                  <a:gd name="connsiteY131" fmla="*/ 1458117 h 3006470"/>
                  <a:gd name="connsiteX132" fmla="*/ 5968033 w 6006665"/>
                  <a:gd name="connsiteY132" fmla="*/ 1456650 h 3006470"/>
                  <a:gd name="connsiteX133" fmla="*/ 5934688 w 6006665"/>
                  <a:gd name="connsiteY133" fmla="*/ 1446233 h 3006470"/>
                  <a:gd name="connsiteX134" fmla="*/ 5908949 w 6006665"/>
                  <a:gd name="connsiteY134" fmla="*/ 1468012 h 3006470"/>
                  <a:gd name="connsiteX135" fmla="*/ 5887153 w 6006665"/>
                  <a:gd name="connsiteY135" fmla="*/ 1481885 h 3006470"/>
                  <a:gd name="connsiteX136" fmla="*/ 5887153 w 6006665"/>
                  <a:gd name="connsiteY136" fmla="*/ 1514566 h 3006470"/>
                  <a:gd name="connsiteX137" fmla="*/ 5910921 w 6006665"/>
                  <a:gd name="connsiteY137" fmla="*/ 1532392 h 3006470"/>
                  <a:gd name="connsiteX138" fmla="*/ 5908949 w 6006665"/>
                  <a:gd name="connsiteY138" fmla="*/ 1554366 h 3006470"/>
                  <a:gd name="connsiteX139" fmla="*/ 5893042 w 6006665"/>
                  <a:gd name="connsiteY139" fmla="*/ 1570273 h 3006470"/>
                  <a:gd name="connsiteX140" fmla="*/ 5881135 w 6006665"/>
                  <a:gd name="connsiteY140" fmla="*/ 1570273 h 3006470"/>
                  <a:gd name="connsiteX141" fmla="*/ 5861227 w 6006665"/>
                  <a:gd name="connsiteY141" fmla="*/ 1570273 h 3006470"/>
                  <a:gd name="connsiteX142" fmla="*/ 5849321 w 6006665"/>
                  <a:gd name="connsiteY142" fmla="*/ 1570273 h 3006470"/>
                  <a:gd name="connsiteX143" fmla="*/ 5842587 w 6006665"/>
                  <a:gd name="connsiteY143" fmla="*/ 1544275 h 3006470"/>
                  <a:gd name="connsiteX144" fmla="*/ 5817506 w 6006665"/>
                  <a:gd name="connsiteY144" fmla="*/ 1536186 h 3006470"/>
                  <a:gd name="connsiteX145" fmla="*/ 5798021 w 6006665"/>
                  <a:gd name="connsiteY145" fmla="*/ 1517537 h 3006470"/>
                  <a:gd name="connsiteX146" fmla="*/ 5767511 w 6006665"/>
                  <a:gd name="connsiteY146" fmla="*/ 1511189 h 3006470"/>
                  <a:gd name="connsiteX147" fmla="*/ 5762967 w 6006665"/>
                  <a:gd name="connsiteY147" fmla="*/ 1477102 h 3006470"/>
                  <a:gd name="connsiteX148" fmla="*/ 5729132 w 6006665"/>
                  <a:gd name="connsiteY148" fmla="*/ 1463170 h 3006470"/>
                  <a:gd name="connsiteX149" fmla="*/ 5695337 w 6006665"/>
                  <a:gd name="connsiteY149" fmla="*/ 1472557 h 3006470"/>
                  <a:gd name="connsiteX150" fmla="*/ 5693366 w 6006665"/>
                  <a:gd name="connsiteY150" fmla="*/ 1469797 h 3006470"/>
                  <a:gd name="connsiteX151" fmla="*/ 5683431 w 6006665"/>
                  <a:gd name="connsiteY151" fmla="*/ 1472557 h 3006470"/>
                  <a:gd name="connsiteX152" fmla="*/ 5660706 w 6006665"/>
                  <a:gd name="connsiteY152" fmla="*/ 1440742 h 3006470"/>
                  <a:gd name="connsiteX153" fmla="*/ 5669644 w 6006665"/>
                  <a:gd name="connsiteY153" fmla="*/ 1415717 h 3006470"/>
                  <a:gd name="connsiteX154" fmla="*/ 5640799 w 6006665"/>
                  <a:gd name="connsiteY154" fmla="*/ 1429380 h 3006470"/>
                  <a:gd name="connsiteX155" fmla="*/ 5656705 w 6006665"/>
                  <a:gd name="connsiteY155" fmla="*/ 1472557 h 3006470"/>
                  <a:gd name="connsiteX156" fmla="*/ 5628675 w 6006665"/>
                  <a:gd name="connsiteY156" fmla="*/ 1487826 h 3006470"/>
                  <a:gd name="connsiteX157" fmla="*/ 5633981 w 6006665"/>
                  <a:gd name="connsiteY157" fmla="*/ 1511189 h 3006470"/>
                  <a:gd name="connsiteX158" fmla="*/ 5622732 w 6006665"/>
                  <a:gd name="connsiteY158" fmla="*/ 1538334 h 3006470"/>
                  <a:gd name="connsiteX159" fmla="*/ 5586259 w 6006665"/>
                  <a:gd name="connsiteY159" fmla="*/ 1547548 h 3006470"/>
                  <a:gd name="connsiteX160" fmla="*/ 5575676 w 6006665"/>
                  <a:gd name="connsiteY160" fmla="*/ 1546540 h 3006470"/>
                  <a:gd name="connsiteX161" fmla="*/ 5574353 w 6006665"/>
                  <a:gd name="connsiteY161" fmla="*/ 1547548 h 3006470"/>
                  <a:gd name="connsiteX162" fmla="*/ 5539436 w 6006665"/>
                  <a:gd name="connsiteY162" fmla="*/ 1544223 h 3006470"/>
                  <a:gd name="connsiteX163" fmla="*/ 5539545 w 6006665"/>
                  <a:gd name="connsiteY163" fmla="*/ 1571015 h 3006470"/>
                  <a:gd name="connsiteX164" fmla="*/ 5570352 w 6006665"/>
                  <a:gd name="connsiteY164" fmla="*/ 1586180 h 3006470"/>
                  <a:gd name="connsiteX165" fmla="*/ 5566596 w 6006665"/>
                  <a:gd name="connsiteY165" fmla="*/ 1622304 h 3006470"/>
                  <a:gd name="connsiteX166" fmla="*/ 5593077 w 6006665"/>
                  <a:gd name="connsiteY166" fmla="*/ 1649809 h 3006470"/>
                  <a:gd name="connsiteX167" fmla="*/ 5608984 w 6006665"/>
                  <a:gd name="connsiteY167" fmla="*/ 1677079 h 3006470"/>
                  <a:gd name="connsiteX168" fmla="*/ 5613529 w 6006665"/>
                  <a:gd name="connsiteY168" fmla="*/ 1708893 h 3006470"/>
                  <a:gd name="connsiteX169" fmla="*/ 5608984 w 6006665"/>
                  <a:gd name="connsiteY169" fmla="*/ 1731618 h 3006470"/>
                  <a:gd name="connsiteX170" fmla="*/ 5597799 w 6006665"/>
                  <a:gd name="connsiteY170" fmla="*/ 1728009 h 3006470"/>
                  <a:gd name="connsiteX171" fmla="*/ 5597077 w 6006665"/>
                  <a:gd name="connsiteY171" fmla="*/ 1731618 h 3006470"/>
                  <a:gd name="connsiteX172" fmla="*/ 5515976 w 6006665"/>
                  <a:gd name="connsiteY172" fmla="*/ 1693062 h 3006470"/>
                  <a:gd name="connsiteX173" fmla="*/ 5486067 w 6006665"/>
                  <a:gd name="connsiteY173" fmla="*/ 1746304 h 3006470"/>
                  <a:gd name="connsiteX174" fmla="*/ 5436277 w 6006665"/>
                  <a:gd name="connsiteY174" fmla="*/ 1767977 h 3006470"/>
                  <a:gd name="connsiteX175" fmla="*/ 5397645 w 6006665"/>
                  <a:gd name="connsiteY175" fmla="*/ 1779340 h 3006470"/>
                  <a:gd name="connsiteX176" fmla="*/ 5388024 w 6006665"/>
                  <a:gd name="connsiteY176" fmla="*/ 1835433 h 3006470"/>
                  <a:gd name="connsiteX177" fmla="*/ 5351475 w 6006665"/>
                  <a:gd name="connsiteY177" fmla="*/ 1876568 h 3006470"/>
                  <a:gd name="connsiteX178" fmla="*/ 5290839 w 6006665"/>
                  <a:gd name="connsiteY178" fmla="*/ 1881600 h 3006470"/>
                  <a:gd name="connsiteX179" fmla="*/ 5274932 w 6006665"/>
                  <a:gd name="connsiteY179" fmla="*/ 1913415 h 3006470"/>
                  <a:gd name="connsiteX180" fmla="*/ 5267238 w 6006665"/>
                  <a:gd name="connsiteY180" fmla="*/ 1904988 h 3006470"/>
                  <a:gd name="connsiteX181" fmla="*/ 5263025 w 6006665"/>
                  <a:gd name="connsiteY181" fmla="*/ 1913415 h 3006470"/>
                  <a:gd name="connsiteX182" fmla="*/ 5219538 w 6006665"/>
                  <a:gd name="connsiteY182" fmla="*/ 1865787 h 3006470"/>
                  <a:gd name="connsiteX183" fmla="*/ 5174112 w 6006665"/>
                  <a:gd name="connsiteY183" fmla="*/ 1877028 h 3006470"/>
                  <a:gd name="connsiteX184" fmla="*/ 5129494 w 6006665"/>
                  <a:gd name="connsiteY184" fmla="*/ 1920232 h 3006470"/>
                  <a:gd name="connsiteX185" fmla="*/ 5126389 w 6006665"/>
                  <a:gd name="connsiteY185" fmla="*/ 1914910 h 3006470"/>
                  <a:gd name="connsiteX186" fmla="*/ 5154177 w 6006665"/>
                  <a:gd name="connsiteY186" fmla="*/ 1920232 h 3006470"/>
                  <a:gd name="connsiteX187" fmla="*/ 5105544 w 6006665"/>
                  <a:gd name="connsiteY187" fmla="*/ 1899586 h 3006470"/>
                  <a:gd name="connsiteX188" fmla="*/ 5074955 w 6006665"/>
                  <a:gd name="connsiteY188" fmla="*/ 1924777 h 3006470"/>
                  <a:gd name="connsiteX189" fmla="*/ 5065718 w 6006665"/>
                  <a:gd name="connsiteY189" fmla="*/ 1922578 h 3006470"/>
                  <a:gd name="connsiteX190" fmla="*/ 5063048 w 6006665"/>
                  <a:gd name="connsiteY190" fmla="*/ 1924777 h 3006470"/>
                  <a:gd name="connsiteX191" fmla="*/ 5026594 w 6006665"/>
                  <a:gd name="connsiteY191" fmla="*/ 1916098 h 3006470"/>
                  <a:gd name="connsiteX192" fmla="*/ 5015871 w 6006665"/>
                  <a:gd name="connsiteY192" fmla="*/ 1961137 h 3006470"/>
                  <a:gd name="connsiteX193" fmla="*/ 5022591 w 6006665"/>
                  <a:gd name="connsiteY193" fmla="*/ 1989925 h 3006470"/>
                  <a:gd name="connsiteX194" fmla="*/ 5011557 w 6006665"/>
                  <a:gd name="connsiteY194" fmla="*/ 2020939 h 3006470"/>
                  <a:gd name="connsiteX195" fmla="*/ 4974967 w 6006665"/>
                  <a:gd name="connsiteY195" fmla="*/ 2058853 h 3006470"/>
                  <a:gd name="connsiteX196" fmla="*/ 5015871 w 6006665"/>
                  <a:gd name="connsiteY196" fmla="*/ 2074760 h 3006470"/>
                  <a:gd name="connsiteX197" fmla="*/ 4995851 w 6006665"/>
                  <a:gd name="connsiteY197" fmla="*/ 2123620 h 3006470"/>
                  <a:gd name="connsiteX198" fmla="*/ 5011326 w 6006665"/>
                  <a:gd name="connsiteY198" fmla="*/ 2172476 h 3006470"/>
                  <a:gd name="connsiteX199" fmla="*/ 4999419 w 6006665"/>
                  <a:gd name="connsiteY199" fmla="*/ 2172476 h 3006470"/>
                  <a:gd name="connsiteX200" fmla="*/ 4974967 w 6006665"/>
                  <a:gd name="connsiteY200" fmla="*/ 2172476 h 3006470"/>
                  <a:gd name="connsiteX201" fmla="*/ 4963605 w 6006665"/>
                  <a:gd name="connsiteY201" fmla="*/ 2224742 h 3006470"/>
                  <a:gd name="connsiteX202" fmla="*/ 4974967 w 6006665"/>
                  <a:gd name="connsiteY202" fmla="*/ 2252012 h 3006470"/>
                  <a:gd name="connsiteX203" fmla="*/ 4936431 w 6006665"/>
                  <a:gd name="connsiteY203" fmla="*/ 2257317 h 3006470"/>
                  <a:gd name="connsiteX204" fmla="*/ 4909065 w 6006665"/>
                  <a:gd name="connsiteY204" fmla="*/ 2286099 h 3006470"/>
                  <a:gd name="connsiteX205" fmla="*/ 4888894 w 6006665"/>
                  <a:gd name="connsiteY205" fmla="*/ 2325649 h 3006470"/>
                  <a:gd name="connsiteX206" fmla="*/ 4897703 w 6006665"/>
                  <a:gd name="connsiteY206" fmla="*/ 2354273 h 3006470"/>
                  <a:gd name="connsiteX207" fmla="*/ 4871068 w 6006665"/>
                  <a:gd name="connsiteY207" fmla="*/ 2349418 h 3006470"/>
                  <a:gd name="connsiteX208" fmla="*/ 4845437 w 6006665"/>
                  <a:gd name="connsiteY208" fmla="*/ 2370180 h 3006470"/>
                  <a:gd name="connsiteX209" fmla="*/ 4832445 w 6006665"/>
                  <a:gd name="connsiteY209" fmla="*/ 2399924 h 3006470"/>
                  <a:gd name="connsiteX210" fmla="*/ 4834074 w 6006665"/>
                  <a:gd name="connsiteY210" fmla="*/ 2429264 h 3006470"/>
                  <a:gd name="connsiteX211" fmla="*/ 4799765 w 6006665"/>
                  <a:gd name="connsiteY211" fmla="*/ 2441518 h 3006470"/>
                  <a:gd name="connsiteX212" fmla="*/ 4779535 w 6006665"/>
                  <a:gd name="connsiteY212" fmla="*/ 2488348 h 3006470"/>
                  <a:gd name="connsiteX213" fmla="*/ 4777225 w 6006665"/>
                  <a:gd name="connsiteY213" fmla="*/ 2477952 h 3006470"/>
                  <a:gd name="connsiteX214" fmla="*/ 4767628 w 6006665"/>
                  <a:gd name="connsiteY214" fmla="*/ 2488348 h 3006470"/>
                  <a:gd name="connsiteX215" fmla="*/ 4758538 w 6006665"/>
                  <a:gd name="connsiteY215" fmla="*/ 2447444 h 3006470"/>
                  <a:gd name="connsiteX216" fmla="*/ 4722519 w 6006665"/>
                  <a:gd name="connsiteY216" fmla="*/ 2405867 h 3006470"/>
                  <a:gd name="connsiteX217" fmla="*/ 4699942 w 6006665"/>
                  <a:gd name="connsiteY217" fmla="*/ 2348893 h 3006470"/>
                  <a:gd name="connsiteX218" fmla="*/ 4695779 w 6006665"/>
                  <a:gd name="connsiteY218" fmla="*/ 2287026 h 3006470"/>
                  <a:gd name="connsiteX219" fmla="*/ 4715361 w 6006665"/>
                  <a:gd name="connsiteY219" fmla="*/ 2220198 h 3006470"/>
                  <a:gd name="connsiteX220" fmla="*/ 4767709 w 6006665"/>
                  <a:gd name="connsiteY220" fmla="*/ 2171157 h 3006470"/>
                  <a:gd name="connsiteX221" fmla="*/ 4735813 w 6006665"/>
                  <a:gd name="connsiteY221" fmla="*/ 2129299 h 3006470"/>
                  <a:gd name="connsiteX222" fmla="*/ 4767628 w 6006665"/>
                  <a:gd name="connsiteY222" fmla="*/ 2086122 h 3006470"/>
                  <a:gd name="connsiteX223" fmla="*/ 4767628 w 6006665"/>
                  <a:gd name="connsiteY223" fmla="*/ 2058853 h 3006470"/>
                  <a:gd name="connsiteX224" fmla="*/ 4826712 w 6006665"/>
                  <a:gd name="connsiteY224" fmla="*/ 2042945 h 3006470"/>
                  <a:gd name="connsiteX225" fmla="*/ 4892613 w 6006665"/>
                  <a:gd name="connsiteY225" fmla="*/ 1952047 h 3006470"/>
                  <a:gd name="connsiteX226" fmla="*/ 4956243 w 6006665"/>
                  <a:gd name="connsiteY226" fmla="*/ 1877056 h 3006470"/>
                  <a:gd name="connsiteX227" fmla="*/ 5022143 w 6006665"/>
                  <a:gd name="connsiteY227" fmla="*/ 1817971 h 3006470"/>
                  <a:gd name="connsiteX228" fmla="*/ 5037446 w 6006665"/>
                  <a:gd name="connsiteY228" fmla="*/ 1743333 h 3006470"/>
                  <a:gd name="connsiteX229" fmla="*/ 5064184 w 6006665"/>
                  <a:gd name="connsiteY229" fmla="*/ 1731449 h 3006470"/>
                  <a:gd name="connsiteX230" fmla="*/ 5046694 w 6006665"/>
                  <a:gd name="connsiteY230" fmla="*/ 1710844 h 3006470"/>
                  <a:gd name="connsiteX231" fmla="*/ 5015871 w 6006665"/>
                  <a:gd name="connsiteY231" fmla="*/ 1715711 h 3006470"/>
                  <a:gd name="connsiteX232" fmla="*/ 4995419 w 6006665"/>
                  <a:gd name="connsiteY232" fmla="*/ 1779340 h 3006470"/>
                  <a:gd name="connsiteX233" fmla="*/ 4904521 w 6006665"/>
                  <a:gd name="connsiteY233" fmla="*/ 1865693 h 3006470"/>
                  <a:gd name="connsiteX234" fmla="*/ 4901708 w 6006665"/>
                  <a:gd name="connsiteY234" fmla="*/ 1857053 h 3006470"/>
                  <a:gd name="connsiteX235" fmla="*/ 4892613 w 6006665"/>
                  <a:gd name="connsiteY235" fmla="*/ 1865693 h 3006470"/>
                  <a:gd name="connsiteX236" fmla="*/ 4871068 w 6006665"/>
                  <a:gd name="connsiteY236" fmla="*/ 1850290 h 3006470"/>
                  <a:gd name="connsiteX237" fmla="*/ 4885925 w 6006665"/>
                  <a:gd name="connsiteY237" fmla="*/ 1808695 h 3006470"/>
                  <a:gd name="connsiteX238" fmla="*/ 4861835 w 6006665"/>
                  <a:gd name="connsiteY238" fmla="*/ 1771159 h 3006470"/>
                  <a:gd name="connsiteX239" fmla="*/ 4814619 w 6006665"/>
                  <a:gd name="connsiteY239" fmla="*/ 1767101 h 3006470"/>
                  <a:gd name="connsiteX240" fmla="*/ 4779535 w 6006665"/>
                  <a:gd name="connsiteY240" fmla="*/ 1795247 h 3006470"/>
                  <a:gd name="connsiteX241" fmla="*/ 4764113 w 6006665"/>
                  <a:gd name="connsiteY241" fmla="*/ 1832464 h 3006470"/>
                  <a:gd name="connsiteX242" fmla="*/ 4725490 w 6006665"/>
                  <a:gd name="connsiteY242" fmla="*/ 1850290 h 3006470"/>
                  <a:gd name="connsiteX243" fmla="*/ 4689838 w 6006665"/>
                  <a:gd name="connsiteY243" fmla="*/ 1882970 h 3006470"/>
                  <a:gd name="connsiteX244" fmla="*/ 4684091 w 6006665"/>
                  <a:gd name="connsiteY244" fmla="*/ 1920232 h 3006470"/>
                  <a:gd name="connsiteX245" fmla="*/ 4715906 w 6006665"/>
                  <a:gd name="connsiteY245" fmla="*/ 1967954 h 3006470"/>
                  <a:gd name="connsiteX246" fmla="*/ 4680924 w 6006665"/>
                  <a:gd name="connsiteY246" fmla="*/ 1983985 h 3006470"/>
                  <a:gd name="connsiteX247" fmla="*/ 4633398 w 6006665"/>
                  <a:gd name="connsiteY247" fmla="*/ 1971978 h 3006470"/>
                  <a:gd name="connsiteX248" fmla="*/ 4600707 w 6006665"/>
                  <a:gd name="connsiteY248" fmla="*/ 1989925 h 3006470"/>
                  <a:gd name="connsiteX249" fmla="*/ 4577285 w 6006665"/>
                  <a:gd name="connsiteY249" fmla="*/ 1988406 h 3006470"/>
                  <a:gd name="connsiteX250" fmla="*/ 4577373 w 6006665"/>
                  <a:gd name="connsiteY250" fmla="*/ 1987484 h 3006470"/>
                  <a:gd name="connsiteX251" fmla="*/ 4565379 w 6006665"/>
                  <a:gd name="connsiteY251" fmla="*/ 1988406 h 3006470"/>
                  <a:gd name="connsiteX252" fmla="*/ 4569923 w 6006665"/>
                  <a:gd name="connsiteY252" fmla="*/ 1940685 h 3006470"/>
                  <a:gd name="connsiteX253" fmla="*/ 4520081 w 6006665"/>
                  <a:gd name="connsiteY253" fmla="*/ 1931099 h 3006470"/>
                  <a:gd name="connsiteX254" fmla="*/ 4475025 w 6006665"/>
                  <a:gd name="connsiteY254" fmla="*/ 1961137 h 3006470"/>
                  <a:gd name="connsiteX255" fmla="*/ 4464394 w 6006665"/>
                  <a:gd name="connsiteY255" fmla="*/ 1960286 h 3006470"/>
                  <a:gd name="connsiteX256" fmla="*/ 4463118 w 6006665"/>
                  <a:gd name="connsiteY256" fmla="*/ 1961137 h 3006470"/>
                  <a:gd name="connsiteX257" fmla="*/ 4422448 w 6006665"/>
                  <a:gd name="connsiteY257" fmla="*/ 1927536 h 3006470"/>
                  <a:gd name="connsiteX258" fmla="*/ 4350624 w 6006665"/>
                  <a:gd name="connsiteY258" fmla="*/ 1917022 h 3006470"/>
                  <a:gd name="connsiteX259" fmla="*/ 4306579 w 6006665"/>
                  <a:gd name="connsiteY259" fmla="*/ 1945362 h 3006470"/>
                  <a:gd name="connsiteX260" fmla="*/ 4282811 w 6006665"/>
                  <a:gd name="connsiteY260" fmla="*/ 1972100 h 3006470"/>
                  <a:gd name="connsiteX261" fmla="*/ 4237290 w 6006665"/>
                  <a:gd name="connsiteY261" fmla="*/ 1993297 h 3006470"/>
                  <a:gd name="connsiteX262" fmla="*/ 4211507 w 6006665"/>
                  <a:gd name="connsiteY262" fmla="*/ 2046374 h 3006470"/>
                  <a:gd name="connsiteX263" fmla="*/ 4161046 w 6006665"/>
                  <a:gd name="connsiteY263" fmla="*/ 2105661 h 3006470"/>
                  <a:gd name="connsiteX264" fmla="*/ 4077810 w 6006665"/>
                  <a:gd name="connsiteY264" fmla="*/ 2144418 h 3006470"/>
                  <a:gd name="connsiteX265" fmla="*/ 4039187 w 6006665"/>
                  <a:gd name="connsiteY265" fmla="*/ 2203838 h 3006470"/>
                  <a:gd name="connsiteX266" fmla="*/ 3993086 w 6006665"/>
                  <a:gd name="connsiteY266" fmla="*/ 2224750 h 3006470"/>
                  <a:gd name="connsiteX267" fmla="*/ 3993215 w 6006665"/>
                  <a:gd name="connsiteY267" fmla="*/ 2264821 h 3006470"/>
                  <a:gd name="connsiteX268" fmla="*/ 4038712 w 6006665"/>
                  <a:gd name="connsiteY268" fmla="*/ 2267919 h 3006470"/>
                  <a:gd name="connsiteX269" fmla="*/ 4059164 w 6006665"/>
                  <a:gd name="connsiteY269" fmla="*/ 2311096 h 3006470"/>
                  <a:gd name="connsiteX270" fmla="*/ 4087782 w 6006665"/>
                  <a:gd name="connsiteY270" fmla="*/ 2319513 h 3006470"/>
                  <a:gd name="connsiteX271" fmla="*/ 4106341 w 6006665"/>
                  <a:gd name="connsiteY271" fmla="*/ 2290644 h 3006470"/>
                  <a:gd name="connsiteX272" fmla="*/ 4117411 w 6006665"/>
                  <a:gd name="connsiteY272" fmla="*/ 2291946 h 3006470"/>
                  <a:gd name="connsiteX273" fmla="*/ 4118248 w 6006665"/>
                  <a:gd name="connsiteY273" fmla="*/ 2290644 h 3006470"/>
                  <a:gd name="connsiteX274" fmla="*/ 4156880 w 6006665"/>
                  <a:gd name="connsiteY274" fmla="*/ 2295189 h 3006470"/>
                  <a:gd name="connsiteX275" fmla="*/ 4211419 w 6006665"/>
                  <a:gd name="connsiteY275" fmla="*/ 2365635 h 3006470"/>
                  <a:gd name="connsiteX276" fmla="*/ 4215964 w 6006665"/>
                  <a:gd name="connsiteY276" fmla="*/ 2413357 h 3006470"/>
                  <a:gd name="connsiteX277" fmla="*/ 4184149 w 6006665"/>
                  <a:gd name="connsiteY277" fmla="*/ 2472441 h 3006470"/>
                  <a:gd name="connsiteX278" fmla="*/ 4220019 w 6006665"/>
                  <a:gd name="connsiteY278" fmla="*/ 2567281 h 3006470"/>
                  <a:gd name="connsiteX279" fmla="*/ 4161425 w 6006665"/>
                  <a:gd name="connsiteY279" fmla="*/ 2629241 h 3006470"/>
                  <a:gd name="connsiteX280" fmla="*/ 4133552 w 6006665"/>
                  <a:gd name="connsiteY280" fmla="*/ 2708778 h 3006470"/>
                  <a:gd name="connsiteX281" fmla="*/ 4097796 w 6006665"/>
                  <a:gd name="connsiteY281" fmla="*/ 2747409 h 3006470"/>
                  <a:gd name="connsiteX282" fmla="*/ 4043257 w 6006665"/>
                  <a:gd name="connsiteY282" fmla="*/ 2806493 h 3006470"/>
                  <a:gd name="connsiteX283" fmla="*/ 3995535 w 6006665"/>
                  <a:gd name="connsiteY283" fmla="*/ 2865577 h 3006470"/>
                  <a:gd name="connsiteX284" fmla="*/ 3975083 w 6006665"/>
                  <a:gd name="connsiteY284" fmla="*/ 2897392 h 3006470"/>
                  <a:gd name="connsiteX285" fmla="*/ 3925089 w 6006665"/>
                  <a:gd name="connsiteY285" fmla="*/ 2924661 h 3006470"/>
                  <a:gd name="connsiteX286" fmla="*/ 3913182 w 6006665"/>
                  <a:gd name="connsiteY286" fmla="*/ 2924661 h 3006470"/>
                  <a:gd name="connsiteX287" fmla="*/ 3904637 w 6006665"/>
                  <a:gd name="connsiteY287" fmla="*/ 2924661 h 3006470"/>
                  <a:gd name="connsiteX288" fmla="*/ 3892729 w 6006665"/>
                  <a:gd name="connsiteY288" fmla="*/ 2924661 h 3006470"/>
                  <a:gd name="connsiteX289" fmla="*/ 3871063 w 6006665"/>
                  <a:gd name="connsiteY289" fmla="*/ 2908412 h 3006470"/>
                  <a:gd name="connsiteX290" fmla="*/ 3829645 w 6006665"/>
                  <a:gd name="connsiteY290" fmla="*/ 2936024 h 3006470"/>
                  <a:gd name="connsiteX291" fmla="*/ 3822828 w 6006665"/>
                  <a:gd name="connsiteY291" fmla="*/ 2956476 h 3006470"/>
                  <a:gd name="connsiteX292" fmla="*/ 3818283 w 6006665"/>
                  <a:gd name="connsiteY292" fmla="*/ 2947386 h 3006470"/>
                  <a:gd name="connsiteX293" fmla="*/ 3818283 w 6006665"/>
                  <a:gd name="connsiteY293" fmla="*/ 2935660 h 3006470"/>
                  <a:gd name="connsiteX294" fmla="*/ 3817738 w 6006665"/>
                  <a:gd name="connsiteY294" fmla="*/ 2936024 h 3006470"/>
                  <a:gd name="connsiteX295" fmla="*/ 3810921 w 6006665"/>
                  <a:gd name="connsiteY295" fmla="*/ 2956476 h 3006470"/>
                  <a:gd name="connsiteX296" fmla="*/ 3806376 w 6006665"/>
                  <a:gd name="connsiteY296" fmla="*/ 2947386 h 3006470"/>
                  <a:gd name="connsiteX297" fmla="*/ 3806376 w 6006665"/>
                  <a:gd name="connsiteY297" fmla="*/ 2920116 h 3006470"/>
                  <a:gd name="connsiteX298" fmla="*/ 3818283 w 6006665"/>
                  <a:gd name="connsiteY298" fmla="*/ 2920116 h 3006470"/>
                  <a:gd name="connsiteX299" fmla="*/ 3826828 w 6006665"/>
                  <a:gd name="connsiteY299" fmla="*/ 2920116 h 3006470"/>
                  <a:gd name="connsiteX300" fmla="*/ 3833645 w 6006665"/>
                  <a:gd name="connsiteY300" fmla="*/ 2861032 h 3006470"/>
                  <a:gd name="connsiteX301" fmla="*/ 3822283 w 6006665"/>
                  <a:gd name="connsiteY301" fmla="*/ 2817856 h 3006470"/>
                  <a:gd name="connsiteX302" fmla="*/ 3849553 w 6006665"/>
                  <a:gd name="connsiteY302" fmla="*/ 2795131 h 3006470"/>
                  <a:gd name="connsiteX303" fmla="*/ 3858814 w 6006665"/>
                  <a:gd name="connsiteY303" fmla="*/ 2797336 h 3006470"/>
                  <a:gd name="connsiteX304" fmla="*/ 3861460 w 6006665"/>
                  <a:gd name="connsiteY304" fmla="*/ 2795131 h 3006470"/>
                  <a:gd name="connsiteX305" fmla="*/ 3898487 w 6006665"/>
                  <a:gd name="connsiteY305" fmla="*/ 2803947 h 3006470"/>
                  <a:gd name="connsiteX306" fmla="*/ 3919999 w 6006665"/>
                  <a:gd name="connsiteY306" fmla="*/ 2758772 h 3006470"/>
                  <a:gd name="connsiteX307" fmla="*/ 3935906 w 6006665"/>
                  <a:gd name="connsiteY307" fmla="*/ 2699687 h 3006470"/>
                  <a:gd name="connsiteX308" fmla="*/ 3947269 w 6006665"/>
                  <a:gd name="connsiteY308" fmla="*/ 2676963 h 3006470"/>
                  <a:gd name="connsiteX309" fmla="*/ 3966292 w 6006665"/>
                  <a:gd name="connsiteY309" fmla="*/ 2632575 h 3006470"/>
                  <a:gd name="connsiteX310" fmla="*/ 3915999 w 6006665"/>
                  <a:gd name="connsiteY310" fmla="*/ 2645148 h 3006470"/>
                  <a:gd name="connsiteX311" fmla="*/ 3888729 w 6006665"/>
                  <a:gd name="connsiteY311" fmla="*/ 2667873 h 3006470"/>
                  <a:gd name="connsiteX312" fmla="*/ 3876822 w 6006665"/>
                  <a:gd name="connsiteY312" fmla="*/ 2667873 h 3006470"/>
                  <a:gd name="connsiteX313" fmla="*/ 3829645 w 6006665"/>
                  <a:gd name="connsiteY313" fmla="*/ 2667873 h 3006470"/>
                  <a:gd name="connsiteX314" fmla="*/ 3817738 w 6006665"/>
                  <a:gd name="connsiteY314" fmla="*/ 2667873 h 3006470"/>
                  <a:gd name="connsiteX315" fmla="*/ 3801831 w 6006665"/>
                  <a:gd name="connsiteY315" fmla="*/ 2613334 h 3006470"/>
                  <a:gd name="connsiteX316" fmla="*/ 3758654 w 6006665"/>
                  <a:gd name="connsiteY316" fmla="*/ 2574702 h 3006470"/>
                  <a:gd name="connsiteX317" fmla="*/ 3692753 w 6006665"/>
                  <a:gd name="connsiteY317" fmla="*/ 2558795 h 3006470"/>
                  <a:gd name="connsiteX318" fmla="*/ 3683663 w 6006665"/>
                  <a:gd name="connsiteY318" fmla="*/ 2499711 h 3006470"/>
                  <a:gd name="connsiteX319" fmla="*/ 3672301 w 6006665"/>
                  <a:gd name="connsiteY319" fmla="*/ 2467896 h 3006470"/>
                  <a:gd name="connsiteX320" fmla="*/ 3656393 w 6006665"/>
                  <a:gd name="connsiteY320" fmla="*/ 2440627 h 3006470"/>
                  <a:gd name="connsiteX321" fmla="*/ 3633669 w 6006665"/>
                  <a:gd name="connsiteY321" fmla="*/ 2381542 h 3006470"/>
                  <a:gd name="connsiteX322" fmla="*/ 3601854 w 6006665"/>
                  <a:gd name="connsiteY322" fmla="*/ 2361090 h 3006470"/>
                  <a:gd name="connsiteX323" fmla="*/ 3545995 w 6006665"/>
                  <a:gd name="connsiteY323" fmla="*/ 2339606 h 3006470"/>
                  <a:gd name="connsiteX324" fmla="*/ 3506955 w 6006665"/>
                  <a:gd name="connsiteY324" fmla="*/ 2345183 h 3006470"/>
                  <a:gd name="connsiteX325" fmla="*/ 3463779 w 6006665"/>
                  <a:gd name="connsiteY325" fmla="*/ 2354273 h 3006470"/>
                  <a:gd name="connsiteX326" fmla="*/ 3431964 w 6006665"/>
                  <a:gd name="connsiteY326" fmla="*/ 2381542 h 3006470"/>
                  <a:gd name="connsiteX327" fmla="*/ 3452416 w 6006665"/>
                  <a:gd name="connsiteY327" fmla="*/ 2397450 h 3006470"/>
                  <a:gd name="connsiteX328" fmla="*/ 3452416 w 6006665"/>
                  <a:gd name="connsiteY328" fmla="*/ 2429264 h 3006470"/>
                  <a:gd name="connsiteX329" fmla="*/ 3431964 w 6006665"/>
                  <a:gd name="connsiteY329" fmla="*/ 2451989 h 3006470"/>
                  <a:gd name="connsiteX330" fmla="*/ 3400150 w 6006665"/>
                  <a:gd name="connsiteY330" fmla="*/ 2511073 h 3006470"/>
                  <a:gd name="connsiteX331" fmla="*/ 3400150 w 6006665"/>
                  <a:gd name="connsiteY331" fmla="*/ 2538343 h 3006470"/>
                  <a:gd name="connsiteX332" fmla="*/ 3350155 w 6006665"/>
                  <a:gd name="connsiteY332" fmla="*/ 2570157 h 3006470"/>
                  <a:gd name="connsiteX333" fmla="*/ 3342342 w 6006665"/>
                  <a:gd name="connsiteY333" fmla="*/ 2567553 h 3006470"/>
                  <a:gd name="connsiteX334" fmla="*/ 3338249 w 6006665"/>
                  <a:gd name="connsiteY334" fmla="*/ 2570157 h 3006470"/>
                  <a:gd name="connsiteX335" fmla="*/ 3290527 w 6006665"/>
                  <a:gd name="connsiteY335" fmla="*/ 2554250 h 3006470"/>
                  <a:gd name="connsiteX336" fmla="*/ 3259257 w 6006665"/>
                  <a:gd name="connsiteY336" fmla="*/ 2554250 h 3006470"/>
                  <a:gd name="connsiteX337" fmla="*/ 3247350 w 6006665"/>
                  <a:gd name="connsiteY337" fmla="*/ 2554250 h 3006470"/>
                  <a:gd name="connsiteX338" fmla="*/ 3231443 w 6006665"/>
                  <a:gd name="connsiteY338" fmla="*/ 2538343 h 3006470"/>
                  <a:gd name="connsiteX339" fmla="*/ 3213271 w 6006665"/>
                  <a:gd name="connsiteY339" fmla="*/ 2533799 h 3006470"/>
                  <a:gd name="connsiteX340" fmla="*/ 3168359 w 6006665"/>
                  <a:gd name="connsiteY340" fmla="*/ 2570157 h 3006470"/>
                  <a:gd name="connsiteX341" fmla="*/ 3120637 w 6006665"/>
                  <a:gd name="connsiteY341" fmla="*/ 2581519 h 3006470"/>
                  <a:gd name="connsiteX342" fmla="*/ 3082005 w 6006665"/>
                  <a:gd name="connsiteY342" fmla="*/ 2597427 h 3006470"/>
                  <a:gd name="connsiteX343" fmla="*/ 3074460 w 6006665"/>
                  <a:gd name="connsiteY343" fmla="*/ 2595630 h 3006470"/>
                  <a:gd name="connsiteX344" fmla="*/ 3070098 w 6006665"/>
                  <a:gd name="connsiteY344" fmla="*/ 2597427 h 3006470"/>
                  <a:gd name="connsiteX345" fmla="*/ 3022376 w 6006665"/>
                  <a:gd name="connsiteY345" fmla="*/ 2586064 h 3006470"/>
                  <a:gd name="connsiteX346" fmla="*/ 3000196 w 6006665"/>
                  <a:gd name="connsiteY346" fmla="*/ 2586064 h 3006470"/>
                  <a:gd name="connsiteX347" fmla="*/ 2988289 w 6006665"/>
                  <a:gd name="connsiteY347" fmla="*/ 2586064 h 3006470"/>
                  <a:gd name="connsiteX348" fmla="*/ 2967837 w 6006665"/>
                  <a:gd name="connsiteY348" fmla="*/ 2554250 h 3006470"/>
                  <a:gd name="connsiteX349" fmla="*/ 2929205 w 6006665"/>
                  <a:gd name="connsiteY349" fmla="*/ 2526980 h 3006470"/>
                  <a:gd name="connsiteX350" fmla="*/ 2902153 w 6006665"/>
                  <a:gd name="connsiteY350" fmla="*/ 2523116 h 3006470"/>
                  <a:gd name="connsiteX351" fmla="*/ 2861576 w 6006665"/>
                  <a:gd name="connsiteY351" fmla="*/ 2526980 h 3006470"/>
                  <a:gd name="connsiteX352" fmla="*/ 2822944 w 6006665"/>
                  <a:gd name="connsiteY352" fmla="*/ 2538343 h 3006470"/>
                  <a:gd name="connsiteX353" fmla="*/ 2818139 w 6006665"/>
                  <a:gd name="connsiteY353" fmla="*/ 2536254 h 3006470"/>
                  <a:gd name="connsiteX354" fmla="*/ 2811037 w 6006665"/>
                  <a:gd name="connsiteY354" fmla="*/ 2538343 h 3006470"/>
                  <a:gd name="connsiteX355" fmla="*/ 2758770 w 6006665"/>
                  <a:gd name="connsiteY355" fmla="*/ 2515618 h 3006470"/>
                  <a:gd name="connsiteX356" fmla="*/ 2751953 w 6006665"/>
                  <a:gd name="connsiteY356" fmla="*/ 2472441 h 3006470"/>
                  <a:gd name="connsiteX357" fmla="*/ 2708776 w 6006665"/>
                  <a:gd name="connsiteY357" fmla="*/ 2456534 h 3006470"/>
                  <a:gd name="connsiteX358" fmla="*/ 2676962 w 6006665"/>
                  <a:gd name="connsiteY358" fmla="*/ 2451989 h 3006470"/>
                  <a:gd name="connsiteX359" fmla="*/ 2642534 w 6006665"/>
                  <a:gd name="connsiteY359" fmla="*/ 2430245 h 3006470"/>
                  <a:gd name="connsiteX360" fmla="*/ 2609333 w 6006665"/>
                  <a:gd name="connsiteY360" fmla="*/ 2488348 h 3006470"/>
                  <a:gd name="connsiteX361" fmla="*/ 2625240 w 6006665"/>
                  <a:gd name="connsiteY361" fmla="*/ 2522435 h 3006470"/>
                  <a:gd name="connsiteX362" fmla="*/ 2586608 w 6006665"/>
                  <a:gd name="connsiteY362" fmla="*/ 2558795 h 3006470"/>
                  <a:gd name="connsiteX363" fmla="*/ 2577105 w 6006665"/>
                  <a:gd name="connsiteY363" fmla="*/ 2556532 h 3006470"/>
                  <a:gd name="connsiteX364" fmla="*/ 2574701 w 6006665"/>
                  <a:gd name="connsiteY364" fmla="*/ 2558795 h 3006470"/>
                  <a:gd name="connsiteX365" fmla="*/ 2526979 w 6006665"/>
                  <a:gd name="connsiteY365" fmla="*/ 2547432 h 3006470"/>
                  <a:gd name="connsiteX366" fmla="*/ 2490620 w 6006665"/>
                  <a:gd name="connsiteY366" fmla="*/ 2542887 h 3006470"/>
                  <a:gd name="connsiteX367" fmla="*/ 2463350 w 6006665"/>
                  <a:gd name="connsiteY367" fmla="*/ 2515618 h 3006470"/>
                  <a:gd name="connsiteX368" fmla="*/ 2436625 w 6006665"/>
                  <a:gd name="connsiteY368" fmla="*/ 2515618 h 3006470"/>
                  <a:gd name="connsiteX369" fmla="*/ 2424718 w 6006665"/>
                  <a:gd name="connsiteY369" fmla="*/ 2515618 h 3006470"/>
                  <a:gd name="connsiteX370" fmla="*/ 2398858 w 6006665"/>
                  <a:gd name="connsiteY370" fmla="*/ 2502687 h 3006470"/>
                  <a:gd name="connsiteX371" fmla="*/ 2350272 w 6006665"/>
                  <a:gd name="connsiteY371" fmla="*/ 2526980 h 3006470"/>
                  <a:gd name="connsiteX372" fmla="*/ 2282098 w 6006665"/>
                  <a:gd name="connsiteY372" fmla="*/ 2574702 h 3006470"/>
                  <a:gd name="connsiteX373" fmla="*/ 2238921 w 6006665"/>
                  <a:gd name="connsiteY373" fmla="*/ 2586064 h 3006470"/>
                  <a:gd name="connsiteX374" fmla="*/ 2227559 w 6006665"/>
                  <a:gd name="connsiteY374" fmla="*/ 2590609 h 3006470"/>
                  <a:gd name="connsiteX375" fmla="*/ 2225178 w 6006665"/>
                  <a:gd name="connsiteY375" fmla="*/ 2586799 h 3006470"/>
                  <a:gd name="connsiteX376" fmla="*/ 2215652 w 6006665"/>
                  <a:gd name="connsiteY376" fmla="*/ 2590609 h 3006470"/>
                  <a:gd name="connsiteX377" fmla="*/ 2193596 w 6006665"/>
                  <a:gd name="connsiteY377" fmla="*/ 2555320 h 3006470"/>
                  <a:gd name="connsiteX378" fmla="*/ 2157112 w 6006665"/>
                  <a:gd name="connsiteY378" fmla="*/ 2558795 h 3006470"/>
                  <a:gd name="connsiteX379" fmla="*/ 2156291 w 6006665"/>
                  <a:gd name="connsiteY379" fmla="*/ 2557739 h 3006470"/>
                  <a:gd name="connsiteX380" fmla="*/ 2145205 w 6006665"/>
                  <a:gd name="connsiteY380" fmla="*/ 2558795 h 3006470"/>
                  <a:gd name="connsiteX381" fmla="*/ 2129298 w 6006665"/>
                  <a:gd name="connsiteY381" fmla="*/ 2538343 h 3006470"/>
                  <a:gd name="connsiteX382" fmla="*/ 2102029 w 6006665"/>
                  <a:gd name="connsiteY382" fmla="*/ 2526980 h 3006470"/>
                  <a:gd name="connsiteX383" fmla="*/ 2086121 w 6006665"/>
                  <a:gd name="connsiteY383" fmla="*/ 2495166 h 3006470"/>
                  <a:gd name="connsiteX384" fmla="*/ 2070005 w 6006665"/>
                  <a:gd name="connsiteY384" fmla="*/ 2486212 h 3006470"/>
                  <a:gd name="connsiteX385" fmla="*/ 2027582 w 6006665"/>
                  <a:gd name="connsiteY385" fmla="*/ 2499711 h 3006470"/>
                  <a:gd name="connsiteX386" fmla="*/ 2023845 w 6006665"/>
                  <a:gd name="connsiteY386" fmla="*/ 2497111 h 3006470"/>
                  <a:gd name="connsiteX387" fmla="*/ 2015675 w 6006665"/>
                  <a:gd name="connsiteY387" fmla="*/ 2499711 h 3006470"/>
                  <a:gd name="connsiteX388" fmla="*/ 1971363 w 6006665"/>
                  <a:gd name="connsiteY388" fmla="*/ 2468885 h 3006470"/>
                  <a:gd name="connsiteX389" fmla="*/ 1952591 w 6006665"/>
                  <a:gd name="connsiteY389" fmla="*/ 2495166 h 3006470"/>
                  <a:gd name="connsiteX390" fmla="*/ 1947518 w 6006665"/>
                  <a:gd name="connsiteY390" fmla="*/ 2485599 h 3006470"/>
                  <a:gd name="connsiteX391" fmla="*/ 1940684 w 6006665"/>
                  <a:gd name="connsiteY391" fmla="*/ 2495166 h 3006470"/>
                  <a:gd name="connsiteX392" fmla="*/ 1861147 w 6006665"/>
                  <a:gd name="connsiteY392" fmla="*/ 2345183 h 3006470"/>
                  <a:gd name="connsiteX393" fmla="*/ 1811153 w 6006665"/>
                  <a:gd name="connsiteY393" fmla="*/ 2295189 h 3006470"/>
                  <a:gd name="connsiteX394" fmla="*/ 1813950 w 6006665"/>
                  <a:gd name="connsiteY394" fmla="*/ 2292043 h 3006470"/>
                  <a:gd name="connsiteX395" fmla="*/ 1748069 w 6006665"/>
                  <a:gd name="connsiteY395" fmla="*/ 2333821 h 3006470"/>
                  <a:gd name="connsiteX396" fmla="*/ 1711709 w 6006665"/>
                  <a:gd name="connsiteY396" fmla="*/ 2338366 h 3006470"/>
                  <a:gd name="connsiteX397" fmla="*/ 1711926 w 6006665"/>
                  <a:gd name="connsiteY397" fmla="*/ 2336850 h 3006470"/>
                  <a:gd name="connsiteX398" fmla="*/ 1699803 w 6006665"/>
                  <a:gd name="connsiteY398" fmla="*/ 2338366 h 3006470"/>
                  <a:gd name="connsiteX399" fmla="*/ 1704347 w 6006665"/>
                  <a:gd name="connsiteY399" fmla="*/ 2306551 h 3006470"/>
                  <a:gd name="connsiteX400" fmla="*/ 1662460 w 6006665"/>
                  <a:gd name="connsiteY400" fmla="*/ 2288600 h 3006470"/>
                  <a:gd name="connsiteX401" fmla="*/ 1629901 w 6006665"/>
                  <a:gd name="connsiteY401" fmla="*/ 2302006 h 3006470"/>
                  <a:gd name="connsiteX402" fmla="*/ 1629300 w 6006665"/>
                  <a:gd name="connsiteY402" fmla="*/ 2297351 h 3006470"/>
                  <a:gd name="connsiteX403" fmla="*/ 1617994 w 6006665"/>
                  <a:gd name="connsiteY403" fmla="*/ 2302006 h 3006470"/>
                  <a:gd name="connsiteX404" fmla="*/ 1608904 w 6006665"/>
                  <a:gd name="connsiteY404" fmla="*/ 2231560 h 3006470"/>
                  <a:gd name="connsiteX405" fmla="*/ 1552684 w 6006665"/>
                  <a:gd name="connsiteY405" fmla="*/ 2221867 h 3006470"/>
                  <a:gd name="connsiteX406" fmla="*/ 1518550 w 6006665"/>
                  <a:gd name="connsiteY406" fmla="*/ 2247467 h 3006470"/>
                  <a:gd name="connsiteX407" fmla="*/ 1425379 w 6006665"/>
                  <a:gd name="connsiteY407" fmla="*/ 2267919 h 3006470"/>
                  <a:gd name="connsiteX408" fmla="*/ 1409472 w 6006665"/>
                  <a:gd name="connsiteY408" fmla="*/ 2286099 h 3006470"/>
                  <a:gd name="connsiteX409" fmla="*/ 1270852 w 6006665"/>
                  <a:gd name="connsiteY409" fmla="*/ 2306551 h 3006470"/>
                  <a:gd name="connsiteX410" fmla="*/ 1254945 w 6006665"/>
                  <a:gd name="connsiteY410" fmla="*/ 2327003 h 3006470"/>
                  <a:gd name="connsiteX411" fmla="*/ 1282214 w 6006665"/>
                  <a:gd name="connsiteY411" fmla="*/ 2370180 h 3006470"/>
                  <a:gd name="connsiteX412" fmla="*/ 1243582 w 6006665"/>
                  <a:gd name="connsiteY412" fmla="*/ 2386087 h 3006470"/>
                  <a:gd name="connsiteX413" fmla="*/ 1254945 w 6006665"/>
                  <a:gd name="connsiteY413" fmla="*/ 2404267 h 3006470"/>
                  <a:gd name="connsiteX414" fmla="*/ 1216313 w 6006665"/>
                  <a:gd name="connsiteY414" fmla="*/ 2429264 h 3006470"/>
                  <a:gd name="connsiteX415" fmla="*/ 1275397 w 6006665"/>
                  <a:gd name="connsiteY415" fmla="*/ 2472441 h 3006470"/>
                  <a:gd name="connsiteX416" fmla="*/ 1270852 w 6006665"/>
                  <a:gd name="connsiteY416" fmla="*/ 2499711 h 3006470"/>
                  <a:gd name="connsiteX417" fmla="*/ 1259108 w 6006665"/>
                  <a:gd name="connsiteY417" fmla="*/ 2498732 h 3006470"/>
                  <a:gd name="connsiteX418" fmla="*/ 1258945 w 6006665"/>
                  <a:gd name="connsiteY418" fmla="*/ 2499711 h 3006470"/>
                  <a:gd name="connsiteX419" fmla="*/ 1215644 w 6006665"/>
                  <a:gd name="connsiteY419" fmla="*/ 2496102 h 3006470"/>
                  <a:gd name="connsiteX420" fmla="*/ 1204950 w 6006665"/>
                  <a:gd name="connsiteY420" fmla="*/ 2511073 h 3006470"/>
                  <a:gd name="connsiteX421" fmla="*/ 1196495 w 6006665"/>
                  <a:gd name="connsiteY421" fmla="*/ 2506241 h 3006470"/>
                  <a:gd name="connsiteX422" fmla="*/ 1193043 w 6006665"/>
                  <a:gd name="connsiteY422" fmla="*/ 2511073 h 3006470"/>
                  <a:gd name="connsiteX423" fmla="*/ 1145322 w 6006665"/>
                  <a:gd name="connsiteY423" fmla="*/ 2483803 h 3006470"/>
                  <a:gd name="connsiteX424" fmla="*/ 1098145 w 6006665"/>
                  <a:gd name="connsiteY424" fmla="*/ 2483803 h 3006470"/>
                  <a:gd name="connsiteX425" fmla="*/ 1061785 w 6006665"/>
                  <a:gd name="connsiteY425" fmla="*/ 2511073 h 3006470"/>
                  <a:gd name="connsiteX426" fmla="*/ 1055322 w 6006665"/>
                  <a:gd name="connsiteY426" fmla="*/ 2506990 h 3006470"/>
                  <a:gd name="connsiteX427" fmla="*/ 1049878 w 6006665"/>
                  <a:gd name="connsiteY427" fmla="*/ 2511073 h 3006470"/>
                  <a:gd name="connsiteX428" fmla="*/ 1006701 w 6006665"/>
                  <a:gd name="connsiteY428" fmla="*/ 2483803 h 3006470"/>
                  <a:gd name="connsiteX429" fmla="*/ 924893 w 6006665"/>
                  <a:gd name="connsiteY429" fmla="*/ 2447444 h 3006470"/>
                  <a:gd name="connsiteX430" fmla="*/ 877716 w 6006665"/>
                  <a:gd name="connsiteY430" fmla="*/ 2447444 h 3006470"/>
                  <a:gd name="connsiteX431" fmla="*/ 802724 w 6006665"/>
                  <a:gd name="connsiteY431" fmla="*/ 2511073 h 3006470"/>
                  <a:gd name="connsiteX432" fmla="*/ 798179 w 6006665"/>
                  <a:gd name="connsiteY432" fmla="*/ 2554250 h 3006470"/>
                  <a:gd name="connsiteX433" fmla="*/ 787406 w 6006665"/>
                  <a:gd name="connsiteY433" fmla="*/ 2543477 h 3006470"/>
                  <a:gd name="connsiteX434" fmla="*/ 786272 w 6006665"/>
                  <a:gd name="connsiteY434" fmla="*/ 2554250 h 3006470"/>
                  <a:gd name="connsiteX435" fmla="*/ 756063 w 6006665"/>
                  <a:gd name="connsiteY435" fmla="*/ 2524040 h 3006470"/>
                  <a:gd name="connsiteX436" fmla="*/ 732278 w 6006665"/>
                  <a:gd name="connsiteY436" fmla="*/ 2581519 h 3006470"/>
                  <a:gd name="connsiteX437" fmla="*/ 743640 w 6006665"/>
                  <a:gd name="connsiteY437" fmla="*/ 2590609 h 3006470"/>
                  <a:gd name="connsiteX438" fmla="*/ 723188 w 6006665"/>
                  <a:gd name="connsiteY438" fmla="*/ 2633786 h 3006470"/>
                  <a:gd name="connsiteX439" fmla="*/ 747026 w 6006665"/>
                  <a:gd name="connsiteY439" fmla="*/ 2670627 h 3006470"/>
                  <a:gd name="connsiteX440" fmla="*/ 763548 w 6006665"/>
                  <a:gd name="connsiteY440" fmla="*/ 2667873 h 3006470"/>
                  <a:gd name="connsiteX441" fmla="*/ 764871 w 6006665"/>
                  <a:gd name="connsiteY441" fmla="*/ 2669637 h 3006470"/>
                  <a:gd name="connsiteX442" fmla="*/ 775455 w 6006665"/>
                  <a:gd name="connsiteY442" fmla="*/ 2667873 h 3006470"/>
                  <a:gd name="connsiteX443" fmla="*/ 802724 w 6006665"/>
                  <a:gd name="connsiteY443" fmla="*/ 2704232 h 3006470"/>
                  <a:gd name="connsiteX444" fmla="*/ 798179 w 6006665"/>
                  <a:gd name="connsiteY444" fmla="*/ 2731502 h 3006470"/>
                  <a:gd name="connsiteX445" fmla="*/ 818632 w 6006665"/>
                  <a:gd name="connsiteY445" fmla="*/ 2742864 h 3006470"/>
                  <a:gd name="connsiteX446" fmla="*/ 802724 w 6006665"/>
                  <a:gd name="connsiteY446" fmla="*/ 2774679 h 3006470"/>
                  <a:gd name="connsiteX447" fmla="*/ 766365 w 6006665"/>
                  <a:gd name="connsiteY447" fmla="*/ 2779224 h 3006470"/>
                  <a:gd name="connsiteX448" fmla="*/ 727733 w 6006665"/>
                  <a:gd name="connsiteY448" fmla="*/ 2838308 h 3006470"/>
                  <a:gd name="connsiteX449" fmla="*/ 759548 w 6006665"/>
                  <a:gd name="connsiteY449" fmla="*/ 2881485 h 3006470"/>
                  <a:gd name="connsiteX450" fmla="*/ 759548 w 6006665"/>
                  <a:gd name="connsiteY450" fmla="*/ 2920116 h 3006470"/>
                  <a:gd name="connsiteX451" fmla="*/ 798179 w 6006665"/>
                  <a:gd name="connsiteY451" fmla="*/ 2979201 h 3006470"/>
                  <a:gd name="connsiteX452" fmla="*/ 775455 w 6006665"/>
                  <a:gd name="connsiteY452" fmla="*/ 2995108 h 3006470"/>
                  <a:gd name="connsiteX453" fmla="*/ 770910 w 6006665"/>
                  <a:gd name="connsiteY453" fmla="*/ 3006470 h 3006470"/>
                  <a:gd name="connsiteX454" fmla="*/ 759003 w 6006665"/>
                  <a:gd name="connsiteY454" fmla="*/ 3006470 h 3006470"/>
                  <a:gd name="connsiteX455" fmla="*/ 755003 w 6006665"/>
                  <a:gd name="connsiteY455" fmla="*/ 3006470 h 3006470"/>
                  <a:gd name="connsiteX456" fmla="*/ 743096 w 6006665"/>
                  <a:gd name="connsiteY456" fmla="*/ 3006470 h 3006470"/>
                  <a:gd name="connsiteX457" fmla="*/ 715826 w 6006665"/>
                  <a:gd name="connsiteY457" fmla="*/ 2972383 h 3006470"/>
                  <a:gd name="connsiteX458" fmla="*/ 704464 w 6006665"/>
                  <a:gd name="connsiteY458" fmla="*/ 2972383 h 3006470"/>
                  <a:gd name="connsiteX459" fmla="*/ 684012 w 6006665"/>
                  <a:gd name="connsiteY459" fmla="*/ 2963293 h 3006470"/>
                  <a:gd name="connsiteX460" fmla="*/ 672649 w 6006665"/>
                  <a:gd name="connsiteY460" fmla="*/ 2940569 h 3006470"/>
                  <a:gd name="connsiteX461" fmla="*/ 645222 w 6006665"/>
                  <a:gd name="connsiteY461" fmla="*/ 2932732 h 3006470"/>
                  <a:gd name="connsiteX462" fmla="*/ 625472 w 6006665"/>
                  <a:gd name="connsiteY462" fmla="*/ 2936024 h 3006470"/>
                  <a:gd name="connsiteX463" fmla="*/ 623771 w 6006665"/>
                  <a:gd name="connsiteY463" fmla="*/ 2934323 h 3006470"/>
                  <a:gd name="connsiteX464" fmla="*/ 613565 w 6006665"/>
                  <a:gd name="connsiteY464" fmla="*/ 2936024 h 3006470"/>
                  <a:gd name="connsiteX465" fmla="*/ 609020 w 6006665"/>
                  <a:gd name="connsiteY465" fmla="*/ 2931479 h 3006470"/>
                  <a:gd name="connsiteX466" fmla="*/ 559026 w 6006665"/>
                  <a:gd name="connsiteY466" fmla="*/ 2904209 h 3006470"/>
                  <a:gd name="connsiteX467" fmla="*/ 506760 w 6006665"/>
                  <a:gd name="connsiteY467" fmla="*/ 2897392 h 3006470"/>
                  <a:gd name="connsiteX468" fmla="*/ 483280 w 6006665"/>
                  <a:gd name="connsiteY468" fmla="*/ 2890683 h 3006470"/>
                  <a:gd name="connsiteX469" fmla="*/ 480035 w 6006665"/>
                  <a:gd name="connsiteY469" fmla="*/ 2892847 h 3006470"/>
                  <a:gd name="connsiteX470" fmla="*/ 475042 w 6006665"/>
                  <a:gd name="connsiteY470" fmla="*/ 2888329 h 3006470"/>
                  <a:gd name="connsiteX471" fmla="*/ 474945 w 6006665"/>
                  <a:gd name="connsiteY471" fmla="*/ 2888302 h 3006470"/>
                  <a:gd name="connsiteX472" fmla="*/ 468128 w 6006665"/>
                  <a:gd name="connsiteY472" fmla="*/ 2892847 h 3006470"/>
                  <a:gd name="connsiteX473" fmla="*/ 420406 w 6006665"/>
                  <a:gd name="connsiteY473" fmla="*/ 2849670 h 3006470"/>
                  <a:gd name="connsiteX474" fmla="*/ 381774 w 6006665"/>
                  <a:gd name="connsiteY474" fmla="*/ 2833763 h 3006470"/>
                  <a:gd name="connsiteX475" fmla="*/ 349960 w 6006665"/>
                  <a:gd name="connsiteY475" fmla="*/ 2801948 h 3006470"/>
                  <a:gd name="connsiteX476" fmla="*/ 377229 w 6006665"/>
                  <a:gd name="connsiteY476" fmla="*/ 2795131 h 3006470"/>
                  <a:gd name="connsiteX477" fmla="*/ 404499 w 6006665"/>
                  <a:gd name="connsiteY477" fmla="*/ 2747409 h 3006470"/>
                  <a:gd name="connsiteX478" fmla="*/ 388591 w 6006665"/>
                  <a:gd name="connsiteY478" fmla="*/ 2731502 h 3006470"/>
                  <a:gd name="connsiteX479" fmla="*/ 440858 w 6006665"/>
                  <a:gd name="connsiteY479" fmla="*/ 2704232 h 3006470"/>
                  <a:gd name="connsiteX480" fmla="*/ 440858 w 6006665"/>
                  <a:gd name="connsiteY480" fmla="*/ 2701176 h 3006470"/>
                  <a:gd name="connsiteX481" fmla="*/ 416406 w 6006665"/>
                  <a:gd name="connsiteY481" fmla="*/ 2704232 h 3006470"/>
                  <a:gd name="connsiteX482" fmla="*/ 416406 w 6006665"/>
                  <a:gd name="connsiteY482" fmla="*/ 2702744 h 3006470"/>
                  <a:gd name="connsiteX483" fmla="*/ 404499 w 6006665"/>
                  <a:gd name="connsiteY483" fmla="*/ 2704232 h 3006470"/>
                  <a:gd name="connsiteX484" fmla="*/ 404499 w 6006665"/>
                  <a:gd name="connsiteY484" fmla="*/ 2683780 h 3006470"/>
                  <a:gd name="connsiteX485" fmla="*/ 424951 w 6006665"/>
                  <a:gd name="connsiteY485" fmla="*/ 2667873 h 3006470"/>
                  <a:gd name="connsiteX486" fmla="*/ 463583 w 6006665"/>
                  <a:gd name="connsiteY486" fmla="*/ 2661056 h 3006470"/>
                  <a:gd name="connsiteX487" fmla="*/ 468128 w 6006665"/>
                  <a:gd name="connsiteY487" fmla="*/ 2645148 h 3006470"/>
                  <a:gd name="connsiteX488" fmla="*/ 456765 w 6006665"/>
                  <a:gd name="connsiteY488" fmla="*/ 2613334 h 3006470"/>
                  <a:gd name="connsiteX489" fmla="*/ 474945 w 6006665"/>
                  <a:gd name="connsiteY489" fmla="*/ 2586064 h 3006470"/>
                  <a:gd name="connsiteX490" fmla="*/ 474945 w 6006665"/>
                  <a:gd name="connsiteY490" fmla="*/ 2565612 h 3006470"/>
                  <a:gd name="connsiteX491" fmla="*/ 420406 w 6006665"/>
                  <a:gd name="connsiteY491" fmla="*/ 2547432 h 3006470"/>
                  <a:gd name="connsiteX492" fmla="*/ 409588 w 6006665"/>
                  <a:gd name="connsiteY492" fmla="*/ 2547432 h 3006470"/>
                  <a:gd name="connsiteX493" fmla="*/ 397681 w 6006665"/>
                  <a:gd name="connsiteY493" fmla="*/ 2547432 h 3006470"/>
                  <a:gd name="connsiteX494" fmla="*/ 379485 w 6006665"/>
                  <a:gd name="connsiteY494" fmla="*/ 2525193 h 3006470"/>
                  <a:gd name="connsiteX495" fmla="*/ 357322 w 6006665"/>
                  <a:gd name="connsiteY495" fmla="*/ 2531525 h 3006470"/>
                  <a:gd name="connsiteX496" fmla="*/ 352842 w 6006665"/>
                  <a:gd name="connsiteY496" fmla="*/ 2529403 h 3006470"/>
                  <a:gd name="connsiteX497" fmla="*/ 345415 w 6006665"/>
                  <a:gd name="connsiteY497" fmla="*/ 2531525 h 3006470"/>
                  <a:gd name="connsiteX498" fmla="*/ 302238 w 6006665"/>
                  <a:gd name="connsiteY498" fmla="*/ 2511073 h 3006470"/>
                  <a:gd name="connsiteX499" fmla="*/ 302238 w 6006665"/>
                  <a:gd name="connsiteY499" fmla="*/ 2499711 h 3006470"/>
                  <a:gd name="connsiteX500" fmla="*/ 286331 w 6006665"/>
                  <a:gd name="connsiteY500" fmla="*/ 2472441 h 3006470"/>
                  <a:gd name="connsiteX501" fmla="*/ 270968 w 6006665"/>
                  <a:gd name="connsiteY501" fmla="*/ 2472441 h 3006470"/>
                  <a:gd name="connsiteX502" fmla="*/ 259061 w 6006665"/>
                  <a:gd name="connsiteY502" fmla="*/ 2472441 h 3006470"/>
                  <a:gd name="connsiteX503" fmla="*/ 254516 w 6006665"/>
                  <a:gd name="connsiteY503" fmla="*/ 2456534 h 3006470"/>
                  <a:gd name="connsiteX504" fmla="*/ 263606 w 6006665"/>
                  <a:gd name="connsiteY504" fmla="*/ 2440627 h 3006470"/>
                  <a:gd name="connsiteX505" fmla="*/ 243991 w 6006665"/>
                  <a:gd name="connsiteY505" fmla="*/ 2410114 h 3006470"/>
                  <a:gd name="connsiteX506" fmla="*/ 216429 w 6006665"/>
                  <a:gd name="connsiteY506" fmla="*/ 2413357 h 3006470"/>
                  <a:gd name="connsiteX507" fmla="*/ 212956 w 6006665"/>
                  <a:gd name="connsiteY507" fmla="*/ 2412365 h 3006470"/>
                  <a:gd name="connsiteX508" fmla="*/ 204522 w 6006665"/>
                  <a:gd name="connsiteY508" fmla="*/ 2413357 h 3006470"/>
                  <a:gd name="connsiteX509" fmla="*/ 199623 w 6006665"/>
                  <a:gd name="connsiteY509" fmla="*/ 2411957 h 3006470"/>
                  <a:gd name="connsiteX510" fmla="*/ 195977 w 6006665"/>
                  <a:gd name="connsiteY510" fmla="*/ 2424719 h 3006470"/>
                  <a:gd name="connsiteX511" fmla="*/ 184968 w 6006665"/>
                  <a:gd name="connsiteY511" fmla="*/ 2421574 h 3006470"/>
                  <a:gd name="connsiteX512" fmla="*/ 184070 w 6006665"/>
                  <a:gd name="connsiteY512" fmla="*/ 2424719 h 3006470"/>
                  <a:gd name="connsiteX513" fmla="*/ 168163 w 6006665"/>
                  <a:gd name="connsiteY513" fmla="*/ 2420174 h 3006470"/>
                  <a:gd name="connsiteX514" fmla="*/ 156800 w 6006665"/>
                  <a:gd name="connsiteY514" fmla="*/ 2381542 h 3006470"/>
                  <a:gd name="connsiteX515" fmla="*/ 152255 w 6006665"/>
                  <a:gd name="connsiteY515" fmla="*/ 2365635 h 3006470"/>
                  <a:gd name="connsiteX516" fmla="*/ 156800 w 6006665"/>
                  <a:gd name="connsiteY516" fmla="*/ 2361090 h 3006470"/>
                  <a:gd name="connsiteX517" fmla="*/ 168707 w 6006665"/>
                  <a:gd name="connsiteY517" fmla="*/ 2361090 h 3006470"/>
                  <a:gd name="connsiteX518" fmla="*/ 188615 w 6006665"/>
                  <a:gd name="connsiteY518" fmla="*/ 2361090 h 3006470"/>
                  <a:gd name="connsiteX519" fmla="*/ 199977 w 6006665"/>
                  <a:gd name="connsiteY519" fmla="*/ 2349728 h 3006470"/>
                  <a:gd name="connsiteX520" fmla="*/ 188615 w 6006665"/>
                  <a:gd name="connsiteY520" fmla="*/ 2327003 h 3006470"/>
                  <a:gd name="connsiteX521" fmla="*/ 168163 w 6006665"/>
                  <a:gd name="connsiteY521" fmla="*/ 2317914 h 3006470"/>
                  <a:gd name="connsiteX522" fmla="*/ 168163 w 6006665"/>
                  <a:gd name="connsiteY522" fmla="*/ 2311096 h 3006470"/>
                  <a:gd name="connsiteX523" fmla="*/ 152255 w 6006665"/>
                  <a:gd name="connsiteY523" fmla="*/ 2295189 h 3006470"/>
                  <a:gd name="connsiteX524" fmla="*/ 129531 w 6006665"/>
                  <a:gd name="connsiteY524" fmla="*/ 2258829 h 3006470"/>
                  <a:gd name="connsiteX525" fmla="*/ 140893 w 6006665"/>
                  <a:gd name="connsiteY525" fmla="*/ 2236105 h 3006470"/>
                  <a:gd name="connsiteX526" fmla="*/ 136348 w 6006665"/>
                  <a:gd name="connsiteY526" fmla="*/ 2208835 h 3006470"/>
                  <a:gd name="connsiteX527" fmla="*/ 103789 w 6006665"/>
                  <a:gd name="connsiteY527" fmla="*/ 2195428 h 3006470"/>
                  <a:gd name="connsiteX528" fmla="*/ 93716 w 6006665"/>
                  <a:gd name="connsiteY528" fmla="*/ 2199745 h 3006470"/>
                  <a:gd name="connsiteX529" fmla="*/ 91868 w 6006665"/>
                  <a:gd name="connsiteY529" fmla="*/ 2195434 h 3006470"/>
                  <a:gd name="connsiteX530" fmla="*/ 81809 w 6006665"/>
                  <a:gd name="connsiteY530" fmla="*/ 2199745 h 3006470"/>
                  <a:gd name="connsiteX531" fmla="*/ 74992 w 6006665"/>
                  <a:gd name="connsiteY531" fmla="*/ 2183838 h 3006470"/>
                  <a:gd name="connsiteX532" fmla="*/ 34087 w 6006665"/>
                  <a:gd name="connsiteY532" fmla="*/ 2172476 h 3006470"/>
                  <a:gd name="connsiteX533" fmla="*/ 22725 w 6006665"/>
                  <a:gd name="connsiteY533" fmla="*/ 2129299 h 3006470"/>
                  <a:gd name="connsiteX534" fmla="*/ 22725 w 6006665"/>
                  <a:gd name="connsiteY534" fmla="*/ 2097484 h 3006470"/>
                  <a:gd name="connsiteX535" fmla="*/ 0 w 6006665"/>
                  <a:gd name="connsiteY535" fmla="*/ 2081577 h 3006470"/>
                  <a:gd name="connsiteX536" fmla="*/ 15907 w 6006665"/>
                  <a:gd name="connsiteY536" fmla="*/ 2058853 h 3006470"/>
                  <a:gd name="connsiteX537" fmla="*/ 6818 w 6006665"/>
                  <a:gd name="connsiteY537" fmla="*/ 1995224 h 3006470"/>
                  <a:gd name="connsiteX538" fmla="*/ 34087 w 6006665"/>
                  <a:gd name="connsiteY538" fmla="*/ 1952047 h 3006470"/>
                  <a:gd name="connsiteX539" fmla="*/ 27270 w 6006665"/>
                  <a:gd name="connsiteY539" fmla="*/ 1940685 h 3006470"/>
                  <a:gd name="connsiteX540" fmla="*/ 88743 w 6006665"/>
                  <a:gd name="connsiteY540" fmla="*/ 1895954 h 3006470"/>
                  <a:gd name="connsiteX541" fmla="*/ 27270 w 6006665"/>
                  <a:gd name="connsiteY541" fmla="*/ 1865693 h 3006470"/>
                  <a:gd name="connsiteX542" fmla="*/ 79805 w 6006665"/>
                  <a:gd name="connsiteY542" fmla="*/ 1774684 h 3006470"/>
                  <a:gd name="connsiteX543" fmla="*/ 128972 w 6006665"/>
                  <a:gd name="connsiteY543" fmla="*/ 1737302 h 3006470"/>
                  <a:gd name="connsiteX544" fmla="*/ 162900 w 6006665"/>
                  <a:gd name="connsiteY544" fmla="*/ 1645034 h 3006470"/>
                  <a:gd name="connsiteX545" fmla="*/ 102261 w 6006665"/>
                  <a:gd name="connsiteY545" fmla="*/ 1629357 h 3006470"/>
                  <a:gd name="connsiteX546" fmla="*/ 118168 w 6006665"/>
                  <a:gd name="connsiteY546" fmla="*/ 1574818 h 3006470"/>
                  <a:gd name="connsiteX547" fmla="*/ 86354 w 6006665"/>
                  <a:gd name="connsiteY547" fmla="*/ 1511189 h 3006470"/>
                  <a:gd name="connsiteX548" fmla="*/ 109078 w 6006665"/>
                  <a:gd name="connsiteY548" fmla="*/ 1436197 h 3006470"/>
                  <a:gd name="connsiteX549" fmla="*/ 70447 w 6006665"/>
                  <a:gd name="connsiteY549" fmla="*/ 1333936 h 3006470"/>
                  <a:gd name="connsiteX550" fmla="*/ 102261 w 6006665"/>
                  <a:gd name="connsiteY550" fmla="*/ 1263490 h 3006470"/>
                  <a:gd name="connsiteX551" fmla="*/ 43177 w 6006665"/>
                  <a:gd name="connsiteY551" fmla="*/ 1197589 h 3006470"/>
                  <a:gd name="connsiteX552" fmla="*/ 49994 w 6006665"/>
                  <a:gd name="connsiteY552" fmla="*/ 1122597 h 3006470"/>
                  <a:gd name="connsiteX553" fmla="*/ 81809 w 6006665"/>
                  <a:gd name="connsiteY553" fmla="*/ 1118052 h 3006470"/>
                  <a:gd name="connsiteX554" fmla="*/ 145438 w 6006665"/>
                  <a:gd name="connsiteY554" fmla="*/ 1074876 h 3006470"/>
                  <a:gd name="connsiteX555" fmla="*/ 184070 w 6006665"/>
                  <a:gd name="connsiteY555" fmla="*/ 1036244 h 3006470"/>
                  <a:gd name="connsiteX556" fmla="*/ 189699 w 6006665"/>
                  <a:gd name="connsiteY556" fmla="*/ 1042522 h 3006470"/>
                  <a:gd name="connsiteX557" fmla="*/ 195977 w 6006665"/>
                  <a:gd name="connsiteY557" fmla="*/ 1036244 h 3006470"/>
                  <a:gd name="connsiteX558" fmla="*/ 255061 w 6006665"/>
                  <a:gd name="connsiteY558" fmla="*/ 1102145 h 3006470"/>
                  <a:gd name="connsiteX559" fmla="*/ 350504 w 6006665"/>
                  <a:gd name="connsiteY559" fmla="*/ 1122597 h 3006470"/>
                  <a:gd name="connsiteX560" fmla="*/ 454806 w 6006665"/>
                  <a:gd name="connsiteY560" fmla="*/ 1205729 h 3006470"/>
                  <a:gd name="connsiteX561" fmla="*/ 486621 w 6006665"/>
                  <a:gd name="connsiteY561" fmla="*/ 1283942 h 3006470"/>
                  <a:gd name="connsiteX562" fmla="*/ 523211 w 6006665"/>
                  <a:gd name="connsiteY562" fmla="*/ 1343026 h 3006470"/>
                  <a:gd name="connsiteX563" fmla="*/ 486852 w 6006665"/>
                  <a:gd name="connsiteY563" fmla="*/ 1397565 h 3006470"/>
                  <a:gd name="connsiteX564" fmla="*/ 420951 w 6006665"/>
                  <a:gd name="connsiteY564" fmla="*/ 1418018 h 3006470"/>
                  <a:gd name="connsiteX565" fmla="*/ 415909 w 6006665"/>
                  <a:gd name="connsiteY565" fmla="*/ 1415887 h 3006470"/>
                  <a:gd name="connsiteX566" fmla="*/ 409044 w 6006665"/>
                  <a:gd name="connsiteY566" fmla="*/ 1418018 h 3006470"/>
                  <a:gd name="connsiteX567" fmla="*/ 252950 w 6006665"/>
                  <a:gd name="connsiteY567" fmla="*/ 1352062 h 3006470"/>
                  <a:gd name="connsiteX568" fmla="*/ 268926 w 6006665"/>
                  <a:gd name="connsiteY568" fmla="*/ 1346738 h 3006470"/>
                  <a:gd name="connsiteX569" fmla="*/ 291420 w 6006665"/>
                  <a:gd name="connsiteY569" fmla="*/ 1429380 h 3006470"/>
                  <a:gd name="connsiteX570" fmla="*/ 291420 w 6006665"/>
                  <a:gd name="connsiteY570" fmla="*/ 1468012 h 3006470"/>
                  <a:gd name="connsiteX571" fmla="*/ 298238 w 6006665"/>
                  <a:gd name="connsiteY571" fmla="*/ 1554366 h 3006470"/>
                  <a:gd name="connsiteX572" fmla="*/ 345959 w 6006665"/>
                  <a:gd name="connsiteY572" fmla="*/ 1586180 h 3006470"/>
                  <a:gd name="connsiteX573" fmla="*/ 362087 w 6006665"/>
                  <a:gd name="connsiteY573" fmla="*/ 1595588 h 3006470"/>
                  <a:gd name="connsiteX574" fmla="*/ 365867 w 6006665"/>
                  <a:gd name="connsiteY574" fmla="*/ 1563455 h 3006470"/>
                  <a:gd name="connsiteX575" fmla="*/ 345415 w 6006665"/>
                  <a:gd name="connsiteY575" fmla="*/ 1527096 h 3006470"/>
                  <a:gd name="connsiteX576" fmla="*/ 365867 w 6006665"/>
                  <a:gd name="connsiteY576" fmla="*/ 1495281 h 3006470"/>
                  <a:gd name="connsiteX577" fmla="*/ 374560 w 6006665"/>
                  <a:gd name="connsiteY577" fmla="*/ 1500280 h 3006470"/>
                  <a:gd name="connsiteX578" fmla="*/ 377774 w 6006665"/>
                  <a:gd name="connsiteY578" fmla="*/ 1495281 h 3006470"/>
                  <a:gd name="connsiteX579" fmla="*/ 461933 w 6006665"/>
                  <a:gd name="connsiteY579" fmla="*/ 1543673 h 3006470"/>
                  <a:gd name="connsiteX580" fmla="*/ 484035 w 6006665"/>
                  <a:gd name="connsiteY580" fmla="*/ 1527096 h 3006470"/>
                  <a:gd name="connsiteX581" fmla="*/ 463583 w 6006665"/>
                  <a:gd name="connsiteY581" fmla="*/ 1461194 h 3006470"/>
                  <a:gd name="connsiteX582" fmla="*/ 549936 w 6006665"/>
                  <a:gd name="connsiteY582" fmla="*/ 1374841 h 3006470"/>
                  <a:gd name="connsiteX583" fmla="*/ 559742 w 6006665"/>
                  <a:gd name="connsiteY583" fmla="*/ 1376942 h 3006470"/>
                  <a:gd name="connsiteX584" fmla="*/ 561843 w 6006665"/>
                  <a:gd name="connsiteY584" fmla="*/ 1374841 h 3006470"/>
                  <a:gd name="connsiteX585" fmla="*/ 593658 w 6006665"/>
                  <a:gd name="connsiteY585" fmla="*/ 1381658 h 3006470"/>
                  <a:gd name="connsiteX586" fmla="*/ 620945 w 6006665"/>
                  <a:gd name="connsiteY586" fmla="*/ 1405535 h 3006470"/>
                  <a:gd name="connsiteX587" fmla="*/ 640835 w 6006665"/>
                  <a:gd name="connsiteY587" fmla="*/ 1349844 h 3006470"/>
                  <a:gd name="connsiteX588" fmla="*/ 609020 w 6006665"/>
                  <a:gd name="connsiteY588" fmla="*/ 1295305 h 3006470"/>
                  <a:gd name="connsiteX589" fmla="*/ 624928 w 6006665"/>
                  <a:gd name="connsiteY589" fmla="*/ 1236221 h 3006470"/>
                  <a:gd name="connsiteX590" fmla="*/ 597658 w 6006665"/>
                  <a:gd name="connsiteY590" fmla="*/ 1177136 h 3006470"/>
                  <a:gd name="connsiteX591" fmla="*/ 611562 w 6006665"/>
                  <a:gd name="connsiteY591" fmla="*/ 1181462 h 3006470"/>
                  <a:gd name="connsiteX592" fmla="*/ 609565 w 6006665"/>
                  <a:gd name="connsiteY592" fmla="*/ 1177136 h 3006470"/>
                  <a:gd name="connsiteX593" fmla="*/ 711826 w 6006665"/>
                  <a:gd name="connsiteY593" fmla="*/ 1208951 h 3006470"/>
                  <a:gd name="connsiteX594" fmla="*/ 732278 w 6006665"/>
                  <a:gd name="connsiteY594" fmla="*/ 1263490 h 3006470"/>
                  <a:gd name="connsiteX595" fmla="*/ 684556 w 6006665"/>
                  <a:gd name="connsiteY595" fmla="*/ 1274852 h 3006470"/>
                  <a:gd name="connsiteX596" fmla="*/ 684556 w 6006665"/>
                  <a:gd name="connsiteY596" fmla="*/ 1327119 h 3006470"/>
                  <a:gd name="connsiteX597" fmla="*/ 713309 w 6006665"/>
                  <a:gd name="connsiteY597" fmla="*/ 1355872 h 3006470"/>
                  <a:gd name="connsiteX598" fmla="*/ 763548 w 6006665"/>
                  <a:gd name="connsiteY598" fmla="*/ 1338481 h 3006470"/>
                  <a:gd name="connsiteX599" fmla="*/ 770365 w 6006665"/>
                  <a:gd name="connsiteY599" fmla="*/ 1279397 h 3006470"/>
                  <a:gd name="connsiteX600" fmla="*/ 845357 w 6006665"/>
                  <a:gd name="connsiteY600" fmla="*/ 1188761 h 3006470"/>
                  <a:gd name="connsiteX601" fmla="*/ 917728 w 6006665"/>
                  <a:gd name="connsiteY601" fmla="*/ 1145322 h 3006470"/>
                  <a:gd name="connsiteX602" fmla="*/ 918194 w 6006665"/>
                  <a:gd name="connsiteY602" fmla="*/ 1198147 h 3006470"/>
                  <a:gd name="connsiteX603" fmla="*/ 975937 w 6006665"/>
                  <a:gd name="connsiteY603" fmla="*/ 1115283 h 3006470"/>
                  <a:gd name="connsiteX604" fmla="*/ 1074397 w 6006665"/>
                  <a:gd name="connsiteY604" fmla="*/ 1141283 h 3006470"/>
                  <a:gd name="connsiteX605" fmla="*/ 979977 w 6006665"/>
                  <a:gd name="connsiteY605" fmla="*/ 1213496 h 3006470"/>
                  <a:gd name="connsiteX606" fmla="*/ 1012666 w 6006665"/>
                  <a:gd name="connsiteY606" fmla="*/ 1218657 h 3006470"/>
                  <a:gd name="connsiteX607" fmla="*/ 1038516 w 6006665"/>
                  <a:gd name="connsiteY607" fmla="*/ 1188499 h 3006470"/>
                  <a:gd name="connsiteX608" fmla="*/ 1050423 w 6006665"/>
                  <a:gd name="connsiteY608" fmla="*/ 1188499 h 3006470"/>
                  <a:gd name="connsiteX609" fmla="*/ 1108962 w 6006665"/>
                  <a:gd name="connsiteY609" fmla="*/ 1188499 h 3006470"/>
                  <a:gd name="connsiteX610" fmla="*/ 1161229 w 6006665"/>
                  <a:gd name="connsiteY610" fmla="*/ 1145322 h 3006470"/>
                  <a:gd name="connsiteX611" fmla="*/ 1165711 w 6006665"/>
                  <a:gd name="connsiteY611" fmla="*/ 1151456 h 3006470"/>
                  <a:gd name="connsiteX612" fmla="*/ 1160939 w 6006665"/>
                  <a:gd name="connsiteY612" fmla="*/ 1169715 h 3006470"/>
                  <a:gd name="connsiteX613" fmla="*/ 1210035 w 6006665"/>
                  <a:gd name="connsiteY613" fmla="*/ 1195815 h 3006470"/>
                  <a:gd name="connsiteX614" fmla="*/ 1247583 w 6006665"/>
                  <a:gd name="connsiteY614" fmla="*/ 1138505 h 3006470"/>
                  <a:gd name="connsiteX615" fmla="*/ 1211223 w 6006665"/>
                  <a:gd name="connsiteY615" fmla="*/ 1079421 h 3006470"/>
                  <a:gd name="connsiteX616" fmla="*/ 1227130 w 6006665"/>
                  <a:gd name="connsiteY616" fmla="*/ 1043061 h 3006470"/>
                  <a:gd name="connsiteX617" fmla="*/ 1237665 w 6006665"/>
                  <a:gd name="connsiteY617" fmla="*/ 1046199 h 3006470"/>
                  <a:gd name="connsiteX618" fmla="*/ 1251910 w 6006665"/>
                  <a:gd name="connsiteY618" fmla="*/ 1017311 h 3006470"/>
                  <a:gd name="connsiteX619" fmla="*/ 1345843 w 6006665"/>
                  <a:gd name="connsiteY619" fmla="*/ 1074876 h 3006470"/>
                  <a:gd name="connsiteX620" fmla="*/ 1400382 w 6006665"/>
                  <a:gd name="connsiteY620" fmla="*/ 1106690 h 3006470"/>
                  <a:gd name="connsiteX621" fmla="*/ 1519756 w 6006665"/>
                  <a:gd name="connsiteY621" fmla="*/ 1213274 h 3006470"/>
                  <a:gd name="connsiteX622" fmla="*/ 1543003 w 6006665"/>
                  <a:gd name="connsiteY622" fmla="*/ 1172592 h 3006470"/>
                  <a:gd name="connsiteX623" fmla="*/ 1506643 w 6006665"/>
                  <a:gd name="connsiteY623" fmla="*/ 1118052 h 3006470"/>
                  <a:gd name="connsiteX624" fmla="*/ 1506643 w 6006665"/>
                  <a:gd name="connsiteY624" fmla="*/ 1095328 h 3006470"/>
                  <a:gd name="connsiteX625" fmla="*/ 1463467 w 6006665"/>
                  <a:gd name="connsiteY625" fmla="*/ 1086238 h 3006470"/>
                  <a:gd name="connsiteX626" fmla="*/ 1472556 w 6006665"/>
                  <a:gd name="connsiteY626" fmla="*/ 1036244 h 3006470"/>
                  <a:gd name="connsiteX627" fmla="*/ 1452104 w 6006665"/>
                  <a:gd name="connsiteY627" fmla="*/ 949890 h 3006470"/>
                  <a:gd name="connsiteX628" fmla="*/ 1439230 w 6006665"/>
                  <a:gd name="connsiteY628" fmla="*/ 900656 h 3006470"/>
                  <a:gd name="connsiteX629" fmla="*/ 1496803 w 6006665"/>
                  <a:gd name="connsiteY629" fmla="*/ 806980 h 3006470"/>
                  <a:gd name="connsiteX630" fmla="*/ 1543003 w 6006665"/>
                  <a:gd name="connsiteY630" fmla="*/ 697647 h 3006470"/>
                  <a:gd name="connsiteX631" fmla="*/ 1570272 w 6006665"/>
                  <a:gd name="connsiteY631" fmla="*/ 677194 h 3006470"/>
                  <a:gd name="connsiteX632" fmla="*/ 1578688 w 6006665"/>
                  <a:gd name="connsiteY632" fmla="*/ 679813 h 3006470"/>
                  <a:gd name="connsiteX633" fmla="*/ 1620802 w 6006665"/>
                  <a:gd name="connsiteY633" fmla="*/ 660028 h 3006470"/>
                  <a:gd name="connsiteX634" fmla="*/ 1684440 w 6006665"/>
                  <a:gd name="connsiteY634" fmla="*/ 709009 h 3006470"/>
                  <a:gd name="connsiteX635" fmla="*/ 1688985 w 6006665"/>
                  <a:gd name="connsiteY635" fmla="*/ 779455 h 3006470"/>
                  <a:gd name="connsiteX636" fmla="*/ 1652625 w 6006665"/>
                  <a:gd name="connsiteY636" fmla="*/ 870354 h 3006470"/>
                  <a:gd name="connsiteX637" fmla="*/ 1679895 w 6006665"/>
                  <a:gd name="connsiteY637" fmla="*/ 908986 h 3006470"/>
                  <a:gd name="connsiteX638" fmla="*/ 1688985 w 6006665"/>
                  <a:gd name="connsiteY638" fmla="*/ 983977 h 3006470"/>
                  <a:gd name="connsiteX639" fmla="*/ 1679895 w 6006665"/>
                  <a:gd name="connsiteY639" fmla="*/ 1129415 h 3006470"/>
                  <a:gd name="connsiteX640" fmla="*/ 1723072 w 6006665"/>
                  <a:gd name="connsiteY640" fmla="*/ 1193044 h 3006470"/>
                  <a:gd name="connsiteX641" fmla="*/ 1704892 w 6006665"/>
                  <a:gd name="connsiteY641" fmla="*/ 1256673 h 3006470"/>
                  <a:gd name="connsiteX642" fmla="*/ 1636718 w 6006665"/>
                  <a:gd name="connsiteY642" fmla="*/ 1393021 h 3006470"/>
                  <a:gd name="connsiteX643" fmla="*/ 1662494 w 6006665"/>
                  <a:gd name="connsiteY643" fmla="*/ 1399465 h 3006470"/>
                  <a:gd name="connsiteX644" fmla="*/ 1677078 w 6006665"/>
                  <a:gd name="connsiteY644" fmla="*/ 1370296 h 3006470"/>
                  <a:gd name="connsiteX645" fmla="*/ 1720255 w 6006665"/>
                  <a:gd name="connsiteY645" fmla="*/ 1349844 h 3006470"/>
                  <a:gd name="connsiteX646" fmla="*/ 1731617 w 6006665"/>
                  <a:gd name="connsiteY646" fmla="*/ 1299850 h 3006470"/>
                  <a:gd name="connsiteX647" fmla="*/ 1758887 w 6006665"/>
                  <a:gd name="connsiteY647" fmla="*/ 1256673 h 3006470"/>
                  <a:gd name="connsiteX648" fmla="*/ 1760555 w 6006665"/>
                  <a:gd name="connsiteY648" fmla="*/ 1191490 h 3006470"/>
                  <a:gd name="connsiteX649" fmla="*/ 1758886 w 6006665"/>
                  <a:gd name="connsiteY649" fmla="*/ 1085173 h 3006470"/>
                  <a:gd name="connsiteX650" fmla="*/ 1923055 w 6006665"/>
                  <a:gd name="connsiteY650" fmla="*/ 1122597 h 3006470"/>
                  <a:gd name="connsiteX651" fmla="*/ 1887300 w 6006665"/>
                  <a:gd name="connsiteY651" fmla="*/ 1070329 h 3006470"/>
                  <a:gd name="connsiteX652" fmla="*/ 1785604 w 6006665"/>
                  <a:gd name="connsiteY652" fmla="*/ 1036860 h 3006470"/>
                  <a:gd name="connsiteX653" fmla="*/ 1736162 w 6006665"/>
                  <a:gd name="connsiteY653" fmla="*/ 961252 h 3006470"/>
                  <a:gd name="connsiteX654" fmla="*/ 1688440 w 6006665"/>
                  <a:gd name="connsiteY654" fmla="*/ 865809 h 3006470"/>
                  <a:gd name="connsiteX655" fmla="*/ 1752069 w 6006665"/>
                  <a:gd name="connsiteY655" fmla="*/ 788545 h 3006470"/>
                  <a:gd name="connsiteX656" fmla="*/ 1747524 w 6006665"/>
                  <a:gd name="connsiteY656" fmla="*/ 704464 h 3006470"/>
                  <a:gd name="connsiteX657" fmla="*/ 1763431 w 6006665"/>
                  <a:gd name="connsiteY657" fmla="*/ 697647 h 3006470"/>
                  <a:gd name="connsiteX658" fmla="*/ 1764877 w 6006665"/>
                  <a:gd name="connsiteY658" fmla="*/ 702130 h 3006470"/>
                  <a:gd name="connsiteX659" fmla="*/ 1775339 w 6006665"/>
                  <a:gd name="connsiteY659" fmla="*/ 697647 h 3006470"/>
                  <a:gd name="connsiteX660" fmla="*/ 1798063 w 6006665"/>
                  <a:gd name="connsiteY660" fmla="*/ 768093 h 3006470"/>
                  <a:gd name="connsiteX661" fmla="*/ 1791454 w 6006665"/>
                  <a:gd name="connsiteY661" fmla="*/ 815304 h 3006470"/>
                  <a:gd name="connsiteX662" fmla="*/ 1854330 w 6006665"/>
                  <a:gd name="connsiteY662" fmla="*/ 772638 h 3006470"/>
                  <a:gd name="connsiteX663" fmla="*/ 1931594 w 6006665"/>
                  <a:gd name="connsiteY663" fmla="*/ 763548 h 3006470"/>
                  <a:gd name="connsiteX664" fmla="*/ 1932772 w 6006665"/>
                  <a:gd name="connsiteY664" fmla="*/ 764810 h 3006470"/>
                  <a:gd name="connsiteX665" fmla="*/ 1949600 w 6006665"/>
                  <a:gd name="connsiteY665" fmla="*/ 800138 h 3006470"/>
                  <a:gd name="connsiteX666" fmla="*/ 2061788 w 6006665"/>
                  <a:gd name="connsiteY666" fmla="*/ 891155 h 3006470"/>
                  <a:gd name="connsiteX667" fmla="*/ 1987802 w 6006665"/>
                  <a:gd name="connsiteY667" fmla="*/ 736278 h 3006470"/>
                  <a:gd name="connsiteX668" fmla="*/ 1963408 w 6006665"/>
                  <a:gd name="connsiteY668" fmla="*/ 595386 h 3006470"/>
                  <a:gd name="connsiteX669" fmla="*/ 2027037 w 6006665"/>
                  <a:gd name="connsiteY669" fmla="*/ 574934 h 3006470"/>
                  <a:gd name="connsiteX670" fmla="*/ 2037269 w 6006665"/>
                  <a:gd name="connsiteY670" fmla="*/ 575472 h 3006470"/>
                  <a:gd name="connsiteX671" fmla="*/ 2038944 w 6006665"/>
                  <a:gd name="connsiteY671" fmla="*/ 574934 h 3006470"/>
                  <a:gd name="connsiteX672" fmla="*/ 2115414 w 6006665"/>
                  <a:gd name="connsiteY672" fmla="*/ 578958 h 3006470"/>
                  <a:gd name="connsiteX673" fmla="*/ 2167179 w 6006665"/>
                  <a:gd name="connsiteY673" fmla="*/ 554733 h 3006470"/>
                  <a:gd name="connsiteX674" fmla="*/ 2146473 w 6006665"/>
                  <a:gd name="connsiteY674" fmla="*/ 488832 h 3006470"/>
                  <a:gd name="connsiteX675" fmla="*/ 2169957 w 6006665"/>
                  <a:gd name="connsiteY675" fmla="*/ 449431 h 3006470"/>
                  <a:gd name="connsiteX676" fmla="*/ 2264632 w 6006665"/>
                  <a:gd name="connsiteY676" fmla="*/ 393389 h 3006470"/>
                  <a:gd name="connsiteX677" fmla="*/ 2317913 w 6006665"/>
                  <a:gd name="connsiteY677" fmla="*/ 322690 h 3006470"/>
                  <a:gd name="connsiteX678" fmla="*/ 2385841 w 6006665"/>
                  <a:gd name="connsiteY678" fmla="*/ 343134 h 3006470"/>
                  <a:gd name="connsiteX679" fmla="*/ 2429263 w 6006665"/>
                  <a:gd name="connsiteY679" fmla="*/ 263606 h 3006470"/>
                  <a:gd name="connsiteX680" fmla="*/ 2526979 w 6006665"/>
                  <a:gd name="connsiteY680" fmla="*/ 252244 h 3006470"/>
                  <a:gd name="connsiteX681" fmla="*/ 2528058 w 6006665"/>
                  <a:gd name="connsiteY681" fmla="*/ 253503 h 3006470"/>
                  <a:gd name="connsiteX682" fmla="*/ 2538886 w 6006665"/>
                  <a:gd name="connsiteY682" fmla="*/ 252244 h 3006470"/>
                  <a:gd name="connsiteX683" fmla="*/ 2560820 w 6006665"/>
                  <a:gd name="connsiteY683" fmla="*/ 277833 h 3006470"/>
                  <a:gd name="connsiteX684" fmla="*/ 2640602 w 6006665"/>
                  <a:gd name="connsiteY684" fmla="*/ 202249 h 3006470"/>
                  <a:gd name="connsiteX685" fmla="*/ 2652509 w 6006665"/>
                  <a:gd name="connsiteY685" fmla="*/ 202249 h 3006470"/>
                  <a:gd name="connsiteX686" fmla="*/ 2704231 w 6006665"/>
                  <a:gd name="connsiteY686" fmla="*/ 202249 h 3006470"/>
                  <a:gd name="connsiteX687" fmla="*/ 2715593 w 6006665"/>
                  <a:gd name="connsiteY68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100351 w 6006665"/>
                  <a:gd name="connsiteY16" fmla="*/ 442035 h 3006470"/>
                  <a:gd name="connsiteX17" fmla="*/ 3066097 w 6006665"/>
                  <a:gd name="connsiteY17" fmla="*/ 488580 h 3006470"/>
                  <a:gd name="connsiteX18" fmla="*/ 3026076 w 6006665"/>
                  <a:gd name="connsiteY18" fmla="*/ 513338 h 3006470"/>
                  <a:gd name="connsiteX19" fmla="*/ 2986746 w 6006665"/>
                  <a:gd name="connsiteY19" fmla="*/ 558495 h 3006470"/>
                  <a:gd name="connsiteX20" fmla="*/ 3055785 w 6006665"/>
                  <a:gd name="connsiteY20" fmla="*/ 531164 h 3006470"/>
                  <a:gd name="connsiteX21" fmla="*/ 3102802 w 6006665"/>
                  <a:gd name="connsiteY21" fmla="*/ 514983 h 3006470"/>
                  <a:gd name="connsiteX22" fmla="*/ 3127090 w 6006665"/>
                  <a:gd name="connsiteY22" fmla="*/ 531164 h 3006470"/>
                  <a:gd name="connsiteX23" fmla="*/ 3125168 w 6006665"/>
                  <a:gd name="connsiteY23" fmla="*/ 588220 h 3006470"/>
                  <a:gd name="connsiteX24" fmla="*/ 3156451 w 6006665"/>
                  <a:gd name="connsiteY24" fmla="*/ 552209 h 3006470"/>
                  <a:gd name="connsiteX25" fmla="*/ 3158460 w 6006665"/>
                  <a:gd name="connsiteY25" fmla="*/ 560693 h 3006470"/>
                  <a:gd name="connsiteX26" fmla="*/ 3206982 w 6006665"/>
                  <a:gd name="connsiteY26" fmla="*/ 513586 h 3006470"/>
                  <a:gd name="connsiteX27" fmla="*/ 3184984 w 6006665"/>
                  <a:gd name="connsiteY27" fmla="*/ 622402 h 3006470"/>
                  <a:gd name="connsiteX28" fmla="*/ 3192811 w 6006665"/>
                  <a:gd name="connsiteY28" fmla="*/ 606748 h 3006470"/>
                  <a:gd name="connsiteX29" fmla="*/ 3225134 w 6006665"/>
                  <a:gd name="connsiteY29" fmla="*/ 629207 h 3006470"/>
                  <a:gd name="connsiteX30" fmla="*/ 3231097 w 6006665"/>
                  <a:gd name="connsiteY30" fmla="*/ 583326 h 3006470"/>
                  <a:gd name="connsiteX31" fmla="*/ 3314263 w 6006665"/>
                  <a:gd name="connsiteY31" fmla="*/ 575730 h 3006470"/>
                  <a:gd name="connsiteX32" fmla="*/ 3361800 w 6006665"/>
                  <a:gd name="connsiteY32" fmla="*/ 581670 h 3006470"/>
                  <a:gd name="connsiteX33" fmla="*/ 3381970 w 6006665"/>
                  <a:gd name="connsiteY33" fmla="*/ 606748 h 3006470"/>
                  <a:gd name="connsiteX34" fmla="*/ 3367741 w 6006665"/>
                  <a:gd name="connsiteY34" fmla="*/ 641091 h 3006470"/>
                  <a:gd name="connsiteX35" fmla="*/ 3388787 w 6006665"/>
                  <a:gd name="connsiteY35" fmla="*/ 665832 h 3006470"/>
                  <a:gd name="connsiteX36" fmla="*/ 3403393 w 6006665"/>
                  <a:gd name="connsiteY36" fmla="*/ 676742 h 3006470"/>
                  <a:gd name="connsiteX37" fmla="*/ 3462813 w 6006665"/>
                  <a:gd name="connsiteY37" fmla="*/ 691599 h 3006470"/>
                  <a:gd name="connsiteX38" fmla="*/ 3531529 w 6006665"/>
                  <a:gd name="connsiteY38" fmla="*/ 686823 h 3006470"/>
                  <a:gd name="connsiteX39" fmla="*/ 3546001 w 6006665"/>
                  <a:gd name="connsiteY39" fmla="*/ 647033 h 3006470"/>
                  <a:gd name="connsiteX40" fmla="*/ 3538225 w 6006665"/>
                  <a:gd name="connsiteY40" fmla="*/ 590841 h 3006470"/>
                  <a:gd name="connsiteX41" fmla="*/ 3549910 w 6006665"/>
                  <a:gd name="connsiteY41" fmla="*/ 594028 h 3006470"/>
                  <a:gd name="connsiteX42" fmla="*/ 3550132 w 6006665"/>
                  <a:gd name="connsiteY42" fmla="*/ 590841 h 3006470"/>
                  <a:gd name="connsiteX43" fmla="*/ 3575711 w 6006665"/>
                  <a:gd name="connsiteY43" fmla="*/ 587613 h 3006470"/>
                  <a:gd name="connsiteX44" fmla="*/ 3620833 w 6006665"/>
                  <a:gd name="connsiteY44" fmla="*/ 632750 h 3006470"/>
                  <a:gd name="connsiteX45" fmla="*/ 3672301 w 6006665"/>
                  <a:gd name="connsiteY45" fmla="*/ 611293 h 3006470"/>
                  <a:gd name="connsiteX46" fmla="*/ 3688498 w 6006665"/>
                  <a:gd name="connsiteY46" fmla="*/ 576961 h 3006470"/>
                  <a:gd name="connsiteX47" fmla="*/ 3721291 w 6006665"/>
                  <a:gd name="connsiteY47" fmla="*/ 584642 h 3006470"/>
                  <a:gd name="connsiteX48" fmla="*/ 3753971 w 6006665"/>
                  <a:gd name="connsiteY48" fmla="*/ 590584 h 3006470"/>
                  <a:gd name="connsiteX49" fmla="*/ 3759914 w 6006665"/>
                  <a:gd name="connsiteY49" fmla="*/ 620293 h 3006470"/>
                  <a:gd name="connsiteX50" fmla="*/ 3782242 w 6006665"/>
                  <a:gd name="connsiteY50" fmla="*/ 669932 h 3006470"/>
                  <a:gd name="connsiteX51" fmla="*/ 3768826 w 6006665"/>
                  <a:gd name="connsiteY51" fmla="*/ 703482 h 3006470"/>
                  <a:gd name="connsiteX52" fmla="*/ 3745059 w 6006665"/>
                  <a:gd name="connsiteY52" fmla="*/ 742105 h 3006470"/>
                  <a:gd name="connsiteX53" fmla="*/ 3720576 w 6006665"/>
                  <a:gd name="connsiteY53" fmla="*/ 761023 h 3006470"/>
                  <a:gd name="connsiteX54" fmla="*/ 3738747 w 6006665"/>
                  <a:gd name="connsiteY54" fmla="*/ 806725 h 3006470"/>
                  <a:gd name="connsiteX55" fmla="*/ 3753971 w 6006665"/>
                  <a:gd name="connsiteY55" fmla="*/ 855003 h 3006470"/>
                  <a:gd name="connsiteX56" fmla="*/ 3786469 w 6006665"/>
                  <a:gd name="connsiteY56" fmla="*/ 879798 h 3006470"/>
                  <a:gd name="connsiteX57" fmla="*/ 3813392 w 6006665"/>
                  <a:gd name="connsiteY57" fmla="*/ 890655 h 3006470"/>
                  <a:gd name="connsiteX58" fmla="*/ 3839894 w 6006665"/>
                  <a:gd name="connsiteY58" fmla="*/ 920656 h 3006470"/>
                  <a:gd name="connsiteX59" fmla="*/ 3866869 w 6006665"/>
                  <a:gd name="connsiteY59" fmla="*/ 875800 h 3006470"/>
                  <a:gd name="connsiteX60" fmla="*/ 3865460 w 6006665"/>
                  <a:gd name="connsiteY60" fmla="*/ 822632 h 3006470"/>
                  <a:gd name="connsiteX61" fmla="*/ 3875077 w 6006665"/>
                  <a:gd name="connsiteY61" fmla="*/ 831139 h 3006470"/>
                  <a:gd name="connsiteX62" fmla="*/ 3885950 w 6006665"/>
                  <a:gd name="connsiteY62" fmla="*/ 784010 h 3006470"/>
                  <a:gd name="connsiteX63" fmla="*/ 3896580 w 6006665"/>
                  <a:gd name="connsiteY63" fmla="*/ 840148 h 3006470"/>
                  <a:gd name="connsiteX64" fmla="*/ 3932151 w 6006665"/>
                  <a:gd name="connsiteY64" fmla="*/ 871095 h 3006470"/>
                  <a:gd name="connsiteX65" fmla="*/ 3967884 w 6006665"/>
                  <a:gd name="connsiteY65" fmla="*/ 866888 h 3006470"/>
                  <a:gd name="connsiteX66" fmla="*/ 3988173 w 6006665"/>
                  <a:gd name="connsiteY66" fmla="*/ 843084 h 3006470"/>
                  <a:gd name="connsiteX67" fmla="*/ 3993852 w 6006665"/>
                  <a:gd name="connsiteY67" fmla="*/ 846199 h 3006470"/>
                  <a:gd name="connsiteX68" fmla="*/ 4000081 w 6006665"/>
                  <a:gd name="connsiteY68" fmla="*/ 808753 h 3006470"/>
                  <a:gd name="connsiteX69" fmla="*/ 4024333 w 6006665"/>
                  <a:gd name="connsiteY69" fmla="*/ 834206 h 3006470"/>
                  <a:gd name="connsiteX70" fmla="*/ 4062426 w 6006665"/>
                  <a:gd name="connsiteY70" fmla="*/ 877274 h 3006470"/>
                  <a:gd name="connsiteX71" fmla="*/ 4085889 w 6006665"/>
                  <a:gd name="connsiteY71" fmla="*/ 849902 h 3006470"/>
                  <a:gd name="connsiteX72" fmla="*/ 4095563 w 6006665"/>
                  <a:gd name="connsiteY72" fmla="*/ 852506 h 3006470"/>
                  <a:gd name="connsiteX73" fmla="*/ 4097796 w 6006665"/>
                  <a:gd name="connsiteY73" fmla="*/ 849902 h 3006470"/>
                  <a:gd name="connsiteX74" fmla="*/ 4144150 w 6006665"/>
                  <a:gd name="connsiteY74" fmla="*/ 862382 h 3006470"/>
                  <a:gd name="connsiteX75" fmla="*/ 4149116 w 6006665"/>
                  <a:gd name="connsiteY75" fmla="*/ 810437 h 3006470"/>
                  <a:gd name="connsiteX76" fmla="*/ 4129898 w 6006665"/>
                  <a:gd name="connsiteY76" fmla="*/ 758286 h 3006470"/>
                  <a:gd name="connsiteX77" fmla="*/ 4125347 w 6006665"/>
                  <a:gd name="connsiteY77" fmla="*/ 718337 h 3006470"/>
                  <a:gd name="connsiteX78" fmla="*/ 4165425 w 6006665"/>
                  <a:gd name="connsiteY78" fmla="*/ 697647 h 3006470"/>
                  <a:gd name="connsiteX79" fmla="*/ 4175231 w 6006665"/>
                  <a:gd name="connsiteY79" fmla="*/ 700048 h 3006470"/>
                  <a:gd name="connsiteX80" fmla="*/ 4253100 w 6006665"/>
                  <a:gd name="connsiteY80" fmla="*/ 700511 h 3006470"/>
                  <a:gd name="connsiteX81" fmla="*/ 4315491 w 6006665"/>
                  <a:gd name="connsiteY81" fmla="*/ 715365 h 3006470"/>
                  <a:gd name="connsiteX82" fmla="*/ 4368969 w 6006665"/>
                  <a:gd name="connsiteY82" fmla="*/ 751019 h 3006470"/>
                  <a:gd name="connsiteX83" fmla="*/ 4439561 w 6006665"/>
                  <a:gd name="connsiteY83" fmla="*/ 758631 h 3006470"/>
                  <a:gd name="connsiteX84" fmla="*/ 4450401 w 6006665"/>
                  <a:gd name="connsiteY84" fmla="*/ 834341 h 3006470"/>
                  <a:gd name="connsiteX85" fmla="*/ 4514549 w 6006665"/>
                  <a:gd name="connsiteY85" fmla="*/ 825294 h 3006470"/>
                  <a:gd name="connsiteX86" fmla="*/ 4567593 w 6006665"/>
                  <a:gd name="connsiteY86" fmla="*/ 819409 h 3006470"/>
                  <a:gd name="connsiteX87" fmla="*/ 4612592 w 6006665"/>
                  <a:gd name="connsiteY87" fmla="*/ 872829 h 3006470"/>
                  <a:gd name="connsiteX88" fmla="*/ 4639242 w 6006665"/>
                  <a:gd name="connsiteY88" fmla="*/ 932544 h 3006470"/>
                  <a:gd name="connsiteX89" fmla="*/ 4704693 w 6006665"/>
                  <a:gd name="connsiteY89" fmla="*/ 911452 h 3006470"/>
                  <a:gd name="connsiteX90" fmla="*/ 4774445 w 6006665"/>
                  <a:gd name="connsiteY90" fmla="*/ 913531 h 3006470"/>
                  <a:gd name="connsiteX91" fmla="*/ 4778496 w 6006665"/>
                  <a:gd name="connsiteY91" fmla="*/ 914635 h 3006470"/>
                  <a:gd name="connsiteX92" fmla="*/ 4786352 w 6006665"/>
                  <a:gd name="connsiteY92" fmla="*/ 913531 h 3006470"/>
                  <a:gd name="connsiteX93" fmla="*/ 4861343 w 6006665"/>
                  <a:gd name="connsiteY93" fmla="*/ 933983 h 3006470"/>
                  <a:gd name="connsiteX94" fmla="*/ 4893158 w 6006665"/>
                  <a:gd name="connsiteY94" fmla="*/ 977160 h 3006470"/>
                  <a:gd name="connsiteX95" fmla="*/ 4888613 w 6006665"/>
                  <a:gd name="connsiteY95" fmla="*/ 1058968 h 3006470"/>
                  <a:gd name="connsiteX96" fmla="*/ 4927677 w 6006665"/>
                  <a:gd name="connsiteY96" fmla="*/ 1083640 h 3006470"/>
                  <a:gd name="connsiteX97" fmla="*/ 4967605 w 6006665"/>
                  <a:gd name="connsiteY97" fmla="*/ 1070331 h 3006470"/>
                  <a:gd name="connsiteX98" fmla="*/ 5038051 w 6006665"/>
                  <a:gd name="connsiteY98" fmla="*/ 1063513 h 3006470"/>
                  <a:gd name="connsiteX99" fmla="*/ 5040730 w 6006665"/>
                  <a:gd name="connsiteY99" fmla="*/ 1064406 h 3006470"/>
                  <a:gd name="connsiteX100" fmla="*/ 5049958 w 6006665"/>
                  <a:gd name="connsiteY100" fmla="*/ 1063513 h 3006470"/>
                  <a:gd name="connsiteX101" fmla="*/ 5114249 w 6006665"/>
                  <a:gd name="connsiteY101" fmla="*/ 1084944 h 3006470"/>
                  <a:gd name="connsiteX102" fmla="*/ 5176671 w 6006665"/>
                  <a:gd name="connsiteY102" fmla="*/ 1074876 h 3006470"/>
                  <a:gd name="connsiteX103" fmla="*/ 5177801 w 6006665"/>
                  <a:gd name="connsiteY103" fmla="*/ 1076614 h 3006470"/>
                  <a:gd name="connsiteX104" fmla="*/ 5188578 w 6006665"/>
                  <a:gd name="connsiteY104" fmla="*/ 1074876 h 3006470"/>
                  <a:gd name="connsiteX105" fmla="*/ 5243719 w 6006665"/>
                  <a:gd name="connsiteY105" fmla="*/ 1159707 h 3006470"/>
                  <a:gd name="connsiteX106" fmla="*/ 5283477 w 6006665"/>
                  <a:gd name="connsiteY106" fmla="*/ 1129415 h 3006470"/>
                  <a:gd name="connsiteX107" fmla="*/ 5258480 w 6006665"/>
                  <a:gd name="connsiteY107" fmla="*/ 1063513 h 3006470"/>
                  <a:gd name="connsiteX108" fmla="*/ 5267570 w 6006665"/>
                  <a:gd name="connsiteY108" fmla="*/ 1015792 h 3006470"/>
                  <a:gd name="connsiteX109" fmla="*/ 5278896 w 6006665"/>
                  <a:gd name="connsiteY109" fmla="*/ 1018841 h 3006470"/>
                  <a:gd name="connsiteX110" fmla="*/ 5279477 w 6006665"/>
                  <a:gd name="connsiteY110" fmla="*/ 1015792 h 3006470"/>
                  <a:gd name="connsiteX111" fmla="*/ 5389412 w 6006665"/>
                  <a:gd name="connsiteY111" fmla="*/ 1065327 h 3006470"/>
                  <a:gd name="connsiteX112" fmla="*/ 5463001 w 6006665"/>
                  <a:gd name="connsiteY112" fmla="*/ 1043061 h 3006470"/>
                  <a:gd name="connsiteX113" fmla="*/ 5464386 w 6006665"/>
                  <a:gd name="connsiteY113" fmla="*/ 1043680 h 3006470"/>
                  <a:gd name="connsiteX114" fmla="*/ 5474909 w 6006665"/>
                  <a:gd name="connsiteY114" fmla="*/ 1043061 h 3006470"/>
                  <a:gd name="connsiteX115" fmla="*/ 5509834 w 6006665"/>
                  <a:gd name="connsiteY115" fmla="*/ 1086741 h 3006470"/>
                  <a:gd name="connsiteX116" fmla="*/ 5563420 w 6006665"/>
                  <a:gd name="connsiteY116" fmla="*/ 1096880 h 3006470"/>
                  <a:gd name="connsiteX117" fmla="*/ 5604906 w 6006665"/>
                  <a:gd name="connsiteY117" fmla="*/ 1116452 h 3006470"/>
                  <a:gd name="connsiteX118" fmla="*/ 5633982 w 6006665"/>
                  <a:gd name="connsiteY118" fmla="*/ 1152256 h 3006470"/>
                  <a:gd name="connsiteX119" fmla="*/ 5673240 w 6006665"/>
                  <a:gd name="connsiteY119" fmla="*/ 1196668 h 3006470"/>
                  <a:gd name="connsiteX120" fmla="*/ 5720335 w 6006665"/>
                  <a:gd name="connsiteY120" fmla="*/ 1213496 h 3006470"/>
                  <a:gd name="connsiteX121" fmla="*/ 5777224 w 6006665"/>
                  <a:gd name="connsiteY121" fmla="*/ 1253118 h 3006470"/>
                  <a:gd name="connsiteX122" fmla="*/ 5822595 w 6006665"/>
                  <a:gd name="connsiteY122" fmla="*/ 1311212 h 3006470"/>
                  <a:gd name="connsiteX123" fmla="*/ 5818051 w 6006665"/>
                  <a:gd name="connsiteY123" fmla="*/ 1365751 h 3006470"/>
                  <a:gd name="connsiteX124" fmla="*/ 5825679 w 6006665"/>
                  <a:gd name="connsiteY124" fmla="*/ 1373379 h 3006470"/>
                  <a:gd name="connsiteX125" fmla="*/ 5822051 w 6006665"/>
                  <a:gd name="connsiteY125" fmla="*/ 1322574 h 3006470"/>
                  <a:gd name="connsiteX126" fmla="*/ 5834092 w 6006665"/>
                  <a:gd name="connsiteY126" fmla="*/ 1324447 h 3006470"/>
                  <a:gd name="connsiteX127" fmla="*/ 5858351 w 6006665"/>
                  <a:gd name="connsiteY127" fmla="*/ 1334771 h 3006470"/>
                  <a:gd name="connsiteX128" fmla="*/ 5907950 w 6006665"/>
                  <a:gd name="connsiteY128" fmla="*/ 1321451 h 3006470"/>
                  <a:gd name="connsiteX129" fmla="*/ 5936219 w 6006665"/>
                  <a:gd name="connsiteY129" fmla="*/ 1338481 h 3006470"/>
                  <a:gd name="connsiteX130" fmla="*/ 5961427 w 6006665"/>
                  <a:gd name="connsiteY130" fmla="*/ 1392754 h 3006470"/>
                  <a:gd name="connsiteX131" fmla="*/ 6006665 w 6006665"/>
                  <a:gd name="connsiteY131" fmla="*/ 1418018 h 3006470"/>
                  <a:gd name="connsiteX132" fmla="*/ 6003022 w 6006665"/>
                  <a:gd name="connsiteY132" fmla="*/ 1458117 h 3006470"/>
                  <a:gd name="connsiteX133" fmla="*/ 5968033 w 6006665"/>
                  <a:gd name="connsiteY133" fmla="*/ 1456650 h 3006470"/>
                  <a:gd name="connsiteX134" fmla="*/ 5934688 w 6006665"/>
                  <a:gd name="connsiteY134" fmla="*/ 1446233 h 3006470"/>
                  <a:gd name="connsiteX135" fmla="*/ 5908949 w 6006665"/>
                  <a:gd name="connsiteY135" fmla="*/ 1468012 h 3006470"/>
                  <a:gd name="connsiteX136" fmla="*/ 5887153 w 6006665"/>
                  <a:gd name="connsiteY136" fmla="*/ 1481885 h 3006470"/>
                  <a:gd name="connsiteX137" fmla="*/ 5887153 w 6006665"/>
                  <a:gd name="connsiteY137" fmla="*/ 1514566 h 3006470"/>
                  <a:gd name="connsiteX138" fmla="*/ 5910921 w 6006665"/>
                  <a:gd name="connsiteY138" fmla="*/ 1532392 h 3006470"/>
                  <a:gd name="connsiteX139" fmla="*/ 5908949 w 6006665"/>
                  <a:gd name="connsiteY139" fmla="*/ 1554366 h 3006470"/>
                  <a:gd name="connsiteX140" fmla="*/ 5893042 w 6006665"/>
                  <a:gd name="connsiteY140" fmla="*/ 1570273 h 3006470"/>
                  <a:gd name="connsiteX141" fmla="*/ 5881135 w 6006665"/>
                  <a:gd name="connsiteY141" fmla="*/ 1570273 h 3006470"/>
                  <a:gd name="connsiteX142" fmla="*/ 5861227 w 6006665"/>
                  <a:gd name="connsiteY142" fmla="*/ 1570273 h 3006470"/>
                  <a:gd name="connsiteX143" fmla="*/ 5849321 w 6006665"/>
                  <a:gd name="connsiteY143" fmla="*/ 1570273 h 3006470"/>
                  <a:gd name="connsiteX144" fmla="*/ 5842587 w 6006665"/>
                  <a:gd name="connsiteY144" fmla="*/ 1544275 h 3006470"/>
                  <a:gd name="connsiteX145" fmla="*/ 5817506 w 6006665"/>
                  <a:gd name="connsiteY145" fmla="*/ 1536186 h 3006470"/>
                  <a:gd name="connsiteX146" fmla="*/ 5798021 w 6006665"/>
                  <a:gd name="connsiteY146" fmla="*/ 1517537 h 3006470"/>
                  <a:gd name="connsiteX147" fmla="*/ 5767511 w 6006665"/>
                  <a:gd name="connsiteY147" fmla="*/ 1511189 h 3006470"/>
                  <a:gd name="connsiteX148" fmla="*/ 5762967 w 6006665"/>
                  <a:gd name="connsiteY148" fmla="*/ 1477102 h 3006470"/>
                  <a:gd name="connsiteX149" fmla="*/ 5729132 w 6006665"/>
                  <a:gd name="connsiteY149" fmla="*/ 1463170 h 3006470"/>
                  <a:gd name="connsiteX150" fmla="*/ 5695337 w 6006665"/>
                  <a:gd name="connsiteY150" fmla="*/ 1472557 h 3006470"/>
                  <a:gd name="connsiteX151" fmla="*/ 5693366 w 6006665"/>
                  <a:gd name="connsiteY151" fmla="*/ 1469797 h 3006470"/>
                  <a:gd name="connsiteX152" fmla="*/ 5683431 w 6006665"/>
                  <a:gd name="connsiteY152" fmla="*/ 1472557 h 3006470"/>
                  <a:gd name="connsiteX153" fmla="*/ 5660706 w 6006665"/>
                  <a:gd name="connsiteY153" fmla="*/ 1440742 h 3006470"/>
                  <a:gd name="connsiteX154" fmla="*/ 5669644 w 6006665"/>
                  <a:gd name="connsiteY154" fmla="*/ 1415717 h 3006470"/>
                  <a:gd name="connsiteX155" fmla="*/ 5640799 w 6006665"/>
                  <a:gd name="connsiteY155" fmla="*/ 1429380 h 3006470"/>
                  <a:gd name="connsiteX156" fmla="*/ 5656705 w 6006665"/>
                  <a:gd name="connsiteY156" fmla="*/ 1472557 h 3006470"/>
                  <a:gd name="connsiteX157" fmla="*/ 5628675 w 6006665"/>
                  <a:gd name="connsiteY157" fmla="*/ 1487826 h 3006470"/>
                  <a:gd name="connsiteX158" fmla="*/ 5633981 w 6006665"/>
                  <a:gd name="connsiteY158" fmla="*/ 1511189 h 3006470"/>
                  <a:gd name="connsiteX159" fmla="*/ 5622732 w 6006665"/>
                  <a:gd name="connsiteY159" fmla="*/ 1538334 h 3006470"/>
                  <a:gd name="connsiteX160" fmla="*/ 5586259 w 6006665"/>
                  <a:gd name="connsiteY160" fmla="*/ 1547548 h 3006470"/>
                  <a:gd name="connsiteX161" fmla="*/ 5575676 w 6006665"/>
                  <a:gd name="connsiteY161" fmla="*/ 1546540 h 3006470"/>
                  <a:gd name="connsiteX162" fmla="*/ 5574353 w 6006665"/>
                  <a:gd name="connsiteY162" fmla="*/ 1547548 h 3006470"/>
                  <a:gd name="connsiteX163" fmla="*/ 5539436 w 6006665"/>
                  <a:gd name="connsiteY163" fmla="*/ 1544223 h 3006470"/>
                  <a:gd name="connsiteX164" fmla="*/ 5539545 w 6006665"/>
                  <a:gd name="connsiteY164" fmla="*/ 1571015 h 3006470"/>
                  <a:gd name="connsiteX165" fmla="*/ 5570352 w 6006665"/>
                  <a:gd name="connsiteY165" fmla="*/ 1586180 h 3006470"/>
                  <a:gd name="connsiteX166" fmla="*/ 5566596 w 6006665"/>
                  <a:gd name="connsiteY166" fmla="*/ 1622304 h 3006470"/>
                  <a:gd name="connsiteX167" fmla="*/ 5593077 w 6006665"/>
                  <a:gd name="connsiteY167" fmla="*/ 1649809 h 3006470"/>
                  <a:gd name="connsiteX168" fmla="*/ 5608984 w 6006665"/>
                  <a:gd name="connsiteY168" fmla="*/ 1677079 h 3006470"/>
                  <a:gd name="connsiteX169" fmla="*/ 5613529 w 6006665"/>
                  <a:gd name="connsiteY169" fmla="*/ 1708893 h 3006470"/>
                  <a:gd name="connsiteX170" fmla="*/ 5608984 w 6006665"/>
                  <a:gd name="connsiteY170" fmla="*/ 1731618 h 3006470"/>
                  <a:gd name="connsiteX171" fmla="*/ 5597799 w 6006665"/>
                  <a:gd name="connsiteY171" fmla="*/ 1728009 h 3006470"/>
                  <a:gd name="connsiteX172" fmla="*/ 5597077 w 6006665"/>
                  <a:gd name="connsiteY172" fmla="*/ 1731618 h 3006470"/>
                  <a:gd name="connsiteX173" fmla="*/ 5515976 w 6006665"/>
                  <a:gd name="connsiteY173" fmla="*/ 1693062 h 3006470"/>
                  <a:gd name="connsiteX174" fmla="*/ 5486067 w 6006665"/>
                  <a:gd name="connsiteY174" fmla="*/ 1746304 h 3006470"/>
                  <a:gd name="connsiteX175" fmla="*/ 5436277 w 6006665"/>
                  <a:gd name="connsiteY175" fmla="*/ 1767977 h 3006470"/>
                  <a:gd name="connsiteX176" fmla="*/ 5397645 w 6006665"/>
                  <a:gd name="connsiteY176" fmla="*/ 1779340 h 3006470"/>
                  <a:gd name="connsiteX177" fmla="*/ 5388024 w 6006665"/>
                  <a:gd name="connsiteY177" fmla="*/ 1835433 h 3006470"/>
                  <a:gd name="connsiteX178" fmla="*/ 5351475 w 6006665"/>
                  <a:gd name="connsiteY178" fmla="*/ 1876568 h 3006470"/>
                  <a:gd name="connsiteX179" fmla="*/ 5290839 w 6006665"/>
                  <a:gd name="connsiteY179" fmla="*/ 1881600 h 3006470"/>
                  <a:gd name="connsiteX180" fmla="*/ 5274932 w 6006665"/>
                  <a:gd name="connsiteY180" fmla="*/ 1913415 h 3006470"/>
                  <a:gd name="connsiteX181" fmla="*/ 5267238 w 6006665"/>
                  <a:gd name="connsiteY181" fmla="*/ 1904988 h 3006470"/>
                  <a:gd name="connsiteX182" fmla="*/ 5263025 w 6006665"/>
                  <a:gd name="connsiteY182" fmla="*/ 1913415 h 3006470"/>
                  <a:gd name="connsiteX183" fmla="*/ 5219538 w 6006665"/>
                  <a:gd name="connsiteY183" fmla="*/ 1865787 h 3006470"/>
                  <a:gd name="connsiteX184" fmla="*/ 5174112 w 6006665"/>
                  <a:gd name="connsiteY184" fmla="*/ 1877028 h 3006470"/>
                  <a:gd name="connsiteX185" fmla="*/ 5129494 w 6006665"/>
                  <a:gd name="connsiteY185" fmla="*/ 1920232 h 3006470"/>
                  <a:gd name="connsiteX186" fmla="*/ 5126389 w 6006665"/>
                  <a:gd name="connsiteY186" fmla="*/ 1914910 h 3006470"/>
                  <a:gd name="connsiteX187" fmla="*/ 5154177 w 6006665"/>
                  <a:gd name="connsiteY187" fmla="*/ 1920232 h 3006470"/>
                  <a:gd name="connsiteX188" fmla="*/ 5105544 w 6006665"/>
                  <a:gd name="connsiteY188" fmla="*/ 1899586 h 3006470"/>
                  <a:gd name="connsiteX189" fmla="*/ 5074955 w 6006665"/>
                  <a:gd name="connsiteY189" fmla="*/ 1924777 h 3006470"/>
                  <a:gd name="connsiteX190" fmla="*/ 5065718 w 6006665"/>
                  <a:gd name="connsiteY190" fmla="*/ 1922578 h 3006470"/>
                  <a:gd name="connsiteX191" fmla="*/ 5063048 w 6006665"/>
                  <a:gd name="connsiteY191" fmla="*/ 1924777 h 3006470"/>
                  <a:gd name="connsiteX192" fmla="*/ 5026594 w 6006665"/>
                  <a:gd name="connsiteY192" fmla="*/ 1916098 h 3006470"/>
                  <a:gd name="connsiteX193" fmla="*/ 5015871 w 6006665"/>
                  <a:gd name="connsiteY193" fmla="*/ 1961137 h 3006470"/>
                  <a:gd name="connsiteX194" fmla="*/ 5022591 w 6006665"/>
                  <a:gd name="connsiteY194" fmla="*/ 1989925 h 3006470"/>
                  <a:gd name="connsiteX195" fmla="*/ 5011557 w 6006665"/>
                  <a:gd name="connsiteY195" fmla="*/ 2020939 h 3006470"/>
                  <a:gd name="connsiteX196" fmla="*/ 4974967 w 6006665"/>
                  <a:gd name="connsiteY196" fmla="*/ 2058853 h 3006470"/>
                  <a:gd name="connsiteX197" fmla="*/ 5015871 w 6006665"/>
                  <a:gd name="connsiteY197" fmla="*/ 2074760 h 3006470"/>
                  <a:gd name="connsiteX198" fmla="*/ 4995851 w 6006665"/>
                  <a:gd name="connsiteY198" fmla="*/ 2123620 h 3006470"/>
                  <a:gd name="connsiteX199" fmla="*/ 5011326 w 6006665"/>
                  <a:gd name="connsiteY199" fmla="*/ 2172476 h 3006470"/>
                  <a:gd name="connsiteX200" fmla="*/ 4999419 w 6006665"/>
                  <a:gd name="connsiteY200" fmla="*/ 2172476 h 3006470"/>
                  <a:gd name="connsiteX201" fmla="*/ 4974967 w 6006665"/>
                  <a:gd name="connsiteY201" fmla="*/ 2172476 h 3006470"/>
                  <a:gd name="connsiteX202" fmla="*/ 4963605 w 6006665"/>
                  <a:gd name="connsiteY202" fmla="*/ 2224742 h 3006470"/>
                  <a:gd name="connsiteX203" fmla="*/ 4974967 w 6006665"/>
                  <a:gd name="connsiteY203" fmla="*/ 2252012 h 3006470"/>
                  <a:gd name="connsiteX204" fmla="*/ 4936431 w 6006665"/>
                  <a:gd name="connsiteY204" fmla="*/ 2257317 h 3006470"/>
                  <a:gd name="connsiteX205" fmla="*/ 4909065 w 6006665"/>
                  <a:gd name="connsiteY205" fmla="*/ 2286099 h 3006470"/>
                  <a:gd name="connsiteX206" fmla="*/ 4888894 w 6006665"/>
                  <a:gd name="connsiteY206" fmla="*/ 2325649 h 3006470"/>
                  <a:gd name="connsiteX207" fmla="*/ 4897703 w 6006665"/>
                  <a:gd name="connsiteY207" fmla="*/ 2354273 h 3006470"/>
                  <a:gd name="connsiteX208" fmla="*/ 4871068 w 6006665"/>
                  <a:gd name="connsiteY208" fmla="*/ 2349418 h 3006470"/>
                  <a:gd name="connsiteX209" fmla="*/ 4845437 w 6006665"/>
                  <a:gd name="connsiteY209" fmla="*/ 2370180 h 3006470"/>
                  <a:gd name="connsiteX210" fmla="*/ 4832445 w 6006665"/>
                  <a:gd name="connsiteY210" fmla="*/ 2399924 h 3006470"/>
                  <a:gd name="connsiteX211" fmla="*/ 4834074 w 6006665"/>
                  <a:gd name="connsiteY211" fmla="*/ 2429264 h 3006470"/>
                  <a:gd name="connsiteX212" fmla="*/ 4799765 w 6006665"/>
                  <a:gd name="connsiteY212" fmla="*/ 2441518 h 3006470"/>
                  <a:gd name="connsiteX213" fmla="*/ 4779535 w 6006665"/>
                  <a:gd name="connsiteY213" fmla="*/ 2488348 h 3006470"/>
                  <a:gd name="connsiteX214" fmla="*/ 4777225 w 6006665"/>
                  <a:gd name="connsiteY214" fmla="*/ 2477952 h 3006470"/>
                  <a:gd name="connsiteX215" fmla="*/ 4767628 w 6006665"/>
                  <a:gd name="connsiteY215" fmla="*/ 2488348 h 3006470"/>
                  <a:gd name="connsiteX216" fmla="*/ 4758538 w 6006665"/>
                  <a:gd name="connsiteY216" fmla="*/ 2447444 h 3006470"/>
                  <a:gd name="connsiteX217" fmla="*/ 4722519 w 6006665"/>
                  <a:gd name="connsiteY217" fmla="*/ 2405867 h 3006470"/>
                  <a:gd name="connsiteX218" fmla="*/ 4699942 w 6006665"/>
                  <a:gd name="connsiteY218" fmla="*/ 2348893 h 3006470"/>
                  <a:gd name="connsiteX219" fmla="*/ 4695779 w 6006665"/>
                  <a:gd name="connsiteY219" fmla="*/ 2287026 h 3006470"/>
                  <a:gd name="connsiteX220" fmla="*/ 4715361 w 6006665"/>
                  <a:gd name="connsiteY220" fmla="*/ 2220198 h 3006470"/>
                  <a:gd name="connsiteX221" fmla="*/ 4767709 w 6006665"/>
                  <a:gd name="connsiteY221" fmla="*/ 2171157 h 3006470"/>
                  <a:gd name="connsiteX222" fmla="*/ 4735813 w 6006665"/>
                  <a:gd name="connsiteY222" fmla="*/ 2129299 h 3006470"/>
                  <a:gd name="connsiteX223" fmla="*/ 4767628 w 6006665"/>
                  <a:gd name="connsiteY223" fmla="*/ 2086122 h 3006470"/>
                  <a:gd name="connsiteX224" fmla="*/ 4767628 w 6006665"/>
                  <a:gd name="connsiteY224" fmla="*/ 2058853 h 3006470"/>
                  <a:gd name="connsiteX225" fmla="*/ 4826712 w 6006665"/>
                  <a:gd name="connsiteY225" fmla="*/ 2042945 h 3006470"/>
                  <a:gd name="connsiteX226" fmla="*/ 4892613 w 6006665"/>
                  <a:gd name="connsiteY226" fmla="*/ 1952047 h 3006470"/>
                  <a:gd name="connsiteX227" fmla="*/ 4956243 w 6006665"/>
                  <a:gd name="connsiteY227" fmla="*/ 1877056 h 3006470"/>
                  <a:gd name="connsiteX228" fmla="*/ 5022143 w 6006665"/>
                  <a:gd name="connsiteY228" fmla="*/ 1817971 h 3006470"/>
                  <a:gd name="connsiteX229" fmla="*/ 5037446 w 6006665"/>
                  <a:gd name="connsiteY229" fmla="*/ 1743333 h 3006470"/>
                  <a:gd name="connsiteX230" fmla="*/ 5064184 w 6006665"/>
                  <a:gd name="connsiteY230" fmla="*/ 1731449 h 3006470"/>
                  <a:gd name="connsiteX231" fmla="*/ 5046694 w 6006665"/>
                  <a:gd name="connsiteY231" fmla="*/ 1710844 h 3006470"/>
                  <a:gd name="connsiteX232" fmla="*/ 5015871 w 6006665"/>
                  <a:gd name="connsiteY232" fmla="*/ 1715711 h 3006470"/>
                  <a:gd name="connsiteX233" fmla="*/ 4995419 w 6006665"/>
                  <a:gd name="connsiteY233" fmla="*/ 1779340 h 3006470"/>
                  <a:gd name="connsiteX234" fmla="*/ 4904521 w 6006665"/>
                  <a:gd name="connsiteY234" fmla="*/ 1865693 h 3006470"/>
                  <a:gd name="connsiteX235" fmla="*/ 4901708 w 6006665"/>
                  <a:gd name="connsiteY235" fmla="*/ 1857053 h 3006470"/>
                  <a:gd name="connsiteX236" fmla="*/ 4892613 w 6006665"/>
                  <a:gd name="connsiteY236" fmla="*/ 1865693 h 3006470"/>
                  <a:gd name="connsiteX237" fmla="*/ 4871068 w 6006665"/>
                  <a:gd name="connsiteY237" fmla="*/ 1850290 h 3006470"/>
                  <a:gd name="connsiteX238" fmla="*/ 4885925 w 6006665"/>
                  <a:gd name="connsiteY238" fmla="*/ 1808695 h 3006470"/>
                  <a:gd name="connsiteX239" fmla="*/ 4861835 w 6006665"/>
                  <a:gd name="connsiteY239" fmla="*/ 1771159 h 3006470"/>
                  <a:gd name="connsiteX240" fmla="*/ 4814619 w 6006665"/>
                  <a:gd name="connsiteY240" fmla="*/ 1767101 h 3006470"/>
                  <a:gd name="connsiteX241" fmla="*/ 4779535 w 6006665"/>
                  <a:gd name="connsiteY241" fmla="*/ 1795247 h 3006470"/>
                  <a:gd name="connsiteX242" fmla="*/ 4764113 w 6006665"/>
                  <a:gd name="connsiteY242" fmla="*/ 1832464 h 3006470"/>
                  <a:gd name="connsiteX243" fmla="*/ 4725490 w 6006665"/>
                  <a:gd name="connsiteY243" fmla="*/ 1850290 h 3006470"/>
                  <a:gd name="connsiteX244" fmla="*/ 4689838 w 6006665"/>
                  <a:gd name="connsiteY244" fmla="*/ 1882970 h 3006470"/>
                  <a:gd name="connsiteX245" fmla="*/ 4684091 w 6006665"/>
                  <a:gd name="connsiteY245" fmla="*/ 1920232 h 3006470"/>
                  <a:gd name="connsiteX246" fmla="*/ 4715906 w 6006665"/>
                  <a:gd name="connsiteY246" fmla="*/ 1967954 h 3006470"/>
                  <a:gd name="connsiteX247" fmla="*/ 4680924 w 6006665"/>
                  <a:gd name="connsiteY247" fmla="*/ 1983985 h 3006470"/>
                  <a:gd name="connsiteX248" fmla="*/ 4633398 w 6006665"/>
                  <a:gd name="connsiteY248" fmla="*/ 1971978 h 3006470"/>
                  <a:gd name="connsiteX249" fmla="*/ 4600707 w 6006665"/>
                  <a:gd name="connsiteY249" fmla="*/ 1989925 h 3006470"/>
                  <a:gd name="connsiteX250" fmla="*/ 4577285 w 6006665"/>
                  <a:gd name="connsiteY250" fmla="*/ 1988406 h 3006470"/>
                  <a:gd name="connsiteX251" fmla="*/ 4577373 w 6006665"/>
                  <a:gd name="connsiteY251" fmla="*/ 1987484 h 3006470"/>
                  <a:gd name="connsiteX252" fmla="*/ 4565379 w 6006665"/>
                  <a:gd name="connsiteY252" fmla="*/ 1988406 h 3006470"/>
                  <a:gd name="connsiteX253" fmla="*/ 4569923 w 6006665"/>
                  <a:gd name="connsiteY253" fmla="*/ 1940685 h 3006470"/>
                  <a:gd name="connsiteX254" fmla="*/ 4520081 w 6006665"/>
                  <a:gd name="connsiteY254" fmla="*/ 1931099 h 3006470"/>
                  <a:gd name="connsiteX255" fmla="*/ 4475025 w 6006665"/>
                  <a:gd name="connsiteY255" fmla="*/ 1961137 h 3006470"/>
                  <a:gd name="connsiteX256" fmla="*/ 4464394 w 6006665"/>
                  <a:gd name="connsiteY256" fmla="*/ 1960286 h 3006470"/>
                  <a:gd name="connsiteX257" fmla="*/ 4463118 w 6006665"/>
                  <a:gd name="connsiteY257" fmla="*/ 1961137 h 3006470"/>
                  <a:gd name="connsiteX258" fmla="*/ 4422448 w 6006665"/>
                  <a:gd name="connsiteY258" fmla="*/ 1927536 h 3006470"/>
                  <a:gd name="connsiteX259" fmla="*/ 4350624 w 6006665"/>
                  <a:gd name="connsiteY259" fmla="*/ 1917022 h 3006470"/>
                  <a:gd name="connsiteX260" fmla="*/ 4306579 w 6006665"/>
                  <a:gd name="connsiteY260" fmla="*/ 1945362 h 3006470"/>
                  <a:gd name="connsiteX261" fmla="*/ 4282811 w 6006665"/>
                  <a:gd name="connsiteY261" fmla="*/ 1972100 h 3006470"/>
                  <a:gd name="connsiteX262" fmla="*/ 4237290 w 6006665"/>
                  <a:gd name="connsiteY262" fmla="*/ 1993297 h 3006470"/>
                  <a:gd name="connsiteX263" fmla="*/ 4211507 w 6006665"/>
                  <a:gd name="connsiteY263" fmla="*/ 2046374 h 3006470"/>
                  <a:gd name="connsiteX264" fmla="*/ 4161046 w 6006665"/>
                  <a:gd name="connsiteY264" fmla="*/ 2105661 h 3006470"/>
                  <a:gd name="connsiteX265" fmla="*/ 4077810 w 6006665"/>
                  <a:gd name="connsiteY265" fmla="*/ 2144418 h 3006470"/>
                  <a:gd name="connsiteX266" fmla="*/ 4039187 w 6006665"/>
                  <a:gd name="connsiteY266" fmla="*/ 2203838 h 3006470"/>
                  <a:gd name="connsiteX267" fmla="*/ 3993086 w 6006665"/>
                  <a:gd name="connsiteY267" fmla="*/ 2224750 h 3006470"/>
                  <a:gd name="connsiteX268" fmla="*/ 3993215 w 6006665"/>
                  <a:gd name="connsiteY268" fmla="*/ 2264821 h 3006470"/>
                  <a:gd name="connsiteX269" fmla="*/ 4038712 w 6006665"/>
                  <a:gd name="connsiteY269" fmla="*/ 2267919 h 3006470"/>
                  <a:gd name="connsiteX270" fmla="*/ 4059164 w 6006665"/>
                  <a:gd name="connsiteY270" fmla="*/ 2311096 h 3006470"/>
                  <a:gd name="connsiteX271" fmla="*/ 4087782 w 6006665"/>
                  <a:gd name="connsiteY271" fmla="*/ 2319513 h 3006470"/>
                  <a:gd name="connsiteX272" fmla="*/ 4106341 w 6006665"/>
                  <a:gd name="connsiteY272" fmla="*/ 2290644 h 3006470"/>
                  <a:gd name="connsiteX273" fmla="*/ 4117411 w 6006665"/>
                  <a:gd name="connsiteY273" fmla="*/ 2291946 h 3006470"/>
                  <a:gd name="connsiteX274" fmla="*/ 4118248 w 6006665"/>
                  <a:gd name="connsiteY274" fmla="*/ 2290644 h 3006470"/>
                  <a:gd name="connsiteX275" fmla="*/ 4156880 w 6006665"/>
                  <a:gd name="connsiteY275" fmla="*/ 2295189 h 3006470"/>
                  <a:gd name="connsiteX276" fmla="*/ 4211419 w 6006665"/>
                  <a:gd name="connsiteY276" fmla="*/ 2365635 h 3006470"/>
                  <a:gd name="connsiteX277" fmla="*/ 4215964 w 6006665"/>
                  <a:gd name="connsiteY277" fmla="*/ 2413357 h 3006470"/>
                  <a:gd name="connsiteX278" fmla="*/ 4184149 w 6006665"/>
                  <a:gd name="connsiteY278" fmla="*/ 2472441 h 3006470"/>
                  <a:gd name="connsiteX279" fmla="*/ 4220019 w 6006665"/>
                  <a:gd name="connsiteY279" fmla="*/ 2567281 h 3006470"/>
                  <a:gd name="connsiteX280" fmla="*/ 4161425 w 6006665"/>
                  <a:gd name="connsiteY280" fmla="*/ 2629241 h 3006470"/>
                  <a:gd name="connsiteX281" fmla="*/ 4133552 w 6006665"/>
                  <a:gd name="connsiteY281" fmla="*/ 2708778 h 3006470"/>
                  <a:gd name="connsiteX282" fmla="*/ 4097796 w 6006665"/>
                  <a:gd name="connsiteY282" fmla="*/ 2747409 h 3006470"/>
                  <a:gd name="connsiteX283" fmla="*/ 4043257 w 6006665"/>
                  <a:gd name="connsiteY283" fmla="*/ 2806493 h 3006470"/>
                  <a:gd name="connsiteX284" fmla="*/ 3995535 w 6006665"/>
                  <a:gd name="connsiteY284" fmla="*/ 2865577 h 3006470"/>
                  <a:gd name="connsiteX285" fmla="*/ 3975083 w 6006665"/>
                  <a:gd name="connsiteY285" fmla="*/ 2897392 h 3006470"/>
                  <a:gd name="connsiteX286" fmla="*/ 3925089 w 6006665"/>
                  <a:gd name="connsiteY286" fmla="*/ 2924661 h 3006470"/>
                  <a:gd name="connsiteX287" fmla="*/ 3913182 w 6006665"/>
                  <a:gd name="connsiteY287" fmla="*/ 2924661 h 3006470"/>
                  <a:gd name="connsiteX288" fmla="*/ 3904637 w 6006665"/>
                  <a:gd name="connsiteY288" fmla="*/ 2924661 h 3006470"/>
                  <a:gd name="connsiteX289" fmla="*/ 3892729 w 6006665"/>
                  <a:gd name="connsiteY289" fmla="*/ 2924661 h 3006470"/>
                  <a:gd name="connsiteX290" fmla="*/ 3871063 w 6006665"/>
                  <a:gd name="connsiteY290" fmla="*/ 2908412 h 3006470"/>
                  <a:gd name="connsiteX291" fmla="*/ 3829645 w 6006665"/>
                  <a:gd name="connsiteY291" fmla="*/ 2936024 h 3006470"/>
                  <a:gd name="connsiteX292" fmla="*/ 3822828 w 6006665"/>
                  <a:gd name="connsiteY292" fmla="*/ 2956476 h 3006470"/>
                  <a:gd name="connsiteX293" fmla="*/ 3818283 w 6006665"/>
                  <a:gd name="connsiteY293" fmla="*/ 2947386 h 3006470"/>
                  <a:gd name="connsiteX294" fmla="*/ 3818283 w 6006665"/>
                  <a:gd name="connsiteY294" fmla="*/ 2935660 h 3006470"/>
                  <a:gd name="connsiteX295" fmla="*/ 3817738 w 6006665"/>
                  <a:gd name="connsiteY295" fmla="*/ 2936024 h 3006470"/>
                  <a:gd name="connsiteX296" fmla="*/ 3810921 w 6006665"/>
                  <a:gd name="connsiteY296" fmla="*/ 2956476 h 3006470"/>
                  <a:gd name="connsiteX297" fmla="*/ 3806376 w 6006665"/>
                  <a:gd name="connsiteY297" fmla="*/ 2947386 h 3006470"/>
                  <a:gd name="connsiteX298" fmla="*/ 3806376 w 6006665"/>
                  <a:gd name="connsiteY298" fmla="*/ 2920116 h 3006470"/>
                  <a:gd name="connsiteX299" fmla="*/ 3818283 w 6006665"/>
                  <a:gd name="connsiteY299" fmla="*/ 2920116 h 3006470"/>
                  <a:gd name="connsiteX300" fmla="*/ 3826828 w 6006665"/>
                  <a:gd name="connsiteY300" fmla="*/ 2920116 h 3006470"/>
                  <a:gd name="connsiteX301" fmla="*/ 3833645 w 6006665"/>
                  <a:gd name="connsiteY301" fmla="*/ 2861032 h 3006470"/>
                  <a:gd name="connsiteX302" fmla="*/ 3822283 w 6006665"/>
                  <a:gd name="connsiteY302" fmla="*/ 2817856 h 3006470"/>
                  <a:gd name="connsiteX303" fmla="*/ 3849553 w 6006665"/>
                  <a:gd name="connsiteY303" fmla="*/ 2795131 h 3006470"/>
                  <a:gd name="connsiteX304" fmla="*/ 3858814 w 6006665"/>
                  <a:gd name="connsiteY304" fmla="*/ 2797336 h 3006470"/>
                  <a:gd name="connsiteX305" fmla="*/ 3861460 w 6006665"/>
                  <a:gd name="connsiteY305" fmla="*/ 2795131 h 3006470"/>
                  <a:gd name="connsiteX306" fmla="*/ 3898487 w 6006665"/>
                  <a:gd name="connsiteY306" fmla="*/ 2803947 h 3006470"/>
                  <a:gd name="connsiteX307" fmla="*/ 3919999 w 6006665"/>
                  <a:gd name="connsiteY307" fmla="*/ 2758772 h 3006470"/>
                  <a:gd name="connsiteX308" fmla="*/ 3935906 w 6006665"/>
                  <a:gd name="connsiteY308" fmla="*/ 2699687 h 3006470"/>
                  <a:gd name="connsiteX309" fmla="*/ 3947269 w 6006665"/>
                  <a:gd name="connsiteY309" fmla="*/ 2676963 h 3006470"/>
                  <a:gd name="connsiteX310" fmla="*/ 3966292 w 6006665"/>
                  <a:gd name="connsiteY310" fmla="*/ 2632575 h 3006470"/>
                  <a:gd name="connsiteX311" fmla="*/ 3915999 w 6006665"/>
                  <a:gd name="connsiteY311" fmla="*/ 2645148 h 3006470"/>
                  <a:gd name="connsiteX312" fmla="*/ 3888729 w 6006665"/>
                  <a:gd name="connsiteY312" fmla="*/ 2667873 h 3006470"/>
                  <a:gd name="connsiteX313" fmla="*/ 3876822 w 6006665"/>
                  <a:gd name="connsiteY313" fmla="*/ 2667873 h 3006470"/>
                  <a:gd name="connsiteX314" fmla="*/ 3829645 w 6006665"/>
                  <a:gd name="connsiteY314" fmla="*/ 2667873 h 3006470"/>
                  <a:gd name="connsiteX315" fmla="*/ 3817738 w 6006665"/>
                  <a:gd name="connsiteY315" fmla="*/ 2667873 h 3006470"/>
                  <a:gd name="connsiteX316" fmla="*/ 3801831 w 6006665"/>
                  <a:gd name="connsiteY316" fmla="*/ 2613334 h 3006470"/>
                  <a:gd name="connsiteX317" fmla="*/ 3758654 w 6006665"/>
                  <a:gd name="connsiteY317" fmla="*/ 2574702 h 3006470"/>
                  <a:gd name="connsiteX318" fmla="*/ 3692753 w 6006665"/>
                  <a:gd name="connsiteY318" fmla="*/ 2558795 h 3006470"/>
                  <a:gd name="connsiteX319" fmla="*/ 3683663 w 6006665"/>
                  <a:gd name="connsiteY319" fmla="*/ 2499711 h 3006470"/>
                  <a:gd name="connsiteX320" fmla="*/ 3672301 w 6006665"/>
                  <a:gd name="connsiteY320" fmla="*/ 2467896 h 3006470"/>
                  <a:gd name="connsiteX321" fmla="*/ 3656393 w 6006665"/>
                  <a:gd name="connsiteY321" fmla="*/ 2440627 h 3006470"/>
                  <a:gd name="connsiteX322" fmla="*/ 3633669 w 6006665"/>
                  <a:gd name="connsiteY322" fmla="*/ 2381542 h 3006470"/>
                  <a:gd name="connsiteX323" fmla="*/ 3601854 w 6006665"/>
                  <a:gd name="connsiteY323" fmla="*/ 2361090 h 3006470"/>
                  <a:gd name="connsiteX324" fmla="*/ 3545995 w 6006665"/>
                  <a:gd name="connsiteY324" fmla="*/ 2339606 h 3006470"/>
                  <a:gd name="connsiteX325" fmla="*/ 3506955 w 6006665"/>
                  <a:gd name="connsiteY325" fmla="*/ 2345183 h 3006470"/>
                  <a:gd name="connsiteX326" fmla="*/ 3463779 w 6006665"/>
                  <a:gd name="connsiteY326" fmla="*/ 2354273 h 3006470"/>
                  <a:gd name="connsiteX327" fmla="*/ 3431964 w 6006665"/>
                  <a:gd name="connsiteY327" fmla="*/ 2381542 h 3006470"/>
                  <a:gd name="connsiteX328" fmla="*/ 3452416 w 6006665"/>
                  <a:gd name="connsiteY328" fmla="*/ 2397450 h 3006470"/>
                  <a:gd name="connsiteX329" fmla="*/ 3452416 w 6006665"/>
                  <a:gd name="connsiteY329" fmla="*/ 2429264 h 3006470"/>
                  <a:gd name="connsiteX330" fmla="*/ 3431964 w 6006665"/>
                  <a:gd name="connsiteY330" fmla="*/ 2451989 h 3006470"/>
                  <a:gd name="connsiteX331" fmla="*/ 3400150 w 6006665"/>
                  <a:gd name="connsiteY331" fmla="*/ 2511073 h 3006470"/>
                  <a:gd name="connsiteX332" fmla="*/ 3400150 w 6006665"/>
                  <a:gd name="connsiteY332" fmla="*/ 2538343 h 3006470"/>
                  <a:gd name="connsiteX333" fmla="*/ 3350155 w 6006665"/>
                  <a:gd name="connsiteY333" fmla="*/ 2570157 h 3006470"/>
                  <a:gd name="connsiteX334" fmla="*/ 3342342 w 6006665"/>
                  <a:gd name="connsiteY334" fmla="*/ 2567553 h 3006470"/>
                  <a:gd name="connsiteX335" fmla="*/ 3338249 w 6006665"/>
                  <a:gd name="connsiteY335" fmla="*/ 2570157 h 3006470"/>
                  <a:gd name="connsiteX336" fmla="*/ 3290527 w 6006665"/>
                  <a:gd name="connsiteY336" fmla="*/ 2554250 h 3006470"/>
                  <a:gd name="connsiteX337" fmla="*/ 3259257 w 6006665"/>
                  <a:gd name="connsiteY337" fmla="*/ 2554250 h 3006470"/>
                  <a:gd name="connsiteX338" fmla="*/ 3247350 w 6006665"/>
                  <a:gd name="connsiteY338" fmla="*/ 2554250 h 3006470"/>
                  <a:gd name="connsiteX339" fmla="*/ 3231443 w 6006665"/>
                  <a:gd name="connsiteY339" fmla="*/ 2538343 h 3006470"/>
                  <a:gd name="connsiteX340" fmla="*/ 3213271 w 6006665"/>
                  <a:gd name="connsiteY340" fmla="*/ 2533799 h 3006470"/>
                  <a:gd name="connsiteX341" fmla="*/ 3168359 w 6006665"/>
                  <a:gd name="connsiteY341" fmla="*/ 2570157 h 3006470"/>
                  <a:gd name="connsiteX342" fmla="*/ 3120637 w 6006665"/>
                  <a:gd name="connsiteY342" fmla="*/ 2581519 h 3006470"/>
                  <a:gd name="connsiteX343" fmla="*/ 3082005 w 6006665"/>
                  <a:gd name="connsiteY343" fmla="*/ 2597427 h 3006470"/>
                  <a:gd name="connsiteX344" fmla="*/ 3074460 w 6006665"/>
                  <a:gd name="connsiteY344" fmla="*/ 2595630 h 3006470"/>
                  <a:gd name="connsiteX345" fmla="*/ 3070098 w 6006665"/>
                  <a:gd name="connsiteY345" fmla="*/ 2597427 h 3006470"/>
                  <a:gd name="connsiteX346" fmla="*/ 3022376 w 6006665"/>
                  <a:gd name="connsiteY346" fmla="*/ 2586064 h 3006470"/>
                  <a:gd name="connsiteX347" fmla="*/ 3000196 w 6006665"/>
                  <a:gd name="connsiteY347" fmla="*/ 2586064 h 3006470"/>
                  <a:gd name="connsiteX348" fmla="*/ 2988289 w 6006665"/>
                  <a:gd name="connsiteY348" fmla="*/ 2586064 h 3006470"/>
                  <a:gd name="connsiteX349" fmla="*/ 2967837 w 6006665"/>
                  <a:gd name="connsiteY349" fmla="*/ 2554250 h 3006470"/>
                  <a:gd name="connsiteX350" fmla="*/ 2929205 w 6006665"/>
                  <a:gd name="connsiteY350" fmla="*/ 2526980 h 3006470"/>
                  <a:gd name="connsiteX351" fmla="*/ 2902153 w 6006665"/>
                  <a:gd name="connsiteY351" fmla="*/ 2523116 h 3006470"/>
                  <a:gd name="connsiteX352" fmla="*/ 2861576 w 6006665"/>
                  <a:gd name="connsiteY352" fmla="*/ 2526980 h 3006470"/>
                  <a:gd name="connsiteX353" fmla="*/ 2822944 w 6006665"/>
                  <a:gd name="connsiteY353" fmla="*/ 2538343 h 3006470"/>
                  <a:gd name="connsiteX354" fmla="*/ 2818139 w 6006665"/>
                  <a:gd name="connsiteY354" fmla="*/ 2536254 h 3006470"/>
                  <a:gd name="connsiteX355" fmla="*/ 2811037 w 6006665"/>
                  <a:gd name="connsiteY355" fmla="*/ 2538343 h 3006470"/>
                  <a:gd name="connsiteX356" fmla="*/ 2758770 w 6006665"/>
                  <a:gd name="connsiteY356" fmla="*/ 2515618 h 3006470"/>
                  <a:gd name="connsiteX357" fmla="*/ 2751953 w 6006665"/>
                  <a:gd name="connsiteY357" fmla="*/ 2472441 h 3006470"/>
                  <a:gd name="connsiteX358" fmla="*/ 2708776 w 6006665"/>
                  <a:gd name="connsiteY358" fmla="*/ 2456534 h 3006470"/>
                  <a:gd name="connsiteX359" fmla="*/ 2676962 w 6006665"/>
                  <a:gd name="connsiteY359" fmla="*/ 2451989 h 3006470"/>
                  <a:gd name="connsiteX360" fmla="*/ 2642534 w 6006665"/>
                  <a:gd name="connsiteY360" fmla="*/ 2430245 h 3006470"/>
                  <a:gd name="connsiteX361" fmla="*/ 2609333 w 6006665"/>
                  <a:gd name="connsiteY361" fmla="*/ 2488348 h 3006470"/>
                  <a:gd name="connsiteX362" fmla="*/ 2625240 w 6006665"/>
                  <a:gd name="connsiteY362" fmla="*/ 2522435 h 3006470"/>
                  <a:gd name="connsiteX363" fmla="*/ 2586608 w 6006665"/>
                  <a:gd name="connsiteY363" fmla="*/ 2558795 h 3006470"/>
                  <a:gd name="connsiteX364" fmla="*/ 2577105 w 6006665"/>
                  <a:gd name="connsiteY364" fmla="*/ 2556532 h 3006470"/>
                  <a:gd name="connsiteX365" fmla="*/ 2574701 w 6006665"/>
                  <a:gd name="connsiteY365" fmla="*/ 2558795 h 3006470"/>
                  <a:gd name="connsiteX366" fmla="*/ 2526979 w 6006665"/>
                  <a:gd name="connsiteY366" fmla="*/ 2547432 h 3006470"/>
                  <a:gd name="connsiteX367" fmla="*/ 2490620 w 6006665"/>
                  <a:gd name="connsiteY367" fmla="*/ 2542887 h 3006470"/>
                  <a:gd name="connsiteX368" fmla="*/ 2463350 w 6006665"/>
                  <a:gd name="connsiteY368" fmla="*/ 2515618 h 3006470"/>
                  <a:gd name="connsiteX369" fmla="*/ 2436625 w 6006665"/>
                  <a:gd name="connsiteY369" fmla="*/ 2515618 h 3006470"/>
                  <a:gd name="connsiteX370" fmla="*/ 2424718 w 6006665"/>
                  <a:gd name="connsiteY370" fmla="*/ 2515618 h 3006470"/>
                  <a:gd name="connsiteX371" fmla="*/ 2398858 w 6006665"/>
                  <a:gd name="connsiteY371" fmla="*/ 2502687 h 3006470"/>
                  <a:gd name="connsiteX372" fmla="*/ 2350272 w 6006665"/>
                  <a:gd name="connsiteY372" fmla="*/ 2526980 h 3006470"/>
                  <a:gd name="connsiteX373" fmla="*/ 2282098 w 6006665"/>
                  <a:gd name="connsiteY373" fmla="*/ 2574702 h 3006470"/>
                  <a:gd name="connsiteX374" fmla="*/ 2238921 w 6006665"/>
                  <a:gd name="connsiteY374" fmla="*/ 2586064 h 3006470"/>
                  <a:gd name="connsiteX375" fmla="*/ 2227559 w 6006665"/>
                  <a:gd name="connsiteY375" fmla="*/ 2590609 h 3006470"/>
                  <a:gd name="connsiteX376" fmla="*/ 2225178 w 6006665"/>
                  <a:gd name="connsiteY376" fmla="*/ 2586799 h 3006470"/>
                  <a:gd name="connsiteX377" fmla="*/ 2215652 w 6006665"/>
                  <a:gd name="connsiteY377" fmla="*/ 2590609 h 3006470"/>
                  <a:gd name="connsiteX378" fmla="*/ 2193596 w 6006665"/>
                  <a:gd name="connsiteY378" fmla="*/ 2555320 h 3006470"/>
                  <a:gd name="connsiteX379" fmla="*/ 2157112 w 6006665"/>
                  <a:gd name="connsiteY379" fmla="*/ 2558795 h 3006470"/>
                  <a:gd name="connsiteX380" fmla="*/ 2156291 w 6006665"/>
                  <a:gd name="connsiteY380" fmla="*/ 2557739 h 3006470"/>
                  <a:gd name="connsiteX381" fmla="*/ 2145205 w 6006665"/>
                  <a:gd name="connsiteY381" fmla="*/ 2558795 h 3006470"/>
                  <a:gd name="connsiteX382" fmla="*/ 2129298 w 6006665"/>
                  <a:gd name="connsiteY382" fmla="*/ 2538343 h 3006470"/>
                  <a:gd name="connsiteX383" fmla="*/ 2102029 w 6006665"/>
                  <a:gd name="connsiteY383" fmla="*/ 2526980 h 3006470"/>
                  <a:gd name="connsiteX384" fmla="*/ 2086121 w 6006665"/>
                  <a:gd name="connsiteY384" fmla="*/ 2495166 h 3006470"/>
                  <a:gd name="connsiteX385" fmla="*/ 2070005 w 6006665"/>
                  <a:gd name="connsiteY385" fmla="*/ 2486212 h 3006470"/>
                  <a:gd name="connsiteX386" fmla="*/ 2027582 w 6006665"/>
                  <a:gd name="connsiteY386" fmla="*/ 2499711 h 3006470"/>
                  <a:gd name="connsiteX387" fmla="*/ 2023845 w 6006665"/>
                  <a:gd name="connsiteY387" fmla="*/ 2497111 h 3006470"/>
                  <a:gd name="connsiteX388" fmla="*/ 2015675 w 6006665"/>
                  <a:gd name="connsiteY388" fmla="*/ 2499711 h 3006470"/>
                  <a:gd name="connsiteX389" fmla="*/ 1971363 w 6006665"/>
                  <a:gd name="connsiteY389" fmla="*/ 2468885 h 3006470"/>
                  <a:gd name="connsiteX390" fmla="*/ 1952591 w 6006665"/>
                  <a:gd name="connsiteY390" fmla="*/ 2495166 h 3006470"/>
                  <a:gd name="connsiteX391" fmla="*/ 1947518 w 6006665"/>
                  <a:gd name="connsiteY391" fmla="*/ 2485599 h 3006470"/>
                  <a:gd name="connsiteX392" fmla="*/ 1940684 w 6006665"/>
                  <a:gd name="connsiteY392" fmla="*/ 2495166 h 3006470"/>
                  <a:gd name="connsiteX393" fmla="*/ 1861147 w 6006665"/>
                  <a:gd name="connsiteY393" fmla="*/ 2345183 h 3006470"/>
                  <a:gd name="connsiteX394" fmla="*/ 1811153 w 6006665"/>
                  <a:gd name="connsiteY394" fmla="*/ 2295189 h 3006470"/>
                  <a:gd name="connsiteX395" fmla="*/ 1813950 w 6006665"/>
                  <a:gd name="connsiteY395" fmla="*/ 2292043 h 3006470"/>
                  <a:gd name="connsiteX396" fmla="*/ 1748069 w 6006665"/>
                  <a:gd name="connsiteY396" fmla="*/ 2333821 h 3006470"/>
                  <a:gd name="connsiteX397" fmla="*/ 1711709 w 6006665"/>
                  <a:gd name="connsiteY397" fmla="*/ 2338366 h 3006470"/>
                  <a:gd name="connsiteX398" fmla="*/ 1711926 w 6006665"/>
                  <a:gd name="connsiteY398" fmla="*/ 2336850 h 3006470"/>
                  <a:gd name="connsiteX399" fmla="*/ 1699803 w 6006665"/>
                  <a:gd name="connsiteY399" fmla="*/ 2338366 h 3006470"/>
                  <a:gd name="connsiteX400" fmla="*/ 1704347 w 6006665"/>
                  <a:gd name="connsiteY400" fmla="*/ 2306551 h 3006470"/>
                  <a:gd name="connsiteX401" fmla="*/ 1662460 w 6006665"/>
                  <a:gd name="connsiteY401" fmla="*/ 2288600 h 3006470"/>
                  <a:gd name="connsiteX402" fmla="*/ 1629901 w 6006665"/>
                  <a:gd name="connsiteY402" fmla="*/ 2302006 h 3006470"/>
                  <a:gd name="connsiteX403" fmla="*/ 1629300 w 6006665"/>
                  <a:gd name="connsiteY403" fmla="*/ 2297351 h 3006470"/>
                  <a:gd name="connsiteX404" fmla="*/ 1617994 w 6006665"/>
                  <a:gd name="connsiteY404" fmla="*/ 2302006 h 3006470"/>
                  <a:gd name="connsiteX405" fmla="*/ 1608904 w 6006665"/>
                  <a:gd name="connsiteY405" fmla="*/ 2231560 h 3006470"/>
                  <a:gd name="connsiteX406" fmla="*/ 1552684 w 6006665"/>
                  <a:gd name="connsiteY406" fmla="*/ 2221867 h 3006470"/>
                  <a:gd name="connsiteX407" fmla="*/ 1518550 w 6006665"/>
                  <a:gd name="connsiteY407" fmla="*/ 2247467 h 3006470"/>
                  <a:gd name="connsiteX408" fmla="*/ 1425379 w 6006665"/>
                  <a:gd name="connsiteY408" fmla="*/ 2267919 h 3006470"/>
                  <a:gd name="connsiteX409" fmla="*/ 1409472 w 6006665"/>
                  <a:gd name="connsiteY409" fmla="*/ 2286099 h 3006470"/>
                  <a:gd name="connsiteX410" fmla="*/ 1270852 w 6006665"/>
                  <a:gd name="connsiteY410" fmla="*/ 2306551 h 3006470"/>
                  <a:gd name="connsiteX411" fmla="*/ 1254945 w 6006665"/>
                  <a:gd name="connsiteY411" fmla="*/ 2327003 h 3006470"/>
                  <a:gd name="connsiteX412" fmla="*/ 1282214 w 6006665"/>
                  <a:gd name="connsiteY412" fmla="*/ 2370180 h 3006470"/>
                  <a:gd name="connsiteX413" fmla="*/ 1243582 w 6006665"/>
                  <a:gd name="connsiteY413" fmla="*/ 2386087 h 3006470"/>
                  <a:gd name="connsiteX414" fmla="*/ 1254945 w 6006665"/>
                  <a:gd name="connsiteY414" fmla="*/ 2404267 h 3006470"/>
                  <a:gd name="connsiteX415" fmla="*/ 1216313 w 6006665"/>
                  <a:gd name="connsiteY415" fmla="*/ 2429264 h 3006470"/>
                  <a:gd name="connsiteX416" fmla="*/ 1275397 w 6006665"/>
                  <a:gd name="connsiteY416" fmla="*/ 2472441 h 3006470"/>
                  <a:gd name="connsiteX417" fmla="*/ 1270852 w 6006665"/>
                  <a:gd name="connsiteY417" fmla="*/ 2499711 h 3006470"/>
                  <a:gd name="connsiteX418" fmla="*/ 1259108 w 6006665"/>
                  <a:gd name="connsiteY418" fmla="*/ 2498732 h 3006470"/>
                  <a:gd name="connsiteX419" fmla="*/ 1258945 w 6006665"/>
                  <a:gd name="connsiteY419" fmla="*/ 2499711 h 3006470"/>
                  <a:gd name="connsiteX420" fmla="*/ 1215644 w 6006665"/>
                  <a:gd name="connsiteY420" fmla="*/ 2496102 h 3006470"/>
                  <a:gd name="connsiteX421" fmla="*/ 1204950 w 6006665"/>
                  <a:gd name="connsiteY421" fmla="*/ 2511073 h 3006470"/>
                  <a:gd name="connsiteX422" fmla="*/ 1196495 w 6006665"/>
                  <a:gd name="connsiteY422" fmla="*/ 2506241 h 3006470"/>
                  <a:gd name="connsiteX423" fmla="*/ 1193043 w 6006665"/>
                  <a:gd name="connsiteY423" fmla="*/ 2511073 h 3006470"/>
                  <a:gd name="connsiteX424" fmla="*/ 1145322 w 6006665"/>
                  <a:gd name="connsiteY424" fmla="*/ 2483803 h 3006470"/>
                  <a:gd name="connsiteX425" fmla="*/ 1098145 w 6006665"/>
                  <a:gd name="connsiteY425" fmla="*/ 2483803 h 3006470"/>
                  <a:gd name="connsiteX426" fmla="*/ 1061785 w 6006665"/>
                  <a:gd name="connsiteY426" fmla="*/ 2511073 h 3006470"/>
                  <a:gd name="connsiteX427" fmla="*/ 1055322 w 6006665"/>
                  <a:gd name="connsiteY427" fmla="*/ 2506990 h 3006470"/>
                  <a:gd name="connsiteX428" fmla="*/ 1049878 w 6006665"/>
                  <a:gd name="connsiteY428" fmla="*/ 2511073 h 3006470"/>
                  <a:gd name="connsiteX429" fmla="*/ 1006701 w 6006665"/>
                  <a:gd name="connsiteY429" fmla="*/ 2483803 h 3006470"/>
                  <a:gd name="connsiteX430" fmla="*/ 924893 w 6006665"/>
                  <a:gd name="connsiteY430" fmla="*/ 2447444 h 3006470"/>
                  <a:gd name="connsiteX431" fmla="*/ 877716 w 6006665"/>
                  <a:gd name="connsiteY431" fmla="*/ 2447444 h 3006470"/>
                  <a:gd name="connsiteX432" fmla="*/ 802724 w 6006665"/>
                  <a:gd name="connsiteY432" fmla="*/ 2511073 h 3006470"/>
                  <a:gd name="connsiteX433" fmla="*/ 798179 w 6006665"/>
                  <a:gd name="connsiteY433" fmla="*/ 2554250 h 3006470"/>
                  <a:gd name="connsiteX434" fmla="*/ 787406 w 6006665"/>
                  <a:gd name="connsiteY434" fmla="*/ 2543477 h 3006470"/>
                  <a:gd name="connsiteX435" fmla="*/ 786272 w 6006665"/>
                  <a:gd name="connsiteY435" fmla="*/ 2554250 h 3006470"/>
                  <a:gd name="connsiteX436" fmla="*/ 756063 w 6006665"/>
                  <a:gd name="connsiteY436" fmla="*/ 2524040 h 3006470"/>
                  <a:gd name="connsiteX437" fmla="*/ 732278 w 6006665"/>
                  <a:gd name="connsiteY437" fmla="*/ 2581519 h 3006470"/>
                  <a:gd name="connsiteX438" fmla="*/ 743640 w 6006665"/>
                  <a:gd name="connsiteY438" fmla="*/ 2590609 h 3006470"/>
                  <a:gd name="connsiteX439" fmla="*/ 723188 w 6006665"/>
                  <a:gd name="connsiteY439" fmla="*/ 2633786 h 3006470"/>
                  <a:gd name="connsiteX440" fmla="*/ 747026 w 6006665"/>
                  <a:gd name="connsiteY440" fmla="*/ 2670627 h 3006470"/>
                  <a:gd name="connsiteX441" fmla="*/ 763548 w 6006665"/>
                  <a:gd name="connsiteY441" fmla="*/ 2667873 h 3006470"/>
                  <a:gd name="connsiteX442" fmla="*/ 764871 w 6006665"/>
                  <a:gd name="connsiteY442" fmla="*/ 2669637 h 3006470"/>
                  <a:gd name="connsiteX443" fmla="*/ 775455 w 6006665"/>
                  <a:gd name="connsiteY443" fmla="*/ 2667873 h 3006470"/>
                  <a:gd name="connsiteX444" fmla="*/ 802724 w 6006665"/>
                  <a:gd name="connsiteY444" fmla="*/ 2704232 h 3006470"/>
                  <a:gd name="connsiteX445" fmla="*/ 798179 w 6006665"/>
                  <a:gd name="connsiteY445" fmla="*/ 2731502 h 3006470"/>
                  <a:gd name="connsiteX446" fmla="*/ 818632 w 6006665"/>
                  <a:gd name="connsiteY446" fmla="*/ 2742864 h 3006470"/>
                  <a:gd name="connsiteX447" fmla="*/ 802724 w 6006665"/>
                  <a:gd name="connsiteY447" fmla="*/ 2774679 h 3006470"/>
                  <a:gd name="connsiteX448" fmla="*/ 766365 w 6006665"/>
                  <a:gd name="connsiteY448" fmla="*/ 2779224 h 3006470"/>
                  <a:gd name="connsiteX449" fmla="*/ 727733 w 6006665"/>
                  <a:gd name="connsiteY449" fmla="*/ 2838308 h 3006470"/>
                  <a:gd name="connsiteX450" fmla="*/ 759548 w 6006665"/>
                  <a:gd name="connsiteY450" fmla="*/ 2881485 h 3006470"/>
                  <a:gd name="connsiteX451" fmla="*/ 759548 w 6006665"/>
                  <a:gd name="connsiteY451" fmla="*/ 2920116 h 3006470"/>
                  <a:gd name="connsiteX452" fmla="*/ 798179 w 6006665"/>
                  <a:gd name="connsiteY452" fmla="*/ 2979201 h 3006470"/>
                  <a:gd name="connsiteX453" fmla="*/ 775455 w 6006665"/>
                  <a:gd name="connsiteY453" fmla="*/ 2995108 h 3006470"/>
                  <a:gd name="connsiteX454" fmla="*/ 770910 w 6006665"/>
                  <a:gd name="connsiteY454" fmla="*/ 3006470 h 3006470"/>
                  <a:gd name="connsiteX455" fmla="*/ 759003 w 6006665"/>
                  <a:gd name="connsiteY455" fmla="*/ 3006470 h 3006470"/>
                  <a:gd name="connsiteX456" fmla="*/ 755003 w 6006665"/>
                  <a:gd name="connsiteY456" fmla="*/ 3006470 h 3006470"/>
                  <a:gd name="connsiteX457" fmla="*/ 743096 w 6006665"/>
                  <a:gd name="connsiteY457" fmla="*/ 3006470 h 3006470"/>
                  <a:gd name="connsiteX458" fmla="*/ 715826 w 6006665"/>
                  <a:gd name="connsiteY458" fmla="*/ 2972383 h 3006470"/>
                  <a:gd name="connsiteX459" fmla="*/ 704464 w 6006665"/>
                  <a:gd name="connsiteY459" fmla="*/ 2972383 h 3006470"/>
                  <a:gd name="connsiteX460" fmla="*/ 684012 w 6006665"/>
                  <a:gd name="connsiteY460" fmla="*/ 2963293 h 3006470"/>
                  <a:gd name="connsiteX461" fmla="*/ 672649 w 6006665"/>
                  <a:gd name="connsiteY461" fmla="*/ 2940569 h 3006470"/>
                  <a:gd name="connsiteX462" fmla="*/ 645222 w 6006665"/>
                  <a:gd name="connsiteY462" fmla="*/ 2932732 h 3006470"/>
                  <a:gd name="connsiteX463" fmla="*/ 625472 w 6006665"/>
                  <a:gd name="connsiteY463" fmla="*/ 2936024 h 3006470"/>
                  <a:gd name="connsiteX464" fmla="*/ 623771 w 6006665"/>
                  <a:gd name="connsiteY464" fmla="*/ 2934323 h 3006470"/>
                  <a:gd name="connsiteX465" fmla="*/ 613565 w 6006665"/>
                  <a:gd name="connsiteY465" fmla="*/ 2936024 h 3006470"/>
                  <a:gd name="connsiteX466" fmla="*/ 609020 w 6006665"/>
                  <a:gd name="connsiteY466" fmla="*/ 2931479 h 3006470"/>
                  <a:gd name="connsiteX467" fmla="*/ 559026 w 6006665"/>
                  <a:gd name="connsiteY467" fmla="*/ 2904209 h 3006470"/>
                  <a:gd name="connsiteX468" fmla="*/ 506760 w 6006665"/>
                  <a:gd name="connsiteY468" fmla="*/ 2897392 h 3006470"/>
                  <a:gd name="connsiteX469" fmla="*/ 483280 w 6006665"/>
                  <a:gd name="connsiteY469" fmla="*/ 2890683 h 3006470"/>
                  <a:gd name="connsiteX470" fmla="*/ 480035 w 6006665"/>
                  <a:gd name="connsiteY470" fmla="*/ 2892847 h 3006470"/>
                  <a:gd name="connsiteX471" fmla="*/ 475042 w 6006665"/>
                  <a:gd name="connsiteY471" fmla="*/ 2888329 h 3006470"/>
                  <a:gd name="connsiteX472" fmla="*/ 474945 w 6006665"/>
                  <a:gd name="connsiteY472" fmla="*/ 2888302 h 3006470"/>
                  <a:gd name="connsiteX473" fmla="*/ 468128 w 6006665"/>
                  <a:gd name="connsiteY473" fmla="*/ 2892847 h 3006470"/>
                  <a:gd name="connsiteX474" fmla="*/ 420406 w 6006665"/>
                  <a:gd name="connsiteY474" fmla="*/ 2849670 h 3006470"/>
                  <a:gd name="connsiteX475" fmla="*/ 381774 w 6006665"/>
                  <a:gd name="connsiteY475" fmla="*/ 2833763 h 3006470"/>
                  <a:gd name="connsiteX476" fmla="*/ 349960 w 6006665"/>
                  <a:gd name="connsiteY476" fmla="*/ 2801948 h 3006470"/>
                  <a:gd name="connsiteX477" fmla="*/ 377229 w 6006665"/>
                  <a:gd name="connsiteY477" fmla="*/ 2795131 h 3006470"/>
                  <a:gd name="connsiteX478" fmla="*/ 404499 w 6006665"/>
                  <a:gd name="connsiteY478" fmla="*/ 2747409 h 3006470"/>
                  <a:gd name="connsiteX479" fmla="*/ 388591 w 6006665"/>
                  <a:gd name="connsiteY479" fmla="*/ 2731502 h 3006470"/>
                  <a:gd name="connsiteX480" fmla="*/ 440858 w 6006665"/>
                  <a:gd name="connsiteY480" fmla="*/ 2704232 h 3006470"/>
                  <a:gd name="connsiteX481" fmla="*/ 440858 w 6006665"/>
                  <a:gd name="connsiteY481" fmla="*/ 2701176 h 3006470"/>
                  <a:gd name="connsiteX482" fmla="*/ 416406 w 6006665"/>
                  <a:gd name="connsiteY482" fmla="*/ 2704232 h 3006470"/>
                  <a:gd name="connsiteX483" fmla="*/ 416406 w 6006665"/>
                  <a:gd name="connsiteY483" fmla="*/ 2702744 h 3006470"/>
                  <a:gd name="connsiteX484" fmla="*/ 404499 w 6006665"/>
                  <a:gd name="connsiteY484" fmla="*/ 2704232 h 3006470"/>
                  <a:gd name="connsiteX485" fmla="*/ 404499 w 6006665"/>
                  <a:gd name="connsiteY485" fmla="*/ 2683780 h 3006470"/>
                  <a:gd name="connsiteX486" fmla="*/ 424951 w 6006665"/>
                  <a:gd name="connsiteY486" fmla="*/ 2667873 h 3006470"/>
                  <a:gd name="connsiteX487" fmla="*/ 463583 w 6006665"/>
                  <a:gd name="connsiteY487" fmla="*/ 2661056 h 3006470"/>
                  <a:gd name="connsiteX488" fmla="*/ 468128 w 6006665"/>
                  <a:gd name="connsiteY488" fmla="*/ 2645148 h 3006470"/>
                  <a:gd name="connsiteX489" fmla="*/ 456765 w 6006665"/>
                  <a:gd name="connsiteY489" fmla="*/ 2613334 h 3006470"/>
                  <a:gd name="connsiteX490" fmla="*/ 474945 w 6006665"/>
                  <a:gd name="connsiteY490" fmla="*/ 2586064 h 3006470"/>
                  <a:gd name="connsiteX491" fmla="*/ 474945 w 6006665"/>
                  <a:gd name="connsiteY491" fmla="*/ 2565612 h 3006470"/>
                  <a:gd name="connsiteX492" fmla="*/ 420406 w 6006665"/>
                  <a:gd name="connsiteY492" fmla="*/ 2547432 h 3006470"/>
                  <a:gd name="connsiteX493" fmla="*/ 409588 w 6006665"/>
                  <a:gd name="connsiteY493" fmla="*/ 2547432 h 3006470"/>
                  <a:gd name="connsiteX494" fmla="*/ 397681 w 6006665"/>
                  <a:gd name="connsiteY494" fmla="*/ 2547432 h 3006470"/>
                  <a:gd name="connsiteX495" fmla="*/ 379485 w 6006665"/>
                  <a:gd name="connsiteY495" fmla="*/ 2525193 h 3006470"/>
                  <a:gd name="connsiteX496" fmla="*/ 357322 w 6006665"/>
                  <a:gd name="connsiteY496" fmla="*/ 2531525 h 3006470"/>
                  <a:gd name="connsiteX497" fmla="*/ 352842 w 6006665"/>
                  <a:gd name="connsiteY497" fmla="*/ 2529403 h 3006470"/>
                  <a:gd name="connsiteX498" fmla="*/ 345415 w 6006665"/>
                  <a:gd name="connsiteY498" fmla="*/ 2531525 h 3006470"/>
                  <a:gd name="connsiteX499" fmla="*/ 302238 w 6006665"/>
                  <a:gd name="connsiteY499" fmla="*/ 2511073 h 3006470"/>
                  <a:gd name="connsiteX500" fmla="*/ 302238 w 6006665"/>
                  <a:gd name="connsiteY500" fmla="*/ 2499711 h 3006470"/>
                  <a:gd name="connsiteX501" fmla="*/ 286331 w 6006665"/>
                  <a:gd name="connsiteY501" fmla="*/ 2472441 h 3006470"/>
                  <a:gd name="connsiteX502" fmla="*/ 270968 w 6006665"/>
                  <a:gd name="connsiteY502" fmla="*/ 2472441 h 3006470"/>
                  <a:gd name="connsiteX503" fmla="*/ 259061 w 6006665"/>
                  <a:gd name="connsiteY503" fmla="*/ 2472441 h 3006470"/>
                  <a:gd name="connsiteX504" fmla="*/ 254516 w 6006665"/>
                  <a:gd name="connsiteY504" fmla="*/ 2456534 h 3006470"/>
                  <a:gd name="connsiteX505" fmla="*/ 263606 w 6006665"/>
                  <a:gd name="connsiteY505" fmla="*/ 2440627 h 3006470"/>
                  <a:gd name="connsiteX506" fmla="*/ 243991 w 6006665"/>
                  <a:gd name="connsiteY506" fmla="*/ 2410114 h 3006470"/>
                  <a:gd name="connsiteX507" fmla="*/ 216429 w 6006665"/>
                  <a:gd name="connsiteY507" fmla="*/ 2413357 h 3006470"/>
                  <a:gd name="connsiteX508" fmla="*/ 212956 w 6006665"/>
                  <a:gd name="connsiteY508" fmla="*/ 2412365 h 3006470"/>
                  <a:gd name="connsiteX509" fmla="*/ 204522 w 6006665"/>
                  <a:gd name="connsiteY509" fmla="*/ 2413357 h 3006470"/>
                  <a:gd name="connsiteX510" fmla="*/ 199623 w 6006665"/>
                  <a:gd name="connsiteY510" fmla="*/ 2411957 h 3006470"/>
                  <a:gd name="connsiteX511" fmla="*/ 195977 w 6006665"/>
                  <a:gd name="connsiteY511" fmla="*/ 2424719 h 3006470"/>
                  <a:gd name="connsiteX512" fmla="*/ 184968 w 6006665"/>
                  <a:gd name="connsiteY512" fmla="*/ 2421574 h 3006470"/>
                  <a:gd name="connsiteX513" fmla="*/ 184070 w 6006665"/>
                  <a:gd name="connsiteY513" fmla="*/ 2424719 h 3006470"/>
                  <a:gd name="connsiteX514" fmla="*/ 168163 w 6006665"/>
                  <a:gd name="connsiteY514" fmla="*/ 2420174 h 3006470"/>
                  <a:gd name="connsiteX515" fmla="*/ 156800 w 6006665"/>
                  <a:gd name="connsiteY515" fmla="*/ 2381542 h 3006470"/>
                  <a:gd name="connsiteX516" fmla="*/ 152255 w 6006665"/>
                  <a:gd name="connsiteY516" fmla="*/ 2365635 h 3006470"/>
                  <a:gd name="connsiteX517" fmla="*/ 156800 w 6006665"/>
                  <a:gd name="connsiteY517" fmla="*/ 2361090 h 3006470"/>
                  <a:gd name="connsiteX518" fmla="*/ 168707 w 6006665"/>
                  <a:gd name="connsiteY518" fmla="*/ 2361090 h 3006470"/>
                  <a:gd name="connsiteX519" fmla="*/ 188615 w 6006665"/>
                  <a:gd name="connsiteY519" fmla="*/ 2361090 h 3006470"/>
                  <a:gd name="connsiteX520" fmla="*/ 199977 w 6006665"/>
                  <a:gd name="connsiteY520" fmla="*/ 2349728 h 3006470"/>
                  <a:gd name="connsiteX521" fmla="*/ 188615 w 6006665"/>
                  <a:gd name="connsiteY521" fmla="*/ 2327003 h 3006470"/>
                  <a:gd name="connsiteX522" fmla="*/ 168163 w 6006665"/>
                  <a:gd name="connsiteY522" fmla="*/ 2317914 h 3006470"/>
                  <a:gd name="connsiteX523" fmla="*/ 168163 w 6006665"/>
                  <a:gd name="connsiteY523" fmla="*/ 2311096 h 3006470"/>
                  <a:gd name="connsiteX524" fmla="*/ 152255 w 6006665"/>
                  <a:gd name="connsiteY524" fmla="*/ 2295189 h 3006470"/>
                  <a:gd name="connsiteX525" fmla="*/ 129531 w 6006665"/>
                  <a:gd name="connsiteY525" fmla="*/ 2258829 h 3006470"/>
                  <a:gd name="connsiteX526" fmla="*/ 140893 w 6006665"/>
                  <a:gd name="connsiteY526" fmla="*/ 2236105 h 3006470"/>
                  <a:gd name="connsiteX527" fmla="*/ 136348 w 6006665"/>
                  <a:gd name="connsiteY527" fmla="*/ 2208835 h 3006470"/>
                  <a:gd name="connsiteX528" fmla="*/ 103789 w 6006665"/>
                  <a:gd name="connsiteY528" fmla="*/ 2195428 h 3006470"/>
                  <a:gd name="connsiteX529" fmla="*/ 93716 w 6006665"/>
                  <a:gd name="connsiteY529" fmla="*/ 2199745 h 3006470"/>
                  <a:gd name="connsiteX530" fmla="*/ 91868 w 6006665"/>
                  <a:gd name="connsiteY530" fmla="*/ 2195434 h 3006470"/>
                  <a:gd name="connsiteX531" fmla="*/ 81809 w 6006665"/>
                  <a:gd name="connsiteY531" fmla="*/ 2199745 h 3006470"/>
                  <a:gd name="connsiteX532" fmla="*/ 74992 w 6006665"/>
                  <a:gd name="connsiteY532" fmla="*/ 2183838 h 3006470"/>
                  <a:gd name="connsiteX533" fmla="*/ 34087 w 6006665"/>
                  <a:gd name="connsiteY533" fmla="*/ 2172476 h 3006470"/>
                  <a:gd name="connsiteX534" fmla="*/ 22725 w 6006665"/>
                  <a:gd name="connsiteY534" fmla="*/ 2129299 h 3006470"/>
                  <a:gd name="connsiteX535" fmla="*/ 22725 w 6006665"/>
                  <a:gd name="connsiteY535" fmla="*/ 2097484 h 3006470"/>
                  <a:gd name="connsiteX536" fmla="*/ 0 w 6006665"/>
                  <a:gd name="connsiteY536" fmla="*/ 2081577 h 3006470"/>
                  <a:gd name="connsiteX537" fmla="*/ 15907 w 6006665"/>
                  <a:gd name="connsiteY537" fmla="*/ 2058853 h 3006470"/>
                  <a:gd name="connsiteX538" fmla="*/ 6818 w 6006665"/>
                  <a:gd name="connsiteY538" fmla="*/ 1995224 h 3006470"/>
                  <a:gd name="connsiteX539" fmla="*/ 34087 w 6006665"/>
                  <a:gd name="connsiteY539" fmla="*/ 1952047 h 3006470"/>
                  <a:gd name="connsiteX540" fmla="*/ 27270 w 6006665"/>
                  <a:gd name="connsiteY540" fmla="*/ 1940685 h 3006470"/>
                  <a:gd name="connsiteX541" fmla="*/ 88743 w 6006665"/>
                  <a:gd name="connsiteY541" fmla="*/ 1895954 h 3006470"/>
                  <a:gd name="connsiteX542" fmla="*/ 27270 w 6006665"/>
                  <a:gd name="connsiteY542" fmla="*/ 1865693 h 3006470"/>
                  <a:gd name="connsiteX543" fmla="*/ 79805 w 6006665"/>
                  <a:gd name="connsiteY543" fmla="*/ 1774684 h 3006470"/>
                  <a:gd name="connsiteX544" fmla="*/ 128972 w 6006665"/>
                  <a:gd name="connsiteY544" fmla="*/ 1737302 h 3006470"/>
                  <a:gd name="connsiteX545" fmla="*/ 162900 w 6006665"/>
                  <a:gd name="connsiteY545" fmla="*/ 1645034 h 3006470"/>
                  <a:gd name="connsiteX546" fmla="*/ 102261 w 6006665"/>
                  <a:gd name="connsiteY546" fmla="*/ 1629357 h 3006470"/>
                  <a:gd name="connsiteX547" fmla="*/ 118168 w 6006665"/>
                  <a:gd name="connsiteY547" fmla="*/ 1574818 h 3006470"/>
                  <a:gd name="connsiteX548" fmla="*/ 86354 w 6006665"/>
                  <a:gd name="connsiteY548" fmla="*/ 1511189 h 3006470"/>
                  <a:gd name="connsiteX549" fmla="*/ 109078 w 6006665"/>
                  <a:gd name="connsiteY549" fmla="*/ 1436197 h 3006470"/>
                  <a:gd name="connsiteX550" fmla="*/ 70447 w 6006665"/>
                  <a:gd name="connsiteY550" fmla="*/ 1333936 h 3006470"/>
                  <a:gd name="connsiteX551" fmla="*/ 102261 w 6006665"/>
                  <a:gd name="connsiteY551" fmla="*/ 1263490 h 3006470"/>
                  <a:gd name="connsiteX552" fmla="*/ 43177 w 6006665"/>
                  <a:gd name="connsiteY552" fmla="*/ 1197589 h 3006470"/>
                  <a:gd name="connsiteX553" fmla="*/ 49994 w 6006665"/>
                  <a:gd name="connsiteY553" fmla="*/ 1122597 h 3006470"/>
                  <a:gd name="connsiteX554" fmla="*/ 81809 w 6006665"/>
                  <a:gd name="connsiteY554" fmla="*/ 1118052 h 3006470"/>
                  <a:gd name="connsiteX555" fmla="*/ 145438 w 6006665"/>
                  <a:gd name="connsiteY555" fmla="*/ 1074876 h 3006470"/>
                  <a:gd name="connsiteX556" fmla="*/ 184070 w 6006665"/>
                  <a:gd name="connsiteY556" fmla="*/ 1036244 h 3006470"/>
                  <a:gd name="connsiteX557" fmla="*/ 189699 w 6006665"/>
                  <a:gd name="connsiteY557" fmla="*/ 1042522 h 3006470"/>
                  <a:gd name="connsiteX558" fmla="*/ 195977 w 6006665"/>
                  <a:gd name="connsiteY558" fmla="*/ 1036244 h 3006470"/>
                  <a:gd name="connsiteX559" fmla="*/ 255061 w 6006665"/>
                  <a:gd name="connsiteY559" fmla="*/ 1102145 h 3006470"/>
                  <a:gd name="connsiteX560" fmla="*/ 350504 w 6006665"/>
                  <a:gd name="connsiteY560" fmla="*/ 1122597 h 3006470"/>
                  <a:gd name="connsiteX561" fmla="*/ 454806 w 6006665"/>
                  <a:gd name="connsiteY561" fmla="*/ 1205729 h 3006470"/>
                  <a:gd name="connsiteX562" fmla="*/ 486621 w 6006665"/>
                  <a:gd name="connsiteY562" fmla="*/ 1283942 h 3006470"/>
                  <a:gd name="connsiteX563" fmla="*/ 523211 w 6006665"/>
                  <a:gd name="connsiteY563" fmla="*/ 1343026 h 3006470"/>
                  <a:gd name="connsiteX564" fmla="*/ 486852 w 6006665"/>
                  <a:gd name="connsiteY564" fmla="*/ 1397565 h 3006470"/>
                  <a:gd name="connsiteX565" fmla="*/ 420951 w 6006665"/>
                  <a:gd name="connsiteY565" fmla="*/ 1418018 h 3006470"/>
                  <a:gd name="connsiteX566" fmla="*/ 415909 w 6006665"/>
                  <a:gd name="connsiteY566" fmla="*/ 1415887 h 3006470"/>
                  <a:gd name="connsiteX567" fmla="*/ 409044 w 6006665"/>
                  <a:gd name="connsiteY567" fmla="*/ 1418018 h 3006470"/>
                  <a:gd name="connsiteX568" fmla="*/ 252950 w 6006665"/>
                  <a:gd name="connsiteY568" fmla="*/ 1352062 h 3006470"/>
                  <a:gd name="connsiteX569" fmla="*/ 268926 w 6006665"/>
                  <a:gd name="connsiteY569" fmla="*/ 1346738 h 3006470"/>
                  <a:gd name="connsiteX570" fmla="*/ 291420 w 6006665"/>
                  <a:gd name="connsiteY570" fmla="*/ 1429380 h 3006470"/>
                  <a:gd name="connsiteX571" fmla="*/ 291420 w 6006665"/>
                  <a:gd name="connsiteY571" fmla="*/ 1468012 h 3006470"/>
                  <a:gd name="connsiteX572" fmla="*/ 298238 w 6006665"/>
                  <a:gd name="connsiteY572" fmla="*/ 1554366 h 3006470"/>
                  <a:gd name="connsiteX573" fmla="*/ 345959 w 6006665"/>
                  <a:gd name="connsiteY573" fmla="*/ 1586180 h 3006470"/>
                  <a:gd name="connsiteX574" fmla="*/ 362087 w 6006665"/>
                  <a:gd name="connsiteY574" fmla="*/ 1595588 h 3006470"/>
                  <a:gd name="connsiteX575" fmla="*/ 365867 w 6006665"/>
                  <a:gd name="connsiteY575" fmla="*/ 1563455 h 3006470"/>
                  <a:gd name="connsiteX576" fmla="*/ 345415 w 6006665"/>
                  <a:gd name="connsiteY576" fmla="*/ 1527096 h 3006470"/>
                  <a:gd name="connsiteX577" fmla="*/ 365867 w 6006665"/>
                  <a:gd name="connsiteY577" fmla="*/ 1495281 h 3006470"/>
                  <a:gd name="connsiteX578" fmla="*/ 374560 w 6006665"/>
                  <a:gd name="connsiteY578" fmla="*/ 1500280 h 3006470"/>
                  <a:gd name="connsiteX579" fmla="*/ 377774 w 6006665"/>
                  <a:gd name="connsiteY579" fmla="*/ 1495281 h 3006470"/>
                  <a:gd name="connsiteX580" fmla="*/ 461933 w 6006665"/>
                  <a:gd name="connsiteY580" fmla="*/ 1543673 h 3006470"/>
                  <a:gd name="connsiteX581" fmla="*/ 484035 w 6006665"/>
                  <a:gd name="connsiteY581" fmla="*/ 1527096 h 3006470"/>
                  <a:gd name="connsiteX582" fmla="*/ 463583 w 6006665"/>
                  <a:gd name="connsiteY582" fmla="*/ 1461194 h 3006470"/>
                  <a:gd name="connsiteX583" fmla="*/ 549936 w 6006665"/>
                  <a:gd name="connsiteY583" fmla="*/ 1374841 h 3006470"/>
                  <a:gd name="connsiteX584" fmla="*/ 559742 w 6006665"/>
                  <a:gd name="connsiteY584" fmla="*/ 1376942 h 3006470"/>
                  <a:gd name="connsiteX585" fmla="*/ 561843 w 6006665"/>
                  <a:gd name="connsiteY585" fmla="*/ 1374841 h 3006470"/>
                  <a:gd name="connsiteX586" fmla="*/ 593658 w 6006665"/>
                  <a:gd name="connsiteY586" fmla="*/ 1381658 h 3006470"/>
                  <a:gd name="connsiteX587" fmla="*/ 620945 w 6006665"/>
                  <a:gd name="connsiteY587" fmla="*/ 1405535 h 3006470"/>
                  <a:gd name="connsiteX588" fmla="*/ 640835 w 6006665"/>
                  <a:gd name="connsiteY588" fmla="*/ 1349844 h 3006470"/>
                  <a:gd name="connsiteX589" fmla="*/ 609020 w 6006665"/>
                  <a:gd name="connsiteY589" fmla="*/ 1295305 h 3006470"/>
                  <a:gd name="connsiteX590" fmla="*/ 624928 w 6006665"/>
                  <a:gd name="connsiteY590" fmla="*/ 1236221 h 3006470"/>
                  <a:gd name="connsiteX591" fmla="*/ 597658 w 6006665"/>
                  <a:gd name="connsiteY591" fmla="*/ 1177136 h 3006470"/>
                  <a:gd name="connsiteX592" fmla="*/ 611562 w 6006665"/>
                  <a:gd name="connsiteY592" fmla="*/ 1181462 h 3006470"/>
                  <a:gd name="connsiteX593" fmla="*/ 609565 w 6006665"/>
                  <a:gd name="connsiteY593" fmla="*/ 1177136 h 3006470"/>
                  <a:gd name="connsiteX594" fmla="*/ 711826 w 6006665"/>
                  <a:gd name="connsiteY594" fmla="*/ 1208951 h 3006470"/>
                  <a:gd name="connsiteX595" fmla="*/ 732278 w 6006665"/>
                  <a:gd name="connsiteY595" fmla="*/ 1263490 h 3006470"/>
                  <a:gd name="connsiteX596" fmla="*/ 684556 w 6006665"/>
                  <a:gd name="connsiteY596" fmla="*/ 1274852 h 3006470"/>
                  <a:gd name="connsiteX597" fmla="*/ 684556 w 6006665"/>
                  <a:gd name="connsiteY597" fmla="*/ 1327119 h 3006470"/>
                  <a:gd name="connsiteX598" fmla="*/ 713309 w 6006665"/>
                  <a:gd name="connsiteY598" fmla="*/ 1355872 h 3006470"/>
                  <a:gd name="connsiteX599" fmla="*/ 763548 w 6006665"/>
                  <a:gd name="connsiteY599" fmla="*/ 1338481 h 3006470"/>
                  <a:gd name="connsiteX600" fmla="*/ 770365 w 6006665"/>
                  <a:gd name="connsiteY600" fmla="*/ 1279397 h 3006470"/>
                  <a:gd name="connsiteX601" fmla="*/ 845357 w 6006665"/>
                  <a:gd name="connsiteY601" fmla="*/ 1188761 h 3006470"/>
                  <a:gd name="connsiteX602" fmla="*/ 917728 w 6006665"/>
                  <a:gd name="connsiteY602" fmla="*/ 1145322 h 3006470"/>
                  <a:gd name="connsiteX603" fmla="*/ 918194 w 6006665"/>
                  <a:gd name="connsiteY603" fmla="*/ 1198147 h 3006470"/>
                  <a:gd name="connsiteX604" fmla="*/ 975937 w 6006665"/>
                  <a:gd name="connsiteY604" fmla="*/ 1115283 h 3006470"/>
                  <a:gd name="connsiteX605" fmla="*/ 1074397 w 6006665"/>
                  <a:gd name="connsiteY605" fmla="*/ 1141283 h 3006470"/>
                  <a:gd name="connsiteX606" fmla="*/ 979977 w 6006665"/>
                  <a:gd name="connsiteY606" fmla="*/ 1213496 h 3006470"/>
                  <a:gd name="connsiteX607" fmla="*/ 1012666 w 6006665"/>
                  <a:gd name="connsiteY607" fmla="*/ 1218657 h 3006470"/>
                  <a:gd name="connsiteX608" fmla="*/ 1038516 w 6006665"/>
                  <a:gd name="connsiteY608" fmla="*/ 1188499 h 3006470"/>
                  <a:gd name="connsiteX609" fmla="*/ 1050423 w 6006665"/>
                  <a:gd name="connsiteY609" fmla="*/ 1188499 h 3006470"/>
                  <a:gd name="connsiteX610" fmla="*/ 1108962 w 6006665"/>
                  <a:gd name="connsiteY610" fmla="*/ 1188499 h 3006470"/>
                  <a:gd name="connsiteX611" fmla="*/ 1161229 w 6006665"/>
                  <a:gd name="connsiteY611" fmla="*/ 1145322 h 3006470"/>
                  <a:gd name="connsiteX612" fmla="*/ 1165711 w 6006665"/>
                  <a:gd name="connsiteY612" fmla="*/ 1151456 h 3006470"/>
                  <a:gd name="connsiteX613" fmla="*/ 1160939 w 6006665"/>
                  <a:gd name="connsiteY613" fmla="*/ 1169715 h 3006470"/>
                  <a:gd name="connsiteX614" fmla="*/ 1210035 w 6006665"/>
                  <a:gd name="connsiteY614" fmla="*/ 1195815 h 3006470"/>
                  <a:gd name="connsiteX615" fmla="*/ 1247583 w 6006665"/>
                  <a:gd name="connsiteY615" fmla="*/ 1138505 h 3006470"/>
                  <a:gd name="connsiteX616" fmla="*/ 1211223 w 6006665"/>
                  <a:gd name="connsiteY616" fmla="*/ 1079421 h 3006470"/>
                  <a:gd name="connsiteX617" fmla="*/ 1227130 w 6006665"/>
                  <a:gd name="connsiteY617" fmla="*/ 1043061 h 3006470"/>
                  <a:gd name="connsiteX618" fmla="*/ 1237665 w 6006665"/>
                  <a:gd name="connsiteY618" fmla="*/ 1046199 h 3006470"/>
                  <a:gd name="connsiteX619" fmla="*/ 1251910 w 6006665"/>
                  <a:gd name="connsiteY619" fmla="*/ 1017311 h 3006470"/>
                  <a:gd name="connsiteX620" fmla="*/ 1345843 w 6006665"/>
                  <a:gd name="connsiteY620" fmla="*/ 1074876 h 3006470"/>
                  <a:gd name="connsiteX621" fmla="*/ 1400382 w 6006665"/>
                  <a:gd name="connsiteY621" fmla="*/ 1106690 h 3006470"/>
                  <a:gd name="connsiteX622" fmla="*/ 1519756 w 6006665"/>
                  <a:gd name="connsiteY622" fmla="*/ 1213274 h 3006470"/>
                  <a:gd name="connsiteX623" fmla="*/ 1543003 w 6006665"/>
                  <a:gd name="connsiteY623" fmla="*/ 1172592 h 3006470"/>
                  <a:gd name="connsiteX624" fmla="*/ 1506643 w 6006665"/>
                  <a:gd name="connsiteY624" fmla="*/ 1118052 h 3006470"/>
                  <a:gd name="connsiteX625" fmla="*/ 1506643 w 6006665"/>
                  <a:gd name="connsiteY625" fmla="*/ 1095328 h 3006470"/>
                  <a:gd name="connsiteX626" fmla="*/ 1463467 w 6006665"/>
                  <a:gd name="connsiteY626" fmla="*/ 1086238 h 3006470"/>
                  <a:gd name="connsiteX627" fmla="*/ 1472556 w 6006665"/>
                  <a:gd name="connsiteY627" fmla="*/ 1036244 h 3006470"/>
                  <a:gd name="connsiteX628" fmla="*/ 1452104 w 6006665"/>
                  <a:gd name="connsiteY628" fmla="*/ 949890 h 3006470"/>
                  <a:gd name="connsiteX629" fmla="*/ 1439230 w 6006665"/>
                  <a:gd name="connsiteY629" fmla="*/ 900656 h 3006470"/>
                  <a:gd name="connsiteX630" fmla="*/ 1496803 w 6006665"/>
                  <a:gd name="connsiteY630" fmla="*/ 806980 h 3006470"/>
                  <a:gd name="connsiteX631" fmla="*/ 1543003 w 6006665"/>
                  <a:gd name="connsiteY631" fmla="*/ 697647 h 3006470"/>
                  <a:gd name="connsiteX632" fmla="*/ 1570272 w 6006665"/>
                  <a:gd name="connsiteY632" fmla="*/ 677194 h 3006470"/>
                  <a:gd name="connsiteX633" fmla="*/ 1578688 w 6006665"/>
                  <a:gd name="connsiteY633" fmla="*/ 679813 h 3006470"/>
                  <a:gd name="connsiteX634" fmla="*/ 1620802 w 6006665"/>
                  <a:gd name="connsiteY634" fmla="*/ 660028 h 3006470"/>
                  <a:gd name="connsiteX635" fmla="*/ 1684440 w 6006665"/>
                  <a:gd name="connsiteY635" fmla="*/ 709009 h 3006470"/>
                  <a:gd name="connsiteX636" fmla="*/ 1688985 w 6006665"/>
                  <a:gd name="connsiteY636" fmla="*/ 779455 h 3006470"/>
                  <a:gd name="connsiteX637" fmla="*/ 1652625 w 6006665"/>
                  <a:gd name="connsiteY637" fmla="*/ 870354 h 3006470"/>
                  <a:gd name="connsiteX638" fmla="*/ 1679895 w 6006665"/>
                  <a:gd name="connsiteY638" fmla="*/ 908986 h 3006470"/>
                  <a:gd name="connsiteX639" fmla="*/ 1688985 w 6006665"/>
                  <a:gd name="connsiteY639" fmla="*/ 983977 h 3006470"/>
                  <a:gd name="connsiteX640" fmla="*/ 1679895 w 6006665"/>
                  <a:gd name="connsiteY640" fmla="*/ 1129415 h 3006470"/>
                  <a:gd name="connsiteX641" fmla="*/ 1723072 w 6006665"/>
                  <a:gd name="connsiteY641" fmla="*/ 1193044 h 3006470"/>
                  <a:gd name="connsiteX642" fmla="*/ 1704892 w 6006665"/>
                  <a:gd name="connsiteY642" fmla="*/ 1256673 h 3006470"/>
                  <a:gd name="connsiteX643" fmla="*/ 1636718 w 6006665"/>
                  <a:gd name="connsiteY643" fmla="*/ 1393021 h 3006470"/>
                  <a:gd name="connsiteX644" fmla="*/ 1662494 w 6006665"/>
                  <a:gd name="connsiteY644" fmla="*/ 1399465 h 3006470"/>
                  <a:gd name="connsiteX645" fmla="*/ 1677078 w 6006665"/>
                  <a:gd name="connsiteY645" fmla="*/ 1370296 h 3006470"/>
                  <a:gd name="connsiteX646" fmla="*/ 1720255 w 6006665"/>
                  <a:gd name="connsiteY646" fmla="*/ 1349844 h 3006470"/>
                  <a:gd name="connsiteX647" fmla="*/ 1731617 w 6006665"/>
                  <a:gd name="connsiteY647" fmla="*/ 1299850 h 3006470"/>
                  <a:gd name="connsiteX648" fmla="*/ 1758887 w 6006665"/>
                  <a:gd name="connsiteY648" fmla="*/ 1256673 h 3006470"/>
                  <a:gd name="connsiteX649" fmla="*/ 1760555 w 6006665"/>
                  <a:gd name="connsiteY649" fmla="*/ 1191490 h 3006470"/>
                  <a:gd name="connsiteX650" fmla="*/ 1758886 w 6006665"/>
                  <a:gd name="connsiteY650" fmla="*/ 1085173 h 3006470"/>
                  <a:gd name="connsiteX651" fmla="*/ 1923055 w 6006665"/>
                  <a:gd name="connsiteY651" fmla="*/ 1122597 h 3006470"/>
                  <a:gd name="connsiteX652" fmla="*/ 1887300 w 6006665"/>
                  <a:gd name="connsiteY652" fmla="*/ 1070329 h 3006470"/>
                  <a:gd name="connsiteX653" fmla="*/ 1785604 w 6006665"/>
                  <a:gd name="connsiteY653" fmla="*/ 1036860 h 3006470"/>
                  <a:gd name="connsiteX654" fmla="*/ 1736162 w 6006665"/>
                  <a:gd name="connsiteY654" fmla="*/ 961252 h 3006470"/>
                  <a:gd name="connsiteX655" fmla="*/ 1688440 w 6006665"/>
                  <a:gd name="connsiteY655" fmla="*/ 865809 h 3006470"/>
                  <a:gd name="connsiteX656" fmla="*/ 1752069 w 6006665"/>
                  <a:gd name="connsiteY656" fmla="*/ 788545 h 3006470"/>
                  <a:gd name="connsiteX657" fmla="*/ 1747524 w 6006665"/>
                  <a:gd name="connsiteY657" fmla="*/ 704464 h 3006470"/>
                  <a:gd name="connsiteX658" fmla="*/ 1763431 w 6006665"/>
                  <a:gd name="connsiteY658" fmla="*/ 697647 h 3006470"/>
                  <a:gd name="connsiteX659" fmla="*/ 1764877 w 6006665"/>
                  <a:gd name="connsiteY659" fmla="*/ 702130 h 3006470"/>
                  <a:gd name="connsiteX660" fmla="*/ 1775339 w 6006665"/>
                  <a:gd name="connsiteY660" fmla="*/ 697647 h 3006470"/>
                  <a:gd name="connsiteX661" fmla="*/ 1798063 w 6006665"/>
                  <a:gd name="connsiteY661" fmla="*/ 768093 h 3006470"/>
                  <a:gd name="connsiteX662" fmla="*/ 1791454 w 6006665"/>
                  <a:gd name="connsiteY662" fmla="*/ 815304 h 3006470"/>
                  <a:gd name="connsiteX663" fmla="*/ 1854330 w 6006665"/>
                  <a:gd name="connsiteY663" fmla="*/ 772638 h 3006470"/>
                  <a:gd name="connsiteX664" fmla="*/ 1931594 w 6006665"/>
                  <a:gd name="connsiteY664" fmla="*/ 763548 h 3006470"/>
                  <a:gd name="connsiteX665" fmla="*/ 1932772 w 6006665"/>
                  <a:gd name="connsiteY665" fmla="*/ 764810 h 3006470"/>
                  <a:gd name="connsiteX666" fmla="*/ 1949600 w 6006665"/>
                  <a:gd name="connsiteY666" fmla="*/ 800138 h 3006470"/>
                  <a:gd name="connsiteX667" fmla="*/ 2061788 w 6006665"/>
                  <a:gd name="connsiteY667" fmla="*/ 891155 h 3006470"/>
                  <a:gd name="connsiteX668" fmla="*/ 1987802 w 6006665"/>
                  <a:gd name="connsiteY668" fmla="*/ 736278 h 3006470"/>
                  <a:gd name="connsiteX669" fmla="*/ 1963408 w 6006665"/>
                  <a:gd name="connsiteY669" fmla="*/ 595386 h 3006470"/>
                  <a:gd name="connsiteX670" fmla="*/ 2027037 w 6006665"/>
                  <a:gd name="connsiteY670" fmla="*/ 574934 h 3006470"/>
                  <a:gd name="connsiteX671" fmla="*/ 2037269 w 6006665"/>
                  <a:gd name="connsiteY671" fmla="*/ 575472 h 3006470"/>
                  <a:gd name="connsiteX672" fmla="*/ 2038944 w 6006665"/>
                  <a:gd name="connsiteY672" fmla="*/ 574934 h 3006470"/>
                  <a:gd name="connsiteX673" fmla="*/ 2115414 w 6006665"/>
                  <a:gd name="connsiteY673" fmla="*/ 578958 h 3006470"/>
                  <a:gd name="connsiteX674" fmla="*/ 2167179 w 6006665"/>
                  <a:gd name="connsiteY674" fmla="*/ 554733 h 3006470"/>
                  <a:gd name="connsiteX675" fmla="*/ 2146473 w 6006665"/>
                  <a:gd name="connsiteY675" fmla="*/ 488832 h 3006470"/>
                  <a:gd name="connsiteX676" fmla="*/ 2169957 w 6006665"/>
                  <a:gd name="connsiteY676" fmla="*/ 449431 h 3006470"/>
                  <a:gd name="connsiteX677" fmla="*/ 2264632 w 6006665"/>
                  <a:gd name="connsiteY677" fmla="*/ 393389 h 3006470"/>
                  <a:gd name="connsiteX678" fmla="*/ 2317913 w 6006665"/>
                  <a:gd name="connsiteY678" fmla="*/ 322690 h 3006470"/>
                  <a:gd name="connsiteX679" fmla="*/ 2385841 w 6006665"/>
                  <a:gd name="connsiteY679" fmla="*/ 343134 h 3006470"/>
                  <a:gd name="connsiteX680" fmla="*/ 2429263 w 6006665"/>
                  <a:gd name="connsiteY680" fmla="*/ 263606 h 3006470"/>
                  <a:gd name="connsiteX681" fmla="*/ 2526979 w 6006665"/>
                  <a:gd name="connsiteY681" fmla="*/ 252244 h 3006470"/>
                  <a:gd name="connsiteX682" fmla="*/ 2528058 w 6006665"/>
                  <a:gd name="connsiteY682" fmla="*/ 253503 h 3006470"/>
                  <a:gd name="connsiteX683" fmla="*/ 2538886 w 6006665"/>
                  <a:gd name="connsiteY683" fmla="*/ 252244 h 3006470"/>
                  <a:gd name="connsiteX684" fmla="*/ 2560820 w 6006665"/>
                  <a:gd name="connsiteY684" fmla="*/ 277833 h 3006470"/>
                  <a:gd name="connsiteX685" fmla="*/ 2640602 w 6006665"/>
                  <a:gd name="connsiteY685" fmla="*/ 202249 h 3006470"/>
                  <a:gd name="connsiteX686" fmla="*/ 2652509 w 6006665"/>
                  <a:gd name="connsiteY686" fmla="*/ 202249 h 3006470"/>
                  <a:gd name="connsiteX687" fmla="*/ 2704231 w 6006665"/>
                  <a:gd name="connsiteY687" fmla="*/ 202249 h 3006470"/>
                  <a:gd name="connsiteX688" fmla="*/ 2715593 w 6006665"/>
                  <a:gd name="connsiteY68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8685 w 6006665"/>
                  <a:gd name="connsiteY15" fmla="*/ 373701 h 3006470"/>
                  <a:gd name="connsiteX16" fmla="*/ 3161541 w 6006665"/>
                  <a:gd name="connsiteY16" fmla="*/ 413589 h 3006470"/>
                  <a:gd name="connsiteX17" fmla="*/ 3100351 w 6006665"/>
                  <a:gd name="connsiteY17" fmla="*/ 442035 h 3006470"/>
                  <a:gd name="connsiteX18" fmla="*/ 3066097 w 6006665"/>
                  <a:gd name="connsiteY18" fmla="*/ 488580 h 3006470"/>
                  <a:gd name="connsiteX19" fmla="*/ 3026076 w 6006665"/>
                  <a:gd name="connsiteY19" fmla="*/ 513338 h 3006470"/>
                  <a:gd name="connsiteX20" fmla="*/ 2986746 w 6006665"/>
                  <a:gd name="connsiteY20" fmla="*/ 558495 h 3006470"/>
                  <a:gd name="connsiteX21" fmla="*/ 3055785 w 6006665"/>
                  <a:gd name="connsiteY21" fmla="*/ 531164 h 3006470"/>
                  <a:gd name="connsiteX22" fmla="*/ 3102802 w 6006665"/>
                  <a:gd name="connsiteY22" fmla="*/ 514983 h 3006470"/>
                  <a:gd name="connsiteX23" fmla="*/ 3127090 w 6006665"/>
                  <a:gd name="connsiteY23" fmla="*/ 531164 h 3006470"/>
                  <a:gd name="connsiteX24" fmla="*/ 3125168 w 6006665"/>
                  <a:gd name="connsiteY24" fmla="*/ 588220 h 3006470"/>
                  <a:gd name="connsiteX25" fmla="*/ 3156451 w 6006665"/>
                  <a:gd name="connsiteY25" fmla="*/ 552209 h 3006470"/>
                  <a:gd name="connsiteX26" fmla="*/ 3158460 w 6006665"/>
                  <a:gd name="connsiteY26" fmla="*/ 560693 h 3006470"/>
                  <a:gd name="connsiteX27" fmla="*/ 3206982 w 6006665"/>
                  <a:gd name="connsiteY27" fmla="*/ 513586 h 3006470"/>
                  <a:gd name="connsiteX28" fmla="*/ 3184984 w 6006665"/>
                  <a:gd name="connsiteY28" fmla="*/ 622402 h 3006470"/>
                  <a:gd name="connsiteX29" fmla="*/ 3192811 w 6006665"/>
                  <a:gd name="connsiteY29" fmla="*/ 606748 h 3006470"/>
                  <a:gd name="connsiteX30" fmla="*/ 3225134 w 6006665"/>
                  <a:gd name="connsiteY30" fmla="*/ 629207 h 3006470"/>
                  <a:gd name="connsiteX31" fmla="*/ 3231097 w 6006665"/>
                  <a:gd name="connsiteY31" fmla="*/ 583326 h 3006470"/>
                  <a:gd name="connsiteX32" fmla="*/ 3314263 w 6006665"/>
                  <a:gd name="connsiteY32" fmla="*/ 575730 h 3006470"/>
                  <a:gd name="connsiteX33" fmla="*/ 3361800 w 6006665"/>
                  <a:gd name="connsiteY33" fmla="*/ 581670 h 3006470"/>
                  <a:gd name="connsiteX34" fmla="*/ 3381970 w 6006665"/>
                  <a:gd name="connsiteY34" fmla="*/ 606748 h 3006470"/>
                  <a:gd name="connsiteX35" fmla="*/ 3367741 w 6006665"/>
                  <a:gd name="connsiteY35" fmla="*/ 641091 h 3006470"/>
                  <a:gd name="connsiteX36" fmla="*/ 3388787 w 6006665"/>
                  <a:gd name="connsiteY36" fmla="*/ 665832 h 3006470"/>
                  <a:gd name="connsiteX37" fmla="*/ 3403393 w 6006665"/>
                  <a:gd name="connsiteY37" fmla="*/ 676742 h 3006470"/>
                  <a:gd name="connsiteX38" fmla="*/ 3462813 w 6006665"/>
                  <a:gd name="connsiteY38" fmla="*/ 691599 h 3006470"/>
                  <a:gd name="connsiteX39" fmla="*/ 3531529 w 6006665"/>
                  <a:gd name="connsiteY39" fmla="*/ 686823 h 3006470"/>
                  <a:gd name="connsiteX40" fmla="*/ 3546001 w 6006665"/>
                  <a:gd name="connsiteY40" fmla="*/ 647033 h 3006470"/>
                  <a:gd name="connsiteX41" fmla="*/ 3538225 w 6006665"/>
                  <a:gd name="connsiteY41" fmla="*/ 590841 h 3006470"/>
                  <a:gd name="connsiteX42" fmla="*/ 3549910 w 6006665"/>
                  <a:gd name="connsiteY42" fmla="*/ 594028 h 3006470"/>
                  <a:gd name="connsiteX43" fmla="*/ 3550132 w 6006665"/>
                  <a:gd name="connsiteY43" fmla="*/ 590841 h 3006470"/>
                  <a:gd name="connsiteX44" fmla="*/ 3575711 w 6006665"/>
                  <a:gd name="connsiteY44" fmla="*/ 587613 h 3006470"/>
                  <a:gd name="connsiteX45" fmla="*/ 3620833 w 6006665"/>
                  <a:gd name="connsiteY45" fmla="*/ 632750 h 3006470"/>
                  <a:gd name="connsiteX46" fmla="*/ 3672301 w 6006665"/>
                  <a:gd name="connsiteY46" fmla="*/ 611293 h 3006470"/>
                  <a:gd name="connsiteX47" fmla="*/ 3688498 w 6006665"/>
                  <a:gd name="connsiteY47" fmla="*/ 576961 h 3006470"/>
                  <a:gd name="connsiteX48" fmla="*/ 3721291 w 6006665"/>
                  <a:gd name="connsiteY48" fmla="*/ 584642 h 3006470"/>
                  <a:gd name="connsiteX49" fmla="*/ 3753971 w 6006665"/>
                  <a:gd name="connsiteY49" fmla="*/ 590584 h 3006470"/>
                  <a:gd name="connsiteX50" fmla="*/ 3759914 w 6006665"/>
                  <a:gd name="connsiteY50" fmla="*/ 620293 h 3006470"/>
                  <a:gd name="connsiteX51" fmla="*/ 3782242 w 6006665"/>
                  <a:gd name="connsiteY51" fmla="*/ 669932 h 3006470"/>
                  <a:gd name="connsiteX52" fmla="*/ 3768826 w 6006665"/>
                  <a:gd name="connsiteY52" fmla="*/ 703482 h 3006470"/>
                  <a:gd name="connsiteX53" fmla="*/ 3745059 w 6006665"/>
                  <a:gd name="connsiteY53" fmla="*/ 742105 h 3006470"/>
                  <a:gd name="connsiteX54" fmla="*/ 3720576 w 6006665"/>
                  <a:gd name="connsiteY54" fmla="*/ 761023 h 3006470"/>
                  <a:gd name="connsiteX55" fmla="*/ 3738747 w 6006665"/>
                  <a:gd name="connsiteY55" fmla="*/ 806725 h 3006470"/>
                  <a:gd name="connsiteX56" fmla="*/ 3753971 w 6006665"/>
                  <a:gd name="connsiteY56" fmla="*/ 855003 h 3006470"/>
                  <a:gd name="connsiteX57" fmla="*/ 3786469 w 6006665"/>
                  <a:gd name="connsiteY57" fmla="*/ 879798 h 3006470"/>
                  <a:gd name="connsiteX58" fmla="*/ 3813392 w 6006665"/>
                  <a:gd name="connsiteY58" fmla="*/ 890655 h 3006470"/>
                  <a:gd name="connsiteX59" fmla="*/ 3839894 w 6006665"/>
                  <a:gd name="connsiteY59" fmla="*/ 920656 h 3006470"/>
                  <a:gd name="connsiteX60" fmla="*/ 3866869 w 6006665"/>
                  <a:gd name="connsiteY60" fmla="*/ 875800 h 3006470"/>
                  <a:gd name="connsiteX61" fmla="*/ 3865460 w 6006665"/>
                  <a:gd name="connsiteY61" fmla="*/ 822632 h 3006470"/>
                  <a:gd name="connsiteX62" fmla="*/ 3875077 w 6006665"/>
                  <a:gd name="connsiteY62" fmla="*/ 831139 h 3006470"/>
                  <a:gd name="connsiteX63" fmla="*/ 3885950 w 6006665"/>
                  <a:gd name="connsiteY63" fmla="*/ 784010 h 3006470"/>
                  <a:gd name="connsiteX64" fmla="*/ 3896580 w 6006665"/>
                  <a:gd name="connsiteY64" fmla="*/ 840148 h 3006470"/>
                  <a:gd name="connsiteX65" fmla="*/ 3932151 w 6006665"/>
                  <a:gd name="connsiteY65" fmla="*/ 871095 h 3006470"/>
                  <a:gd name="connsiteX66" fmla="*/ 3967884 w 6006665"/>
                  <a:gd name="connsiteY66" fmla="*/ 866888 h 3006470"/>
                  <a:gd name="connsiteX67" fmla="*/ 3988173 w 6006665"/>
                  <a:gd name="connsiteY67" fmla="*/ 843084 h 3006470"/>
                  <a:gd name="connsiteX68" fmla="*/ 3993852 w 6006665"/>
                  <a:gd name="connsiteY68" fmla="*/ 846199 h 3006470"/>
                  <a:gd name="connsiteX69" fmla="*/ 4000081 w 6006665"/>
                  <a:gd name="connsiteY69" fmla="*/ 808753 h 3006470"/>
                  <a:gd name="connsiteX70" fmla="*/ 4024333 w 6006665"/>
                  <a:gd name="connsiteY70" fmla="*/ 834206 h 3006470"/>
                  <a:gd name="connsiteX71" fmla="*/ 4062426 w 6006665"/>
                  <a:gd name="connsiteY71" fmla="*/ 877274 h 3006470"/>
                  <a:gd name="connsiteX72" fmla="*/ 4085889 w 6006665"/>
                  <a:gd name="connsiteY72" fmla="*/ 849902 h 3006470"/>
                  <a:gd name="connsiteX73" fmla="*/ 4095563 w 6006665"/>
                  <a:gd name="connsiteY73" fmla="*/ 852506 h 3006470"/>
                  <a:gd name="connsiteX74" fmla="*/ 4097796 w 6006665"/>
                  <a:gd name="connsiteY74" fmla="*/ 849902 h 3006470"/>
                  <a:gd name="connsiteX75" fmla="*/ 4144150 w 6006665"/>
                  <a:gd name="connsiteY75" fmla="*/ 862382 h 3006470"/>
                  <a:gd name="connsiteX76" fmla="*/ 4149116 w 6006665"/>
                  <a:gd name="connsiteY76" fmla="*/ 810437 h 3006470"/>
                  <a:gd name="connsiteX77" fmla="*/ 4129898 w 6006665"/>
                  <a:gd name="connsiteY77" fmla="*/ 758286 h 3006470"/>
                  <a:gd name="connsiteX78" fmla="*/ 4125347 w 6006665"/>
                  <a:gd name="connsiteY78" fmla="*/ 718337 h 3006470"/>
                  <a:gd name="connsiteX79" fmla="*/ 4165425 w 6006665"/>
                  <a:gd name="connsiteY79" fmla="*/ 697647 h 3006470"/>
                  <a:gd name="connsiteX80" fmla="*/ 4175231 w 6006665"/>
                  <a:gd name="connsiteY80" fmla="*/ 700048 h 3006470"/>
                  <a:gd name="connsiteX81" fmla="*/ 4253100 w 6006665"/>
                  <a:gd name="connsiteY81" fmla="*/ 700511 h 3006470"/>
                  <a:gd name="connsiteX82" fmla="*/ 4315491 w 6006665"/>
                  <a:gd name="connsiteY82" fmla="*/ 715365 h 3006470"/>
                  <a:gd name="connsiteX83" fmla="*/ 4368969 w 6006665"/>
                  <a:gd name="connsiteY83" fmla="*/ 751019 h 3006470"/>
                  <a:gd name="connsiteX84" fmla="*/ 4439561 w 6006665"/>
                  <a:gd name="connsiteY84" fmla="*/ 758631 h 3006470"/>
                  <a:gd name="connsiteX85" fmla="*/ 4450401 w 6006665"/>
                  <a:gd name="connsiteY85" fmla="*/ 834341 h 3006470"/>
                  <a:gd name="connsiteX86" fmla="*/ 4514549 w 6006665"/>
                  <a:gd name="connsiteY86" fmla="*/ 825294 h 3006470"/>
                  <a:gd name="connsiteX87" fmla="*/ 4567593 w 6006665"/>
                  <a:gd name="connsiteY87" fmla="*/ 819409 h 3006470"/>
                  <a:gd name="connsiteX88" fmla="*/ 4612592 w 6006665"/>
                  <a:gd name="connsiteY88" fmla="*/ 872829 h 3006470"/>
                  <a:gd name="connsiteX89" fmla="*/ 4639242 w 6006665"/>
                  <a:gd name="connsiteY89" fmla="*/ 932544 h 3006470"/>
                  <a:gd name="connsiteX90" fmla="*/ 4704693 w 6006665"/>
                  <a:gd name="connsiteY90" fmla="*/ 911452 h 3006470"/>
                  <a:gd name="connsiteX91" fmla="*/ 4774445 w 6006665"/>
                  <a:gd name="connsiteY91" fmla="*/ 913531 h 3006470"/>
                  <a:gd name="connsiteX92" fmla="*/ 4778496 w 6006665"/>
                  <a:gd name="connsiteY92" fmla="*/ 914635 h 3006470"/>
                  <a:gd name="connsiteX93" fmla="*/ 4786352 w 6006665"/>
                  <a:gd name="connsiteY93" fmla="*/ 913531 h 3006470"/>
                  <a:gd name="connsiteX94" fmla="*/ 4861343 w 6006665"/>
                  <a:gd name="connsiteY94" fmla="*/ 933983 h 3006470"/>
                  <a:gd name="connsiteX95" fmla="*/ 4893158 w 6006665"/>
                  <a:gd name="connsiteY95" fmla="*/ 977160 h 3006470"/>
                  <a:gd name="connsiteX96" fmla="*/ 4888613 w 6006665"/>
                  <a:gd name="connsiteY96" fmla="*/ 1058968 h 3006470"/>
                  <a:gd name="connsiteX97" fmla="*/ 4927677 w 6006665"/>
                  <a:gd name="connsiteY97" fmla="*/ 1083640 h 3006470"/>
                  <a:gd name="connsiteX98" fmla="*/ 4967605 w 6006665"/>
                  <a:gd name="connsiteY98" fmla="*/ 1070331 h 3006470"/>
                  <a:gd name="connsiteX99" fmla="*/ 5038051 w 6006665"/>
                  <a:gd name="connsiteY99" fmla="*/ 1063513 h 3006470"/>
                  <a:gd name="connsiteX100" fmla="*/ 5040730 w 6006665"/>
                  <a:gd name="connsiteY100" fmla="*/ 1064406 h 3006470"/>
                  <a:gd name="connsiteX101" fmla="*/ 5049958 w 6006665"/>
                  <a:gd name="connsiteY101" fmla="*/ 1063513 h 3006470"/>
                  <a:gd name="connsiteX102" fmla="*/ 5114249 w 6006665"/>
                  <a:gd name="connsiteY102" fmla="*/ 1084944 h 3006470"/>
                  <a:gd name="connsiteX103" fmla="*/ 5176671 w 6006665"/>
                  <a:gd name="connsiteY103" fmla="*/ 1074876 h 3006470"/>
                  <a:gd name="connsiteX104" fmla="*/ 5177801 w 6006665"/>
                  <a:gd name="connsiteY104" fmla="*/ 1076614 h 3006470"/>
                  <a:gd name="connsiteX105" fmla="*/ 5188578 w 6006665"/>
                  <a:gd name="connsiteY105" fmla="*/ 1074876 h 3006470"/>
                  <a:gd name="connsiteX106" fmla="*/ 5243719 w 6006665"/>
                  <a:gd name="connsiteY106" fmla="*/ 1159707 h 3006470"/>
                  <a:gd name="connsiteX107" fmla="*/ 5283477 w 6006665"/>
                  <a:gd name="connsiteY107" fmla="*/ 1129415 h 3006470"/>
                  <a:gd name="connsiteX108" fmla="*/ 5258480 w 6006665"/>
                  <a:gd name="connsiteY108" fmla="*/ 1063513 h 3006470"/>
                  <a:gd name="connsiteX109" fmla="*/ 5267570 w 6006665"/>
                  <a:gd name="connsiteY109" fmla="*/ 1015792 h 3006470"/>
                  <a:gd name="connsiteX110" fmla="*/ 5278896 w 6006665"/>
                  <a:gd name="connsiteY110" fmla="*/ 1018841 h 3006470"/>
                  <a:gd name="connsiteX111" fmla="*/ 5279477 w 6006665"/>
                  <a:gd name="connsiteY111" fmla="*/ 1015792 h 3006470"/>
                  <a:gd name="connsiteX112" fmla="*/ 5389412 w 6006665"/>
                  <a:gd name="connsiteY112" fmla="*/ 1065327 h 3006470"/>
                  <a:gd name="connsiteX113" fmla="*/ 5463001 w 6006665"/>
                  <a:gd name="connsiteY113" fmla="*/ 1043061 h 3006470"/>
                  <a:gd name="connsiteX114" fmla="*/ 5464386 w 6006665"/>
                  <a:gd name="connsiteY114" fmla="*/ 1043680 h 3006470"/>
                  <a:gd name="connsiteX115" fmla="*/ 5474909 w 6006665"/>
                  <a:gd name="connsiteY115" fmla="*/ 1043061 h 3006470"/>
                  <a:gd name="connsiteX116" fmla="*/ 5509834 w 6006665"/>
                  <a:gd name="connsiteY116" fmla="*/ 1086741 h 3006470"/>
                  <a:gd name="connsiteX117" fmla="*/ 5563420 w 6006665"/>
                  <a:gd name="connsiteY117" fmla="*/ 1096880 h 3006470"/>
                  <a:gd name="connsiteX118" fmla="*/ 5604906 w 6006665"/>
                  <a:gd name="connsiteY118" fmla="*/ 1116452 h 3006470"/>
                  <a:gd name="connsiteX119" fmla="*/ 5633982 w 6006665"/>
                  <a:gd name="connsiteY119" fmla="*/ 1152256 h 3006470"/>
                  <a:gd name="connsiteX120" fmla="*/ 5673240 w 6006665"/>
                  <a:gd name="connsiteY120" fmla="*/ 1196668 h 3006470"/>
                  <a:gd name="connsiteX121" fmla="*/ 5720335 w 6006665"/>
                  <a:gd name="connsiteY121" fmla="*/ 1213496 h 3006470"/>
                  <a:gd name="connsiteX122" fmla="*/ 5777224 w 6006665"/>
                  <a:gd name="connsiteY122" fmla="*/ 1253118 h 3006470"/>
                  <a:gd name="connsiteX123" fmla="*/ 5822595 w 6006665"/>
                  <a:gd name="connsiteY123" fmla="*/ 1311212 h 3006470"/>
                  <a:gd name="connsiteX124" fmla="*/ 5818051 w 6006665"/>
                  <a:gd name="connsiteY124" fmla="*/ 1365751 h 3006470"/>
                  <a:gd name="connsiteX125" fmla="*/ 5825679 w 6006665"/>
                  <a:gd name="connsiteY125" fmla="*/ 1373379 h 3006470"/>
                  <a:gd name="connsiteX126" fmla="*/ 5822051 w 6006665"/>
                  <a:gd name="connsiteY126" fmla="*/ 1322574 h 3006470"/>
                  <a:gd name="connsiteX127" fmla="*/ 5834092 w 6006665"/>
                  <a:gd name="connsiteY127" fmla="*/ 1324447 h 3006470"/>
                  <a:gd name="connsiteX128" fmla="*/ 5858351 w 6006665"/>
                  <a:gd name="connsiteY128" fmla="*/ 1334771 h 3006470"/>
                  <a:gd name="connsiteX129" fmla="*/ 5907950 w 6006665"/>
                  <a:gd name="connsiteY129" fmla="*/ 1321451 h 3006470"/>
                  <a:gd name="connsiteX130" fmla="*/ 5936219 w 6006665"/>
                  <a:gd name="connsiteY130" fmla="*/ 1338481 h 3006470"/>
                  <a:gd name="connsiteX131" fmla="*/ 5961427 w 6006665"/>
                  <a:gd name="connsiteY131" fmla="*/ 1392754 h 3006470"/>
                  <a:gd name="connsiteX132" fmla="*/ 6006665 w 6006665"/>
                  <a:gd name="connsiteY132" fmla="*/ 1418018 h 3006470"/>
                  <a:gd name="connsiteX133" fmla="*/ 6003022 w 6006665"/>
                  <a:gd name="connsiteY133" fmla="*/ 1458117 h 3006470"/>
                  <a:gd name="connsiteX134" fmla="*/ 5968033 w 6006665"/>
                  <a:gd name="connsiteY134" fmla="*/ 1456650 h 3006470"/>
                  <a:gd name="connsiteX135" fmla="*/ 5934688 w 6006665"/>
                  <a:gd name="connsiteY135" fmla="*/ 1446233 h 3006470"/>
                  <a:gd name="connsiteX136" fmla="*/ 5908949 w 6006665"/>
                  <a:gd name="connsiteY136" fmla="*/ 1468012 h 3006470"/>
                  <a:gd name="connsiteX137" fmla="*/ 5887153 w 6006665"/>
                  <a:gd name="connsiteY137" fmla="*/ 1481885 h 3006470"/>
                  <a:gd name="connsiteX138" fmla="*/ 5887153 w 6006665"/>
                  <a:gd name="connsiteY138" fmla="*/ 1514566 h 3006470"/>
                  <a:gd name="connsiteX139" fmla="*/ 5910921 w 6006665"/>
                  <a:gd name="connsiteY139" fmla="*/ 1532392 h 3006470"/>
                  <a:gd name="connsiteX140" fmla="*/ 5908949 w 6006665"/>
                  <a:gd name="connsiteY140" fmla="*/ 1554366 h 3006470"/>
                  <a:gd name="connsiteX141" fmla="*/ 5893042 w 6006665"/>
                  <a:gd name="connsiteY141" fmla="*/ 1570273 h 3006470"/>
                  <a:gd name="connsiteX142" fmla="*/ 5881135 w 6006665"/>
                  <a:gd name="connsiteY142" fmla="*/ 1570273 h 3006470"/>
                  <a:gd name="connsiteX143" fmla="*/ 5861227 w 6006665"/>
                  <a:gd name="connsiteY143" fmla="*/ 1570273 h 3006470"/>
                  <a:gd name="connsiteX144" fmla="*/ 5849321 w 6006665"/>
                  <a:gd name="connsiteY144" fmla="*/ 1570273 h 3006470"/>
                  <a:gd name="connsiteX145" fmla="*/ 5842587 w 6006665"/>
                  <a:gd name="connsiteY145" fmla="*/ 1544275 h 3006470"/>
                  <a:gd name="connsiteX146" fmla="*/ 5817506 w 6006665"/>
                  <a:gd name="connsiteY146" fmla="*/ 1536186 h 3006470"/>
                  <a:gd name="connsiteX147" fmla="*/ 5798021 w 6006665"/>
                  <a:gd name="connsiteY147" fmla="*/ 1517537 h 3006470"/>
                  <a:gd name="connsiteX148" fmla="*/ 5767511 w 6006665"/>
                  <a:gd name="connsiteY148" fmla="*/ 1511189 h 3006470"/>
                  <a:gd name="connsiteX149" fmla="*/ 5762967 w 6006665"/>
                  <a:gd name="connsiteY149" fmla="*/ 1477102 h 3006470"/>
                  <a:gd name="connsiteX150" fmla="*/ 5729132 w 6006665"/>
                  <a:gd name="connsiteY150" fmla="*/ 1463170 h 3006470"/>
                  <a:gd name="connsiteX151" fmla="*/ 5695337 w 6006665"/>
                  <a:gd name="connsiteY151" fmla="*/ 1472557 h 3006470"/>
                  <a:gd name="connsiteX152" fmla="*/ 5693366 w 6006665"/>
                  <a:gd name="connsiteY152" fmla="*/ 1469797 h 3006470"/>
                  <a:gd name="connsiteX153" fmla="*/ 5683431 w 6006665"/>
                  <a:gd name="connsiteY153" fmla="*/ 1472557 h 3006470"/>
                  <a:gd name="connsiteX154" fmla="*/ 5660706 w 6006665"/>
                  <a:gd name="connsiteY154" fmla="*/ 1440742 h 3006470"/>
                  <a:gd name="connsiteX155" fmla="*/ 5669644 w 6006665"/>
                  <a:gd name="connsiteY155" fmla="*/ 1415717 h 3006470"/>
                  <a:gd name="connsiteX156" fmla="*/ 5640799 w 6006665"/>
                  <a:gd name="connsiteY156" fmla="*/ 1429380 h 3006470"/>
                  <a:gd name="connsiteX157" fmla="*/ 5656705 w 6006665"/>
                  <a:gd name="connsiteY157" fmla="*/ 1472557 h 3006470"/>
                  <a:gd name="connsiteX158" fmla="*/ 5628675 w 6006665"/>
                  <a:gd name="connsiteY158" fmla="*/ 1487826 h 3006470"/>
                  <a:gd name="connsiteX159" fmla="*/ 5633981 w 6006665"/>
                  <a:gd name="connsiteY159" fmla="*/ 1511189 h 3006470"/>
                  <a:gd name="connsiteX160" fmla="*/ 5622732 w 6006665"/>
                  <a:gd name="connsiteY160" fmla="*/ 1538334 h 3006470"/>
                  <a:gd name="connsiteX161" fmla="*/ 5586259 w 6006665"/>
                  <a:gd name="connsiteY161" fmla="*/ 1547548 h 3006470"/>
                  <a:gd name="connsiteX162" fmla="*/ 5575676 w 6006665"/>
                  <a:gd name="connsiteY162" fmla="*/ 1546540 h 3006470"/>
                  <a:gd name="connsiteX163" fmla="*/ 5574353 w 6006665"/>
                  <a:gd name="connsiteY163" fmla="*/ 1547548 h 3006470"/>
                  <a:gd name="connsiteX164" fmla="*/ 5539436 w 6006665"/>
                  <a:gd name="connsiteY164" fmla="*/ 1544223 h 3006470"/>
                  <a:gd name="connsiteX165" fmla="*/ 5539545 w 6006665"/>
                  <a:gd name="connsiteY165" fmla="*/ 1571015 h 3006470"/>
                  <a:gd name="connsiteX166" fmla="*/ 5570352 w 6006665"/>
                  <a:gd name="connsiteY166" fmla="*/ 1586180 h 3006470"/>
                  <a:gd name="connsiteX167" fmla="*/ 5566596 w 6006665"/>
                  <a:gd name="connsiteY167" fmla="*/ 1622304 h 3006470"/>
                  <a:gd name="connsiteX168" fmla="*/ 5593077 w 6006665"/>
                  <a:gd name="connsiteY168" fmla="*/ 1649809 h 3006470"/>
                  <a:gd name="connsiteX169" fmla="*/ 5608984 w 6006665"/>
                  <a:gd name="connsiteY169" fmla="*/ 1677079 h 3006470"/>
                  <a:gd name="connsiteX170" fmla="*/ 5613529 w 6006665"/>
                  <a:gd name="connsiteY170" fmla="*/ 1708893 h 3006470"/>
                  <a:gd name="connsiteX171" fmla="*/ 5608984 w 6006665"/>
                  <a:gd name="connsiteY171" fmla="*/ 1731618 h 3006470"/>
                  <a:gd name="connsiteX172" fmla="*/ 5597799 w 6006665"/>
                  <a:gd name="connsiteY172" fmla="*/ 1728009 h 3006470"/>
                  <a:gd name="connsiteX173" fmla="*/ 5597077 w 6006665"/>
                  <a:gd name="connsiteY173" fmla="*/ 1731618 h 3006470"/>
                  <a:gd name="connsiteX174" fmla="*/ 5515976 w 6006665"/>
                  <a:gd name="connsiteY174" fmla="*/ 1693062 h 3006470"/>
                  <a:gd name="connsiteX175" fmla="*/ 5486067 w 6006665"/>
                  <a:gd name="connsiteY175" fmla="*/ 1746304 h 3006470"/>
                  <a:gd name="connsiteX176" fmla="*/ 5436277 w 6006665"/>
                  <a:gd name="connsiteY176" fmla="*/ 1767977 h 3006470"/>
                  <a:gd name="connsiteX177" fmla="*/ 5397645 w 6006665"/>
                  <a:gd name="connsiteY177" fmla="*/ 1779340 h 3006470"/>
                  <a:gd name="connsiteX178" fmla="*/ 5388024 w 6006665"/>
                  <a:gd name="connsiteY178" fmla="*/ 1835433 h 3006470"/>
                  <a:gd name="connsiteX179" fmla="*/ 5351475 w 6006665"/>
                  <a:gd name="connsiteY179" fmla="*/ 1876568 h 3006470"/>
                  <a:gd name="connsiteX180" fmla="*/ 5290839 w 6006665"/>
                  <a:gd name="connsiteY180" fmla="*/ 1881600 h 3006470"/>
                  <a:gd name="connsiteX181" fmla="*/ 5274932 w 6006665"/>
                  <a:gd name="connsiteY181" fmla="*/ 1913415 h 3006470"/>
                  <a:gd name="connsiteX182" fmla="*/ 5267238 w 6006665"/>
                  <a:gd name="connsiteY182" fmla="*/ 1904988 h 3006470"/>
                  <a:gd name="connsiteX183" fmla="*/ 5263025 w 6006665"/>
                  <a:gd name="connsiteY183" fmla="*/ 1913415 h 3006470"/>
                  <a:gd name="connsiteX184" fmla="*/ 5219538 w 6006665"/>
                  <a:gd name="connsiteY184" fmla="*/ 1865787 h 3006470"/>
                  <a:gd name="connsiteX185" fmla="*/ 5174112 w 6006665"/>
                  <a:gd name="connsiteY185" fmla="*/ 1877028 h 3006470"/>
                  <a:gd name="connsiteX186" fmla="*/ 5129494 w 6006665"/>
                  <a:gd name="connsiteY186" fmla="*/ 1920232 h 3006470"/>
                  <a:gd name="connsiteX187" fmla="*/ 5126389 w 6006665"/>
                  <a:gd name="connsiteY187" fmla="*/ 1914910 h 3006470"/>
                  <a:gd name="connsiteX188" fmla="*/ 5154177 w 6006665"/>
                  <a:gd name="connsiteY188" fmla="*/ 1920232 h 3006470"/>
                  <a:gd name="connsiteX189" fmla="*/ 5105544 w 6006665"/>
                  <a:gd name="connsiteY189" fmla="*/ 1899586 h 3006470"/>
                  <a:gd name="connsiteX190" fmla="*/ 5074955 w 6006665"/>
                  <a:gd name="connsiteY190" fmla="*/ 1924777 h 3006470"/>
                  <a:gd name="connsiteX191" fmla="*/ 5065718 w 6006665"/>
                  <a:gd name="connsiteY191" fmla="*/ 1922578 h 3006470"/>
                  <a:gd name="connsiteX192" fmla="*/ 5063048 w 6006665"/>
                  <a:gd name="connsiteY192" fmla="*/ 1924777 h 3006470"/>
                  <a:gd name="connsiteX193" fmla="*/ 5026594 w 6006665"/>
                  <a:gd name="connsiteY193" fmla="*/ 1916098 h 3006470"/>
                  <a:gd name="connsiteX194" fmla="*/ 5015871 w 6006665"/>
                  <a:gd name="connsiteY194" fmla="*/ 1961137 h 3006470"/>
                  <a:gd name="connsiteX195" fmla="*/ 5022591 w 6006665"/>
                  <a:gd name="connsiteY195" fmla="*/ 1989925 h 3006470"/>
                  <a:gd name="connsiteX196" fmla="*/ 5011557 w 6006665"/>
                  <a:gd name="connsiteY196" fmla="*/ 2020939 h 3006470"/>
                  <a:gd name="connsiteX197" fmla="*/ 4974967 w 6006665"/>
                  <a:gd name="connsiteY197" fmla="*/ 2058853 h 3006470"/>
                  <a:gd name="connsiteX198" fmla="*/ 5015871 w 6006665"/>
                  <a:gd name="connsiteY198" fmla="*/ 2074760 h 3006470"/>
                  <a:gd name="connsiteX199" fmla="*/ 4995851 w 6006665"/>
                  <a:gd name="connsiteY199" fmla="*/ 2123620 h 3006470"/>
                  <a:gd name="connsiteX200" fmla="*/ 5011326 w 6006665"/>
                  <a:gd name="connsiteY200" fmla="*/ 2172476 h 3006470"/>
                  <a:gd name="connsiteX201" fmla="*/ 4999419 w 6006665"/>
                  <a:gd name="connsiteY201" fmla="*/ 2172476 h 3006470"/>
                  <a:gd name="connsiteX202" fmla="*/ 4974967 w 6006665"/>
                  <a:gd name="connsiteY202" fmla="*/ 2172476 h 3006470"/>
                  <a:gd name="connsiteX203" fmla="*/ 4963605 w 6006665"/>
                  <a:gd name="connsiteY203" fmla="*/ 2224742 h 3006470"/>
                  <a:gd name="connsiteX204" fmla="*/ 4974967 w 6006665"/>
                  <a:gd name="connsiteY204" fmla="*/ 2252012 h 3006470"/>
                  <a:gd name="connsiteX205" fmla="*/ 4936431 w 6006665"/>
                  <a:gd name="connsiteY205" fmla="*/ 2257317 h 3006470"/>
                  <a:gd name="connsiteX206" fmla="*/ 4909065 w 6006665"/>
                  <a:gd name="connsiteY206" fmla="*/ 2286099 h 3006470"/>
                  <a:gd name="connsiteX207" fmla="*/ 4888894 w 6006665"/>
                  <a:gd name="connsiteY207" fmla="*/ 2325649 h 3006470"/>
                  <a:gd name="connsiteX208" fmla="*/ 4897703 w 6006665"/>
                  <a:gd name="connsiteY208" fmla="*/ 2354273 h 3006470"/>
                  <a:gd name="connsiteX209" fmla="*/ 4871068 w 6006665"/>
                  <a:gd name="connsiteY209" fmla="*/ 2349418 h 3006470"/>
                  <a:gd name="connsiteX210" fmla="*/ 4845437 w 6006665"/>
                  <a:gd name="connsiteY210" fmla="*/ 2370180 h 3006470"/>
                  <a:gd name="connsiteX211" fmla="*/ 4832445 w 6006665"/>
                  <a:gd name="connsiteY211" fmla="*/ 2399924 h 3006470"/>
                  <a:gd name="connsiteX212" fmla="*/ 4834074 w 6006665"/>
                  <a:gd name="connsiteY212" fmla="*/ 2429264 h 3006470"/>
                  <a:gd name="connsiteX213" fmla="*/ 4799765 w 6006665"/>
                  <a:gd name="connsiteY213" fmla="*/ 2441518 h 3006470"/>
                  <a:gd name="connsiteX214" fmla="*/ 4779535 w 6006665"/>
                  <a:gd name="connsiteY214" fmla="*/ 2488348 h 3006470"/>
                  <a:gd name="connsiteX215" fmla="*/ 4777225 w 6006665"/>
                  <a:gd name="connsiteY215" fmla="*/ 2477952 h 3006470"/>
                  <a:gd name="connsiteX216" fmla="*/ 4767628 w 6006665"/>
                  <a:gd name="connsiteY216" fmla="*/ 2488348 h 3006470"/>
                  <a:gd name="connsiteX217" fmla="*/ 4758538 w 6006665"/>
                  <a:gd name="connsiteY217" fmla="*/ 2447444 h 3006470"/>
                  <a:gd name="connsiteX218" fmla="*/ 4722519 w 6006665"/>
                  <a:gd name="connsiteY218" fmla="*/ 2405867 h 3006470"/>
                  <a:gd name="connsiteX219" fmla="*/ 4699942 w 6006665"/>
                  <a:gd name="connsiteY219" fmla="*/ 2348893 h 3006470"/>
                  <a:gd name="connsiteX220" fmla="*/ 4695779 w 6006665"/>
                  <a:gd name="connsiteY220" fmla="*/ 2287026 h 3006470"/>
                  <a:gd name="connsiteX221" fmla="*/ 4715361 w 6006665"/>
                  <a:gd name="connsiteY221" fmla="*/ 2220198 h 3006470"/>
                  <a:gd name="connsiteX222" fmla="*/ 4767709 w 6006665"/>
                  <a:gd name="connsiteY222" fmla="*/ 2171157 h 3006470"/>
                  <a:gd name="connsiteX223" fmla="*/ 4735813 w 6006665"/>
                  <a:gd name="connsiteY223" fmla="*/ 2129299 h 3006470"/>
                  <a:gd name="connsiteX224" fmla="*/ 4767628 w 6006665"/>
                  <a:gd name="connsiteY224" fmla="*/ 2086122 h 3006470"/>
                  <a:gd name="connsiteX225" fmla="*/ 4767628 w 6006665"/>
                  <a:gd name="connsiteY225" fmla="*/ 2058853 h 3006470"/>
                  <a:gd name="connsiteX226" fmla="*/ 4826712 w 6006665"/>
                  <a:gd name="connsiteY226" fmla="*/ 2042945 h 3006470"/>
                  <a:gd name="connsiteX227" fmla="*/ 4892613 w 6006665"/>
                  <a:gd name="connsiteY227" fmla="*/ 1952047 h 3006470"/>
                  <a:gd name="connsiteX228" fmla="*/ 4956243 w 6006665"/>
                  <a:gd name="connsiteY228" fmla="*/ 1877056 h 3006470"/>
                  <a:gd name="connsiteX229" fmla="*/ 5022143 w 6006665"/>
                  <a:gd name="connsiteY229" fmla="*/ 1817971 h 3006470"/>
                  <a:gd name="connsiteX230" fmla="*/ 5037446 w 6006665"/>
                  <a:gd name="connsiteY230" fmla="*/ 1743333 h 3006470"/>
                  <a:gd name="connsiteX231" fmla="*/ 5064184 w 6006665"/>
                  <a:gd name="connsiteY231" fmla="*/ 1731449 h 3006470"/>
                  <a:gd name="connsiteX232" fmla="*/ 5046694 w 6006665"/>
                  <a:gd name="connsiteY232" fmla="*/ 1710844 h 3006470"/>
                  <a:gd name="connsiteX233" fmla="*/ 5015871 w 6006665"/>
                  <a:gd name="connsiteY233" fmla="*/ 1715711 h 3006470"/>
                  <a:gd name="connsiteX234" fmla="*/ 4995419 w 6006665"/>
                  <a:gd name="connsiteY234" fmla="*/ 1779340 h 3006470"/>
                  <a:gd name="connsiteX235" fmla="*/ 4904521 w 6006665"/>
                  <a:gd name="connsiteY235" fmla="*/ 1865693 h 3006470"/>
                  <a:gd name="connsiteX236" fmla="*/ 4901708 w 6006665"/>
                  <a:gd name="connsiteY236" fmla="*/ 1857053 h 3006470"/>
                  <a:gd name="connsiteX237" fmla="*/ 4892613 w 6006665"/>
                  <a:gd name="connsiteY237" fmla="*/ 1865693 h 3006470"/>
                  <a:gd name="connsiteX238" fmla="*/ 4871068 w 6006665"/>
                  <a:gd name="connsiteY238" fmla="*/ 1850290 h 3006470"/>
                  <a:gd name="connsiteX239" fmla="*/ 4885925 w 6006665"/>
                  <a:gd name="connsiteY239" fmla="*/ 1808695 h 3006470"/>
                  <a:gd name="connsiteX240" fmla="*/ 4861835 w 6006665"/>
                  <a:gd name="connsiteY240" fmla="*/ 1771159 h 3006470"/>
                  <a:gd name="connsiteX241" fmla="*/ 4814619 w 6006665"/>
                  <a:gd name="connsiteY241" fmla="*/ 1767101 h 3006470"/>
                  <a:gd name="connsiteX242" fmla="*/ 4779535 w 6006665"/>
                  <a:gd name="connsiteY242" fmla="*/ 1795247 h 3006470"/>
                  <a:gd name="connsiteX243" fmla="*/ 4764113 w 6006665"/>
                  <a:gd name="connsiteY243" fmla="*/ 1832464 h 3006470"/>
                  <a:gd name="connsiteX244" fmla="*/ 4725490 w 6006665"/>
                  <a:gd name="connsiteY244" fmla="*/ 1850290 h 3006470"/>
                  <a:gd name="connsiteX245" fmla="*/ 4689838 w 6006665"/>
                  <a:gd name="connsiteY245" fmla="*/ 1882970 h 3006470"/>
                  <a:gd name="connsiteX246" fmla="*/ 4684091 w 6006665"/>
                  <a:gd name="connsiteY246" fmla="*/ 1920232 h 3006470"/>
                  <a:gd name="connsiteX247" fmla="*/ 4715906 w 6006665"/>
                  <a:gd name="connsiteY247" fmla="*/ 1967954 h 3006470"/>
                  <a:gd name="connsiteX248" fmla="*/ 4680924 w 6006665"/>
                  <a:gd name="connsiteY248" fmla="*/ 1983985 h 3006470"/>
                  <a:gd name="connsiteX249" fmla="*/ 4633398 w 6006665"/>
                  <a:gd name="connsiteY249" fmla="*/ 1971978 h 3006470"/>
                  <a:gd name="connsiteX250" fmla="*/ 4600707 w 6006665"/>
                  <a:gd name="connsiteY250" fmla="*/ 1989925 h 3006470"/>
                  <a:gd name="connsiteX251" fmla="*/ 4577285 w 6006665"/>
                  <a:gd name="connsiteY251" fmla="*/ 1988406 h 3006470"/>
                  <a:gd name="connsiteX252" fmla="*/ 4577373 w 6006665"/>
                  <a:gd name="connsiteY252" fmla="*/ 1987484 h 3006470"/>
                  <a:gd name="connsiteX253" fmla="*/ 4565379 w 6006665"/>
                  <a:gd name="connsiteY253" fmla="*/ 1988406 h 3006470"/>
                  <a:gd name="connsiteX254" fmla="*/ 4569923 w 6006665"/>
                  <a:gd name="connsiteY254" fmla="*/ 1940685 h 3006470"/>
                  <a:gd name="connsiteX255" fmla="*/ 4520081 w 6006665"/>
                  <a:gd name="connsiteY255" fmla="*/ 1931099 h 3006470"/>
                  <a:gd name="connsiteX256" fmla="*/ 4475025 w 6006665"/>
                  <a:gd name="connsiteY256" fmla="*/ 1961137 h 3006470"/>
                  <a:gd name="connsiteX257" fmla="*/ 4464394 w 6006665"/>
                  <a:gd name="connsiteY257" fmla="*/ 1960286 h 3006470"/>
                  <a:gd name="connsiteX258" fmla="*/ 4463118 w 6006665"/>
                  <a:gd name="connsiteY258" fmla="*/ 1961137 h 3006470"/>
                  <a:gd name="connsiteX259" fmla="*/ 4422448 w 6006665"/>
                  <a:gd name="connsiteY259" fmla="*/ 1927536 h 3006470"/>
                  <a:gd name="connsiteX260" fmla="*/ 4350624 w 6006665"/>
                  <a:gd name="connsiteY260" fmla="*/ 1917022 h 3006470"/>
                  <a:gd name="connsiteX261" fmla="*/ 4306579 w 6006665"/>
                  <a:gd name="connsiteY261" fmla="*/ 1945362 h 3006470"/>
                  <a:gd name="connsiteX262" fmla="*/ 4282811 w 6006665"/>
                  <a:gd name="connsiteY262" fmla="*/ 1972100 h 3006470"/>
                  <a:gd name="connsiteX263" fmla="*/ 4237290 w 6006665"/>
                  <a:gd name="connsiteY263" fmla="*/ 1993297 h 3006470"/>
                  <a:gd name="connsiteX264" fmla="*/ 4211507 w 6006665"/>
                  <a:gd name="connsiteY264" fmla="*/ 2046374 h 3006470"/>
                  <a:gd name="connsiteX265" fmla="*/ 4161046 w 6006665"/>
                  <a:gd name="connsiteY265" fmla="*/ 2105661 h 3006470"/>
                  <a:gd name="connsiteX266" fmla="*/ 4077810 w 6006665"/>
                  <a:gd name="connsiteY266" fmla="*/ 2144418 h 3006470"/>
                  <a:gd name="connsiteX267" fmla="*/ 4039187 w 6006665"/>
                  <a:gd name="connsiteY267" fmla="*/ 2203838 h 3006470"/>
                  <a:gd name="connsiteX268" fmla="*/ 3993086 w 6006665"/>
                  <a:gd name="connsiteY268" fmla="*/ 2224750 h 3006470"/>
                  <a:gd name="connsiteX269" fmla="*/ 3993215 w 6006665"/>
                  <a:gd name="connsiteY269" fmla="*/ 2264821 h 3006470"/>
                  <a:gd name="connsiteX270" fmla="*/ 4038712 w 6006665"/>
                  <a:gd name="connsiteY270" fmla="*/ 2267919 h 3006470"/>
                  <a:gd name="connsiteX271" fmla="*/ 4059164 w 6006665"/>
                  <a:gd name="connsiteY271" fmla="*/ 2311096 h 3006470"/>
                  <a:gd name="connsiteX272" fmla="*/ 4087782 w 6006665"/>
                  <a:gd name="connsiteY272" fmla="*/ 2319513 h 3006470"/>
                  <a:gd name="connsiteX273" fmla="*/ 4106341 w 6006665"/>
                  <a:gd name="connsiteY273" fmla="*/ 2290644 h 3006470"/>
                  <a:gd name="connsiteX274" fmla="*/ 4117411 w 6006665"/>
                  <a:gd name="connsiteY274" fmla="*/ 2291946 h 3006470"/>
                  <a:gd name="connsiteX275" fmla="*/ 4118248 w 6006665"/>
                  <a:gd name="connsiteY275" fmla="*/ 2290644 h 3006470"/>
                  <a:gd name="connsiteX276" fmla="*/ 4156880 w 6006665"/>
                  <a:gd name="connsiteY276" fmla="*/ 2295189 h 3006470"/>
                  <a:gd name="connsiteX277" fmla="*/ 4211419 w 6006665"/>
                  <a:gd name="connsiteY277" fmla="*/ 2365635 h 3006470"/>
                  <a:gd name="connsiteX278" fmla="*/ 4215964 w 6006665"/>
                  <a:gd name="connsiteY278" fmla="*/ 2413357 h 3006470"/>
                  <a:gd name="connsiteX279" fmla="*/ 4184149 w 6006665"/>
                  <a:gd name="connsiteY279" fmla="*/ 2472441 h 3006470"/>
                  <a:gd name="connsiteX280" fmla="*/ 4220019 w 6006665"/>
                  <a:gd name="connsiteY280" fmla="*/ 2567281 h 3006470"/>
                  <a:gd name="connsiteX281" fmla="*/ 4161425 w 6006665"/>
                  <a:gd name="connsiteY281" fmla="*/ 2629241 h 3006470"/>
                  <a:gd name="connsiteX282" fmla="*/ 4133552 w 6006665"/>
                  <a:gd name="connsiteY282" fmla="*/ 2708778 h 3006470"/>
                  <a:gd name="connsiteX283" fmla="*/ 4097796 w 6006665"/>
                  <a:gd name="connsiteY283" fmla="*/ 2747409 h 3006470"/>
                  <a:gd name="connsiteX284" fmla="*/ 4043257 w 6006665"/>
                  <a:gd name="connsiteY284" fmla="*/ 2806493 h 3006470"/>
                  <a:gd name="connsiteX285" fmla="*/ 3995535 w 6006665"/>
                  <a:gd name="connsiteY285" fmla="*/ 2865577 h 3006470"/>
                  <a:gd name="connsiteX286" fmla="*/ 3975083 w 6006665"/>
                  <a:gd name="connsiteY286" fmla="*/ 2897392 h 3006470"/>
                  <a:gd name="connsiteX287" fmla="*/ 3925089 w 6006665"/>
                  <a:gd name="connsiteY287" fmla="*/ 2924661 h 3006470"/>
                  <a:gd name="connsiteX288" fmla="*/ 3913182 w 6006665"/>
                  <a:gd name="connsiteY288" fmla="*/ 2924661 h 3006470"/>
                  <a:gd name="connsiteX289" fmla="*/ 3904637 w 6006665"/>
                  <a:gd name="connsiteY289" fmla="*/ 2924661 h 3006470"/>
                  <a:gd name="connsiteX290" fmla="*/ 3892729 w 6006665"/>
                  <a:gd name="connsiteY290" fmla="*/ 2924661 h 3006470"/>
                  <a:gd name="connsiteX291" fmla="*/ 3871063 w 6006665"/>
                  <a:gd name="connsiteY291" fmla="*/ 2908412 h 3006470"/>
                  <a:gd name="connsiteX292" fmla="*/ 3829645 w 6006665"/>
                  <a:gd name="connsiteY292" fmla="*/ 2936024 h 3006470"/>
                  <a:gd name="connsiteX293" fmla="*/ 3822828 w 6006665"/>
                  <a:gd name="connsiteY293" fmla="*/ 2956476 h 3006470"/>
                  <a:gd name="connsiteX294" fmla="*/ 3818283 w 6006665"/>
                  <a:gd name="connsiteY294" fmla="*/ 2947386 h 3006470"/>
                  <a:gd name="connsiteX295" fmla="*/ 3818283 w 6006665"/>
                  <a:gd name="connsiteY295" fmla="*/ 2935660 h 3006470"/>
                  <a:gd name="connsiteX296" fmla="*/ 3817738 w 6006665"/>
                  <a:gd name="connsiteY296" fmla="*/ 2936024 h 3006470"/>
                  <a:gd name="connsiteX297" fmla="*/ 3810921 w 6006665"/>
                  <a:gd name="connsiteY297" fmla="*/ 2956476 h 3006470"/>
                  <a:gd name="connsiteX298" fmla="*/ 3806376 w 6006665"/>
                  <a:gd name="connsiteY298" fmla="*/ 2947386 h 3006470"/>
                  <a:gd name="connsiteX299" fmla="*/ 3806376 w 6006665"/>
                  <a:gd name="connsiteY299" fmla="*/ 2920116 h 3006470"/>
                  <a:gd name="connsiteX300" fmla="*/ 3818283 w 6006665"/>
                  <a:gd name="connsiteY300" fmla="*/ 2920116 h 3006470"/>
                  <a:gd name="connsiteX301" fmla="*/ 3826828 w 6006665"/>
                  <a:gd name="connsiteY301" fmla="*/ 2920116 h 3006470"/>
                  <a:gd name="connsiteX302" fmla="*/ 3833645 w 6006665"/>
                  <a:gd name="connsiteY302" fmla="*/ 2861032 h 3006470"/>
                  <a:gd name="connsiteX303" fmla="*/ 3822283 w 6006665"/>
                  <a:gd name="connsiteY303" fmla="*/ 2817856 h 3006470"/>
                  <a:gd name="connsiteX304" fmla="*/ 3849553 w 6006665"/>
                  <a:gd name="connsiteY304" fmla="*/ 2795131 h 3006470"/>
                  <a:gd name="connsiteX305" fmla="*/ 3858814 w 6006665"/>
                  <a:gd name="connsiteY305" fmla="*/ 2797336 h 3006470"/>
                  <a:gd name="connsiteX306" fmla="*/ 3861460 w 6006665"/>
                  <a:gd name="connsiteY306" fmla="*/ 2795131 h 3006470"/>
                  <a:gd name="connsiteX307" fmla="*/ 3898487 w 6006665"/>
                  <a:gd name="connsiteY307" fmla="*/ 2803947 h 3006470"/>
                  <a:gd name="connsiteX308" fmla="*/ 3919999 w 6006665"/>
                  <a:gd name="connsiteY308" fmla="*/ 2758772 h 3006470"/>
                  <a:gd name="connsiteX309" fmla="*/ 3935906 w 6006665"/>
                  <a:gd name="connsiteY309" fmla="*/ 2699687 h 3006470"/>
                  <a:gd name="connsiteX310" fmla="*/ 3947269 w 6006665"/>
                  <a:gd name="connsiteY310" fmla="*/ 2676963 h 3006470"/>
                  <a:gd name="connsiteX311" fmla="*/ 3966292 w 6006665"/>
                  <a:gd name="connsiteY311" fmla="*/ 2632575 h 3006470"/>
                  <a:gd name="connsiteX312" fmla="*/ 3915999 w 6006665"/>
                  <a:gd name="connsiteY312" fmla="*/ 2645148 h 3006470"/>
                  <a:gd name="connsiteX313" fmla="*/ 3888729 w 6006665"/>
                  <a:gd name="connsiteY313" fmla="*/ 2667873 h 3006470"/>
                  <a:gd name="connsiteX314" fmla="*/ 3876822 w 6006665"/>
                  <a:gd name="connsiteY314" fmla="*/ 2667873 h 3006470"/>
                  <a:gd name="connsiteX315" fmla="*/ 3829645 w 6006665"/>
                  <a:gd name="connsiteY315" fmla="*/ 2667873 h 3006470"/>
                  <a:gd name="connsiteX316" fmla="*/ 3817738 w 6006665"/>
                  <a:gd name="connsiteY316" fmla="*/ 2667873 h 3006470"/>
                  <a:gd name="connsiteX317" fmla="*/ 3801831 w 6006665"/>
                  <a:gd name="connsiteY317" fmla="*/ 2613334 h 3006470"/>
                  <a:gd name="connsiteX318" fmla="*/ 3758654 w 6006665"/>
                  <a:gd name="connsiteY318" fmla="*/ 2574702 h 3006470"/>
                  <a:gd name="connsiteX319" fmla="*/ 3692753 w 6006665"/>
                  <a:gd name="connsiteY319" fmla="*/ 2558795 h 3006470"/>
                  <a:gd name="connsiteX320" fmla="*/ 3683663 w 6006665"/>
                  <a:gd name="connsiteY320" fmla="*/ 2499711 h 3006470"/>
                  <a:gd name="connsiteX321" fmla="*/ 3672301 w 6006665"/>
                  <a:gd name="connsiteY321" fmla="*/ 2467896 h 3006470"/>
                  <a:gd name="connsiteX322" fmla="*/ 3656393 w 6006665"/>
                  <a:gd name="connsiteY322" fmla="*/ 2440627 h 3006470"/>
                  <a:gd name="connsiteX323" fmla="*/ 3633669 w 6006665"/>
                  <a:gd name="connsiteY323" fmla="*/ 2381542 h 3006470"/>
                  <a:gd name="connsiteX324" fmla="*/ 3601854 w 6006665"/>
                  <a:gd name="connsiteY324" fmla="*/ 2361090 h 3006470"/>
                  <a:gd name="connsiteX325" fmla="*/ 3545995 w 6006665"/>
                  <a:gd name="connsiteY325" fmla="*/ 2339606 h 3006470"/>
                  <a:gd name="connsiteX326" fmla="*/ 3506955 w 6006665"/>
                  <a:gd name="connsiteY326" fmla="*/ 2345183 h 3006470"/>
                  <a:gd name="connsiteX327" fmla="*/ 3463779 w 6006665"/>
                  <a:gd name="connsiteY327" fmla="*/ 2354273 h 3006470"/>
                  <a:gd name="connsiteX328" fmla="*/ 3431964 w 6006665"/>
                  <a:gd name="connsiteY328" fmla="*/ 2381542 h 3006470"/>
                  <a:gd name="connsiteX329" fmla="*/ 3452416 w 6006665"/>
                  <a:gd name="connsiteY329" fmla="*/ 2397450 h 3006470"/>
                  <a:gd name="connsiteX330" fmla="*/ 3452416 w 6006665"/>
                  <a:gd name="connsiteY330" fmla="*/ 2429264 h 3006470"/>
                  <a:gd name="connsiteX331" fmla="*/ 3431964 w 6006665"/>
                  <a:gd name="connsiteY331" fmla="*/ 2451989 h 3006470"/>
                  <a:gd name="connsiteX332" fmla="*/ 3400150 w 6006665"/>
                  <a:gd name="connsiteY332" fmla="*/ 2511073 h 3006470"/>
                  <a:gd name="connsiteX333" fmla="*/ 3400150 w 6006665"/>
                  <a:gd name="connsiteY333" fmla="*/ 2538343 h 3006470"/>
                  <a:gd name="connsiteX334" fmla="*/ 3350155 w 6006665"/>
                  <a:gd name="connsiteY334" fmla="*/ 2570157 h 3006470"/>
                  <a:gd name="connsiteX335" fmla="*/ 3342342 w 6006665"/>
                  <a:gd name="connsiteY335" fmla="*/ 2567553 h 3006470"/>
                  <a:gd name="connsiteX336" fmla="*/ 3338249 w 6006665"/>
                  <a:gd name="connsiteY336" fmla="*/ 2570157 h 3006470"/>
                  <a:gd name="connsiteX337" fmla="*/ 3290527 w 6006665"/>
                  <a:gd name="connsiteY337" fmla="*/ 2554250 h 3006470"/>
                  <a:gd name="connsiteX338" fmla="*/ 3259257 w 6006665"/>
                  <a:gd name="connsiteY338" fmla="*/ 2554250 h 3006470"/>
                  <a:gd name="connsiteX339" fmla="*/ 3247350 w 6006665"/>
                  <a:gd name="connsiteY339" fmla="*/ 2554250 h 3006470"/>
                  <a:gd name="connsiteX340" fmla="*/ 3231443 w 6006665"/>
                  <a:gd name="connsiteY340" fmla="*/ 2538343 h 3006470"/>
                  <a:gd name="connsiteX341" fmla="*/ 3213271 w 6006665"/>
                  <a:gd name="connsiteY341" fmla="*/ 2533799 h 3006470"/>
                  <a:gd name="connsiteX342" fmla="*/ 3168359 w 6006665"/>
                  <a:gd name="connsiteY342" fmla="*/ 2570157 h 3006470"/>
                  <a:gd name="connsiteX343" fmla="*/ 3120637 w 6006665"/>
                  <a:gd name="connsiteY343" fmla="*/ 2581519 h 3006470"/>
                  <a:gd name="connsiteX344" fmla="*/ 3082005 w 6006665"/>
                  <a:gd name="connsiteY344" fmla="*/ 2597427 h 3006470"/>
                  <a:gd name="connsiteX345" fmla="*/ 3074460 w 6006665"/>
                  <a:gd name="connsiteY345" fmla="*/ 2595630 h 3006470"/>
                  <a:gd name="connsiteX346" fmla="*/ 3070098 w 6006665"/>
                  <a:gd name="connsiteY346" fmla="*/ 2597427 h 3006470"/>
                  <a:gd name="connsiteX347" fmla="*/ 3022376 w 6006665"/>
                  <a:gd name="connsiteY347" fmla="*/ 2586064 h 3006470"/>
                  <a:gd name="connsiteX348" fmla="*/ 3000196 w 6006665"/>
                  <a:gd name="connsiteY348" fmla="*/ 2586064 h 3006470"/>
                  <a:gd name="connsiteX349" fmla="*/ 2988289 w 6006665"/>
                  <a:gd name="connsiteY349" fmla="*/ 2586064 h 3006470"/>
                  <a:gd name="connsiteX350" fmla="*/ 2967837 w 6006665"/>
                  <a:gd name="connsiteY350" fmla="*/ 2554250 h 3006470"/>
                  <a:gd name="connsiteX351" fmla="*/ 2929205 w 6006665"/>
                  <a:gd name="connsiteY351" fmla="*/ 2526980 h 3006470"/>
                  <a:gd name="connsiteX352" fmla="*/ 2902153 w 6006665"/>
                  <a:gd name="connsiteY352" fmla="*/ 2523116 h 3006470"/>
                  <a:gd name="connsiteX353" fmla="*/ 2861576 w 6006665"/>
                  <a:gd name="connsiteY353" fmla="*/ 2526980 h 3006470"/>
                  <a:gd name="connsiteX354" fmla="*/ 2822944 w 6006665"/>
                  <a:gd name="connsiteY354" fmla="*/ 2538343 h 3006470"/>
                  <a:gd name="connsiteX355" fmla="*/ 2818139 w 6006665"/>
                  <a:gd name="connsiteY355" fmla="*/ 2536254 h 3006470"/>
                  <a:gd name="connsiteX356" fmla="*/ 2811037 w 6006665"/>
                  <a:gd name="connsiteY356" fmla="*/ 2538343 h 3006470"/>
                  <a:gd name="connsiteX357" fmla="*/ 2758770 w 6006665"/>
                  <a:gd name="connsiteY357" fmla="*/ 2515618 h 3006470"/>
                  <a:gd name="connsiteX358" fmla="*/ 2751953 w 6006665"/>
                  <a:gd name="connsiteY358" fmla="*/ 2472441 h 3006470"/>
                  <a:gd name="connsiteX359" fmla="*/ 2708776 w 6006665"/>
                  <a:gd name="connsiteY359" fmla="*/ 2456534 h 3006470"/>
                  <a:gd name="connsiteX360" fmla="*/ 2676962 w 6006665"/>
                  <a:gd name="connsiteY360" fmla="*/ 2451989 h 3006470"/>
                  <a:gd name="connsiteX361" fmla="*/ 2642534 w 6006665"/>
                  <a:gd name="connsiteY361" fmla="*/ 2430245 h 3006470"/>
                  <a:gd name="connsiteX362" fmla="*/ 2609333 w 6006665"/>
                  <a:gd name="connsiteY362" fmla="*/ 2488348 h 3006470"/>
                  <a:gd name="connsiteX363" fmla="*/ 2625240 w 6006665"/>
                  <a:gd name="connsiteY363" fmla="*/ 2522435 h 3006470"/>
                  <a:gd name="connsiteX364" fmla="*/ 2586608 w 6006665"/>
                  <a:gd name="connsiteY364" fmla="*/ 2558795 h 3006470"/>
                  <a:gd name="connsiteX365" fmla="*/ 2577105 w 6006665"/>
                  <a:gd name="connsiteY365" fmla="*/ 2556532 h 3006470"/>
                  <a:gd name="connsiteX366" fmla="*/ 2574701 w 6006665"/>
                  <a:gd name="connsiteY366" fmla="*/ 2558795 h 3006470"/>
                  <a:gd name="connsiteX367" fmla="*/ 2526979 w 6006665"/>
                  <a:gd name="connsiteY367" fmla="*/ 2547432 h 3006470"/>
                  <a:gd name="connsiteX368" fmla="*/ 2490620 w 6006665"/>
                  <a:gd name="connsiteY368" fmla="*/ 2542887 h 3006470"/>
                  <a:gd name="connsiteX369" fmla="*/ 2463350 w 6006665"/>
                  <a:gd name="connsiteY369" fmla="*/ 2515618 h 3006470"/>
                  <a:gd name="connsiteX370" fmla="*/ 2436625 w 6006665"/>
                  <a:gd name="connsiteY370" fmla="*/ 2515618 h 3006470"/>
                  <a:gd name="connsiteX371" fmla="*/ 2424718 w 6006665"/>
                  <a:gd name="connsiteY371" fmla="*/ 2515618 h 3006470"/>
                  <a:gd name="connsiteX372" fmla="*/ 2398858 w 6006665"/>
                  <a:gd name="connsiteY372" fmla="*/ 2502687 h 3006470"/>
                  <a:gd name="connsiteX373" fmla="*/ 2350272 w 6006665"/>
                  <a:gd name="connsiteY373" fmla="*/ 2526980 h 3006470"/>
                  <a:gd name="connsiteX374" fmla="*/ 2282098 w 6006665"/>
                  <a:gd name="connsiteY374" fmla="*/ 2574702 h 3006470"/>
                  <a:gd name="connsiteX375" fmla="*/ 2238921 w 6006665"/>
                  <a:gd name="connsiteY375" fmla="*/ 2586064 h 3006470"/>
                  <a:gd name="connsiteX376" fmla="*/ 2227559 w 6006665"/>
                  <a:gd name="connsiteY376" fmla="*/ 2590609 h 3006470"/>
                  <a:gd name="connsiteX377" fmla="*/ 2225178 w 6006665"/>
                  <a:gd name="connsiteY377" fmla="*/ 2586799 h 3006470"/>
                  <a:gd name="connsiteX378" fmla="*/ 2215652 w 6006665"/>
                  <a:gd name="connsiteY378" fmla="*/ 2590609 h 3006470"/>
                  <a:gd name="connsiteX379" fmla="*/ 2193596 w 6006665"/>
                  <a:gd name="connsiteY379" fmla="*/ 2555320 h 3006470"/>
                  <a:gd name="connsiteX380" fmla="*/ 2157112 w 6006665"/>
                  <a:gd name="connsiteY380" fmla="*/ 2558795 h 3006470"/>
                  <a:gd name="connsiteX381" fmla="*/ 2156291 w 6006665"/>
                  <a:gd name="connsiteY381" fmla="*/ 2557739 h 3006470"/>
                  <a:gd name="connsiteX382" fmla="*/ 2145205 w 6006665"/>
                  <a:gd name="connsiteY382" fmla="*/ 2558795 h 3006470"/>
                  <a:gd name="connsiteX383" fmla="*/ 2129298 w 6006665"/>
                  <a:gd name="connsiteY383" fmla="*/ 2538343 h 3006470"/>
                  <a:gd name="connsiteX384" fmla="*/ 2102029 w 6006665"/>
                  <a:gd name="connsiteY384" fmla="*/ 2526980 h 3006470"/>
                  <a:gd name="connsiteX385" fmla="*/ 2086121 w 6006665"/>
                  <a:gd name="connsiteY385" fmla="*/ 2495166 h 3006470"/>
                  <a:gd name="connsiteX386" fmla="*/ 2070005 w 6006665"/>
                  <a:gd name="connsiteY386" fmla="*/ 2486212 h 3006470"/>
                  <a:gd name="connsiteX387" fmla="*/ 2027582 w 6006665"/>
                  <a:gd name="connsiteY387" fmla="*/ 2499711 h 3006470"/>
                  <a:gd name="connsiteX388" fmla="*/ 2023845 w 6006665"/>
                  <a:gd name="connsiteY388" fmla="*/ 2497111 h 3006470"/>
                  <a:gd name="connsiteX389" fmla="*/ 2015675 w 6006665"/>
                  <a:gd name="connsiteY389" fmla="*/ 2499711 h 3006470"/>
                  <a:gd name="connsiteX390" fmla="*/ 1971363 w 6006665"/>
                  <a:gd name="connsiteY390" fmla="*/ 2468885 h 3006470"/>
                  <a:gd name="connsiteX391" fmla="*/ 1952591 w 6006665"/>
                  <a:gd name="connsiteY391" fmla="*/ 2495166 h 3006470"/>
                  <a:gd name="connsiteX392" fmla="*/ 1947518 w 6006665"/>
                  <a:gd name="connsiteY392" fmla="*/ 2485599 h 3006470"/>
                  <a:gd name="connsiteX393" fmla="*/ 1940684 w 6006665"/>
                  <a:gd name="connsiteY393" fmla="*/ 2495166 h 3006470"/>
                  <a:gd name="connsiteX394" fmla="*/ 1861147 w 6006665"/>
                  <a:gd name="connsiteY394" fmla="*/ 2345183 h 3006470"/>
                  <a:gd name="connsiteX395" fmla="*/ 1811153 w 6006665"/>
                  <a:gd name="connsiteY395" fmla="*/ 2295189 h 3006470"/>
                  <a:gd name="connsiteX396" fmla="*/ 1813950 w 6006665"/>
                  <a:gd name="connsiteY396" fmla="*/ 2292043 h 3006470"/>
                  <a:gd name="connsiteX397" fmla="*/ 1748069 w 6006665"/>
                  <a:gd name="connsiteY397" fmla="*/ 2333821 h 3006470"/>
                  <a:gd name="connsiteX398" fmla="*/ 1711709 w 6006665"/>
                  <a:gd name="connsiteY398" fmla="*/ 2338366 h 3006470"/>
                  <a:gd name="connsiteX399" fmla="*/ 1711926 w 6006665"/>
                  <a:gd name="connsiteY399" fmla="*/ 2336850 h 3006470"/>
                  <a:gd name="connsiteX400" fmla="*/ 1699803 w 6006665"/>
                  <a:gd name="connsiteY400" fmla="*/ 2338366 h 3006470"/>
                  <a:gd name="connsiteX401" fmla="*/ 1704347 w 6006665"/>
                  <a:gd name="connsiteY401" fmla="*/ 2306551 h 3006470"/>
                  <a:gd name="connsiteX402" fmla="*/ 1662460 w 6006665"/>
                  <a:gd name="connsiteY402" fmla="*/ 2288600 h 3006470"/>
                  <a:gd name="connsiteX403" fmla="*/ 1629901 w 6006665"/>
                  <a:gd name="connsiteY403" fmla="*/ 2302006 h 3006470"/>
                  <a:gd name="connsiteX404" fmla="*/ 1629300 w 6006665"/>
                  <a:gd name="connsiteY404" fmla="*/ 2297351 h 3006470"/>
                  <a:gd name="connsiteX405" fmla="*/ 1617994 w 6006665"/>
                  <a:gd name="connsiteY405" fmla="*/ 2302006 h 3006470"/>
                  <a:gd name="connsiteX406" fmla="*/ 1608904 w 6006665"/>
                  <a:gd name="connsiteY406" fmla="*/ 2231560 h 3006470"/>
                  <a:gd name="connsiteX407" fmla="*/ 1552684 w 6006665"/>
                  <a:gd name="connsiteY407" fmla="*/ 2221867 h 3006470"/>
                  <a:gd name="connsiteX408" fmla="*/ 1518550 w 6006665"/>
                  <a:gd name="connsiteY408" fmla="*/ 2247467 h 3006470"/>
                  <a:gd name="connsiteX409" fmla="*/ 1425379 w 6006665"/>
                  <a:gd name="connsiteY409" fmla="*/ 2267919 h 3006470"/>
                  <a:gd name="connsiteX410" fmla="*/ 1409472 w 6006665"/>
                  <a:gd name="connsiteY410" fmla="*/ 2286099 h 3006470"/>
                  <a:gd name="connsiteX411" fmla="*/ 1270852 w 6006665"/>
                  <a:gd name="connsiteY411" fmla="*/ 2306551 h 3006470"/>
                  <a:gd name="connsiteX412" fmla="*/ 1254945 w 6006665"/>
                  <a:gd name="connsiteY412" fmla="*/ 2327003 h 3006470"/>
                  <a:gd name="connsiteX413" fmla="*/ 1282214 w 6006665"/>
                  <a:gd name="connsiteY413" fmla="*/ 2370180 h 3006470"/>
                  <a:gd name="connsiteX414" fmla="*/ 1243582 w 6006665"/>
                  <a:gd name="connsiteY414" fmla="*/ 2386087 h 3006470"/>
                  <a:gd name="connsiteX415" fmla="*/ 1254945 w 6006665"/>
                  <a:gd name="connsiteY415" fmla="*/ 2404267 h 3006470"/>
                  <a:gd name="connsiteX416" fmla="*/ 1216313 w 6006665"/>
                  <a:gd name="connsiteY416" fmla="*/ 2429264 h 3006470"/>
                  <a:gd name="connsiteX417" fmla="*/ 1275397 w 6006665"/>
                  <a:gd name="connsiteY417" fmla="*/ 2472441 h 3006470"/>
                  <a:gd name="connsiteX418" fmla="*/ 1270852 w 6006665"/>
                  <a:gd name="connsiteY418" fmla="*/ 2499711 h 3006470"/>
                  <a:gd name="connsiteX419" fmla="*/ 1259108 w 6006665"/>
                  <a:gd name="connsiteY419" fmla="*/ 2498732 h 3006470"/>
                  <a:gd name="connsiteX420" fmla="*/ 1258945 w 6006665"/>
                  <a:gd name="connsiteY420" fmla="*/ 2499711 h 3006470"/>
                  <a:gd name="connsiteX421" fmla="*/ 1215644 w 6006665"/>
                  <a:gd name="connsiteY421" fmla="*/ 2496102 h 3006470"/>
                  <a:gd name="connsiteX422" fmla="*/ 1204950 w 6006665"/>
                  <a:gd name="connsiteY422" fmla="*/ 2511073 h 3006470"/>
                  <a:gd name="connsiteX423" fmla="*/ 1196495 w 6006665"/>
                  <a:gd name="connsiteY423" fmla="*/ 2506241 h 3006470"/>
                  <a:gd name="connsiteX424" fmla="*/ 1193043 w 6006665"/>
                  <a:gd name="connsiteY424" fmla="*/ 2511073 h 3006470"/>
                  <a:gd name="connsiteX425" fmla="*/ 1145322 w 6006665"/>
                  <a:gd name="connsiteY425" fmla="*/ 2483803 h 3006470"/>
                  <a:gd name="connsiteX426" fmla="*/ 1098145 w 6006665"/>
                  <a:gd name="connsiteY426" fmla="*/ 2483803 h 3006470"/>
                  <a:gd name="connsiteX427" fmla="*/ 1061785 w 6006665"/>
                  <a:gd name="connsiteY427" fmla="*/ 2511073 h 3006470"/>
                  <a:gd name="connsiteX428" fmla="*/ 1055322 w 6006665"/>
                  <a:gd name="connsiteY428" fmla="*/ 2506990 h 3006470"/>
                  <a:gd name="connsiteX429" fmla="*/ 1049878 w 6006665"/>
                  <a:gd name="connsiteY429" fmla="*/ 2511073 h 3006470"/>
                  <a:gd name="connsiteX430" fmla="*/ 1006701 w 6006665"/>
                  <a:gd name="connsiteY430" fmla="*/ 2483803 h 3006470"/>
                  <a:gd name="connsiteX431" fmla="*/ 924893 w 6006665"/>
                  <a:gd name="connsiteY431" fmla="*/ 2447444 h 3006470"/>
                  <a:gd name="connsiteX432" fmla="*/ 877716 w 6006665"/>
                  <a:gd name="connsiteY432" fmla="*/ 2447444 h 3006470"/>
                  <a:gd name="connsiteX433" fmla="*/ 802724 w 6006665"/>
                  <a:gd name="connsiteY433" fmla="*/ 2511073 h 3006470"/>
                  <a:gd name="connsiteX434" fmla="*/ 798179 w 6006665"/>
                  <a:gd name="connsiteY434" fmla="*/ 2554250 h 3006470"/>
                  <a:gd name="connsiteX435" fmla="*/ 787406 w 6006665"/>
                  <a:gd name="connsiteY435" fmla="*/ 2543477 h 3006470"/>
                  <a:gd name="connsiteX436" fmla="*/ 786272 w 6006665"/>
                  <a:gd name="connsiteY436" fmla="*/ 2554250 h 3006470"/>
                  <a:gd name="connsiteX437" fmla="*/ 756063 w 6006665"/>
                  <a:gd name="connsiteY437" fmla="*/ 2524040 h 3006470"/>
                  <a:gd name="connsiteX438" fmla="*/ 732278 w 6006665"/>
                  <a:gd name="connsiteY438" fmla="*/ 2581519 h 3006470"/>
                  <a:gd name="connsiteX439" fmla="*/ 743640 w 6006665"/>
                  <a:gd name="connsiteY439" fmla="*/ 2590609 h 3006470"/>
                  <a:gd name="connsiteX440" fmla="*/ 723188 w 6006665"/>
                  <a:gd name="connsiteY440" fmla="*/ 2633786 h 3006470"/>
                  <a:gd name="connsiteX441" fmla="*/ 747026 w 6006665"/>
                  <a:gd name="connsiteY441" fmla="*/ 2670627 h 3006470"/>
                  <a:gd name="connsiteX442" fmla="*/ 763548 w 6006665"/>
                  <a:gd name="connsiteY442" fmla="*/ 2667873 h 3006470"/>
                  <a:gd name="connsiteX443" fmla="*/ 764871 w 6006665"/>
                  <a:gd name="connsiteY443" fmla="*/ 2669637 h 3006470"/>
                  <a:gd name="connsiteX444" fmla="*/ 775455 w 6006665"/>
                  <a:gd name="connsiteY444" fmla="*/ 2667873 h 3006470"/>
                  <a:gd name="connsiteX445" fmla="*/ 802724 w 6006665"/>
                  <a:gd name="connsiteY445" fmla="*/ 2704232 h 3006470"/>
                  <a:gd name="connsiteX446" fmla="*/ 798179 w 6006665"/>
                  <a:gd name="connsiteY446" fmla="*/ 2731502 h 3006470"/>
                  <a:gd name="connsiteX447" fmla="*/ 818632 w 6006665"/>
                  <a:gd name="connsiteY447" fmla="*/ 2742864 h 3006470"/>
                  <a:gd name="connsiteX448" fmla="*/ 802724 w 6006665"/>
                  <a:gd name="connsiteY448" fmla="*/ 2774679 h 3006470"/>
                  <a:gd name="connsiteX449" fmla="*/ 766365 w 6006665"/>
                  <a:gd name="connsiteY449" fmla="*/ 2779224 h 3006470"/>
                  <a:gd name="connsiteX450" fmla="*/ 727733 w 6006665"/>
                  <a:gd name="connsiteY450" fmla="*/ 2838308 h 3006470"/>
                  <a:gd name="connsiteX451" fmla="*/ 759548 w 6006665"/>
                  <a:gd name="connsiteY451" fmla="*/ 2881485 h 3006470"/>
                  <a:gd name="connsiteX452" fmla="*/ 759548 w 6006665"/>
                  <a:gd name="connsiteY452" fmla="*/ 2920116 h 3006470"/>
                  <a:gd name="connsiteX453" fmla="*/ 798179 w 6006665"/>
                  <a:gd name="connsiteY453" fmla="*/ 2979201 h 3006470"/>
                  <a:gd name="connsiteX454" fmla="*/ 775455 w 6006665"/>
                  <a:gd name="connsiteY454" fmla="*/ 2995108 h 3006470"/>
                  <a:gd name="connsiteX455" fmla="*/ 770910 w 6006665"/>
                  <a:gd name="connsiteY455" fmla="*/ 3006470 h 3006470"/>
                  <a:gd name="connsiteX456" fmla="*/ 759003 w 6006665"/>
                  <a:gd name="connsiteY456" fmla="*/ 3006470 h 3006470"/>
                  <a:gd name="connsiteX457" fmla="*/ 755003 w 6006665"/>
                  <a:gd name="connsiteY457" fmla="*/ 3006470 h 3006470"/>
                  <a:gd name="connsiteX458" fmla="*/ 743096 w 6006665"/>
                  <a:gd name="connsiteY458" fmla="*/ 3006470 h 3006470"/>
                  <a:gd name="connsiteX459" fmla="*/ 715826 w 6006665"/>
                  <a:gd name="connsiteY459" fmla="*/ 2972383 h 3006470"/>
                  <a:gd name="connsiteX460" fmla="*/ 704464 w 6006665"/>
                  <a:gd name="connsiteY460" fmla="*/ 2972383 h 3006470"/>
                  <a:gd name="connsiteX461" fmla="*/ 684012 w 6006665"/>
                  <a:gd name="connsiteY461" fmla="*/ 2963293 h 3006470"/>
                  <a:gd name="connsiteX462" fmla="*/ 672649 w 6006665"/>
                  <a:gd name="connsiteY462" fmla="*/ 2940569 h 3006470"/>
                  <a:gd name="connsiteX463" fmla="*/ 645222 w 6006665"/>
                  <a:gd name="connsiteY463" fmla="*/ 2932732 h 3006470"/>
                  <a:gd name="connsiteX464" fmla="*/ 625472 w 6006665"/>
                  <a:gd name="connsiteY464" fmla="*/ 2936024 h 3006470"/>
                  <a:gd name="connsiteX465" fmla="*/ 623771 w 6006665"/>
                  <a:gd name="connsiteY465" fmla="*/ 2934323 h 3006470"/>
                  <a:gd name="connsiteX466" fmla="*/ 613565 w 6006665"/>
                  <a:gd name="connsiteY466" fmla="*/ 2936024 h 3006470"/>
                  <a:gd name="connsiteX467" fmla="*/ 609020 w 6006665"/>
                  <a:gd name="connsiteY467" fmla="*/ 2931479 h 3006470"/>
                  <a:gd name="connsiteX468" fmla="*/ 559026 w 6006665"/>
                  <a:gd name="connsiteY468" fmla="*/ 2904209 h 3006470"/>
                  <a:gd name="connsiteX469" fmla="*/ 506760 w 6006665"/>
                  <a:gd name="connsiteY469" fmla="*/ 2897392 h 3006470"/>
                  <a:gd name="connsiteX470" fmla="*/ 483280 w 6006665"/>
                  <a:gd name="connsiteY470" fmla="*/ 2890683 h 3006470"/>
                  <a:gd name="connsiteX471" fmla="*/ 480035 w 6006665"/>
                  <a:gd name="connsiteY471" fmla="*/ 2892847 h 3006470"/>
                  <a:gd name="connsiteX472" fmla="*/ 475042 w 6006665"/>
                  <a:gd name="connsiteY472" fmla="*/ 2888329 h 3006470"/>
                  <a:gd name="connsiteX473" fmla="*/ 474945 w 6006665"/>
                  <a:gd name="connsiteY473" fmla="*/ 2888302 h 3006470"/>
                  <a:gd name="connsiteX474" fmla="*/ 468128 w 6006665"/>
                  <a:gd name="connsiteY474" fmla="*/ 2892847 h 3006470"/>
                  <a:gd name="connsiteX475" fmla="*/ 420406 w 6006665"/>
                  <a:gd name="connsiteY475" fmla="*/ 2849670 h 3006470"/>
                  <a:gd name="connsiteX476" fmla="*/ 381774 w 6006665"/>
                  <a:gd name="connsiteY476" fmla="*/ 2833763 h 3006470"/>
                  <a:gd name="connsiteX477" fmla="*/ 349960 w 6006665"/>
                  <a:gd name="connsiteY477" fmla="*/ 2801948 h 3006470"/>
                  <a:gd name="connsiteX478" fmla="*/ 377229 w 6006665"/>
                  <a:gd name="connsiteY478" fmla="*/ 2795131 h 3006470"/>
                  <a:gd name="connsiteX479" fmla="*/ 404499 w 6006665"/>
                  <a:gd name="connsiteY479" fmla="*/ 2747409 h 3006470"/>
                  <a:gd name="connsiteX480" fmla="*/ 388591 w 6006665"/>
                  <a:gd name="connsiteY480" fmla="*/ 2731502 h 3006470"/>
                  <a:gd name="connsiteX481" fmla="*/ 440858 w 6006665"/>
                  <a:gd name="connsiteY481" fmla="*/ 2704232 h 3006470"/>
                  <a:gd name="connsiteX482" fmla="*/ 440858 w 6006665"/>
                  <a:gd name="connsiteY482" fmla="*/ 2701176 h 3006470"/>
                  <a:gd name="connsiteX483" fmla="*/ 416406 w 6006665"/>
                  <a:gd name="connsiteY483" fmla="*/ 2704232 h 3006470"/>
                  <a:gd name="connsiteX484" fmla="*/ 416406 w 6006665"/>
                  <a:gd name="connsiteY484" fmla="*/ 2702744 h 3006470"/>
                  <a:gd name="connsiteX485" fmla="*/ 404499 w 6006665"/>
                  <a:gd name="connsiteY485" fmla="*/ 2704232 h 3006470"/>
                  <a:gd name="connsiteX486" fmla="*/ 404499 w 6006665"/>
                  <a:gd name="connsiteY486" fmla="*/ 2683780 h 3006470"/>
                  <a:gd name="connsiteX487" fmla="*/ 424951 w 6006665"/>
                  <a:gd name="connsiteY487" fmla="*/ 2667873 h 3006470"/>
                  <a:gd name="connsiteX488" fmla="*/ 463583 w 6006665"/>
                  <a:gd name="connsiteY488" fmla="*/ 2661056 h 3006470"/>
                  <a:gd name="connsiteX489" fmla="*/ 468128 w 6006665"/>
                  <a:gd name="connsiteY489" fmla="*/ 2645148 h 3006470"/>
                  <a:gd name="connsiteX490" fmla="*/ 456765 w 6006665"/>
                  <a:gd name="connsiteY490" fmla="*/ 2613334 h 3006470"/>
                  <a:gd name="connsiteX491" fmla="*/ 474945 w 6006665"/>
                  <a:gd name="connsiteY491" fmla="*/ 2586064 h 3006470"/>
                  <a:gd name="connsiteX492" fmla="*/ 474945 w 6006665"/>
                  <a:gd name="connsiteY492" fmla="*/ 2565612 h 3006470"/>
                  <a:gd name="connsiteX493" fmla="*/ 420406 w 6006665"/>
                  <a:gd name="connsiteY493" fmla="*/ 2547432 h 3006470"/>
                  <a:gd name="connsiteX494" fmla="*/ 409588 w 6006665"/>
                  <a:gd name="connsiteY494" fmla="*/ 2547432 h 3006470"/>
                  <a:gd name="connsiteX495" fmla="*/ 397681 w 6006665"/>
                  <a:gd name="connsiteY495" fmla="*/ 2547432 h 3006470"/>
                  <a:gd name="connsiteX496" fmla="*/ 379485 w 6006665"/>
                  <a:gd name="connsiteY496" fmla="*/ 2525193 h 3006470"/>
                  <a:gd name="connsiteX497" fmla="*/ 357322 w 6006665"/>
                  <a:gd name="connsiteY497" fmla="*/ 2531525 h 3006470"/>
                  <a:gd name="connsiteX498" fmla="*/ 352842 w 6006665"/>
                  <a:gd name="connsiteY498" fmla="*/ 2529403 h 3006470"/>
                  <a:gd name="connsiteX499" fmla="*/ 345415 w 6006665"/>
                  <a:gd name="connsiteY499" fmla="*/ 2531525 h 3006470"/>
                  <a:gd name="connsiteX500" fmla="*/ 302238 w 6006665"/>
                  <a:gd name="connsiteY500" fmla="*/ 2511073 h 3006470"/>
                  <a:gd name="connsiteX501" fmla="*/ 302238 w 6006665"/>
                  <a:gd name="connsiteY501" fmla="*/ 2499711 h 3006470"/>
                  <a:gd name="connsiteX502" fmla="*/ 286331 w 6006665"/>
                  <a:gd name="connsiteY502" fmla="*/ 2472441 h 3006470"/>
                  <a:gd name="connsiteX503" fmla="*/ 270968 w 6006665"/>
                  <a:gd name="connsiteY503" fmla="*/ 2472441 h 3006470"/>
                  <a:gd name="connsiteX504" fmla="*/ 259061 w 6006665"/>
                  <a:gd name="connsiteY504" fmla="*/ 2472441 h 3006470"/>
                  <a:gd name="connsiteX505" fmla="*/ 254516 w 6006665"/>
                  <a:gd name="connsiteY505" fmla="*/ 2456534 h 3006470"/>
                  <a:gd name="connsiteX506" fmla="*/ 263606 w 6006665"/>
                  <a:gd name="connsiteY506" fmla="*/ 2440627 h 3006470"/>
                  <a:gd name="connsiteX507" fmla="*/ 243991 w 6006665"/>
                  <a:gd name="connsiteY507" fmla="*/ 2410114 h 3006470"/>
                  <a:gd name="connsiteX508" fmla="*/ 216429 w 6006665"/>
                  <a:gd name="connsiteY508" fmla="*/ 2413357 h 3006470"/>
                  <a:gd name="connsiteX509" fmla="*/ 212956 w 6006665"/>
                  <a:gd name="connsiteY509" fmla="*/ 2412365 h 3006470"/>
                  <a:gd name="connsiteX510" fmla="*/ 204522 w 6006665"/>
                  <a:gd name="connsiteY510" fmla="*/ 2413357 h 3006470"/>
                  <a:gd name="connsiteX511" fmla="*/ 199623 w 6006665"/>
                  <a:gd name="connsiteY511" fmla="*/ 2411957 h 3006470"/>
                  <a:gd name="connsiteX512" fmla="*/ 195977 w 6006665"/>
                  <a:gd name="connsiteY512" fmla="*/ 2424719 h 3006470"/>
                  <a:gd name="connsiteX513" fmla="*/ 184968 w 6006665"/>
                  <a:gd name="connsiteY513" fmla="*/ 2421574 h 3006470"/>
                  <a:gd name="connsiteX514" fmla="*/ 184070 w 6006665"/>
                  <a:gd name="connsiteY514" fmla="*/ 2424719 h 3006470"/>
                  <a:gd name="connsiteX515" fmla="*/ 168163 w 6006665"/>
                  <a:gd name="connsiteY515" fmla="*/ 2420174 h 3006470"/>
                  <a:gd name="connsiteX516" fmla="*/ 156800 w 6006665"/>
                  <a:gd name="connsiteY516" fmla="*/ 2381542 h 3006470"/>
                  <a:gd name="connsiteX517" fmla="*/ 152255 w 6006665"/>
                  <a:gd name="connsiteY517" fmla="*/ 2365635 h 3006470"/>
                  <a:gd name="connsiteX518" fmla="*/ 156800 w 6006665"/>
                  <a:gd name="connsiteY518" fmla="*/ 2361090 h 3006470"/>
                  <a:gd name="connsiteX519" fmla="*/ 168707 w 6006665"/>
                  <a:gd name="connsiteY519" fmla="*/ 2361090 h 3006470"/>
                  <a:gd name="connsiteX520" fmla="*/ 188615 w 6006665"/>
                  <a:gd name="connsiteY520" fmla="*/ 2361090 h 3006470"/>
                  <a:gd name="connsiteX521" fmla="*/ 199977 w 6006665"/>
                  <a:gd name="connsiteY521" fmla="*/ 2349728 h 3006470"/>
                  <a:gd name="connsiteX522" fmla="*/ 188615 w 6006665"/>
                  <a:gd name="connsiteY522" fmla="*/ 2327003 h 3006470"/>
                  <a:gd name="connsiteX523" fmla="*/ 168163 w 6006665"/>
                  <a:gd name="connsiteY523" fmla="*/ 2317914 h 3006470"/>
                  <a:gd name="connsiteX524" fmla="*/ 168163 w 6006665"/>
                  <a:gd name="connsiteY524" fmla="*/ 2311096 h 3006470"/>
                  <a:gd name="connsiteX525" fmla="*/ 152255 w 6006665"/>
                  <a:gd name="connsiteY525" fmla="*/ 2295189 h 3006470"/>
                  <a:gd name="connsiteX526" fmla="*/ 129531 w 6006665"/>
                  <a:gd name="connsiteY526" fmla="*/ 2258829 h 3006470"/>
                  <a:gd name="connsiteX527" fmla="*/ 140893 w 6006665"/>
                  <a:gd name="connsiteY527" fmla="*/ 2236105 h 3006470"/>
                  <a:gd name="connsiteX528" fmla="*/ 136348 w 6006665"/>
                  <a:gd name="connsiteY528" fmla="*/ 2208835 h 3006470"/>
                  <a:gd name="connsiteX529" fmla="*/ 103789 w 6006665"/>
                  <a:gd name="connsiteY529" fmla="*/ 2195428 h 3006470"/>
                  <a:gd name="connsiteX530" fmla="*/ 93716 w 6006665"/>
                  <a:gd name="connsiteY530" fmla="*/ 2199745 h 3006470"/>
                  <a:gd name="connsiteX531" fmla="*/ 91868 w 6006665"/>
                  <a:gd name="connsiteY531" fmla="*/ 2195434 h 3006470"/>
                  <a:gd name="connsiteX532" fmla="*/ 81809 w 6006665"/>
                  <a:gd name="connsiteY532" fmla="*/ 2199745 h 3006470"/>
                  <a:gd name="connsiteX533" fmla="*/ 74992 w 6006665"/>
                  <a:gd name="connsiteY533" fmla="*/ 2183838 h 3006470"/>
                  <a:gd name="connsiteX534" fmla="*/ 34087 w 6006665"/>
                  <a:gd name="connsiteY534" fmla="*/ 2172476 h 3006470"/>
                  <a:gd name="connsiteX535" fmla="*/ 22725 w 6006665"/>
                  <a:gd name="connsiteY535" fmla="*/ 2129299 h 3006470"/>
                  <a:gd name="connsiteX536" fmla="*/ 22725 w 6006665"/>
                  <a:gd name="connsiteY536" fmla="*/ 2097484 h 3006470"/>
                  <a:gd name="connsiteX537" fmla="*/ 0 w 6006665"/>
                  <a:gd name="connsiteY537" fmla="*/ 2081577 h 3006470"/>
                  <a:gd name="connsiteX538" fmla="*/ 15907 w 6006665"/>
                  <a:gd name="connsiteY538" fmla="*/ 2058853 h 3006470"/>
                  <a:gd name="connsiteX539" fmla="*/ 6818 w 6006665"/>
                  <a:gd name="connsiteY539" fmla="*/ 1995224 h 3006470"/>
                  <a:gd name="connsiteX540" fmla="*/ 34087 w 6006665"/>
                  <a:gd name="connsiteY540" fmla="*/ 1952047 h 3006470"/>
                  <a:gd name="connsiteX541" fmla="*/ 27270 w 6006665"/>
                  <a:gd name="connsiteY541" fmla="*/ 1940685 h 3006470"/>
                  <a:gd name="connsiteX542" fmla="*/ 88743 w 6006665"/>
                  <a:gd name="connsiteY542" fmla="*/ 1895954 h 3006470"/>
                  <a:gd name="connsiteX543" fmla="*/ 27270 w 6006665"/>
                  <a:gd name="connsiteY543" fmla="*/ 1865693 h 3006470"/>
                  <a:gd name="connsiteX544" fmla="*/ 79805 w 6006665"/>
                  <a:gd name="connsiteY544" fmla="*/ 1774684 h 3006470"/>
                  <a:gd name="connsiteX545" fmla="*/ 128972 w 6006665"/>
                  <a:gd name="connsiteY545" fmla="*/ 1737302 h 3006470"/>
                  <a:gd name="connsiteX546" fmla="*/ 162900 w 6006665"/>
                  <a:gd name="connsiteY546" fmla="*/ 1645034 h 3006470"/>
                  <a:gd name="connsiteX547" fmla="*/ 102261 w 6006665"/>
                  <a:gd name="connsiteY547" fmla="*/ 1629357 h 3006470"/>
                  <a:gd name="connsiteX548" fmla="*/ 118168 w 6006665"/>
                  <a:gd name="connsiteY548" fmla="*/ 1574818 h 3006470"/>
                  <a:gd name="connsiteX549" fmla="*/ 86354 w 6006665"/>
                  <a:gd name="connsiteY549" fmla="*/ 1511189 h 3006470"/>
                  <a:gd name="connsiteX550" fmla="*/ 109078 w 6006665"/>
                  <a:gd name="connsiteY550" fmla="*/ 1436197 h 3006470"/>
                  <a:gd name="connsiteX551" fmla="*/ 70447 w 6006665"/>
                  <a:gd name="connsiteY551" fmla="*/ 1333936 h 3006470"/>
                  <a:gd name="connsiteX552" fmla="*/ 102261 w 6006665"/>
                  <a:gd name="connsiteY552" fmla="*/ 1263490 h 3006470"/>
                  <a:gd name="connsiteX553" fmla="*/ 43177 w 6006665"/>
                  <a:gd name="connsiteY553" fmla="*/ 1197589 h 3006470"/>
                  <a:gd name="connsiteX554" fmla="*/ 49994 w 6006665"/>
                  <a:gd name="connsiteY554" fmla="*/ 1122597 h 3006470"/>
                  <a:gd name="connsiteX555" fmla="*/ 81809 w 6006665"/>
                  <a:gd name="connsiteY555" fmla="*/ 1118052 h 3006470"/>
                  <a:gd name="connsiteX556" fmla="*/ 145438 w 6006665"/>
                  <a:gd name="connsiteY556" fmla="*/ 1074876 h 3006470"/>
                  <a:gd name="connsiteX557" fmla="*/ 184070 w 6006665"/>
                  <a:gd name="connsiteY557" fmla="*/ 1036244 h 3006470"/>
                  <a:gd name="connsiteX558" fmla="*/ 189699 w 6006665"/>
                  <a:gd name="connsiteY558" fmla="*/ 1042522 h 3006470"/>
                  <a:gd name="connsiteX559" fmla="*/ 195977 w 6006665"/>
                  <a:gd name="connsiteY559" fmla="*/ 1036244 h 3006470"/>
                  <a:gd name="connsiteX560" fmla="*/ 255061 w 6006665"/>
                  <a:gd name="connsiteY560" fmla="*/ 1102145 h 3006470"/>
                  <a:gd name="connsiteX561" fmla="*/ 350504 w 6006665"/>
                  <a:gd name="connsiteY561" fmla="*/ 1122597 h 3006470"/>
                  <a:gd name="connsiteX562" fmla="*/ 454806 w 6006665"/>
                  <a:gd name="connsiteY562" fmla="*/ 1205729 h 3006470"/>
                  <a:gd name="connsiteX563" fmla="*/ 486621 w 6006665"/>
                  <a:gd name="connsiteY563" fmla="*/ 1283942 h 3006470"/>
                  <a:gd name="connsiteX564" fmla="*/ 523211 w 6006665"/>
                  <a:gd name="connsiteY564" fmla="*/ 1343026 h 3006470"/>
                  <a:gd name="connsiteX565" fmla="*/ 486852 w 6006665"/>
                  <a:gd name="connsiteY565" fmla="*/ 1397565 h 3006470"/>
                  <a:gd name="connsiteX566" fmla="*/ 420951 w 6006665"/>
                  <a:gd name="connsiteY566" fmla="*/ 1418018 h 3006470"/>
                  <a:gd name="connsiteX567" fmla="*/ 415909 w 6006665"/>
                  <a:gd name="connsiteY567" fmla="*/ 1415887 h 3006470"/>
                  <a:gd name="connsiteX568" fmla="*/ 409044 w 6006665"/>
                  <a:gd name="connsiteY568" fmla="*/ 1418018 h 3006470"/>
                  <a:gd name="connsiteX569" fmla="*/ 252950 w 6006665"/>
                  <a:gd name="connsiteY569" fmla="*/ 1352062 h 3006470"/>
                  <a:gd name="connsiteX570" fmla="*/ 268926 w 6006665"/>
                  <a:gd name="connsiteY570" fmla="*/ 1346738 h 3006470"/>
                  <a:gd name="connsiteX571" fmla="*/ 291420 w 6006665"/>
                  <a:gd name="connsiteY571" fmla="*/ 1429380 h 3006470"/>
                  <a:gd name="connsiteX572" fmla="*/ 291420 w 6006665"/>
                  <a:gd name="connsiteY572" fmla="*/ 1468012 h 3006470"/>
                  <a:gd name="connsiteX573" fmla="*/ 298238 w 6006665"/>
                  <a:gd name="connsiteY573" fmla="*/ 1554366 h 3006470"/>
                  <a:gd name="connsiteX574" fmla="*/ 345959 w 6006665"/>
                  <a:gd name="connsiteY574" fmla="*/ 1586180 h 3006470"/>
                  <a:gd name="connsiteX575" fmla="*/ 362087 w 6006665"/>
                  <a:gd name="connsiteY575" fmla="*/ 1595588 h 3006470"/>
                  <a:gd name="connsiteX576" fmla="*/ 365867 w 6006665"/>
                  <a:gd name="connsiteY576" fmla="*/ 1563455 h 3006470"/>
                  <a:gd name="connsiteX577" fmla="*/ 345415 w 6006665"/>
                  <a:gd name="connsiteY577" fmla="*/ 1527096 h 3006470"/>
                  <a:gd name="connsiteX578" fmla="*/ 365867 w 6006665"/>
                  <a:gd name="connsiteY578" fmla="*/ 1495281 h 3006470"/>
                  <a:gd name="connsiteX579" fmla="*/ 374560 w 6006665"/>
                  <a:gd name="connsiteY579" fmla="*/ 1500280 h 3006470"/>
                  <a:gd name="connsiteX580" fmla="*/ 377774 w 6006665"/>
                  <a:gd name="connsiteY580" fmla="*/ 1495281 h 3006470"/>
                  <a:gd name="connsiteX581" fmla="*/ 461933 w 6006665"/>
                  <a:gd name="connsiteY581" fmla="*/ 1543673 h 3006470"/>
                  <a:gd name="connsiteX582" fmla="*/ 484035 w 6006665"/>
                  <a:gd name="connsiteY582" fmla="*/ 1527096 h 3006470"/>
                  <a:gd name="connsiteX583" fmla="*/ 463583 w 6006665"/>
                  <a:gd name="connsiteY583" fmla="*/ 1461194 h 3006470"/>
                  <a:gd name="connsiteX584" fmla="*/ 549936 w 6006665"/>
                  <a:gd name="connsiteY584" fmla="*/ 1374841 h 3006470"/>
                  <a:gd name="connsiteX585" fmla="*/ 559742 w 6006665"/>
                  <a:gd name="connsiteY585" fmla="*/ 1376942 h 3006470"/>
                  <a:gd name="connsiteX586" fmla="*/ 561843 w 6006665"/>
                  <a:gd name="connsiteY586" fmla="*/ 1374841 h 3006470"/>
                  <a:gd name="connsiteX587" fmla="*/ 593658 w 6006665"/>
                  <a:gd name="connsiteY587" fmla="*/ 1381658 h 3006470"/>
                  <a:gd name="connsiteX588" fmla="*/ 620945 w 6006665"/>
                  <a:gd name="connsiteY588" fmla="*/ 1405535 h 3006470"/>
                  <a:gd name="connsiteX589" fmla="*/ 640835 w 6006665"/>
                  <a:gd name="connsiteY589" fmla="*/ 1349844 h 3006470"/>
                  <a:gd name="connsiteX590" fmla="*/ 609020 w 6006665"/>
                  <a:gd name="connsiteY590" fmla="*/ 1295305 h 3006470"/>
                  <a:gd name="connsiteX591" fmla="*/ 624928 w 6006665"/>
                  <a:gd name="connsiteY591" fmla="*/ 1236221 h 3006470"/>
                  <a:gd name="connsiteX592" fmla="*/ 597658 w 6006665"/>
                  <a:gd name="connsiteY592" fmla="*/ 1177136 h 3006470"/>
                  <a:gd name="connsiteX593" fmla="*/ 611562 w 6006665"/>
                  <a:gd name="connsiteY593" fmla="*/ 1181462 h 3006470"/>
                  <a:gd name="connsiteX594" fmla="*/ 609565 w 6006665"/>
                  <a:gd name="connsiteY594" fmla="*/ 1177136 h 3006470"/>
                  <a:gd name="connsiteX595" fmla="*/ 711826 w 6006665"/>
                  <a:gd name="connsiteY595" fmla="*/ 1208951 h 3006470"/>
                  <a:gd name="connsiteX596" fmla="*/ 732278 w 6006665"/>
                  <a:gd name="connsiteY596" fmla="*/ 1263490 h 3006470"/>
                  <a:gd name="connsiteX597" fmla="*/ 684556 w 6006665"/>
                  <a:gd name="connsiteY597" fmla="*/ 1274852 h 3006470"/>
                  <a:gd name="connsiteX598" fmla="*/ 684556 w 6006665"/>
                  <a:gd name="connsiteY598" fmla="*/ 1327119 h 3006470"/>
                  <a:gd name="connsiteX599" fmla="*/ 713309 w 6006665"/>
                  <a:gd name="connsiteY599" fmla="*/ 1355872 h 3006470"/>
                  <a:gd name="connsiteX600" fmla="*/ 763548 w 6006665"/>
                  <a:gd name="connsiteY600" fmla="*/ 1338481 h 3006470"/>
                  <a:gd name="connsiteX601" fmla="*/ 770365 w 6006665"/>
                  <a:gd name="connsiteY601" fmla="*/ 1279397 h 3006470"/>
                  <a:gd name="connsiteX602" fmla="*/ 845357 w 6006665"/>
                  <a:gd name="connsiteY602" fmla="*/ 1188761 h 3006470"/>
                  <a:gd name="connsiteX603" fmla="*/ 917728 w 6006665"/>
                  <a:gd name="connsiteY603" fmla="*/ 1145322 h 3006470"/>
                  <a:gd name="connsiteX604" fmla="*/ 918194 w 6006665"/>
                  <a:gd name="connsiteY604" fmla="*/ 1198147 h 3006470"/>
                  <a:gd name="connsiteX605" fmla="*/ 975937 w 6006665"/>
                  <a:gd name="connsiteY605" fmla="*/ 1115283 h 3006470"/>
                  <a:gd name="connsiteX606" fmla="*/ 1074397 w 6006665"/>
                  <a:gd name="connsiteY606" fmla="*/ 1141283 h 3006470"/>
                  <a:gd name="connsiteX607" fmla="*/ 979977 w 6006665"/>
                  <a:gd name="connsiteY607" fmla="*/ 1213496 h 3006470"/>
                  <a:gd name="connsiteX608" fmla="*/ 1012666 w 6006665"/>
                  <a:gd name="connsiteY608" fmla="*/ 1218657 h 3006470"/>
                  <a:gd name="connsiteX609" fmla="*/ 1038516 w 6006665"/>
                  <a:gd name="connsiteY609" fmla="*/ 1188499 h 3006470"/>
                  <a:gd name="connsiteX610" fmla="*/ 1050423 w 6006665"/>
                  <a:gd name="connsiteY610" fmla="*/ 1188499 h 3006470"/>
                  <a:gd name="connsiteX611" fmla="*/ 1108962 w 6006665"/>
                  <a:gd name="connsiteY611" fmla="*/ 1188499 h 3006470"/>
                  <a:gd name="connsiteX612" fmla="*/ 1161229 w 6006665"/>
                  <a:gd name="connsiteY612" fmla="*/ 1145322 h 3006470"/>
                  <a:gd name="connsiteX613" fmla="*/ 1165711 w 6006665"/>
                  <a:gd name="connsiteY613" fmla="*/ 1151456 h 3006470"/>
                  <a:gd name="connsiteX614" fmla="*/ 1160939 w 6006665"/>
                  <a:gd name="connsiteY614" fmla="*/ 1169715 h 3006470"/>
                  <a:gd name="connsiteX615" fmla="*/ 1210035 w 6006665"/>
                  <a:gd name="connsiteY615" fmla="*/ 1195815 h 3006470"/>
                  <a:gd name="connsiteX616" fmla="*/ 1247583 w 6006665"/>
                  <a:gd name="connsiteY616" fmla="*/ 1138505 h 3006470"/>
                  <a:gd name="connsiteX617" fmla="*/ 1211223 w 6006665"/>
                  <a:gd name="connsiteY617" fmla="*/ 1079421 h 3006470"/>
                  <a:gd name="connsiteX618" fmla="*/ 1227130 w 6006665"/>
                  <a:gd name="connsiteY618" fmla="*/ 1043061 h 3006470"/>
                  <a:gd name="connsiteX619" fmla="*/ 1237665 w 6006665"/>
                  <a:gd name="connsiteY619" fmla="*/ 1046199 h 3006470"/>
                  <a:gd name="connsiteX620" fmla="*/ 1251910 w 6006665"/>
                  <a:gd name="connsiteY620" fmla="*/ 1017311 h 3006470"/>
                  <a:gd name="connsiteX621" fmla="*/ 1345843 w 6006665"/>
                  <a:gd name="connsiteY621" fmla="*/ 1074876 h 3006470"/>
                  <a:gd name="connsiteX622" fmla="*/ 1400382 w 6006665"/>
                  <a:gd name="connsiteY622" fmla="*/ 1106690 h 3006470"/>
                  <a:gd name="connsiteX623" fmla="*/ 1519756 w 6006665"/>
                  <a:gd name="connsiteY623" fmla="*/ 1213274 h 3006470"/>
                  <a:gd name="connsiteX624" fmla="*/ 1543003 w 6006665"/>
                  <a:gd name="connsiteY624" fmla="*/ 1172592 h 3006470"/>
                  <a:gd name="connsiteX625" fmla="*/ 1506643 w 6006665"/>
                  <a:gd name="connsiteY625" fmla="*/ 1118052 h 3006470"/>
                  <a:gd name="connsiteX626" fmla="*/ 1506643 w 6006665"/>
                  <a:gd name="connsiteY626" fmla="*/ 1095328 h 3006470"/>
                  <a:gd name="connsiteX627" fmla="*/ 1463467 w 6006665"/>
                  <a:gd name="connsiteY627" fmla="*/ 1086238 h 3006470"/>
                  <a:gd name="connsiteX628" fmla="*/ 1472556 w 6006665"/>
                  <a:gd name="connsiteY628" fmla="*/ 1036244 h 3006470"/>
                  <a:gd name="connsiteX629" fmla="*/ 1452104 w 6006665"/>
                  <a:gd name="connsiteY629" fmla="*/ 949890 h 3006470"/>
                  <a:gd name="connsiteX630" fmla="*/ 1439230 w 6006665"/>
                  <a:gd name="connsiteY630" fmla="*/ 900656 h 3006470"/>
                  <a:gd name="connsiteX631" fmla="*/ 1496803 w 6006665"/>
                  <a:gd name="connsiteY631" fmla="*/ 806980 h 3006470"/>
                  <a:gd name="connsiteX632" fmla="*/ 1543003 w 6006665"/>
                  <a:gd name="connsiteY632" fmla="*/ 697647 h 3006470"/>
                  <a:gd name="connsiteX633" fmla="*/ 1570272 w 6006665"/>
                  <a:gd name="connsiteY633" fmla="*/ 677194 h 3006470"/>
                  <a:gd name="connsiteX634" fmla="*/ 1578688 w 6006665"/>
                  <a:gd name="connsiteY634" fmla="*/ 679813 h 3006470"/>
                  <a:gd name="connsiteX635" fmla="*/ 1620802 w 6006665"/>
                  <a:gd name="connsiteY635" fmla="*/ 660028 h 3006470"/>
                  <a:gd name="connsiteX636" fmla="*/ 1684440 w 6006665"/>
                  <a:gd name="connsiteY636" fmla="*/ 709009 h 3006470"/>
                  <a:gd name="connsiteX637" fmla="*/ 1688985 w 6006665"/>
                  <a:gd name="connsiteY637" fmla="*/ 779455 h 3006470"/>
                  <a:gd name="connsiteX638" fmla="*/ 1652625 w 6006665"/>
                  <a:gd name="connsiteY638" fmla="*/ 870354 h 3006470"/>
                  <a:gd name="connsiteX639" fmla="*/ 1679895 w 6006665"/>
                  <a:gd name="connsiteY639" fmla="*/ 908986 h 3006470"/>
                  <a:gd name="connsiteX640" fmla="*/ 1688985 w 6006665"/>
                  <a:gd name="connsiteY640" fmla="*/ 983977 h 3006470"/>
                  <a:gd name="connsiteX641" fmla="*/ 1679895 w 6006665"/>
                  <a:gd name="connsiteY641" fmla="*/ 1129415 h 3006470"/>
                  <a:gd name="connsiteX642" fmla="*/ 1723072 w 6006665"/>
                  <a:gd name="connsiteY642" fmla="*/ 1193044 h 3006470"/>
                  <a:gd name="connsiteX643" fmla="*/ 1704892 w 6006665"/>
                  <a:gd name="connsiteY643" fmla="*/ 1256673 h 3006470"/>
                  <a:gd name="connsiteX644" fmla="*/ 1636718 w 6006665"/>
                  <a:gd name="connsiteY644" fmla="*/ 1393021 h 3006470"/>
                  <a:gd name="connsiteX645" fmla="*/ 1662494 w 6006665"/>
                  <a:gd name="connsiteY645" fmla="*/ 1399465 h 3006470"/>
                  <a:gd name="connsiteX646" fmla="*/ 1677078 w 6006665"/>
                  <a:gd name="connsiteY646" fmla="*/ 1370296 h 3006470"/>
                  <a:gd name="connsiteX647" fmla="*/ 1720255 w 6006665"/>
                  <a:gd name="connsiteY647" fmla="*/ 1349844 h 3006470"/>
                  <a:gd name="connsiteX648" fmla="*/ 1731617 w 6006665"/>
                  <a:gd name="connsiteY648" fmla="*/ 1299850 h 3006470"/>
                  <a:gd name="connsiteX649" fmla="*/ 1758887 w 6006665"/>
                  <a:gd name="connsiteY649" fmla="*/ 1256673 h 3006470"/>
                  <a:gd name="connsiteX650" fmla="*/ 1760555 w 6006665"/>
                  <a:gd name="connsiteY650" fmla="*/ 1191490 h 3006470"/>
                  <a:gd name="connsiteX651" fmla="*/ 1758886 w 6006665"/>
                  <a:gd name="connsiteY651" fmla="*/ 1085173 h 3006470"/>
                  <a:gd name="connsiteX652" fmla="*/ 1923055 w 6006665"/>
                  <a:gd name="connsiteY652" fmla="*/ 1122597 h 3006470"/>
                  <a:gd name="connsiteX653" fmla="*/ 1887300 w 6006665"/>
                  <a:gd name="connsiteY653" fmla="*/ 1070329 h 3006470"/>
                  <a:gd name="connsiteX654" fmla="*/ 1785604 w 6006665"/>
                  <a:gd name="connsiteY654" fmla="*/ 1036860 h 3006470"/>
                  <a:gd name="connsiteX655" fmla="*/ 1736162 w 6006665"/>
                  <a:gd name="connsiteY655" fmla="*/ 961252 h 3006470"/>
                  <a:gd name="connsiteX656" fmla="*/ 1688440 w 6006665"/>
                  <a:gd name="connsiteY656" fmla="*/ 865809 h 3006470"/>
                  <a:gd name="connsiteX657" fmla="*/ 1752069 w 6006665"/>
                  <a:gd name="connsiteY657" fmla="*/ 788545 h 3006470"/>
                  <a:gd name="connsiteX658" fmla="*/ 1747524 w 6006665"/>
                  <a:gd name="connsiteY658" fmla="*/ 704464 h 3006470"/>
                  <a:gd name="connsiteX659" fmla="*/ 1763431 w 6006665"/>
                  <a:gd name="connsiteY659" fmla="*/ 697647 h 3006470"/>
                  <a:gd name="connsiteX660" fmla="*/ 1764877 w 6006665"/>
                  <a:gd name="connsiteY660" fmla="*/ 702130 h 3006470"/>
                  <a:gd name="connsiteX661" fmla="*/ 1775339 w 6006665"/>
                  <a:gd name="connsiteY661" fmla="*/ 697647 h 3006470"/>
                  <a:gd name="connsiteX662" fmla="*/ 1798063 w 6006665"/>
                  <a:gd name="connsiteY662" fmla="*/ 768093 h 3006470"/>
                  <a:gd name="connsiteX663" fmla="*/ 1791454 w 6006665"/>
                  <a:gd name="connsiteY663" fmla="*/ 815304 h 3006470"/>
                  <a:gd name="connsiteX664" fmla="*/ 1854330 w 6006665"/>
                  <a:gd name="connsiteY664" fmla="*/ 772638 h 3006470"/>
                  <a:gd name="connsiteX665" fmla="*/ 1931594 w 6006665"/>
                  <a:gd name="connsiteY665" fmla="*/ 763548 h 3006470"/>
                  <a:gd name="connsiteX666" fmla="*/ 1932772 w 6006665"/>
                  <a:gd name="connsiteY666" fmla="*/ 764810 h 3006470"/>
                  <a:gd name="connsiteX667" fmla="*/ 1949600 w 6006665"/>
                  <a:gd name="connsiteY667" fmla="*/ 800138 h 3006470"/>
                  <a:gd name="connsiteX668" fmla="*/ 2061788 w 6006665"/>
                  <a:gd name="connsiteY668" fmla="*/ 891155 h 3006470"/>
                  <a:gd name="connsiteX669" fmla="*/ 1987802 w 6006665"/>
                  <a:gd name="connsiteY669" fmla="*/ 736278 h 3006470"/>
                  <a:gd name="connsiteX670" fmla="*/ 1963408 w 6006665"/>
                  <a:gd name="connsiteY670" fmla="*/ 595386 h 3006470"/>
                  <a:gd name="connsiteX671" fmla="*/ 2027037 w 6006665"/>
                  <a:gd name="connsiteY671" fmla="*/ 574934 h 3006470"/>
                  <a:gd name="connsiteX672" fmla="*/ 2037269 w 6006665"/>
                  <a:gd name="connsiteY672" fmla="*/ 575472 h 3006470"/>
                  <a:gd name="connsiteX673" fmla="*/ 2038944 w 6006665"/>
                  <a:gd name="connsiteY673" fmla="*/ 574934 h 3006470"/>
                  <a:gd name="connsiteX674" fmla="*/ 2115414 w 6006665"/>
                  <a:gd name="connsiteY674" fmla="*/ 578958 h 3006470"/>
                  <a:gd name="connsiteX675" fmla="*/ 2167179 w 6006665"/>
                  <a:gd name="connsiteY675" fmla="*/ 554733 h 3006470"/>
                  <a:gd name="connsiteX676" fmla="*/ 2146473 w 6006665"/>
                  <a:gd name="connsiteY676" fmla="*/ 488832 h 3006470"/>
                  <a:gd name="connsiteX677" fmla="*/ 2169957 w 6006665"/>
                  <a:gd name="connsiteY677" fmla="*/ 449431 h 3006470"/>
                  <a:gd name="connsiteX678" fmla="*/ 2264632 w 6006665"/>
                  <a:gd name="connsiteY678" fmla="*/ 393389 h 3006470"/>
                  <a:gd name="connsiteX679" fmla="*/ 2317913 w 6006665"/>
                  <a:gd name="connsiteY679" fmla="*/ 322690 h 3006470"/>
                  <a:gd name="connsiteX680" fmla="*/ 2385841 w 6006665"/>
                  <a:gd name="connsiteY680" fmla="*/ 343134 h 3006470"/>
                  <a:gd name="connsiteX681" fmla="*/ 2429263 w 6006665"/>
                  <a:gd name="connsiteY681" fmla="*/ 263606 h 3006470"/>
                  <a:gd name="connsiteX682" fmla="*/ 2526979 w 6006665"/>
                  <a:gd name="connsiteY682" fmla="*/ 252244 h 3006470"/>
                  <a:gd name="connsiteX683" fmla="*/ 2528058 w 6006665"/>
                  <a:gd name="connsiteY683" fmla="*/ 253503 h 3006470"/>
                  <a:gd name="connsiteX684" fmla="*/ 2538886 w 6006665"/>
                  <a:gd name="connsiteY684" fmla="*/ 252244 h 3006470"/>
                  <a:gd name="connsiteX685" fmla="*/ 2560820 w 6006665"/>
                  <a:gd name="connsiteY685" fmla="*/ 277833 h 3006470"/>
                  <a:gd name="connsiteX686" fmla="*/ 2640602 w 6006665"/>
                  <a:gd name="connsiteY686" fmla="*/ 202249 h 3006470"/>
                  <a:gd name="connsiteX687" fmla="*/ 2652509 w 6006665"/>
                  <a:gd name="connsiteY687" fmla="*/ 202249 h 3006470"/>
                  <a:gd name="connsiteX688" fmla="*/ 2704231 w 6006665"/>
                  <a:gd name="connsiteY688" fmla="*/ 202249 h 3006470"/>
                  <a:gd name="connsiteX689" fmla="*/ 2715593 w 6006665"/>
                  <a:gd name="connsiteY68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28103 w 6006665"/>
                  <a:gd name="connsiteY14" fmla="*/ 317252 h 3006470"/>
                  <a:gd name="connsiteX15" fmla="*/ 3200173 w 6006665"/>
                  <a:gd name="connsiteY15" fmla="*/ 340371 h 3006470"/>
                  <a:gd name="connsiteX16" fmla="*/ 3168685 w 6006665"/>
                  <a:gd name="connsiteY16" fmla="*/ 373701 h 3006470"/>
                  <a:gd name="connsiteX17" fmla="*/ 3161541 w 6006665"/>
                  <a:gd name="connsiteY17" fmla="*/ 413589 h 3006470"/>
                  <a:gd name="connsiteX18" fmla="*/ 3100351 w 6006665"/>
                  <a:gd name="connsiteY18" fmla="*/ 442035 h 3006470"/>
                  <a:gd name="connsiteX19" fmla="*/ 3066097 w 6006665"/>
                  <a:gd name="connsiteY19" fmla="*/ 488580 h 3006470"/>
                  <a:gd name="connsiteX20" fmla="*/ 3026076 w 6006665"/>
                  <a:gd name="connsiteY20" fmla="*/ 513338 h 3006470"/>
                  <a:gd name="connsiteX21" fmla="*/ 2986746 w 6006665"/>
                  <a:gd name="connsiteY21" fmla="*/ 558495 h 3006470"/>
                  <a:gd name="connsiteX22" fmla="*/ 3055785 w 6006665"/>
                  <a:gd name="connsiteY22" fmla="*/ 531164 h 3006470"/>
                  <a:gd name="connsiteX23" fmla="*/ 3102802 w 6006665"/>
                  <a:gd name="connsiteY23" fmla="*/ 514983 h 3006470"/>
                  <a:gd name="connsiteX24" fmla="*/ 3127090 w 6006665"/>
                  <a:gd name="connsiteY24" fmla="*/ 531164 h 3006470"/>
                  <a:gd name="connsiteX25" fmla="*/ 3125168 w 6006665"/>
                  <a:gd name="connsiteY25" fmla="*/ 588220 h 3006470"/>
                  <a:gd name="connsiteX26" fmla="*/ 3156451 w 6006665"/>
                  <a:gd name="connsiteY26" fmla="*/ 552209 h 3006470"/>
                  <a:gd name="connsiteX27" fmla="*/ 3158460 w 6006665"/>
                  <a:gd name="connsiteY27" fmla="*/ 560693 h 3006470"/>
                  <a:gd name="connsiteX28" fmla="*/ 3206982 w 6006665"/>
                  <a:gd name="connsiteY28" fmla="*/ 513586 h 3006470"/>
                  <a:gd name="connsiteX29" fmla="*/ 3184984 w 6006665"/>
                  <a:gd name="connsiteY29" fmla="*/ 622402 h 3006470"/>
                  <a:gd name="connsiteX30" fmla="*/ 3192811 w 6006665"/>
                  <a:gd name="connsiteY30" fmla="*/ 606748 h 3006470"/>
                  <a:gd name="connsiteX31" fmla="*/ 3225134 w 6006665"/>
                  <a:gd name="connsiteY31" fmla="*/ 629207 h 3006470"/>
                  <a:gd name="connsiteX32" fmla="*/ 3231097 w 6006665"/>
                  <a:gd name="connsiteY32" fmla="*/ 583326 h 3006470"/>
                  <a:gd name="connsiteX33" fmla="*/ 3314263 w 6006665"/>
                  <a:gd name="connsiteY33" fmla="*/ 575730 h 3006470"/>
                  <a:gd name="connsiteX34" fmla="*/ 3361800 w 6006665"/>
                  <a:gd name="connsiteY34" fmla="*/ 581670 h 3006470"/>
                  <a:gd name="connsiteX35" fmla="*/ 3381970 w 6006665"/>
                  <a:gd name="connsiteY35" fmla="*/ 606748 h 3006470"/>
                  <a:gd name="connsiteX36" fmla="*/ 3367741 w 6006665"/>
                  <a:gd name="connsiteY36" fmla="*/ 641091 h 3006470"/>
                  <a:gd name="connsiteX37" fmla="*/ 3388787 w 6006665"/>
                  <a:gd name="connsiteY37" fmla="*/ 665832 h 3006470"/>
                  <a:gd name="connsiteX38" fmla="*/ 3403393 w 6006665"/>
                  <a:gd name="connsiteY38" fmla="*/ 676742 h 3006470"/>
                  <a:gd name="connsiteX39" fmla="*/ 3462813 w 6006665"/>
                  <a:gd name="connsiteY39" fmla="*/ 691599 h 3006470"/>
                  <a:gd name="connsiteX40" fmla="*/ 3531529 w 6006665"/>
                  <a:gd name="connsiteY40" fmla="*/ 686823 h 3006470"/>
                  <a:gd name="connsiteX41" fmla="*/ 3546001 w 6006665"/>
                  <a:gd name="connsiteY41" fmla="*/ 647033 h 3006470"/>
                  <a:gd name="connsiteX42" fmla="*/ 3538225 w 6006665"/>
                  <a:gd name="connsiteY42" fmla="*/ 590841 h 3006470"/>
                  <a:gd name="connsiteX43" fmla="*/ 3549910 w 6006665"/>
                  <a:gd name="connsiteY43" fmla="*/ 594028 h 3006470"/>
                  <a:gd name="connsiteX44" fmla="*/ 3550132 w 6006665"/>
                  <a:gd name="connsiteY44" fmla="*/ 590841 h 3006470"/>
                  <a:gd name="connsiteX45" fmla="*/ 3575711 w 6006665"/>
                  <a:gd name="connsiteY45" fmla="*/ 587613 h 3006470"/>
                  <a:gd name="connsiteX46" fmla="*/ 3620833 w 6006665"/>
                  <a:gd name="connsiteY46" fmla="*/ 632750 h 3006470"/>
                  <a:gd name="connsiteX47" fmla="*/ 3672301 w 6006665"/>
                  <a:gd name="connsiteY47" fmla="*/ 611293 h 3006470"/>
                  <a:gd name="connsiteX48" fmla="*/ 3688498 w 6006665"/>
                  <a:gd name="connsiteY48" fmla="*/ 576961 h 3006470"/>
                  <a:gd name="connsiteX49" fmla="*/ 3721291 w 6006665"/>
                  <a:gd name="connsiteY49" fmla="*/ 584642 h 3006470"/>
                  <a:gd name="connsiteX50" fmla="*/ 3753971 w 6006665"/>
                  <a:gd name="connsiteY50" fmla="*/ 590584 h 3006470"/>
                  <a:gd name="connsiteX51" fmla="*/ 3759914 w 6006665"/>
                  <a:gd name="connsiteY51" fmla="*/ 620293 h 3006470"/>
                  <a:gd name="connsiteX52" fmla="*/ 3782242 w 6006665"/>
                  <a:gd name="connsiteY52" fmla="*/ 669932 h 3006470"/>
                  <a:gd name="connsiteX53" fmla="*/ 3768826 w 6006665"/>
                  <a:gd name="connsiteY53" fmla="*/ 703482 h 3006470"/>
                  <a:gd name="connsiteX54" fmla="*/ 3745059 w 6006665"/>
                  <a:gd name="connsiteY54" fmla="*/ 742105 h 3006470"/>
                  <a:gd name="connsiteX55" fmla="*/ 3720576 w 6006665"/>
                  <a:gd name="connsiteY55" fmla="*/ 761023 h 3006470"/>
                  <a:gd name="connsiteX56" fmla="*/ 3738747 w 6006665"/>
                  <a:gd name="connsiteY56" fmla="*/ 806725 h 3006470"/>
                  <a:gd name="connsiteX57" fmla="*/ 3753971 w 6006665"/>
                  <a:gd name="connsiteY57" fmla="*/ 855003 h 3006470"/>
                  <a:gd name="connsiteX58" fmla="*/ 3786469 w 6006665"/>
                  <a:gd name="connsiteY58" fmla="*/ 879798 h 3006470"/>
                  <a:gd name="connsiteX59" fmla="*/ 3813392 w 6006665"/>
                  <a:gd name="connsiteY59" fmla="*/ 890655 h 3006470"/>
                  <a:gd name="connsiteX60" fmla="*/ 3839894 w 6006665"/>
                  <a:gd name="connsiteY60" fmla="*/ 920656 h 3006470"/>
                  <a:gd name="connsiteX61" fmla="*/ 3866869 w 6006665"/>
                  <a:gd name="connsiteY61" fmla="*/ 875800 h 3006470"/>
                  <a:gd name="connsiteX62" fmla="*/ 3865460 w 6006665"/>
                  <a:gd name="connsiteY62" fmla="*/ 822632 h 3006470"/>
                  <a:gd name="connsiteX63" fmla="*/ 3875077 w 6006665"/>
                  <a:gd name="connsiteY63" fmla="*/ 831139 h 3006470"/>
                  <a:gd name="connsiteX64" fmla="*/ 3885950 w 6006665"/>
                  <a:gd name="connsiteY64" fmla="*/ 784010 h 3006470"/>
                  <a:gd name="connsiteX65" fmla="*/ 3896580 w 6006665"/>
                  <a:gd name="connsiteY65" fmla="*/ 840148 h 3006470"/>
                  <a:gd name="connsiteX66" fmla="*/ 3932151 w 6006665"/>
                  <a:gd name="connsiteY66" fmla="*/ 871095 h 3006470"/>
                  <a:gd name="connsiteX67" fmla="*/ 3967884 w 6006665"/>
                  <a:gd name="connsiteY67" fmla="*/ 866888 h 3006470"/>
                  <a:gd name="connsiteX68" fmla="*/ 3988173 w 6006665"/>
                  <a:gd name="connsiteY68" fmla="*/ 843084 h 3006470"/>
                  <a:gd name="connsiteX69" fmla="*/ 3993852 w 6006665"/>
                  <a:gd name="connsiteY69" fmla="*/ 846199 h 3006470"/>
                  <a:gd name="connsiteX70" fmla="*/ 4000081 w 6006665"/>
                  <a:gd name="connsiteY70" fmla="*/ 808753 h 3006470"/>
                  <a:gd name="connsiteX71" fmla="*/ 4024333 w 6006665"/>
                  <a:gd name="connsiteY71" fmla="*/ 834206 h 3006470"/>
                  <a:gd name="connsiteX72" fmla="*/ 4062426 w 6006665"/>
                  <a:gd name="connsiteY72" fmla="*/ 877274 h 3006470"/>
                  <a:gd name="connsiteX73" fmla="*/ 4085889 w 6006665"/>
                  <a:gd name="connsiteY73" fmla="*/ 849902 h 3006470"/>
                  <a:gd name="connsiteX74" fmla="*/ 4095563 w 6006665"/>
                  <a:gd name="connsiteY74" fmla="*/ 852506 h 3006470"/>
                  <a:gd name="connsiteX75" fmla="*/ 4097796 w 6006665"/>
                  <a:gd name="connsiteY75" fmla="*/ 849902 h 3006470"/>
                  <a:gd name="connsiteX76" fmla="*/ 4144150 w 6006665"/>
                  <a:gd name="connsiteY76" fmla="*/ 862382 h 3006470"/>
                  <a:gd name="connsiteX77" fmla="*/ 4149116 w 6006665"/>
                  <a:gd name="connsiteY77" fmla="*/ 810437 h 3006470"/>
                  <a:gd name="connsiteX78" fmla="*/ 4129898 w 6006665"/>
                  <a:gd name="connsiteY78" fmla="*/ 758286 h 3006470"/>
                  <a:gd name="connsiteX79" fmla="*/ 4125347 w 6006665"/>
                  <a:gd name="connsiteY79" fmla="*/ 718337 h 3006470"/>
                  <a:gd name="connsiteX80" fmla="*/ 4165425 w 6006665"/>
                  <a:gd name="connsiteY80" fmla="*/ 697647 h 3006470"/>
                  <a:gd name="connsiteX81" fmla="*/ 4175231 w 6006665"/>
                  <a:gd name="connsiteY81" fmla="*/ 700048 h 3006470"/>
                  <a:gd name="connsiteX82" fmla="*/ 4253100 w 6006665"/>
                  <a:gd name="connsiteY82" fmla="*/ 700511 h 3006470"/>
                  <a:gd name="connsiteX83" fmla="*/ 4315491 w 6006665"/>
                  <a:gd name="connsiteY83" fmla="*/ 715365 h 3006470"/>
                  <a:gd name="connsiteX84" fmla="*/ 4368969 w 6006665"/>
                  <a:gd name="connsiteY84" fmla="*/ 751019 h 3006470"/>
                  <a:gd name="connsiteX85" fmla="*/ 4439561 w 6006665"/>
                  <a:gd name="connsiteY85" fmla="*/ 758631 h 3006470"/>
                  <a:gd name="connsiteX86" fmla="*/ 4450401 w 6006665"/>
                  <a:gd name="connsiteY86" fmla="*/ 834341 h 3006470"/>
                  <a:gd name="connsiteX87" fmla="*/ 4514549 w 6006665"/>
                  <a:gd name="connsiteY87" fmla="*/ 825294 h 3006470"/>
                  <a:gd name="connsiteX88" fmla="*/ 4567593 w 6006665"/>
                  <a:gd name="connsiteY88" fmla="*/ 819409 h 3006470"/>
                  <a:gd name="connsiteX89" fmla="*/ 4612592 w 6006665"/>
                  <a:gd name="connsiteY89" fmla="*/ 872829 h 3006470"/>
                  <a:gd name="connsiteX90" fmla="*/ 4639242 w 6006665"/>
                  <a:gd name="connsiteY90" fmla="*/ 932544 h 3006470"/>
                  <a:gd name="connsiteX91" fmla="*/ 4704693 w 6006665"/>
                  <a:gd name="connsiteY91" fmla="*/ 911452 h 3006470"/>
                  <a:gd name="connsiteX92" fmla="*/ 4774445 w 6006665"/>
                  <a:gd name="connsiteY92" fmla="*/ 913531 h 3006470"/>
                  <a:gd name="connsiteX93" fmla="*/ 4778496 w 6006665"/>
                  <a:gd name="connsiteY93" fmla="*/ 914635 h 3006470"/>
                  <a:gd name="connsiteX94" fmla="*/ 4786352 w 6006665"/>
                  <a:gd name="connsiteY94" fmla="*/ 913531 h 3006470"/>
                  <a:gd name="connsiteX95" fmla="*/ 4861343 w 6006665"/>
                  <a:gd name="connsiteY95" fmla="*/ 933983 h 3006470"/>
                  <a:gd name="connsiteX96" fmla="*/ 4893158 w 6006665"/>
                  <a:gd name="connsiteY96" fmla="*/ 977160 h 3006470"/>
                  <a:gd name="connsiteX97" fmla="*/ 4888613 w 6006665"/>
                  <a:gd name="connsiteY97" fmla="*/ 1058968 h 3006470"/>
                  <a:gd name="connsiteX98" fmla="*/ 4927677 w 6006665"/>
                  <a:gd name="connsiteY98" fmla="*/ 1083640 h 3006470"/>
                  <a:gd name="connsiteX99" fmla="*/ 4967605 w 6006665"/>
                  <a:gd name="connsiteY99" fmla="*/ 1070331 h 3006470"/>
                  <a:gd name="connsiteX100" fmla="*/ 5038051 w 6006665"/>
                  <a:gd name="connsiteY100" fmla="*/ 1063513 h 3006470"/>
                  <a:gd name="connsiteX101" fmla="*/ 5040730 w 6006665"/>
                  <a:gd name="connsiteY101" fmla="*/ 1064406 h 3006470"/>
                  <a:gd name="connsiteX102" fmla="*/ 5049958 w 6006665"/>
                  <a:gd name="connsiteY102" fmla="*/ 1063513 h 3006470"/>
                  <a:gd name="connsiteX103" fmla="*/ 5114249 w 6006665"/>
                  <a:gd name="connsiteY103" fmla="*/ 1084944 h 3006470"/>
                  <a:gd name="connsiteX104" fmla="*/ 5176671 w 6006665"/>
                  <a:gd name="connsiteY104" fmla="*/ 1074876 h 3006470"/>
                  <a:gd name="connsiteX105" fmla="*/ 5177801 w 6006665"/>
                  <a:gd name="connsiteY105" fmla="*/ 1076614 h 3006470"/>
                  <a:gd name="connsiteX106" fmla="*/ 5188578 w 6006665"/>
                  <a:gd name="connsiteY106" fmla="*/ 1074876 h 3006470"/>
                  <a:gd name="connsiteX107" fmla="*/ 5243719 w 6006665"/>
                  <a:gd name="connsiteY107" fmla="*/ 1159707 h 3006470"/>
                  <a:gd name="connsiteX108" fmla="*/ 5283477 w 6006665"/>
                  <a:gd name="connsiteY108" fmla="*/ 1129415 h 3006470"/>
                  <a:gd name="connsiteX109" fmla="*/ 5258480 w 6006665"/>
                  <a:gd name="connsiteY109" fmla="*/ 1063513 h 3006470"/>
                  <a:gd name="connsiteX110" fmla="*/ 5267570 w 6006665"/>
                  <a:gd name="connsiteY110" fmla="*/ 1015792 h 3006470"/>
                  <a:gd name="connsiteX111" fmla="*/ 5278896 w 6006665"/>
                  <a:gd name="connsiteY111" fmla="*/ 1018841 h 3006470"/>
                  <a:gd name="connsiteX112" fmla="*/ 5279477 w 6006665"/>
                  <a:gd name="connsiteY112" fmla="*/ 1015792 h 3006470"/>
                  <a:gd name="connsiteX113" fmla="*/ 5389412 w 6006665"/>
                  <a:gd name="connsiteY113" fmla="*/ 1065327 h 3006470"/>
                  <a:gd name="connsiteX114" fmla="*/ 5463001 w 6006665"/>
                  <a:gd name="connsiteY114" fmla="*/ 1043061 h 3006470"/>
                  <a:gd name="connsiteX115" fmla="*/ 5464386 w 6006665"/>
                  <a:gd name="connsiteY115" fmla="*/ 1043680 h 3006470"/>
                  <a:gd name="connsiteX116" fmla="*/ 5474909 w 6006665"/>
                  <a:gd name="connsiteY116" fmla="*/ 1043061 h 3006470"/>
                  <a:gd name="connsiteX117" fmla="*/ 5509834 w 6006665"/>
                  <a:gd name="connsiteY117" fmla="*/ 1086741 h 3006470"/>
                  <a:gd name="connsiteX118" fmla="*/ 5563420 w 6006665"/>
                  <a:gd name="connsiteY118" fmla="*/ 1096880 h 3006470"/>
                  <a:gd name="connsiteX119" fmla="*/ 5604906 w 6006665"/>
                  <a:gd name="connsiteY119" fmla="*/ 1116452 h 3006470"/>
                  <a:gd name="connsiteX120" fmla="*/ 5633982 w 6006665"/>
                  <a:gd name="connsiteY120" fmla="*/ 1152256 h 3006470"/>
                  <a:gd name="connsiteX121" fmla="*/ 5673240 w 6006665"/>
                  <a:gd name="connsiteY121" fmla="*/ 1196668 h 3006470"/>
                  <a:gd name="connsiteX122" fmla="*/ 5720335 w 6006665"/>
                  <a:gd name="connsiteY122" fmla="*/ 1213496 h 3006470"/>
                  <a:gd name="connsiteX123" fmla="*/ 5777224 w 6006665"/>
                  <a:gd name="connsiteY123" fmla="*/ 1253118 h 3006470"/>
                  <a:gd name="connsiteX124" fmla="*/ 5822595 w 6006665"/>
                  <a:gd name="connsiteY124" fmla="*/ 1311212 h 3006470"/>
                  <a:gd name="connsiteX125" fmla="*/ 5818051 w 6006665"/>
                  <a:gd name="connsiteY125" fmla="*/ 1365751 h 3006470"/>
                  <a:gd name="connsiteX126" fmla="*/ 5825679 w 6006665"/>
                  <a:gd name="connsiteY126" fmla="*/ 1373379 h 3006470"/>
                  <a:gd name="connsiteX127" fmla="*/ 5822051 w 6006665"/>
                  <a:gd name="connsiteY127" fmla="*/ 1322574 h 3006470"/>
                  <a:gd name="connsiteX128" fmla="*/ 5834092 w 6006665"/>
                  <a:gd name="connsiteY128" fmla="*/ 1324447 h 3006470"/>
                  <a:gd name="connsiteX129" fmla="*/ 5858351 w 6006665"/>
                  <a:gd name="connsiteY129" fmla="*/ 1334771 h 3006470"/>
                  <a:gd name="connsiteX130" fmla="*/ 5907950 w 6006665"/>
                  <a:gd name="connsiteY130" fmla="*/ 1321451 h 3006470"/>
                  <a:gd name="connsiteX131" fmla="*/ 5936219 w 6006665"/>
                  <a:gd name="connsiteY131" fmla="*/ 1338481 h 3006470"/>
                  <a:gd name="connsiteX132" fmla="*/ 5961427 w 6006665"/>
                  <a:gd name="connsiteY132" fmla="*/ 1392754 h 3006470"/>
                  <a:gd name="connsiteX133" fmla="*/ 6006665 w 6006665"/>
                  <a:gd name="connsiteY133" fmla="*/ 1418018 h 3006470"/>
                  <a:gd name="connsiteX134" fmla="*/ 6003022 w 6006665"/>
                  <a:gd name="connsiteY134" fmla="*/ 1458117 h 3006470"/>
                  <a:gd name="connsiteX135" fmla="*/ 5968033 w 6006665"/>
                  <a:gd name="connsiteY135" fmla="*/ 1456650 h 3006470"/>
                  <a:gd name="connsiteX136" fmla="*/ 5934688 w 6006665"/>
                  <a:gd name="connsiteY136" fmla="*/ 1446233 h 3006470"/>
                  <a:gd name="connsiteX137" fmla="*/ 5908949 w 6006665"/>
                  <a:gd name="connsiteY137" fmla="*/ 1468012 h 3006470"/>
                  <a:gd name="connsiteX138" fmla="*/ 5887153 w 6006665"/>
                  <a:gd name="connsiteY138" fmla="*/ 1481885 h 3006470"/>
                  <a:gd name="connsiteX139" fmla="*/ 5887153 w 6006665"/>
                  <a:gd name="connsiteY139" fmla="*/ 1514566 h 3006470"/>
                  <a:gd name="connsiteX140" fmla="*/ 5910921 w 6006665"/>
                  <a:gd name="connsiteY140" fmla="*/ 1532392 h 3006470"/>
                  <a:gd name="connsiteX141" fmla="*/ 5908949 w 6006665"/>
                  <a:gd name="connsiteY141" fmla="*/ 1554366 h 3006470"/>
                  <a:gd name="connsiteX142" fmla="*/ 5893042 w 6006665"/>
                  <a:gd name="connsiteY142" fmla="*/ 1570273 h 3006470"/>
                  <a:gd name="connsiteX143" fmla="*/ 5881135 w 6006665"/>
                  <a:gd name="connsiteY143" fmla="*/ 1570273 h 3006470"/>
                  <a:gd name="connsiteX144" fmla="*/ 5861227 w 6006665"/>
                  <a:gd name="connsiteY144" fmla="*/ 1570273 h 3006470"/>
                  <a:gd name="connsiteX145" fmla="*/ 5849321 w 6006665"/>
                  <a:gd name="connsiteY145" fmla="*/ 1570273 h 3006470"/>
                  <a:gd name="connsiteX146" fmla="*/ 5842587 w 6006665"/>
                  <a:gd name="connsiteY146" fmla="*/ 1544275 h 3006470"/>
                  <a:gd name="connsiteX147" fmla="*/ 5817506 w 6006665"/>
                  <a:gd name="connsiteY147" fmla="*/ 1536186 h 3006470"/>
                  <a:gd name="connsiteX148" fmla="*/ 5798021 w 6006665"/>
                  <a:gd name="connsiteY148" fmla="*/ 1517537 h 3006470"/>
                  <a:gd name="connsiteX149" fmla="*/ 5767511 w 6006665"/>
                  <a:gd name="connsiteY149" fmla="*/ 1511189 h 3006470"/>
                  <a:gd name="connsiteX150" fmla="*/ 5762967 w 6006665"/>
                  <a:gd name="connsiteY150" fmla="*/ 1477102 h 3006470"/>
                  <a:gd name="connsiteX151" fmla="*/ 5729132 w 6006665"/>
                  <a:gd name="connsiteY151" fmla="*/ 1463170 h 3006470"/>
                  <a:gd name="connsiteX152" fmla="*/ 5695337 w 6006665"/>
                  <a:gd name="connsiteY152" fmla="*/ 1472557 h 3006470"/>
                  <a:gd name="connsiteX153" fmla="*/ 5693366 w 6006665"/>
                  <a:gd name="connsiteY153" fmla="*/ 1469797 h 3006470"/>
                  <a:gd name="connsiteX154" fmla="*/ 5683431 w 6006665"/>
                  <a:gd name="connsiteY154" fmla="*/ 1472557 h 3006470"/>
                  <a:gd name="connsiteX155" fmla="*/ 5660706 w 6006665"/>
                  <a:gd name="connsiteY155" fmla="*/ 1440742 h 3006470"/>
                  <a:gd name="connsiteX156" fmla="*/ 5669644 w 6006665"/>
                  <a:gd name="connsiteY156" fmla="*/ 1415717 h 3006470"/>
                  <a:gd name="connsiteX157" fmla="*/ 5640799 w 6006665"/>
                  <a:gd name="connsiteY157" fmla="*/ 1429380 h 3006470"/>
                  <a:gd name="connsiteX158" fmla="*/ 5656705 w 6006665"/>
                  <a:gd name="connsiteY158" fmla="*/ 1472557 h 3006470"/>
                  <a:gd name="connsiteX159" fmla="*/ 5628675 w 6006665"/>
                  <a:gd name="connsiteY159" fmla="*/ 1487826 h 3006470"/>
                  <a:gd name="connsiteX160" fmla="*/ 5633981 w 6006665"/>
                  <a:gd name="connsiteY160" fmla="*/ 1511189 h 3006470"/>
                  <a:gd name="connsiteX161" fmla="*/ 5622732 w 6006665"/>
                  <a:gd name="connsiteY161" fmla="*/ 1538334 h 3006470"/>
                  <a:gd name="connsiteX162" fmla="*/ 5586259 w 6006665"/>
                  <a:gd name="connsiteY162" fmla="*/ 1547548 h 3006470"/>
                  <a:gd name="connsiteX163" fmla="*/ 5575676 w 6006665"/>
                  <a:gd name="connsiteY163" fmla="*/ 1546540 h 3006470"/>
                  <a:gd name="connsiteX164" fmla="*/ 5574353 w 6006665"/>
                  <a:gd name="connsiteY164" fmla="*/ 1547548 h 3006470"/>
                  <a:gd name="connsiteX165" fmla="*/ 5539436 w 6006665"/>
                  <a:gd name="connsiteY165" fmla="*/ 1544223 h 3006470"/>
                  <a:gd name="connsiteX166" fmla="*/ 5539545 w 6006665"/>
                  <a:gd name="connsiteY166" fmla="*/ 1571015 h 3006470"/>
                  <a:gd name="connsiteX167" fmla="*/ 5570352 w 6006665"/>
                  <a:gd name="connsiteY167" fmla="*/ 1586180 h 3006470"/>
                  <a:gd name="connsiteX168" fmla="*/ 5566596 w 6006665"/>
                  <a:gd name="connsiteY168" fmla="*/ 1622304 h 3006470"/>
                  <a:gd name="connsiteX169" fmla="*/ 5593077 w 6006665"/>
                  <a:gd name="connsiteY169" fmla="*/ 1649809 h 3006470"/>
                  <a:gd name="connsiteX170" fmla="*/ 5608984 w 6006665"/>
                  <a:gd name="connsiteY170" fmla="*/ 1677079 h 3006470"/>
                  <a:gd name="connsiteX171" fmla="*/ 5613529 w 6006665"/>
                  <a:gd name="connsiteY171" fmla="*/ 1708893 h 3006470"/>
                  <a:gd name="connsiteX172" fmla="*/ 5608984 w 6006665"/>
                  <a:gd name="connsiteY172" fmla="*/ 1731618 h 3006470"/>
                  <a:gd name="connsiteX173" fmla="*/ 5597799 w 6006665"/>
                  <a:gd name="connsiteY173" fmla="*/ 1728009 h 3006470"/>
                  <a:gd name="connsiteX174" fmla="*/ 5597077 w 6006665"/>
                  <a:gd name="connsiteY174" fmla="*/ 1731618 h 3006470"/>
                  <a:gd name="connsiteX175" fmla="*/ 5515976 w 6006665"/>
                  <a:gd name="connsiteY175" fmla="*/ 1693062 h 3006470"/>
                  <a:gd name="connsiteX176" fmla="*/ 5486067 w 6006665"/>
                  <a:gd name="connsiteY176" fmla="*/ 1746304 h 3006470"/>
                  <a:gd name="connsiteX177" fmla="*/ 5436277 w 6006665"/>
                  <a:gd name="connsiteY177" fmla="*/ 1767977 h 3006470"/>
                  <a:gd name="connsiteX178" fmla="*/ 5397645 w 6006665"/>
                  <a:gd name="connsiteY178" fmla="*/ 1779340 h 3006470"/>
                  <a:gd name="connsiteX179" fmla="*/ 5388024 w 6006665"/>
                  <a:gd name="connsiteY179" fmla="*/ 1835433 h 3006470"/>
                  <a:gd name="connsiteX180" fmla="*/ 5351475 w 6006665"/>
                  <a:gd name="connsiteY180" fmla="*/ 1876568 h 3006470"/>
                  <a:gd name="connsiteX181" fmla="*/ 5290839 w 6006665"/>
                  <a:gd name="connsiteY181" fmla="*/ 1881600 h 3006470"/>
                  <a:gd name="connsiteX182" fmla="*/ 5274932 w 6006665"/>
                  <a:gd name="connsiteY182" fmla="*/ 1913415 h 3006470"/>
                  <a:gd name="connsiteX183" fmla="*/ 5267238 w 6006665"/>
                  <a:gd name="connsiteY183" fmla="*/ 1904988 h 3006470"/>
                  <a:gd name="connsiteX184" fmla="*/ 5263025 w 6006665"/>
                  <a:gd name="connsiteY184" fmla="*/ 1913415 h 3006470"/>
                  <a:gd name="connsiteX185" fmla="*/ 5219538 w 6006665"/>
                  <a:gd name="connsiteY185" fmla="*/ 1865787 h 3006470"/>
                  <a:gd name="connsiteX186" fmla="*/ 5174112 w 6006665"/>
                  <a:gd name="connsiteY186" fmla="*/ 1877028 h 3006470"/>
                  <a:gd name="connsiteX187" fmla="*/ 5129494 w 6006665"/>
                  <a:gd name="connsiteY187" fmla="*/ 1920232 h 3006470"/>
                  <a:gd name="connsiteX188" fmla="*/ 5126389 w 6006665"/>
                  <a:gd name="connsiteY188" fmla="*/ 1914910 h 3006470"/>
                  <a:gd name="connsiteX189" fmla="*/ 5154177 w 6006665"/>
                  <a:gd name="connsiteY189" fmla="*/ 1920232 h 3006470"/>
                  <a:gd name="connsiteX190" fmla="*/ 5105544 w 6006665"/>
                  <a:gd name="connsiteY190" fmla="*/ 1899586 h 3006470"/>
                  <a:gd name="connsiteX191" fmla="*/ 5074955 w 6006665"/>
                  <a:gd name="connsiteY191" fmla="*/ 1924777 h 3006470"/>
                  <a:gd name="connsiteX192" fmla="*/ 5065718 w 6006665"/>
                  <a:gd name="connsiteY192" fmla="*/ 1922578 h 3006470"/>
                  <a:gd name="connsiteX193" fmla="*/ 5063048 w 6006665"/>
                  <a:gd name="connsiteY193" fmla="*/ 1924777 h 3006470"/>
                  <a:gd name="connsiteX194" fmla="*/ 5026594 w 6006665"/>
                  <a:gd name="connsiteY194" fmla="*/ 1916098 h 3006470"/>
                  <a:gd name="connsiteX195" fmla="*/ 5015871 w 6006665"/>
                  <a:gd name="connsiteY195" fmla="*/ 1961137 h 3006470"/>
                  <a:gd name="connsiteX196" fmla="*/ 5022591 w 6006665"/>
                  <a:gd name="connsiteY196" fmla="*/ 1989925 h 3006470"/>
                  <a:gd name="connsiteX197" fmla="*/ 5011557 w 6006665"/>
                  <a:gd name="connsiteY197" fmla="*/ 2020939 h 3006470"/>
                  <a:gd name="connsiteX198" fmla="*/ 4974967 w 6006665"/>
                  <a:gd name="connsiteY198" fmla="*/ 2058853 h 3006470"/>
                  <a:gd name="connsiteX199" fmla="*/ 5015871 w 6006665"/>
                  <a:gd name="connsiteY199" fmla="*/ 2074760 h 3006470"/>
                  <a:gd name="connsiteX200" fmla="*/ 4995851 w 6006665"/>
                  <a:gd name="connsiteY200" fmla="*/ 2123620 h 3006470"/>
                  <a:gd name="connsiteX201" fmla="*/ 5011326 w 6006665"/>
                  <a:gd name="connsiteY201" fmla="*/ 2172476 h 3006470"/>
                  <a:gd name="connsiteX202" fmla="*/ 4999419 w 6006665"/>
                  <a:gd name="connsiteY202" fmla="*/ 2172476 h 3006470"/>
                  <a:gd name="connsiteX203" fmla="*/ 4974967 w 6006665"/>
                  <a:gd name="connsiteY203" fmla="*/ 2172476 h 3006470"/>
                  <a:gd name="connsiteX204" fmla="*/ 4963605 w 6006665"/>
                  <a:gd name="connsiteY204" fmla="*/ 2224742 h 3006470"/>
                  <a:gd name="connsiteX205" fmla="*/ 4974967 w 6006665"/>
                  <a:gd name="connsiteY205" fmla="*/ 2252012 h 3006470"/>
                  <a:gd name="connsiteX206" fmla="*/ 4936431 w 6006665"/>
                  <a:gd name="connsiteY206" fmla="*/ 2257317 h 3006470"/>
                  <a:gd name="connsiteX207" fmla="*/ 4909065 w 6006665"/>
                  <a:gd name="connsiteY207" fmla="*/ 2286099 h 3006470"/>
                  <a:gd name="connsiteX208" fmla="*/ 4888894 w 6006665"/>
                  <a:gd name="connsiteY208" fmla="*/ 2325649 h 3006470"/>
                  <a:gd name="connsiteX209" fmla="*/ 4897703 w 6006665"/>
                  <a:gd name="connsiteY209" fmla="*/ 2354273 h 3006470"/>
                  <a:gd name="connsiteX210" fmla="*/ 4871068 w 6006665"/>
                  <a:gd name="connsiteY210" fmla="*/ 2349418 h 3006470"/>
                  <a:gd name="connsiteX211" fmla="*/ 4845437 w 6006665"/>
                  <a:gd name="connsiteY211" fmla="*/ 2370180 h 3006470"/>
                  <a:gd name="connsiteX212" fmla="*/ 4832445 w 6006665"/>
                  <a:gd name="connsiteY212" fmla="*/ 2399924 h 3006470"/>
                  <a:gd name="connsiteX213" fmla="*/ 4834074 w 6006665"/>
                  <a:gd name="connsiteY213" fmla="*/ 2429264 h 3006470"/>
                  <a:gd name="connsiteX214" fmla="*/ 4799765 w 6006665"/>
                  <a:gd name="connsiteY214" fmla="*/ 2441518 h 3006470"/>
                  <a:gd name="connsiteX215" fmla="*/ 4779535 w 6006665"/>
                  <a:gd name="connsiteY215" fmla="*/ 2488348 h 3006470"/>
                  <a:gd name="connsiteX216" fmla="*/ 4777225 w 6006665"/>
                  <a:gd name="connsiteY216" fmla="*/ 2477952 h 3006470"/>
                  <a:gd name="connsiteX217" fmla="*/ 4767628 w 6006665"/>
                  <a:gd name="connsiteY217" fmla="*/ 2488348 h 3006470"/>
                  <a:gd name="connsiteX218" fmla="*/ 4758538 w 6006665"/>
                  <a:gd name="connsiteY218" fmla="*/ 2447444 h 3006470"/>
                  <a:gd name="connsiteX219" fmla="*/ 4722519 w 6006665"/>
                  <a:gd name="connsiteY219" fmla="*/ 2405867 h 3006470"/>
                  <a:gd name="connsiteX220" fmla="*/ 4699942 w 6006665"/>
                  <a:gd name="connsiteY220" fmla="*/ 2348893 h 3006470"/>
                  <a:gd name="connsiteX221" fmla="*/ 4695779 w 6006665"/>
                  <a:gd name="connsiteY221" fmla="*/ 2287026 h 3006470"/>
                  <a:gd name="connsiteX222" fmla="*/ 4715361 w 6006665"/>
                  <a:gd name="connsiteY222" fmla="*/ 2220198 h 3006470"/>
                  <a:gd name="connsiteX223" fmla="*/ 4767709 w 6006665"/>
                  <a:gd name="connsiteY223" fmla="*/ 2171157 h 3006470"/>
                  <a:gd name="connsiteX224" fmla="*/ 4735813 w 6006665"/>
                  <a:gd name="connsiteY224" fmla="*/ 2129299 h 3006470"/>
                  <a:gd name="connsiteX225" fmla="*/ 4767628 w 6006665"/>
                  <a:gd name="connsiteY225" fmla="*/ 2086122 h 3006470"/>
                  <a:gd name="connsiteX226" fmla="*/ 4767628 w 6006665"/>
                  <a:gd name="connsiteY226" fmla="*/ 2058853 h 3006470"/>
                  <a:gd name="connsiteX227" fmla="*/ 4826712 w 6006665"/>
                  <a:gd name="connsiteY227" fmla="*/ 2042945 h 3006470"/>
                  <a:gd name="connsiteX228" fmla="*/ 4892613 w 6006665"/>
                  <a:gd name="connsiteY228" fmla="*/ 1952047 h 3006470"/>
                  <a:gd name="connsiteX229" fmla="*/ 4956243 w 6006665"/>
                  <a:gd name="connsiteY229" fmla="*/ 1877056 h 3006470"/>
                  <a:gd name="connsiteX230" fmla="*/ 5022143 w 6006665"/>
                  <a:gd name="connsiteY230" fmla="*/ 1817971 h 3006470"/>
                  <a:gd name="connsiteX231" fmla="*/ 5037446 w 6006665"/>
                  <a:gd name="connsiteY231" fmla="*/ 1743333 h 3006470"/>
                  <a:gd name="connsiteX232" fmla="*/ 5064184 w 6006665"/>
                  <a:gd name="connsiteY232" fmla="*/ 1731449 h 3006470"/>
                  <a:gd name="connsiteX233" fmla="*/ 5046694 w 6006665"/>
                  <a:gd name="connsiteY233" fmla="*/ 1710844 h 3006470"/>
                  <a:gd name="connsiteX234" fmla="*/ 5015871 w 6006665"/>
                  <a:gd name="connsiteY234" fmla="*/ 1715711 h 3006470"/>
                  <a:gd name="connsiteX235" fmla="*/ 4995419 w 6006665"/>
                  <a:gd name="connsiteY235" fmla="*/ 1779340 h 3006470"/>
                  <a:gd name="connsiteX236" fmla="*/ 4904521 w 6006665"/>
                  <a:gd name="connsiteY236" fmla="*/ 1865693 h 3006470"/>
                  <a:gd name="connsiteX237" fmla="*/ 4901708 w 6006665"/>
                  <a:gd name="connsiteY237" fmla="*/ 1857053 h 3006470"/>
                  <a:gd name="connsiteX238" fmla="*/ 4892613 w 6006665"/>
                  <a:gd name="connsiteY238" fmla="*/ 1865693 h 3006470"/>
                  <a:gd name="connsiteX239" fmla="*/ 4871068 w 6006665"/>
                  <a:gd name="connsiteY239" fmla="*/ 1850290 h 3006470"/>
                  <a:gd name="connsiteX240" fmla="*/ 4885925 w 6006665"/>
                  <a:gd name="connsiteY240" fmla="*/ 1808695 h 3006470"/>
                  <a:gd name="connsiteX241" fmla="*/ 4861835 w 6006665"/>
                  <a:gd name="connsiteY241" fmla="*/ 1771159 h 3006470"/>
                  <a:gd name="connsiteX242" fmla="*/ 4814619 w 6006665"/>
                  <a:gd name="connsiteY242" fmla="*/ 1767101 h 3006470"/>
                  <a:gd name="connsiteX243" fmla="*/ 4779535 w 6006665"/>
                  <a:gd name="connsiteY243" fmla="*/ 1795247 h 3006470"/>
                  <a:gd name="connsiteX244" fmla="*/ 4764113 w 6006665"/>
                  <a:gd name="connsiteY244" fmla="*/ 1832464 h 3006470"/>
                  <a:gd name="connsiteX245" fmla="*/ 4725490 w 6006665"/>
                  <a:gd name="connsiteY245" fmla="*/ 1850290 h 3006470"/>
                  <a:gd name="connsiteX246" fmla="*/ 4689838 w 6006665"/>
                  <a:gd name="connsiteY246" fmla="*/ 1882970 h 3006470"/>
                  <a:gd name="connsiteX247" fmla="*/ 4684091 w 6006665"/>
                  <a:gd name="connsiteY247" fmla="*/ 1920232 h 3006470"/>
                  <a:gd name="connsiteX248" fmla="*/ 4715906 w 6006665"/>
                  <a:gd name="connsiteY248" fmla="*/ 1967954 h 3006470"/>
                  <a:gd name="connsiteX249" fmla="*/ 4680924 w 6006665"/>
                  <a:gd name="connsiteY249" fmla="*/ 1983985 h 3006470"/>
                  <a:gd name="connsiteX250" fmla="*/ 4633398 w 6006665"/>
                  <a:gd name="connsiteY250" fmla="*/ 1971978 h 3006470"/>
                  <a:gd name="connsiteX251" fmla="*/ 4600707 w 6006665"/>
                  <a:gd name="connsiteY251" fmla="*/ 1989925 h 3006470"/>
                  <a:gd name="connsiteX252" fmla="*/ 4577285 w 6006665"/>
                  <a:gd name="connsiteY252" fmla="*/ 1988406 h 3006470"/>
                  <a:gd name="connsiteX253" fmla="*/ 4577373 w 6006665"/>
                  <a:gd name="connsiteY253" fmla="*/ 1987484 h 3006470"/>
                  <a:gd name="connsiteX254" fmla="*/ 4565379 w 6006665"/>
                  <a:gd name="connsiteY254" fmla="*/ 1988406 h 3006470"/>
                  <a:gd name="connsiteX255" fmla="*/ 4569923 w 6006665"/>
                  <a:gd name="connsiteY255" fmla="*/ 1940685 h 3006470"/>
                  <a:gd name="connsiteX256" fmla="*/ 4520081 w 6006665"/>
                  <a:gd name="connsiteY256" fmla="*/ 1931099 h 3006470"/>
                  <a:gd name="connsiteX257" fmla="*/ 4475025 w 6006665"/>
                  <a:gd name="connsiteY257" fmla="*/ 1961137 h 3006470"/>
                  <a:gd name="connsiteX258" fmla="*/ 4464394 w 6006665"/>
                  <a:gd name="connsiteY258" fmla="*/ 1960286 h 3006470"/>
                  <a:gd name="connsiteX259" fmla="*/ 4463118 w 6006665"/>
                  <a:gd name="connsiteY259" fmla="*/ 1961137 h 3006470"/>
                  <a:gd name="connsiteX260" fmla="*/ 4422448 w 6006665"/>
                  <a:gd name="connsiteY260" fmla="*/ 1927536 h 3006470"/>
                  <a:gd name="connsiteX261" fmla="*/ 4350624 w 6006665"/>
                  <a:gd name="connsiteY261" fmla="*/ 1917022 h 3006470"/>
                  <a:gd name="connsiteX262" fmla="*/ 4306579 w 6006665"/>
                  <a:gd name="connsiteY262" fmla="*/ 1945362 h 3006470"/>
                  <a:gd name="connsiteX263" fmla="*/ 4282811 w 6006665"/>
                  <a:gd name="connsiteY263" fmla="*/ 1972100 h 3006470"/>
                  <a:gd name="connsiteX264" fmla="*/ 4237290 w 6006665"/>
                  <a:gd name="connsiteY264" fmla="*/ 1993297 h 3006470"/>
                  <a:gd name="connsiteX265" fmla="*/ 4211507 w 6006665"/>
                  <a:gd name="connsiteY265" fmla="*/ 2046374 h 3006470"/>
                  <a:gd name="connsiteX266" fmla="*/ 4161046 w 6006665"/>
                  <a:gd name="connsiteY266" fmla="*/ 2105661 h 3006470"/>
                  <a:gd name="connsiteX267" fmla="*/ 4077810 w 6006665"/>
                  <a:gd name="connsiteY267" fmla="*/ 2144418 h 3006470"/>
                  <a:gd name="connsiteX268" fmla="*/ 4039187 w 6006665"/>
                  <a:gd name="connsiteY268" fmla="*/ 2203838 h 3006470"/>
                  <a:gd name="connsiteX269" fmla="*/ 3993086 w 6006665"/>
                  <a:gd name="connsiteY269" fmla="*/ 2224750 h 3006470"/>
                  <a:gd name="connsiteX270" fmla="*/ 3993215 w 6006665"/>
                  <a:gd name="connsiteY270" fmla="*/ 2264821 h 3006470"/>
                  <a:gd name="connsiteX271" fmla="*/ 4038712 w 6006665"/>
                  <a:gd name="connsiteY271" fmla="*/ 2267919 h 3006470"/>
                  <a:gd name="connsiteX272" fmla="*/ 4059164 w 6006665"/>
                  <a:gd name="connsiteY272" fmla="*/ 2311096 h 3006470"/>
                  <a:gd name="connsiteX273" fmla="*/ 4087782 w 6006665"/>
                  <a:gd name="connsiteY273" fmla="*/ 2319513 h 3006470"/>
                  <a:gd name="connsiteX274" fmla="*/ 4106341 w 6006665"/>
                  <a:gd name="connsiteY274" fmla="*/ 2290644 h 3006470"/>
                  <a:gd name="connsiteX275" fmla="*/ 4117411 w 6006665"/>
                  <a:gd name="connsiteY275" fmla="*/ 2291946 h 3006470"/>
                  <a:gd name="connsiteX276" fmla="*/ 4118248 w 6006665"/>
                  <a:gd name="connsiteY276" fmla="*/ 2290644 h 3006470"/>
                  <a:gd name="connsiteX277" fmla="*/ 4156880 w 6006665"/>
                  <a:gd name="connsiteY277" fmla="*/ 2295189 h 3006470"/>
                  <a:gd name="connsiteX278" fmla="*/ 4211419 w 6006665"/>
                  <a:gd name="connsiteY278" fmla="*/ 2365635 h 3006470"/>
                  <a:gd name="connsiteX279" fmla="*/ 4215964 w 6006665"/>
                  <a:gd name="connsiteY279" fmla="*/ 2413357 h 3006470"/>
                  <a:gd name="connsiteX280" fmla="*/ 4184149 w 6006665"/>
                  <a:gd name="connsiteY280" fmla="*/ 2472441 h 3006470"/>
                  <a:gd name="connsiteX281" fmla="*/ 4220019 w 6006665"/>
                  <a:gd name="connsiteY281" fmla="*/ 2567281 h 3006470"/>
                  <a:gd name="connsiteX282" fmla="*/ 4161425 w 6006665"/>
                  <a:gd name="connsiteY282" fmla="*/ 2629241 h 3006470"/>
                  <a:gd name="connsiteX283" fmla="*/ 4133552 w 6006665"/>
                  <a:gd name="connsiteY283" fmla="*/ 2708778 h 3006470"/>
                  <a:gd name="connsiteX284" fmla="*/ 4097796 w 6006665"/>
                  <a:gd name="connsiteY284" fmla="*/ 2747409 h 3006470"/>
                  <a:gd name="connsiteX285" fmla="*/ 4043257 w 6006665"/>
                  <a:gd name="connsiteY285" fmla="*/ 2806493 h 3006470"/>
                  <a:gd name="connsiteX286" fmla="*/ 3995535 w 6006665"/>
                  <a:gd name="connsiteY286" fmla="*/ 2865577 h 3006470"/>
                  <a:gd name="connsiteX287" fmla="*/ 3975083 w 6006665"/>
                  <a:gd name="connsiteY287" fmla="*/ 2897392 h 3006470"/>
                  <a:gd name="connsiteX288" fmla="*/ 3925089 w 6006665"/>
                  <a:gd name="connsiteY288" fmla="*/ 2924661 h 3006470"/>
                  <a:gd name="connsiteX289" fmla="*/ 3913182 w 6006665"/>
                  <a:gd name="connsiteY289" fmla="*/ 2924661 h 3006470"/>
                  <a:gd name="connsiteX290" fmla="*/ 3904637 w 6006665"/>
                  <a:gd name="connsiteY290" fmla="*/ 2924661 h 3006470"/>
                  <a:gd name="connsiteX291" fmla="*/ 3892729 w 6006665"/>
                  <a:gd name="connsiteY291" fmla="*/ 2924661 h 3006470"/>
                  <a:gd name="connsiteX292" fmla="*/ 3871063 w 6006665"/>
                  <a:gd name="connsiteY292" fmla="*/ 2908412 h 3006470"/>
                  <a:gd name="connsiteX293" fmla="*/ 3829645 w 6006665"/>
                  <a:gd name="connsiteY293" fmla="*/ 2936024 h 3006470"/>
                  <a:gd name="connsiteX294" fmla="*/ 3822828 w 6006665"/>
                  <a:gd name="connsiteY294" fmla="*/ 2956476 h 3006470"/>
                  <a:gd name="connsiteX295" fmla="*/ 3818283 w 6006665"/>
                  <a:gd name="connsiteY295" fmla="*/ 2947386 h 3006470"/>
                  <a:gd name="connsiteX296" fmla="*/ 3818283 w 6006665"/>
                  <a:gd name="connsiteY296" fmla="*/ 2935660 h 3006470"/>
                  <a:gd name="connsiteX297" fmla="*/ 3817738 w 6006665"/>
                  <a:gd name="connsiteY297" fmla="*/ 2936024 h 3006470"/>
                  <a:gd name="connsiteX298" fmla="*/ 3810921 w 6006665"/>
                  <a:gd name="connsiteY298" fmla="*/ 2956476 h 3006470"/>
                  <a:gd name="connsiteX299" fmla="*/ 3806376 w 6006665"/>
                  <a:gd name="connsiteY299" fmla="*/ 2947386 h 3006470"/>
                  <a:gd name="connsiteX300" fmla="*/ 3806376 w 6006665"/>
                  <a:gd name="connsiteY300" fmla="*/ 2920116 h 3006470"/>
                  <a:gd name="connsiteX301" fmla="*/ 3818283 w 6006665"/>
                  <a:gd name="connsiteY301" fmla="*/ 2920116 h 3006470"/>
                  <a:gd name="connsiteX302" fmla="*/ 3826828 w 6006665"/>
                  <a:gd name="connsiteY302" fmla="*/ 2920116 h 3006470"/>
                  <a:gd name="connsiteX303" fmla="*/ 3833645 w 6006665"/>
                  <a:gd name="connsiteY303" fmla="*/ 2861032 h 3006470"/>
                  <a:gd name="connsiteX304" fmla="*/ 3822283 w 6006665"/>
                  <a:gd name="connsiteY304" fmla="*/ 2817856 h 3006470"/>
                  <a:gd name="connsiteX305" fmla="*/ 3849553 w 6006665"/>
                  <a:gd name="connsiteY305" fmla="*/ 2795131 h 3006470"/>
                  <a:gd name="connsiteX306" fmla="*/ 3858814 w 6006665"/>
                  <a:gd name="connsiteY306" fmla="*/ 2797336 h 3006470"/>
                  <a:gd name="connsiteX307" fmla="*/ 3861460 w 6006665"/>
                  <a:gd name="connsiteY307" fmla="*/ 2795131 h 3006470"/>
                  <a:gd name="connsiteX308" fmla="*/ 3898487 w 6006665"/>
                  <a:gd name="connsiteY308" fmla="*/ 2803947 h 3006470"/>
                  <a:gd name="connsiteX309" fmla="*/ 3919999 w 6006665"/>
                  <a:gd name="connsiteY309" fmla="*/ 2758772 h 3006470"/>
                  <a:gd name="connsiteX310" fmla="*/ 3935906 w 6006665"/>
                  <a:gd name="connsiteY310" fmla="*/ 2699687 h 3006470"/>
                  <a:gd name="connsiteX311" fmla="*/ 3947269 w 6006665"/>
                  <a:gd name="connsiteY311" fmla="*/ 2676963 h 3006470"/>
                  <a:gd name="connsiteX312" fmla="*/ 3966292 w 6006665"/>
                  <a:gd name="connsiteY312" fmla="*/ 2632575 h 3006470"/>
                  <a:gd name="connsiteX313" fmla="*/ 3915999 w 6006665"/>
                  <a:gd name="connsiteY313" fmla="*/ 2645148 h 3006470"/>
                  <a:gd name="connsiteX314" fmla="*/ 3888729 w 6006665"/>
                  <a:gd name="connsiteY314" fmla="*/ 2667873 h 3006470"/>
                  <a:gd name="connsiteX315" fmla="*/ 3876822 w 6006665"/>
                  <a:gd name="connsiteY315" fmla="*/ 2667873 h 3006470"/>
                  <a:gd name="connsiteX316" fmla="*/ 3829645 w 6006665"/>
                  <a:gd name="connsiteY316" fmla="*/ 2667873 h 3006470"/>
                  <a:gd name="connsiteX317" fmla="*/ 3817738 w 6006665"/>
                  <a:gd name="connsiteY317" fmla="*/ 2667873 h 3006470"/>
                  <a:gd name="connsiteX318" fmla="*/ 3801831 w 6006665"/>
                  <a:gd name="connsiteY318" fmla="*/ 2613334 h 3006470"/>
                  <a:gd name="connsiteX319" fmla="*/ 3758654 w 6006665"/>
                  <a:gd name="connsiteY319" fmla="*/ 2574702 h 3006470"/>
                  <a:gd name="connsiteX320" fmla="*/ 3692753 w 6006665"/>
                  <a:gd name="connsiteY320" fmla="*/ 2558795 h 3006470"/>
                  <a:gd name="connsiteX321" fmla="*/ 3683663 w 6006665"/>
                  <a:gd name="connsiteY321" fmla="*/ 2499711 h 3006470"/>
                  <a:gd name="connsiteX322" fmla="*/ 3672301 w 6006665"/>
                  <a:gd name="connsiteY322" fmla="*/ 2467896 h 3006470"/>
                  <a:gd name="connsiteX323" fmla="*/ 3656393 w 6006665"/>
                  <a:gd name="connsiteY323" fmla="*/ 2440627 h 3006470"/>
                  <a:gd name="connsiteX324" fmla="*/ 3633669 w 6006665"/>
                  <a:gd name="connsiteY324" fmla="*/ 2381542 h 3006470"/>
                  <a:gd name="connsiteX325" fmla="*/ 3601854 w 6006665"/>
                  <a:gd name="connsiteY325" fmla="*/ 2361090 h 3006470"/>
                  <a:gd name="connsiteX326" fmla="*/ 3545995 w 6006665"/>
                  <a:gd name="connsiteY326" fmla="*/ 2339606 h 3006470"/>
                  <a:gd name="connsiteX327" fmla="*/ 3506955 w 6006665"/>
                  <a:gd name="connsiteY327" fmla="*/ 2345183 h 3006470"/>
                  <a:gd name="connsiteX328" fmla="*/ 3463779 w 6006665"/>
                  <a:gd name="connsiteY328" fmla="*/ 2354273 h 3006470"/>
                  <a:gd name="connsiteX329" fmla="*/ 3431964 w 6006665"/>
                  <a:gd name="connsiteY329" fmla="*/ 2381542 h 3006470"/>
                  <a:gd name="connsiteX330" fmla="*/ 3452416 w 6006665"/>
                  <a:gd name="connsiteY330" fmla="*/ 2397450 h 3006470"/>
                  <a:gd name="connsiteX331" fmla="*/ 3452416 w 6006665"/>
                  <a:gd name="connsiteY331" fmla="*/ 2429264 h 3006470"/>
                  <a:gd name="connsiteX332" fmla="*/ 3431964 w 6006665"/>
                  <a:gd name="connsiteY332" fmla="*/ 2451989 h 3006470"/>
                  <a:gd name="connsiteX333" fmla="*/ 3400150 w 6006665"/>
                  <a:gd name="connsiteY333" fmla="*/ 2511073 h 3006470"/>
                  <a:gd name="connsiteX334" fmla="*/ 3400150 w 6006665"/>
                  <a:gd name="connsiteY334" fmla="*/ 2538343 h 3006470"/>
                  <a:gd name="connsiteX335" fmla="*/ 3350155 w 6006665"/>
                  <a:gd name="connsiteY335" fmla="*/ 2570157 h 3006470"/>
                  <a:gd name="connsiteX336" fmla="*/ 3342342 w 6006665"/>
                  <a:gd name="connsiteY336" fmla="*/ 2567553 h 3006470"/>
                  <a:gd name="connsiteX337" fmla="*/ 3338249 w 6006665"/>
                  <a:gd name="connsiteY337" fmla="*/ 2570157 h 3006470"/>
                  <a:gd name="connsiteX338" fmla="*/ 3290527 w 6006665"/>
                  <a:gd name="connsiteY338" fmla="*/ 2554250 h 3006470"/>
                  <a:gd name="connsiteX339" fmla="*/ 3259257 w 6006665"/>
                  <a:gd name="connsiteY339" fmla="*/ 2554250 h 3006470"/>
                  <a:gd name="connsiteX340" fmla="*/ 3247350 w 6006665"/>
                  <a:gd name="connsiteY340" fmla="*/ 2554250 h 3006470"/>
                  <a:gd name="connsiteX341" fmla="*/ 3231443 w 6006665"/>
                  <a:gd name="connsiteY341" fmla="*/ 2538343 h 3006470"/>
                  <a:gd name="connsiteX342" fmla="*/ 3213271 w 6006665"/>
                  <a:gd name="connsiteY342" fmla="*/ 2533799 h 3006470"/>
                  <a:gd name="connsiteX343" fmla="*/ 3168359 w 6006665"/>
                  <a:gd name="connsiteY343" fmla="*/ 2570157 h 3006470"/>
                  <a:gd name="connsiteX344" fmla="*/ 3120637 w 6006665"/>
                  <a:gd name="connsiteY344" fmla="*/ 2581519 h 3006470"/>
                  <a:gd name="connsiteX345" fmla="*/ 3082005 w 6006665"/>
                  <a:gd name="connsiteY345" fmla="*/ 2597427 h 3006470"/>
                  <a:gd name="connsiteX346" fmla="*/ 3074460 w 6006665"/>
                  <a:gd name="connsiteY346" fmla="*/ 2595630 h 3006470"/>
                  <a:gd name="connsiteX347" fmla="*/ 3070098 w 6006665"/>
                  <a:gd name="connsiteY347" fmla="*/ 2597427 h 3006470"/>
                  <a:gd name="connsiteX348" fmla="*/ 3022376 w 6006665"/>
                  <a:gd name="connsiteY348" fmla="*/ 2586064 h 3006470"/>
                  <a:gd name="connsiteX349" fmla="*/ 3000196 w 6006665"/>
                  <a:gd name="connsiteY349" fmla="*/ 2586064 h 3006470"/>
                  <a:gd name="connsiteX350" fmla="*/ 2988289 w 6006665"/>
                  <a:gd name="connsiteY350" fmla="*/ 2586064 h 3006470"/>
                  <a:gd name="connsiteX351" fmla="*/ 2967837 w 6006665"/>
                  <a:gd name="connsiteY351" fmla="*/ 2554250 h 3006470"/>
                  <a:gd name="connsiteX352" fmla="*/ 2929205 w 6006665"/>
                  <a:gd name="connsiteY352" fmla="*/ 2526980 h 3006470"/>
                  <a:gd name="connsiteX353" fmla="*/ 2902153 w 6006665"/>
                  <a:gd name="connsiteY353" fmla="*/ 2523116 h 3006470"/>
                  <a:gd name="connsiteX354" fmla="*/ 2861576 w 6006665"/>
                  <a:gd name="connsiteY354" fmla="*/ 2526980 h 3006470"/>
                  <a:gd name="connsiteX355" fmla="*/ 2822944 w 6006665"/>
                  <a:gd name="connsiteY355" fmla="*/ 2538343 h 3006470"/>
                  <a:gd name="connsiteX356" fmla="*/ 2818139 w 6006665"/>
                  <a:gd name="connsiteY356" fmla="*/ 2536254 h 3006470"/>
                  <a:gd name="connsiteX357" fmla="*/ 2811037 w 6006665"/>
                  <a:gd name="connsiteY357" fmla="*/ 2538343 h 3006470"/>
                  <a:gd name="connsiteX358" fmla="*/ 2758770 w 6006665"/>
                  <a:gd name="connsiteY358" fmla="*/ 2515618 h 3006470"/>
                  <a:gd name="connsiteX359" fmla="*/ 2751953 w 6006665"/>
                  <a:gd name="connsiteY359" fmla="*/ 2472441 h 3006470"/>
                  <a:gd name="connsiteX360" fmla="*/ 2708776 w 6006665"/>
                  <a:gd name="connsiteY360" fmla="*/ 2456534 h 3006470"/>
                  <a:gd name="connsiteX361" fmla="*/ 2676962 w 6006665"/>
                  <a:gd name="connsiteY361" fmla="*/ 2451989 h 3006470"/>
                  <a:gd name="connsiteX362" fmla="*/ 2642534 w 6006665"/>
                  <a:gd name="connsiteY362" fmla="*/ 2430245 h 3006470"/>
                  <a:gd name="connsiteX363" fmla="*/ 2609333 w 6006665"/>
                  <a:gd name="connsiteY363" fmla="*/ 2488348 h 3006470"/>
                  <a:gd name="connsiteX364" fmla="*/ 2625240 w 6006665"/>
                  <a:gd name="connsiteY364" fmla="*/ 2522435 h 3006470"/>
                  <a:gd name="connsiteX365" fmla="*/ 2586608 w 6006665"/>
                  <a:gd name="connsiteY365" fmla="*/ 2558795 h 3006470"/>
                  <a:gd name="connsiteX366" fmla="*/ 2577105 w 6006665"/>
                  <a:gd name="connsiteY366" fmla="*/ 2556532 h 3006470"/>
                  <a:gd name="connsiteX367" fmla="*/ 2574701 w 6006665"/>
                  <a:gd name="connsiteY367" fmla="*/ 2558795 h 3006470"/>
                  <a:gd name="connsiteX368" fmla="*/ 2526979 w 6006665"/>
                  <a:gd name="connsiteY368" fmla="*/ 2547432 h 3006470"/>
                  <a:gd name="connsiteX369" fmla="*/ 2490620 w 6006665"/>
                  <a:gd name="connsiteY369" fmla="*/ 2542887 h 3006470"/>
                  <a:gd name="connsiteX370" fmla="*/ 2463350 w 6006665"/>
                  <a:gd name="connsiteY370" fmla="*/ 2515618 h 3006470"/>
                  <a:gd name="connsiteX371" fmla="*/ 2436625 w 6006665"/>
                  <a:gd name="connsiteY371" fmla="*/ 2515618 h 3006470"/>
                  <a:gd name="connsiteX372" fmla="*/ 2424718 w 6006665"/>
                  <a:gd name="connsiteY372" fmla="*/ 2515618 h 3006470"/>
                  <a:gd name="connsiteX373" fmla="*/ 2398858 w 6006665"/>
                  <a:gd name="connsiteY373" fmla="*/ 2502687 h 3006470"/>
                  <a:gd name="connsiteX374" fmla="*/ 2350272 w 6006665"/>
                  <a:gd name="connsiteY374" fmla="*/ 2526980 h 3006470"/>
                  <a:gd name="connsiteX375" fmla="*/ 2282098 w 6006665"/>
                  <a:gd name="connsiteY375" fmla="*/ 2574702 h 3006470"/>
                  <a:gd name="connsiteX376" fmla="*/ 2238921 w 6006665"/>
                  <a:gd name="connsiteY376" fmla="*/ 2586064 h 3006470"/>
                  <a:gd name="connsiteX377" fmla="*/ 2227559 w 6006665"/>
                  <a:gd name="connsiteY377" fmla="*/ 2590609 h 3006470"/>
                  <a:gd name="connsiteX378" fmla="*/ 2225178 w 6006665"/>
                  <a:gd name="connsiteY378" fmla="*/ 2586799 h 3006470"/>
                  <a:gd name="connsiteX379" fmla="*/ 2215652 w 6006665"/>
                  <a:gd name="connsiteY379" fmla="*/ 2590609 h 3006470"/>
                  <a:gd name="connsiteX380" fmla="*/ 2193596 w 6006665"/>
                  <a:gd name="connsiteY380" fmla="*/ 2555320 h 3006470"/>
                  <a:gd name="connsiteX381" fmla="*/ 2157112 w 6006665"/>
                  <a:gd name="connsiteY381" fmla="*/ 2558795 h 3006470"/>
                  <a:gd name="connsiteX382" fmla="*/ 2156291 w 6006665"/>
                  <a:gd name="connsiteY382" fmla="*/ 2557739 h 3006470"/>
                  <a:gd name="connsiteX383" fmla="*/ 2145205 w 6006665"/>
                  <a:gd name="connsiteY383" fmla="*/ 2558795 h 3006470"/>
                  <a:gd name="connsiteX384" fmla="*/ 2129298 w 6006665"/>
                  <a:gd name="connsiteY384" fmla="*/ 2538343 h 3006470"/>
                  <a:gd name="connsiteX385" fmla="*/ 2102029 w 6006665"/>
                  <a:gd name="connsiteY385" fmla="*/ 2526980 h 3006470"/>
                  <a:gd name="connsiteX386" fmla="*/ 2086121 w 6006665"/>
                  <a:gd name="connsiteY386" fmla="*/ 2495166 h 3006470"/>
                  <a:gd name="connsiteX387" fmla="*/ 2070005 w 6006665"/>
                  <a:gd name="connsiteY387" fmla="*/ 2486212 h 3006470"/>
                  <a:gd name="connsiteX388" fmla="*/ 2027582 w 6006665"/>
                  <a:gd name="connsiteY388" fmla="*/ 2499711 h 3006470"/>
                  <a:gd name="connsiteX389" fmla="*/ 2023845 w 6006665"/>
                  <a:gd name="connsiteY389" fmla="*/ 2497111 h 3006470"/>
                  <a:gd name="connsiteX390" fmla="*/ 2015675 w 6006665"/>
                  <a:gd name="connsiteY390" fmla="*/ 2499711 h 3006470"/>
                  <a:gd name="connsiteX391" fmla="*/ 1971363 w 6006665"/>
                  <a:gd name="connsiteY391" fmla="*/ 2468885 h 3006470"/>
                  <a:gd name="connsiteX392" fmla="*/ 1952591 w 6006665"/>
                  <a:gd name="connsiteY392" fmla="*/ 2495166 h 3006470"/>
                  <a:gd name="connsiteX393" fmla="*/ 1947518 w 6006665"/>
                  <a:gd name="connsiteY393" fmla="*/ 2485599 h 3006470"/>
                  <a:gd name="connsiteX394" fmla="*/ 1940684 w 6006665"/>
                  <a:gd name="connsiteY394" fmla="*/ 2495166 h 3006470"/>
                  <a:gd name="connsiteX395" fmla="*/ 1861147 w 6006665"/>
                  <a:gd name="connsiteY395" fmla="*/ 2345183 h 3006470"/>
                  <a:gd name="connsiteX396" fmla="*/ 1811153 w 6006665"/>
                  <a:gd name="connsiteY396" fmla="*/ 2295189 h 3006470"/>
                  <a:gd name="connsiteX397" fmla="*/ 1813950 w 6006665"/>
                  <a:gd name="connsiteY397" fmla="*/ 2292043 h 3006470"/>
                  <a:gd name="connsiteX398" fmla="*/ 1748069 w 6006665"/>
                  <a:gd name="connsiteY398" fmla="*/ 2333821 h 3006470"/>
                  <a:gd name="connsiteX399" fmla="*/ 1711709 w 6006665"/>
                  <a:gd name="connsiteY399" fmla="*/ 2338366 h 3006470"/>
                  <a:gd name="connsiteX400" fmla="*/ 1711926 w 6006665"/>
                  <a:gd name="connsiteY400" fmla="*/ 2336850 h 3006470"/>
                  <a:gd name="connsiteX401" fmla="*/ 1699803 w 6006665"/>
                  <a:gd name="connsiteY401" fmla="*/ 2338366 h 3006470"/>
                  <a:gd name="connsiteX402" fmla="*/ 1704347 w 6006665"/>
                  <a:gd name="connsiteY402" fmla="*/ 2306551 h 3006470"/>
                  <a:gd name="connsiteX403" fmla="*/ 1662460 w 6006665"/>
                  <a:gd name="connsiteY403" fmla="*/ 2288600 h 3006470"/>
                  <a:gd name="connsiteX404" fmla="*/ 1629901 w 6006665"/>
                  <a:gd name="connsiteY404" fmla="*/ 2302006 h 3006470"/>
                  <a:gd name="connsiteX405" fmla="*/ 1629300 w 6006665"/>
                  <a:gd name="connsiteY405" fmla="*/ 2297351 h 3006470"/>
                  <a:gd name="connsiteX406" fmla="*/ 1617994 w 6006665"/>
                  <a:gd name="connsiteY406" fmla="*/ 2302006 h 3006470"/>
                  <a:gd name="connsiteX407" fmla="*/ 1608904 w 6006665"/>
                  <a:gd name="connsiteY407" fmla="*/ 2231560 h 3006470"/>
                  <a:gd name="connsiteX408" fmla="*/ 1552684 w 6006665"/>
                  <a:gd name="connsiteY408" fmla="*/ 2221867 h 3006470"/>
                  <a:gd name="connsiteX409" fmla="*/ 1518550 w 6006665"/>
                  <a:gd name="connsiteY409" fmla="*/ 2247467 h 3006470"/>
                  <a:gd name="connsiteX410" fmla="*/ 1425379 w 6006665"/>
                  <a:gd name="connsiteY410" fmla="*/ 2267919 h 3006470"/>
                  <a:gd name="connsiteX411" fmla="*/ 1409472 w 6006665"/>
                  <a:gd name="connsiteY411" fmla="*/ 2286099 h 3006470"/>
                  <a:gd name="connsiteX412" fmla="*/ 1270852 w 6006665"/>
                  <a:gd name="connsiteY412" fmla="*/ 2306551 h 3006470"/>
                  <a:gd name="connsiteX413" fmla="*/ 1254945 w 6006665"/>
                  <a:gd name="connsiteY413" fmla="*/ 2327003 h 3006470"/>
                  <a:gd name="connsiteX414" fmla="*/ 1282214 w 6006665"/>
                  <a:gd name="connsiteY414" fmla="*/ 2370180 h 3006470"/>
                  <a:gd name="connsiteX415" fmla="*/ 1243582 w 6006665"/>
                  <a:gd name="connsiteY415" fmla="*/ 2386087 h 3006470"/>
                  <a:gd name="connsiteX416" fmla="*/ 1254945 w 6006665"/>
                  <a:gd name="connsiteY416" fmla="*/ 2404267 h 3006470"/>
                  <a:gd name="connsiteX417" fmla="*/ 1216313 w 6006665"/>
                  <a:gd name="connsiteY417" fmla="*/ 2429264 h 3006470"/>
                  <a:gd name="connsiteX418" fmla="*/ 1275397 w 6006665"/>
                  <a:gd name="connsiteY418" fmla="*/ 2472441 h 3006470"/>
                  <a:gd name="connsiteX419" fmla="*/ 1270852 w 6006665"/>
                  <a:gd name="connsiteY419" fmla="*/ 2499711 h 3006470"/>
                  <a:gd name="connsiteX420" fmla="*/ 1259108 w 6006665"/>
                  <a:gd name="connsiteY420" fmla="*/ 2498732 h 3006470"/>
                  <a:gd name="connsiteX421" fmla="*/ 1258945 w 6006665"/>
                  <a:gd name="connsiteY421" fmla="*/ 2499711 h 3006470"/>
                  <a:gd name="connsiteX422" fmla="*/ 1215644 w 6006665"/>
                  <a:gd name="connsiteY422" fmla="*/ 2496102 h 3006470"/>
                  <a:gd name="connsiteX423" fmla="*/ 1204950 w 6006665"/>
                  <a:gd name="connsiteY423" fmla="*/ 2511073 h 3006470"/>
                  <a:gd name="connsiteX424" fmla="*/ 1196495 w 6006665"/>
                  <a:gd name="connsiteY424" fmla="*/ 2506241 h 3006470"/>
                  <a:gd name="connsiteX425" fmla="*/ 1193043 w 6006665"/>
                  <a:gd name="connsiteY425" fmla="*/ 2511073 h 3006470"/>
                  <a:gd name="connsiteX426" fmla="*/ 1145322 w 6006665"/>
                  <a:gd name="connsiteY426" fmla="*/ 2483803 h 3006470"/>
                  <a:gd name="connsiteX427" fmla="*/ 1098145 w 6006665"/>
                  <a:gd name="connsiteY427" fmla="*/ 2483803 h 3006470"/>
                  <a:gd name="connsiteX428" fmla="*/ 1061785 w 6006665"/>
                  <a:gd name="connsiteY428" fmla="*/ 2511073 h 3006470"/>
                  <a:gd name="connsiteX429" fmla="*/ 1055322 w 6006665"/>
                  <a:gd name="connsiteY429" fmla="*/ 2506990 h 3006470"/>
                  <a:gd name="connsiteX430" fmla="*/ 1049878 w 6006665"/>
                  <a:gd name="connsiteY430" fmla="*/ 2511073 h 3006470"/>
                  <a:gd name="connsiteX431" fmla="*/ 1006701 w 6006665"/>
                  <a:gd name="connsiteY431" fmla="*/ 2483803 h 3006470"/>
                  <a:gd name="connsiteX432" fmla="*/ 924893 w 6006665"/>
                  <a:gd name="connsiteY432" fmla="*/ 2447444 h 3006470"/>
                  <a:gd name="connsiteX433" fmla="*/ 877716 w 6006665"/>
                  <a:gd name="connsiteY433" fmla="*/ 2447444 h 3006470"/>
                  <a:gd name="connsiteX434" fmla="*/ 802724 w 6006665"/>
                  <a:gd name="connsiteY434" fmla="*/ 2511073 h 3006470"/>
                  <a:gd name="connsiteX435" fmla="*/ 798179 w 6006665"/>
                  <a:gd name="connsiteY435" fmla="*/ 2554250 h 3006470"/>
                  <a:gd name="connsiteX436" fmla="*/ 787406 w 6006665"/>
                  <a:gd name="connsiteY436" fmla="*/ 2543477 h 3006470"/>
                  <a:gd name="connsiteX437" fmla="*/ 786272 w 6006665"/>
                  <a:gd name="connsiteY437" fmla="*/ 2554250 h 3006470"/>
                  <a:gd name="connsiteX438" fmla="*/ 756063 w 6006665"/>
                  <a:gd name="connsiteY438" fmla="*/ 2524040 h 3006470"/>
                  <a:gd name="connsiteX439" fmla="*/ 732278 w 6006665"/>
                  <a:gd name="connsiteY439" fmla="*/ 2581519 h 3006470"/>
                  <a:gd name="connsiteX440" fmla="*/ 743640 w 6006665"/>
                  <a:gd name="connsiteY440" fmla="*/ 2590609 h 3006470"/>
                  <a:gd name="connsiteX441" fmla="*/ 723188 w 6006665"/>
                  <a:gd name="connsiteY441" fmla="*/ 2633786 h 3006470"/>
                  <a:gd name="connsiteX442" fmla="*/ 747026 w 6006665"/>
                  <a:gd name="connsiteY442" fmla="*/ 2670627 h 3006470"/>
                  <a:gd name="connsiteX443" fmla="*/ 763548 w 6006665"/>
                  <a:gd name="connsiteY443" fmla="*/ 2667873 h 3006470"/>
                  <a:gd name="connsiteX444" fmla="*/ 764871 w 6006665"/>
                  <a:gd name="connsiteY444" fmla="*/ 2669637 h 3006470"/>
                  <a:gd name="connsiteX445" fmla="*/ 775455 w 6006665"/>
                  <a:gd name="connsiteY445" fmla="*/ 2667873 h 3006470"/>
                  <a:gd name="connsiteX446" fmla="*/ 802724 w 6006665"/>
                  <a:gd name="connsiteY446" fmla="*/ 2704232 h 3006470"/>
                  <a:gd name="connsiteX447" fmla="*/ 798179 w 6006665"/>
                  <a:gd name="connsiteY447" fmla="*/ 2731502 h 3006470"/>
                  <a:gd name="connsiteX448" fmla="*/ 818632 w 6006665"/>
                  <a:gd name="connsiteY448" fmla="*/ 2742864 h 3006470"/>
                  <a:gd name="connsiteX449" fmla="*/ 802724 w 6006665"/>
                  <a:gd name="connsiteY449" fmla="*/ 2774679 h 3006470"/>
                  <a:gd name="connsiteX450" fmla="*/ 766365 w 6006665"/>
                  <a:gd name="connsiteY450" fmla="*/ 2779224 h 3006470"/>
                  <a:gd name="connsiteX451" fmla="*/ 727733 w 6006665"/>
                  <a:gd name="connsiteY451" fmla="*/ 2838308 h 3006470"/>
                  <a:gd name="connsiteX452" fmla="*/ 759548 w 6006665"/>
                  <a:gd name="connsiteY452" fmla="*/ 2881485 h 3006470"/>
                  <a:gd name="connsiteX453" fmla="*/ 759548 w 6006665"/>
                  <a:gd name="connsiteY453" fmla="*/ 2920116 h 3006470"/>
                  <a:gd name="connsiteX454" fmla="*/ 798179 w 6006665"/>
                  <a:gd name="connsiteY454" fmla="*/ 2979201 h 3006470"/>
                  <a:gd name="connsiteX455" fmla="*/ 775455 w 6006665"/>
                  <a:gd name="connsiteY455" fmla="*/ 2995108 h 3006470"/>
                  <a:gd name="connsiteX456" fmla="*/ 770910 w 6006665"/>
                  <a:gd name="connsiteY456" fmla="*/ 3006470 h 3006470"/>
                  <a:gd name="connsiteX457" fmla="*/ 759003 w 6006665"/>
                  <a:gd name="connsiteY457" fmla="*/ 3006470 h 3006470"/>
                  <a:gd name="connsiteX458" fmla="*/ 755003 w 6006665"/>
                  <a:gd name="connsiteY458" fmla="*/ 3006470 h 3006470"/>
                  <a:gd name="connsiteX459" fmla="*/ 743096 w 6006665"/>
                  <a:gd name="connsiteY459" fmla="*/ 3006470 h 3006470"/>
                  <a:gd name="connsiteX460" fmla="*/ 715826 w 6006665"/>
                  <a:gd name="connsiteY460" fmla="*/ 2972383 h 3006470"/>
                  <a:gd name="connsiteX461" fmla="*/ 704464 w 6006665"/>
                  <a:gd name="connsiteY461" fmla="*/ 2972383 h 3006470"/>
                  <a:gd name="connsiteX462" fmla="*/ 684012 w 6006665"/>
                  <a:gd name="connsiteY462" fmla="*/ 2963293 h 3006470"/>
                  <a:gd name="connsiteX463" fmla="*/ 672649 w 6006665"/>
                  <a:gd name="connsiteY463" fmla="*/ 2940569 h 3006470"/>
                  <a:gd name="connsiteX464" fmla="*/ 645222 w 6006665"/>
                  <a:gd name="connsiteY464" fmla="*/ 2932732 h 3006470"/>
                  <a:gd name="connsiteX465" fmla="*/ 625472 w 6006665"/>
                  <a:gd name="connsiteY465" fmla="*/ 2936024 h 3006470"/>
                  <a:gd name="connsiteX466" fmla="*/ 623771 w 6006665"/>
                  <a:gd name="connsiteY466" fmla="*/ 2934323 h 3006470"/>
                  <a:gd name="connsiteX467" fmla="*/ 613565 w 6006665"/>
                  <a:gd name="connsiteY467" fmla="*/ 2936024 h 3006470"/>
                  <a:gd name="connsiteX468" fmla="*/ 609020 w 6006665"/>
                  <a:gd name="connsiteY468" fmla="*/ 2931479 h 3006470"/>
                  <a:gd name="connsiteX469" fmla="*/ 559026 w 6006665"/>
                  <a:gd name="connsiteY469" fmla="*/ 2904209 h 3006470"/>
                  <a:gd name="connsiteX470" fmla="*/ 506760 w 6006665"/>
                  <a:gd name="connsiteY470" fmla="*/ 2897392 h 3006470"/>
                  <a:gd name="connsiteX471" fmla="*/ 483280 w 6006665"/>
                  <a:gd name="connsiteY471" fmla="*/ 2890683 h 3006470"/>
                  <a:gd name="connsiteX472" fmla="*/ 480035 w 6006665"/>
                  <a:gd name="connsiteY472" fmla="*/ 2892847 h 3006470"/>
                  <a:gd name="connsiteX473" fmla="*/ 475042 w 6006665"/>
                  <a:gd name="connsiteY473" fmla="*/ 2888329 h 3006470"/>
                  <a:gd name="connsiteX474" fmla="*/ 474945 w 6006665"/>
                  <a:gd name="connsiteY474" fmla="*/ 2888302 h 3006470"/>
                  <a:gd name="connsiteX475" fmla="*/ 468128 w 6006665"/>
                  <a:gd name="connsiteY475" fmla="*/ 2892847 h 3006470"/>
                  <a:gd name="connsiteX476" fmla="*/ 420406 w 6006665"/>
                  <a:gd name="connsiteY476" fmla="*/ 2849670 h 3006470"/>
                  <a:gd name="connsiteX477" fmla="*/ 381774 w 6006665"/>
                  <a:gd name="connsiteY477" fmla="*/ 2833763 h 3006470"/>
                  <a:gd name="connsiteX478" fmla="*/ 349960 w 6006665"/>
                  <a:gd name="connsiteY478" fmla="*/ 2801948 h 3006470"/>
                  <a:gd name="connsiteX479" fmla="*/ 377229 w 6006665"/>
                  <a:gd name="connsiteY479" fmla="*/ 2795131 h 3006470"/>
                  <a:gd name="connsiteX480" fmla="*/ 404499 w 6006665"/>
                  <a:gd name="connsiteY480" fmla="*/ 2747409 h 3006470"/>
                  <a:gd name="connsiteX481" fmla="*/ 388591 w 6006665"/>
                  <a:gd name="connsiteY481" fmla="*/ 2731502 h 3006470"/>
                  <a:gd name="connsiteX482" fmla="*/ 440858 w 6006665"/>
                  <a:gd name="connsiteY482" fmla="*/ 2704232 h 3006470"/>
                  <a:gd name="connsiteX483" fmla="*/ 440858 w 6006665"/>
                  <a:gd name="connsiteY483" fmla="*/ 2701176 h 3006470"/>
                  <a:gd name="connsiteX484" fmla="*/ 416406 w 6006665"/>
                  <a:gd name="connsiteY484" fmla="*/ 2704232 h 3006470"/>
                  <a:gd name="connsiteX485" fmla="*/ 416406 w 6006665"/>
                  <a:gd name="connsiteY485" fmla="*/ 2702744 h 3006470"/>
                  <a:gd name="connsiteX486" fmla="*/ 404499 w 6006665"/>
                  <a:gd name="connsiteY486" fmla="*/ 2704232 h 3006470"/>
                  <a:gd name="connsiteX487" fmla="*/ 404499 w 6006665"/>
                  <a:gd name="connsiteY487" fmla="*/ 2683780 h 3006470"/>
                  <a:gd name="connsiteX488" fmla="*/ 424951 w 6006665"/>
                  <a:gd name="connsiteY488" fmla="*/ 2667873 h 3006470"/>
                  <a:gd name="connsiteX489" fmla="*/ 463583 w 6006665"/>
                  <a:gd name="connsiteY489" fmla="*/ 2661056 h 3006470"/>
                  <a:gd name="connsiteX490" fmla="*/ 468128 w 6006665"/>
                  <a:gd name="connsiteY490" fmla="*/ 2645148 h 3006470"/>
                  <a:gd name="connsiteX491" fmla="*/ 456765 w 6006665"/>
                  <a:gd name="connsiteY491" fmla="*/ 2613334 h 3006470"/>
                  <a:gd name="connsiteX492" fmla="*/ 474945 w 6006665"/>
                  <a:gd name="connsiteY492" fmla="*/ 2586064 h 3006470"/>
                  <a:gd name="connsiteX493" fmla="*/ 474945 w 6006665"/>
                  <a:gd name="connsiteY493" fmla="*/ 2565612 h 3006470"/>
                  <a:gd name="connsiteX494" fmla="*/ 420406 w 6006665"/>
                  <a:gd name="connsiteY494" fmla="*/ 2547432 h 3006470"/>
                  <a:gd name="connsiteX495" fmla="*/ 409588 w 6006665"/>
                  <a:gd name="connsiteY495" fmla="*/ 2547432 h 3006470"/>
                  <a:gd name="connsiteX496" fmla="*/ 397681 w 6006665"/>
                  <a:gd name="connsiteY496" fmla="*/ 2547432 h 3006470"/>
                  <a:gd name="connsiteX497" fmla="*/ 379485 w 6006665"/>
                  <a:gd name="connsiteY497" fmla="*/ 2525193 h 3006470"/>
                  <a:gd name="connsiteX498" fmla="*/ 357322 w 6006665"/>
                  <a:gd name="connsiteY498" fmla="*/ 2531525 h 3006470"/>
                  <a:gd name="connsiteX499" fmla="*/ 352842 w 6006665"/>
                  <a:gd name="connsiteY499" fmla="*/ 2529403 h 3006470"/>
                  <a:gd name="connsiteX500" fmla="*/ 345415 w 6006665"/>
                  <a:gd name="connsiteY500" fmla="*/ 2531525 h 3006470"/>
                  <a:gd name="connsiteX501" fmla="*/ 302238 w 6006665"/>
                  <a:gd name="connsiteY501" fmla="*/ 2511073 h 3006470"/>
                  <a:gd name="connsiteX502" fmla="*/ 302238 w 6006665"/>
                  <a:gd name="connsiteY502" fmla="*/ 2499711 h 3006470"/>
                  <a:gd name="connsiteX503" fmla="*/ 286331 w 6006665"/>
                  <a:gd name="connsiteY503" fmla="*/ 2472441 h 3006470"/>
                  <a:gd name="connsiteX504" fmla="*/ 270968 w 6006665"/>
                  <a:gd name="connsiteY504" fmla="*/ 2472441 h 3006470"/>
                  <a:gd name="connsiteX505" fmla="*/ 259061 w 6006665"/>
                  <a:gd name="connsiteY505" fmla="*/ 2472441 h 3006470"/>
                  <a:gd name="connsiteX506" fmla="*/ 254516 w 6006665"/>
                  <a:gd name="connsiteY506" fmla="*/ 2456534 h 3006470"/>
                  <a:gd name="connsiteX507" fmla="*/ 263606 w 6006665"/>
                  <a:gd name="connsiteY507" fmla="*/ 2440627 h 3006470"/>
                  <a:gd name="connsiteX508" fmla="*/ 243991 w 6006665"/>
                  <a:gd name="connsiteY508" fmla="*/ 2410114 h 3006470"/>
                  <a:gd name="connsiteX509" fmla="*/ 216429 w 6006665"/>
                  <a:gd name="connsiteY509" fmla="*/ 2413357 h 3006470"/>
                  <a:gd name="connsiteX510" fmla="*/ 212956 w 6006665"/>
                  <a:gd name="connsiteY510" fmla="*/ 2412365 h 3006470"/>
                  <a:gd name="connsiteX511" fmla="*/ 204522 w 6006665"/>
                  <a:gd name="connsiteY511" fmla="*/ 2413357 h 3006470"/>
                  <a:gd name="connsiteX512" fmla="*/ 199623 w 6006665"/>
                  <a:gd name="connsiteY512" fmla="*/ 2411957 h 3006470"/>
                  <a:gd name="connsiteX513" fmla="*/ 195977 w 6006665"/>
                  <a:gd name="connsiteY513" fmla="*/ 2424719 h 3006470"/>
                  <a:gd name="connsiteX514" fmla="*/ 184968 w 6006665"/>
                  <a:gd name="connsiteY514" fmla="*/ 2421574 h 3006470"/>
                  <a:gd name="connsiteX515" fmla="*/ 184070 w 6006665"/>
                  <a:gd name="connsiteY515" fmla="*/ 2424719 h 3006470"/>
                  <a:gd name="connsiteX516" fmla="*/ 168163 w 6006665"/>
                  <a:gd name="connsiteY516" fmla="*/ 2420174 h 3006470"/>
                  <a:gd name="connsiteX517" fmla="*/ 156800 w 6006665"/>
                  <a:gd name="connsiteY517" fmla="*/ 2381542 h 3006470"/>
                  <a:gd name="connsiteX518" fmla="*/ 152255 w 6006665"/>
                  <a:gd name="connsiteY518" fmla="*/ 2365635 h 3006470"/>
                  <a:gd name="connsiteX519" fmla="*/ 156800 w 6006665"/>
                  <a:gd name="connsiteY519" fmla="*/ 2361090 h 3006470"/>
                  <a:gd name="connsiteX520" fmla="*/ 168707 w 6006665"/>
                  <a:gd name="connsiteY520" fmla="*/ 2361090 h 3006470"/>
                  <a:gd name="connsiteX521" fmla="*/ 188615 w 6006665"/>
                  <a:gd name="connsiteY521" fmla="*/ 2361090 h 3006470"/>
                  <a:gd name="connsiteX522" fmla="*/ 199977 w 6006665"/>
                  <a:gd name="connsiteY522" fmla="*/ 2349728 h 3006470"/>
                  <a:gd name="connsiteX523" fmla="*/ 188615 w 6006665"/>
                  <a:gd name="connsiteY523" fmla="*/ 2327003 h 3006470"/>
                  <a:gd name="connsiteX524" fmla="*/ 168163 w 6006665"/>
                  <a:gd name="connsiteY524" fmla="*/ 2317914 h 3006470"/>
                  <a:gd name="connsiteX525" fmla="*/ 168163 w 6006665"/>
                  <a:gd name="connsiteY525" fmla="*/ 2311096 h 3006470"/>
                  <a:gd name="connsiteX526" fmla="*/ 152255 w 6006665"/>
                  <a:gd name="connsiteY526" fmla="*/ 2295189 h 3006470"/>
                  <a:gd name="connsiteX527" fmla="*/ 129531 w 6006665"/>
                  <a:gd name="connsiteY527" fmla="*/ 2258829 h 3006470"/>
                  <a:gd name="connsiteX528" fmla="*/ 140893 w 6006665"/>
                  <a:gd name="connsiteY528" fmla="*/ 2236105 h 3006470"/>
                  <a:gd name="connsiteX529" fmla="*/ 136348 w 6006665"/>
                  <a:gd name="connsiteY529" fmla="*/ 2208835 h 3006470"/>
                  <a:gd name="connsiteX530" fmla="*/ 103789 w 6006665"/>
                  <a:gd name="connsiteY530" fmla="*/ 2195428 h 3006470"/>
                  <a:gd name="connsiteX531" fmla="*/ 93716 w 6006665"/>
                  <a:gd name="connsiteY531" fmla="*/ 2199745 h 3006470"/>
                  <a:gd name="connsiteX532" fmla="*/ 91868 w 6006665"/>
                  <a:gd name="connsiteY532" fmla="*/ 2195434 h 3006470"/>
                  <a:gd name="connsiteX533" fmla="*/ 81809 w 6006665"/>
                  <a:gd name="connsiteY533" fmla="*/ 2199745 h 3006470"/>
                  <a:gd name="connsiteX534" fmla="*/ 74992 w 6006665"/>
                  <a:gd name="connsiteY534" fmla="*/ 2183838 h 3006470"/>
                  <a:gd name="connsiteX535" fmla="*/ 34087 w 6006665"/>
                  <a:gd name="connsiteY535" fmla="*/ 2172476 h 3006470"/>
                  <a:gd name="connsiteX536" fmla="*/ 22725 w 6006665"/>
                  <a:gd name="connsiteY536" fmla="*/ 2129299 h 3006470"/>
                  <a:gd name="connsiteX537" fmla="*/ 22725 w 6006665"/>
                  <a:gd name="connsiteY537" fmla="*/ 2097484 h 3006470"/>
                  <a:gd name="connsiteX538" fmla="*/ 0 w 6006665"/>
                  <a:gd name="connsiteY538" fmla="*/ 2081577 h 3006470"/>
                  <a:gd name="connsiteX539" fmla="*/ 15907 w 6006665"/>
                  <a:gd name="connsiteY539" fmla="*/ 2058853 h 3006470"/>
                  <a:gd name="connsiteX540" fmla="*/ 6818 w 6006665"/>
                  <a:gd name="connsiteY540" fmla="*/ 1995224 h 3006470"/>
                  <a:gd name="connsiteX541" fmla="*/ 34087 w 6006665"/>
                  <a:gd name="connsiteY541" fmla="*/ 1952047 h 3006470"/>
                  <a:gd name="connsiteX542" fmla="*/ 27270 w 6006665"/>
                  <a:gd name="connsiteY542" fmla="*/ 1940685 h 3006470"/>
                  <a:gd name="connsiteX543" fmla="*/ 88743 w 6006665"/>
                  <a:gd name="connsiteY543" fmla="*/ 1895954 h 3006470"/>
                  <a:gd name="connsiteX544" fmla="*/ 27270 w 6006665"/>
                  <a:gd name="connsiteY544" fmla="*/ 1865693 h 3006470"/>
                  <a:gd name="connsiteX545" fmla="*/ 79805 w 6006665"/>
                  <a:gd name="connsiteY545" fmla="*/ 1774684 h 3006470"/>
                  <a:gd name="connsiteX546" fmla="*/ 128972 w 6006665"/>
                  <a:gd name="connsiteY546" fmla="*/ 1737302 h 3006470"/>
                  <a:gd name="connsiteX547" fmla="*/ 162900 w 6006665"/>
                  <a:gd name="connsiteY547" fmla="*/ 1645034 h 3006470"/>
                  <a:gd name="connsiteX548" fmla="*/ 102261 w 6006665"/>
                  <a:gd name="connsiteY548" fmla="*/ 1629357 h 3006470"/>
                  <a:gd name="connsiteX549" fmla="*/ 118168 w 6006665"/>
                  <a:gd name="connsiteY549" fmla="*/ 1574818 h 3006470"/>
                  <a:gd name="connsiteX550" fmla="*/ 86354 w 6006665"/>
                  <a:gd name="connsiteY550" fmla="*/ 1511189 h 3006470"/>
                  <a:gd name="connsiteX551" fmla="*/ 109078 w 6006665"/>
                  <a:gd name="connsiteY551" fmla="*/ 1436197 h 3006470"/>
                  <a:gd name="connsiteX552" fmla="*/ 70447 w 6006665"/>
                  <a:gd name="connsiteY552" fmla="*/ 1333936 h 3006470"/>
                  <a:gd name="connsiteX553" fmla="*/ 102261 w 6006665"/>
                  <a:gd name="connsiteY553" fmla="*/ 1263490 h 3006470"/>
                  <a:gd name="connsiteX554" fmla="*/ 43177 w 6006665"/>
                  <a:gd name="connsiteY554" fmla="*/ 1197589 h 3006470"/>
                  <a:gd name="connsiteX555" fmla="*/ 49994 w 6006665"/>
                  <a:gd name="connsiteY555" fmla="*/ 1122597 h 3006470"/>
                  <a:gd name="connsiteX556" fmla="*/ 81809 w 6006665"/>
                  <a:gd name="connsiteY556" fmla="*/ 1118052 h 3006470"/>
                  <a:gd name="connsiteX557" fmla="*/ 145438 w 6006665"/>
                  <a:gd name="connsiteY557" fmla="*/ 1074876 h 3006470"/>
                  <a:gd name="connsiteX558" fmla="*/ 184070 w 6006665"/>
                  <a:gd name="connsiteY558" fmla="*/ 1036244 h 3006470"/>
                  <a:gd name="connsiteX559" fmla="*/ 189699 w 6006665"/>
                  <a:gd name="connsiteY559" fmla="*/ 1042522 h 3006470"/>
                  <a:gd name="connsiteX560" fmla="*/ 195977 w 6006665"/>
                  <a:gd name="connsiteY560" fmla="*/ 1036244 h 3006470"/>
                  <a:gd name="connsiteX561" fmla="*/ 255061 w 6006665"/>
                  <a:gd name="connsiteY561" fmla="*/ 1102145 h 3006470"/>
                  <a:gd name="connsiteX562" fmla="*/ 350504 w 6006665"/>
                  <a:gd name="connsiteY562" fmla="*/ 1122597 h 3006470"/>
                  <a:gd name="connsiteX563" fmla="*/ 454806 w 6006665"/>
                  <a:gd name="connsiteY563" fmla="*/ 1205729 h 3006470"/>
                  <a:gd name="connsiteX564" fmla="*/ 486621 w 6006665"/>
                  <a:gd name="connsiteY564" fmla="*/ 1283942 h 3006470"/>
                  <a:gd name="connsiteX565" fmla="*/ 523211 w 6006665"/>
                  <a:gd name="connsiteY565" fmla="*/ 1343026 h 3006470"/>
                  <a:gd name="connsiteX566" fmla="*/ 486852 w 6006665"/>
                  <a:gd name="connsiteY566" fmla="*/ 1397565 h 3006470"/>
                  <a:gd name="connsiteX567" fmla="*/ 420951 w 6006665"/>
                  <a:gd name="connsiteY567" fmla="*/ 1418018 h 3006470"/>
                  <a:gd name="connsiteX568" fmla="*/ 415909 w 6006665"/>
                  <a:gd name="connsiteY568" fmla="*/ 1415887 h 3006470"/>
                  <a:gd name="connsiteX569" fmla="*/ 409044 w 6006665"/>
                  <a:gd name="connsiteY569" fmla="*/ 1418018 h 3006470"/>
                  <a:gd name="connsiteX570" fmla="*/ 252950 w 6006665"/>
                  <a:gd name="connsiteY570" fmla="*/ 1352062 h 3006470"/>
                  <a:gd name="connsiteX571" fmla="*/ 268926 w 6006665"/>
                  <a:gd name="connsiteY571" fmla="*/ 1346738 h 3006470"/>
                  <a:gd name="connsiteX572" fmla="*/ 291420 w 6006665"/>
                  <a:gd name="connsiteY572" fmla="*/ 1429380 h 3006470"/>
                  <a:gd name="connsiteX573" fmla="*/ 291420 w 6006665"/>
                  <a:gd name="connsiteY573" fmla="*/ 1468012 h 3006470"/>
                  <a:gd name="connsiteX574" fmla="*/ 298238 w 6006665"/>
                  <a:gd name="connsiteY574" fmla="*/ 1554366 h 3006470"/>
                  <a:gd name="connsiteX575" fmla="*/ 345959 w 6006665"/>
                  <a:gd name="connsiteY575" fmla="*/ 1586180 h 3006470"/>
                  <a:gd name="connsiteX576" fmla="*/ 362087 w 6006665"/>
                  <a:gd name="connsiteY576" fmla="*/ 1595588 h 3006470"/>
                  <a:gd name="connsiteX577" fmla="*/ 365867 w 6006665"/>
                  <a:gd name="connsiteY577" fmla="*/ 1563455 h 3006470"/>
                  <a:gd name="connsiteX578" fmla="*/ 345415 w 6006665"/>
                  <a:gd name="connsiteY578" fmla="*/ 1527096 h 3006470"/>
                  <a:gd name="connsiteX579" fmla="*/ 365867 w 6006665"/>
                  <a:gd name="connsiteY579" fmla="*/ 1495281 h 3006470"/>
                  <a:gd name="connsiteX580" fmla="*/ 374560 w 6006665"/>
                  <a:gd name="connsiteY580" fmla="*/ 1500280 h 3006470"/>
                  <a:gd name="connsiteX581" fmla="*/ 377774 w 6006665"/>
                  <a:gd name="connsiteY581" fmla="*/ 1495281 h 3006470"/>
                  <a:gd name="connsiteX582" fmla="*/ 461933 w 6006665"/>
                  <a:gd name="connsiteY582" fmla="*/ 1543673 h 3006470"/>
                  <a:gd name="connsiteX583" fmla="*/ 484035 w 6006665"/>
                  <a:gd name="connsiteY583" fmla="*/ 1527096 h 3006470"/>
                  <a:gd name="connsiteX584" fmla="*/ 463583 w 6006665"/>
                  <a:gd name="connsiteY584" fmla="*/ 1461194 h 3006470"/>
                  <a:gd name="connsiteX585" fmla="*/ 549936 w 6006665"/>
                  <a:gd name="connsiteY585" fmla="*/ 1374841 h 3006470"/>
                  <a:gd name="connsiteX586" fmla="*/ 559742 w 6006665"/>
                  <a:gd name="connsiteY586" fmla="*/ 1376942 h 3006470"/>
                  <a:gd name="connsiteX587" fmla="*/ 561843 w 6006665"/>
                  <a:gd name="connsiteY587" fmla="*/ 1374841 h 3006470"/>
                  <a:gd name="connsiteX588" fmla="*/ 593658 w 6006665"/>
                  <a:gd name="connsiteY588" fmla="*/ 1381658 h 3006470"/>
                  <a:gd name="connsiteX589" fmla="*/ 620945 w 6006665"/>
                  <a:gd name="connsiteY589" fmla="*/ 1405535 h 3006470"/>
                  <a:gd name="connsiteX590" fmla="*/ 640835 w 6006665"/>
                  <a:gd name="connsiteY590" fmla="*/ 1349844 h 3006470"/>
                  <a:gd name="connsiteX591" fmla="*/ 609020 w 6006665"/>
                  <a:gd name="connsiteY591" fmla="*/ 1295305 h 3006470"/>
                  <a:gd name="connsiteX592" fmla="*/ 624928 w 6006665"/>
                  <a:gd name="connsiteY592" fmla="*/ 1236221 h 3006470"/>
                  <a:gd name="connsiteX593" fmla="*/ 597658 w 6006665"/>
                  <a:gd name="connsiteY593" fmla="*/ 1177136 h 3006470"/>
                  <a:gd name="connsiteX594" fmla="*/ 611562 w 6006665"/>
                  <a:gd name="connsiteY594" fmla="*/ 1181462 h 3006470"/>
                  <a:gd name="connsiteX595" fmla="*/ 609565 w 6006665"/>
                  <a:gd name="connsiteY595" fmla="*/ 1177136 h 3006470"/>
                  <a:gd name="connsiteX596" fmla="*/ 711826 w 6006665"/>
                  <a:gd name="connsiteY596" fmla="*/ 1208951 h 3006470"/>
                  <a:gd name="connsiteX597" fmla="*/ 732278 w 6006665"/>
                  <a:gd name="connsiteY597" fmla="*/ 1263490 h 3006470"/>
                  <a:gd name="connsiteX598" fmla="*/ 684556 w 6006665"/>
                  <a:gd name="connsiteY598" fmla="*/ 1274852 h 3006470"/>
                  <a:gd name="connsiteX599" fmla="*/ 684556 w 6006665"/>
                  <a:gd name="connsiteY599" fmla="*/ 1327119 h 3006470"/>
                  <a:gd name="connsiteX600" fmla="*/ 713309 w 6006665"/>
                  <a:gd name="connsiteY600" fmla="*/ 1355872 h 3006470"/>
                  <a:gd name="connsiteX601" fmla="*/ 763548 w 6006665"/>
                  <a:gd name="connsiteY601" fmla="*/ 1338481 h 3006470"/>
                  <a:gd name="connsiteX602" fmla="*/ 770365 w 6006665"/>
                  <a:gd name="connsiteY602" fmla="*/ 1279397 h 3006470"/>
                  <a:gd name="connsiteX603" fmla="*/ 845357 w 6006665"/>
                  <a:gd name="connsiteY603" fmla="*/ 1188761 h 3006470"/>
                  <a:gd name="connsiteX604" fmla="*/ 917728 w 6006665"/>
                  <a:gd name="connsiteY604" fmla="*/ 1145322 h 3006470"/>
                  <a:gd name="connsiteX605" fmla="*/ 918194 w 6006665"/>
                  <a:gd name="connsiteY605" fmla="*/ 1198147 h 3006470"/>
                  <a:gd name="connsiteX606" fmla="*/ 975937 w 6006665"/>
                  <a:gd name="connsiteY606" fmla="*/ 1115283 h 3006470"/>
                  <a:gd name="connsiteX607" fmla="*/ 1074397 w 6006665"/>
                  <a:gd name="connsiteY607" fmla="*/ 1141283 h 3006470"/>
                  <a:gd name="connsiteX608" fmla="*/ 979977 w 6006665"/>
                  <a:gd name="connsiteY608" fmla="*/ 1213496 h 3006470"/>
                  <a:gd name="connsiteX609" fmla="*/ 1012666 w 6006665"/>
                  <a:gd name="connsiteY609" fmla="*/ 1218657 h 3006470"/>
                  <a:gd name="connsiteX610" fmla="*/ 1038516 w 6006665"/>
                  <a:gd name="connsiteY610" fmla="*/ 1188499 h 3006470"/>
                  <a:gd name="connsiteX611" fmla="*/ 1050423 w 6006665"/>
                  <a:gd name="connsiteY611" fmla="*/ 1188499 h 3006470"/>
                  <a:gd name="connsiteX612" fmla="*/ 1108962 w 6006665"/>
                  <a:gd name="connsiteY612" fmla="*/ 1188499 h 3006470"/>
                  <a:gd name="connsiteX613" fmla="*/ 1161229 w 6006665"/>
                  <a:gd name="connsiteY613" fmla="*/ 1145322 h 3006470"/>
                  <a:gd name="connsiteX614" fmla="*/ 1165711 w 6006665"/>
                  <a:gd name="connsiteY614" fmla="*/ 1151456 h 3006470"/>
                  <a:gd name="connsiteX615" fmla="*/ 1160939 w 6006665"/>
                  <a:gd name="connsiteY615" fmla="*/ 1169715 h 3006470"/>
                  <a:gd name="connsiteX616" fmla="*/ 1210035 w 6006665"/>
                  <a:gd name="connsiteY616" fmla="*/ 1195815 h 3006470"/>
                  <a:gd name="connsiteX617" fmla="*/ 1247583 w 6006665"/>
                  <a:gd name="connsiteY617" fmla="*/ 1138505 h 3006470"/>
                  <a:gd name="connsiteX618" fmla="*/ 1211223 w 6006665"/>
                  <a:gd name="connsiteY618" fmla="*/ 1079421 h 3006470"/>
                  <a:gd name="connsiteX619" fmla="*/ 1227130 w 6006665"/>
                  <a:gd name="connsiteY619" fmla="*/ 1043061 h 3006470"/>
                  <a:gd name="connsiteX620" fmla="*/ 1237665 w 6006665"/>
                  <a:gd name="connsiteY620" fmla="*/ 1046199 h 3006470"/>
                  <a:gd name="connsiteX621" fmla="*/ 1251910 w 6006665"/>
                  <a:gd name="connsiteY621" fmla="*/ 1017311 h 3006470"/>
                  <a:gd name="connsiteX622" fmla="*/ 1345843 w 6006665"/>
                  <a:gd name="connsiteY622" fmla="*/ 1074876 h 3006470"/>
                  <a:gd name="connsiteX623" fmla="*/ 1400382 w 6006665"/>
                  <a:gd name="connsiteY623" fmla="*/ 1106690 h 3006470"/>
                  <a:gd name="connsiteX624" fmla="*/ 1519756 w 6006665"/>
                  <a:gd name="connsiteY624" fmla="*/ 1213274 h 3006470"/>
                  <a:gd name="connsiteX625" fmla="*/ 1543003 w 6006665"/>
                  <a:gd name="connsiteY625" fmla="*/ 1172592 h 3006470"/>
                  <a:gd name="connsiteX626" fmla="*/ 1506643 w 6006665"/>
                  <a:gd name="connsiteY626" fmla="*/ 1118052 h 3006470"/>
                  <a:gd name="connsiteX627" fmla="*/ 1506643 w 6006665"/>
                  <a:gd name="connsiteY627" fmla="*/ 1095328 h 3006470"/>
                  <a:gd name="connsiteX628" fmla="*/ 1463467 w 6006665"/>
                  <a:gd name="connsiteY628" fmla="*/ 1086238 h 3006470"/>
                  <a:gd name="connsiteX629" fmla="*/ 1472556 w 6006665"/>
                  <a:gd name="connsiteY629" fmla="*/ 1036244 h 3006470"/>
                  <a:gd name="connsiteX630" fmla="*/ 1452104 w 6006665"/>
                  <a:gd name="connsiteY630" fmla="*/ 949890 h 3006470"/>
                  <a:gd name="connsiteX631" fmla="*/ 1439230 w 6006665"/>
                  <a:gd name="connsiteY631" fmla="*/ 900656 h 3006470"/>
                  <a:gd name="connsiteX632" fmla="*/ 1496803 w 6006665"/>
                  <a:gd name="connsiteY632" fmla="*/ 806980 h 3006470"/>
                  <a:gd name="connsiteX633" fmla="*/ 1543003 w 6006665"/>
                  <a:gd name="connsiteY633" fmla="*/ 697647 h 3006470"/>
                  <a:gd name="connsiteX634" fmla="*/ 1570272 w 6006665"/>
                  <a:gd name="connsiteY634" fmla="*/ 677194 h 3006470"/>
                  <a:gd name="connsiteX635" fmla="*/ 1578688 w 6006665"/>
                  <a:gd name="connsiteY635" fmla="*/ 679813 h 3006470"/>
                  <a:gd name="connsiteX636" fmla="*/ 1620802 w 6006665"/>
                  <a:gd name="connsiteY636" fmla="*/ 660028 h 3006470"/>
                  <a:gd name="connsiteX637" fmla="*/ 1684440 w 6006665"/>
                  <a:gd name="connsiteY637" fmla="*/ 709009 h 3006470"/>
                  <a:gd name="connsiteX638" fmla="*/ 1688985 w 6006665"/>
                  <a:gd name="connsiteY638" fmla="*/ 779455 h 3006470"/>
                  <a:gd name="connsiteX639" fmla="*/ 1652625 w 6006665"/>
                  <a:gd name="connsiteY639" fmla="*/ 870354 h 3006470"/>
                  <a:gd name="connsiteX640" fmla="*/ 1679895 w 6006665"/>
                  <a:gd name="connsiteY640" fmla="*/ 908986 h 3006470"/>
                  <a:gd name="connsiteX641" fmla="*/ 1688985 w 6006665"/>
                  <a:gd name="connsiteY641" fmla="*/ 983977 h 3006470"/>
                  <a:gd name="connsiteX642" fmla="*/ 1679895 w 6006665"/>
                  <a:gd name="connsiteY642" fmla="*/ 1129415 h 3006470"/>
                  <a:gd name="connsiteX643" fmla="*/ 1723072 w 6006665"/>
                  <a:gd name="connsiteY643" fmla="*/ 1193044 h 3006470"/>
                  <a:gd name="connsiteX644" fmla="*/ 1704892 w 6006665"/>
                  <a:gd name="connsiteY644" fmla="*/ 1256673 h 3006470"/>
                  <a:gd name="connsiteX645" fmla="*/ 1636718 w 6006665"/>
                  <a:gd name="connsiteY645" fmla="*/ 1393021 h 3006470"/>
                  <a:gd name="connsiteX646" fmla="*/ 1662494 w 6006665"/>
                  <a:gd name="connsiteY646" fmla="*/ 1399465 h 3006470"/>
                  <a:gd name="connsiteX647" fmla="*/ 1677078 w 6006665"/>
                  <a:gd name="connsiteY647" fmla="*/ 1370296 h 3006470"/>
                  <a:gd name="connsiteX648" fmla="*/ 1720255 w 6006665"/>
                  <a:gd name="connsiteY648" fmla="*/ 1349844 h 3006470"/>
                  <a:gd name="connsiteX649" fmla="*/ 1731617 w 6006665"/>
                  <a:gd name="connsiteY649" fmla="*/ 1299850 h 3006470"/>
                  <a:gd name="connsiteX650" fmla="*/ 1758887 w 6006665"/>
                  <a:gd name="connsiteY650" fmla="*/ 1256673 h 3006470"/>
                  <a:gd name="connsiteX651" fmla="*/ 1760555 w 6006665"/>
                  <a:gd name="connsiteY651" fmla="*/ 1191490 h 3006470"/>
                  <a:gd name="connsiteX652" fmla="*/ 1758886 w 6006665"/>
                  <a:gd name="connsiteY652" fmla="*/ 1085173 h 3006470"/>
                  <a:gd name="connsiteX653" fmla="*/ 1923055 w 6006665"/>
                  <a:gd name="connsiteY653" fmla="*/ 1122597 h 3006470"/>
                  <a:gd name="connsiteX654" fmla="*/ 1887300 w 6006665"/>
                  <a:gd name="connsiteY654" fmla="*/ 1070329 h 3006470"/>
                  <a:gd name="connsiteX655" fmla="*/ 1785604 w 6006665"/>
                  <a:gd name="connsiteY655" fmla="*/ 1036860 h 3006470"/>
                  <a:gd name="connsiteX656" fmla="*/ 1736162 w 6006665"/>
                  <a:gd name="connsiteY656" fmla="*/ 961252 h 3006470"/>
                  <a:gd name="connsiteX657" fmla="*/ 1688440 w 6006665"/>
                  <a:gd name="connsiteY657" fmla="*/ 865809 h 3006470"/>
                  <a:gd name="connsiteX658" fmla="*/ 1752069 w 6006665"/>
                  <a:gd name="connsiteY658" fmla="*/ 788545 h 3006470"/>
                  <a:gd name="connsiteX659" fmla="*/ 1747524 w 6006665"/>
                  <a:gd name="connsiteY659" fmla="*/ 704464 h 3006470"/>
                  <a:gd name="connsiteX660" fmla="*/ 1763431 w 6006665"/>
                  <a:gd name="connsiteY660" fmla="*/ 697647 h 3006470"/>
                  <a:gd name="connsiteX661" fmla="*/ 1764877 w 6006665"/>
                  <a:gd name="connsiteY661" fmla="*/ 702130 h 3006470"/>
                  <a:gd name="connsiteX662" fmla="*/ 1775339 w 6006665"/>
                  <a:gd name="connsiteY662" fmla="*/ 697647 h 3006470"/>
                  <a:gd name="connsiteX663" fmla="*/ 1798063 w 6006665"/>
                  <a:gd name="connsiteY663" fmla="*/ 768093 h 3006470"/>
                  <a:gd name="connsiteX664" fmla="*/ 1791454 w 6006665"/>
                  <a:gd name="connsiteY664" fmla="*/ 815304 h 3006470"/>
                  <a:gd name="connsiteX665" fmla="*/ 1854330 w 6006665"/>
                  <a:gd name="connsiteY665" fmla="*/ 772638 h 3006470"/>
                  <a:gd name="connsiteX666" fmla="*/ 1931594 w 6006665"/>
                  <a:gd name="connsiteY666" fmla="*/ 763548 h 3006470"/>
                  <a:gd name="connsiteX667" fmla="*/ 1932772 w 6006665"/>
                  <a:gd name="connsiteY667" fmla="*/ 764810 h 3006470"/>
                  <a:gd name="connsiteX668" fmla="*/ 1949600 w 6006665"/>
                  <a:gd name="connsiteY668" fmla="*/ 800138 h 3006470"/>
                  <a:gd name="connsiteX669" fmla="*/ 2061788 w 6006665"/>
                  <a:gd name="connsiteY669" fmla="*/ 891155 h 3006470"/>
                  <a:gd name="connsiteX670" fmla="*/ 1987802 w 6006665"/>
                  <a:gd name="connsiteY670" fmla="*/ 736278 h 3006470"/>
                  <a:gd name="connsiteX671" fmla="*/ 1963408 w 6006665"/>
                  <a:gd name="connsiteY671" fmla="*/ 595386 h 3006470"/>
                  <a:gd name="connsiteX672" fmla="*/ 2027037 w 6006665"/>
                  <a:gd name="connsiteY672" fmla="*/ 574934 h 3006470"/>
                  <a:gd name="connsiteX673" fmla="*/ 2037269 w 6006665"/>
                  <a:gd name="connsiteY673" fmla="*/ 575472 h 3006470"/>
                  <a:gd name="connsiteX674" fmla="*/ 2038944 w 6006665"/>
                  <a:gd name="connsiteY674" fmla="*/ 574934 h 3006470"/>
                  <a:gd name="connsiteX675" fmla="*/ 2115414 w 6006665"/>
                  <a:gd name="connsiteY675" fmla="*/ 578958 h 3006470"/>
                  <a:gd name="connsiteX676" fmla="*/ 2167179 w 6006665"/>
                  <a:gd name="connsiteY676" fmla="*/ 554733 h 3006470"/>
                  <a:gd name="connsiteX677" fmla="*/ 2146473 w 6006665"/>
                  <a:gd name="connsiteY677" fmla="*/ 488832 h 3006470"/>
                  <a:gd name="connsiteX678" fmla="*/ 2169957 w 6006665"/>
                  <a:gd name="connsiteY678" fmla="*/ 449431 h 3006470"/>
                  <a:gd name="connsiteX679" fmla="*/ 2264632 w 6006665"/>
                  <a:gd name="connsiteY679" fmla="*/ 393389 h 3006470"/>
                  <a:gd name="connsiteX680" fmla="*/ 2317913 w 6006665"/>
                  <a:gd name="connsiteY680" fmla="*/ 322690 h 3006470"/>
                  <a:gd name="connsiteX681" fmla="*/ 2385841 w 6006665"/>
                  <a:gd name="connsiteY681" fmla="*/ 343134 h 3006470"/>
                  <a:gd name="connsiteX682" fmla="*/ 2429263 w 6006665"/>
                  <a:gd name="connsiteY682" fmla="*/ 263606 h 3006470"/>
                  <a:gd name="connsiteX683" fmla="*/ 2526979 w 6006665"/>
                  <a:gd name="connsiteY683" fmla="*/ 252244 h 3006470"/>
                  <a:gd name="connsiteX684" fmla="*/ 2528058 w 6006665"/>
                  <a:gd name="connsiteY684" fmla="*/ 253503 h 3006470"/>
                  <a:gd name="connsiteX685" fmla="*/ 2538886 w 6006665"/>
                  <a:gd name="connsiteY685" fmla="*/ 252244 h 3006470"/>
                  <a:gd name="connsiteX686" fmla="*/ 2560820 w 6006665"/>
                  <a:gd name="connsiteY686" fmla="*/ 277833 h 3006470"/>
                  <a:gd name="connsiteX687" fmla="*/ 2640602 w 6006665"/>
                  <a:gd name="connsiteY687" fmla="*/ 202249 h 3006470"/>
                  <a:gd name="connsiteX688" fmla="*/ 2652509 w 6006665"/>
                  <a:gd name="connsiteY688" fmla="*/ 202249 h 3006470"/>
                  <a:gd name="connsiteX689" fmla="*/ 2704231 w 6006665"/>
                  <a:gd name="connsiteY689" fmla="*/ 202249 h 3006470"/>
                  <a:gd name="connsiteX690" fmla="*/ 2715593 w 6006665"/>
                  <a:gd name="connsiteY69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28103 w 6006665"/>
                  <a:gd name="connsiteY13" fmla="*/ 245948 h 3006470"/>
                  <a:gd name="connsiteX14" fmla="*/ 3232994 w 6006665"/>
                  <a:gd name="connsiteY14" fmla="*/ 282547 h 3006470"/>
                  <a:gd name="connsiteX15" fmla="*/ 3228103 w 6006665"/>
                  <a:gd name="connsiteY15" fmla="*/ 317252 h 3006470"/>
                  <a:gd name="connsiteX16" fmla="*/ 3200173 w 6006665"/>
                  <a:gd name="connsiteY16" fmla="*/ 340371 h 3006470"/>
                  <a:gd name="connsiteX17" fmla="*/ 3168685 w 6006665"/>
                  <a:gd name="connsiteY17" fmla="*/ 373701 h 3006470"/>
                  <a:gd name="connsiteX18" fmla="*/ 3161541 w 6006665"/>
                  <a:gd name="connsiteY18" fmla="*/ 413589 h 3006470"/>
                  <a:gd name="connsiteX19" fmla="*/ 3100351 w 6006665"/>
                  <a:gd name="connsiteY19" fmla="*/ 442035 h 3006470"/>
                  <a:gd name="connsiteX20" fmla="*/ 3066097 w 6006665"/>
                  <a:gd name="connsiteY20" fmla="*/ 488580 h 3006470"/>
                  <a:gd name="connsiteX21" fmla="*/ 3026076 w 6006665"/>
                  <a:gd name="connsiteY21" fmla="*/ 513338 h 3006470"/>
                  <a:gd name="connsiteX22" fmla="*/ 2986746 w 6006665"/>
                  <a:gd name="connsiteY22" fmla="*/ 558495 h 3006470"/>
                  <a:gd name="connsiteX23" fmla="*/ 3055785 w 6006665"/>
                  <a:gd name="connsiteY23" fmla="*/ 531164 h 3006470"/>
                  <a:gd name="connsiteX24" fmla="*/ 3102802 w 6006665"/>
                  <a:gd name="connsiteY24" fmla="*/ 514983 h 3006470"/>
                  <a:gd name="connsiteX25" fmla="*/ 3127090 w 6006665"/>
                  <a:gd name="connsiteY25" fmla="*/ 531164 h 3006470"/>
                  <a:gd name="connsiteX26" fmla="*/ 3125168 w 6006665"/>
                  <a:gd name="connsiteY26" fmla="*/ 588220 h 3006470"/>
                  <a:gd name="connsiteX27" fmla="*/ 3156451 w 6006665"/>
                  <a:gd name="connsiteY27" fmla="*/ 552209 h 3006470"/>
                  <a:gd name="connsiteX28" fmla="*/ 3158460 w 6006665"/>
                  <a:gd name="connsiteY28" fmla="*/ 560693 h 3006470"/>
                  <a:gd name="connsiteX29" fmla="*/ 3206982 w 6006665"/>
                  <a:gd name="connsiteY29" fmla="*/ 513586 h 3006470"/>
                  <a:gd name="connsiteX30" fmla="*/ 3184984 w 6006665"/>
                  <a:gd name="connsiteY30" fmla="*/ 622402 h 3006470"/>
                  <a:gd name="connsiteX31" fmla="*/ 3192811 w 6006665"/>
                  <a:gd name="connsiteY31" fmla="*/ 606748 h 3006470"/>
                  <a:gd name="connsiteX32" fmla="*/ 3225134 w 6006665"/>
                  <a:gd name="connsiteY32" fmla="*/ 629207 h 3006470"/>
                  <a:gd name="connsiteX33" fmla="*/ 3231097 w 6006665"/>
                  <a:gd name="connsiteY33" fmla="*/ 583326 h 3006470"/>
                  <a:gd name="connsiteX34" fmla="*/ 3314263 w 6006665"/>
                  <a:gd name="connsiteY34" fmla="*/ 575730 h 3006470"/>
                  <a:gd name="connsiteX35" fmla="*/ 3361800 w 6006665"/>
                  <a:gd name="connsiteY35" fmla="*/ 581670 h 3006470"/>
                  <a:gd name="connsiteX36" fmla="*/ 3381970 w 6006665"/>
                  <a:gd name="connsiteY36" fmla="*/ 606748 h 3006470"/>
                  <a:gd name="connsiteX37" fmla="*/ 3367741 w 6006665"/>
                  <a:gd name="connsiteY37" fmla="*/ 641091 h 3006470"/>
                  <a:gd name="connsiteX38" fmla="*/ 3388787 w 6006665"/>
                  <a:gd name="connsiteY38" fmla="*/ 665832 h 3006470"/>
                  <a:gd name="connsiteX39" fmla="*/ 3403393 w 6006665"/>
                  <a:gd name="connsiteY39" fmla="*/ 676742 h 3006470"/>
                  <a:gd name="connsiteX40" fmla="*/ 3462813 w 6006665"/>
                  <a:gd name="connsiteY40" fmla="*/ 691599 h 3006470"/>
                  <a:gd name="connsiteX41" fmla="*/ 3531529 w 6006665"/>
                  <a:gd name="connsiteY41" fmla="*/ 686823 h 3006470"/>
                  <a:gd name="connsiteX42" fmla="*/ 3546001 w 6006665"/>
                  <a:gd name="connsiteY42" fmla="*/ 647033 h 3006470"/>
                  <a:gd name="connsiteX43" fmla="*/ 3538225 w 6006665"/>
                  <a:gd name="connsiteY43" fmla="*/ 590841 h 3006470"/>
                  <a:gd name="connsiteX44" fmla="*/ 3549910 w 6006665"/>
                  <a:gd name="connsiteY44" fmla="*/ 594028 h 3006470"/>
                  <a:gd name="connsiteX45" fmla="*/ 3550132 w 6006665"/>
                  <a:gd name="connsiteY45" fmla="*/ 590841 h 3006470"/>
                  <a:gd name="connsiteX46" fmla="*/ 3575711 w 6006665"/>
                  <a:gd name="connsiteY46" fmla="*/ 587613 h 3006470"/>
                  <a:gd name="connsiteX47" fmla="*/ 3620833 w 6006665"/>
                  <a:gd name="connsiteY47" fmla="*/ 632750 h 3006470"/>
                  <a:gd name="connsiteX48" fmla="*/ 3672301 w 6006665"/>
                  <a:gd name="connsiteY48" fmla="*/ 611293 h 3006470"/>
                  <a:gd name="connsiteX49" fmla="*/ 3688498 w 6006665"/>
                  <a:gd name="connsiteY49" fmla="*/ 576961 h 3006470"/>
                  <a:gd name="connsiteX50" fmla="*/ 3721291 w 6006665"/>
                  <a:gd name="connsiteY50" fmla="*/ 584642 h 3006470"/>
                  <a:gd name="connsiteX51" fmla="*/ 3753971 w 6006665"/>
                  <a:gd name="connsiteY51" fmla="*/ 590584 h 3006470"/>
                  <a:gd name="connsiteX52" fmla="*/ 3759914 w 6006665"/>
                  <a:gd name="connsiteY52" fmla="*/ 620293 h 3006470"/>
                  <a:gd name="connsiteX53" fmla="*/ 3782242 w 6006665"/>
                  <a:gd name="connsiteY53" fmla="*/ 669932 h 3006470"/>
                  <a:gd name="connsiteX54" fmla="*/ 3768826 w 6006665"/>
                  <a:gd name="connsiteY54" fmla="*/ 703482 h 3006470"/>
                  <a:gd name="connsiteX55" fmla="*/ 3745059 w 6006665"/>
                  <a:gd name="connsiteY55" fmla="*/ 742105 h 3006470"/>
                  <a:gd name="connsiteX56" fmla="*/ 3720576 w 6006665"/>
                  <a:gd name="connsiteY56" fmla="*/ 761023 h 3006470"/>
                  <a:gd name="connsiteX57" fmla="*/ 3738747 w 6006665"/>
                  <a:gd name="connsiteY57" fmla="*/ 806725 h 3006470"/>
                  <a:gd name="connsiteX58" fmla="*/ 3753971 w 6006665"/>
                  <a:gd name="connsiteY58" fmla="*/ 855003 h 3006470"/>
                  <a:gd name="connsiteX59" fmla="*/ 3786469 w 6006665"/>
                  <a:gd name="connsiteY59" fmla="*/ 879798 h 3006470"/>
                  <a:gd name="connsiteX60" fmla="*/ 3813392 w 6006665"/>
                  <a:gd name="connsiteY60" fmla="*/ 890655 h 3006470"/>
                  <a:gd name="connsiteX61" fmla="*/ 3839894 w 6006665"/>
                  <a:gd name="connsiteY61" fmla="*/ 920656 h 3006470"/>
                  <a:gd name="connsiteX62" fmla="*/ 3866869 w 6006665"/>
                  <a:gd name="connsiteY62" fmla="*/ 875800 h 3006470"/>
                  <a:gd name="connsiteX63" fmla="*/ 3865460 w 6006665"/>
                  <a:gd name="connsiteY63" fmla="*/ 822632 h 3006470"/>
                  <a:gd name="connsiteX64" fmla="*/ 3875077 w 6006665"/>
                  <a:gd name="connsiteY64" fmla="*/ 831139 h 3006470"/>
                  <a:gd name="connsiteX65" fmla="*/ 3885950 w 6006665"/>
                  <a:gd name="connsiteY65" fmla="*/ 784010 h 3006470"/>
                  <a:gd name="connsiteX66" fmla="*/ 3896580 w 6006665"/>
                  <a:gd name="connsiteY66" fmla="*/ 840148 h 3006470"/>
                  <a:gd name="connsiteX67" fmla="*/ 3932151 w 6006665"/>
                  <a:gd name="connsiteY67" fmla="*/ 871095 h 3006470"/>
                  <a:gd name="connsiteX68" fmla="*/ 3967884 w 6006665"/>
                  <a:gd name="connsiteY68" fmla="*/ 866888 h 3006470"/>
                  <a:gd name="connsiteX69" fmla="*/ 3988173 w 6006665"/>
                  <a:gd name="connsiteY69" fmla="*/ 843084 h 3006470"/>
                  <a:gd name="connsiteX70" fmla="*/ 3993852 w 6006665"/>
                  <a:gd name="connsiteY70" fmla="*/ 846199 h 3006470"/>
                  <a:gd name="connsiteX71" fmla="*/ 4000081 w 6006665"/>
                  <a:gd name="connsiteY71" fmla="*/ 808753 h 3006470"/>
                  <a:gd name="connsiteX72" fmla="*/ 4024333 w 6006665"/>
                  <a:gd name="connsiteY72" fmla="*/ 834206 h 3006470"/>
                  <a:gd name="connsiteX73" fmla="*/ 4062426 w 6006665"/>
                  <a:gd name="connsiteY73" fmla="*/ 877274 h 3006470"/>
                  <a:gd name="connsiteX74" fmla="*/ 4085889 w 6006665"/>
                  <a:gd name="connsiteY74" fmla="*/ 849902 h 3006470"/>
                  <a:gd name="connsiteX75" fmla="*/ 4095563 w 6006665"/>
                  <a:gd name="connsiteY75" fmla="*/ 852506 h 3006470"/>
                  <a:gd name="connsiteX76" fmla="*/ 4097796 w 6006665"/>
                  <a:gd name="connsiteY76" fmla="*/ 849902 h 3006470"/>
                  <a:gd name="connsiteX77" fmla="*/ 4144150 w 6006665"/>
                  <a:gd name="connsiteY77" fmla="*/ 862382 h 3006470"/>
                  <a:gd name="connsiteX78" fmla="*/ 4149116 w 6006665"/>
                  <a:gd name="connsiteY78" fmla="*/ 810437 h 3006470"/>
                  <a:gd name="connsiteX79" fmla="*/ 4129898 w 6006665"/>
                  <a:gd name="connsiteY79" fmla="*/ 758286 h 3006470"/>
                  <a:gd name="connsiteX80" fmla="*/ 4125347 w 6006665"/>
                  <a:gd name="connsiteY80" fmla="*/ 718337 h 3006470"/>
                  <a:gd name="connsiteX81" fmla="*/ 4165425 w 6006665"/>
                  <a:gd name="connsiteY81" fmla="*/ 697647 h 3006470"/>
                  <a:gd name="connsiteX82" fmla="*/ 4175231 w 6006665"/>
                  <a:gd name="connsiteY82" fmla="*/ 700048 h 3006470"/>
                  <a:gd name="connsiteX83" fmla="*/ 4253100 w 6006665"/>
                  <a:gd name="connsiteY83" fmla="*/ 700511 h 3006470"/>
                  <a:gd name="connsiteX84" fmla="*/ 4315491 w 6006665"/>
                  <a:gd name="connsiteY84" fmla="*/ 715365 h 3006470"/>
                  <a:gd name="connsiteX85" fmla="*/ 4368969 w 6006665"/>
                  <a:gd name="connsiteY85" fmla="*/ 751019 h 3006470"/>
                  <a:gd name="connsiteX86" fmla="*/ 4439561 w 6006665"/>
                  <a:gd name="connsiteY86" fmla="*/ 758631 h 3006470"/>
                  <a:gd name="connsiteX87" fmla="*/ 4450401 w 6006665"/>
                  <a:gd name="connsiteY87" fmla="*/ 834341 h 3006470"/>
                  <a:gd name="connsiteX88" fmla="*/ 4514549 w 6006665"/>
                  <a:gd name="connsiteY88" fmla="*/ 825294 h 3006470"/>
                  <a:gd name="connsiteX89" fmla="*/ 4567593 w 6006665"/>
                  <a:gd name="connsiteY89" fmla="*/ 819409 h 3006470"/>
                  <a:gd name="connsiteX90" fmla="*/ 4612592 w 6006665"/>
                  <a:gd name="connsiteY90" fmla="*/ 872829 h 3006470"/>
                  <a:gd name="connsiteX91" fmla="*/ 4639242 w 6006665"/>
                  <a:gd name="connsiteY91" fmla="*/ 932544 h 3006470"/>
                  <a:gd name="connsiteX92" fmla="*/ 4704693 w 6006665"/>
                  <a:gd name="connsiteY92" fmla="*/ 911452 h 3006470"/>
                  <a:gd name="connsiteX93" fmla="*/ 4774445 w 6006665"/>
                  <a:gd name="connsiteY93" fmla="*/ 913531 h 3006470"/>
                  <a:gd name="connsiteX94" fmla="*/ 4778496 w 6006665"/>
                  <a:gd name="connsiteY94" fmla="*/ 914635 h 3006470"/>
                  <a:gd name="connsiteX95" fmla="*/ 4786352 w 6006665"/>
                  <a:gd name="connsiteY95" fmla="*/ 913531 h 3006470"/>
                  <a:gd name="connsiteX96" fmla="*/ 4861343 w 6006665"/>
                  <a:gd name="connsiteY96" fmla="*/ 933983 h 3006470"/>
                  <a:gd name="connsiteX97" fmla="*/ 4893158 w 6006665"/>
                  <a:gd name="connsiteY97" fmla="*/ 977160 h 3006470"/>
                  <a:gd name="connsiteX98" fmla="*/ 4888613 w 6006665"/>
                  <a:gd name="connsiteY98" fmla="*/ 1058968 h 3006470"/>
                  <a:gd name="connsiteX99" fmla="*/ 4927677 w 6006665"/>
                  <a:gd name="connsiteY99" fmla="*/ 1083640 h 3006470"/>
                  <a:gd name="connsiteX100" fmla="*/ 4967605 w 6006665"/>
                  <a:gd name="connsiteY100" fmla="*/ 1070331 h 3006470"/>
                  <a:gd name="connsiteX101" fmla="*/ 5038051 w 6006665"/>
                  <a:gd name="connsiteY101" fmla="*/ 1063513 h 3006470"/>
                  <a:gd name="connsiteX102" fmla="*/ 5040730 w 6006665"/>
                  <a:gd name="connsiteY102" fmla="*/ 1064406 h 3006470"/>
                  <a:gd name="connsiteX103" fmla="*/ 5049958 w 6006665"/>
                  <a:gd name="connsiteY103" fmla="*/ 1063513 h 3006470"/>
                  <a:gd name="connsiteX104" fmla="*/ 5114249 w 6006665"/>
                  <a:gd name="connsiteY104" fmla="*/ 1084944 h 3006470"/>
                  <a:gd name="connsiteX105" fmla="*/ 5176671 w 6006665"/>
                  <a:gd name="connsiteY105" fmla="*/ 1074876 h 3006470"/>
                  <a:gd name="connsiteX106" fmla="*/ 5177801 w 6006665"/>
                  <a:gd name="connsiteY106" fmla="*/ 1076614 h 3006470"/>
                  <a:gd name="connsiteX107" fmla="*/ 5188578 w 6006665"/>
                  <a:gd name="connsiteY107" fmla="*/ 1074876 h 3006470"/>
                  <a:gd name="connsiteX108" fmla="*/ 5243719 w 6006665"/>
                  <a:gd name="connsiteY108" fmla="*/ 1159707 h 3006470"/>
                  <a:gd name="connsiteX109" fmla="*/ 5283477 w 6006665"/>
                  <a:gd name="connsiteY109" fmla="*/ 1129415 h 3006470"/>
                  <a:gd name="connsiteX110" fmla="*/ 5258480 w 6006665"/>
                  <a:gd name="connsiteY110" fmla="*/ 1063513 h 3006470"/>
                  <a:gd name="connsiteX111" fmla="*/ 5267570 w 6006665"/>
                  <a:gd name="connsiteY111" fmla="*/ 1015792 h 3006470"/>
                  <a:gd name="connsiteX112" fmla="*/ 5278896 w 6006665"/>
                  <a:gd name="connsiteY112" fmla="*/ 1018841 h 3006470"/>
                  <a:gd name="connsiteX113" fmla="*/ 5279477 w 6006665"/>
                  <a:gd name="connsiteY113" fmla="*/ 1015792 h 3006470"/>
                  <a:gd name="connsiteX114" fmla="*/ 5389412 w 6006665"/>
                  <a:gd name="connsiteY114" fmla="*/ 1065327 h 3006470"/>
                  <a:gd name="connsiteX115" fmla="*/ 5463001 w 6006665"/>
                  <a:gd name="connsiteY115" fmla="*/ 1043061 h 3006470"/>
                  <a:gd name="connsiteX116" fmla="*/ 5464386 w 6006665"/>
                  <a:gd name="connsiteY116" fmla="*/ 1043680 h 3006470"/>
                  <a:gd name="connsiteX117" fmla="*/ 5474909 w 6006665"/>
                  <a:gd name="connsiteY117" fmla="*/ 1043061 h 3006470"/>
                  <a:gd name="connsiteX118" fmla="*/ 5509834 w 6006665"/>
                  <a:gd name="connsiteY118" fmla="*/ 1086741 h 3006470"/>
                  <a:gd name="connsiteX119" fmla="*/ 5563420 w 6006665"/>
                  <a:gd name="connsiteY119" fmla="*/ 1096880 h 3006470"/>
                  <a:gd name="connsiteX120" fmla="*/ 5604906 w 6006665"/>
                  <a:gd name="connsiteY120" fmla="*/ 1116452 h 3006470"/>
                  <a:gd name="connsiteX121" fmla="*/ 5633982 w 6006665"/>
                  <a:gd name="connsiteY121" fmla="*/ 1152256 h 3006470"/>
                  <a:gd name="connsiteX122" fmla="*/ 5673240 w 6006665"/>
                  <a:gd name="connsiteY122" fmla="*/ 1196668 h 3006470"/>
                  <a:gd name="connsiteX123" fmla="*/ 5720335 w 6006665"/>
                  <a:gd name="connsiteY123" fmla="*/ 1213496 h 3006470"/>
                  <a:gd name="connsiteX124" fmla="*/ 5777224 w 6006665"/>
                  <a:gd name="connsiteY124" fmla="*/ 1253118 h 3006470"/>
                  <a:gd name="connsiteX125" fmla="*/ 5822595 w 6006665"/>
                  <a:gd name="connsiteY125" fmla="*/ 1311212 h 3006470"/>
                  <a:gd name="connsiteX126" fmla="*/ 5818051 w 6006665"/>
                  <a:gd name="connsiteY126" fmla="*/ 1365751 h 3006470"/>
                  <a:gd name="connsiteX127" fmla="*/ 5825679 w 6006665"/>
                  <a:gd name="connsiteY127" fmla="*/ 1373379 h 3006470"/>
                  <a:gd name="connsiteX128" fmla="*/ 5822051 w 6006665"/>
                  <a:gd name="connsiteY128" fmla="*/ 1322574 h 3006470"/>
                  <a:gd name="connsiteX129" fmla="*/ 5834092 w 6006665"/>
                  <a:gd name="connsiteY129" fmla="*/ 1324447 h 3006470"/>
                  <a:gd name="connsiteX130" fmla="*/ 5858351 w 6006665"/>
                  <a:gd name="connsiteY130" fmla="*/ 1334771 h 3006470"/>
                  <a:gd name="connsiteX131" fmla="*/ 5907950 w 6006665"/>
                  <a:gd name="connsiteY131" fmla="*/ 1321451 h 3006470"/>
                  <a:gd name="connsiteX132" fmla="*/ 5936219 w 6006665"/>
                  <a:gd name="connsiteY132" fmla="*/ 1338481 h 3006470"/>
                  <a:gd name="connsiteX133" fmla="*/ 5961427 w 6006665"/>
                  <a:gd name="connsiteY133" fmla="*/ 1392754 h 3006470"/>
                  <a:gd name="connsiteX134" fmla="*/ 6006665 w 6006665"/>
                  <a:gd name="connsiteY134" fmla="*/ 1418018 h 3006470"/>
                  <a:gd name="connsiteX135" fmla="*/ 6003022 w 6006665"/>
                  <a:gd name="connsiteY135" fmla="*/ 1458117 h 3006470"/>
                  <a:gd name="connsiteX136" fmla="*/ 5968033 w 6006665"/>
                  <a:gd name="connsiteY136" fmla="*/ 1456650 h 3006470"/>
                  <a:gd name="connsiteX137" fmla="*/ 5934688 w 6006665"/>
                  <a:gd name="connsiteY137" fmla="*/ 1446233 h 3006470"/>
                  <a:gd name="connsiteX138" fmla="*/ 5908949 w 6006665"/>
                  <a:gd name="connsiteY138" fmla="*/ 1468012 h 3006470"/>
                  <a:gd name="connsiteX139" fmla="*/ 5887153 w 6006665"/>
                  <a:gd name="connsiteY139" fmla="*/ 1481885 h 3006470"/>
                  <a:gd name="connsiteX140" fmla="*/ 5887153 w 6006665"/>
                  <a:gd name="connsiteY140" fmla="*/ 1514566 h 3006470"/>
                  <a:gd name="connsiteX141" fmla="*/ 5910921 w 6006665"/>
                  <a:gd name="connsiteY141" fmla="*/ 1532392 h 3006470"/>
                  <a:gd name="connsiteX142" fmla="*/ 5908949 w 6006665"/>
                  <a:gd name="connsiteY142" fmla="*/ 1554366 h 3006470"/>
                  <a:gd name="connsiteX143" fmla="*/ 5893042 w 6006665"/>
                  <a:gd name="connsiteY143" fmla="*/ 1570273 h 3006470"/>
                  <a:gd name="connsiteX144" fmla="*/ 5881135 w 6006665"/>
                  <a:gd name="connsiteY144" fmla="*/ 1570273 h 3006470"/>
                  <a:gd name="connsiteX145" fmla="*/ 5861227 w 6006665"/>
                  <a:gd name="connsiteY145" fmla="*/ 1570273 h 3006470"/>
                  <a:gd name="connsiteX146" fmla="*/ 5849321 w 6006665"/>
                  <a:gd name="connsiteY146" fmla="*/ 1570273 h 3006470"/>
                  <a:gd name="connsiteX147" fmla="*/ 5842587 w 6006665"/>
                  <a:gd name="connsiteY147" fmla="*/ 1544275 h 3006470"/>
                  <a:gd name="connsiteX148" fmla="*/ 5817506 w 6006665"/>
                  <a:gd name="connsiteY148" fmla="*/ 1536186 h 3006470"/>
                  <a:gd name="connsiteX149" fmla="*/ 5798021 w 6006665"/>
                  <a:gd name="connsiteY149" fmla="*/ 1517537 h 3006470"/>
                  <a:gd name="connsiteX150" fmla="*/ 5767511 w 6006665"/>
                  <a:gd name="connsiteY150" fmla="*/ 1511189 h 3006470"/>
                  <a:gd name="connsiteX151" fmla="*/ 5762967 w 6006665"/>
                  <a:gd name="connsiteY151" fmla="*/ 1477102 h 3006470"/>
                  <a:gd name="connsiteX152" fmla="*/ 5729132 w 6006665"/>
                  <a:gd name="connsiteY152" fmla="*/ 1463170 h 3006470"/>
                  <a:gd name="connsiteX153" fmla="*/ 5695337 w 6006665"/>
                  <a:gd name="connsiteY153" fmla="*/ 1472557 h 3006470"/>
                  <a:gd name="connsiteX154" fmla="*/ 5693366 w 6006665"/>
                  <a:gd name="connsiteY154" fmla="*/ 1469797 h 3006470"/>
                  <a:gd name="connsiteX155" fmla="*/ 5683431 w 6006665"/>
                  <a:gd name="connsiteY155" fmla="*/ 1472557 h 3006470"/>
                  <a:gd name="connsiteX156" fmla="*/ 5660706 w 6006665"/>
                  <a:gd name="connsiteY156" fmla="*/ 1440742 h 3006470"/>
                  <a:gd name="connsiteX157" fmla="*/ 5669644 w 6006665"/>
                  <a:gd name="connsiteY157" fmla="*/ 1415717 h 3006470"/>
                  <a:gd name="connsiteX158" fmla="*/ 5640799 w 6006665"/>
                  <a:gd name="connsiteY158" fmla="*/ 1429380 h 3006470"/>
                  <a:gd name="connsiteX159" fmla="*/ 5656705 w 6006665"/>
                  <a:gd name="connsiteY159" fmla="*/ 1472557 h 3006470"/>
                  <a:gd name="connsiteX160" fmla="*/ 5628675 w 6006665"/>
                  <a:gd name="connsiteY160" fmla="*/ 1487826 h 3006470"/>
                  <a:gd name="connsiteX161" fmla="*/ 5633981 w 6006665"/>
                  <a:gd name="connsiteY161" fmla="*/ 1511189 h 3006470"/>
                  <a:gd name="connsiteX162" fmla="*/ 5622732 w 6006665"/>
                  <a:gd name="connsiteY162" fmla="*/ 1538334 h 3006470"/>
                  <a:gd name="connsiteX163" fmla="*/ 5586259 w 6006665"/>
                  <a:gd name="connsiteY163" fmla="*/ 1547548 h 3006470"/>
                  <a:gd name="connsiteX164" fmla="*/ 5575676 w 6006665"/>
                  <a:gd name="connsiteY164" fmla="*/ 1546540 h 3006470"/>
                  <a:gd name="connsiteX165" fmla="*/ 5574353 w 6006665"/>
                  <a:gd name="connsiteY165" fmla="*/ 1547548 h 3006470"/>
                  <a:gd name="connsiteX166" fmla="*/ 5539436 w 6006665"/>
                  <a:gd name="connsiteY166" fmla="*/ 1544223 h 3006470"/>
                  <a:gd name="connsiteX167" fmla="*/ 5539545 w 6006665"/>
                  <a:gd name="connsiteY167" fmla="*/ 1571015 h 3006470"/>
                  <a:gd name="connsiteX168" fmla="*/ 5570352 w 6006665"/>
                  <a:gd name="connsiteY168" fmla="*/ 1586180 h 3006470"/>
                  <a:gd name="connsiteX169" fmla="*/ 5566596 w 6006665"/>
                  <a:gd name="connsiteY169" fmla="*/ 1622304 h 3006470"/>
                  <a:gd name="connsiteX170" fmla="*/ 5593077 w 6006665"/>
                  <a:gd name="connsiteY170" fmla="*/ 1649809 h 3006470"/>
                  <a:gd name="connsiteX171" fmla="*/ 5608984 w 6006665"/>
                  <a:gd name="connsiteY171" fmla="*/ 1677079 h 3006470"/>
                  <a:gd name="connsiteX172" fmla="*/ 5613529 w 6006665"/>
                  <a:gd name="connsiteY172" fmla="*/ 1708893 h 3006470"/>
                  <a:gd name="connsiteX173" fmla="*/ 5608984 w 6006665"/>
                  <a:gd name="connsiteY173" fmla="*/ 1731618 h 3006470"/>
                  <a:gd name="connsiteX174" fmla="*/ 5597799 w 6006665"/>
                  <a:gd name="connsiteY174" fmla="*/ 1728009 h 3006470"/>
                  <a:gd name="connsiteX175" fmla="*/ 5597077 w 6006665"/>
                  <a:gd name="connsiteY175" fmla="*/ 1731618 h 3006470"/>
                  <a:gd name="connsiteX176" fmla="*/ 5515976 w 6006665"/>
                  <a:gd name="connsiteY176" fmla="*/ 1693062 h 3006470"/>
                  <a:gd name="connsiteX177" fmla="*/ 5486067 w 6006665"/>
                  <a:gd name="connsiteY177" fmla="*/ 1746304 h 3006470"/>
                  <a:gd name="connsiteX178" fmla="*/ 5436277 w 6006665"/>
                  <a:gd name="connsiteY178" fmla="*/ 1767977 h 3006470"/>
                  <a:gd name="connsiteX179" fmla="*/ 5397645 w 6006665"/>
                  <a:gd name="connsiteY179" fmla="*/ 1779340 h 3006470"/>
                  <a:gd name="connsiteX180" fmla="*/ 5388024 w 6006665"/>
                  <a:gd name="connsiteY180" fmla="*/ 1835433 h 3006470"/>
                  <a:gd name="connsiteX181" fmla="*/ 5351475 w 6006665"/>
                  <a:gd name="connsiteY181" fmla="*/ 1876568 h 3006470"/>
                  <a:gd name="connsiteX182" fmla="*/ 5290839 w 6006665"/>
                  <a:gd name="connsiteY182" fmla="*/ 1881600 h 3006470"/>
                  <a:gd name="connsiteX183" fmla="*/ 5274932 w 6006665"/>
                  <a:gd name="connsiteY183" fmla="*/ 1913415 h 3006470"/>
                  <a:gd name="connsiteX184" fmla="*/ 5267238 w 6006665"/>
                  <a:gd name="connsiteY184" fmla="*/ 1904988 h 3006470"/>
                  <a:gd name="connsiteX185" fmla="*/ 5263025 w 6006665"/>
                  <a:gd name="connsiteY185" fmla="*/ 1913415 h 3006470"/>
                  <a:gd name="connsiteX186" fmla="*/ 5219538 w 6006665"/>
                  <a:gd name="connsiteY186" fmla="*/ 1865787 h 3006470"/>
                  <a:gd name="connsiteX187" fmla="*/ 5174112 w 6006665"/>
                  <a:gd name="connsiteY187" fmla="*/ 1877028 h 3006470"/>
                  <a:gd name="connsiteX188" fmla="*/ 5129494 w 6006665"/>
                  <a:gd name="connsiteY188" fmla="*/ 1920232 h 3006470"/>
                  <a:gd name="connsiteX189" fmla="*/ 5126389 w 6006665"/>
                  <a:gd name="connsiteY189" fmla="*/ 1914910 h 3006470"/>
                  <a:gd name="connsiteX190" fmla="*/ 5154177 w 6006665"/>
                  <a:gd name="connsiteY190" fmla="*/ 1920232 h 3006470"/>
                  <a:gd name="connsiteX191" fmla="*/ 5105544 w 6006665"/>
                  <a:gd name="connsiteY191" fmla="*/ 1899586 h 3006470"/>
                  <a:gd name="connsiteX192" fmla="*/ 5074955 w 6006665"/>
                  <a:gd name="connsiteY192" fmla="*/ 1924777 h 3006470"/>
                  <a:gd name="connsiteX193" fmla="*/ 5065718 w 6006665"/>
                  <a:gd name="connsiteY193" fmla="*/ 1922578 h 3006470"/>
                  <a:gd name="connsiteX194" fmla="*/ 5063048 w 6006665"/>
                  <a:gd name="connsiteY194" fmla="*/ 1924777 h 3006470"/>
                  <a:gd name="connsiteX195" fmla="*/ 5026594 w 6006665"/>
                  <a:gd name="connsiteY195" fmla="*/ 1916098 h 3006470"/>
                  <a:gd name="connsiteX196" fmla="*/ 5015871 w 6006665"/>
                  <a:gd name="connsiteY196" fmla="*/ 1961137 h 3006470"/>
                  <a:gd name="connsiteX197" fmla="*/ 5022591 w 6006665"/>
                  <a:gd name="connsiteY197" fmla="*/ 1989925 h 3006470"/>
                  <a:gd name="connsiteX198" fmla="*/ 5011557 w 6006665"/>
                  <a:gd name="connsiteY198" fmla="*/ 2020939 h 3006470"/>
                  <a:gd name="connsiteX199" fmla="*/ 4974967 w 6006665"/>
                  <a:gd name="connsiteY199" fmla="*/ 2058853 h 3006470"/>
                  <a:gd name="connsiteX200" fmla="*/ 5015871 w 6006665"/>
                  <a:gd name="connsiteY200" fmla="*/ 2074760 h 3006470"/>
                  <a:gd name="connsiteX201" fmla="*/ 4995851 w 6006665"/>
                  <a:gd name="connsiteY201" fmla="*/ 2123620 h 3006470"/>
                  <a:gd name="connsiteX202" fmla="*/ 5011326 w 6006665"/>
                  <a:gd name="connsiteY202" fmla="*/ 2172476 h 3006470"/>
                  <a:gd name="connsiteX203" fmla="*/ 4999419 w 6006665"/>
                  <a:gd name="connsiteY203" fmla="*/ 2172476 h 3006470"/>
                  <a:gd name="connsiteX204" fmla="*/ 4974967 w 6006665"/>
                  <a:gd name="connsiteY204" fmla="*/ 2172476 h 3006470"/>
                  <a:gd name="connsiteX205" fmla="*/ 4963605 w 6006665"/>
                  <a:gd name="connsiteY205" fmla="*/ 2224742 h 3006470"/>
                  <a:gd name="connsiteX206" fmla="*/ 4974967 w 6006665"/>
                  <a:gd name="connsiteY206" fmla="*/ 2252012 h 3006470"/>
                  <a:gd name="connsiteX207" fmla="*/ 4936431 w 6006665"/>
                  <a:gd name="connsiteY207" fmla="*/ 2257317 h 3006470"/>
                  <a:gd name="connsiteX208" fmla="*/ 4909065 w 6006665"/>
                  <a:gd name="connsiteY208" fmla="*/ 2286099 h 3006470"/>
                  <a:gd name="connsiteX209" fmla="*/ 4888894 w 6006665"/>
                  <a:gd name="connsiteY209" fmla="*/ 2325649 h 3006470"/>
                  <a:gd name="connsiteX210" fmla="*/ 4897703 w 6006665"/>
                  <a:gd name="connsiteY210" fmla="*/ 2354273 h 3006470"/>
                  <a:gd name="connsiteX211" fmla="*/ 4871068 w 6006665"/>
                  <a:gd name="connsiteY211" fmla="*/ 2349418 h 3006470"/>
                  <a:gd name="connsiteX212" fmla="*/ 4845437 w 6006665"/>
                  <a:gd name="connsiteY212" fmla="*/ 2370180 h 3006470"/>
                  <a:gd name="connsiteX213" fmla="*/ 4832445 w 6006665"/>
                  <a:gd name="connsiteY213" fmla="*/ 2399924 h 3006470"/>
                  <a:gd name="connsiteX214" fmla="*/ 4834074 w 6006665"/>
                  <a:gd name="connsiteY214" fmla="*/ 2429264 h 3006470"/>
                  <a:gd name="connsiteX215" fmla="*/ 4799765 w 6006665"/>
                  <a:gd name="connsiteY215" fmla="*/ 2441518 h 3006470"/>
                  <a:gd name="connsiteX216" fmla="*/ 4779535 w 6006665"/>
                  <a:gd name="connsiteY216" fmla="*/ 2488348 h 3006470"/>
                  <a:gd name="connsiteX217" fmla="*/ 4777225 w 6006665"/>
                  <a:gd name="connsiteY217" fmla="*/ 2477952 h 3006470"/>
                  <a:gd name="connsiteX218" fmla="*/ 4767628 w 6006665"/>
                  <a:gd name="connsiteY218" fmla="*/ 2488348 h 3006470"/>
                  <a:gd name="connsiteX219" fmla="*/ 4758538 w 6006665"/>
                  <a:gd name="connsiteY219" fmla="*/ 2447444 h 3006470"/>
                  <a:gd name="connsiteX220" fmla="*/ 4722519 w 6006665"/>
                  <a:gd name="connsiteY220" fmla="*/ 2405867 h 3006470"/>
                  <a:gd name="connsiteX221" fmla="*/ 4699942 w 6006665"/>
                  <a:gd name="connsiteY221" fmla="*/ 2348893 h 3006470"/>
                  <a:gd name="connsiteX222" fmla="*/ 4695779 w 6006665"/>
                  <a:gd name="connsiteY222" fmla="*/ 2287026 h 3006470"/>
                  <a:gd name="connsiteX223" fmla="*/ 4715361 w 6006665"/>
                  <a:gd name="connsiteY223" fmla="*/ 2220198 h 3006470"/>
                  <a:gd name="connsiteX224" fmla="*/ 4767709 w 6006665"/>
                  <a:gd name="connsiteY224" fmla="*/ 2171157 h 3006470"/>
                  <a:gd name="connsiteX225" fmla="*/ 4735813 w 6006665"/>
                  <a:gd name="connsiteY225" fmla="*/ 2129299 h 3006470"/>
                  <a:gd name="connsiteX226" fmla="*/ 4767628 w 6006665"/>
                  <a:gd name="connsiteY226" fmla="*/ 2086122 h 3006470"/>
                  <a:gd name="connsiteX227" fmla="*/ 4767628 w 6006665"/>
                  <a:gd name="connsiteY227" fmla="*/ 2058853 h 3006470"/>
                  <a:gd name="connsiteX228" fmla="*/ 4826712 w 6006665"/>
                  <a:gd name="connsiteY228" fmla="*/ 2042945 h 3006470"/>
                  <a:gd name="connsiteX229" fmla="*/ 4892613 w 6006665"/>
                  <a:gd name="connsiteY229" fmla="*/ 1952047 h 3006470"/>
                  <a:gd name="connsiteX230" fmla="*/ 4956243 w 6006665"/>
                  <a:gd name="connsiteY230" fmla="*/ 1877056 h 3006470"/>
                  <a:gd name="connsiteX231" fmla="*/ 5022143 w 6006665"/>
                  <a:gd name="connsiteY231" fmla="*/ 1817971 h 3006470"/>
                  <a:gd name="connsiteX232" fmla="*/ 5037446 w 6006665"/>
                  <a:gd name="connsiteY232" fmla="*/ 1743333 h 3006470"/>
                  <a:gd name="connsiteX233" fmla="*/ 5064184 w 6006665"/>
                  <a:gd name="connsiteY233" fmla="*/ 1731449 h 3006470"/>
                  <a:gd name="connsiteX234" fmla="*/ 5046694 w 6006665"/>
                  <a:gd name="connsiteY234" fmla="*/ 1710844 h 3006470"/>
                  <a:gd name="connsiteX235" fmla="*/ 5015871 w 6006665"/>
                  <a:gd name="connsiteY235" fmla="*/ 1715711 h 3006470"/>
                  <a:gd name="connsiteX236" fmla="*/ 4995419 w 6006665"/>
                  <a:gd name="connsiteY236" fmla="*/ 1779340 h 3006470"/>
                  <a:gd name="connsiteX237" fmla="*/ 4904521 w 6006665"/>
                  <a:gd name="connsiteY237" fmla="*/ 1865693 h 3006470"/>
                  <a:gd name="connsiteX238" fmla="*/ 4901708 w 6006665"/>
                  <a:gd name="connsiteY238" fmla="*/ 1857053 h 3006470"/>
                  <a:gd name="connsiteX239" fmla="*/ 4892613 w 6006665"/>
                  <a:gd name="connsiteY239" fmla="*/ 1865693 h 3006470"/>
                  <a:gd name="connsiteX240" fmla="*/ 4871068 w 6006665"/>
                  <a:gd name="connsiteY240" fmla="*/ 1850290 h 3006470"/>
                  <a:gd name="connsiteX241" fmla="*/ 4885925 w 6006665"/>
                  <a:gd name="connsiteY241" fmla="*/ 1808695 h 3006470"/>
                  <a:gd name="connsiteX242" fmla="*/ 4861835 w 6006665"/>
                  <a:gd name="connsiteY242" fmla="*/ 1771159 h 3006470"/>
                  <a:gd name="connsiteX243" fmla="*/ 4814619 w 6006665"/>
                  <a:gd name="connsiteY243" fmla="*/ 1767101 h 3006470"/>
                  <a:gd name="connsiteX244" fmla="*/ 4779535 w 6006665"/>
                  <a:gd name="connsiteY244" fmla="*/ 1795247 h 3006470"/>
                  <a:gd name="connsiteX245" fmla="*/ 4764113 w 6006665"/>
                  <a:gd name="connsiteY245" fmla="*/ 1832464 h 3006470"/>
                  <a:gd name="connsiteX246" fmla="*/ 4725490 w 6006665"/>
                  <a:gd name="connsiteY246" fmla="*/ 1850290 h 3006470"/>
                  <a:gd name="connsiteX247" fmla="*/ 4689838 w 6006665"/>
                  <a:gd name="connsiteY247" fmla="*/ 1882970 h 3006470"/>
                  <a:gd name="connsiteX248" fmla="*/ 4684091 w 6006665"/>
                  <a:gd name="connsiteY248" fmla="*/ 1920232 h 3006470"/>
                  <a:gd name="connsiteX249" fmla="*/ 4715906 w 6006665"/>
                  <a:gd name="connsiteY249" fmla="*/ 1967954 h 3006470"/>
                  <a:gd name="connsiteX250" fmla="*/ 4680924 w 6006665"/>
                  <a:gd name="connsiteY250" fmla="*/ 1983985 h 3006470"/>
                  <a:gd name="connsiteX251" fmla="*/ 4633398 w 6006665"/>
                  <a:gd name="connsiteY251" fmla="*/ 1971978 h 3006470"/>
                  <a:gd name="connsiteX252" fmla="*/ 4600707 w 6006665"/>
                  <a:gd name="connsiteY252" fmla="*/ 1989925 h 3006470"/>
                  <a:gd name="connsiteX253" fmla="*/ 4577285 w 6006665"/>
                  <a:gd name="connsiteY253" fmla="*/ 1988406 h 3006470"/>
                  <a:gd name="connsiteX254" fmla="*/ 4577373 w 6006665"/>
                  <a:gd name="connsiteY254" fmla="*/ 1987484 h 3006470"/>
                  <a:gd name="connsiteX255" fmla="*/ 4565379 w 6006665"/>
                  <a:gd name="connsiteY255" fmla="*/ 1988406 h 3006470"/>
                  <a:gd name="connsiteX256" fmla="*/ 4569923 w 6006665"/>
                  <a:gd name="connsiteY256" fmla="*/ 1940685 h 3006470"/>
                  <a:gd name="connsiteX257" fmla="*/ 4520081 w 6006665"/>
                  <a:gd name="connsiteY257" fmla="*/ 1931099 h 3006470"/>
                  <a:gd name="connsiteX258" fmla="*/ 4475025 w 6006665"/>
                  <a:gd name="connsiteY258" fmla="*/ 1961137 h 3006470"/>
                  <a:gd name="connsiteX259" fmla="*/ 4464394 w 6006665"/>
                  <a:gd name="connsiteY259" fmla="*/ 1960286 h 3006470"/>
                  <a:gd name="connsiteX260" fmla="*/ 4463118 w 6006665"/>
                  <a:gd name="connsiteY260" fmla="*/ 1961137 h 3006470"/>
                  <a:gd name="connsiteX261" fmla="*/ 4422448 w 6006665"/>
                  <a:gd name="connsiteY261" fmla="*/ 1927536 h 3006470"/>
                  <a:gd name="connsiteX262" fmla="*/ 4350624 w 6006665"/>
                  <a:gd name="connsiteY262" fmla="*/ 1917022 h 3006470"/>
                  <a:gd name="connsiteX263" fmla="*/ 4306579 w 6006665"/>
                  <a:gd name="connsiteY263" fmla="*/ 1945362 h 3006470"/>
                  <a:gd name="connsiteX264" fmla="*/ 4282811 w 6006665"/>
                  <a:gd name="connsiteY264" fmla="*/ 1972100 h 3006470"/>
                  <a:gd name="connsiteX265" fmla="*/ 4237290 w 6006665"/>
                  <a:gd name="connsiteY265" fmla="*/ 1993297 h 3006470"/>
                  <a:gd name="connsiteX266" fmla="*/ 4211507 w 6006665"/>
                  <a:gd name="connsiteY266" fmla="*/ 2046374 h 3006470"/>
                  <a:gd name="connsiteX267" fmla="*/ 4161046 w 6006665"/>
                  <a:gd name="connsiteY267" fmla="*/ 2105661 h 3006470"/>
                  <a:gd name="connsiteX268" fmla="*/ 4077810 w 6006665"/>
                  <a:gd name="connsiteY268" fmla="*/ 2144418 h 3006470"/>
                  <a:gd name="connsiteX269" fmla="*/ 4039187 w 6006665"/>
                  <a:gd name="connsiteY269" fmla="*/ 2203838 h 3006470"/>
                  <a:gd name="connsiteX270" fmla="*/ 3993086 w 6006665"/>
                  <a:gd name="connsiteY270" fmla="*/ 2224750 h 3006470"/>
                  <a:gd name="connsiteX271" fmla="*/ 3993215 w 6006665"/>
                  <a:gd name="connsiteY271" fmla="*/ 2264821 h 3006470"/>
                  <a:gd name="connsiteX272" fmla="*/ 4038712 w 6006665"/>
                  <a:gd name="connsiteY272" fmla="*/ 2267919 h 3006470"/>
                  <a:gd name="connsiteX273" fmla="*/ 4059164 w 6006665"/>
                  <a:gd name="connsiteY273" fmla="*/ 2311096 h 3006470"/>
                  <a:gd name="connsiteX274" fmla="*/ 4087782 w 6006665"/>
                  <a:gd name="connsiteY274" fmla="*/ 2319513 h 3006470"/>
                  <a:gd name="connsiteX275" fmla="*/ 4106341 w 6006665"/>
                  <a:gd name="connsiteY275" fmla="*/ 2290644 h 3006470"/>
                  <a:gd name="connsiteX276" fmla="*/ 4117411 w 6006665"/>
                  <a:gd name="connsiteY276" fmla="*/ 2291946 h 3006470"/>
                  <a:gd name="connsiteX277" fmla="*/ 4118248 w 6006665"/>
                  <a:gd name="connsiteY277" fmla="*/ 2290644 h 3006470"/>
                  <a:gd name="connsiteX278" fmla="*/ 4156880 w 6006665"/>
                  <a:gd name="connsiteY278" fmla="*/ 2295189 h 3006470"/>
                  <a:gd name="connsiteX279" fmla="*/ 4211419 w 6006665"/>
                  <a:gd name="connsiteY279" fmla="*/ 2365635 h 3006470"/>
                  <a:gd name="connsiteX280" fmla="*/ 4215964 w 6006665"/>
                  <a:gd name="connsiteY280" fmla="*/ 2413357 h 3006470"/>
                  <a:gd name="connsiteX281" fmla="*/ 4184149 w 6006665"/>
                  <a:gd name="connsiteY281" fmla="*/ 2472441 h 3006470"/>
                  <a:gd name="connsiteX282" fmla="*/ 4220019 w 6006665"/>
                  <a:gd name="connsiteY282" fmla="*/ 2567281 h 3006470"/>
                  <a:gd name="connsiteX283" fmla="*/ 4161425 w 6006665"/>
                  <a:gd name="connsiteY283" fmla="*/ 2629241 h 3006470"/>
                  <a:gd name="connsiteX284" fmla="*/ 4133552 w 6006665"/>
                  <a:gd name="connsiteY284" fmla="*/ 2708778 h 3006470"/>
                  <a:gd name="connsiteX285" fmla="*/ 4097796 w 6006665"/>
                  <a:gd name="connsiteY285" fmla="*/ 2747409 h 3006470"/>
                  <a:gd name="connsiteX286" fmla="*/ 4043257 w 6006665"/>
                  <a:gd name="connsiteY286" fmla="*/ 2806493 h 3006470"/>
                  <a:gd name="connsiteX287" fmla="*/ 3995535 w 6006665"/>
                  <a:gd name="connsiteY287" fmla="*/ 2865577 h 3006470"/>
                  <a:gd name="connsiteX288" fmla="*/ 3975083 w 6006665"/>
                  <a:gd name="connsiteY288" fmla="*/ 2897392 h 3006470"/>
                  <a:gd name="connsiteX289" fmla="*/ 3925089 w 6006665"/>
                  <a:gd name="connsiteY289" fmla="*/ 2924661 h 3006470"/>
                  <a:gd name="connsiteX290" fmla="*/ 3913182 w 6006665"/>
                  <a:gd name="connsiteY290" fmla="*/ 2924661 h 3006470"/>
                  <a:gd name="connsiteX291" fmla="*/ 3904637 w 6006665"/>
                  <a:gd name="connsiteY291" fmla="*/ 2924661 h 3006470"/>
                  <a:gd name="connsiteX292" fmla="*/ 3892729 w 6006665"/>
                  <a:gd name="connsiteY292" fmla="*/ 2924661 h 3006470"/>
                  <a:gd name="connsiteX293" fmla="*/ 3871063 w 6006665"/>
                  <a:gd name="connsiteY293" fmla="*/ 2908412 h 3006470"/>
                  <a:gd name="connsiteX294" fmla="*/ 3829645 w 6006665"/>
                  <a:gd name="connsiteY294" fmla="*/ 2936024 h 3006470"/>
                  <a:gd name="connsiteX295" fmla="*/ 3822828 w 6006665"/>
                  <a:gd name="connsiteY295" fmla="*/ 2956476 h 3006470"/>
                  <a:gd name="connsiteX296" fmla="*/ 3818283 w 6006665"/>
                  <a:gd name="connsiteY296" fmla="*/ 2947386 h 3006470"/>
                  <a:gd name="connsiteX297" fmla="*/ 3818283 w 6006665"/>
                  <a:gd name="connsiteY297" fmla="*/ 2935660 h 3006470"/>
                  <a:gd name="connsiteX298" fmla="*/ 3817738 w 6006665"/>
                  <a:gd name="connsiteY298" fmla="*/ 2936024 h 3006470"/>
                  <a:gd name="connsiteX299" fmla="*/ 3810921 w 6006665"/>
                  <a:gd name="connsiteY299" fmla="*/ 2956476 h 3006470"/>
                  <a:gd name="connsiteX300" fmla="*/ 3806376 w 6006665"/>
                  <a:gd name="connsiteY300" fmla="*/ 2947386 h 3006470"/>
                  <a:gd name="connsiteX301" fmla="*/ 3806376 w 6006665"/>
                  <a:gd name="connsiteY301" fmla="*/ 2920116 h 3006470"/>
                  <a:gd name="connsiteX302" fmla="*/ 3818283 w 6006665"/>
                  <a:gd name="connsiteY302" fmla="*/ 2920116 h 3006470"/>
                  <a:gd name="connsiteX303" fmla="*/ 3826828 w 6006665"/>
                  <a:gd name="connsiteY303" fmla="*/ 2920116 h 3006470"/>
                  <a:gd name="connsiteX304" fmla="*/ 3833645 w 6006665"/>
                  <a:gd name="connsiteY304" fmla="*/ 2861032 h 3006470"/>
                  <a:gd name="connsiteX305" fmla="*/ 3822283 w 6006665"/>
                  <a:gd name="connsiteY305" fmla="*/ 2817856 h 3006470"/>
                  <a:gd name="connsiteX306" fmla="*/ 3849553 w 6006665"/>
                  <a:gd name="connsiteY306" fmla="*/ 2795131 h 3006470"/>
                  <a:gd name="connsiteX307" fmla="*/ 3858814 w 6006665"/>
                  <a:gd name="connsiteY307" fmla="*/ 2797336 h 3006470"/>
                  <a:gd name="connsiteX308" fmla="*/ 3861460 w 6006665"/>
                  <a:gd name="connsiteY308" fmla="*/ 2795131 h 3006470"/>
                  <a:gd name="connsiteX309" fmla="*/ 3898487 w 6006665"/>
                  <a:gd name="connsiteY309" fmla="*/ 2803947 h 3006470"/>
                  <a:gd name="connsiteX310" fmla="*/ 3919999 w 6006665"/>
                  <a:gd name="connsiteY310" fmla="*/ 2758772 h 3006470"/>
                  <a:gd name="connsiteX311" fmla="*/ 3935906 w 6006665"/>
                  <a:gd name="connsiteY311" fmla="*/ 2699687 h 3006470"/>
                  <a:gd name="connsiteX312" fmla="*/ 3947269 w 6006665"/>
                  <a:gd name="connsiteY312" fmla="*/ 2676963 h 3006470"/>
                  <a:gd name="connsiteX313" fmla="*/ 3966292 w 6006665"/>
                  <a:gd name="connsiteY313" fmla="*/ 2632575 h 3006470"/>
                  <a:gd name="connsiteX314" fmla="*/ 3915999 w 6006665"/>
                  <a:gd name="connsiteY314" fmla="*/ 2645148 h 3006470"/>
                  <a:gd name="connsiteX315" fmla="*/ 3888729 w 6006665"/>
                  <a:gd name="connsiteY315" fmla="*/ 2667873 h 3006470"/>
                  <a:gd name="connsiteX316" fmla="*/ 3876822 w 6006665"/>
                  <a:gd name="connsiteY316" fmla="*/ 2667873 h 3006470"/>
                  <a:gd name="connsiteX317" fmla="*/ 3829645 w 6006665"/>
                  <a:gd name="connsiteY317" fmla="*/ 2667873 h 3006470"/>
                  <a:gd name="connsiteX318" fmla="*/ 3817738 w 6006665"/>
                  <a:gd name="connsiteY318" fmla="*/ 2667873 h 3006470"/>
                  <a:gd name="connsiteX319" fmla="*/ 3801831 w 6006665"/>
                  <a:gd name="connsiteY319" fmla="*/ 2613334 h 3006470"/>
                  <a:gd name="connsiteX320" fmla="*/ 3758654 w 6006665"/>
                  <a:gd name="connsiteY320" fmla="*/ 2574702 h 3006470"/>
                  <a:gd name="connsiteX321" fmla="*/ 3692753 w 6006665"/>
                  <a:gd name="connsiteY321" fmla="*/ 2558795 h 3006470"/>
                  <a:gd name="connsiteX322" fmla="*/ 3683663 w 6006665"/>
                  <a:gd name="connsiteY322" fmla="*/ 2499711 h 3006470"/>
                  <a:gd name="connsiteX323" fmla="*/ 3672301 w 6006665"/>
                  <a:gd name="connsiteY323" fmla="*/ 2467896 h 3006470"/>
                  <a:gd name="connsiteX324" fmla="*/ 3656393 w 6006665"/>
                  <a:gd name="connsiteY324" fmla="*/ 2440627 h 3006470"/>
                  <a:gd name="connsiteX325" fmla="*/ 3633669 w 6006665"/>
                  <a:gd name="connsiteY325" fmla="*/ 2381542 h 3006470"/>
                  <a:gd name="connsiteX326" fmla="*/ 3601854 w 6006665"/>
                  <a:gd name="connsiteY326" fmla="*/ 2361090 h 3006470"/>
                  <a:gd name="connsiteX327" fmla="*/ 3545995 w 6006665"/>
                  <a:gd name="connsiteY327" fmla="*/ 2339606 h 3006470"/>
                  <a:gd name="connsiteX328" fmla="*/ 3506955 w 6006665"/>
                  <a:gd name="connsiteY328" fmla="*/ 2345183 h 3006470"/>
                  <a:gd name="connsiteX329" fmla="*/ 3463779 w 6006665"/>
                  <a:gd name="connsiteY329" fmla="*/ 2354273 h 3006470"/>
                  <a:gd name="connsiteX330" fmla="*/ 3431964 w 6006665"/>
                  <a:gd name="connsiteY330" fmla="*/ 2381542 h 3006470"/>
                  <a:gd name="connsiteX331" fmla="*/ 3452416 w 6006665"/>
                  <a:gd name="connsiteY331" fmla="*/ 2397450 h 3006470"/>
                  <a:gd name="connsiteX332" fmla="*/ 3452416 w 6006665"/>
                  <a:gd name="connsiteY332" fmla="*/ 2429264 h 3006470"/>
                  <a:gd name="connsiteX333" fmla="*/ 3431964 w 6006665"/>
                  <a:gd name="connsiteY333" fmla="*/ 2451989 h 3006470"/>
                  <a:gd name="connsiteX334" fmla="*/ 3400150 w 6006665"/>
                  <a:gd name="connsiteY334" fmla="*/ 2511073 h 3006470"/>
                  <a:gd name="connsiteX335" fmla="*/ 3400150 w 6006665"/>
                  <a:gd name="connsiteY335" fmla="*/ 2538343 h 3006470"/>
                  <a:gd name="connsiteX336" fmla="*/ 3350155 w 6006665"/>
                  <a:gd name="connsiteY336" fmla="*/ 2570157 h 3006470"/>
                  <a:gd name="connsiteX337" fmla="*/ 3342342 w 6006665"/>
                  <a:gd name="connsiteY337" fmla="*/ 2567553 h 3006470"/>
                  <a:gd name="connsiteX338" fmla="*/ 3338249 w 6006665"/>
                  <a:gd name="connsiteY338" fmla="*/ 2570157 h 3006470"/>
                  <a:gd name="connsiteX339" fmla="*/ 3290527 w 6006665"/>
                  <a:gd name="connsiteY339" fmla="*/ 2554250 h 3006470"/>
                  <a:gd name="connsiteX340" fmla="*/ 3259257 w 6006665"/>
                  <a:gd name="connsiteY340" fmla="*/ 2554250 h 3006470"/>
                  <a:gd name="connsiteX341" fmla="*/ 3247350 w 6006665"/>
                  <a:gd name="connsiteY341" fmla="*/ 2554250 h 3006470"/>
                  <a:gd name="connsiteX342" fmla="*/ 3231443 w 6006665"/>
                  <a:gd name="connsiteY342" fmla="*/ 2538343 h 3006470"/>
                  <a:gd name="connsiteX343" fmla="*/ 3213271 w 6006665"/>
                  <a:gd name="connsiteY343" fmla="*/ 2533799 h 3006470"/>
                  <a:gd name="connsiteX344" fmla="*/ 3168359 w 6006665"/>
                  <a:gd name="connsiteY344" fmla="*/ 2570157 h 3006470"/>
                  <a:gd name="connsiteX345" fmla="*/ 3120637 w 6006665"/>
                  <a:gd name="connsiteY345" fmla="*/ 2581519 h 3006470"/>
                  <a:gd name="connsiteX346" fmla="*/ 3082005 w 6006665"/>
                  <a:gd name="connsiteY346" fmla="*/ 2597427 h 3006470"/>
                  <a:gd name="connsiteX347" fmla="*/ 3074460 w 6006665"/>
                  <a:gd name="connsiteY347" fmla="*/ 2595630 h 3006470"/>
                  <a:gd name="connsiteX348" fmla="*/ 3070098 w 6006665"/>
                  <a:gd name="connsiteY348" fmla="*/ 2597427 h 3006470"/>
                  <a:gd name="connsiteX349" fmla="*/ 3022376 w 6006665"/>
                  <a:gd name="connsiteY349" fmla="*/ 2586064 h 3006470"/>
                  <a:gd name="connsiteX350" fmla="*/ 3000196 w 6006665"/>
                  <a:gd name="connsiteY350" fmla="*/ 2586064 h 3006470"/>
                  <a:gd name="connsiteX351" fmla="*/ 2988289 w 6006665"/>
                  <a:gd name="connsiteY351" fmla="*/ 2586064 h 3006470"/>
                  <a:gd name="connsiteX352" fmla="*/ 2967837 w 6006665"/>
                  <a:gd name="connsiteY352" fmla="*/ 2554250 h 3006470"/>
                  <a:gd name="connsiteX353" fmla="*/ 2929205 w 6006665"/>
                  <a:gd name="connsiteY353" fmla="*/ 2526980 h 3006470"/>
                  <a:gd name="connsiteX354" fmla="*/ 2902153 w 6006665"/>
                  <a:gd name="connsiteY354" fmla="*/ 2523116 h 3006470"/>
                  <a:gd name="connsiteX355" fmla="*/ 2861576 w 6006665"/>
                  <a:gd name="connsiteY355" fmla="*/ 2526980 h 3006470"/>
                  <a:gd name="connsiteX356" fmla="*/ 2822944 w 6006665"/>
                  <a:gd name="connsiteY356" fmla="*/ 2538343 h 3006470"/>
                  <a:gd name="connsiteX357" fmla="*/ 2818139 w 6006665"/>
                  <a:gd name="connsiteY357" fmla="*/ 2536254 h 3006470"/>
                  <a:gd name="connsiteX358" fmla="*/ 2811037 w 6006665"/>
                  <a:gd name="connsiteY358" fmla="*/ 2538343 h 3006470"/>
                  <a:gd name="connsiteX359" fmla="*/ 2758770 w 6006665"/>
                  <a:gd name="connsiteY359" fmla="*/ 2515618 h 3006470"/>
                  <a:gd name="connsiteX360" fmla="*/ 2751953 w 6006665"/>
                  <a:gd name="connsiteY360" fmla="*/ 2472441 h 3006470"/>
                  <a:gd name="connsiteX361" fmla="*/ 2708776 w 6006665"/>
                  <a:gd name="connsiteY361" fmla="*/ 2456534 h 3006470"/>
                  <a:gd name="connsiteX362" fmla="*/ 2676962 w 6006665"/>
                  <a:gd name="connsiteY362" fmla="*/ 2451989 h 3006470"/>
                  <a:gd name="connsiteX363" fmla="*/ 2642534 w 6006665"/>
                  <a:gd name="connsiteY363" fmla="*/ 2430245 h 3006470"/>
                  <a:gd name="connsiteX364" fmla="*/ 2609333 w 6006665"/>
                  <a:gd name="connsiteY364" fmla="*/ 2488348 h 3006470"/>
                  <a:gd name="connsiteX365" fmla="*/ 2625240 w 6006665"/>
                  <a:gd name="connsiteY365" fmla="*/ 2522435 h 3006470"/>
                  <a:gd name="connsiteX366" fmla="*/ 2586608 w 6006665"/>
                  <a:gd name="connsiteY366" fmla="*/ 2558795 h 3006470"/>
                  <a:gd name="connsiteX367" fmla="*/ 2577105 w 6006665"/>
                  <a:gd name="connsiteY367" fmla="*/ 2556532 h 3006470"/>
                  <a:gd name="connsiteX368" fmla="*/ 2574701 w 6006665"/>
                  <a:gd name="connsiteY368" fmla="*/ 2558795 h 3006470"/>
                  <a:gd name="connsiteX369" fmla="*/ 2526979 w 6006665"/>
                  <a:gd name="connsiteY369" fmla="*/ 2547432 h 3006470"/>
                  <a:gd name="connsiteX370" fmla="*/ 2490620 w 6006665"/>
                  <a:gd name="connsiteY370" fmla="*/ 2542887 h 3006470"/>
                  <a:gd name="connsiteX371" fmla="*/ 2463350 w 6006665"/>
                  <a:gd name="connsiteY371" fmla="*/ 2515618 h 3006470"/>
                  <a:gd name="connsiteX372" fmla="*/ 2436625 w 6006665"/>
                  <a:gd name="connsiteY372" fmla="*/ 2515618 h 3006470"/>
                  <a:gd name="connsiteX373" fmla="*/ 2424718 w 6006665"/>
                  <a:gd name="connsiteY373" fmla="*/ 2515618 h 3006470"/>
                  <a:gd name="connsiteX374" fmla="*/ 2398858 w 6006665"/>
                  <a:gd name="connsiteY374" fmla="*/ 2502687 h 3006470"/>
                  <a:gd name="connsiteX375" fmla="*/ 2350272 w 6006665"/>
                  <a:gd name="connsiteY375" fmla="*/ 2526980 h 3006470"/>
                  <a:gd name="connsiteX376" fmla="*/ 2282098 w 6006665"/>
                  <a:gd name="connsiteY376" fmla="*/ 2574702 h 3006470"/>
                  <a:gd name="connsiteX377" fmla="*/ 2238921 w 6006665"/>
                  <a:gd name="connsiteY377" fmla="*/ 2586064 h 3006470"/>
                  <a:gd name="connsiteX378" fmla="*/ 2227559 w 6006665"/>
                  <a:gd name="connsiteY378" fmla="*/ 2590609 h 3006470"/>
                  <a:gd name="connsiteX379" fmla="*/ 2225178 w 6006665"/>
                  <a:gd name="connsiteY379" fmla="*/ 2586799 h 3006470"/>
                  <a:gd name="connsiteX380" fmla="*/ 2215652 w 6006665"/>
                  <a:gd name="connsiteY380" fmla="*/ 2590609 h 3006470"/>
                  <a:gd name="connsiteX381" fmla="*/ 2193596 w 6006665"/>
                  <a:gd name="connsiteY381" fmla="*/ 2555320 h 3006470"/>
                  <a:gd name="connsiteX382" fmla="*/ 2157112 w 6006665"/>
                  <a:gd name="connsiteY382" fmla="*/ 2558795 h 3006470"/>
                  <a:gd name="connsiteX383" fmla="*/ 2156291 w 6006665"/>
                  <a:gd name="connsiteY383" fmla="*/ 2557739 h 3006470"/>
                  <a:gd name="connsiteX384" fmla="*/ 2145205 w 6006665"/>
                  <a:gd name="connsiteY384" fmla="*/ 2558795 h 3006470"/>
                  <a:gd name="connsiteX385" fmla="*/ 2129298 w 6006665"/>
                  <a:gd name="connsiteY385" fmla="*/ 2538343 h 3006470"/>
                  <a:gd name="connsiteX386" fmla="*/ 2102029 w 6006665"/>
                  <a:gd name="connsiteY386" fmla="*/ 2526980 h 3006470"/>
                  <a:gd name="connsiteX387" fmla="*/ 2086121 w 6006665"/>
                  <a:gd name="connsiteY387" fmla="*/ 2495166 h 3006470"/>
                  <a:gd name="connsiteX388" fmla="*/ 2070005 w 6006665"/>
                  <a:gd name="connsiteY388" fmla="*/ 2486212 h 3006470"/>
                  <a:gd name="connsiteX389" fmla="*/ 2027582 w 6006665"/>
                  <a:gd name="connsiteY389" fmla="*/ 2499711 h 3006470"/>
                  <a:gd name="connsiteX390" fmla="*/ 2023845 w 6006665"/>
                  <a:gd name="connsiteY390" fmla="*/ 2497111 h 3006470"/>
                  <a:gd name="connsiteX391" fmla="*/ 2015675 w 6006665"/>
                  <a:gd name="connsiteY391" fmla="*/ 2499711 h 3006470"/>
                  <a:gd name="connsiteX392" fmla="*/ 1971363 w 6006665"/>
                  <a:gd name="connsiteY392" fmla="*/ 2468885 h 3006470"/>
                  <a:gd name="connsiteX393" fmla="*/ 1952591 w 6006665"/>
                  <a:gd name="connsiteY393" fmla="*/ 2495166 h 3006470"/>
                  <a:gd name="connsiteX394" fmla="*/ 1947518 w 6006665"/>
                  <a:gd name="connsiteY394" fmla="*/ 2485599 h 3006470"/>
                  <a:gd name="connsiteX395" fmla="*/ 1940684 w 6006665"/>
                  <a:gd name="connsiteY395" fmla="*/ 2495166 h 3006470"/>
                  <a:gd name="connsiteX396" fmla="*/ 1861147 w 6006665"/>
                  <a:gd name="connsiteY396" fmla="*/ 2345183 h 3006470"/>
                  <a:gd name="connsiteX397" fmla="*/ 1811153 w 6006665"/>
                  <a:gd name="connsiteY397" fmla="*/ 2295189 h 3006470"/>
                  <a:gd name="connsiteX398" fmla="*/ 1813950 w 6006665"/>
                  <a:gd name="connsiteY398" fmla="*/ 2292043 h 3006470"/>
                  <a:gd name="connsiteX399" fmla="*/ 1748069 w 6006665"/>
                  <a:gd name="connsiteY399" fmla="*/ 2333821 h 3006470"/>
                  <a:gd name="connsiteX400" fmla="*/ 1711709 w 6006665"/>
                  <a:gd name="connsiteY400" fmla="*/ 2338366 h 3006470"/>
                  <a:gd name="connsiteX401" fmla="*/ 1711926 w 6006665"/>
                  <a:gd name="connsiteY401" fmla="*/ 2336850 h 3006470"/>
                  <a:gd name="connsiteX402" fmla="*/ 1699803 w 6006665"/>
                  <a:gd name="connsiteY402" fmla="*/ 2338366 h 3006470"/>
                  <a:gd name="connsiteX403" fmla="*/ 1704347 w 6006665"/>
                  <a:gd name="connsiteY403" fmla="*/ 2306551 h 3006470"/>
                  <a:gd name="connsiteX404" fmla="*/ 1662460 w 6006665"/>
                  <a:gd name="connsiteY404" fmla="*/ 2288600 h 3006470"/>
                  <a:gd name="connsiteX405" fmla="*/ 1629901 w 6006665"/>
                  <a:gd name="connsiteY405" fmla="*/ 2302006 h 3006470"/>
                  <a:gd name="connsiteX406" fmla="*/ 1629300 w 6006665"/>
                  <a:gd name="connsiteY406" fmla="*/ 2297351 h 3006470"/>
                  <a:gd name="connsiteX407" fmla="*/ 1617994 w 6006665"/>
                  <a:gd name="connsiteY407" fmla="*/ 2302006 h 3006470"/>
                  <a:gd name="connsiteX408" fmla="*/ 1608904 w 6006665"/>
                  <a:gd name="connsiteY408" fmla="*/ 2231560 h 3006470"/>
                  <a:gd name="connsiteX409" fmla="*/ 1552684 w 6006665"/>
                  <a:gd name="connsiteY409" fmla="*/ 2221867 h 3006470"/>
                  <a:gd name="connsiteX410" fmla="*/ 1518550 w 6006665"/>
                  <a:gd name="connsiteY410" fmla="*/ 2247467 h 3006470"/>
                  <a:gd name="connsiteX411" fmla="*/ 1425379 w 6006665"/>
                  <a:gd name="connsiteY411" fmla="*/ 2267919 h 3006470"/>
                  <a:gd name="connsiteX412" fmla="*/ 1409472 w 6006665"/>
                  <a:gd name="connsiteY412" fmla="*/ 2286099 h 3006470"/>
                  <a:gd name="connsiteX413" fmla="*/ 1270852 w 6006665"/>
                  <a:gd name="connsiteY413" fmla="*/ 2306551 h 3006470"/>
                  <a:gd name="connsiteX414" fmla="*/ 1254945 w 6006665"/>
                  <a:gd name="connsiteY414" fmla="*/ 2327003 h 3006470"/>
                  <a:gd name="connsiteX415" fmla="*/ 1282214 w 6006665"/>
                  <a:gd name="connsiteY415" fmla="*/ 2370180 h 3006470"/>
                  <a:gd name="connsiteX416" fmla="*/ 1243582 w 6006665"/>
                  <a:gd name="connsiteY416" fmla="*/ 2386087 h 3006470"/>
                  <a:gd name="connsiteX417" fmla="*/ 1254945 w 6006665"/>
                  <a:gd name="connsiteY417" fmla="*/ 2404267 h 3006470"/>
                  <a:gd name="connsiteX418" fmla="*/ 1216313 w 6006665"/>
                  <a:gd name="connsiteY418" fmla="*/ 2429264 h 3006470"/>
                  <a:gd name="connsiteX419" fmla="*/ 1275397 w 6006665"/>
                  <a:gd name="connsiteY419" fmla="*/ 2472441 h 3006470"/>
                  <a:gd name="connsiteX420" fmla="*/ 1270852 w 6006665"/>
                  <a:gd name="connsiteY420" fmla="*/ 2499711 h 3006470"/>
                  <a:gd name="connsiteX421" fmla="*/ 1259108 w 6006665"/>
                  <a:gd name="connsiteY421" fmla="*/ 2498732 h 3006470"/>
                  <a:gd name="connsiteX422" fmla="*/ 1258945 w 6006665"/>
                  <a:gd name="connsiteY422" fmla="*/ 2499711 h 3006470"/>
                  <a:gd name="connsiteX423" fmla="*/ 1215644 w 6006665"/>
                  <a:gd name="connsiteY423" fmla="*/ 2496102 h 3006470"/>
                  <a:gd name="connsiteX424" fmla="*/ 1204950 w 6006665"/>
                  <a:gd name="connsiteY424" fmla="*/ 2511073 h 3006470"/>
                  <a:gd name="connsiteX425" fmla="*/ 1196495 w 6006665"/>
                  <a:gd name="connsiteY425" fmla="*/ 2506241 h 3006470"/>
                  <a:gd name="connsiteX426" fmla="*/ 1193043 w 6006665"/>
                  <a:gd name="connsiteY426" fmla="*/ 2511073 h 3006470"/>
                  <a:gd name="connsiteX427" fmla="*/ 1145322 w 6006665"/>
                  <a:gd name="connsiteY427" fmla="*/ 2483803 h 3006470"/>
                  <a:gd name="connsiteX428" fmla="*/ 1098145 w 6006665"/>
                  <a:gd name="connsiteY428" fmla="*/ 2483803 h 3006470"/>
                  <a:gd name="connsiteX429" fmla="*/ 1061785 w 6006665"/>
                  <a:gd name="connsiteY429" fmla="*/ 2511073 h 3006470"/>
                  <a:gd name="connsiteX430" fmla="*/ 1055322 w 6006665"/>
                  <a:gd name="connsiteY430" fmla="*/ 2506990 h 3006470"/>
                  <a:gd name="connsiteX431" fmla="*/ 1049878 w 6006665"/>
                  <a:gd name="connsiteY431" fmla="*/ 2511073 h 3006470"/>
                  <a:gd name="connsiteX432" fmla="*/ 1006701 w 6006665"/>
                  <a:gd name="connsiteY432" fmla="*/ 2483803 h 3006470"/>
                  <a:gd name="connsiteX433" fmla="*/ 924893 w 6006665"/>
                  <a:gd name="connsiteY433" fmla="*/ 2447444 h 3006470"/>
                  <a:gd name="connsiteX434" fmla="*/ 877716 w 6006665"/>
                  <a:gd name="connsiteY434" fmla="*/ 2447444 h 3006470"/>
                  <a:gd name="connsiteX435" fmla="*/ 802724 w 6006665"/>
                  <a:gd name="connsiteY435" fmla="*/ 2511073 h 3006470"/>
                  <a:gd name="connsiteX436" fmla="*/ 798179 w 6006665"/>
                  <a:gd name="connsiteY436" fmla="*/ 2554250 h 3006470"/>
                  <a:gd name="connsiteX437" fmla="*/ 787406 w 6006665"/>
                  <a:gd name="connsiteY437" fmla="*/ 2543477 h 3006470"/>
                  <a:gd name="connsiteX438" fmla="*/ 786272 w 6006665"/>
                  <a:gd name="connsiteY438" fmla="*/ 2554250 h 3006470"/>
                  <a:gd name="connsiteX439" fmla="*/ 756063 w 6006665"/>
                  <a:gd name="connsiteY439" fmla="*/ 2524040 h 3006470"/>
                  <a:gd name="connsiteX440" fmla="*/ 732278 w 6006665"/>
                  <a:gd name="connsiteY440" fmla="*/ 2581519 h 3006470"/>
                  <a:gd name="connsiteX441" fmla="*/ 743640 w 6006665"/>
                  <a:gd name="connsiteY441" fmla="*/ 2590609 h 3006470"/>
                  <a:gd name="connsiteX442" fmla="*/ 723188 w 6006665"/>
                  <a:gd name="connsiteY442" fmla="*/ 2633786 h 3006470"/>
                  <a:gd name="connsiteX443" fmla="*/ 747026 w 6006665"/>
                  <a:gd name="connsiteY443" fmla="*/ 2670627 h 3006470"/>
                  <a:gd name="connsiteX444" fmla="*/ 763548 w 6006665"/>
                  <a:gd name="connsiteY444" fmla="*/ 2667873 h 3006470"/>
                  <a:gd name="connsiteX445" fmla="*/ 764871 w 6006665"/>
                  <a:gd name="connsiteY445" fmla="*/ 2669637 h 3006470"/>
                  <a:gd name="connsiteX446" fmla="*/ 775455 w 6006665"/>
                  <a:gd name="connsiteY446" fmla="*/ 2667873 h 3006470"/>
                  <a:gd name="connsiteX447" fmla="*/ 802724 w 6006665"/>
                  <a:gd name="connsiteY447" fmla="*/ 2704232 h 3006470"/>
                  <a:gd name="connsiteX448" fmla="*/ 798179 w 6006665"/>
                  <a:gd name="connsiteY448" fmla="*/ 2731502 h 3006470"/>
                  <a:gd name="connsiteX449" fmla="*/ 818632 w 6006665"/>
                  <a:gd name="connsiteY449" fmla="*/ 2742864 h 3006470"/>
                  <a:gd name="connsiteX450" fmla="*/ 802724 w 6006665"/>
                  <a:gd name="connsiteY450" fmla="*/ 2774679 h 3006470"/>
                  <a:gd name="connsiteX451" fmla="*/ 766365 w 6006665"/>
                  <a:gd name="connsiteY451" fmla="*/ 2779224 h 3006470"/>
                  <a:gd name="connsiteX452" fmla="*/ 727733 w 6006665"/>
                  <a:gd name="connsiteY452" fmla="*/ 2838308 h 3006470"/>
                  <a:gd name="connsiteX453" fmla="*/ 759548 w 6006665"/>
                  <a:gd name="connsiteY453" fmla="*/ 2881485 h 3006470"/>
                  <a:gd name="connsiteX454" fmla="*/ 759548 w 6006665"/>
                  <a:gd name="connsiteY454" fmla="*/ 2920116 h 3006470"/>
                  <a:gd name="connsiteX455" fmla="*/ 798179 w 6006665"/>
                  <a:gd name="connsiteY455" fmla="*/ 2979201 h 3006470"/>
                  <a:gd name="connsiteX456" fmla="*/ 775455 w 6006665"/>
                  <a:gd name="connsiteY456" fmla="*/ 2995108 h 3006470"/>
                  <a:gd name="connsiteX457" fmla="*/ 770910 w 6006665"/>
                  <a:gd name="connsiteY457" fmla="*/ 3006470 h 3006470"/>
                  <a:gd name="connsiteX458" fmla="*/ 759003 w 6006665"/>
                  <a:gd name="connsiteY458" fmla="*/ 3006470 h 3006470"/>
                  <a:gd name="connsiteX459" fmla="*/ 755003 w 6006665"/>
                  <a:gd name="connsiteY459" fmla="*/ 3006470 h 3006470"/>
                  <a:gd name="connsiteX460" fmla="*/ 743096 w 6006665"/>
                  <a:gd name="connsiteY460" fmla="*/ 3006470 h 3006470"/>
                  <a:gd name="connsiteX461" fmla="*/ 715826 w 6006665"/>
                  <a:gd name="connsiteY461" fmla="*/ 2972383 h 3006470"/>
                  <a:gd name="connsiteX462" fmla="*/ 704464 w 6006665"/>
                  <a:gd name="connsiteY462" fmla="*/ 2972383 h 3006470"/>
                  <a:gd name="connsiteX463" fmla="*/ 684012 w 6006665"/>
                  <a:gd name="connsiteY463" fmla="*/ 2963293 h 3006470"/>
                  <a:gd name="connsiteX464" fmla="*/ 672649 w 6006665"/>
                  <a:gd name="connsiteY464" fmla="*/ 2940569 h 3006470"/>
                  <a:gd name="connsiteX465" fmla="*/ 645222 w 6006665"/>
                  <a:gd name="connsiteY465" fmla="*/ 2932732 h 3006470"/>
                  <a:gd name="connsiteX466" fmla="*/ 625472 w 6006665"/>
                  <a:gd name="connsiteY466" fmla="*/ 2936024 h 3006470"/>
                  <a:gd name="connsiteX467" fmla="*/ 623771 w 6006665"/>
                  <a:gd name="connsiteY467" fmla="*/ 2934323 h 3006470"/>
                  <a:gd name="connsiteX468" fmla="*/ 613565 w 6006665"/>
                  <a:gd name="connsiteY468" fmla="*/ 2936024 h 3006470"/>
                  <a:gd name="connsiteX469" fmla="*/ 609020 w 6006665"/>
                  <a:gd name="connsiteY469" fmla="*/ 2931479 h 3006470"/>
                  <a:gd name="connsiteX470" fmla="*/ 559026 w 6006665"/>
                  <a:gd name="connsiteY470" fmla="*/ 2904209 h 3006470"/>
                  <a:gd name="connsiteX471" fmla="*/ 506760 w 6006665"/>
                  <a:gd name="connsiteY471" fmla="*/ 2897392 h 3006470"/>
                  <a:gd name="connsiteX472" fmla="*/ 483280 w 6006665"/>
                  <a:gd name="connsiteY472" fmla="*/ 2890683 h 3006470"/>
                  <a:gd name="connsiteX473" fmla="*/ 480035 w 6006665"/>
                  <a:gd name="connsiteY473" fmla="*/ 2892847 h 3006470"/>
                  <a:gd name="connsiteX474" fmla="*/ 475042 w 6006665"/>
                  <a:gd name="connsiteY474" fmla="*/ 2888329 h 3006470"/>
                  <a:gd name="connsiteX475" fmla="*/ 474945 w 6006665"/>
                  <a:gd name="connsiteY475" fmla="*/ 2888302 h 3006470"/>
                  <a:gd name="connsiteX476" fmla="*/ 468128 w 6006665"/>
                  <a:gd name="connsiteY476" fmla="*/ 2892847 h 3006470"/>
                  <a:gd name="connsiteX477" fmla="*/ 420406 w 6006665"/>
                  <a:gd name="connsiteY477" fmla="*/ 2849670 h 3006470"/>
                  <a:gd name="connsiteX478" fmla="*/ 381774 w 6006665"/>
                  <a:gd name="connsiteY478" fmla="*/ 2833763 h 3006470"/>
                  <a:gd name="connsiteX479" fmla="*/ 349960 w 6006665"/>
                  <a:gd name="connsiteY479" fmla="*/ 2801948 h 3006470"/>
                  <a:gd name="connsiteX480" fmla="*/ 377229 w 6006665"/>
                  <a:gd name="connsiteY480" fmla="*/ 2795131 h 3006470"/>
                  <a:gd name="connsiteX481" fmla="*/ 404499 w 6006665"/>
                  <a:gd name="connsiteY481" fmla="*/ 2747409 h 3006470"/>
                  <a:gd name="connsiteX482" fmla="*/ 388591 w 6006665"/>
                  <a:gd name="connsiteY482" fmla="*/ 2731502 h 3006470"/>
                  <a:gd name="connsiteX483" fmla="*/ 440858 w 6006665"/>
                  <a:gd name="connsiteY483" fmla="*/ 2704232 h 3006470"/>
                  <a:gd name="connsiteX484" fmla="*/ 440858 w 6006665"/>
                  <a:gd name="connsiteY484" fmla="*/ 2701176 h 3006470"/>
                  <a:gd name="connsiteX485" fmla="*/ 416406 w 6006665"/>
                  <a:gd name="connsiteY485" fmla="*/ 2704232 h 3006470"/>
                  <a:gd name="connsiteX486" fmla="*/ 416406 w 6006665"/>
                  <a:gd name="connsiteY486" fmla="*/ 2702744 h 3006470"/>
                  <a:gd name="connsiteX487" fmla="*/ 404499 w 6006665"/>
                  <a:gd name="connsiteY487" fmla="*/ 2704232 h 3006470"/>
                  <a:gd name="connsiteX488" fmla="*/ 404499 w 6006665"/>
                  <a:gd name="connsiteY488" fmla="*/ 2683780 h 3006470"/>
                  <a:gd name="connsiteX489" fmla="*/ 424951 w 6006665"/>
                  <a:gd name="connsiteY489" fmla="*/ 2667873 h 3006470"/>
                  <a:gd name="connsiteX490" fmla="*/ 463583 w 6006665"/>
                  <a:gd name="connsiteY490" fmla="*/ 2661056 h 3006470"/>
                  <a:gd name="connsiteX491" fmla="*/ 468128 w 6006665"/>
                  <a:gd name="connsiteY491" fmla="*/ 2645148 h 3006470"/>
                  <a:gd name="connsiteX492" fmla="*/ 456765 w 6006665"/>
                  <a:gd name="connsiteY492" fmla="*/ 2613334 h 3006470"/>
                  <a:gd name="connsiteX493" fmla="*/ 474945 w 6006665"/>
                  <a:gd name="connsiteY493" fmla="*/ 2586064 h 3006470"/>
                  <a:gd name="connsiteX494" fmla="*/ 474945 w 6006665"/>
                  <a:gd name="connsiteY494" fmla="*/ 2565612 h 3006470"/>
                  <a:gd name="connsiteX495" fmla="*/ 420406 w 6006665"/>
                  <a:gd name="connsiteY495" fmla="*/ 2547432 h 3006470"/>
                  <a:gd name="connsiteX496" fmla="*/ 409588 w 6006665"/>
                  <a:gd name="connsiteY496" fmla="*/ 2547432 h 3006470"/>
                  <a:gd name="connsiteX497" fmla="*/ 397681 w 6006665"/>
                  <a:gd name="connsiteY497" fmla="*/ 2547432 h 3006470"/>
                  <a:gd name="connsiteX498" fmla="*/ 379485 w 6006665"/>
                  <a:gd name="connsiteY498" fmla="*/ 2525193 h 3006470"/>
                  <a:gd name="connsiteX499" fmla="*/ 357322 w 6006665"/>
                  <a:gd name="connsiteY499" fmla="*/ 2531525 h 3006470"/>
                  <a:gd name="connsiteX500" fmla="*/ 352842 w 6006665"/>
                  <a:gd name="connsiteY500" fmla="*/ 2529403 h 3006470"/>
                  <a:gd name="connsiteX501" fmla="*/ 345415 w 6006665"/>
                  <a:gd name="connsiteY501" fmla="*/ 2531525 h 3006470"/>
                  <a:gd name="connsiteX502" fmla="*/ 302238 w 6006665"/>
                  <a:gd name="connsiteY502" fmla="*/ 2511073 h 3006470"/>
                  <a:gd name="connsiteX503" fmla="*/ 302238 w 6006665"/>
                  <a:gd name="connsiteY503" fmla="*/ 2499711 h 3006470"/>
                  <a:gd name="connsiteX504" fmla="*/ 286331 w 6006665"/>
                  <a:gd name="connsiteY504" fmla="*/ 2472441 h 3006470"/>
                  <a:gd name="connsiteX505" fmla="*/ 270968 w 6006665"/>
                  <a:gd name="connsiteY505" fmla="*/ 2472441 h 3006470"/>
                  <a:gd name="connsiteX506" fmla="*/ 259061 w 6006665"/>
                  <a:gd name="connsiteY506" fmla="*/ 2472441 h 3006470"/>
                  <a:gd name="connsiteX507" fmla="*/ 254516 w 6006665"/>
                  <a:gd name="connsiteY507" fmla="*/ 2456534 h 3006470"/>
                  <a:gd name="connsiteX508" fmla="*/ 263606 w 6006665"/>
                  <a:gd name="connsiteY508" fmla="*/ 2440627 h 3006470"/>
                  <a:gd name="connsiteX509" fmla="*/ 243991 w 6006665"/>
                  <a:gd name="connsiteY509" fmla="*/ 2410114 h 3006470"/>
                  <a:gd name="connsiteX510" fmla="*/ 216429 w 6006665"/>
                  <a:gd name="connsiteY510" fmla="*/ 2413357 h 3006470"/>
                  <a:gd name="connsiteX511" fmla="*/ 212956 w 6006665"/>
                  <a:gd name="connsiteY511" fmla="*/ 2412365 h 3006470"/>
                  <a:gd name="connsiteX512" fmla="*/ 204522 w 6006665"/>
                  <a:gd name="connsiteY512" fmla="*/ 2413357 h 3006470"/>
                  <a:gd name="connsiteX513" fmla="*/ 199623 w 6006665"/>
                  <a:gd name="connsiteY513" fmla="*/ 2411957 h 3006470"/>
                  <a:gd name="connsiteX514" fmla="*/ 195977 w 6006665"/>
                  <a:gd name="connsiteY514" fmla="*/ 2424719 h 3006470"/>
                  <a:gd name="connsiteX515" fmla="*/ 184968 w 6006665"/>
                  <a:gd name="connsiteY515" fmla="*/ 2421574 h 3006470"/>
                  <a:gd name="connsiteX516" fmla="*/ 184070 w 6006665"/>
                  <a:gd name="connsiteY516" fmla="*/ 2424719 h 3006470"/>
                  <a:gd name="connsiteX517" fmla="*/ 168163 w 6006665"/>
                  <a:gd name="connsiteY517" fmla="*/ 2420174 h 3006470"/>
                  <a:gd name="connsiteX518" fmla="*/ 156800 w 6006665"/>
                  <a:gd name="connsiteY518" fmla="*/ 2381542 h 3006470"/>
                  <a:gd name="connsiteX519" fmla="*/ 152255 w 6006665"/>
                  <a:gd name="connsiteY519" fmla="*/ 2365635 h 3006470"/>
                  <a:gd name="connsiteX520" fmla="*/ 156800 w 6006665"/>
                  <a:gd name="connsiteY520" fmla="*/ 2361090 h 3006470"/>
                  <a:gd name="connsiteX521" fmla="*/ 168707 w 6006665"/>
                  <a:gd name="connsiteY521" fmla="*/ 2361090 h 3006470"/>
                  <a:gd name="connsiteX522" fmla="*/ 188615 w 6006665"/>
                  <a:gd name="connsiteY522" fmla="*/ 2361090 h 3006470"/>
                  <a:gd name="connsiteX523" fmla="*/ 199977 w 6006665"/>
                  <a:gd name="connsiteY523" fmla="*/ 2349728 h 3006470"/>
                  <a:gd name="connsiteX524" fmla="*/ 188615 w 6006665"/>
                  <a:gd name="connsiteY524" fmla="*/ 2327003 h 3006470"/>
                  <a:gd name="connsiteX525" fmla="*/ 168163 w 6006665"/>
                  <a:gd name="connsiteY525" fmla="*/ 2317914 h 3006470"/>
                  <a:gd name="connsiteX526" fmla="*/ 168163 w 6006665"/>
                  <a:gd name="connsiteY526" fmla="*/ 2311096 h 3006470"/>
                  <a:gd name="connsiteX527" fmla="*/ 152255 w 6006665"/>
                  <a:gd name="connsiteY527" fmla="*/ 2295189 h 3006470"/>
                  <a:gd name="connsiteX528" fmla="*/ 129531 w 6006665"/>
                  <a:gd name="connsiteY528" fmla="*/ 2258829 h 3006470"/>
                  <a:gd name="connsiteX529" fmla="*/ 140893 w 6006665"/>
                  <a:gd name="connsiteY529" fmla="*/ 2236105 h 3006470"/>
                  <a:gd name="connsiteX530" fmla="*/ 136348 w 6006665"/>
                  <a:gd name="connsiteY530" fmla="*/ 2208835 h 3006470"/>
                  <a:gd name="connsiteX531" fmla="*/ 103789 w 6006665"/>
                  <a:gd name="connsiteY531" fmla="*/ 2195428 h 3006470"/>
                  <a:gd name="connsiteX532" fmla="*/ 93716 w 6006665"/>
                  <a:gd name="connsiteY532" fmla="*/ 2199745 h 3006470"/>
                  <a:gd name="connsiteX533" fmla="*/ 91868 w 6006665"/>
                  <a:gd name="connsiteY533" fmla="*/ 2195434 h 3006470"/>
                  <a:gd name="connsiteX534" fmla="*/ 81809 w 6006665"/>
                  <a:gd name="connsiteY534" fmla="*/ 2199745 h 3006470"/>
                  <a:gd name="connsiteX535" fmla="*/ 74992 w 6006665"/>
                  <a:gd name="connsiteY535" fmla="*/ 2183838 h 3006470"/>
                  <a:gd name="connsiteX536" fmla="*/ 34087 w 6006665"/>
                  <a:gd name="connsiteY536" fmla="*/ 2172476 h 3006470"/>
                  <a:gd name="connsiteX537" fmla="*/ 22725 w 6006665"/>
                  <a:gd name="connsiteY537" fmla="*/ 2129299 h 3006470"/>
                  <a:gd name="connsiteX538" fmla="*/ 22725 w 6006665"/>
                  <a:gd name="connsiteY538" fmla="*/ 2097484 h 3006470"/>
                  <a:gd name="connsiteX539" fmla="*/ 0 w 6006665"/>
                  <a:gd name="connsiteY539" fmla="*/ 2081577 h 3006470"/>
                  <a:gd name="connsiteX540" fmla="*/ 15907 w 6006665"/>
                  <a:gd name="connsiteY540" fmla="*/ 2058853 h 3006470"/>
                  <a:gd name="connsiteX541" fmla="*/ 6818 w 6006665"/>
                  <a:gd name="connsiteY541" fmla="*/ 1995224 h 3006470"/>
                  <a:gd name="connsiteX542" fmla="*/ 34087 w 6006665"/>
                  <a:gd name="connsiteY542" fmla="*/ 1952047 h 3006470"/>
                  <a:gd name="connsiteX543" fmla="*/ 27270 w 6006665"/>
                  <a:gd name="connsiteY543" fmla="*/ 1940685 h 3006470"/>
                  <a:gd name="connsiteX544" fmla="*/ 88743 w 6006665"/>
                  <a:gd name="connsiteY544" fmla="*/ 1895954 h 3006470"/>
                  <a:gd name="connsiteX545" fmla="*/ 27270 w 6006665"/>
                  <a:gd name="connsiteY545" fmla="*/ 1865693 h 3006470"/>
                  <a:gd name="connsiteX546" fmla="*/ 79805 w 6006665"/>
                  <a:gd name="connsiteY546" fmla="*/ 1774684 h 3006470"/>
                  <a:gd name="connsiteX547" fmla="*/ 128972 w 6006665"/>
                  <a:gd name="connsiteY547" fmla="*/ 1737302 h 3006470"/>
                  <a:gd name="connsiteX548" fmla="*/ 162900 w 6006665"/>
                  <a:gd name="connsiteY548" fmla="*/ 1645034 h 3006470"/>
                  <a:gd name="connsiteX549" fmla="*/ 102261 w 6006665"/>
                  <a:gd name="connsiteY549" fmla="*/ 1629357 h 3006470"/>
                  <a:gd name="connsiteX550" fmla="*/ 118168 w 6006665"/>
                  <a:gd name="connsiteY550" fmla="*/ 1574818 h 3006470"/>
                  <a:gd name="connsiteX551" fmla="*/ 86354 w 6006665"/>
                  <a:gd name="connsiteY551" fmla="*/ 1511189 h 3006470"/>
                  <a:gd name="connsiteX552" fmla="*/ 109078 w 6006665"/>
                  <a:gd name="connsiteY552" fmla="*/ 1436197 h 3006470"/>
                  <a:gd name="connsiteX553" fmla="*/ 70447 w 6006665"/>
                  <a:gd name="connsiteY553" fmla="*/ 1333936 h 3006470"/>
                  <a:gd name="connsiteX554" fmla="*/ 102261 w 6006665"/>
                  <a:gd name="connsiteY554" fmla="*/ 1263490 h 3006470"/>
                  <a:gd name="connsiteX555" fmla="*/ 43177 w 6006665"/>
                  <a:gd name="connsiteY555" fmla="*/ 1197589 h 3006470"/>
                  <a:gd name="connsiteX556" fmla="*/ 49994 w 6006665"/>
                  <a:gd name="connsiteY556" fmla="*/ 1122597 h 3006470"/>
                  <a:gd name="connsiteX557" fmla="*/ 81809 w 6006665"/>
                  <a:gd name="connsiteY557" fmla="*/ 1118052 h 3006470"/>
                  <a:gd name="connsiteX558" fmla="*/ 145438 w 6006665"/>
                  <a:gd name="connsiteY558" fmla="*/ 1074876 h 3006470"/>
                  <a:gd name="connsiteX559" fmla="*/ 184070 w 6006665"/>
                  <a:gd name="connsiteY559" fmla="*/ 1036244 h 3006470"/>
                  <a:gd name="connsiteX560" fmla="*/ 189699 w 6006665"/>
                  <a:gd name="connsiteY560" fmla="*/ 1042522 h 3006470"/>
                  <a:gd name="connsiteX561" fmla="*/ 195977 w 6006665"/>
                  <a:gd name="connsiteY561" fmla="*/ 1036244 h 3006470"/>
                  <a:gd name="connsiteX562" fmla="*/ 255061 w 6006665"/>
                  <a:gd name="connsiteY562" fmla="*/ 1102145 h 3006470"/>
                  <a:gd name="connsiteX563" fmla="*/ 350504 w 6006665"/>
                  <a:gd name="connsiteY563" fmla="*/ 1122597 h 3006470"/>
                  <a:gd name="connsiteX564" fmla="*/ 454806 w 6006665"/>
                  <a:gd name="connsiteY564" fmla="*/ 1205729 h 3006470"/>
                  <a:gd name="connsiteX565" fmla="*/ 486621 w 6006665"/>
                  <a:gd name="connsiteY565" fmla="*/ 1283942 h 3006470"/>
                  <a:gd name="connsiteX566" fmla="*/ 523211 w 6006665"/>
                  <a:gd name="connsiteY566" fmla="*/ 1343026 h 3006470"/>
                  <a:gd name="connsiteX567" fmla="*/ 486852 w 6006665"/>
                  <a:gd name="connsiteY567" fmla="*/ 1397565 h 3006470"/>
                  <a:gd name="connsiteX568" fmla="*/ 420951 w 6006665"/>
                  <a:gd name="connsiteY568" fmla="*/ 1418018 h 3006470"/>
                  <a:gd name="connsiteX569" fmla="*/ 415909 w 6006665"/>
                  <a:gd name="connsiteY569" fmla="*/ 1415887 h 3006470"/>
                  <a:gd name="connsiteX570" fmla="*/ 409044 w 6006665"/>
                  <a:gd name="connsiteY570" fmla="*/ 1418018 h 3006470"/>
                  <a:gd name="connsiteX571" fmla="*/ 252950 w 6006665"/>
                  <a:gd name="connsiteY571" fmla="*/ 1352062 h 3006470"/>
                  <a:gd name="connsiteX572" fmla="*/ 268926 w 6006665"/>
                  <a:gd name="connsiteY572" fmla="*/ 1346738 h 3006470"/>
                  <a:gd name="connsiteX573" fmla="*/ 291420 w 6006665"/>
                  <a:gd name="connsiteY573" fmla="*/ 1429380 h 3006470"/>
                  <a:gd name="connsiteX574" fmla="*/ 291420 w 6006665"/>
                  <a:gd name="connsiteY574" fmla="*/ 1468012 h 3006470"/>
                  <a:gd name="connsiteX575" fmla="*/ 298238 w 6006665"/>
                  <a:gd name="connsiteY575" fmla="*/ 1554366 h 3006470"/>
                  <a:gd name="connsiteX576" fmla="*/ 345959 w 6006665"/>
                  <a:gd name="connsiteY576" fmla="*/ 1586180 h 3006470"/>
                  <a:gd name="connsiteX577" fmla="*/ 362087 w 6006665"/>
                  <a:gd name="connsiteY577" fmla="*/ 1595588 h 3006470"/>
                  <a:gd name="connsiteX578" fmla="*/ 365867 w 6006665"/>
                  <a:gd name="connsiteY578" fmla="*/ 1563455 h 3006470"/>
                  <a:gd name="connsiteX579" fmla="*/ 345415 w 6006665"/>
                  <a:gd name="connsiteY579" fmla="*/ 1527096 h 3006470"/>
                  <a:gd name="connsiteX580" fmla="*/ 365867 w 6006665"/>
                  <a:gd name="connsiteY580" fmla="*/ 1495281 h 3006470"/>
                  <a:gd name="connsiteX581" fmla="*/ 374560 w 6006665"/>
                  <a:gd name="connsiteY581" fmla="*/ 1500280 h 3006470"/>
                  <a:gd name="connsiteX582" fmla="*/ 377774 w 6006665"/>
                  <a:gd name="connsiteY582" fmla="*/ 1495281 h 3006470"/>
                  <a:gd name="connsiteX583" fmla="*/ 461933 w 6006665"/>
                  <a:gd name="connsiteY583" fmla="*/ 1543673 h 3006470"/>
                  <a:gd name="connsiteX584" fmla="*/ 484035 w 6006665"/>
                  <a:gd name="connsiteY584" fmla="*/ 1527096 h 3006470"/>
                  <a:gd name="connsiteX585" fmla="*/ 463583 w 6006665"/>
                  <a:gd name="connsiteY585" fmla="*/ 1461194 h 3006470"/>
                  <a:gd name="connsiteX586" fmla="*/ 549936 w 6006665"/>
                  <a:gd name="connsiteY586" fmla="*/ 1374841 h 3006470"/>
                  <a:gd name="connsiteX587" fmla="*/ 559742 w 6006665"/>
                  <a:gd name="connsiteY587" fmla="*/ 1376942 h 3006470"/>
                  <a:gd name="connsiteX588" fmla="*/ 561843 w 6006665"/>
                  <a:gd name="connsiteY588" fmla="*/ 1374841 h 3006470"/>
                  <a:gd name="connsiteX589" fmla="*/ 593658 w 6006665"/>
                  <a:gd name="connsiteY589" fmla="*/ 1381658 h 3006470"/>
                  <a:gd name="connsiteX590" fmla="*/ 620945 w 6006665"/>
                  <a:gd name="connsiteY590" fmla="*/ 1405535 h 3006470"/>
                  <a:gd name="connsiteX591" fmla="*/ 640835 w 6006665"/>
                  <a:gd name="connsiteY591" fmla="*/ 1349844 h 3006470"/>
                  <a:gd name="connsiteX592" fmla="*/ 609020 w 6006665"/>
                  <a:gd name="connsiteY592" fmla="*/ 1295305 h 3006470"/>
                  <a:gd name="connsiteX593" fmla="*/ 624928 w 6006665"/>
                  <a:gd name="connsiteY593" fmla="*/ 1236221 h 3006470"/>
                  <a:gd name="connsiteX594" fmla="*/ 597658 w 6006665"/>
                  <a:gd name="connsiteY594" fmla="*/ 1177136 h 3006470"/>
                  <a:gd name="connsiteX595" fmla="*/ 611562 w 6006665"/>
                  <a:gd name="connsiteY595" fmla="*/ 1181462 h 3006470"/>
                  <a:gd name="connsiteX596" fmla="*/ 609565 w 6006665"/>
                  <a:gd name="connsiteY596" fmla="*/ 1177136 h 3006470"/>
                  <a:gd name="connsiteX597" fmla="*/ 711826 w 6006665"/>
                  <a:gd name="connsiteY597" fmla="*/ 1208951 h 3006470"/>
                  <a:gd name="connsiteX598" fmla="*/ 732278 w 6006665"/>
                  <a:gd name="connsiteY598" fmla="*/ 1263490 h 3006470"/>
                  <a:gd name="connsiteX599" fmla="*/ 684556 w 6006665"/>
                  <a:gd name="connsiteY599" fmla="*/ 1274852 h 3006470"/>
                  <a:gd name="connsiteX600" fmla="*/ 684556 w 6006665"/>
                  <a:gd name="connsiteY600" fmla="*/ 1327119 h 3006470"/>
                  <a:gd name="connsiteX601" fmla="*/ 713309 w 6006665"/>
                  <a:gd name="connsiteY601" fmla="*/ 1355872 h 3006470"/>
                  <a:gd name="connsiteX602" fmla="*/ 763548 w 6006665"/>
                  <a:gd name="connsiteY602" fmla="*/ 1338481 h 3006470"/>
                  <a:gd name="connsiteX603" fmla="*/ 770365 w 6006665"/>
                  <a:gd name="connsiteY603" fmla="*/ 1279397 h 3006470"/>
                  <a:gd name="connsiteX604" fmla="*/ 845357 w 6006665"/>
                  <a:gd name="connsiteY604" fmla="*/ 1188761 h 3006470"/>
                  <a:gd name="connsiteX605" fmla="*/ 917728 w 6006665"/>
                  <a:gd name="connsiteY605" fmla="*/ 1145322 h 3006470"/>
                  <a:gd name="connsiteX606" fmla="*/ 918194 w 6006665"/>
                  <a:gd name="connsiteY606" fmla="*/ 1198147 h 3006470"/>
                  <a:gd name="connsiteX607" fmla="*/ 975937 w 6006665"/>
                  <a:gd name="connsiteY607" fmla="*/ 1115283 h 3006470"/>
                  <a:gd name="connsiteX608" fmla="*/ 1074397 w 6006665"/>
                  <a:gd name="connsiteY608" fmla="*/ 1141283 h 3006470"/>
                  <a:gd name="connsiteX609" fmla="*/ 979977 w 6006665"/>
                  <a:gd name="connsiteY609" fmla="*/ 1213496 h 3006470"/>
                  <a:gd name="connsiteX610" fmla="*/ 1012666 w 6006665"/>
                  <a:gd name="connsiteY610" fmla="*/ 1218657 h 3006470"/>
                  <a:gd name="connsiteX611" fmla="*/ 1038516 w 6006665"/>
                  <a:gd name="connsiteY611" fmla="*/ 1188499 h 3006470"/>
                  <a:gd name="connsiteX612" fmla="*/ 1050423 w 6006665"/>
                  <a:gd name="connsiteY612" fmla="*/ 1188499 h 3006470"/>
                  <a:gd name="connsiteX613" fmla="*/ 1108962 w 6006665"/>
                  <a:gd name="connsiteY613" fmla="*/ 1188499 h 3006470"/>
                  <a:gd name="connsiteX614" fmla="*/ 1161229 w 6006665"/>
                  <a:gd name="connsiteY614" fmla="*/ 1145322 h 3006470"/>
                  <a:gd name="connsiteX615" fmla="*/ 1165711 w 6006665"/>
                  <a:gd name="connsiteY615" fmla="*/ 1151456 h 3006470"/>
                  <a:gd name="connsiteX616" fmla="*/ 1160939 w 6006665"/>
                  <a:gd name="connsiteY616" fmla="*/ 1169715 h 3006470"/>
                  <a:gd name="connsiteX617" fmla="*/ 1210035 w 6006665"/>
                  <a:gd name="connsiteY617" fmla="*/ 1195815 h 3006470"/>
                  <a:gd name="connsiteX618" fmla="*/ 1247583 w 6006665"/>
                  <a:gd name="connsiteY618" fmla="*/ 1138505 h 3006470"/>
                  <a:gd name="connsiteX619" fmla="*/ 1211223 w 6006665"/>
                  <a:gd name="connsiteY619" fmla="*/ 1079421 h 3006470"/>
                  <a:gd name="connsiteX620" fmla="*/ 1227130 w 6006665"/>
                  <a:gd name="connsiteY620" fmla="*/ 1043061 h 3006470"/>
                  <a:gd name="connsiteX621" fmla="*/ 1237665 w 6006665"/>
                  <a:gd name="connsiteY621" fmla="*/ 1046199 h 3006470"/>
                  <a:gd name="connsiteX622" fmla="*/ 1251910 w 6006665"/>
                  <a:gd name="connsiteY622" fmla="*/ 1017311 h 3006470"/>
                  <a:gd name="connsiteX623" fmla="*/ 1345843 w 6006665"/>
                  <a:gd name="connsiteY623" fmla="*/ 1074876 h 3006470"/>
                  <a:gd name="connsiteX624" fmla="*/ 1400382 w 6006665"/>
                  <a:gd name="connsiteY624" fmla="*/ 1106690 h 3006470"/>
                  <a:gd name="connsiteX625" fmla="*/ 1519756 w 6006665"/>
                  <a:gd name="connsiteY625" fmla="*/ 1213274 h 3006470"/>
                  <a:gd name="connsiteX626" fmla="*/ 1543003 w 6006665"/>
                  <a:gd name="connsiteY626" fmla="*/ 1172592 h 3006470"/>
                  <a:gd name="connsiteX627" fmla="*/ 1506643 w 6006665"/>
                  <a:gd name="connsiteY627" fmla="*/ 1118052 h 3006470"/>
                  <a:gd name="connsiteX628" fmla="*/ 1506643 w 6006665"/>
                  <a:gd name="connsiteY628" fmla="*/ 1095328 h 3006470"/>
                  <a:gd name="connsiteX629" fmla="*/ 1463467 w 6006665"/>
                  <a:gd name="connsiteY629" fmla="*/ 1086238 h 3006470"/>
                  <a:gd name="connsiteX630" fmla="*/ 1472556 w 6006665"/>
                  <a:gd name="connsiteY630" fmla="*/ 1036244 h 3006470"/>
                  <a:gd name="connsiteX631" fmla="*/ 1452104 w 6006665"/>
                  <a:gd name="connsiteY631" fmla="*/ 949890 h 3006470"/>
                  <a:gd name="connsiteX632" fmla="*/ 1439230 w 6006665"/>
                  <a:gd name="connsiteY632" fmla="*/ 900656 h 3006470"/>
                  <a:gd name="connsiteX633" fmla="*/ 1496803 w 6006665"/>
                  <a:gd name="connsiteY633" fmla="*/ 806980 h 3006470"/>
                  <a:gd name="connsiteX634" fmla="*/ 1543003 w 6006665"/>
                  <a:gd name="connsiteY634" fmla="*/ 697647 h 3006470"/>
                  <a:gd name="connsiteX635" fmla="*/ 1570272 w 6006665"/>
                  <a:gd name="connsiteY635" fmla="*/ 677194 h 3006470"/>
                  <a:gd name="connsiteX636" fmla="*/ 1578688 w 6006665"/>
                  <a:gd name="connsiteY636" fmla="*/ 679813 h 3006470"/>
                  <a:gd name="connsiteX637" fmla="*/ 1620802 w 6006665"/>
                  <a:gd name="connsiteY637" fmla="*/ 660028 h 3006470"/>
                  <a:gd name="connsiteX638" fmla="*/ 1684440 w 6006665"/>
                  <a:gd name="connsiteY638" fmla="*/ 709009 h 3006470"/>
                  <a:gd name="connsiteX639" fmla="*/ 1688985 w 6006665"/>
                  <a:gd name="connsiteY639" fmla="*/ 779455 h 3006470"/>
                  <a:gd name="connsiteX640" fmla="*/ 1652625 w 6006665"/>
                  <a:gd name="connsiteY640" fmla="*/ 870354 h 3006470"/>
                  <a:gd name="connsiteX641" fmla="*/ 1679895 w 6006665"/>
                  <a:gd name="connsiteY641" fmla="*/ 908986 h 3006470"/>
                  <a:gd name="connsiteX642" fmla="*/ 1688985 w 6006665"/>
                  <a:gd name="connsiteY642" fmla="*/ 983977 h 3006470"/>
                  <a:gd name="connsiteX643" fmla="*/ 1679895 w 6006665"/>
                  <a:gd name="connsiteY643" fmla="*/ 1129415 h 3006470"/>
                  <a:gd name="connsiteX644" fmla="*/ 1723072 w 6006665"/>
                  <a:gd name="connsiteY644" fmla="*/ 1193044 h 3006470"/>
                  <a:gd name="connsiteX645" fmla="*/ 1704892 w 6006665"/>
                  <a:gd name="connsiteY645" fmla="*/ 1256673 h 3006470"/>
                  <a:gd name="connsiteX646" fmla="*/ 1636718 w 6006665"/>
                  <a:gd name="connsiteY646" fmla="*/ 1393021 h 3006470"/>
                  <a:gd name="connsiteX647" fmla="*/ 1662494 w 6006665"/>
                  <a:gd name="connsiteY647" fmla="*/ 1399465 h 3006470"/>
                  <a:gd name="connsiteX648" fmla="*/ 1677078 w 6006665"/>
                  <a:gd name="connsiteY648" fmla="*/ 1370296 h 3006470"/>
                  <a:gd name="connsiteX649" fmla="*/ 1720255 w 6006665"/>
                  <a:gd name="connsiteY649" fmla="*/ 1349844 h 3006470"/>
                  <a:gd name="connsiteX650" fmla="*/ 1731617 w 6006665"/>
                  <a:gd name="connsiteY650" fmla="*/ 1299850 h 3006470"/>
                  <a:gd name="connsiteX651" fmla="*/ 1758887 w 6006665"/>
                  <a:gd name="connsiteY651" fmla="*/ 1256673 h 3006470"/>
                  <a:gd name="connsiteX652" fmla="*/ 1760555 w 6006665"/>
                  <a:gd name="connsiteY652" fmla="*/ 1191490 h 3006470"/>
                  <a:gd name="connsiteX653" fmla="*/ 1758886 w 6006665"/>
                  <a:gd name="connsiteY653" fmla="*/ 1085173 h 3006470"/>
                  <a:gd name="connsiteX654" fmla="*/ 1923055 w 6006665"/>
                  <a:gd name="connsiteY654" fmla="*/ 1122597 h 3006470"/>
                  <a:gd name="connsiteX655" fmla="*/ 1887300 w 6006665"/>
                  <a:gd name="connsiteY655" fmla="*/ 1070329 h 3006470"/>
                  <a:gd name="connsiteX656" fmla="*/ 1785604 w 6006665"/>
                  <a:gd name="connsiteY656" fmla="*/ 1036860 h 3006470"/>
                  <a:gd name="connsiteX657" fmla="*/ 1736162 w 6006665"/>
                  <a:gd name="connsiteY657" fmla="*/ 961252 h 3006470"/>
                  <a:gd name="connsiteX658" fmla="*/ 1688440 w 6006665"/>
                  <a:gd name="connsiteY658" fmla="*/ 865809 h 3006470"/>
                  <a:gd name="connsiteX659" fmla="*/ 1752069 w 6006665"/>
                  <a:gd name="connsiteY659" fmla="*/ 788545 h 3006470"/>
                  <a:gd name="connsiteX660" fmla="*/ 1747524 w 6006665"/>
                  <a:gd name="connsiteY660" fmla="*/ 704464 h 3006470"/>
                  <a:gd name="connsiteX661" fmla="*/ 1763431 w 6006665"/>
                  <a:gd name="connsiteY661" fmla="*/ 697647 h 3006470"/>
                  <a:gd name="connsiteX662" fmla="*/ 1764877 w 6006665"/>
                  <a:gd name="connsiteY662" fmla="*/ 702130 h 3006470"/>
                  <a:gd name="connsiteX663" fmla="*/ 1775339 w 6006665"/>
                  <a:gd name="connsiteY663" fmla="*/ 697647 h 3006470"/>
                  <a:gd name="connsiteX664" fmla="*/ 1798063 w 6006665"/>
                  <a:gd name="connsiteY664" fmla="*/ 768093 h 3006470"/>
                  <a:gd name="connsiteX665" fmla="*/ 1791454 w 6006665"/>
                  <a:gd name="connsiteY665" fmla="*/ 815304 h 3006470"/>
                  <a:gd name="connsiteX666" fmla="*/ 1854330 w 6006665"/>
                  <a:gd name="connsiteY666" fmla="*/ 772638 h 3006470"/>
                  <a:gd name="connsiteX667" fmla="*/ 1931594 w 6006665"/>
                  <a:gd name="connsiteY667" fmla="*/ 763548 h 3006470"/>
                  <a:gd name="connsiteX668" fmla="*/ 1932772 w 6006665"/>
                  <a:gd name="connsiteY668" fmla="*/ 764810 h 3006470"/>
                  <a:gd name="connsiteX669" fmla="*/ 1949600 w 6006665"/>
                  <a:gd name="connsiteY669" fmla="*/ 800138 h 3006470"/>
                  <a:gd name="connsiteX670" fmla="*/ 2061788 w 6006665"/>
                  <a:gd name="connsiteY670" fmla="*/ 891155 h 3006470"/>
                  <a:gd name="connsiteX671" fmla="*/ 1987802 w 6006665"/>
                  <a:gd name="connsiteY671" fmla="*/ 736278 h 3006470"/>
                  <a:gd name="connsiteX672" fmla="*/ 1963408 w 6006665"/>
                  <a:gd name="connsiteY672" fmla="*/ 595386 h 3006470"/>
                  <a:gd name="connsiteX673" fmla="*/ 2027037 w 6006665"/>
                  <a:gd name="connsiteY673" fmla="*/ 574934 h 3006470"/>
                  <a:gd name="connsiteX674" fmla="*/ 2037269 w 6006665"/>
                  <a:gd name="connsiteY674" fmla="*/ 575472 h 3006470"/>
                  <a:gd name="connsiteX675" fmla="*/ 2038944 w 6006665"/>
                  <a:gd name="connsiteY675" fmla="*/ 574934 h 3006470"/>
                  <a:gd name="connsiteX676" fmla="*/ 2115414 w 6006665"/>
                  <a:gd name="connsiteY676" fmla="*/ 578958 h 3006470"/>
                  <a:gd name="connsiteX677" fmla="*/ 2167179 w 6006665"/>
                  <a:gd name="connsiteY677" fmla="*/ 554733 h 3006470"/>
                  <a:gd name="connsiteX678" fmla="*/ 2146473 w 6006665"/>
                  <a:gd name="connsiteY678" fmla="*/ 488832 h 3006470"/>
                  <a:gd name="connsiteX679" fmla="*/ 2169957 w 6006665"/>
                  <a:gd name="connsiteY679" fmla="*/ 449431 h 3006470"/>
                  <a:gd name="connsiteX680" fmla="*/ 2264632 w 6006665"/>
                  <a:gd name="connsiteY680" fmla="*/ 393389 h 3006470"/>
                  <a:gd name="connsiteX681" fmla="*/ 2317913 w 6006665"/>
                  <a:gd name="connsiteY681" fmla="*/ 322690 h 3006470"/>
                  <a:gd name="connsiteX682" fmla="*/ 2385841 w 6006665"/>
                  <a:gd name="connsiteY682" fmla="*/ 343134 h 3006470"/>
                  <a:gd name="connsiteX683" fmla="*/ 2429263 w 6006665"/>
                  <a:gd name="connsiteY683" fmla="*/ 263606 h 3006470"/>
                  <a:gd name="connsiteX684" fmla="*/ 2526979 w 6006665"/>
                  <a:gd name="connsiteY684" fmla="*/ 252244 h 3006470"/>
                  <a:gd name="connsiteX685" fmla="*/ 2528058 w 6006665"/>
                  <a:gd name="connsiteY685" fmla="*/ 253503 h 3006470"/>
                  <a:gd name="connsiteX686" fmla="*/ 2538886 w 6006665"/>
                  <a:gd name="connsiteY686" fmla="*/ 252244 h 3006470"/>
                  <a:gd name="connsiteX687" fmla="*/ 2560820 w 6006665"/>
                  <a:gd name="connsiteY687" fmla="*/ 277833 h 3006470"/>
                  <a:gd name="connsiteX688" fmla="*/ 2640602 w 6006665"/>
                  <a:gd name="connsiteY688" fmla="*/ 202249 h 3006470"/>
                  <a:gd name="connsiteX689" fmla="*/ 2652509 w 6006665"/>
                  <a:gd name="connsiteY689" fmla="*/ 202249 h 3006470"/>
                  <a:gd name="connsiteX690" fmla="*/ 2704231 w 6006665"/>
                  <a:gd name="connsiteY690" fmla="*/ 202249 h 3006470"/>
                  <a:gd name="connsiteX691" fmla="*/ 2715593 w 6006665"/>
                  <a:gd name="connsiteY69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74626 w 6006665"/>
                  <a:gd name="connsiteY12" fmla="*/ 165731 h 3006470"/>
                  <a:gd name="connsiteX13" fmla="*/ 3196887 w 6006665"/>
                  <a:gd name="connsiteY13" fmla="*/ 206296 h 3006470"/>
                  <a:gd name="connsiteX14" fmla="*/ 3228103 w 6006665"/>
                  <a:gd name="connsiteY14" fmla="*/ 245948 h 3006470"/>
                  <a:gd name="connsiteX15" fmla="*/ 3232994 w 6006665"/>
                  <a:gd name="connsiteY15" fmla="*/ 282547 h 3006470"/>
                  <a:gd name="connsiteX16" fmla="*/ 3228103 w 6006665"/>
                  <a:gd name="connsiteY16" fmla="*/ 317252 h 3006470"/>
                  <a:gd name="connsiteX17" fmla="*/ 3200173 w 6006665"/>
                  <a:gd name="connsiteY17" fmla="*/ 340371 h 3006470"/>
                  <a:gd name="connsiteX18" fmla="*/ 3168685 w 6006665"/>
                  <a:gd name="connsiteY18" fmla="*/ 373701 h 3006470"/>
                  <a:gd name="connsiteX19" fmla="*/ 3161541 w 6006665"/>
                  <a:gd name="connsiteY19" fmla="*/ 413589 h 3006470"/>
                  <a:gd name="connsiteX20" fmla="*/ 3100351 w 6006665"/>
                  <a:gd name="connsiteY20" fmla="*/ 442035 h 3006470"/>
                  <a:gd name="connsiteX21" fmla="*/ 3066097 w 6006665"/>
                  <a:gd name="connsiteY21" fmla="*/ 488580 h 3006470"/>
                  <a:gd name="connsiteX22" fmla="*/ 3026076 w 6006665"/>
                  <a:gd name="connsiteY22" fmla="*/ 513338 h 3006470"/>
                  <a:gd name="connsiteX23" fmla="*/ 2986746 w 6006665"/>
                  <a:gd name="connsiteY23" fmla="*/ 558495 h 3006470"/>
                  <a:gd name="connsiteX24" fmla="*/ 3055785 w 6006665"/>
                  <a:gd name="connsiteY24" fmla="*/ 531164 h 3006470"/>
                  <a:gd name="connsiteX25" fmla="*/ 3102802 w 6006665"/>
                  <a:gd name="connsiteY25" fmla="*/ 514983 h 3006470"/>
                  <a:gd name="connsiteX26" fmla="*/ 3127090 w 6006665"/>
                  <a:gd name="connsiteY26" fmla="*/ 531164 h 3006470"/>
                  <a:gd name="connsiteX27" fmla="*/ 3125168 w 6006665"/>
                  <a:gd name="connsiteY27" fmla="*/ 588220 h 3006470"/>
                  <a:gd name="connsiteX28" fmla="*/ 3156451 w 6006665"/>
                  <a:gd name="connsiteY28" fmla="*/ 552209 h 3006470"/>
                  <a:gd name="connsiteX29" fmla="*/ 3158460 w 6006665"/>
                  <a:gd name="connsiteY29" fmla="*/ 560693 h 3006470"/>
                  <a:gd name="connsiteX30" fmla="*/ 3206982 w 6006665"/>
                  <a:gd name="connsiteY30" fmla="*/ 513586 h 3006470"/>
                  <a:gd name="connsiteX31" fmla="*/ 3184984 w 6006665"/>
                  <a:gd name="connsiteY31" fmla="*/ 622402 h 3006470"/>
                  <a:gd name="connsiteX32" fmla="*/ 3192811 w 6006665"/>
                  <a:gd name="connsiteY32" fmla="*/ 606748 h 3006470"/>
                  <a:gd name="connsiteX33" fmla="*/ 3225134 w 6006665"/>
                  <a:gd name="connsiteY33" fmla="*/ 629207 h 3006470"/>
                  <a:gd name="connsiteX34" fmla="*/ 3231097 w 6006665"/>
                  <a:gd name="connsiteY34" fmla="*/ 583326 h 3006470"/>
                  <a:gd name="connsiteX35" fmla="*/ 3314263 w 6006665"/>
                  <a:gd name="connsiteY35" fmla="*/ 575730 h 3006470"/>
                  <a:gd name="connsiteX36" fmla="*/ 3361800 w 6006665"/>
                  <a:gd name="connsiteY36" fmla="*/ 581670 h 3006470"/>
                  <a:gd name="connsiteX37" fmla="*/ 3381970 w 6006665"/>
                  <a:gd name="connsiteY37" fmla="*/ 606748 h 3006470"/>
                  <a:gd name="connsiteX38" fmla="*/ 3367741 w 6006665"/>
                  <a:gd name="connsiteY38" fmla="*/ 641091 h 3006470"/>
                  <a:gd name="connsiteX39" fmla="*/ 3388787 w 6006665"/>
                  <a:gd name="connsiteY39" fmla="*/ 665832 h 3006470"/>
                  <a:gd name="connsiteX40" fmla="*/ 3403393 w 6006665"/>
                  <a:gd name="connsiteY40" fmla="*/ 676742 h 3006470"/>
                  <a:gd name="connsiteX41" fmla="*/ 3462813 w 6006665"/>
                  <a:gd name="connsiteY41" fmla="*/ 691599 h 3006470"/>
                  <a:gd name="connsiteX42" fmla="*/ 3531529 w 6006665"/>
                  <a:gd name="connsiteY42" fmla="*/ 686823 h 3006470"/>
                  <a:gd name="connsiteX43" fmla="*/ 3546001 w 6006665"/>
                  <a:gd name="connsiteY43" fmla="*/ 647033 h 3006470"/>
                  <a:gd name="connsiteX44" fmla="*/ 3538225 w 6006665"/>
                  <a:gd name="connsiteY44" fmla="*/ 590841 h 3006470"/>
                  <a:gd name="connsiteX45" fmla="*/ 3549910 w 6006665"/>
                  <a:gd name="connsiteY45" fmla="*/ 594028 h 3006470"/>
                  <a:gd name="connsiteX46" fmla="*/ 3550132 w 6006665"/>
                  <a:gd name="connsiteY46" fmla="*/ 590841 h 3006470"/>
                  <a:gd name="connsiteX47" fmla="*/ 3575711 w 6006665"/>
                  <a:gd name="connsiteY47" fmla="*/ 587613 h 3006470"/>
                  <a:gd name="connsiteX48" fmla="*/ 3620833 w 6006665"/>
                  <a:gd name="connsiteY48" fmla="*/ 632750 h 3006470"/>
                  <a:gd name="connsiteX49" fmla="*/ 3672301 w 6006665"/>
                  <a:gd name="connsiteY49" fmla="*/ 611293 h 3006470"/>
                  <a:gd name="connsiteX50" fmla="*/ 3688498 w 6006665"/>
                  <a:gd name="connsiteY50" fmla="*/ 576961 h 3006470"/>
                  <a:gd name="connsiteX51" fmla="*/ 3721291 w 6006665"/>
                  <a:gd name="connsiteY51" fmla="*/ 584642 h 3006470"/>
                  <a:gd name="connsiteX52" fmla="*/ 3753971 w 6006665"/>
                  <a:gd name="connsiteY52" fmla="*/ 590584 h 3006470"/>
                  <a:gd name="connsiteX53" fmla="*/ 3759914 w 6006665"/>
                  <a:gd name="connsiteY53" fmla="*/ 620293 h 3006470"/>
                  <a:gd name="connsiteX54" fmla="*/ 3782242 w 6006665"/>
                  <a:gd name="connsiteY54" fmla="*/ 669932 h 3006470"/>
                  <a:gd name="connsiteX55" fmla="*/ 3768826 w 6006665"/>
                  <a:gd name="connsiteY55" fmla="*/ 703482 h 3006470"/>
                  <a:gd name="connsiteX56" fmla="*/ 3745059 w 6006665"/>
                  <a:gd name="connsiteY56" fmla="*/ 742105 h 3006470"/>
                  <a:gd name="connsiteX57" fmla="*/ 3720576 w 6006665"/>
                  <a:gd name="connsiteY57" fmla="*/ 761023 h 3006470"/>
                  <a:gd name="connsiteX58" fmla="*/ 3738747 w 6006665"/>
                  <a:gd name="connsiteY58" fmla="*/ 806725 h 3006470"/>
                  <a:gd name="connsiteX59" fmla="*/ 3753971 w 6006665"/>
                  <a:gd name="connsiteY59" fmla="*/ 855003 h 3006470"/>
                  <a:gd name="connsiteX60" fmla="*/ 3786469 w 6006665"/>
                  <a:gd name="connsiteY60" fmla="*/ 879798 h 3006470"/>
                  <a:gd name="connsiteX61" fmla="*/ 3813392 w 6006665"/>
                  <a:gd name="connsiteY61" fmla="*/ 890655 h 3006470"/>
                  <a:gd name="connsiteX62" fmla="*/ 3839894 w 6006665"/>
                  <a:gd name="connsiteY62" fmla="*/ 920656 h 3006470"/>
                  <a:gd name="connsiteX63" fmla="*/ 3866869 w 6006665"/>
                  <a:gd name="connsiteY63" fmla="*/ 875800 h 3006470"/>
                  <a:gd name="connsiteX64" fmla="*/ 3865460 w 6006665"/>
                  <a:gd name="connsiteY64" fmla="*/ 822632 h 3006470"/>
                  <a:gd name="connsiteX65" fmla="*/ 3875077 w 6006665"/>
                  <a:gd name="connsiteY65" fmla="*/ 831139 h 3006470"/>
                  <a:gd name="connsiteX66" fmla="*/ 3885950 w 6006665"/>
                  <a:gd name="connsiteY66" fmla="*/ 784010 h 3006470"/>
                  <a:gd name="connsiteX67" fmla="*/ 3896580 w 6006665"/>
                  <a:gd name="connsiteY67" fmla="*/ 840148 h 3006470"/>
                  <a:gd name="connsiteX68" fmla="*/ 3932151 w 6006665"/>
                  <a:gd name="connsiteY68" fmla="*/ 871095 h 3006470"/>
                  <a:gd name="connsiteX69" fmla="*/ 3967884 w 6006665"/>
                  <a:gd name="connsiteY69" fmla="*/ 866888 h 3006470"/>
                  <a:gd name="connsiteX70" fmla="*/ 3988173 w 6006665"/>
                  <a:gd name="connsiteY70" fmla="*/ 843084 h 3006470"/>
                  <a:gd name="connsiteX71" fmla="*/ 3993852 w 6006665"/>
                  <a:gd name="connsiteY71" fmla="*/ 846199 h 3006470"/>
                  <a:gd name="connsiteX72" fmla="*/ 4000081 w 6006665"/>
                  <a:gd name="connsiteY72" fmla="*/ 808753 h 3006470"/>
                  <a:gd name="connsiteX73" fmla="*/ 4024333 w 6006665"/>
                  <a:gd name="connsiteY73" fmla="*/ 834206 h 3006470"/>
                  <a:gd name="connsiteX74" fmla="*/ 4062426 w 6006665"/>
                  <a:gd name="connsiteY74" fmla="*/ 877274 h 3006470"/>
                  <a:gd name="connsiteX75" fmla="*/ 4085889 w 6006665"/>
                  <a:gd name="connsiteY75" fmla="*/ 849902 h 3006470"/>
                  <a:gd name="connsiteX76" fmla="*/ 4095563 w 6006665"/>
                  <a:gd name="connsiteY76" fmla="*/ 852506 h 3006470"/>
                  <a:gd name="connsiteX77" fmla="*/ 4097796 w 6006665"/>
                  <a:gd name="connsiteY77" fmla="*/ 849902 h 3006470"/>
                  <a:gd name="connsiteX78" fmla="*/ 4144150 w 6006665"/>
                  <a:gd name="connsiteY78" fmla="*/ 862382 h 3006470"/>
                  <a:gd name="connsiteX79" fmla="*/ 4149116 w 6006665"/>
                  <a:gd name="connsiteY79" fmla="*/ 810437 h 3006470"/>
                  <a:gd name="connsiteX80" fmla="*/ 4129898 w 6006665"/>
                  <a:gd name="connsiteY80" fmla="*/ 758286 h 3006470"/>
                  <a:gd name="connsiteX81" fmla="*/ 4125347 w 6006665"/>
                  <a:gd name="connsiteY81" fmla="*/ 718337 h 3006470"/>
                  <a:gd name="connsiteX82" fmla="*/ 4165425 w 6006665"/>
                  <a:gd name="connsiteY82" fmla="*/ 697647 h 3006470"/>
                  <a:gd name="connsiteX83" fmla="*/ 4175231 w 6006665"/>
                  <a:gd name="connsiteY83" fmla="*/ 700048 h 3006470"/>
                  <a:gd name="connsiteX84" fmla="*/ 4253100 w 6006665"/>
                  <a:gd name="connsiteY84" fmla="*/ 700511 h 3006470"/>
                  <a:gd name="connsiteX85" fmla="*/ 4315491 w 6006665"/>
                  <a:gd name="connsiteY85" fmla="*/ 715365 h 3006470"/>
                  <a:gd name="connsiteX86" fmla="*/ 4368969 w 6006665"/>
                  <a:gd name="connsiteY86" fmla="*/ 751019 h 3006470"/>
                  <a:gd name="connsiteX87" fmla="*/ 4439561 w 6006665"/>
                  <a:gd name="connsiteY87" fmla="*/ 758631 h 3006470"/>
                  <a:gd name="connsiteX88" fmla="*/ 4450401 w 6006665"/>
                  <a:gd name="connsiteY88" fmla="*/ 834341 h 3006470"/>
                  <a:gd name="connsiteX89" fmla="*/ 4514549 w 6006665"/>
                  <a:gd name="connsiteY89" fmla="*/ 825294 h 3006470"/>
                  <a:gd name="connsiteX90" fmla="*/ 4567593 w 6006665"/>
                  <a:gd name="connsiteY90" fmla="*/ 819409 h 3006470"/>
                  <a:gd name="connsiteX91" fmla="*/ 4612592 w 6006665"/>
                  <a:gd name="connsiteY91" fmla="*/ 872829 h 3006470"/>
                  <a:gd name="connsiteX92" fmla="*/ 4639242 w 6006665"/>
                  <a:gd name="connsiteY92" fmla="*/ 932544 h 3006470"/>
                  <a:gd name="connsiteX93" fmla="*/ 4704693 w 6006665"/>
                  <a:gd name="connsiteY93" fmla="*/ 911452 h 3006470"/>
                  <a:gd name="connsiteX94" fmla="*/ 4774445 w 6006665"/>
                  <a:gd name="connsiteY94" fmla="*/ 913531 h 3006470"/>
                  <a:gd name="connsiteX95" fmla="*/ 4778496 w 6006665"/>
                  <a:gd name="connsiteY95" fmla="*/ 914635 h 3006470"/>
                  <a:gd name="connsiteX96" fmla="*/ 4786352 w 6006665"/>
                  <a:gd name="connsiteY96" fmla="*/ 913531 h 3006470"/>
                  <a:gd name="connsiteX97" fmla="*/ 4861343 w 6006665"/>
                  <a:gd name="connsiteY97" fmla="*/ 933983 h 3006470"/>
                  <a:gd name="connsiteX98" fmla="*/ 4893158 w 6006665"/>
                  <a:gd name="connsiteY98" fmla="*/ 977160 h 3006470"/>
                  <a:gd name="connsiteX99" fmla="*/ 4888613 w 6006665"/>
                  <a:gd name="connsiteY99" fmla="*/ 1058968 h 3006470"/>
                  <a:gd name="connsiteX100" fmla="*/ 4927677 w 6006665"/>
                  <a:gd name="connsiteY100" fmla="*/ 1083640 h 3006470"/>
                  <a:gd name="connsiteX101" fmla="*/ 4967605 w 6006665"/>
                  <a:gd name="connsiteY101" fmla="*/ 1070331 h 3006470"/>
                  <a:gd name="connsiteX102" fmla="*/ 5038051 w 6006665"/>
                  <a:gd name="connsiteY102" fmla="*/ 1063513 h 3006470"/>
                  <a:gd name="connsiteX103" fmla="*/ 5040730 w 6006665"/>
                  <a:gd name="connsiteY103" fmla="*/ 1064406 h 3006470"/>
                  <a:gd name="connsiteX104" fmla="*/ 5049958 w 6006665"/>
                  <a:gd name="connsiteY104" fmla="*/ 1063513 h 3006470"/>
                  <a:gd name="connsiteX105" fmla="*/ 5114249 w 6006665"/>
                  <a:gd name="connsiteY105" fmla="*/ 1084944 h 3006470"/>
                  <a:gd name="connsiteX106" fmla="*/ 5176671 w 6006665"/>
                  <a:gd name="connsiteY106" fmla="*/ 1074876 h 3006470"/>
                  <a:gd name="connsiteX107" fmla="*/ 5177801 w 6006665"/>
                  <a:gd name="connsiteY107" fmla="*/ 1076614 h 3006470"/>
                  <a:gd name="connsiteX108" fmla="*/ 5188578 w 6006665"/>
                  <a:gd name="connsiteY108" fmla="*/ 1074876 h 3006470"/>
                  <a:gd name="connsiteX109" fmla="*/ 5243719 w 6006665"/>
                  <a:gd name="connsiteY109" fmla="*/ 1159707 h 3006470"/>
                  <a:gd name="connsiteX110" fmla="*/ 5283477 w 6006665"/>
                  <a:gd name="connsiteY110" fmla="*/ 1129415 h 3006470"/>
                  <a:gd name="connsiteX111" fmla="*/ 5258480 w 6006665"/>
                  <a:gd name="connsiteY111" fmla="*/ 1063513 h 3006470"/>
                  <a:gd name="connsiteX112" fmla="*/ 5267570 w 6006665"/>
                  <a:gd name="connsiteY112" fmla="*/ 1015792 h 3006470"/>
                  <a:gd name="connsiteX113" fmla="*/ 5278896 w 6006665"/>
                  <a:gd name="connsiteY113" fmla="*/ 1018841 h 3006470"/>
                  <a:gd name="connsiteX114" fmla="*/ 5279477 w 6006665"/>
                  <a:gd name="connsiteY114" fmla="*/ 1015792 h 3006470"/>
                  <a:gd name="connsiteX115" fmla="*/ 5389412 w 6006665"/>
                  <a:gd name="connsiteY115" fmla="*/ 1065327 h 3006470"/>
                  <a:gd name="connsiteX116" fmla="*/ 5463001 w 6006665"/>
                  <a:gd name="connsiteY116" fmla="*/ 1043061 h 3006470"/>
                  <a:gd name="connsiteX117" fmla="*/ 5464386 w 6006665"/>
                  <a:gd name="connsiteY117" fmla="*/ 1043680 h 3006470"/>
                  <a:gd name="connsiteX118" fmla="*/ 5474909 w 6006665"/>
                  <a:gd name="connsiteY118" fmla="*/ 1043061 h 3006470"/>
                  <a:gd name="connsiteX119" fmla="*/ 5509834 w 6006665"/>
                  <a:gd name="connsiteY119" fmla="*/ 1086741 h 3006470"/>
                  <a:gd name="connsiteX120" fmla="*/ 5563420 w 6006665"/>
                  <a:gd name="connsiteY120" fmla="*/ 1096880 h 3006470"/>
                  <a:gd name="connsiteX121" fmla="*/ 5604906 w 6006665"/>
                  <a:gd name="connsiteY121" fmla="*/ 1116452 h 3006470"/>
                  <a:gd name="connsiteX122" fmla="*/ 5633982 w 6006665"/>
                  <a:gd name="connsiteY122" fmla="*/ 1152256 h 3006470"/>
                  <a:gd name="connsiteX123" fmla="*/ 5673240 w 6006665"/>
                  <a:gd name="connsiteY123" fmla="*/ 1196668 h 3006470"/>
                  <a:gd name="connsiteX124" fmla="*/ 5720335 w 6006665"/>
                  <a:gd name="connsiteY124" fmla="*/ 1213496 h 3006470"/>
                  <a:gd name="connsiteX125" fmla="*/ 5777224 w 6006665"/>
                  <a:gd name="connsiteY125" fmla="*/ 1253118 h 3006470"/>
                  <a:gd name="connsiteX126" fmla="*/ 5822595 w 6006665"/>
                  <a:gd name="connsiteY126" fmla="*/ 1311212 h 3006470"/>
                  <a:gd name="connsiteX127" fmla="*/ 5818051 w 6006665"/>
                  <a:gd name="connsiteY127" fmla="*/ 1365751 h 3006470"/>
                  <a:gd name="connsiteX128" fmla="*/ 5825679 w 6006665"/>
                  <a:gd name="connsiteY128" fmla="*/ 1373379 h 3006470"/>
                  <a:gd name="connsiteX129" fmla="*/ 5822051 w 6006665"/>
                  <a:gd name="connsiteY129" fmla="*/ 1322574 h 3006470"/>
                  <a:gd name="connsiteX130" fmla="*/ 5834092 w 6006665"/>
                  <a:gd name="connsiteY130" fmla="*/ 1324447 h 3006470"/>
                  <a:gd name="connsiteX131" fmla="*/ 5858351 w 6006665"/>
                  <a:gd name="connsiteY131" fmla="*/ 1334771 h 3006470"/>
                  <a:gd name="connsiteX132" fmla="*/ 5907950 w 6006665"/>
                  <a:gd name="connsiteY132" fmla="*/ 1321451 h 3006470"/>
                  <a:gd name="connsiteX133" fmla="*/ 5936219 w 6006665"/>
                  <a:gd name="connsiteY133" fmla="*/ 1338481 h 3006470"/>
                  <a:gd name="connsiteX134" fmla="*/ 5961427 w 6006665"/>
                  <a:gd name="connsiteY134" fmla="*/ 1392754 h 3006470"/>
                  <a:gd name="connsiteX135" fmla="*/ 6006665 w 6006665"/>
                  <a:gd name="connsiteY135" fmla="*/ 1418018 h 3006470"/>
                  <a:gd name="connsiteX136" fmla="*/ 6003022 w 6006665"/>
                  <a:gd name="connsiteY136" fmla="*/ 1458117 h 3006470"/>
                  <a:gd name="connsiteX137" fmla="*/ 5968033 w 6006665"/>
                  <a:gd name="connsiteY137" fmla="*/ 1456650 h 3006470"/>
                  <a:gd name="connsiteX138" fmla="*/ 5934688 w 6006665"/>
                  <a:gd name="connsiteY138" fmla="*/ 1446233 h 3006470"/>
                  <a:gd name="connsiteX139" fmla="*/ 5908949 w 6006665"/>
                  <a:gd name="connsiteY139" fmla="*/ 1468012 h 3006470"/>
                  <a:gd name="connsiteX140" fmla="*/ 5887153 w 6006665"/>
                  <a:gd name="connsiteY140" fmla="*/ 1481885 h 3006470"/>
                  <a:gd name="connsiteX141" fmla="*/ 5887153 w 6006665"/>
                  <a:gd name="connsiteY141" fmla="*/ 1514566 h 3006470"/>
                  <a:gd name="connsiteX142" fmla="*/ 5910921 w 6006665"/>
                  <a:gd name="connsiteY142" fmla="*/ 1532392 h 3006470"/>
                  <a:gd name="connsiteX143" fmla="*/ 5908949 w 6006665"/>
                  <a:gd name="connsiteY143" fmla="*/ 1554366 h 3006470"/>
                  <a:gd name="connsiteX144" fmla="*/ 5893042 w 6006665"/>
                  <a:gd name="connsiteY144" fmla="*/ 1570273 h 3006470"/>
                  <a:gd name="connsiteX145" fmla="*/ 5881135 w 6006665"/>
                  <a:gd name="connsiteY145" fmla="*/ 1570273 h 3006470"/>
                  <a:gd name="connsiteX146" fmla="*/ 5861227 w 6006665"/>
                  <a:gd name="connsiteY146" fmla="*/ 1570273 h 3006470"/>
                  <a:gd name="connsiteX147" fmla="*/ 5849321 w 6006665"/>
                  <a:gd name="connsiteY147" fmla="*/ 1570273 h 3006470"/>
                  <a:gd name="connsiteX148" fmla="*/ 5842587 w 6006665"/>
                  <a:gd name="connsiteY148" fmla="*/ 1544275 h 3006470"/>
                  <a:gd name="connsiteX149" fmla="*/ 5817506 w 6006665"/>
                  <a:gd name="connsiteY149" fmla="*/ 1536186 h 3006470"/>
                  <a:gd name="connsiteX150" fmla="*/ 5798021 w 6006665"/>
                  <a:gd name="connsiteY150" fmla="*/ 1517537 h 3006470"/>
                  <a:gd name="connsiteX151" fmla="*/ 5767511 w 6006665"/>
                  <a:gd name="connsiteY151" fmla="*/ 1511189 h 3006470"/>
                  <a:gd name="connsiteX152" fmla="*/ 5762967 w 6006665"/>
                  <a:gd name="connsiteY152" fmla="*/ 1477102 h 3006470"/>
                  <a:gd name="connsiteX153" fmla="*/ 5729132 w 6006665"/>
                  <a:gd name="connsiteY153" fmla="*/ 1463170 h 3006470"/>
                  <a:gd name="connsiteX154" fmla="*/ 5695337 w 6006665"/>
                  <a:gd name="connsiteY154" fmla="*/ 1472557 h 3006470"/>
                  <a:gd name="connsiteX155" fmla="*/ 5693366 w 6006665"/>
                  <a:gd name="connsiteY155" fmla="*/ 1469797 h 3006470"/>
                  <a:gd name="connsiteX156" fmla="*/ 5683431 w 6006665"/>
                  <a:gd name="connsiteY156" fmla="*/ 1472557 h 3006470"/>
                  <a:gd name="connsiteX157" fmla="*/ 5660706 w 6006665"/>
                  <a:gd name="connsiteY157" fmla="*/ 1440742 h 3006470"/>
                  <a:gd name="connsiteX158" fmla="*/ 5669644 w 6006665"/>
                  <a:gd name="connsiteY158" fmla="*/ 1415717 h 3006470"/>
                  <a:gd name="connsiteX159" fmla="*/ 5640799 w 6006665"/>
                  <a:gd name="connsiteY159" fmla="*/ 1429380 h 3006470"/>
                  <a:gd name="connsiteX160" fmla="*/ 5656705 w 6006665"/>
                  <a:gd name="connsiteY160" fmla="*/ 1472557 h 3006470"/>
                  <a:gd name="connsiteX161" fmla="*/ 5628675 w 6006665"/>
                  <a:gd name="connsiteY161" fmla="*/ 1487826 h 3006470"/>
                  <a:gd name="connsiteX162" fmla="*/ 5633981 w 6006665"/>
                  <a:gd name="connsiteY162" fmla="*/ 1511189 h 3006470"/>
                  <a:gd name="connsiteX163" fmla="*/ 5622732 w 6006665"/>
                  <a:gd name="connsiteY163" fmla="*/ 1538334 h 3006470"/>
                  <a:gd name="connsiteX164" fmla="*/ 5586259 w 6006665"/>
                  <a:gd name="connsiteY164" fmla="*/ 1547548 h 3006470"/>
                  <a:gd name="connsiteX165" fmla="*/ 5575676 w 6006665"/>
                  <a:gd name="connsiteY165" fmla="*/ 1546540 h 3006470"/>
                  <a:gd name="connsiteX166" fmla="*/ 5574353 w 6006665"/>
                  <a:gd name="connsiteY166" fmla="*/ 1547548 h 3006470"/>
                  <a:gd name="connsiteX167" fmla="*/ 5539436 w 6006665"/>
                  <a:gd name="connsiteY167" fmla="*/ 1544223 h 3006470"/>
                  <a:gd name="connsiteX168" fmla="*/ 5539545 w 6006665"/>
                  <a:gd name="connsiteY168" fmla="*/ 1571015 h 3006470"/>
                  <a:gd name="connsiteX169" fmla="*/ 5570352 w 6006665"/>
                  <a:gd name="connsiteY169" fmla="*/ 1586180 h 3006470"/>
                  <a:gd name="connsiteX170" fmla="*/ 5566596 w 6006665"/>
                  <a:gd name="connsiteY170" fmla="*/ 1622304 h 3006470"/>
                  <a:gd name="connsiteX171" fmla="*/ 5593077 w 6006665"/>
                  <a:gd name="connsiteY171" fmla="*/ 1649809 h 3006470"/>
                  <a:gd name="connsiteX172" fmla="*/ 5608984 w 6006665"/>
                  <a:gd name="connsiteY172" fmla="*/ 1677079 h 3006470"/>
                  <a:gd name="connsiteX173" fmla="*/ 5613529 w 6006665"/>
                  <a:gd name="connsiteY173" fmla="*/ 1708893 h 3006470"/>
                  <a:gd name="connsiteX174" fmla="*/ 5608984 w 6006665"/>
                  <a:gd name="connsiteY174" fmla="*/ 1731618 h 3006470"/>
                  <a:gd name="connsiteX175" fmla="*/ 5597799 w 6006665"/>
                  <a:gd name="connsiteY175" fmla="*/ 1728009 h 3006470"/>
                  <a:gd name="connsiteX176" fmla="*/ 5597077 w 6006665"/>
                  <a:gd name="connsiteY176" fmla="*/ 1731618 h 3006470"/>
                  <a:gd name="connsiteX177" fmla="*/ 5515976 w 6006665"/>
                  <a:gd name="connsiteY177" fmla="*/ 1693062 h 3006470"/>
                  <a:gd name="connsiteX178" fmla="*/ 5486067 w 6006665"/>
                  <a:gd name="connsiteY178" fmla="*/ 1746304 h 3006470"/>
                  <a:gd name="connsiteX179" fmla="*/ 5436277 w 6006665"/>
                  <a:gd name="connsiteY179" fmla="*/ 1767977 h 3006470"/>
                  <a:gd name="connsiteX180" fmla="*/ 5397645 w 6006665"/>
                  <a:gd name="connsiteY180" fmla="*/ 1779340 h 3006470"/>
                  <a:gd name="connsiteX181" fmla="*/ 5388024 w 6006665"/>
                  <a:gd name="connsiteY181" fmla="*/ 1835433 h 3006470"/>
                  <a:gd name="connsiteX182" fmla="*/ 5351475 w 6006665"/>
                  <a:gd name="connsiteY182" fmla="*/ 1876568 h 3006470"/>
                  <a:gd name="connsiteX183" fmla="*/ 5290839 w 6006665"/>
                  <a:gd name="connsiteY183" fmla="*/ 1881600 h 3006470"/>
                  <a:gd name="connsiteX184" fmla="*/ 5274932 w 6006665"/>
                  <a:gd name="connsiteY184" fmla="*/ 1913415 h 3006470"/>
                  <a:gd name="connsiteX185" fmla="*/ 5267238 w 6006665"/>
                  <a:gd name="connsiteY185" fmla="*/ 1904988 h 3006470"/>
                  <a:gd name="connsiteX186" fmla="*/ 5263025 w 6006665"/>
                  <a:gd name="connsiteY186" fmla="*/ 1913415 h 3006470"/>
                  <a:gd name="connsiteX187" fmla="*/ 5219538 w 6006665"/>
                  <a:gd name="connsiteY187" fmla="*/ 1865787 h 3006470"/>
                  <a:gd name="connsiteX188" fmla="*/ 5174112 w 6006665"/>
                  <a:gd name="connsiteY188" fmla="*/ 1877028 h 3006470"/>
                  <a:gd name="connsiteX189" fmla="*/ 5129494 w 6006665"/>
                  <a:gd name="connsiteY189" fmla="*/ 1920232 h 3006470"/>
                  <a:gd name="connsiteX190" fmla="*/ 5126389 w 6006665"/>
                  <a:gd name="connsiteY190" fmla="*/ 1914910 h 3006470"/>
                  <a:gd name="connsiteX191" fmla="*/ 5154177 w 6006665"/>
                  <a:gd name="connsiteY191" fmla="*/ 1920232 h 3006470"/>
                  <a:gd name="connsiteX192" fmla="*/ 5105544 w 6006665"/>
                  <a:gd name="connsiteY192" fmla="*/ 1899586 h 3006470"/>
                  <a:gd name="connsiteX193" fmla="*/ 5074955 w 6006665"/>
                  <a:gd name="connsiteY193" fmla="*/ 1924777 h 3006470"/>
                  <a:gd name="connsiteX194" fmla="*/ 5065718 w 6006665"/>
                  <a:gd name="connsiteY194" fmla="*/ 1922578 h 3006470"/>
                  <a:gd name="connsiteX195" fmla="*/ 5063048 w 6006665"/>
                  <a:gd name="connsiteY195" fmla="*/ 1924777 h 3006470"/>
                  <a:gd name="connsiteX196" fmla="*/ 5026594 w 6006665"/>
                  <a:gd name="connsiteY196" fmla="*/ 1916098 h 3006470"/>
                  <a:gd name="connsiteX197" fmla="*/ 5015871 w 6006665"/>
                  <a:gd name="connsiteY197" fmla="*/ 1961137 h 3006470"/>
                  <a:gd name="connsiteX198" fmla="*/ 5022591 w 6006665"/>
                  <a:gd name="connsiteY198" fmla="*/ 1989925 h 3006470"/>
                  <a:gd name="connsiteX199" fmla="*/ 5011557 w 6006665"/>
                  <a:gd name="connsiteY199" fmla="*/ 2020939 h 3006470"/>
                  <a:gd name="connsiteX200" fmla="*/ 4974967 w 6006665"/>
                  <a:gd name="connsiteY200" fmla="*/ 2058853 h 3006470"/>
                  <a:gd name="connsiteX201" fmla="*/ 5015871 w 6006665"/>
                  <a:gd name="connsiteY201" fmla="*/ 2074760 h 3006470"/>
                  <a:gd name="connsiteX202" fmla="*/ 4995851 w 6006665"/>
                  <a:gd name="connsiteY202" fmla="*/ 2123620 h 3006470"/>
                  <a:gd name="connsiteX203" fmla="*/ 5011326 w 6006665"/>
                  <a:gd name="connsiteY203" fmla="*/ 2172476 h 3006470"/>
                  <a:gd name="connsiteX204" fmla="*/ 4999419 w 6006665"/>
                  <a:gd name="connsiteY204" fmla="*/ 2172476 h 3006470"/>
                  <a:gd name="connsiteX205" fmla="*/ 4974967 w 6006665"/>
                  <a:gd name="connsiteY205" fmla="*/ 2172476 h 3006470"/>
                  <a:gd name="connsiteX206" fmla="*/ 4963605 w 6006665"/>
                  <a:gd name="connsiteY206" fmla="*/ 2224742 h 3006470"/>
                  <a:gd name="connsiteX207" fmla="*/ 4974967 w 6006665"/>
                  <a:gd name="connsiteY207" fmla="*/ 2252012 h 3006470"/>
                  <a:gd name="connsiteX208" fmla="*/ 4936431 w 6006665"/>
                  <a:gd name="connsiteY208" fmla="*/ 2257317 h 3006470"/>
                  <a:gd name="connsiteX209" fmla="*/ 4909065 w 6006665"/>
                  <a:gd name="connsiteY209" fmla="*/ 2286099 h 3006470"/>
                  <a:gd name="connsiteX210" fmla="*/ 4888894 w 6006665"/>
                  <a:gd name="connsiteY210" fmla="*/ 2325649 h 3006470"/>
                  <a:gd name="connsiteX211" fmla="*/ 4897703 w 6006665"/>
                  <a:gd name="connsiteY211" fmla="*/ 2354273 h 3006470"/>
                  <a:gd name="connsiteX212" fmla="*/ 4871068 w 6006665"/>
                  <a:gd name="connsiteY212" fmla="*/ 2349418 h 3006470"/>
                  <a:gd name="connsiteX213" fmla="*/ 4845437 w 6006665"/>
                  <a:gd name="connsiteY213" fmla="*/ 2370180 h 3006470"/>
                  <a:gd name="connsiteX214" fmla="*/ 4832445 w 6006665"/>
                  <a:gd name="connsiteY214" fmla="*/ 2399924 h 3006470"/>
                  <a:gd name="connsiteX215" fmla="*/ 4834074 w 6006665"/>
                  <a:gd name="connsiteY215" fmla="*/ 2429264 h 3006470"/>
                  <a:gd name="connsiteX216" fmla="*/ 4799765 w 6006665"/>
                  <a:gd name="connsiteY216" fmla="*/ 2441518 h 3006470"/>
                  <a:gd name="connsiteX217" fmla="*/ 4779535 w 6006665"/>
                  <a:gd name="connsiteY217" fmla="*/ 2488348 h 3006470"/>
                  <a:gd name="connsiteX218" fmla="*/ 4777225 w 6006665"/>
                  <a:gd name="connsiteY218" fmla="*/ 2477952 h 3006470"/>
                  <a:gd name="connsiteX219" fmla="*/ 4767628 w 6006665"/>
                  <a:gd name="connsiteY219" fmla="*/ 2488348 h 3006470"/>
                  <a:gd name="connsiteX220" fmla="*/ 4758538 w 6006665"/>
                  <a:gd name="connsiteY220" fmla="*/ 2447444 h 3006470"/>
                  <a:gd name="connsiteX221" fmla="*/ 4722519 w 6006665"/>
                  <a:gd name="connsiteY221" fmla="*/ 2405867 h 3006470"/>
                  <a:gd name="connsiteX222" fmla="*/ 4699942 w 6006665"/>
                  <a:gd name="connsiteY222" fmla="*/ 2348893 h 3006470"/>
                  <a:gd name="connsiteX223" fmla="*/ 4695779 w 6006665"/>
                  <a:gd name="connsiteY223" fmla="*/ 2287026 h 3006470"/>
                  <a:gd name="connsiteX224" fmla="*/ 4715361 w 6006665"/>
                  <a:gd name="connsiteY224" fmla="*/ 2220198 h 3006470"/>
                  <a:gd name="connsiteX225" fmla="*/ 4767709 w 6006665"/>
                  <a:gd name="connsiteY225" fmla="*/ 2171157 h 3006470"/>
                  <a:gd name="connsiteX226" fmla="*/ 4735813 w 6006665"/>
                  <a:gd name="connsiteY226" fmla="*/ 2129299 h 3006470"/>
                  <a:gd name="connsiteX227" fmla="*/ 4767628 w 6006665"/>
                  <a:gd name="connsiteY227" fmla="*/ 2086122 h 3006470"/>
                  <a:gd name="connsiteX228" fmla="*/ 4767628 w 6006665"/>
                  <a:gd name="connsiteY228" fmla="*/ 2058853 h 3006470"/>
                  <a:gd name="connsiteX229" fmla="*/ 4826712 w 6006665"/>
                  <a:gd name="connsiteY229" fmla="*/ 2042945 h 3006470"/>
                  <a:gd name="connsiteX230" fmla="*/ 4892613 w 6006665"/>
                  <a:gd name="connsiteY230" fmla="*/ 1952047 h 3006470"/>
                  <a:gd name="connsiteX231" fmla="*/ 4956243 w 6006665"/>
                  <a:gd name="connsiteY231" fmla="*/ 1877056 h 3006470"/>
                  <a:gd name="connsiteX232" fmla="*/ 5022143 w 6006665"/>
                  <a:gd name="connsiteY232" fmla="*/ 1817971 h 3006470"/>
                  <a:gd name="connsiteX233" fmla="*/ 5037446 w 6006665"/>
                  <a:gd name="connsiteY233" fmla="*/ 1743333 h 3006470"/>
                  <a:gd name="connsiteX234" fmla="*/ 5064184 w 6006665"/>
                  <a:gd name="connsiteY234" fmla="*/ 1731449 h 3006470"/>
                  <a:gd name="connsiteX235" fmla="*/ 5046694 w 6006665"/>
                  <a:gd name="connsiteY235" fmla="*/ 1710844 h 3006470"/>
                  <a:gd name="connsiteX236" fmla="*/ 5015871 w 6006665"/>
                  <a:gd name="connsiteY236" fmla="*/ 1715711 h 3006470"/>
                  <a:gd name="connsiteX237" fmla="*/ 4995419 w 6006665"/>
                  <a:gd name="connsiteY237" fmla="*/ 1779340 h 3006470"/>
                  <a:gd name="connsiteX238" fmla="*/ 4904521 w 6006665"/>
                  <a:gd name="connsiteY238" fmla="*/ 1865693 h 3006470"/>
                  <a:gd name="connsiteX239" fmla="*/ 4901708 w 6006665"/>
                  <a:gd name="connsiteY239" fmla="*/ 1857053 h 3006470"/>
                  <a:gd name="connsiteX240" fmla="*/ 4892613 w 6006665"/>
                  <a:gd name="connsiteY240" fmla="*/ 1865693 h 3006470"/>
                  <a:gd name="connsiteX241" fmla="*/ 4871068 w 6006665"/>
                  <a:gd name="connsiteY241" fmla="*/ 1850290 h 3006470"/>
                  <a:gd name="connsiteX242" fmla="*/ 4885925 w 6006665"/>
                  <a:gd name="connsiteY242" fmla="*/ 1808695 h 3006470"/>
                  <a:gd name="connsiteX243" fmla="*/ 4861835 w 6006665"/>
                  <a:gd name="connsiteY243" fmla="*/ 1771159 h 3006470"/>
                  <a:gd name="connsiteX244" fmla="*/ 4814619 w 6006665"/>
                  <a:gd name="connsiteY244" fmla="*/ 1767101 h 3006470"/>
                  <a:gd name="connsiteX245" fmla="*/ 4779535 w 6006665"/>
                  <a:gd name="connsiteY245" fmla="*/ 1795247 h 3006470"/>
                  <a:gd name="connsiteX246" fmla="*/ 4764113 w 6006665"/>
                  <a:gd name="connsiteY246" fmla="*/ 1832464 h 3006470"/>
                  <a:gd name="connsiteX247" fmla="*/ 4725490 w 6006665"/>
                  <a:gd name="connsiteY247" fmla="*/ 1850290 h 3006470"/>
                  <a:gd name="connsiteX248" fmla="*/ 4689838 w 6006665"/>
                  <a:gd name="connsiteY248" fmla="*/ 1882970 h 3006470"/>
                  <a:gd name="connsiteX249" fmla="*/ 4684091 w 6006665"/>
                  <a:gd name="connsiteY249" fmla="*/ 1920232 h 3006470"/>
                  <a:gd name="connsiteX250" fmla="*/ 4715906 w 6006665"/>
                  <a:gd name="connsiteY250" fmla="*/ 1967954 h 3006470"/>
                  <a:gd name="connsiteX251" fmla="*/ 4680924 w 6006665"/>
                  <a:gd name="connsiteY251" fmla="*/ 1983985 h 3006470"/>
                  <a:gd name="connsiteX252" fmla="*/ 4633398 w 6006665"/>
                  <a:gd name="connsiteY252" fmla="*/ 1971978 h 3006470"/>
                  <a:gd name="connsiteX253" fmla="*/ 4600707 w 6006665"/>
                  <a:gd name="connsiteY253" fmla="*/ 1989925 h 3006470"/>
                  <a:gd name="connsiteX254" fmla="*/ 4577285 w 6006665"/>
                  <a:gd name="connsiteY254" fmla="*/ 1988406 h 3006470"/>
                  <a:gd name="connsiteX255" fmla="*/ 4577373 w 6006665"/>
                  <a:gd name="connsiteY255" fmla="*/ 1987484 h 3006470"/>
                  <a:gd name="connsiteX256" fmla="*/ 4565379 w 6006665"/>
                  <a:gd name="connsiteY256" fmla="*/ 1988406 h 3006470"/>
                  <a:gd name="connsiteX257" fmla="*/ 4569923 w 6006665"/>
                  <a:gd name="connsiteY257" fmla="*/ 1940685 h 3006470"/>
                  <a:gd name="connsiteX258" fmla="*/ 4520081 w 6006665"/>
                  <a:gd name="connsiteY258" fmla="*/ 1931099 h 3006470"/>
                  <a:gd name="connsiteX259" fmla="*/ 4475025 w 6006665"/>
                  <a:gd name="connsiteY259" fmla="*/ 1961137 h 3006470"/>
                  <a:gd name="connsiteX260" fmla="*/ 4464394 w 6006665"/>
                  <a:gd name="connsiteY260" fmla="*/ 1960286 h 3006470"/>
                  <a:gd name="connsiteX261" fmla="*/ 4463118 w 6006665"/>
                  <a:gd name="connsiteY261" fmla="*/ 1961137 h 3006470"/>
                  <a:gd name="connsiteX262" fmla="*/ 4422448 w 6006665"/>
                  <a:gd name="connsiteY262" fmla="*/ 1927536 h 3006470"/>
                  <a:gd name="connsiteX263" fmla="*/ 4350624 w 6006665"/>
                  <a:gd name="connsiteY263" fmla="*/ 1917022 h 3006470"/>
                  <a:gd name="connsiteX264" fmla="*/ 4306579 w 6006665"/>
                  <a:gd name="connsiteY264" fmla="*/ 1945362 h 3006470"/>
                  <a:gd name="connsiteX265" fmla="*/ 4282811 w 6006665"/>
                  <a:gd name="connsiteY265" fmla="*/ 1972100 h 3006470"/>
                  <a:gd name="connsiteX266" fmla="*/ 4237290 w 6006665"/>
                  <a:gd name="connsiteY266" fmla="*/ 1993297 h 3006470"/>
                  <a:gd name="connsiteX267" fmla="*/ 4211507 w 6006665"/>
                  <a:gd name="connsiteY267" fmla="*/ 2046374 h 3006470"/>
                  <a:gd name="connsiteX268" fmla="*/ 4161046 w 6006665"/>
                  <a:gd name="connsiteY268" fmla="*/ 2105661 h 3006470"/>
                  <a:gd name="connsiteX269" fmla="*/ 4077810 w 6006665"/>
                  <a:gd name="connsiteY269" fmla="*/ 2144418 h 3006470"/>
                  <a:gd name="connsiteX270" fmla="*/ 4039187 w 6006665"/>
                  <a:gd name="connsiteY270" fmla="*/ 2203838 h 3006470"/>
                  <a:gd name="connsiteX271" fmla="*/ 3993086 w 6006665"/>
                  <a:gd name="connsiteY271" fmla="*/ 2224750 h 3006470"/>
                  <a:gd name="connsiteX272" fmla="*/ 3993215 w 6006665"/>
                  <a:gd name="connsiteY272" fmla="*/ 2264821 h 3006470"/>
                  <a:gd name="connsiteX273" fmla="*/ 4038712 w 6006665"/>
                  <a:gd name="connsiteY273" fmla="*/ 2267919 h 3006470"/>
                  <a:gd name="connsiteX274" fmla="*/ 4059164 w 6006665"/>
                  <a:gd name="connsiteY274" fmla="*/ 2311096 h 3006470"/>
                  <a:gd name="connsiteX275" fmla="*/ 4087782 w 6006665"/>
                  <a:gd name="connsiteY275" fmla="*/ 2319513 h 3006470"/>
                  <a:gd name="connsiteX276" fmla="*/ 4106341 w 6006665"/>
                  <a:gd name="connsiteY276" fmla="*/ 2290644 h 3006470"/>
                  <a:gd name="connsiteX277" fmla="*/ 4117411 w 6006665"/>
                  <a:gd name="connsiteY277" fmla="*/ 2291946 h 3006470"/>
                  <a:gd name="connsiteX278" fmla="*/ 4118248 w 6006665"/>
                  <a:gd name="connsiteY278" fmla="*/ 2290644 h 3006470"/>
                  <a:gd name="connsiteX279" fmla="*/ 4156880 w 6006665"/>
                  <a:gd name="connsiteY279" fmla="*/ 2295189 h 3006470"/>
                  <a:gd name="connsiteX280" fmla="*/ 4211419 w 6006665"/>
                  <a:gd name="connsiteY280" fmla="*/ 2365635 h 3006470"/>
                  <a:gd name="connsiteX281" fmla="*/ 4215964 w 6006665"/>
                  <a:gd name="connsiteY281" fmla="*/ 2413357 h 3006470"/>
                  <a:gd name="connsiteX282" fmla="*/ 4184149 w 6006665"/>
                  <a:gd name="connsiteY282" fmla="*/ 2472441 h 3006470"/>
                  <a:gd name="connsiteX283" fmla="*/ 4220019 w 6006665"/>
                  <a:gd name="connsiteY283" fmla="*/ 2567281 h 3006470"/>
                  <a:gd name="connsiteX284" fmla="*/ 4161425 w 6006665"/>
                  <a:gd name="connsiteY284" fmla="*/ 2629241 h 3006470"/>
                  <a:gd name="connsiteX285" fmla="*/ 4133552 w 6006665"/>
                  <a:gd name="connsiteY285" fmla="*/ 2708778 h 3006470"/>
                  <a:gd name="connsiteX286" fmla="*/ 4097796 w 6006665"/>
                  <a:gd name="connsiteY286" fmla="*/ 2747409 h 3006470"/>
                  <a:gd name="connsiteX287" fmla="*/ 4043257 w 6006665"/>
                  <a:gd name="connsiteY287" fmla="*/ 2806493 h 3006470"/>
                  <a:gd name="connsiteX288" fmla="*/ 3995535 w 6006665"/>
                  <a:gd name="connsiteY288" fmla="*/ 2865577 h 3006470"/>
                  <a:gd name="connsiteX289" fmla="*/ 3975083 w 6006665"/>
                  <a:gd name="connsiteY289" fmla="*/ 2897392 h 3006470"/>
                  <a:gd name="connsiteX290" fmla="*/ 3925089 w 6006665"/>
                  <a:gd name="connsiteY290" fmla="*/ 2924661 h 3006470"/>
                  <a:gd name="connsiteX291" fmla="*/ 3913182 w 6006665"/>
                  <a:gd name="connsiteY291" fmla="*/ 2924661 h 3006470"/>
                  <a:gd name="connsiteX292" fmla="*/ 3904637 w 6006665"/>
                  <a:gd name="connsiteY292" fmla="*/ 2924661 h 3006470"/>
                  <a:gd name="connsiteX293" fmla="*/ 3892729 w 6006665"/>
                  <a:gd name="connsiteY293" fmla="*/ 2924661 h 3006470"/>
                  <a:gd name="connsiteX294" fmla="*/ 3871063 w 6006665"/>
                  <a:gd name="connsiteY294" fmla="*/ 2908412 h 3006470"/>
                  <a:gd name="connsiteX295" fmla="*/ 3829645 w 6006665"/>
                  <a:gd name="connsiteY295" fmla="*/ 2936024 h 3006470"/>
                  <a:gd name="connsiteX296" fmla="*/ 3822828 w 6006665"/>
                  <a:gd name="connsiteY296" fmla="*/ 2956476 h 3006470"/>
                  <a:gd name="connsiteX297" fmla="*/ 3818283 w 6006665"/>
                  <a:gd name="connsiteY297" fmla="*/ 2947386 h 3006470"/>
                  <a:gd name="connsiteX298" fmla="*/ 3818283 w 6006665"/>
                  <a:gd name="connsiteY298" fmla="*/ 2935660 h 3006470"/>
                  <a:gd name="connsiteX299" fmla="*/ 3817738 w 6006665"/>
                  <a:gd name="connsiteY299" fmla="*/ 2936024 h 3006470"/>
                  <a:gd name="connsiteX300" fmla="*/ 3810921 w 6006665"/>
                  <a:gd name="connsiteY300" fmla="*/ 2956476 h 3006470"/>
                  <a:gd name="connsiteX301" fmla="*/ 3806376 w 6006665"/>
                  <a:gd name="connsiteY301" fmla="*/ 2947386 h 3006470"/>
                  <a:gd name="connsiteX302" fmla="*/ 3806376 w 6006665"/>
                  <a:gd name="connsiteY302" fmla="*/ 2920116 h 3006470"/>
                  <a:gd name="connsiteX303" fmla="*/ 3818283 w 6006665"/>
                  <a:gd name="connsiteY303" fmla="*/ 2920116 h 3006470"/>
                  <a:gd name="connsiteX304" fmla="*/ 3826828 w 6006665"/>
                  <a:gd name="connsiteY304" fmla="*/ 2920116 h 3006470"/>
                  <a:gd name="connsiteX305" fmla="*/ 3833645 w 6006665"/>
                  <a:gd name="connsiteY305" fmla="*/ 2861032 h 3006470"/>
                  <a:gd name="connsiteX306" fmla="*/ 3822283 w 6006665"/>
                  <a:gd name="connsiteY306" fmla="*/ 2817856 h 3006470"/>
                  <a:gd name="connsiteX307" fmla="*/ 3849553 w 6006665"/>
                  <a:gd name="connsiteY307" fmla="*/ 2795131 h 3006470"/>
                  <a:gd name="connsiteX308" fmla="*/ 3858814 w 6006665"/>
                  <a:gd name="connsiteY308" fmla="*/ 2797336 h 3006470"/>
                  <a:gd name="connsiteX309" fmla="*/ 3861460 w 6006665"/>
                  <a:gd name="connsiteY309" fmla="*/ 2795131 h 3006470"/>
                  <a:gd name="connsiteX310" fmla="*/ 3898487 w 6006665"/>
                  <a:gd name="connsiteY310" fmla="*/ 2803947 h 3006470"/>
                  <a:gd name="connsiteX311" fmla="*/ 3919999 w 6006665"/>
                  <a:gd name="connsiteY311" fmla="*/ 2758772 h 3006470"/>
                  <a:gd name="connsiteX312" fmla="*/ 3935906 w 6006665"/>
                  <a:gd name="connsiteY312" fmla="*/ 2699687 h 3006470"/>
                  <a:gd name="connsiteX313" fmla="*/ 3947269 w 6006665"/>
                  <a:gd name="connsiteY313" fmla="*/ 2676963 h 3006470"/>
                  <a:gd name="connsiteX314" fmla="*/ 3966292 w 6006665"/>
                  <a:gd name="connsiteY314" fmla="*/ 2632575 h 3006470"/>
                  <a:gd name="connsiteX315" fmla="*/ 3915999 w 6006665"/>
                  <a:gd name="connsiteY315" fmla="*/ 2645148 h 3006470"/>
                  <a:gd name="connsiteX316" fmla="*/ 3888729 w 6006665"/>
                  <a:gd name="connsiteY316" fmla="*/ 2667873 h 3006470"/>
                  <a:gd name="connsiteX317" fmla="*/ 3876822 w 6006665"/>
                  <a:gd name="connsiteY317" fmla="*/ 2667873 h 3006470"/>
                  <a:gd name="connsiteX318" fmla="*/ 3829645 w 6006665"/>
                  <a:gd name="connsiteY318" fmla="*/ 2667873 h 3006470"/>
                  <a:gd name="connsiteX319" fmla="*/ 3817738 w 6006665"/>
                  <a:gd name="connsiteY319" fmla="*/ 2667873 h 3006470"/>
                  <a:gd name="connsiteX320" fmla="*/ 3801831 w 6006665"/>
                  <a:gd name="connsiteY320" fmla="*/ 2613334 h 3006470"/>
                  <a:gd name="connsiteX321" fmla="*/ 3758654 w 6006665"/>
                  <a:gd name="connsiteY321" fmla="*/ 2574702 h 3006470"/>
                  <a:gd name="connsiteX322" fmla="*/ 3692753 w 6006665"/>
                  <a:gd name="connsiteY322" fmla="*/ 2558795 h 3006470"/>
                  <a:gd name="connsiteX323" fmla="*/ 3683663 w 6006665"/>
                  <a:gd name="connsiteY323" fmla="*/ 2499711 h 3006470"/>
                  <a:gd name="connsiteX324" fmla="*/ 3672301 w 6006665"/>
                  <a:gd name="connsiteY324" fmla="*/ 2467896 h 3006470"/>
                  <a:gd name="connsiteX325" fmla="*/ 3656393 w 6006665"/>
                  <a:gd name="connsiteY325" fmla="*/ 2440627 h 3006470"/>
                  <a:gd name="connsiteX326" fmla="*/ 3633669 w 6006665"/>
                  <a:gd name="connsiteY326" fmla="*/ 2381542 h 3006470"/>
                  <a:gd name="connsiteX327" fmla="*/ 3601854 w 6006665"/>
                  <a:gd name="connsiteY327" fmla="*/ 2361090 h 3006470"/>
                  <a:gd name="connsiteX328" fmla="*/ 3545995 w 6006665"/>
                  <a:gd name="connsiteY328" fmla="*/ 2339606 h 3006470"/>
                  <a:gd name="connsiteX329" fmla="*/ 3506955 w 6006665"/>
                  <a:gd name="connsiteY329" fmla="*/ 2345183 h 3006470"/>
                  <a:gd name="connsiteX330" fmla="*/ 3463779 w 6006665"/>
                  <a:gd name="connsiteY330" fmla="*/ 2354273 h 3006470"/>
                  <a:gd name="connsiteX331" fmla="*/ 3431964 w 6006665"/>
                  <a:gd name="connsiteY331" fmla="*/ 2381542 h 3006470"/>
                  <a:gd name="connsiteX332" fmla="*/ 3452416 w 6006665"/>
                  <a:gd name="connsiteY332" fmla="*/ 2397450 h 3006470"/>
                  <a:gd name="connsiteX333" fmla="*/ 3452416 w 6006665"/>
                  <a:gd name="connsiteY333" fmla="*/ 2429264 h 3006470"/>
                  <a:gd name="connsiteX334" fmla="*/ 3431964 w 6006665"/>
                  <a:gd name="connsiteY334" fmla="*/ 2451989 h 3006470"/>
                  <a:gd name="connsiteX335" fmla="*/ 3400150 w 6006665"/>
                  <a:gd name="connsiteY335" fmla="*/ 2511073 h 3006470"/>
                  <a:gd name="connsiteX336" fmla="*/ 3400150 w 6006665"/>
                  <a:gd name="connsiteY336" fmla="*/ 2538343 h 3006470"/>
                  <a:gd name="connsiteX337" fmla="*/ 3350155 w 6006665"/>
                  <a:gd name="connsiteY337" fmla="*/ 2570157 h 3006470"/>
                  <a:gd name="connsiteX338" fmla="*/ 3342342 w 6006665"/>
                  <a:gd name="connsiteY338" fmla="*/ 2567553 h 3006470"/>
                  <a:gd name="connsiteX339" fmla="*/ 3338249 w 6006665"/>
                  <a:gd name="connsiteY339" fmla="*/ 2570157 h 3006470"/>
                  <a:gd name="connsiteX340" fmla="*/ 3290527 w 6006665"/>
                  <a:gd name="connsiteY340" fmla="*/ 2554250 h 3006470"/>
                  <a:gd name="connsiteX341" fmla="*/ 3259257 w 6006665"/>
                  <a:gd name="connsiteY341" fmla="*/ 2554250 h 3006470"/>
                  <a:gd name="connsiteX342" fmla="*/ 3247350 w 6006665"/>
                  <a:gd name="connsiteY342" fmla="*/ 2554250 h 3006470"/>
                  <a:gd name="connsiteX343" fmla="*/ 3231443 w 6006665"/>
                  <a:gd name="connsiteY343" fmla="*/ 2538343 h 3006470"/>
                  <a:gd name="connsiteX344" fmla="*/ 3213271 w 6006665"/>
                  <a:gd name="connsiteY344" fmla="*/ 2533799 h 3006470"/>
                  <a:gd name="connsiteX345" fmla="*/ 3168359 w 6006665"/>
                  <a:gd name="connsiteY345" fmla="*/ 2570157 h 3006470"/>
                  <a:gd name="connsiteX346" fmla="*/ 3120637 w 6006665"/>
                  <a:gd name="connsiteY346" fmla="*/ 2581519 h 3006470"/>
                  <a:gd name="connsiteX347" fmla="*/ 3082005 w 6006665"/>
                  <a:gd name="connsiteY347" fmla="*/ 2597427 h 3006470"/>
                  <a:gd name="connsiteX348" fmla="*/ 3074460 w 6006665"/>
                  <a:gd name="connsiteY348" fmla="*/ 2595630 h 3006470"/>
                  <a:gd name="connsiteX349" fmla="*/ 3070098 w 6006665"/>
                  <a:gd name="connsiteY349" fmla="*/ 2597427 h 3006470"/>
                  <a:gd name="connsiteX350" fmla="*/ 3022376 w 6006665"/>
                  <a:gd name="connsiteY350" fmla="*/ 2586064 h 3006470"/>
                  <a:gd name="connsiteX351" fmla="*/ 3000196 w 6006665"/>
                  <a:gd name="connsiteY351" fmla="*/ 2586064 h 3006470"/>
                  <a:gd name="connsiteX352" fmla="*/ 2988289 w 6006665"/>
                  <a:gd name="connsiteY352" fmla="*/ 2586064 h 3006470"/>
                  <a:gd name="connsiteX353" fmla="*/ 2967837 w 6006665"/>
                  <a:gd name="connsiteY353" fmla="*/ 2554250 h 3006470"/>
                  <a:gd name="connsiteX354" fmla="*/ 2929205 w 6006665"/>
                  <a:gd name="connsiteY354" fmla="*/ 2526980 h 3006470"/>
                  <a:gd name="connsiteX355" fmla="*/ 2902153 w 6006665"/>
                  <a:gd name="connsiteY355" fmla="*/ 2523116 h 3006470"/>
                  <a:gd name="connsiteX356" fmla="*/ 2861576 w 6006665"/>
                  <a:gd name="connsiteY356" fmla="*/ 2526980 h 3006470"/>
                  <a:gd name="connsiteX357" fmla="*/ 2822944 w 6006665"/>
                  <a:gd name="connsiteY357" fmla="*/ 2538343 h 3006470"/>
                  <a:gd name="connsiteX358" fmla="*/ 2818139 w 6006665"/>
                  <a:gd name="connsiteY358" fmla="*/ 2536254 h 3006470"/>
                  <a:gd name="connsiteX359" fmla="*/ 2811037 w 6006665"/>
                  <a:gd name="connsiteY359" fmla="*/ 2538343 h 3006470"/>
                  <a:gd name="connsiteX360" fmla="*/ 2758770 w 6006665"/>
                  <a:gd name="connsiteY360" fmla="*/ 2515618 h 3006470"/>
                  <a:gd name="connsiteX361" fmla="*/ 2751953 w 6006665"/>
                  <a:gd name="connsiteY361" fmla="*/ 2472441 h 3006470"/>
                  <a:gd name="connsiteX362" fmla="*/ 2708776 w 6006665"/>
                  <a:gd name="connsiteY362" fmla="*/ 2456534 h 3006470"/>
                  <a:gd name="connsiteX363" fmla="*/ 2676962 w 6006665"/>
                  <a:gd name="connsiteY363" fmla="*/ 2451989 h 3006470"/>
                  <a:gd name="connsiteX364" fmla="*/ 2642534 w 6006665"/>
                  <a:gd name="connsiteY364" fmla="*/ 2430245 h 3006470"/>
                  <a:gd name="connsiteX365" fmla="*/ 2609333 w 6006665"/>
                  <a:gd name="connsiteY365" fmla="*/ 2488348 h 3006470"/>
                  <a:gd name="connsiteX366" fmla="*/ 2625240 w 6006665"/>
                  <a:gd name="connsiteY366" fmla="*/ 2522435 h 3006470"/>
                  <a:gd name="connsiteX367" fmla="*/ 2586608 w 6006665"/>
                  <a:gd name="connsiteY367" fmla="*/ 2558795 h 3006470"/>
                  <a:gd name="connsiteX368" fmla="*/ 2577105 w 6006665"/>
                  <a:gd name="connsiteY368" fmla="*/ 2556532 h 3006470"/>
                  <a:gd name="connsiteX369" fmla="*/ 2574701 w 6006665"/>
                  <a:gd name="connsiteY369" fmla="*/ 2558795 h 3006470"/>
                  <a:gd name="connsiteX370" fmla="*/ 2526979 w 6006665"/>
                  <a:gd name="connsiteY370" fmla="*/ 2547432 h 3006470"/>
                  <a:gd name="connsiteX371" fmla="*/ 2490620 w 6006665"/>
                  <a:gd name="connsiteY371" fmla="*/ 2542887 h 3006470"/>
                  <a:gd name="connsiteX372" fmla="*/ 2463350 w 6006665"/>
                  <a:gd name="connsiteY372" fmla="*/ 2515618 h 3006470"/>
                  <a:gd name="connsiteX373" fmla="*/ 2436625 w 6006665"/>
                  <a:gd name="connsiteY373" fmla="*/ 2515618 h 3006470"/>
                  <a:gd name="connsiteX374" fmla="*/ 2424718 w 6006665"/>
                  <a:gd name="connsiteY374" fmla="*/ 2515618 h 3006470"/>
                  <a:gd name="connsiteX375" fmla="*/ 2398858 w 6006665"/>
                  <a:gd name="connsiteY375" fmla="*/ 2502687 h 3006470"/>
                  <a:gd name="connsiteX376" fmla="*/ 2350272 w 6006665"/>
                  <a:gd name="connsiteY376" fmla="*/ 2526980 h 3006470"/>
                  <a:gd name="connsiteX377" fmla="*/ 2282098 w 6006665"/>
                  <a:gd name="connsiteY377" fmla="*/ 2574702 h 3006470"/>
                  <a:gd name="connsiteX378" fmla="*/ 2238921 w 6006665"/>
                  <a:gd name="connsiteY378" fmla="*/ 2586064 h 3006470"/>
                  <a:gd name="connsiteX379" fmla="*/ 2227559 w 6006665"/>
                  <a:gd name="connsiteY379" fmla="*/ 2590609 h 3006470"/>
                  <a:gd name="connsiteX380" fmla="*/ 2225178 w 6006665"/>
                  <a:gd name="connsiteY380" fmla="*/ 2586799 h 3006470"/>
                  <a:gd name="connsiteX381" fmla="*/ 2215652 w 6006665"/>
                  <a:gd name="connsiteY381" fmla="*/ 2590609 h 3006470"/>
                  <a:gd name="connsiteX382" fmla="*/ 2193596 w 6006665"/>
                  <a:gd name="connsiteY382" fmla="*/ 2555320 h 3006470"/>
                  <a:gd name="connsiteX383" fmla="*/ 2157112 w 6006665"/>
                  <a:gd name="connsiteY383" fmla="*/ 2558795 h 3006470"/>
                  <a:gd name="connsiteX384" fmla="*/ 2156291 w 6006665"/>
                  <a:gd name="connsiteY384" fmla="*/ 2557739 h 3006470"/>
                  <a:gd name="connsiteX385" fmla="*/ 2145205 w 6006665"/>
                  <a:gd name="connsiteY385" fmla="*/ 2558795 h 3006470"/>
                  <a:gd name="connsiteX386" fmla="*/ 2129298 w 6006665"/>
                  <a:gd name="connsiteY386" fmla="*/ 2538343 h 3006470"/>
                  <a:gd name="connsiteX387" fmla="*/ 2102029 w 6006665"/>
                  <a:gd name="connsiteY387" fmla="*/ 2526980 h 3006470"/>
                  <a:gd name="connsiteX388" fmla="*/ 2086121 w 6006665"/>
                  <a:gd name="connsiteY388" fmla="*/ 2495166 h 3006470"/>
                  <a:gd name="connsiteX389" fmla="*/ 2070005 w 6006665"/>
                  <a:gd name="connsiteY389" fmla="*/ 2486212 h 3006470"/>
                  <a:gd name="connsiteX390" fmla="*/ 2027582 w 6006665"/>
                  <a:gd name="connsiteY390" fmla="*/ 2499711 h 3006470"/>
                  <a:gd name="connsiteX391" fmla="*/ 2023845 w 6006665"/>
                  <a:gd name="connsiteY391" fmla="*/ 2497111 h 3006470"/>
                  <a:gd name="connsiteX392" fmla="*/ 2015675 w 6006665"/>
                  <a:gd name="connsiteY392" fmla="*/ 2499711 h 3006470"/>
                  <a:gd name="connsiteX393" fmla="*/ 1971363 w 6006665"/>
                  <a:gd name="connsiteY393" fmla="*/ 2468885 h 3006470"/>
                  <a:gd name="connsiteX394" fmla="*/ 1952591 w 6006665"/>
                  <a:gd name="connsiteY394" fmla="*/ 2495166 h 3006470"/>
                  <a:gd name="connsiteX395" fmla="*/ 1947518 w 6006665"/>
                  <a:gd name="connsiteY395" fmla="*/ 2485599 h 3006470"/>
                  <a:gd name="connsiteX396" fmla="*/ 1940684 w 6006665"/>
                  <a:gd name="connsiteY396" fmla="*/ 2495166 h 3006470"/>
                  <a:gd name="connsiteX397" fmla="*/ 1861147 w 6006665"/>
                  <a:gd name="connsiteY397" fmla="*/ 2345183 h 3006470"/>
                  <a:gd name="connsiteX398" fmla="*/ 1811153 w 6006665"/>
                  <a:gd name="connsiteY398" fmla="*/ 2295189 h 3006470"/>
                  <a:gd name="connsiteX399" fmla="*/ 1813950 w 6006665"/>
                  <a:gd name="connsiteY399" fmla="*/ 2292043 h 3006470"/>
                  <a:gd name="connsiteX400" fmla="*/ 1748069 w 6006665"/>
                  <a:gd name="connsiteY400" fmla="*/ 2333821 h 3006470"/>
                  <a:gd name="connsiteX401" fmla="*/ 1711709 w 6006665"/>
                  <a:gd name="connsiteY401" fmla="*/ 2338366 h 3006470"/>
                  <a:gd name="connsiteX402" fmla="*/ 1711926 w 6006665"/>
                  <a:gd name="connsiteY402" fmla="*/ 2336850 h 3006470"/>
                  <a:gd name="connsiteX403" fmla="*/ 1699803 w 6006665"/>
                  <a:gd name="connsiteY403" fmla="*/ 2338366 h 3006470"/>
                  <a:gd name="connsiteX404" fmla="*/ 1704347 w 6006665"/>
                  <a:gd name="connsiteY404" fmla="*/ 2306551 h 3006470"/>
                  <a:gd name="connsiteX405" fmla="*/ 1662460 w 6006665"/>
                  <a:gd name="connsiteY405" fmla="*/ 2288600 h 3006470"/>
                  <a:gd name="connsiteX406" fmla="*/ 1629901 w 6006665"/>
                  <a:gd name="connsiteY406" fmla="*/ 2302006 h 3006470"/>
                  <a:gd name="connsiteX407" fmla="*/ 1629300 w 6006665"/>
                  <a:gd name="connsiteY407" fmla="*/ 2297351 h 3006470"/>
                  <a:gd name="connsiteX408" fmla="*/ 1617994 w 6006665"/>
                  <a:gd name="connsiteY408" fmla="*/ 2302006 h 3006470"/>
                  <a:gd name="connsiteX409" fmla="*/ 1608904 w 6006665"/>
                  <a:gd name="connsiteY409" fmla="*/ 2231560 h 3006470"/>
                  <a:gd name="connsiteX410" fmla="*/ 1552684 w 6006665"/>
                  <a:gd name="connsiteY410" fmla="*/ 2221867 h 3006470"/>
                  <a:gd name="connsiteX411" fmla="*/ 1518550 w 6006665"/>
                  <a:gd name="connsiteY411" fmla="*/ 2247467 h 3006470"/>
                  <a:gd name="connsiteX412" fmla="*/ 1425379 w 6006665"/>
                  <a:gd name="connsiteY412" fmla="*/ 2267919 h 3006470"/>
                  <a:gd name="connsiteX413" fmla="*/ 1409472 w 6006665"/>
                  <a:gd name="connsiteY413" fmla="*/ 2286099 h 3006470"/>
                  <a:gd name="connsiteX414" fmla="*/ 1270852 w 6006665"/>
                  <a:gd name="connsiteY414" fmla="*/ 2306551 h 3006470"/>
                  <a:gd name="connsiteX415" fmla="*/ 1254945 w 6006665"/>
                  <a:gd name="connsiteY415" fmla="*/ 2327003 h 3006470"/>
                  <a:gd name="connsiteX416" fmla="*/ 1282214 w 6006665"/>
                  <a:gd name="connsiteY416" fmla="*/ 2370180 h 3006470"/>
                  <a:gd name="connsiteX417" fmla="*/ 1243582 w 6006665"/>
                  <a:gd name="connsiteY417" fmla="*/ 2386087 h 3006470"/>
                  <a:gd name="connsiteX418" fmla="*/ 1254945 w 6006665"/>
                  <a:gd name="connsiteY418" fmla="*/ 2404267 h 3006470"/>
                  <a:gd name="connsiteX419" fmla="*/ 1216313 w 6006665"/>
                  <a:gd name="connsiteY419" fmla="*/ 2429264 h 3006470"/>
                  <a:gd name="connsiteX420" fmla="*/ 1275397 w 6006665"/>
                  <a:gd name="connsiteY420" fmla="*/ 2472441 h 3006470"/>
                  <a:gd name="connsiteX421" fmla="*/ 1270852 w 6006665"/>
                  <a:gd name="connsiteY421" fmla="*/ 2499711 h 3006470"/>
                  <a:gd name="connsiteX422" fmla="*/ 1259108 w 6006665"/>
                  <a:gd name="connsiteY422" fmla="*/ 2498732 h 3006470"/>
                  <a:gd name="connsiteX423" fmla="*/ 1258945 w 6006665"/>
                  <a:gd name="connsiteY423" fmla="*/ 2499711 h 3006470"/>
                  <a:gd name="connsiteX424" fmla="*/ 1215644 w 6006665"/>
                  <a:gd name="connsiteY424" fmla="*/ 2496102 h 3006470"/>
                  <a:gd name="connsiteX425" fmla="*/ 1204950 w 6006665"/>
                  <a:gd name="connsiteY425" fmla="*/ 2511073 h 3006470"/>
                  <a:gd name="connsiteX426" fmla="*/ 1196495 w 6006665"/>
                  <a:gd name="connsiteY426" fmla="*/ 2506241 h 3006470"/>
                  <a:gd name="connsiteX427" fmla="*/ 1193043 w 6006665"/>
                  <a:gd name="connsiteY427" fmla="*/ 2511073 h 3006470"/>
                  <a:gd name="connsiteX428" fmla="*/ 1145322 w 6006665"/>
                  <a:gd name="connsiteY428" fmla="*/ 2483803 h 3006470"/>
                  <a:gd name="connsiteX429" fmla="*/ 1098145 w 6006665"/>
                  <a:gd name="connsiteY429" fmla="*/ 2483803 h 3006470"/>
                  <a:gd name="connsiteX430" fmla="*/ 1061785 w 6006665"/>
                  <a:gd name="connsiteY430" fmla="*/ 2511073 h 3006470"/>
                  <a:gd name="connsiteX431" fmla="*/ 1055322 w 6006665"/>
                  <a:gd name="connsiteY431" fmla="*/ 2506990 h 3006470"/>
                  <a:gd name="connsiteX432" fmla="*/ 1049878 w 6006665"/>
                  <a:gd name="connsiteY432" fmla="*/ 2511073 h 3006470"/>
                  <a:gd name="connsiteX433" fmla="*/ 1006701 w 6006665"/>
                  <a:gd name="connsiteY433" fmla="*/ 2483803 h 3006470"/>
                  <a:gd name="connsiteX434" fmla="*/ 924893 w 6006665"/>
                  <a:gd name="connsiteY434" fmla="*/ 2447444 h 3006470"/>
                  <a:gd name="connsiteX435" fmla="*/ 877716 w 6006665"/>
                  <a:gd name="connsiteY435" fmla="*/ 2447444 h 3006470"/>
                  <a:gd name="connsiteX436" fmla="*/ 802724 w 6006665"/>
                  <a:gd name="connsiteY436" fmla="*/ 2511073 h 3006470"/>
                  <a:gd name="connsiteX437" fmla="*/ 798179 w 6006665"/>
                  <a:gd name="connsiteY437" fmla="*/ 2554250 h 3006470"/>
                  <a:gd name="connsiteX438" fmla="*/ 787406 w 6006665"/>
                  <a:gd name="connsiteY438" fmla="*/ 2543477 h 3006470"/>
                  <a:gd name="connsiteX439" fmla="*/ 786272 w 6006665"/>
                  <a:gd name="connsiteY439" fmla="*/ 2554250 h 3006470"/>
                  <a:gd name="connsiteX440" fmla="*/ 756063 w 6006665"/>
                  <a:gd name="connsiteY440" fmla="*/ 2524040 h 3006470"/>
                  <a:gd name="connsiteX441" fmla="*/ 732278 w 6006665"/>
                  <a:gd name="connsiteY441" fmla="*/ 2581519 h 3006470"/>
                  <a:gd name="connsiteX442" fmla="*/ 743640 w 6006665"/>
                  <a:gd name="connsiteY442" fmla="*/ 2590609 h 3006470"/>
                  <a:gd name="connsiteX443" fmla="*/ 723188 w 6006665"/>
                  <a:gd name="connsiteY443" fmla="*/ 2633786 h 3006470"/>
                  <a:gd name="connsiteX444" fmla="*/ 747026 w 6006665"/>
                  <a:gd name="connsiteY444" fmla="*/ 2670627 h 3006470"/>
                  <a:gd name="connsiteX445" fmla="*/ 763548 w 6006665"/>
                  <a:gd name="connsiteY445" fmla="*/ 2667873 h 3006470"/>
                  <a:gd name="connsiteX446" fmla="*/ 764871 w 6006665"/>
                  <a:gd name="connsiteY446" fmla="*/ 2669637 h 3006470"/>
                  <a:gd name="connsiteX447" fmla="*/ 775455 w 6006665"/>
                  <a:gd name="connsiteY447" fmla="*/ 2667873 h 3006470"/>
                  <a:gd name="connsiteX448" fmla="*/ 802724 w 6006665"/>
                  <a:gd name="connsiteY448" fmla="*/ 2704232 h 3006470"/>
                  <a:gd name="connsiteX449" fmla="*/ 798179 w 6006665"/>
                  <a:gd name="connsiteY449" fmla="*/ 2731502 h 3006470"/>
                  <a:gd name="connsiteX450" fmla="*/ 818632 w 6006665"/>
                  <a:gd name="connsiteY450" fmla="*/ 2742864 h 3006470"/>
                  <a:gd name="connsiteX451" fmla="*/ 802724 w 6006665"/>
                  <a:gd name="connsiteY451" fmla="*/ 2774679 h 3006470"/>
                  <a:gd name="connsiteX452" fmla="*/ 766365 w 6006665"/>
                  <a:gd name="connsiteY452" fmla="*/ 2779224 h 3006470"/>
                  <a:gd name="connsiteX453" fmla="*/ 727733 w 6006665"/>
                  <a:gd name="connsiteY453" fmla="*/ 2838308 h 3006470"/>
                  <a:gd name="connsiteX454" fmla="*/ 759548 w 6006665"/>
                  <a:gd name="connsiteY454" fmla="*/ 2881485 h 3006470"/>
                  <a:gd name="connsiteX455" fmla="*/ 759548 w 6006665"/>
                  <a:gd name="connsiteY455" fmla="*/ 2920116 h 3006470"/>
                  <a:gd name="connsiteX456" fmla="*/ 798179 w 6006665"/>
                  <a:gd name="connsiteY456" fmla="*/ 2979201 h 3006470"/>
                  <a:gd name="connsiteX457" fmla="*/ 775455 w 6006665"/>
                  <a:gd name="connsiteY457" fmla="*/ 2995108 h 3006470"/>
                  <a:gd name="connsiteX458" fmla="*/ 770910 w 6006665"/>
                  <a:gd name="connsiteY458" fmla="*/ 3006470 h 3006470"/>
                  <a:gd name="connsiteX459" fmla="*/ 759003 w 6006665"/>
                  <a:gd name="connsiteY459" fmla="*/ 3006470 h 3006470"/>
                  <a:gd name="connsiteX460" fmla="*/ 755003 w 6006665"/>
                  <a:gd name="connsiteY460" fmla="*/ 3006470 h 3006470"/>
                  <a:gd name="connsiteX461" fmla="*/ 743096 w 6006665"/>
                  <a:gd name="connsiteY461" fmla="*/ 3006470 h 3006470"/>
                  <a:gd name="connsiteX462" fmla="*/ 715826 w 6006665"/>
                  <a:gd name="connsiteY462" fmla="*/ 2972383 h 3006470"/>
                  <a:gd name="connsiteX463" fmla="*/ 704464 w 6006665"/>
                  <a:gd name="connsiteY463" fmla="*/ 2972383 h 3006470"/>
                  <a:gd name="connsiteX464" fmla="*/ 684012 w 6006665"/>
                  <a:gd name="connsiteY464" fmla="*/ 2963293 h 3006470"/>
                  <a:gd name="connsiteX465" fmla="*/ 672649 w 6006665"/>
                  <a:gd name="connsiteY465" fmla="*/ 2940569 h 3006470"/>
                  <a:gd name="connsiteX466" fmla="*/ 645222 w 6006665"/>
                  <a:gd name="connsiteY466" fmla="*/ 2932732 h 3006470"/>
                  <a:gd name="connsiteX467" fmla="*/ 625472 w 6006665"/>
                  <a:gd name="connsiteY467" fmla="*/ 2936024 h 3006470"/>
                  <a:gd name="connsiteX468" fmla="*/ 623771 w 6006665"/>
                  <a:gd name="connsiteY468" fmla="*/ 2934323 h 3006470"/>
                  <a:gd name="connsiteX469" fmla="*/ 613565 w 6006665"/>
                  <a:gd name="connsiteY469" fmla="*/ 2936024 h 3006470"/>
                  <a:gd name="connsiteX470" fmla="*/ 609020 w 6006665"/>
                  <a:gd name="connsiteY470" fmla="*/ 2931479 h 3006470"/>
                  <a:gd name="connsiteX471" fmla="*/ 559026 w 6006665"/>
                  <a:gd name="connsiteY471" fmla="*/ 2904209 h 3006470"/>
                  <a:gd name="connsiteX472" fmla="*/ 506760 w 6006665"/>
                  <a:gd name="connsiteY472" fmla="*/ 2897392 h 3006470"/>
                  <a:gd name="connsiteX473" fmla="*/ 483280 w 6006665"/>
                  <a:gd name="connsiteY473" fmla="*/ 2890683 h 3006470"/>
                  <a:gd name="connsiteX474" fmla="*/ 480035 w 6006665"/>
                  <a:gd name="connsiteY474" fmla="*/ 2892847 h 3006470"/>
                  <a:gd name="connsiteX475" fmla="*/ 475042 w 6006665"/>
                  <a:gd name="connsiteY475" fmla="*/ 2888329 h 3006470"/>
                  <a:gd name="connsiteX476" fmla="*/ 474945 w 6006665"/>
                  <a:gd name="connsiteY476" fmla="*/ 2888302 h 3006470"/>
                  <a:gd name="connsiteX477" fmla="*/ 468128 w 6006665"/>
                  <a:gd name="connsiteY477" fmla="*/ 2892847 h 3006470"/>
                  <a:gd name="connsiteX478" fmla="*/ 420406 w 6006665"/>
                  <a:gd name="connsiteY478" fmla="*/ 2849670 h 3006470"/>
                  <a:gd name="connsiteX479" fmla="*/ 381774 w 6006665"/>
                  <a:gd name="connsiteY479" fmla="*/ 2833763 h 3006470"/>
                  <a:gd name="connsiteX480" fmla="*/ 349960 w 6006665"/>
                  <a:gd name="connsiteY480" fmla="*/ 2801948 h 3006470"/>
                  <a:gd name="connsiteX481" fmla="*/ 377229 w 6006665"/>
                  <a:gd name="connsiteY481" fmla="*/ 2795131 h 3006470"/>
                  <a:gd name="connsiteX482" fmla="*/ 404499 w 6006665"/>
                  <a:gd name="connsiteY482" fmla="*/ 2747409 h 3006470"/>
                  <a:gd name="connsiteX483" fmla="*/ 388591 w 6006665"/>
                  <a:gd name="connsiteY483" fmla="*/ 2731502 h 3006470"/>
                  <a:gd name="connsiteX484" fmla="*/ 440858 w 6006665"/>
                  <a:gd name="connsiteY484" fmla="*/ 2704232 h 3006470"/>
                  <a:gd name="connsiteX485" fmla="*/ 440858 w 6006665"/>
                  <a:gd name="connsiteY485" fmla="*/ 2701176 h 3006470"/>
                  <a:gd name="connsiteX486" fmla="*/ 416406 w 6006665"/>
                  <a:gd name="connsiteY486" fmla="*/ 2704232 h 3006470"/>
                  <a:gd name="connsiteX487" fmla="*/ 416406 w 6006665"/>
                  <a:gd name="connsiteY487" fmla="*/ 2702744 h 3006470"/>
                  <a:gd name="connsiteX488" fmla="*/ 404499 w 6006665"/>
                  <a:gd name="connsiteY488" fmla="*/ 2704232 h 3006470"/>
                  <a:gd name="connsiteX489" fmla="*/ 404499 w 6006665"/>
                  <a:gd name="connsiteY489" fmla="*/ 2683780 h 3006470"/>
                  <a:gd name="connsiteX490" fmla="*/ 424951 w 6006665"/>
                  <a:gd name="connsiteY490" fmla="*/ 2667873 h 3006470"/>
                  <a:gd name="connsiteX491" fmla="*/ 463583 w 6006665"/>
                  <a:gd name="connsiteY491" fmla="*/ 2661056 h 3006470"/>
                  <a:gd name="connsiteX492" fmla="*/ 468128 w 6006665"/>
                  <a:gd name="connsiteY492" fmla="*/ 2645148 h 3006470"/>
                  <a:gd name="connsiteX493" fmla="*/ 456765 w 6006665"/>
                  <a:gd name="connsiteY493" fmla="*/ 2613334 h 3006470"/>
                  <a:gd name="connsiteX494" fmla="*/ 474945 w 6006665"/>
                  <a:gd name="connsiteY494" fmla="*/ 2586064 h 3006470"/>
                  <a:gd name="connsiteX495" fmla="*/ 474945 w 6006665"/>
                  <a:gd name="connsiteY495" fmla="*/ 2565612 h 3006470"/>
                  <a:gd name="connsiteX496" fmla="*/ 420406 w 6006665"/>
                  <a:gd name="connsiteY496" fmla="*/ 2547432 h 3006470"/>
                  <a:gd name="connsiteX497" fmla="*/ 409588 w 6006665"/>
                  <a:gd name="connsiteY497" fmla="*/ 2547432 h 3006470"/>
                  <a:gd name="connsiteX498" fmla="*/ 397681 w 6006665"/>
                  <a:gd name="connsiteY498" fmla="*/ 2547432 h 3006470"/>
                  <a:gd name="connsiteX499" fmla="*/ 379485 w 6006665"/>
                  <a:gd name="connsiteY499" fmla="*/ 2525193 h 3006470"/>
                  <a:gd name="connsiteX500" fmla="*/ 357322 w 6006665"/>
                  <a:gd name="connsiteY500" fmla="*/ 2531525 h 3006470"/>
                  <a:gd name="connsiteX501" fmla="*/ 352842 w 6006665"/>
                  <a:gd name="connsiteY501" fmla="*/ 2529403 h 3006470"/>
                  <a:gd name="connsiteX502" fmla="*/ 345415 w 6006665"/>
                  <a:gd name="connsiteY502" fmla="*/ 2531525 h 3006470"/>
                  <a:gd name="connsiteX503" fmla="*/ 302238 w 6006665"/>
                  <a:gd name="connsiteY503" fmla="*/ 2511073 h 3006470"/>
                  <a:gd name="connsiteX504" fmla="*/ 302238 w 6006665"/>
                  <a:gd name="connsiteY504" fmla="*/ 2499711 h 3006470"/>
                  <a:gd name="connsiteX505" fmla="*/ 286331 w 6006665"/>
                  <a:gd name="connsiteY505" fmla="*/ 2472441 h 3006470"/>
                  <a:gd name="connsiteX506" fmla="*/ 270968 w 6006665"/>
                  <a:gd name="connsiteY506" fmla="*/ 2472441 h 3006470"/>
                  <a:gd name="connsiteX507" fmla="*/ 259061 w 6006665"/>
                  <a:gd name="connsiteY507" fmla="*/ 2472441 h 3006470"/>
                  <a:gd name="connsiteX508" fmla="*/ 254516 w 6006665"/>
                  <a:gd name="connsiteY508" fmla="*/ 2456534 h 3006470"/>
                  <a:gd name="connsiteX509" fmla="*/ 263606 w 6006665"/>
                  <a:gd name="connsiteY509" fmla="*/ 2440627 h 3006470"/>
                  <a:gd name="connsiteX510" fmla="*/ 243991 w 6006665"/>
                  <a:gd name="connsiteY510" fmla="*/ 2410114 h 3006470"/>
                  <a:gd name="connsiteX511" fmla="*/ 216429 w 6006665"/>
                  <a:gd name="connsiteY511" fmla="*/ 2413357 h 3006470"/>
                  <a:gd name="connsiteX512" fmla="*/ 212956 w 6006665"/>
                  <a:gd name="connsiteY512" fmla="*/ 2412365 h 3006470"/>
                  <a:gd name="connsiteX513" fmla="*/ 204522 w 6006665"/>
                  <a:gd name="connsiteY513" fmla="*/ 2413357 h 3006470"/>
                  <a:gd name="connsiteX514" fmla="*/ 199623 w 6006665"/>
                  <a:gd name="connsiteY514" fmla="*/ 2411957 h 3006470"/>
                  <a:gd name="connsiteX515" fmla="*/ 195977 w 6006665"/>
                  <a:gd name="connsiteY515" fmla="*/ 2424719 h 3006470"/>
                  <a:gd name="connsiteX516" fmla="*/ 184968 w 6006665"/>
                  <a:gd name="connsiteY516" fmla="*/ 2421574 h 3006470"/>
                  <a:gd name="connsiteX517" fmla="*/ 184070 w 6006665"/>
                  <a:gd name="connsiteY517" fmla="*/ 2424719 h 3006470"/>
                  <a:gd name="connsiteX518" fmla="*/ 168163 w 6006665"/>
                  <a:gd name="connsiteY518" fmla="*/ 2420174 h 3006470"/>
                  <a:gd name="connsiteX519" fmla="*/ 156800 w 6006665"/>
                  <a:gd name="connsiteY519" fmla="*/ 2381542 h 3006470"/>
                  <a:gd name="connsiteX520" fmla="*/ 152255 w 6006665"/>
                  <a:gd name="connsiteY520" fmla="*/ 2365635 h 3006470"/>
                  <a:gd name="connsiteX521" fmla="*/ 156800 w 6006665"/>
                  <a:gd name="connsiteY521" fmla="*/ 2361090 h 3006470"/>
                  <a:gd name="connsiteX522" fmla="*/ 168707 w 6006665"/>
                  <a:gd name="connsiteY522" fmla="*/ 2361090 h 3006470"/>
                  <a:gd name="connsiteX523" fmla="*/ 188615 w 6006665"/>
                  <a:gd name="connsiteY523" fmla="*/ 2361090 h 3006470"/>
                  <a:gd name="connsiteX524" fmla="*/ 199977 w 6006665"/>
                  <a:gd name="connsiteY524" fmla="*/ 2349728 h 3006470"/>
                  <a:gd name="connsiteX525" fmla="*/ 188615 w 6006665"/>
                  <a:gd name="connsiteY525" fmla="*/ 2327003 h 3006470"/>
                  <a:gd name="connsiteX526" fmla="*/ 168163 w 6006665"/>
                  <a:gd name="connsiteY526" fmla="*/ 2317914 h 3006470"/>
                  <a:gd name="connsiteX527" fmla="*/ 168163 w 6006665"/>
                  <a:gd name="connsiteY527" fmla="*/ 2311096 h 3006470"/>
                  <a:gd name="connsiteX528" fmla="*/ 152255 w 6006665"/>
                  <a:gd name="connsiteY528" fmla="*/ 2295189 h 3006470"/>
                  <a:gd name="connsiteX529" fmla="*/ 129531 w 6006665"/>
                  <a:gd name="connsiteY529" fmla="*/ 2258829 h 3006470"/>
                  <a:gd name="connsiteX530" fmla="*/ 140893 w 6006665"/>
                  <a:gd name="connsiteY530" fmla="*/ 2236105 h 3006470"/>
                  <a:gd name="connsiteX531" fmla="*/ 136348 w 6006665"/>
                  <a:gd name="connsiteY531" fmla="*/ 2208835 h 3006470"/>
                  <a:gd name="connsiteX532" fmla="*/ 103789 w 6006665"/>
                  <a:gd name="connsiteY532" fmla="*/ 2195428 h 3006470"/>
                  <a:gd name="connsiteX533" fmla="*/ 93716 w 6006665"/>
                  <a:gd name="connsiteY533" fmla="*/ 2199745 h 3006470"/>
                  <a:gd name="connsiteX534" fmla="*/ 91868 w 6006665"/>
                  <a:gd name="connsiteY534" fmla="*/ 2195434 h 3006470"/>
                  <a:gd name="connsiteX535" fmla="*/ 81809 w 6006665"/>
                  <a:gd name="connsiteY535" fmla="*/ 2199745 h 3006470"/>
                  <a:gd name="connsiteX536" fmla="*/ 74992 w 6006665"/>
                  <a:gd name="connsiteY536" fmla="*/ 2183838 h 3006470"/>
                  <a:gd name="connsiteX537" fmla="*/ 34087 w 6006665"/>
                  <a:gd name="connsiteY537" fmla="*/ 2172476 h 3006470"/>
                  <a:gd name="connsiteX538" fmla="*/ 22725 w 6006665"/>
                  <a:gd name="connsiteY538" fmla="*/ 2129299 h 3006470"/>
                  <a:gd name="connsiteX539" fmla="*/ 22725 w 6006665"/>
                  <a:gd name="connsiteY539" fmla="*/ 2097484 h 3006470"/>
                  <a:gd name="connsiteX540" fmla="*/ 0 w 6006665"/>
                  <a:gd name="connsiteY540" fmla="*/ 2081577 h 3006470"/>
                  <a:gd name="connsiteX541" fmla="*/ 15907 w 6006665"/>
                  <a:gd name="connsiteY541" fmla="*/ 2058853 h 3006470"/>
                  <a:gd name="connsiteX542" fmla="*/ 6818 w 6006665"/>
                  <a:gd name="connsiteY542" fmla="*/ 1995224 h 3006470"/>
                  <a:gd name="connsiteX543" fmla="*/ 34087 w 6006665"/>
                  <a:gd name="connsiteY543" fmla="*/ 1952047 h 3006470"/>
                  <a:gd name="connsiteX544" fmla="*/ 27270 w 6006665"/>
                  <a:gd name="connsiteY544" fmla="*/ 1940685 h 3006470"/>
                  <a:gd name="connsiteX545" fmla="*/ 88743 w 6006665"/>
                  <a:gd name="connsiteY545" fmla="*/ 1895954 h 3006470"/>
                  <a:gd name="connsiteX546" fmla="*/ 27270 w 6006665"/>
                  <a:gd name="connsiteY546" fmla="*/ 1865693 h 3006470"/>
                  <a:gd name="connsiteX547" fmla="*/ 79805 w 6006665"/>
                  <a:gd name="connsiteY547" fmla="*/ 1774684 h 3006470"/>
                  <a:gd name="connsiteX548" fmla="*/ 128972 w 6006665"/>
                  <a:gd name="connsiteY548" fmla="*/ 1737302 h 3006470"/>
                  <a:gd name="connsiteX549" fmla="*/ 162900 w 6006665"/>
                  <a:gd name="connsiteY549" fmla="*/ 1645034 h 3006470"/>
                  <a:gd name="connsiteX550" fmla="*/ 102261 w 6006665"/>
                  <a:gd name="connsiteY550" fmla="*/ 1629357 h 3006470"/>
                  <a:gd name="connsiteX551" fmla="*/ 118168 w 6006665"/>
                  <a:gd name="connsiteY551" fmla="*/ 1574818 h 3006470"/>
                  <a:gd name="connsiteX552" fmla="*/ 86354 w 6006665"/>
                  <a:gd name="connsiteY552" fmla="*/ 1511189 h 3006470"/>
                  <a:gd name="connsiteX553" fmla="*/ 109078 w 6006665"/>
                  <a:gd name="connsiteY553" fmla="*/ 1436197 h 3006470"/>
                  <a:gd name="connsiteX554" fmla="*/ 70447 w 6006665"/>
                  <a:gd name="connsiteY554" fmla="*/ 1333936 h 3006470"/>
                  <a:gd name="connsiteX555" fmla="*/ 102261 w 6006665"/>
                  <a:gd name="connsiteY555" fmla="*/ 1263490 h 3006470"/>
                  <a:gd name="connsiteX556" fmla="*/ 43177 w 6006665"/>
                  <a:gd name="connsiteY556" fmla="*/ 1197589 h 3006470"/>
                  <a:gd name="connsiteX557" fmla="*/ 49994 w 6006665"/>
                  <a:gd name="connsiteY557" fmla="*/ 1122597 h 3006470"/>
                  <a:gd name="connsiteX558" fmla="*/ 81809 w 6006665"/>
                  <a:gd name="connsiteY558" fmla="*/ 1118052 h 3006470"/>
                  <a:gd name="connsiteX559" fmla="*/ 145438 w 6006665"/>
                  <a:gd name="connsiteY559" fmla="*/ 1074876 h 3006470"/>
                  <a:gd name="connsiteX560" fmla="*/ 184070 w 6006665"/>
                  <a:gd name="connsiteY560" fmla="*/ 1036244 h 3006470"/>
                  <a:gd name="connsiteX561" fmla="*/ 189699 w 6006665"/>
                  <a:gd name="connsiteY561" fmla="*/ 1042522 h 3006470"/>
                  <a:gd name="connsiteX562" fmla="*/ 195977 w 6006665"/>
                  <a:gd name="connsiteY562" fmla="*/ 1036244 h 3006470"/>
                  <a:gd name="connsiteX563" fmla="*/ 255061 w 6006665"/>
                  <a:gd name="connsiteY563" fmla="*/ 1102145 h 3006470"/>
                  <a:gd name="connsiteX564" fmla="*/ 350504 w 6006665"/>
                  <a:gd name="connsiteY564" fmla="*/ 1122597 h 3006470"/>
                  <a:gd name="connsiteX565" fmla="*/ 454806 w 6006665"/>
                  <a:gd name="connsiteY565" fmla="*/ 1205729 h 3006470"/>
                  <a:gd name="connsiteX566" fmla="*/ 486621 w 6006665"/>
                  <a:gd name="connsiteY566" fmla="*/ 1283942 h 3006470"/>
                  <a:gd name="connsiteX567" fmla="*/ 523211 w 6006665"/>
                  <a:gd name="connsiteY567" fmla="*/ 1343026 h 3006470"/>
                  <a:gd name="connsiteX568" fmla="*/ 486852 w 6006665"/>
                  <a:gd name="connsiteY568" fmla="*/ 1397565 h 3006470"/>
                  <a:gd name="connsiteX569" fmla="*/ 420951 w 6006665"/>
                  <a:gd name="connsiteY569" fmla="*/ 1418018 h 3006470"/>
                  <a:gd name="connsiteX570" fmla="*/ 415909 w 6006665"/>
                  <a:gd name="connsiteY570" fmla="*/ 1415887 h 3006470"/>
                  <a:gd name="connsiteX571" fmla="*/ 409044 w 6006665"/>
                  <a:gd name="connsiteY571" fmla="*/ 1418018 h 3006470"/>
                  <a:gd name="connsiteX572" fmla="*/ 252950 w 6006665"/>
                  <a:gd name="connsiteY572" fmla="*/ 1352062 h 3006470"/>
                  <a:gd name="connsiteX573" fmla="*/ 268926 w 6006665"/>
                  <a:gd name="connsiteY573" fmla="*/ 1346738 h 3006470"/>
                  <a:gd name="connsiteX574" fmla="*/ 291420 w 6006665"/>
                  <a:gd name="connsiteY574" fmla="*/ 1429380 h 3006470"/>
                  <a:gd name="connsiteX575" fmla="*/ 291420 w 6006665"/>
                  <a:gd name="connsiteY575" fmla="*/ 1468012 h 3006470"/>
                  <a:gd name="connsiteX576" fmla="*/ 298238 w 6006665"/>
                  <a:gd name="connsiteY576" fmla="*/ 1554366 h 3006470"/>
                  <a:gd name="connsiteX577" fmla="*/ 345959 w 6006665"/>
                  <a:gd name="connsiteY577" fmla="*/ 1586180 h 3006470"/>
                  <a:gd name="connsiteX578" fmla="*/ 362087 w 6006665"/>
                  <a:gd name="connsiteY578" fmla="*/ 1595588 h 3006470"/>
                  <a:gd name="connsiteX579" fmla="*/ 365867 w 6006665"/>
                  <a:gd name="connsiteY579" fmla="*/ 1563455 h 3006470"/>
                  <a:gd name="connsiteX580" fmla="*/ 345415 w 6006665"/>
                  <a:gd name="connsiteY580" fmla="*/ 1527096 h 3006470"/>
                  <a:gd name="connsiteX581" fmla="*/ 365867 w 6006665"/>
                  <a:gd name="connsiteY581" fmla="*/ 1495281 h 3006470"/>
                  <a:gd name="connsiteX582" fmla="*/ 374560 w 6006665"/>
                  <a:gd name="connsiteY582" fmla="*/ 1500280 h 3006470"/>
                  <a:gd name="connsiteX583" fmla="*/ 377774 w 6006665"/>
                  <a:gd name="connsiteY583" fmla="*/ 1495281 h 3006470"/>
                  <a:gd name="connsiteX584" fmla="*/ 461933 w 6006665"/>
                  <a:gd name="connsiteY584" fmla="*/ 1543673 h 3006470"/>
                  <a:gd name="connsiteX585" fmla="*/ 484035 w 6006665"/>
                  <a:gd name="connsiteY585" fmla="*/ 1527096 h 3006470"/>
                  <a:gd name="connsiteX586" fmla="*/ 463583 w 6006665"/>
                  <a:gd name="connsiteY586" fmla="*/ 1461194 h 3006470"/>
                  <a:gd name="connsiteX587" fmla="*/ 549936 w 6006665"/>
                  <a:gd name="connsiteY587" fmla="*/ 1374841 h 3006470"/>
                  <a:gd name="connsiteX588" fmla="*/ 559742 w 6006665"/>
                  <a:gd name="connsiteY588" fmla="*/ 1376942 h 3006470"/>
                  <a:gd name="connsiteX589" fmla="*/ 561843 w 6006665"/>
                  <a:gd name="connsiteY589" fmla="*/ 1374841 h 3006470"/>
                  <a:gd name="connsiteX590" fmla="*/ 593658 w 6006665"/>
                  <a:gd name="connsiteY590" fmla="*/ 1381658 h 3006470"/>
                  <a:gd name="connsiteX591" fmla="*/ 620945 w 6006665"/>
                  <a:gd name="connsiteY591" fmla="*/ 1405535 h 3006470"/>
                  <a:gd name="connsiteX592" fmla="*/ 640835 w 6006665"/>
                  <a:gd name="connsiteY592" fmla="*/ 1349844 h 3006470"/>
                  <a:gd name="connsiteX593" fmla="*/ 609020 w 6006665"/>
                  <a:gd name="connsiteY593" fmla="*/ 1295305 h 3006470"/>
                  <a:gd name="connsiteX594" fmla="*/ 624928 w 6006665"/>
                  <a:gd name="connsiteY594" fmla="*/ 1236221 h 3006470"/>
                  <a:gd name="connsiteX595" fmla="*/ 597658 w 6006665"/>
                  <a:gd name="connsiteY595" fmla="*/ 1177136 h 3006470"/>
                  <a:gd name="connsiteX596" fmla="*/ 611562 w 6006665"/>
                  <a:gd name="connsiteY596" fmla="*/ 1181462 h 3006470"/>
                  <a:gd name="connsiteX597" fmla="*/ 609565 w 6006665"/>
                  <a:gd name="connsiteY597" fmla="*/ 1177136 h 3006470"/>
                  <a:gd name="connsiteX598" fmla="*/ 711826 w 6006665"/>
                  <a:gd name="connsiteY598" fmla="*/ 1208951 h 3006470"/>
                  <a:gd name="connsiteX599" fmla="*/ 732278 w 6006665"/>
                  <a:gd name="connsiteY599" fmla="*/ 1263490 h 3006470"/>
                  <a:gd name="connsiteX600" fmla="*/ 684556 w 6006665"/>
                  <a:gd name="connsiteY600" fmla="*/ 1274852 h 3006470"/>
                  <a:gd name="connsiteX601" fmla="*/ 684556 w 6006665"/>
                  <a:gd name="connsiteY601" fmla="*/ 1327119 h 3006470"/>
                  <a:gd name="connsiteX602" fmla="*/ 713309 w 6006665"/>
                  <a:gd name="connsiteY602" fmla="*/ 1355872 h 3006470"/>
                  <a:gd name="connsiteX603" fmla="*/ 763548 w 6006665"/>
                  <a:gd name="connsiteY603" fmla="*/ 1338481 h 3006470"/>
                  <a:gd name="connsiteX604" fmla="*/ 770365 w 6006665"/>
                  <a:gd name="connsiteY604" fmla="*/ 1279397 h 3006470"/>
                  <a:gd name="connsiteX605" fmla="*/ 845357 w 6006665"/>
                  <a:gd name="connsiteY605" fmla="*/ 1188761 h 3006470"/>
                  <a:gd name="connsiteX606" fmla="*/ 917728 w 6006665"/>
                  <a:gd name="connsiteY606" fmla="*/ 1145322 h 3006470"/>
                  <a:gd name="connsiteX607" fmla="*/ 918194 w 6006665"/>
                  <a:gd name="connsiteY607" fmla="*/ 1198147 h 3006470"/>
                  <a:gd name="connsiteX608" fmla="*/ 975937 w 6006665"/>
                  <a:gd name="connsiteY608" fmla="*/ 1115283 h 3006470"/>
                  <a:gd name="connsiteX609" fmla="*/ 1074397 w 6006665"/>
                  <a:gd name="connsiteY609" fmla="*/ 1141283 h 3006470"/>
                  <a:gd name="connsiteX610" fmla="*/ 979977 w 6006665"/>
                  <a:gd name="connsiteY610" fmla="*/ 1213496 h 3006470"/>
                  <a:gd name="connsiteX611" fmla="*/ 1012666 w 6006665"/>
                  <a:gd name="connsiteY611" fmla="*/ 1218657 h 3006470"/>
                  <a:gd name="connsiteX612" fmla="*/ 1038516 w 6006665"/>
                  <a:gd name="connsiteY612" fmla="*/ 1188499 h 3006470"/>
                  <a:gd name="connsiteX613" fmla="*/ 1050423 w 6006665"/>
                  <a:gd name="connsiteY613" fmla="*/ 1188499 h 3006470"/>
                  <a:gd name="connsiteX614" fmla="*/ 1108962 w 6006665"/>
                  <a:gd name="connsiteY614" fmla="*/ 1188499 h 3006470"/>
                  <a:gd name="connsiteX615" fmla="*/ 1161229 w 6006665"/>
                  <a:gd name="connsiteY615" fmla="*/ 1145322 h 3006470"/>
                  <a:gd name="connsiteX616" fmla="*/ 1165711 w 6006665"/>
                  <a:gd name="connsiteY616" fmla="*/ 1151456 h 3006470"/>
                  <a:gd name="connsiteX617" fmla="*/ 1160939 w 6006665"/>
                  <a:gd name="connsiteY617" fmla="*/ 1169715 h 3006470"/>
                  <a:gd name="connsiteX618" fmla="*/ 1210035 w 6006665"/>
                  <a:gd name="connsiteY618" fmla="*/ 1195815 h 3006470"/>
                  <a:gd name="connsiteX619" fmla="*/ 1247583 w 6006665"/>
                  <a:gd name="connsiteY619" fmla="*/ 1138505 h 3006470"/>
                  <a:gd name="connsiteX620" fmla="*/ 1211223 w 6006665"/>
                  <a:gd name="connsiteY620" fmla="*/ 1079421 h 3006470"/>
                  <a:gd name="connsiteX621" fmla="*/ 1227130 w 6006665"/>
                  <a:gd name="connsiteY621" fmla="*/ 1043061 h 3006470"/>
                  <a:gd name="connsiteX622" fmla="*/ 1237665 w 6006665"/>
                  <a:gd name="connsiteY622" fmla="*/ 1046199 h 3006470"/>
                  <a:gd name="connsiteX623" fmla="*/ 1251910 w 6006665"/>
                  <a:gd name="connsiteY623" fmla="*/ 1017311 h 3006470"/>
                  <a:gd name="connsiteX624" fmla="*/ 1345843 w 6006665"/>
                  <a:gd name="connsiteY624" fmla="*/ 1074876 h 3006470"/>
                  <a:gd name="connsiteX625" fmla="*/ 1400382 w 6006665"/>
                  <a:gd name="connsiteY625" fmla="*/ 1106690 h 3006470"/>
                  <a:gd name="connsiteX626" fmla="*/ 1519756 w 6006665"/>
                  <a:gd name="connsiteY626" fmla="*/ 1213274 h 3006470"/>
                  <a:gd name="connsiteX627" fmla="*/ 1543003 w 6006665"/>
                  <a:gd name="connsiteY627" fmla="*/ 1172592 h 3006470"/>
                  <a:gd name="connsiteX628" fmla="*/ 1506643 w 6006665"/>
                  <a:gd name="connsiteY628" fmla="*/ 1118052 h 3006470"/>
                  <a:gd name="connsiteX629" fmla="*/ 1506643 w 6006665"/>
                  <a:gd name="connsiteY629" fmla="*/ 1095328 h 3006470"/>
                  <a:gd name="connsiteX630" fmla="*/ 1463467 w 6006665"/>
                  <a:gd name="connsiteY630" fmla="*/ 1086238 h 3006470"/>
                  <a:gd name="connsiteX631" fmla="*/ 1472556 w 6006665"/>
                  <a:gd name="connsiteY631" fmla="*/ 1036244 h 3006470"/>
                  <a:gd name="connsiteX632" fmla="*/ 1452104 w 6006665"/>
                  <a:gd name="connsiteY632" fmla="*/ 949890 h 3006470"/>
                  <a:gd name="connsiteX633" fmla="*/ 1439230 w 6006665"/>
                  <a:gd name="connsiteY633" fmla="*/ 900656 h 3006470"/>
                  <a:gd name="connsiteX634" fmla="*/ 1496803 w 6006665"/>
                  <a:gd name="connsiteY634" fmla="*/ 806980 h 3006470"/>
                  <a:gd name="connsiteX635" fmla="*/ 1543003 w 6006665"/>
                  <a:gd name="connsiteY635" fmla="*/ 697647 h 3006470"/>
                  <a:gd name="connsiteX636" fmla="*/ 1570272 w 6006665"/>
                  <a:gd name="connsiteY636" fmla="*/ 677194 h 3006470"/>
                  <a:gd name="connsiteX637" fmla="*/ 1578688 w 6006665"/>
                  <a:gd name="connsiteY637" fmla="*/ 679813 h 3006470"/>
                  <a:gd name="connsiteX638" fmla="*/ 1620802 w 6006665"/>
                  <a:gd name="connsiteY638" fmla="*/ 660028 h 3006470"/>
                  <a:gd name="connsiteX639" fmla="*/ 1684440 w 6006665"/>
                  <a:gd name="connsiteY639" fmla="*/ 709009 h 3006470"/>
                  <a:gd name="connsiteX640" fmla="*/ 1688985 w 6006665"/>
                  <a:gd name="connsiteY640" fmla="*/ 779455 h 3006470"/>
                  <a:gd name="connsiteX641" fmla="*/ 1652625 w 6006665"/>
                  <a:gd name="connsiteY641" fmla="*/ 870354 h 3006470"/>
                  <a:gd name="connsiteX642" fmla="*/ 1679895 w 6006665"/>
                  <a:gd name="connsiteY642" fmla="*/ 908986 h 3006470"/>
                  <a:gd name="connsiteX643" fmla="*/ 1688985 w 6006665"/>
                  <a:gd name="connsiteY643" fmla="*/ 983977 h 3006470"/>
                  <a:gd name="connsiteX644" fmla="*/ 1679895 w 6006665"/>
                  <a:gd name="connsiteY644" fmla="*/ 1129415 h 3006470"/>
                  <a:gd name="connsiteX645" fmla="*/ 1723072 w 6006665"/>
                  <a:gd name="connsiteY645" fmla="*/ 1193044 h 3006470"/>
                  <a:gd name="connsiteX646" fmla="*/ 1704892 w 6006665"/>
                  <a:gd name="connsiteY646" fmla="*/ 1256673 h 3006470"/>
                  <a:gd name="connsiteX647" fmla="*/ 1636718 w 6006665"/>
                  <a:gd name="connsiteY647" fmla="*/ 1393021 h 3006470"/>
                  <a:gd name="connsiteX648" fmla="*/ 1662494 w 6006665"/>
                  <a:gd name="connsiteY648" fmla="*/ 1399465 h 3006470"/>
                  <a:gd name="connsiteX649" fmla="*/ 1677078 w 6006665"/>
                  <a:gd name="connsiteY649" fmla="*/ 1370296 h 3006470"/>
                  <a:gd name="connsiteX650" fmla="*/ 1720255 w 6006665"/>
                  <a:gd name="connsiteY650" fmla="*/ 1349844 h 3006470"/>
                  <a:gd name="connsiteX651" fmla="*/ 1731617 w 6006665"/>
                  <a:gd name="connsiteY651" fmla="*/ 1299850 h 3006470"/>
                  <a:gd name="connsiteX652" fmla="*/ 1758887 w 6006665"/>
                  <a:gd name="connsiteY652" fmla="*/ 1256673 h 3006470"/>
                  <a:gd name="connsiteX653" fmla="*/ 1760555 w 6006665"/>
                  <a:gd name="connsiteY653" fmla="*/ 1191490 h 3006470"/>
                  <a:gd name="connsiteX654" fmla="*/ 1758886 w 6006665"/>
                  <a:gd name="connsiteY654" fmla="*/ 1085173 h 3006470"/>
                  <a:gd name="connsiteX655" fmla="*/ 1923055 w 6006665"/>
                  <a:gd name="connsiteY655" fmla="*/ 1122597 h 3006470"/>
                  <a:gd name="connsiteX656" fmla="*/ 1887300 w 6006665"/>
                  <a:gd name="connsiteY656" fmla="*/ 1070329 h 3006470"/>
                  <a:gd name="connsiteX657" fmla="*/ 1785604 w 6006665"/>
                  <a:gd name="connsiteY657" fmla="*/ 1036860 h 3006470"/>
                  <a:gd name="connsiteX658" fmla="*/ 1736162 w 6006665"/>
                  <a:gd name="connsiteY658" fmla="*/ 961252 h 3006470"/>
                  <a:gd name="connsiteX659" fmla="*/ 1688440 w 6006665"/>
                  <a:gd name="connsiteY659" fmla="*/ 865809 h 3006470"/>
                  <a:gd name="connsiteX660" fmla="*/ 1752069 w 6006665"/>
                  <a:gd name="connsiteY660" fmla="*/ 788545 h 3006470"/>
                  <a:gd name="connsiteX661" fmla="*/ 1747524 w 6006665"/>
                  <a:gd name="connsiteY661" fmla="*/ 704464 h 3006470"/>
                  <a:gd name="connsiteX662" fmla="*/ 1763431 w 6006665"/>
                  <a:gd name="connsiteY662" fmla="*/ 697647 h 3006470"/>
                  <a:gd name="connsiteX663" fmla="*/ 1764877 w 6006665"/>
                  <a:gd name="connsiteY663" fmla="*/ 702130 h 3006470"/>
                  <a:gd name="connsiteX664" fmla="*/ 1775339 w 6006665"/>
                  <a:gd name="connsiteY664" fmla="*/ 697647 h 3006470"/>
                  <a:gd name="connsiteX665" fmla="*/ 1798063 w 6006665"/>
                  <a:gd name="connsiteY665" fmla="*/ 768093 h 3006470"/>
                  <a:gd name="connsiteX666" fmla="*/ 1791454 w 6006665"/>
                  <a:gd name="connsiteY666" fmla="*/ 815304 h 3006470"/>
                  <a:gd name="connsiteX667" fmla="*/ 1854330 w 6006665"/>
                  <a:gd name="connsiteY667" fmla="*/ 772638 h 3006470"/>
                  <a:gd name="connsiteX668" fmla="*/ 1931594 w 6006665"/>
                  <a:gd name="connsiteY668" fmla="*/ 763548 h 3006470"/>
                  <a:gd name="connsiteX669" fmla="*/ 1932772 w 6006665"/>
                  <a:gd name="connsiteY669" fmla="*/ 764810 h 3006470"/>
                  <a:gd name="connsiteX670" fmla="*/ 1949600 w 6006665"/>
                  <a:gd name="connsiteY670" fmla="*/ 800138 h 3006470"/>
                  <a:gd name="connsiteX671" fmla="*/ 2061788 w 6006665"/>
                  <a:gd name="connsiteY671" fmla="*/ 891155 h 3006470"/>
                  <a:gd name="connsiteX672" fmla="*/ 1987802 w 6006665"/>
                  <a:gd name="connsiteY672" fmla="*/ 736278 h 3006470"/>
                  <a:gd name="connsiteX673" fmla="*/ 1963408 w 6006665"/>
                  <a:gd name="connsiteY673" fmla="*/ 595386 h 3006470"/>
                  <a:gd name="connsiteX674" fmla="*/ 2027037 w 6006665"/>
                  <a:gd name="connsiteY674" fmla="*/ 574934 h 3006470"/>
                  <a:gd name="connsiteX675" fmla="*/ 2037269 w 6006665"/>
                  <a:gd name="connsiteY675" fmla="*/ 575472 h 3006470"/>
                  <a:gd name="connsiteX676" fmla="*/ 2038944 w 6006665"/>
                  <a:gd name="connsiteY676" fmla="*/ 574934 h 3006470"/>
                  <a:gd name="connsiteX677" fmla="*/ 2115414 w 6006665"/>
                  <a:gd name="connsiteY677" fmla="*/ 578958 h 3006470"/>
                  <a:gd name="connsiteX678" fmla="*/ 2167179 w 6006665"/>
                  <a:gd name="connsiteY678" fmla="*/ 554733 h 3006470"/>
                  <a:gd name="connsiteX679" fmla="*/ 2146473 w 6006665"/>
                  <a:gd name="connsiteY679" fmla="*/ 488832 h 3006470"/>
                  <a:gd name="connsiteX680" fmla="*/ 2169957 w 6006665"/>
                  <a:gd name="connsiteY680" fmla="*/ 449431 h 3006470"/>
                  <a:gd name="connsiteX681" fmla="*/ 2264632 w 6006665"/>
                  <a:gd name="connsiteY681" fmla="*/ 393389 h 3006470"/>
                  <a:gd name="connsiteX682" fmla="*/ 2317913 w 6006665"/>
                  <a:gd name="connsiteY682" fmla="*/ 322690 h 3006470"/>
                  <a:gd name="connsiteX683" fmla="*/ 2385841 w 6006665"/>
                  <a:gd name="connsiteY683" fmla="*/ 343134 h 3006470"/>
                  <a:gd name="connsiteX684" fmla="*/ 2429263 w 6006665"/>
                  <a:gd name="connsiteY684" fmla="*/ 263606 h 3006470"/>
                  <a:gd name="connsiteX685" fmla="*/ 2526979 w 6006665"/>
                  <a:gd name="connsiteY685" fmla="*/ 252244 h 3006470"/>
                  <a:gd name="connsiteX686" fmla="*/ 2528058 w 6006665"/>
                  <a:gd name="connsiteY686" fmla="*/ 253503 h 3006470"/>
                  <a:gd name="connsiteX687" fmla="*/ 2538886 w 6006665"/>
                  <a:gd name="connsiteY687" fmla="*/ 252244 h 3006470"/>
                  <a:gd name="connsiteX688" fmla="*/ 2560820 w 6006665"/>
                  <a:gd name="connsiteY688" fmla="*/ 277833 h 3006470"/>
                  <a:gd name="connsiteX689" fmla="*/ 2640602 w 6006665"/>
                  <a:gd name="connsiteY689" fmla="*/ 202249 h 3006470"/>
                  <a:gd name="connsiteX690" fmla="*/ 2652509 w 6006665"/>
                  <a:gd name="connsiteY690" fmla="*/ 202249 h 3006470"/>
                  <a:gd name="connsiteX691" fmla="*/ 2704231 w 6006665"/>
                  <a:gd name="connsiteY691" fmla="*/ 202249 h 3006470"/>
                  <a:gd name="connsiteX692" fmla="*/ 2715593 w 6006665"/>
                  <a:gd name="connsiteY69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892381 w 6006665"/>
                  <a:gd name="connsiteY4" fmla="*/ 8267 h 3006470"/>
                  <a:gd name="connsiteX5" fmla="*/ 2916115 w 6006665"/>
                  <a:gd name="connsiteY5" fmla="*/ 52267 h 3006470"/>
                  <a:gd name="connsiteX6" fmla="*/ 2861576 w 6006665"/>
                  <a:gd name="connsiteY6" fmla="*/ 90899 h 3006470"/>
                  <a:gd name="connsiteX7" fmla="*/ 2947929 w 6006665"/>
                  <a:gd name="connsiteY7" fmla="*/ 118168 h 3006470"/>
                  <a:gd name="connsiteX8" fmla="*/ 2957621 w 6006665"/>
                  <a:gd name="connsiteY8" fmla="*/ 186006 h 3006470"/>
                  <a:gd name="connsiteX9" fmla="*/ 2979199 w 6006665"/>
                  <a:gd name="connsiteY9" fmla="*/ 161345 h 3006470"/>
                  <a:gd name="connsiteX10" fmla="*/ 3025437 w 6006665"/>
                  <a:gd name="connsiteY10" fmla="*/ 152763 h 3006470"/>
                  <a:gd name="connsiteX11" fmla="*/ 3086005 w 6006665"/>
                  <a:gd name="connsiteY11" fmla="*/ 161345 h 3006470"/>
                  <a:gd name="connsiteX12" fmla="*/ 3123662 w 6006665"/>
                  <a:gd name="connsiteY12" fmla="*/ 131306 h 3006470"/>
                  <a:gd name="connsiteX13" fmla="*/ 3174626 w 6006665"/>
                  <a:gd name="connsiteY13" fmla="*/ 165731 h 3006470"/>
                  <a:gd name="connsiteX14" fmla="*/ 3196887 w 6006665"/>
                  <a:gd name="connsiteY14" fmla="*/ 206296 h 3006470"/>
                  <a:gd name="connsiteX15" fmla="*/ 3228103 w 6006665"/>
                  <a:gd name="connsiteY15" fmla="*/ 245948 h 3006470"/>
                  <a:gd name="connsiteX16" fmla="*/ 3232994 w 6006665"/>
                  <a:gd name="connsiteY16" fmla="*/ 282547 h 3006470"/>
                  <a:gd name="connsiteX17" fmla="*/ 3228103 w 6006665"/>
                  <a:gd name="connsiteY17" fmla="*/ 317252 h 3006470"/>
                  <a:gd name="connsiteX18" fmla="*/ 3200173 w 6006665"/>
                  <a:gd name="connsiteY18" fmla="*/ 340371 h 3006470"/>
                  <a:gd name="connsiteX19" fmla="*/ 3168685 w 6006665"/>
                  <a:gd name="connsiteY19" fmla="*/ 373701 h 3006470"/>
                  <a:gd name="connsiteX20" fmla="*/ 3161541 w 6006665"/>
                  <a:gd name="connsiteY20" fmla="*/ 413589 h 3006470"/>
                  <a:gd name="connsiteX21" fmla="*/ 3100351 w 6006665"/>
                  <a:gd name="connsiteY21" fmla="*/ 442035 h 3006470"/>
                  <a:gd name="connsiteX22" fmla="*/ 3066097 w 6006665"/>
                  <a:gd name="connsiteY22" fmla="*/ 488580 h 3006470"/>
                  <a:gd name="connsiteX23" fmla="*/ 3026076 w 6006665"/>
                  <a:gd name="connsiteY23" fmla="*/ 513338 h 3006470"/>
                  <a:gd name="connsiteX24" fmla="*/ 2986746 w 6006665"/>
                  <a:gd name="connsiteY24" fmla="*/ 558495 h 3006470"/>
                  <a:gd name="connsiteX25" fmla="*/ 3055785 w 6006665"/>
                  <a:gd name="connsiteY25" fmla="*/ 531164 h 3006470"/>
                  <a:gd name="connsiteX26" fmla="*/ 3102802 w 6006665"/>
                  <a:gd name="connsiteY26" fmla="*/ 514983 h 3006470"/>
                  <a:gd name="connsiteX27" fmla="*/ 3127090 w 6006665"/>
                  <a:gd name="connsiteY27" fmla="*/ 531164 h 3006470"/>
                  <a:gd name="connsiteX28" fmla="*/ 3125168 w 6006665"/>
                  <a:gd name="connsiteY28" fmla="*/ 588220 h 3006470"/>
                  <a:gd name="connsiteX29" fmla="*/ 3156451 w 6006665"/>
                  <a:gd name="connsiteY29" fmla="*/ 552209 h 3006470"/>
                  <a:gd name="connsiteX30" fmla="*/ 3158460 w 6006665"/>
                  <a:gd name="connsiteY30" fmla="*/ 560693 h 3006470"/>
                  <a:gd name="connsiteX31" fmla="*/ 3206982 w 6006665"/>
                  <a:gd name="connsiteY31" fmla="*/ 513586 h 3006470"/>
                  <a:gd name="connsiteX32" fmla="*/ 3184984 w 6006665"/>
                  <a:gd name="connsiteY32" fmla="*/ 622402 h 3006470"/>
                  <a:gd name="connsiteX33" fmla="*/ 3192811 w 6006665"/>
                  <a:gd name="connsiteY33" fmla="*/ 606748 h 3006470"/>
                  <a:gd name="connsiteX34" fmla="*/ 3225134 w 6006665"/>
                  <a:gd name="connsiteY34" fmla="*/ 629207 h 3006470"/>
                  <a:gd name="connsiteX35" fmla="*/ 3231097 w 6006665"/>
                  <a:gd name="connsiteY35" fmla="*/ 583326 h 3006470"/>
                  <a:gd name="connsiteX36" fmla="*/ 3314263 w 6006665"/>
                  <a:gd name="connsiteY36" fmla="*/ 575730 h 3006470"/>
                  <a:gd name="connsiteX37" fmla="*/ 3361800 w 6006665"/>
                  <a:gd name="connsiteY37" fmla="*/ 581670 h 3006470"/>
                  <a:gd name="connsiteX38" fmla="*/ 3381970 w 6006665"/>
                  <a:gd name="connsiteY38" fmla="*/ 606748 h 3006470"/>
                  <a:gd name="connsiteX39" fmla="*/ 3367741 w 6006665"/>
                  <a:gd name="connsiteY39" fmla="*/ 641091 h 3006470"/>
                  <a:gd name="connsiteX40" fmla="*/ 3388787 w 6006665"/>
                  <a:gd name="connsiteY40" fmla="*/ 665832 h 3006470"/>
                  <a:gd name="connsiteX41" fmla="*/ 3403393 w 6006665"/>
                  <a:gd name="connsiteY41" fmla="*/ 676742 h 3006470"/>
                  <a:gd name="connsiteX42" fmla="*/ 3462813 w 6006665"/>
                  <a:gd name="connsiteY42" fmla="*/ 691599 h 3006470"/>
                  <a:gd name="connsiteX43" fmla="*/ 3531529 w 6006665"/>
                  <a:gd name="connsiteY43" fmla="*/ 686823 h 3006470"/>
                  <a:gd name="connsiteX44" fmla="*/ 3546001 w 6006665"/>
                  <a:gd name="connsiteY44" fmla="*/ 647033 h 3006470"/>
                  <a:gd name="connsiteX45" fmla="*/ 3538225 w 6006665"/>
                  <a:gd name="connsiteY45" fmla="*/ 590841 h 3006470"/>
                  <a:gd name="connsiteX46" fmla="*/ 3549910 w 6006665"/>
                  <a:gd name="connsiteY46" fmla="*/ 594028 h 3006470"/>
                  <a:gd name="connsiteX47" fmla="*/ 3550132 w 6006665"/>
                  <a:gd name="connsiteY47" fmla="*/ 590841 h 3006470"/>
                  <a:gd name="connsiteX48" fmla="*/ 3575711 w 6006665"/>
                  <a:gd name="connsiteY48" fmla="*/ 587613 h 3006470"/>
                  <a:gd name="connsiteX49" fmla="*/ 3620833 w 6006665"/>
                  <a:gd name="connsiteY49" fmla="*/ 632750 h 3006470"/>
                  <a:gd name="connsiteX50" fmla="*/ 3672301 w 6006665"/>
                  <a:gd name="connsiteY50" fmla="*/ 611293 h 3006470"/>
                  <a:gd name="connsiteX51" fmla="*/ 3688498 w 6006665"/>
                  <a:gd name="connsiteY51" fmla="*/ 576961 h 3006470"/>
                  <a:gd name="connsiteX52" fmla="*/ 3721291 w 6006665"/>
                  <a:gd name="connsiteY52" fmla="*/ 584642 h 3006470"/>
                  <a:gd name="connsiteX53" fmla="*/ 3753971 w 6006665"/>
                  <a:gd name="connsiteY53" fmla="*/ 590584 h 3006470"/>
                  <a:gd name="connsiteX54" fmla="*/ 3759914 w 6006665"/>
                  <a:gd name="connsiteY54" fmla="*/ 620293 h 3006470"/>
                  <a:gd name="connsiteX55" fmla="*/ 3782242 w 6006665"/>
                  <a:gd name="connsiteY55" fmla="*/ 669932 h 3006470"/>
                  <a:gd name="connsiteX56" fmla="*/ 3768826 w 6006665"/>
                  <a:gd name="connsiteY56" fmla="*/ 703482 h 3006470"/>
                  <a:gd name="connsiteX57" fmla="*/ 3745059 w 6006665"/>
                  <a:gd name="connsiteY57" fmla="*/ 742105 h 3006470"/>
                  <a:gd name="connsiteX58" fmla="*/ 3720576 w 6006665"/>
                  <a:gd name="connsiteY58" fmla="*/ 761023 h 3006470"/>
                  <a:gd name="connsiteX59" fmla="*/ 3738747 w 6006665"/>
                  <a:gd name="connsiteY59" fmla="*/ 806725 h 3006470"/>
                  <a:gd name="connsiteX60" fmla="*/ 3753971 w 6006665"/>
                  <a:gd name="connsiteY60" fmla="*/ 855003 h 3006470"/>
                  <a:gd name="connsiteX61" fmla="*/ 3786469 w 6006665"/>
                  <a:gd name="connsiteY61" fmla="*/ 879798 h 3006470"/>
                  <a:gd name="connsiteX62" fmla="*/ 3813392 w 6006665"/>
                  <a:gd name="connsiteY62" fmla="*/ 890655 h 3006470"/>
                  <a:gd name="connsiteX63" fmla="*/ 3839894 w 6006665"/>
                  <a:gd name="connsiteY63" fmla="*/ 920656 h 3006470"/>
                  <a:gd name="connsiteX64" fmla="*/ 3866869 w 6006665"/>
                  <a:gd name="connsiteY64" fmla="*/ 875800 h 3006470"/>
                  <a:gd name="connsiteX65" fmla="*/ 3865460 w 6006665"/>
                  <a:gd name="connsiteY65" fmla="*/ 822632 h 3006470"/>
                  <a:gd name="connsiteX66" fmla="*/ 3875077 w 6006665"/>
                  <a:gd name="connsiteY66" fmla="*/ 831139 h 3006470"/>
                  <a:gd name="connsiteX67" fmla="*/ 3885950 w 6006665"/>
                  <a:gd name="connsiteY67" fmla="*/ 784010 h 3006470"/>
                  <a:gd name="connsiteX68" fmla="*/ 3896580 w 6006665"/>
                  <a:gd name="connsiteY68" fmla="*/ 840148 h 3006470"/>
                  <a:gd name="connsiteX69" fmla="*/ 3932151 w 6006665"/>
                  <a:gd name="connsiteY69" fmla="*/ 871095 h 3006470"/>
                  <a:gd name="connsiteX70" fmla="*/ 3967884 w 6006665"/>
                  <a:gd name="connsiteY70" fmla="*/ 866888 h 3006470"/>
                  <a:gd name="connsiteX71" fmla="*/ 3988173 w 6006665"/>
                  <a:gd name="connsiteY71" fmla="*/ 843084 h 3006470"/>
                  <a:gd name="connsiteX72" fmla="*/ 3993852 w 6006665"/>
                  <a:gd name="connsiteY72" fmla="*/ 846199 h 3006470"/>
                  <a:gd name="connsiteX73" fmla="*/ 4000081 w 6006665"/>
                  <a:gd name="connsiteY73" fmla="*/ 808753 h 3006470"/>
                  <a:gd name="connsiteX74" fmla="*/ 4024333 w 6006665"/>
                  <a:gd name="connsiteY74" fmla="*/ 834206 h 3006470"/>
                  <a:gd name="connsiteX75" fmla="*/ 4062426 w 6006665"/>
                  <a:gd name="connsiteY75" fmla="*/ 877274 h 3006470"/>
                  <a:gd name="connsiteX76" fmla="*/ 4085889 w 6006665"/>
                  <a:gd name="connsiteY76" fmla="*/ 849902 h 3006470"/>
                  <a:gd name="connsiteX77" fmla="*/ 4095563 w 6006665"/>
                  <a:gd name="connsiteY77" fmla="*/ 852506 h 3006470"/>
                  <a:gd name="connsiteX78" fmla="*/ 4097796 w 6006665"/>
                  <a:gd name="connsiteY78" fmla="*/ 849902 h 3006470"/>
                  <a:gd name="connsiteX79" fmla="*/ 4144150 w 6006665"/>
                  <a:gd name="connsiteY79" fmla="*/ 862382 h 3006470"/>
                  <a:gd name="connsiteX80" fmla="*/ 4149116 w 6006665"/>
                  <a:gd name="connsiteY80" fmla="*/ 810437 h 3006470"/>
                  <a:gd name="connsiteX81" fmla="*/ 4129898 w 6006665"/>
                  <a:gd name="connsiteY81" fmla="*/ 758286 h 3006470"/>
                  <a:gd name="connsiteX82" fmla="*/ 4125347 w 6006665"/>
                  <a:gd name="connsiteY82" fmla="*/ 718337 h 3006470"/>
                  <a:gd name="connsiteX83" fmla="*/ 4165425 w 6006665"/>
                  <a:gd name="connsiteY83" fmla="*/ 697647 h 3006470"/>
                  <a:gd name="connsiteX84" fmla="*/ 4175231 w 6006665"/>
                  <a:gd name="connsiteY84" fmla="*/ 700048 h 3006470"/>
                  <a:gd name="connsiteX85" fmla="*/ 4253100 w 6006665"/>
                  <a:gd name="connsiteY85" fmla="*/ 700511 h 3006470"/>
                  <a:gd name="connsiteX86" fmla="*/ 4315491 w 6006665"/>
                  <a:gd name="connsiteY86" fmla="*/ 715365 h 3006470"/>
                  <a:gd name="connsiteX87" fmla="*/ 4368969 w 6006665"/>
                  <a:gd name="connsiteY87" fmla="*/ 751019 h 3006470"/>
                  <a:gd name="connsiteX88" fmla="*/ 4439561 w 6006665"/>
                  <a:gd name="connsiteY88" fmla="*/ 758631 h 3006470"/>
                  <a:gd name="connsiteX89" fmla="*/ 4450401 w 6006665"/>
                  <a:gd name="connsiteY89" fmla="*/ 834341 h 3006470"/>
                  <a:gd name="connsiteX90" fmla="*/ 4514549 w 6006665"/>
                  <a:gd name="connsiteY90" fmla="*/ 825294 h 3006470"/>
                  <a:gd name="connsiteX91" fmla="*/ 4567593 w 6006665"/>
                  <a:gd name="connsiteY91" fmla="*/ 819409 h 3006470"/>
                  <a:gd name="connsiteX92" fmla="*/ 4612592 w 6006665"/>
                  <a:gd name="connsiteY92" fmla="*/ 872829 h 3006470"/>
                  <a:gd name="connsiteX93" fmla="*/ 4639242 w 6006665"/>
                  <a:gd name="connsiteY93" fmla="*/ 932544 h 3006470"/>
                  <a:gd name="connsiteX94" fmla="*/ 4704693 w 6006665"/>
                  <a:gd name="connsiteY94" fmla="*/ 911452 h 3006470"/>
                  <a:gd name="connsiteX95" fmla="*/ 4774445 w 6006665"/>
                  <a:gd name="connsiteY95" fmla="*/ 913531 h 3006470"/>
                  <a:gd name="connsiteX96" fmla="*/ 4778496 w 6006665"/>
                  <a:gd name="connsiteY96" fmla="*/ 914635 h 3006470"/>
                  <a:gd name="connsiteX97" fmla="*/ 4786352 w 6006665"/>
                  <a:gd name="connsiteY97" fmla="*/ 913531 h 3006470"/>
                  <a:gd name="connsiteX98" fmla="*/ 4861343 w 6006665"/>
                  <a:gd name="connsiteY98" fmla="*/ 933983 h 3006470"/>
                  <a:gd name="connsiteX99" fmla="*/ 4893158 w 6006665"/>
                  <a:gd name="connsiteY99" fmla="*/ 977160 h 3006470"/>
                  <a:gd name="connsiteX100" fmla="*/ 4888613 w 6006665"/>
                  <a:gd name="connsiteY100" fmla="*/ 1058968 h 3006470"/>
                  <a:gd name="connsiteX101" fmla="*/ 4927677 w 6006665"/>
                  <a:gd name="connsiteY101" fmla="*/ 1083640 h 3006470"/>
                  <a:gd name="connsiteX102" fmla="*/ 4967605 w 6006665"/>
                  <a:gd name="connsiteY102" fmla="*/ 1070331 h 3006470"/>
                  <a:gd name="connsiteX103" fmla="*/ 5038051 w 6006665"/>
                  <a:gd name="connsiteY103" fmla="*/ 1063513 h 3006470"/>
                  <a:gd name="connsiteX104" fmla="*/ 5040730 w 6006665"/>
                  <a:gd name="connsiteY104" fmla="*/ 1064406 h 3006470"/>
                  <a:gd name="connsiteX105" fmla="*/ 5049958 w 6006665"/>
                  <a:gd name="connsiteY105" fmla="*/ 1063513 h 3006470"/>
                  <a:gd name="connsiteX106" fmla="*/ 5114249 w 6006665"/>
                  <a:gd name="connsiteY106" fmla="*/ 1084944 h 3006470"/>
                  <a:gd name="connsiteX107" fmla="*/ 5176671 w 6006665"/>
                  <a:gd name="connsiteY107" fmla="*/ 1074876 h 3006470"/>
                  <a:gd name="connsiteX108" fmla="*/ 5177801 w 6006665"/>
                  <a:gd name="connsiteY108" fmla="*/ 1076614 h 3006470"/>
                  <a:gd name="connsiteX109" fmla="*/ 5188578 w 6006665"/>
                  <a:gd name="connsiteY109" fmla="*/ 1074876 h 3006470"/>
                  <a:gd name="connsiteX110" fmla="*/ 5243719 w 6006665"/>
                  <a:gd name="connsiteY110" fmla="*/ 1159707 h 3006470"/>
                  <a:gd name="connsiteX111" fmla="*/ 5283477 w 6006665"/>
                  <a:gd name="connsiteY111" fmla="*/ 1129415 h 3006470"/>
                  <a:gd name="connsiteX112" fmla="*/ 5258480 w 6006665"/>
                  <a:gd name="connsiteY112" fmla="*/ 1063513 h 3006470"/>
                  <a:gd name="connsiteX113" fmla="*/ 5267570 w 6006665"/>
                  <a:gd name="connsiteY113" fmla="*/ 1015792 h 3006470"/>
                  <a:gd name="connsiteX114" fmla="*/ 5278896 w 6006665"/>
                  <a:gd name="connsiteY114" fmla="*/ 1018841 h 3006470"/>
                  <a:gd name="connsiteX115" fmla="*/ 5279477 w 6006665"/>
                  <a:gd name="connsiteY115" fmla="*/ 1015792 h 3006470"/>
                  <a:gd name="connsiteX116" fmla="*/ 5389412 w 6006665"/>
                  <a:gd name="connsiteY116" fmla="*/ 1065327 h 3006470"/>
                  <a:gd name="connsiteX117" fmla="*/ 5463001 w 6006665"/>
                  <a:gd name="connsiteY117" fmla="*/ 1043061 h 3006470"/>
                  <a:gd name="connsiteX118" fmla="*/ 5464386 w 6006665"/>
                  <a:gd name="connsiteY118" fmla="*/ 1043680 h 3006470"/>
                  <a:gd name="connsiteX119" fmla="*/ 5474909 w 6006665"/>
                  <a:gd name="connsiteY119" fmla="*/ 1043061 h 3006470"/>
                  <a:gd name="connsiteX120" fmla="*/ 5509834 w 6006665"/>
                  <a:gd name="connsiteY120" fmla="*/ 1086741 h 3006470"/>
                  <a:gd name="connsiteX121" fmla="*/ 5563420 w 6006665"/>
                  <a:gd name="connsiteY121" fmla="*/ 1096880 h 3006470"/>
                  <a:gd name="connsiteX122" fmla="*/ 5604906 w 6006665"/>
                  <a:gd name="connsiteY122" fmla="*/ 1116452 h 3006470"/>
                  <a:gd name="connsiteX123" fmla="*/ 5633982 w 6006665"/>
                  <a:gd name="connsiteY123" fmla="*/ 1152256 h 3006470"/>
                  <a:gd name="connsiteX124" fmla="*/ 5673240 w 6006665"/>
                  <a:gd name="connsiteY124" fmla="*/ 1196668 h 3006470"/>
                  <a:gd name="connsiteX125" fmla="*/ 5720335 w 6006665"/>
                  <a:gd name="connsiteY125" fmla="*/ 1213496 h 3006470"/>
                  <a:gd name="connsiteX126" fmla="*/ 5777224 w 6006665"/>
                  <a:gd name="connsiteY126" fmla="*/ 1253118 h 3006470"/>
                  <a:gd name="connsiteX127" fmla="*/ 5822595 w 6006665"/>
                  <a:gd name="connsiteY127" fmla="*/ 1311212 h 3006470"/>
                  <a:gd name="connsiteX128" fmla="*/ 5818051 w 6006665"/>
                  <a:gd name="connsiteY128" fmla="*/ 1365751 h 3006470"/>
                  <a:gd name="connsiteX129" fmla="*/ 5825679 w 6006665"/>
                  <a:gd name="connsiteY129" fmla="*/ 1373379 h 3006470"/>
                  <a:gd name="connsiteX130" fmla="*/ 5822051 w 6006665"/>
                  <a:gd name="connsiteY130" fmla="*/ 1322574 h 3006470"/>
                  <a:gd name="connsiteX131" fmla="*/ 5834092 w 6006665"/>
                  <a:gd name="connsiteY131" fmla="*/ 1324447 h 3006470"/>
                  <a:gd name="connsiteX132" fmla="*/ 5858351 w 6006665"/>
                  <a:gd name="connsiteY132" fmla="*/ 1334771 h 3006470"/>
                  <a:gd name="connsiteX133" fmla="*/ 5907950 w 6006665"/>
                  <a:gd name="connsiteY133" fmla="*/ 1321451 h 3006470"/>
                  <a:gd name="connsiteX134" fmla="*/ 5936219 w 6006665"/>
                  <a:gd name="connsiteY134" fmla="*/ 1338481 h 3006470"/>
                  <a:gd name="connsiteX135" fmla="*/ 5961427 w 6006665"/>
                  <a:gd name="connsiteY135" fmla="*/ 1392754 h 3006470"/>
                  <a:gd name="connsiteX136" fmla="*/ 6006665 w 6006665"/>
                  <a:gd name="connsiteY136" fmla="*/ 1418018 h 3006470"/>
                  <a:gd name="connsiteX137" fmla="*/ 6003022 w 6006665"/>
                  <a:gd name="connsiteY137" fmla="*/ 1458117 h 3006470"/>
                  <a:gd name="connsiteX138" fmla="*/ 5968033 w 6006665"/>
                  <a:gd name="connsiteY138" fmla="*/ 1456650 h 3006470"/>
                  <a:gd name="connsiteX139" fmla="*/ 5934688 w 6006665"/>
                  <a:gd name="connsiteY139" fmla="*/ 1446233 h 3006470"/>
                  <a:gd name="connsiteX140" fmla="*/ 5908949 w 6006665"/>
                  <a:gd name="connsiteY140" fmla="*/ 1468012 h 3006470"/>
                  <a:gd name="connsiteX141" fmla="*/ 5887153 w 6006665"/>
                  <a:gd name="connsiteY141" fmla="*/ 1481885 h 3006470"/>
                  <a:gd name="connsiteX142" fmla="*/ 5887153 w 6006665"/>
                  <a:gd name="connsiteY142" fmla="*/ 1514566 h 3006470"/>
                  <a:gd name="connsiteX143" fmla="*/ 5910921 w 6006665"/>
                  <a:gd name="connsiteY143" fmla="*/ 1532392 h 3006470"/>
                  <a:gd name="connsiteX144" fmla="*/ 5908949 w 6006665"/>
                  <a:gd name="connsiteY144" fmla="*/ 1554366 h 3006470"/>
                  <a:gd name="connsiteX145" fmla="*/ 5893042 w 6006665"/>
                  <a:gd name="connsiteY145" fmla="*/ 1570273 h 3006470"/>
                  <a:gd name="connsiteX146" fmla="*/ 5881135 w 6006665"/>
                  <a:gd name="connsiteY146" fmla="*/ 1570273 h 3006470"/>
                  <a:gd name="connsiteX147" fmla="*/ 5861227 w 6006665"/>
                  <a:gd name="connsiteY147" fmla="*/ 1570273 h 3006470"/>
                  <a:gd name="connsiteX148" fmla="*/ 5849321 w 6006665"/>
                  <a:gd name="connsiteY148" fmla="*/ 1570273 h 3006470"/>
                  <a:gd name="connsiteX149" fmla="*/ 5842587 w 6006665"/>
                  <a:gd name="connsiteY149" fmla="*/ 1544275 h 3006470"/>
                  <a:gd name="connsiteX150" fmla="*/ 5817506 w 6006665"/>
                  <a:gd name="connsiteY150" fmla="*/ 1536186 h 3006470"/>
                  <a:gd name="connsiteX151" fmla="*/ 5798021 w 6006665"/>
                  <a:gd name="connsiteY151" fmla="*/ 1517537 h 3006470"/>
                  <a:gd name="connsiteX152" fmla="*/ 5767511 w 6006665"/>
                  <a:gd name="connsiteY152" fmla="*/ 1511189 h 3006470"/>
                  <a:gd name="connsiteX153" fmla="*/ 5762967 w 6006665"/>
                  <a:gd name="connsiteY153" fmla="*/ 1477102 h 3006470"/>
                  <a:gd name="connsiteX154" fmla="*/ 5729132 w 6006665"/>
                  <a:gd name="connsiteY154" fmla="*/ 1463170 h 3006470"/>
                  <a:gd name="connsiteX155" fmla="*/ 5695337 w 6006665"/>
                  <a:gd name="connsiteY155" fmla="*/ 1472557 h 3006470"/>
                  <a:gd name="connsiteX156" fmla="*/ 5693366 w 6006665"/>
                  <a:gd name="connsiteY156" fmla="*/ 1469797 h 3006470"/>
                  <a:gd name="connsiteX157" fmla="*/ 5683431 w 6006665"/>
                  <a:gd name="connsiteY157" fmla="*/ 1472557 h 3006470"/>
                  <a:gd name="connsiteX158" fmla="*/ 5660706 w 6006665"/>
                  <a:gd name="connsiteY158" fmla="*/ 1440742 h 3006470"/>
                  <a:gd name="connsiteX159" fmla="*/ 5669644 w 6006665"/>
                  <a:gd name="connsiteY159" fmla="*/ 1415717 h 3006470"/>
                  <a:gd name="connsiteX160" fmla="*/ 5640799 w 6006665"/>
                  <a:gd name="connsiteY160" fmla="*/ 1429380 h 3006470"/>
                  <a:gd name="connsiteX161" fmla="*/ 5656705 w 6006665"/>
                  <a:gd name="connsiteY161" fmla="*/ 1472557 h 3006470"/>
                  <a:gd name="connsiteX162" fmla="*/ 5628675 w 6006665"/>
                  <a:gd name="connsiteY162" fmla="*/ 1487826 h 3006470"/>
                  <a:gd name="connsiteX163" fmla="*/ 5633981 w 6006665"/>
                  <a:gd name="connsiteY163" fmla="*/ 1511189 h 3006470"/>
                  <a:gd name="connsiteX164" fmla="*/ 5622732 w 6006665"/>
                  <a:gd name="connsiteY164" fmla="*/ 1538334 h 3006470"/>
                  <a:gd name="connsiteX165" fmla="*/ 5586259 w 6006665"/>
                  <a:gd name="connsiteY165" fmla="*/ 1547548 h 3006470"/>
                  <a:gd name="connsiteX166" fmla="*/ 5575676 w 6006665"/>
                  <a:gd name="connsiteY166" fmla="*/ 1546540 h 3006470"/>
                  <a:gd name="connsiteX167" fmla="*/ 5574353 w 6006665"/>
                  <a:gd name="connsiteY167" fmla="*/ 1547548 h 3006470"/>
                  <a:gd name="connsiteX168" fmla="*/ 5539436 w 6006665"/>
                  <a:gd name="connsiteY168" fmla="*/ 1544223 h 3006470"/>
                  <a:gd name="connsiteX169" fmla="*/ 5539545 w 6006665"/>
                  <a:gd name="connsiteY169" fmla="*/ 1571015 h 3006470"/>
                  <a:gd name="connsiteX170" fmla="*/ 5570352 w 6006665"/>
                  <a:gd name="connsiteY170" fmla="*/ 1586180 h 3006470"/>
                  <a:gd name="connsiteX171" fmla="*/ 5566596 w 6006665"/>
                  <a:gd name="connsiteY171" fmla="*/ 1622304 h 3006470"/>
                  <a:gd name="connsiteX172" fmla="*/ 5593077 w 6006665"/>
                  <a:gd name="connsiteY172" fmla="*/ 1649809 h 3006470"/>
                  <a:gd name="connsiteX173" fmla="*/ 5608984 w 6006665"/>
                  <a:gd name="connsiteY173" fmla="*/ 1677079 h 3006470"/>
                  <a:gd name="connsiteX174" fmla="*/ 5613529 w 6006665"/>
                  <a:gd name="connsiteY174" fmla="*/ 1708893 h 3006470"/>
                  <a:gd name="connsiteX175" fmla="*/ 5608984 w 6006665"/>
                  <a:gd name="connsiteY175" fmla="*/ 1731618 h 3006470"/>
                  <a:gd name="connsiteX176" fmla="*/ 5597799 w 6006665"/>
                  <a:gd name="connsiteY176" fmla="*/ 1728009 h 3006470"/>
                  <a:gd name="connsiteX177" fmla="*/ 5597077 w 6006665"/>
                  <a:gd name="connsiteY177" fmla="*/ 1731618 h 3006470"/>
                  <a:gd name="connsiteX178" fmla="*/ 5515976 w 6006665"/>
                  <a:gd name="connsiteY178" fmla="*/ 1693062 h 3006470"/>
                  <a:gd name="connsiteX179" fmla="*/ 5486067 w 6006665"/>
                  <a:gd name="connsiteY179" fmla="*/ 1746304 h 3006470"/>
                  <a:gd name="connsiteX180" fmla="*/ 5436277 w 6006665"/>
                  <a:gd name="connsiteY180" fmla="*/ 1767977 h 3006470"/>
                  <a:gd name="connsiteX181" fmla="*/ 5397645 w 6006665"/>
                  <a:gd name="connsiteY181" fmla="*/ 1779340 h 3006470"/>
                  <a:gd name="connsiteX182" fmla="*/ 5388024 w 6006665"/>
                  <a:gd name="connsiteY182" fmla="*/ 1835433 h 3006470"/>
                  <a:gd name="connsiteX183" fmla="*/ 5351475 w 6006665"/>
                  <a:gd name="connsiteY183" fmla="*/ 1876568 h 3006470"/>
                  <a:gd name="connsiteX184" fmla="*/ 5290839 w 6006665"/>
                  <a:gd name="connsiteY184" fmla="*/ 1881600 h 3006470"/>
                  <a:gd name="connsiteX185" fmla="*/ 5274932 w 6006665"/>
                  <a:gd name="connsiteY185" fmla="*/ 1913415 h 3006470"/>
                  <a:gd name="connsiteX186" fmla="*/ 5267238 w 6006665"/>
                  <a:gd name="connsiteY186" fmla="*/ 1904988 h 3006470"/>
                  <a:gd name="connsiteX187" fmla="*/ 5263025 w 6006665"/>
                  <a:gd name="connsiteY187" fmla="*/ 1913415 h 3006470"/>
                  <a:gd name="connsiteX188" fmla="*/ 5219538 w 6006665"/>
                  <a:gd name="connsiteY188" fmla="*/ 1865787 h 3006470"/>
                  <a:gd name="connsiteX189" fmla="*/ 5174112 w 6006665"/>
                  <a:gd name="connsiteY189" fmla="*/ 1877028 h 3006470"/>
                  <a:gd name="connsiteX190" fmla="*/ 5129494 w 6006665"/>
                  <a:gd name="connsiteY190" fmla="*/ 1920232 h 3006470"/>
                  <a:gd name="connsiteX191" fmla="*/ 5126389 w 6006665"/>
                  <a:gd name="connsiteY191" fmla="*/ 1914910 h 3006470"/>
                  <a:gd name="connsiteX192" fmla="*/ 5154177 w 6006665"/>
                  <a:gd name="connsiteY192" fmla="*/ 1920232 h 3006470"/>
                  <a:gd name="connsiteX193" fmla="*/ 5105544 w 6006665"/>
                  <a:gd name="connsiteY193" fmla="*/ 1899586 h 3006470"/>
                  <a:gd name="connsiteX194" fmla="*/ 5074955 w 6006665"/>
                  <a:gd name="connsiteY194" fmla="*/ 1924777 h 3006470"/>
                  <a:gd name="connsiteX195" fmla="*/ 5065718 w 6006665"/>
                  <a:gd name="connsiteY195" fmla="*/ 1922578 h 3006470"/>
                  <a:gd name="connsiteX196" fmla="*/ 5063048 w 6006665"/>
                  <a:gd name="connsiteY196" fmla="*/ 1924777 h 3006470"/>
                  <a:gd name="connsiteX197" fmla="*/ 5026594 w 6006665"/>
                  <a:gd name="connsiteY197" fmla="*/ 1916098 h 3006470"/>
                  <a:gd name="connsiteX198" fmla="*/ 5015871 w 6006665"/>
                  <a:gd name="connsiteY198" fmla="*/ 1961137 h 3006470"/>
                  <a:gd name="connsiteX199" fmla="*/ 5022591 w 6006665"/>
                  <a:gd name="connsiteY199" fmla="*/ 1989925 h 3006470"/>
                  <a:gd name="connsiteX200" fmla="*/ 5011557 w 6006665"/>
                  <a:gd name="connsiteY200" fmla="*/ 2020939 h 3006470"/>
                  <a:gd name="connsiteX201" fmla="*/ 4974967 w 6006665"/>
                  <a:gd name="connsiteY201" fmla="*/ 2058853 h 3006470"/>
                  <a:gd name="connsiteX202" fmla="*/ 5015871 w 6006665"/>
                  <a:gd name="connsiteY202" fmla="*/ 2074760 h 3006470"/>
                  <a:gd name="connsiteX203" fmla="*/ 4995851 w 6006665"/>
                  <a:gd name="connsiteY203" fmla="*/ 2123620 h 3006470"/>
                  <a:gd name="connsiteX204" fmla="*/ 5011326 w 6006665"/>
                  <a:gd name="connsiteY204" fmla="*/ 2172476 h 3006470"/>
                  <a:gd name="connsiteX205" fmla="*/ 4999419 w 6006665"/>
                  <a:gd name="connsiteY205" fmla="*/ 2172476 h 3006470"/>
                  <a:gd name="connsiteX206" fmla="*/ 4974967 w 6006665"/>
                  <a:gd name="connsiteY206" fmla="*/ 2172476 h 3006470"/>
                  <a:gd name="connsiteX207" fmla="*/ 4963605 w 6006665"/>
                  <a:gd name="connsiteY207" fmla="*/ 2224742 h 3006470"/>
                  <a:gd name="connsiteX208" fmla="*/ 4974967 w 6006665"/>
                  <a:gd name="connsiteY208" fmla="*/ 2252012 h 3006470"/>
                  <a:gd name="connsiteX209" fmla="*/ 4936431 w 6006665"/>
                  <a:gd name="connsiteY209" fmla="*/ 2257317 h 3006470"/>
                  <a:gd name="connsiteX210" fmla="*/ 4909065 w 6006665"/>
                  <a:gd name="connsiteY210" fmla="*/ 2286099 h 3006470"/>
                  <a:gd name="connsiteX211" fmla="*/ 4888894 w 6006665"/>
                  <a:gd name="connsiteY211" fmla="*/ 2325649 h 3006470"/>
                  <a:gd name="connsiteX212" fmla="*/ 4897703 w 6006665"/>
                  <a:gd name="connsiteY212" fmla="*/ 2354273 h 3006470"/>
                  <a:gd name="connsiteX213" fmla="*/ 4871068 w 6006665"/>
                  <a:gd name="connsiteY213" fmla="*/ 2349418 h 3006470"/>
                  <a:gd name="connsiteX214" fmla="*/ 4845437 w 6006665"/>
                  <a:gd name="connsiteY214" fmla="*/ 2370180 h 3006470"/>
                  <a:gd name="connsiteX215" fmla="*/ 4832445 w 6006665"/>
                  <a:gd name="connsiteY215" fmla="*/ 2399924 h 3006470"/>
                  <a:gd name="connsiteX216" fmla="*/ 4834074 w 6006665"/>
                  <a:gd name="connsiteY216" fmla="*/ 2429264 h 3006470"/>
                  <a:gd name="connsiteX217" fmla="*/ 4799765 w 6006665"/>
                  <a:gd name="connsiteY217" fmla="*/ 2441518 h 3006470"/>
                  <a:gd name="connsiteX218" fmla="*/ 4779535 w 6006665"/>
                  <a:gd name="connsiteY218" fmla="*/ 2488348 h 3006470"/>
                  <a:gd name="connsiteX219" fmla="*/ 4777225 w 6006665"/>
                  <a:gd name="connsiteY219" fmla="*/ 2477952 h 3006470"/>
                  <a:gd name="connsiteX220" fmla="*/ 4767628 w 6006665"/>
                  <a:gd name="connsiteY220" fmla="*/ 2488348 h 3006470"/>
                  <a:gd name="connsiteX221" fmla="*/ 4758538 w 6006665"/>
                  <a:gd name="connsiteY221" fmla="*/ 2447444 h 3006470"/>
                  <a:gd name="connsiteX222" fmla="*/ 4722519 w 6006665"/>
                  <a:gd name="connsiteY222" fmla="*/ 2405867 h 3006470"/>
                  <a:gd name="connsiteX223" fmla="*/ 4699942 w 6006665"/>
                  <a:gd name="connsiteY223" fmla="*/ 2348893 h 3006470"/>
                  <a:gd name="connsiteX224" fmla="*/ 4695779 w 6006665"/>
                  <a:gd name="connsiteY224" fmla="*/ 2287026 h 3006470"/>
                  <a:gd name="connsiteX225" fmla="*/ 4715361 w 6006665"/>
                  <a:gd name="connsiteY225" fmla="*/ 2220198 h 3006470"/>
                  <a:gd name="connsiteX226" fmla="*/ 4767709 w 6006665"/>
                  <a:gd name="connsiteY226" fmla="*/ 2171157 h 3006470"/>
                  <a:gd name="connsiteX227" fmla="*/ 4735813 w 6006665"/>
                  <a:gd name="connsiteY227" fmla="*/ 2129299 h 3006470"/>
                  <a:gd name="connsiteX228" fmla="*/ 4767628 w 6006665"/>
                  <a:gd name="connsiteY228" fmla="*/ 2086122 h 3006470"/>
                  <a:gd name="connsiteX229" fmla="*/ 4767628 w 6006665"/>
                  <a:gd name="connsiteY229" fmla="*/ 2058853 h 3006470"/>
                  <a:gd name="connsiteX230" fmla="*/ 4826712 w 6006665"/>
                  <a:gd name="connsiteY230" fmla="*/ 2042945 h 3006470"/>
                  <a:gd name="connsiteX231" fmla="*/ 4892613 w 6006665"/>
                  <a:gd name="connsiteY231" fmla="*/ 1952047 h 3006470"/>
                  <a:gd name="connsiteX232" fmla="*/ 4956243 w 6006665"/>
                  <a:gd name="connsiteY232" fmla="*/ 1877056 h 3006470"/>
                  <a:gd name="connsiteX233" fmla="*/ 5022143 w 6006665"/>
                  <a:gd name="connsiteY233" fmla="*/ 1817971 h 3006470"/>
                  <a:gd name="connsiteX234" fmla="*/ 5037446 w 6006665"/>
                  <a:gd name="connsiteY234" fmla="*/ 1743333 h 3006470"/>
                  <a:gd name="connsiteX235" fmla="*/ 5064184 w 6006665"/>
                  <a:gd name="connsiteY235" fmla="*/ 1731449 h 3006470"/>
                  <a:gd name="connsiteX236" fmla="*/ 5046694 w 6006665"/>
                  <a:gd name="connsiteY236" fmla="*/ 1710844 h 3006470"/>
                  <a:gd name="connsiteX237" fmla="*/ 5015871 w 6006665"/>
                  <a:gd name="connsiteY237" fmla="*/ 1715711 h 3006470"/>
                  <a:gd name="connsiteX238" fmla="*/ 4995419 w 6006665"/>
                  <a:gd name="connsiteY238" fmla="*/ 1779340 h 3006470"/>
                  <a:gd name="connsiteX239" fmla="*/ 4904521 w 6006665"/>
                  <a:gd name="connsiteY239" fmla="*/ 1865693 h 3006470"/>
                  <a:gd name="connsiteX240" fmla="*/ 4901708 w 6006665"/>
                  <a:gd name="connsiteY240" fmla="*/ 1857053 h 3006470"/>
                  <a:gd name="connsiteX241" fmla="*/ 4892613 w 6006665"/>
                  <a:gd name="connsiteY241" fmla="*/ 1865693 h 3006470"/>
                  <a:gd name="connsiteX242" fmla="*/ 4871068 w 6006665"/>
                  <a:gd name="connsiteY242" fmla="*/ 1850290 h 3006470"/>
                  <a:gd name="connsiteX243" fmla="*/ 4885925 w 6006665"/>
                  <a:gd name="connsiteY243" fmla="*/ 1808695 h 3006470"/>
                  <a:gd name="connsiteX244" fmla="*/ 4861835 w 6006665"/>
                  <a:gd name="connsiteY244" fmla="*/ 1771159 h 3006470"/>
                  <a:gd name="connsiteX245" fmla="*/ 4814619 w 6006665"/>
                  <a:gd name="connsiteY245" fmla="*/ 1767101 h 3006470"/>
                  <a:gd name="connsiteX246" fmla="*/ 4779535 w 6006665"/>
                  <a:gd name="connsiteY246" fmla="*/ 1795247 h 3006470"/>
                  <a:gd name="connsiteX247" fmla="*/ 4764113 w 6006665"/>
                  <a:gd name="connsiteY247" fmla="*/ 1832464 h 3006470"/>
                  <a:gd name="connsiteX248" fmla="*/ 4725490 w 6006665"/>
                  <a:gd name="connsiteY248" fmla="*/ 1850290 h 3006470"/>
                  <a:gd name="connsiteX249" fmla="*/ 4689838 w 6006665"/>
                  <a:gd name="connsiteY249" fmla="*/ 1882970 h 3006470"/>
                  <a:gd name="connsiteX250" fmla="*/ 4684091 w 6006665"/>
                  <a:gd name="connsiteY250" fmla="*/ 1920232 h 3006470"/>
                  <a:gd name="connsiteX251" fmla="*/ 4715906 w 6006665"/>
                  <a:gd name="connsiteY251" fmla="*/ 1967954 h 3006470"/>
                  <a:gd name="connsiteX252" fmla="*/ 4680924 w 6006665"/>
                  <a:gd name="connsiteY252" fmla="*/ 1983985 h 3006470"/>
                  <a:gd name="connsiteX253" fmla="*/ 4633398 w 6006665"/>
                  <a:gd name="connsiteY253" fmla="*/ 1971978 h 3006470"/>
                  <a:gd name="connsiteX254" fmla="*/ 4600707 w 6006665"/>
                  <a:gd name="connsiteY254" fmla="*/ 1989925 h 3006470"/>
                  <a:gd name="connsiteX255" fmla="*/ 4577285 w 6006665"/>
                  <a:gd name="connsiteY255" fmla="*/ 1988406 h 3006470"/>
                  <a:gd name="connsiteX256" fmla="*/ 4577373 w 6006665"/>
                  <a:gd name="connsiteY256" fmla="*/ 1987484 h 3006470"/>
                  <a:gd name="connsiteX257" fmla="*/ 4565379 w 6006665"/>
                  <a:gd name="connsiteY257" fmla="*/ 1988406 h 3006470"/>
                  <a:gd name="connsiteX258" fmla="*/ 4569923 w 6006665"/>
                  <a:gd name="connsiteY258" fmla="*/ 1940685 h 3006470"/>
                  <a:gd name="connsiteX259" fmla="*/ 4520081 w 6006665"/>
                  <a:gd name="connsiteY259" fmla="*/ 1931099 h 3006470"/>
                  <a:gd name="connsiteX260" fmla="*/ 4475025 w 6006665"/>
                  <a:gd name="connsiteY260" fmla="*/ 1961137 h 3006470"/>
                  <a:gd name="connsiteX261" fmla="*/ 4464394 w 6006665"/>
                  <a:gd name="connsiteY261" fmla="*/ 1960286 h 3006470"/>
                  <a:gd name="connsiteX262" fmla="*/ 4463118 w 6006665"/>
                  <a:gd name="connsiteY262" fmla="*/ 1961137 h 3006470"/>
                  <a:gd name="connsiteX263" fmla="*/ 4422448 w 6006665"/>
                  <a:gd name="connsiteY263" fmla="*/ 1927536 h 3006470"/>
                  <a:gd name="connsiteX264" fmla="*/ 4350624 w 6006665"/>
                  <a:gd name="connsiteY264" fmla="*/ 1917022 h 3006470"/>
                  <a:gd name="connsiteX265" fmla="*/ 4306579 w 6006665"/>
                  <a:gd name="connsiteY265" fmla="*/ 1945362 h 3006470"/>
                  <a:gd name="connsiteX266" fmla="*/ 4282811 w 6006665"/>
                  <a:gd name="connsiteY266" fmla="*/ 1972100 h 3006470"/>
                  <a:gd name="connsiteX267" fmla="*/ 4237290 w 6006665"/>
                  <a:gd name="connsiteY267" fmla="*/ 1993297 h 3006470"/>
                  <a:gd name="connsiteX268" fmla="*/ 4211507 w 6006665"/>
                  <a:gd name="connsiteY268" fmla="*/ 2046374 h 3006470"/>
                  <a:gd name="connsiteX269" fmla="*/ 4161046 w 6006665"/>
                  <a:gd name="connsiteY269" fmla="*/ 2105661 h 3006470"/>
                  <a:gd name="connsiteX270" fmla="*/ 4077810 w 6006665"/>
                  <a:gd name="connsiteY270" fmla="*/ 2144418 h 3006470"/>
                  <a:gd name="connsiteX271" fmla="*/ 4039187 w 6006665"/>
                  <a:gd name="connsiteY271" fmla="*/ 2203838 h 3006470"/>
                  <a:gd name="connsiteX272" fmla="*/ 3993086 w 6006665"/>
                  <a:gd name="connsiteY272" fmla="*/ 2224750 h 3006470"/>
                  <a:gd name="connsiteX273" fmla="*/ 3993215 w 6006665"/>
                  <a:gd name="connsiteY273" fmla="*/ 2264821 h 3006470"/>
                  <a:gd name="connsiteX274" fmla="*/ 4038712 w 6006665"/>
                  <a:gd name="connsiteY274" fmla="*/ 2267919 h 3006470"/>
                  <a:gd name="connsiteX275" fmla="*/ 4059164 w 6006665"/>
                  <a:gd name="connsiteY275" fmla="*/ 2311096 h 3006470"/>
                  <a:gd name="connsiteX276" fmla="*/ 4087782 w 6006665"/>
                  <a:gd name="connsiteY276" fmla="*/ 2319513 h 3006470"/>
                  <a:gd name="connsiteX277" fmla="*/ 4106341 w 6006665"/>
                  <a:gd name="connsiteY277" fmla="*/ 2290644 h 3006470"/>
                  <a:gd name="connsiteX278" fmla="*/ 4117411 w 6006665"/>
                  <a:gd name="connsiteY278" fmla="*/ 2291946 h 3006470"/>
                  <a:gd name="connsiteX279" fmla="*/ 4118248 w 6006665"/>
                  <a:gd name="connsiteY279" fmla="*/ 2290644 h 3006470"/>
                  <a:gd name="connsiteX280" fmla="*/ 4156880 w 6006665"/>
                  <a:gd name="connsiteY280" fmla="*/ 2295189 h 3006470"/>
                  <a:gd name="connsiteX281" fmla="*/ 4211419 w 6006665"/>
                  <a:gd name="connsiteY281" fmla="*/ 2365635 h 3006470"/>
                  <a:gd name="connsiteX282" fmla="*/ 4215964 w 6006665"/>
                  <a:gd name="connsiteY282" fmla="*/ 2413357 h 3006470"/>
                  <a:gd name="connsiteX283" fmla="*/ 4184149 w 6006665"/>
                  <a:gd name="connsiteY283" fmla="*/ 2472441 h 3006470"/>
                  <a:gd name="connsiteX284" fmla="*/ 4220019 w 6006665"/>
                  <a:gd name="connsiteY284" fmla="*/ 2567281 h 3006470"/>
                  <a:gd name="connsiteX285" fmla="*/ 4161425 w 6006665"/>
                  <a:gd name="connsiteY285" fmla="*/ 2629241 h 3006470"/>
                  <a:gd name="connsiteX286" fmla="*/ 4133552 w 6006665"/>
                  <a:gd name="connsiteY286" fmla="*/ 2708778 h 3006470"/>
                  <a:gd name="connsiteX287" fmla="*/ 4097796 w 6006665"/>
                  <a:gd name="connsiteY287" fmla="*/ 2747409 h 3006470"/>
                  <a:gd name="connsiteX288" fmla="*/ 4043257 w 6006665"/>
                  <a:gd name="connsiteY288" fmla="*/ 2806493 h 3006470"/>
                  <a:gd name="connsiteX289" fmla="*/ 3995535 w 6006665"/>
                  <a:gd name="connsiteY289" fmla="*/ 2865577 h 3006470"/>
                  <a:gd name="connsiteX290" fmla="*/ 3975083 w 6006665"/>
                  <a:gd name="connsiteY290" fmla="*/ 2897392 h 3006470"/>
                  <a:gd name="connsiteX291" fmla="*/ 3925089 w 6006665"/>
                  <a:gd name="connsiteY291" fmla="*/ 2924661 h 3006470"/>
                  <a:gd name="connsiteX292" fmla="*/ 3913182 w 6006665"/>
                  <a:gd name="connsiteY292" fmla="*/ 2924661 h 3006470"/>
                  <a:gd name="connsiteX293" fmla="*/ 3904637 w 6006665"/>
                  <a:gd name="connsiteY293" fmla="*/ 2924661 h 3006470"/>
                  <a:gd name="connsiteX294" fmla="*/ 3892729 w 6006665"/>
                  <a:gd name="connsiteY294" fmla="*/ 2924661 h 3006470"/>
                  <a:gd name="connsiteX295" fmla="*/ 3871063 w 6006665"/>
                  <a:gd name="connsiteY295" fmla="*/ 2908412 h 3006470"/>
                  <a:gd name="connsiteX296" fmla="*/ 3829645 w 6006665"/>
                  <a:gd name="connsiteY296" fmla="*/ 2936024 h 3006470"/>
                  <a:gd name="connsiteX297" fmla="*/ 3822828 w 6006665"/>
                  <a:gd name="connsiteY297" fmla="*/ 2956476 h 3006470"/>
                  <a:gd name="connsiteX298" fmla="*/ 3818283 w 6006665"/>
                  <a:gd name="connsiteY298" fmla="*/ 2947386 h 3006470"/>
                  <a:gd name="connsiteX299" fmla="*/ 3818283 w 6006665"/>
                  <a:gd name="connsiteY299" fmla="*/ 2935660 h 3006470"/>
                  <a:gd name="connsiteX300" fmla="*/ 3817738 w 6006665"/>
                  <a:gd name="connsiteY300" fmla="*/ 2936024 h 3006470"/>
                  <a:gd name="connsiteX301" fmla="*/ 3810921 w 6006665"/>
                  <a:gd name="connsiteY301" fmla="*/ 2956476 h 3006470"/>
                  <a:gd name="connsiteX302" fmla="*/ 3806376 w 6006665"/>
                  <a:gd name="connsiteY302" fmla="*/ 2947386 h 3006470"/>
                  <a:gd name="connsiteX303" fmla="*/ 3806376 w 6006665"/>
                  <a:gd name="connsiteY303" fmla="*/ 2920116 h 3006470"/>
                  <a:gd name="connsiteX304" fmla="*/ 3818283 w 6006665"/>
                  <a:gd name="connsiteY304" fmla="*/ 2920116 h 3006470"/>
                  <a:gd name="connsiteX305" fmla="*/ 3826828 w 6006665"/>
                  <a:gd name="connsiteY305" fmla="*/ 2920116 h 3006470"/>
                  <a:gd name="connsiteX306" fmla="*/ 3833645 w 6006665"/>
                  <a:gd name="connsiteY306" fmla="*/ 2861032 h 3006470"/>
                  <a:gd name="connsiteX307" fmla="*/ 3822283 w 6006665"/>
                  <a:gd name="connsiteY307" fmla="*/ 2817856 h 3006470"/>
                  <a:gd name="connsiteX308" fmla="*/ 3849553 w 6006665"/>
                  <a:gd name="connsiteY308" fmla="*/ 2795131 h 3006470"/>
                  <a:gd name="connsiteX309" fmla="*/ 3858814 w 6006665"/>
                  <a:gd name="connsiteY309" fmla="*/ 2797336 h 3006470"/>
                  <a:gd name="connsiteX310" fmla="*/ 3861460 w 6006665"/>
                  <a:gd name="connsiteY310" fmla="*/ 2795131 h 3006470"/>
                  <a:gd name="connsiteX311" fmla="*/ 3898487 w 6006665"/>
                  <a:gd name="connsiteY311" fmla="*/ 2803947 h 3006470"/>
                  <a:gd name="connsiteX312" fmla="*/ 3919999 w 6006665"/>
                  <a:gd name="connsiteY312" fmla="*/ 2758772 h 3006470"/>
                  <a:gd name="connsiteX313" fmla="*/ 3935906 w 6006665"/>
                  <a:gd name="connsiteY313" fmla="*/ 2699687 h 3006470"/>
                  <a:gd name="connsiteX314" fmla="*/ 3947269 w 6006665"/>
                  <a:gd name="connsiteY314" fmla="*/ 2676963 h 3006470"/>
                  <a:gd name="connsiteX315" fmla="*/ 3966292 w 6006665"/>
                  <a:gd name="connsiteY315" fmla="*/ 2632575 h 3006470"/>
                  <a:gd name="connsiteX316" fmla="*/ 3915999 w 6006665"/>
                  <a:gd name="connsiteY316" fmla="*/ 2645148 h 3006470"/>
                  <a:gd name="connsiteX317" fmla="*/ 3888729 w 6006665"/>
                  <a:gd name="connsiteY317" fmla="*/ 2667873 h 3006470"/>
                  <a:gd name="connsiteX318" fmla="*/ 3876822 w 6006665"/>
                  <a:gd name="connsiteY318" fmla="*/ 2667873 h 3006470"/>
                  <a:gd name="connsiteX319" fmla="*/ 3829645 w 6006665"/>
                  <a:gd name="connsiteY319" fmla="*/ 2667873 h 3006470"/>
                  <a:gd name="connsiteX320" fmla="*/ 3817738 w 6006665"/>
                  <a:gd name="connsiteY320" fmla="*/ 2667873 h 3006470"/>
                  <a:gd name="connsiteX321" fmla="*/ 3801831 w 6006665"/>
                  <a:gd name="connsiteY321" fmla="*/ 2613334 h 3006470"/>
                  <a:gd name="connsiteX322" fmla="*/ 3758654 w 6006665"/>
                  <a:gd name="connsiteY322" fmla="*/ 2574702 h 3006470"/>
                  <a:gd name="connsiteX323" fmla="*/ 3692753 w 6006665"/>
                  <a:gd name="connsiteY323" fmla="*/ 2558795 h 3006470"/>
                  <a:gd name="connsiteX324" fmla="*/ 3683663 w 6006665"/>
                  <a:gd name="connsiteY324" fmla="*/ 2499711 h 3006470"/>
                  <a:gd name="connsiteX325" fmla="*/ 3672301 w 6006665"/>
                  <a:gd name="connsiteY325" fmla="*/ 2467896 h 3006470"/>
                  <a:gd name="connsiteX326" fmla="*/ 3656393 w 6006665"/>
                  <a:gd name="connsiteY326" fmla="*/ 2440627 h 3006470"/>
                  <a:gd name="connsiteX327" fmla="*/ 3633669 w 6006665"/>
                  <a:gd name="connsiteY327" fmla="*/ 2381542 h 3006470"/>
                  <a:gd name="connsiteX328" fmla="*/ 3601854 w 6006665"/>
                  <a:gd name="connsiteY328" fmla="*/ 2361090 h 3006470"/>
                  <a:gd name="connsiteX329" fmla="*/ 3545995 w 6006665"/>
                  <a:gd name="connsiteY329" fmla="*/ 2339606 h 3006470"/>
                  <a:gd name="connsiteX330" fmla="*/ 3506955 w 6006665"/>
                  <a:gd name="connsiteY330" fmla="*/ 2345183 h 3006470"/>
                  <a:gd name="connsiteX331" fmla="*/ 3463779 w 6006665"/>
                  <a:gd name="connsiteY331" fmla="*/ 2354273 h 3006470"/>
                  <a:gd name="connsiteX332" fmla="*/ 3431964 w 6006665"/>
                  <a:gd name="connsiteY332" fmla="*/ 2381542 h 3006470"/>
                  <a:gd name="connsiteX333" fmla="*/ 3452416 w 6006665"/>
                  <a:gd name="connsiteY333" fmla="*/ 2397450 h 3006470"/>
                  <a:gd name="connsiteX334" fmla="*/ 3452416 w 6006665"/>
                  <a:gd name="connsiteY334" fmla="*/ 2429264 h 3006470"/>
                  <a:gd name="connsiteX335" fmla="*/ 3431964 w 6006665"/>
                  <a:gd name="connsiteY335" fmla="*/ 2451989 h 3006470"/>
                  <a:gd name="connsiteX336" fmla="*/ 3400150 w 6006665"/>
                  <a:gd name="connsiteY336" fmla="*/ 2511073 h 3006470"/>
                  <a:gd name="connsiteX337" fmla="*/ 3400150 w 6006665"/>
                  <a:gd name="connsiteY337" fmla="*/ 2538343 h 3006470"/>
                  <a:gd name="connsiteX338" fmla="*/ 3350155 w 6006665"/>
                  <a:gd name="connsiteY338" fmla="*/ 2570157 h 3006470"/>
                  <a:gd name="connsiteX339" fmla="*/ 3342342 w 6006665"/>
                  <a:gd name="connsiteY339" fmla="*/ 2567553 h 3006470"/>
                  <a:gd name="connsiteX340" fmla="*/ 3338249 w 6006665"/>
                  <a:gd name="connsiteY340" fmla="*/ 2570157 h 3006470"/>
                  <a:gd name="connsiteX341" fmla="*/ 3290527 w 6006665"/>
                  <a:gd name="connsiteY341" fmla="*/ 2554250 h 3006470"/>
                  <a:gd name="connsiteX342" fmla="*/ 3259257 w 6006665"/>
                  <a:gd name="connsiteY342" fmla="*/ 2554250 h 3006470"/>
                  <a:gd name="connsiteX343" fmla="*/ 3247350 w 6006665"/>
                  <a:gd name="connsiteY343" fmla="*/ 2554250 h 3006470"/>
                  <a:gd name="connsiteX344" fmla="*/ 3231443 w 6006665"/>
                  <a:gd name="connsiteY344" fmla="*/ 2538343 h 3006470"/>
                  <a:gd name="connsiteX345" fmla="*/ 3213271 w 6006665"/>
                  <a:gd name="connsiteY345" fmla="*/ 2533799 h 3006470"/>
                  <a:gd name="connsiteX346" fmla="*/ 3168359 w 6006665"/>
                  <a:gd name="connsiteY346" fmla="*/ 2570157 h 3006470"/>
                  <a:gd name="connsiteX347" fmla="*/ 3120637 w 6006665"/>
                  <a:gd name="connsiteY347" fmla="*/ 2581519 h 3006470"/>
                  <a:gd name="connsiteX348" fmla="*/ 3082005 w 6006665"/>
                  <a:gd name="connsiteY348" fmla="*/ 2597427 h 3006470"/>
                  <a:gd name="connsiteX349" fmla="*/ 3074460 w 6006665"/>
                  <a:gd name="connsiteY349" fmla="*/ 2595630 h 3006470"/>
                  <a:gd name="connsiteX350" fmla="*/ 3070098 w 6006665"/>
                  <a:gd name="connsiteY350" fmla="*/ 2597427 h 3006470"/>
                  <a:gd name="connsiteX351" fmla="*/ 3022376 w 6006665"/>
                  <a:gd name="connsiteY351" fmla="*/ 2586064 h 3006470"/>
                  <a:gd name="connsiteX352" fmla="*/ 3000196 w 6006665"/>
                  <a:gd name="connsiteY352" fmla="*/ 2586064 h 3006470"/>
                  <a:gd name="connsiteX353" fmla="*/ 2988289 w 6006665"/>
                  <a:gd name="connsiteY353" fmla="*/ 2586064 h 3006470"/>
                  <a:gd name="connsiteX354" fmla="*/ 2967837 w 6006665"/>
                  <a:gd name="connsiteY354" fmla="*/ 2554250 h 3006470"/>
                  <a:gd name="connsiteX355" fmla="*/ 2929205 w 6006665"/>
                  <a:gd name="connsiteY355" fmla="*/ 2526980 h 3006470"/>
                  <a:gd name="connsiteX356" fmla="*/ 2902153 w 6006665"/>
                  <a:gd name="connsiteY356" fmla="*/ 2523116 h 3006470"/>
                  <a:gd name="connsiteX357" fmla="*/ 2861576 w 6006665"/>
                  <a:gd name="connsiteY357" fmla="*/ 2526980 h 3006470"/>
                  <a:gd name="connsiteX358" fmla="*/ 2822944 w 6006665"/>
                  <a:gd name="connsiteY358" fmla="*/ 2538343 h 3006470"/>
                  <a:gd name="connsiteX359" fmla="*/ 2818139 w 6006665"/>
                  <a:gd name="connsiteY359" fmla="*/ 2536254 h 3006470"/>
                  <a:gd name="connsiteX360" fmla="*/ 2811037 w 6006665"/>
                  <a:gd name="connsiteY360" fmla="*/ 2538343 h 3006470"/>
                  <a:gd name="connsiteX361" fmla="*/ 2758770 w 6006665"/>
                  <a:gd name="connsiteY361" fmla="*/ 2515618 h 3006470"/>
                  <a:gd name="connsiteX362" fmla="*/ 2751953 w 6006665"/>
                  <a:gd name="connsiteY362" fmla="*/ 2472441 h 3006470"/>
                  <a:gd name="connsiteX363" fmla="*/ 2708776 w 6006665"/>
                  <a:gd name="connsiteY363" fmla="*/ 2456534 h 3006470"/>
                  <a:gd name="connsiteX364" fmla="*/ 2676962 w 6006665"/>
                  <a:gd name="connsiteY364" fmla="*/ 2451989 h 3006470"/>
                  <a:gd name="connsiteX365" fmla="*/ 2642534 w 6006665"/>
                  <a:gd name="connsiteY365" fmla="*/ 2430245 h 3006470"/>
                  <a:gd name="connsiteX366" fmla="*/ 2609333 w 6006665"/>
                  <a:gd name="connsiteY366" fmla="*/ 2488348 h 3006470"/>
                  <a:gd name="connsiteX367" fmla="*/ 2625240 w 6006665"/>
                  <a:gd name="connsiteY367" fmla="*/ 2522435 h 3006470"/>
                  <a:gd name="connsiteX368" fmla="*/ 2586608 w 6006665"/>
                  <a:gd name="connsiteY368" fmla="*/ 2558795 h 3006470"/>
                  <a:gd name="connsiteX369" fmla="*/ 2577105 w 6006665"/>
                  <a:gd name="connsiteY369" fmla="*/ 2556532 h 3006470"/>
                  <a:gd name="connsiteX370" fmla="*/ 2574701 w 6006665"/>
                  <a:gd name="connsiteY370" fmla="*/ 2558795 h 3006470"/>
                  <a:gd name="connsiteX371" fmla="*/ 2526979 w 6006665"/>
                  <a:gd name="connsiteY371" fmla="*/ 2547432 h 3006470"/>
                  <a:gd name="connsiteX372" fmla="*/ 2490620 w 6006665"/>
                  <a:gd name="connsiteY372" fmla="*/ 2542887 h 3006470"/>
                  <a:gd name="connsiteX373" fmla="*/ 2463350 w 6006665"/>
                  <a:gd name="connsiteY373" fmla="*/ 2515618 h 3006470"/>
                  <a:gd name="connsiteX374" fmla="*/ 2436625 w 6006665"/>
                  <a:gd name="connsiteY374" fmla="*/ 2515618 h 3006470"/>
                  <a:gd name="connsiteX375" fmla="*/ 2424718 w 6006665"/>
                  <a:gd name="connsiteY375" fmla="*/ 2515618 h 3006470"/>
                  <a:gd name="connsiteX376" fmla="*/ 2398858 w 6006665"/>
                  <a:gd name="connsiteY376" fmla="*/ 2502687 h 3006470"/>
                  <a:gd name="connsiteX377" fmla="*/ 2350272 w 6006665"/>
                  <a:gd name="connsiteY377" fmla="*/ 2526980 h 3006470"/>
                  <a:gd name="connsiteX378" fmla="*/ 2282098 w 6006665"/>
                  <a:gd name="connsiteY378" fmla="*/ 2574702 h 3006470"/>
                  <a:gd name="connsiteX379" fmla="*/ 2238921 w 6006665"/>
                  <a:gd name="connsiteY379" fmla="*/ 2586064 h 3006470"/>
                  <a:gd name="connsiteX380" fmla="*/ 2227559 w 6006665"/>
                  <a:gd name="connsiteY380" fmla="*/ 2590609 h 3006470"/>
                  <a:gd name="connsiteX381" fmla="*/ 2225178 w 6006665"/>
                  <a:gd name="connsiteY381" fmla="*/ 2586799 h 3006470"/>
                  <a:gd name="connsiteX382" fmla="*/ 2215652 w 6006665"/>
                  <a:gd name="connsiteY382" fmla="*/ 2590609 h 3006470"/>
                  <a:gd name="connsiteX383" fmla="*/ 2193596 w 6006665"/>
                  <a:gd name="connsiteY383" fmla="*/ 2555320 h 3006470"/>
                  <a:gd name="connsiteX384" fmla="*/ 2157112 w 6006665"/>
                  <a:gd name="connsiteY384" fmla="*/ 2558795 h 3006470"/>
                  <a:gd name="connsiteX385" fmla="*/ 2156291 w 6006665"/>
                  <a:gd name="connsiteY385" fmla="*/ 2557739 h 3006470"/>
                  <a:gd name="connsiteX386" fmla="*/ 2145205 w 6006665"/>
                  <a:gd name="connsiteY386" fmla="*/ 2558795 h 3006470"/>
                  <a:gd name="connsiteX387" fmla="*/ 2129298 w 6006665"/>
                  <a:gd name="connsiteY387" fmla="*/ 2538343 h 3006470"/>
                  <a:gd name="connsiteX388" fmla="*/ 2102029 w 6006665"/>
                  <a:gd name="connsiteY388" fmla="*/ 2526980 h 3006470"/>
                  <a:gd name="connsiteX389" fmla="*/ 2086121 w 6006665"/>
                  <a:gd name="connsiteY389" fmla="*/ 2495166 h 3006470"/>
                  <a:gd name="connsiteX390" fmla="*/ 2070005 w 6006665"/>
                  <a:gd name="connsiteY390" fmla="*/ 2486212 h 3006470"/>
                  <a:gd name="connsiteX391" fmla="*/ 2027582 w 6006665"/>
                  <a:gd name="connsiteY391" fmla="*/ 2499711 h 3006470"/>
                  <a:gd name="connsiteX392" fmla="*/ 2023845 w 6006665"/>
                  <a:gd name="connsiteY392" fmla="*/ 2497111 h 3006470"/>
                  <a:gd name="connsiteX393" fmla="*/ 2015675 w 6006665"/>
                  <a:gd name="connsiteY393" fmla="*/ 2499711 h 3006470"/>
                  <a:gd name="connsiteX394" fmla="*/ 1971363 w 6006665"/>
                  <a:gd name="connsiteY394" fmla="*/ 2468885 h 3006470"/>
                  <a:gd name="connsiteX395" fmla="*/ 1952591 w 6006665"/>
                  <a:gd name="connsiteY395" fmla="*/ 2495166 h 3006470"/>
                  <a:gd name="connsiteX396" fmla="*/ 1947518 w 6006665"/>
                  <a:gd name="connsiteY396" fmla="*/ 2485599 h 3006470"/>
                  <a:gd name="connsiteX397" fmla="*/ 1940684 w 6006665"/>
                  <a:gd name="connsiteY397" fmla="*/ 2495166 h 3006470"/>
                  <a:gd name="connsiteX398" fmla="*/ 1861147 w 6006665"/>
                  <a:gd name="connsiteY398" fmla="*/ 2345183 h 3006470"/>
                  <a:gd name="connsiteX399" fmla="*/ 1811153 w 6006665"/>
                  <a:gd name="connsiteY399" fmla="*/ 2295189 h 3006470"/>
                  <a:gd name="connsiteX400" fmla="*/ 1813950 w 6006665"/>
                  <a:gd name="connsiteY400" fmla="*/ 2292043 h 3006470"/>
                  <a:gd name="connsiteX401" fmla="*/ 1748069 w 6006665"/>
                  <a:gd name="connsiteY401" fmla="*/ 2333821 h 3006470"/>
                  <a:gd name="connsiteX402" fmla="*/ 1711709 w 6006665"/>
                  <a:gd name="connsiteY402" fmla="*/ 2338366 h 3006470"/>
                  <a:gd name="connsiteX403" fmla="*/ 1711926 w 6006665"/>
                  <a:gd name="connsiteY403" fmla="*/ 2336850 h 3006470"/>
                  <a:gd name="connsiteX404" fmla="*/ 1699803 w 6006665"/>
                  <a:gd name="connsiteY404" fmla="*/ 2338366 h 3006470"/>
                  <a:gd name="connsiteX405" fmla="*/ 1704347 w 6006665"/>
                  <a:gd name="connsiteY405" fmla="*/ 2306551 h 3006470"/>
                  <a:gd name="connsiteX406" fmla="*/ 1662460 w 6006665"/>
                  <a:gd name="connsiteY406" fmla="*/ 2288600 h 3006470"/>
                  <a:gd name="connsiteX407" fmla="*/ 1629901 w 6006665"/>
                  <a:gd name="connsiteY407" fmla="*/ 2302006 h 3006470"/>
                  <a:gd name="connsiteX408" fmla="*/ 1629300 w 6006665"/>
                  <a:gd name="connsiteY408" fmla="*/ 2297351 h 3006470"/>
                  <a:gd name="connsiteX409" fmla="*/ 1617994 w 6006665"/>
                  <a:gd name="connsiteY409" fmla="*/ 2302006 h 3006470"/>
                  <a:gd name="connsiteX410" fmla="*/ 1608904 w 6006665"/>
                  <a:gd name="connsiteY410" fmla="*/ 2231560 h 3006470"/>
                  <a:gd name="connsiteX411" fmla="*/ 1552684 w 6006665"/>
                  <a:gd name="connsiteY411" fmla="*/ 2221867 h 3006470"/>
                  <a:gd name="connsiteX412" fmla="*/ 1518550 w 6006665"/>
                  <a:gd name="connsiteY412" fmla="*/ 2247467 h 3006470"/>
                  <a:gd name="connsiteX413" fmla="*/ 1425379 w 6006665"/>
                  <a:gd name="connsiteY413" fmla="*/ 2267919 h 3006470"/>
                  <a:gd name="connsiteX414" fmla="*/ 1409472 w 6006665"/>
                  <a:gd name="connsiteY414" fmla="*/ 2286099 h 3006470"/>
                  <a:gd name="connsiteX415" fmla="*/ 1270852 w 6006665"/>
                  <a:gd name="connsiteY415" fmla="*/ 2306551 h 3006470"/>
                  <a:gd name="connsiteX416" fmla="*/ 1254945 w 6006665"/>
                  <a:gd name="connsiteY416" fmla="*/ 2327003 h 3006470"/>
                  <a:gd name="connsiteX417" fmla="*/ 1282214 w 6006665"/>
                  <a:gd name="connsiteY417" fmla="*/ 2370180 h 3006470"/>
                  <a:gd name="connsiteX418" fmla="*/ 1243582 w 6006665"/>
                  <a:gd name="connsiteY418" fmla="*/ 2386087 h 3006470"/>
                  <a:gd name="connsiteX419" fmla="*/ 1254945 w 6006665"/>
                  <a:gd name="connsiteY419" fmla="*/ 2404267 h 3006470"/>
                  <a:gd name="connsiteX420" fmla="*/ 1216313 w 6006665"/>
                  <a:gd name="connsiteY420" fmla="*/ 2429264 h 3006470"/>
                  <a:gd name="connsiteX421" fmla="*/ 1275397 w 6006665"/>
                  <a:gd name="connsiteY421" fmla="*/ 2472441 h 3006470"/>
                  <a:gd name="connsiteX422" fmla="*/ 1270852 w 6006665"/>
                  <a:gd name="connsiteY422" fmla="*/ 2499711 h 3006470"/>
                  <a:gd name="connsiteX423" fmla="*/ 1259108 w 6006665"/>
                  <a:gd name="connsiteY423" fmla="*/ 2498732 h 3006470"/>
                  <a:gd name="connsiteX424" fmla="*/ 1258945 w 6006665"/>
                  <a:gd name="connsiteY424" fmla="*/ 2499711 h 3006470"/>
                  <a:gd name="connsiteX425" fmla="*/ 1215644 w 6006665"/>
                  <a:gd name="connsiteY425" fmla="*/ 2496102 h 3006470"/>
                  <a:gd name="connsiteX426" fmla="*/ 1204950 w 6006665"/>
                  <a:gd name="connsiteY426" fmla="*/ 2511073 h 3006470"/>
                  <a:gd name="connsiteX427" fmla="*/ 1196495 w 6006665"/>
                  <a:gd name="connsiteY427" fmla="*/ 2506241 h 3006470"/>
                  <a:gd name="connsiteX428" fmla="*/ 1193043 w 6006665"/>
                  <a:gd name="connsiteY428" fmla="*/ 2511073 h 3006470"/>
                  <a:gd name="connsiteX429" fmla="*/ 1145322 w 6006665"/>
                  <a:gd name="connsiteY429" fmla="*/ 2483803 h 3006470"/>
                  <a:gd name="connsiteX430" fmla="*/ 1098145 w 6006665"/>
                  <a:gd name="connsiteY430" fmla="*/ 2483803 h 3006470"/>
                  <a:gd name="connsiteX431" fmla="*/ 1061785 w 6006665"/>
                  <a:gd name="connsiteY431" fmla="*/ 2511073 h 3006470"/>
                  <a:gd name="connsiteX432" fmla="*/ 1055322 w 6006665"/>
                  <a:gd name="connsiteY432" fmla="*/ 2506990 h 3006470"/>
                  <a:gd name="connsiteX433" fmla="*/ 1049878 w 6006665"/>
                  <a:gd name="connsiteY433" fmla="*/ 2511073 h 3006470"/>
                  <a:gd name="connsiteX434" fmla="*/ 1006701 w 6006665"/>
                  <a:gd name="connsiteY434" fmla="*/ 2483803 h 3006470"/>
                  <a:gd name="connsiteX435" fmla="*/ 924893 w 6006665"/>
                  <a:gd name="connsiteY435" fmla="*/ 2447444 h 3006470"/>
                  <a:gd name="connsiteX436" fmla="*/ 877716 w 6006665"/>
                  <a:gd name="connsiteY436" fmla="*/ 2447444 h 3006470"/>
                  <a:gd name="connsiteX437" fmla="*/ 802724 w 6006665"/>
                  <a:gd name="connsiteY437" fmla="*/ 2511073 h 3006470"/>
                  <a:gd name="connsiteX438" fmla="*/ 798179 w 6006665"/>
                  <a:gd name="connsiteY438" fmla="*/ 2554250 h 3006470"/>
                  <a:gd name="connsiteX439" fmla="*/ 787406 w 6006665"/>
                  <a:gd name="connsiteY439" fmla="*/ 2543477 h 3006470"/>
                  <a:gd name="connsiteX440" fmla="*/ 786272 w 6006665"/>
                  <a:gd name="connsiteY440" fmla="*/ 2554250 h 3006470"/>
                  <a:gd name="connsiteX441" fmla="*/ 756063 w 6006665"/>
                  <a:gd name="connsiteY441" fmla="*/ 2524040 h 3006470"/>
                  <a:gd name="connsiteX442" fmla="*/ 732278 w 6006665"/>
                  <a:gd name="connsiteY442" fmla="*/ 2581519 h 3006470"/>
                  <a:gd name="connsiteX443" fmla="*/ 743640 w 6006665"/>
                  <a:gd name="connsiteY443" fmla="*/ 2590609 h 3006470"/>
                  <a:gd name="connsiteX444" fmla="*/ 723188 w 6006665"/>
                  <a:gd name="connsiteY444" fmla="*/ 2633786 h 3006470"/>
                  <a:gd name="connsiteX445" fmla="*/ 747026 w 6006665"/>
                  <a:gd name="connsiteY445" fmla="*/ 2670627 h 3006470"/>
                  <a:gd name="connsiteX446" fmla="*/ 763548 w 6006665"/>
                  <a:gd name="connsiteY446" fmla="*/ 2667873 h 3006470"/>
                  <a:gd name="connsiteX447" fmla="*/ 764871 w 6006665"/>
                  <a:gd name="connsiteY447" fmla="*/ 2669637 h 3006470"/>
                  <a:gd name="connsiteX448" fmla="*/ 775455 w 6006665"/>
                  <a:gd name="connsiteY448" fmla="*/ 2667873 h 3006470"/>
                  <a:gd name="connsiteX449" fmla="*/ 802724 w 6006665"/>
                  <a:gd name="connsiteY449" fmla="*/ 2704232 h 3006470"/>
                  <a:gd name="connsiteX450" fmla="*/ 798179 w 6006665"/>
                  <a:gd name="connsiteY450" fmla="*/ 2731502 h 3006470"/>
                  <a:gd name="connsiteX451" fmla="*/ 818632 w 6006665"/>
                  <a:gd name="connsiteY451" fmla="*/ 2742864 h 3006470"/>
                  <a:gd name="connsiteX452" fmla="*/ 802724 w 6006665"/>
                  <a:gd name="connsiteY452" fmla="*/ 2774679 h 3006470"/>
                  <a:gd name="connsiteX453" fmla="*/ 766365 w 6006665"/>
                  <a:gd name="connsiteY453" fmla="*/ 2779224 h 3006470"/>
                  <a:gd name="connsiteX454" fmla="*/ 727733 w 6006665"/>
                  <a:gd name="connsiteY454" fmla="*/ 2838308 h 3006470"/>
                  <a:gd name="connsiteX455" fmla="*/ 759548 w 6006665"/>
                  <a:gd name="connsiteY455" fmla="*/ 2881485 h 3006470"/>
                  <a:gd name="connsiteX456" fmla="*/ 759548 w 6006665"/>
                  <a:gd name="connsiteY456" fmla="*/ 2920116 h 3006470"/>
                  <a:gd name="connsiteX457" fmla="*/ 798179 w 6006665"/>
                  <a:gd name="connsiteY457" fmla="*/ 2979201 h 3006470"/>
                  <a:gd name="connsiteX458" fmla="*/ 775455 w 6006665"/>
                  <a:gd name="connsiteY458" fmla="*/ 2995108 h 3006470"/>
                  <a:gd name="connsiteX459" fmla="*/ 770910 w 6006665"/>
                  <a:gd name="connsiteY459" fmla="*/ 3006470 h 3006470"/>
                  <a:gd name="connsiteX460" fmla="*/ 759003 w 6006665"/>
                  <a:gd name="connsiteY460" fmla="*/ 3006470 h 3006470"/>
                  <a:gd name="connsiteX461" fmla="*/ 755003 w 6006665"/>
                  <a:gd name="connsiteY461" fmla="*/ 3006470 h 3006470"/>
                  <a:gd name="connsiteX462" fmla="*/ 743096 w 6006665"/>
                  <a:gd name="connsiteY462" fmla="*/ 3006470 h 3006470"/>
                  <a:gd name="connsiteX463" fmla="*/ 715826 w 6006665"/>
                  <a:gd name="connsiteY463" fmla="*/ 2972383 h 3006470"/>
                  <a:gd name="connsiteX464" fmla="*/ 704464 w 6006665"/>
                  <a:gd name="connsiteY464" fmla="*/ 2972383 h 3006470"/>
                  <a:gd name="connsiteX465" fmla="*/ 684012 w 6006665"/>
                  <a:gd name="connsiteY465" fmla="*/ 2963293 h 3006470"/>
                  <a:gd name="connsiteX466" fmla="*/ 672649 w 6006665"/>
                  <a:gd name="connsiteY466" fmla="*/ 2940569 h 3006470"/>
                  <a:gd name="connsiteX467" fmla="*/ 645222 w 6006665"/>
                  <a:gd name="connsiteY467" fmla="*/ 2932732 h 3006470"/>
                  <a:gd name="connsiteX468" fmla="*/ 625472 w 6006665"/>
                  <a:gd name="connsiteY468" fmla="*/ 2936024 h 3006470"/>
                  <a:gd name="connsiteX469" fmla="*/ 623771 w 6006665"/>
                  <a:gd name="connsiteY469" fmla="*/ 2934323 h 3006470"/>
                  <a:gd name="connsiteX470" fmla="*/ 613565 w 6006665"/>
                  <a:gd name="connsiteY470" fmla="*/ 2936024 h 3006470"/>
                  <a:gd name="connsiteX471" fmla="*/ 609020 w 6006665"/>
                  <a:gd name="connsiteY471" fmla="*/ 2931479 h 3006470"/>
                  <a:gd name="connsiteX472" fmla="*/ 559026 w 6006665"/>
                  <a:gd name="connsiteY472" fmla="*/ 2904209 h 3006470"/>
                  <a:gd name="connsiteX473" fmla="*/ 506760 w 6006665"/>
                  <a:gd name="connsiteY473" fmla="*/ 2897392 h 3006470"/>
                  <a:gd name="connsiteX474" fmla="*/ 483280 w 6006665"/>
                  <a:gd name="connsiteY474" fmla="*/ 2890683 h 3006470"/>
                  <a:gd name="connsiteX475" fmla="*/ 480035 w 6006665"/>
                  <a:gd name="connsiteY475" fmla="*/ 2892847 h 3006470"/>
                  <a:gd name="connsiteX476" fmla="*/ 475042 w 6006665"/>
                  <a:gd name="connsiteY476" fmla="*/ 2888329 h 3006470"/>
                  <a:gd name="connsiteX477" fmla="*/ 474945 w 6006665"/>
                  <a:gd name="connsiteY477" fmla="*/ 2888302 h 3006470"/>
                  <a:gd name="connsiteX478" fmla="*/ 468128 w 6006665"/>
                  <a:gd name="connsiteY478" fmla="*/ 2892847 h 3006470"/>
                  <a:gd name="connsiteX479" fmla="*/ 420406 w 6006665"/>
                  <a:gd name="connsiteY479" fmla="*/ 2849670 h 3006470"/>
                  <a:gd name="connsiteX480" fmla="*/ 381774 w 6006665"/>
                  <a:gd name="connsiteY480" fmla="*/ 2833763 h 3006470"/>
                  <a:gd name="connsiteX481" fmla="*/ 349960 w 6006665"/>
                  <a:gd name="connsiteY481" fmla="*/ 2801948 h 3006470"/>
                  <a:gd name="connsiteX482" fmla="*/ 377229 w 6006665"/>
                  <a:gd name="connsiteY482" fmla="*/ 2795131 h 3006470"/>
                  <a:gd name="connsiteX483" fmla="*/ 404499 w 6006665"/>
                  <a:gd name="connsiteY483" fmla="*/ 2747409 h 3006470"/>
                  <a:gd name="connsiteX484" fmla="*/ 388591 w 6006665"/>
                  <a:gd name="connsiteY484" fmla="*/ 2731502 h 3006470"/>
                  <a:gd name="connsiteX485" fmla="*/ 440858 w 6006665"/>
                  <a:gd name="connsiteY485" fmla="*/ 2704232 h 3006470"/>
                  <a:gd name="connsiteX486" fmla="*/ 440858 w 6006665"/>
                  <a:gd name="connsiteY486" fmla="*/ 2701176 h 3006470"/>
                  <a:gd name="connsiteX487" fmla="*/ 416406 w 6006665"/>
                  <a:gd name="connsiteY487" fmla="*/ 2704232 h 3006470"/>
                  <a:gd name="connsiteX488" fmla="*/ 416406 w 6006665"/>
                  <a:gd name="connsiteY488" fmla="*/ 2702744 h 3006470"/>
                  <a:gd name="connsiteX489" fmla="*/ 404499 w 6006665"/>
                  <a:gd name="connsiteY489" fmla="*/ 2704232 h 3006470"/>
                  <a:gd name="connsiteX490" fmla="*/ 404499 w 6006665"/>
                  <a:gd name="connsiteY490" fmla="*/ 2683780 h 3006470"/>
                  <a:gd name="connsiteX491" fmla="*/ 424951 w 6006665"/>
                  <a:gd name="connsiteY491" fmla="*/ 2667873 h 3006470"/>
                  <a:gd name="connsiteX492" fmla="*/ 463583 w 6006665"/>
                  <a:gd name="connsiteY492" fmla="*/ 2661056 h 3006470"/>
                  <a:gd name="connsiteX493" fmla="*/ 468128 w 6006665"/>
                  <a:gd name="connsiteY493" fmla="*/ 2645148 h 3006470"/>
                  <a:gd name="connsiteX494" fmla="*/ 456765 w 6006665"/>
                  <a:gd name="connsiteY494" fmla="*/ 2613334 h 3006470"/>
                  <a:gd name="connsiteX495" fmla="*/ 474945 w 6006665"/>
                  <a:gd name="connsiteY495" fmla="*/ 2586064 h 3006470"/>
                  <a:gd name="connsiteX496" fmla="*/ 474945 w 6006665"/>
                  <a:gd name="connsiteY496" fmla="*/ 2565612 h 3006470"/>
                  <a:gd name="connsiteX497" fmla="*/ 420406 w 6006665"/>
                  <a:gd name="connsiteY497" fmla="*/ 2547432 h 3006470"/>
                  <a:gd name="connsiteX498" fmla="*/ 409588 w 6006665"/>
                  <a:gd name="connsiteY498" fmla="*/ 2547432 h 3006470"/>
                  <a:gd name="connsiteX499" fmla="*/ 397681 w 6006665"/>
                  <a:gd name="connsiteY499" fmla="*/ 2547432 h 3006470"/>
                  <a:gd name="connsiteX500" fmla="*/ 379485 w 6006665"/>
                  <a:gd name="connsiteY500" fmla="*/ 2525193 h 3006470"/>
                  <a:gd name="connsiteX501" fmla="*/ 357322 w 6006665"/>
                  <a:gd name="connsiteY501" fmla="*/ 2531525 h 3006470"/>
                  <a:gd name="connsiteX502" fmla="*/ 352842 w 6006665"/>
                  <a:gd name="connsiteY502" fmla="*/ 2529403 h 3006470"/>
                  <a:gd name="connsiteX503" fmla="*/ 345415 w 6006665"/>
                  <a:gd name="connsiteY503" fmla="*/ 2531525 h 3006470"/>
                  <a:gd name="connsiteX504" fmla="*/ 302238 w 6006665"/>
                  <a:gd name="connsiteY504" fmla="*/ 2511073 h 3006470"/>
                  <a:gd name="connsiteX505" fmla="*/ 302238 w 6006665"/>
                  <a:gd name="connsiteY505" fmla="*/ 2499711 h 3006470"/>
                  <a:gd name="connsiteX506" fmla="*/ 286331 w 6006665"/>
                  <a:gd name="connsiteY506" fmla="*/ 2472441 h 3006470"/>
                  <a:gd name="connsiteX507" fmla="*/ 270968 w 6006665"/>
                  <a:gd name="connsiteY507" fmla="*/ 2472441 h 3006470"/>
                  <a:gd name="connsiteX508" fmla="*/ 259061 w 6006665"/>
                  <a:gd name="connsiteY508" fmla="*/ 2472441 h 3006470"/>
                  <a:gd name="connsiteX509" fmla="*/ 254516 w 6006665"/>
                  <a:gd name="connsiteY509" fmla="*/ 2456534 h 3006470"/>
                  <a:gd name="connsiteX510" fmla="*/ 263606 w 6006665"/>
                  <a:gd name="connsiteY510" fmla="*/ 2440627 h 3006470"/>
                  <a:gd name="connsiteX511" fmla="*/ 243991 w 6006665"/>
                  <a:gd name="connsiteY511" fmla="*/ 2410114 h 3006470"/>
                  <a:gd name="connsiteX512" fmla="*/ 216429 w 6006665"/>
                  <a:gd name="connsiteY512" fmla="*/ 2413357 h 3006470"/>
                  <a:gd name="connsiteX513" fmla="*/ 212956 w 6006665"/>
                  <a:gd name="connsiteY513" fmla="*/ 2412365 h 3006470"/>
                  <a:gd name="connsiteX514" fmla="*/ 204522 w 6006665"/>
                  <a:gd name="connsiteY514" fmla="*/ 2413357 h 3006470"/>
                  <a:gd name="connsiteX515" fmla="*/ 199623 w 6006665"/>
                  <a:gd name="connsiteY515" fmla="*/ 2411957 h 3006470"/>
                  <a:gd name="connsiteX516" fmla="*/ 195977 w 6006665"/>
                  <a:gd name="connsiteY516" fmla="*/ 2424719 h 3006470"/>
                  <a:gd name="connsiteX517" fmla="*/ 184968 w 6006665"/>
                  <a:gd name="connsiteY517" fmla="*/ 2421574 h 3006470"/>
                  <a:gd name="connsiteX518" fmla="*/ 184070 w 6006665"/>
                  <a:gd name="connsiteY518" fmla="*/ 2424719 h 3006470"/>
                  <a:gd name="connsiteX519" fmla="*/ 168163 w 6006665"/>
                  <a:gd name="connsiteY519" fmla="*/ 2420174 h 3006470"/>
                  <a:gd name="connsiteX520" fmla="*/ 156800 w 6006665"/>
                  <a:gd name="connsiteY520" fmla="*/ 2381542 h 3006470"/>
                  <a:gd name="connsiteX521" fmla="*/ 152255 w 6006665"/>
                  <a:gd name="connsiteY521" fmla="*/ 2365635 h 3006470"/>
                  <a:gd name="connsiteX522" fmla="*/ 156800 w 6006665"/>
                  <a:gd name="connsiteY522" fmla="*/ 2361090 h 3006470"/>
                  <a:gd name="connsiteX523" fmla="*/ 168707 w 6006665"/>
                  <a:gd name="connsiteY523" fmla="*/ 2361090 h 3006470"/>
                  <a:gd name="connsiteX524" fmla="*/ 188615 w 6006665"/>
                  <a:gd name="connsiteY524" fmla="*/ 2361090 h 3006470"/>
                  <a:gd name="connsiteX525" fmla="*/ 199977 w 6006665"/>
                  <a:gd name="connsiteY525" fmla="*/ 2349728 h 3006470"/>
                  <a:gd name="connsiteX526" fmla="*/ 188615 w 6006665"/>
                  <a:gd name="connsiteY526" fmla="*/ 2327003 h 3006470"/>
                  <a:gd name="connsiteX527" fmla="*/ 168163 w 6006665"/>
                  <a:gd name="connsiteY527" fmla="*/ 2317914 h 3006470"/>
                  <a:gd name="connsiteX528" fmla="*/ 168163 w 6006665"/>
                  <a:gd name="connsiteY528" fmla="*/ 2311096 h 3006470"/>
                  <a:gd name="connsiteX529" fmla="*/ 152255 w 6006665"/>
                  <a:gd name="connsiteY529" fmla="*/ 2295189 h 3006470"/>
                  <a:gd name="connsiteX530" fmla="*/ 129531 w 6006665"/>
                  <a:gd name="connsiteY530" fmla="*/ 2258829 h 3006470"/>
                  <a:gd name="connsiteX531" fmla="*/ 140893 w 6006665"/>
                  <a:gd name="connsiteY531" fmla="*/ 2236105 h 3006470"/>
                  <a:gd name="connsiteX532" fmla="*/ 136348 w 6006665"/>
                  <a:gd name="connsiteY532" fmla="*/ 2208835 h 3006470"/>
                  <a:gd name="connsiteX533" fmla="*/ 103789 w 6006665"/>
                  <a:gd name="connsiteY533" fmla="*/ 2195428 h 3006470"/>
                  <a:gd name="connsiteX534" fmla="*/ 93716 w 6006665"/>
                  <a:gd name="connsiteY534" fmla="*/ 2199745 h 3006470"/>
                  <a:gd name="connsiteX535" fmla="*/ 91868 w 6006665"/>
                  <a:gd name="connsiteY535" fmla="*/ 2195434 h 3006470"/>
                  <a:gd name="connsiteX536" fmla="*/ 81809 w 6006665"/>
                  <a:gd name="connsiteY536" fmla="*/ 2199745 h 3006470"/>
                  <a:gd name="connsiteX537" fmla="*/ 74992 w 6006665"/>
                  <a:gd name="connsiteY537" fmla="*/ 2183838 h 3006470"/>
                  <a:gd name="connsiteX538" fmla="*/ 34087 w 6006665"/>
                  <a:gd name="connsiteY538" fmla="*/ 2172476 h 3006470"/>
                  <a:gd name="connsiteX539" fmla="*/ 22725 w 6006665"/>
                  <a:gd name="connsiteY539" fmla="*/ 2129299 h 3006470"/>
                  <a:gd name="connsiteX540" fmla="*/ 22725 w 6006665"/>
                  <a:gd name="connsiteY540" fmla="*/ 2097484 h 3006470"/>
                  <a:gd name="connsiteX541" fmla="*/ 0 w 6006665"/>
                  <a:gd name="connsiteY541" fmla="*/ 2081577 h 3006470"/>
                  <a:gd name="connsiteX542" fmla="*/ 15907 w 6006665"/>
                  <a:gd name="connsiteY542" fmla="*/ 2058853 h 3006470"/>
                  <a:gd name="connsiteX543" fmla="*/ 6818 w 6006665"/>
                  <a:gd name="connsiteY543" fmla="*/ 1995224 h 3006470"/>
                  <a:gd name="connsiteX544" fmla="*/ 34087 w 6006665"/>
                  <a:gd name="connsiteY544" fmla="*/ 1952047 h 3006470"/>
                  <a:gd name="connsiteX545" fmla="*/ 27270 w 6006665"/>
                  <a:gd name="connsiteY545" fmla="*/ 1940685 h 3006470"/>
                  <a:gd name="connsiteX546" fmla="*/ 88743 w 6006665"/>
                  <a:gd name="connsiteY546" fmla="*/ 1895954 h 3006470"/>
                  <a:gd name="connsiteX547" fmla="*/ 27270 w 6006665"/>
                  <a:gd name="connsiteY547" fmla="*/ 1865693 h 3006470"/>
                  <a:gd name="connsiteX548" fmla="*/ 79805 w 6006665"/>
                  <a:gd name="connsiteY548" fmla="*/ 1774684 h 3006470"/>
                  <a:gd name="connsiteX549" fmla="*/ 128972 w 6006665"/>
                  <a:gd name="connsiteY549" fmla="*/ 1737302 h 3006470"/>
                  <a:gd name="connsiteX550" fmla="*/ 162900 w 6006665"/>
                  <a:gd name="connsiteY550" fmla="*/ 1645034 h 3006470"/>
                  <a:gd name="connsiteX551" fmla="*/ 102261 w 6006665"/>
                  <a:gd name="connsiteY551" fmla="*/ 1629357 h 3006470"/>
                  <a:gd name="connsiteX552" fmla="*/ 118168 w 6006665"/>
                  <a:gd name="connsiteY552" fmla="*/ 1574818 h 3006470"/>
                  <a:gd name="connsiteX553" fmla="*/ 86354 w 6006665"/>
                  <a:gd name="connsiteY553" fmla="*/ 1511189 h 3006470"/>
                  <a:gd name="connsiteX554" fmla="*/ 109078 w 6006665"/>
                  <a:gd name="connsiteY554" fmla="*/ 1436197 h 3006470"/>
                  <a:gd name="connsiteX555" fmla="*/ 70447 w 6006665"/>
                  <a:gd name="connsiteY555" fmla="*/ 1333936 h 3006470"/>
                  <a:gd name="connsiteX556" fmla="*/ 102261 w 6006665"/>
                  <a:gd name="connsiteY556" fmla="*/ 1263490 h 3006470"/>
                  <a:gd name="connsiteX557" fmla="*/ 43177 w 6006665"/>
                  <a:gd name="connsiteY557" fmla="*/ 1197589 h 3006470"/>
                  <a:gd name="connsiteX558" fmla="*/ 49994 w 6006665"/>
                  <a:gd name="connsiteY558" fmla="*/ 1122597 h 3006470"/>
                  <a:gd name="connsiteX559" fmla="*/ 81809 w 6006665"/>
                  <a:gd name="connsiteY559" fmla="*/ 1118052 h 3006470"/>
                  <a:gd name="connsiteX560" fmla="*/ 145438 w 6006665"/>
                  <a:gd name="connsiteY560" fmla="*/ 1074876 h 3006470"/>
                  <a:gd name="connsiteX561" fmla="*/ 184070 w 6006665"/>
                  <a:gd name="connsiteY561" fmla="*/ 1036244 h 3006470"/>
                  <a:gd name="connsiteX562" fmla="*/ 189699 w 6006665"/>
                  <a:gd name="connsiteY562" fmla="*/ 1042522 h 3006470"/>
                  <a:gd name="connsiteX563" fmla="*/ 195977 w 6006665"/>
                  <a:gd name="connsiteY563" fmla="*/ 1036244 h 3006470"/>
                  <a:gd name="connsiteX564" fmla="*/ 255061 w 6006665"/>
                  <a:gd name="connsiteY564" fmla="*/ 1102145 h 3006470"/>
                  <a:gd name="connsiteX565" fmla="*/ 350504 w 6006665"/>
                  <a:gd name="connsiteY565" fmla="*/ 1122597 h 3006470"/>
                  <a:gd name="connsiteX566" fmla="*/ 454806 w 6006665"/>
                  <a:gd name="connsiteY566" fmla="*/ 1205729 h 3006470"/>
                  <a:gd name="connsiteX567" fmla="*/ 486621 w 6006665"/>
                  <a:gd name="connsiteY567" fmla="*/ 1283942 h 3006470"/>
                  <a:gd name="connsiteX568" fmla="*/ 523211 w 6006665"/>
                  <a:gd name="connsiteY568" fmla="*/ 1343026 h 3006470"/>
                  <a:gd name="connsiteX569" fmla="*/ 486852 w 6006665"/>
                  <a:gd name="connsiteY569" fmla="*/ 1397565 h 3006470"/>
                  <a:gd name="connsiteX570" fmla="*/ 420951 w 6006665"/>
                  <a:gd name="connsiteY570" fmla="*/ 1418018 h 3006470"/>
                  <a:gd name="connsiteX571" fmla="*/ 415909 w 6006665"/>
                  <a:gd name="connsiteY571" fmla="*/ 1415887 h 3006470"/>
                  <a:gd name="connsiteX572" fmla="*/ 409044 w 6006665"/>
                  <a:gd name="connsiteY572" fmla="*/ 1418018 h 3006470"/>
                  <a:gd name="connsiteX573" fmla="*/ 252950 w 6006665"/>
                  <a:gd name="connsiteY573" fmla="*/ 1352062 h 3006470"/>
                  <a:gd name="connsiteX574" fmla="*/ 268926 w 6006665"/>
                  <a:gd name="connsiteY574" fmla="*/ 1346738 h 3006470"/>
                  <a:gd name="connsiteX575" fmla="*/ 291420 w 6006665"/>
                  <a:gd name="connsiteY575" fmla="*/ 1429380 h 3006470"/>
                  <a:gd name="connsiteX576" fmla="*/ 291420 w 6006665"/>
                  <a:gd name="connsiteY576" fmla="*/ 1468012 h 3006470"/>
                  <a:gd name="connsiteX577" fmla="*/ 298238 w 6006665"/>
                  <a:gd name="connsiteY577" fmla="*/ 1554366 h 3006470"/>
                  <a:gd name="connsiteX578" fmla="*/ 345959 w 6006665"/>
                  <a:gd name="connsiteY578" fmla="*/ 1586180 h 3006470"/>
                  <a:gd name="connsiteX579" fmla="*/ 362087 w 6006665"/>
                  <a:gd name="connsiteY579" fmla="*/ 1595588 h 3006470"/>
                  <a:gd name="connsiteX580" fmla="*/ 365867 w 6006665"/>
                  <a:gd name="connsiteY580" fmla="*/ 1563455 h 3006470"/>
                  <a:gd name="connsiteX581" fmla="*/ 345415 w 6006665"/>
                  <a:gd name="connsiteY581" fmla="*/ 1527096 h 3006470"/>
                  <a:gd name="connsiteX582" fmla="*/ 365867 w 6006665"/>
                  <a:gd name="connsiteY582" fmla="*/ 1495281 h 3006470"/>
                  <a:gd name="connsiteX583" fmla="*/ 374560 w 6006665"/>
                  <a:gd name="connsiteY583" fmla="*/ 1500280 h 3006470"/>
                  <a:gd name="connsiteX584" fmla="*/ 377774 w 6006665"/>
                  <a:gd name="connsiteY584" fmla="*/ 1495281 h 3006470"/>
                  <a:gd name="connsiteX585" fmla="*/ 461933 w 6006665"/>
                  <a:gd name="connsiteY585" fmla="*/ 1543673 h 3006470"/>
                  <a:gd name="connsiteX586" fmla="*/ 484035 w 6006665"/>
                  <a:gd name="connsiteY586" fmla="*/ 1527096 h 3006470"/>
                  <a:gd name="connsiteX587" fmla="*/ 463583 w 6006665"/>
                  <a:gd name="connsiteY587" fmla="*/ 1461194 h 3006470"/>
                  <a:gd name="connsiteX588" fmla="*/ 549936 w 6006665"/>
                  <a:gd name="connsiteY588" fmla="*/ 1374841 h 3006470"/>
                  <a:gd name="connsiteX589" fmla="*/ 559742 w 6006665"/>
                  <a:gd name="connsiteY589" fmla="*/ 1376942 h 3006470"/>
                  <a:gd name="connsiteX590" fmla="*/ 561843 w 6006665"/>
                  <a:gd name="connsiteY590" fmla="*/ 1374841 h 3006470"/>
                  <a:gd name="connsiteX591" fmla="*/ 593658 w 6006665"/>
                  <a:gd name="connsiteY591" fmla="*/ 1381658 h 3006470"/>
                  <a:gd name="connsiteX592" fmla="*/ 620945 w 6006665"/>
                  <a:gd name="connsiteY592" fmla="*/ 1405535 h 3006470"/>
                  <a:gd name="connsiteX593" fmla="*/ 640835 w 6006665"/>
                  <a:gd name="connsiteY593" fmla="*/ 1349844 h 3006470"/>
                  <a:gd name="connsiteX594" fmla="*/ 609020 w 6006665"/>
                  <a:gd name="connsiteY594" fmla="*/ 1295305 h 3006470"/>
                  <a:gd name="connsiteX595" fmla="*/ 624928 w 6006665"/>
                  <a:gd name="connsiteY595" fmla="*/ 1236221 h 3006470"/>
                  <a:gd name="connsiteX596" fmla="*/ 597658 w 6006665"/>
                  <a:gd name="connsiteY596" fmla="*/ 1177136 h 3006470"/>
                  <a:gd name="connsiteX597" fmla="*/ 611562 w 6006665"/>
                  <a:gd name="connsiteY597" fmla="*/ 1181462 h 3006470"/>
                  <a:gd name="connsiteX598" fmla="*/ 609565 w 6006665"/>
                  <a:gd name="connsiteY598" fmla="*/ 1177136 h 3006470"/>
                  <a:gd name="connsiteX599" fmla="*/ 711826 w 6006665"/>
                  <a:gd name="connsiteY599" fmla="*/ 1208951 h 3006470"/>
                  <a:gd name="connsiteX600" fmla="*/ 732278 w 6006665"/>
                  <a:gd name="connsiteY600" fmla="*/ 1263490 h 3006470"/>
                  <a:gd name="connsiteX601" fmla="*/ 684556 w 6006665"/>
                  <a:gd name="connsiteY601" fmla="*/ 1274852 h 3006470"/>
                  <a:gd name="connsiteX602" fmla="*/ 684556 w 6006665"/>
                  <a:gd name="connsiteY602" fmla="*/ 1327119 h 3006470"/>
                  <a:gd name="connsiteX603" fmla="*/ 713309 w 6006665"/>
                  <a:gd name="connsiteY603" fmla="*/ 1355872 h 3006470"/>
                  <a:gd name="connsiteX604" fmla="*/ 763548 w 6006665"/>
                  <a:gd name="connsiteY604" fmla="*/ 1338481 h 3006470"/>
                  <a:gd name="connsiteX605" fmla="*/ 770365 w 6006665"/>
                  <a:gd name="connsiteY605" fmla="*/ 1279397 h 3006470"/>
                  <a:gd name="connsiteX606" fmla="*/ 845357 w 6006665"/>
                  <a:gd name="connsiteY606" fmla="*/ 1188761 h 3006470"/>
                  <a:gd name="connsiteX607" fmla="*/ 917728 w 6006665"/>
                  <a:gd name="connsiteY607" fmla="*/ 1145322 h 3006470"/>
                  <a:gd name="connsiteX608" fmla="*/ 918194 w 6006665"/>
                  <a:gd name="connsiteY608" fmla="*/ 1198147 h 3006470"/>
                  <a:gd name="connsiteX609" fmla="*/ 975937 w 6006665"/>
                  <a:gd name="connsiteY609" fmla="*/ 1115283 h 3006470"/>
                  <a:gd name="connsiteX610" fmla="*/ 1074397 w 6006665"/>
                  <a:gd name="connsiteY610" fmla="*/ 1141283 h 3006470"/>
                  <a:gd name="connsiteX611" fmla="*/ 979977 w 6006665"/>
                  <a:gd name="connsiteY611" fmla="*/ 1213496 h 3006470"/>
                  <a:gd name="connsiteX612" fmla="*/ 1012666 w 6006665"/>
                  <a:gd name="connsiteY612" fmla="*/ 1218657 h 3006470"/>
                  <a:gd name="connsiteX613" fmla="*/ 1038516 w 6006665"/>
                  <a:gd name="connsiteY613" fmla="*/ 1188499 h 3006470"/>
                  <a:gd name="connsiteX614" fmla="*/ 1050423 w 6006665"/>
                  <a:gd name="connsiteY614" fmla="*/ 1188499 h 3006470"/>
                  <a:gd name="connsiteX615" fmla="*/ 1108962 w 6006665"/>
                  <a:gd name="connsiteY615" fmla="*/ 1188499 h 3006470"/>
                  <a:gd name="connsiteX616" fmla="*/ 1161229 w 6006665"/>
                  <a:gd name="connsiteY616" fmla="*/ 1145322 h 3006470"/>
                  <a:gd name="connsiteX617" fmla="*/ 1165711 w 6006665"/>
                  <a:gd name="connsiteY617" fmla="*/ 1151456 h 3006470"/>
                  <a:gd name="connsiteX618" fmla="*/ 1160939 w 6006665"/>
                  <a:gd name="connsiteY618" fmla="*/ 1169715 h 3006470"/>
                  <a:gd name="connsiteX619" fmla="*/ 1210035 w 6006665"/>
                  <a:gd name="connsiteY619" fmla="*/ 1195815 h 3006470"/>
                  <a:gd name="connsiteX620" fmla="*/ 1247583 w 6006665"/>
                  <a:gd name="connsiteY620" fmla="*/ 1138505 h 3006470"/>
                  <a:gd name="connsiteX621" fmla="*/ 1211223 w 6006665"/>
                  <a:gd name="connsiteY621" fmla="*/ 1079421 h 3006470"/>
                  <a:gd name="connsiteX622" fmla="*/ 1227130 w 6006665"/>
                  <a:gd name="connsiteY622" fmla="*/ 1043061 h 3006470"/>
                  <a:gd name="connsiteX623" fmla="*/ 1237665 w 6006665"/>
                  <a:gd name="connsiteY623" fmla="*/ 1046199 h 3006470"/>
                  <a:gd name="connsiteX624" fmla="*/ 1251910 w 6006665"/>
                  <a:gd name="connsiteY624" fmla="*/ 1017311 h 3006470"/>
                  <a:gd name="connsiteX625" fmla="*/ 1345843 w 6006665"/>
                  <a:gd name="connsiteY625" fmla="*/ 1074876 h 3006470"/>
                  <a:gd name="connsiteX626" fmla="*/ 1400382 w 6006665"/>
                  <a:gd name="connsiteY626" fmla="*/ 1106690 h 3006470"/>
                  <a:gd name="connsiteX627" fmla="*/ 1519756 w 6006665"/>
                  <a:gd name="connsiteY627" fmla="*/ 1213274 h 3006470"/>
                  <a:gd name="connsiteX628" fmla="*/ 1543003 w 6006665"/>
                  <a:gd name="connsiteY628" fmla="*/ 1172592 h 3006470"/>
                  <a:gd name="connsiteX629" fmla="*/ 1506643 w 6006665"/>
                  <a:gd name="connsiteY629" fmla="*/ 1118052 h 3006470"/>
                  <a:gd name="connsiteX630" fmla="*/ 1506643 w 6006665"/>
                  <a:gd name="connsiteY630" fmla="*/ 1095328 h 3006470"/>
                  <a:gd name="connsiteX631" fmla="*/ 1463467 w 6006665"/>
                  <a:gd name="connsiteY631" fmla="*/ 1086238 h 3006470"/>
                  <a:gd name="connsiteX632" fmla="*/ 1472556 w 6006665"/>
                  <a:gd name="connsiteY632" fmla="*/ 1036244 h 3006470"/>
                  <a:gd name="connsiteX633" fmla="*/ 1452104 w 6006665"/>
                  <a:gd name="connsiteY633" fmla="*/ 949890 h 3006470"/>
                  <a:gd name="connsiteX634" fmla="*/ 1439230 w 6006665"/>
                  <a:gd name="connsiteY634" fmla="*/ 900656 h 3006470"/>
                  <a:gd name="connsiteX635" fmla="*/ 1496803 w 6006665"/>
                  <a:gd name="connsiteY635" fmla="*/ 806980 h 3006470"/>
                  <a:gd name="connsiteX636" fmla="*/ 1543003 w 6006665"/>
                  <a:gd name="connsiteY636" fmla="*/ 697647 h 3006470"/>
                  <a:gd name="connsiteX637" fmla="*/ 1570272 w 6006665"/>
                  <a:gd name="connsiteY637" fmla="*/ 677194 h 3006470"/>
                  <a:gd name="connsiteX638" fmla="*/ 1578688 w 6006665"/>
                  <a:gd name="connsiteY638" fmla="*/ 679813 h 3006470"/>
                  <a:gd name="connsiteX639" fmla="*/ 1620802 w 6006665"/>
                  <a:gd name="connsiteY639" fmla="*/ 660028 h 3006470"/>
                  <a:gd name="connsiteX640" fmla="*/ 1684440 w 6006665"/>
                  <a:gd name="connsiteY640" fmla="*/ 709009 h 3006470"/>
                  <a:gd name="connsiteX641" fmla="*/ 1688985 w 6006665"/>
                  <a:gd name="connsiteY641" fmla="*/ 779455 h 3006470"/>
                  <a:gd name="connsiteX642" fmla="*/ 1652625 w 6006665"/>
                  <a:gd name="connsiteY642" fmla="*/ 870354 h 3006470"/>
                  <a:gd name="connsiteX643" fmla="*/ 1679895 w 6006665"/>
                  <a:gd name="connsiteY643" fmla="*/ 908986 h 3006470"/>
                  <a:gd name="connsiteX644" fmla="*/ 1688985 w 6006665"/>
                  <a:gd name="connsiteY644" fmla="*/ 983977 h 3006470"/>
                  <a:gd name="connsiteX645" fmla="*/ 1679895 w 6006665"/>
                  <a:gd name="connsiteY645" fmla="*/ 1129415 h 3006470"/>
                  <a:gd name="connsiteX646" fmla="*/ 1723072 w 6006665"/>
                  <a:gd name="connsiteY646" fmla="*/ 1193044 h 3006470"/>
                  <a:gd name="connsiteX647" fmla="*/ 1704892 w 6006665"/>
                  <a:gd name="connsiteY647" fmla="*/ 1256673 h 3006470"/>
                  <a:gd name="connsiteX648" fmla="*/ 1636718 w 6006665"/>
                  <a:gd name="connsiteY648" fmla="*/ 1393021 h 3006470"/>
                  <a:gd name="connsiteX649" fmla="*/ 1662494 w 6006665"/>
                  <a:gd name="connsiteY649" fmla="*/ 1399465 h 3006470"/>
                  <a:gd name="connsiteX650" fmla="*/ 1677078 w 6006665"/>
                  <a:gd name="connsiteY650" fmla="*/ 1370296 h 3006470"/>
                  <a:gd name="connsiteX651" fmla="*/ 1720255 w 6006665"/>
                  <a:gd name="connsiteY651" fmla="*/ 1349844 h 3006470"/>
                  <a:gd name="connsiteX652" fmla="*/ 1731617 w 6006665"/>
                  <a:gd name="connsiteY652" fmla="*/ 1299850 h 3006470"/>
                  <a:gd name="connsiteX653" fmla="*/ 1758887 w 6006665"/>
                  <a:gd name="connsiteY653" fmla="*/ 1256673 h 3006470"/>
                  <a:gd name="connsiteX654" fmla="*/ 1760555 w 6006665"/>
                  <a:gd name="connsiteY654" fmla="*/ 1191490 h 3006470"/>
                  <a:gd name="connsiteX655" fmla="*/ 1758886 w 6006665"/>
                  <a:gd name="connsiteY655" fmla="*/ 1085173 h 3006470"/>
                  <a:gd name="connsiteX656" fmla="*/ 1923055 w 6006665"/>
                  <a:gd name="connsiteY656" fmla="*/ 1122597 h 3006470"/>
                  <a:gd name="connsiteX657" fmla="*/ 1887300 w 6006665"/>
                  <a:gd name="connsiteY657" fmla="*/ 1070329 h 3006470"/>
                  <a:gd name="connsiteX658" fmla="*/ 1785604 w 6006665"/>
                  <a:gd name="connsiteY658" fmla="*/ 1036860 h 3006470"/>
                  <a:gd name="connsiteX659" fmla="*/ 1736162 w 6006665"/>
                  <a:gd name="connsiteY659" fmla="*/ 961252 h 3006470"/>
                  <a:gd name="connsiteX660" fmla="*/ 1688440 w 6006665"/>
                  <a:gd name="connsiteY660" fmla="*/ 865809 h 3006470"/>
                  <a:gd name="connsiteX661" fmla="*/ 1752069 w 6006665"/>
                  <a:gd name="connsiteY661" fmla="*/ 788545 h 3006470"/>
                  <a:gd name="connsiteX662" fmla="*/ 1747524 w 6006665"/>
                  <a:gd name="connsiteY662" fmla="*/ 704464 h 3006470"/>
                  <a:gd name="connsiteX663" fmla="*/ 1763431 w 6006665"/>
                  <a:gd name="connsiteY663" fmla="*/ 697647 h 3006470"/>
                  <a:gd name="connsiteX664" fmla="*/ 1764877 w 6006665"/>
                  <a:gd name="connsiteY664" fmla="*/ 702130 h 3006470"/>
                  <a:gd name="connsiteX665" fmla="*/ 1775339 w 6006665"/>
                  <a:gd name="connsiteY665" fmla="*/ 697647 h 3006470"/>
                  <a:gd name="connsiteX666" fmla="*/ 1798063 w 6006665"/>
                  <a:gd name="connsiteY666" fmla="*/ 768093 h 3006470"/>
                  <a:gd name="connsiteX667" fmla="*/ 1791454 w 6006665"/>
                  <a:gd name="connsiteY667" fmla="*/ 815304 h 3006470"/>
                  <a:gd name="connsiteX668" fmla="*/ 1854330 w 6006665"/>
                  <a:gd name="connsiteY668" fmla="*/ 772638 h 3006470"/>
                  <a:gd name="connsiteX669" fmla="*/ 1931594 w 6006665"/>
                  <a:gd name="connsiteY669" fmla="*/ 763548 h 3006470"/>
                  <a:gd name="connsiteX670" fmla="*/ 1932772 w 6006665"/>
                  <a:gd name="connsiteY670" fmla="*/ 764810 h 3006470"/>
                  <a:gd name="connsiteX671" fmla="*/ 1949600 w 6006665"/>
                  <a:gd name="connsiteY671" fmla="*/ 800138 h 3006470"/>
                  <a:gd name="connsiteX672" fmla="*/ 2061788 w 6006665"/>
                  <a:gd name="connsiteY672" fmla="*/ 891155 h 3006470"/>
                  <a:gd name="connsiteX673" fmla="*/ 1987802 w 6006665"/>
                  <a:gd name="connsiteY673" fmla="*/ 736278 h 3006470"/>
                  <a:gd name="connsiteX674" fmla="*/ 1963408 w 6006665"/>
                  <a:gd name="connsiteY674" fmla="*/ 595386 h 3006470"/>
                  <a:gd name="connsiteX675" fmla="*/ 2027037 w 6006665"/>
                  <a:gd name="connsiteY675" fmla="*/ 574934 h 3006470"/>
                  <a:gd name="connsiteX676" fmla="*/ 2037269 w 6006665"/>
                  <a:gd name="connsiteY676" fmla="*/ 575472 h 3006470"/>
                  <a:gd name="connsiteX677" fmla="*/ 2038944 w 6006665"/>
                  <a:gd name="connsiteY677" fmla="*/ 574934 h 3006470"/>
                  <a:gd name="connsiteX678" fmla="*/ 2115414 w 6006665"/>
                  <a:gd name="connsiteY678" fmla="*/ 578958 h 3006470"/>
                  <a:gd name="connsiteX679" fmla="*/ 2167179 w 6006665"/>
                  <a:gd name="connsiteY679" fmla="*/ 554733 h 3006470"/>
                  <a:gd name="connsiteX680" fmla="*/ 2146473 w 6006665"/>
                  <a:gd name="connsiteY680" fmla="*/ 488832 h 3006470"/>
                  <a:gd name="connsiteX681" fmla="*/ 2169957 w 6006665"/>
                  <a:gd name="connsiteY681" fmla="*/ 449431 h 3006470"/>
                  <a:gd name="connsiteX682" fmla="*/ 2264632 w 6006665"/>
                  <a:gd name="connsiteY682" fmla="*/ 393389 h 3006470"/>
                  <a:gd name="connsiteX683" fmla="*/ 2317913 w 6006665"/>
                  <a:gd name="connsiteY683" fmla="*/ 322690 h 3006470"/>
                  <a:gd name="connsiteX684" fmla="*/ 2385841 w 6006665"/>
                  <a:gd name="connsiteY684" fmla="*/ 343134 h 3006470"/>
                  <a:gd name="connsiteX685" fmla="*/ 2429263 w 6006665"/>
                  <a:gd name="connsiteY685" fmla="*/ 263606 h 3006470"/>
                  <a:gd name="connsiteX686" fmla="*/ 2526979 w 6006665"/>
                  <a:gd name="connsiteY686" fmla="*/ 252244 h 3006470"/>
                  <a:gd name="connsiteX687" fmla="*/ 2528058 w 6006665"/>
                  <a:gd name="connsiteY687" fmla="*/ 253503 h 3006470"/>
                  <a:gd name="connsiteX688" fmla="*/ 2538886 w 6006665"/>
                  <a:gd name="connsiteY688" fmla="*/ 252244 h 3006470"/>
                  <a:gd name="connsiteX689" fmla="*/ 2560820 w 6006665"/>
                  <a:gd name="connsiteY689" fmla="*/ 277833 h 3006470"/>
                  <a:gd name="connsiteX690" fmla="*/ 2640602 w 6006665"/>
                  <a:gd name="connsiteY690" fmla="*/ 202249 h 3006470"/>
                  <a:gd name="connsiteX691" fmla="*/ 2652509 w 6006665"/>
                  <a:gd name="connsiteY691" fmla="*/ 202249 h 3006470"/>
                  <a:gd name="connsiteX692" fmla="*/ 2704231 w 6006665"/>
                  <a:gd name="connsiteY692" fmla="*/ 202249 h 3006470"/>
                  <a:gd name="connsiteX693" fmla="*/ 2715593 w 6006665"/>
                  <a:gd name="connsiteY69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892381 w 6006665"/>
                  <a:gd name="connsiteY4" fmla="*/ 8267 h 3006470"/>
                  <a:gd name="connsiteX5" fmla="*/ 2916115 w 6006665"/>
                  <a:gd name="connsiteY5" fmla="*/ 52267 h 3006470"/>
                  <a:gd name="connsiteX6" fmla="*/ 2886438 w 6006665"/>
                  <a:gd name="connsiteY6" fmla="*/ 61745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3025437 w 6006665"/>
                  <a:gd name="connsiteY11" fmla="*/ 152763 h 3006470"/>
                  <a:gd name="connsiteX12" fmla="*/ 3086005 w 6006665"/>
                  <a:gd name="connsiteY12" fmla="*/ 161345 h 3006470"/>
                  <a:gd name="connsiteX13" fmla="*/ 3123662 w 6006665"/>
                  <a:gd name="connsiteY13" fmla="*/ 131306 h 3006470"/>
                  <a:gd name="connsiteX14" fmla="*/ 3174626 w 6006665"/>
                  <a:gd name="connsiteY14" fmla="*/ 165731 h 3006470"/>
                  <a:gd name="connsiteX15" fmla="*/ 3196887 w 6006665"/>
                  <a:gd name="connsiteY15" fmla="*/ 206296 h 3006470"/>
                  <a:gd name="connsiteX16" fmla="*/ 3228103 w 6006665"/>
                  <a:gd name="connsiteY16" fmla="*/ 245948 h 3006470"/>
                  <a:gd name="connsiteX17" fmla="*/ 3232994 w 6006665"/>
                  <a:gd name="connsiteY17" fmla="*/ 282547 h 3006470"/>
                  <a:gd name="connsiteX18" fmla="*/ 3228103 w 6006665"/>
                  <a:gd name="connsiteY18" fmla="*/ 317252 h 3006470"/>
                  <a:gd name="connsiteX19" fmla="*/ 3200173 w 6006665"/>
                  <a:gd name="connsiteY19" fmla="*/ 340371 h 3006470"/>
                  <a:gd name="connsiteX20" fmla="*/ 3168685 w 6006665"/>
                  <a:gd name="connsiteY20" fmla="*/ 373701 h 3006470"/>
                  <a:gd name="connsiteX21" fmla="*/ 3161541 w 6006665"/>
                  <a:gd name="connsiteY21" fmla="*/ 413589 h 3006470"/>
                  <a:gd name="connsiteX22" fmla="*/ 3100351 w 6006665"/>
                  <a:gd name="connsiteY22" fmla="*/ 442035 h 3006470"/>
                  <a:gd name="connsiteX23" fmla="*/ 3066097 w 6006665"/>
                  <a:gd name="connsiteY23" fmla="*/ 488580 h 3006470"/>
                  <a:gd name="connsiteX24" fmla="*/ 3026076 w 6006665"/>
                  <a:gd name="connsiteY24" fmla="*/ 513338 h 3006470"/>
                  <a:gd name="connsiteX25" fmla="*/ 2986746 w 6006665"/>
                  <a:gd name="connsiteY25" fmla="*/ 558495 h 3006470"/>
                  <a:gd name="connsiteX26" fmla="*/ 3055785 w 6006665"/>
                  <a:gd name="connsiteY26" fmla="*/ 531164 h 3006470"/>
                  <a:gd name="connsiteX27" fmla="*/ 3102802 w 6006665"/>
                  <a:gd name="connsiteY27" fmla="*/ 514983 h 3006470"/>
                  <a:gd name="connsiteX28" fmla="*/ 3127090 w 6006665"/>
                  <a:gd name="connsiteY28" fmla="*/ 531164 h 3006470"/>
                  <a:gd name="connsiteX29" fmla="*/ 3125168 w 6006665"/>
                  <a:gd name="connsiteY29" fmla="*/ 588220 h 3006470"/>
                  <a:gd name="connsiteX30" fmla="*/ 3156451 w 6006665"/>
                  <a:gd name="connsiteY30" fmla="*/ 552209 h 3006470"/>
                  <a:gd name="connsiteX31" fmla="*/ 3158460 w 6006665"/>
                  <a:gd name="connsiteY31" fmla="*/ 560693 h 3006470"/>
                  <a:gd name="connsiteX32" fmla="*/ 3206982 w 6006665"/>
                  <a:gd name="connsiteY32" fmla="*/ 513586 h 3006470"/>
                  <a:gd name="connsiteX33" fmla="*/ 3184984 w 6006665"/>
                  <a:gd name="connsiteY33" fmla="*/ 622402 h 3006470"/>
                  <a:gd name="connsiteX34" fmla="*/ 3192811 w 6006665"/>
                  <a:gd name="connsiteY34" fmla="*/ 606748 h 3006470"/>
                  <a:gd name="connsiteX35" fmla="*/ 3225134 w 6006665"/>
                  <a:gd name="connsiteY35" fmla="*/ 629207 h 3006470"/>
                  <a:gd name="connsiteX36" fmla="*/ 3231097 w 6006665"/>
                  <a:gd name="connsiteY36" fmla="*/ 583326 h 3006470"/>
                  <a:gd name="connsiteX37" fmla="*/ 3314263 w 6006665"/>
                  <a:gd name="connsiteY37" fmla="*/ 575730 h 3006470"/>
                  <a:gd name="connsiteX38" fmla="*/ 3361800 w 6006665"/>
                  <a:gd name="connsiteY38" fmla="*/ 581670 h 3006470"/>
                  <a:gd name="connsiteX39" fmla="*/ 3381970 w 6006665"/>
                  <a:gd name="connsiteY39" fmla="*/ 606748 h 3006470"/>
                  <a:gd name="connsiteX40" fmla="*/ 3367741 w 6006665"/>
                  <a:gd name="connsiteY40" fmla="*/ 641091 h 3006470"/>
                  <a:gd name="connsiteX41" fmla="*/ 3388787 w 6006665"/>
                  <a:gd name="connsiteY41" fmla="*/ 665832 h 3006470"/>
                  <a:gd name="connsiteX42" fmla="*/ 3403393 w 6006665"/>
                  <a:gd name="connsiteY42" fmla="*/ 676742 h 3006470"/>
                  <a:gd name="connsiteX43" fmla="*/ 3462813 w 6006665"/>
                  <a:gd name="connsiteY43" fmla="*/ 691599 h 3006470"/>
                  <a:gd name="connsiteX44" fmla="*/ 3531529 w 6006665"/>
                  <a:gd name="connsiteY44" fmla="*/ 686823 h 3006470"/>
                  <a:gd name="connsiteX45" fmla="*/ 3546001 w 6006665"/>
                  <a:gd name="connsiteY45" fmla="*/ 647033 h 3006470"/>
                  <a:gd name="connsiteX46" fmla="*/ 3538225 w 6006665"/>
                  <a:gd name="connsiteY46" fmla="*/ 590841 h 3006470"/>
                  <a:gd name="connsiteX47" fmla="*/ 3549910 w 6006665"/>
                  <a:gd name="connsiteY47" fmla="*/ 594028 h 3006470"/>
                  <a:gd name="connsiteX48" fmla="*/ 3550132 w 6006665"/>
                  <a:gd name="connsiteY48" fmla="*/ 590841 h 3006470"/>
                  <a:gd name="connsiteX49" fmla="*/ 3575711 w 6006665"/>
                  <a:gd name="connsiteY49" fmla="*/ 587613 h 3006470"/>
                  <a:gd name="connsiteX50" fmla="*/ 3620833 w 6006665"/>
                  <a:gd name="connsiteY50" fmla="*/ 632750 h 3006470"/>
                  <a:gd name="connsiteX51" fmla="*/ 3672301 w 6006665"/>
                  <a:gd name="connsiteY51" fmla="*/ 611293 h 3006470"/>
                  <a:gd name="connsiteX52" fmla="*/ 3688498 w 6006665"/>
                  <a:gd name="connsiteY52" fmla="*/ 576961 h 3006470"/>
                  <a:gd name="connsiteX53" fmla="*/ 3721291 w 6006665"/>
                  <a:gd name="connsiteY53" fmla="*/ 584642 h 3006470"/>
                  <a:gd name="connsiteX54" fmla="*/ 3753971 w 6006665"/>
                  <a:gd name="connsiteY54" fmla="*/ 590584 h 3006470"/>
                  <a:gd name="connsiteX55" fmla="*/ 3759914 w 6006665"/>
                  <a:gd name="connsiteY55" fmla="*/ 620293 h 3006470"/>
                  <a:gd name="connsiteX56" fmla="*/ 3782242 w 6006665"/>
                  <a:gd name="connsiteY56" fmla="*/ 669932 h 3006470"/>
                  <a:gd name="connsiteX57" fmla="*/ 3768826 w 6006665"/>
                  <a:gd name="connsiteY57" fmla="*/ 703482 h 3006470"/>
                  <a:gd name="connsiteX58" fmla="*/ 3745059 w 6006665"/>
                  <a:gd name="connsiteY58" fmla="*/ 742105 h 3006470"/>
                  <a:gd name="connsiteX59" fmla="*/ 3720576 w 6006665"/>
                  <a:gd name="connsiteY59" fmla="*/ 761023 h 3006470"/>
                  <a:gd name="connsiteX60" fmla="*/ 3738747 w 6006665"/>
                  <a:gd name="connsiteY60" fmla="*/ 806725 h 3006470"/>
                  <a:gd name="connsiteX61" fmla="*/ 3753971 w 6006665"/>
                  <a:gd name="connsiteY61" fmla="*/ 855003 h 3006470"/>
                  <a:gd name="connsiteX62" fmla="*/ 3786469 w 6006665"/>
                  <a:gd name="connsiteY62" fmla="*/ 879798 h 3006470"/>
                  <a:gd name="connsiteX63" fmla="*/ 3813392 w 6006665"/>
                  <a:gd name="connsiteY63" fmla="*/ 890655 h 3006470"/>
                  <a:gd name="connsiteX64" fmla="*/ 3839894 w 6006665"/>
                  <a:gd name="connsiteY64" fmla="*/ 920656 h 3006470"/>
                  <a:gd name="connsiteX65" fmla="*/ 3866869 w 6006665"/>
                  <a:gd name="connsiteY65" fmla="*/ 875800 h 3006470"/>
                  <a:gd name="connsiteX66" fmla="*/ 3865460 w 6006665"/>
                  <a:gd name="connsiteY66" fmla="*/ 822632 h 3006470"/>
                  <a:gd name="connsiteX67" fmla="*/ 3875077 w 6006665"/>
                  <a:gd name="connsiteY67" fmla="*/ 831139 h 3006470"/>
                  <a:gd name="connsiteX68" fmla="*/ 3885950 w 6006665"/>
                  <a:gd name="connsiteY68" fmla="*/ 784010 h 3006470"/>
                  <a:gd name="connsiteX69" fmla="*/ 3896580 w 6006665"/>
                  <a:gd name="connsiteY69" fmla="*/ 840148 h 3006470"/>
                  <a:gd name="connsiteX70" fmla="*/ 3932151 w 6006665"/>
                  <a:gd name="connsiteY70" fmla="*/ 871095 h 3006470"/>
                  <a:gd name="connsiteX71" fmla="*/ 3967884 w 6006665"/>
                  <a:gd name="connsiteY71" fmla="*/ 866888 h 3006470"/>
                  <a:gd name="connsiteX72" fmla="*/ 3988173 w 6006665"/>
                  <a:gd name="connsiteY72" fmla="*/ 843084 h 3006470"/>
                  <a:gd name="connsiteX73" fmla="*/ 3993852 w 6006665"/>
                  <a:gd name="connsiteY73" fmla="*/ 846199 h 3006470"/>
                  <a:gd name="connsiteX74" fmla="*/ 4000081 w 6006665"/>
                  <a:gd name="connsiteY74" fmla="*/ 808753 h 3006470"/>
                  <a:gd name="connsiteX75" fmla="*/ 4024333 w 6006665"/>
                  <a:gd name="connsiteY75" fmla="*/ 834206 h 3006470"/>
                  <a:gd name="connsiteX76" fmla="*/ 4062426 w 6006665"/>
                  <a:gd name="connsiteY76" fmla="*/ 877274 h 3006470"/>
                  <a:gd name="connsiteX77" fmla="*/ 4085889 w 6006665"/>
                  <a:gd name="connsiteY77" fmla="*/ 849902 h 3006470"/>
                  <a:gd name="connsiteX78" fmla="*/ 4095563 w 6006665"/>
                  <a:gd name="connsiteY78" fmla="*/ 852506 h 3006470"/>
                  <a:gd name="connsiteX79" fmla="*/ 4097796 w 6006665"/>
                  <a:gd name="connsiteY79" fmla="*/ 849902 h 3006470"/>
                  <a:gd name="connsiteX80" fmla="*/ 4144150 w 6006665"/>
                  <a:gd name="connsiteY80" fmla="*/ 862382 h 3006470"/>
                  <a:gd name="connsiteX81" fmla="*/ 4149116 w 6006665"/>
                  <a:gd name="connsiteY81" fmla="*/ 810437 h 3006470"/>
                  <a:gd name="connsiteX82" fmla="*/ 4129898 w 6006665"/>
                  <a:gd name="connsiteY82" fmla="*/ 758286 h 3006470"/>
                  <a:gd name="connsiteX83" fmla="*/ 4125347 w 6006665"/>
                  <a:gd name="connsiteY83" fmla="*/ 718337 h 3006470"/>
                  <a:gd name="connsiteX84" fmla="*/ 4165425 w 6006665"/>
                  <a:gd name="connsiteY84" fmla="*/ 697647 h 3006470"/>
                  <a:gd name="connsiteX85" fmla="*/ 4175231 w 6006665"/>
                  <a:gd name="connsiteY85" fmla="*/ 700048 h 3006470"/>
                  <a:gd name="connsiteX86" fmla="*/ 4253100 w 6006665"/>
                  <a:gd name="connsiteY86" fmla="*/ 700511 h 3006470"/>
                  <a:gd name="connsiteX87" fmla="*/ 4315491 w 6006665"/>
                  <a:gd name="connsiteY87" fmla="*/ 715365 h 3006470"/>
                  <a:gd name="connsiteX88" fmla="*/ 4368969 w 6006665"/>
                  <a:gd name="connsiteY88" fmla="*/ 751019 h 3006470"/>
                  <a:gd name="connsiteX89" fmla="*/ 4439561 w 6006665"/>
                  <a:gd name="connsiteY89" fmla="*/ 758631 h 3006470"/>
                  <a:gd name="connsiteX90" fmla="*/ 4450401 w 6006665"/>
                  <a:gd name="connsiteY90" fmla="*/ 834341 h 3006470"/>
                  <a:gd name="connsiteX91" fmla="*/ 4514549 w 6006665"/>
                  <a:gd name="connsiteY91" fmla="*/ 825294 h 3006470"/>
                  <a:gd name="connsiteX92" fmla="*/ 4567593 w 6006665"/>
                  <a:gd name="connsiteY92" fmla="*/ 819409 h 3006470"/>
                  <a:gd name="connsiteX93" fmla="*/ 4612592 w 6006665"/>
                  <a:gd name="connsiteY93" fmla="*/ 872829 h 3006470"/>
                  <a:gd name="connsiteX94" fmla="*/ 4639242 w 6006665"/>
                  <a:gd name="connsiteY94" fmla="*/ 932544 h 3006470"/>
                  <a:gd name="connsiteX95" fmla="*/ 4704693 w 6006665"/>
                  <a:gd name="connsiteY95" fmla="*/ 911452 h 3006470"/>
                  <a:gd name="connsiteX96" fmla="*/ 4774445 w 6006665"/>
                  <a:gd name="connsiteY96" fmla="*/ 913531 h 3006470"/>
                  <a:gd name="connsiteX97" fmla="*/ 4778496 w 6006665"/>
                  <a:gd name="connsiteY97" fmla="*/ 914635 h 3006470"/>
                  <a:gd name="connsiteX98" fmla="*/ 4786352 w 6006665"/>
                  <a:gd name="connsiteY98" fmla="*/ 913531 h 3006470"/>
                  <a:gd name="connsiteX99" fmla="*/ 4861343 w 6006665"/>
                  <a:gd name="connsiteY99" fmla="*/ 933983 h 3006470"/>
                  <a:gd name="connsiteX100" fmla="*/ 4893158 w 6006665"/>
                  <a:gd name="connsiteY100" fmla="*/ 977160 h 3006470"/>
                  <a:gd name="connsiteX101" fmla="*/ 4888613 w 6006665"/>
                  <a:gd name="connsiteY101" fmla="*/ 1058968 h 3006470"/>
                  <a:gd name="connsiteX102" fmla="*/ 4927677 w 6006665"/>
                  <a:gd name="connsiteY102" fmla="*/ 1083640 h 3006470"/>
                  <a:gd name="connsiteX103" fmla="*/ 4967605 w 6006665"/>
                  <a:gd name="connsiteY103" fmla="*/ 1070331 h 3006470"/>
                  <a:gd name="connsiteX104" fmla="*/ 5038051 w 6006665"/>
                  <a:gd name="connsiteY104" fmla="*/ 1063513 h 3006470"/>
                  <a:gd name="connsiteX105" fmla="*/ 5040730 w 6006665"/>
                  <a:gd name="connsiteY105" fmla="*/ 1064406 h 3006470"/>
                  <a:gd name="connsiteX106" fmla="*/ 5049958 w 6006665"/>
                  <a:gd name="connsiteY106" fmla="*/ 1063513 h 3006470"/>
                  <a:gd name="connsiteX107" fmla="*/ 5114249 w 6006665"/>
                  <a:gd name="connsiteY107" fmla="*/ 1084944 h 3006470"/>
                  <a:gd name="connsiteX108" fmla="*/ 5176671 w 6006665"/>
                  <a:gd name="connsiteY108" fmla="*/ 1074876 h 3006470"/>
                  <a:gd name="connsiteX109" fmla="*/ 5177801 w 6006665"/>
                  <a:gd name="connsiteY109" fmla="*/ 1076614 h 3006470"/>
                  <a:gd name="connsiteX110" fmla="*/ 5188578 w 6006665"/>
                  <a:gd name="connsiteY110" fmla="*/ 1074876 h 3006470"/>
                  <a:gd name="connsiteX111" fmla="*/ 5243719 w 6006665"/>
                  <a:gd name="connsiteY111" fmla="*/ 1159707 h 3006470"/>
                  <a:gd name="connsiteX112" fmla="*/ 5283477 w 6006665"/>
                  <a:gd name="connsiteY112" fmla="*/ 1129415 h 3006470"/>
                  <a:gd name="connsiteX113" fmla="*/ 5258480 w 6006665"/>
                  <a:gd name="connsiteY113" fmla="*/ 1063513 h 3006470"/>
                  <a:gd name="connsiteX114" fmla="*/ 5267570 w 6006665"/>
                  <a:gd name="connsiteY114" fmla="*/ 1015792 h 3006470"/>
                  <a:gd name="connsiteX115" fmla="*/ 5278896 w 6006665"/>
                  <a:gd name="connsiteY115" fmla="*/ 1018841 h 3006470"/>
                  <a:gd name="connsiteX116" fmla="*/ 5279477 w 6006665"/>
                  <a:gd name="connsiteY116" fmla="*/ 1015792 h 3006470"/>
                  <a:gd name="connsiteX117" fmla="*/ 5389412 w 6006665"/>
                  <a:gd name="connsiteY117" fmla="*/ 1065327 h 3006470"/>
                  <a:gd name="connsiteX118" fmla="*/ 5463001 w 6006665"/>
                  <a:gd name="connsiteY118" fmla="*/ 1043061 h 3006470"/>
                  <a:gd name="connsiteX119" fmla="*/ 5464386 w 6006665"/>
                  <a:gd name="connsiteY119" fmla="*/ 1043680 h 3006470"/>
                  <a:gd name="connsiteX120" fmla="*/ 5474909 w 6006665"/>
                  <a:gd name="connsiteY120" fmla="*/ 1043061 h 3006470"/>
                  <a:gd name="connsiteX121" fmla="*/ 5509834 w 6006665"/>
                  <a:gd name="connsiteY121" fmla="*/ 1086741 h 3006470"/>
                  <a:gd name="connsiteX122" fmla="*/ 5563420 w 6006665"/>
                  <a:gd name="connsiteY122" fmla="*/ 1096880 h 3006470"/>
                  <a:gd name="connsiteX123" fmla="*/ 5604906 w 6006665"/>
                  <a:gd name="connsiteY123" fmla="*/ 1116452 h 3006470"/>
                  <a:gd name="connsiteX124" fmla="*/ 5633982 w 6006665"/>
                  <a:gd name="connsiteY124" fmla="*/ 1152256 h 3006470"/>
                  <a:gd name="connsiteX125" fmla="*/ 5673240 w 6006665"/>
                  <a:gd name="connsiteY125" fmla="*/ 1196668 h 3006470"/>
                  <a:gd name="connsiteX126" fmla="*/ 5720335 w 6006665"/>
                  <a:gd name="connsiteY126" fmla="*/ 1213496 h 3006470"/>
                  <a:gd name="connsiteX127" fmla="*/ 5777224 w 6006665"/>
                  <a:gd name="connsiteY127" fmla="*/ 1253118 h 3006470"/>
                  <a:gd name="connsiteX128" fmla="*/ 5822595 w 6006665"/>
                  <a:gd name="connsiteY128" fmla="*/ 1311212 h 3006470"/>
                  <a:gd name="connsiteX129" fmla="*/ 5818051 w 6006665"/>
                  <a:gd name="connsiteY129" fmla="*/ 1365751 h 3006470"/>
                  <a:gd name="connsiteX130" fmla="*/ 5825679 w 6006665"/>
                  <a:gd name="connsiteY130" fmla="*/ 1373379 h 3006470"/>
                  <a:gd name="connsiteX131" fmla="*/ 5822051 w 6006665"/>
                  <a:gd name="connsiteY131" fmla="*/ 1322574 h 3006470"/>
                  <a:gd name="connsiteX132" fmla="*/ 5834092 w 6006665"/>
                  <a:gd name="connsiteY132" fmla="*/ 1324447 h 3006470"/>
                  <a:gd name="connsiteX133" fmla="*/ 5858351 w 6006665"/>
                  <a:gd name="connsiteY133" fmla="*/ 1334771 h 3006470"/>
                  <a:gd name="connsiteX134" fmla="*/ 5907950 w 6006665"/>
                  <a:gd name="connsiteY134" fmla="*/ 1321451 h 3006470"/>
                  <a:gd name="connsiteX135" fmla="*/ 5936219 w 6006665"/>
                  <a:gd name="connsiteY135" fmla="*/ 1338481 h 3006470"/>
                  <a:gd name="connsiteX136" fmla="*/ 5961427 w 6006665"/>
                  <a:gd name="connsiteY136" fmla="*/ 1392754 h 3006470"/>
                  <a:gd name="connsiteX137" fmla="*/ 6006665 w 6006665"/>
                  <a:gd name="connsiteY137" fmla="*/ 1418018 h 3006470"/>
                  <a:gd name="connsiteX138" fmla="*/ 6003022 w 6006665"/>
                  <a:gd name="connsiteY138" fmla="*/ 1458117 h 3006470"/>
                  <a:gd name="connsiteX139" fmla="*/ 5968033 w 6006665"/>
                  <a:gd name="connsiteY139" fmla="*/ 1456650 h 3006470"/>
                  <a:gd name="connsiteX140" fmla="*/ 5934688 w 6006665"/>
                  <a:gd name="connsiteY140" fmla="*/ 1446233 h 3006470"/>
                  <a:gd name="connsiteX141" fmla="*/ 5908949 w 6006665"/>
                  <a:gd name="connsiteY141" fmla="*/ 1468012 h 3006470"/>
                  <a:gd name="connsiteX142" fmla="*/ 5887153 w 6006665"/>
                  <a:gd name="connsiteY142" fmla="*/ 1481885 h 3006470"/>
                  <a:gd name="connsiteX143" fmla="*/ 5887153 w 6006665"/>
                  <a:gd name="connsiteY143" fmla="*/ 1514566 h 3006470"/>
                  <a:gd name="connsiteX144" fmla="*/ 5910921 w 6006665"/>
                  <a:gd name="connsiteY144" fmla="*/ 1532392 h 3006470"/>
                  <a:gd name="connsiteX145" fmla="*/ 5908949 w 6006665"/>
                  <a:gd name="connsiteY145" fmla="*/ 1554366 h 3006470"/>
                  <a:gd name="connsiteX146" fmla="*/ 5893042 w 6006665"/>
                  <a:gd name="connsiteY146" fmla="*/ 1570273 h 3006470"/>
                  <a:gd name="connsiteX147" fmla="*/ 5881135 w 6006665"/>
                  <a:gd name="connsiteY147" fmla="*/ 1570273 h 3006470"/>
                  <a:gd name="connsiteX148" fmla="*/ 5861227 w 6006665"/>
                  <a:gd name="connsiteY148" fmla="*/ 1570273 h 3006470"/>
                  <a:gd name="connsiteX149" fmla="*/ 5849321 w 6006665"/>
                  <a:gd name="connsiteY149" fmla="*/ 1570273 h 3006470"/>
                  <a:gd name="connsiteX150" fmla="*/ 5842587 w 6006665"/>
                  <a:gd name="connsiteY150" fmla="*/ 1544275 h 3006470"/>
                  <a:gd name="connsiteX151" fmla="*/ 5817506 w 6006665"/>
                  <a:gd name="connsiteY151" fmla="*/ 1536186 h 3006470"/>
                  <a:gd name="connsiteX152" fmla="*/ 5798021 w 6006665"/>
                  <a:gd name="connsiteY152" fmla="*/ 1517537 h 3006470"/>
                  <a:gd name="connsiteX153" fmla="*/ 5767511 w 6006665"/>
                  <a:gd name="connsiteY153" fmla="*/ 1511189 h 3006470"/>
                  <a:gd name="connsiteX154" fmla="*/ 5762967 w 6006665"/>
                  <a:gd name="connsiteY154" fmla="*/ 1477102 h 3006470"/>
                  <a:gd name="connsiteX155" fmla="*/ 5729132 w 6006665"/>
                  <a:gd name="connsiteY155" fmla="*/ 1463170 h 3006470"/>
                  <a:gd name="connsiteX156" fmla="*/ 5695337 w 6006665"/>
                  <a:gd name="connsiteY156" fmla="*/ 1472557 h 3006470"/>
                  <a:gd name="connsiteX157" fmla="*/ 5693366 w 6006665"/>
                  <a:gd name="connsiteY157" fmla="*/ 1469797 h 3006470"/>
                  <a:gd name="connsiteX158" fmla="*/ 5683431 w 6006665"/>
                  <a:gd name="connsiteY158" fmla="*/ 1472557 h 3006470"/>
                  <a:gd name="connsiteX159" fmla="*/ 5660706 w 6006665"/>
                  <a:gd name="connsiteY159" fmla="*/ 1440742 h 3006470"/>
                  <a:gd name="connsiteX160" fmla="*/ 5669644 w 6006665"/>
                  <a:gd name="connsiteY160" fmla="*/ 1415717 h 3006470"/>
                  <a:gd name="connsiteX161" fmla="*/ 5640799 w 6006665"/>
                  <a:gd name="connsiteY161" fmla="*/ 1429380 h 3006470"/>
                  <a:gd name="connsiteX162" fmla="*/ 5656705 w 6006665"/>
                  <a:gd name="connsiteY162" fmla="*/ 1472557 h 3006470"/>
                  <a:gd name="connsiteX163" fmla="*/ 5628675 w 6006665"/>
                  <a:gd name="connsiteY163" fmla="*/ 1487826 h 3006470"/>
                  <a:gd name="connsiteX164" fmla="*/ 5633981 w 6006665"/>
                  <a:gd name="connsiteY164" fmla="*/ 1511189 h 3006470"/>
                  <a:gd name="connsiteX165" fmla="*/ 5622732 w 6006665"/>
                  <a:gd name="connsiteY165" fmla="*/ 1538334 h 3006470"/>
                  <a:gd name="connsiteX166" fmla="*/ 5586259 w 6006665"/>
                  <a:gd name="connsiteY166" fmla="*/ 1547548 h 3006470"/>
                  <a:gd name="connsiteX167" fmla="*/ 5575676 w 6006665"/>
                  <a:gd name="connsiteY167" fmla="*/ 1546540 h 3006470"/>
                  <a:gd name="connsiteX168" fmla="*/ 5574353 w 6006665"/>
                  <a:gd name="connsiteY168" fmla="*/ 1547548 h 3006470"/>
                  <a:gd name="connsiteX169" fmla="*/ 5539436 w 6006665"/>
                  <a:gd name="connsiteY169" fmla="*/ 1544223 h 3006470"/>
                  <a:gd name="connsiteX170" fmla="*/ 5539545 w 6006665"/>
                  <a:gd name="connsiteY170" fmla="*/ 1571015 h 3006470"/>
                  <a:gd name="connsiteX171" fmla="*/ 5570352 w 6006665"/>
                  <a:gd name="connsiteY171" fmla="*/ 1586180 h 3006470"/>
                  <a:gd name="connsiteX172" fmla="*/ 5566596 w 6006665"/>
                  <a:gd name="connsiteY172" fmla="*/ 1622304 h 3006470"/>
                  <a:gd name="connsiteX173" fmla="*/ 5593077 w 6006665"/>
                  <a:gd name="connsiteY173" fmla="*/ 1649809 h 3006470"/>
                  <a:gd name="connsiteX174" fmla="*/ 5608984 w 6006665"/>
                  <a:gd name="connsiteY174" fmla="*/ 1677079 h 3006470"/>
                  <a:gd name="connsiteX175" fmla="*/ 5613529 w 6006665"/>
                  <a:gd name="connsiteY175" fmla="*/ 1708893 h 3006470"/>
                  <a:gd name="connsiteX176" fmla="*/ 5608984 w 6006665"/>
                  <a:gd name="connsiteY176" fmla="*/ 1731618 h 3006470"/>
                  <a:gd name="connsiteX177" fmla="*/ 5597799 w 6006665"/>
                  <a:gd name="connsiteY177" fmla="*/ 1728009 h 3006470"/>
                  <a:gd name="connsiteX178" fmla="*/ 5597077 w 6006665"/>
                  <a:gd name="connsiteY178" fmla="*/ 1731618 h 3006470"/>
                  <a:gd name="connsiteX179" fmla="*/ 5515976 w 6006665"/>
                  <a:gd name="connsiteY179" fmla="*/ 1693062 h 3006470"/>
                  <a:gd name="connsiteX180" fmla="*/ 5486067 w 6006665"/>
                  <a:gd name="connsiteY180" fmla="*/ 1746304 h 3006470"/>
                  <a:gd name="connsiteX181" fmla="*/ 5436277 w 6006665"/>
                  <a:gd name="connsiteY181" fmla="*/ 1767977 h 3006470"/>
                  <a:gd name="connsiteX182" fmla="*/ 5397645 w 6006665"/>
                  <a:gd name="connsiteY182" fmla="*/ 1779340 h 3006470"/>
                  <a:gd name="connsiteX183" fmla="*/ 5388024 w 6006665"/>
                  <a:gd name="connsiteY183" fmla="*/ 1835433 h 3006470"/>
                  <a:gd name="connsiteX184" fmla="*/ 5351475 w 6006665"/>
                  <a:gd name="connsiteY184" fmla="*/ 1876568 h 3006470"/>
                  <a:gd name="connsiteX185" fmla="*/ 5290839 w 6006665"/>
                  <a:gd name="connsiteY185" fmla="*/ 1881600 h 3006470"/>
                  <a:gd name="connsiteX186" fmla="*/ 5274932 w 6006665"/>
                  <a:gd name="connsiteY186" fmla="*/ 1913415 h 3006470"/>
                  <a:gd name="connsiteX187" fmla="*/ 5267238 w 6006665"/>
                  <a:gd name="connsiteY187" fmla="*/ 1904988 h 3006470"/>
                  <a:gd name="connsiteX188" fmla="*/ 5263025 w 6006665"/>
                  <a:gd name="connsiteY188" fmla="*/ 1913415 h 3006470"/>
                  <a:gd name="connsiteX189" fmla="*/ 5219538 w 6006665"/>
                  <a:gd name="connsiteY189" fmla="*/ 1865787 h 3006470"/>
                  <a:gd name="connsiteX190" fmla="*/ 5174112 w 6006665"/>
                  <a:gd name="connsiteY190" fmla="*/ 1877028 h 3006470"/>
                  <a:gd name="connsiteX191" fmla="*/ 5129494 w 6006665"/>
                  <a:gd name="connsiteY191" fmla="*/ 1920232 h 3006470"/>
                  <a:gd name="connsiteX192" fmla="*/ 5126389 w 6006665"/>
                  <a:gd name="connsiteY192" fmla="*/ 1914910 h 3006470"/>
                  <a:gd name="connsiteX193" fmla="*/ 5154177 w 6006665"/>
                  <a:gd name="connsiteY193" fmla="*/ 1920232 h 3006470"/>
                  <a:gd name="connsiteX194" fmla="*/ 5105544 w 6006665"/>
                  <a:gd name="connsiteY194" fmla="*/ 1899586 h 3006470"/>
                  <a:gd name="connsiteX195" fmla="*/ 5074955 w 6006665"/>
                  <a:gd name="connsiteY195" fmla="*/ 1924777 h 3006470"/>
                  <a:gd name="connsiteX196" fmla="*/ 5065718 w 6006665"/>
                  <a:gd name="connsiteY196" fmla="*/ 1922578 h 3006470"/>
                  <a:gd name="connsiteX197" fmla="*/ 5063048 w 6006665"/>
                  <a:gd name="connsiteY197" fmla="*/ 1924777 h 3006470"/>
                  <a:gd name="connsiteX198" fmla="*/ 5026594 w 6006665"/>
                  <a:gd name="connsiteY198" fmla="*/ 1916098 h 3006470"/>
                  <a:gd name="connsiteX199" fmla="*/ 5015871 w 6006665"/>
                  <a:gd name="connsiteY199" fmla="*/ 1961137 h 3006470"/>
                  <a:gd name="connsiteX200" fmla="*/ 5022591 w 6006665"/>
                  <a:gd name="connsiteY200" fmla="*/ 1989925 h 3006470"/>
                  <a:gd name="connsiteX201" fmla="*/ 5011557 w 6006665"/>
                  <a:gd name="connsiteY201" fmla="*/ 2020939 h 3006470"/>
                  <a:gd name="connsiteX202" fmla="*/ 4974967 w 6006665"/>
                  <a:gd name="connsiteY202" fmla="*/ 2058853 h 3006470"/>
                  <a:gd name="connsiteX203" fmla="*/ 5015871 w 6006665"/>
                  <a:gd name="connsiteY203" fmla="*/ 2074760 h 3006470"/>
                  <a:gd name="connsiteX204" fmla="*/ 4995851 w 6006665"/>
                  <a:gd name="connsiteY204" fmla="*/ 2123620 h 3006470"/>
                  <a:gd name="connsiteX205" fmla="*/ 5011326 w 6006665"/>
                  <a:gd name="connsiteY205" fmla="*/ 2172476 h 3006470"/>
                  <a:gd name="connsiteX206" fmla="*/ 4999419 w 6006665"/>
                  <a:gd name="connsiteY206" fmla="*/ 2172476 h 3006470"/>
                  <a:gd name="connsiteX207" fmla="*/ 4974967 w 6006665"/>
                  <a:gd name="connsiteY207" fmla="*/ 2172476 h 3006470"/>
                  <a:gd name="connsiteX208" fmla="*/ 4963605 w 6006665"/>
                  <a:gd name="connsiteY208" fmla="*/ 2224742 h 3006470"/>
                  <a:gd name="connsiteX209" fmla="*/ 4974967 w 6006665"/>
                  <a:gd name="connsiteY209" fmla="*/ 2252012 h 3006470"/>
                  <a:gd name="connsiteX210" fmla="*/ 4936431 w 6006665"/>
                  <a:gd name="connsiteY210" fmla="*/ 2257317 h 3006470"/>
                  <a:gd name="connsiteX211" fmla="*/ 4909065 w 6006665"/>
                  <a:gd name="connsiteY211" fmla="*/ 2286099 h 3006470"/>
                  <a:gd name="connsiteX212" fmla="*/ 4888894 w 6006665"/>
                  <a:gd name="connsiteY212" fmla="*/ 2325649 h 3006470"/>
                  <a:gd name="connsiteX213" fmla="*/ 4897703 w 6006665"/>
                  <a:gd name="connsiteY213" fmla="*/ 2354273 h 3006470"/>
                  <a:gd name="connsiteX214" fmla="*/ 4871068 w 6006665"/>
                  <a:gd name="connsiteY214" fmla="*/ 2349418 h 3006470"/>
                  <a:gd name="connsiteX215" fmla="*/ 4845437 w 6006665"/>
                  <a:gd name="connsiteY215" fmla="*/ 2370180 h 3006470"/>
                  <a:gd name="connsiteX216" fmla="*/ 4832445 w 6006665"/>
                  <a:gd name="connsiteY216" fmla="*/ 2399924 h 3006470"/>
                  <a:gd name="connsiteX217" fmla="*/ 4834074 w 6006665"/>
                  <a:gd name="connsiteY217" fmla="*/ 2429264 h 3006470"/>
                  <a:gd name="connsiteX218" fmla="*/ 4799765 w 6006665"/>
                  <a:gd name="connsiteY218" fmla="*/ 2441518 h 3006470"/>
                  <a:gd name="connsiteX219" fmla="*/ 4779535 w 6006665"/>
                  <a:gd name="connsiteY219" fmla="*/ 2488348 h 3006470"/>
                  <a:gd name="connsiteX220" fmla="*/ 4777225 w 6006665"/>
                  <a:gd name="connsiteY220" fmla="*/ 2477952 h 3006470"/>
                  <a:gd name="connsiteX221" fmla="*/ 4767628 w 6006665"/>
                  <a:gd name="connsiteY221" fmla="*/ 2488348 h 3006470"/>
                  <a:gd name="connsiteX222" fmla="*/ 4758538 w 6006665"/>
                  <a:gd name="connsiteY222" fmla="*/ 2447444 h 3006470"/>
                  <a:gd name="connsiteX223" fmla="*/ 4722519 w 6006665"/>
                  <a:gd name="connsiteY223" fmla="*/ 2405867 h 3006470"/>
                  <a:gd name="connsiteX224" fmla="*/ 4699942 w 6006665"/>
                  <a:gd name="connsiteY224" fmla="*/ 2348893 h 3006470"/>
                  <a:gd name="connsiteX225" fmla="*/ 4695779 w 6006665"/>
                  <a:gd name="connsiteY225" fmla="*/ 2287026 h 3006470"/>
                  <a:gd name="connsiteX226" fmla="*/ 4715361 w 6006665"/>
                  <a:gd name="connsiteY226" fmla="*/ 2220198 h 3006470"/>
                  <a:gd name="connsiteX227" fmla="*/ 4767709 w 6006665"/>
                  <a:gd name="connsiteY227" fmla="*/ 2171157 h 3006470"/>
                  <a:gd name="connsiteX228" fmla="*/ 4735813 w 6006665"/>
                  <a:gd name="connsiteY228" fmla="*/ 2129299 h 3006470"/>
                  <a:gd name="connsiteX229" fmla="*/ 4767628 w 6006665"/>
                  <a:gd name="connsiteY229" fmla="*/ 2086122 h 3006470"/>
                  <a:gd name="connsiteX230" fmla="*/ 4767628 w 6006665"/>
                  <a:gd name="connsiteY230" fmla="*/ 2058853 h 3006470"/>
                  <a:gd name="connsiteX231" fmla="*/ 4826712 w 6006665"/>
                  <a:gd name="connsiteY231" fmla="*/ 2042945 h 3006470"/>
                  <a:gd name="connsiteX232" fmla="*/ 4892613 w 6006665"/>
                  <a:gd name="connsiteY232" fmla="*/ 1952047 h 3006470"/>
                  <a:gd name="connsiteX233" fmla="*/ 4956243 w 6006665"/>
                  <a:gd name="connsiteY233" fmla="*/ 1877056 h 3006470"/>
                  <a:gd name="connsiteX234" fmla="*/ 5022143 w 6006665"/>
                  <a:gd name="connsiteY234" fmla="*/ 1817971 h 3006470"/>
                  <a:gd name="connsiteX235" fmla="*/ 5037446 w 6006665"/>
                  <a:gd name="connsiteY235" fmla="*/ 1743333 h 3006470"/>
                  <a:gd name="connsiteX236" fmla="*/ 5064184 w 6006665"/>
                  <a:gd name="connsiteY236" fmla="*/ 1731449 h 3006470"/>
                  <a:gd name="connsiteX237" fmla="*/ 5046694 w 6006665"/>
                  <a:gd name="connsiteY237" fmla="*/ 1710844 h 3006470"/>
                  <a:gd name="connsiteX238" fmla="*/ 5015871 w 6006665"/>
                  <a:gd name="connsiteY238" fmla="*/ 1715711 h 3006470"/>
                  <a:gd name="connsiteX239" fmla="*/ 4995419 w 6006665"/>
                  <a:gd name="connsiteY239" fmla="*/ 1779340 h 3006470"/>
                  <a:gd name="connsiteX240" fmla="*/ 4904521 w 6006665"/>
                  <a:gd name="connsiteY240" fmla="*/ 1865693 h 3006470"/>
                  <a:gd name="connsiteX241" fmla="*/ 4901708 w 6006665"/>
                  <a:gd name="connsiteY241" fmla="*/ 1857053 h 3006470"/>
                  <a:gd name="connsiteX242" fmla="*/ 4892613 w 6006665"/>
                  <a:gd name="connsiteY242" fmla="*/ 1865693 h 3006470"/>
                  <a:gd name="connsiteX243" fmla="*/ 4871068 w 6006665"/>
                  <a:gd name="connsiteY243" fmla="*/ 1850290 h 3006470"/>
                  <a:gd name="connsiteX244" fmla="*/ 4885925 w 6006665"/>
                  <a:gd name="connsiteY244" fmla="*/ 1808695 h 3006470"/>
                  <a:gd name="connsiteX245" fmla="*/ 4861835 w 6006665"/>
                  <a:gd name="connsiteY245" fmla="*/ 1771159 h 3006470"/>
                  <a:gd name="connsiteX246" fmla="*/ 4814619 w 6006665"/>
                  <a:gd name="connsiteY246" fmla="*/ 1767101 h 3006470"/>
                  <a:gd name="connsiteX247" fmla="*/ 4779535 w 6006665"/>
                  <a:gd name="connsiteY247" fmla="*/ 1795247 h 3006470"/>
                  <a:gd name="connsiteX248" fmla="*/ 4764113 w 6006665"/>
                  <a:gd name="connsiteY248" fmla="*/ 1832464 h 3006470"/>
                  <a:gd name="connsiteX249" fmla="*/ 4725490 w 6006665"/>
                  <a:gd name="connsiteY249" fmla="*/ 1850290 h 3006470"/>
                  <a:gd name="connsiteX250" fmla="*/ 4689838 w 6006665"/>
                  <a:gd name="connsiteY250" fmla="*/ 1882970 h 3006470"/>
                  <a:gd name="connsiteX251" fmla="*/ 4684091 w 6006665"/>
                  <a:gd name="connsiteY251" fmla="*/ 1920232 h 3006470"/>
                  <a:gd name="connsiteX252" fmla="*/ 4715906 w 6006665"/>
                  <a:gd name="connsiteY252" fmla="*/ 1967954 h 3006470"/>
                  <a:gd name="connsiteX253" fmla="*/ 4680924 w 6006665"/>
                  <a:gd name="connsiteY253" fmla="*/ 1983985 h 3006470"/>
                  <a:gd name="connsiteX254" fmla="*/ 4633398 w 6006665"/>
                  <a:gd name="connsiteY254" fmla="*/ 1971978 h 3006470"/>
                  <a:gd name="connsiteX255" fmla="*/ 4600707 w 6006665"/>
                  <a:gd name="connsiteY255" fmla="*/ 1989925 h 3006470"/>
                  <a:gd name="connsiteX256" fmla="*/ 4577285 w 6006665"/>
                  <a:gd name="connsiteY256" fmla="*/ 1988406 h 3006470"/>
                  <a:gd name="connsiteX257" fmla="*/ 4577373 w 6006665"/>
                  <a:gd name="connsiteY257" fmla="*/ 1987484 h 3006470"/>
                  <a:gd name="connsiteX258" fmla="*/ 4565379 w 6006665"/>
                  <a:gd name="connsiteY258" fmla="*/ 1988406 h 3006470"/>
                  <a:gd name="connsiteX259" fmla="*/ 4569923 w 6006665"/>
                  <a:gd name="connsiteY259" fmla="*/ 1940685 h 3006470"/>
                  <a:gd name="connsiteX260" fmla="*/ 4520081 w 6006665"/>
                  <a:gd name="connsiteY260" fmla="*/ 1931099 h 3006470"/>
                  <a:gd name="connsiteX261" fmla="*/ 4475025 w 6006665"/>
                  <a:gd name="connsiteY261" fmla="*/ 1961137 h 3006470"/>
                  <a:gd name="connsiteX262" fmla="*/ 4464394 w 6006665"/>
                  <a:gd name="connsiteY262" fmla="*/ 1960286 h 3006470"/>
                  <a:gd name="connsiteX263" fmla="*/ 4463118 w 6006665"/>
                  <a:gd name="connsiteY263" fmla="*/ 1961137 h 3006470"/>
                  <a:gd name="connsiteX264" fmla="*/ 4422448 w 6006665"/>
                  <a:gd name="connsiteY264" fmla="*/ 1927536 h 3006470"/>
                  <a:gd name="connsiteX265" fmla="*/ 4350624 w 6006665"/>
                  <a:gd name="connsiteY265" fmla="*/ 1917022 h 3006470"/>
                  <a:gd name="connsiteX266" fmla="*/ 4306579 w 6006665"/>
                  <a:gd name="connsiteY266" fmla="*/ 1945362 h 3006470"/>
                  <a:gd name="connsiteX267" fmla="*/ 4282811 w 6006665"/>
                  <a:gd name="connsiteY267" fmla="*/ 1972100 h 3006470"/>
                  <a:gd name="connsiteX268" fmla="*/ 4237290 w 6006665"/>
                  <a:gd name="connsiteY268" fmla="*/ 1993297 h 3006470"/>
                  <a:gd name="connsiteX269" fmla="*/ 4211507 w 6006665"/>
                  <a:gd name="connsiteY269" fmla="*/ 2046374 h 3006470"/>
                  <a:gd name="connsiteX270" fmla="*/ 4161046 w 6006665"/>
                  <a:gd name="connsiteY270" fmla="*/ 2105661 h 3006470"/>
                  <a:gd name="connsiteX271" fmla="*/ 4077810 w 6006665"/>
                  <a:gd name="connsiteY271" fmla="*/ 2144418 h 3006470"/>
                  <a:gd name="connsiteX272" fmla="*/ 4039187 w 6006665"/>
                  <a:gd name="connsiteY272" fmla="*/ 2203838 h 3006470"/>
                  <a:gd name="connsiteX273" fmla="*/ 3993086 w 6006665"/>
                  <a:gd name="connsiteY273" fmla="*/ 2224750 h 3006470"/>
                  <a:gd name="connsiteX274" fmla="*/ 3993215 w 6006665"/>
                  <a:gd name="connsiteY274" fmla="*/ 2264821 h 3006470"/>
                  <a:gd name="connsiteX275" fmla="*/ 4038712 w 6006665"/>
                  <a:gd name="connsiteY275" fmla="*/ 2267919 h 3006470"/>
                  <a:gd name="connsiteX276" fmla="*/ 4059164 w 6006665"/>
                  <a:gd name="connsiteY276" fmla="*/ 2311096 h 3006470"/>
                  <a:gd name="connsiteX277" fmla="*/ 4087782 w 6006665"/>
                  <a:gd name="connsiteY277" fmla="*/ 2319513 h 3006470"/>
                  <a:gd name="connsiteX278" fmla="*/ 4106341 w 6006665"/>
                  <a:gd name="connsiteY278" fmla="*/ 2290644 h 3006470"/>
                  <a:gd name="connsiteX279" fmla="*/ 4117411 w 6006665"/>
                  <a:gd name="connsiteY279" fmla="*/ 2291946 h 3006470"/>
                  <a:gd name="connsiteX280" fmla="*/ 4118248 w 6006665"/>
                  <a:gd name="connsiteY280" fmla="*/ 2290644 h 3006470"/>
                  <a:gd name="connsiteX281" fmla="*/ 4156880 w 6006665"/>
                  <a:gd name="connsiteY281" fmla="*/ 2295189 h 3006470"/>
                  <a:gd name="connsiteX282" fmla="*/ 4211419 w 6006665"/>
                  <a:gd name="connsiteY282" fmla="*/ 2365635 h 3006470"/>
                  <a:gd name="connsiteX283" fmla="*/ 4215964 w 6006665"/>
                  <a:gd name="connsiteY283" fmla="*/ 2413357 h 3006470"/>
                  <a:gd name="connsiteX284" fmla="*/ 4184149 w 6006665"/>
                  <a:gd name="connsiteY284" fmla="*/ 2472441 h 3006470"/>
                  <a:gd name="connsiteX285" fmla="*/ 4220019 w 6006665"/>
                  <a:gd name="connsiteY285" fmla="*/ 2567281 h 3006470"/>
                  <a:gd name="connsiteX286" fmla="*/ 4161425 w 6006665"/>
                  <a:gd name="connsiteY286" fmla="*/ 2629241 h 3006470"/>
                  <a:gd name="connsiteX287" fmla="*/ 4133552 w 6006665"/>
                  <a:gd name="connsiteY287" fmla="*/ 2708778 h 3006470"/>
                  <a:gd name="connsiteX288" fmla="*/ 4097796 w 6006665"/>
                  <a:gd name="connsiteY288" fmla="*/ 2747409 h 3006470"/>
                  <a:gd name="connsiteX289" fmla="*/ 4043257 w 6006665"/>
                  <a:gd name="connsiteY289" fmla="*/ 2806493 h 3006470"/>
                  <a:gd name="connsiteX290" fmla="*/ 3995535 w 6006665"/>
                  <a:gd name="connsiteY290" fmla="*/ 2865577 h 3006470"/>
                  <a:gd name="connsiteX291" fmla="*/ 3975083 w 6006665"/>
                  <a:gd name="connsiteY291" fmla="*/ 2897392 h 3006470"/>
                  <a:gd name="connsiteX292" fmla="*/ 3925089 w 6006665"/>
                  <a:gd name="connsiteY292" fmla="*/ 2924661 h 3006470"/>
                  <a:gd name="connsiteX293" fmla="*/ 3913182 w 6006665"/>
                  <a:gd name="connsiteY293" fmla="*/ 2924661 h 3006470"/>
                  <a:gd name="connsiteX294" fmla="*/ 3904637 w 6006665"/>
                  <a:gd name="connsiteY294" fmla="*/ 2924661 h 3006470"/>
                  <a:gd name="connsiteX295" fmla="*/ 3892729 w 6006665"/>
                  <a:gd name="connsiteY295" fmla="*/ 2924661 h 3006470"/>
                  <a:gd name="connsiteX296" fmla="*/ 3871063 w 6006665"/>
                  <a:gd name="connsiteY296" fmla="*/ 2908412 h 3006470"/>
                  <a:gd name="connsiteX297" fmla="*/ 3829645 w 6006665"/>
                  <a:gd name="connsiteY297" fmla="*/ 2936024 h 3006470"/>
                  <a:gd name="connsiteX298" fmla="*/ 3822828 w 6006665"/>
                  <a:gd name="connsiteY298" fmla="*/ 2956476 h 3006470"/>
                  <a:gd name="connsiteX299" fmla="*/ 3818283 w 6006665"/>
                  <a:gd name="connsiteY299" fmla="*/ 2947386 h 3006470"/>
                  <a:gd name="connsiteX300" fmla="*/ 3818283 w 6006665"/>
                  <a:gd name="connsiteY300" fmla="*/ 2935660 h 3006470"/>
                  <a:gd name="connsiteX301" fmla="*/ 3817738 w 6006665"/>
                  <a:gd name="connsiteY301" fmla="*/ 2936024 h 3006470"/>
                  <a:gd name="connsiteX302" fmla="*/ 3810921 w 6006665"/>
                  <a:gd name="connsiteY302" fmla="*/ 2956476 h 3006470"/>
                  <a:gd name="connsiteX303" fmla="*/ 3806376 w 6006665"/>
                  <a:gd name="connsiteY303" fmla="*/ 2947386 h 3006470"/>
                  <a:gd name="connsiteX304" fmla="*/ 3806376 w 6006665"/>
                  <a:gd name="connsiteY304" fmla="*/ 2920116 h 3006470"/>
                  <a:gd name="connsiteX305" fmla="*/ 3818283 w 6006665"/>
                  <a:gd name="connsiteY305" fmla="*/ 2920116 h 3006470"/>
                  <a:gd name="connsiteX306" fmla="*/ 3826828 w 6006665"/>
                  <a:gd name="connsiteY306" fmla="*/ 2920116 h 3006470"/>
                  <a:gd name="connsiteX307" fmla="*/ 3833645 w 6006665"/>
                  <a:gd name="connsiteY307" fmla="*/ 2861032 h 3006470"/>
                  <a:gd name="connsiteX308" fmla="*/ 3822283 w 6006665"/>
                  <a:gd name="connsiteY308" fmla="*/ 2817856 h 3006470"/>
                  <a:gd name="connsiteX309" fmla="*/ 3849553 w 6006665"/>
                  <a:gd name="connsiteY309" fmla="*/ 2795131 h 3006470"/>
                  <a:gd name="connsiteX310" fmla="*/ 3858814 w 6006665"/>
                  <a:gd name="connsiteY310" fmla="*/ 2797336 h 3006470"/>
                  <a:gd name="connsiteX311" fmla="*/ 3861460 w 6006665"/>
                  <a:gd name="connsiteY311" fmla="*/ 2795131 h 3006470"/>
                  <a:gd name="connsiteX312" fmla="*/ 3898487 w 6006665"/>
                  <a:gd name="connsiteY312" fmla="*/ 2803947 h 3006470"/>
                  <a:gd name="connsiteX313" fmla="*/ 3919999 w 6006665"/>
                  <a:gd name="connsiteY313" fmla="*/ 2758772 h 3006470"/>
                  <a:gd name="connsiteX314" fmla="*/ 3935906 w 6006665"/>
                  <a:gd name="connsiteY314" fmla="*/ 2699687 h 3006470"/>
                  <a:gd name="connsiteX315" fmla="*/ 3947269 w 6006665"/>
                  <a:gd name="connsiteY315" fmla="*/ 2676963 h 3006470"/>
                  <a:gd name="connsiteX316" fmla="*/ 3966292 w 6006665"/>
                  <a:gd name="connsiteY316" fmla="*/ 2632575 h 3006470"/>
                  <a:gd name="connsiteX317" fmla="*/ 3915999 w 6006665"/>
                  <a:gd name="connsiteY317" fmla="*/ 2645148 h 3006470"/>
                  <a:gd name="connsiteX318" fmla="*/ 3888729 w 6006665"/>
                  <a:gd name="connsiteY318" fmla="*/ 2667873 h 3006470"/>
                  <a:gd name="connsiteX319" fmla="*/ 3876822 w 6006665"/>
                  <a:gd name="connsiteY319" fmla="*/ 2667873 h 3006470"/>
                  <a:gd name="connsiteX320" fmla="*/ 3829645 w 6006665"/>
                  <a:gd name="connsiteY320" fmla="*/ 2667873 h 3006470"/>
                  <a:gd name="connsiteX321" fmla="*/ 3817738 w 6006665"/>
                  <a:gd name="connsiteY321" fmla="*/ 2667873 h 3006470"/>
                  <a:gd name="connsiteX322" fmla="*/ 3801831 w 6006665"/>
                  <a:gd name="connsiteY322" fmla="*/ 2613334 h 3006470"/>
                  <a:gd name="connsiteX323" fmla="*/ 3758654 w 6006665"/>
                  <a:gd name="connsiteY323" fmla="*/ 2574702 h 3006470"/>
                  <a:gd name="connsiteX324" fmla="*/ 3692753 w 6006665"/>
                  <a:gd name="connsiteY324" fmla="*/ 2558795 h 3006470"/>
                  <a:gd name="connsiteX325" fmla="*/ 3683663 w 6006665"/>
                  <a:gd name="connsiteY325" fmla="*/ 2499711 h 3006470"/>
                  <a:gd name="connsiteX326" fmla="*/ 3672301 w 6006665"/>
                  <a:gd name="connsiteY326" fmla="*/ 2467896 h 3006470"/>
                  <a:gd name="connsiteX327" fmla="*/ 3656393 w 6006665"/>
                  <a:gd name="connsiteY327" fmla="*/ 2440627 h 3006470"/>
                  <a:gd name="connsiteX328" fmla="*/ 3633669 w 6006665"/>
                  <a:gd name="connsiteY328" fmla="*/ 2381542 h 3006470"/>
                  <a:gd name="connsiteX329" fmla="*/ 3601854 w 6006665"/>
                  <a:gd name="connsiteY329" fmla="*/ 2361090 h 3006470"/>
                  <a:gd name="connsiteX330" fmla="*/ 3545995 w 6006665"/>
                  <a:gd name="connsiteY330" fmla="*/ 2339606 h 3006470"/>
                  <a:gd name="connsiteX331" fmla="*/ 3506955 w 6006665"/>
                  <a:gd name="connsiteY331" fmla="*/ 2345183 h 3006470"/>
                  <a:gd name="connsiteX332" fmla="*/ 3463779 w 6006665"/>
                  <a:gd name="connsiteY332" fmla="*/ 2354273 h 3006470"/>
                  <a:gd name="connsiteX333" fmla="*/ 3431964 w 6006665"/>
                  <a:gd name="connsiteY333" fmla="*/ 2381542 h 3006470"/>
                  <a:gd name="connsiteX334" fmla="*/ 3452416 w 6006665"/>
                  <a:gd name="connsiteY334" fmla="*/ 2397450 h 3006470"/>
                  <a:gd name="connsiteX335" fmla="*/ 3452416 w 6006665"/>
                  <a:gd name="connsiteY335" fmla="*/ 2429264 h 3006470"/>
                  <a:gd name="connsiteX336" fmla="*/ 3431964 w 6006665"/>
                  <a:gd name="connsiteY336" fmla="*/ 2451989 h 3006470"/>
                  <a:gd name="connsiteX337" fmla="*/ 3400150 w 6006665"/>
                  <a:gd name="connsiteY337" fmla="*/ 2511073 h 3006470"/>
                  <a:gd name="connsiteX338" fmla="*/ 3400150 w 6006665"/>
                  <a:gd name="connsiteY338" fmla="*/ 2538343 h 3006470"/>
                  <a:gd name="connsiteX339" fmla="*/ 3350155 w 6006665"/>
                  <a:gd name="connsiteY339" fmla="*/ 2570157 h 3006470"/>
                  <a:gd name="connsiteX340" fmla="*/ 3342342 w 6006665"/>
                  <a:gd name="connsiteY340" fmla="*/ 2567553 h 3006470"/>
                  <a:gd name="connsiteX341" fmla="*/ 3338249 w 6006665"/>
                  <a:gd name="connsiteY341" fmla="*/ 2570157 h 3006470"/>
                  <a:gd name="connsiteX342" fmla="*/ 3290527 w 6006665"/>
                  <a:gd name="connsiteY342" fmla="*/ 2554250 h 3006470"/>
                  <a:gd name="connsiteX343" fmla="*/ 3259257 w 6006665"/>
                  <a:gd name="connsiteY343" fmla="*/ 2554250 h 3006470"/>
                  <a:gd name="connsiteX344" fmla="*/ 3247350 w 6006665"/>
                  <a:gd name="connsiteY344" fmla="*/ 2554250 h 3006470"/>
                  <a:gd name="connsiteX345" fmla="*/ 3231443 w 6006665"/>
                  <a:gd name="connsiteY345" fmla="*/ 2538343 h 3006470"/>
                  <a:gd name="connsiteX346" fmla="*/ 3213271 w 6006665"/>
                  <a:gd name="connsiteY346" fmla="*/ 2533799 h 3006470"/>
                  <a:gd name="connsiteX347" fmla="*/ 3168359 w 6006665"/>
                  <a:gd name="connsiteY347" fmla="*/ 2570157 h 3006470"/>
                  <a:gd name="connsiteX348" fmla="*/ 3120637 w 6006665"/>
                  <a:gd name="connsiteY348" fmla="*/ 2581519 h 3006470"/>
                  <a:gd name="connsiteX349" fmla="*/ 3082005 w 6006665"/>
                  <a:gd name="connsiteY349" fmla="*/ 2597427 h 3006470"/>
                  <a:gd name="connsiteX350" fmla="*/ 3074460 w 6006665"/>
                  <a:gd name="connsiteY350" fmla="*/ 2595630 h 3006470"/>
                  <a:gd name="connsiteX351" fmla="*/ 3070098 w 6006665"/>
                  <a:gd name="connsiteY351" fmla="*/ 2597427 h 3006470"/>
                  <a:gd name="connsiteX352" fmla="*/ 3022376 w 6006665"/>
                  <a:gd name="connsiteY352" fmla="*/ 2586064 h 3006470"/>
                  <a:gd name="connsiteX353" fmla="*/ 3000196 w 6006665"/>
                  <a:gd name="connsiteY353" fmla="*/ 2586064 h 3006470"/>
                  <a:gd name="connsiteX354" fmla="*/ 2988289 w 6006665"/>
                  <a:gd name="connsiteY354" fmla="*/ 2586064 h 3006470"/>
                  <a:gd name="connsiteX355" fmla="*/ 2967837 w 6006665"/>
                  <a:gd name="connsiteY355" fmla="*/ 2554250 h 3006470"/>
                  <a:gd name="connsiteX356" fmla="*/ 2929205 w 6006665"/>
                  <a:gd name="connsiteY356" fmla="*/ 2526980 h 3006470"/>
                  <a:gd name="connsiteX357" fmla="*/ 2902153 w 6006665"/>
                  <a:gd name="connsiteY357" fmla="*/ 2523116 h 3006470"/>
                  <a:gd name="connsiteX358" fmla="*/ 2861576 w 6006665"/>
                  <a:gd name="connsiteY358" fmla="*/ 2526980 h 3006470"/>
                  <a:gd name="connsiteX359" fmla="*/ 2822944 w 6006665"/>
                  <a:gd name="connsiteY359" fmla="*/ 2538343 h 3006470"/>
                  <a:gd name="connsiteX360" fmla="*/ 2818139 w 6006665"/>
                  <a:gd name="connsiteY360" fmla="*/ 2536254 h 3006470"/>
                  <a:gd name="connsiteX361" fmla="*/ 2811037 w 6006665"/>
                  <a:gd name="connsiteY361" fmla="*/ 2538343 h 3006470"/>
                  <a:gd name="connsiteX362" fmla="*/ 2758770 w 6006665"/>
                  <a:gd name="connsiteY362" fmla="*/ 2515618 h 3006470"/>
                  <a:gd name="connsiteX363" fmla="*/ 2751953 w 6006665"/>
                  <a:gd name="connsiteY363" fmla="*/ 2472441 h 3006470"/>
                  <a:gd name="connsiteX364" fmla="*/ 2708776 w 6006665"/>
                  <a:gd name="connsiteY364" fmla="*/ 2456534 h 3006470"/>
                  <a:gd name="connsiteX365" fmla="*/ 2676962 w 6006665"/>
                  <a:gd name="connsiteY365" fmla="*/ 2451989 h 3006470"/>
                  <a:gd name="connsiteX366" fmla="*/ 2642534 w 6006665"/>
                  <a:gd name="connsiteY366" fmla="*/ 2430245 h 3006470"/>
                  <a:gd name="connsiteX367" fmla="*/ 2609333 w 6006665"/>
                  <a:gd name="connsiteY367" fmla="*/ 2488348 h 3006470"/>
                  <a:gd name="connsiteX368" fmla="*/ 2625240 w 6006665"/>
                  <a:gd name="connsiteY368" fmla="*/ 2522435 h 3006470"/>
                  <a:gd name="connsiteX369" fmla="*/ 2586608 w 6006665"/>
                  <a:gd name="connsiteY369" fmla="*/ 2558795 h 3006470"/>
                  <a:gd name="connsiteX370" fmla="*/ 2577105 w 6006665"/>
                  <a:gd name="connsiteY370" fmla="*/ 2556532 h 3006470"/>
                  <a:gd name="connsiteX371" fmla="*/ 2574701 w 6006665"/>
                  <a:gd name="connsiteY371" fmla="*/ 2558795 h 3006470"/>
                  <a:gd name="connsiteX372" fmla="*/ 2526979 w 6006665"/>
                  <a:gd name="connsiteY372" fmla="*/ 2547432 h 3006470"/>
                  <a:gd name="connsiteX373" fmla="*/ 2490620 w 6006665"/>
                  <a:gd name="connsiteY373" fmla="*/ 2542887 h 3006470"/>
                  <a:gd name="connsiteX374" fmla="*/ 2463350 w 6006665"/>
                  <a:gd name="connsiteY374" fmla="*/ 2515618 h 3006470"/>
                  <a:gd name="connsiteX375" fmla="*/ 2436625 w 6006665"/>
                  <a:gd name="connsiteY375" fmla="*/ 2515618 h 3006470"/>
                  <a:gd name="connsiteX376" fmla="*/ 2424718 w 6006665"/>
                  <a:gd name="connsiteY376" fmla="*/ 2515618 h 3006470"/>
                  <a:gd name="connsiteX377" fmla="*/ 2398858 w 6006665"/>
                  <a:gd name="connsiteY377" fmla="*/ 2502687 h 3006470"/>
                  <a:gd name="connsiteX378" fmla="*/ 2350272 w 6006665"/>
                  <a:gd name="connsiteY378" fmla="*/ 2526980 h 3006470"/>
                  <a:gd name="connsiteX379" fmla="*/ 2282098 w 6006665"/>
                  <a:gd name="connsiteY379" fmla="*/ 2574702 h 3006470"/>
                  <a:gd name="connsiteX380" fmla="*/ 2238921 w 6006665"/>
                  <a:gd name="connsiteY380" fmla="*/ 2586064 h 3006470"/>
                  <a:gd name="connsiteX381" fmla="*/ 2227559 w 6006665"/>
                  <a:gd name="connsiteY381" fmla="*/ 2590609 h 3006470"/>
                  <a:gd name="connsiteX382" fmla="*/ 2225178 w 6006665"/>
                  <a:gd name="connsiteY382" fmla="*/ 2586799 h 3006470"/>
                  <a:gd name="connsiteX383" fmla="*/ 2215652 w 6006665"/>
                  <a:gd name="connsiteY383" fmla="*/ 2590609 h 3006470"/>
                  <a:gd name="connsiteX384" fmla="*/ 2193596 w 6006665"/>
                  <a:gd name="connsiteY384" fmla="*/ 2555320 h 3006470"/>
                  <a:gd name="connsiteX385" fmla="*/ 2157112 w 6006665"/>
                  <a:gd name="connsiteY385" fmla="*/ 2558795 h 3006470"/>
                  <a:gd name="connsiteX386" fmla="*/ 2156291 w 6006665"/>
                  <a:gd name="connsiteY386" fmla="*/ 2557739 h 3006470"/>
                  <a:gd name="connsiteX387" fmla="*/ 2145205 w 6006665"/>
                  <a:gd name="connsiteY387" fmla="*/ 2558795 h 3006470"/>
                  <a:gd name="connsiteX388" fmla="*/ 2129298 w 6006665"/>
                  <a:gd name="connsiteY388" fmla="*/ 2538343 h 3006470"/>
                  <a:gd name="connsiteX389" fmla="*/ 2102029 w 6006665"/>
                  <a:gd name="connsiteY389" fmla="*/ 2526980 h 3006470"/>
                  <a:gd name="connsiteX390" fmla="*/ 2086121 w 6006665"/>
                  <a:gd name="connsiteY390" fmla="*/ 2495166 h 3006470"/>
                  <a:gd name="connsiteX391" fmla="*/ 2070005 w 6006665"/>
                  <a:gd name="connsiteY391" fmla="*/ 2486212 h 3006470"/>
                  <a:gd name="connsiteX392" fmla="*/ 2027582 w 6006665"/>
                  <a:gd name="connsiteY392" fmla="*/ 2499711 h 3006470"/>
                  <a:gd name="connsiteX393" fmla="*/ 2023845 w 6006665"/>
                  <a:gd name="connsiteY393" fmla="*/ 2497111 h 3006470"/>
                  <a:gd name="connsiteX394" fmla="*/ 2015675 w 6006665"/>
                  <a:gd name="connsiteY394" fmla="*/ 2499711 h 3006470"/>
                  <a:gd name="connsiteX395" fmla="*/ 1971363 w 6006665"/>
                  <a:gd name="connsiteY395" fmla="*/ 2468885 h 3006470"/>
                  <a:gd name="connsiteX396" fmla="*/ 1952591 w 6006665"/>
                  <a:gd name="connsiteY396" fmla="*/ 2495166 h 3006470"/>
                  <a:gd name="connsiteX397" fmla="*/ 1947518 w 6006665"/>
                  <a:gd name="connsiteY397" fmla="*/ 2485599 h 3006470"/>
                  <a:gd name="connsiteX398" fmla="*/ 1940684 w 6006665"/>
                  <a:gd name="connsiteY398" fmla="*/ 2495166 h 3006470"/>
                  <a:gd name="connsiteX399" fmla="*/ 1861147 w 6006665"/>
                  <a:gd name="connsiteY399" fmla="*/ 2345183 h 3006470"/>
                  <a:gd name="connsiteX400" fmla="*/ 1811153 w 6006665"/>
                  <a:gd name="connsiteY400" fmla="*/ 2295189 h 3006470"/>
                  <a:gd name="connsiteX401" fmla="*/ 1813950 w 6006665"/>
                  <a:gd name="connsiteY401" fmla="*/ 2292043 h 3006470"/>
                  <a:gd name="connsiteX402" fmla="*/ 1748069 w 6006665"/>
                  <a:gd name="connsiteY402" fmla="*/ 2333821 h 3006470"/>
                  <a:gd name="connsiteX403" fmla="*/ 1711709 w 6006665"/>
                  <a:gd name="connsiteY403" fmla="*/ 2338366 h 3006470"/>
                  <a:gd name="connsiteX404" fmla="*/ 1711926 w 6006665"/>
                  <a:gd name="connsiteY404" fmla="*/ 2336850 h 3006470"/>
                  <a:gd name="connsiteX405" fmla="*/ 1699803 w 6006665"/>
                  <a:gd name="connsiteY405" fmla="*/ 2338366 h 3006470"/>
                  <a:gd name="connsiteX406" fmla="*/ 1704347 w 6006665"/>
                  <a:gd name="connsiteY406" fmla="*/ 2306551 h 3006470"/>
                  <a:gd name="connsiteX407" fmla="*/ 1662460 w 6006665"/>
                  <a:gd name="connsiteY407" fmla="*/ 2288600 h 3006470"/>
                  <a:gd name="connsiteX408" fmla="*/ 1629901 w 6006665"/>
                  <a:gd name="connsiteY408" fmla="*/ 2302006 h 3006470"/>
                  <a:gd name="connsiteX409" fmla="*/ 1629300 w 6006665"/>
                  <a:gd name="connsiteY409" fmla="*/ 2297351 h 3006470"/>
                  <a:gd name="connsiteX410" fmla="*/ 1617994 w 6006665"/>
                  <a:gd name="connsiteY410" fmla="*/ 2302006 h 3006470"/>
                  <a:gd name="connsiteX411" fmla="*/ 1608904 w 6006665"/>
                  <a:gd name="connsiteY411" fmla="*/ 2231560 h 3006470"/>
                  <a:gd name="connsiteX412" fmla="*/ 1552684 w 6006665"/>
                  <a:gd name="connsiteY412" fmla="*/ 2221867 h 3006470"/>
                  <a:gd name="connsiteX413" fmla="*/ 1518550 w 6006665"/>
                  <a:gd name="connsiteY413" fmla="*/ 2247467 h 3006470"/>
                  <a:gd name="connsiteX414" fmla="*/ 1425379 w 6006665"/>
                  <a:gd name="connsiteY414" fmla="*/ 2267919 h 3006470"/>
                  <a:gd name="connsiteX415" fmla="*/ 1409472 w 6006665"/>
                  <a:gd name="connsiteY415" fmla="*/ 2286099 h 3006470"/>
                  <a:gd name="connsiteX416" fmla="*/ 1270852 w 6006665"/>
                  <a:gd name="connsiteY416" fmla="*/ 2306551 h 3006470"/>
                  <a:gd name="connsiteX417" fmla="*/ 1254945 w 6006665"/>
                  <a:gd name="connsiteY417" fmla="*/ 2327003 h 3006470"/>
                  <a:gd name="connsiteX418" fmla="*/ 1282214 w 6006665"/>
                  <a:gd name="connsiteY418" fmla="*/ 2370180 h 3006470"/>
                  <a:gd name="connsiteX419" fmla="*/ 1243582 w 6006665"/>
                  <a:gd name="connsiteY419" fmla="*/ 2386087 h 3006470"/>
                  <a:gd name="connsiteX420" fmla="*/ 1254945 w 6006665"/>
                  <a:gd name="connsiteY420" fmla="*/ 2404267 h 3006470"/>
                  <a:gd name="connsiteX421" fmla="*/ 1216313 w 6006665"/>
                  <a:gd name="connsiteY421" fmla="*/ 2429264 h 3006470"/>
                  <a:gd name="connsiteX422" fmla="*/ 1275397 w 6006665"/>
                  <a:gd name="connsiteY422" fmla="*/ 2472441 h 3006470"/>
                  <a:gd name="connsiteX423" fmla="*/ 1270852 w 6006665"/>
                  <a:gd name="connsiteY423" fmla="*/ 2499711 h 3006470"/>
                  <a:gd name="connsiteX424" fmla="*/ 1259108 w 6006665"/>
                  <a:gd name="connsiteY424" fmla="*/ 2498732 h 3006470"/>
                  <a:gd name="connsiteX425" fmla="*/ 1258945 w 6006665"/>
                  <a:gd name="connsiteY425" fmla="*/ 2499711 h 3006470"/>
                  <a:gd name="connsiteX426" fmla="*/ 1215644 w 6006665"/>
                  <a:gd name="connsiteY426" fmla="*/ 2496102 h 3006470"/>
                  <a:gd name="connsiteX427" fmla="*/ 1204950 w 6006665"/>
                  <a:gd name="connsiteY427" fmla="*/ 2511073 h 3006470"/>
                  <a:gd name="connsiteX428" fmla="*/ 1196495 w 6006665"/>
                  <a:gd name="connsiteY428" fmla="*/ 2506241 h 3006470"/>
                  <a:gd name="connsiteX429" fmla="*/ 1193043 w 6006665"/>
                  <a:gd name="connsiteY429" fmla="*/ 2511073 h 3006470"/>
                  <a:gd name="connsiteX430" fmla="*/ 1145322 w 6006665"/>
                  <a:gd name="connsiteY430" fmla="*/ 2483803 h 3006470"/>
                  <a:gd name="connsiteX431" fmla="*/ 1098145 w 6006665"/>
                  <a:gd name="connsiteY431" fmla="*/ 2483803 h 3006470"/>
                  <a:gd name="connsiteX432" fmla="*/ 1061785 w 6006665"/>
                  <a:gd name="connsiteY432" fmla="*/ 2511073 h 3006470"/>
                  <a:gd name="connsiteX433" fmla="*/ 1055322 w 6006665"/>
                  <a:gd name="connsiteY433" fmla="*/ 2506990 h 3006470"/>
                  <a:gd name="connsiteX434" fmla="*/ 1049878 w 6006665"/>
                  <a:gd name="connsiteY434" fmla="*/ 2511073 h 3006470"/>
                  <a:gd name="connsiteX435" fmla="*/ 1006701 w 6006665"/>
                  <a:gd name="connsiteY435" fmla="*/ 2483803 h 3006470"/>
                  <a:gd name="connsiteX436" fmla="*/ 924893 w 6006665"/>
                  <a:gd name="connsiteY436" fmla="*/ 2447444 h 3006470"/>
                  <a:gd name="connsiteX437" fmla="*/ 877716 w 6006665"/>
                  <a:gd name="connsiteY437" fmla="*/ 2447444 h 3006470"/>
                  <a:gd name="connsiteX438" fmla="*/ 802724 w 6006665"/>
                  <a:gd name="connsiteY438" fmla="*/ 2511073 h 3006470"/>
                  <a:gd name="connsiteX439" fmla="*/ 798179 w 6006665"/>
                  <a:gd name="connsiteY439" fmla="*/ 2554250 h 3006470"/>
                  <a:gd name="connsiteX440" fmla="*/ 787406 w 6006665"/>
                  <a:gd name="connsiteY440" fmla="*/ 2543477 h 3006470"/>
                  <a:gd name="connsiteX441" fmla="*/ 786272 w 6006665"/>
                  <a:gd name="connsiteY441" fmla="*/ 2554250 h 3006470"/>
                  <a:gd name="connsiteX442" fmla="*/ 756063 w 6006665"/>
                  <a:gd name="connsiteY442" fmla="*/ 2524040 h 3006470"/>
                  <a:gd name="connsiteX443" fmla="*/ 732278 w 6006665"/>
                  <a:gd name="connsiteY443" fmla="*/ 2581519 h 3006470"/>
                  <a:gd name="connsiteX444" fmla="*/ 743640 w 6006665"/>
                  <a:gd name="connsiteY444" fmla="*/ 2590609 h 3006470"/>
                  <a:gd name="connsiteX445" fmla="*/ 723188 w 6006665"/>
                  <a:gd name="connsiteY445" fmla="*/ 2633786 h 3006470"/>
                  <a:gd name="connsiteX446" fmla="*/ 747026 w 6006665"/>
                  <a:gd name="connsiteY446" fmla="*/ 2670627 h 3006470"/>
                  <a:gd name="connsiteX447" fmla="*/ 763548 w 6006665"/>
                  <a:gd name="connsiteY447" fmla="*/ 2667873 h 3006470"/>
                  <a:gd name="connsiteX448" fmla="*/ 764871 w 6006665"/>
                  <a:gd name="connsiteY448" fmla="*/ 2669637 h 3006470"/>
                  <a:gd name="connsiteX449" fmla="*/ 775455 w 6006665"/>
                  <a:gd name="connsiteY449" fmla="*/ 2667873 h 3006470"/>
                  <a:gd name="connsiteX450" fmla="*/ 802724 w 6006665"/>
                  <a:gd name="connsiteY450" fmla="*/ 2704232 h 3006470"/>
                  <a:gd name="connsiteX451" fmla="*/ 798179 w 6006665"/>
                  <a:gd name="connsiteY451" fmla="*/ 2731502 h 3006470"/>
                  <a:gd name="connsiteX452" fmla="*/ 818632 w 6006665"/>
                  <a:gd name="connsiteY452" fmla="*/ 2742864 h 3006470"/>
                  <a:gd name="connsiteX453" fmla="*/ 802724 w 6006665"/>
                  <a:gd name="connsiteY453" fmla="*/ 2774679 h 3006470"/>
                  <a:gd name="connsiteX454" fmla="*/ 766365 w 6006665"/>
                  <a:gd name="connsiteY454" fmla="*/ 2779224 h 3006470"/>
                  <a:gd name="connsiteX455" fmla="*/ 727733 w 6006665"/>
                  <a:gd name="connsiteY455" fmla="*/ 2838308 h 3006470"/>
                  <a:gd name="connsiteX456" fmla="*/ 759548 w 6006665"/>
                  <a:gd name="connsiteY456" fmla="*/ 2881485 h 3006470"/>
                  <a:gd name="connsiteX457" fmla="*/ 759548 w 6006665"/>
                  <a:gd name="connsiteY457" fmla="*/ 2920116 h 3006470"/>
                  <a:gd name="connsiteX458" fmla="*/ 798179 w 6006665"/>
                  <a:gd name="connsiteY458" fmla="*/ 2979201 h 3006470"/>
                  <a:gd name="connsiteX459" fmla="*/ 775455 w 6006665"/>
                  <a:gd name="connsiteY459" fmla="*/ 2995108 h 3006470"/>
                  <a:gd name="connsiteX460" fmla="*/ 770910 w 6006665"/>
                  <a:gd name="connsiteY460" fmla="*/ 3006470 h 3006470"/>
                  <a:gd name="connsiteX461" fmla="*/ 759003 w 6006665"/>
                  <a:gd name="connsiteY461" fmla="*/ 3006470 h 3006470"/>
                  <a:gd name="connsiteX462" fmla="*/ 755003 w 6006665"/>
                  <a:gd name="connsiteY462" fmla="*/ 3006470 h 3006470"/>
                  <a:gd name="connsiteX463" fmla="*/ 743096 w 6006665"/>
                  <a:gd name="connsiteY463" fmla="*/ 3006470 h 3006470"/>
                  <a:gd name="connsiteX464" fmla="*/ 715826 w 6006665"/>
                  <a:gd name="connsiteY464" fmla="*/ 2972383 h 3006470"/>
                  <a:gd name="connsiteX465" fmla="*/ 704464 w 6006665"/>
                  <a:gd name="connsiteY465" fmla="*/ 2972383 h 3006470"/>
                  <a:gd name="connsiteX466" fmla="*/ 684012 w 6006665"/>
                  <a:gd name="connsiteY466" fmla="*/ 2963293 h 3006470"/>
                  <a:gd name="connsiteX467" fmla="*/ 672649 w 6006665"/>
                  <a:gd name="connsiteY467" fmla="*/ 2940569 h 3006470"/>
                  <a:gd name="connsiteX468" fmla="*/ 645222 w 6006665"/>
                  <a:gd name="connsiteY468" fmla="*/ 2932732 h 3006470"/>
                  <a:gd name="connsiteX469" fmla="*/ 625472 w 6006665"/>
                  <a:gd name="connsiteY469" fmla="*/ 2936024 h 3006470"/>
                  <a:gd name="connsiteX470" fmla="*/ 623771 w 6006665"/>
                  <a:gd name="connsiteY470" fmla="*/ 2934323 h 3006470"/>
                  <a:gd name="connsiteX471" fmla="*/ 613565 w 6006665"/>
                  <a:gd name="connsiteY471" fmla="*/ 2936024 h 3006470"/>
                  <a:gd name="connsiteX472" fmla="*/ 609020 w 6006665"/>
                  <a:gd name="connsiteY472" fmla="*/ 2931479 h 3006470"/>
                  <a:gd name="connsiteX473" fmla="*/ 559026 w 6006665"/>
                  <a:gd name="connsiteY473" fmla="*/ 2904209 h 3006470"/>
                  <a:gd name="connsiteX474" fmla="*/ 506760 w 6006665"/>
                  <a:gd name="connsiteY474" fmla="*/ 2897392 h 3006470"/>
                  <a:gd name="connsiteX475" fmla="*/ 483280 w 6006665"/>
                  <a:gd name="connsiteY475" fmla="*/ 2890683 h 3006470"/>
                  <a:gd name="connsiteX476" fmla="*/ 480035 w 6006665"/>
                  <a:gd name="connsiteY476" fmla="*/ 2892847 h 3006470"/>
                  <a:gd name="connsiteX477" fmla="*/ 475042 w 6006665"/>
                  <a:gd name="connsiteY477" fmla="*/ 2888329 h 3006470"/>
                  <a:gd name="connsiteX478" fmla="*/ 474945 w 6006665"/>
                  <a:gd name="connsiteY478" fmla="*/ 2888302 h 3006470"/>
                  <a:gd name="connsiteX479" fmla="*/ 468128 w 6006665"/>
                  <a:gd name="connsiteY479" fmla="*/ 2892847 h 3006470"/>
                  <a:gd name="connsiteX480" fmla="*/ 420406 w 6006665"/>
                  <a:gd name="connsiteY480" fmla="*/ 2849670 h 3006470"/>
                  <a:gd name="connsiteX481" fmla="*/ 381774 w 6006665"/>
                  <a:gd name="connsiteY481" fmla="*/ 2833763 h 3006470"/>
                  <a:gd name="connsiteX482" fmla="*/ 349960 w 6006665"/>
                  <a:gd name="connsiteY482" fmla="*/ 2801948 h 3006470"/>
                  <a:gd name="connsiteX483" fmla="*/ 377229 w 6006665"/>
                  <a:gd name="connsiteY483" fmla="*/ 2795131 h 3006470"/>
                  <a:gd name="connsiteX484" fmla="*/ 404499 w 6006665"/>
                  <a:gd name="connsiteY484" fmla="*/ 2747409 h 3006470"/>
                  <a:gd name="connsiteX485" fmla="*/ 388591 w 6006665"/>
                  <a:gd name="connsiteY485" fmla="*/ 2731502 h 3006470"/>
                  <a:gd name="connsiteX486" fmla="*/ 440858 w 6006665"/>
                  <a:gd name="connsiteY486" fmla="*/ 2704232 h 3006470"/>
                  <a:gd name="connsiteX487" fmla="*/ 440858 w 6006665"/>
                  <a:gd name="connsiteY487" fmla="*/ 2701176 h 3006470"/>
                  <a:gd name="connsiteX488" fmla="*/ 416406 w 6006665"/>
                  <a:gd name="connsiteY488" fmla="*/ 2704232 h 3006470"/>
                  <a:gd name="connsiteX489" fmla="*/ 416406 w 6006665"/>
                  <a:gd name="connsiteY489" fmla="*/ 2702744 h 3006470"/>
                  <a:gd name="connsiteX490" fmla="*/ 404499 w 6006665"/>
                  <a:gd name="connsiteY490" fmla="*/ 2704232 h 3006470"/>
                  <a:gd name="connsiteX491" fmla="*/ 404499 w 6006665"/>
                  <a:gd name="connsiteY491" fmla="*/ 2683780 h 3006470"/>
                  <a:gd name="connsiteX492" fmla="*/ 424951 w 6006665"/>
                  <a:gd name="connsiteY492" fmla="*/ 2667873 h 3006470"/>
                  <a:gd name="connsiteX493" fmla="*/ 463583 w 6006665"/>
                  <a:gd name="connsiteY493" fmla="*/ 2661056 h 3006470"/>
                  <a:gd name="connsiteX494" fmla="*/ 468128 w 6006665"/>
                  <a:gd name="connsiteY494" fmla="*/ 2645148 h 3006470"/>
                  <a:gd name="connsiteX495" fmla="*/ 456765 w 6006665"/>
                  <a:gd name="connsiteY495" fmla="*/ 2613334 h 3006470"/>
                  <a:gd name="connsiteX496" fmla="*/ 474945 w 6006665"/>
                  <a:gd name="connsiteY496" fmla="*/ 2586064 h 3006470"/>
                  <a:gd name="connsiteX497" fmla="*/ 474945 w 6006665"/>
                  <a:gd name="connsiteY497" fmla="*/ 2565612 h 3006470"/>
                  <a:gd name="connsiteX498" fmla="*/ 420406 w 6006665"/>
                  <a:gd name="connsiteY498" fmla="*/ 2547432 h 3006470"/>
                  <a:gd name="connsiteX499" fmla="*/ 409588 w 6006665"/>
                  <a:gd name="connsiteY499" fmla="*/ 2547432 h 3006470"/>
                  <a:gd name="connsiteX500" fmla="*/ 397681 w 6006665"/>
                  <a:gd name="connsiteY500" fmla="*/ 2547432 h 3006470"/>
                  <a:gd name="connsiteX501" fmla="*/ 379485 w 6006665"/>
                  <a:gd name="connsiteY501" fmla="*/ 2525193 h 3006470"/>
                  <a:gd name="connsiteX502" fmla="*/ 357322 w 6006665"/>
                  <a:gd name="connsiteY502" fmla="*/ 2531525 h 3006470"/>
                  <a:gd name="connsiteX503" fmla="*/ 352842 w 6006665"/>
                  <a:gd name="connsiteY503" fmla="*/ 2529403 h 3006470"/>
                  <a:gd name="connsiteX504" fmla="*/ 345415 w 6006665"/>
                  <a:gd name="connsiteY504" fmla="*/ 2531525 h 3006470"/>
                  <a:gd name="connsiteX505" fmla="*/ 302238 w 6006665"/>
                  <a:gd name="connsiteY505" fmla="*/ 2511073 h 3006470"/>
                  <a:gd name="connsiteX506" fmla="*/ 302238 w 6006665"/>
                  <a:gd name="connsiteY506" fmla="*/ 2499711 h 3006470"/>
                  <a:gd name="connsiteX507" fmla="*/ 286331 w 6006665"/>
                  <a:gd name="connsiteY507" fmla="*/ 2472441 h 3006470"/>
                  <a:gd name="connsiteX508" fmla="*/ 270968 w 6006665"/>
                  <a:gd name="connsiteY508" fmla="*/ 2472441 h 3006470"/>
                  <a:gd name="connsiteX509" fmla="*/ 259061 w 6006665"/>
                  <a:gd name="connsiteY509" fmla="*/ 2472441 h 3006470"/>
                  <a:gd name="connsiteX510" fmla="*/ 254516 w 6006665"/>
                  <a:gd name="connsiteY510" fmla="*/ 2456534 h 3006470"/>
                  <a:gd name="connsiteX511" fmla="*/ 263606 w 6006665"/>
                  <a:gd name="connsiteY511" fmla="*/ 2440627 h 3006470"/>
                  <a:gd name="connsiteX512" fmla="*/ 243991 w 6006665"/>
                  <a:gd name="connsiteY512" fmla="*/ 2410114 h 3006470"/>
                  <a:gd name="connsiteX513" fmla="*/ 216429 w 6006665"/>
                  <a:gd name="connsiteY513" fmla="*/ 2413357 h 3006470"/>
                  <a:gd name="connsiteX514" fmla="*/ 212956 w 6006665"/>
                  <a:gd name="connsiteY514" fmla="*/ 2412365 h 3006470"/>
                  <a:gd name="connsiteX515" fmla="*/ 204522 w 6006665"/>
                  <a:gd name="connsiteY515" fmla="*/ 2413357 h 3006470"/>
                  <a:gd name="connsiteX516" fmla="*/ 199623 w 6006665"/>
                  <a:gd name="connsiteY516" fmla="*/ 2411957 h 3006470"/>
                  <a:gd name="connsiteX517" fmla="*/ 195977 w 6006665"/>
                  <a:gd name="connsiteY517" fmla="*/ 2424719 h 3006470"/>
                  <a:gd name="connsiteX518" fmla="*/ 184968 w 6006665"/>
                  <a:gd name="connsiteY518" fmla="*/ 2421574 h 3006470"/>
                  <a:gd name="connsiteX519" fmla="*/ 184070 w 6006665"/>
                  <a:gd name="connsiteY519" fmla="*/ 2424719 h 3006470"/>
                  <a:gd name="connsiteX520" fmla="*/ 168163 w 6006665"/>
                  <a:gd name="connsiteY520" fmla="*/ 2420174 h 3006470"/>
                  <a:gd name="connsiteX521" fmla="*/ 156800 w 6006665"/>
                  <a:gd name="connsiteY521" fmla="*/ 2381542 h 3006470"/>
                  <a:gd name="connsiteX522" fmla="*/ 152255 w 6006665"/>
                  <a:gd name="connsiteY522" fmla="*/ 2365635 h 3006470"/>
                  <a:gd name="connsiteX523" fmla="*/ 156800 w 6006665"/>
                  <a:gd name="connsiteY523" fmla="*/ 2361090 h 3006470"/>
                  <a:gd name="connsiteX524" fmla="*/ 168707 w 6006665"/>
                  <a:gd name="connsiteY524" fmla="*/ 2361090 h 3006470"/>
                  <a:gd name="connsiteX525" fmla="*/ 188615 w 6006665"/>
                  <a:gd name="connsiteY525" fmla="*/ 2361090 h 3006470"/>
                  <a:gd name="connsiteX526" fmla="*/ 199977 w 6006665"/>
                  <a:gd name="connsiteY526" fmla="*/ 2349728 h 3006470"/>
                  <a:gd name="connsiteX527" fmla="*/ 188615 w 6006665"/>
                  <a:gd name="connsiteY527" fmla="*/ 2327003 h 3006470"/>
                  <a:gd name="connsiteX528" fmla="*/ 168163 w 6006665"/>
                  <a:gd name="connsiteY528" fmla="*/ 2317914 h 3006470"/>
                  <a:gd name="connsiteX529" fmla="*/ 168163 w 6006665"/>
                  <a:gd name="connsiteY529" fmla="*/ 2311096 h 3006470"/>
                  <a:gd name="connsiteX530" fmla="*/ 152255 w 6006665"/>
                  <a:gd name="connsiteY530" fmla="*/ 2295189 h 3006470"/>
                  <a:gd name="connsiteX531" fmla="*/ 129531 w 6006665"/>
                  <a:gd name="connsiteY531" fmla="*/ 2258829 h 3006470"/>
                  <a:gd name="connsiteX532" fmla="*/ 140893 w 6006665"/>
                  <a:gd name="connsiteY532" fmla="*/ 2236105 h 3006470"/>
                  <a:gd name="connsiteX533" fmla="*/ 136348 w 6006665"/>
                  <a:gd name="connsiteY533" fmla="*/ 2208835 h 3006470"/>
                  <a:gd name="connsiteX534" fmla="*/ 103789 w 6006665"/>
                  <a:gd name="connsiteY534" fmla="*/ 2195428 h 3006470"/>
                  <a:gd name="connsiteX535" fmla="*/ 93716 w 6006665"/>
                  <a:gd name="connsiteY535" fmla="*/ 2199745 h 3006470"/>
                  <a:gd name="connsiteX536" fmla="*/ 91868 w 6006665"/>
                  <a:gd name="connsiteY536" fmla="*/ 2195434 h 3006470"/>
                  <a:gd name="connsiteX537" fmla="*/ 81809 w 6006665"/>
                  <a:gd name="connsiteY537" fmla="*/ 2199745 h 3006470"/>
                  <a:gd name="connsiteX538" fmla="*/ 74992 w 6006665"/>
                  <a:gd name="connsiteY538" fmla="*/ 2183838 h 3006470"/>
                  <a:gd name="connsiteX539" fmla="*/ 34087 w 6006665"/>
                  <a:gd name="connsiteY539" fmla="*/ 2172476 h 3006470"/>
                  <a:gd name="connsiteX540" fmla="*/ 22725 w 6006665"/>
                  <a:gd name="connsiteY540" fmla="*/ 2129299 h 3006470"/>
                  <a:gd name="connsiteX541" fmla="*/ 22725 w 6006665"/>
                  <a:gd name="connsiteY541" fmla="*/ 2097484 h 3006470"/>
                  <a:gd name="connsiteX542" fmla="*/ 0 w 6006665"/>
                  <a:gd name="connsiteY542" fmla="*/ 2081577 h 3006470"/>
                  <a:gd name="connsiteX543" fmla="*/ 15907 w 6006665"/>
                  <a:gd name="connsiteY543" fmla="*/ 2058853 h 3006470"/>
                  <a:gd name="connsiteX544" fmla="*/ 6818 w 6006665"/>
                  <a:gd name="connsiteY544" fmla="*/ 1995224 h 3006470"/>
                  <a:gd name="connsiteX545" fmla="*/ 34087 w 6006665"/>
                  <a:gd name="connsiteY545" fmla="*/ 1952047 h 3006470"/>
                  <a:gd name="connsiteX546" fmla="*/ 27270 w 6006665"/>
                  <a:gd name="connsiteY546" fmla="*/ 1940685 h 3006470"/>
                  <a:gd name="connsiteX547" fmla="*/ 88743 w 6006665"/>
                  <a:gd name="connsiteY547" fmla="*/ 1895954 h 3006470"/>
                  <a:gd name="connsiteX548" fmla="*/ 27270 w 6006665"/>
                  <a:gd name="connsiteY548" fmla="*/ 1865693 h 3006470"/>
                  <a:gd name="connsiteX549" fmla="*/ 79805 w 6006665"/>
                  <a:gd name="connsiteY549" fmla="*/ 1774684 h 3006470"/>
                  <a:gd name="connsiteX550" fmla="*/ 128972 w 6006665"/>
                  <a:gd name="connsiteY550" fmla="*/ 1737302 h 3006470"/>
                  <a:gd name="connsiteX551" fmla="*/ 162900 w 6006665"/>
                  <a:gd name="connsiteY551" fmla="*/ 1645034 h 3006470"/>
                  <a:gd name="connsiteX552" fmla="*/ 102261 w 6006665"/>
                  <a:gd name="connsiteY552" fmla="*/ 1629357 h 3006470"/>
                  <a:gd name="connsiteX553" fmla="*/ 118168 w 6006665"/>
                  <a:gd name="connsiteY553" fmla="*/ 1574818 h 3006470"/>
                  <a:gd name="connsiteX554" fmla="*/ 86354 w 6006665"/>
                  <a:gd name="connsiteY554" fmla="*/ 1511189 h 3006470"/>
                  <a:gd name="connsiteX555" fmla="*/ 109078 w 6006665"/>
                  <a:gd name="connsiteY555" fmla="*/ 1436197 h 3006470"/>
                  <a:gd name="connsiteX556" fmla="*/ 70447 w 6006665"/>
                  <a:gd name="connsiteY556" fmla="*/ 1333936 h 3006470"/>
                  <a:gd name="connsiteX557" fmla="*/ 102261 w 6006665"/>
                  <a:gd name="connsiteY557" fmla="*/ 1263490 h 3006470"/>
                  <a:gd name="connsiteX558" fmla="*/ 43177 w 6006665"/>
                  <a:gd name="connsiteY558" fmla="*/ 1197589 h 3006470"/>
                  <a:gd name="connsiteX559" fmla="*/ 49994 w 6006665"/>
                  <a:gd name="connsiteY559" fmla="*/ 1122597 h 3006470"/>
                  <a:gd name="connsiteX560" fmla="*/ 81809 w 6006665"/>
                  <a:gd name="connsiteY560" fmla="*/ 1118052 h 3006470"/>
                  <a:gd name="connsiteX561" fmla="*/ 145438 w 6006665"/>
                  <a:gd name="connsiteY561" fmla="*/ 1074876 h 3006470"/>
                  <a:gd name="connsiteX562" fmla="*/ 184070 w 6006665"/>
                  <a:gd name="connsiteY562" fmla="*/ 1036244 h 3006470"/>
                  <a:gd name="connsiteX563" fmla="*/ 189699 w 6006665"/>
                  <a:gd name="connsiteY563" fmla="*/ 1042522 h 3006470"/>
                  <a:gd name="connsiteX564" fmla="*/ 195977 w 6006665"/>
                  <a:gd name="connsiteY564" fmla="*/ 1036244 h 3006470"/>
                  <a:gd name="connsiteX565" fmla="*/ 255061 w 6006665"/>
                  <a:gd name="connsiteY565" fmla="*/ 1102145 h 3006470"/>
                  <a:gd name="connsiteX566" fmla="*/ 350504 w 6006665"/>
                  <a:gd name="connsiteY566" fmla="*/ 1122597 h 3006470"/>
                  <a:gd name="connsiteX567" fmla="*/ 454806 w 6006665"/>
                  <a:gd name="connsiteY567" fmla="*/ 1205729 h 3006470"/>
                  <a:gd name="connsiteX568" fmla="*/ 486621 w 6006665"/>
                  <a:gd name="connsiteY568" fmla="*/ 1283942 h 3006470"/>
                  <a:gd name="connsiteX569" fmla="*/ 523211 w 6006665"/>
                  <a:gd name="connsiteY569" fmla="*/ 1343026 h 3006470"/>
                  <a:gd name="connsiteX570" fmla="*/ 486852 w 6006665"/>
                  <a:gd name="connsiteY570" fmla="*/ 1397565 h 3006470"/>
                  <a:gd name="connsiteX571" fmla="*/ 420951 w 6006665"/>
                  <a:gd name="connsiteY571" fmla="*/ 1418018 h 3006470"/>
                  <a:gd name="connsiteX572" fmla="*/ 415909 w 6006665"/>
                  <a:gd name="connsiteY572" fmla="*/ 1415887 h 3006470"/>
                  <a:gd name="connsiteX573" fmla="*/ 409044 w 6006665"/>
                  <a:gd name="connsiteY573" fmla="*/ 1418018 h 3006470"/>
                  <a:gd name="connsiteX574" fmla="*/ 252950 w 6006665"/>
                  <a:gd name="connsiteY574" fmla="*/ 1352062 h 3006470"/>
                  <a:gd name="connsiteX575" fmla="*/ 268926 w 6006665"/>
                  <a:gd name="connsiteY575" fmla="*/ 1346738 h 3006470"/>
                  <a:gd name="connsiteX576" fmla="*/ 291420 w 6006665"/>
                  <a:gd name="connsiteY576" fmla="*/ 1429380 h 3006470"/>
                  <a:gd name="connsiteX577" fmla="*/ 291420 w 6006665"/>
                  <a:gd name="connsiteY577" fmla="*/ 1468012 h 3006470"/>
                  <a:gd name="connsiteX578" fmla="*/ 298238 w 6006665"/>
                  <a:gd name="connsiteY578" fmla="*/ 1554366 h 3006470"/>
                  <a:gd name="connsiteX579" fmla="*/ 345959 w 6006665"/>
                  <a:gd name="connsiteY579" fmla="*/ 1586180 h 3006470"/>
                  <a:gd name="connsiteX580" fmla="*/ 362087 w 6006665"/>
                  <a:gd name="connsiteY580" fmla="*/ 1595588 h 3006470"/>
                  <a:gd name="connsiteX581" fmla="*/ 365867 w 6006665"/>
                  <a:gd name="connsiteY581" fmla="*/ 1563455 h 3006470"/>
                  <a:gd name="connsiteX582" fmla="*/ 345415 w 6006665"/>
                  <a:gd name="connsiteY582" fmla="*/ 1527096 h 3006470"/>
                  <a:gd name="connsiteX583" fmla="*/ 365867 w 6006665"/>
                  <a:gd name="connsiteY583" fmla="*/ 1495281 h 3006470"/>
                  <a:gd name="connsiteX584" fmla="*/ 374560 w 6006665"/>
                  <a:gd name="connsiteY584" fmla="*/ 1500280 h 3006470"/>
                  <a:gd name="connsiteX585" fmla="*/ 377774 w 6006665"/>
                  <a:gd name="connsiteY585" fmla="*/ 1495281 h 3006470"/>
                  <a:gd name="connsiteX586" fmla="*/ 461933 w 6006665"/>
                  <a:gd name="connsiteY586" fmla="*/ 1543673 h 3006470"/>
                  <a:gd name="connsiteX587" fmla="*/ 484035 w 6006665"/>
                  <a:gd name="connsiteY587" fmla="*/ 1527096 h 3006470"/>
                  <a:gd name="connsiteX588" fmla="*/ 463583 w 6006665"/>
                  <a:gd name="connsiteY588" fmla="*/ 1461194 h 3006470"/>
                  <a:gd name="connsiteX589" fmla="*/ 549936 w 6006665"/>
                  <a:gd name="connsiteY589" fmla="*/ 1374841 h 3006470"/>
                  <a:gd name="connsiteX590" fmla="*/ 559742 w 6006665"/>
                  <a:gd name="connsiteY590" fmla="*/ 1376942 h 3006470"/>
                  <a:gd name="connsiteX591" fmla="*/ 561843 w 6006665"/>
                  <a:gd name="connsiteY591" fmla="*/ 1374841 h 3006470"/>
                  <a:gd name="connsiteX592" fmla="*/ 593658 w 6006665"/>
                  <a:gd name="connsiteY592" fmla="*/ 1381658 h 3006470"/>
                  <a:gd name="connsiteX593" fmla="*/ 620945 w 6006665"/>
                  <a:gd name="connsiteY593" fmla="*/ 1405535 h 3006470"/>
                  <a:gd name="connsiteX594" fmla="*/ 640835 w 6006665"/>
                  <a:gd name="connsiteY594" fmla="*/ 1349844 h 3006470"/>
                  <a:gd name="connsiteX595" fmla="*/ 609020 w 6006665"/>
                  <a:gd name="connsiteY595" fmla="*/ 1295305 h 3006470"/>
                  <a:gd name="connsiteX596" fmla="*/ 624928 w 6006665"/>
                  <a:gd name="connsiteY596" fmla="*/ 1236221 h 3006470"/>
                  <a:gd name="connsiteX597" fmla="*/ 597658 w 6006665"/>
                  <a:gd name="connsiteY597" fmla="*/ 1177136 h 3006470"/>
                  <a:gd name="connsiteX598" fmla="*/ 611562 w 6006665"/>
                  <a:gd name="connsiteY598" fmla="*/ 1181462 h 3006470"/>
                  <a:gd name="connsiteX599" fmla="*/ 609565 w 6006665"/>
                  <a:gd name="connsiteY599" fmla="*/ 1177136 h 3006470"/>
                  <a:gd name="connsiteX600" fmla="*/ 711826 w 6006665"/>
                  <a:gd name="connsiteY600" fmla="*/ 1208951 h 3006470"/>
                  <a:gd name="connsiteX601" fmla="*/ 732278 w 6006665"/>
                  <a:gd name="connsiteY601" fmla="*/ 1263490 h 3006470"/>
                  <a:gd name="connsiteX602" fmla="*/ 684556 w 6006665"/>
                  <a:gd name="connsiteY602" fmla="*/ 1274852 h 3006470"/>
                  <a:gd name="connsiteX603" fmla="*/ 684556 w 6006665"/>
                  <a:gd name="connsiteY603" fmla="*/ 1327119 h 3006470"/>
                  <a:gd name="connsiteX604" fmla="*/ 713309 w 6006665"/>
                  <a:gd name="connsiteY604" fmla="*/ 1355872 h 3006470"/>
                  <a:gd name="connsiteX605" fmla="*/ 763548 w 6006665"/>
                  <a:gd name="connsiteY605" fmla="*/ 1338481 h 3006470"/>
                  <a:gd name="connsiteX606" fmla="*/ 770365 w 6006665"/>
                  <a:gd name="connsiteY606" fmla="*/ 1279397 h 3006470"/>
                  <a:gd name="connsiteX607" fmla="*/ 845357 w 6006665"/>
                  <a:gd name="connsiteY607" fmla="*/ 1188761 h 3006470"/>
                  <a:gd name="connsiteX608" fmla="*/ 917728 w 6006665"/>
                  <a:gd name="connsiteY608" fmla="*/ 1145322 h 3006470"/>
                  <a:gd name="connsiteX609" fmla="*/ 918194 w 6006665"/>
                  <a:gd name="connsiteY609" fmla="*/ 1198147 h 3006470"/>
                  <a:gd name="connsiteX610" fmla="*/ 975937 w 6006665"/>
                  <a:gd name="connsiteY610" fmla="*/ 1115283 h 3006470"/>
                  <a:gd name="connsiteX611" fmla="*/ 1074397 w 6006665"/>
                  <a:gd name="connsiteY611" fmla="*/ 1141283 h 3006470"/>
                  <a:gd name="connsiteX612" fmla="*/ 979977 w 6006665"/>
                  <a:gd name="connsiteY612" fmla="*/ 1213496 h 3006470"/>
                  <a:gd name="connsiteX613" fmla="*/ 1012666 w 6006665"/>
                  <a:gd name="connsiteY613" fmla="*/ 1218657 h 3006470"/>
                  <a:gd name="connsiteX614" fmla="*/ 1038516 w 6006665"/>
                  <a:gd name="connsiteY614" fmla="*/ 1188499 h 3006470"/>
                  <a:gd name="connsiteX615" fmla="*/ 1050423 w 6006665"/>
                  <a:gd name="connsiteY615" fmla="*/ 1188499 h 3006470"/>
                  <a:gd name="connsiteX616" fmla="*/ 1108962 w 6006665"/>
                  <a:gd name="connsiteY616" fmla="*/ 1188499 h 3006470"/>
                  <a:gd name="connsiteX617" fmla="*/ 1161229 w 6006665"/>
                  <a:gd name="connsiteY617" fmla="*/ 1145322 h 3006470"/>
                  <a:gd name="connsiteX618" fmla="*/ 1165711 w 6006665"/>
                  <a:gd name="connsiteY618" fmla="*/ 1151456 h 3006470"/>
                  <a:gd name="connsiteX619" fmla="*/ 1160939 w 6006665"/>
                  <a:gd name="connsiteY619" fmla="*/ 1169715 h 3006470"/>
                  <a:gd name="connsiteX620" fmla="*/ 1210035 w 6006665"/>
                  <a:gd name="connsiteY620" fmla="*/ 1195815 h 3006470"/>
                  <a:gd name="connsiteX621" fmla="*/ 1247583 w 6006665"/>
                  <a:gd name="connsiteY621" fmla="*/ 1138505 h 3006470"/>
                  <a:gd name="connsiteX622" fmla="*/ 1211223 w 6006665"/>
                  <a:gd name="connsiteY622" fmla="*/ 1079421 h 3006470"/>
                  <a:gd name="connsiteX623" fmla="*/ 1227130 w 6006665"/>
                  <a:gd name="connsiteY623" fmla="*/ 1043061 h 3006470"/>
                  <a:gd name="connsiteX624" fmla="*/ 1237665 w 6006665"/>
                  <a:gd name="connsiteY624" fmla="*/ 1046199 h 3006470"/>
                  <a:gd name="connsiteX625" fmla="*/ 1251910 w 6006665"/>
                  <a:gd name="connsiteY625" fmla="*/ 1017311 h 3006470"/>
                  <a:gd name="connsiteX626" fmla="*/ 1345843 w 6006665"/>
                  <a:gd name="connsiteY626" fmla="*/ 1074876 h 3006470"/>
                  <a:gd name="connsiteX627" fmla="*/ 1400382 w 6006665"/>
                  <a:gd name="connsiteY627" fmla="*/ 1106690 h 3006470"/>
                  <a:gd name="connsiteX628" fmla="*/ 1519756 w 6006665"/>
                  <a:gd name="connsiteY628" fmla="*/ 1213274 h 3006470"/>
                  <a:gd name="connsiteX629" fmla="*/ 1543003 w 6006665"/>
                  <a:gd name="connsiteY629" fmla="*/ 1172592 h 3006470"/>
                  <a:gd name="connsiteX630" fmla="*/ 1506643 w 6006665"/>
                  <a:gd name="connsiteY630" fmla="*/ 1118052 h 3006470"/>
                  <a:gd name="connsiteX631" fmla="*/ 1506643 w 6006665"/>
                  <a:gd name="connsiteY631" fmla="*/ 1095328 h 3006470"/>
                  <a:gd name="connsiteX632" fmla="*/ 1463467 w 6006665"/>
                  <a:gd name="connsiteY632" fmla="*/ 1086238 h 3006470"/>
                  <a:gd name="connsiteX633" fmla="*/ 1472556 w 6006665"/>
                  <a:gd name="connsiteY633" fmla="*/ 1036244 h 3006470"/>
                  <a:gd name="connsiteX634" fmla="*/ 1452104 w 6006665"/>
                  <a:gd name="connsiteY634" fmla="*/ 949890 h 3006470"/>
                  <a:gd name="connsiteX635" fmla="*/ 1439230 w 6006665"/>
                  <a:gd name="connsiteY635" fmla="*/ 900656 h 3006470"/>
                  <a:gd name="connsiteX636" fmla="*/ 1496803 w 6006665"/>
                  <a:gd name="connsiteY636" fmla="*/ 806980 h 3006470"/>
                  <a:gd name="connsiteX637" fmla="*/ 1543003 w 6006665"/>
                  <a:gd name="connsiteY637" fmla="*/ 697647 h 3006470"/>
                  <a:gd name="connsiteX638" fmla="*/ 1570272 w 6006665"/>
                  <a:gd name="connsiteY638" fmla="*/ 677194 h 3006470"/>
                  <a:gd name="connsiteX639" fmla="*/ 1578688 w 6006665"/>
                  <a:gd name="connsiteY639" fmla="*/ 679813 h 3006470"/>
                  <a:gd name="connsiteX640" fmla="*/ 1620802 w 6006665"/>
                  <a:gd name="connsiteY640" fmla="*/ 660028 h 3006470"/>
                  <a:gd name="connsiteX641" fmla="*/ 1684440 w 6006665"/>
                  <a:gd name="connsiteY641" fmla="*/ 709009 h 3006470"/>
                  <a:gd name="connsiteX642" fmla="*/ 1688985 w 6006665"/>
                  <a:gd name="connsiteY642" fmla="*/ 779455 h 3006470"/>
                  <a:gd name="connsiteX643" fmla="*/ 1652625 w 6006665"/>
                  <a:gd name="connsiteY643" fmla="*/ 870354 h 3006470"/>
                  <a:gd name="connsiteX644" fmla="*/ 1679895 w 6006665"/>
                  <a:gd name="connsiteY644" fmla="*/ 908986 h 3006470"/>
                  <a:gd name="connsiteX645" fmla="*/ 1688985 w 6006665"/>
                  <a:gd name="connsiteY645" fmla="*/ 983977 h 3006470"/>
                  <a:gd name="connsiteX646" fmla="*/ 1679895 w 6006665"/>
                  <a:gd name="connsiteY646" fmla="*/ 1129415 h 3006470"/>
                  <a:gd name="connsiteX647" fmla="*/ 1723072 w 6006665"/>
                  <a:gd name="connsiteY647" fmla="*/ 1193044 h 3006470"/>
                  <a:gd name="connsiteX648" fmla="*/ 1704892 w 6006665"/>
                  <a:gd name="connsiteY648" fmla="*/ 1256673 h 3006470"/>
                  <a:gd name="connsiteX649" fmla="*/ 1636718 w 6006665"/>
                  <a:gd name="connsiteY649" fmla="*/ 1393021 h 3006470"/>
                  <a:gd name="connsiteX650" fmla="*/ 1662494 w 6006665"/>
                  <a:gd name="connsiteY650" fmla="*/ 1399465 h 3006470"/>
                  <a:gd name="connsiteX651" fmla="*/ 1677078 w 6006665"/>
                  <a:gd name="connsiteY651" fmla="*/ 1370296 h 3006470"/>
                  <a:gd name="connsiteX652" fmla="*/ 1720255 w 6006665"/>
                  <a:gd name="connsiteY652" fmla="*/ 1349844 h 3006470"/>
                  <a:gd name="connsiteX653" fmla="*/ 1731617 w 6006665"/>
                  <a:gd name="connsiteY653" fmla="*/ 1299850 h 3006470"/>
                  <a:gd name="connsiteX654" fmla="*/ 1758887 w 6006665"/>
                  <a:gd name="connsiteY654" fmla="*/ 1256673 h 3006470"/>
                  <a:gd name="connsiteX655" fmla="*/ 1760555 w 6006665"/>
                  <a:gd name="connsiteY655" fmla="*/ 1191490 h 3006470"/>
                  <a:gd name="connsiteX656" fmla="*/ 1758886 w 6006665"/>
                  <a:gd name="connsiteY656" fmla="*/ 1085173 h 3006470"/>
                  <a:gd name="connsiteX657" fmla="*/ 1923055 w 6006665"/>
                  <a:gd name="connsiteY657" fmla="*/ 1122597 h 3006470"/>
                  <a:gd name="connsiteX658" fmla="*/ 1887300 w 6006665"/>
                  <a:gd name="connsiteY658" fmla="*/ 1070329 h 3006470"/>
                  <a:gd name="connsiteX659" fmla="*/ 1785604 w 6006665"/>
                  <a:gd name="connsiteY659" fmla="*/ 1036860 h 3006470"/>
                  <a:gd name="connsiteX660" fmla="*/ 1736162 w 6006665"/>
                  <a:gd name="connsiteY660" fmla="*/ 961252 h 3006470"/>
                  <a:gd name="connsiteX661" fmla="*/ 1688440 w 6006665"/>
                  <a:gd name="connsiteY661" fmla="*/ 865809 h 3006470"/>
                  <a:gd name="connsiteX662" fmla="*/ 1752069 w 6006665"/>
                  <a:gd name="connsiteY662" fmla="*/ 788545 h 3006470"/>
                  <a:gd name="connsiteX663" fmla="*/ 1747524 w 6006665"/>
                  <a:gd name="connsiteY663" fmla="*/ 704464 h 3006470"/>
                  <a:gd name="connsiteX664" fmla="*/ 1763431 w 6006665"/>
                  <a:gd name="connsiteY664" fmla="*/ 697647 h 3006470"/>
                  <a:gd name="connsiteX665" fmla="*/ 1764877 w 6006665"/>
                  <a:gd name="connsiteY665" fmla="*/ 702130 h 3006470"/>
                  <a:gd name="connsiteX666" fmla="*/ 1775339 w 6006665"/>
                  <a:gd name="connsiteY666" fmla="*/ 697647 h 3006470"/>
                  <a:gd name="connsiteX667" fmla="*/ 1798063 w 6006665"/>
                  <a:gd name="connsiteY667" fmla="*/ 768093 h 3006470"/>
                  <a:gd name="connsiteX668" fmla="*/ 1791454 w 6006665"/>
                  <a:gd name="connsiteY668" fmla="*/ 815304 h 3006470"/>
                  <a:gd name="connsiteX669" fmla="*/ 1854330 w 6006665"/>
                  <a:gd name="connsiteY669" fmla="*/ 772638 h 3006470"/>
                  <a:gd name="connsiteX670" fmla="*/ 1931594 w 6006665"/>
                  <a:gd name="connsiteY670" fmla="*/ 763548 h 3006470"/>
                  <a:gd name="connsiteX671" fmla="*/ 1932772 w 6006665"/>
                  <a:gd name="connsiteY671" fmla="*/ 764810 h 3006470"/>
                  <a:gd name="connsiteX672" fmla="*/ 1949600 w 6006665"/>
                  <a:gd name="connsiteY672" fmla="*/ 800138 h 3006470"/>
                  <a:gd name="connsiteX673" fmla="*/ 2061788 w 6006665"/>
                  <a:gd name="connsiteY673" fmla="*/ 891155 h 3006470"/>
                  <a:gd name="connsiteX674" fmla="*/ 1987802 w 6006665"/>
                  <a:gd name="connsiteY674" fmla="*/ 736278 h 3006470"/>
                  <a:gd name="connsiteX675" fmla="*/ 1963408 w 6006665"/>
                  <a:gd name="connsiteY675" fmla="*/ 595386 h 3006470"/>
                  <a:gd name="connsiteX676" fmla="*/ 2027037 w 6006665"/>
                  <a:gd name="connsiteY676" fmla="*/ 574934 h 3006470"/>
                  <a:gd name="connsiteX677" fmla="*/ 2037269 w 6006665"/>
                  <a:gd name="connsiteY677" fmla="*/ 575472 h 3006470"/>
                  <a:gd name="connsiteX678" fmla="*/ 2038944 w 6006665"/>
                  <a:gd name="connsiteY678" fmla="*/ 574934 h 3006470"/>
                  <a:gd name="connsiteX679" fmla="*/ 2115414 w 6006665"/>
                  <a:gd name="connsiteY679" fmla="*/ 578958 h 3006470"/>
                  <a:gd name="connsiteX680" fmla="*/ 2167179 w 6006665"/>
                  <a:gd name="connsiteY680" fmla="*/ 554733 h 3006470"/>
                  <a:gd name="connsiteX681" fmla="*/ 2146473 w 6006665"/>
                  <a:gd name="connsiteY681" fmla="*/ 488832 h 3006470"/>
                  <a:gd name="connsiteX682" fmla="*/ 2169957 w 6006665"/>
                  <a:gd name="connsiteY682" fmla="*/ 449431 h 3006470"/>
                  <a:gd name="connsiteX683" fmla="*/ 2264632 w 6006665"/>
                  <a:gd name="connsiteY683" fmla="*/ 393389 h 3006470"/>
                  <a:gd name="connsiteX684" fmla="*/ 2317913 w 6006665"/>
                  <a:gd name="connsiteY684" fmla="*/ 322690 h 3006470"/>
                  <a:gd name="connsiteX685" fmla="*/ 2385841 w 6006665"/>
                  <a:gd name="connsiteY685" fmla="*/ 343134 h 3006470"/>
                  <a:gd name="connsiteX686" fmla="*/ 2429263 w 6006665"/>
                  <a:gd name="connsiteY686" fmla="*/ 263606 h 3006470"/>
                  <a:gd name="connsiteX687" fmla="*/ 2526979 w 6006665"/>
                  <a:gd name="connsiteY687" fmla="*/ 252244 h 3006470"/>
                  <a:gd name="connsiteX688" fmla="*/ 2528058 w 6006665"/>
                  <a:gd name="connsiteY688" fmla="*/ 253503 h 3006470"/>
                  <a:gd name="connsiteX689" fmla="*/ 2538886 w 6006665"/>
                  <a:gd name="connsiteY689" fmla="*/ 252244 h 3006470"/>
                  <a:gd name="connsiteX690" fmla="*/ 2560820 w 6006665"/>
                  <a:gd name="connsiteY690" fmla="*/ 277833 h 3006470"/>
                  <a:gd name="connsiteX691" fmla="*/ 2640602 w 6006665"/>
                  <a:gd name="connsiteY691" fmla="*/ 202249 h 3006470"/>
                  <a:gd name="connsiteX692" fmla="*/ 2652509 w 6006665"/>
                  <a:gd name="connsiteY692" fmla="*/ 202249 h 3006470"/>
                  <a:gd name="connsiteX693" fmla="*/ 2704231 w 6006665"/>
                  <a:gd name="connsiteY693" fmla="*/ 202249 h 3006470"/>
                  <a:gd name="connsiteX694" fmla="*/ 2715593 w 6006665"/>
                  <a:gd name="connsiteY69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892381 w 6006665"/>
                  <a:gd name="connsiteY4" fmla="*/ 8267 h 3006470"/>
                  <a:gd name="connsiteX5" fmla="*/ 2916115 w 6006665"/>
                  <a:gd name="connsiteY5" fmla="*/ 52267 h 3006470"/>
                  <a:gd name="connsiteX6" fmla="*/ 2886438 w 6006665"/>
                  <a:gd name="connsiteY6" fmla="*/ 61745 h 3006470"/>
                  <a:gd name="connsiteX7" fmla="*/ 2861576 w 6006665"/>
                  <a:gd name="connsiteY7" fmla="*/ 90899 h 3006470"/>
                  <a:gd name="connsiteX8" fmla="*/ 2910207 w 6006665"/>
                  <a:gd name="connsiteY8" fmla="*/ 118194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3025437 w 6006665"/>
                  <a:gd name="connsiteY12" fmla="*/ 152763 h 3006470"/>
                  <a:gd name="connsiteX13" fmla="*/ 3086005 w 6006665"/>
                  <a:gd name="connsiteY13" fmla="*/ 161345 h 3006470"/>
                  <a:gd name="connsiteX14" fmla="*/ 3123662 w 6006665"/>
                  <a:gd name="connsiteY14" fmla="*/ 131306 h 3006470"/>
                  <a:gd name="connsiteX15" fmla="*/ 3174626 w 6006665"/>
                  <a:gd name="connsiteY15" fmla="*/ 165731 h 3006470"/>
                  <a:gd name="connsiteX16" fmla="*/ 3196887 w 6006665"/>
                  <a:gd name="connsiteY16" fmla="*/ 206296 h 3006470"/>
                  <a:gd name="connsiteX17" fmla="*/ 3228103 w 6006665"/>
                  <a:gd name="connsiteY17" fmla="*/ 245948 h 3006470"/>
                  <a:gd name="connsiteX18" fmla="*/ 3232994 w 6006665"/>
                  <a:gd name="connsiteY18" fmla="*/ 282547 h 3006470"/>
                  <a:gd name="connsiteX19" fmla="*/ 3228103 w 6006665"/>
                  <a:gd name="connsiteY19" fmla="*/ 317252 h 3006470"/>
                  <a:gd name="connsiteX20" fmla="*/ 3200173 w 6006665"/>
                  <a:gd name="connsiteY20" fmla="*/ 340371 h 3006470"/>
                  <a:gd name="connsiteX21" fmla="*/ 3168685 w 6006665"/>
                  <a:gd name="connsiteY21" fmla="*/ 373701 h 3006470"/>
                  <a:gd name="connsiteX22" fmla="*/ 3161541 w 6006665"/>
                  <a:gd name="connsiteY22" fmla="*/ 413589 h 3006470"/>
                  <a:gd name="connsiteX23" fmla="*/ 3100351 w 6006665"/>
                  <a:gd name="connsiteY23" fmla="*/ 442035 h 3006470"/>
                  <a:gd name="connsiteX24" fmla="*/ 3066097 w 6006665"/>
                  <a:gd name="connsiteY24" fmla="*/ 488580 h 3006470"/>
                  <a:gd name="connsiteX25" fmla="*/ 3026076 w 6006665"/>
                  <a:gd name="connsiteY25" fmla="*/ 513338 h 3006470"/>
                  <a:gd name="connsiteX26" fmla="*/ 2986746 w 6006665"/>
                  <a:gd name="connsiteY26" fmla="*/ 558495 h 3006470"/>
                  <a:gd name="connsiteX27" fmla="*/ 3055785 w 6006665"/>
                  <a:gd name="connsiteY27" fmla="*/ 531164 h 3006470"/>
                  <a:gd name="connsiteX28" fmla="*/ 3102802 w 6006665"/>
                  <a:gd name="connsiteY28" fmla="*/ 514983 h 3006470"/>
                  <a:gd name="connsiteX29" fmla="*/ 3127090 w 6006665"/>
                  <a:gd name="connsiteY29" fmla="*/ 531164 h 3006470"/>
                  <a:gd name="connsiteX30" fmla="*/ 3125168 w 6006665"/>
                  <a:gd name="connsiteY30" fmla="*/ 588220 h 3006470"/>
                  <a:gd name="connsiteX31" fmla="*/ 3156451 w 6006665"/>
                  <a:gd name="connsiteY31" fmla="*/ 552209 h 3006470"/>
                  <a:gd name="connsiteX32" fmla="*/ 3158460 w 6006665"/>
                  <a:gd name="connsiteY32" fmla="*/ 560693 h 3006470"/>
                  <a:gd name="connsiteX33" fmla="*/ 3206982 w 6006665"/>
                  <a:gd name="connsiteY33" fmla="*/ 513586 h 3006470"/>
                  <a:gd name="connsiteX34" fmla="*/ 3184984 w 6006665"/>
                  <a:gd name="connsiteY34" fmla="*/ 622402 h 3006470"/>
                  <a:gd name="connsiteX35" fmla="*/ 3192811 w 6006665"/>
                  <a:gd name="connsiteY35" fmla="*/ 606748 h 3006470"/>
                  <a:gd name="connsiteX36" fmla="*/ 3225134 w 6006665"/>
                  <a:gd name="connsiteY36" fmla="*/ 629207 h 3006470"/>
                  <a:gd name="connsiteX37" fmla="*/ 3231097 w 6006665"/>
                  <a:gd name="connsiteY37" fmla="*/ 583326 h 3006470"/>
                  <a:gd name="connsiteX38" fmla="*/ 3314263 w 6006665"/>
                  <a:gd name="connsiteY38" fmla="*/ 575730 h 3006470"/>
                  <a:gd name="connsiteX39" fmla="*/ 3361800 w 6006665"/>
                  <a:gd name="connsiteY39" fmla="*/ 581670 h 3006470"/>
                  <a:gd name="connsiteX40" fmla="*/ 3381970 w 6006665"/>
                  <a:gd name="connsiteY40" fmla="*/ 606748 h 3006470"/>
                  <a:gd name="connsiteX41" fmla="*/ 3367741 w 6006665"/>
                  <a:gd name="connsiteY41" fmla="*/ 641091 h 3006470"/>
                  <a:gd name="connsiteX42" fmla="*/ 3388787 w 6006665"/>
                  <a:gd name="connsiteY42" fmla="*/ 665832 h 3006470"/>
                  <a:gd name="connsiteX43" fmla="*/ 3403393 w 6006665"/>
                  <a:gd name="connsiteY43" fmla="*/ 676742 h 3006470"/>
                  <a:gd name="connsiteX44" fmla="*/ 3462813 w 6006665"/>
                  <a:gd name="connsiteY44" fmla="*/ 691599 h 3006470"/>
                  <a:gd name="connsiteX45" fmla="*/ 3531529 w 6006665"/>
                  <a:gd name="connsiteY45" fmla="*/ 686823 h 3006470"/>
                  <a:gd name="connsiteX46" fmla="*/ 3546001 w 6006665"/>
                  <a:gd name="connsiteY46" fmla="*/ 647033 h 3006470"/>
                  <a:gd name="connsiteX47" fmla="*/ 3538225 w 6006665"/>
                  <a:gd name="connsiteY47" fmla="*/ 590841 h 3006470"/>
                  <a:gd name="connsiteX48" fmla="*/ 3549910 w 6006665"/>
                  <a:gd name="connsiteY48" fmla="*/ 594028 h 3006470"/>
                  <a:gd name="connsiteX49" fmla="*/ 3550132 w 6006665"/>
                  <a:gd name="connsiteY49" fmla="*/ 590841 h 3006470"/>
                  <a:gd name="connsiteX50" fmla="*/ 3575711 w 6006665"/>
                  <a:gd name="connsiteY50" fmla="*/ 587613 h 3006470"/>
                  <a:gd name="connsiteX51" fmla="*/ 3620833 w 6006665"/>
                  <a:gd name="connsiteY51" fmla="*/ 632750 h 3006470"/>
                  <a:gd name="connsiteX52" fmla="*/ 3672301 w 6006665"/>
                  <a:gd name="connsiteY52" fmla="*/ 611293 h 3006470"/>
                  <a:gd name="connsiteX53" fmla="*/ 3688498 w 6006665"/>
                  <a:gd name="connsiteY53" fmla="*/ 576961 h 3006470"/>
                  <a:gd name="connsiteX54" fmla="*/ 3721291 w 6006665"/>
                  <a:gd name="connsiteY54" fmla="*/ 584642 h 3006470"/>
                  <a:gd name="connsiteX55" fmla="*/ 3753971 w 6006665"/>
                  <a:gd name="connsiteY55" fmla="*/ 590584 h 3006470"/>
                  <a:gd name="connsiteX56" fmla="*/ 3759914 w 6006665"/>
                  <a:gd name="connsiteY56" fmla="*/ 620293 h 3006470"/>
                  <a:gd name="connsiteX57" fmla="*/ 3782242 w 6006665"/>
                  <a:gd name="connsiteY57" fmla="*/ 669932 h 3006470"/>
                  <a:gd name="connsiteX58" fmla="*/ 3768826 w 6006665"/>
                  <a:gd name="connsiteY58" fmla="*/ 703482 h 3006470"/>
                  <a:gd name="connsiteX59" fmla="*/ 3745059 w 6006665"/>
                  <a:gd name="connsiteY59" fmla="*/ 742105 h 3006470"/>
                  <a:gd name="connsiteX60" fmla="*/ 3720576 w 6006665"/>
                  <a:gd name="connsiteY60" fmla="*/ 761023 h 3006470"/>
                  <a:gd name="connsiteX61" fmla="*/ 3738747 w 6006665"/>
                  <a:gd name="connsiteY61" fmla="*/ 806725 h 3006470"/>
                  <a:gd name="connsiteX62" fmla="*/ 3753971 w 6006665"/>
                  <a:gd name="connsiteY62" fmla="*/ 855003 h 3006470"/>
                  <a:gd name="connsiteX63" fmla="*/ 3786469 w 6006665"/>
                  <a:gd name="connsiteY63" fmla="*/ 879798 h 3006470"/>
                  <a:gd name="connsiteX64" fmla="*/ 3813392 w 6006665"/>
                  <a:gd name="connsiteY64" fmla="*/ 890655 h 3006470"/>
                  <a:gd name="connsiteX65" fmla="*/ 3839894 w 6006665"/>
                  <a:gd name="connsiteY65" fmla="*/ 920656 h 3006470"/>
                  <a:gd name="connsiteX66" fmla="*/ 3866869 w 6006665"/>
                  <a:gd name="connsiteY66" fmla="*/ 875800 h 3006470"/>
                  <a:gd name="connsiteX67" fmla="*/ 3865460 w 6006665"/>
                  <a:gd name="connsiteY67" fmla="*/ 822632 h 3006470"/>
                  <a:gd name="connsiteX68" fmla="*/ 3875077 w 6006665"/>
                  <a:gd name="connsiteY68" fmla="*/ 831139 h 3006470"/>
                  <a:gd name="connsiteX69" fmla="*/ 3885950 w 6006665"/>
                  <a:gd name="connsiteY69" fmla="*/ 784010 h 3006470"/>
                  <a:gd name="connsiteX70" fmla="*/ 3896580 w 6006665"/>
                  <a:gd name="connsiteY70" fmla="*/ 840148 h 3006470"/>
                  <a:gd name="connsiteX71" fmla="*/ 3932151 w 6006665"/>
                  <a:gd name="connsiteY71" fmla="*/ 871095 h 3006470"/>
                  <a:gd name="connsiteX72" fmla="*/ 3967884 w 6006665"/>
                  <a:gd name="connsiteY72" fmla="*/ 866888 h 3006470"/>
                  <a:gd name="connsiteX73" fmla="*/ 3988173 w 6006665"/>
                  <a:gd name="connsiteY73" fmla="*/ 843084 h 3006470"/>
                  <a:gd name="connsiteX74" fmla="*/ 3993852 w 6006665"/>
                  <a:gd name="connsiteY74" fmla="*/ 846199 h 3006470"/>
                  <a:gd name="connsiteX75" fmla="*/ 4000081 w 6006665"/>
                  <a:gd name="connsiteY75" fmla="*/ 808753 h 3006470"/>
                  <a:gd name="connsiteX76" fmla="*/ 4024333 w 6006665"/>
                  <a:gd name="connsiteY76" fmla="*/ 834206 h 3006470"/>
                  <a:gd name="connsiteX77" fmla="*/ 4062426 w 6006665"/>
                  <a:gd name="connsiteY77" fmla="*/ 877274 h 3006470"/>
                  <a:gd name="connsiteX78" fmla="*/ 4085889 w 6006665"/>
                  <a:gd name="connsiteY78" fmla="*/ 849902 h 3006470"/>
                  <a:gd name="connsiteX79" fmla="*/ 4095563 w 6006665"/>
                  <a:gd name="connsiteY79" fmla="*/ 852506 h 3006470"/>
                  <a:gd name="connsiteX80" fmla="*/ 4097796 w 6006665"/>
                  <a:gd name="connsiteY80" fmla="*/ 849902 h 3006470"/>
                  <a:gd name="connsiteX81" fmla="*/ 4144150 w 6006665"/>
                  <a:gd name="connsiteY81" fmla="*/ 862382 h 3006470"/>
                  <a:gd name="connsiteX82" fmla="*/ 4149116 w 6006665"/>
                  <a:gd name="connsiteY82" fmla="*/ 810437 h 3006470"/>
                  <a:gd name="connsiteX83" fmla="*/ 4129898 w 6006665"/>
                  <a:gd name="connsiteY83" fmla="*/ 758286 h 3006470"/>
                  <a:gd name="connsiteX84" fmla="*/ 4125347 w 6006665"/>
                  <a:gd name="connsiteY84" fmla="*/ 718337 h 3006470"/>
                  <a:gd name="connsiteX85" fmla="*/ 4165425 w 6006665"/>
                  <a:gd name="connsiteY85" fmla="*/ 697647 h 3006470"/>
                  <a:gd name="connsiteX86" fmla="*/ 4175231 w 6006665"/>
                  <a:gd name="connsiteY86" fmla="*/ 700048 h 3006470"/>
                  <a:gd name="connsiteX87" fmla="*/ 4253100 w 6006665"/>
                  <a:gd name="connsiteY87" fmla="*/ 700511 h 3006470"/>
                  <a:gd name="connsiteX88" fmla="*/ 4315491 w 6006665"/>
                  <a:gd name="connsiteY88" fmla="*/ 715365 h 3006470"/>
                  <a:gd name="connsiteX89" fmla="*/ 4368969 w 6006665"/>
                  <a:gd name="connsiteY89" fmla="*/ 751019 h 3006470"/>
                  <a:gd name="connsiteX90" fmla="*/ 4439561 w 6006665"/>
                  <a:gd name="connsiteY90" fmla="*/ 758631 h 3006470"/>
                  <a:gd name="connsiteX91" fmla="*/ 4450401 w 6006665"/>
                  <a:gd name="connsiteY91" fmla="*/ 834341 h 3006470"/>
                  <a:gd name="connsiteX92" fmla="*/ 4514549 w 6006665"/>
                  <a:gd name="connsiteY92" fmla="*/ 825294 h 3006470"/>
                  <a:gd name="connsiteX93" fmla="*/ 4567593 w 6006665"/>
                  <a:gd name="connsiteY93" fmla="*/ 819409 h 3006470"/>
                  <a:gd name="connsiteX94" fmla="*/ 4612592 w 6006665"/>
                  <a:gd name="connsiteY94" fmla="*/ 872829 h 3006470"/>
                  <a:gd name="connsiteX95" fmla="*/ 4639242 w 6006665"/>
                  <a:gd name="connsiteY95" fmla="*/ 932544 h 3006470"/>
                  <a:gd name="connsiteX96" fmla="*/ 4704693 w 6006665"/>
                  <a:gd name="connsiteY96" fmla="*/ 911452 h 3006470"/>
                  <a:gd name="connsiteX97" fmla="*/ 4774445 w 6006665"/>
                  <a:gd name="connsiteY97" fmla="*/ 913531 h 3006470"/>
                  <a:gd name="connsiteX98" fmla="*/ 4778496 w 6006665"/>
                  <a:gd name="connsiteY98" fmla="*/ 914635 h 3006470"/>
                  <a:gd name="connsiteX99" fmla="*/ 4786352 w 6006665"/>
                  <a:gd name="connsiteY99" fmla="*/ 913531 h 3006470"/>
                  <a:gd name="connsiteX100" fmla="*/ 4861343 w 6006665"/>
                  <a:gd name="connsiteY100" fmla="*/ 933983 h 3006470"/>
                  <a:gd name="connsiteX101" fmla="*/ 4893158 w 6006665"/>
                  <a:gd name="connsiteY101" fmla="*/ 977160 h 3006470"/>
                  <a:gd name="connsiteX102" fmla="*/ 4888613 w 6006665"/>
                  <a:gd name="connsiteY102" fmla="*/ 1058968 h 3006470"/>
                  <a:gd name="connsiteX103" fmla="*/ 4927677 w 6006665"/>
                  <a:gd name="connsiteY103" fmla="*/ 1083640 h 3006470"/>
                  <a:gd name="connsiteX104" fmla="*/ 4967605 w 6006665"/>
                  <a:gd name="connsiteY104" fmla="*/ 1070331 h 3006470"/>
                  <a:gd name="connsiteX105" fmla="*/ 5038051 w 6006665"/>
                  <a:gd name="connsiteY105" fmla="*/ 1063513 h 3006470"/>
                  <a:gd name="connsiteX106" fmla="*/ 5040730 w 6006665"/>
                  <a:gd name="connsiteY106" fmla="*/ 1064406 h 3006470"/>
                  <a:gd name="connsiteX107" fmla="*/ 5049958 w 6006665"/>
                  <a:gd name="connsiteY107" fmla="*/ 1063513 h 3006470"/>
                  <a:gd name="connsiteX108" fmla="*/ 5114249 w 6006665"/>
                  <a:gd name="connsiteY108" fmla="*/ 1084944 h 3006470"/>
                  <a:gd name="connsiteX109" fmla="*/ 5176671 w 6006665"/>
                  <a:gd name="connsiteY109" fmla="*/ 1074876 h 3006470"/>
                  <a:gd name="connsiteX110" fmla="*/ 5177801 w 6006665"/>
                  <a:gd name="connsiteY110" fmla="*/ 1076614 h 3006470"/>
                  <a:gd name="connsiteX111" fmla="*/ 5188578 w 6006665"/>
                  <a:gd name="connsiteY111" fmla="*/ 1074876 h 3006470"/>
                  <a:gd name="connsiteX112" fmla="*/ 5243719 w 6006665"/>
                  <a:gd name="connsiteY112" fmla="*/ 1159707 h 3006470"/>
                  <a:gd name="connsiteX113" fmla="*/ 5283477 w 6006665"/>
                  <a:gd name="connsiteY113" fmla="*/ 1129415 h 3006470"/>
                  <a:gd name="connsiteX114" fmla="*/ 5258480 w 6006665"/>
                  <a:gd name="connsiteY114" fmla="*/ 1063513 h 3006470"/>
                  <a:gd name="connsiteX115" fmla="*/ 5267570 w 6006665"/>
                  <a:gd name="connsiteY115" fmla="*/ 1015792 h 3006470"/>
                  <a:gd name="connsiteX116" fmla="*/ 5278896 w 6006665"/>
                  <a:gd name="connsiteY116" fmla="*/ 1018841 h 3006470"/>
                  <a:gd name="connsiteX117" fmla="*/ 5279477 w 6006665"/>
                  <a:gd name="connsiteY117" fmla="*/ 1015792 h 3006470"/>
                  <a:gd name="connsiteX118" fmla="*/ 5389412 w 6006665"/>
                  <a:gd name="connsiteY118" fmla="*/ 1065327 h 3006470"/>
                  <a:gd name="connsiteX119" fmla="*/ 5463001 w 6006665"/>
                  <a:gd name="connsiteY119" fmla="*/ 1043061 h 3006470"/>
                  <a:gd name="connsiteX120" fmla="*/ 5464386 w 6006665"/>
                  <a:gd name="connsiteY120" fmla="*/ 1043680 h 3006470"/>
                  <a:gd name="connsiteX121" fmla="*/ 5474909 w 6006665"/>
                  <a:gd name="connsiteY121" fmla="*/ 1043061 h 3006470"/>
                  <a:gd name="connsiteX122" fmla="*/ 5509834 w 6006665"/>
                  <a:gd name="connsiteY122" fmla="*/ 1086741 h 3006470"/>
                  <a:gd name="connsiteX123" fmla="*/ 5563420 w 6006665"/>
                  <a:gd name="connsiteY123" fmla="*/ 1096880 h 3006470"/>
                  <a:gd name="connsiteX124" fmla="*/ 5604906 w 6006665"/>
                  <a:gd name="connsiteY124" fmla="*/ 1116452 h 3006470"/>
                  <a:gd name="connsiteX125" fmla="*/ 5633982 w 6006665"/>
                  <a:gd name="connsiteY125" fmla="*/ 1152256 h 3006470"/>
                  <a:gd name="connsiteX126" fmla="*/ 5673240 w 6006665"/>
                  <a:gd name="connsiteY126" fmla="*/ 1196668 h 3006470"/>
                  <a:gd name="connsiteX127" fmla="*/ 5720335 w 6006665"/>
                  <a:gd name="connsiteY127" fmla="*/ 1213496 h 3006470"/>
                  <a:gd name="connsiteX128" fmla="*/ 5777224 w 6006665"/>
                  <a:gd name="connsiteY128" fmla="*/ 1253118 h 3006470"/>
                  <a:gd name="connsiteX129" fmla="*/ 5822595 w 6006665"/>
                  <a:gd name="connsiteY129" fmla="*/ 1311212 h 3006470"/>
                  <a:gd name="connsiteX130" fmla="*/ 5818051 w 6006665"/>
                  <a:gd name="connsiteY130" fmla="*/ 1365751 h 3006470"/>
                  <a:gd name="connsiteX131" fmla="*/ 5825679 w 6006665"/>
                  <a:gd name="connsiteY131" fmla="*/ 1373379 h 3006470"/>
                  <a:gd name="connsiteX132" fmla="*/ 5822051 w 6006665"/>
                  <a:gd name="connsiteY132" fmla="*/ 1322574 h 3006470"/>
                  <a:gd name="connsiteX133" fmla="*/ 5834092 w 6006665"/>
                  <a:gd name="connsiteY133" fmla="*/ 1324447 h 3006470"/>
                  <a:gd name="connsiteX134" fmla="*/ 5858351 w 6006665"/>
                  <a:gd name="connsiteY134" fmla="*/ 1334771 h 3006470"/>
                  <a:gd name="connsiteX135" fmla="*/ 5907950 w 6006665"/>
                  <a:gd name="connsiteY135" fmla="*/ 1321451 h 3006470"/>
                  <a:gd name="connsiteX136" fmla="*/ 5936219 w 6006665"/>
                  <a:gd name="connsiteY136" fmla="*/ 1338481 h 3006470"/>
                  <a:gd name="connsiteX137" fmla="*/ 5961427 w 6006665"/>
                  <a:gd name="connsiteY137" fmla="*/ 1392754 h 3006470"/>
                  <a:gd name="connsiteX138" fmla="*/ 6006665 w 6006665"/>
                  <a:gd name="connsiteY138" fmla="*/ 1418018 h 3006470"/>
                  <a:gd name="connsiteX139" fmla="*/ 6003022 w 6006665"/>
                  <a:gd name="connsiteY139" fmla="*/ 1458117 h 3006470"/>
                  <a:gd name="connsiteX140" fmla="*/ 5968033 w 6006665"/>
                  <a:gd name="connsiteY140" fmla="*/ 1456650 h 3006470"/>
                  <a:gd name="connsiteX141" fmla="*/ 5934688 w 6006665"/>
                  <a:gd name="connsiteY141" fmla="*/ 1446233 h 3006470"/>
                  <a:gd name="connsiteX142" fmla="*/ 5908949 w 6006665"/>
                  <a:gd name="connsiteY142" fmla="*/ 1468012 h 3006470"/>
                  <a:gd name="connsiteX143" fmla="*/ 5887153 w 6006665"/>
                  <a:gd name="connsiteY143" fmla="*/ 1481885 h 3006470"/>
                  <a:gd name="connsiteX144" fmla="*/ 5887153 w 6006665"/>
                  <a:gd name="connsiteY144" fmla="*/ 1514566 h 3006470"/>
                  <a:gd name="connsiteX145" fmla="*/ 5910921 w 6006665"/>
                  <a:gd name="connsiteY145" fmla="*/ 1532392 h 3006470"/>
                  <a:gd name="connsiteX146" fmla="*/ 5908949 w 6006665"/>
                  <a:gd name="connsiteY146" fmla="*/ 1554366 h 3006470"/>
                  <a:gd name="connsiteX147" fmla="*/ 5893042 w 6006665"/>
                  <a:gd name="connsiteY147" fmla="*/ 1570273 h 3006470"/>
                  <a:gd name="connsiteX148" fmla="*/ 5881135 w 6006665"/>
                  <a:gd name="connsiteY148" fmla="*/ 1570273 h 3006470"/>
                  <a:gd name="connsiteX149" fmla="*/ 5861227 w 6006665"/>
                  <a:gd name="connsiteY149" fmla="*/ 1570273 h 3006470"/>
                  <a:gd name="connsiteX150" fmla="*/ 5849321 w 6006665"/>
                  <a:gd name="connsiteY150" fmla="*/ 1570273 h 3006470"/>
                  <a:gd name="connsiteX151" fmla="*/ 5842587 w 6006665"/>
                  <a:gd name="connsiteY151" fmla="*/ 1544275 h 3006470"/>
                  <a:gd name="connsiteX152" fmla="*/ 5817506 w 6006665"/>
                  <a:gd name="connsiteY152" fmla="*/ 1536186 h 3006470"/>
                  <a:gd name="connsiteX153" fmla="*/ 5798021 w 6006665"/>
                  <a:gd name="connsiteY153" fmla="*/ 1517537 h 3006470"/>
                  <a:gd name="connsiteX154" fmla="*/ 5767511 w 6006665"/>
                  <a:gd name="connsiteY154" fmla="*/ 1511189 h 3006470"/>
                  <a:gd name="connsiteX155" fmla="*/ 5762967 w 6006665"/>
                  <a:gd name="connsiteY155" fmla="*/ 1477102 h 3006470"/>
                  <a:gd name="connsiteX156" fmla="*/ 5729132 w 6006665"/>
                  <a:gd name="connsiteY156" fmla="*/ 1463170 h 3006470"/>
                  <a:gd name="connsiteX157" fmla="*/ 5695337 w 6006665"/>
                  <a:gd name="connsiteY157" fmla="*/ 1472557 h 3006470"/>
                  <a:gd name="connsiteX158" fmla="*/ 5693366 w 6006665"/>
                  <a:gd name="connsiteY158" fmla="*/ 1469797 h 3006470"/>
                  <a:gd name="connsiteX159" fmla="*/ 5683431 w 6006665"/>
                  <a:gd name="connsiteY159" fmla="*/ 1472557 h 3006470"/>
                  <a:gd name="connsiteX160" fmla="*/ 5660706 w 6006665"/>
                  <a:gd name="connsiteY160" fmla="*/ 1440742 h 3006470"/>
                  <a:gd name="connsiteX161" fmla="*/ 5669644 w 6006665"/>
                  <a:gd name="connsiteY161" fmla="*/ 1415717 h 3006470"/>
                  <a:gd name="connsiteX162" fmla="*/ 5640799 w 6006665"/>
                  <a:gd name="connsiteY162" fmla="*/ 1429380 h 3006470"/>
                  <a:gd name="connsiteX163" fmla="*/ 5656705 w 6006665"/>
                  <a:gd name="connsiteY163" fmla="*/ 1472557 h 3006470"/>
                  <a:gd name="connsiteX164" fmla="*/ 5628675 w 6006665"/>
                  <a:gd name="connsiteY164" fmla="*/ 1487826 h 3006470"/>
                  <a:gd name="connsiteX165" fmla="*/ 5633981 w 6006665"/>
                  <a:gd name="connsiteY165" fmla="*/ 1511189 h 3006470"/>
                  <a:gd name="connsiteX166" fmla="*/ 5622732 w 6006665"/>
                  <a:gd name="connsiteY166" fmla="*/ 1538334 h 3006470"/>
                  <a:gd name="connsiteX167" fmla="*/ 5586259 w 6006665"/>
                  <a:gd name="connsiteY167" fmla="*/ 1547548 h 3006470"/>
                  <a:gd name="connsiteX168" fmla="*/ 5575676 w 6006665"/>
                  <a:gd name="connsiteY168" fmla="*/ 1546540 h 3006470"/>
                  <a:gd name="connsiteX169" fmla="*/ 5574353 w 6006665"/>
                  <a:gd name="connsiteY169" fmla="*/ 1547548 h 3006470"/>
                  <a:gd name="connsiteX170" fmla="*/ 5539436 w 6006665"/>
                  <a:gd name="connsiteY170" fmla="*/ 1544223 h 3006470"/>
                  <a:gd name="connsiteX171" fmla="*/ 5539545 w 6006665"/>
                  <a:gd name="connsiteY171" fmla="*/ 1571015 h 3006470"/>
                  <a:gd name="connsiteX172" fmla="*/ 5570352 w 6006665"/>
                  <a:gd name="connsiteY172" fmla="*/ 1586180 h 3006470"/>
                  <a:gd name="connsiteX173" fmla="*/ 5566596 w 6006665"/>
                  <a:gd name="connsiteY173" fmla="*/ 1622304 h 3006470"/>
                  <a:gd name="connsiteX174" fmla="*/ 5593077 w 6006665"/>
                  <a:gd name="connsiteY174" fmla="*/ 1649809 h 3006470"/>
                  <a:gd name="connsiteX175" fmla="*/ 5608984 w 6006665"/>
                  <a:gd name="connsiteY175" fmla="*/ 1677079 h 3006470"/>
                  <a:gd name="connsiteX176" fmla="*/ 5613529 w 6006665"/>
                  <a:gd name="connsiteY176" fmla="*/ 1708893 h 3006470"/>
                  <a:gd name="connsiteX177" fmla="*/ 5608984 w 6006665"/>
                  <a:gd name="connsiteY177" fmla="*/ 1731618 h 3006470"/>
                  <a:gd name="connsiteX178" fmla="*/ 5597799 w 6006665"/>
                  <a:gd name="connsiteY178" fmla="*/ 1728009 h 3006470"/>
                  <a:gd name="connsiteX179" fmla="*/ 5597077 w 6006665"/>
                  <a:gd name="connsiteY179" fmla="*/ 1731618 h 3006470"/>
                  <a:gd name="connsiteX180" fmla="*/ 5515976 w 6006665"/>
                  <a:gd name="connsiteY180" fmla="*/ 1693062 h 3006470"/>
                  <a:gd name="connsiteX181" fmla="*/ 5486067 w 6006665"/>
                  <a:gd name="connsiteY181" fmla="*/ 1746304 h 3006470"/>
                  <a:gd name="connsiteX182" fmla="*/ 5436277 w 6006665"/>
                  <a:gd name="connsiteY182" fmla="*/ 1767977 h 3006470"/>
                  <a:gd name="connsiteX183" fmla="*/ 5397645 w 6006665"/>
                  <a:gd name="connsiteY183" fmla="*/ 1779340 h 3006470"/>
                  <a:gd name="connsiteX184" fmla="*/ 5388024 w 6006665"/>
                  <a:gd name="connsiteY184" fmla="*/ 1835433 h 3006470"/>
                  <a:gd name="connsiteX185" fmla="*/ 5351475 w 6006665"/>
                  <a:gd name="connsiteY185" fmla="*/ 1876568 h 3006470"/>
                  <a:gd name="connsiteX186" fmla="*/ 5290839 w 6006665"/>
                  <a:gd name="connsiteY186" fmla="*/ 1881600 h 3006470"/>
                  <a:gd name="connsiteX187" fmla="*/ 5274932 w 6006665"/>
                  <a:gd name="connsiteY187" fmla="*/ 1913415 h 3006470"/>
                  <a:gd name="connsiteX188" fmla="*/ 5267238 w 6006665"/>
                  <a:gd name="connsiteY188" fmla="*/ 1904988 h 3006470"/>
                  <a:gd name="connsiteX189" fmla="*/ 5263025 w 6006665"/>
                  <a:gd name="connsiteY189" fmla="*/ 1913415 h 3006470"/>
                  <a:gd name="connsiteX190" fmla="*/ 5219538 w 6006665"/>
                  <a:gd name="connsiteY190" fmla="*/ 1865787 h 3006470"/>
                  <a:gd name="connsiteX191" fmla="*/ 5174112 w 6006665"/>
                  <a:gd name="connsiteY191" fmla="*/ 1877028 h 3006470"/>
                  <a:gd name="connsiteX192" fmla="*/ 5129494 w 6006665"/>
                  <a:gd name="connsiteY192" fmla="*/ 1920232 h 3006470"/>
                  <a:gd name="connsiteX193" fmla="*/ 5126389 w 6006665"/>
                  <a:gd name="connsiteY193" fmla="*/ 1914910 h 3006470"/>
                  <a:gd name="connsiteX194" fmla="*/ 5154177 w 6006665"/>
                  <a:gd name="connsiteY194" fmla="*/ 1920232 h 3006470"/>
                  <a:gd name="connsiteX195" fmla="*/ 5105544 w 6006665"/>
                  <a:gd name="connsiteY195" fmla="*/ 1899586 h 3006470"/>
                  <a:gd name="connsiteX196" fmla="*/ 5074955 w 6006665"/>
                  <a:gd name="connsiteY196" fmla="*/ 1924777 h 3006470"/>
                  <a:gd name="connsiteX197" fmla="*/ 5065718 w 6006665"/>
                  <a:gd name="connsiteY197" fmla="*/ 1922578 h 3006470"/>
                  <a:gd name="connsiteX198" fmla="*/ 5063048 w 6006665"/>
                  <a:gd name="connsiteY198" fmla="*/ 1924777 h 3006470"/>
                  <a:gd name="connsiteX199" fmla="*/ 5026594 w 6006665"/>
                  <a:gd name="connsiteY199" fmla="*/ 1916098 h 3006470"/>
                  <a:gd name="connsiteX200" fmla="*/ 5015871 w 6006665"/>
                  <a:gd name="connsiteY200" fmla="*/ 1961137 h 3006470"/>
                  <a:gd name="connsiteX201" fmla="*/ 5022591 w 6006665"/>
                  <a:gd name="connsiteY201" fmla="*/ 1989925 h 3006470"/>
                  <a:gd name="connsiteX202" fmla="*/ 5011557 w 6006665"/>
                  <a:gd name="connsiteY202" fmla="*/ 2020939 h 3006470"/>
                  <a:gd name="connsiteX203" fmla="*/ 4974967 w 6006665"/>
                  <a:gd name="connsiteY203" fmla="*/ 2058853 h 3006470"/>
                  <a:gd name="connsiteX204" fmla="*/ 5015871 w 6006665"/>
                  <a:gd name="connsiteY204" fmla="*/ 2074760 h 3006470"/>
                  <a:gd name="connsiteX205" fmla="*/ 4995851 w 6006665"/>
                  <a:gd name="connsiteY205" fmla="*/ 2123620 h 3006470"/>
                  <a:gd name="connsiteX206" fmla="*/ 5011326 w 6006665"/>
                  <a:gd name="connsiteY206" fmla="*/ 2172476 h 3006470"/>
                  <a:gd name="connsiteX207" fmla="*/ 4999419 w 6006665"/>
                  <a:gd name="connsiteY207" fmla="*/ 2172476 h 3006470"/>
                  <a:gd name="connsiteX208" fmla="*/ 4974967 w 6006665"/>
                  <a:gd name="connsiteY208" fmla="*/ 2172476 h 3006470"/>
                  <a:gd name="connsiteX209" fmla="*/ 4963605 w 6006665"/>
                  <a:gd name="connsiteY209" fmla="*/ 2224742 h 3006470"/>
                  <a:gd name="connsiteX210" fmla="*/ 4974967 w 6006665"/>
                  <a:gd name="connsiteY210" fmla="*/ 2252012 h 3006470"/>
                  <a:gd name="connsiteX211" fmla="*/ 4936431 w 6006665"/>
                  <a:gd name="connsiteY211" fmla="*/ 2257317 h 3006470"/>
                  <a:gd name="connsiteX212" fmla="*/ 4909065 w 6006665"/>
                  <a:gd name="connsiteY212" fmla="*/ 2286099 h 3006470"/>
                  <a:gd name="connsiteX213" fmla="*/ 4888894 w 6006665"/>
                  <a:gd name="connsiteY213" fmla="*/ 2325649 h 3006470"/>
                  <a:gd name="connsiteX214" fmla="*/ 4897703 w 6006665"/>
                  <a:gd name="connsiteY214" fmla="*/ 2354273 h 3006470"/>
                  <a:gd name="connsiteX215" fmla="*/ 4871068 w 6006665"/>
                  <a:gd name="connsiteY215" fmla="*/ 2349418 h 3006470"/>
                  <a:gd name="connsiteX216" fmla="*/ 4845437 w 6006665"/>
                  <a:gd name="connsiteY216" fmla="*/ 2370180 h 3006470"/>
                  <a:gd name="connsiteX217" fmla="*/ 4832445 w 6006665"/>
                  <a:gd name="connsiteY217" fmla="*/ 2399924 h 3006470"/>
                  <a:gd name="connsiteX218" fmla="*/ 4834074 w 6006665"/>
                  <a:gd name="connsiteY218" fmla="*/ 2429264 h 3006470"/>
                  <a:gd name="connsiteX219" fmla="*/ 4799765 w 6006665"/>
                  <a:gd name="connsiteY219" fmla="*/ 2441518 h 3006470"/>
                  <a:gd name="connsiteX220" fmla="*/ 4779535 w 6006665"/>
                  <a:gd name="connsiteY220" fmla="*/ 2488348 h 3006470"/>
                  <a:gd name="connsiteX221" fmla="*/ 4777225 w 6006665"/>
                  <a:gd name="connsiteY221" fmla="*/ 2477952 h 3006470"/>
                  <a:gd name="connsiteX222" fmla="*/ 4767628 w 6006665"/>
                  <a:gd name="connsiteY222" fmla="*/ 2488348 h 3006470"/>
                  <a:gd name="connsiteX223" fmla="*/ 4758538 w 6006665"/>
                  <a:gd name="connsiteY223" fmla="*/ 2447444 h 3006470"/>
                  <a:gd name="connsiteX224" fmla="*/ 4722519 w 6006665"/>
                  <a:gd name="connsiteY224" fmla="*/ 2405867 h 3006470"/>
                  <a:gd name="connsiteX225" fmla="*/ 4699942 w 6006665"/>
                  <a:gd name="connsiteY225" fmla="*/ 2348893 h 3006470"/>
                  <a:gd name="connsiteX226" fmla="*/ 4695779 w 6006665"/>
                  <a:gd name="connsiteY226" fmla="*/ 2287026 h 3006470"/>
                  <a:gd name="connsiteX227" fmla="*/ 4715361 w 6006665"/>
                  <a:gd name="connsiteY227" fmla="*/ 2220198 h 3006470"/>
                  <a:gd name="connsiteX228" fmla="*/ 4767709 w 6006665"/>
                  <a:gd name="connsiteY228" fmla="*/ 2171157 h 3006470"/>
                  <a:gd name="connsiteX229" fmla="*/ 4735813 w 6006665"/>
                  <a:gd name="connsiteY229" fmla="*/ 2129299 h 3006470"/>
                  <a:gd name="connsiteX230" fmla="*/ 4767628 w 6006665"/>
                  <a:gd name="connsiteY230" fmla="*/ 2086122 h 3006470"/>
                  <a:gd name="connsiteX231" fmla="*/ 4767628 w 6006665"/>
                  <a:gd name="connsiteY231" fmla="*/ 2058853 h 3006470"/>
                  <a:gd name="connsiteX232" fmla="*/ 4826712 w 6006665"/>
                  <a:gd name="connsiteY232" fmla="*/ 2042945 h 3006470"/>
                  <a:gd name="connsiteX233" fmla="*/ 4892613 w 6006665"/>
                  <a:gd name="connsiteY233" fmla="*/ 1952047 h 3006470"/>
                  <a:gd name="connsiteX234" fmla="*/ 4956243 w 6006665"/>
                  <a:gd name="connsiteY234" fmla="*/ 1877056 h 3006470"/>
                  <a:gd name="connsiteX235" fmla="*/ 5022143 w 6006665"/>
                  <a:gd name="connsiteY235" fmla="*/ 1817971 h 3006470"/>
                  <a:gd name="connsiteX236" fmla="*/ 5037446 w 6006665"/>
                  <a:gd name="connsiteY236" fmla="*/ 1743333 h 3006470"/>
                  <a:gd name="connsiteX237" fmla="*/ 5064184 w 6006665"/>
                  <a:gd name="connsiteY237" fmla="*/ 1731449 h 3006470"/>
                  <a:gd name="connsiteX238" fmla="*/ 5046694 w 6006665"/>
                  <a:gd name="connsiteY238" fmla="*/ 1710844 h 3006470"/>
                  <a:gd name="connsiteX239" fmla="*/ 5015871 w 6006665"/>
                  <a:gd name="connsiteY239" fmla="*/ 1715711 h 3006470"/>
                  <a:gd name="connsiteX240" fmla="*/ 4995419 w 6006665"/>
                  <a:gd name="connsiteY240" fmla="*/ 1779340 h 3006470"/>
                  <a:gd name="connsiteX241" fmla="*/ 4904521 w 6006665"/>
                  <a:gd name="connsiteY241" fmla="*/ 1865693 h 3006470"/>
                  <a:gd name="connsiteX242" fmla="*/ 4901708 w 6006665"/>
                  <a:gd name="connsiteY242" fmla="*/ 1857053 h 3006470"/>
                  <a:gd name="connsiteX243" fmla="*/ 4892613 w 6006665"/>
                  <a:gd name="connsiteY243" fmla="*/ 1865693 h 3006470"/>
                  <a:gd name="connsiteX244" fmla="*/ 4871068 w 6006665"/>
                  <a:gd name="connsiteY244" fmla="*/ 1850290 h 3006470"/>
                  <a:gd name="connsiteX245" fmla="*/ 4885925 w 6006665"/>
                  <a:gd name="connsiteY245" fmla="*/ 1808695 h 3006470"/>
                  <a:gd name="connsiteX246" fmla="*/ 4861835 w 6006665"/>
                  <a:gd name="connsiteY246" fmla="*/ 1771159 h 3006470"/>
                  <a:gd name="connsiteX247" fmla="*/ 4814619 w 6006665"/>
                  <a:gd name="connsiteY247" fmla="*/ 1767101 h 3006470"/>
                  <a:gd name="connsiteX248" fmla="*/ 4779535 w 6006665"/>
                  <a:gd name="connsiteY248" fmla="*/ 1795247 h 3006470"/>
                  <a:gd name="connsiteX249" fmla="*/ 4764113 w 6006665"/>
                  <a:gd name="connsiteY249" fmla="*/ 1832464 h 3006470"/>
                  <a:gd name="connsiteX250" fmla="*/ 4725490 w 6006665"/>
                  <a:gd name="connsiteY250" fmla="*/ 1850290 h 3006470"/>
                  <a:gd name="connsiteX251" fmla="*/ 4689838 w 6006665"/>
                  <a:gd name="connsiteY251" fmla="*/ 1882970 h 3006470"/>
                  <a:gd name="connsiteX252" fmla="*/ 4684091 w 6006665"/>
                  <a:gd name="connsiteY252" fmla="*/ 1920232 h 3006470"/>
                  <a:gd name="connsiteX253" fmla="*/ 4715906 w 6006665"/>
                  <a:gd name="connsiteY253" fmla="*/ 1967954 h 3006470"/>
                  <a:gd name="connsiteX254" fmla="*/ 4680924 w 6006665"/>
                  <a:gd name="connsiteY254" fmla="*/ 1983985 h 3006470"/>
                  <a:gd name="connsiteX255" fmla="*/ 4633398 w 6006665"/>
                  <a:gd name="connsiteY255" fmla="*/ 1971978 h 3006470"/>
                  <a:gd name="connsiteX256" fmla="*/ 4600707 w 6006665"/>
                  <a:gd name="connsiteY256" fmla="*/ 1989925 h 3006470"/>
                  <a:gd name="connsiteX257" fmla="*/ 4577285 w 6006665"/>
                  <a:gd name="connsiteY257" fmla="*/ 1988406 h 3006470"/>
                  <a:gd name="connsiteX258" fmla="*/ 4577373 w 6006665"/>
                  <a:gd name="connsiteY258" fmla="*/ 1987484 h 3006470"/>
                  <a:gd name="connsiteX259" fmla="*/ 4565379 w 6006665"/>
                  <a:gd name="connsiteY259" fmla="*/ 1988406 h 3006470"/>
                  <a:gd name="connsiteX260" fmla="*/ 4569923 w 6006665"/>
                  <a:gd name="connsiteY260" fmla="*/ 1940685 h 3006470"/>
                  <a:gd name="connsiteX261" fmla="*/ 4520081 w 6006665"/>
                  <a:gd name="connsiteY261" fmla="*/ 1931099 h 3006470"/>
                  <a:gd name="connsiteX262" fmla="*/ 4475025 w 6006665"/>
                  <a:gd name="connsiteY262" fmla="*/ 1961137 h 3006470"/>
                  <a:gd name="connsiteX263" fmla="*/ 4464394 w 6006665"/>
                  <a:gd name="connsiteY263" fmla="*/ 1960286 h 3006470"/>
                  <a:gd name="connsiteX264" fmla="*/ 4463118 w 6006665"/>
                  <a:gd name="connsiteY264" fmla="*/ 1961137 h 3006470"/>
                  <a:gd name="connsiteX265" fmla="*/ 4422448 w 6006665"/>
                  <a:gd name="connsiteY265" fmla="*/ 1927536 h 3006470"/>
                  <a:gd name="connsiteX266" fmla="*/ 4350624 w 6006665"/>
                  <a:gd name="connsiteY266" fmla="*/ 1917022 h 3006470"/>
                  <a:gd name="connsiteX267" fmla="*/ 4306579 w 6006665"/>
                  <a:gd name="connsiteY267" fmla="*/ 1945362 h 3006470"/>
                  <a:gd name="connsiteX268" fmla="*/ 4282811 w 6006665"/>
                  <a:gd name="connsiteY268" fmla="*/ 1972100 h 3006470"/>
                  <a:gd name="connsiteX269" fmla="*/ 4237290 w 6006665"/>
                  <a:gd name="connsiteY269" fmla="*/ 1993297 h 3006470"/>
                  <a:gd name="connsiteX270" fmla="*/ 4211507 w 6006665"/>
                  <a:gd name="connsiteY270" fmla="*/ 2046374 h 3006470"/>
                  <a:gd name="connsiteX271" fmla="*/ 4161046 w 6006665"/>
                  <a:gd name="connsiteY271" fmla="*/ 2105661 h 3006470"/>
                  <a:gd name="connsiteX272" fmla="*/ 4077810 w 6006665"/>
                  <a:gd name="connsiteY272" fmla="*/ 2144418 h 3006470"/>
                  <a:gd name="connsiteX273" fmla="*/ 4039187 w 6006665"/>
                  <a:gd name="connsiteY273" fmla="*/ 2203838 h 3006470"/>
                  <a:gd name="connsiteX274" fmla="*/ 3993086 w 6006665"/>
                  <a:gd name="connsiteY274" fmla="*/ 2224750 h 3006470"/>
                  <a:gd name="connsiteX275" fmla="*/ 3993215 w 6006665"/>
                  <a:gd name="connsiteY275" fmla="*/ 2264821 h 3006470"/>
                  <a:gd name="connsiteX276" fmla="*/ 4038712 w 6006665"/>
                  <a:gd name="connsiteY276" fmla="*/ 2267919 h 3006470"/>
                  <a:gd name="connsiteX277" fmla="*/ 4059164 w 6006665"/>
                  <a:gd name="connsiteY277" fmla="*/ 2311096 h 3006470"/>
                  <a:gd name="connsiteX278" fmla="*/ 4087782 w 6006665"/>
                  <a:gd name="connsiteY278" fmla="*/ 2319513 h 3006470"/>
                  <a:gd name="connsiteX279" fmla="*/ 4106341 w 6006665"/>
                  <a:gd name="connsiteY279" fmla="*/ 2290644 h 3006470"/>
                  <a:gd name="connsiteX280" fmla="*/ 4117411 w 6006665"/>
                  <a:gd name="connsiteY280" fmla="*/ 2291946 h 3006470"/>
                  <a:gd name="connsiteX281" fmla="*/ 4118248 w 6006665"/>
                  <a:gd name="connsiteY281" fmla="*/ 2290644 h 3006470"/>
                  <a:gd name="connsiteX282" fmla="*/ 4156880 w 6006665"/>
                  <a:gd name="connsiteY282" fmla="*/ 2295189 h 3006470"/>
                  <a:gd name="connsiteX283" fmla="*/ 4211419 w 6006665"/>
                  <a:gd name="connsiteY283" fmla="*/ 2365635 h 3006470"/>
                  <a:gd name="connsiteX284" fmla="*/ 4215964 w 6006665"/>
                  <a:gd name="connsiteY284" fmla="*/ 2413357 h 3006470"/>
                  <a:gd name="connsiteX285" fmla="*/ 4184149 w 6006665"/>
                  <a:gd name="connsiteY285" fmla="*/ 2472441 h 3006470"/>
                  <a:gd name="connsiteX286" fmla="*/ 4220019 w 6006665"/>
                  <a:gd name="connsiteY286" fmla="*/ 2567281 h 3006470"/>
                  <a:gd name="connsiteX287" fmla="*/ 4161425 w 6006665"/>
                  <a:gd name="connsiteY287" fmla="*/ 2629241 h 3006470"/>
                  <a:gd name="connsiteX288" fmla="*/ 4133552 w 6006665"/>
                  <a:gd name="connsiteY288" fmla="*/ 2708778 h 3006470"/>
                  <a:gd name="connsiteX289" fmla="*/ 4097796 w 6006665"/>
                  <a:gd name="connsiteY289" fmla="*/ 2747409 h 3006470"/>
                  <a:gd name="connsiteX290" fmla="*/ 4043257 w 6006665"/>
                  <a:gd name="connsiteY290" fmla="*/ 2806493 h 3006470"/>
                  <a:gd name="connsiteX291" fmla="*/ 3995535 w 6006665"/>
                  <a:gd name="connsiteY291" fmla="*/ 2865577 h 3006470"/>
                  <a:gd name="connsiteX292" fmla="*/ 3975083 w 6006665"/>
                  <a:gd name="connsiteY292" fmla="*/ 2897392 h 3006470"/>
                  <a:gd name="connsiteX293" fmla="*/ 3925089 w 6006665"/>
                  <a:gd name="connsiteY293" fmla="*/ 2924661 h 3006470"/>
                  <a:gd name="connsiteX294" fmla="*/ 3913182 w 6006665"/>
                  <a:gd name="connsiteY294" fmla="*/ 2924661 h 3006470"/>
                  <a:gd name="connsiteX295" fmla="*/ 3904637 w 6006665"/>
                  <a:gd name="connsiteY295" fmla="*/ 2924661 h 3006470"/>
                  <a:gd name="connsiteX296" fmla="*/ 3892729 w 6006665"/>
                  <a:gd name="connsiteY296" fmla="*/ 2924661 h 3006470"/>
                  <a:gd name="connsiteX297" fmla="*/ 3871063 w 6006665"/>
                  <a:gd name="connsiteY297" fmla="*/ 2908412 h 3006470"/>
                  <a:gd name="connsiteX298" fmla="*/ 3829645 w 6006665"/>
                  <a:gd name="connsiteY298" fmla="*/ 2936024 h 3006470"/>
                  <a:gd name="connsiteX299" fmla="*/ 3822828 w 6006665"/>
                  <a:gd name="connsiteY299" fmla="*/ 2956476 h 3006470"/>
                  <a:gd name="connsiteX300" fmla="*/ 3818283 w 6006665"/>
                  <a:gd name="connsiteY300" fmla="*/ 2947386 h 3006470"/>
                  <a:gd name="connsiteX301" fmla="*/ 3818283 w 6006665"/>
                  <a:gd name="connsiteY301" fmla="*/ 2935660 h 3006470"/>
                  <a:gd name="connsiteX302" fmla="*/ 3817738 w 6006665"/>
                  <a:gd name="connsiteY302" fmla="*/ 2936024 h 3006470"/>
                  <a:gd name="connsiteX303" fmla="*/ 3810921 w 6006665"/>
                  <a:gd name="connsiteY303" fmla="*/ 2956476 h 3006470"/>
                  <a:gd name="connsiteX304" fmla="*/ 3806376 w 6006665"/>
                  <a:gd name="connsiteY304" fmla="*/ 2947386 h 3006470"/>
                  <a:gd name="connsiteX305" fmla="*/ 3806376 w 6006665"/>
                  <a:gd name="connsiteY305" fmla="*/ 2920116 h 3006470"/>
                  <a:gd name="connsiteX306" fmla="*/ 3818283 w 6006665"/>
                  <a:gd name="connsiteY306" fmla="*/ 2920116 h 3006470"/>
                  <a:gd name="connsiteX307" fmla="*/ 3826828 w 6006665"/>
                  <a:gd name="connsiteY307" fmla="*/ 2920116 h 3006470"/>
                  <a:gd name="connsiteX308" fmla="*/ 3833645 w 6006665"/>
                  <a:gd name="connsiteY308" fmla="*/ 2861032 h 3006470"/>
                  <a:gd name="connsiteX309" fmla="*/ 3822283 w 6006665"/>
                  <a:gd name="connsiteY309" fmla="*/ 2817856 h 3006470"/>
                  <a:gd name="connsiteX310" fmla="*/ 3849553 w 6006665"/>
                  <a:gd name="connsiteY310" fmla="*/ 2795131 h 3006470"/>
                  <a:gd name="connsiteX311" fmla="*/ 3858814 w 6006665"/>
                  <a:gd name="connsiteY311" fmla="*/ 2797336 h 3006470"/>
                  <a:gd name="connsiteX312" fmla="*/ 3861460 w 6006665"/>
                  <a:gd name="connsiteY312" fmla="*/ 2795131 h 3006470"/>
                  <a:gd name="connsiteX313" fmla="*/ 3898487 w 6006665"/>
                  <a:gd name="connsiteY313" fmla="*/ 2803947 h 3006470"/>
                  <a:gd name="connsiteX314" fmla="*/ 3919999 w 6006665"/>
                  <a:gd name="connsiteY314" fmla="*/ 2758772 h 3006470"/>
                  <a:gd name="connsiteX315" fmla="*/ 3935906 w 6006665"/>
                  <a:gd name="connsiteY315" fmla="*/ 2699687 h 3006470"/>
                  <a:gd name="connsiteX316" fmla="*/ 3947269 w 6006665"/>
                  <a:gd name="connsiteY316" fmla="*/ 2676963 h 3006470"/>
                  <a:gd name="connsiteX317" fmla="*/ 3966292 w 6006665"/>
                  <a:gd name="connsiteY317" fmla="*/ 2632575 h 3006470"/>
                  <a:gd name="connsiteX318" fmla="*/ 3915999 w 6006665"/>
                  <a:gd name="connsiteY318" fmla="*/ 2645148 h 3006470"/>
                  <a:gd name="connsiteX319" fmla="*/ 3888729 w 6006665"/>
                  <a:gd name="connsiteY319" fmla="*/ 2667873 h 3006470"/>
                  <a:gd name="connsiteX320" fmla="*/ 3876822 w 6006665"/>
                  <a:gd name="connsiteY320" fmla="*/ 2667873 h 3006470"/>
                  <a:gd name="connsiteX321" fmla="*/ 3829645 w 6006665"/>
                  <a:gd name="connsiteY321" fmla="*/ 2667873 h 3006470"/>
                  <a:gd name="connsiteX322" fmla="*/ 3817738 w 6006665"/>
                  <a:gd name="connsiteY322" fmla="*/ 2667873 h 3006470"/>
                  <a:gd name="connsiteX323" fmla="*/ 3801831 w 6006665"/>
                  <a:gd name="connsiteY323" fmla="*/ 2613334 h 3006470"/>
                  <a:gd name="connsiteX324" fmla="*/ 3758654 w 6006665"/>
                  <a:gd name="connsiteY324" fmla="*/ 2574702 h 3006470"/>
                  <a:gd name="connsiteX325" fmla="*/ 3692753 w 6006665"/>
                  <a:gd name="connsiteY325" fmla="*/ 2558795 h 3006470"/>
                  <a:gd name="connsiteX326" fmla="*/ 3683663 w 6006665"/>
                  <a:gd name="connsiteY326" fmla="*/ 2499711 h 3006470"/>
                  <a:gd name="connsiteX327" fmla="*/ 3672301 w 6006665"/>
                  <a:gd name="connsiteY327" fmla="*/ 2467896 h 3006470"/>
                  <a:gd name="connsiteX328" fmla="*/ 3656393 w 6006665"/>
                  <a:gd name="connsiteY328" fmla="*/ 2440627 h 3006470"/>
                  <a:gd name="connsiteX329" fmla="*/ 3633669 w 6006665"/>
                  <a:gd name="connsiteY329" fmla="*/ 2381542 h 3006470"/>
                  <a:gd name="connsiteX330" fmla="*/ 3601854 w 6006665"/>
                  <a:gd name="connsiteY330" fmla="*/ 2361090 h 3006470"/>
                  <a:gd name="connsiteX331" fmla="*/ 3545995 w 6006665"/>
                  <a:gd name="connsiteY331" fmla="*/ 2339606 h 3006470"/>
                  <a:gd name="connsiteX332" fmla="*/ 3506955 w 6006665"/>
                  <a:gd name="connsiteY332" fmla="*/ 2345183 h 3006470"/>
                  <a:gd name="connsiteX333" fmla="*/ 3463779 w 6006665"/>
                  <a:gd name="connsiteY333" fmla="*/ 2354273 h 3006470"/>
                  <a:gd name="connsiteX334" fmla="*/ 3431964 w 6006665"/>
                  <a:gd name="connsiteY334" fmla="*/ 2381542 h 3006470"/>
                  <a:gd name="connsiteX335" fmla="*/ 3452416 w 6006665"/>
                  <a:gd name="connsiteY335" fmla="*/ 2397450 h 3006470"/>
                  <a:gd name="connsiteX336" fmla="*/ 3452416 w 6006665"/>
                  <a:gd name="connsiteY336" fmla="*/ 2429264 h 3006470"/>
                  <a:gd name="connsiteX337" fmla="*/ 3431964 w 6006665"/>
                  <a:gd name="connsiteY337" fmla="*/ 2451989 h 3006470"/>
                  <a:gd name="connsiteX338" fmla="*/ 3400150 w 6006665"/>
                  <a:gd name="connsiteY338" fmla="*/ 2511073 h 3006470"/>
                  <a:gd name="connsiteX339" fmla="*/ 3400150 w 6006665"/>
                  <a:gd name="connsiteY339" fmla="*/ 2538343 h 3006470"/>
                  <a:gd name="connsiteX340" fmla="*/ 3350155 w 6006665"/>
                  <a:gd name="connsiteY340" fmla="*/ 2570157 h 3006470"/>
                  <a:gd name="connsiteX341" fmla="*/ 3342342 w 6006665"/>
                  <a:gd name="connsiteY341" fmla="*/ 2567553 h 3006470"/>
                  <a:gd name="connsiteX342" fmla="*/ 3338249 w 6006665"/>
                  <a:gd name="connsiteY342" fmla="*/ 2570157 h 3006470"/>
                  <a:gd name="connsiteX343" fmla="*/ 3290527 w 6006665"/>
                  <a:gd name="connsiteY343" fmla="*/ 2554250 h 3006470"/>
                  <a:gd name="connsiteX344" fmla="*/ 3259257 w 6006665"/>
                  <a:gd name="connsiteY344" fmla="*/ 2554250 h 3006470"/>
                  <a:gd name="connsiteX345" fmla="*/ 3247350 w 6006665"/>
                  <a:gd name="connsiteY345" fmla="*/ 2554250 h 3006470"/>
                  <a:gd name="connsiteX346" fmla="*/ 3231443 w 6006665"/>
                  <a:gd name="connsiteY346" fmla="*/ 2538343 h 3006470"/>
                  <a:gd name="connsiteX347" fmla="*/ 3213271 w 6006665"/>
                  <a:gd name="connsiteY347" fmla="*/ 2533799 h 3006470"/>
                  <a:gd name="connsiteX348" fmla="*/ 3168359 w 6006665"/>
                  <a:gd name="connsiteY348" fmla="*/ 2570157 h 3006470"/>
                  <a:gd name="connsiteX349" fmla="*/ 3120637 w 6006665"/>
                  <a:gd name="connsiteY349" fmla="*/ 2581519 h 3006470"/>
                  <a:gd name="connsiteX350" fmla="*/ 3082005 w 6006665"/>
                  <a:gd name="connsiteY350" fmla="*/ 2597427 h 3006470"/>
                  <a:gd name="connsiteX351" fmla="*/ 3074460 w 6006665"/>
                  <a:gd name="connsiteY351" fmla="*/ 2595630 h 3006470"/>
                  <a:gd name="connsiteX352" fmla="*/ 3070098 w 6006665"/>
                  <a:gd name="connsiteY352" fmla="*/ 2597427 h 3006470"/>
                  <a:gd name="connsiteX353" fmla="*/ 3022376 w 6006665"/>
                  <a:gd name="connsiteY353" fmla="*/ 2586064 h 3006470"/>
                  <a:gd name="connsiteX354" fmla="*/ 3000196 w 6006665"/>
                  <a:gd name="connsiteY354" fmla="*/ 2586064 h 3006470"/>
                  <a:gd name="connsiteX355" fmla="*/ 2988289 w 6006665"/>
                  <a:gd name="connsiteY355" fmla="*/ 2586064 h 3006470"/>
                  <a:gd name="connsiteX356" fmla="*/ 2967837 w 6006665"/>
                  <a:gd name="connsiteY356" fmla="*/ 2554250 h 3006470"/>
                  <a:gd name="connsiteX357" fmla="*/ 2929205 w 6006665"/>
                  <a:gd name="connsiteY357" fmla="*/ 2526980 h 3006470"/>
                  <a:gd name="connsiteX358" fmla="*/ 2902153 w 6006665"/>
                  <a:gd name="connsiteY358" fmla="*/ 2523116 h 3006470"/>
                  <a:gd name="connsiteX359" fmla="*/ 2861576 w 6006665"/>
                  <a:gd name="connsiteY359" fmla="*/ 2526980 h 3006470"/>
                  <a:gd name="connsiteX360" fmla="*/ 2822944 w 6006665"/>
                  <a:gd name="connsiteY360" fmla="*/ 2538343 h 3006470"/>
                  <a:gd name="connsiteX361" fmla="*/ 2818139 w 6006665"/>
                  <a:gd name="connsiteY361" fmla="*/ 2536254 h 3006470"/>
                  <a:gd name="connsiteX362" fmla="*/ 2811037 w 6006665"/>
                  <a:gd name="connsiteY362" fmla="*/ 2538343 h 3006470"/>
                  <a:gd name="connsiteX363" fmla="*/ 2758770 w 6006665"/>
                  <a:gd name="connsiteY363" fmla="*/ 2515618 h 3006470"/>
                  <a:gd name="connsiteX364" fmla="*/ 2751953 w 6006665"/>
                  <a:gd name="connsiteY364" fmla="*/ 2472441 h 3006470"/>
                  <a:gd name="connsiteX365" fmla="*/ 2708776 w 6006665"/>
                  <a:gd name="connsiteY365" fmla="*/ 2456534 h 3006470"/>
                  <a:gd name="connsiteX366" fmla="*/ 2676962 w 6006665"/>
                  <a:gd name="connsiteY366" fmla="*/ 2451989 h 3006470"/>
                  <a:gd name="connsiteX367" fmla="*/ 2642534 w 6006665"/>
                  <a:gd name="connsiteY367" fmla="*/ 2430245 h 3006470"/>
                  <a:gd name="connsiteX368" fmla="*/ 2609333 w 6006665"/>
                  <a:gd name="connsiteY368" fmla="*/ 2488348 h 3006470"/>
                  <a:gd name="connsiteX369" fmla="*/ 2625240 w 6006665"/>
                  <a:gd name="connsiteY369" fmla="*/ 2522435 h 3006470"/>
                  <a:gd name="connsiteX370" fmla="*/ 2586608 w 6006665"/>
                  <a:gd name="connsiteY370" fmla="*/ 2558795 h 3006470"/>
                  <a:gd name="connsiteX371" fmla="*/ 2577105 w 6006665"/>
                  <a:gd name="connsiteY371" fmla="*/ 2556532 h 3006470"/>
                  <a:gd name="connsiteX372" fmla="*/ 2574701 w 6006665"/>
                  <a:gd name="connsiteY372" fmla="*/ 2558795 h 3006470"/>
                  <a:gd name="connsiteX373" fmla="*/ 2526979 w 6006665"/>
                  <a:gd name="connsiteY373" fmla="*/ 2547432 h 3006470"/>
                  <a:gd name="connsiteX374" fmla="*/ 2490620 w 6006665"/>
                  <a:gd name="connsiteY374" fmla="*/ 2542887 h 3006470"/>
                  <a:gd name="connsiteX375" fmla="*/ 2463350 w 6006665"/>
                  <a:gd name="connsiteY375" fmla="*/ 2515618 h 3006470"/>
                  <a:gd name="connsiteX376" fmla="*/ 2436625 w 6006665"/>
                  <a:gd name="connsiteY376" fmla="*/ 2515618 h 3006470"/>
                  <a:gd name="connsiteX377" fmla="*/ 2424718 w 6006665"/>
                  <a:gd name="connsiteY377" fmla="*/ 2515618 h 3006470"/>
                  <a:gd name="connsiteX378" fmla="*/ 2398858 w 6006665"/>
                  <a:gd name="connsiteY378" fmla="*/ 2502687 h 3006470"/>
                  <a:gd name="connsiteX379" fmla="*/ 2350272 w 6006665"/>
                  <a:gd name="connsiteY379" fmla="*/ 2526980 h 3006470"/>
                  <a:gd name="connsiteX380" fmla="*/ 2282098 w 6006665"/>
                  <a:gd name="connsiteY380" fmla="*/ 2574702 h 3006470"/>
                  <a:gd name="connsiteX381" fmla="*/ 2238921 w 6006665"/>
                  <a:gd name="connsiteY381" fmla="*/ 2586064 h 3006470"/>
                  <a:gd name="connsiteX382" fmla="*/ 2227559 w 6006665"/>
                  <a:gd name="connsiteY382" fmla="*/ 2590609 h 3006470"/>
                  <a:gd name="connsiteX383" fmla="*/ 2225178 w 6006665"/>
                  <a:gd name="connsiteY383" fmla="*/ 2586799 h 3006470"/>
                  <a:gd name="connsiteX384" fmla="*/ 2215652 w 6006665"/>
                  <a:gd name="connsiteY384" fmla="*/ 2590609 h 3006470"/>
                  <a:gd name="connsiteX385" fmla="*/ 2193596 w 6006665"/>
                  <a:gd name="connsiteY385" fmla="*/ 2555320 h 3006470"/>
                  <a:gd name="connsiteX386" fmla="*/ 2157112 w 6006665"/>
                  <a:gd name="connsiteY386" fmla="*/ 2558795 h 3006470"/>
                  <a:gd name="connsiteX387" fmla="*/ 2156291 w 6006665"/>
                  <a:gd name="connsiteY387" fmla="*/ 2557739 h 3006470"/>
                  <a:gd name="connsiteX388" fmla="*/ 2145205 w 6006665"/>
                  <a:gd name="connsiteY388" fmla="*/ 2558795 h 3006470"/>
                  <a:gd name="connsiteX389" fmla="*/ 2129298 w 6006665"/>
                  <a:gd name="connsiteY389" fmla="*/ 2538343 h 3006470"/>
                  <a:gd name="connsiteX390" fmla="*/ 2102029 w 6006665"/>
                  <a:gd name="connsiteY390" fmla="*/ 2526980 h 3006470"/>
                  <a:gd name="connsiteX391" fmla="*/ 2086121 w 6006665"/>
                  <a:gd name="connsiteY391" fmla="*/ 2495166 h 3006470"/>
                  <a:gd name="connsiteX392" fmla="*/ 2070005 w 6006665"/>
                  <a:gd name="connsiteY392" fmla="*/ 2486212 h 3006470"/>
                  <a:gd name="connsiteX393" fmla="*/ 2027582 w 6006665"/>
                  <a:gd name="connsiteY393" fmla="*/ 2499711 h 3006470"/>
                  <a:gd name="connsiteX394" fmla="*/ 2023845 w 6006665"/>
                  <a:gd name="connsiteY394" fmla="*/ 2497111 h 3006470"/>
                  <a:gd name="connsiteX395" fmla="*/ 2015675 w 6006665"/>
                  <a:gd name="connsiteY395" fmla="*/ 2499711 h 3006470"/>
                  <a:gd name="connsiteX396" fmla="*/ 1971363 w 6006665"/>
                  <a:gd name="connsiteY396" fmla="*/ 2468885 h 3006470"/>
                  <a:gd name="connsiteX397" fmla="*/ 1952591 w 6006665"/>
                  <a:gd name="connsiteY397" fmla="*/ 2495166 h 3006470"/>
                  <a:gd name="connsiteX398" fmla="*/ 1947518 w 6006665"/>
                  <a:gd name="connsiteY398" fmla="*/ 2485599 h 3006470"/>
                  <a:gd name="connsiteX399" fmla="*/ 1940684 w 6006665"/>
                  <a:gd name="connsiteY399" fmla="*/ 2495166 h 3006470"/>
                  <a:gd name="connsiteX400" fmla="*/ 1861147 w 6006665"/>
                  <a:gd name="connsiteY400" fmla="*/ 2345183 h 3006470"/>
                  <a:gd name="connsiteX401" fmla="*/ 1811153 w 6006665"/>
                  <a:gd name="connsiteY401" fmla="*/ 2295189 h 3006470"/>
                  <a:gd name="connsiteX402" fmla="*/ 1813950 w 6006665"/>
                  <a:gd name="connsiteY402" fmla="*/ 2292043 h 3006470"/>
                  <a:gd name="connsiteX403" fmla="*/ 1748069 w 6006665"/>
                  <a:gd name="connsiteY403" fmla="*/ 2333821 h 3006470"/>
                  <a:gd name="connsiteX404" fmla="*/ 1711709 w 6006665"/>
                  <a:gd name="connsiteY404" fmla="*/ 2338366 h 3006470"/>
                  <a:gd name="connsiteX405" fmla="*/ 1711926 w 6006665"/>
                  <a:gd name="connsiteY405" fmla="*/ 2336850 h 3006470"/>
                  <a:gd name="connsiteX406" fmla="*/ 1699803 w 6006665"/>
                  <a:gd name="connsiteY406" fmla="*/ 2338366 h 3006470"/>
                  <a:gd name="connsiteX407" fmla="*/ 1704347 w 6006665"/>
                  <a:gd name="connsiteY407" fmla="*/ 2306551 h 3006470"/>
                  <a:gd name="connsiteX408" fmla="*/ 1662460 w 6006665"/>
                  <a:gd name="connsiteY408" fmla="*/ 2288600 h 3006470"/>
                  <a:gd name="connsiteX409" fmla="*/ 1629901 w 6006665"/>
                  <a:gd name="connsiteY409" fmla="*/ 2302006 h 3006470"/>
                  <a:gd name="connsiteX410" fmla="*/ 1629300 w 6006665"/>
                  <a:gd name="connsiteY410" fmla="*/ 2297351 h 3006470"/>
                  <a:gd name="connsiteX411" fmla="*/ 1617994 w 6006665"/>
                  <a:gd name="connsiteY411" fmla="*/ 2302006 h 3006470"/>
                  <a:gd name="connsiteX412" fmla="*/ 1608904 w 6006665"/>
                  <a:gd name="connsiteY412" fmla="*/ 2231560 h 3006470"/>
                  <a:gd name="connsiteX413" fmla="*/ 1552684 w 6006665"/>
                  <a:gd name="connsiteY413" fmla="*/ 2221867 h 3006470"/>
                  <a:gd name="connsiteX414" fmla="*/ 1518550 w 6006665"/>
                  <a:gd name="connsiteY414" fmla="*/ 2247467 h 3006470"/>
                  <a:gd name="connsiteX415" fmla="*/ 1425379 w 6006665"/>
                  <a:gd name="connsiteY415" fmla="*/ 2267919 h 3006470"/>
                  <a:gd name="connsiteX416" fmla="*/ 1409472 w 6006665"/>
                  <a:gd name="connsiteY416" fmla="*/ 2286099 h 3006470"/>
                  <a:gd name="connsiteX417" fmla="*/ 1270852 w 6006665"/>
                  <a:gd name="connsiteY417" fmla="*/ 2306551 h 3006470"/>
                  <a:gd name="connsiteX418" fmla="*/ 1254945 w 6006665"/>
                  <a:gd name="connsiteY418" fmla="*/ 2327003 h 3006470"/>
                  <a:gd name="connsiteX419" fmla="*/ 1282214 w 6006665"/>
                  <a:gd name="connsiteY419" fmla="*/ 2370180 h 3006470"/>
                  <a:gd name="connsiteX420" fmla="*/ 1243582 w 6006665"/>
                  <a:gd name="connsiteY420" fmla="*/ 2386087 h 3006470"/>
                  <a:gd name="connsiteX421" fmla="*/ 1254945 w 6006665"/>
                  <a:gd name="connsiteY421" fmla="*/ 2404267 h 3006470"/>
                  <a:gd name="connsiteX422" fmla="*/ 1216313 w 6006665"/>
                  <a:gd name="connsiteY422" fmla="*/ 2429264 h 3006470"/>
                  <a:gd name="connsiteX423" fmla="*/ 1275397 w 6006665"/>
                  <a:gd name="connsiteY423" fmla="*/ 2472441 h 3006470"/>
                  <a:gd name="connsiteX424" fmla="*/ 1270852 w 6006665"/>
                  <a:gd name="connsiteY424" fmla="*/ 2499711 h 3006470"/>
                  <a:gd name="connsiteX425" fmla="*/ 1259108 w 6006665"/>
                  <a:gd name="connsiteY425" fmla="*/ 2498732 h 3006470"/>
                  <a:gd name="connsiteX426" fmla="*/ 1258945 w 6006665"/>
                  <a:gd name="connsiteY426" fmla="*/ 2499711 h 3006470"/>
                  <a:gd name="connsiteX427" fmla="*/ 1215644 w 6006665"/>
                  <a:gd name="connsiteY427" fmla="*/ 2496102 h 3006470"/>
                  <a:gd name="connsiteX428" fmla="*/ 1204950 w 6006665"/>
                  <a:gd name="connsiteY428" fmla="*/ 2511073 h 3006470"/>
                  <a:gd name="connsiteX429" fmla="*/ 1196495 w 6006665"/>
                  <a:gd name="connsiteY429" fmla="*/ 2506241 h 3006470"/>
                  <a:gd name="connsiteX430" fmla="*/ 1193043 w 6006665"/>
                  <a:gd name="connsiteY430" fmla="*/ 2511073 h 3006470"/>
                  <a:gd name="connsiteX431" fmla="*/ 1145322 w 6006665"/>
                  <a:gd name="connsiteY431" fmla="*/ 2483803 h 3006470"/>
                  <a:gd name="connsiteX432" fmla="*/ 1098145 w 6006665"/>
                  <a:gd name="connsiteY432" fmla="*/ 2483803 h 3006470"/>
                  <a:gd name="connsiteX433" fmla="*/ 1061785 w 6006665"/>
                  <a:gd name="connsiteY433" fmla="*/ 2511073 h 3006470"/>
                  <a:gd name="connsiteX434" fmla="*/ 1055322 w 6006665"/>
                  <a:gd name="connsiteY434" fmla="*/ 2506990 h 3006470"/>
                  <a:gd name="connsiteX435" fmla="*/ 1049878 w 6006665"/>
                  <a:gd name="connsiteY435" fmla="*/ 2511073 h 3006470"/>
                  <a:gd name="connsiteX436" fmla="*/ 1006701 w 6006665"/>
                  <a:gd name="connsiteY436" fmla="*/ 2483803 h 3006470"/>
                  <a:gd name="connsiteX437" fmla="*/ 924893 w 6006665"/>
                  <a:gd name="connsiteY437" fmla="*/ 2447444 h 3006470"/>
                  <a:gd name="connsiteX438" fmla="*/ 877716 w 6006665"/>
                  <a:gd name="connsiteY438" fmla="*/ 2447444 h 3006470"/>
                  <a:gd name="connsiteX439" fmla="*/ 802724 w 6006665"/>
                  <a:gd name="connsiteY439" fmla="*/ 2511073 h 3006470"/>
                  <a:gd name="connsiteX440" fmla="*/ 798179 w 6006665"/>
                  <a:gd name="connsiteY440" fmla="*/ 2554250 h 3006470"/>
                  <a:gd name="connsiteX441" fmla="*/ 787406 w 6006665"/>
                  <a:gd name="connsiteY441" fmla="*/ 2543477 h 3006470"/>
                  <a:gd name="connsiteX442" fmla="*/ 786272 w 6006665"/>
                  <a:gd name="connsiteY442" fmla="*/ 2554250 h 3006470"/>
                  <a:gd name="connsiteX443" fmla="*/ 756063 w 6006665"/>
                  <a:gd name="connsiteY443" fmla="*/ 2524040 h 3006470"/>
                  <a:gd name="connsiteX444" fmla="*/ 732278 w 6006665"/>
                  <a:gd name="connsiteY444" fmla="*/ 2581519 h 3006470"/>
                  <a:gd name="connsiteX445" fmla="*/ 743640 w 6006665"/>
                  <a:gd name="connsiteY445" fmla="*/ 2590609 h 3006470"/>
                  <a:gd name="connsiteX446" fmla="*/ 723188 w 6006665"/>
                  <a:gd name="connsiteY446" fmla="*/ 2633786 h 3006470"/>
                  <a:gd name="connsiteX447" fmla="*/ 747026 w 6006665"/>
                  <a:gd name="connsiteY447" fmla="*/ 2670627 h 3006470"/>
                  <a:gd name="connsiteX448" fmla="*/ 763548 w 6006665"/>
                  <a:gd name="connsiteY448" fmla="*/ 2667873 h 3006470"/>
                  <a:gd name="connsiteX449" fmla="*/ 764871 w 6006665"/>
                  <a:gd name="connsiteY449" fmla="*/ 2669637 h 3006470"/>
                  <a:gd name="connsiteX450" fmla="*/ 775455 w 6006665"/>
                  <a:gd name="connsiteY450" fmla="*/ 2667873 h 3006470"/>
                  <a:gd name="connsiteX451" fmla="*/ 802724 w 6006665"/>
                  <a:gd name="connsiteY451" fmla="*/ 2704232 h 3006470"/>
                  <a:gd name="connsiteX452" fmla="*/ 798179 w 6006665"/>
                  <a:gd name="connsiteY452" fmla="*/ 2731502 h 3006470"/>
                  <a:gd name="connsiteX453" fmla="*/ 818632 w 6006665"/>
                  <a:gd name="connsiteY453" fmla="*/ 2742864 h 3006470"/>
                  <a:gd name="connsiteX454" fmla="*/ 802724 w 6006665"/>
                  <a:gd name="connsiteY454" fmla="*/ 2774679 h 3006470"/>
                  <a:gd name="connsiteX455" fmla="*/ 766365 w 6006665"/>
                  <a:gd name="connsiteY455" fmla="*/ 2779224 h 3006470"/>
                  <a:gd name="connsiteX456" fmla="*/ 727733 w 6006665"/>
                  <a:gd name="connsiteY456" fmla="*/ 2838308 h 3006470"/>
                  <a:gd name="connsiteX457" fmla="*/ 759548 w 6006665"/>
                  <a:gd name="connsiteY457" fmla="*/ 2881485 h 3006470"/>
                  <a:gd name="connsiteX458" fmla="*/ 759548 w 6006665"/>
                  <a:gd name="connsiteY458" fmla="*/ 2920116 h 3006470"/>
                  <a:gd name="connsiteX459" fmla="*/ 798179 w 6006665"/>
                  <a:gd name="connsiteY459" fmla="*/ 2979201 h 3006470"/>
                  <a:gd name="connsiteX460" fmla="*/ 775455 w 6006665"/>
                  <a:gd name="connsiteY460" fmla="*/ 2995108 h 3006470"/>
                  <a:gd name="connsiteX461" fmla="*/ 770910 w 6006665"/>
                  <a:gd name="connsiteY461" fmla="*/ 3006470 h 3006470"/>
                  <a:gd name="connsiteX462" fmla="*/ 759003 w 6006665"/>
                  <a:gd name="connsiteY462" fmla="*/ 3006470 h 3006470"/>
                  <a:gd name="connsiteX463" fmla="*/ 755003 w 6006665"/>
                  <a:gd name="connsiteY463" fmla="*/ 3006470 h 3006470"/>
                  <a:gd name="connsiteX464" fmla="*/ 743096 w 6006665"/>
                  <a:gd name="connsiteY464" fmla="*/ 3006470 h 3006470"/>
                  <a:gd name="connsiteX465" fmla="*/ 715826 w 6006665"/>
                  <a:gd name="connsiteY465" fmla="*/ 2972383 h 3006470"/>
                  <a:gd name="connsiteX466" fmla="*/ 704464 w 6006665"/>
                  <a:gd name="connsiteY466" fmla="*/ 2972383 h 3006470"/>
                  <a:gd name="connsiteX467" fmla="*/ 684012 w 6006665"/>
                  <a:gd name="connsiteY467" fmla="*/ 2963293 h 3006470"/>
                  <a:gd name="connsiteX468" fmla="*/ 672649 w 6006665"/>
                  <a:gd name="connsiteY468" fmla="*/ 2940569 h 3006470"/>
                  <a:gd name="connsiteX469" fmla="*/ 645222 w 6006665"/>
                  <a:gd name="connsiteY469" fmla="*/ 2932732 h 3006470"/>
                  <a:gd name="connsiteX470" fmla="*/ 625472 w 6006665"/>
                  <a:gd name="connsiteY470" fmla="*/ 2936024 h 3006470"/>
                  <a:gd name="connsiteX471" fmla="*/ 623771 w 6006665"/>
                  <a:gd name="connsiteY471" fmla="*/ 2934323 h 3006470"/>
                  <a:gd name="connsiteX472" fmla="*/ 613565 w 6006665"/>
                  <a:gd name="connsiteY472" fmla="*/ 2936024 h 3006470"/>
                  <a:gd name="connsiteX473" fmla="*/ 609020 w 6006665"/>
                  <a:gd name="connsiteY473" fmla="*/ 2931479 h 3006470"/>
                  <a:gd name="connsiteX474" fmla="*/ 559026 w 6006665"/>
                  <a:gd name="connsiteY474" fmla="*/ 2904209 h 3006470"/>
                  <a:gd name="connsiteX475" fmla="*/ 506760 w 6006665"/>
                  <a:gd name="connsiteY475" fmla="*/ 2897392 h 3006470"/>
                  <a:gd name="connsiteX476" fmla="*/ 483280 w 6006665"/>
                  <a:gd name="connsiteY476" fmla="*/ 2890683 h 3006470"/>
                  <a:gd name="connsiteX477" fmla="*/ 480035 w 6006665"/>
                  <a:gd name="connsiteY477" fmla="*/ 2892847 h 3006470"/>
                  <a:gd name="connsiteX478" fmla="*/ 475042 w 6006665"/>
                  <a:gd name="connsiteY478" fmla="*/ 2888329 h 3006470"/>
                  <a:gd name="connsiteX479" fmla="*/ 474945 w 6006665"/>
                  <a:gd name="connsiteY479" fmla="*/ 2888302 h 3006470"/>
                  <a:gd name="connsiteX480" fmla="*/ 468128 w 6006665"/>
                  <a:gd name="connsiteY480" fmla="*/ 2892847 h 3006470"/>
                  <a:gd name="connsiteX481" fmla="*/ 420406 w 6006665"/>
                  <a:gd name="connsiteY481" fmla="*/ 2849670 h 3006470"/>
                  <a:gd name="connsiteX482" fmla="*/ 381774 w 6006665"/>
                  <a:gd name="connsiteY482" fmla="*/ 2833763 h 3006470"/>
                  <a:gd name="connsiteX483" fmla="*/ 349960 w 6006665"/>
                  <a:gd name="connsiteY483" fmla="*/ 2801948 h 3006470"/>
                  <a:gd name="connsiteX484" fmla="*/ 377229 w 6006665"/>
                  <a:gd name="connsiteY484" fmla="*/ 2795131 h 3006470"/>
                  <a:gd name="connsiteX485" fmla="*/ 404499 w 6006665"/>
                  <a:gd name="connsiteY485" fmla="*/ 2747409 h 3006470"/>
                  <a:gd name="connsiteX486" fmla="*/ 388591 w 6006665"/>
                  <a:gd name="connsiteY486" fmla="*/ 2731502 h 3006470"/>
                  <a:gd name="connsiteX487" fmla="*/ 440858 w 6006665"/>
                  <a:gd name="connsiteY487" fmla="*/ 2704232 h 3006470"/>
                  <a:gd name="connsiteX488" fmla="*/ 440858 w 6006665"/>
                  <a:gd name="connsiteY488" fmla="*/ 2701176 h 3006470"/>
                  <a:gd name="connsiteX489" fmla="*/ 416406 w 6006665"/>
                  <a:gd name="connsiteY489" fmla="*/ 2704232 h 3006470"/>
                  <a:gd name="connsiteX490" fmla="*/ 416406 w 6006665"/>
                  <a:gd name="connsiteY490" fmla="*/ 2702744 h 3006470"/>
                  <a:gd name="connsiteX491" fmla="*/ 404499 w 6006665"/>
                  <a:gd name="connsiteY491" fmla="*/ 2704232 h 3006470"/>
                  <a:gd name="connsiteX492" fmla="*/ 404499 w 6006665"/>
                  <a:gd name="connsiteY492" fmla="*/ 2683780 h 3006470"/>
                  <a:gd name="connsiteX493" fmla="*/ 424951 w 6006665"/>
                  <a:gd name="connsiteY493" fmla="*/ 2667873 h 3006470"/>
                  <a:gd name="connsiteX494" fmla="*/ 463583 w 6006665"/>
                  <a:gd name="connsiteY494" fmla="*/ 2661056 h 3006470"/>
                  <a:gd name="connsiteX495" fmla="*/ 468128 w 6006665"/>
                  <a:gd name="connsiteY495" fmla="*/ 2645148 h 3006470"/>
                  <a:gd name="connsiteX496" fmla="*/ 456765 w 6006665"/>
                  <a:gd name="connsiteY496" fmla="*/ 2613334 h 3006470"/>
                  <a:gd name="connsiteX497" fmla="*/ 474945 w 6006665"/>
                  <a:gd name="connsiteY497" fmla="*/ 2586064 h 3006470"/>
                  <a:gd name="connsiteX498" fmla="*/ 474945 w 6006665"/>
                  <a:gd name="connsiteY498" fmla="*/ 2565612 h 3006470"/>
                  <a:gd name="connsiteX499" fmla="*/ 420406 w 6006665"/>
                  <a:gd name="connsiteY499" fmla="*/ 2547432 h 3006470"/>
                  <a:gd name="connsiteX500" fmla="*/ 409588 w 6006665"/>
                  <a:gd name="connsiteY500" fmla="*/ 2547432 h 3006470"/>
                  <a:gd name="connsiteX501" fmla="*/ 397681 w 6006665"/>
                  <a:gd name="connsiteY501" fmla="*/ 2547432 h 3006470"/>
                  <a:gd name="connsiteX502" fmla="*/ 379485 w 6006665"/>
                  <a:gd name="connsiteY502" fmla="*/ 2525193 h 3006470"/>
                  <a:gd name="connsiteX503" fmla="*/ 357322 w 6006665"/>
                  <a:gd name="connsiteY503" fmla="*/ 2531525 h 3006470"/>
                  <a:gd name="connsiteX504" fmla="*/ 352842 w 6006665"/>
                  <a:gd name="connsiteY504" fmla="*/ 2529403 h 3006470"/>
                  <a:gd name="connsiteX505" fmla="*/ 345415 w 6006665"/>
                  <a:gd name="connsiteY505" fmla="*/ 2531525 h 3006470"/>
                  <a:gd name="connsiteX506" fmla="*/ 302238 w 6006665"/>
                  <a:gd name="connsiteY506" fmla="*/ 2511073 h 3006470"/>
                  <a:gd name="connsiteX507" fmla="*/ 302238 w 6006665"/>
                  <a:gd name="connsiteY507" fmla="*/ 2499711 h 3006470"/>
                  <a:gd name="connsiteX508" fmla="*/ 286331 w 6006665"/>
                  <a:gd name="connsiteY508" fmla="*/ 2472441 h 3006470"/>
                  <a:gd name="connsiteX509" fmla="*/ 270968 w 6006665"/>
                  <a:gd name="connsiteY509" fmla="*/ 2472441 h 3006470"/>
                  <a:gd name="connsiteX510" fmla="*/ 259061 w 6006665"/>
                  <a:gd name="connsiteY510" fmla="*/ 2472441 h 3006470"/>
                  <a:gd name="connsiteX511" fmla="*/ 254516 w 6006665"/>
                  <a:gd name="connsiteY511" fmla="*/ 2456534 h 3006470"/>
                  <a:gd name="connsiteX512" fmla="*/ 263606 w 6006665"/>
                  <a:gd name="connsiteY512" fmla="*/ 2440627 h 3006470"/>
                  <a:gd name="connsiteX513" fmla="*/ 243991 w 6006665"/>
                  <a:gd name="connsiteY513" fmla="*/ 2410114 h 3006470"/>
                  <a:gd name="connsiteX514" fmla="*/ 216429 w 6006665"/>
                  <a:gd name="connsiteY514" fmla="*/ 2413357 h 3006470"/>
                  <a:gd name="connsiteX515" fmla="*/ 212956 w 6006665"/>
                  <a:gd name="connsiteY515" fmla="*/ 2412365 h 3006470"/>
                  <a:gd name="connsiteX516" fmla="*/ 204522 w 6006665"/>
                  <a:gd name="connsiteY516" fmla="*/ 2413357 h 3006470"/>
                  <a:gd name="connsiteX517" fmla="*/ 199623 w 6006665"/>
                  <a:gd name="connsiteY517" fmla="*/ 2411957 h 3006470"/>
                  <a:gd name="connsiteX518" fmla="*/ 195977 w 6006665"/>
                  <a:gd name="connsiteY518" fmla="*/ 2424719 h 3006470"/>
                  <a:gd name="connsiteX519" fmla="*/ 184968 w 6006665"/>
                  <a:gd name="connsiteY519" fmla="*/ 2421574 h 3006470"/>
                  <a:gd name="connsiteX520" fmla="*/ 184070 w 6006665"/>
                  <a:gd name="connsiteY520" fmla="*/ 2424719 h 3006470"/>
                  <a:gd name="connsiteX521" fmla="*/ 168163 w 6006665"/>
                  <a:gd name="connsiteY521" fmla="*/ 2420174 h 3006470"/>
                  <a:gd name="connsiteX522" fmla="*/ 156800 w 6006665"/>
                  <a:gd name="connsiteY522" fmla="*/ 2381542 h 3006470"/>
                  <a:gd name="connsiteX523" fmla="*/ 152255 w 6006665"/>
                  <a:gd name="connsiteY523" fmla="*/ 2365635 h 3006470"/>
                  <a:gd name="connsiteX524" fmla="*/ 156800 w 6006665"/>
                  <a:gd name="connsiteY524" fmla="*/ 2361090 h 3006470"/>
                  <a:gd name="connsiteX525" fmla="*/ 168707 w 6006665"/>
                  <a:gd name="connsiteY525" fmla="*/ 2361090 h 3006470"/>
                  <a:gd name="connsiteX526" fmla="*/ 188615 w 6006665"/>
                  <a:gd name="connsiteY526" fmla="*/ 2361090 h 3006470"/>
                  <a:gd name="connsiteX527" fmla="*/ 199977 w 6006665"/>
                  <a:gd name="connsiteY527" fmla="*/ 2349728 h 3006470"/>
                  <a:gd name="connsiteX528" fmla="*/ 188615 w 6006665"/>
                  <a:gd name="connsiteY528" fmla="*/ 2327003 h 3006470"/>
                  <a:gd name="connsiteX529" fmla="*/ 168163 w 6006665"/>
                  <a:gd name="connsiteY529" fmla="*/ 2317914 h 3006470"/>
                  <a:gd name="connsiteX530" fmla="*/ 168163 w 6006665"/>
                  <a:gd name="connsiteY530" fmla="*/ 2311096 h 3006470"/>
                  <a:gd name="connsiteX531" fmla="*/ 152255 w 6006665"/>
                  <a:gd name="connsiteY531" fmla="*/ 2295189 h 3006470"/>
                  <a:gd name="connsiteX532" fmla="*/ 129531 w 6006665"/>
                  <a:gd name="connsiteY532" fmla="*/ 2258829 h 3006470"/>
                  <a:gd name="connsiteX533" fmla="*/ 140893 w 6006665"/>
                  <a:gd name="connsiteY533" fmla="*/ 2236105 h 3006470"/>
                  <a:gd name="connsiteX534" fmla="*/ 136348 w 6006665"/>
                  <a:gd name="connsiteY534" fmla="*/ 2208835 h 3006470"/>
                  <a:gd name="connsiteX535" fmla="*/ 103789 w 6006665"/>
                  <a:gd name="connsiteY535" fmla="*/ 2195428 h 3006470"/>
                  <a:gd name="connsiteX536" fmla="*/ 93716 w 6006665"/>
                  <a:gd name="connsiteY536" fmla="*/ 2199745 h 3006470"/>
                  <a:gd name="connsiteX537" fmla="*/ 91868 w 6006665"/>
                  <a:gd name="connsiteY537" fmla="*/ 2195434 h 3006470"/>
                  <a:gd name="connsiteX538" fmla="*/ 81809 w 6006665"/>
                  <a:gd name="connsiteY538" fmla="*/ 2199745 h 3006470"/>
                  <a:gd name="connsiteX539" fmla="*/ 74992 w 6006665"/>
                  <a:gd name="connsiteY539" fmla="*/ 2183838 h 3006470"/>
                  <a:gd name="connsiteX540" fmla="*/ 34087 w 6006665"/>
                  <a:gd name="connsiteY540" fmla="*/ 2172476 h 3006470"/>
                  <a:gd name="connsiteX541" fmla="*/ 22725 w 6006665"/>
                  <a:gd name="connsiteY541" fmla="*/ 2129299 h 3006470"/>
                  <a:gd name="connsiteX542" fmla="*/ 22725 w 6006665"/>
                  <a:gd name="connsiteY542" fmla="*/ 2097484 h 3006470"/>
                  <a:gd name="connsiteX543" fmla="*/ 0 w 6006665"/>
                  <a:gd name="connsiteY543" fmla="*/ 2081577 h 3006470"/>
                  <a:gd name="connsiteX544" fmla="*/ 15907 w 6006665"/>
                  <a:gd name="connsiteY544" fmla="*/ 2058853 h 3006470"/>
                  <a:gd name="connsiteX545" fmla="*/ 6818 w 6006665"/>
                  <a:gd name="connsiteY545" fmla="*/ 1995224 h 3006470"/>
                  <a:gd name="connsiteX546" fmla="*/ 34087 w 6006665"/>
                  <a:gd name="connsiteY546" fmla="*/ 1952047 h 3006470"/>
                  <a:gd name="connsiteX547" fmla="*/ 27270 w 6006665"/>
                  <a:gd name="connsiteY547" fmla="*/ 1940685 h 3006470"/>
                  <a:gd name="connsiteX548" fmla="*/ 88743 w 6006665"/>
                  <a:gd name="connsiteY548" fmla="*/ 1895954 h 3006470"/>
                  <a:gd name="connsiteX549" fmla="*/ 27270 w 6006665"/>
                  <a:gd name="connsiteY549" fmla="*/ 1865693 h 3006470"/>
                  <a:gd name="connsiteX550" fmla="*/ 79805 w 6006665"/>
                  <a:gd name="connsiteY550" fmla="*/ 1774684 h 3006470"/>
                  <a:gd name="connsiteX551" fmla="*/ 128972 w 6006665"/>
                  <a:gd name="connsiteY551" fmla="*/ 1737302 h 3006470"/>
                  <a:gd name="connsiteX552" fmla="*/ 162900 w 6006665"/>
                  <a:gd name="connsiteY552" fmla="*/ 1645034 h 3006470"/>
                  <a:gd name="connsiteX553" fmla="*/ 102261 w 6006665"/>
                  <a:gd name="connsiteY553" fmla="*/ 1629357 h 3006470"/>
                  <a:gd name="connsiteX554" fmla="*/ 118168 w 6006665"/>
                  <a:gd name="connsiteY554" fmla="*/ 1574818 h 3006470"/>
                  <a:gd name="connsiteX555" fmla="*/ 86354 w 6006665"/>
                  <a:gd name="connsiteY555" fmla="*/ 1511189 h 3006470"/>
                  <a:gd name="connsiteX556" fmla="*/ 109078 w 6006665"/>
                  <a:gd name="connsiteY556" fmla="*/ 1436197 h 3006470"/>
                  <a:gd name="connsiteX557" fmla="*/ 70447 w 6006665"/>
                  <a:gd name="connsiteY557" fmla="*/ 1333936 h 3006470"/>
                  <a:gd name="connsiteX558" fmla="*/ 102261 w 6006665"/>
                  <a:gd name="connsiteY558" fmla="*/ 1263490 h 3006470"/>
                  <a:gd name="connsiteX559" fmla="*/ 43177 w 6006665"/>
                  <a:gd name="connsiteY559" fmla="*/ 1197589 h 3006470"/>
                  <a:gd name="connsiteX560" fmla="*/ 49994 w 6006665"/>
                  <a:gd name="connsiteY560" fmla="*/ 1122597 h 3006470"/>
                  <a:gd name="connsiteX561" fmla="*/ 81809 w 6006665"/>
                  <a:gd name="connsiteY561" fmla="*/ 1118052 h 3006470"/>
                  <a:gd name="connsiteX562" fmla="*/ 145438 w 6006665"/>
                  <a:gd name="connsiteY562" fmla="*/ 1074876 h 3006470"/>
                  <a:gd name="connsiteX563" fmla="*/ 184070 w 6006665"/>
                  <a:gd name="connsiteY563" fmla="*/ 1036244 h 3006470"/>
                  <a:gd name="connsiteX564" fmla="*/ 189699 w 6006665"/>
                  <a:gd name="connsiteY564" fmla="*/ 1042522 h 3006470"/>
                  <a:gd name="connsiteX565" fmla="*/ 195977 w 6006665"/>
                  <a:gd name="connsiteY565" fmla="*/ 1036244 h 3006470"/>
                  <a:gd name="connsiteX566" fmla="*/ 255061 w 6006665"/>
                  <a:gd name="connsiteY566" fmla="*/ 1102145 h 3006470"/>
                  <a:gd name="connsiteX567" fmla="*/ 350504 w 6006665"/>
                  <a:gd name="connsiteY567" fmla="*/ 1122597 h 3006470"/>
                  <a:gd name="connsiteX568" fmla="*/ 454806 w 6006665"/>
                  <a:gd name="connsiteY568" fmla="*/ 1205729 h 3006470"/>
                  <a:gd name="connsiteX569" fmla="*/ 486621 w 6006665"/>
                  <a:gd name="connsiteY569" fmla="*/ 1283942 h 3006470"/>
                  <a:gd name="connsiteX570" fmla="*/ 523211 w 6006665"/>
                  <a:gd name="connsiteY570" fmla="*/ 1343026 h 3006470"/>
                  <a:gd name="connsiteX571" fmla="*/ 486852 w 6006665"/>
                  <a:gd name="connsiteY571" fmla="*/ 1397565 h 3006470"/>
                  <a:gd name="connsiteX572" fmla="*/ 420951 w 6006665"/>
                  <a:gd name="connsiteY572" fmla="*/ 1418018 h 3006470"/>
                  <a:gd name="connsiteX573" fmla="*/ 415909 w 6006665"/>
                  <a:gd name="connsiteY573" fmla="*/ 1415887 h 3006470"/>
                  <a:gd name="connsiteX574" fmla="*/ 409044 w 6006665"/>
                  <a:gd name="connsiteY574" fmla="*/ 1418018 h 3006470"/>
                  <a:gd name="connsiteX575" fmla="*/ 252950 w 6006665"/>
                  <a:gd name="connsiteY575" fmla="*/ 1352062 h 3006470"/>
                  <a:gd name="connsiteX576" fmla="*/ 268926 w 6006665"/>
                  <a:gd name="connsiteY576" fmla="*/ 1346738 h 3006470"/>
                  <a:gd name="connsiteX577" fmla="*/ 291420 w 6006665"/>
                  <a:gd name="connsiteY577" fmla="*/ 1429380 h 3006470"/>
                  <a:gd name="connsiteX578" fmla="*/ 291420 w 6006665"/>
                  <a:gd name="connsiteY578" fmla="*/ 1468012 h 3006470"/>
                  <a:gd name="connsiteX579" fmla="*/ 298238 w 6006665"/>
                  <a:gd name="connsiteY579" fmla="*/ 1554366 h 3006470"/>
                  <a:gd name="connsiteX580" fmla="*/ 345959 w 6006665"/>
                  <a:gd name="connsiteY580" fmla="*/ 1586180 h 3006470"/>
                  <a:gd name="connsiteX581" fmla="*/ 362087 w 6006665"/>
                  <a:gd name="connsiteY581" fmla="*/ 1595588 h 3006470"/>
                  <a:gd name="connsiteX582" fmla="*/ 365867 w 6006665"/>
                  <a:gd name="connsiteY582" fmla="*/ 1563455 h 3006470"/>
                  <a:gd name="connsiteX583" fmla="*/ 345415 w 6006665"/>
                  <a:gd name="connsiteY583" fmla="*/ 1527096 h 3006470"/>
                  <a:gd name="connsiteX584" fmla="*/ 365867 w 6006665"/>
                  <a:gd name="connsiteY584" fmla="*/ 1495281 h 3006470"/>
                  <a:gd name="connsiteX585" fmla="*/ 374560 w 6006665"/>
                  <a:gd name="connsiteY585" fmla="*/ 1500280 h 3006470"/>
                  <a:gd name="connsiteX586" fmla="*/ 377774 w 6006665"/>
                  <a:gd name="connsiteY586" fmla="*/ 1495281 h 3006470"/>
                  <a:gd name="connsiteX587" fmla="*/ 461933 w 6006665"/>
                  <a:gd name="connsiteY587" fmla="*/ 1543673 h 3006470"/>
                  <a:gd name="connsiteX588" fmla="*/ 484035 w 6006665"/>
                  <a:gd name="connsiteY588" fmla="*/ 1527096 h 3006470"/>
                  <a:gd name="connsiteX589" fmla="*/ 463583 w 6006665"/>
                  <a:gd name="connsiteY589" fmla="*/ 1461194 h 3006470"/>
                  <a:gd name="connsiteX590" fmla="*/ 549936 w 6006665"/>
                  <a:gd name="connsiteY590" fmla="*/ 1374841 h 3006470"/>
                  <a:gd name="connsiteX591" fmla="*/ 559742 w 6006665"/>
                  <a:gd name="connsiteY591" fmla="*/ 1376942 h 3006470"/>
                  <a:gd name="connsiteX592" fmla="*/ 561843 w 6006665"/>
                  <a:gd name="connsiteY592" fmla="*/ 1374841 h 3006470"/>
                  <a:gd name="connsiteX593" fmla="*/ 593658 w 6006665"/>
                  <a:gd name="connsiteY593" fmla="*/ 1381658 h 3006470"/>
                  <a:gd name="connsiteX594" fmla="*/ 620945 w 6006665"/>
                  <a:gd name="connsiteY594" fmla="*/ 1405535 h 3006470"/>
                  <a:gd name="connsiteX595" fmla="*/ 640835 w 6006665"/>
                  <a:gd name="connsiteY595" fmla="*/ 1349844 h 3006470"/>
                  <a:gd name="connsiteX596" fmla="*/ 609020 w 6006665"/>
                  <a:gd name="connsiteY596" fmla="*/ 1295305 h 3006470"/>
                  <a:gd name="connsiteX597" fmla="*/ 624928 w 6006665"/>
                  <a:gd name="connsiteY597" fmla="*/ 1236221 h 3006470"/>
                  <a:gd name="connsiteX598" fmla="*/ 597658 w 6006665"/>
                  <a:gd name="connsiteY598" fmla="*/ 1177136 h 3006470"/>
                  <a:gd name="connsiteX599" fmla="*/ 611562 w 6006665"/>
                  <a:gd name="connsiteY599" fmla="*/ 1181462 h 3006470"/>
                  <a:gd name="connsiteX600" fmla="*/ 609565 w 6006665"/>
                  <a:gd name="connsiteY600" fmla="*/ 1177136 h 3006470"/>
                  <a:gd name="connsiteX601" fmla="*/ 711826 w 6006665"/>
                  <a:gd name="connsiteY601" fmla="*/ 1208951 h 3006470"/>
                  <a:gd name="connsiteX602" fmla="*/ 732278 w 6006665"/>
                  <a:gd name="connsiteY602" fmla="*/ 1263490 h 3006470"/>
                  <a:gd name="connsiteX603" fmla="*/ 684556 w 6006665"/>
                  <a:gd name="connsiteY603" fmla="*/ 1274852 h 3006470"/>
                  <a:gd name="connsiteX604" fmla="*/ 684556 w 6006665"/>
                  <a:gd name="connsiteY604" fmla="*/ 1327119 h 3006470"/>
                  <a:gd name="connsiteX605" fmla="*/ 713309 w 6006665"/>
                  <a:gd name="connsiteY605" fmla="*/ 1355872 h 3006470"/>
                  <a:gd name="connsiteX606" fmla="*/ 763548 w 6006665"/>
                  <a:gd name="connsiteY606" fmla="*/ 1338481 h 3006470"/>
                  <a:gd name="connsiteX607" fmla="*/ 770365 w 6006665"/>
                  <a:gd name="connsiteY607" fmla="*/ 1279397 h 3006470"/>
                  <a:gd name="connsiteX608" fmla="*/ 845357 w 6006665"/>
                  <a:gd name="connsiteY608" fmla="*/ 1188761 h 3006470"/>
                  <a:gd name="connsiteX609" fmla="*/ 917728 w 6006665"/>
                  <a:gd name="connsiteY609" fmla="*/ 1145322 h 3006470"/>
                  <a:gd name="connsiteX610" fmla="*/ 918194 w 6006665"/>
                  <a:gd name="connsiteY610" fmla="*/ 1198147 h 3006470"/>
                  <a:gd name="connsiteX611" fmla="*/ 975937 w 6006665"/>
                  <a:gd name="connsiteY611" fmla="*/ 1115283 h 3006470"/>
                  <a:gd name="connsiteX612" fmla="*/ 1074397 w 6006665"/>
                  <a:gd name="connsiteY612" fmla="*/ 1141283 h 3006470"/>
                  <a:gd name="connsiteX613" fmla="*/ 979977 w 6006665"/>
                  <a:gd name="connsiteY613" fmla="*/ 1213496 h 3006470"/>
                  <a:gd name="connsiteX614" fmla="*/ 1012666 w 6006665"/>
                  <a:gd name="connsiteY614" fmla="*/ 1218657 h 3006470"/>
                  <a:gd name="connsiteX615" fmla="*/ 1038516 w 6006665"/>
                  <a:gd name="connsiteY615" fmla="*/ 1188499 h 3006470"/>
                  <a:gd name="connsiteX616" fmla="*/ 1050423 w 6006665"/>
                  <a:gd name="connsiteY616" fmla="*/ 1188499 h 3006470"/>
                  <a:gd name="connsiteX617" fmla="*/ 1108962 w 6006665"/>
                  <a:gd name="connsiteY617" fmla="*/ 1188499 h 3006470"/>
                  <a:gd name="connsiteX618" fmla="*/ 1161229 w 6006665"/>
                  <a:gd name="connsiteY618" fmla="*/ 1145322 h 3006470"/>
                  <a:gd name="connsiteX619" fmla="*/ 1165711 w 6006665"/>
                  <a:gd name="connsiteY619" fmla="*/ 1151456 h 3006470"/>
                  <a:gd name="connsiteX620" fmla="*/ 1160939 w 6006665"/>
                  <a:gd name="connsiteY620" fmla="*/ 1169715 h 3006470"/>
                  <a:gd name="connsiteX621" fmla="*/ 1210035 w 6006665"/>
                  <a:gd name="connsiteY621" fmla="*/ 1195815 h 3006470"/>
                  <a:gd name="connsiteX622" fmla="*/ 1247583 w 6006665"/>
                  <a:gd name="connsiteY622" fmla="*/ 1138505 h 3006470"/>
                  <a:gd name="connsiteX623" fmla="*/ 1211223 w 6006665"/>
                  <a:gd name="connsiteY623" fmla="*/ 1079421 h 3006470"/>
                  <a:gd name="connsiteX624" fmla="*/ 1227130 w 6006665"/>
                  <a:gd name="connsiteY624" fmla="*/ 1043061 h 3006470"/>
                  <a:gd name="connsiteX625" fmla="*/ 1237665 w 6006665"/>
                  <a:gd name="connsiteY625" fmla="*/ 1046199 h 3006470"/>
                  <a:gd name="connsiteX626" fmla="*/ 1251910 w 6006665"/>
                  <a:gd name="connsiteY626" fmla="*/ 1017311 h 3006470"/>
                  <a:gd name="connsiteX627" fmla="*/ 1345843 w 6006665"/>
                  <a:gd name="connsiteY627" fmla="*/ 1074876 h 3006470"/>
                  <a:gd name="connsiteX628" fmla="*/ 1400382 w 6006665"/>
                  <a:gd name="connsiteY628" fmla="*/ 1106690 h 3006470"/>
                  <a:gd name="connsiteX629" fmla="*/ 1519756 w 6006665"/>
                  <a:gd name="connsiteY629" fmla="*/ 1213274 h 3006470"/>
                  <a:gd name="connsiteX630" fmla="*/ 1543003 w 6006665"/>
                  <a:gd name="connsiteY630" fmla="*/ 1172592 h 3006470"/>
                  <a:gd name="connsiteX631" fmla="*/ 1506643 w 6006665"/>
                  <a:gd name="connsiteY631" fmla="*/ 1118052 h 3006470"/>
                  <a:gd name="connsiteX632" fmla="*/ 1506643 w 6006665"/>
                  <a:gd name="connsiteY632" fmla="*/ 1095328 h 3006470"/>
                  <a:gd name="connsiteX633" fmla="*/ 1463467 w 6006665"/>
                  <a:gd name="connsiteY633" fmla="*/ 1086238 h 3006470"/>
                  <a:gd name="connsiteX634" fmla="*/ 1472556 w 6006665"/>
                  <a:gd name="connsiteY634" fmla="*/ 1036244 h 3006470"/>
                  <a:gd name="connsiteX635" fmla="*/ 1452104 w 6006665"/>
                  <a:gd name="connsiteY635" fmla="*/ 949890 h 3006470"/>
                  <a:gd name="connsiteX636" fmla="*/ 1439230 w 6006665"/>
                  <a:gd name="connsiteY636" fmla="*/ 900656 h 3006470"/>
                  <a:gd name="connsiteX637" fmla="*/ 1496803 w 6006665"/>
                  <a:gd name="connsiteY637" fmla="*/ 806980 h 3006470"/>
                  <a:gd name="connsiteX638" fmla="*/ 1543003 w 6006665"/>
                  <a:gd name="connsiteY638" fmla="*/ 697647 h 3006470"/>
                  <a:gd name="connsiteX639" fmla="*/ 1570272 w 6006665"/>
                  <a:gd name="connsiteY639" fmla="*/ 677194 h 3006470"/>
                  <a:gd name="connsiteX640" fmla="*/ 1578688 w 6006665"/>
                  <a:gd name="connsiteY640" fmla="*/ 679813 h 3006470"/>
                  <a:gd name="connsiteX641" fmla="*/ 1620802 w 6006665"/>
                  <a:gd name="connsiteY641" fmla="*/ 660028 h 3006470"/>
                  <a:gd name="connsiteX642" fmla="*/ 1684440 w 6006665"/>
                  <a:gd name="connsiteY642" fmla="*/ 709009 h 3006470"/>
                  <a:gd name="connsiteX643" fmla="*/ 1688985 w 6006665"/>
                  <a:gd name="connsiteY643" fmla="*/ 779455 h 3006470"/>
                  <a:gd name="connsiteX644" fmla="*/ 1652625 w 6006665"/>
                  <a:gd name="connsiteY644" fmla="*/ 870354 h 3006470"/>
                  <a:gd name="connsiteX645" fmla="*/ 1679895 w 6006665"/>
                  <a:gd name="connsiteY645" fmla="*/ 908986 h 3006470"/>
                  <a:gd name="connsiteX646" fmla="*/ 1688985 w 6006665"/>
                  <a:gd name="connsiteY646" fmla="*/ 983977 h 3006470"/>
                  <a:gd name="connsiteX647" fmla="*/ 1679895 w 6006665"/>
                  <a:gd name="connsiteY647" fmla="*/ 1129415 h 3006470"/>
                  <a:gd name="connsiteX648" fmla="*/ 1723072 w 6006665"/>
                  <a:gd name="connsiteY648" fmla="*/ 1193044 h 3006470"/>
                  <a:gd name="connsiteX649" fmla="*/ 1704892 w 6006665"/>
                  <a:gd name="connsiteY649" fmla="*/ 1256673 h 3006470"/>
                  <a:gd name="connsiteX650" fmla="*/ 1636718 w 6006665"/>
                  <a:gd name="connsiteY650" fmla="*/ 1393021 h 3006470"/>
                  <a:gd name="connsiteX651" fmla="*/ 1662494 w 6006665"/>
                  <a:gd name="connsiteY651" fmla="*/ 1399465 h 3006470"/>
                  <a:gd name="connsiteX652" fmla="*/ 1677078 w 6006665"/>
                  <a:gd name="connsiteY652" fmla="*/ 1370296 h 3006470"/>
                  <a:gd name="connsiteX653" fmla="*/ 1720255 w 6006665"/>
                  <a:gd name="connsiteY653" fmla="*/ 1349844 h 3006470"/>
                  <a:gd name="connsiteX654" fmla="*/ 1731617 w 6006665"/>
                  <a:gd name="connsiteY654" fmla="*/ 1299850 h 3006470"/>
                  <a:gd name="connsiteX655" fmla="*/ 1758887 w 6006665"/>
                  <a:gd name="connsiteY655" fmla="*/ 1256673 h 3006470"/>
                  <a:gd name="connsiteX656" fmla="*/ 1760555 w 6006665"/>
                  <a:gd name="connsiteY656" fmla="*/ 1191490 h 3006470"/>
                  <a:gd name="connsiteX657" fmla="*/ 1758886 w 6006665"/>
                  <a:gd name="connsiteY657" fmla="*/ 1085173 h 3006470"/>
                  <a:gd name="connsiteX658" fmla="*/ 1923055 w 6006665"/>
                  <a:gd name="connsiteY658" fmla="*/ 1122597 h 3006470"/>
                  <a:gd name="connsiteX659" fmla="*/ 1887300 w 6006665"/>
                  <a:gd name="connsiteY659" fmla="*/ 1070329 h 3006470"/>
                  <a:gd name="connsiteX660" fmla="*/ 1785604 w 6006665"/>
                  <a:gd name="connsiteY660" fmla="*/ 1036860 h 3006470"/>
                  <a:gd name="connsiteX661" fmla="*/ 1736162 w 6006665"/>
                  <a:gd name="connsiteY661" fmla="*/ 961252 h 3006470"/>
                  <a:gd name="connsiteX662" fmla="*/ 1688440 w 6006665"/>
                  <a:gd name="connsiteY662" fmla="*/ 865809 h 3006470"/>
                  <a:gd name="connsiteX663" fmla="*/ 1752069 w 6006665"/>
                  <a:gd name="connsiteY663" fmla="*/ 788545 h 3006470"/>
                  <a:gd name="connsiteX664" fmla="*/ 1747524 w 6006665"/>
                  <a:gd name="connsiteY664" fmla="*/ 704464 h 3006470"/>
                  <a:gd name="connsiteX665" fmla="*/ 1763431 w 6006665"/>
                  <a:gd name="connsiteY665" fmla="*/ 697647 h 3006470"/>
                  <a:gd name="connsiteX666" fmla="*/ 1764877 w 6006665"/>
                  <a:gd name="connsiteY666" fmla="*/ 702130 h 3006470"/>
                  <a:gd name="connsiteX667" fmla="*/ 1775339 w 6006665"/>
                  <a:gd name="connsiteY667" fmla="*/ 697647 h 3006470"/>
                  <a:gd name="connsiteX668" fmla="*/ 1798063 w 6006665"/>
                  <a:gd name="connsiteY668" fmla="*/ 768093 h 3006470"/>
                  <a:gd name="connsiteX669" fmla="*/ 1791454 w 6006665"/>
                  <a:gd name="connsiteY669" fmla="*/ 815304 h 3006470"/>
                  <a:gd name="connsiteX670" fmla="*/ 1854330 w 6006665"/>
                  <a:gd name="connsiteY670" fmla="*/ 772638 h 3006470"/>
                  <a:gd name="connsiteX671" fmla="*/ 1931594 w 6006665"/>
                  <a:gd name="connsiteY671" fmla="*/ 763548 h 3006470"/>
                  <a:gd name="connsiteX672" fmla="*/ 1932772 w 6006665"/>
                  <a:gd name="connsiteY672" fmla="*/ 764810 h 3006470"/>
                  <a:gd name="connsiteX673" fmla="*/ 1949600 w 6006665"/>
                  <a:gd name="connsiteY673" fmla="*/ 800138 h 3006470"/>
                  <a:gd name="connsiteX674" fmla="*/ 2061788 w 6006665"/>
                  <a:gd name="connsiteY674" fmla="*/ 891155 h 3006470"/>
                  <a:gd name="connsiteX675" fmla="*/ 1987802 w 6006665"/>
                  <a:gd name="connsiteY675" fmla="*/ 736278 h 3006470"/>
                  <a:gd name="connsiteX676" fmla="*/ 1963408 w 6006665"/>
                  <a:gd name="connsiteY676" fmla="*/ 595386 h 3006470"/>
                  <a:gd name="connsiteX677" fmla="*/ 2027037 w 6006665"/>
                  <a:gd name="connsiteY677" fmla="*/ 574934 h 3006470"/>
                  <a:gd name="connsiteX678" fmla="*/ 2037269 w 6006665"/>
                  <a:gd name="connsiteY678" fmla="*/ 575472 h 3006470"/>
                  <a:gd name="connsiteX679" fmla="*/ 2038944 w 6006665"/>
                  <a:gd name="connsiteY679" fmla="*/ 574934 h 3006470"/>
                  <a:gd name="connsiteX680" fmla="*/ 2115414 w 6006665"/>
                  <a:gd name="connsiteY680" fmla="*/ 578958 h 3006470"/>
                  <a:gd name="connsiteX681" fmla="*/ 2167179 w 6006665"/>
                  <a:gd name="connsiteY681" fmla="*/ 554733 h 3006470"/>
                  <a:gd name="connsiteX682" fmla="*/ 2146473 w 6006665"/>
                  <a:gd name="connsiteY682" fmla="*/ 488832 h 3006470"/>
                  <a:gd name="connsiteX683" fmla="*/ 2169957 w 6006665"/>
                  <a:gd name="connsiteY683" fmla="*/ 449431 h 3006470"/>
                  <a:gd name="connsiteX684" fmla="*/ 2264632 w 6006665"/>
                  <a:gd name="connsiteY684" fmla="*/ 393389 h 3006470"/>
                  <a:gd name="connsiteX685" fmla="*/ 2317913 w 6006665"/>
                  <a:gd name="connsiteY685" fmla="*/ 322690 h 3006470"/>
                  <a:gd name="connsiteX686" fmla="*/ 2385841 w 6006665"/>
                  <a:gd name="connsiteY686" fmla="*/ 343134 h 3006470"/>
                  <a:gd name="connsiteX687" fmla="*/ 2429263 w 6006665"/>
                  <a:gd name="connsiteY687" fmla="*/ 263606 h 3006470"/>
                  <a:gd name="connsiteX688" fmla="*/ 2526979 w 6006665"/>
                  <a:gd name="connsiteY688" fmla="*/ 252244 h 3006470"/>
                  <a:gd name="connsiteX689" fmla="*/ 2528058 w 6006665"/>
                  <a:gd name="connsiteY689" fmla="*/ 253503 h 3006470"/>
                  <a:gd name="connsiteX690" fmla="*/ 2538886 w 6006665"/>
                  <a:gd name="connsiteY690" fmla="*/ 252244 h 3006470"/>
                  <a:gd name="connsiteX691" fmla="*/ 2560820 w 6006665"/>
                  <a:gd name="connsiteY691" fmla="*/ 277833 h 3006470"/>
                  <a:gd name="connsiteX692" fmla="*/ 2640602 w 6006665"/>
                  <a:gd name="connsiteY692" fmla="*/ 202249 h 3006470"/>
                  <a:gd name="connsiteX693" fmla="*/ 2652509 w 6006665"/>
                  <a:gd name="connsiteY693" fmla="*/ 202249 h 3006470"/>
                  <a:gd name="connsiteX694" fmla="*/ 2704231 w 6006665"/>
                  <a:gd name="connsiteY694" fmla="*/ 202249 h 3006470"/>
                  <a:gd name="connsiteX695" fmla="*/ 2715593 w 6006665"/>
                  <a:gd name="connsiteY69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35932 w 6006665"/>
                  <a:gd name="connsiteY2" fmla="*/ 49862 h 3006470"/>
                  <a:gd name="connsiteX3" fmla="*/ 2844246 w 6006665"/>
                  <a:gd name="connsiteY3" fmla="*/ 4711 h 3006470"/>
                  <a:gd name="connsiteX4" fmla="*/ 2850213 w 6006665"/>
                  <a:gd name="connsiteY4" fmla="*/ 0 h 3006470"/>
                  <a:gd name="connsiteX5" fmla="*/ 2892381 w 6006665"/>
                  <a:gd name="connsiteY5" fmla="*/ 8267 h 3006470"/>
                  <a:gd name="connsiteX6" fmla="*/ 2916115 w 6006665"/>
                  <a:gd name="connsiteY6" fmla="*/ 52267 h 3006470"/>
                  <a:gd name="connsiteX7" fmla="*/ 2886438 w 6006665"/>
                  <a:gd name="connsiteY7" fmla="*/ 61745 h 3006470"/>
                  <a:gd name="connsiteX8" fmla="*/ 2861576 w 6006665"/>
                  <a:gd name="connsiteY8" fmla="*/ 90899 h 3006470"/>
                  <a:gd name="connsiteX9" fmla="*/ 2910207 w 6006665"/>
                  <a:gd name="connsiteY9" fmla="*/ 118194 h 3006470"/>
                  <a:gd name="connsiteX10" fmla="*/ 2947929 w 6006665"/>
                  <a:gd name="connsiteY10" fmla="*/ 118168 h 3006470"/>
                  <a:gd name="connsiteX11" fmla="*/ 2957621 w 6006665"/>
                  <a:gd name="connsiteY11" fmla="*/ 186006 h 3006470"/>
                  <a:gd name="connsiteX12" fmla="*/ 2979199 w 6006665"/>
                  <a:gd name="connsiteY12" fmla="*/ 161345 h 3006470"/>
                  <a:gd name="connsiteX13" fmla="*/ 3025437 w 6006665"/>
                  <a:gd name="connsiteY13" fmla="*/ 152763 h 3006470"/>
                  <a:gd name="connsiteX14" fmla="*/ 3086005 w 6006665"/>
                  <a:gd name="connsiteY14" fmla="*/ 161345 h 3006470"/>
                  <a:gd name="connsiteX15" fmla="*/ 3123662 w 6006665"/>
                  <a:gd name="connsiteY15" fmla="*/ 131306 h 3006470"/>
                  <a:gd name="connsiteX16" fmla="*/ 3174626 w 6006665"/>
                  <a:gd name="connsiteY16" fmla="*/ 165731 h 3006470"/>
                  <a:gd name="connsiteX17" fmla="*/ 3196887 w 6006665"/>
                  <a:gd name="connsiteY17" fmla="*/ 206296 h 3006470"/>
                  <a:gd name="connsiteX18" fmla="*/ 3228103 w 6006665"/>
                  <a:gd name="connsiteY18" fmla="*/ 245948 h 3006470"/>
                  <a:gd name="connsiteX19" fmla="*/ 3232994 w 6006665"/>
                  <a:gd name="connsiteY19" fmla="*/ 282547 h 3006470"/>
                  <a:gd name="connsiteX20" fmla="*/ 3228103 w 6006665"/>
                  <a:gd name="connsiteY20" fmla="*/ 317252 h 3006470"/>
                  <a:gd name="connsiteX21" fmla="*/ 3200173 w 6006665"/>
                  <a:gd name="connsiteY21" fmla="*/ 340371 h 3006470"/>
                  <a:gd name="connsiteX22" fmla="*/ 3168685 w 6006665"/>
                  <a:gd name="connsiteY22" fmla="*/ 373701 h 3006470"/>
                  <a:gd name="connsiteX23" fmla="*/ 3161541 w 6006665"/>
                  <a:gd name="connsiteY23" fmla="*/ 413589 h 3006470"/>
                  <a:gd name="connsiteX24" fmla="*/ 3100351 w 6006665"/>
                  <a:gd name="connsiteY24" fmla="*/ 442035 h 3006470"/>
                  <a:gd name="connsiteX25" fmla="*/ 3066097 w 6006665"/>
                  <a:gd name="connsiteY25" fmla="*/ 488580 h 3006470"/>
                  <a:gd name="connsiteX26" fmla="*/ 3026076 w 6006665"/>
                  <a:gd name="connsiteY26" fmla="*/ 513338 h 3006470"/>
                  <a:gd name="connsiteX27" fmla="*/ 2986746 w 6006665"/>
                  <a:gd name="connsiteY27" fmla="*/ 558495 h 3006470"/>
                  <a:gd name="connsiteX28" fmla="*/ 3055785 w 6006665"/>
                  <a:gd name="connsiteY28" fmla="*/ 531164 h 3006470"/>
                  <a:gd name="connsiteX29" fmla="*/ 3102802 w 6006665"/>
                  <a:gd name="connsiteY29" fmla="*/ 514983 h 3006470"/>
                  <a:gd name="connsiteX30" fmla="*/ 3127090 w 6006665"/>
                  <a:gd name="connsiteY30" fmla="*/ 531164 h 3006470"/>
                  <a:gd name="connsiteX31" fmla="*/ 3125168 w 6006665"/>
                  <a:gd name="connsiteY31" fmla="*/ 588220 h 3006470"/>
                  <a:gd name="connsiteX32" fmla="*/ 3156451 w 6006665"/>
                  <a:gd name="connsiteY32" fmla="*/ 552209 h 3006470"/>
                  <a:gd name="connsiteX33" fmla="*/ 3158460 w 6006665"/>
                  <a:gd name="connsiteY33" fmla="*/ 560693 h 3006470"/>
                  <a:gd name="connsiteX34" fmla="*/ 3206982 w 6006665"/>
                  <a:gd name="connsiteY34" fmla="*/ 513586 h 3006470"/>
                  <a:gd name="connsiteX35" fmla="*/ 3184984 w 6006665"/>
                  <a:gd name="connsiteY35" fmla="*/ 622402 h 3006470"/>
                  <a:gd name="connsiteX36" fmla="*/ 3192811 w 6006665"/>
                  <a:gd name="connsiteY36" fmla="*/ 606748 h 3006470"/>
                  <a:gd name="connsiteX37" fmla="*/ 3225134 w 6006665"/>
                  <a:gd name="connsiteY37" fmla="*/ 629207 h 3006470"/>
                  <a:gd name="connsiteX38" fmla="*/ 3231097 w 6006665"/>
                  <a:gd name="connsiteY38" fmla="*/ 583326 h 3006470"/>
                  <a:gd name="connsiteX39" fmla="*/ 3314263 w 6006665"/>
                  <a:gd name="connsiteY39" fmla="*/ 575730 h 3006470"/>
                  <a:gd name="connsiteX40" fmla="*/ 3361800 w 6006665"/>
                  <a:gd name="connsiteY40" fmla="*/ 581670 h 3006470"/>
                  <a:gd name="connsiteX41" fmla="*/ 3381970 w 6006665"/>
                  <a:gd name="connsiteY41" fmla="*/ 606748 h 3006470"/>
                  <a:gd name="connsiteX42" fmla="*/ 3367741 w 6006665"/>
                  <a:gd name="connsiteY42" fmla="*/ 641091 h 3006470"/>
                  <a:gd name="connsiteX43" fmla="*/ 3388787 w 6006665"/>
                  <a:gd name="connsiteY43" fmla="*/ 665832 h 3006470"/>
                  <a:gd name="connsiteX44" fmla="*/ 3403393 w 6006665"/>
                  <a:gd name="connsiteY44" fmla="*/ 676742 h 3006470"/>
                  <a:gd name="connsiteX45" fmla="*/ 3462813 w 6006665"/>
                  <a:gd name="connsiteY45" fmla="*/ 691599 h 3006470"/>
                  <a:gd name="connsiteX46" fmla="*/ 3531529 w 6006665"/>
                  <a:gd name="connsiteY46" fmla="*/ 686823 h 3006470"/>
                  <a:gd name="connsiteX47" fmla="*/ 3546001 w 6006665"/>
                  <a:gd name="connsiteY47" fmla="*/ 647033 h 3006470"/>
                  <a:gd name="connsiteX48" fmla="*/ 3538225 w 6006665"/>
                  <a:gd name="connsiteY48" fmla="*/ 590841 h 3006470"/>
                  <a:gd name="connsiteX49" fmla="*/ 3549910 w 6006665"/>
                  <a:gd name="connsiteY49" fmla="*/ 594028 h 3006470"/>
                  <a:gd name="connsiteX50" fmla="*/ 3550132 w 6006665"/>
                  <a:gd name="connsiteY50" fmla="*/ 590841 h 3006470"/>
                  <a:gd name="connsiteX51" fmla="*/ 3575711 w 6006665"/>
                  <a:gd name="connsiteY51" fmla="*/ 587613 h 3006470"/>
                  <a:gd name="connsiteX52" fmla="*/ 3620833 w 6006665"/>
                  <a:gd name="connsiteY52" fmla="*/ 632750 h 3006470"/>
                  <a:gd name="connsiteX53" fmla="*/ 3672301 w 6006665"/>
                  <a:gd name="connsiteY53" fmla="*/ 611293 h 3006470"/>
                  <a:gd name="connsiteX54" fmla="*/ 3688498 w 6006665"/>
                  <a:gd name="connsiteY54" fmla="*/ 576961 h 3006470"/>
                  <a:gd name="connsiteX55" fmla="*/ 3721291 w 6006665"/>
                  <a:gd name="connsiteY55" fmla="*/ 584642 h 3006470"/>
                  <a:gd name="connsiteX56" fmla="*/ 3753971 w 6006665"/>
                  <a:gd name="connsiteY56" fmla="*/ 590584 h 3006470"/>
                  <a:gd name="connsiteX57" fmla="*/ 3759914 w 6006665"/>
                  <a:gd name="connsiteY57" fmla="*/ 620293 h 3006470"/>
                  <a:gd name="connsiteX58" fmla="*/ 3782242 w 6006665"/>
                  <a:gd name="connsiteY58" fmla="*/ 669932 h 3006470"/>
                  <a:gd name="connsiteX59" fmla="*/ 3768826 w 6006665"/>
                  <a:gd name="connsiteY59" fmla="*/ 703482 h 3006470"/>
                  <a:gd name="connsiteX60" fmla="*/ 3745059 w 6006665"/>
                  <a:gd name="connsiteY60" fmla="*/ 742105 h 3006470"/>
                  <a:gd name="connsiteX61" fmla="*/ 3720576 w 6006665"/>
                  <a:gd name="connsiteY61" fmla="*/ 761023 h 3006470"/>
                  <a:gd name="connsiteX62" fmla="*/ 3738747 w 6006665"/>
                  <a:gd name="connsiteY62" fmla="*/ 806725 h 3006470"/>
                  <a:gd name="connsiteX63" fmla="*/ 3753971 w 6006665"/>
                  <a:gd name="connsiteY63" fmla="*/ 855003 h 3006470"/>
                  <a:gd name="connsiteX64" fmla="*/ 3786469 w 6006665"/>
                  <a:gd name="connsiteY64" fmla="*/ 879798 h 3006470"/>
                  <a:gd name="connsiteX65" fmla="*/ 3813392 w 6006665"/>
                  <a:gd name="connsiteY65" fmla="*/ 890655 h 3006470"/>
                  <a:gd name="connsiteX66" fmla="*/ 3839894 w 6006665"/>
                  <a:gd name="connsiteY66" fmla="*/ 920656 h 3006470"/>
                  <a:gd name="connsiteX67" fmla="*/ 3866869 w 6006665"/>
                  <a:gd name="connsiteY67" fmla="*/ 875800 h 3006470"/>
                  <a:gd name="connsiteX68" fmla="*/ 3865460 w 6006665"/>
                  <a:gd name="connsiteY68" fmla="*/ 822632 h 3006470"/>
                  <a:gd name="connsiteX69" fmla="*/ 3875077 w 6006665"/>
                  <a:gd name="connsiteY69" fmla="*/ 831139 h 3006470"/>
                  <a:gd name="connsiteX70" fmla="*/ 3885950 w 6006665"/>
                  <a:gd name="connsiteY70" fmla="*/ 784010 h 3006470"/>
                  <a:gd name="connsiteX71" fmla="*/ 3896580 w 6006665"/>
                  <a:gd name="connsiteY71" fmla="*/ 840148 h 3006470"/>
                  <a:gd name="connsiteX72" fmla="*/ 3932151 w 6006665"/>
                  <a:gd name="connsiteY72" fmla="*/ 871095 h 3006470"/>
                  <a:gd name="connsiteX73" fmla="*/ 3967884 w 6006665"/>
                  <a:gd name="connsiteY73" fmla="*/ 866888 h 3006470"/>
                  <a:gd name="connsiteX74" fmla="*/ 3988173 w 6006665"/>
                  <a:gd name="connsiteY74" fmla="*/ 843084 h 3006470"/>
                  <a:gd name="connsiteX75" fmla="*/ 3993852 w 6006665"/>
                  <a:gd name="connsiteY75" fmla="*/ 846199 h 3006470"/>
                  <a:gd name="connsiteX76" fmla="*/ 4000081 w 6006665"/>
                  <a:gd name="connsiteY76" fmla="*/ 808753 h 3006470"/>
                  <a:gd name="connsiteX77" fmla="*/ 4024333 w 6006665"/>
                  <a:gd name="connsiteY77" fmla="*/ 834206 h 3006470"/>
                  <a:gd name="connsiteX78" fmla="*/ 4062426 w 6006665"/>
                  <a:gd name="connsiteY78" fmla="*/ 877274 h 3006470"/>
                  <a:gd name="connsiteX79" fmla="*/ 4085889 w 6006665"/>
                  <a:gd name="connsiteY79" fmla="*/ 849902 h 3006470"/>
                  <a:gd name="connsiteX80" fmla="*/ 4095563 w 6006665"/>
                  <a:gd name="connsiteY80" fmla="*/ 852506 h 3006470"/>
                  <a:gd name="connsiteX81" fmla="*/ 4097796 w 6006665"/>
                  <a:gd name="connsiteY81" fmla="*/ 849902 h 3006470"/>
                  <a:gd name="connsiteX82" fmla="*/ 4144150 w 6006665"/>
                  <a:gd name="connsiteY82" fmla="*/ 862382 h 3006470"/>
                  <a:gd name="connsiteX83" fmla="*/ 4149116 w 6006665"/>
                  <a:gd name="connsiteY83" fmla="*/ 810437 h 3006470"/>
                  <a:gd name="connsiteX84" fmla="*/ 4129898 w 6006665"/>
                  <a:gd name="connsiteY84" fmla="*/ 758286 h 3006470"/>
                  <a:gd name="connsiteX85" fmla="*/ 4125347 w 6006665"/>
                  <a:gd name="connsiteY85" fmla="*/ 718337 h 3006470"/>
                  <a:gd name="connsiteX86" fmla="*/ 4165425 w 6006665"/>
                  <a:gd name="connsiteY86" fmla="*/ 697647 h 3006470"/>
                  <a:gd name="connsiteX87" fmla="*/ 4175231 w 6006665"/>
                  <a:gd name="connsiteY87" fmla="*/ 700048 h 3006470"/>
                  <a:gd name="connsiteX88" fmla="*/ 4253100 w 6006665"/>
                  <a:gd name="connsiteY88" fmla="*/ 700511 h 3006470"/>
                  <a:gd name="connsiteX89" fmla="*/ 4315491 w 6006665"/>
                  <a:gd name="connsiteY89" fmla="*/ 715365 h 3006470"/>
                  <a:gd name="connsiteX90" fmla="*/ 4368969 w 6006665"/>
                  <a:gd name="connsiteY90" fmla="*/ 751019 h 3006470"/>
                  <a:gd name="connsiteX91" fmla="*/ 4439561 w 6006665"/>
                  <a:gd name="connsiteY91" fmla="*/ 758631 h 3006470"/>
                  <a:gd name="connsiteX92" fmla="*/ 4450401 w 6006665"/>
                  <a:gd name="connsiteY92" fmla="*/ 834341 h 3006470"/>
                  <a:gd name="connsiteX93" fmla="*/ 4514549 w 6006665"/>
                  <a:gd name="connsiteY93" fmla="*/ 825294 h 3006470"/>
                  <a:gd name="connsiteX94" fmla="*/ 4567593 w 6006665"/>
                  <a:gd name="connsiteY94" fmla="*/ 819409 h 3006470"/>
                  <a:gd name="connsiteX95" fmla="*/ 4612592 w 6006665"/>
                  <a:gd name="connsiteY95" fmla="*/ 872829 h 3006470"/>
                  <a:gd name="connsiteX96" fmla="*/ 4639242 w 6006665"/>
                  <a:gd name="connsiteY96" fmla="*/ 932544 h 3006470"/>
                  <a:gd name="connsiteX97" fmla="*/ 4704693 w 6006665"/>
                  <a:gd name="connsiteY97" fmla="*/ 911452 h 3006470"/>
                  <a:gd name="connsiteX98" fmla="*/ 4774445 w 6006665"/>
                  <a:gd name="connsiteY98" fmla="*/ 913531 h 3006470"/>
                  <a:gd name="connsiteX99" fmla="*/ 4778496 w 6006665"/>
                  <a:gd name="connsiteY99" fmla="*/ 914635 h 3006470"/>
                  <a:gd name="connsiteX100" fmla="*/ 4786352 w 6006665"/>
                  <a:gd name="connsiteY100" fmla="*/ 913531 h 3006470"/>
                  <a:gd name="connsiteX101" fmla="*/ 4861343 w 6006665"/>
                  <a:gd name="connsiteY101" fmla="*/ 933983 h 3006470"/>
                  <a:gd name="connsiteX102" fmla="*/ 4893158 w 6006665"/>
                  <a:gd name="connsiteY102" fmla="*/ 977160 h 3006470"/>
                  <a:gd name="connsiteX103" fmla="*/ 4888613 w 6006665"/>
                  <a:gd name="connsiteY103" fmla="*/ 1058968 h 3006470"/>
                  <a:gd name="connsiteX104" fmla="*/ 4927677 w 6006665"/>
                  <a:gd name="connsiteY104" fmla="*/ 1083640 h 3006470"/>
                  <a:gd name="connsiteX105" fmla="*/ 4967605 w 6006665"/>
                  <a:gd name="connsiteY105" fmla="*/ 1070331 h 3006470"/>
                  <a:gd name="connsiteX106" fmla="*/ 5038051 w 6006665"/>
                  <a:gd name="connsiteY106" fmla="*/ 1063513 h 3006470"/>
                  <a:gd name="connsiteX107" fmla="*/ 5040730 w 6006665"/>
                  <a:gd name="connsiteY107" fmla="*/ 1064406 h 3006470"/>
                  <a:gd name="connsiteX108" fmla="*/ 5049958 w 6006665"/>
                  <a:gd name="connsiteY108" fmla="*/ 1063513 h 3006470"/>
                  <a:gd name="connsiteX109" fmla="*/ 5114249 w 6006665"/>
                  <a:gd name="connsiteY109" fmla="*/ 1084944 h 3006470"/>
                  <a:gd name="connsiteX110" fmla="*/ 5176671 w 6006665"/>
                  <a:gd name="connsiteY110" fmla="*/ 1074876 h 3006470"/>
                  <a:gd name="connsiteX111" fmla="*/ 5177801 w 6006665"/>
                  <a:gd name="connsiteY111" fmla="*/ 1076614 h 3006470"/>
                  <a:gd name="connsiteX112" fmla="*/ 5188578 w 6006665"/>
                  <a:gd name="connsiteY112" fmla="*/ 1074876 h 3006470"/>
                  <a:gd name="connsiteX113" fmla="*/ 5243719 w 6006665"/>
                  <a:gd name="connsiteY113" fmla="*/ 1159707 h 3006470"/>
                  <a:gd name="connsiteX114" fmla="*/ 5283477 w 6006665"/>
                  <a:gd name="connsiteY114" fmla="*/ 1129415 h 3006470"/>
                  <a:gd name="connsiteX115" fmla="*/ 5258480 w 6006665"/>
                  <a:gd name="connsiteY115" fmla="*/ 1063513 h 3006470"/>
                  <a:gd name="connsiteX116" fmla="*/ 5267570 w 6006665"/>
                  <a:gd name="connsiteY116" fmla="*/ 1015792 h 3006470"/>
                  <a:gd name="connsiteX117" fmla="*/ 5278896 w 6006665"/>
                  <a:gd name="connsiteY117" fmla="*/ 1018841 h 3006470"/>
                  <a:gd name="connsiteX118" fmla="*/ 5279477 w 6006665"/>
                  <a:gd name="connsiteY118" fmla="*/ 1015792 h 3006470"/>
                  <a:gd name="connsiteX119" fmla="*/ 5389412 w 6006665"/>
                  <a:gd name="connsiteY119" fmla="*/ 1065327 h 3006470"/>
                  <a:gd name="connsiteX120" fmla="*/ 5463001 w 6006665"/>
                  <a:gd name="connsiteY120" fmla="*/ 1043061 h 3006470"/>
                  <a:gd name="connsiteX121" fmla="*/ 5464386 w 6006665"/>
                  <a:gd name="connsiteY121" fmla="*/ 1043680 h 3006470"/>
                  <a:gd name="connsiteX122" fmla="*/ 5474909 w 6006665"/>
                  <a:gd name="connsiteY122" fmla="*/ 1043061 h 3006470"/>
                  <a:gd name="connsiteX123" fmla="*/ 5509834 w 6006665"/>
                  <a:gd name="connsiteY123" fmla="*/ 1086741 h 3006470"/>
                  <a:gd name="connsiteX124" fmla="*/ 5563420 w 6006665"/>
                  <a:gd name="connsiteY124" fmla="*/ 1096880 h 3006470"/>
                  <a:gd name="connsiteX125" fmla="*/ 5604906 w 6006665"/>
                  <a:gd name="connsiteY125" fmla="*/ 1116452 h 3006470"/>
                  <a:gd name="connsiteX126" fmla="*/ 5633982 w 6006665"/>
                  <a:gd name="connsiteY126" fmla="*/ 1152256 h 3006470"/>
                  <a:gd name="connsiteX127" fmla="*/ 5673240 w 6006665"/>
                  <a:gd name="connsiteY127" fmla="*/ 1196668 h 3006470"/>
                  <a:gd name="connsiteX128" fmla="*/ 5720335 w 6006665"/>
                  <a:gd name="connsiteY128" fmla="*/ 1213496 h 3006470"/>
                  <a:gd name="connsiteX129" fmla="*/ 5777224 w 6006665"/>
                  <a:gd name="connsiteY129" fmla="*/ 1253118 h 3006470"/>
                  <a:gd name="connsiteX130" fmla="*/ 5822595 w 6006665"/>
                  <a:gd name="connsiteY130" fmla="*/ 1311212 h 3006470"/>
                  <a:gd name="connsiteX131" fmla="*/ 5818051 w 6006665"/>
                  <a:gd name="connsiteY131" fmla="*/ 1365751 h 3006470"/>
                  <a:gd name="connsiteX132" fmla="*/ 5825679 w 6006665"/>
                  <a:gd name="connsiteY132" fmla="*/ 1373379 h 3006470"/>
                  <a:gd name="connsiteX133" fmla="*/ 5822051 w 6006665"/>
                  <a:gd name="connsiteY133" fmla="*/ 1322574 h 3006470"/>
                  <a:gd name="connsiteX134" fmla="*/ 5834092 w 6006665"/>
                  <a:gd name="connsiteY134" fmla="*/ 1324447 h 3006470"/>
                  <a:gd name="connsiteX135" fmla="*/ 5858351 w 6006665"/>
                  <a:gd name="connsiteY135" fmla="*/ 1334771 h 3006470"/>
                  <a:gd name="connsiteX136" fmla="*/ 5907950 w 6006665"/>
                  <a:gd name="connsiteY136" fmla="*/ 1321451 h 3006470"/>
                  <a:gd name="connsiteX137" fmla="*/ 5936219 w 6006665"/>
                  <a:gd name="connsiteY137" fmla="*/ 1338481 h 3006470"/>
                  <a:gd name="connsiteX138" fmla="*/ 5961427 w 6006665"/>
                  <a:gd name="connsiteY138" fmla="*/ 1392754 h 3006470"/>
                  <a:gd name="connsiteX139" fmla="*/ 6006665 w 6006665"/>
                  <a:gd name="connsiteY139" fmla="*/ 1418018 h 3006470"/>
                  <a:gd name="connsiteX140" fmla="*/ 6003022 w 6006665"/>
                  <a:gd name="connsiteY140" fmla="*/ 1458117 h 3006470"/>
                  <a:gd name="connsiteX141" fmla="*/ 5968033 w 6006665"/>
                  <a:gd name="connsiteY141" fmla="*/ 1456650 h 3006470"/>
                  <a:gd name="connsiteX142" fmla="*/ 5934688 w 6006665"/>
                  <a:gd name="connsiteY142" fmla="*/ 1446233 h 3006470"/>
                  <a:gd name="connsiteX143" fmla="*/ 5908949 w 6006665"/>
                  <a:gd name="connsiteY143" fmla="*/ 1468012 h 3006470"/>
                  <a:gd name="connsiteX144" fmla="*/ 5887153 w 6006665"/>
                  <a:gd name="connsiteY144" fmla="*/ 1481885 h 3006470"/>
                  <a:gd name="connsiteX145" fmla="*/ 5887153 w 6006665"/>
                  <a:gd name="connsiteY145" fmla="*/ 1514566 h 3006470"/>
                  <a:gd name="connsiteX146" fmla="*/ 5910921 w 6006665"/>
                  <a:gd name="connsiteY146" fmla="*/ 1532392 h 3006470"/>
                  <a:gd name="connsiteX147" fmla="*/ 5908949 w 6006665"/>
                  <a:gd name="connsiteY147" fmla="*/ 1554366 h 3006470"/>
                  <a:gd name="connsiteX148" fmla="*/ 5893042 w 6006665"/>
                  <a:gd name="connsiteY148" fmla="*/ 1570273 h 3006470"/>
                  <a:gd name="connsiteX149" fmla="*/ 5881135 w 6006665"/>
                  <a:gd name="connsiteY149" fmla="*/ 1570273 h 3006470"/>
                  <a:gd name="connsiteX150" fmla="*/ 5861227 w 6006665"/>
                  <a:gd name="connsiteY150" fmla="*/ 1570273 h 3006470"/>
                  <a:gd name="connsiteX151" fmla="*/ 5849321 w 6006665"/>
                  <a:gd name="connsiteY151" fmla="*/ 1570273 h 3006470"/>
                  <a:gd name="connsiteX152" fmla="*/ 5842587 w 6006665"/>
                  <a:gd name="connsiteY152" fmla="*/ 1544275 h 3006470"/>
                  <a:gd name="connsiteX153" fmla="*/ 5817506 w 6006665"/>
                  <a:gd name="connsiteY153" fmla="*/ 1536186 h 3006470"/>
                  <a:gd name="connsiteX154" fmla="*/ 5798021 w 6006665"/>
                  <a:gd name="connsiteY154" fmla="*/ 1517537 h 3006470"/>
                  <a:gd name="connsiteX155" fmla="*/ 5767511 w 6006665"/>
                  <a:gd name="connsiteY155" fmla="*/ 1511189 h 3006470"/>
                  <a:gd name="connsiteX156" fmla="*/ 5762967 w 6006665"/>
                  <a:gd name="connsiteY156" fmla="*/ 1477102 h 3006470"/>
                  <a:gd name="connsiteX157" fmla="*/ 5729132 w 6006665"/>
                  <a:gd name="connsiteY157" fmla="*/ 1463170 h 3006470"/>
                  <a:gd name="connsiteX158" fmla="*/ 5695337 w 6006665"/>
                  <a:gd name="connsiteY158" fmla="*/ 1472557 h 3006470"/>
                  <a:gd name="connsiteX159" fmla="*/ 5693366 w 6006665"/>
                  <a:gd name="connsiteY159" fmla="*/ 1469797 h 3006470"/>
                  <a:gd name="connsiteX160" fmla="*/ 5683431 w 6006665"/>
                  <a:gd name="connsiteY160" fmla="*/ 1472557 h 3006470"/>
                  <a:gd name="connsiteX161" fmla="*/ 5660706 w 6006665"/>
                  <a:gd name="connsiteY161" fmla="*/ 1440742 h 3006470"/>
                  <a:gd name="connsiteX162" fmla="*/ 5669644 w 6006665"/>
                  <a:gd name="connsiteY162" fmla="*/ 1415717 h 3006470"/>
                  <a:gd name="connsiteX163" fmla="*/ 5640799 w 6006665"/>
                  <a:gd name="connsiteY163" fmla="*/ 1429380 h 3006470"/>
                  <a:gd name="connsiteX164" fmla="*/ 5656705 w 6006665"/>
                  <a:gd name="connsiteY164" fmla="*/ 1472557 h 3006470"/>
                  <a:gd name="connsiteX165" fmla="*/ 5628675 w 6006665"/>
                  <a:gd name="connsiteY165" fmla="*/ 1487826 h 3006470"/>
                  <a:gd name="connsiteX166" fmla="*/ 5633981 w 6006665"/>
                  <a:gd name="connsiteY166" fmla="*/ 1511189 h 3006470"/>
                  <a:gd name="connsiteX167" fmla="*/ 5622732 w 6006665"/>
                  <a:gd name="connsiteY167" fmla="*/ 1538334 h 3006470"/>
                  <a:gd name="connsiteX168" fmla="*/ 5586259 w 6006665"/>
                  <a:gd name="connsiteY168" fmla="*/ 1547548 h 3006470"/>
                  <a:gd name="connsiteX169" fmla="*/ 5575676 w 6006665"/>
                  <a:gd name="connsiteY169" fmla="*/ 1546540 h 3006470"/>
                  <a:gd name="connsiteX170" fmla="*/ 5574353 w 6006665"/>
                  <a:gd name="connsiteY170" fmla="*/ 1547548 h 3006470"/>
                  <a:gd name="connsiteX171" fmla="*/ 5539436 w 6006665"/>
                  <a:gd name="connsiteY171" fmla="*/ 1544223 h 3006470"/>
                  <a:gd name="connsiteX172" fmla="*/ 5539545 w 6006665"/>
                  <a:gd name="connsiteY172" fmla="*/ 1571015 h 3006470"/>
                  <a:gd name="connsiteX173" fmla="*/ 5570352 w 6006665"/>
                  <a:gd name="connsiteY173" fmla="*/ 1586180 h 3006470"/>
                  <a:gd name="connsiteX174" fmla="*/ 5566596 w 6006665"/>
                  <a:gd name="connsiteY174" fmla="*/ 1622304 h 3006470"/>
                  <a:gd name="connsiteX175" fmla="*/ 5593077 w 6006665"/>
                  <a:gd name="connsiteY175" fmla="*/ 1649809 h 3006470"/>
                  <a:gd name="connsiteX176" fmla="*/ 5608984 w 6006665"/>
                  <a:gd name="connsiteY176" fmla="*/ 1677079 h 3006470"/>
                  <a:gd name="connsiteX177" fmla="*/ 5613529 w 6006665"/>
                  <a:gd name="connsiteY177" fmla="*/ 1708893 h 3006470"/>
                  <a:gd name="connsiteX178" fmla="*/ 5608984 w 6006665"/>
                  <a:gd name="connsiteY178" fmla="*/ 1731618 h 3006470"/>
                  <a:gd name="connsiteX179" fmla="*/ 5597799 w 6006665"/>
                  <a:gd name="connsiteY179" fmla="*/ 1728009 h 3006470"/>
                  <a:gd name="connsiteX180" fmla="*/ 5597077 w 6006665"/>
                  <a:gd name="connsiteY180" fmla="*/ 1731618 h 3006470"/>
                  <a:gd name="connsiteX181" fmla="*/ 5515976 w 6006665"/>
                  <a:gd name="connsiteY181" fmla="*/ 1693062 h 3006470"/>
                  <a:gd name="connsiteX182" fmla="*/ 5486067 w 6006665"/>
                  <a:gd name="connsiteY182" fmla="*/ 1746304 h 3006470"/>
                  <a:gd name="connsiteX183" fmla="*/ 5436277 w 6006665"/>
                  <a:gd name="connsiteY183" fmla="*/ 1767977 h 3006470"/>
                  <a:gd name="connsiteX184" fmla="*/ 5397645 w 6006665"/>
                  <a:gd name="connsiteY184" fmla="*/ 1779340 h 3006470"/>
                  <a:gd name="connsiteX185" fmla="*/ 5388024 w 6006665"/>
                  <a:gd name="connsiteY185" fmla="*/ 1835433 h 3006470"/>
                  <a:gd name="connsiteX186" fmla="*/ 5351475 w 6006665"/>
                  <a:gd name="connsiteY186" fmla="*/ 1876568 h 3006470"/>
                  <a:gd name="connsiteX187" fmla="*/ 5290839 w 6006665"/>
                  <a:gd name="connsiteY187" fmla="*/ 1881600 h 3006470"/>
                  <a:gd name="connsiteX188" fmla="*/ 5274932 w 6006665"/>
                  <a:gd name="connsiteY188" fmla="*/ 1913415 h 3006470"/>
                  <a:gd name="connsiteX189" fmla="*/ 5267238 w 6006665"/>
                  <a:gd name="connsiteY189" fmla="*/ 1904988 h 3006470"/>
                  <a:gd name="connsiteX190" fmla="*/ 5263025 w 6006665"/>
                  <a:gd name="connsiteY190" fmla="*/ 1913415 h 3006470"/>
                  <a:gd name="connsiteX191" fmla="*/ 5219538 w 6006665"/>
                  <a:gd name="connsiteY191" fmla="*/ 1865787 h 3006470"/>
                  <a:gd name="connsiteX192" fmla="*/ 5174112 w 6006665"/>
                  <a:gd name="connsiteY192" fmla="*/ 1877028 h 3006470"/>
                  <a:gd name="connsiteX193" fmla="*/ 5129494 w 6006665"/>
                  <a:gd name="connsiteY193" fmla="*/ 1920232 h 3006470"/>
                  <a:gd name="connsiteX194" fmla="*/ 5126389 w 6006665"/>
                  <a:gd name="connsiteY194" fmla="*/ 1914910 h 3006470"/>
                  <a:gd name="connsiteX195" fmla="*/ 5154177 w 6006665"/>
                  <a:gd name="connsiteY195" fmla="*/ 1920232 h 3006470"/>
                  <a:gd name="connsiteX196" fmla="*/ 5105544 w 6006665"/>
                  <a:gd name="connsiteY196" fmla="*/ 1899586 h 3006470"/>
                  <a:gd name="connsiteX197" fmla="*/ 5074955 w 6006665"/>
                  <a:gd name="connsiteY197" fmla="*/ 1924777 h 3006470"/>
                  <a:gd name="connsiteX198" fmla="*/ 5065718 w 6006665"/>
                  <a:gd name="connsiteY198" fmla="*/ 1922578 h 3006470"/>
                  <a:gd name="connsiteX199" fmla="*/ 5063048 w 6006665"/>
                  <a:gd name="connsiteY199" fmla="*/ 1924777 h 3006470"/>
                  <a:gd name="connsiteX200" fmla="*/ 5026594 w 6006665"/>
                  <a:gd name="connsiteY200" fmla="*/ 1916098 h 3006470"/>
                  <a:gd name="connsiteX201" fmla="*/ 5015871 w 6006665"/>
                  <a:gd name="connsiteY201" fmla="*/ 1961137 h 3006470"/>
                  <a:gd name="connsiteX202" fmla="*/ 5022591 w 6006665"/>
                  <a:gd name="connsiteY202" fmla="*/ 1989925 h 3006470"/>
                  <a:gd name="connsiteX203" fmla="*/ 5011557 w 6006665"/>
                  <a:gd name="connsiteY203" fmla="*/ 2020939 h 3006470"/>
                  <a:gd name="connsiteX204" fmla="*/ 4974967 w 6006665"/>
                  <a:gd name="connsiteY204" fmla="*/ 2058853 h 3006470"/>
                  <a:gd name="connsiteX205" fmla="*/ 5015871 w 6006665"/>
                  <a:gd name="connsiteY205" fmla="*/ 2074760 h 3006470"/>
                  <a:gd name="connsiteX206" fmla="*/ 4995851 w 6006665"/>
                  <a:gd name="connsiteY206" fmla="*/ 2123620 h 3006470"/>
                  <a:gd name="connsiteX207" fmla="*/ 5011326 w 6006665"/>
                  <a:gd name="connsiteY207" fmla="*/ 2172476 h 3006470"/>
                  <a:gd name="connsiteX208" fmla="*/ 4999419 w 6006665"/>
                  <a:gd name="connsiteY208" fmla="*/ 2172476 h 3006470"/>
                  <a:gd name="connsiteX209" fmla="*/ 4974967 w 6006665"/>
                  <a:gd name="connsiteY209" fmla="*/ 2172476 h 3006470"/>
                  <a:gd name="connsiteX210" fmla="*/ 4963605 w 6006665"/>
                  <a:gd name="connsiteY210" fmla="*/ 2224742 h 3006470"/>
                  <a:gd name="connsiteX211" fmla="*/ 4974967 w 6006665"/>
                  <a:gd name="connsiteY211" fmla="*/ 2252012 h 3006470"/>
                  <a:gd name="connsiteX212" fmla="*/ 4936431 w 6006665"/>
                  <a:gd name="connsiteY212" fmla="*/ 2257317 h 3006470"/>
                  <a:gd name="connsiteX213" fmla="*/ 4909065 w 6006665"/>
                  <a:gd name="connsiteY213" fmla="*/ 2286099 h 3006470"/>
                  <a:gd name="connsiteX214" fmla="*/ 4888894 w 6006665"/>
                  <a:gd name="connsiteY214" fmla="*/ 2325649 h 3006470"/>
                  <a:gd name="connsiteX215" fmla="*/ 4897703 w 6006665"/>
                  <a:gd name="connsiteY215" fmla="*/ 2354273 h 3006470"/>
                  <a:gd name="connsiteX216" fmla="*/ 4871068 w 6006665"/>
                  <a:gd name="connsiteY216" fmla="*/ 2349418 h 3006470"/>
                  <a:gd name="connsiteX217" fmla="*/ 4845437 w 6006665"/>
                  <a:gd name="connsiteY217" fmla="*/ 2370180 h 3006470"/>
                  <a:gd name="connsiteX218" fmla="*/ 4832445 w 6006665"/>
                  <a:gd name="connsiteY218" fmla="*/ 2399924 h 3006470"/>
                  <a:gd name="connsiteX219" fmla="*/ 4834074 w 6006665"/>
                  <a:gd name="connsiteY219" fmla="*/ 2429264 h 3006470"/>
                  <a:gd name="connsiteX220" fmla="*/ 4799765 w 6006665"/>
                  <a:gd name="connsiteY220" fmla="*/ 2441518 h 3006470"/>
                  <a:gd name="connsiteX221" fmla="*/ 4779535 w 6006665"/>
                  <a:gd name="connsiteY221" fmla="*/ 2488348 h 3006470"/>
                  <a:gd name="connsiteX222" fmla="*/ 4777225 w 6006665"/>
                  <a:gd name="connsiteY222" fmla="*/ 2477952 h 3006470"/>
                  <a:gd name="connsiteX223" fmla="*/ 4767628 w 6006665"/>
                  <a:gd name="connsiteY223" fmla="*/ 2488348 h 3006470"/>
                  <a:gd name="connsiteX224" fmla="*/ 4758538 w 6006665"/>
                  <a:gd name="connsiteY224" fmla="*/ 2447444 h 3006470"/>
                  <a:gd name="connsiteX225" fmla="*/ 4722519 w 6006665"/>
                  <a:gd name="connsiteY225" fmla="*/ 2405867 h 3006470"/>
                  <a:gd name="connsiteX226" fmla="*/ 4699942 w 6006665"/>
                  <a:gd name="connsiteY226" fmla="*/ 2348893 h 3006470"/>
                  <a:gd name="connsiteX227" fmla="*/ 4695779 w 6006665"/>
                  <a:gd name="connsiteY227" fmla="*/ 2287026 h 3006470"/>
                  <a:gd name="connsiteX228" fmla="*/ 4715361 w 6006665"/>
                  <a:gd name="connsiteY228" fmla="*/ 2220198 h 3006470"/>
                  <a:gd name="connsiteX229" fmla="*/ 4767709 w 6006665"/>
                  <a:gd name="connsiteY229" fmla="*/ 2171157 h 3006470"/>
                  <a:gd name="connsiteX230" fmla="*/ 4735813 w 6006665"/>
                  <a:gd name="connsiteY230" fmla="*/ 2129299 h 3006470"/>
                  <a:gd name="connsiteX231" fmla="*/ 4767628 w 6006665"/>
                  <a:gd name="connsiteY231" fmla="*/ 2086122 h 3006470"/>
                  <a:gd name="connsiteX232" fmla="*/ 4767628 w 6006665"/>
                  <a:gd name="connsiteY232" fmla="*/ 2058853 h 3006470"/>
                  <a:gd name="connsiteX233" fmla="*/ 4826712 w 6006665"/>
                  <a:gd name="connsiteY233" fmla="*/ 2042945 h 3006470"/>
                  <a:gd name="connsiteX234" fmla="*/ 4892613 w 6006665"/>
                  <a:gd name="connsiteY234" fmla="*/ 1952047 h 3006470"/>
                  <a:gd name="connsiteX235" fmla="*/ 4956243 w 6006665"/>
                  <a:gd name="connsiteY235" fmla="*/ 1877056 h 3006470"/>
                  <a:gd name="connsiteX236" fmla="*/ 5022143 w 6006665"/>
                  <a:gd name="connsiteY236" fmla="*/ 1817971 h 3006470"/>
                  <a:gd name="connsiteX237" fmla="*/ 5037446 w 6006665"/>
                  <a:gd name="connsiteY237" fmla="*/ 1743333 h 3006470"/>
                  <a:gd name="connsiteX238" fmla="*/ 5064184 w 6006665"/>
                  <a:gd name="connsiteY238" fmla="*/ 1731449 h 3006470"/>
                  <a:gd name="connsiteX239" fmla="*/ 5046694 w 6006665"/>
                  <a:gd name="connsiteY239" fmla="*/ 1710844 h 3006470"/>
                  <a:gd name="connsiteX240" fmla="*/ 5015871 w 6006665"/>
                  <a:gd name="connsiteY240" fmla="*/ 1715711 h 3006470"/>
                  <a:gd name="connsiteX241" fmla="*/ 4995419 w 6006665"/>
                  <a:gd name="connsiteY241" fmla="*/ 1779340 h 3006470"/>
                  <a:gd name="connsiteX242" fmla="*/ 4904521 w 6006665"/>
                  <a:gd name="connsiteY242" fmla="*/ 1865693 h 3006470"/>
                  <a:gd name="connsiteX243" fmla="*/ 4901708 w 6006665"/>
                  <a:gd name="connsiteY243" fmla="*/ 1857053 h 3006470"/>
                  <a:gd name="connsiteX244" fmla="*/ 4892613 w 6006665"/>
                  <a:gd name="connsiteY244" fmla="*/ 1865693 h 3006470"/>
                  <a:gd name="connsiteX245" fmla="*/ 4871068 w 6006665"/>
                  <a:gd name="connsiteY245" fmla="*/ 1850290 h 3006470"/>
                  <a:gd name="connsiteX246" fmla="*/ 4885925 w 6006665"/>
                  <a:gd name="connsiteY246" fmla="*/ 1808695 h 3006470"/>
                  <a:gd name="connsiteX247" fmla="*/ 4861835 w 6006665"/>
                  <a:gd name="connsiteY247" fmla="*/ 1771159 h 3006470"/>
                  <a:gd name="connsiteX248" fmla="*/ 4814619 w 6006665"/>
                  <a:gd name="connsiteY248" fmla="*/ 1767101 h 3006470"/>
                  <a:gd name="connsiteX249" fmla="*/ 4779535 w 6006665"/>
                  <a:gd name="connsiteY249" fmla="*/ 1795247 h 3006470"/>
                  <a:gd name="connsiteX250" fmla="*/ 4764113 w 6006665"/>
                  <a:gd name="connsiteY250" fmla="*/ 1832464 h 3006470"/>
                  <a:gd name="connsiteX251" fmla="*/ 4725490 w 6006665"/>
                  <a:gd name="connsiteY251" fmla="*/ 1850290 h 3006470"/>
                  <a:gd name="connsiteX252" fmla="*/ 4689838 w 6006665"/>
                  <a:gd name="connsiteY252" fmla="*/ 1882970 h 3006470"/>
                  <a:gd name="connsiteX253" fmla="*/ 4684091 w 6006665"/>
                  <a:gd name="connsiteY253" fmla="*/ 1920232 h 3006470"/>
                  <a:gd name="connsiteX254" fmla="*/ 4715906 w 6006665"/>
                  <a:gd name="connsiteY254" fmla="*/ 1967954 h 3006470"/>
                  <a:gd name="connsiteX255" fmla="*/ 4680924 w 6006665"/>
                  <a:gd name="connsiteY255" fmla="*/ 1983985 h 3006470"/>
                  <a:gd name="connsiteX256" fmla="*/ 4633398 w 6006665"/>
                  <a:gd name="connsiteY256" fmla="*/ 1971978 h 3006470"/>
                  <a:gd name="connsiteX257" fmla="*/ 4600707 w 6006665"/>
                  <a:gd name="connsiteY257" fmla="*/ 1989925 h 3006470"/>
                  <a:gd name="connsiteX258" fmla="*/ 4577285 w 6006665"/>
                  <a:gd name="connsiteY258" fmla="*/ 1988406 h 3006470"/>
                  <a:gd name="connsiteX259" fmla="*/ 4577373 w 6006665"/>
                  <a:gd name="connsiteY259" fmla="*/ 1987484 h 3006470"/>
                  <a:gd name="connsiteX260" fmla="*/ 4565379 w 6006665"/>
                  <a:gd name="connsiteY260" fmla="*/ 1988406 h 3006470"/>
                  <a:gd name="connsiteX261" fmla="*/ 4569923 w 6006665"/>
                  <a:gd name="connsiteY261" fmla="*/ 1940685 h 3006470"/>
                  <a:gd name="connsiteX262" fmla="*/ 4520081 w 6006665"/>
                  <a:gd name="connsiteY262" fmla="*/ 1931099 h 3006470"/>
                  <a:gd name="connsiteX263" fmla="*/ 4475025 w 6006665"/>
                  <a:gd name="connsiteY263" fmla="*/ 1961137 h 3006470"/>
                  <a:gd name="connsiteX264" fmla="*/ 4464394 w 6006665"/>
                  <a:gd name="connsiteY264" fmla="*/ 1960286 h 3006470"/>
                  <a:gd name="connsiteX265" fmla="*/ 4463118 w 6006665"/>
                  <a:gd name="connsiteY265" fmla="*/ 1961137 h 3006470"/>
                  <a:gd name="connsiteX266" fmla="*/ 4422448 w 6006665"/>
                  <a:gd name="connsiteY266" fmla="*/ 1927536 h 3006470"/>
                  <a:gd name="connsiteX267" fmla="*/ 4350624 w 6006665"/>
                  <a:gd name="connsiteY267" fmla="*/ 1917022 h 3006470"/>
                  <a:gd name="connsiteX268" fmla="*/ 4306579 w 6006665"/>
                  <a:gd name="connsiteY268" fmla="*/ 1945362 h 3006470"/>
                  <a:gd name="connsiteX269" fmla="*/ 4282811 w 6006665"/>
                  <a:gd name="connsiteY269" fmla="*/ 1972100 h 3006470"/>
                  <a:gd name="connsiteX270" fmla="*/ 4237290 w 6006665"/>
                  <a:gd name="connsiteY270" fmla="*/ 1993297 h 3006470"/>
                  <a:gd name="connsiteX271" fmla="*/ 4211507 w 6006665"/>
                  <a:gd name="connsiteY271" fmla="*/ 2046374 h 3006470"/>
                  <a:gd name="connsiteX272" fmla="*/ 4161046 w 6006665"/>
                  <a:gd name="connsiteY272" fmla="*/ 2105661 h 3006470"/>
                  <a:gd name="connsiteX273" fmla="*/ 4077810 w 6006665"/>
                  <a:gd name="connsiteY273" fmla="*/ 2144418 h 3006470"/>
                  <a:gd name="connsiteX274" fmla="*/ 4039187 w 6006665"/>
                  <a:gd name="connsiteY274" fmla="*/ 2203838 h 3006470"/>
                  <a:gd name="connsiteX275" fmla="*/ 3993086 w 6006665"/>
                  <a:gd name="connsiteY275" fmla="*/ 2224750 h 3006470"/>
                  <a:gd name="connsiteX276" fmla="*/ 3993215 w 6006665"/>
                  <a:gd name="connsiteY276" fmla="*/ 2264821 h 3006470"/>
                  <a:gd name="connsiteX277" fmla="*/ 4038712 w 6006665"/>
                  <a:gd name="connsiteY277" fmla="*/ 2267919 h 3006470"/>
                  <a:gd name="connsiteX278" fmla="*/ 4059164 w 6006665"/>
                  <a:gd name="connsiteY278" fmla="*/ 2311096 h 3006470"/>
                  <a:gd name="connsiteX279" fmla="*/ 4087782 w 6006665"/>
                  <a:gd name="connsiteY279" fmla="*/ 2319513 h 3006470"/>
                  <a:gd name="connsiteX280" fmla="*/ 4106341 w 6006665"/>
                  <a:gd name="connsiteY280" fmla="*/ 2290644 h 3006470"/>
                  <a:gd name="connsiteX281" fmla="*/ 4117411 w 6006665"/>
                  <a:gd name="connsiteY281" fmla="*/ 2291946 h 3006470"/>
                  <a:gd name="connsiteX282" fmla="*/ 4118248 w 6006665"/>
                  <a:gd name="connsiteY282" fmla="*/ 2290644 h 3006470"/>
                  <a:gd name="connsiteX283" fmla="*/ 4156880 w 6006665"/>
                  <a:gd name="connsiteY283" fmla="*/ 2295189 h 3006470"/>
                  <a:gd name="connsiteX284" fmla="*/ 4211419 w 6006665"/>
                  <a:gd name="connsiteY284" fmla="*/ 2365635 h 3006470"/>
                  <a:gd name="connsiteX285" fmla="*/ 4215964 w 6006665"/>
                  <a:gd name="connsiteY285" fmla="*/ 2413357 h 3006470"/>
                  <a:gd name="connsiteX286" fmla="*/ 4184149 w 6006665"/>
                  <a:gd name="connsiteY286" fmla="*/ 2472441 h 3006470"/>
                  <a:gd name="connsiteX287" fmla="*/ 4220019 w 6006665"/>
                  <a:gd name="connsiteY287" fmla="*/ 2567281 h 3006470"/>
                  <a:gd name="connsiteX288" fmla="*/ 4161425 w 6006665"/>
                  <a:gd name="connsiteY288" fmla="*/ 2629241 h 3006470"/>
                  <a:gd name="connsiteX289" fmla="*/ 4133552 w 6006665"/>
                  <a:gd name="connsiteY289" fmla="*/ 2708778 h 3006470"/>
                  <a:gd name="connsiteX290" fmla="*/ 4097796 w 6006665"/>
                  <a:gd name="connsiteY290" fmla="*/ 2747409 h 3006470"/>
                  <a:gd name="connsiteX291" fmla="*/ 4043257 w 6006665"/>
                  <a:gd name="connsiteY291" fmla="*/ 2806493 h 3006470"/>
                  <a:gd name="connsiteX292" fmla="*/ 3995535 w 6006665"/>
                  <a:gd name="connsiteY292" fmla="*/ 2865577 h 3006470"/>
                  <a:gd name="connsiteX293" fmla="*/ 3975083 w 6006665"/>
                  <a:gd name="connsiteY293" fmla="*/ 2897392 h 3006470"/>
                  <a:gd name="connsiteX294" fmla="*/ 3925089 w 6006665"/>
                  <a:gd name="connsiteY294" fmla="*/ 2924661 h 3006470"/>
                  <a:gd name="connsiteX295" fmla="*/ 3913182 w 6006665"/>
                  <a:gd name="connsiteY295" fmla="*/ 2924661 h 3006470"/>
                  <a:gd name="connsiteX296" fmla="*/ 3904637 w 6006665"/>
                  <a:gd name="connsiteY296" fmla="*/ 2924661 h 3006470"/>
                  <a:gd name="connsiteX297" fmla="*/ 3892729 w 6006665"/>
                  <a:gd name="connsiteY297" fmla="*/ 2924661 h 3006470"/>
                  <a:gd name="connsiteX298" fmla="*/ 3871063 w 6006665"/>
                  <a:gd name="connsiteY298" fmla="*/ 2908412 h 3006470"/>
                  <a:gd name="connsiteX299" fmla="*/ 3829645 w 6006665"/>
                  <a:gd name="connsiteY299" fmla="*/ 2936024 h 3006470"/>
                  <a:gd name="connsiteX300" fmla="*/ 3822828 w 6006665"/>
                  <a:gd name="connsiteY300" fmla="*/ 2956476 h 3006470"/>
                  <a:gd name="connsiteX301" fmla="*/ 3818283 w 6006665"/>
                  <a:gd name="connsiteY301" fmla="*/ 2947386 h 3006470"/>
                  <a:gd name="connsiteX302" fmla="*/ 3818283 w 6006665"/>
                  <a:gd name="connsiteY302" fmla="*/ 2935660 h 3006470"/>
                  <a:gd name="connsiteX303" fmla="*/ 3817738 w 6006665"/>
                  <a:gd name="connsiteY303" fmla="*/ 2936024 h 3006470"/>
                  <a:gd name="connsiteX304" fmla="*/ 3810921 w 6006665"/>
                  <a:gd name="connsiteY304" fmla="*/ 2956476 h 3006470"/>
                  <a:gd name="connsiteX305" fmla="*/ 3806376 w 6006665"/>
                  <a:gd name="connsiteY305" fmla="*/ 2947386 h 3006470"/>
                  <a:gd name="connsiteX306" fmla="*/ 3806376 w 6006665"/>
                  <a:gd name="connsiteY306" fmla="*/ 2920116 h 3006470"/>
                  <a:gd name="connsiteX307" fmla="*/ 3818283 w 6006665"/>
                  <a:gd name="connsiteY307" fmla="*/ 2920116 h 3006470"/>
                  <a:gd name="connsiteX308" fmla="*/ 3826828 w 6006665"/>
                  <a:gd name="connsiteY308" fmla="*/ 2920116 h 3006470"/>
                  <a:gd name="connsiteX309" fmla="*/ 3833645 w 6006665"/>
                  <a:gd name="connsiteY309" fmla="*/ 2861032 h 3006470"/>
                  <a:gd name="connsiteX310" fmla="*/ 3822283 w 6006665"/>
                  <a:gd name="connsiteY310" fmla="*/ 2817856 h 3006470"/>
                  <a:gd name="connsiteX311" fmla="*/ 3849553 w 6006665"/>
                  <a:gd name="connsiteY311" fmla="*/ 2795131 h 3006470"/>
                  <a:gd name="connsiteX312" fmla="*/ 3858814 w 6006665"/>
                  <a:gd name="connsiteY312" fmla="*/ 2797336 h 3006470"/>
                  <a:gd name="connsiteX313" fmla="*/ 3861460 w 6006665"/>
                  <a:gd name="connsiteY313" fmla="*/ 2795131 h 3006470"/>
                  <a:gd name="connsiteX314" fmla="*/ 3898487 w 6006665"/>
                  <a:gd name="connsiteY314" fmla="*/ 2803947 h 3006470"/>
                  <a:gd name="connsiteX315" fmla="*/ 3919999 w 6006665"/>
                  <a:gd name="connsiteY315" fmla="*/ 2758772 h 3006470"/>
                  <a:gd name="connsiteX316" fmla="*/ 3935906 w 6006665"/>
                  <a:gd name="connsiteY316" fmla="*/ 2699687 h 3006470"/>
                  <a:gd name="connsiteX317" fmla="*/ 3947269 w 6006665"/>
                  <a:gd name="connsiteY317" fmla="*/ 2676963 h 3006470"/>
                  <a:gd name="connsiteX318" fmla="*/ 3966292 w 6006665"/>
                  <a:gd name="connsiteY318" fmla="*/ 2632575 h 3006470"/>
                  <a:gd name="connsiteX319" fmla="*/ 3915999 w 6006665"/>
                  <a:gd name="connsiteY319" fmla="*/ 2645148 h 3006470"/>
                  <a:gd name="connsiteX320" fmla="*/ 3888729 w 6006665"/>
                  <a:gd name="connsiteY320" fmla="*/ 2667873 h 3006470"/>
                  <a:gd name="connsiteX321" fmla="*/ 3876822 w 6006665"/>
                  <a:gd name="connsiteY321" fmla="*/ 2667873 h 3006470"/>
                  <a:gd name="connsiteX322" fmla="*/ 3829645 w 6006665"/>
                  <a:gd name="connsiteY322" fmla="*/ 2667873 h 3006470"/>
                  <a:gd name="connsiteX323" fmla="*/ 3817738 w 6006665"/>
                  <a:gd name="connsiteY323" fmla="*/ 2667873 h 3006470"/>
                  <a:gd name="connsiteX324" fmla="*/ 3801831 w 6006665"/>
                  <a:gd name="connsiteY324" fmla="*/ 2613334 h 3006470"/>
                  <a:gd name="connsiteX325" fmla="*/ 3758654 w 6006665"/>
                  <a:gd name="connsiteY325" fmla="*/ 2574702 h 3006470"/>
                  <a:gd name="connsiteX326" fmla="*/ 3692753 w 6006665"/>
                  <a:gd name="connsiteY326" fmla="*/ 2558795 h 3006470"/>
                  <a:gd name="connsiteX327" fmla="*/ 3683663 w 6006665"/>
                  <a:gd name="connsiteY327" fmla="*/ 2499711 h 3006470"/>
                  <a:gd name="connsiteX328" fmla="*/ 3672301 w 6006665"/>
                  <a:gd name="connsiteY328" fmla="*/ 2467896 h 3006470"/>
                  <a:gd name="connsiteX329" fmla="*/ 3656393 w 6006665"/>
                  <a:gd name="connsiteY329" fmla="*/ 2440627 h 3006470"/>
                  <a:gd name="connsiteX330" fmla="*/ 3633669 w 6006665"/>
                  <a:gd name="connsiteY330" fmla="*/ 2381542 h 3006470"/>
                  <a:gd name="connsiteX331" fmla="*/ 3601854 w 6006665"/>
                  <a:gd name="connsiteY331" fmla="*/ 2361090 h 3006470"/>
                  <a:gd name="connsiteX332" fmla="*/ 3545995 w 6006665"/>
                  <a:gd name="connsiteY332" fmla="*/ 2339606 h 3006470"/>
                  <a:gd name="connsiteX333" fmla="*/ 3506955 w 6006665"/>
                  <a:gd name="connsiteY333" fmla="*/ 2345183 h 3006470"/>
                  <a:gd name="connsiteX334" fmla="*/ 3463779 w 6006665"/>
                  <a:gd name="connsiteY334" fmla="*/ 2354273 h 3006470"/>
                  <a:gd name="connsiteX335" fmla="*/ 3431964 w 6006665"/>
                  <a:gd name="connsiteY335" fmla="*/ 2381542 h 3006470"/>
                  <a:gd name="connsiteX336" fmla="*/ 3452416 w 6006665"/>
                  <a:gd name="connsiteY336" fmla="*/ 2397450 h 3006470"/>
                  <a:gd name="connsiteX337" fmla="*/ 3452416 w 6006665"/>
                  <a:gd name="connsiteY337" fmla="*/ 2429264 h 3006470"/>
                  <a:gd name="connsiteX338" fmla="*/ 3431964 w 6006665"/>
                  <a:gd name="connsiteY338" fmla="*/ 2451989 h 3006470"/>
                  <a:gd name="connsiteX339" fmla="*/ 3400150 w 6006665"/>
                  <a:gd name="connsiteY339" fmla="*/ 2511073 h 3006470"/>
                  <a:gd name="connsiteX340" fmla="*/ 3400150 w 6006665"/>
                  <a:gd name="connsiteY340" fmla="*/ 2538343 h 3006470"/>
                  <a:gd name="connsiteX341" fmla="*/ 3350155 w 6006665"/>
                  <a:gd name="connsiteY341" fmla="*/ 2570157 h 3006470"/>
                  <a:gd name="connsiteX342" fmla="*/ 3342342 w 6006665"/>
                  <a:gd name="connsiteY342" fmla="*/ 2567553 h 3006470"/>
                  <a:gd name="connsiteX343" fmla="*/ 3338249 w 6006665"/>
                  <a:gd name="connsiteY343" fmla="*/ 2570157 h 3006470"/>
                  <a:gd name="connsiteX344" fmla="*/ 3290527 w 6006665"/>
                  <a:gd name="connsiteY344" fmla="*/ 2554250 h 3006470"/>
                  <a:gd name="connsiteX345" fmla="*/ 3259257 w 6006665"/>
                  <a:gd name="connsiteY345" fmla="*/ 2554250 h 3006470"/>
                  <a:gd name="connsiteX346" fmla="*/ 3247350 w 6006665"/>
                  <a:gd name="connsiteY346" fmla="*/ 2554250 h 3006470"/>
                  <a:gd name="connsiteX347" fmla="*/ 3231443 w 6006665"/>
                  <a:gd name="connsiteY347" fmla="*/ 2538343 h 3006470"/>
                  <a:gd name="connsiteX348" fmla="*/ 3213271 w 6006665"/>
                  <a:gd name="connsiteY348" fmla="*/ 2533799 h 3006470"/>
                  <a:gd name="connsiteX349" fmla="*/ 3168359 w 6006665"/>
                  <a:gd name="connsiteY349" fmla="*/ 2570157 h 3006470"/>
                  <a:gd name="connsiteX350" fmla="*/ 3120637 w 6006665"/>
                  <a:gd name="connsiteY350" fmla="*/ 2581519 h 3006470"/>
                  <a:gd name="connsiteX351" fmla="*/ 3082005 w 6006665"/>
                  <a:gd name="connsiteY351" fmla="*/ 2597427 h 3006470"/>
                  <a:gd name="connsiteX352" fmla="*/ 3074460 w 6006665"/>
                  <a:gd name="connsiteY352" fmla="*/ 2595630 h 3006470"/>
                  <a:gd name="connsiteX353" fmla="*/ 3070098 w 6006665"/>
                  <a:gd name="connsiteY353" fmla="*/ 2597427 h 3006470"/>
                  <a:gd name="connsiteX354" fmla="*/ 3022376 w 6006665"/>
                  <a:gd name="connsiteY354" fmla="*/ 2586064 h 3006470"/>
                  <a:gd name="connsiteX355" fmla="*/ 3000196 w 6006665"/>
                  <a:gd name="connsiteY355" fmla="*/ 2586064 h 3006470"/>
                  <a:gd name="connsiteX356" fmla="*/ 2988289 w 6006665"/>
                  <a:gd name="connsiteY356" fmla="*/ 2586064 h 3006470"/>
                  <a:gd name="connsiteX357" fmla="*/ 2967837 w 6006665"/>
                  <a:gd name="connsiteY357" fmla="*/ 2554250 h 3006470"/>
                  <a:gd name="connsiteX358" fmla="*/ 2929205 w 6006665"/>
                  <a:gd name="connsiteY358" fmla="*/ 2526980 h 3006470"/>
                  <a:gd name="connsiteX359" fmla="*/ 2902153 w 6006665"/>
                  <a:gd name="connsiteY359" fmla="*/ 2523116 h 3006470"/>
                  <a:gd name="connsiteX360" fmla="*/ 2861576 w 6006665"/>
                  <a:gd name="connsiteY360" fmla="*/ 2526980 h 3006470"/>
                  <a:gd name="connsiteX361" fmla="*/ 2822944 w 6006665"/>
                  <a:gd name="connsiteY361" fmla="*/ 2538343 h 3006470"/>
                  <a:gd name="connsiteX362" fmla="*/ 2818139 w 6006665"/>
                  <a:gd name="connsiteY362" fmla="*/ 2536254 h 3006470"/>
                  <a:gd name="connsiteX363" fmla="*/ 2811037 w 6006665"/>
                  <a:gd name="connsiteY363" fmla="*/ 2538343 h 3006470"/>
                  <a:gd name="connsiteX364" fmla="*/ 2758770 w 6006665"/>
                  <a:gd name="connsiteY364" fmla="*/ 2515618 h 3006470"/>
                  <a:gd name="connsiteX365" fmla="*/ 2751953 w 6006665"/>
                  <a:gd name="connsiteY365" fmla="*/ 2472441 h 3006470"/>
                  <a:gd name="connsiteX366" fmla="*/ 2708776 w 6006665"/>
                  <a:gd name="connsiteY366" fmla="*/ 2456534 h 3006470"/>
                  <a:gd name="connsiteX367" fmla="*/ 2676962 w 6006665"/>
                  <a:gd name="connsiteY367" fmla="*/ 2451989 h 3006470"/>
                  <a:gd name="connsiteX368" fmla="*/ 2642534 w 6006665"/>
                  <a:gd name="connsiteY368" fmla="*/ 2430245 h 3006470"/>
                  <a:gd name="connsiteX369" fmla="*/ 2609333 w 6006665"/>
                  <a:gd name="connsiteY369" fmla="*/ 2488348 h 3006470"/>
                  <a:gd name="connsiteX370" fmla="*/ 2625240 w 6006665"/>
                  <a:gd name="connsiteY370" fmla="*/ 2522435 h 3006470"/>
                  <a:gd name="connsiteX371" fmla="*/ 2586608 w 6006665"/>
                  <a:gd name="connsiteY371" fmla="*/ 2558795 h 3006470"/>
                  <a:gd name="connsiteX372" fmla="*/ 2577105 w 6006665"/>
                  <a:gd name="connsiteY372" fmla="*/ 2556532 h 3006470"/>
                  <a:gd name="connsiteX373" fmla="*/ 2574701 w 6006665"/>
                  <a:gd name="connsiteY373" fmla="*/ 2558795 h 3006470"/>
                  <a:gd name="connsiteX374" fmla="*/ 2526979 w 6006665"/>
                  <a:gd name="connsiteY374" fmla="*/ 2547432 h 3006470"/>
                  <a:gd name="connsiteX375" fmla="*/ 2490620 w 6006665"/>
                  <a:gd name="connsiteY375" fmla="*/ 2542887 h 3006470"/>
                  <a:gd name="connsiteX376" fmla="*/ 2463350 w 6006665"/>
                  <a:gd name="connsiteY376" fmla="*/ 2515618 h 3006470"/>
                  <a:gd name="connsiteX377" fmla="*/ 2436625 w 6006665"/>
                  <a:gd name="connsiteY377" fmla="*/ 2515618 h 3006470"/>
                  <a:gd name="connsiteX378" fmla="*/ 2424718 w 6006665"/>
                  <a:gd name="connsiteY378" fmla="*/ 2515618 h 3006470"/>
                  <a:gd name="connsiteX379" fmla="*/ 2398858 w 6006665"/>
                  <a:gd name="connsiteY379" fmla="*/ 2502687 h 3006470"/>
                  <a:gd name="connsiteX380" fmla="*/ 2350272 w 6006665"/>
                  <a:gd name="connsiteY380" fmla="*/ 2526980 h 3006470"/>
                  <a:gd name="connsiteX381" fmla="*/ 2282098 w 6006665"/>
                  <a:gd name="connsiteY381" fmla="*/ 2574702 h 3006470"/>
                  <a:gd name="connsiteX382" fmla="*/ 2238921 w 6006665"/>
                  <a:gd name="connsiteY382" fmla="*/ 2586064 h 3006470"/>
                  <a:gd name="connsiteX383" fmla="*/ 2227559 w 6006665"/>
                  <a:gd name="connsiteY383" fmla="*/ 2590609 h 3006470"/>
                  <a:gd name="connsiteX384" fmla="*/ 2225178 w 6006665"/>
                  <a:gd name="connsiteY384" fmla="*/ 2586799 h 3006470"/>
                  <a:gd name="connsiteX385" fmla="*/ 2215652 w 6006665"/>
                  <a:gd name="connsiteY385" fmla="*/ 2590609 h 3006470"/>
                  <a:gd name="connsiteX386" fmla="*/ 2193596 w 6006665"/>
                  <a:gd name="connsiteY386" fmla="*/ 2555320 h 3006470"/>
                  <a:gd name="connsiteX387" fmla="*/ 2157112 w 6006665"/>
                  <a:gd name="connsiteY387" fmla="*/ 2558795 h 3006470"/>
                  <a:gd name="connsiteX388" fmla="*/ 2156291 w 6006665"/>
                  <a:gd name="connsiteY388" fmla="*/ 2557739 h 3006470"/>
                  <a:gd name="connsiteX389" fmla="*/ 2145205 w 6006665"/>
                  <a:gd name="connsiteY389" fmla="*/ 2558795 h 3006470"/>
                  <a:gd name="connsiteX390" fmla="*/ 2129298 w 6006665"/>
                  <a:gd name="connsiteY390" fmla="*/ 2538343 h 3006470"/>
                  <a:gd name="connsiteX391" fmla="*/ 2102029 w 6006665"/>
                  <a:gd name="connsiteY391" fmla="*/ 2526980 h 3006470"/>
                  <a:gd name="connsiteX392" fmla="*/ 2086121 w 6006665"/>
                  <a:gd name="connsiteY392" fmla="*/ 2495166 h 3006470"/>
                  <a:gd name="connsiteX393" fmla="*/ 2070005 w 6006665"/>
                  <a:gd name="connsiteY393" fmla="*/ 2486212 h 3006470"/>
                  <a:gd name="connsiteX394" fmla="*/ 2027582 w 6006665"/>
                  <a:gd name="connsiteY394" fmla="*/ 2499711 h 3006470"/>
                  <a:gd name="connsiteX395" fmla="*/ 2023845 w 6006665"/>
                  <a:gd name="connsiteY395" fmla="*/ 2497111 h 3006470"/>
                  <a:gd name="connsiteX396" fmla="*/ 2015675 w 6006665"/>
                  <a:gd name="connsiteY396" fmla="*/ 2499711 h 3006470"/>
                  <a:gd name="connsiteX397" fmla="*/ 1971363 w 6006665"/>
                  <a:gd name="connsiteY397" fmla="*/ 2468885 h 3006470"/>
                  <a:gd name="connsiteX398" fmla="*/ 1952591 w 6006665"/>
                  <a:gd name="connsiteY398" fmla="*/ 2495166 h 3006470"/>
                  <a:gd name="connsiteX399" fmla="*/ 1947518 w 6006665"/>
                  <a:gd name="connsiteY399" fmla="*/ 2485599 h 3006470"/>
                  <a:gd name="connsiteX400" fmla="*/ 1940684 w 6006665"/>
                  <a:gd name="connsiteY400" fmla="*/ 2495166 h 3006470"/>
                  <a:gd name="connsiteX401" fmla="*/ 1861147 w 6006665"/>
                  <a:gd name="connsiteY401" fmla="*/ 2345183 h 3006470"/>
                  <a:gd name="connsiteX402" fmla="*/ 1811153 w 6006665"/>
                  <a:gd name="connsiteY402" fmla="*/ 2295189 h 3006470"/>
                  <a:gd name="connsiteX403" fmla="*/ 1813950 w 6006665"/>
                  <a:gd name="connsiteY403" fmla="*/ 2292043 h 3006470"/>
                  <a:gd name="connsiteX404" fmla="*/ 1748069 w 6006665"/>
                  <a:gd name="connsiteY404" fmla="*/ 2333821 h 3006470"/>
                  <a:gd name="connsiteX405" fmla="*/ 1711709 w 6006665"/>
                  <a:gd name="connsiteY405" fmla="*/ 2338366 h 3006470"/>
                  <a:gd name="connsiteX406" fmla="*/ 1711926 w 6006665"/>
                  <a:gd name="connsiteY406" fmla="*/ 2336850 h 3006470"/>
                  <a:gd name="connsiteX407" fmla="*/ 1699803 w 6006665"/>
                  <a:gd name="connsiteY407" fmla="*/ 2338366 h 3006470"/>
                  <a:gd name="connsiteX408" fmla="*/ 1704347 w 6006665"/>
                  <a:gd name="connsiteY408" fmla="*/ 2306551 h 3006470"/>
                  <a:gd name="connsiteX409" fmla="*/ 1662460 w 6006665"/>
                  <a:gd name="connsiteY409" fmla="*/ 2288600 h 3006470"/>
                  <a:gd name="connsiteX410" fmla="*/ 1629901 w 6006665"/>
                  <a:gd name="connsiteY410" fmla="*/ 2302006 h 3006470"/>
                  <a:gd name="connsiteX411" fmla="*/ 1629300 w 6006665"/>
                  <a:gd name="connsiteY411" fmla="*/ 2297351 h 3006470"/>
                  <a:gd name="connsiteX412" fmla="*/ 1617994 w 6006665"/>
                  <a:gd name="connsiteY412" fmla="*/ 2302006 h 3006470"/>
                  <a:gd name="connsiteX413" fmla="*/ 1608904 w 6006665"/>
                  <a:gd name="connsiteY413" fmla="*/ 2231560 h 3006470"/>
                  <a:gd name="connsiteX414" fmla="*/ 1552684 w 6006665"/>
                  <a:gd name="connsiteY414" fmla="*/ 2221867 h 3006470"/>
                  <a:gd name="connsiteX415" fmla="*/ 1518550 w 6006665"/>
                  <a:gd name="connsiteY415" fmla="*/ 2247467 h 3006470"/>
                  <a:gd name="connsiteX416" fmla="*/ 1425379 w 6006665"/>
                  <a:gd name="connsiteY416" fmla="*/ 2267919 h 3006470"/>
                  <a:gd name="connsiteX417" fmla="*/ 1409472 w 6006665"/>
                  <a:gd name="connsiteY417" fmla="*/ 2286099 h 3006470"/>
                  <a:gd name="connsiteX418" fmla="*/ 1270852 w 6006665"/>
                  <a:gd name="connsiteY418" fmla="*/ 2306551 h 3006470"/>
                  <a:gd name="connsiteX419" fmla="*/ 1254945 w 6006665"/>
                  <a:gd name="connsiteY419" fmla="*/ 2327003 h 3006470"/>
                  <a:gd name="connsiteX420" fmla="*/ 1282214 w 6006665"/>
                  <a:gd name="connsiteY420" fmla="*/ 2370180 h 3006470"/>
                  <a:gd name="connsiteX421" fmla="*/ 1243582 w 6006665"/>
                  <a:gd name="connsiteY421" fmla="*/ 2386087 h 3006470"/>
                  <a:gd name="connsiteX422" fmla="*/ 1254945 w 6006665"/>
                  <a:gd name="connsiteY422" fmla="*/ 2404267 h 3006470"/>
                  <a:gd name="connsiteX423" fmla="*/ 1216313 w 6006665"/>
                  <a:gd name="connsiteY423" fmla="*/ 2429264 h 3006470"/>
                  <a:gd name="connsiteX424" fmla="*/ 1275397 w 6006665"/>
                  <a:gd name="connsiteY424" fmla="*/ 2472441 h 3006470"/>
                  <a:gd name="connsiteX425" fmla="*/ 1270852 w 6006665"/>
                  <a:gd name="connsiteY425" fmla="*/ 2499711 h 3006470"/>
                  <a:gd name="connsiteX426" fmla="*/ 1259108 w 6006665"/>
                  <a:gd name="connsiteY426" fmla="*/ 2498732 h 3006470"/>
                  <a:gd name="connsiteX427" fmla="*/ 1258945 w 6006665"/>
                  <a:gd name="connsiteY427" fmla="*/ 2499711 h 3006470"/>
                  <a:gd name="connsiteX428" fmla="*/ 1215644 w 6006665"/>
                  <a:gd name="connsiteY428" fmla="*/ 2496102 h 3006470"/>
                  <a:gd name="connsiteX429" fmla="*/ 1204950 w 6006665"/>
                  <a:gd name="connsiteY429" fmla="*/ 2511073 h 3006470"/>
                  <a:gd name="connsiteX430" fmla="*/ 1196495 w 6006665"/>
                  <a:gd name="connsiteY430" fmla="*/ 2506241 h 3006470"/>
                  <a:gd name="connsiteX431" fmla="*/ 1193043 w 6006665"/>
                  <a:gd name="connsiteY431" fmla="*/ 2511073 h 3006470"/>
                  <a:gd name="connsiteX432" fmla="*/ 1145322 w 6006665"/>
                  <a:gd name="connsiteY432" fmla="*/ 2483803 h 3006470"/>
                  <a:gd name="connsiteX433" fmla="*/ 1098145 w 6006665"/>
                  <a:gd name="connsiteY433" fmla="*/ 2483803 h 3006470"/>
                  <a:gd name="connsiteX434" fmla="*/ 1061785 w 6006665"/>
                  <a:gd name="connsiteY434" fmla="*/ 2511073 h 3006470"/>
                  <a:gd name="connsiteX435" fmla="*/ 1055322 w 6006665"/>
                  <a:gd name="connsiteY435" fmla="*/ 2506990 h 3006470"/>
                  <a:gd name="connsiteX436" fmla="*/ 1049878 w 6006665"/>
                  <a:gd name="connsiteY436" fmla="*/ 2511073 h 3006470"/>
                  <a:gd name="connsiteX437" fmla="*/ 1006701 w 6006665"/>
                  <a:gd name="connsiteY437" fmla="*/ 2483803 h 3006470"/>
                  <a:gd name="connsiteX438" fmla="*/ 924893 w 6006665"/>
                  <a:gd name="connsiteY438" fmla="*/ 2447444 h 3006470"/>
                  <a:gd name="connsiteX439" fmla="*/ 877716 w 6006665"/>
                  <a:gd name="connsiteY439" fmla="*/ 2447444 h 3006470"/>
                  <a:gd name="connsiteX440" fmla="*/ 802724 w 6006665"/>
                  <a:gd name="connsiteY440" fmla="*/ 2511073 h 3006470"/>
                  <a:gd name="connsiteX441" fmla="*/ 798179 w 6006665"/>
                  <a:gd name="connsiteY441" fmla="*/ 2554250 h 3006470"/>
                  <a:gd name="connsiteX442" fmla="*/ 787406 w 6006665"/>
                  <a:gd name="connsiteY442" fmla="*/ 2543477 h 3006470"/>
                  <a:gd name="connsiteX443" fmla="*/ 786272 w 6006665"/>
                  <a:gd name="connsiteY443" fmla="*/ 2554250 h 3006470"/>
                  <a:gd name="connsiteX444" fmla="*/ 756063 w 6006665"/>
                  <a:gd name="connsiteY444" fmla="*/ 2524040 h 3006470"/>
                  <a:gd name="connsiteX445" fmla="*/ 732278 w 6006665"/>
                  <a:gd name="connsiteY445" fmla="*/ 2581519 h 3006470"/>
                  <a:gd name="connsiteX446" fmla="*/ 743640 w 6006665"/>
                  <a:gd name="connsiteY446" fmla="*/ 2590609 h 3006470"/>
                  <a:gd name="connsiteX447" fmla="*/ 723188 w 6006665"/>
                  <a:gd name="connsiteY447" fmla="*/ 2633786 h 3006470"/>
                  <a:gd name="connsiteX448" fmla="*/ 747026 w 6006665"/>
                  <a:gd name="connsiteY448" fmla="*/ 2670627 h 3006470"/>
                  <a:gd name="connsiteX449" fmla="*/ 763548 w 6006665"/>
                  <a:gd name="connsiteY449" fmla="*/ 2667873 h 3006470"/>
                  <a:gd name="connsiteX450" fmla="*/ 764871 w 6006665"/>
                  <a:gd name="connsiteY450" fmla="*/ 2669637 h 3006470"/>
                  <a:gd name="connsiteX451" fmla="*/ 775455 w 6006665"/>
                  <a:gd name="connsiteY451" fmla="*/ 2667873 h 3006470"/>
                  <a:gd name="connsiteX452" fmla="*/ 802724 w 6006665"/>
                  <a:gd name="connsiteY452" fmla="*/ 2704232 h 3006470"/>
                  <a:gd name="connsiteX453" fmla="*/ 798179 w 6006665"/>
                  <a:gd name="connsiteY453" fmla="*/ 2731502 h 3006470"/>
                  <a:gd name="connsiteX454" fmla="*/ 818632 w 6006665"/>
                  <a:gd name="connsiteY454" fmla="*/ 2742864 h 3006470"/>
                  <a:gd name="connsiteX455" fmla="*/ 802724 w 6006665"/>
                  <a:gd name="connsiteY455" fmla="*/ 2774679 h 3006470"/>
                  <a:gd name="connsiteX456" fmla="*/ 766365 w 6006665"/>
                  <a:gd name="connsiteY456" fmla="*/ 2779224 h 3006470"/>
                  <a:gd name="connsiteX457" fmla="*/ 727733 w 6006665"/>
                  <a:gd name="connsiteY457" fmla="*/ 2838308 h 3006470"/>
                  <a:gd name="connsiteX458" fmla="*/ 759548 w 6006665"/>
                  <a:gd name="connsiteY458" fmla="*/ 2881485 h 3006470"/>
                  <a:gd name="connsiteX459" fmla="*/ 759548 w 6006665"/>
                  <a:gd name="connsiteY459" fmla="*/ 2920116 h 3006470"/>
                  <a:gd name="connsiteX460" fmla="*/ 798179 w 6006665"/>
                  <a:gd name="connsiteY460" fmla="*/ 2979201 h 3006470"/>
                  <a:gd name="connsiteX461" fmla="*/ 775455 w 6006665"/>
                  <a:gd name="connsiteY461" fmla="*/ 2995108 h 3006470"/>
                  <a:gd name="connsiteX462" fmla="*/ 770910 w 6006665"/>
                  <a:gd name="connsiteY462" fmla="*/ 3006470 h 3006470"/>
                  <a:gd name="connsiteX463" fmla="*/ 759003 w 6006665"/>
                  <a:gd name="connsiteY463" fmla="*/ 3006470 h 3006470"/>
                  <a:gd name="connsiteX464" fmla="*/ 755003 w 6006665"/>
                  <a:gd name="connsiteY464" fmla="*/ 3006470 h 3006470"/>
                  <a:gd name="connsiteX465" fmla="*/ 743096 w 6006665"/>
                  <a:gd name="connsiteY465" fmla="*/ 3006470 h 3006470"/>
                  <a:gd name="connsiteX466" fmla="*/ 715826 w 6006665"/>
                  <a:gd name="connsiteY466" fmla="*/ 2972383 h 3006470"/>
                  <a:gd name="connsiteX467" fmla="*/ 704464 w 6006665"/>
                  <a:gd name="connsiteY467" fmla="*/ 2972383 h 3006470"/>
                  <a:gd name="connsiteX468" fmla="*/ 684012 w 6006665"/>
                  <a:gd name="connsiteY468" fmla="*/ 2963293 h 3006470"/>
                  <a:gd name="connsiteX469" fmla="*/ 672649 w 6006665"/>
                  <a:gd name="connsiteY469" fmla="*/ 2940569 h 3006470"/>
                  <a:gd name="connsiteX470" fmla="*/ 645222 w 6006665"/>
                  <a:gd name="connsiteY470" fmla="*/ 2932732 h 3006470"/>
                  <a:gd name="connsiteX471" fmla="*/ 625472 w 6006665"/>
                  <a:gd name="connsiteY471" fmla="*/ 2936024 h 3006470"/>
                  <a:gd name="connsiteX472" fmla="*/ 623771 w 6006665"/>
                  <a:gd name="connsiteY472" fmla="*/ 2934323 h 3006470"/>
                  <a:gd name="connsiteX473" fmla="*/ 613565 w 6006665"/>
                  <a:gd name="connsiteY473" fmla="*/ 2936024 h 3006470"/>
                  <a:gd name="connsiteX474" fmla="*/ 609020 w 6006665"/>
                  <a:gd name="connsiteY474" fmla="*/ 2931479 h 3006470"/>
                  <a:gd name="connsiteX475" fmla="*/ 559026 w 6006665"/>
                  <a:gd name="connsiteY475" fmla="*/ 2904209 h 3006470"/>
                  <a:gd name="connsiteX476" fmla="*/ 506760 w 6006665"/>
                  <a:gd name="connsiteY476" fmla="*/ 2897392 h 3006470"/>
                  <a:gd name="connsiteX477" fmla="*/ 483280 w 6006665"/>
                  <a:gd name="connsiteY477" fmla="*/ 2890683 h 3006470"/>
                  <a:gd name="connsiteX478" fmla="*/ 480035 w 6006665"/>
                  <a:gd name="connsiteY478" fmla="*/ 2892847 h 3006470"/>
                  <a:gd name="connsiteX479" fmla="*/ 475042 w 6006665"/>
                  <a:gd name="connsiteY479" fmla="*/ 2888329 h 3006470"/>
                  <a:gd name="connsiteX480" fmla="*/ 474945 w 6006665"/>
                  <a:gd name="connsiteY480" fmla="*/ 2888302 h 3006470"/>
                  <a:gd name="connsiteX481" fmla="*/ 468128 w 6006665"/>
                  <a:gd name="connsiteY481" fmla="*/ 2892847 h 3006470"/>
                  <a:gd name="connsiteX482" fmla="*/ 420406 w 6006665"/>
                  <a:gd name="connsiteY482" fmla="*/ 2849670 h 3006470"/>
                  <a:gd name="connsiteX483" fmla="*/ 381774 w 6006665"/>
                  <a:gd name="connsiteY483" fmla="*/ 2833763 h 3006470"/>
                  <a:gd name="connsiteX484" fmla="*/ 349960 w 6006665"/>
                  <a:gd name="connsiteY484" fmla="*/ 2801948 h 3006470"/>
                  <a:gd name="connsiteX485" fmla="*/ 377229 w 6006665"/>
                  <a:gd name="connsiteY485" fmla="*/ 2795131 h 3006470"/>
                  <a:gd name="connsiteX486" fmla="*/ 404499 w 6006665"/>
                  <a:gd name="connsiteY486" fmla="*/ 2747409 h 3006470"/>
                  <a:gd name="connsiteX487" fmla="*/ 388591 w 6006665"/>
                  <a:gd name="connsiteY487" fmla="*/ 2731502 h 3006470"/>
                  <a:gd name="connsiteX488" fmla="*/ 440858 w 6006665"/>
                  <a:gd name="connsiteY488" fmla="*/ 2704232 h 3006470"/>
                  <a:gd name="connsiteX489" fmla="*/ 440858 w 6006665"/>
                  <a:gd name="connsiteY489" fmla="*/ 2701176 h 3006470"/>
                  <a:gd name="connsiteX490" fmla="*/ 416406 w 6006665"/>
                  <a:gd name="connsiteY490" fmla="*/ 2704232 h 3006470"/>
                  <a:gd name="connsiteX491" fmla="*/ 416406 w 6006665"/>
                  <a:gd name="connsiteY491" fmla="*/ 2702744 h 3006470"/>
                  <a:gd name="connsiteX492" fmla="*/ 404499 w 6006665"/>
                  <a:gd name="connsiteY492" fmla="*/ 2704232 h 3006470"/>
                  <a:gd name="connsiteX493" fmla="*/ 404499 w 6006665"/>
                  <a:gd name="connsiteY493" fmla="*/ 2683780 h 3006470"/>
                  <a:gd name="connsiteX494" fmla="*/ 424951 w 6006665"/>
                  <a:gd name="connsiteY494" fmla="*/ 2667873 h 3006470"/>
                  <a:gd name="connsiteX495" fmla="*/ 463583 w 6006665"/>
                  <a:gd name="connsiteY495" fmla="*/ 2661056 h 3006470"/>
                  <a:gd name="connsiteX496" fmla="*/ 468128 w 6006665"/>
                  <a:gd name="connsiteY496" fmla="*/ 2645148 h 3006470"/>
                  <a:gd name="connsiteX497" fmla="*/ 456765 w 6006665"/>
                  <a:gd name="connsiteY497" fmla="*/ 2613334 h 3006470"/>
                  <a:gd name="connsiteX498" fmla="*/ 474945 w 6006665"/>
                  <a:gd name="connsiteY498" fmla="*/ 2586064 h 3006470"/>
                  <a:gd name="connsiteX499" fmla="*/ 474945 w 6006665"/>
                  <a:gd name="connsiteY499" fmla="*/ 2565612 h 3006470"/>
                  <a:gd name="connsiteX500" fmla="*/ 420406 w 6006665"/>
                  <a:gd name="connsiteY500" fmla="*/ 2547432 h 3006470"/>
                  <a:gd name="connsiteX501" fmla="*/ 409588 w 6006665"/>
                  <a:gd name="connsiteY501" fmla="*/ 2547432 h 3006470"/>
                  <a:gd name="connsiteX502" fmla="*/ 397681 w 6006665"/>
                  <a:gd name="connsiteY502" fmla="*/ 2547432 h 3006470"/>
                  <a:gd name="connsiteX503" fmla="*/ 379485 w 6006665"/>
                  <a:gd name="connsiteY503" fmla="*/ 2525193 h 3006470"/>
                  <a:gd name="connsiteX504" fmla="*/ 357322 w 6006665"/>
                  <a:gd name="connsiteY504" fmla="*/ 2531525 h 3006470"/>
                  <a:gd name="connsiteX505" fmla="*/ 352842 w 6006665"/>
                  <a:gd name="connsiteY505" fmla="*/ 2529403 h 3006470"/>
                  <a:gd name="connsiteX506" fmla="*/ 345415 w 6006665"/>
                  <a:gd name="connsiteY506" fmla="*/ 2531525 h 3006470"/>
                  <a:gd name="connsiteX507" fmla="*/ 302238 w 6006665"/>
                  <a:gd name="connsiteY507" fmla="*/ 2511073 h 3006470"/>
                  <a:gd name="connsiteX508" fmla="*/ 302238 w 6006665"/>
                  <a:gd name="connsiteY508" fmla="*/ 2499711 h 3006470"/>
                  <a:gd name="connsiteX509" fmla="*/ 286331 w 6006665"/>
                  <a:gd name="connsiteY509" fmla="*/ 2472441 h 3006470"/>
                  <a:gd name="connsiteX510" fmla="*/ 270968 w 6006665"/>
                  <a:gd name="connsiteY510" fmla="*/ 2472441 h 3006470"/>
                  <a:gd name="connsiteX511" fmla="*/ 259061 w 6006665"/>
                  <a:gd name="connsiteY511" fmla="*/ 2472441 h 3006470"/>
                  <a:gd name="connsiteX512" fmla="*/ 254516 w 6006665"/>
                  <a:gd name="connsiteY512" fmla="*/ 2456534 h 3006470"/>
                  <a:gd name="connsiteX513" fmla="*/ 263606 w 6006665"/>
                  <a:gd name="connsiteY513" fmla="*/ 2440627 h 3006470"/>
                  <a:gd name="connsiteX514" fmla="*/ 243991 w 6006665"/>
                  <a:gd name="connsiteY514" fmla="*/ 2410114 h 3006470"/>
                  <a:gd name="connsiteX515" fmla="*/ 216429 w 6006665"/>
                  <a:gd name="connsiteY515" fmla="*/ 2413357 h 3006470"/>
                  <a:gd name="connsiteX516" fmla="*/ 212956 w 6006665"/>
                  <a:gd name="connsiteY516" fmla="*/ 2412365 h 3006470"/>
                  <a:gd name="connsiteX517" fmla="*/ 204522 w 6006665"/>
                  <a:gd name="connsiteY517" fmla="*/ 2413357 h 3006470"/>
                  <a:gd name="connsiteX518" fmla="*/ 199623 w 6006665"/>
                  <a:gd name="connsiteY518" fmla="*/ 2411957 h 3006470"/>
                  <a:gd name="connsiteX519" fmla="*/ 195977 w 6006665"/>
                  <a:gd name="connsiteY519" fmla="*/ 2424719 h 3006470"/>
                  <a:gd name="connsiteX520" fmla="*/ 184968 w 6006665"/>
                  <a:gd name="connsiteY520" fmla="*/ 2421574 h 3006470"/>
                  <a:gd name="connsiteX521" fmla="*/ 184070 w 6006665"/>
                  <a:gd name="connsiteY521" fmla="*/ 2424719 h 3006470"/>
                  <a:gd name="connsiteX522" fmla="*/ 168163 w 6006665"/>
                  <a:gd name="connsiteY522" fmla="*/ 2420174 h 3006470"/>
                  <a:gd name="connsiteX523" fmla="*/ 156800 w 6006665"/>
                  <a:gd name="connsiteY523" fmla="*/ 2381542 h 3006470"/>
                  <a:gd name="connsiteX524" fmla="*/ 152255 w 6006665"/>
                  <a:gd name="connsiteY524" fmla="*/ 2365635 h 3006470"/>
                  <a:gd name="connsiteX525" fmla="*/ 156800 w 6006665"/>
                  <a:gd name="connsiteY525" fmla="*/ 2361090 h 3006470"/>
                  <a:gd name="connsiteX526" fmla="*/ 168707 w 6006665"/>
                  <a:gd name="connsiteY526" fmla="*/ 2361090 h 3006470"/>
                  <a:gd name="connsiteX527" fmla="*/ 188615 w 6006665"/>
                  <a:gd name="connsiteY527" fmla="*/ 2361090 h 3006470"/>
                  <a:gd name="connsiteX528" fmla="*/ 199977 w 6006665"/>
                  <a:gd name="connsiteY528" fmla="*/ 2349728 h 3006470"/>
                  <a:gd name="connsiteX529" fmla="*/ 188615 w 6006665"/>
                  <a:gd name="connsiteY529" fmla="*/ 2327003 h 3006470"/>
                  <a:gd name="connsiteX530" fmla="*/ 168163 w 6006665"/>
                  <a:gd name="connsiteY530" fmla="*/ 2317914 h 3006470"/>
                  <a:gd name="connsiteX531" fmla="*/ 168163 w 6006665"/>
                  <a:gd name="connsiteY531" fmla="*/ 2311096 h 3006470"/>
                  <a:gd name="connsiteX532" fmla="*/ 152255 w 6006665"/>
                  <a:gd name="connsiteY532" fmla="*/ 2295189 h 3006470"/>
                  <a:gd name="connsiteX533" fmla="*/ 129531 w 6006665"/>
                  <a:gd name="connsiteY533" fmla="*/ 2258829 h 3006470"/>
                  <a:gd name="connsiteX534" fmla="*/ 140893 w 6006665"/>
                  <a:gd name="connsiteY534" fmla="*/ 2236105 h 3006470"/>
                  <a:gd name="connsiteX535" fmla="*/ 136348 w 6006665"/>
                  <a:gd name="connsiteY535" fmla="*/ 2208835 h 3006470"/>
                  <a:gd name="connsiteX536" fmla="*/ 103789 w 6006665"/>
                  <a:gd name="connsiteY536" fmla="*/ 2195428 h 3006470"/>
                  <a:gd name="connsiteX537" fmla="*/ 93716 w 6006665"/>
                  <a:gd name="connsiteY537" fmla="*/ 2199745 h 3006470"/>
                  <a:gd name="connsiteX538" fmla="*/ 91868 w 6006665"/>
                  <a:gd name="connsiteY538" fmla="*/ 2195434 h 3006470"/>
                  <a:gd name="connsiteX539" fmla="*/ 81809 w 6006665"/>
                  <a:gd name="connsiteY539" fmla="*/ 2199745 h 3006470"/>
                  <a:gd name="connsiteX540" fmla="*/ 74992 w 6006665"/>
                  <a:gd name="connsiteY540" fmla="*/ 2183838 h 3006470"/>
                  <a:gd name="connsiteX541" fmla="*/ 34087 w 6006665"/>
                  <a:gd name="connsiteY541" fmla="*/ 2172476 h 3006470"/>
                  <a:gd name="connsiteX542" fmla="*/ 22725 w 6006665"/>
                  <a:gd name="connsiteY542" fmla="*/ 2129299 h 3006470"/>
                  <a:gd name="connsiteX543" fmla="*/ 22725 w 6006665"/>
                  <a:gd name="connsiteY543" fmla="*/ 2097484 h 3006470"/>
                  <a:gd name="connsiteX544" fmla="*/ 0 w 6006665"/>
                  <a:gd name="connsiteY544" fmla="*/ 2081577 h 3006470"/>
                  <a:gd name="connsiteX545" fmla="*/ 15907 w 6006665"/>
                  <a:gd name="connsiteY545" fmla="*/ 2058853 h 3006470"/>
                  <a:gd name="connsiteX546" fmla="*/ 6818 w 6006665"/>
                  <a:gd name="connsiteY546" fmla="*/ 1995224 h 3006470"/>
                  <a:gd name="connsiteX547" fmla="*/ 34087 w 6006665"/>
                  <a:gd name="connsiteY547" fmla="*/ 1952047 h 3006470"/>
                  <a:gd name="connsiteX548" fmla="*/ 27270 w 6006665"/>
                  <a:gd name="connsiteY548" fmla="*/ 1940685 h 3006470"/>
                  <a:gd name="connsiteX549" fmla="*/ 88743 w 6006665"/>
                  <a:gd name="connsiteY549" fmla="*/ 1895954 h 3006470"/>
                  <a:gd name="connsiteX550" fmla="*/ 27270 w 6006665"/>
                  <a:gd name="connsiteY550" fmla="*/ 1865693 h 3006470"/>
                  <a:gd name="connsiteX551" fmla="*/ 79805 w 6006665"/>
                  <a:gd name="connsiteY551" fmla="*/ 1774684 h 3006470"/>
                  <a:gd name="connsiteX552" fmla="*/ 128972 w 6006665"/>
                  <a:gd name="connsiteY552" fmla="*/ 1737302 h 3006470"/>
                  <a:gd name="connsiteX553" fmla="*/ 162900 w 6006665"/>
                  <a:gd name="connsiteY553" fmla="*/ 1645034 h 3006470"/>
                  <a:gd name="connsiteX554" fmla="*/ 102261 w 6006665"/>
                  <a:gd name="connsiteY554" fmla="*/ 1629357 h 3006470"/>
                  <a:gd name="connsiteX555" fmla="*/ 118168 w 6006665"/>
                  <a:gd name="connsiteY555" fmla="*/ 1574818 h 3006470"/>
                  <a:gd name="connsiteX556" fmla="*/ 86354 w 6006665"/>
                  <a:gd name="connsiteY556" fmla="*/ 1511189 h 3006470"/>
                  <a:gd name="connsiteX557" fmla="*/ 109078 w 6006665"/>
                  <a:gd name="connsiteY557" fmla="*/ 1436197 h 3006470"/>
                  <a:gd name="connsiteX558" fmla="*/ 70447 w 6006665"/>
                  <a:gd name="connsiteY558" fmla="*/ 1333936 h 3006470"/>
                  <a:gd name="connsiteX559" fmla="*/ 102261 w 6006665"/>
                  <a:gd name="connsiteY559" fmla="*/ 1263490 h 3006470"/>
                  <a:gd name="connsiteX560" fmla="*/ 43177 w 6006665"/>
                  <a:gd name="connsiteY560" fmla="*/ 1197589 h 3006470"/>
                  <a:gd name="connsiteX561" fmla="*/ 49994 w 6006665"/>
                  <a:gd name="connsiteY561" fmla="*/ 1122597 h 3006470"/>
                  <a:gd name="connsiteX562" fmla="*/ 81809 w 6006665"/>
                  <a:gd name="connsiteY562" fmla="*/ 1118052 h 3006470"/>
                  <a:gd name="connsiteX563" fmla="*/ 145438 w 6006665"/>
                  <a:gd name="connsiteY563" fmla="*/ 1074876 h 3006470"/>
                  <a:gd name="connsiteX564" fmla="*/ 184070 w 6006665"/>
                  <a:gd name="connsiteY564" fmla="*/ 1036244 h 3006470"/>
                  <a:gd name="connsiteX565" fmla="*/ 189699 w 6006665"/>
                  <a:gd name="connsiteY565" fmla="*/ 1042522 h 3006470"/>
                  <a:gd name="connsiteX566" fmla="*/ 195977 w 6006665"/>
                  <a:gd name="connsiteY566" fmla="*/ 1036244 h 3006470"/>
                  <a:gd name="connsiteX567" fmla="*/ 255061 w 6006665"/>
                  <a:gd name="connsiteY567" fmla="*/ 1102145 h 3006470"/>
                  <a:gd name="connsiteX568" fmla="*/ 350504 w 6006665"/>
                  <a:gd name="connsiteY568" fmla="*/ 1122597 h 3006470"/>
                  <a:gd name="connsiteX569" fmla="*/ 454806 w 6006665"/>
                  <a:gd name="connsiteY569" fmla="*/ 1205729 h 3006470"/>
                  <a:gd name="connsiteX570" fmla="*/ 486621 w 6006665"/>
                  <a:gd name="connsiteY570" fmla="*/ 1283942 h 3006470"/>
                  <a:gd name="connsiteX571" fmla="*/ 523211 w 6006665"/>
                  <a:gd name="connsiteY571" fmla="*/ 1343026 h 3006470"/>
                  <a:gd name="connsiteX572" fmla="*/ 486852 w 6006665"/>
                  <a:gd name="connsiteY572" fmla="*/ 1397565 h 3006470"/>
                  <a:gd name="connsiteX573" fmla="*/ 420951 w 6006665"/>
                  <a:gd name="connsiteY573" fmla="*/ 1418018 h 3006470"/>
                  <a:gd name="connsiteX574" fmla="*/ 415909 w 6006665"/>
                  <a:gd name="connsiteY574" fmla="*/ 1415887 h 3006470"/>
                  <a:gd name="connsiteX575" fmla="*/ 409044 w 6006665"/>
                  <a:gd name="connsiteY575" fmla="*/ 1418018 h 3006470"/>
                  <a:gd name="connsiteX576" fmla="*/ 252950 w 6006665"/>
                  <a:gd name="connsiteY576" fmla="*/ 1352062 h 3006470"/>
                  <a:gd name="connsiteX577" fmla="*/ 268926 w 6006665"/>
                  <a:gd name="connsiteY577" fmla="*/ 1346738 h 3006470"/>
                  <a:gd name="connsiteX578" fmla="*/ 291420 w 6006665"/>
                  <a:gd name="connsiteY578" fmla="*/ 1429380 h 3006470"/>
                  <a:gd name="connsiteX579" fmla="*/ 291420 w 6006665"/>
                  <a:gd name="connsiteY579" fmla="*/ 1468012 h 3006470"/>
                  <a:gd name="connsiteX580" fmla="*/ 298238 w 6006665"/>
                  <a:gd name="connsiteY580" fmla="*/ 1554366 h 3006470"/>
                  <a:gd name="connsiteX581" fmla="*/ 345959 w 6006665"/>
                  <a:gd name="connsiteY581" fmla="*/ 1586180 h 3006470"/>
                  <a:gd name="connsiteX582" fmla="*/ 362087 w 6006665"/>
                  <a:gd name="connsiteY582" fmla="*/ 1595588 h 3006470"/>
                  <a:gd name="connsiteX583" fmla="*/ 365867 w 6006665"/>
                  <a:gd name="connsiteY583" fmla="*/ 1563455 h 3006470"/>
                  <a:gd name="connsiteX584" fmla="*/ 345415 w 6006665"/>
                  <a:gd name="connsiteY584" fmla="*/ 1527096 h 3006470"/>
                  <a:gd name="connsiteX585" fmla="*/ 365867 w 6006665"/>
                  <a:gd name="connsiteY585" fmla="*/ 1495281 h 3006470"/>
                  <a:gd name="connsiteX586" fmla="*/ 374560 w 6006665"/>
                  <a:gd name="connsiteY586" fmla="*/ 1500280 h 3006470"/>
                  <a:gd name="connsiteX587" fmla="*/ 377774 w 6006665"/>
                  <a:gd name="connsiteY587" fmla="*/ 1495281 h 3006470"/>
                  <a:gd name="connsiteX588" fmla="*/ 461933 w 6006665"/>
                  <a:gd name="connsiteY588" fmla="*/ 1543673 h 3006470"/>
                  <a:gd name="connsiteX589" fmla="*/ 484035 w 6006665"/>
                  <a:gd name="connsiteY589" fmla="*/ 1527096 h 3006470"/>
                  <a:gd name="connsiteX590" fmla="*/ 463583 w 6006665"/>
                  <a:gd name="connsiteY590" fmla="*/ 1461194 h 3006470"/>
                  <a:gd name="connsiteX591" fmla="*/ 549936 w 6006665"/>
                  <a:gd name="connsiteY591" fmla="*/ 1374841 h 3006470"/>
                  <a:gd name="connsiteX592" fmla="*/ 559742 w 6006665"/>
                  <a:gd name="connsiteY592" fmla="*/ 1376942 h 3006470"/>
                  <a:gd name="connsiteX593" fmla="*/ 561843 w 6006665"/>
                  <a:gd name="connsiteY593" fmla="*/ 1374841 h 3006470"/>
                  <a:gd name="connsiteX594" fmla="*/ 593658 w 6006665"/>
                  <a:gd name="connsiteY594" fmla="*/ 1381658 h 3006470"/>
                  <a:gd name="connsiteX595" fmla="*/ 620945 w 6006665"/>
                  <a:gd name="connsiteY595" fmla="*/ 1405535 h 3006470"/>
                  <a:gd name="connsiteX596" fmla="*/ 640835 w 6006665"/>
                  <a:gd name="connsiteY596" fmla="*/ 1349844 h 3006470"/>
                  <a:gd name="connsiteX597" fmla="*/ 609020 w 6006665"/>
                  <a:gd name="connsiteY597" fmla="*/ 1295305 h 3006470"/>
                  <a:gd name="connsiteX598" fmla="*/ 624928 w 6006665"/>
                  <a:gd name="connsiteY598" fmla="*/ 1236221 h 3006470"/>
                  <a:gd name="connsiteX599" fmla="*/ 597658 w 6006665"/>
                  <a:gd name="connsiteY599" fmla="*/ 1177136 h 3006470"/>
                  <a:gd name="connsiteX600" fmla="*/ 611562 w 6006665"/>
                  <a:gd name="connsiteY600" fmla="*/ 1181462 h 3006470"/>
                  <a:gd name="connsiteX601" fmla="*/ 609565 w 6006665"/>
                  <a:gd name="connsiteY601" fmla="*/ 1177136 h 3006470"/>
                  <a:gd name="connsiteX602" fmla="*/ 711826 w 6006665"/>
                  <a:gd name="connsiteY602" fmla="*/ 1208951 h 3006470"/>
                  <a:gd name="connsiteX603" fmla="*/ 732278 w 6006665"/>
                  <a:gd name="connsiteY603" fmla="*/ 1263490 h 3006470"/>
                  <a:gd name="connsiteX604" fmla="*/ 684556 w 6006665"/>
                  <a:gd name="connsiteY604" fmla="*/ 1274852 h 3006470"/>
                  <a:gd name="connsiteX605" fmla="*/ 684556 w 6006665"/>
                  <a:gd name="connsiteY605" fmla="*/ 1327119 h 3006470"/>
                  <a:gd name="connsiteX606" fmla="*/ 713309 w 6006665"/>
                  <a:gd name="connsiteY606" fmla="*/ 1355872 h 3006470"/>
                  <a:gd name="connsiteX607" fmla="*/ 763548 w 6006665"/>
                  <a:gd name="connsiteY607" fmla="*/ 1338481 h 3006470"/>
                  <a:gd name="connsiteX608" fmla="*/ 770365 w 6006665"/>
                  <a:gd name="connsiteY608" fmla="*/ 1279397 h 3006470"/>
                  <a:gd name="connsiteX609" fmla="*/ 845357 w 6006665"/>
                  <a:gd name="connsiteY609" fmla="*/ 1188761 h 3006470"/>
                  <a:gd name="connsiteX610" fmla="*/ 917728 w 6006665"/>
                  <a:gd name="connsiteY610" fmla="*/ 1145322 h 3006470"/>
                  <a:gd name="connsiteX611" fmla="*/ 918194 w 6006665"/>
                  <a:gd name="connsiteY611" fmla="*/ 1198147 h 3006470"/>
                  <a:gd name="connsiteX612" fmla="*/ 975937 w 6006665"/>
                  <a:gd name="connsiteY612" fmla="*/ 1115283 h 3006470"/>
                  <a:gd name="connsiteX613" fmla="*/ 1074397 w 6006665"/>
                  <a:gd name="connsiteY613" fmla="*/ 1141283 h 3006470"/>
                  <a:gd name="connsiteX614" fmla="*/ 979977 w 6006665"/>
                  <a:gd name="connsiteY614" fmla="*/ 1213496 h 3006470"/>
                  <a:gd name="connsiteX615" fmla="*/ 1012666 w 6006665"/>
                  <a:gd name="connsiteY615" fmla="*/ 1218657 h 3006470"/>
                  <a:gd name="connsiteX616" fmla="*/ 1038516 w 6006665"/>
                  <a:gd name="connsiteY616" fmla="*/ 1188499 h 3006470"/>
                  <a:gd name="connsiteX617" fmla="*/ 1050423 w 6006665"/>
                  <a:gd name="connsiteY617" fmla="*/ 1188499 h 3006470"/>
                  <a:gd name="connsiteX618" fmla="*/ 1108962 w 6006665"/>
                  <a:gd name="connsiteY618" fmla="*/ 1188499 h 3006470"/>
                  <a:gd name="connsiteX619" fmla="*/ 1161229 w 6006665"/>
                  <a:gd name="connsiteY619" fmla="*/ 1145322 h 3006470"/>
                  <a:gd name="connsiteX620" fmla="*/ 1165711 w 6006665"/>
                  <a:gd name="connsiteY620" fmla="*/ 1151456 h 3006470"/>
                  <a:gd name="connsiteX621" fmla="*/ 1160939 w 6006665"/>
                  <a:gd name="connsiteY621" fmla="*/ 1169715 h 3006470"/>
                  <a:gd name="connsiteX622" fmla="*/ 1210035 w 6006665"/>
                  <a:gd name="connsiteY622" fmla="*/ 1195815 h 3006470"/>
                  <a:gd name="connsiteX623" fmla="*/ 1247583 w 6006665"/>
                  <a:gd name="connsiteY623" fmla="*/ 1138505 h 3006470"/>
                  <a:gd name="connsiteX624" fmla="*/ 1211223 w 6006665"/>
                  <a:gd name="connsiteY624" fmla="*/ 1079421 h 3006470"/>
                  <a:gd name="connsiteX625" fmla="*/ 1227130 w 6006665"/>
                  <a:gd name="connsiteY625" fmla="*/ 1043061 h 3006470"/>
                  <a:gd name="connsiteX626" fmla="*/ 1237665 w 6006665"/>
                  <a:gd name="connsiteY626" fmla="*/ 1046199 h 3006470"/>
                  <a:gd name="connsiteX627" fmla="*/ 1251910 w 6006665"/>
                  <a:gd name="connsiteY627" fmla="*/ 1017311 h 3006470"/>
                  <a:gd name="connsiteX628" fmla="*/ 1345843 w 6006665"/>
                  <a:gd name="connsiteY628" fmla="*/ 1074876 h 3006470"/>
                  <a:gd name="connsiteX629" fmla="*/ 1400382 w 6006665"/>
                  <a:gd name="connsiteY629" fmla="*/ 1106690 h 3006470"/>
                  <a:gd name="connsiteX630" fmla="*/ 1519756 w 6006665"/>
                  <a:gd name="connsiteY630" fmla="*/ 1213274 h 3006470"/>
                  <a:gd name="connsiteX631" fmla="*/ 1543003 w 6006665"/>
                  <a:gd name="connsiteY631" fmla="*/ 1172592 h 3006470"/>
                  <a:gd name="connsiteX632" fmla="*/ 1506643 w 6006665"/>
                  <a:gd name="connsiteY632" fmla="*/ 1118052 h 3006470"/>
                  <a:gd name="connsiteX633" fmla="*/ 1506643 w 6006665"/>
                  <a:gd name="connsiteY633" fmla="*/ 1095328 h 3006470"/>
                  <a:gd name="connsiteX634" fmla="*/ 1463467 w 6006665"/>
                  <a:gd name="connsiteY634" fmla="*/ 1086238 h 3006470"/>
                  <a:gd name="connsiteX635" fmla="*/ 1472556 w 6006665"/>
                  <a:gd name="connsiteY635" fmla="*/ 1036244 h 3006470"/>
                  <a:gd name="connsiteX636" fmla="*/ 1452104 w 6006665"/>
                  <a:gd name="connsiteY636" fmla="*/ 949890 h 3006470"/>
                  <a:gd name="connsiteX637" fmla="*/ 1439230 w 6006665"/>
                  <a:gd name="connsiteY637" fmla="*/ 900656 h 3006470"/>
                  <a:gd name="connsiteX638" fmla="*/ 1496803 w 6006665"/>
                  <a:gd name="connsiteY638" fmla="*/ 806980 h 3006470"/>
                  <a:gd name="connsiteX639" fmla="*/ 1543003 w 6006665"/>
                  <a:gd name="connsiteY639" fmla="*/ 697647 h 3006470"/>
                  <a:gd name="connsiteX640" fmla="*/ 1570272 w 6006665"/>
                  <a:gd name="connsiteY640" fmla="*/ 677194 h 3006470"/>
                  <a:gd name="connsiteX641" fmla="*/ 1578688 w 6006665"/>
                  <a:gd name="connsiteY641" fmla="*/ 679813 h 3006470"/>
                  <a:gd name="connsiteX642" fmla="*/ 1620802 w 6006665"/>
                  <a:gd name="connsiteY642" fmla="*/ 660028 h 3006470"/>
                  <a:gd name="connsiteX643" fmla="*/ 1684440 w 6006665"/>
                  <a:gd name="connsiteY643" fmla="*/ 709009 h 3006470"/>
                  <a:gd name="connsiteX644" fmla="*/ 1688985 w 6006665"/>
                  <a:gd name="connsiteY644" fmla="*/ 779455 h 3006470"/>
                  <a:gd name="connsiteX645" fmla="*/ 1652625 w 6006665"/>
                  <a:gd name="connsiteY645" fmla="*/ 870354 h 3006470"/>
                  <a:gd name="connsiteX646" fmla="*/ 1679895 w 6006665"/>
                  <a:gd name="connsiteY646" fmla="*/ 908986 h 3006470"/>
                  <a:gd name="connsiteX647" fmla="*/ 1688985 w 6006665"/>
                  <a:gd name="connsiteY647" fmla="*/ 983977 h 3006470"/>
                  <a:gd name="connsiteX648" fmla="*/ 1679895 w 6006665"/>
                  <a:gd name="connsiteY648" fmla="*/ 1129415 h 3006470"/>
                  <a:gd name="connsiteX649" fmla="*/ 1723072 w 6006665"/>
                  <a:gd name="connsiteY649" fmla="*/ 1193044 h 3006470"/>
                  <a:gd name="connsiteX650" fmla="*/ 1704892 w 6006665"/>
                  <a:gd name="connsiteY650" fmla="*/ 1256673 h 3006470"/>
                  <a:gd name="connsiteX651" fmla="*/ 1636718 w 6006665"/>
                  <a:gd name="connsiteY651" fmla="*/ 1393021 h 3006470"/>
                  <a:gd name="connsiteX652" fmla="*/ 1662494 w 6006665"/>
                  <a:gd name="connsiteY652" fmla="*/ 1399465 h 3006470"/>
                  <a:gd name="connsiteX653" fmla="*/ 1677078 w 6006665"/>
                  <a:gd name="connsiteY653" fmla="*/ 1370296 h 3006470"/>
                  <a:gd name="connsiteX654" fmla="*/ 1720255 w 6006665"/>
                  <a:gd name="connsiteY654" fmla="*/ 1349844 h 3006470"/>
                  <a:gd name="connsiteX655" fmla="*/ 1731617 w 6006665"/>
                  <a:gd name="connsiteY655" fmla="*/ 1299850 h 3006470"/>
                  <a:gd name="connsiteX656" fmla="*/ 1758887 w 6006665"/>
                  <a:gd name="connsiteY656" fmla="*/ 1256673 h 3006470"/>
                  <a:gd name="connsiteX657" fmla="*/ 1760555 w 6006665"/>
                  <a:gd name="connsiteY657" fmla="*/ 1191490 h 3006470"/>
                  <a:gd name="connsiteX658" fmla="*/ 1758886 w 6006665"/>
                  <a:gd name="connsiteY658" fmla="*/ 1085173 h 3006470"/>
                  <a:gd name="connsiteX659" fmla="*/ 1923055 w 6006665"/>
                  <a:gd name="connsiteY659" fmla="*/ 1122597 h 3006470"/>
                  <a:gd name="connsiteX660" fmla="*/ 1887300 w 6006665"/>
                  <a:gd name="connsiteY660" fmla="*/ 1070329 h 3006470"/>
                  <a:gd name="connsiteX661" fmla="*/ 1785604 w 6006665"/>
                  <a:gd name="connsiteY661" fmla="*/ 1036860 h 3006470"/>
                  <a:gd name="connsiteX662" fmla="*/ 1736162 w 6006665"/>
                  <a:gd name="connsiteY662" fmla="*/ 961252 h 3006470"/>
                  <a:gd name="connsiteX663" fmla="*/ 1688440 w 6006665"/>
                  <a:gd name="connsiteY663" fmla="*/ 865809 h 3006470"/>
                  <a:gd name="connsiteX664" fmla="*/ 1752069 w 6006665"/>
                  <a:gd name="connsiteY664" fmla="*/ 788545 h 3006470"/>
                  <a:gd name="connsiteX665" fmla="*/ 1747524 w 6006665"/>
                  <a:gd name="connsiteY665" fmla="*/ 704464 h 3006470"/>
                  <a:gd name="connsiteX666" fmla="*/ 1763431 w 6006665"/>
                  <a:gd name="connsiteY666" fmla="*/ 697647 h 3006470"/>
                  <a:gd name="connsiteX667" fmla="*/ 1764877 w 6006665"/>
                  <a:gd name="connsiteY667" fmla="*/ 702130 h 3006470"/>
                  <a:gd name="connsiteX668" fmla="*/ 1775339 w 6006665"/>
                  <a:gd name="connsiteY668" fmla="*/ 697647 h 3006470"/>
                  <a:gd name="connsiteX669" fmla="*/ 1798063 w 6006665"/>
                  <a:gd name="connsiteY669" fmla="*/ 768093 h 3006470"/>
                  <a:gd name="connsiteX670" fmla="*/ 1791454 w 6006665"/>
                  <a:gd name="connsiteY670" fmla="*/ 815304 h 3006470"/>
                  <a:gd name="connsiteX671" fmla="*/ 1854330 w 6006665"/>
                  <a:gd name="connsiteY671" fmla="*/ 772638 h 3006470"/>
                  <a:gd name="connsiteX672" fmla="*/ 1931594 w 6006665"/>
                  <a:gd name="connsiteY672" fmla="*/ 763548 h 3006470"/>
                  <a:gd name="connsiteX673" fmla="*/ 1932772 w 6006665"/>
                  <a:gd name="connsiteY673" fmla="*/ 764810 h 3006470"/>
                  <a:gd name="connsiteX674" fmla="*/ 1949600 w 6006665"/>
                  <a:gd name="connsiteY674" fmla="*/ 800138 h 3006470"/>
                  <a:gd name="connsiteX675" fmla="*/ 2061788 w 6006665"/>
                  <a:gd name="connsiteY675" fmla="*/ 891155 h 3006470"/>
                  <a:gd name="connsiteX676" fmla="*/ 1987802 w 6006665"/>
                  <a:gd name="connsiteY676" fmla="*/ 736278 h 3006470"/>
                  <a:gd name="connsiteX677" fmla="*/ 1963408 w 6006665"/>
                  <a:gd name="connsiteY677" fmla="*/ 595386 h 3006470"/>
                  <a:gd name="connsiteX678" fmla="*/ 2027037 w 6006665"/>
                  <a:gd name="connsiteY678" fmla="*/ 574934 h 3006470"/>
                  <a:gd name="connsiteX679" fmla="*/ 2037269 w 6006665"/>
                  <a:gd name="connsiteY679" fmla="*/ 575472 h 3006470"/>
                  <a:gd name="connsiteX680" fmla="*/ 2038944 w 6006665"/>
                  <a:gd name="connsiteY680" fmla="*/ 574934 h 3006470"/>
                  <a:gd name="connsiteX681" fmla="*/ 2115414 w 6006665"/>
                  <a:gd name="connsiteY681" fmla="*/ 578958 h 3006470"/>
                  <a:gd name="connsiteX682" fmla="*/ 2167179 w 6006665"/>
                  <a:gd name="connsiteY682" fmla="*/ 554733 h 3006470"/>
                  <a:gd name="connsiteX683" fmla="*/ 2146473 w 6006665"/>
                  <a:gd name="connsiteY683" fmla="*/ 488832 h 3006470"/>
                  <a:gd name="connsiteX684" fmla="*/ 2169957 w 6006665"/>
                  <a:gd name="connsiteY684" fmla="*/ 449431 h 3006470"/>
                  <a:gd name="connsiteX685" fmla="*/ 2264632 w 6006665"/>
                  <a:gd name="connsiteY685" fmla="*/ 393389 h 3006470"/>
                  <a:gd name="connsiteX686" fmla="*/ 2317913 w 6006665"/>
                  <a:gd name="connsiteY686" fmla="*/ 322690 h 3006470"/>
                  <a:gd name="connsiteX687" fmla="*/ 2385841 w 6006665"/>
                  <a:gd name="connsiteY687" fmla="*/ 343134 h 3006470"/>
                  <a:gd name="connsiteX688" fmla="*/ 2429263 w 6006665"/>
                  <a:gd name="connsiteY688" fmla="*/ 263606 h 3006470"/>
                  <a:gd name="connsiteX689" fmla="*/ 2526979 w 6006665"/>
                  <a:gd name="connsiteY689" fmla="*/ 252244 h 3006470"/>
                  <a:gd name="connsiteX690" fmla="*/ 2528058 w 6006665"/>
                  <a:gd name="connsiteY690" fmla="*/ 253503 h 3006470"/>
                  <a:gd name="connsiteX691" fmla="*/ 2538886 w 6006665"/>
                  <a:gd name="connsiteY691" fmla="*/ 252244 h 3006470"/>
                  <a:gd name="connsiteX692" fmla="*/ 2560820 w 6006665"/>
                  <a:gd name="connsiteY692" fmla="*/ 277833 h 3006470"/>
                  <a:gd name="connsiteX693" fmla="*/ 2640602 w 6006665"/>
                  <a:gd name="connsiteY693" fmla="*/ 202249 h 3006470"/>
                  <a:gd name="connsiteX694" fmla="*/ 2652509 w 6006665"/>
                  <a:gd name="connsiteY694" fmla="*/ 202249 h 3006470"/>
                  <a:gd name="connsiteX695" fmla="*/ 2704231 w 6006665"/>
                  <a:gd name="connsiteY695" fmla="*/ 202249 h 3006470"/>
                  <a:gd name="connsiteX696" fmla="*/ 2715593 w 6006665"/>
                  <a:gd name="connsiteY69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317913 w 6006665"/>
                  <a:gd name="connsiteY687" fmla="*/ 322690 h 3006470"/>
                  <a:gd name="connsiteX688" fmla="*/ 2385841 w 6006665"/>
                  <a:gd name="connsiteY688" fmla="*/ 343134 h 3006470"/>
                  <a:gd name="connsiteX689" fmla="*/ 2429263 w 6006665"/>
                  <a:gd name="connsiteY689" fmla="*/ 263606 h 3006470"/>
                  <a:gd name="connsiteX690" fmla="*/ 2526979 w 6006665"/>
                  <a:gd name="connsiteY690" fmla="*/ 252244 h 3006470"/>
                  <a:gd name="connsiteX691" fmla="*/ 2528058 w 6006665"/>
                  <a:gd name="connsiteY691" fmla="*/ 253503 h 3006470"/>
                  <a:gd name="connsiteX692" fmla="*/ 2538886 w 6006665"/>
                  <a:gd name="connsiteY692" fmla="*/ 252244 h 3006470"/>
                  <a:gd name="connsiteX693" fmla="*/ 2560820 w 6006665"/>
                  <a:gd name="connsiteY693" fmla="*/ 277833 h 3006470"/>
                  <a:gd name="connsiteX694" fmla="*/ 2640602 w 6006665"/>
                  <a:gd name="connsiteY694" fmla="*/ 202249 h 3006470"/>
                  <a:gd name="connsiteX695" fmla="*/ 2652509 w 6006665"/>
                  <a:gd name="connsiteY695" fmla="*/ 202249 h 3006470"/>
                  <a:gd name="connsiteX696" fmla="*/ 2704231 w 6006665"/>
                  <a:gd name="connsiteY696" fmla="*/ 202249 h 3006470"/>
                  <a:gd name="connsiteX697" fmla="*/ 2715593 w 6006665"/>
                  <a:gd name="connsiteY69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317913 w 6006665"/>
                  <a:gd name="connsiteY687" fmla="*/ 322690 h 3006470"/>
                  <a:gd name="connsiteX688" fmla="*/ 2385841 w 6006665"/>
                  <a:gd name="connsiteY688" fmla="*/ 343134 h 3006470"/>
                  <a:gd name="connsiteX689" fmla="*/ 2429263 w 6006665"/>
                  <a:gd name="connsiteY689" fmla="*/ 263606 h 3006470"/>
                  <a:gd name="connsiteX690" fmla="*/ 2526979 w 6006665"/>
                  <a:gd name="connsiteY690" fmla="*/ 252244 h 3006470"/>
                  <a:gd name="connsiteX691" fmla="*/ 2528058 w 6006665"/>
                  <a:gd name="connsiteY691" fmla="*/ 253503 h 3006470"/>
                  <a:gd name="connsiteX692" fmla="*/ 2538886 w 6006665"/>
                  <a:gd name="connsiteY692" fmla="*/ 252244 h 3006470"/>
                  <a:gd name="connsiteX693" fmla="*/ 2560820 w 6006665"/>
                  <a:gd name="connsiteY693" fmla="*/ 277833 h 3006470"/>
                  <a:gd name="connsiteX694" fmla="*/ 2640602 w 6006665"/>
                  <a:gd name="connsiteY694" fmla="*/ 202249 h 3006470"/>
                  <a:gd name="connsiteX695" fmla="*/ 2652509 w 6006665"/>
                  <a:gd name="connsiteY695" fmla="*/ 202249 h 3006470"/>
                  <a:gd name="connsiteX696" fmla="*/ 2704231 w 6006665"/>
                  <a:gd name="connsiteY696" fmla="*/ 202249 h 3006470"/>
                  <a:gd name="connsiteX697" fmla="*/ 2696295 w 6006665"/>
                  <a:gd name="connsiteY697" fmla="*/ 162760 h 3006470"/>
                  <a:gd name="connsiteX698" fmla="*/ 2715593 w 6006665"/>
                  <a:gd name="connsiteY69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317913 w 6006665"/>
                  <a:gd name="connsiteY687" fmla="*/ 322690 h 3006470"/>
                  <a:gd name="connsiteX688" fmla="*/ 2385841 w 6006665"/>
                  <a:gd name="connsiteY688" fmla="*/ 343134 h 3006470"/>
                  <a:gd name="connsiteX689" fmla="*/ 2429263 w 6006665"/>
                  <a:gd name="connsiteY689" fmla="*/ 263606 h 3006470"/>
                  <a:gd name="connsiteX690" fmla="*/ 2473470 w 6006665"/>
                  <a:gd name="connsiteY690" fmla="*/ 257832 h 3006470"/>
                  <a:gd name="connsiteX691" fmla="*/ 2526979 w 6006665"/>
                  <a:gd name="connsiteY691" fmla="*/ 252244 h 3006470"/>
                  <a:gd name="connsiteX692" fmla="*/ 2528058 w 6006665"/>
                  <a:gd name="connsiteY692" fmla="*/ 253503 h 3006470"/>
                  <a:gd name="connsiteX693" fmla="*/ 2538886 w 6006665"/>
                  <a:gd name="connsiteY693" fmla="*/ 252244 h 3006470"/>
                  <a:gd name="connsiteX694" fmla="*/ 2560820 w 6006665"/>
                  <a:gd name="connsiteY694" fmla="*/ 277833 h 3006470"/>
                  <a:gd name="connsiteX695" fmla="*/ 2640602 w 6006665"/>
                  <a:gd name="connsiteY695" fmla="*/ 202249 h 3006470"/>
                  <a:gd name="connsiteX696" fmla="*/ 2652509 w 6006665"/>
                  <a:gd name="connsiteY696" fmla="*/ 202249 h 3006470"/>
                  <a:gd name="connsiteX697" fmla="*/ 2704231 w 6006665"/>
                  <a:gd name="connsiteY697" fmla="*/ 202249 h 3006470"/>
                  <a:gd name="connsiteX698" fmla="*/ 2696295 w 6006665"/>
                  <a:gd name="connsiteY698" fmla="*/ 162760 h 3006470"/>
                  <a:gd name="connsiteX699" fmla="*/ 2715593 w 6006665"/>
                  <a:gd name="connsiteY69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280355 w 6006665"/>
                  <a:gd name="connsiteY687" fmla="*/ 349932 h 3006470"/>
                  <a:gd name="connsiteX688" fmla="*/ 2317913 w 6006665"/>
                  <a:gd name="connsiteY688" fmla="*/ 322690 h 3006470"/>
                  <a:gd name="connsiteX689" fmla="*/ 2385841 w 6006665"/>
                  <a:gd name="connsiteY689" fmla="*/ 343134 h 3006470"/>
                  <a:gd name="connsiteX690" fmla="*/ 2429263 w 6006665"/>
                  <a:gd name="connsiteY690" fmla="*/ 263606 h 3006470"/>
                  <a:gd name="connsiteX691" fmla="*/ 2473470 w 6006665"/>
                  <a:gd name="connsiteY691" fmla="*/ 257832 h 3006470"/>
                  <a:gd name="connsiteX692" fmla="*/ 2526979 w 6006665"/>
                  <a:gd name="connsiteY692" fmla="*/ 252244 h 3006470"/>
                  <a:gd name="connsiteX693" fmla="*/ 2528058 w 6006665"/>
                  <a:gd name="connsiteY693" fmla="*/ 253503 h 3006470"/>
                  <a:gd name="connsiteX694" fmla="*/ 2538886 w 6006665"/>
                  <a:gd name="connsiteY694" fmla="*/ 252244 h 3006470"/>
                  <a:gd name="connsiteX695" fmla="*/ 2560820 w 6006665"/>
                  <a:gd name="connsiteY695" fmla="*/ 277833 h 3006470"/>
                  <a:gd name="connsiteX696" fmla="*/ 2640602 w 6006665"/>
                  <a:gd name="connsiteY696" fmla="*/ 202249 h 3006470"/>
                  <a:gd name="connsiteX697" fmla="*/ 2652509 w 6006665"/>
                  <a:gd name="connsiteY697" fmla="*/ 202249 h 3006470"/>
                  <a:gd name="connsiteX698" fmla="*/ 2704231 w 6006665"/>
                  <a:gd name="connsiteY698" fmla="*/ 202249 h 3006470"/>
                  <a:gd name="connsiteX699" fmla="*/ 2696295 w 6006665"/>
                  <a:gd name="connsiteY699" fmla="*/ 162760 h 3006470"/>
                  <a:gd name="connsiteX700" fmla="*/ 2715593 w 6006665"/>
                  <a:gd name="connsiteY70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280355 w 6006665"/>
                  <a:gd name="connsiteY687" fmla="*/ 349932 h 3006470"/>
                  <a:gd name="connsiteX688" fmla="*/ 2317913 w 6006665"/>
                  <a:gd name="connsiteY688" fmla="*/ 322690 h 3006470"/>
                  <a:gd name="connsiteX689" fmla="*/ 2354630 w 6006665"/>
                  <a:gd name="connsiteY689" fmla="*/ 323194 h 3006470"/>
                  <a:gd name="connsiteX690" fmla="*/ 2385841 w 6006665"/>
                  <a:gd name="connsiteY690" fmla="*/ 343134 h 3006470"/>
                  <a:gd name="connsiteX691" fmla="*/ 2429263 w 6006665"/>
                  <a:gd name="connsiteY691" fmla="*/ 263606 h 3006470"/>
                  <a:gd name="connsiteX692" fmla="*/ 2473470 w 6006665"/>
                  <a:gd name="connsiteY692" fmla="*/ 257832 h 3006470"/>
                  <a:gd name="connsiteX693" fmla="*/ 2526979 w 6006665"/>
                  <a:gd name="connsiteY693" fmla="*/ 252244 h 3006470"/>
                  <a:gd name="connsiteX694" fmla="*/ 2528058 w 6006665"/>
                  <a:gd name="connsiteY694" fmla="*/ 253503 h 3006470"/>
                  <a:gd name="connsiteX695" fmla="*/ 2538886 w 6006665"/>
                  <a:gd name="connsiteY695" fmla="*/ 252244 h 3006470"/>
                  <a:gd name="connsiteX696" fmla="*/ 2560820 w 6006665"/>
                  <a:gd name="connsiteY696" fmla="*/ 277833 h 3006470"/>
                  <a:gd name="connsiteX697" fmla="*/ 2640602 w 6006665"/>
                  <a:gd name="connsiteY697" fmla="*/ 202249 h 3006470"/>
                  <a:gd name="connsiteX698" fmla="*/ 2652509 w 6006665"/>
                  <a:gd name="connsiteY698" fmla="*/ 202249 h 3006470"/>
                  <a:gd name="connsiteX699" fmla="*/ 2704231 w 6006665"/>
                  <a:gd name="connsiteY699" fmla="*/ 202249 h 3006470"/>
                  <a:gd name="connsiteX700" fmla="*/ 2696295 w 6006665"/>
                  <a:gd name="connsiteY700" fmla="*/ 162760 h 3006470"/>
                  <a:gd name="connsiteX701" fmla="*/ 2715593 w 6006665"/>
                  <a:gd name="connsiteY70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09050 w 6006665"/>
                  <a:gd name="connsiteY686" fmla="*/ 415295 h 3006470"/>
                  <a:gd name="connsiteX687" fmla="*/ 2264632 w 6006665"/>
                  <a:gd name="connsiteY687" fmla="*/ 393389 h 3006470"/>
                  <a:gd name="connsiteX688" fmla="*/ 2280355 w 6006665"/>
                  <a:gd name="connsiteY688" fmla="*/ 349932 h 3006470"/>
                  <a:gd name="connsiteX689" fmla="*/ 2317913 w 6006665"/>
                  <a:gd name="connsiteY689" fmla="*/ 322690 h 3006470"/>
                  <a:gd name="connsiteX690" fmla="*/ 2354630 w 6006665"/>
                  <a:gd name="connsiteY690" fmla="*/ 323194 h 3006470"/>
                  <a:gd name="connsiteX691" fmla="*/ 2385841 w 6006665"/>
                  <a:gd name="connsiteY691" fmla="*/ 343134 h 3006470"/>
                  <a:gd name="connsiteX692" fmla="*/ 2429263 w 6006665"/>
                  <a:gd name="connsiteY692" fmla="*/ 263606 h 3006470"/>
                  <a:gd name="connsiteX693" fmla="*/ 2473470 w 6006665"/>
                  <a:gd name="connsiteY693" fmla="*/ 257832 h 3006470"/>
                  <a:gd name="connsiteX694" fmla="*/ 2526979 w 6006665"/>
                  <a:gd name="connsiteY694" fmla="*/ 252244 h 3006470"/>
                  <a:gd name="connsiteX695" fmla="*/ 2528058 w 6006665"/>
                  <a:gd name="connsiteY695" fmla="*/ 253503 h 3006470"/>
                  <a:gd name="connsiteX696" fmla="*/ 2538886 w 6006665"/>
                  <a:gd name="connsiteY696" fmla="*/ 252244 h 3006470"/>
                  <a:gd name="connsiteX697" fmla="*/ 2560820 w 6006665"/>
                  <a:gd name="connsiteY697" fmla="*/ 277833 h 3006470"/>
                  <a:gd name="connsiteX698" fmla="*/ 2640602 w 6006665"/>
                  <a:gd name="connsiteY698" fmla="*/ 202249 h 3006470"/>
                  <a:gd name="connsiteX699" fmla="*/ 2652509 w 6006665"/>
                  <a:gd name="connsiteY699" fmla="*/ 202249 h 3006470"/>
                  <a:gd name="connsiteX700" fmla="*/ 2704231 w 6006665"/>
                  <a:gd name="connsiteY700" fmla="*/ 202249 h 3006470"/>
                  <a:gd name="connsiteX701" fmla="*/ 2696295 w 6006665"/>
                  <a:gd name="connsiteY701" fmla="*/ 162760 h 3006470"/>
                  <a:gd name="connsiteX702" fmla="*/ 2715593 w 6006665"/>
                  <a:gd name="connsiteY70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43688 w 6006665"/>
                  <a:gd name="connsiteY685" fmla="*/ 468773 h 3006470"/>
                  <a:gd name="connsiteX686" fmla="*/ 2169957 w 6006665"/>
                  <a:gd name="connsiteY686" fmla="*/ 449431 h 3006470"/>
                  <a:gd name="connsiteX687" fmla="*/ 2209050 w 6006665"/>
                  <a:gd name="connsiteY687" fmla="*/ 415295 h 3006470"/>
                  <a:gd name="connsiteX688" fmla="*/ 2264632 w 6006665"/>
                  <a:gd name="connsiteY688" fmla="*/ 393389 h 3006470"/>
                  <a:gd name="connsiteX689" fmla="*/ 2280355 w 6006665"/>
                  <a:gd name="connsiteY689" fmla="*/ 349932 h 3006470"/>
                  <a:gd name="connsiteX690" fmla="*/ 2317913 w 6006665"/>
                  <a:gd name="connsiteY690" fmla="*/ 322690 h 3006470"/>
                  <a:gd name="connsiteX691" fmla="*/ 2354630 w 6006665"/>
                  <a:gd name="connsiteY691" fmla="*/ 323194 h 3006470"/>
                  <a:gd name="connsiteX692" fmla="*/ 2385841 w 6006665"/>
                  <a:gd name="connsiteY692" fmla="*/ 343134 h 3006470"/>
                  <a:gd name="connsiteX693" fmla="*/ 2429263 w 6006665"/>
                  <a:gd name="connsiteY693" fmla="*/ 263606 h 3006470"/>
                  <a:gd name="connsiteX694" fmla="*/ 2473470 w 6006665"/>
                  <a:gd name="connsiteY694" fmla="*/ 257832 h 3006470"/>
                  <a:gd name="connsiteX695" fmla="*/ 2526979 w 6006665"/>
                  <a:gd name="connsiteY695" fmla="*/ 252244 h 3006470"/>
                  <a:gd name="connsiteX696" fmla="*/ 2528058 w 6006665"/>
                  <a:gd name="connsiteY696" fmla="*/ 253503 h 3006470"/>
                  <a:gd name="connsiteX697" fmla="*/ 2538886 w 6006665"/>
                  <a:gd name="connsiteY697" fmla="*/ 252244 h 3006470"/>
                  <a:gd name="connsiteX698" fmla="*/ 2560820 w 6006665"/>
                  <a:gd name="connsiteY698" fmla="*/ 277833 h 3006470"/>
                  <a:gd name="connsiteX699" fmla="*/ 2640602 w 6006665"/>
                  <a:gd name="connsiteY699" fmla="*/ 202249 h 3006470"/>
                  <a:gd name="connsiteX700" fmla="*/ 2652509 w 6006665"/>
                  <a:gd name="connsiteY700" fmla="*/ 202249 h 3006470"/>
                  <a:gd name="connsiteX701" fmla="*/ 2704231 w 6006665"/>
                  <a:gd name="connsiteY701" fmla="*/ 202249 h 3006470"/>
                  <a:gd name="connsiteX702" fmla="*/ 2696295 w 6006665"/>
                  <a:gd name="connsiteY702" fmla="*/ 162760 h 3006470"/>
                  <a:gd name="connsiteX703" fmla="*/ 2715593 w 6006665"/>
                  <a:gd name="connsiteY70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37746 w 6006665"/>
                  <a:gd name="connsiteY684" fmla="*/ 525222 h 3006470"/>
                  <a:gd name="connsiteX685" fmla="*/ 2146473 w 6006665"/>
                  <a:gd name="connsiteY685" fmla="*/ 488832 h 3006470"/>
                  <a:gd name="connsiteX686" fmla="*/ 2143688 w 6006665"/>
                  <a:gd name="connsiteY686" fmla="*/ 468773 h 3006470"/>
                  <a:gd name="connsiteX687" fmla="*/ 2169957 w 6006665"/>
                  <a:gd name="connsiteY687" fmla="*/ 449431 h 3006470"/>
                  <a:gd name="connsiteX688" fmla="*/ 2209050 w 6006665"/>
                  <a:gd name="connsiteY688" fmla="*/ 415295 h 3006470"/>
                  <a:gd name="connsiteX689" fmla="*/ 2264632 w 6006665"/>
                  <a:gd name="connsiteY689" fmla="*/ 393389 h 3006470"/>
                  <a:gd name="connsiteX690" fmla="*/ 2280355 w 6006665"/>
                  <a:gd name="connsiteY690" fmla="*/ 349932 h 3006470"/>
                  <a:gd name="connsiteX691" fmla="*/ 2317913 w 6006665"/>
                  <a:gd name="connsiteY691" fmla="*/ 322690 h 3006470"/>
                  <a:gd name="connsiteX692" fmla="*/ 2354630 w 6006665"/>
                  <a:gd name="connsiteY692" fmla="*/ 323194 h 3006470"/>
                  <a:gd name="connsiteX693" fmla="*/ 2385841 w 6006665"/>
                  <a:gd name="connsiteY693" fmla="*/ 343134 h 3006470"/>
                  <a:gd name="connsiteX694" fmla="*/ 2429263 w 6006665"/>
                  <a:gd name="connsiteY694" fmla="*/ 263606 h 3006470"/>
                  <a:gd name="connsiteX695" fmla="*/ 2473470 w 6006665"/>
                  <a:gd name="connsiteY695" fmla="*/ 257832 h 3006470"/>
                  <a:gd name="connsiteX696" fmla="*/ 2526979 w 6006665"/>
                  <a:gd name="connsiteY696" fmla="*/ 252244 h 3006470"/>
                  <a:gd name="connsiteX697" fmla="*/ 2528058 w 6006665"/>
                  <a:gd name="connsiteY697" fmla="*/ 253503 h 3006470"/>
                  <a:gd name="connsiteX698" fmla="*/ 2538886 w 6006665"/>
                  <a:gd name="connsiteY698" fmla="*/ 252244 h 3006470"/>
                  <a:gd name="connsiteX699" fmla="*/ 2560820 w 6006665"/>
                  <a:gd name="connsiteY699" fmla="*/ 277833 h 3006470"/>
                  <a:gd name="connsiteX700" fmla="*/ 2640602 w 6006665"/>
                  <a:gd name="connsiteY700" fmla="*/ 202249 h 3006470"/>
                  <a:gd name="connsiteX701" fmla="*/ 2652509 w 6006665"/>
                  <a:gd name="connsiteY701" fmla="*/ 202249 h 3006470"/>
                  <a:gd name="connsiteX702" fmla="*/ 2704231 w 6006665"/>
                  <a:gd name="connsiteY702" fmla="*/ 202249 h 3006470"/>
                  <a:gd name="connsiteX703" fmla="*/ 2696295 w 6006665"/>
                  <a:gd name="connsiteY703" fmla="*/ 162760 h 3006470"/>
                  <a:gd name="connsiteX704" fmla="*/ 2715593 w 6006665"/>
                  <a:gd name="connsiteY70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58886 w 6006665"/>
                  <a:gd name="connsiteY660" fmla="*/ 1085173 h 3006470"/>
                  <a:gd name="connsiteX661" fmla="*/ 1923055 w 6006665"/>
                  <a:gd name="connsiteY661" fmla="*/ 1122597 h 3006470"/>
                  <a:gd name="connsiteX662" fmla="*/ 1887300 w 6006665"/>
                  <a:gd name="connsiteY662" fmla="*/ 1070329 h 3006470"/>
                  <a:gd name="connsiteX663" fmla="*/ 1785604 w 6006665"/>
                  <a:gd name="connsiteY663" fmla="*/ 1036860 h 3006470"/>
                  <a:gd name="connsiteX664" fmla="*/ 1736162 w 6006665"/>
                  <a:gd name="connsiteY664" fmla="*/ 961252 h 3006470"/>
                  <a:gd name="connsiteX665" fmla="*/ 1688440 w 6006665"/>
                  <a:gd name="connsiteY665" fmla="*/ 865809 h 3006470"/>
                  <a:gd name="connsiteX666" fmla="*/ 1752069 w 6006665"/>
                  <a:gd name="connsiteY666" fmla="*/ 788545 h 3006470"/>
                  <a:gd name="connsiteX667" fmla="*/ 1747524 w 6006665"/>
                  <a:gd name="connsiteY667" fmla="*/ 704464 h 3006470"/>
                  <a:gd name="connsiteX668" fmla="*/ 1763431 w 6006665"/>
                  <a:gd name="connsiteY668" fmla="*/ 697647 h 3006470"/>
                  <a:gd name="connsiteX669" fmla="*/ 1764877 w 6006665"/>
                  <a:gd name="connsiteY669" fmla="*/ 702130 h 3006470"/>
                  <a:gd name="connsiteX670" fmla="*/ 1775339 w 6006665"/>
                  <a:gd name="connsiteY670" fmla="*/ 697647 h 3006470"/>
                  <a:gd name="connsiteX671" fmla="*/ 1798063 w 6006665"/>
                  <a:gd name="connsiteY671" fmla="*/ 768093 h 3006470"/>
                  <a:gd name="connsiteX672" fmla="*/ 1791454 w 6006665"/>
                  <a:gd name="connsiteY672" fmla="*/ 815304 h 3006470"/>
                  <a:gd name="connsiteX673" fmla="*/ 1854330 w 6006665"/>
                  <a:gd name="connsiteY673" fmla="*/ 772638 h 3006470"/>
                  <a:gd name="connsiteX674" fmla="*/ 1931594 w 6006665"/>
                  <a:gd name="connsiteY674" fmla="*/ 763548 h 3006470"/>
                  <a:gd name="connsiteX675" fmla="*/ 1932772 w 6006665"/>
                  <a:gd name="connsiteY675" fmla="*/ 764810 h 3006470"/>
                  <a:gd name="connsiteX676" fmla="*/ 1949600 w 6006665"/>
                  <a:gd name="connsiteY676" fmla="*/ 800138 h 3006470"/>
                  <a:gd name="connsiteX677" fmla="*/ 2061788 w 6006665"/>
                  <a:gd name="connsiteY677" fmla="*/ 891155 h 3006470"/>
                  <a:gd name="connsiteX678" fmla="*/ 1987802 w 6006665"/>
                  <a:gd name="connsiteY678" fmla="*/ 736278 h 3006470"/>
                  <a:gd name="connsiteX679" fmla="*/ 1963408 w 6006665"/>
                  <a:gd name="connsiteY679" fmla="*/ 595386 h 3006470"/>
                  <a:gd name="connsiteX680" fmla="*/ 2027037 w 6006665"/>
                  <a:gd name="connsiteY680" fmla="*/ 574934 h 3006470"/>
                  <a:gd name="connsiteX681" fmla="*/ 2037269 w 6006665"/>
                  <a:gd name="connsiteY681" fmla="*/ 575472 h 3006470"/>
                  <a:gd name="connsiteX682" fmla="*/ 2038944 w 6006665"/>
                  <a:gd name="connsiteY682" fmla="*/ 574934 h 3006470"/>
                  <a:gd name="connsiteX683" fmla="*/ 2115414 w 6006665"/>
                  <a:gd name="connsiteY683" fmla="*/ 578958 h 3006470"/>
                  <a:gd name="connsiteX684" fmla="*/ 2167179 w 6006665"/>
                  <a:gd name="connsiteY684" fmla="*/ 554733 h 3006470"/>
                  <a:gd name="connsiteX685" fmla="*/ 2137746 w 6006665"/>
                  <a:gd name="connsiteY685" fmla="*/ 525222 h 3006470"/>
                  <a:gd name="connsiteX686" fmla="*/ 2146473 w 6006665"/>
                  <a:gd name="connsiteY686" fmla="*/ 488832 h 3006470"/>
                  <a:gd name="connsiteX687" fmla="*/ 2143688 w 6006665"/>
                  <a:gd name="connsiteY687" fmla="*/ 468773 h 3006470"/>
                  <a:gd name="connsiteX688" fmla="*/ 2169957 w 6006665"/>
                  <a:gd name="connsiteY688" fmla="*/ 449431 h 3006470"/>
                  <a:gd name="connsiteX689" fmla="*/ 2209050 w 6006665"/>
                  <a:gd name="connsiteY689" fmla="*/ 415295 h 3006470"/>
                  <a:gd name="connsiteX690" fmla="*/ 2264632 w 6006665"/>
                  <a:gd name="connsiteY690" fmla="*/ 393389 h 3006470"/>
                  <a:gd name="connsiteX691" fmla="*/ 2280355 w 6006665"/>
                  <a:gd name="connsiteY691" fmla="*/ 349932 h 3006470"/>
                  <a:gd name="connsiteX692" fmla="*/ 2317913 w 6006665"/>
                  <a:gd name="connsiteY692" fmla="*/ 322690 h 3006470"/>
                  <a:gd name="connsiteX693" fmla="*/ 2354630 w 6006665"/>
                  <a:gd name="connsiteY693" fmla="*/ 323194 h 3006470"/>
                  <a:gd name="connsiteX694" fmla="*/ 2385841 w 6006665"/>
                  <a:gd name="connsiteY694" fmla="*/ 343134 h 3006470"/>
                  <a:gd name="connsiteX695" fmla="*/ 2429263 w 6006665"/>
                  <a:gd name="connsiteY695" fmla="*/ 263606 h 3006470"/>
                  <a:gd name="connsiteX696" fmla="*/ 2473470 w 6006665"/>
                  <a:gd name="connsiteY696" fmla="*/ 257832 h 3006470"/>
                  <a:gd name="connsiteX697" fmla="*/ 2526979 w 6006665"/>
                  <a:gd name="connsiteY697" fmla="*/ 252244 h 3006470"/>
                  <a:gd name="connsiteX698" fmla="*/ 2528058 w 6006665"/>
                  <a:gd name="connsiteY698" fmla="*/ 253503 h 3006470"/>
                  <a:gd name="connsiteX699" fmla="*/ 2538886 w 6006665"/>
                  <a:gd name="connsiteY699" fmla="*/ 252244 h 3006470"/>
                  <a:gd name="connsiteX700" fmla="*/ 2560820 w 6006665"/>
                  <a:gd name="connsiteY700" fmla="*/ 277833 h 3006470"/>
                  <a:gd name="connsiteX701" fmla="*/ 2640602 w 6006665"/>
                  <a:gd name="connsiteY701" fmla="*/ 202249 h 3006470"/>
                  <a:gd name="connsiteX702" fmla="*/ 2652509 w 6006665"/>
                  <a:gd name="connsiteY702" fmla="*/ 202249 h 3006470"/>
                  <a:gd name="connsiteX703" fmla="*/ 2704231 w 6006665"/>
                  <a:gd name="connsiteY703" fmla="*/ 202249 h 3006470"/>
                  <a:gd name="connsiteX704" fmla="*/ 2696295 w 6006665"/>
                  <a:gd name="connsiteY704" fmla="*/ 162760 h 3006470"/>
                  <a:gd name="connsiteX705" fmla="*/ 2715593 w 6006665"/>
                  <a:gd name="connsiteY70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923055 w 6006665"/>
                  <a:gd name="connsiteY662" fmla="*/ 1122597 h 3006470"/>
                  <a:gd name="connsiteX663" fmla="*/ 1887300 w 6006665"/>
                  <a:gd name="connsiteY663" fmla="*/ 1070329 h 3006470"/>
                  <a:gd name="connsiteX664" fmla="*/ 1785604 w 6006665"/>
                  <a:gd name="connsiteY664" fmla="*/ 1036860 h 3006470"/>
                  <a:gd name="connsiteX665" fmla="*/ 1736162 w 6006665"/>
                  <a:gd name="connsiteY665" fmla="*/ 961252 h 3006470"/>
                  <a:gd name="connsiteX666" fmla="*/ 1688440 w 6006665"/>
                  <a:gd name="connsiteY666" fmla="*/ 865809 h 3006470"/>
                  <a:gd name="connsiteX667" fmla="*/ 1752069 w 6006665"/>
                  <a:gd name="connsiteY667" fmla="*/ 788545 h 3006470"/>
                  <a:gd name="connsiteX668" fmla="*/ 1747524 w 6006665"/>
                  <a:gd name="connsiteY668" fmla="*/ 704464 h 3006470"/>
                  <a:gd name="connsiteX669" fmla="*/ 1763431 w 6006665"/>
                  <a:gd name="connsiteY669" fmla="*/ 697647 h 3006470"/>
                  <a:gd name="connsiteX670" fmla="*/ 1764877 w 6006665"/>
                  <a:gd name="connsiteY670" fmla="*/ 702130 h 3006470"/>
                  <a:gd name="connsiteX671" fmla="*/ 1775339 w 6006665"/>
                  <a:gd name="connsiteY671" fmla="*/ 697647 h 3006470"/>
                  <a:gd name="connsiteX672" fmla="*/ 1798063 w 6006665"/>
                  <a:gd name="connsiteY672" fmla="*/ 768093 h 3006470"/>
                  <a:gd name="connsiteX673" fmla="*/ 1791454 w 6006665"/>
                  <a:gd name="connsiteY673" fmla="*/ 815304 h 3006470"/>
                  <a:gd name="connsiteX674" fmla="*/ 1854330 w 6006665"/>
                  <a:gd name="connsiteY674" fmla="*/ 772638 h 3006470"/>
                  <a:gd name="connsiteX675" fmla="*/ 1931594 w 6006665"/>
                  <a:gd name="connsiteY675" fmla="*/ 763548 h 3006470"/>
                  <a:gd name="connsiteX676" fmla="*/ 1932772 w 6006665"/>
                  <a:gd name="connsiteY676" fmla="*/ 764810 h 3006470"/>
                  <a:gd name="connsiteX677" fmla="*/ 1949600 w 6006665"/>
                  <a:gd name="connsiteY677" fmla="*/ 800138 h 3006470"/>
                  <a:gd name="connsiteX678" fmla="*/ 2061788 w 6006665"/>
                  <a:gd name="connsiteY678" fmla="*/ 891155 h 3006470"/>
                  <a:gd name="connsiteX679" fmla="*/ 1987802 w 6006665"/>
                  <a:gd name="connsiteY679" fmla="*/ 736278 h 3006470"/>
                  <a:gd name="connsiteX680" fmla="*/ 1963408 w 6006665"/>
                  <a:gd name="connsiteY680" fmla="*/ 595386 h 3006470"/>
                  <a:gd name="connsiteX681" fmla="*/ 2027037 w 6006665"/>
                  <a:gd name="connsiteY681" fmla="*/ 574934 h 3006470"/>
                  <a:gd name="connsiteX682" fmla="*/ 2037269 w 6006665"/>
                  <a:gd name="connsiteY682" fmla="*/ 575472 h 3006470"/>
                  <a:gd name="connsiteX683" fmla="*/ 2038944 w 6006665"/>
                  <a:gd name="connsiteY683" fmla="*/ 574934 h 3006470"/>
                  <a:gd name="connsiteX684" fmla="*/ 2115414 w 6006665"/>
                  <a:gd name="connsiteY684" fmla="*/ 578958 h 3006470"/>
                  <a:gd name="connsiteX685" fmla="*/ 2167179 w 6006665"/>
                  <a:gd name="connsiteY685" fmla="*/ 554733 h 3006470"/>
                  <a:gd name="connsiteX686" fmla="*/ 2137746 w 6006665"/>
                  <a:gd name="connsiteY686" fmla="*/ 525222 h 3006470"/>
                  <a:gd name="connsiteX687" fmla="*/ 2146473 w 6006665"/>
                  <a:gd name="connsiteY687" fmla="*/ 488832 h 3006470"/>
                  <a:gd name="connsiteX688" fmla="*/ 2143688 w 6006665"/>
                  <a:gd name="connsiteY688" fmla="*/ 468773 h 3006470"/>
                  <a:gd name="connsiteX689" fmla="*/ 2169957 w 6006665"/>
                  <a:gd name="connsiteY689" fmla="*/ 449431 h 3006470"/>
                  <a:gd name="connsiteX690" fmla="*/ 2209050 w 6006665"/>
                  <a:gd name="connsiteY690" fmla="*/ 415295 h 3006470"/>
                  <a:gd name="connsiteX691" fmla="*/ 2264632 w 6006665"/>
                  <a:gd name="connsiteY691" fmla="*/ 393389 h 3006470"/>
                  <a:gd name="connsiteX692" fmla="*/ 2280355 w 6006665"/>
                  <a:gd name="connsiteY692" fmla="*/ 349932 h 3006470"/>
                  <a:gd name="connsiteX693" fmla="*/ 2317913 w 6006665"/>
                  <a:gd name="connsiteY693" fmla="*/ 322690 h 3006470"/>
                  <a:gd name="connsiteX694" fmla="*/ 2354630 w 6006665"/>
                  <a:gd name="connsiteY694" fmla="*/ 323194 h 3006470"/>
                  <a:gd name="connsiteX695" fmla="*/ 2385841 w 6006665"/>
                  <a:gd name="connsiteY695" fmla="*/ 343134 h 3006470"/>
                  <a:gd name="connsiteX696" fmla="*/ 2429263 w 6006665"/>
                  <a:gd name="connsiteY696" fmla="*/ 263606 h 3006470"/>
                  <a:gd name="connsiteX697" fmla="*/ 2473470 w 6006665"/>
                  <a:gd name="connsiteY697" fmla="*/ 257832 h 3006470"/>
                  <a:gd name="connsiteX698" fmla="*/ 2526979 w 6006665"/>
                  <a:gd name="connsiteY698" fmla="*/ 252244 h 3006470"/>
                  <a:gd name="connsiteX699" fmla="*/ 2528058 w 6006665"/>
                  <a:gd name="connsiteY699" fmla="*/ 253503 h 3006470"/>
                  <a:gd name="connsiteX700" fmla="*/ 2538886 w 6006665"/>
                  <a:gd name="connsiteY700" fmla="*/ 252244 h 3006470"/>
                  <a:gd name="connsiteX701" fmla="*/ 2560820 w 6006665"/>
                  <a:gd name="connsiteY701" fmla="*/ 277833 h 3006470"/>
                  <a:gd name="connsiteX702" fmla="*/ 2640602 w 6006665"/>
                  <a:gd name="connsiteY702" fmla="*/ 202249 h 3006470"/>
                  <a:gd name="connsiteX703" fmla="*/ 2652509 w 6006665"/>
                  <a:gd name="connsiteY703" fmla="*/ 202249 h 3006470"/>
                  <a:gd name="connsiteX704" fmla="*/ 2704231 w 6006665"/>
                  <a:gd name="connsiteY704" fmla="*/ 202249 h 3006470"/>
                  <a:gd name="connsiteX705" fmla="*/ 2696295 w 6006665"/>
                  <a:gd name="connsiteY705" fmla="*/ 162760 h 3006470"/>
                  <a:gd name="connsiteX706" fmla="*/ 2715593 w 6006665"/>
                  <a:gd name="connsiteY70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923055 w 6006665"/>
                  <a:gd name="connsiteY663" fmla="*/ 1122597 h 3006470"/>
                  <a:gd name="connsiteX664" fmla="*/ 1887300 w 6006665"/>
                  <a:gd name="connsiteY664" fmla="*/ 1070329 h 3006470"/>
                  <a:gd name="connsiteX665" fmla="*/ 1785604 w 6006665"/>
                  <a:gd name="connsiteY665" fmla="*/ 1036860 h 3006470"/>
                  <a:gd name="connsiteX666" fmla="*/ 1736162 w 6006665"/>
                  <a:gd name="connsiteY666" fmla="*/ 961252 h 3006470"/>
                  <a:gd name="connsiteX667" fmla="*/ 1688440 w 6006665"/>
                  <a:gd name="connsiteY667" fmla="*/ 865809 h 3006470"/>
                  <a:gd name="connsiteX668" fmla="*/ 1752069 w 6006665"/>
                  <a:gd name="connsiteY668" fmla="*/ 788545 h 3006470"/>
                  <a:gd name="connsiteX669" fmla="*/ 1747524 w 6006665"/>
                  <a:gd name="connsiteY669" fmla="*/ 704464 h 3006470"/>
                  <a:gd name="connsiteX670" fmla="*/ 1763431 w 6006665"/>
                  <a:gd name="connsiteY670" fmla="*/ 697647 h 3006470"/>
                  <a:gd name="connsiteX671" fmla="*/ 1764877 w 6006665"/>
                  <a:gd name="connsiteY671" fmla="*/ 702130 h 3006470"/>
                  <a:gd name="connsiteX672" fmla="*/ 1775339 w 6006665"/>
                  <a:gd name="connsiteY672" fmla="*/ 697647 h 3006470"/>
                  <a:gd name="connsiteX673" fmla="*/ 1798063 w 6006665"/>
                  <a:gd name="connsiteY673" fmla="*/ 768093 h 3006470"/>
                  <a:gd name="connsiteX674" fmla="*/ 1791454 w 6006665"/>
                  <a:gd name="connsiteY674" fmla="*/ 815304 h 3006470"/>
                  <a:gd name="connsiteX675" fmla="*/ 1854330 w 6006665"/>
                  <a:gd name="connsiteY675" fmla="*/ 772638 h 3006470"/>
                  <a:gd name="connsiteX676" fmla="*/ 1931594 w 6006665"/>
                  <a:gd name="connsiteY676" fmla="*/ 763548 h 3006470"/>
                  <a:gd name="connsiteX677" fmla="*/ 1932772 w 6006665"/>
                  <a:gd name="connsiteY677" fmla="*/ 764810 h 3006470"/>
                  <a:gd name="connsiteX678" fmla="*/ 1949600 w 6006665"/>
                  <a:gd name="connsiteY678" fmla="*/ 800138 h 3006470"/>
                  <a:gd name="connsiteX679" fmla="*/ 2061788 w 6006665"/>
                  <a:gd name="connsiteY679" fmla="*/ 891155 h 3006470"/>
                  <a:gd name="connsiteX680" fmla="*/ 1987802 w 6006665"/>
                  <a:gd name="connsiteY680" fmla="*/ 736278 h 3006470"/>
                  <a:gd name="connsiteX681" fmla="*/ 1963408 w 6006665"/>
                  <a:gd name="connsiteY681" fmla="*/ 595386 h 3006470"/>
                  <a:gd name="connsiteX682" fmla="*/ 2027037 w 6006665"/>
                  <a:gd name="connsiteY682" fmla="*/ 574934 h 3006470"/>
                  <a:gd name="connsiteX683" fmla="*/ 2037269 w 6006665"/>
                  <a:gd name="connsiteY683" fmla="*/ 575472 h 3006470"/>
                  <a:gd name="connsiteX684" fmla="*/ 2038944 w 6006665"/>
                  <a:gd name="connsiteY684" fmla="*/ 574934 h 3006470"/>
                  <a:gd name="connsiteX685" fmla="*/ 2115414 w 6006665"/>
                  <a:gd name="connsiteY685" fmla="*/ 578958 h 3006470"/>
                  <a:gd name="connsiteX686" fmla="*/ 2167179 w 6006665"/>
                  <a:gd name="connsiteY686" fmla="*/ 554733 h 3006470"/>
                  <a:gd name="connsiteX687" fmla="*/ 2137746 w 6006665"/>
                  <a:gd name="connsiteY687" fmla="*/ 525222 h 3006470"/>
                  <a:gd name="connsiteX688" fmla="*/ 2146473 w 6006665"/>
                  <a:gd name="connsiteY688" fmla="*/ 488832 h 3006470"/>
                  <a:gd name="connsiteX689" fmla="*/ 2143688 w 6006665"/>
                  <a:gd name="connsiteY689" fmla="*/ 468773 h 3006470"/>
                  <a:gd name="connsiteX690" fmla="*/ 2169957 w 6006665"/>
                  <a:gd name="connsiteY690" fmla="*/ 449431 h 3006470"/>
                  <a:gd name="connsiteX691" fmla="*/ 2209050 w 6006665"/>
                  <a:gd name="connsiteY691" fmla="*/ 415295 h 3006470"/>
                  <a:gd name="connsiteX692" fmla="*/ 2264632 w 6006665"/>
                  <a:gd name="connsiteY692" fmla="*/ 393389 h 3006470"/>
                  <a:gd name="connsiteX693" fmla="*/ 2280355 w 6006665"/>
                  <a:gd name="connsiteY693" fmla="*/ 349932 h 3006470"/>
                  <a:gd name="connsiteX694" fmla="*/ 2317913 w 6006665"/>
                  <a:gd name="connsiteY694" fmla="*/ 322690 h 3006470"/>
                  <a:gd name="connsiteX695" fmla="*/ 2354630 w 6006665"/>
                  <a:gd name="connsiteY695" fmla="*/ 323194 h 3006470"/>
                  <a:gd name="connsiteX696" fmla="*/ 2385841 w 6006665"/>
                  <a:gd name="connsiteY696" fmla="*/ 343134 h 3006470"/>
                  <a:gd name="connsiteX697" fmla="*/ 2429263 w 6006665"/>
                  <a:gd name="connsiteY697" fmla="*/ 263606 h 3006470"/>
                  <a:gd name="connsiteX698" fmla="*/ 2473470 w 6006665"/>
                  <a:gd name="connsiteY698" fmla="*/ 257832 h 3006470"/>
                  <a:gd name="connsiteX699" fmla="*/ 2526979 w 6006665"/>
                  <a:gd name="connsiteY699" fmla="*/ 252244 h 3006470"/>
                  <a:gd name="connsiteX700" fmla="*/ 2528058 w 6006665"/>
                  <a:gd name="connsiteY700" fmla="*/ 253503 h 3006470"/>
                  <a:gd name="connsiteX701" fmla="*/ 2538886 w 6006665"/>
                  <a:gd name="connsiteY701" fmla="*/ 252244 h 3006470"/>
                  <a:gd name="connsiteX702" fmla="*/ 2560820 w 6006665"/>
                  <a:gd name="connsiteY702" fmla="*/ 277833 h 3006470"/>
                  <a:gd name="connsiteX703" fmla="*/ 2640602 w 6006665"/>
                  <a:gd name="connsiteY703" fmla="*/ 202249 h 3006470"/>
                  <a:gd name="connsiteX704" fmla="*/ 2652509 w 6006665"/>
                  <a:gd name="connsiteY704" fmla="*/ 202249 h 3006470"/>
                  <a:gd name="connsiteX705" fmla="*/ 2704231 w 6006665"/>
                  <a:gd name="connsiteY705" fmla="*/ 202249 h 3006470"/>
                  <a:gd name="connsiteX706" fmla="*/ 2696295 w 6006665"/>
                  <a:gd name="connsiteY706" fmla="*/ 162760 h 3006470"/>
                  <a:gd name="connsiteX707" fmla="*/ 2715593 w 6006665"/>
                  <a:gd name="connsiteY70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914143 w 6006665"/>
                  <a:gd name="connsiteY663" fmla="*/ 1137451 h 3006470"/>
                  <a:gd name="connsiteX664" fmla="*/ 1887300 w 6006665"/>
                  <a:gd name="connsiteY664" fmla="*/ 1070329 h 3006470"/>
                  <a:gd name="connsiteX665" fmla="*/ 1785604 w 6006665"/>
                  <a:gd name="connsiteY665" fmla="*/ 1036860 h 3006470"/>
                  <a:gd name="connsiteX666" fmla="*/ 1736162 w 6006665"/>
                  <a:gd name="connsiteY666" fmla="*/ 961252 h 3006470"/>
                  <a:gd name="connsiteX667" fmla="*/ 1688440 w 6006665"/>
                  <a:gd name="connsiteY667" fmla="*/ 865809 h 3006470"/>
                  <a:gd name="connsiteX668" fmla="*/ 1752069 w 6006665"/>
                  <a:gd name="connsiteY668" fmla="*/ 788545 h 3006470"/>
                  <a:gd name="connsiteX669" fmla="*/ 1747524 w 6006665"/>
                  <a:gd name="connsiteY669" fmla="*/ 704464 h 3006470"/>
                  <a:gd name="connsiteX670" fmla="*/ 1763431 w 6006665"/>
                  <a:gd name="connsiteY670" fmla="*/ 697647 h 3006470"/>
                  <a:gd name="connsiteX671" fmla="*/ 1764877 w 6006665"/>
                  <a:gd name="connsiteY671" fmla="*/ 702130 h 3006470"/>
                  <a:gd name="connsiteX672" fmla="*/ 1775339 w 6006665"/>
                  <a:gd name="connsiteY672" fmla="*/ 697647 h 3006470"/>
                  <a:gd name="connsiteX673" fmla="*/ 1798063 w 6006665"/>
                  <a:gd name="connsiteY673" fmla="*/ 768093 h 3006470"/>
                  <a:gd name="connsiteX674" fmla="*/ 1791454 w 6006665"/>
                  <a:gd name="connsiteY674" fmla="*/ 815304 h 3006470"/>
                  <a:gd name="connsiteX675" fmla="*/ 1854330 w 6006665"/>
                  <a:gd name="connsiteY675" fmla="*/ 772638 h 3006470"/>
                  <a:gd name="connsiteX676" fmla="*/ 1931594 w 6006665"/>
                  <a:gd name="connsiteY676" fmla="*/ 763548 h 3006470"/>
                  <a:gd name="connsiteX677" fmla="*/ 1932772 w 6006665"/>
                  <a:gd name="connsiteY677" fmla="*/ 764810 h 3006470"/>
                  <a:gd name="connsiteX678" fmla="*/ 1949600 w 6006665"/>
                  <a:gd name="connsiteY678" fmla="*/ 800138 h 3006470"/>
                  <a:gd name="connsiteX679" fmla="*/ 2061788 w 6006665"/>
                  <a:gd name="connsiteY679" fmla="*/ 891155 h 3006470"/>
                  <a:gd name="connsiteX680" fmla="*/ 1987802 w 6006665"/>
                  <a:gd name="connsiteY680" fmla="*/ 736278 h 3006470"/>
                  <a:gd name="connsiteX681" fmla="*/ 1963408 w 6006665"/>
                  <a:gd name="connsiteY681" fmla="*/ 595386 h 3006470"/>
                  <a:gd name="connsiteX682" fmla="*/ 2027037 w 6006665"/>
                  <a:gd name="connsiteY682" fmla="*/ 574934 h 3006470"/>
                  <a:gd name="connsiteX683" fmla="*/ 2037269 w 6006665"/>
                  <a:gd name="connsiteY683" fmla="*/ 575472 h 3006470"/>
                  <a:gd name="connsiteX684" fmla="*/ 2038944 w 6006665"/>
                  <a:gd name="connsiteY684" fmla="*/ 574934 h 3006470"/>
                  <a:gd name="connsiteX685" fmla="*/ 2115414 w 6006665"/>
                  <a:gd name="connsiteY685" fmla="*/ 578958 h 3006470"/>
                  <a:gd name="connsiteX686" fmla="*/ 2167179 w 6006665"/>
                  <a:gd name="connsiteY686" fmla="*/ 554733 h 3006470"/>
                  <a:gd name="connsiteX687" fmla="*/ 2137746 w 6006665"/>
                  <a:gd name="connsiteY687" fmla="*/ 525222 h 3006470"/>
                  <a:gd name="connsiteX688" fmla="*/ 2146473 w 6006665"/>
                  <a:gd name="connsiteY688" fmla="*/ 488832 h 3006470"/>
                  <a:gd name="connsiteX689" fmla="*/ 2143688 w 6006665"/>
                  <a:gd name="connsiteY689" fmla="*/ 468773 h 3006470"/>
                  <a:gd name="connsiteX690" fmla="*/ 2169957 w 6006665"/>
                  <a:gd name="connsiteY690" fmla="*/ 449431 h 3006470"/>
                  <a:gd name="connsiteX691" fmla="*/ 2209050 w 6006665"/>
                  <a:gd name="connsiteY691" fmla="*/ 415295 h 3006470"/>
                  <a:gd name="connsiteX692" fmla="*/ 2264632 w 6006665"/>
                  <a:gd name="connsiteY692" fmla="*/ 393389 h 3006470"/>
                  <a:gd name="connsiteX693" fmla="*/ 2280355 w 6006665"/>
                  <a:gd name="connsiteY693" fmla="*/ 349932 h 3006470"/>
                  <a:gd name="connsiteX694" fmla="*/ 2317913 w 6006665"/>
                  <a:gd name="connsiteY694" fmla="*/ 322690 h 3006470"/>
                  <a:gd name="connsiteX695" fmla="*/ 2354630 w 6006665"/>
                  <a:gd name="connsiteY695" fmla="*/ 323194 h 3006470"/>
                  <a:gd name="connsiteX696" fmla="*/ 2385841 w 6006665"/>
                  <a:gd name="connsiteY696" fmla="*/ 343134 h 3006470"/>
                  <a:gd name="connsiteX697" fmla="*/ 2429263 w 6006665"/>
                  <a:gd name="connsiteY697" fmla="*/ 263606 h 3006470"/>
                  <a:gd name="connsiteX698" fmla="*/ 2473470 w 6006665"/>
                  <a:gd name="connsiteY698" fmla="*/ 257832 h 3006470"/>
                  <a:gd name="connsiteX699" fmla="*/ 2526979 w 6006665"/>
                  <a:gd name="connsiteY699" fmla="*/ 252244 h 3006470"/>
                  <a:gd name="connsiteX700" fmla="*/ 2528058 w 6006665"/>
                  <a:gd name="connsiteY700" fmla="*/ 253503 h 3006470"/>
                  <a:gd name="connsiteX701" fmla="*/ 2538886 w 6006665"/>
                  <a:gd name="connsiteY701" fmla="*/ 252244 h 3006470"/>
                  <a:gd name="connsiteX702" fmla="*/ 2560820 w 6006665"/>
                  <a:gd name="connsiteY702" fmla="*/ 277833 h 3006470"/>
                  <a:gd name="connsiteX703" fmla="*/ 2640602 w 6006665"/>
                  <a:gd name="connsiteY703" fmla="*/ 202249 h 3006470"/>
                  <a:gd name="connsiteX704" fmla="*/ 2652509 w 6006665"/>
                  <a:gd name="connsiteY704" fmla="*/ 202249 h 3006470"/>
                  <a:gd name="connsiteX705" fmla="*/ 2704231 w 6006665"/>
                  <a:gd name="connsiteY705" fmla="*/ 202249 h 3006470"/>
                  <a:gd name="connsiteX706" fmla="*/ 2696295 w 6006665"/>
                  <a:gd name="connsiteY706" fmla="*/ 162760 h 3006470"/>
                  <a:gd name="connsiteX707" fmla="*/ 2715593 w 6006665"/>
                  <a:gd name="connsiteY70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914143 w 6006665"/>
                  <a:gd name="connsiteY663" fmla="*/ 1137451 h 3006470"/>
                  <a:gd name="connsiteX664" fmla="*/ 1887300 w 6006665"/>
                  <a:gd name="connsiteY664" fmla="*/ 1070329 h 3006470"/>
                  <a:gd name="connsiteX665" fmla="*/ 1858471 w 6006665"/>
                  <a:gd name="connsiteY665" fmla="*/ 1045147 h 3006470"/>
                  <a:gd name="connsiteX666" fmla="*/ 1785604 w 6006665"/>
                  <a:gd name="connsiteY666" fmla="*/ 1036860 h 3006470"/>
                  <a:gd name="connsiteX667" fmla="*/ 1736162 w 6006665"/>
                  <a:gd name="connsiteY667" fmla="*/ 961252 h 3006470"/>
                  <a:gd name="connsiteX668" fmla="*/ 1688440 w 6006665"/>
                  <a:gd name="connsiteY668" fmla="*/ 865809 h 3006470"/>
                  <a:gd name="connsiteX669" fmla="*/ 1752069 w 6006665"/>
                  <a:gd name="connsiteY669" fmla="*/ 788545 h 3006470"/>
                  <a:gd name="connsiteX670" fmla="*/ 1747524 w 6006665"/>
                  <a:gd name="connsiteY670" fmla="*/ 704464 h 3006470"/>
                  <a:gd name="connsiteX671" fmla="*/ 1763431 w 6006665"/>
                  <a:gd name="connsiteY671" fmla="*/ 697647 h 3006470"/>
                  <a:gd name="connsiteX672" fmla="*/ 1764877 w 6006665"/>
                  <a:gd name="connsiteY672" fmla="*/ 702130 h 3006470"/>
                  <a:gd name="connsiteX673" fmla="*/ 1775339 w 6006665"/>
                  <a:gd name="connsiteY673" fmla="*/ 697647 h 3006470"/>
                  <a:gd name="connsiteX674" fmla="*/ 1798063 w 6006665"/>
                  <a:gd name="connsiteY674" fmla="*/ 768093 h 3006470"/>
                  <a:gd name="connsiteX675" fmla="*/ 1791454 w 6006665"/>
                  <a:gd name="connsiteY675" fmla="*/ 815304 h 3006470"/>
                  <a:gd name="connsiteX676" fmla="*/ 1854330 w 6006665"/>
                  <a:gd name="connsiteY676" fmla="*/ 772638 h 3006470"/>
                  <a:gd name="connsiteX677" fmla="*/ 1931594 w 6006665"/>
                  <a:gd name="connsiteY677" fmla="*/ 763548 h 3006470"/>
                  <a:gd name="connsiteX678" fmla="*/ 1932772 w 6006665"/>
                  <a:gd name="connsiteY678" fmla="*/ 764810 h 3006470"/>
                  <a:gd name="connsiteX679" fmla="*/ 1949600 w 6006665"/>
                  <a:gd name="connsiteY679" fmla="*/ 800138 h 3006470"/>
                  <a:gd name="connsiteX680" fmla="*/ 2061788 w 6006665"/>
                  <a:gd name="connsiteY680" fmla="*/ 891155 h 3006470"/>
                  <a:gd name="connsiteX681" fmla="*/ 1987802 w 6006665"/>
                  <a:gd name="connsiteY681" fmla="*/ 736278 h 3006470"/>
                  <a:gd name="connsiteX682" fmla="*/ 1963408 w 6006665"/>
                  <a:gd name="connsiteY682" fmla="*/ 595386 h 3006470"/>
                  <a:gd name="connsiteX683" fmla="*/ 2027037 w 6006665"/>
                  <a:gd name="connsiteY683" fmla="*/ 574934 h 3006470"/>
                  <a:gd name="connsiteX684" fmla="*/ 2037269 w 6006665"/>
                  <a:gd name="connsiteY684" fmla="*/ 575472 h 3006470"/>
                  <a:gd name="connsiteX685" fmla="*/ 2038944 w 6006665"/>
                  <a:gd name="connsiteY685" fmla="*/ 574934 h 3006470"/>
                  <a:gd name="connsiteX686" fmla="*/ 2115414 w 6006665"/>
                  <a:gd name="connsiteY686" fmla="*/ 578958 h 3006470"/>
                  <a:gd name="connsiteX687" fmla="*/ 2167179 w 6006665"/>
                  <a:gd name="connsiteY687" fmla="*/ 554733 h 3006470"/>
                  <a:gd name="connsiteX688" fmla="*/ 2137746 w 6006665"/>
                  <a:gd name="connsiteY688" fmla="*/ 525222 h 3006470"/>
                  <a:gd name="connsiteX689" fmla="*/ 2146473 w 6006665"/>
                  <a:gd name="connsiteY689" fmla="*/ 488832 h 3006470"/>
                  <a:gd name="connsiteX690" fmla="*/ 2143688 w 6006665"/>
                  <a:gd name="connsiteY690" fmla="*/ 468773 h 3006470"/>
                  <a:gd name="connsiteX691" fmla="*/ 2169957 w 6006665"/>
                  <a:gd name="connsiteY691" fmla="*/ 449431 h 3006470"/>
                  <a:gd name="connsiteX692" fmla="*/ 2209050 w 6006665"/>
                  <a:gd name="connsiteY692" fmla="*/ 415295 h 3006470"/>
                  <a:gd name="connsiteX693" fmla="*/ 2264632 w 6006665"/>
                  <a:gd name="connsiteY693" fmla="*/ 393389 h 3006470"/>
                  <a:gd name="connsiteX694" fmla="*/ 2280355 w 6006665"/>
                  <a:gd name="connsiteY694" fmla="*/ 349932 h 3006470"/>
                  <a:gd name="connsiteX695" fmla="*/ 2317913 w 6006665"/>
                  <a:gd name="connsiteY695" fmla="*/ 322690 h 3006470"/>
                  <a:gd name="connsiteX696" fmla="*/ 2354630 w 6006665"/>
                  <a:gd name="connsiteY696" fmla="*/ 323194 h 3006470"/>
                  <a:gd name="connsiteX697" fmla="*/ 2385841 w 6006665"/>
                  <a:gd name="connsiteY697" fmla="*/ 343134 h 3006470"/>
                  <a:gd name="connsiteX698" fmla="*/ 2429263 w 6006665"/>
                  <a:gd name="connsiteY698" fmla="*/ 263606 h 3006470"/>
                  <a:gd name="connsiteX699" fmla="*/ 2473470 w 6006665"/>
                  <a:gd name="connsiteY699" fmla="*/ 257832 h 3006470"/>
                  <a:gd name="connsiteX700" fmla="*/ 2526979 w 6006665"/>
                  <a:gd name="connsiteY700" fmla="*/ 252244 h 3006470"/>
                  <a:gd name="connsiteX701" fmla="*/ 2528058 w 6006665"/>
                  <a:gd name="connsiteY701" fmla="*/ 253503 h 3006470"/>
                  <a:gd name="connsiteX702" fmla="*/ 2538886 w 6006665"/>
                  <a:gd name="connsiteY702" fmla="*/ 252244 h 3006470"/>
                  <a:gd name="connsiteX703" fmla="*/ 2560820 w 6006665"/>
                  <a:gd name="connsiteY703" fmla="*/ 277833 h 3006470"/>
                  <a:gd name="connsiteX704" fmla="*/ 2640602 w 6006665"/>
                  <a:gd name="connsiteY704" fmla="*/ 202249 h 3006470"/>
                  <a:gd name="connsiteX705" fmla="*/ 2652509 w 6006665"/>
                  <a:gd name="connsiteY705" fmla="*/ 202249 h 3006470"/>
                  <a:gd name="connsiteX706" fmla="*/ 2704231 w 6006665"/>
                  <a:gd name="connsiteY706" fmla="*/ 202249 h 3006470"/>
                  <a:gd name="connsiteX707" fmla="*/ 2696295 w 6006665"/>
                  <a:gd name="connsiteY707" fmla="*/ 162760 h 3006470"/>
                  <a:gd name="connsiteX708" fmla="*/ 2715593 w 6006665"/>
                  <a:gd name="connsiteY70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873327 w 6006665"/>
                  <a:gd name="connsiteY663" fmla="*/ 1089712 h 3006470"/>
                  <a:gd name="connsiteX664" fmla="*/ 1914143 w 6006665"/>
                  <a:gd name="connsiteY664" fmla="*/ 1137451 h 3006470"/>
                  <a:gd name="connsiteX665" fmla="*/ 1887300 w 6006665"/>
                  <a:gd name="connsiteY665" fmla="*/ 1070329 h 3006470"/>
                  <a:gd name="connsiteX666" fmla="*/ 1858471 w 6006665"/>
                  <a:gd name="connsiteY666" fmla="*/ 1045147 h 3006470"/>
                  <a:gd name="connsiteX667" fmla="*/ 1785604 w 6006665"/>
                  <a:gd name="connsiteY667" fmla="*/ 1036860 h 3006470"/>
                  <a:gd name="connsiteX668" fmla="*/ 1736162 w 6006665"/>
                  <a:gd name="connsiteY668" fmla="*/ 961252 h 3006470"/>
                  <a:gd name="connsiteX669" fmla="*/ 1688440 w 6006665"/>
                  <a:gd name="connsiteY669" fmla="*/ 865809 h 3006470"/>
                  <a:gd name="connsiteX670" fmla="*/ 1752069 w 6006665"/>
                  <a:gd name="connsiteY670" fmla="*/ 788545 h 3006470"/>
                  <a:gd name="connsiteX671" fmla="*/ 1747524 w 6006665"/>
                  <a:gd name="connsiteY671" fmla="*/ 704464 h 3006470"/>
                  <a:gd name="connsiteX672" fmla="*/ 1763431 w 6006665"/>
                  <a:gd name="connsiteY672" fmla="*/ 697647 h 3006470"/>
                  <a:gd name="connsiteX673" fmla="*/ 1764877 w 6006665"/>
                  <a:gd name="connsiteY673" fmla="*/ 702130 h 3006470"/>
                  <a:gd name="connsiteX674" fmla="*/ 1775339 w 6006665"/>
                  <a:gd name="connsiteY674" fmla="*/ 697647 h 3006470"/>
                  <a:gd name="connsiteX675" fmla="*/ 1798063 w 6006665"/>
                  <a:gd name="connsiteY675" fmla="*/ 768093 h 3006470"/>
                  <a:gd name="connsiteX676" fmla="*/ 1791454 w 6006665"/>
                  <a:gd name="connsiteY676" fmla="*/ 815304 h 3006470"/>
                  <a:gd name="connsiteX677" fmla="*/ 1854330 w 6006665"/>
                  <a:gd name="connsiteY677" fmla="*/ 772638 h 3006470"/>
                  <a:gd name="connsiteX678" fmla="*/ 1931594 w 6006665"/>
                  <a:gd name="connsiteY678" fmla="*/ 763548 h 3006470"/>
                  <a:gd name="connsiteX679" fmla="*/ 1932772 w 6006665"/>
                  <a:gd name="connsiteY679" fmla="*/ 764810 h 3006470"/>
                  <a:gd name="connsiteX680" fmla="*/ 1949600 w 6006665"/>
                  <a:gd name="connsiteY680" fmla="*/ 800138 h 3006470"/>
                  <a:gd name="connsiteX681" fmla="*/ 2061788 w 6006665"/>
                  <a:gd name="connsiteY681" fmla="*/ 891155 h 3006470"/>
                  <a:gd name="connsiteX682" fmla="*/ 1987802 w 6006665"/>
                  <a:gd name="connsiteY682" fmla="*/ 736278 h 3006470"/>
                  <a:gd name="connsiteX683" fmla="*/ 1963408 w 6006665"/>
                  <a:gd name="connsiteY683" fmla="*/ 595386 h 3006470"/>
                  <a:gd name="connsiteX684" fmla="*/ 2027037 w 6006665"/>
                  <a:gd name="connsiteY684" fmla="*/ 574934 h 3006470"/>
                  <a:gd name="connsiteX685" fmla="*/ 2037269 w 6006665"/>
                  <a:gd name="connsiteY685" fmla="*/ 575472 h 3006470"/>
                  <a:gd name="connsiteX686" fmla="*/ 2038944 w 6006665"/>
                  <a:gd name="connsiteY686" fmla="*/ 574934 h 3006470"/>
                  <a:gd name="connsiteX687" fmla="*/ 2115414 w 6006665"/>
                  <a:gd name="connsiteY687" fmla="*/ 578958 h 3006470"/>
                  <a:gd name="connsiteX688" fmla="*/ 2167179 w 6006665"/>
                  <a:gd name="connsiteY688" fmla="*/ 554733 h 3006470"/>
                  <a:gd name="connsiteX689" fmla="*/ 2137746 w 6006665"/>
                  <a:gd name="connsiteY689" fmla="*/ 525222 h 3006470"/>
                  <a:gd name="connsiteX690" fmla="*/ 2146473 w 6006665"/>
                  <a:gd name="connsiteY690" fmla="*/ 488832 h 3006470"/>
                  <a:gd name="connsiteX691" fmla="*/ 2143688 w 6006665"/>
                  <a:gd name="connsiteY691" fmla="*/ 468773 h 3006470"/>
                  <a:gd name="connsiteX692" fmla="*/ 2169957 w 6006665"/>
                  <a:gd name="connsiteY692" fmla="*/ 449431 h 3006470"/>
                  <a:gd name="connsiteX693" fmla="*/ 2209050 w 6006665"/>
                  <a:gd name="connsiteY693" fmla="*/ 415295 h 3006470"/>
                  <a:gd name="connsiteX694" fmla="*/ 2264632 w 6006665"/>
                  <a:gd name="connsiteY694" fmla="*/ 393389 h 3006470"/>
                  <a:gd name="connsiteX695" fmla="*/ 2280355 w 6006665"/>
                  <a:gd name="connsiteY695" fmla="*/ 349932 h 3006470"/>
                  <a:gd name="connsiteX696" fmla="*/ 2317913 w 6006665"/>
                  <a:gd name="connsiteY696" fmla="*/ 322690 h 3006470"/>
                  <a:gd name="connsiteX697" fmla="*/ 2354630 w 6006665"/>
                  <a:gd name="connsiteY697" fmla="*/ 323194 h 3006470"/>
                  <a:gd name="connsiteX698" fmla="*/ 2385841 w 6006665"/>
                  <a:gd name="connsiteY698" fmla="*/ 343134 h 3006470"/>
                  <a:gd name="connsiteX699" fmla="*/ 2429263 w 6006665"/>
                  <a:gd name="connsiteY699" fmla="*/ 263606 h 3006470"/>
                  <a:gd name="connsiteX700" fmla="*/ 2473470 w 6006665"/>
                  <a:gd name="connsiteY700" fmla="*/ 257832 h 3006470"/>
                  <a:gd name="connsiteX701" fmla="*/ 2526979 w 6006665"/>
                  <a:gd name="connsiteY701" fmla="*/ 252244 h 3006470"/>
                  <a:gd name="connsiteX702" fmla="*/ 2528058 w 6006665"/>
                  <a:gd name="connsiteY702" fmla="*/ 253503 h 3006470"/>
                  <a:gd name="connsiteX703" fmla="*/ 2538886 w 6006665"/>
                  <a:gd name="connsiteY703" fmla="*/ 252244 h 3006470"/>
                  <a:gd name="connsiteX704" fmla="*/ 2560820 w 6006665"/>
                  <a:gd name="connsiteY704" fmla="*/ 277833 h 3006470"/>
                  <a:gd name="connsiteX705" fmla="*/ 2640602 w 6006665"/>
                  <a:gd name="connsiteY705" fmla="*/ 202249 h 3006470"/>
                  <a:gd name="connsiteX706" fmla="*/ 2652509 w 6006665"/>
                  <a:gd name="connsiteY706" fmla="*/ 202249 h 3006470"/>
                  <a:gd name="connsiteX707" fmla="*/ 2704231 w 6006665"/>
                  <a:gd name="connsiteY707" fmla="*/ 202249 h 3006470"/>
                  <a:gd name="connsiteX708" fmla="*/ 2696295 w 6006665"/>
                  <a:gd name="connsiteY708" fmla="*/ 162760 h 3006470"/>
                  <a:gd name="connsiteX709" fmla="*/ 2715593 w 6006665"/>
                  <a:gd name="connsiteY70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36718 w 6006665"/>
                  <a:gd name="connsiteY654" fmla="*/ 1393021 h 3006470"/>
                  <a:gd name="connsiteX655" fmla="*/ 1662494 w 6006665"/>
                  <a:gd name="connsiteY655" fmla="*/ 1399465 h 3006470"/>
                  <a:gd name="connsiteX656" fmla="*/ 1677078 w 6006665"/>
                  <a:gd name="connsiteY656" fmla="*/ 1370296 h 3006470"/>
                  <a:gd name="connsiteX657" fmla="*/ 1720255 w 6006665"/>
                  <a:gd name="connsiteY657" fmla="*/ 1349844 h 3006470"/>
                  <a:gd name="connsiteX658" fmla="*/ 1731617 w 6006665"/>
                  <a:gd name="connsiteY658" fmla="*/ 1299850 h 3006470"/>
                  <a:gd name="connsiteX659" fmla="*/ 1758887 w 6006665"/>
                  <a:gd name="connsiteY659" fmla="*/ 1256673 h 3006470"/>
                  <a:gd name="connsiteX660" fmla="*/ 1760555 w 6006665"/>
                  <a:gd name="connsiteY660" fmla="*/ 1191490 h 3006470"/>
                  <a:gd name="connsiteX661" fmla="*/ 1745573 w 6006665"/>
                  <a:gd name="connsiteY661" fmla="*/ 1137249 h 3006470"/>
                  <a:gd name="connsiteX662" fmla="*/ 1758886 w 6006665"/>
                  <a:gd name="connsiteY662" fmla="*/ 1085173 h 3006470"/>
                  <a:gd name="connsiteX663" fmla="*/ 1822819 w 6006665"/>
                  <a:gd name="connsiteY663" fmla="*/ 1074858 h 3006470"/>
                  <a:gd name="connsiteX664" fmla="*/ 1873327 w 6006665"/>
                  <a:gd name="connsiteY664" fmla="*/ 1089712 h 3006470"/>
                  <a:gd name="connsiteX665" fmla="*/ 1914143 w 6006665"/>
                  <a:gd name="connsiteY665" fmla="*/ 1137451 h 3006470"/>
                  <a:gd name="connsiteX666" fmla="*/ 1887300 w 6006665"/>
                  <a:gd name="connsiteY666" fmla="*/ 1070329 h 3006470"/>
                  <a:gd name="connsiteX667" fmla="*/ 1858471 w 6006665"/>
                  <a:gd name="connsiteY667" fmla="*/ 1045147 h 3006470"/>
                  <a:gd name="connsiteX668" fmla="*/ 1785604 w 6006665"/>
                  <a:gd name="connsiteY668" fmla="*/ 1036860 h 3006470"/>
                  <a:gd name="connsiteX669" fmla="*/ 1736162 w 6006665"/>
                  <a:gd name="connsiteY669" fmla="*/ 961252 h 3006470"/>
                  <a:gd name="connsiteX670" fmla="*/ 1688440 w 6006665"/>
                  <a:gd name="connsiteY670" fmla="*/ 865809 h 3006470"/>
                  <a:gd name="connsiteX671" fmla="*/ 1752069 w 6006665"/>
                  <a:gd name="connsiteY671" fmla="*/ 788545 h 3006470"/>
                  <a:gd name="connsiteX672" fmla="*/ 1747524 w 6006665"/>
                  <a:gd name="connsiteY672" fmla="*/ 704464 h 3006470"/>
                  <a:gd name="connsiteX673" fmla="*/ 1763431 w 6006665"/>
                  <a:gd name="connsiteY673" fmla="*/ 697647 h 3006470"/>
                  <a:gd name="connsiteX674" fmla="*/ 1764877 w 6006665"/>
                  <a:gd name="connsiteY674" fmla="*/ 702130 h 3006470"/>
                  <a:gd name="connsiteX675" fmla="*/ 1775339 w 6006665"/>
                  <a:gd name="connsiteY675" fmla="*/ 697647 h 3006470"/>
                  <a:gd name="connsiteX676" fmla="*/ 1798063 w 6006665"/>
                  <a:gd name="connsiteY676" fmla="*/ 768093 h 3006470"/>
                  <a:gd name="connsiteX677" fmla="*/ 1791454 w 6006665"/>
                  <a:gd name="connsiteY677" fmla="*/ 815304 h 3006470"/>
                  <a:gd name="connsiteX678" fmla="*/ 1854330 w 6006665"/>
                  <a:gd name="connsiteY678" fmla="*/ 772638 h 3006470"/>
                  <a:gd name="connsiteX679" fmla="*/ 1931594 w 6006665"/>
                  <a:gd name="connsiteY679" fmla="*/ 763548 h 3006470"/>
                  <a:gd name="connsiteX680" fmla="*/ 1932772 w 6006665"/>
                  <a:gd name="connsiteY680" fmla="*/ 764810 h 3006470"/>
                  <a:gd name="connsiteX681" fmla="*/ 1949600 w 6006665"/>
                  <a:gd name="connsiteY681" fmla="*/ 800138 h 3006470"/>
                  <a:gd name="connsiteX682" fmla="*/ 2061788 w 6006665"/>
                  <a:gd name="connsiteY682" fmla="*/ 891155 h 3006470"/>
                  <a:gd name="connsiteX683" fmla="*/ 1987802 w 6006665"/>
                  <a:gd name="connsiteY683" fmla="*/ 736278 h 3006470"/>
                  <a:gd name="connsiteX684" fmla="*/ 1963408 w 6006665"/>
                  <a:gd name="connsiteY684" fmla="*/ 595386 h 3006470"/>
                  <a:gd name="connsiteX685" fmla="*/ 2027037 w 6006665"/>
                  <a:gd name="connsiteY685" fmla="*/ 574934 h 3006470"/>
                  <a:gd name="connsiteX686" fmla="*/ 2037269 w 6006665"/>
                  <a:gd name="connsiteY686" fmla="*/ 575472 h 3006470"/>
                  <a:gd name="connsiteX687" fmla="*/ 2038944 w 6006665"/>
                  <a:gd name="connsiteY687" fmla="*/ 574934 h 3006470"/>
                  <a:gd name="connsiteX688" fmla="*/ 2115414 w 6006665"/>
                  <a:gd name="connsiteY688" fmla="*/ 578958 h 3006470"/>
                  <a:gd name="connsiteX689" fmla="*/ 2167179 w 6006665"/>
                  <a:gd name="connsiteY689" fmla="*/ 554733 h 3006470"/>
                  <a:gd name="connsiteX690" fmla="*/ 2137746 w 6006665"/>
                  <a:gd name="connsiteY690" fmla="*/ 525222 h 3006470"/>
                  <a:gd name="connsiteX691" fmla="*/ 2146473 w 6006665"/>
                  <a:gd name="connsiteY691" fmla="*/ 488832 h 3006470"/>
                  <a:gd name="connsiteX692" fmla="*/ 2143688 w 6006665"/>
                  <a:gd name="connsiteY692" fmla="*/ 468773 h 3006470"/>
                  <a:gd name="connsiteX693" fmla="*/ 2169957 w 6006665"/>
                  <a:gd name="connsiteY693" fmla="*/ 449431 h 3006470"/>
                  <a:gd name="connsiteX694" fmla="*/ 2209050 w 6006665"/>
                  <a:gd name="connsiteY694" fmla="*/ 415295 h 3006470"/>
                  <a:gd name="connsiteX695" fmla="*/ 2264632 w 6006665"/>
                  <a:gd name="connsiteY695" fmla="*/ 393389 h 3006470"/>
                  <a:gd name="connsiteX696" fmla="*/ 2280355 w 6006665"/>
                  <a:gd name="connsiteY696" fmla="*/ 349932 h 3006470"/>
                  <a:gd name="connsiteX697" fmla="*/ 2317913 w 6006665"/>
                  <a:gd name="connsiteY697" fmla="*/ 322690 h 3006470"/>
                  <a:gd name="connsiteX698" fmla="*/ 2354630 w 6006665"/>
                  <a:gd name="connsiteY698" fmla="*/ 323194 h 3006470"/>
                  <a:gd name="connsiteX699" fmla="*/ 2385841 w 6006665"/>
                  <a:gd name="connsiteY699" fmla="*/ 343134 h 3006470"/>
                  <a:gd name="connsiteX700" fmla="*/ 2429263 w 6006665"/>
                  <a:gd name="connsiteY700" fmla="*/ 263606 h 3006470"/>
                  <a:gd name="connsiteX701" fmla="*/ 2473470 w 6006665"/>
                  <a:gd name="connsiteY701" fmla="*/ 257832 h 3006470"/>
                  <a:gd name="connsiteX702" fmla="*/ 2526979 w 6006665"/>
                  <a:gd name="connsiteY702" fmla="*/ 252244 h 3006470"/>
                  <a:gd name="connsiteX703" fmla="*/ 2528058 w 6006665"/>
                  <a:gd name="connsiteY703" fmla="*/ 253503 h 3006470"/>
                  <a:gd name="connsiteX704" fmla="*/ 2538886 w 6006665"/>
                  <a:gd name="connsiteY704" fmla="*/ 252244 h 3006470"/>
                  <a:gd name="connsiteX705" fmla="*/ 2560820 w 6006665"/>
                  <a:gd name="connsiteY705" fmla="*/ 277833 h 3006470"/>
                  <a:gd name="connsiteX706" fmla="*/ 2640602 w 6006665"/>
                  <a:gd name="connsiteY706" fmla="*/ 202249 h 3006470"/>
                  <a:gd name="connsiteX707" fmla="*/ 2652509 w 6006665"/>
                  <a:gd name="connsiteY707" fmla="*/ 202249 h 3006470"/>
                  <a:gd name="connsiteX708" fmla="*/ 2704231 w 6006665"/>
                  <a:gd name="connsiteY708" fmla="*/ 202249 h 3006470"/>
                  <a:gd name="connsiteX709" fmla="*/ 2696295 w 6006665"/>
                  <a:gd name="connsiteY709" fmla="*/ 162760 h 3006470"/>
                  <a:gd name="connsiteX710" fmla="*/ 2715593 w 6006665"/>
                  <a:gd name="connsiteY71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07008 w 6006665"/>
                  <a:gd name="connsiteY654" fmla="*/ 1363312 h 3006470"/>
                  <a:gd name="connsiteX655" fmla="*/ 1662494 w 6006665"/>
                  <a:gd name="connsiteY655" fmla="*/ 1399465 h 3006470"/>
                  <a:gd name="connsiteX656" fmla="*/ 1677078 w 6006665"/>
                  <a:gd name="connsiteY656" fmla="*/ 1370296 h 3006470"/>
                  <a:gd name="connsiteX657" fmla="*/ 1720255 w 6006665"/>
                  <a:gd name="connsiteY657" fmla="*/ 1349844 h 3006470"/>
                  <a:gd name="connsiteX658" fmla="*/ 1731617 w 6006665"/>
                  <a:gd name="connsiteY658" fmla="*/ 1299850 h 3006470"/>
                  <a:gd name="connsiteX659" fmla="*/ 1758887 w 6006665"/>
                  <a:gd name="connsiteY659" fmla="*/ 1256673 h 3006470"/>
                  <a:gd name="connsiteX660" fmla="*/ 1760555 w 6006665"/>
                  <a:gd name="connsiteY660" fmla="*/ 1191490 h 3006470"/>
                  <a:gd name="connsiteX661" fmla="*/ 1745573 w 6006665"/>
                  <a:gd name="connsiteY661" fmla="*/ 1137249 h 3006470"/>
                  <a:gd name="connsiteX662" fmla="*/ 1758886 w 6006665"/>
                  <a:gd name="connsiteY662" fmla="*/ 1085173 h 3006470"/>
                  <a:gd name="connsiteX663" fmla="*/ 1822819 w 6006665"/>
                  <a:gd name="connsiteY663" fmla="*/ 1074858 h 3006470"/>
                  <a:gd name="connsiteX664" fmla="*/ 1873327 w 6006665"/>
                  <a:gd name="connsiteY664" fmla="*/ 1089712 h 3006470"/>
                  <a:gd name="connsiteX665" fmla="*/ 1914143 w 6006665"/>
                  <a:gd name="connsiteY665" fmla="*/ 1137451 h 3006470"/>
                  <a:gd name="connsiteX666" fmla="*/ 1887300 w 6006665"/>
                  <a:gd name="connsiteY666" fmla="*/ 1070329 h 3006470"/>
                  <a:gd name="connsiteX667" fmla="*/ 1858471 w 6006665"/>
                  <a:gd name="connsiteY667" fmla="*/ 1045147 h 3006470"/>
                  <a:gd name="connsiteX668" fmla="*/ 1785604 w 6006665"/>
                  <a:gd name="connsiteY668" fmla="*/ 1036860 h 3006470"/>
                  <a:gd name="connsiteX669" fmla="*/ 1736162 w 6006665"/>
                  <a:gd name="connsiteY669" fmla="*/ 961252 h 3006470"/>
                  <a:gd name="connsiteX670" fmla="*/ 1688440 w 6006665"/>
                  <a:gd name="connsiteY670" fmla="*/ 865809 h 3006470"/>
                  <a:gd name="connsiteX671" fmla="*/ 1752069 w 6006665"/>
                  <a:gd name="connsiteY671" fmla="*/ 788545 h 3006470"/>
                  <a:gd name="connsiteX672" fmla="*/ 1747524 w 6006665"/>
                  <a:gd name="connsiteY672" fmla="*/ 704464 h 3006470"/>
                  <a:gd name="connsiteX673" fmla="*/ 1763431 w 6006665"/>
                  <a:gd name="connsiteY673" fmla="*/ 697647 h 3006470"/>
                  <a:gd name="connsiteX674" fmla="*/ 1764877 w 6006665"/>
                  <a:gd name="connsiteY674" fmla="*/ 702130 h 3006470"/>
                  <a:gd name="connsiteX675" fmla="*/ 1775339 w 6006665"/>
                  <a:gd name="connsiteY675" fmla="*/ 697647 h 3006470"/>
                  <a:gd name="connsiteX676" fmla="*/ 1798063 w 6006665"/>
                  <a:gd name="connsiteY676" fmla="*/ 768093 h 3006470"/>
                  <a:gd name="connsiteX677" fmla="*/ 1791454 w 6006665"/>
                  <a:gd name="connsiteY677" fmla="*/ 815304 h 3006470"/>
                  <a:gd name="connsiteX678" fmla="*/ 1854330 w 6006665"/>
                  <a:gd name="connsiteY678" fmla="*/ 772638 h 3006470"/>
                  <a:gd name="connsiteX679" fmla="*/ 1931594 w 6006665"/>
                  <a:gd name="connsiteY679" fmla="*/ 763548 h 3006470"/>
                  <a:gd name="connsiteX680" fmla="*/ 1932772 w 6006665"/>
                  <a:gd name="connsiteY680" fmla="*/ 764810 h 3006470"/>
                  <a:gd name="connsiteX681" fmla="*/ 1949600 w 6006665"/>
                  <a:gd name="connsiteY681" fmla="*/ 800138 h 3006470"/>
                  <a:gd name="connsiteX682" fmla="*/ 2061788 w 6006665"/>
                  <a:gd name="connsiteY682" fmla="*/ 891155 h 3006470"/>
                  <a:gd name="connsiteX683" fmla="*/ 1987802 w 6006665"/>
                  <a:gd name="connsiteY683" fmla="*/ 736278 h 3006470"/>
                  <a:gd name="connsiteX684" fmla="*/ 1963408 w 6006665"/>
                  <a:gd name="connsiteY684" fmla="*/ 595386 h 3006470"/>
                  <a:gd name="connsiteX685" fmla="*/ 2027037 w 6006665"/>
                  <a:gd name="connsiteY685" fmla="*/ 574934 h 3006470"/>
                  <a:gd name="connsiteX686" fmla="*/ 2037269 w 6006665"/>
                  <a:gd name="connsiteY686" fmla="*/ 575472 h 3006470"/>
                  <a:gd name="connsiteX687" fmla="*/ 2038944 w 6006665"/>
                  <a:gd name="connsiteY687" fmla="*/ 574934 h 3006470"/>
                  <a:gd name="connsiteX688" fmla="*/ 2115414 w 6006665"/>
                  <a:gd name="connsiteY688" fmla="*/ 578958 h 3006470"/>
                  <a:gd name="connsiteX689" fmla="*/ 2167179 w 6006665"/>
                  <a:gd name="connsiteY689" fmla="*/ 554733 h 3006470"/>
                  <a:gd name="connsiteX690" fmla="*/ 2137746 w 6006665"/>
                  <a:gd name="connsiteY690" fmla="*/ 525222 h 3006470"/>
                  <a:gd name="connsiteX691" fmla="*/ 2146473 w 6006665"/>
                  <a:gd name="connsiteY691" fmla="*/ 488832 h 3006470"/>
                  <a:gd name="connsiteX692" fmla="*/ 2143688 w 6006665"/>
                  <a:gd name="connsiteY692" fmla="*/ 468773 h 3006470"/>
                  <a:gd name="connsiteX693" fmla="*/ 2169957 w 6006665"/>
                  <a:gd name="connsiteY693" fmla="*/ 449431 h 3006470"/>
                  <a:gd name="connsiteX694" fmla="*/ 2209050 w 6006665"/>
                  <a:gd name="connsiteY694" fmla="*/ 415295 h 3006470"/>
                  <a:gd name="connsiteX695" fmla="*/ 2264632 w 6006665"/>
                  <a:gd name="connsiteY695" fmla="*/ 393389 h 3006470"/>
                  <a:gd name="connsiteX696" fmla="*/ 2280355 w 6006665"/>
                  <a:gd name="connsiteY696" fmla="*/ 349932 h 3006470"/>
                  <a:gd name="connsiteX697" fmla="*/ 2317913 w 6006665"/>
                  <a:gd name="connsiteY697" fmla="*/ 322690 h 3006470"/>
                  <a:gd name="connsiteX698" fmla="*/ 2354630 w 6006665"/>
                  <a:gd name="connsiteY698" fmla="*/ 323194 h 3006470"/>
                  <a:gd name="connsiteX699" fmla="*/ 2385841 w 6006665"/>
                  <a:gd name="connsiteY699" fmla="*/ 343134 h 3006470"/>
                  <a:gd name="connsiteX700" fmla="*/ 2429263 w 6006665"/>
                  <a:gd name="connsiteY700" fmla="*/ 263606 h 3006470"/>
                  <a:gd name="connsiteX701" fmla="*/ 2473470 w 6006665"/>
                  <a:gd name="connsiteY701" fmla="*/ 257832 h 3006470"/>
                  <a:gd name="connsiteX702" fmla="*/ 2526979 w 6006665"/>
                  <a:gd name="connsiteY702" fmla="*/ 252244 h 3006470"/>
                  <a:gd name="connsiteX703" fmla="*/ 2528058 w 6006665"/>
                  <a:gd name="connsiteY703" fmla="*/ 253503 h 3006470"/>
                  <a:gd name="connsiteX704" fmla="*/ 2538886 w 6006665"/>
                  <a:gd name="connsiteY704" fmla="*/ 252244 h 3006470"/>
                  <a:gd name="connsiteX705" fmla="*/ 2560820 w 6006665"/>
                  <a:gd name="connsiteY705" fmla="*/ 277833 h 3006470"/>
                  <a:gd name="connsiteX706" fmla="*/ 2640602 w 6006665"/>
                  <a:gd name="connsiteY706" fmla="*/ 202249 h 3006470"/>
                  <a:gd name="connsiteX707" fmla="*/ 2652509 w 6006665"/>
                  <a:gd name="connsiteY707" fmla="*/ 202249 h 3006470"/>
                  <a:gd name="connsiteX708" fmla="*/ 2704231 w 6006665"/>
                  <a:gd name="connsiteY708" fmla="*/ 202249 h 3006470"/>
                  <a:gd name="connsiteX709" fmla="*/ 2696295 w 6006665"/>
                  <a:gd name="connsiteY709" fmla="*/ 162760 h 3006470"/>
                  <a:gd name="connsiteX710" fmla="*/ 2715593 w 6006665"/>
                  <a:gd name="connsiteY71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07008 w 6006665"/>
                  <a:gd name="connsiteY654" fmla="*/ 1363312 h 3006470"/>
                  <a:gd name="connsiteX655" fmla="*/ 1644667 w 6006665"/>
                  <a:gd name="connsiteY655" fmla="*/ 1375696 h 3006470"/>
                  <a:gd name="connsiteX656" fmla="*/ 1677078 w 6006665"/>
                  <a:gd name="connsiteY656" fmla="*/ 1370296 h 3006470"/>
                  <a:gd name="connsiteX657" fmla="*/ 1720255 w 6006665"/>
                  <a:gd name="connsiteY657" fmla="*/ 1349844 h 3006470"/>
                  <a:gd name="connsiteX658" fmla="*/ 1731617 w 6006665"/>
                  <a:gd name="connsiteY658" fmla="*/ 1299850 h 3006470"/>
                  <a:gd name="connsiteX659" fmla="*/ 1758887 w 6006665"/>
                  <a:gd name="connsiteY659" fmla="*/ 1256673 h 3006470"/>
                  <a:gd name="connsiteX660" fmla="*/ 1760555 w 6006665"/>
                  <a:gd name="connsiteY660" fmla="*/ 1191490 h 3006470"/>
                  <a:gd name="connsiteX661" fmla="*/ 1745573 w 6006665"/>
                  <a:gd name="connsiteY661" fmla="*/ 1137249 h 3006470"/>
                  <a:gd name="connsiteX662" fmla="*/ 1758886 w 6006665"/>
                  <a:gd name="connsiteY662" fmla="*/ 1085173 h 3006470"/>
                  <a:gd name="connsiteX663" fmla="*/ 1822819 w 6006665"/>
                  <a:gd name="connsiteY663" fmla="*/ 1074858 h 3006470"/>
                  <a:gd name="connsiteX664" fmla="*/ 1873327 w 6006665"/>
                  <a:gd name="connsiteY664" fmla="*/ 1089712 h 3006470"/>
                  <a:gd name="connsiteX665" fmla="*/ 1914143 w 6006665"/>
                  <a:gd name="connsiteY665" fmla="*/ 1137451 h 3006470"/>
                  <a:gd name="connsiteX666" fmla="*/ 1887300 w 6006665"/>
                  <a:gd name="connsiteY666" fmla="*/ 1070329 h 3006470"/>
                  <a:gd name="connsiteX667" fmla="*/ 1858471 w 6006665"/>
                  <a:gd name="connsiteY667" fmla="*/ 1045147 h 3006470"/>
                  <a:gd name="connsiteX668" fmla="*/ 1785604 w 6006665"/>
                  <a:gd name="connsiteY668" fmla="*/ 1036860 h 3006470"/>
                  <a:gd name="connsiteX669" fmla="*/ 1736162 w 6006665"/>
                  <a:gd name="connsiteY669" fmla="*/ 961252 h 3006470"/>
                  <a:gd name="connsiteX670" fmla="*/ 1688440 w 6006665"/>
                  <a:gd name="connsiteY670" fmla="*/ 865809 h 3006470"/>
                  <a:gd name="connsiteX671" fmla="*/ 1752069 w 6006665"/>
                  <a:gd name="connsiteY671" fmla="*/ 788545 h 3006470"/>
                  <a:gd name="connsiteX672" fmla="*/ 1747524 w 6006665"/>
                  <a:gd name="connsiteY672" fmla="*/ 704464 h 3006470"/>
                  <a:gd name="connsiteX673" fmla="*/ 1763431 w 6006665"/>
                  <a:gd name="connsiteY673" fmla="*/ 697647 h 3006470"/>
                  <a:gd name="connsiteX674" fmla="*/ 1764877 w 6006665"/>
                  <a:gd name="connsiteY674" fmla="*/ 702130 h 3006470"/>
                  <a:gd name="connsiteX675" fmla="*/ 1775339 w 6006665"/>
                  <a:gd name="connsiteY675" fmla="*/ 697647 h 3006470"/>
                  <a:gd name="connsiteX676" fmla="*/ 1798063 w 6006665"/>
                  <a:gd name="connsiteY676" fmla="*/ 768093 h 3006470"/>
                  <a:gd name="connsiteX677" fmla="*/ 1791454 w 6006665"/>
                  <a:gd name="connsiteY677" fmla="*/ 815304 h 3006470"/>
                  <a:gd name="connsiteX678" fmla="*/ 1854330 w 6006665"/>
                  <a:gd name="connsiteY678" fmla="*/ 772638 h 3006470"/>
                  <a:gd name="connsiteX679" fmla="*/ 1931594 w 6006665"/>
                  <a:gd name="connsiteY679" fmla="*/ 763548 h 3006470"/>
                  <a:gd name="connsiteX680" fmla="*/ 1932772 w 6006665"/>
                  <a:gd name="connsiteY680" fmla="*/ 764810 h 3006470"/>
                  <a:gd name="connsiteX681" fmla="*/ 1949600 w 6006665"/>
                  <a:gd name="connsiteY681" fmla="*/ 800138 h 3006470"/>
                  <a:gd name="connsiteX682" fmla="*/ 2061788 w 6006665"/>
                  <a:gd name="connsiteY682" fmla="*/ 891155 h 3006470"/>
                  <a:gd name="connsiteX683" fmla="*/ 1987802 w 6006665"/>
                  <a:gd name="connsiteY683" fmla="*/ 736278 h 3006470"/>
                  <a:gd name="connsiteX684" fmla="*/ 1963408 w 6006665"/>
                  <a:gd name="connsiteY684" fmla="*/ 595386 h 3006470"/>
                  <a:gd name="connsiteX685" fmla="*/ 2027037 w 6006665"/>
                  <a:gd name="connsiteY685" fmla="*/ 574934 h 3006470"/>
                  <a:gd name="connsiteX686" fmla="*/ 2037269 w 6006665"/>
                  <a:gd name="connsiteY686" fmla="*/ 575472 h 3006470"/>
                  <a:gd name="connsiteX687" fmla="*/ 2038944 w 6006665"/>
                  <a:gd name="connsiteY687" fmla="*/ 574934 h 3006470"/>
                  <a:gd name="connsiteX688" fmla="*/ 2115414 w 6006665"/>
                  <a:gd name="connsiteY688" fmla="*/ 578958 h 3006470"/>
                  <a:gd name="connsiteX689" fmla="*/ 2167179 w 6006665"/>
                  <a:gd name="connsiteY689" fmla="*/ 554733 h 3006470"/>
                  <a:gd name="connsiteX690" fmla="*/ 2137746 w 6006665"/>
                  <a:gd name="connsiteY690" fmla="*/ 525222 h 3006470"/>
                  <a:gd name="connsiteX691" fmla="*/ 2146473 w 6006665"/>
                  <a:gd name="connsiteY691" fmla="*/ 488832 h 3006470"/>
                  <a:gd name="connsiteX692" fmla="*/ 2143688 w 6006665"/>
                  <a:gd name="connsiteY692" fmla="*/ 468773 h 3006470"/>
                  <a:gd name="connsiteX693" fmla="*/ 2169957 w 6006665"/>
                  <a:gd name="connsiteY693" fmla="*/ 449431 h 3006470"/>
                  <a:gd name="connsiteX694" fmla="*/ 2209050 w 6006665"/>
                  <a:gd name="connsiteY694" fmla="*/ 415295 h 3006470"/>
                  <a:gd name="connsiteX695" fmla="*/ 2264632 w 6006665"/>
                  <a:gd name="connsiteY695" fmla="*/ 393389 h 3006470"/>
                  <a:gd name="connsiteX696" fmla="*/ 2280355 w 6006665"/>
                  <a:gd name="connsiteY696" fmla="*/ 349932 h 3006470"/>
                  <a:gd name="connsiteX697" fmla="*/ 2317913 w 6006665"/>
                  <a:gd name="connsiteY697" fmla="*/ 322690 h 3006470"/>
                  <a:gd name="connsiteX698" fmla="*/ 2354630 w 6006665"/>
                  <a:gd name="connsiteY698" fmla="*/ 323194 h 3006470"/>
                  <a:gd name="connsiteX699" fmla="*/ 2385841 w 6006665"/>
                  <a:gd name="connsiteY699" fmla="*/ 343134 h 3006470"/>
                  <a:gd name="connsiteX700" fmla="*/ 2429263 w 6006665"/>
                  <a:gd name="connsiteY700" fmla="*/ 263606 h 3006470"/>
                  <a:gd name="connsiteX701" fmla="*/ 2473470 w 6006665"/>
                  <a:gd name="connsiteY701" fmla="*/ 257832 h 3006470"/>
                  <a:gd name="connsiteX702" fmla="*/ 2526979 w 6006665"/>
                  <a:gd name="connsiteY702" fmla="*/ 252244 h 3006470"/>
                  <a:gd name="connsiteX703" fmla="*/ 2528058 w 6006665"/>
                  <a:gd name="connsiteY703" fmla="*/ 253503 h 3006470"/>
                  <a:gd name="connsiteX704" fmla="*/ 2538886 w 6006665"/>
                  <a:gd name="connsiteY704" fmla="*/ 252244 h 3006470"/>
                  <a:gd name="connsiteX705" fmla="*/ 2560820 w 6006665"/>
                  <a:gd name="connsiteY705" fmla="*/ 277833 h 3006470"/>
                  <a:gd name="connsiteX706" fmla="*/ 2640602 w 6006665"/>
                  <a:gd name="connsiteY706" fmla="*/ 202249 h 3006470"/>
                  <a:gd name="connsiteX707" fmla="*/ 2652509 w 6006665"/>
                  <a:gd name="connsiteY707" fmla="*/ 202249 h 3006470"/>
                  <a:gd name="connsiteX708" fmla="*/ 2704231 w 6006665"/>
                  <a:gd name="connsiteY708" fmla="*/ 202249 h 3006470"/>
                  <a:gd name="connsiteX709" fmla="*/ 2696295 w 6006665"/>
                  <a:gd name="connsiteY709" fmla="*/ 162760 h 3006470"/>
                  <a:gd name="connsiteX710" fmla="*/ 2715593 w 6006665"/>
                  <a:gd name="connsiteY71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62386 w 6006665"/>
                  <a:gd name="connsiteY654" fmla="*/ 1345219 h 3006470"/>
                  <a:gd name="connsiteX655" fmla="*/ 1607008 w 6006665"/>
                  <a:gd name="connsiteY655" fmla="*/ 1363312 h 3006470"/>
                  <a:gd name="connsiteX656" fmla="*/ 1644667 w 6006665"/>
                  <a:gd name="connsiteY656" fmla="*/ 1375696 h 3006470"/>
                  <a:gd name="connsiteX657" fmla="*/ 1677078 w 6006665"/>
                  <a:gd name="connsiteY657" fmla="*/ 1370296 h 3006470"/>
                  <a:gd name="connsiteX658" fmla="*/ 1720255 w 6006665"/>
                  <a:gd name="connsiteY658" fmla="*/ 1349844 h 3006470"/>
                  <a:gd name="connsiteX659" fmla="*/ 1731617 w 6006665"/>
                  <a:gd name="connsiteY659" fmla="*/ 1299850 h 3006470"/>
                  <a:gd name="connsiteX660" fmla="*/ 1758887 w 6006665"/>
                  <a:gd name="connsiteY660" fmla="*/ 1256673 h 3006470"/>
                  <a:gd name="connsiteX661" fmla="*/ 1760555 w 6006665"/>
                  <a:gd name="connsiteY661" fmla="*/ 1191490 h 3006470"/>
                  <a:gd name="connsiteX662" fmla="*/ 1745573 w 6006665"/>
                  <a:gd name="connsiteY662" fmla="*/ 1137249 h 3006470"/>
                  <a:gd name="connsiteX663" fmla="*/ 1758886 w 6006665"/>
                  <a:gd name="connsiteY663" fmla="*/ 1085173 h 3006470"/>
                  <a:gd name="connsiteX664" fmla="*/ 1822819 w 6006665"/>
                  <a:gd name="connsiteY664" fmla="*/ 1074858 h 3006470"/>
                  <a:gd name="connsiteX665" fmla="*/ 1873327 w 6006665"/>
                  <a:gd name="connsiteY665" fmla="*/ 1089712 h 3006470"/>
                  <a:gd name="connsiteX666" fmla="*/ 1914143 w 6006665"/>
                  <a:gd name="connsiteY666" fmla="*/ 1137451 h 3006470"/>
                  <a:gd name="connsiteX667" fmla="*/ 1887300 w 6006665"/>
                  <a:gd name="connsiteY667" fmla="*/ 1070329 h 3006470"/>
                  <a:gd name="connsiteX668" fmla="*/ 1858471 w 6006665"/>
                  <a:gd name="connsiteY668" fmla="*/ 1045147 h 3006470"/>
                  <a:gd name="connsiteX669" fmla="*/ 1785604 w 6006665"/>
                  <a:gd name="connsiteY669" fmla="*/ 1036860 h 3006470"/>
                  <a:gd name="connsiteX670" fmla="*/ 1736162 w 6006665"/>
                  <a:gd name="connsiteY670" fmla="*/ 961252 h 3006470"/>
                  <a:gd name="connsiteX671" fmla="*/ 1688440 w 6006665"/>
                  <a:gd name="connsiteY671" fmla="*/ 865809 h 3006470"/>
                  <a:gd name="connsiteX672" fmla="*/ 1752069 w 6006665"/>
                  <a:gd name="connsiteY672" fmla="*/ 788545 h 3006470"/>
                  <a:gd name="connsiteX673" fmla="*/ 1747524 w 6006665"/>
                  <a:gd name="connsiteY673" fmla="*/ 704464 h 3006470"/>
                  <a:gd name="connsiteX674" fmla="*/ 1763431 w 6006665"/>
                  <a:gd name="connsiteY674" fmla="*/ 697647 h 3006470"/>
                  <a:gd name="connsiteX675" fmla="*/ 1764877 w 6006665"/>
                  <a:gd name="connsiteY675" fmla="*/ 702130 h 3006470"/>
                  <a:gd name="connsiteX676" fmla="*/ 1775339 w 6006665"/>
                  <a:gd name="connsiteY676" fmla="*/ 697647 h 3006470"/>
                  <a:gd name="connsiteX677" fmla="*/ 1798063 w 6006665"/>
                  <a:gd name="connsiteY677" fmla="*/ 768093 h 3006470"/>
                  <a:gd name="connsiteX678" fmla="*/ 1791454 w 6006665"/>
                  <a:gd name="connsiteY678" fmla="*/ 815304 h 3006470"/>
                  <a:gd name="connsiteX679" fmla="*/ 1854330 w 6006665"/>
                  <a:gd name="connsiteY679" fmla="*/ 772638 h 3006470"/>
                  <a:gd name="connsiteX680" fmla="*/ 1931594 w 6006665"/>
                  <a:gd name="connsiteY680" fmla="*/ 763548 h 3006470"/>
                  <a:gd name="connsiteX681" fmla="*/ 1932772 w 6006665"/>
                  <a:gd name="connsiteY681" fmla="*/ 764810 h 3006470"/>
                  <a:gd name="connsiteX682" fmla="*/ 1949600 w 6006665"/>
                  <a:gd name="connsiteY682" fmla="*/ 800138 h 3006470"/>
                  <a:gd name="connsiteX683" fmla="*/ 2061788 w 6006665"/>
                  <a:gd name="connsiteY683" fmla="*/ 891155 h 3006470"/>
                  <a:gd name="connsiteX684" fmla="*/ 1987802 w 6006665"/>
                  <a:gd name="connsiteY684" fmla="*/ 736278 h 3006470"/>
                  <a:gd name="connsiteX685" fmla="*/ 1963408 w 6006665"/>
                  <a:gd name="connsiteY685" fmla="*/ 595386 h 3006470"/>
                  <a:gd name="connsiteX686" fmla="*/ 2027037 w 6006665"/>
                  <a:gd name="connsiteY686" fmla="*/ 574934 h 3006470"/>
                  <a:gd name="connsiteX687" fmla="*/ 2037269 w 6006665"/>
                  <a:gd name="connsiteY687" fmla="*/ 575472 h 3006470"/>
                  <a:gd name="connsiteX688" fmla="*/ 2038944 w 6006665"/>
                  <a:gd name="connsiteY688" fmla="*/ 574934 h 3006470"/>
                  <a:gd name="connsiteX689" fmla="*/ 2115414 w 6006665"/>
                  <a:gd name="connsiteY689" fmla="*/ 578958 h 3006470"/>
                  <a:gd name="connsiteX690" fmla="*/ 2167179 w 6006665"/>
                  <a:gd name="connsiteY690" fmla="*/ 554733 h 3006470"/>
                  <a:gd name="connsiteX691" fmla="*/ 2137746 w 6006665"/>
                  <a:gd name="connsiteY691" fmla="*/ 525222 h 3006470"/>
                  <a:gd name="connsiteX692" fmla="*/ 2146473 w 6006665"/>
                  <a:gd name="connsiteY692" fmla="*/ 488832 h 3006470"/>
                  <a:gd name="connsiteX693" fmla="*/ 2143688 w 6006665"/>
                  <a:gd name="connsiteY693" fmla="*/ 468773 h 3006470"/>
                  <a:gd name="connsiteX694" fmla="*/ 2169957 w 6006665"/>
                  <a:gd name="connsiteY694" fmla="*/ 449431 h 3006470"/>
                  <a:gd name="connsiteX695" fmla="*/ 2209050 w 6006665"/>
                  <a:gd name="connsiteY695" fmla="*/ 415295 h 3006470"/>
                  <a:gd name="connsiteX696" fmla="*/ 2264632 w 6006665"/>
                  <a:gd name="connsiteY696" fmla="*/ 393389 h 3006470"/>
                  <a:gd name="connsiteX697" fmla="*/ 2280355 w 6006665"/>
                  <a:gd name="connsiteY697" fmla="*/ 349932 h 3006470"/>
                  <a:gd name="connsiteX698" fmla="*/ 2317913 w 6006665"/>
                  <a:gd name="connsiteY698" fmla="*/ 322690 h 3006470"/>
                  <a:gd name="connsiteX699" fmla="*/ 2354630 w 6006665"/>
                  <a:gd name="connsiteY699" fmla="*/ 323194 h 3006470"/>
                  <a:gd name="connsiteX700" fmla="*/ 2385841 w 6006665"/>
                  <a:gd name="connsiteY700" fmla="*/ 343134 h 3006470"/>
                  <a:gd name="connsiteX701" fmla="*/ 2429263 w 6006665"/>
                  <a:gd name="connsiteY701" fmla="*/ 263606 h 3006470"/>
                  <a:gd name="connsiteX702" fmla="*/ 2473470 w 6006665"/>
                  <a:gd name="connsiteY702" fmla="*/ 257832 h 3006470"/>
                  <a:gd name="connsiteX703" fmla="*/ 2526979 w 6006665"/>
                  <a:gd name="connsiteY703" fmla="*/ 252244 h 3006470"/>
                  <a:gd name="connsiteX704" fmla="*/ 2528058 w 6006665"/>
                  <a:gd name="connsiteY704" fmla="*/ 253503 h 3006470"/>
                  <a:gd name="connsiteX705" fmla="*/ 2538886 w 6006665"/>
                  <a:gd name="connsiteY705" fmla="*/ 252244 h 3006470"/>
                  <a:gd name="connsiteX706" fmla="*/ 2560820 w 6006665"/>
                  <a:gd name="connsiteY706" fmla="*/ 277833 h 3006470"/>
                  <a:gd name="connsiteX707" fmla="*/ 2640602 w 6006665"/>
                  <a:gd name="connsiteY707" fmla="*/ 202249 h 3006470"/>
                  <a:gd name="connsiteX708" fmla="*/ 2652509 w 6006665"/>
                  <a:gd name="connsiteY708" fmla="*/ 202249 h 3006470"/>
                  <a:gd name="connsiteX709" fmla="*/ 2704231 w 6006665"/>
                  <a:gd name="connsiteY709" fmla="*/ 202249 h 3006470"/>
                  <a:gd name="connsiteX710" fmla="*/ 2696295 w 6006665"/>
                  <a:gd name="connsiteY710" fmla="*/ 162760 h 3006470"/>
                  <a:gd name="connsiteX711" fmla="*/ 2715593 w 6006665"/>
                  <a:gd name="connsiteY71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62386 w 6006665"/>
                  <a:gd name="connsiteY654" fmla="*/ 1345219 h 3006470"/>
                  <a:gd name="connsiteX655" fmla="*/ 1607008 w 6006665"/>
                  <a:gd name="connsiteY655" fmla="*/ 1363312 h 3006470"/>
                  <a:gd name="connsiteX656" fmla="*/ 1644667 w 6006665"/>
                  <a:gd name="connsiteY656" fmla="*/ 1375696 h 3006470"/>
                  <a:gd name="connsiteX657" fmla="*/ 1677078 w 6006665"/>
                  <a:gd name="connsiteY657" fmla="*/ 1370296 h 3006470"/>
                  <a:gd name="connsiteX658" fmla="*/ 1720255 w 6006665"/>
                  <a:gd name="connsiteY658" fmla="*/ 1349844 h 3006470"/>
                  <a:gd name="connsiteX659" fmla="*/ 1731617 w 6006665"/>
                  <a:gd name="connsiteY659" fmla="*/ 1299850 h 3006470"/>
                  <a:gd name="connsiteX660" fmla="*/ 1758887 w 6006665"/>
                  <a:gd name="connsiteY660" fmla="*/ 1256673 h 3006470"/>
                  <a:gd name="connsiteX661" fmla="*/ 1760555 w 6006665"/>
                  <a:gd name="connsiteY661" fmla="*/ 1191490 h 3006470"/>
                  <a:gd name="connsiteX662" fmla="*/ 1745573 w 6006665"/>
                  <a:gd name="connsiteY662" fmla="*/ 1137249 h 3006470"/>
                  <a:gd name="connsiteX663" fmla="*/ 1758886 w 6006665"/>
                  <a:gd name="connsiteY663" fmla="*/ 1085173 h 3006470"/>
                  <a:gd name="connsiteX664" fmla="*/ 1822819 w 6006665"/>
                  <a:gd name="connsiteY664" fmla="*/ 1074858 h 3006470"/>
                  <a:gd name="connsiteX665" fmla="*/ 1873327 w 6006665"/>
                  <a:gd name="connsiteY665" fmla="*/ 1089712 h 3006470"/>
                  <a:gd name="connsiteX666" fmla="*/ 1911172 w 6006665"/>
                  <a:gd name="connsiteY666" fmla="*/ 1170133 h 3006470"/>
                  <a:gd name="connsiteX667" fmla="*/ 1887300 w 6006665"/>
                  <a:gd name="connsiteY667" fmla="*/ 1070329 h 3006470"/>
                  <a:gd name="connsiteX668" fmla="*/ 1858471 w 6006665"/>
                  <a:gd name="connsiteY668" fmla="*/ 1045147 h 3006470"/>
                  <a:gd name="connsiteX669" fmla="*/ 1785604 w 6006665"/>
                  <a:gd name="connsiteY669" fmla="*/ 1036860 h 3006470"/>
                  <a:gd name="connsiteX670" fmla="*/ 1736162 w 6006665"/>
                  <a:gd name="connsiteY670" fmla="*/ 961252 h 3006470"/>
                  <a:gd name="connsiteX671" fmla="*/ 1688440 w 6006665"/>
                  <a:gd name="connsiteY671" fmla="*/ 865809 h 3006470"/>
                  <a:gd name="connsiteX672" fmla="*/ 1752069 w 6006665"/>
                  <a:gd name="connsiteY672" fmla="*/ 788545 h 3006470"/>
                  <a:gd name="connsiteX673" fmla="*/ 1747524 w 6006665"/>
                  <a:gd name="connsiteY673" fmla="*/ 704464 h 3006470"/>
                  <a:gd name="connsiteX674" fmla="*/ 1763431 w 6006665"/>
                  <a:gd name="connsiteY674" fmla="*/ 697647 h 3006470"/>
                  <a:gd name="connsiteX675" fmla="*/ 1764877 w 6006665"/>
                  <a:gd name="connsiteY675" fmla="*/ 702130 h 3006470"/>
                  <a:gd name="connsiteX676" fmla="*/ 1775339 w 6006665"/>
                  <a:gd name="connsiteY676" fmla="*/ 697647 h 3006470"/>
                  <a:gd name="connsiteX677" fmla="*/ 1798063 w 6006665"/>
                  <a:gd name="connsiteY677" fmla="*/ 768093 h 3006470"/>
                  <a:gd name="connsiteX678" fmla="*/ 1791454 w 6006665"/>
                  <a:gd name="connsiteY678" fmla="*/ 815304 h 3006470"/>
                  <a:gd name="connsiteX679" fmla="*/ 1854330 w 6006665"/>
                  <a:gd name="connsiteY679" fmla="*/ 772638 h 3006470"/>
                  <a:gd name="connsiteX680" fmla="*/ 1931594 w 6006665"/>
                  <a:gd name="connsiteY680" fmla="*/ 763548 h 3006470"/>
                  <a:gd name="connsiteX681" fmla="*/ 1932772 w 6006665"/>
                  <a:gd name="connsiteY681" fmla="*/ 764810 h 3006470"/>
                  <a:gd name="connsiteX682" fmla="*/ 1949600 w 6006665"/>
                  <a:gd name="connsiteY682" fmla="*/ 800138 h 3006470"/>
                  <a:gd name="connsiteX683" fmla="*/ 2061788 w 6006665"/>
                  <a:gd name="connsiteY683" fmla="*/ 891155 h 3006470"/>
                  <a:gd name="connsiteX684" fmla="*/ 1987802 w 6006665"/>
                  <a:gd name="connsiteY684" fmla="*/ 736278 h 3006470"/>
                  <a:gd name="connsiteX685" fmla="*/ 1963408 w 6006665"/>
                  <a:gd name="connsiteY685" fmla="*/ 595386 h 3006470"/>
                  <a:gd name="connsiteX686" fmla="*/ 2027037 w 6006665"/>
                  <a:gd name="connsiteY686" fmla="*/ 574934 h 3006470"/>
                  <a:gd name="connsiteX687" fmla="*/ 2037269 w 6006665"/>
                  <a:gd name="connsiteY687" fmla="*/ 575472 h 3006470"/>
                  <a:gd name="connsiteX688" fmla="*/ 2038944 w 6006665"/>
                  <a:gd name="connsiteY688" fmla="*/ 574934 h 3006470"/>
                  <a:gd name="connsiteX689" fmla="*/ 2115414 w 6006665"/>
                  <a:gd name="connsiteY689" fmla="*/ 578958 h 3006470"/>
                  <a:gd name="connsiteX690" fmla="*/ 2167179 w 6006665"/>
                  <a:gd name="connsiteY690" fmla="*/ 554733 h 3006470"/>
                  <a:gd name="connsiteX691" fmla="*/ 2137746 w 6006665"/>
                  <a:gd name="connsiteY691" fmla="*/ 525222 h 3006470"/>
                  <a:gd name="connsiteX692" fmla="*/ 2146473 w 6006665"/>
                  <a:gd name="connsiteY692" fmla="*/ 488832 h 3006470"/>
                  <a:gd name="connsiteX693" fmla="*/ 2143688 w 6006665"/>
                  <a:gd name="connsiteY693" fmla="*/ 468773 h 3006470"/>
                  <a:gd name="connsiteX694" fmla="*/ 2169957 w 6006665"/>
                  <a:gd name="connsiteY694" fmla="*/ 449431 h 3006470"/>
                  <a:gd name="connsiteX695" fmla="*/ 2209050 w 6006665"/>
                  <a:gd name="connsiteY695" fmla="*/ 415295 h 3006470"/>
                  <a:gd name="connsiteX696" fmla="*/ 2264632 w 6006665"/>
                  <a:gd name="connsiteY696" fmla="*/ 393389 h 3006470"/>
                  <a:gd name="connsiteX697" fmla="*/ 2280355 w 6006665"/>
                  <a:gd name="connsiteY697" fmla="*/ 349932 h 3006470"/>
                  <a:gd name="connsiteX698" fmla="*/ 2317913 w 6006665"/>
                  <a:gd name="connsiteY698" fmla="*/ 322690 h 3006470"/>
                  <a:gd name="connsiteX699" fmla="*/ 2354630 w 6006665"/>
                  <a:gd name="connsiteY699" fmla="*/ 323194 h 3006470"/>
                  <a:gd name="connsiteX700" fmla="*/ 2385841 w 6006665"/>
                  <a:gd name="connsiteY700" fmla="*/ 343134 h 3006470"/>
                  <a:gd name="connsiteX701" fmla="*/ 2429263 w 6006665"/>
                  <a:gd name="connsiteY701" fmla="*/ 263606 h 3006470"/>
                  <a:gd name="connsiteX702" fmla="*/ 2473470 w 6006665"/>
                  <a:gd name="connsiteY702" fmla="*/ 257832 h 3006470"/>
                  <a:gd name="connsiteX703" fmla="*/ 2526979 w 6006665"/>
                  <a:gd name="connsiteY703" fmla="*/ 252244 h 3006470"/>
                  <a:gd name="connsiteX704" fmla="*/ 2528058 w 6006665"/>
                  <a:gd name="connsiteY704" fmla="*/ 253503 h 3006470"/>
                  <a:gd name="connsiteX705" fmla="*/ 2538886 w 6006665"/>
                  <a:gd name="connsiteY705" fmla="*/ 252244 h 3006470"/>
                  <a:gd name="connsiteX706" fmla="*/ 2560820 w 6006665"/>
                  <a:gd name="connsiteY706" fmla="*/ 277833 h 3006470"/>
                  <a:gd name="connsiteX707" fmla="*/ 2640602 w 6006665"/>
                  <a:gd name="connsiteY707" fmla="*/ 202249 h 3006470"/>
                  <a:gd name="connsiteX708" fmla="*/ 2652509 w 6006665"/>
                  <a:gd name="connsiteY708" fmla="*/ 202249 h 3006470"/>
                  <a:gd name="connsiteX709" fmla="*/ 2704231 w 6006665"/>
                  <a:gd name="connsiteY709" fmla="*/ 202249 h 3006470"/>
                  <a:gd name="connsiteX710" fmla="*/ 2696295 w 6006665"/>
                  <a:gd name="connsiteY710" fmla="*/ 162760 h 3006470"/>
                  <a:gd name="connsiteX711" fmla="*/ 2715593 w 6006665"/>
                  <a:gd name="connsiteY71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484125 w 6006665"/>
                  <a:gd name="connsiteY631" fmla="*/ 1158045 h 3006470"/>
                  <a:gd name="connsiteX632" fmla="*/ 1519756 w 6006665"/>
                  <a:gd name="connsiteY632" fmla="*/ 1213274 h 3006470"/>
                  <a:gd name="connsiteX633" fmla="*/ 1543003 w 6006665"/>
                  <a:gd name="connsiteY633" fmla="*/ 1172592 h 3006470"/>
                  <a:gd name="connsiteX634" fmla="*/ 1506643 w 6006665"/>
                  <a:gd name="connsiteY634" fmla="*/ 1118052 h 3006470"/>
                  <a:gd name="connsiteX635" fmla="*/ 1506643 w 6006665"/>
                  <a:gd name="connsiteY635" fmla="*/ 1095328 h 3006470"/>
                  <a:gd name="connsiteX636" fmla="*/ 1463467 w 6006665"/>
                  <a:gd name="connsiteY636" fmla="*/ 1086238 h 3006470"/>
                  <a:gd name="connsiteX637" fmla="*/ 1472556 w 6006665"/>
                  <a:gd name="connsiteY637" fmla="*/ 1036244 h 3006470"/>
                  <a:gd name="connsiteX638" fmla="*/ 1452104 w 6006665"/>
                  <a:gd name="connsiteY638" fmla="*/ 949890 h 3006470"/>
                  <a:gd name="connsiteX639" fmla="*/ 1439230 w 6006665"/>
                  <a:gd name="connsiteY639" fmla="*/ 900656 h 3006470"/>
                  <a:gd name="connsiteX640" fmla="*/ 1496803 w 6006665"/>
                  <a:gd name="connsiteY640" fmla="*/ 806980 h 3006470"/>
                  <a:gd name="connsiteX641" fmla="*/ 1543003 w 6006665"/>
                  <a:gd name="connsiteY641" fmla="*/ 697647 h 3006470"/>
                  <a:gd name="connsiteX642" fmla="*/ 1570272 w 6006665"/>
                  <a:gd name="connsiteY642" fmla="*/ 677194 h 3006470"/>
                  <a:gd name="connsiteX643" fmla="*/ 1578688 w 6006665"/>
                  <a:gd name="connsiteY643" fmla="*/ 679813 h 3006470"/>
                  <a:gd name="connsiteX644" fmla="*/ 1620802 w 6006665"/>
                  <a:gd name="connsiteY644" fmla="*/ 660028 h 3006470"/>
                  <a:gd name="connsiteX645" fmla="*/ 1684440 w 6006665"/>
                  <a:gd name="connsiteY645" fmla="*/ 709009 h 3006470"/>
                  <a:gd name="connsiteX646" fmla="*/ 1688985 w 6006665"/>
                  <a:gd name="connsiteY646" fmla="*/ 779455 h 3006470"/>
                  <a:gd name="connsiteX647" fmla="*/ 1652625 w 6006665"/>
                  <a:gd name="connsiteY647" fmla="*/ 870354 h 3006470"/>
                  <a:gd name="connsiteX648" fmla="*/ 1679895 w 6006665"/>
                  <a:gd name="connsiteY648" fmla="*/ 908986 h 3006470"/>
                  <a:gd name="connsiteX649" fmla="*/ 1688985 w 6006665"/>
                  <a:gd name="connsiteY649" fmla="*/ 983977 h 3006470"/>
                  <a:gd name="connsiteX650" fmla="*/ 1706950 w 6006665"/>
                  <a:gd name="connsiteY650" fmla="*/ 1065944 h 3006470"/>
                  <a:gd name="connsiteX651" fmla="*/ 1679895 w 6006665"/>
                  <a:gd name="connsiteY651" fmla="*/ 1129415 h 3006470"/>
                  <a:gd name="connsiteX652" fmla="*/ 1723072 w 6006665"/>
                  <a:gd name="connsiteY652" fmla="*/ 1193044 h 3006470"/>
                  <a:gd name="connsiteX653" fmla="*/ 1704892 w 6006665"/>
                  <a:gd name="connsiteY653" fmla="*/ 1256673 h 3006470"/>
                  <a:gd name="connsiteX654" fmla="*/ 1695067 w 6006665"/>
                  <a:gd name="connsiteY654" fmla="*/ 1318479 h 3006470"/>
                  <a:gd name="connsiteX655" fmla="*/ 1662386 w 6006665"/>
                  <a:gd name="connsiteY655" fmla="*/ 1345219 h 3006470"/>
                  <a:gd name="connsiteX656" fmla="*/ 1607008 w 6006665"/>
                  <a:gd name="connsiteY656" fmla="*/ 1363312 h 3006470"/>
                  <a:gd name="connsiteX657" fmla="*/ 1644667 w 6006665"/>
                  <a:gd name="connsiteY657" fmla="*/ 1375696 h 3006470"/>
                  <a:gd name="connsiteX658" fmla="*/ 1677078 w 6006665"/>
                  <a:gd name="connsiteY658" fmla="*/ 1370296 h 3006470"/>
                  <a:gd name="connsiteX659" fmla="*/ 1720255 w 6006665"/>
                  <a:gd name="connsiteY659" fmla="*/ 1349844 h 3006470"/>
                  <a:gd name="connsiteX660" fmla="*/ 1731617 w 6006665"/>
                  <a:gd name="connsiteY660" fmla="*/ 1299850 h 3006470"/>
                  <a:gd name="connsiteX661" fmla="*/ 1758887 w 6006665"/>
                  <a:gd name="connsiteY661" fmla="*/ 1256673 h 3006470"/>
                  <a:gd name="connsiteX662" fmla="*/ 1760555 w 6006665"/>
                  <a:gd name="connsiteY662" fmla="*/ 1191490 h 3006470"/>
                  <a:gd name="connsiteX663" fmla="*/ 1745573 w 6006665"/>
                  <a:gd name="connsiteY663" fmla="*/ 1137249 h 3006470"/>
                  <a:gd name="connsiteX664" fmla="*/ 1758886 w 6006665"/>
                  <a:gd name="connsiteY664" fmla="*/ 1085173 h 3006470"/>
                  <a:gd name="connsiteX665" fmla="*/ 1822819 w 6006665"/>
                  <a:gd name="connsiteY665" fmla="*/ 1074858 h 3006470"/>
                  <a:gd name="connsiteX666" fmla="*/ 1873327 w 6006665"/>
                  <a:gd name="connsiteY666" fmla="*/ 1089712 h 3006470"/>
                  <a:gd name="connsiteX667" fmla="*/ 1911172 w 6006665"/>
                  <a:gd name="connsiteY667" fmla="*/ 1170133 h 3006470"/>
                  <a:gd name="connsiteX668" fmla="*/ 1887300 w 6006665"/>
                  <a:gd name="connsiteY668" fmla="*/ 1070329 h 3006470"/>
                  <a:gd name="connsiteX669" fmla="*/ 1858471 w 6006665"/>
                  <a:gd name="connsiteY669" fmla="*/ 1045147 h 3006470"/>
                  <a:gd name="connsiteX670" fmla="*/ 1785604 w 6006665"/>
                  <a:gd name="connsiteY670" fmla="*/ 1036860 h 3006470"/>
                  <a:gd name="connsiteX671" fmla="*/ 1736162 w 6006665"/>
                  <a:gd name="connsiteY671" fmla="*/ 961252 h 3006470"/>
                  <a:gd name="connsiteX672" fmla="*/ 1688440 w 6006665"/>
                  <a:gd name="connsiteY672" fmla="*/ 865809 h 3006470"/>
                  <a:gd name="connsiteX673" fmla="*/ 1752069 w 6006665"/>
                  <a:gd name="connsiteY673" fmla="*/ 788545 h 3006470"/>
                  <a:gd name="connsiteX674" fmla="*/ 1747524 w 6006665"/>
                  <a:gd name="connsiteY674" fmla="*/ 704464 h 3006470"/>
                  <a:gd name="connsiteX675" fmla="*/ 1763431 w 6006665"/>
                  <a:gd name="connsiteY675" fmla="*/ 697647 h 3006470"/>
                  <a:gd name="connsiteX676" fmla="*/ 1764877 w 6006665"/>
                  <a:gd name="connsiteY676" fmla="*/ 702130 h 3006470"/>
                  <a:gd name="connsiteX677" fmla="*/ 1775339 w 6006665"/>
                  <a:gd name="connsiteY677" fmla="*/ 697647 h 3006470"/>
                  <a:gd name="connsiteX678" fmla="*/ 1798063 w 6006665"/>
                  <a:gd name="connsiteY678" fmla="*/ 768093 h 3006470"/>
                  <a:gd name="connsiteX679" fmla="*/ 1791454 w 6006665"/>
                  <a:gd name="connsiteY679" fmla="*/ 815304 h 3006470"/>
                  <a:gd name="connsiteX680" fmla="*/ 1854330 w 6006665"/>
                  <a:gd name="connsiteY680" fmla="*/ 772638 h 3006470"/>
                  <a:gd name="connsiteX681" fmla="*/ 1931594 w 6006665"/>
                  <a:gd name="connsiteY681" fmla="*/ 763548 h 3006470"/>
                  <a:gd name="connsiteX682" fmla="*/ 1932772 w 6006665"/>
                  <a:gd name="connsiteY682" fmla="*/ 764810 h 3006470"/>
                  <a:gd name="connsiteX683" fmla="*/ 1949600 w 6006665"/>
                  <a:gd name="connsiteY683" fmla="*/ 800138 h 3006470"/>
                  <a:gd name="connsiteX684" fmla="*/ 2061788 w 6006665"/>
                  <a:gd name="connsiteY684" fmla="*/ 891155 h 3006470"/>
                  <a:gd name="connsiteX685" fmla="*/ 1987802 w 6006665"/>
                  <a:gd name="connsiteY685" fmla="*/ 736278 h 3006470"/>
                  <a:gd name="connsiteX686" fmla="*/ 1963408 w 6006665"/>
                  <a:gd name="connsiteY686" fmla="*/ 595386 h 3006470"/>
                  <a:gd name="connsiteX687" fmla="*/ 2027037 w 6006665"/>
                  <a:gd name="connsiteY687" fmla="*/ 574934 h 3006470"/>
                  <a:gd name="connsiteX688" fmla="*/ 2037269 w 6006665"/>
                  <a:gd name="connsiteY688" fmla="*/ 575472 h 3006470"/>
                  <a:gd name="connsiteX689" fmla="*/ 2038944 w 6006665"/>
                  <a:gd name="connsiteY689" fmla="*/ 574934 h 3006470"/>
                  <a:gd name="connsiteX690" fmla="*/ 2115414 w 6006665"/>
                  <a:gd name="connsiteY690" fmla="*/ 578958 h 3006470"/>
                  <a:gd name="connsiteX691" fmla="*/ 2167179 w 6006665"/>
                  <a:gd name="connsiteY691" fmla="*/ 554733 h 3006470"/>
                  <a:gd name="connsiteX692" fmla="*/ 2137746 w 6006665"/>
                  <a:gd name="connsiteY692" fmla="*/ 525222 h 3006470"/>
                  <a:gd name="connsiteX693" fmla="*/ 2146473 w 6006665"/>
                  <a:gd name="connsiteY693" fmla="*/ 488832 h 3006470"/>
                  <a:gd name="connsiteX694" fmla="*/ 2143688 w 6006665"/>
                  <a:gd name="connsiteY694" fmla="*/ 468773 h 3006470"/>
                  <a:gd name="connsiteX695" fmla="*/ 2169957 w 6006665"/>
                  <a:gd name="connsiteY695" fmla="*/ 449431 h 3006470"/>
                  <a:gd name="connsiteX696" fmla="*/ 2209050 w 6006665"/>
                  <a:gd name="connsiteY696" fmla="*/ 415295 h 3006470"/>
                  <a:gd name="connsiteX697" fmla="*/ 2264632 w 6006665"/>
                  <a:gd name="connsiteY697" fmla="*/ 393389 h 3006470"/>
                  <a:gd name="connsiteX698" fmla="*/ 2280355 w 6006665"/>
                  <a:gd name="connsiteY698" fmla="*/ 349932 h 3006470"/>
                  <a:gd name="connsiteX699" fmla="*/ 2317913 w 6006665"/>
                  <a:gd name="connsiteY699" fmla="*/ 322690 h 3006470"/>
                  <a:gd name="connsiteX700" fmla="*/ 2354630 w 6006665"/>
                  <a:gd name="connsiteY700" fmla="*/ 323194 h 3006470"/>
                  <a:gd name="connsiteX701" fmla="*/ 2385841 w 6006665"/>
                  <a:gd name="connsiteY701" fmla="*/ 343134 h 3006470"/>
                  <a:gd name="connsiteX702" fmla="*/ 2429263 w 6006665"/>
                  <a:gd name="connsiteY702" fmla="*/ 263606 h 3006470"/>
                  <a:gd name="connsiteX703" fmla="*/ 2473470 w 6006665"/>
                  <a:gd name="connsiteY703" fmla="*/ 257832 h 3006470"/>
                  <a:gd name="connsiteX704" fmla="*/ 2526979 w 6006665"/>
                  <a:gd name="connsiteY704" fmla="*/ 252244 h 3006470"/>
                  <a:gd name="connsiteX705" fmla="*/ 2528058 w 6006665"/>
                  <a:gd name="connsiteY705" fmla="*/ 253503 h 3006470"/>
                  <a:gd name="connsiteX706" fmla="*/ 2538886 w 6006665"/>
                  <a:gd name="connsiteY706" fmla="*/ 252244 h 3006470"/>
                  <a:gd name="connsiteX707" fmla="*/ 2560820 w 6006665"/>
                  <a:gd name="connsiteY707" fmla="*/ 277833 h 3006470"/>
                  <a:gd name="connsiteX708" fmla="*/ 2640602 w 6006665"/>
                  <a:gd name="connsiteY708" fmla="*/ 202249 h 3006470"/>
                  <a:gd name="connsiteX709" fmla="*/ 2652509 w 6006665"/>
                  <a:gd name="connsiteY709" fmla="*/ 202249 h 3006470"/>
                  <a:gd name="connsiteX710" fmla="*/ 2704231 w 6006665"/>
                  <a:gd name="connsiteY710" fmla="*/ 202249 h 3006470"/>
                  <a:gd name="connsiteX711" fmla="*/ 2696295 w 6006665"/>
                  <a:gd name="connsiteY711" fmla="*/ 162760 h 3006470"/>
                  <a:gd name="connsiteX712" fmla="*/ 2715593 w 6006665"/>
                  <a:gd name="connsiteY71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52104 w 6006665"/>
                  <a:gd name="connsiteY639" fmla="*/ 949890 h 3006470"/>
                  <a:gd name="connsiteX640" fmla="*/ 1439230 w 6006665"/>
                  <a:gd name="connsiteY640" fmla="*/ 900656 h 3006470"/>
                  <a:gd name="connsiteX641" fmla="*/ 1496803 w 6006665"/>
                  <a:gd name="connsiteY641" fmla="*/ 806980 h 3006470"/>
                  <a:gd name="connsiteX642" fmla="*/ 1543003 w 6006665"/>
                  <a:gd name="connsiteY642" fmla="*/ 697647 h 3006470"/>
                  <a:gd name="connsiteX643" fmla="*/ 1570272 w 6006665"/>
                  <a:gd name="connsiteY643" fmla="*/ 677194 h 3006470"/>
                  <a:gd name="connsiteX644" fmla="*/ 1578688 w 6006665"/>
                  <a:gd name="connsiteY644" fmla="*/ 679813 h 3006470"/>
                  <a:gd name="connsiteX645" fmla="*/ 1620802 w 6006665"/>
                  <a:gd name="connsiteY645" fmla="*/ 660028 h 3006470"/>
                  <a:gd name="connsiteX646" fmla="*/ 1684440 w 6006665"/>
                  <a:gd name="connsiteY646" fmla="*/ 709009 h 3006470"/>
                  <a:gd name="connsiteX647" fmla="*/ 1688985 w 6006665"/>
                  <a:gd name="connsiteY647" fmla="*/ 779455 h 3006470"/>
                  <a:gd name="connsiteX648" fmla="*/ 1652625 w 6006665"/>
                  <a:gd name="connsiteY648" fmla="*/ 870354 h 3006470"/>
                  <a:gd name="connsiteX649" fmla="*/ 1679895 w 6006665"/>
                  <a:gd name="connsiteY649" fmla="*/ 908986 h 3006470"/>
                  <a:gd name="connsiteX650" fmla="*/ 1688985 w 6006665"/>
                  <a:gd name="connsiteY650" fmla="*/ 983977 h 3006470"/>
                  <a:gd name="connsiteX651" fmla="*/ 1706950 w 6006665"/>
                  <a:gd name="connsiteY651" fmla="*/ 1065944 h 3006470"/>
                  <a:gd name="connsiteX652" fmla="*/ 1679895 w 6006665"/>
                  <a:gd name="connsiteY652" fmla="*/ 1129415 h 3006470"/>
                  <a:gd name="connsiteX653" fmla="*/ 1723072 w 6006665"/>
                  <a:gd name="connsiteY653" fmla="*/ 1193044 h 3006470"/>
                  <a:gd name="connsiteX654" fmla="*/ 1704892 w 6006665"/>
                  <a:gd name="connsiteY654" fmla="*/ 1256673 h 3006470"/>
                  <a:gd name="connsiteX655" fmla="*/ 1695067 w 6006665"/>
                  <a:gd name="connsiteY655" fmla="*/ 1318479 h 3006470"/>
                  <a:gd name="connsiteX656" fmla="*/ 1662386 w 6006665"/>
                  <a:gd name="connsiteY656" fmla="*/ 1345219 h 3006470"/>
                  <a:gd name="connsiteX657" fmla="*/ 1607008 w 6006665"/>
                  <a:gd name="connsiteY657" fmla="*/ 1363312 h 3006470"/>
                  <a:gd name="connsiteX658" fmla="*/ 1644667 w 6006665"/>
                  <a:gd name="connsiteY658" fmla="*/ 1375696 h 3006470"/>
                  <a:gd name="connsiteX659" fmla="*/ 1677078 w 6006665"/>
                  <a:gd name="connsiteY659" fmla="*/ 1370296 h 3006470"/>
                  <a:gd name="connsiteX660" fmla="*/ 1720255 w 6006665"/>
                  <a:gd name="connsiteY660" fmla="*/ 1349844 h 3006470"/>
                  <a:gd name="connsiteX661" fmla="*/ 1731617 w 6006665"/>
                  <a:gd name="connsiteY661" fmla="*/ 1299850 h 3006470"/>
                  <a:gd name="connsiteX662" fmla="*/ 1758887 w 6006665"/>
                  <a:gd name="connsiteY662" fmla="*/ 1256673 h 3006470"/>
                  <a:gd name="connsiteX663" fmla="*/ 1760555 w 6006665"/>
                  <a:gd name="connsiteY663" fmla="*/ 1191490 h 3006470"/>
                  <a:gd name="connsiteX664" fmla="*/ 1745573 w 6006665"/>
                  <a:gd name="connsiteY664" fmla="*/ 1137249 h 3006470"/>
                  <a:gd name="connsiteX665" fmla="*/ 1758886 w 6006665"/>
                  <a:gd name="connsiteY665" fmla="*/ 1085173 h 3006470"/>
                  <a:gd name="connsiteX666" fmla="*/ 1822819 w 6006665"/>
                  <a:gd name="connsiteY666" fmla="*/ 1074858 h 3006470"/>
                  <a:gd name="connsiteX667" fmla="*/ 1873327 w 6006665"/>
                  <a:gd name="connsiteY667" fmla="*/ 1089712 h 3006470"/>
                  <a:gd name="connsiteX668" fmla="*/ 1911172 w 6006665"/>
                  <a:gd name="connsiteY668" fmla="*/ 1170133 h 3006470"/>
                  <a:gd name="connsiteX669" fmla="*/ 1887300 w 6006665"/>
                  <a:gd name="connsiteY669" fmla="*/ 1070329 h 3006470"/>
                  <a:gd name="connsiteX670" fmla="*/ 1858471 w 6006665"/>
                  <a:gd name="connsiteY670" fmla="*/ 1045147 h 3006470"/>
                  <a:gd name="connsiteX671" fmla="*/ 1785604 w 6006665"/>
                  <a:gd name="connsiteY671" fmla="*/ 1036860 h 3006470"/>
                  <a:gd name="connsiteX672" fmla="*/ 1736162 w 6006665"/>
                  <a:gd name="connsiteY672" fmla="*/ 961252 h 3006470"/>
                  <a:gd name="connsiteX673" fmla="*/ 1688440 w 6006665"/>
                  <a:gd name="connsiteY673" fmla="*/ 865809 h 3006470"/>
                  <a:gd name="connsiteX674" fmla="*/ 1752069 w 6006665"/>
                  <a:gd name="connsiteY674" fmla="*/ 788545 h 3006470"/>
                  <a:gd name="connsiteX675" fmla="*/ 1747524 w 6006665"/>
                  <a:gd name="connsiteY675" fmla="*/ 704464 h 3006470"/>
                  <a:gd name="connsiteX676" fmla="*/ 1763431 w 6006665"/>
                  <a:gd name="connsiteY676" fmla="*/ 697647 h 3006470"/>
                  <a:gd name="connsiteX677" fmla="*/ 1764877 w 6006665"/>
                  <a:gd name="connsiteY677" fmla="*/ 702130 h 3006470"/>
                  <a:gd name="connsiteX678" fmla="*/ 1775339 w 6006665"/>
                  <a:gd name="connsiteY678" fmla="*/ 697647 h 3006470"/>
                  <a:gd name="connsiteX679" fmla="*/ 1798063 w 6006665"/>
                  <a:gd name="connsiteY679" fmla="*/ 768093 h 3006470"/>
                  <a:gd name="connsiteX680" fmla="*/ 1791454 w 6006665"/>
                  <a:gd name="connsiteY680" fmla="*/ 815304 h 3006470"/>
                  <a:gd name="connsiteX681" fmla="*/ 1854330 w 6006665"/>
                  <a:gd name="connsiteY681" fmla="*/ 772638 h 3006470"/>
                  <a:gd name="connsiteX682" fmla="*/ 1931594 w 6006665"/>
                  <a:gd name="connsiteY682" fmla="*/ 763548 h 3006470"/>
                  <a:gd name="connsiteX683" fmla="*/ 1932772 w 6006665"/>
                  <a:gd name="connsiteY683" fmla="*/ 764810 h 3006470"/>
                  <a:gd name="connsiteX684" fmla="*/ 1949600 w 6006665"/>
                  <a:gd name="connsiteY684" fmla="*/ 800138 h 3006470"/>
                  <a:gd name="connsiteX685" fmla="*/ 2061788 w 6006665"/>
                  <a:gd name="connsiteY685" fmla="*/ 891155 h 3006470"/>
                  <a:gd name="connsiteX686" fmla="*/ 1987802 w 6006665"/>
                  <a:gd name="connsiteY686" fmla="*/ 736278 h 3006470"/>
                  <a:gd name="connsiteX687" fmla="*/ 1963408 w 6006665"/>
                  <a:gd name="connsiteY687" fmla="*/ 595386 h 3006470"/>
                  <a:gd name="connsiteX688" fmla="*/ 2027037 w 6006665"/>
                  <a:gd name="connsiteY688" fmla="*/ 574934 h 3006470"/>
                  <a:gd name="connsiteX689" fmla="*/ 2037269 w 6006665"/>
                  <a:gd name="connsiteY689" fmla="*/ 575472 h 3006470"/>
                  <a:gd name="connsiteX690" fmla="*/ 2038944 w 6006665"/>
                  <a:gd name="connsiteY690" fmla="*/ 574934 h 3006470"/>
                  <a:gd name="connsiteX691" fmla="*/ 2115414 w 6006665"/>
                  <a:gd name="connsiteY691" fmla="*/ 578958 h 3006470"/>
                  <a:gd name="connsiteX692" fmla="*/ 2167179 w 6006665"/>
                  <a:gd name="connsiteY692" fmla="*/ 554733 h 3006470"/>
                  <a:gd name="connsiteX693" fmla="*/ 2137746 w 6006665"/>
                  <a:gd name="connsiteY693" fmla="*/ 525222 h 3006470"/>
                  <a:gd name="connsiteX694" fmla="*/ 2146473 w 6006665"/>
                  <a:gd name="connsiteY694" fmla="*/ 488832 h 3006470"/>
                  <a:gd name="connsiteX695" fmla="*/ 2143688 w 6006665"/>
                  <a:gd name="connsiteY695" fmla="*/ 468773 h 3006470"/>
                  <a:gd name="connsiteX696" fmla="*/ 2169957 w 6006665"/>
                  <a:gd name="connsiteY696" fmla="*/ 449431 h 3006470"/>
                  <a:gd name="connsiteX697" fmla="*/ 2209050 w 6006665"/>
                  <a:gd name="connsiteY697" fmla="*/ 415295 h 3006470"/>
                  <a:gd name="connsiteX698" fmla="*/ 2264632 w 6006665"/>
                  <a:gd name="connsiteY698" fmla="*/ 393389 h 3006470"/>
                  <a:gd name="connsiteX699" fmla="*/ 2280355 w 6006665"/>
                  <a:gd name="connsiteY699" fmla="*/ 349932 h 3006470"/>
                  <a:gd name="connsiteX700" fmla="*/ 2317913 w 6006665"/>
                  <a:gd name="connsiteY700" fmla="*/ 322690 h 3006470"/>
                  <a:gd name="connsiteX701" fmla="*/ 2354630 w 6006665"/>
                  <a:gd name="connsiteY701" fmla="*/ 323194 h 3006470"/>
                  <a:gd name="connsiteX702" fmla="*/ 2385841 w 6006665"/>
                  <a:gd name="connsiteY702" fmla="*/ 343134 h 3006470"/>
                  <a:gd name="connsiteX703" fmla="*/ 2429263 w 6006665"/>
                  <a:gd name="connsiteY703" fmla="*/ 263606 h 3006470"/>
                  <a:gd name="connsiteX704" fmla="*/ 2473470 w 6006665"/>
                  <a:gd name="connsiteY704" fmla="*/ 257832 h 3006470"/>
                  <a:gd name="connsiteX705" fmla="*/ 2526979 w 6006665"/>
                  <a:gd name="connsiteY705" fmla="*/ 252244 h 3006470"/>
                  <a:gd name="connsiteX706" fmla="*/ 2528058 w 6006665"/>
                  <a:gd name="connsiteY706" fmla="*/ 253503 h 3006470"/>
                  <a:gd name="connsiteX707" fmla="*/ 2538886 w 6006665"/>
                  <a:gd name="connsiteY707" fmla="*/ 252244 h 3006470"/>
                  <a:gd name="connsiteX708" fmla="*/ 2560820 w 6006665"/>
                  <a:gd name="connsiteY708" fmla="*/ 277833 h 3006470"/>
                  <a:gd name="connsiteX709" fmla="*/ 2640602 w 6006665"/>
                  <a:gd name="connsiteY709" fmla="*/ 202249 h 3006470"/>
                  <a:gd name="connsiteX710" fmla="*/ 2652509 w 6006665"/>
                  <a:gd name="connsiteY710" fmla="*/ 202249 h 3006470"/>
                  <a:gd name="connsiteX711" fmla="*/ 2704231 w 6006665"/>
                  <a:gd name="connsiteY711" fmla="*/ 202249 h 3006470"/>
                  <a:gd name="connsiteX712" fmla="*/ 2696295 w 6006665"/>
                  <a:gd name="connsiteY712" fmla="*/ 162760 h 3006470"/>
                  <a:gd name="connsiteX713" fmla="*/ 2715593 w 6006665"/>
                  <a:gd name="connsiteY71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72241 w 6006665"/>
                  <a:gd name="connsiteY639" fmla="*/ 982757 h 3006470"/>
                  <a:gd name="connsiteX640" fmla="*/ 1452104 w 6006665"/>
                  <a:gd name="connsiteY640" fmla="*/ 949890 h 3006470"/>
                  <a:gd name="connsiteX641" fmla="*/ 1439230 w 6006665"/>
                  <a:gd name="connsiteY641" fmla="*/ 900656 h 3006470"/>
                  <a:gd name="connsiteX642" fmla="*/ 1496803 w 6006665"/>
                  <a:gd name="connsiteY642" fmla="*/ 806980 h 3006470"/>
                  <a:gd name="connsiteX643" fmla="*/ 1543003 w 6006665"/>
                  <a:gd name="connsiteY643" fmla="*/ 697647 h 3006470"/>
                  <a:gd name="connsiteX644" fmla="*/ 1570272 w 6006665"/>
                  <a:gd name="connsiteY644" fmla="*/ 677194 h 3006470"/>
                  <a:gd name="connsiteX645" fmla="*/ 1578688 w 6006665"/>
                  <a:gd name="connsiteY645" fmla="*/ 679813 h 3006470"/>
                  <a:gd name="connsiteX646" fmla="*/ 1620802 w 6006665"/>
                  <a:gd name="connsiteY646" fmla="*/ 660028 h 3006470"/>
                  <a:gd name="connsiteX647" fmla="*/ 1684440 w 6006665"/>
                  <a:gd name="connsiteY647" fmla="*/ 709009 h 3006470"/>
                  <a:gd name="connsiteX648" fmla="*/ 1688985 w 6006665"/>
                  <a:gd name="connsiteY648" fmla="*/ 779455 h 3006470"/>
                  <a:gd name="connsiteX649" fmla="*/ 1652625 w 6006665"/>
                  <a:gd name="connsiteY649" fmla="*/ 870354 h 3006470"/>
                  <a:gd name="connsiteX650" fmla="*/ 1679895 w 6006665"/>
                  <a:gd name="connsiteY650" fmla="*/ 908986 h 3006470"/>
                  <a:gd name="connsiteX651" fmla="*/ 1688985 w 6006665"/>
                  <a:gd name="connsiteY651" fmla="*/ 983977 h 3006470"/>
                  <a:gd name="connsiteX652" fmla="*/ 1706950 w 6006665"/>
                  <a:gd name="connsiteY652" fmla="*/ 1065944 h 3006470"/>
                  <a:gd name="connsiteX653" fmla="*/ 1679895 w 6006665"/>
                  <a:gd name="connsiteY653" fmla="*/ 1129415 h 3006470"/>
                  <a:gd name="connsiteX654" fmla="*/ 1723072 w 6006665"/>
                  <a:gd name="connsiteY654" fmla="*/ 1193044 h 3006470"/>
                  <a:gd name="connsiteX655" fmla="*/ 1704892 w 6006665"/>
                  <a:gd name="connsiteY655" fmla="*/ 1256673 h 3006470"/>
                  <a:gd name="connsiteX656" fmla="*/ 1695067 w 6006665"/>
                  <a:gd name="connsiteY656" fmla="*/ 1318479 h 3006470"/>
                  <a:gd name="connsiteX657" fmla="*/ 1662386 w 6006665"/>
                  <a:gd name="connsiteY657" fmla="*/ 1345219 h 3006470"/>
                  <a:gd name="connsiteX658" fmla="*/ 1607008 w 6006665"/>
                  <a:gd name="connsiteY658" fmla="*/ 1363312 h 3006470"/>
                  <a:gd name="connsiteX659" fmla="*/ 1644667 w 6006665"/>
                  <a:gd name="connsiteY659" fmla="*/ 1375696 h 3006470"/>
                  <a:gd name="connsiteX660" fmla="*/ 1677078 w 6006665"/>
                  <a:gd name="connsiteY660" fmla="*/ 1370296 h 3006470"/>
                  <a:gd name="connsiteX661" fmla="*/ 1720255 w 6006665"/>
                  <a:gd name="connsiteY661" fmla="*/ 1349844 h 3006470"/>
                  <a:gd name="connsiteX662" fmla="*/ 1731617 w 6006665"/>
                  <a:gd name="connsiteY662" fmla="*/ 1299850 h 3006470"/>
                  <a:gd name="connsiteX663" fmla="*/ 1758887 w 6006665"/>
                  <a:gd name="connsiteY663" fmla="*/ 1256673 h 3006470"/>
                  <a:gd name="connsiteX664" fmla="*/ 1760555 w 6006665"/>
                  <a:gd name="connsiteY664" fmla="*/ 1191490 h 3006470"/>
                  <a:gd name="connsiteX665" fmla="*/ 1745573 w 6006665"/>
                  <a:gd name="connsiteY665" fmla="*/ 1137249 h 3006470"/>
                  <a:gd name="connsiteX666" fmla="*/ 1758886 w 6006665"/>
                  <a:gd name="connsiteY666" fmla="*/ 1085173 h 3006470"/>
                  <a:gd name="connsiteX667" fmla="*/ 1822819 w 6006665"/>
                  <a:gd name="connsiteY667" fmla="*/ 1074858 h 3006470"/>
                  <a:gd name="connsiteX668" fmla="*/ 1873327 w 6006665"/>
                  <a:gd name="connsiteY668" fmla="*/ 1089712 h 3006470"/>
                  <a:gd name="connsiteX669" fmla="*/ 1911172 w 6006665"/>
                  <a:gd name="connsiteY669" fmla="*/ 1170133 h 3006470"/>
                  <a:gd name="connsiteX670" fmla="*/ 1887300 w 6006665"/>
                  <a:gd name="connsiteY670" fmla="*/ 1070329 h 3006470"/>
                  <a:gd name="connsiteX671" fmla="*/ 1858471 w 6006665"/>
                  <a:gd name="connsiteY671" fmla="*/ 1045147 h 3006470"/>
                  <a:gd name="connsiteX672" fmla="*/ 1785604 w 6006665"/>
                  <a:gd name="connsiteY672" fmla="*/ 1036860 h 3006470"/>
                  <a:gd name="connsiteX673" fmla="*/ 1736162 w 6006665"/>
                  <a:gd name="connsiteY673" fmla="*/ 961252 h 3006470"/>
                  <a:gd name="connsiteX674" fmla="*/ 1688440 w 6006665"/>
                  <a:gd name="connsiteY674" fmla="*/ 865809 h 3006470"/>
                  <a:gd name="connsiteX675" fmla="*/ 1752069 w 6006665"/>
                  <a:gd name="connsiteY675" fmla="*/ 788545 h 3006470"/>
                  <a:gd name="connsiteX676" fmla="*/ 1747524 w 6006665"/>
                  <a:gd name="connsiteY676" fmla="*/ 704464 h 3006470"/>
                  <a:gd name="connsiteX677" fmla="*/ 1763431 w 6006665"/>
                  <a:gd name="connsiteY677" fmla="*/ 697647 h 3006470"/>
                  <a:gd name="connsiteX678" fmla="*/ 1764877 w 6006665"/>
                  <a:gd name="connsiteY678" fmla="*/ 702130 h 3006470"/>
                  <a:gd name="connsiteX679" fmla="*/ 1775339 w 6006665"/>
                  <a:gd name="connsiteY679" fmla="*/ 697647 h 3006470"/>
                  <a:gd name="connsiteX680" fmla="*/ 1798063 w 6006665"/>
                  <a:gd name="connsiteY680" fmla="*/ 768093 h 3006470"/>
                  <a:gd name="connsiteX681" fmla="*/ 1791454 w 6006665"/>
                  <a:gd name="connsiteY681" fmla="*/ 815304 h 3006470"/>
                  <a:gd name="connsiteX682" fmla="*/ 1854330 w 6006665"/>
                  <a:gd name="connsiteY682" fmla="*/ 772638 h 3006470"/>
                  <a:gd name="connsiteX683" fmla="*/ 1931594 w 6006665"/>
                  <a:gd name="connsiteY683" fmla="*/ 763548 h 3006470"/>
                  <a:gd name="connsiteX684" fmla="*/ 1932772 w 6006665"/>
                  <a:gd name="connsiteY684" fmla="*/ 764810 h 3006470"/>
                  <a:gd name="connsiteX685" fmla="*/ 1949600 w 6006665"/>
                  <a:gd name="connsiteY685" fmla="*/ 800138 h 3006470"/>
                  <a:gd name="connsiteX686" fmla="*/ 2061788 w 6006665"/>
                  <a:gd name="connsiteY686" fmla="*/ 891155 h 3006470"/>
                  <a:gd name="connsiteX687" fmla="*/ 1987802 w 6006665"/>
                  <a:gd name="connsiteY687" fmla="*/ 736278 h 3006470"/>
                  <a:gd name="connsiteX688" fmla="*/ 1963408 w 6006665"/>
                  <a:gd name="connsiteY688" fmla="*/ 595386 h 3006470"/>
                  <a:gd name="connsiteX689" fmla="*/ 2027037 w 6006665"/>
                  <a:gd name="connsiteY689" fmla="*/ 574934 h 3006470"/>
                  <a:gd name="connsiteX690" fmla="*/ 2037269 w 6006665"/>
                  <a:gd name="connsiteY690" fmla="*/ 575472 h 3006470"/>
                  <a:gd name="connsiteX691" fmla="*/ 2038944 w 6006665"/>
                  <a:gd name="connsiteY691" fmla="*/ 574934 h 3006470"/>
                  <a:gd name="connsiteX692" fmla="*/ 2115414 w 6006665"/>
                  <a:gd name="connsiteY692" fmla="*/ 578958 h 3006470"/>
                  <a:gd name="connsiteX693" fmla="*/ 2167179 w 6006665"/>
                  <a:gd name="connsiteY693" fmla="*/ 554733 h 3006470"/>
                  <a:gd name="connsiteX694" fmla="*/ 2137746 w 6006665"/>
                  <a:gd name="connsiteY694" fmla="*/ 525222 h 3006470"/>
                  <a:gd name="connsiteX695" fmla="*/ 2146473 w 6006665"/>
                  <a:gd name="connsiteY695" fmla="*/ 488832 h 3006470"/>
                  <a:gd name="connsiteX696" fmla="*/ 2143688 w 6006665"/>
                  <a:gd name="connsiteY696" fmla="*/ 468773 h 3006470"/>
                  <a:gd name="connsiteX697" fmla="*/ 2169957 w 6006665"/>
                  <a:gd name="connsiteY697" fmla="*/ 449431 h 3006470"/>
                  <a:gd name="connsiteX698" fmla="*/ 2209050 w 6006665"/>
                  <a:gd name="connsiteY698" fmla="*/ 415295 h 3006470"/>
                  <a:gd name="connsiteX699" fmla="*/ 2264632 w 6006665"/>
                  <a:gd name="connsiteY699" fmla="*/ 393389 h 3006470"/>
                  <a:gd name="connsiteX700" fmla="*/ 2280355 w 6006665"/>
                  <a:gd name="connsiteY700" fmla="*/ 349932 h 3006470"/>
                  <a:gd name="connsiteX701" fmla="*/ 2317913 w 6006665"/>
                  <a:gd name="connsiteY701" fmla="*/ 322690 h 3006470"/>
                  <a:gd name="connsiteX702" fmla="*/ 2354630 w 6006665"/>
                  <a:gd name="connsiteY702" fmla="*/ 323194 h 3006470"/>
                  <a:gd name="connsiteX703" fmla="*/ 2385841 w 6006665"/>
                  <a:gd name="connsiteY703" fmla="*/ 343134 h 3006470"/>
                  <a:gd name="connsiteX704" fmla="*/ 2429263 w 6006665"/>
                  <a:gd name="connsiteY704" fmla="*/ 263606 h 3006470"/>
                  <a:gd name="connsiteX705" fmla="*/ 2473470 w 6006665"/>
                  <a:gd name="connsiteY705" fmla="*/ 257832 h 3006470"/>
                  <a:gd name="connsiteX706" fmla="*/ 2526979 w 6006665"/>
                  <a:gd name="connsiteY706" fmla="*/ 252244 h 3006470"/>
                  <a:gd name="connsiteX707" fmla="*/ 2528058 w 6006665"/>
                  <a:gd name="connsiteY707" fmla="*/ 253503 h 3006470"/>
                  <a:gd name="connsiteX708" fmla="*/ 2538886 w 6006665"/>
                  <a:gd name="connsiteY708" fmla="*/ 252244 h 3006470"/>
                  <a:gd name="connsiteX709" fmla="*/ 2560820 w 6006665"/>
                  <a:gd name="connsiteY709" fmla="*/ 277833 h 3006470"/>
                  <a:gd name="connsiteX710" fmla="*/ 2640602 w 6006665"/>
                  <a:gd name="connsiteY710" fmla="*/ 202249 h 3006470"/>
                  <a:gd name="connsiteX711" fmla="*/ 2652509 w 6006665"/>
                  <a:gd name="connsiteY711" fmla="*/ 202249 h 3006470"/>
                  <a:gd name="connsiteX712" fmla="*/ 2704231 w 6006665"/>
                  <a:gd name="connsiteY712" fmla="*/ 202249 h 3006470"/>
                  <a:gd name="connsiteX713" fmla="*/ 2696295 w 6006665"/>
                  <a:gd name="connsiteY713" fmla="*/ 162760 h 3006470"/>
                  <a:gd name="connsiteX714" fmla="*/ 2715593 w 6006665"/>
                  <a:gd name="connsiteY71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72241 w 6006665"/>
                  <a:gd name="connsiteY639" fmla="*/ 982757 h 3006470"/>
                  <a:gd name="connsiteX640" fmla="*/ 1452104 w 6006665"/>
                  <a:gd name="connsiteY640" fmla="*/ 949890 h 3006470"/>
                  <a:gd name="connsiteX641" fmla="*/ 1439230 w 6006665"/>
                  <a:gd name="connsiteY641" fmla="*/ 900656 h 3006470"/>
                  <a:gd name="connsiteX642" fmla="*/ 1496803 w 6006665"/>
                  <a:gd name="connsiteY642" fmla="*/ 806980 h 3006470"/>
                  <a:gd name="connsiteX643" fmla="*/ 1501951 w 6006665"/>
                  <a:gd name="connsiteY643" fmla="*/ 759931 h 3006470"/>
                  <a:gd name="connsiteX644" fmla="*/ 1543003 w 6006665"/>
                  <a:gd name="connsiteY644" fmla="*/ 697647 h 3006470"/>
                  <a:gd name="connsiteX645" fmla="*/ 1570272 w 6006665"/>
                  <a:gd name="connsiteY645" fmla="*/ 677194 h 3006470"/>
                  <a:gd name="connsiteX646" fmla="*/ 1578688 w 6006665"/>
                  <a:gd name="connsiteY646" fmla="*/ 679813 h 3006470"/>
                  <a:gd name="connsiteX647" fmla="*/ 1620802 w 6006665"/>
                  <a:gd name="connsiteY647" fmla="*/ 660028 h 3006470"/>
                  <a:gd name="connsiteX648" fmla="*/ 1684440 w 6006665"/>
                  <a:gd name="connsiteY648" fmla="*/ 709009 h 3006470"/>
                  <a:gd name="connsiteX649" fmla="*/ 1688985 w 6006665"/>
                  <a:gd name="connsiteY649" fmla="*/ 779455 h 3006470"/>
                  <a:gd name="connsiteX650" fmla="*/ 1652625 w 6006665"/>
                  <a:gd name="connsiteY650" fmla="*/ 870354 h 3006470"/>
                  <a:gd name="connsiteX651" fmla="*/ 1679895 w 6006665"/>
                  <a:gd name="connsiteY651" fmla="*/ 908986 h 3006470"/>
                  <a:gd name="connsiteX652" fmla="*/ 1688985 w 6006665"/>
                  <a:gd name="connsiteY652" fmla="*/ 983977 h 3006470"/>
                  <a:gd name="connsiteX653" fmla="*/ 1706950 w 6006665"/>
                  <a:gd name="connsiteY653" fmla="*/ 1065944 h 3006470"/>
                  <a:gd name="connsiteX654" fmla="*/ 1679895 w 6006665"/>
                  <a:gd name="connsiteY654" fmla="*/ 1129415 h 3006470"/>
                  <a:gd name="connsiteX655" fmla="*/ 1723072 w 6006665"/>
                  <a:gd name="connsiteY655" fmla="*/ 1193044 h 3006470"/>
                  <a:gd name="connsiteX656" fmla="*/ 1704892 w 6006665"/>
                  <a:gd name="connsiteY656" fmla="*/ 1256673 h 3006470"/>
                  <a:gd name="connsiteX657" fmla="*/ 1695067 w 6006665"/>
                  <a:gd name="connsiteY657" fmla="*/ 1318479 h 3006470"/>
                  <a:gd name="connsiteX658" fmla="*/ 1662386 w 6006665"/>
                  <a:gd name="connsiteY658" fmla="*/ 1345219 h 3006470"/>
                  <a:gd name="connsiteX659" fmla="*/ 1607008 w 6006665"/>
                  <a:gd name="connsiteY659" fmla="*/ 1363312 h 3006470"/>
                  <a:gd name="connsiteX660" fmla="*/ 1644667 w 6006665"/>
                  <a:gd name="connsiteY660" fmla="*/ 1375696 h 3006470"/>
                  <a:gd name="connsiteX661" fmla="*/ 1677078 w 6006665"/>
                  <a:gd name="connsiteY661" fmla="*/ 1370296 h 3006470"/>
                  <a:gd name="connsiteX662" fmla="*/ 1720255 w 6006665"/>
                  <a:gd name="connsiteY662" fmla="*/ 1349844 h 3006470"/>
                  <a:gd name="connsiteX663" fmla="*/ 1731617 w 6006665"/>
                  <a:gd name="connsiteY663" fmla="*/ 1299850 h 3006470"/>
                  <a:gd name="connsiteX664" fmla="*/ 1758887 w 6006665"/>
                  <a:gd name="connsiteY664" fmla="*/ 1256673 h 3006470"/>
                  <a:gd name="connsiteX665" fmla="*/ 1760555 w 6006665"/>
                  <a:gd name="connsiteY665" fmla="*/ 1191490 h 3006470"/>
                  <a:gd name="connsiteX666" fmla="*/ 1745573 w 6006665"/>
                  <a:gd name="connsiteY666" fmla="*/ 1137249 h 3006470"/>
                  <a:gd name="connsiteX667" fmla="*/ 1758886 w 6006665"/>
                  <a:gd name="connsiteY667" fmla="*/ 1085173 h 3006470"/>
                  <a:gd name="connsiteX668" fmla="*/ 1822819 w 6006665"/>
                  <a:gd name="connsiteY668" fmla="*/ 1074858 h 3006470"/>
                  <a:gd name="connsiteX669" fmla="*/ 1873327 w 6006665"/>
                  <a:gd name="connsiteY669" fmla="*/ 1089712 h 3006470"/>
                  <a:gd name="connsiteX670" fmla="*/ 1911172 w 6006665"/>
                  <a:gd name="connsiteY670" fmla="*/ 1170133 h 3006470"/>
                  <a:gd name="connsiteX671" fmla="*/ 1887300 w 6006665"/>
                  <a:gd name="connsiteY671" fmla="*/ 1070329 h 3006470"/>
                  <a:gd name="connsiteX672" fmla="*/ 1858471 w 6006665"/>
                  <a:gd name="connsiteY672" fmla="*/ 1045147 h 3006470"/>
                  <a:gd name="connsiteX673" fmla="*/ 1785604 w 6006665"/>
                  <a:gd name="connsiteY673" fmla="*/ 1036860 h 3006470"/>
                  <a:gd name="connsiteX674" fmla="*/ 1736162 w 6006665"/>
                  <a:gd name="connsiteY674" fmla="*/ 961252 h 3006470"/>
                  <a:gd name="connsiteX675" fmla="*/ 1688440 w 6006665"/>
                  <a:gd name="connsiteY675" fmla="*/ 865809 h 3006470"/>
                  <a:gd name="connsiteX676" fmla="*/ 1752069 w 6006665"/>
                  <a:gd name="connsiteY676" fmla="*/ 788545 h 3006470"/>
                  <a:gd name="connsiteX677" fmla="*/ 1747524 w 6006665"/>
                  <a:gd name="connsiteY677" fmla="*/ 704464 h 3006470"/>
                  <a:gd name="connsiteX678" fmla="*/ 1763431 w 6006665"/>
                  <a:gd name="connsiteY678" fmla="*/ 697647 h 3006470"/>
                  <a:gd name="connsiteX679" fmla="*/ 1764877 w 6006665"/>
                  <a:gd name="connsiteY679" fmla="*/ 702130 h 3006470"/>
                  <a:gd name="connsiteX680" fmla="*/ 1775339 w 6006665"/>
                  <a:gd name="connsiteY680" fmla="*/ 697647 h 3006470"/>
                  <a:gd name="connsiteX681" fmla="*/ 1798063 w 6006665"/>
                  <a:gd name="connsiteY681" fmla="*/ 768093 h 3006470"/>
                  <a:gd name="connsiteX682" fmla="*/ 1791454 w 6006665"/>
                  <a:gd name="connsiteY682" fmla="*/ 815304 h 3006470"/>
                  <a:gd name="connsiteX683" fmla="*/ 1854330 w 6006665"/>
                  <a:gd name="connsiteY683" fmla="*/ 772638 h 3006470"/>
                  <a:gd name="connsiteX684" fmla="*/ 1931594 w 6006665"/>
                  <a:gd name="connsiteY684" fmla="*/ 763548 h 3006470"/>
                  <a:gd name="connsiteX685" fmla="*/ 1932772 w 6006665"/>
                  <a:gd name="connsiteY685" fmla="*/ 764810 h 3006470"/>
                  <a:gd name="connsiteX686" fmla="*/ 1949600 w 6006665"/>
                  <a:gd name="connsiteY686" fmla="*/ 800138 h 3006470"/>
                  <a:gd name="connsiteX687" fmla="*/ 2061788 w 6006665"/>
                  <a:gd name="connsiteY687" fmla="*/ 891155 h 3006470"/>
                  <a:gd name="connsiteX688" fmla="*/ 1987802 w 6006665"/>
                  <a:gd name="connsiteY688" fmla="*/ 736278 h 3006470"/>
                  <a:gd name="connsiteX689" fmla="*/ 1963408 w 6006665"/>
                  <a:gd name="connsiteY689" fmla="*/ 595386 h 3006470"/>
                  <a:gd name="connsiteX690" fmla="*/ 2027037 w 6006665"/>
                  <a:gd name="connsiteY690" fmla="*/ 574934 h 3006470"/>
                  <a:gd name="connsiteX691" fmla="*/ 2037269 w 6006665"/>
                  <a:gd name="connsiteY691" fmla="*/ 575472 h 3006470"/>
                  <a:gd name="connsiteX692" fmla="*/ 2038944 w 6006665"/>
                  <a:gd name="connsiteY692" fmla="*/ 574934 h 3006470"/>
                  <a:gd name="connsiteX693" fmla="*/ 2115414 w 6006665"/>
                  <a:gd name="connsiteY693" fmla="*/ 578958 h 3006470"/>
                  <a:gd name="connsiteX694" fmla="*/ 2167179 w 6006665"/>
                  <a:gd name="connsiteY694" fmla="*/ 554733 h 3006470"/>
                  <a:gd name="connsiteX695" fmla="*/ 2137746 w 6006665"/>
                  <a:gd name="connsiteY695" fmla="*/ 525222 h 3006470"/>
                  <a:gd name="connsiteX696" fmla="*/ 2146473 w 6006665"/>
                  <a:gd name="connsiteY696" fmla="*/ 488832 h 3006470"/>
                  <a:gd name="connsiteX697" fmla="*/ 2143688 w 6006665"/>
                  <a:gd name="connsiteY697" fmla="*/ 468773 h 3006470"/>
                  <a:gd name="connsiteX698" fmla="*/ 2169957 w 6006665"/>
                  <a:gd name="connsiteY698" fmla="*/ 449431 h 3006470"/>
                  <a:gd name="connsiteX699" fmla="*/ 2209050 w 6006665"/>
                  <a:gd name="connsiteY699" fmla="*/ 415295 h 3006470"/>
                  <a:gd name="connsiteX700" fmla="*/ 2264632 w 6006665"/>
                  <a:gd name="connsiteY700" fmla="*/ 393389 h 3006470"/>
                  <a:gd name="connsiteX701" fmla="*/ 2280355 w 6006665"/>
                  <a:gd name="connsiteY701" fmla="*/ 349932 h 3006470"/>
                  <a:gd name="connsiteX702" fmla="*/ 2317913 w 6006665"/>
                  <a:gd name="connsiteY702" fmla="*/ 322690 h 3006470"/>
                  <a:gd name="connsiteX703" fmla="*/ 2354630 w 6006665"/>
                  <a:gd name="connsiteY703" fmla="*/ 323194 h 3006470"/>
                  <a:gd name="connsiteX704" fmla="*/ 2385841 w 6006665"/>
                  <a:gd name="connsiteY704" fmla="*/ 343134 h 3006470"/>
                  <a:gd name="connsiteX705" fmla="*/ 2429263 w 6006665"/>
                  <a:gd name="connsiteY705" fmla="*/ 263606 h 3006470"/>
                  <a:gd name="connsiteX706" fmla="*/ 2473470 w 6006665"/>
                  <a:gd name="connsiteY706" fmla="*/ 257832 h 3006470"/>
                  <a:gd name="connsiteX707" fmla="*/ 2526979 w 6006665"/>
                  <a:gd name="connsiteY707" fmla="*/ 252244 h 3006470"/>
                  <a:gd name="connsiteX708" fmla="*/ 2528058 w 6006665"/>
                  <a:gd name="connsiteY708" fmla="*/ 253503 h 3006470"/>
                  <a:gd name="connsiteX709" fmla="*/ 2538886 w 6006665"/>
                  <a:gd name="connsiteY709" fmla="*/ 252244 h 3006470"/>
                  <a:gd name="connsiteX710" fmla="*/ 2560820 w 6006665"/>
                  <a:gd name="connsiteY710" fmla="*/ 277833 h 3006470"/>
                  <a:gd name="connsiteX711" fmla="*/ 2640602 w 6006665"/>
                  <a:gd name="connsiteY711" fmla="*/ 202249 h 3006470"/>
                  <a:gd name="connsiteX712" fmla="*/ 2652509 w 6006665"/>
                  <a:gd name="connsiteY712" fmla="*/ 202249 h 3006470"/>
                  <a:gd name="connsiteX713" fmla="*/ 2704231 w 6006665"/>
                  <a:gd name="connsiteY713" fmla="*/ 202249 h 3006470"/>
                  <a:gd name="connsiteX714" fmla="*/ 2696295 w 6006665"/>
                  <a:gd name="connsiteY714" fmla="*/ 162760 h 3006470"/>
                  <a:gd name="connsiteX715" fmla="*/ 2715593 w 6006665"/>
                  <a:gd name="connsiteY71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72241 w 6006665"/>
                  <a:gd name="connsiteY639" fmla="*/ 982757 h 3006470"/>
                  <a:gd name="connsiteX640" fmla="*/ 1452104 w 6006665"/>
                  <a:gd name="connsiteY640" fmla="*/ 949890 h 3006470"/>
                  <a:gd name="connsiteX641" fmla="*/ 1439230 w 6006665"/>
                  <a:gd name="connsiteY641" fmla="*/ 900656 h 3006470"/>
                  <a:gd name="connsiteX642" fmla="*/ 1478183 w 6006665"/>
                  <a:gd name="connsiteY642" fmla="*/ 872829 h 3006470"/>
                  <a:gd name="connsiteX643" fmla="*/ 1496803 w 6006665"/>
                  <a:gd name="connsiteY643" fmla="*/ 806980 h 3006470"/>
                  <a:gd name="connsiteX644" fmla="*/ 1501951 w 6006665"/>
                  <a:gd name="connsiteY644" fmla="*/ 759931 h 3006470"/>
                  <a:gd name="connsiteX645" fmla="*/ 1543003 w 6006665"/>
                  <a:gd name="connsiteY645" fmla="*/ 697647 h 3006470"/>
                  <a:gd name="connsiteX646" fmla="*/ 1570272 w 6006665"/>
                  <a:gd name="connsiteY646" fmla="*/ 677194 h 3006470"/>
                  <a:gd name="connsiteX647" fmla="*/ 1578688 w 6006665"/>
                  <a:gd name="connsiteY647" fmla="*/ 679813 h 3006470"/>
                  <a:gd name="connsiteX648" fmla="*/ 1620802 w 6006665"/>
                  <a:gd name="connsiteY648" fmla="*/ 660028 h 3006470"/>
                  <a:gd name="connsiteX649" fmla="*/ 1684440 w 6006665"/>
                  <a:gd name="connsiteY649" fmla="*/ 709009 h 3006470"/>
                  <a:gd name="connsiteX650" fmla="*/ 1688985 w 6006665"/>
                  <a:gd name="connsiteY650" fmla="*/ 779455 h 3006470"/>
                  <a:gd name="connsiteX651" fmla="*/ 1652625 w 6006665"/>
                  <a:gd name="connsiteY651" fmla="*/ 870354 h 3006470"/>
                  <a:gd name="connsiteX652" fmla="*/ 1679895 w 6006665"/>
                  <a:gd name="connsiteY652" fmla="*/ 908986 h 3006470"/>
                  <a:gd name="connsiteX653" fmla="*/ 1688985 w 6006665"/>
                  <a:gd name="connsiteY653" fmla="*/ 983977 h 3006470"/>
                  <a:gd name="connsiteX654" fmla="*/ 1706950 w 6006665"/>
                  <a:gd name="connsiteY654" fmla="*/ 1065944 h 3006470"/>
                  <a:gd name="connsiteX655" fmla="*/ 1679895 w 6006665"/>
                  <a:gd name="connsiteY655" fmla="*/ 1129415 h 3006470"/>
                  <a:gd name="connsiteX656" fmla="*/ 1723072 w 6006665"/>
                  <a:gd name="connsiteY656" fmla="*/ 1193044 h 3006470"/>
                  <a:gd name="connsiteX657" fmla="*/ 1704892 w 6006665"/>
                  <a:gd name="connsiteY657" fmla="*/ 1256673 h 3006470"/>
                  <a:gd name="connsiteX658" fmla="*/ 1695067 w 6006665"/>
                  <a:gd name="connsiteY658" fmla="*/ 1318479 h 3006470"/>
                  <a:gd name="connsiteX659" fmla="*/ 1662386 w 6006665"/>
                  <a:gd name="connsiteY659" fmla="*/ 1345219 h 3006470"/>
                  <a:gd name="connsiteX660" fmla="*/ 1607008 w 6006665"/>
                  <a:gd name="connsiteY660" fmla="*/ 1363312 h 3006470"/>
                  <a:gd name="connsiteX661" fmla="*/ 1644667 w 6006665"/>
                  <a:gd name="connsiteY661" fmla="*/ 1375696 h 3006470"/>
                  <a:gd name="connsiteX662" fmla="*/ 1677078 w 6006665"/>
                  <a:gd name="connsiteY662" fmla="*/ 1370296 h 3006470"/>
                  <a:gd name="connsiteX663" fmla="*/ 1720255 w 6006665"/>
                  <a:gd name="connsiteY663" fmla="*/ 1349844 h 3006470"/>
                  <a:gd name="connsiteX664" fmla="*/ 1731617 w 6006665"/>
                  <a:gd name="connsiteY664" fmla="*/ 1299850 h 3006470"/>
                  <a:gd name="connsiteX665" fmla="*/ 1758887 w 6006665"/>
                  <a:gd name="connsiteY665" fmla="*/ 1256673 h 3006470"/>
                  <a:gd name="connsiteX666" fmla="*/ 1760555 w 6006665"/>
                  <a:gd name="connsiteY666" fmla="*/ 1191490 h 3006470"/>
                  <a:gd name="connsiteX667" fmla="*/ 1745573 w 6006665"/>
                  <a:gd name="connsiteY667" fmla="*/ 1137249 h 3006470"/>
                  <a:gd name="connsiteX668" fmla="*/ 1758886 w 6006665"/>
                  <a:gd name="connsiteY668" fmla="*/ 1085173 h 3006470"/>
                  <a:gd name="connsiteX669" fmla="*/ 1822819 w 6006665"/>
                  <a:gd name="connsiteY669" fmla="*/ 1074858 h 3006470"/>
                  <a:gd name="connsiteX670" fmla="*/ 1873327 w 6006665"/>
                  <a:gd name="connsiteY670" fmla="*/ 1089712 h 3006470"/>
                  <a:gd name="connsiteX671" fmla="*/ 1911172 w 6006665"/>
                  <a:gd name="connsiteY671" fmla="*/ 1170133 h 3006470"/>
                  <a:gd name="connsiteX672" fmla="*/ 1887300 w 6006665"/>
                  <a:gd name="connsiteY672" fmla="*/ 1070329 h 3006470"/>
                  <a:gd name="connsiteX673" fmla="*/ 1858471 w 6006665"/>
                  <a:gd name="connsiteY673" fmla="*/ 1045147 h 3006470"/>
                  <a:gd name="connsiteX674" fmla="*/ 1785604 w 6006665"/>
                  <a:gd name="connsiteY674" fmla="*/ 1036860 h 3006470"/>
                  <a:gd name="connsiteX675" fmla="*/ 1736162 w 6006665"/>
                  <a:gd name="connsiteY675" fmla="*/ 961252 h 3006470"/>
                  <a:gd name="connsiteX676" fmla="*/ 1688440 w 6006665"/>
                  <a:gd name="connsiteY676" fmla="*/ 865809 h 3006470"/>
                  <a:gd name="connsiteX677" fmla="*/ 1752069 w 6006665"/>
                  <a:gd name="connsiteY677" fmla="*/ 788545 h 3006470"/>
                  <a:gd name="connsiteX678" fmla="*/ 1747524 w 6006665"/>
                  <a:gd name="connsiteY678" fmla="*/ 704464 h 3006470"/>
                  <a:gd name="connsiteX679" fmla="*/ 1763431 w 6006665"/>
                  <a:gd name="connsiteY679" fmla="*/ 697647 h 3006470"/>
                  <a:gd name="connsiteX680" fmla="*/ 1764877 w 6006665"/>
                  <a:gd name="connsiteY680" fmla="*/ 702130 h 3006470"/>
                  <a:gd name="connsiteX681" fmla="*/ 1775339 w 6006665"/>
                  <a:gd name="connsiteY681" fmla="*/ 697647 h 3006470"/>
                  <a:gd name="connsiteX682" fmla="*/ 1798063 w 6006665"/>
                  <a:gd name="connsiteY682" fmla="*/ 768093 h 3006470"/>
                  <a:gd name="connsiteX683" fmla="*/ 1791454 w 6006665"/>
                  <a:gd name="connsiteY683" fmla="*/ 815304 h 3006470"/>
                  <a:gd name="connsiteX684" fmla="*/ 1854330 w 6006665"/>
                  <a:gd name="connsiteY684" fmla="*/ 772638 h 3006470"/>
                  <a:gd name="connsiteX685" fmla="*/ 1931594 w 6006665"/>
                  <a:gd name="connsiteY685" fmla="*/ 763548 h 3006470"/>
                  <a:gd name="connsiteX686" fmla="*/ 1932772 w 6006665"/>
                  <a:gd name="connsiteY686" fmla="*/ 764810 h 3006470"/>
                  <a:gd name="connsiteX687" fmla="*/ 1949600 w 6006665"/>
                  <a:gd name="connsiteY687" fmla="*/ 800138 h 3006470"/>
                  <a:gd name="connsiteX688" fmla="*/ 2061788 w 6006665"/>
                  <a:gd name="connsiteY688" fmla="*/ 891155 h 3006470"/>
                  <a:gd name="connsiteX689" fmla="*/ 1987802 w 6006665"/>
                  <a:gd name="connsiteY689" fmla="*/ 736278 h 3006470"/>
                  <a:gd name="connsiteX690" fmla="*/ 1963408 w 6006665"/>
                  <a:gd name="connsiteY690" fmla="*/ 595386 h 3006470"/>
                  <a:gd name="connsiteX691" fmla="*/ 2027037 w 6006665"/>
                  <a:gd name="connsiteY691" fmla="*/ 574934 h 3006470"/>
                  <a:gd name="connsiteX692" fmla="*/ 2037269 w 6006665"/>
                  <a:gd name="connsiteY692" fmla="*/ 575472 h 3006470"/>
                  <a:gd name="connsiteX693" fmla="*/ 2038944 w 6006665"/>
                  <a:gd name="connsiteY693" fmla="*/ 574934 h 3006470"/>
                  <a:gd name="connsiteX694" fmla="*/ 2115414 w 6006665"/>
                  <a:gd name="connsiteY694" fmla="*/ 578958 h 3006470"/>
                  <a:gd name="connsiteX695" fmla="*/ 2167179 w 6006665"/>
                  <a:gd name="connsiteY695" fmla="*/ 554733 h 3006470"/>
                  <a:gd name="connsiteX696" fmla="*/ 2137746 w 6006665"/>
                  <a:gd name="connsiteY696" fmla="*/ 525222 h 3006470"/>
                  <a:gd name="connsiteX697" fmla="*/ 2146473 w 6006665"/>
                  <a:gd name="connsiteY697" fmla="*/ 488832 h 3006470"/>
                  <a:gd name="connsiteX698" fmla="*/ 2143688 w 6006665"/>
                  <a:gd name="connsiteY698" fmla="*/ 468773 h 3006470"/>
                  <a:gd name="connsiteX699" fmla="*/ 2169957 w 6006665"/>
                  <a:gd name="connsiteY699" fmla="*/ 449431 h 3006470"/>
                  <a:gd name="connsiteX700" fmla="*/ 2209050 w 6006665"/>
                  <a:gd name="connsiteY700" fmla="*/ 415295 h 3006470"/>
                  <a:gd name="connsiteX701" fmla="*/ 2264632 w 6006665"/>
                  <a:gd name="connsiteY701" fmla="*/ 393389 h 3006470"/>
                  <a:gd name="connsiteX702" fmla="*/ 2280355 w 6006665"/>
                  <a:gd name="connsiteY702" fmla="*/ 349932 h 3006470"/>
                  <a:gd name="connsiteX703" fmla="*/ 2317913 w 6006665"/>
                  <a:gd name="connsiteY703" fmla="*/ 322690 h 3006470"/>
                  <a:gd name="connsiteX704" fmla="*/ 2354630 w 6006665"/>
                  <a:gd name="connsiteY704" fmla="*/ 323194 h 3006470"/>
                  <a:gd name="connsiteX705" fmla="*/ 2385841 w 6006665"/>
                  <a:gd name="connsiteY705" fmla="*/ 343134 h 3006470"/>
                  <a:gd name="connsiteX706" fmla="*/ 2429263 w 6006665"/>
                  <a:gd name="connsiteY706" fmla="*/ 263606 h 3006470"/>
                  <a:gd name="connsiteX707" fmla="*/ 2473470 w 6006665"/>
                  <a:gd name="connsiteY707" fmla="*/ 257832 h 3006470"/>
                  <a:gd name="connsiteX708" fmla="*/ 2526979 w 6006665"/>
                  <a:gd name="connsiteY708" fmla="*/ 252244 h 3006470"/>
                  <a:gd name="connsiteX709" fmla="*/ 2528058 w 6006665"/>
                  <a:gd name="connsiteY709" fmla="*/ 253503 h 3006470"/>
                  <a:gd name="connsiteX710" fmla="*/ 2538886 w 6006665"/>
                  <a:gd name="connsiteY710" fmla="*/ 252244 h 3006470"/>
                  <a:gd name="connsiteX711" fmla="*/ 2560820 w 6006665"/>
                  <a:gd name="connsiteY711" fmla="*/ 277833 h 3006470"/>
                  <a:gd name="connsiteX712" fmla="*/ 2640602 w 6006665"/>
                  <a:gd name="connsiteY712" fmla="*/ 202249 h 3006470"/>
                  <a:gd name="connsiteX713" fmla="*/ 2652509 w 6006665"/>
                  <a:gd name="connsiteY713" fmla="*/ 202249 h 3006470"/>
                  <a:gd name="connsiteX714" fmla="*/ 2704231 w 6006665"/>
                  <a:gd name="connsiteY714" fmla="*/ 202249 h 3006470"/>
                  <a:gd name="connsiteX715" fmla="*/ 2696295 w 6006665"/>
                  <a:gd name="connsiteY715" fmla="*/ 162760 h 3006470"/>
                  <a:gd name="connsiteX716" fmla="*/ 2715593 w 6006665"/>
                  <a:gd name="connsiteY71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84125 w 6006665"/>
                  <a:gd name="connsiteY633" fmla="*/ 1158045 h 3006470"/>
                  <a:gd name="connsiteX634" fmla="*/ 1519756 w 6006665"/>
                  <a:gd name="connsiteY634" fmla="*/ 1213274 h 3006470"/>
                  <a:gd name="connsiteX635" fmla="*/ 1543003 w 6006665"/>
                  <a:gd name="connsiteY635" fmla="*/ 1172592 h 3006470"/>
                  <a:gd name="connsiteX636" fmla="*/ 1506643 w 6006665"/>
                  <a:gd name="connsiteY636" fmla="*/ 1118052 h 3006470"/>
                  <a:gd name="connsiteX637" fmla="*/ 1506643 w 6006665"/>
                  <a:gd name="connsiteY637" fmla="*/ 1095328 h 3006470"/>
                  <a:gd name="connsiteX638" fmla="*/ 1463467 w 6006665"/>
                  <a:gd name="connsiteY638" fmla="*/ 1086238 h 3006470"/>
                  <a:gd name="connsiteX639" fmla="*/ 1472556 w 6006665"/>
                  <a:gd name="connsiteY639" fmla="*/ 1036244 h 3006470"/>
                  <a:gd name="connsiteX640" fmla="*/ 1472241 w 6006665"/>
                  <a:gd name="connsiteY640" fmla="*/ 982757 h 3006470"/>
                  <a:gd name="connsiteX641" fmla="*/ 1452104 w 6006665"/>
                  <a:gd name="connsiteY641" fmla="*/ 949890 h 3006470"/>
                  <a:gd name="connsiteX642" fmla="*/ 1439230 w 6006665"/>
                  <a:gd name="connsiteY642" fmla="*/ 900656 h 3006470"/>
                  <a:gd name="connsiteX643" fmla="*/ 1478183 w 6006665"/>
                  <a:gd name="connsiteY643" fmla="*/ 872829 h 3006470"/>
                  <a:gd name="connsiteX644" fmla="*/ 1496803 w 6006665"/>
                  <a:gd name="connsiteY644" fmla="*/ 806980 h 3006470"/>
                  <a:gd name="connsiteX645" fmla="*/ 1501951 w 6006665"/>
                  <a:gd name="connsiteY645" fmla="*/ 759931 h 3006470"/>
                  <a:gd name="connsiteX646" fmla="*/ 1543003 w 6006665"/>
                  <a:gd name="connsiteY646" fmla="*/ 697647 h 3006470"/>
                  <a:gd name="connsiteX647" fmla="*/ 1570272 w 6006665"/>
                  <a:gd name="connsiteY647" fmla="*/ 677194 h 3006470"/>
                  <a:gd name="connsiteX648" fmla="*/ 1578688 w 6006665"/>
                  <a:gd name="connsiteY648" fmla="*/ 679813 h 3006470"/>
                  <a:gd name="connsiteX649" fmla="*/ 1620802 w 6006665"/>
                  <a:gd name="connsiteY649" fmla="*/ 660028 h 3006470"/>
                  <a:gd name="connsiteX650" fmla="*/ 1684440 w 6006665"/>
                  <a:gd name="connsiteY650" fmla="*/ 709009 h 3006470"/>
                  <a:gd name="connsiteX651" fmla="*/ 1688985 w 6006665"/>
                  <a:gd name="connsiteY651" fmla="*/ 779455 h 3006470"/>
                  <a:gd name="connsiteX652" fmla="*/ 1652625 w 6006665"/>
                  <a:gd name="connsiteY652" fmla="*/ 870354 h 3006470"/>
                  <a:gd name="connsiteX653" fmla="*/ 1679895 w 6006665"/>
                  <a:gd name="connsiteY653" fmla="*/ 908986 h 3006470"/>
                  <a:gd name="connsiteX654" fmla="*/ 1688985 w 6006665"/>
                  <a:gd name="connsiteY654" fmla="*/ 983977 h 3006470"/>
                  <a:gd name="connsiteX655" fmla="*/ 1706950 w 6006665"/>
                  <a:gd name="connsiteY655" fmla="*/ 1065944 h 3006470"/>
                  <a:gd name="connsiteX656" fmla="*/ 1679895 w 6006665"/>
                  <a:gd name="connsiteY656" fmla="*/ 1129415 h 3006470"/>
                  <a:gd name="connsiteX657" fmla="*/ 1723072 w 6006665"/>
                  <a:gd name="connsiteY657" fmla="*/ 1193044 h 3006470"/>
                  <a:gd name="connsiteX658" fmla="*/ 1704892 w 6006665"/>
                  <a:gd name="connsiteY658" fmla="*/ 1256673 h 3006470"/>
                  <a:gd name="connsiteX659" fmla="*/ 1695067 w 6006665"/>
                  <a:gd name="connsiteY659" fmla="*/ 1318479 h 3006470"/>
                  <a:gd name="connsiteX660" fmla="*/ 1662386 w 6006665"/>
                  <a:gd name="connsiteY660" fmla="*/ 1345219 h 3006470"/>
                  <a:gd name="connsiteX661" fmla="*/ 1607008 w 6006665"/>
                  <a:gd name="connsiteY661" fmla="*/ 1363312 h 3006470"/>
                  <a:gd name="connsiteX662" fmla="*/ 1644667 w 6006665"/>
                  <a:gd name="connsiteY662" fmla="*/ 1375696 h 3006470"/>
                  <a:gd name="connsiteX663" fmla="*/ 1677078 w 6006665"/>
                  <a:gd name="connsiteY663" fmla="*/ 1370296 h 3006470"/>
                  <a:gd name="connsiteX664" fmla="*/ 1720255 w 6006665"/>
                  <a:gd name="connsiteY664" fmla="*/ 1349844 h 3006470"/>
                  <a:gd name="connsiteX665" fmla="*/ 1731617 w 6006665"/>
                  <a:gd name="connsiteY665" fmla="*/ 1299850 h 3006470"/>
                  <a:gd name="connsiteX666" fmla="*/ 1758887 w 6006665"/>
                  <a:gd name="connsiteY666" fmla="*/ 1256673 h 3006470"/>
                  <a:gd name="connsiteX667" fmla="*/ 1760555 w 6006665"/>
                  <a:gd name="connsiteY667" fmla="*/ 1191490 h 3006470"/>
                  <a:gd name="connsiteX668" fmla="*/ 1745573 w 6006665"/>
                  <a:gd name="connsiteY668" fmla="*/ 1137249 h 3006470"/>
                  <a:gd name="connsiteX669" fmla="*/ 1758886 w 6006665"/>
                  <a:gd name="connsiteY669" fmla="*/ 1085173 h 3006470"/>
                  <a:gd name="connsiteX670" fmla="*/ 1822819 w 6006665"/>
                  <a:gd name="connsiteY670" fmla="*/ 1074858 h 3006470"/>
                  <a:gd name="connsiteX671" fmla="*/ 1873327 w 6006665"/>
                  <a:gd name="connsiteY671" fmla="*/ 1089712 h 3006470"/>
                  <a:gd name="connsiteX672" fmla="*/ 1911172 w 6006665"/>
                  <a:gd name="connsiteY672" fmla="*/ 1170133 h 3006470"/>
                  <a:gd name="connsiteX673" fmla="*/ 1887300 w 6006665"/>
                  <a:gd name="connsiteY673" fmla="*/ 1070329 h 3006470"/>
                  <a:gd name="connsiteX674" fmla="*/ 1858471 w 6006665"/>
                  <a:gd name="connsiteY674" fmla="*/ 1045147 h 3006470"/>
                  <a:gd name="connsiteX675" fmla="*/ 1785604 w 6006665"/>
                  <a:gd name="connsiteY675" fmla="*/ 1036860 h 3006470"/>
                  <a:gd name="connsiteX676" fmla="*/ 1736162 w 6006665"/>
                  <a:gd name="connsiteY676" fmla="*/ 961252 h 3006470"/>
                  <a:gd name="connsiteX677" fmla="*/ 1688440 w 6006665"/>
                  <a:gd name="connsiteY677" fmla="*/ 865809 h 3006470"/>
                  <a:gd name="connsiteX678" fmla="*/ 1752069 w 6006665"/>
                  <a:gd name="connsiteY678" fmla="*/ 788545 h 3006470"/>
                  <a:gd name="connsiteX679" fmla="*/ 1747524 w 6006665"/>
                  <a:gd name="connsiteY679" fmla="*/ 704464 h 3006470"/>
                  <a:gd name="connsiteX680" fmla="*/ 1763431 w 6006665"/>
                  <a:gd name="connsiteY680" fmla="*/ 697647 h 3006470"/>
                  <a:gd name="connsiteX681" fmla="*/ 1764877 w 6006665"/>
                  <a:gd name="connsiteY681" fmla="*/ 702130 h 3006470"/>
                  <a:gd name="connsiteX682" fmla="*/ 1775339 w 6006665"/>
                  <a:gd name="connsiteY682" fmla="*/ 697647 h 3006470"/>
                  <a:gd name="connsiteX683" fmla="*/ 1798063 w 6006665"/>
                  <a:gd name="connsiteY683" fmla="*/ 768093 h 3006470"/>
                  <a:gd name="connsiteX684" fmla="*/ 1791454 w 6006665"/>
                  <a:gd name="connsiteY684" fmla="*/ 815304 h 3006470"/>
                  <a:gd name="connsiteX685" fmla="*/ 1854330 w 6006665"/>
                  <a:gd name="connsiteY685" fmla="*/ 772638 h 3006470"/>
                  <a:gd name="connsiteX686" fmla="*/ 1931594 w 6006665"/>
                  <a:gd name="connsiteY686" fmla="*/ 763548 h 3006470"/>
                  <a:gd name="connsiteX687" fmla="*/ 1932772 w 6006665"/>
                  <a:gd name="connsiteY687" fmla="*/ 764810 h 3006470"/>
                  <a:gd name="connsiteX688" fmla="*/ 1949600 w 6006665"/>
                  <a:gd name="connsiteY688" fmla="*/ 800138 h 3006470"/>
                  <a:gd name="connsiteX689" fmla="*/ 2061788 w 6006665"/>
                  <a:gd name="connsiteY689" fmla="*/ 891155 h 3006470"/>
                  <a:gd name="connsiteX690" fmla="*/ 1987802 w 6006665"/>
                  <a:gd name="connsiteY690" fmla="*/ 736278 h 3006470"/>
                  <a:gd name="connsiteX691" fmla="*/ 1963408 w 6006665"/>
                  <a:gd name="connsiteY691" fmla="*/ 595386 h 3006470"/>
                  <a:gd name="connsiteX692" fmla="*/ 2027037 w 6006665"/>
                  <a:gd name="connsiteY692" fmla="*/ 574934 h 3006470"/>
                  <a:gd name="connsiteX693" fmla="*/ 2037269 w 6006665"/>
                  <a:gd name="connsiteY693" fmla="*/ 575472 h 3006470"/>
                  <a:gd name="connsiteX694" fmla="*/ 2038944 w 6006665"/>
                  <a:gd name="connsiteY694" fmla="*/ 574934 h 3006470"/>
                  <a:gd name="connsiteX695" fmla="*/ 2115414 w 6006665"/>
                  <a:gd name="connsiteY695" fmla="*/ 578958 h 3006470"/>
                  <a:gd name="connsiteX696" fmla="*/ 2167179 w 6006665"/>
                  <a:gd name="connsiteY696" fmla="*/ 554733 h 3006470"/>
                  <a:gd name="connsiteX697" fmla="*/ 2137746 w 6006665"/>
                  <a:gd name="connsiteY697" fmla="*/ 525222 h 3006470"/>
                  <a:gd name="connsiteX698" fmla="*/ 2146473 w 6006665"/>
                  <a:gd name="connsiteY698" fmla="*/ 488832 h 3006470"/>
                  <a:gd name="connsiteX699" fmla="*/ 2143688 w 6006665"/>
                  <a:gd name="connsiteY699" fmla="*/ 468773 h 3006470"/>
                  <a:gd name="connsiteX700" fmla="*/ 2169957 w 6006665"/>
                  <a:gd name="connsiteY700" fmla="*/ 449431 h 3006470"/>
                  <a:gd name="connsiteX701" fmla="*/ 2209050 w 6006665"/>
                  <a:gd name="connsiteY701" fmla="*/ 415295 h 3006470"/>
                  <a:gd name="connsiteX702" fmla="*/ 2264632 w 6006665"/>
                  <a:gd name="connsiteY702" fmla="*/ 393389 h 3006470"/>
                  <a:gd name="connsiteX703" fmla="*/ 2280355 w 6006665"/>
                  <a:gd name="connsiteY703" fmla="*/ 349932 h 3006470"/>
                  <a:gd name="connsiteX704" fmla="*/ 2317913 w 6006665"/>
                  <a:gd name="connsiteY704" fmla="*/ 322690 h 3006470"/>
                  <a:gd name="connsiteX705" fmla="*/ 2354630 w 6006665"/>
                  <a:gd name="connsiteY705" fmla="*/ 323194 h 3006470"/>
                  <a:gd name="connsiteX706" fmla="*/ 2385841 w 6006665"/>
                  <a:gd name="connsiteY706" fmla="*/ 343134 h 3006470"/>
                  <a:gd name="connsiteX707" fmla="*/ 2429263 w 6006665"/>
                  <a:gd name="connsiteY707" fmla="*/ 263606 h 3006470"/>
                  <a:gd name="connsiteX708" fmla="*/ 2473470 w 6006665"/>
                  <a:gd name="connsiteY708" fmla="*/ 257832 h 3006470"/>
                  <a:gd name="connsiteX709" fmla="*/ 2526979 w 6006665"/>
                  <a:gd name="connsiteY709" fmla="*/ 252244 h 3006470"/>
                  <a:gd name="connsiteX710" fmla="*/ 2528058 w 6006665"/>
                  <a:gd name="connsiteY710" fmla="*/ 253503 h 3006470"/>
                  <a:gd name="connsiteX711" fmla="*/ 2538886 w 6006665"/>
                  <a:gd name="connsiteY711" fmla="*/ 252244 h 3006470"/>
                  <a:gd name="connsiteX712" fmla="*/ 2560820 w 6006665"/>
                  <a:gd name="connsiteY712" fmla="*/ 277833 h 3006470"/>
                  <a:gd name="connsiteX713" fmla="*/ 2640602 w 6006665"/>
                  <a:gd name="connsiteY713" fmla="*/ 202249 h 3006470"/>
                  <a:gd name="connsiteX714" fmla="*/ 2652509 w 6006665"/>
                  <a:gd name="connsiteY714" fmla="*/ 202249 h 3006470"/>
                  <a:gd name="connsiteX715" fmla="*/ 2704231 w 6006665"/>
                  <a:gd name="connsiteY715" fmla="*/ 202249 h 3006470"/>
                  <a:gd name="connsiteX716" fmla="*/ 2696295 w 6006665"/>
                  <a:gd name="connsiteY716" fmla="*/ 162760 h 3006470"/>
                  <a:gd name="connsiteX717" fmla="*/ 2715593 w 6006665"/>
                  <a:gd name="connsiteY71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19756 w 6006665"/>
                  <a:gd name="connsiteY635" fmla="*/ 1213274 h 3006470"/>
                  <a:gd name="connsiteX636" fmla="*/ 1543003 w 6006665"/>
                  <a:gd name="connsiteY636" fmla="*/ 1172592 h 3006470"/>
                  <a:gd name="connsiteX637" fmla="*/ 1506643 w 6006665"/>
                  <a:gd name="connsiteY637" fmla="*/ 1118052 h 3006470"/>
                  <a:gd name="connsiteX638" fmla="*/ 1506643 w 6006665"/>
                  <a:gd name="connsiteY638" fmla="*/ 1095328 h 3006470"/>
                  <a:gd name="connsiteX639" fmla="*/ 1463467 w 6006665"/>
                  <a:gd name="connsiteY639" fmla="*/ 1086238 h 3006470"/>
                  <a:gd name="connsiteX640" fmla="*/ 1472556 w 6006665"/>
                  <a:gd name="connsiteY640" fmla="*/ 1036244 h 3006470"/>
                  <a:gd name="connsiteX641" fmla="*/ 1472241 w 6006665"/>
                  <a:gd name="connsiteY641" fmla="*/ 982757 h 3006470"/>
                  <a:gd name="connsiteX642" fmla="*/ 1452104 w 6006665"/>
                  <a:gd name="connsiteY642" fmla="*/ 949890 h 3006470"/>
                  <a:gd name="connsiteX643" fmla="*/ 1439230 w 6006665"/>
                  <a:gd name="connsiteY643" fmla="*/ 900656 h 3006470"/>
                  <a:gd name="connsiteX644" fmla="*/ 1478183 w 6006665"/>
                  <a:gd name="connsiteY644" fmla="*/ 872829 h 3006470"/>
                  <a:gd name="connsiteX645" fmla="*/ 1496803 w 6006665"/>
                  <a:gd name="connsiteY645" fmla="*/ 806980 h 3006470"/>
                  <a:gd name="connsiteX646" fmla="*/ 1501951 w 6006665"/>
                  <a:gd name="connsiteY646" fmla="*/ 759931 h 3006470"/>
                  <a:gd name="connsiteX647" fmla="*/ 1543003 w 6006665"/>
                  <a:gd name="connsiteY647" fmla="*/ 697647 h 3006470"/>
                  <a:gd name="connsiteX648" fmla="*/ 1570272 w 6006665"/>
                  <a:gd name="connsiteY648" fmla="*/ 677194 h 3006470"/>
                  <a:gd name="connsiteX649" fmla="*/ 1578688 w 6006665"/>
                  <a:gd name="connsiteY649" fmla="*/ 679813 h 3006470"/>
                  <a:gd name="connsiteX650" fmla="*/ 1620802 w 6006665"/>
                  <a:gd name="connsiteY650" fmla="*/ 660028 h 3006470"/>
                  <a:gd name="connsiteX651" fmla="*/ 1684440 w 6006665"/>
                  <a:gd name="connsiteY651" fmla="*/ 709009 h 3006470"/>
                  <a:gd name="connsiteX652" fmla="*/ 1688985 w 6006665"/>
                  <a:gd name="connsiteY652" fmla="*/ 779455 h 3006470"/>
                  <a:gd name="connsiteX653" fmla="*/ 1652625 w 6006665"/>
                  <a:gd name="connsiteY653" fmla="*/ 870354 h 3006470"/>
                  <a:gd name="connsiteX654" fmla="*/ 1679895 w 6006665"/>
                  <a:gd name="connsiteY654" fmla="*/ 908986 h 3006470"/>
                  <a:gd name="connsiteX655" fmla="*/ 1688985 w 6006665"/>
                  <a:gd name="connsiteY655" fmla="*/ 983977 h 3006470"/>
                  <a:gd name="connsiteX656" fmla="*/ 1706950 w 6006665"/>
                  <a:gd name="connsiteY656" fmla="*/ 1065944 h 3006470"/>
                  <a:gd name="connsiteX657" fmla="*/ 1679895 w 6006665"/>
                  <a:gd name="connsiteY657" fmla="*/ 1129415 h 3006470"/>
                  <a:gd name="connsiteX658" fmla="*/ 1723072 w 6006665"/>
                  <a:gd name="connsiteY658" fmla="*/ 1193044 h 3006470"/>
                  <a:gd name="connsiteX659" fmla="*/ 1704892 w 6006665"/>
                  <a:gd name="connsiteY659" fmla="*/ 1256673 h 3006470"/>
                  <a:gd name="connsiteX660" fmla="*/ 1695067 w 6006665"/>
                  <a:gd name="connsiteY660" fmla="*/ 1318479 h 3006470"/>
                  <a:gd name="connsiteX661" fmla="*/ 1662386 w 6006665"/>
                  <a:gd name="connsiteY661" fmla="*/ 1345219 h 3006470"/>
                  <a:gd name="connsiteX662" fmla="*/ 1607008 w 6006665"/>
                  <a:gd name="connsiteY662" fmla="*/ 1363312 h 3006470"/>
                  <a:gd name="connsiteX663" fmla="*/ 1644667 w 6006665"/>
                  <a:gd name="connsiteY663" fmla="*/ 1375696 h 3006470"/>
                  <a:gd name="connsiteX664" fmla="*/ 1677078 w 6006665"/>
                  <a:gd name="connsiteY664" fmla="*/ 1370296 h 3006470"/>
                  <a:gd name="connsiteX665" fmla="*/ 1720255 w 6006665"/>
                  <a:gd name="connsiteY665" fmla="*/ 1349844 h 3006470"/>
                  <a:gd name="connsiteX666" fmla="*/ 1731617 w 6006665"/>
                  <a:gd name="connsiteY666" fmla="*/ 1299850 h 3006470"/>
                  <a:gd name="connsiteX667" fmla="*/ 1758887 w 6006665"/>
                  <a:gd name="connsiteY667" fmla="*/ 1256673 h 3006470"/>
                  <a:gd name="connsiteX668" fmla="*/ 1760555 w 6006665"/>
                  <a:gd name="connsiteY668" fmla="*/ 1191490 h 3006470"/>
                  <a:gd name="connsiteX669" fmla="*/ 1745573 w 6006665"/>
                  <a:gd name="connsiteY669" fmla="*/ 1137249 h 3006470"/>
                  <a:gd name="connsiteX670" fmla="*/ 1758886 w 6006665"/>
                  <a:gd name="connsiteY670" fmla="*/ 1085173 h 3006470"/>
                  <a:gd name="connsiteX671" fmla="*/ 1822819 w 6006665"/>
                  <a:gd name="connsiteY671" fmla="*/ 1074858 h 3006470"/>
                  <a:gd name="connsiteX672" fmla="*/ 1873327 w 6006665"/>
                  <a:gd name="connsiteY672" fmla="*/ 1089712 h 3006470"/>
                  <a:gd name="connsiteX673" fmla="*/ 1911172 w 6006665"/>
                  <a:gd name="connsiteY673" fmla="*/ 1170133 h 3006470"/>
                  <a:gd name="connsiteX674" fmla="*/ 1887300 w 6006665"/>
                  <a:gd name="connsiteY674" fmla="*/ 1070329 h 3006470"/>
                  <a:gd name="connsiteX675" fmla="*/ 1858471 w 6006665"/>
                  <a:gd name="connsiteY675" fmla="*/ 1045147 h 3006470"/>
                  <a:gd name="connsiteX676" fmla="*/ 1785604 w 6006665"/>
                  <a:gd name="connsiteY676" fmla="*/ 1036860 h 3006470"/>
                  <a:gd name="connsiteX677" fmla="*/ 1736162 w 6006665"/>
                  <a:gd name="connsiteY677" fmla="*/ 961252 h 3006470"/>
                  <a:gd name="connsiteX678" fmla="*/ 1688440 w 6006665"/>
                  <a:gd name="connsiteY678" fmla="*/ 865809 h 3006470"/>
                  <a:gd name="connsiteX679" fmla="*/ 1752069 w 6006665"/>
                  <a:gd name="connsiteY679" fmla="*/ 788545 h 3006470"/>
                  <a:gd name="connsiteX680" fmla="*/ 1747524 w 6006665"/>
                  <a:gd name="connsiteY680" fmla="*/ 704464 h 3006470"/>
                  <a:gd name="connsiteX681" fmla="*/ 1763431 w 6006665"/>
                  <a:gd name="connsiteY681" fmla="*/ 697647 h 3006470"/>
                  <a:gd name="connsiteX682" fmla="*/ 1764877 w 6006665"/>
                  <a:gd name="connsiteY682" fmla="*/ 702130 h 3006470"/>
                  <a:gd name="connsiteX683" fmla="*/ 1775339 w 6006665"/>
                  <a:gd name="connsiteY683" fmla="*/ 697647 h 3006470"/>
                  <a:gd name="connsiteX684" fmla="*/ 1798063 w 6006665"/>
                  <a:gd name="connsiteY684" fmla="*/ 768093 h 3006470"/>
                  <a:gd name="connsiteX685" fmla="*/ 1791454 w 6006665"/>
                  <a:gd name="connsiteY685" fmla="*/ 815304 h 3006470"/>
                  <a:gd name="connsiteX686" fmla="*/ 1854330 w 6006665"/>
                  <a:gd name="connsiteY686" fmla="*/ 772638 h 3006470"/>
                  <a:gd name="connsiteX687" fmla="*/ 1931594 w 6006665"/>
                  <a:gd name="connsiteY687" fmla="*/ 763548 h 3006470"/>
                  <a:gd name="connsiteX688" fmla="*/ 1932772 w 6006665"/>
                  <a:gd name="connsiteY688" fmla="*/ 764810 h 3006470"/>
                  <a:gd name="connsiteX689" fmla="*/ 1949600 w 6006665"/>
                  <a:gd name="connsiteY689" fmla="*/ 800138 h 3006470"/>
                  <a:gd name="connsiteX690" fmla="*/ 2061788 w 6006665"/>
                  <a:gd name="connsiteY690" fmla="*/ 891155 h 3006470"/>
                  <a:gd name="connsiteX691" fmla="*/ 1987802 w 6006665"/>
                  <a:gd name="connsiteY691" fmla="*/ 736278 h 3006470"/>
                  <a:gd name="connsiteX692" fmla="*/ 1963408 w 6006665"/>
                  <a:gd name="connsiteY692" fmla="*/ 595386 h 3006470"/>
                  <a:gd name="connsiteX693" fmla="*/ 2027037 w 6006665"/>
                  <a:gd name="connsiteY693" fmla="*/ 574934 h 3006470"/>
                  <a:gd name="connsiteX694" fmla="*/ 2037269 w 6006665"/>
                  <a:gd name="connsiteY694" fmla="*/ 575472 h 3006470"/>
                  <a:gd name="connsiteX695" fmla="*/ 2038944 w 6006665"/>
                  <a:gd name="connsiteY695" fmla="*/ 574934 h 3006470"/>
                  <a:gd name="connsiteX696" fmla="*/ 2115414 w 6006665"/>
                  <a:gd name="connsiteY696" fmla="*/ 578958 h 3006470"/>
                  <a:gd name="connsiteX697" fmla="*/ 2167179 w 6006665"/>
                  <a:gd name="connsiteY697" fmla="*/ 554733 h 3006470"/>
                  <a:gd name="connsiteX698" fmla="*/ 2137746 w 6006665"/>
                  <a:gd name="connsiteY698" fmla="*/ 525222 h 3006470"/>
                  <a:gd name="connsiteX699" fmla="*/ 2146473 w 6006665"/>
                  <a:gd name="connsiteY699" fmla="*/ 488832 h 3006470"/>
                  <a:gd name="connsiteX700" fmla="*/ 2143688 w 6006665"/>
                  <a:gd name="connsiteY700" fmla="*/ 468773 h 3006470"/>
                  <a:gd name="connsiteX701" fmla="*/ 2169957 w 6006665"/>
                  <a:gd name="connsiteY701" fmla="*/ 449431 h 3006470"/>
                  <a:gd name="connsiteX702" fmla="*/ 2209050 w 6006665"/>
                  <a:gd name="connsiteY702" fmla="*/ 415295 h 3006470"/>
                  <a:gd name="connsiteX703" fmla="*/ 2264632 w 6006665"/>
                  <a:gd name="connsiteY703" fmla="*/ 393389 h 3006470"/>
                  <a:gd name="connsiteX704" fmla="*/ 2280355 w 6006665"/>
                  <a:gd name="connsiteY704" fmla="*/ 349932 h 3006470"/>
                  <a:gd name="connsiteX705" fmla="*/ 2317913 w 6006665"/>
                  <a:gd name="connsiteY705" fmla="*/ 322690 h 3006470"/>
                  <a:gd name="connsiteX706" fmla="*/ 2354630 w 6006665"/>
                  <a:gd name="connsiteY706" fmla="*/ 323194 h 3006470"/>
                  <a:gd name="connsiteX707" fmla="*/ 2385841 w 6006665"/>
                  <a:gd name="connsiteY707" fmla="*/ 343134 h 3006470"/>
                  <a:gd name="connsiteX708" fmla="*/ 2429263 w 6006665"/>
                  <a:gd name="connsiteY708" fmla="*/ 263606 h 3006470"/>
                  <a:gd name="connsiteX709" fmla="*/ 2473470 w 6006665"/>
                  <a:gd name="connsiteY709" fmla="*/ 257832 h 3006470"/>
                  <a:gd name="connsiteX710" fmla="*/ 2526979 w 6006665"/>
                  <a:gd name="connsiteY710" fmla="*/ 252244 h 3006470"/>
                  <a:gd name="connsiteX711" fmla="*/ 2528058 w 6006665"/>
                  <a:gd name="connsiteY711" fmla="*/ 253503 h 3006470"/>
                  <a:gd name="connsiteX712" fmla="*/ 2538886 w 6006665"/>
                  <a:gd name="connsiteY712" fmla="*/ 252244 h 3006470"/>
                  <a:gd name="connsiteX713" fmla="*/ 2560820 w 6006665"/>
                  <a:gd name="connsiteY713" fmla="*/ 277833 h 3006470"/>
                  <a:gd name="connsiteX714" fmla="*/ 2640602 w 6006665"/>
                  <a:gd name="connsiteY714" fmla="*/ 202249 h 3006470"/>
                  <a:gd name="connsiteX715" fmla="*/ 2652509 w 6006665"/>
                  <a:gd name="connsiteY715" fmla="*/ 202249 h 3006470"/>
                  <a:gd name="connsiteX716" fmla="*/ 2704231 w 6006665"/>
                  <a:gd name="connsiteY716" fmla="*/ 202249 h 3006470"/>
                  <a:gd name="connsiteX717" fmla="*/ 2696295 w 6006665"/>
                  <a:gd name="connsiteY717" fmla="*/ 162760 h 3006470"/>
                  <a:gd name="connsiteX718" fmla="*/ 2715593 w 6006665"/>
                  <a:gd name="connsiteY71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07894 w 6006665"/>
                  <a:gd name="connsiteY635" fmla="*/ 1169930 h 3006470"/>
                  <a:gd name="connsiteX636" fmla="*/ 1519756 w 6006665"/>
                  <a:gd name="connsiteY636" fmla="*/ 1213274 h 3006470"/>
                  <a:gd name="connsiteX637" fmla="*/ 1543003 w 6006665"/>
                  <a:gd name="connsiteY637" fmla="*/ 1172592 h 3006470"/>
                  <a:gd name="connsiteX638" fmla="*/ 1506643 w 6006665"/>
                  <a:gd name="connsiteY638" fmla="*/ 1118052 h 3006470"/>
                  <a:gd name="connsiteX639" fmla="*/ 1506643 w 6006665"/>
                  <a:gd name="connsiteY639" fmla="*/ 1095328 h 3006470"/>
                  <a:gd name="connsiteX640" fmla="*/ 1463467 w 6006665"/>
                  <a:gd name="connsiteY640" fmla="*/ 1086238 h 3006470"/>
                  <a:gd name="connsiteX641" fmla="*/ 1472556 w 6006665"/>
                  <a:gd name="connsiteY641" fmla="*/ 1036244 h 3006470"/>
                  <a:gd name="connsiteX642" fmla="*/ 1472241 w 6006665"/>
                  <a:gd name="connsiteY642" fmla="*/ 982757 h 3006470"/>
                  <a:gd name="connsiteX643" fmla="*/ 1452104 w 6006665"/>
                  <a:gd name="connsiteY643" fmla="*/ 949890 h 3006470"/>
                  <a:gd name="connsiteX644" fmla="*/ 1439230 w 6006665"/>
                  <a:gd name="connsiteY644" fmla="*/ 900656 h 3006470"/>
                  <a:gd name="connsiteX645" fmla="*/ 1478183 w 6006665"/>
                  <a:gd name="connsiteY645" fmla="*/ 872829 h 3006470"/>
                  <a:gd name="connsiteX646" fmla="*/ 1496803 w 6006665"/>
                  <a:gd name="connsiteY646" fmla="*/ 806980 h 3006470"/>
                  <a:gd name="connsiteX647" fmla="*/ 1501951 w 6006665"/>
                  <a:gd name="connsiteY647" fmla="*/ 759931 h 3006470"/>
                  <a:gd name="connsiteX648" fmla="*/ 1543003 w 6006665"/>
                  <a:gd name="connsiteY648" fmla="*/ 697647 h 3006470"/>
                  <a:gd name="connsiteX649" fmla="*/ 1570272 w 6006665"/>
                  <a:gd name="connsiteY649" fmla="*/ 677194 h 3006470"/>
                  <a:gd name="connsiteX650" fmla="*/ 1578688 w 6006665"/>
                  <a:gd name="connsiteY650" fmla="*/ 679813 h 3006470"/>
                  <a:gd name="connsiteX651" fmla="*/ 1620802 w 6006665"/>
                  <a:gd name="connsiteY651" fmla="*/ 660028 h 3006470"/>
                  <a:gd name="connsiteX652" fmla="*/ 1684440 w 6006665"/>
                  <a:gd name="connsiteY652" fmla="*/ 709009 h 3006470"/>
                  <a:gd name="connsiteX653" fmla="*/ 1688985 w 6006665"/>
                  <a:gd name="connsiteY653" fmla="*/ 779455 h 3006470"/>
                  <a:gd name="connsiteX654" fmla="*/ 1652625 w 6006665"/>
                  <a:gd name="connsiteY654" fmla="*/ 870354 h 3006470"/>
                  <a:gd name="connsiteX655" fmla="*/ 1679895 w 6006665"/>
                  <a:gd name="connsiteY655" fmla="*/ 908986 h 3006470"/>
                  <a:gd name="connsiteX656" fmla="*/ 1688985 w 6006665"/>
                  <a:gd name="connsiteY656" fmla="*/ 983977 h 3006470"/>
                  <a:gd name="connsiteX657" fmla="*/ 1706950 w 6006665"/>
                  <a:gd name="connsiteY657" fmla="*/ 1065944 h 3006470"/>
                  <a:gd name="connsiteX658" fmla="*/ 1679895 w 6006665"/>
                  <a:gd name="connsiteY658" fmla="*/ 1129415 h 3006470"/>
                  <a:gd name="connsiteX659" fmla="*/ 1723072 w 6006665"/>
                  <a:gd name="connsiteY659" fmla="*/ 1193044 h 3006470"/>
                  <a:gd name="connsiteX660" fmla="*/ 1704892 w 6006665"/>
                  <a:gd name="connsiteY660" fmla="*/ 1256673 h 3006470"/>
                  <a:gd name="connsiteX661" fmla="*/ 1695067 w 6006665"/>
                  <a:gd name="connsiteY661" fmla="*/ 1318479 h 3006470"/>
                  <a:gd name="connsiteX662" fmla="*/ 1662386 w 6006665"/>
                  <a:gd name="connsiteY662" fmla="*/ 1345219 h 3006470"/>
                  <a:gd name="connsiteX663" fmla="*/ 1607008 w 6006665"/>
                  <a:gd name="connsiteY663" fmla="*/ 1363312 h 3006470"/>
                  <a:gd name="connsiteX664" fmla="*/ 1644667 w 6006665"/>
                  <a:gd name="connsiteY664" fmla="*/ 1375696 h 3006470"/>
                  <a:gd name="connsiteX665" fmla="*/ 1677078 w 6006665"/>
                  <a:gd name="connsiteY665" fmla="*/ 1370296 h 3006470"/>
                  <a:gd name="connsiteX666" fmla="*/ 1720255 w 6006665"/>
                  <a:gd name="connsiteY666" fmla="*/ 1349844 h 3006470"/>
                  <a:gd name="connsiteX667" fmla="*/ 1731617 w 6006665"/>
                  <a:gd name="connsiteY667" fmla="*/ 1299850 h 3006470"/>
                  <a:gd name="connsiteX668" fmla="*/ 1758887 w 6006665"/>
                  <a:gd name="connsiteY668" fmla="*/ 1256673 h 3006470"/>
                  <a:gd name="connsiteX669" fmla="*/ 1760555 w 6006665"/>
                  <a:gd name="connsiteY669" fmla="*/ 1191490 h 3006470"/>
                  <a:gd name="connsiteX670" fmla="*/ 1745573 w 6006665"/>
                  <a:gd name="connsiteY670" fmla="*/ 1137249 h 3006470"/>
                  <a:gd name="connsiteX671" fmla="*/ 1758886 w 6006665"/>
                  <a:gd name="connsiteY671" fmla="*/ 1085173 h 3006470"/>
                  <a:gd name="connsiteX672" fmla="*/ 1822819 w 6006665"/>
                  <a:gd name="connsiteY672" fmla="*/ 1074858 h 3006470"/>
                  <a:gd name="connsiteX673" fmla="*/ 1873327 w 6006665"/>
                  <a:gd name="connsiteY673" fmla="*/ 1089712 h 3006470"/>
                  <a:gd name="connsiteX674" fmla="*/ 1911172 w 6006665"/>
                  <a:gd name="connsiteY674" fmla="*/ 1170133 h 3006470"/>
                  <a:gd name="connsiteX675" fmla="*/ 1887300 w 6006665"/>
                  <a:gd name="connsiteY675" fmla="*/ 1070329 h 3006470"/>
                  <a:gd name="connsiteX676" fmla="*/ 1858471 w 6006665"/>
                  <a:gd name="connsiteY676" fmla="*/ 1045147 h 3006470"/>
                  <a:gd name="connsiteX677" fmla="*/ 1785604 w 6006665"/>
                  <a:gd name="connsiteY677" fmla="*/ 1036860 h 3006470"/>
                  <a:gd name="connsiteX678" fmla="*/ 1736162 w 6006665"/>
                  <a:gd name="connsiteY678" fmla="*/ 961252 h 3006470"/>
                  <a:gd name="connsiteX679" fmla="*/ 1688440 w 6006665"/>
                  <a:gd name="connsiteY679" fmla="*/ 865809 h 3006470"/>
                  <a:gd name="connsiteX680" fmla="*/ 1752069 w 6006665"/>
                  <a:gd name="connsiteY680" fmla="*/ 788545 h 3006470"/>
                  <a:gd name="connsiteX681" fmla="*/ 1747524 w 6006665"/>
                  <a:gd name="connsiteY681" fmla="*/ 704464 h 3006470"/>
                  <a:gd name="connsiteX682" fmla="*/ 1763431 w 6006665"/>
                  <a:gd name="connsiteY682" fmla="*/ 697647 h 3006470"/>
                  <a:gd name="connsiteX683" fmla="*/ 1764877 w 6006665"/>
                  <a:gd name="connsiteY683" fmla="*/ 702130 h 3006470"/>
                  <a:gd name="connsiteX684" fmla="*/ 1775339 w 6006665"/>
                  <a:gd name="connsiteY684" fmla="*/ 697647 h 3006470"/>
                  <a:gd name="connsiteX685" fmla="*/ 1798063 w 6006665"/>
                  <a:gd name="connsiteY685" fmla="*/ 768093 h 3006470"/>
                  <a:gd name="connsiteX686" fmla="*/ 1791454 w 6006665"/>
                  <a:gd name="connsiteY686" fmla="*/ 815304 h 3006470"/>
                  <a:gd name="connsiteX687" fmla="*/ 1854330 w 6006665"/>
                  <a:gd name="connsiteY687" fmla="*/ 772638 h 3006470"/>
                  <a:gd name="connsiteX688" fmla="*/ 1931594 w 6006665"/>
                  <a:gd name="connsiteY688" fmla="*/ 763548 h 3006470"/>
                  <a:gd name="connsiteX689" fmla="*/ 1932772 w 6006665"/>
                  <a:gd name="connsiteY689" fmla="*/ 764810 h 3006470"/>
                  <a:gd name="connsiteX690" fmla="*/ 1949600 w 6006665"/>
                  <a:gd name="connsiteY690" fmla="*/ 800138 h 3006470"/>
                  <a:gd name="connsiteX691" fmla="*/ 2061788 w 6006665"/>
                  <a:gd name="connsiteY691" fmla="*/ 891155 h 3006470"/>
                  <a:gd name="connsiteX692" fmla="*/ 1987802 w 6006665"/>
                  <a:gd name="connsiteY692" fmla="*/ 736278 h 3006470"/>
                  <a:gd name="connsiteX693" fmla="*/ 1963408 w 6006665"/>
                  <a:gd name="connsiteY693" fmla="*/ 595386 h 3006470"/>
                  <a:gd name="connsiteX694" fmla="*/ 2027037 w 6006665"/>
                  <a:gd name="connsiteY694" fmla="*/ 574934 h 3006470"/>
                  <a:gd name="connsiteX695" fmla="*/ 2037269 w 6006665"/>
                  <a:gd name="connsiteY695" fmla="*/ 575472 h 3006470"/>
                  <a:gd name="connsiteX696" fmla="*/ 2038944 w 6006665"/>
                  <a:gd name="connsiteY696" fmla="*/ 574934 h 3006470"/>
                  <a:gd name="connsiteX697" fmla="*/ 2115414 w 6006665"/>
                  <a:gd name="connsiteY697" fmla="*/ 578958 h 3006470"/>
                  <a:gd name="connsiteX698" fmla="*/ 2167179 w 6006665"/>
                  <a:gd name="connsiteY698" fmla="*/ 554733 h 3006470"/>
                  <a:gd name="connsiteX699" fmla="*/ 2137746 w 6006665"/>
                  <a:gd name="connsiteY699" fmla="*/ 525222 h 3006470"/>
                  <a:gd name="connsiteX700" fmla="*/ 2146473 w 6006665"/>
                  <a:gd name="connsiteY700" fmla="*/ 488832 h 3006470"/>
                  <a:gd name="connsiteX701" fmla="*/ 2143688 w 6006665"/>
                  <a:gd name="connsiteY701" fmla="*/ 468773 h 3006470"/>
                  <a:gd name="connsiteX702" fmla="*/ 2169957 w 6006665"/>
                  <a:gd name="connsiteY702" fmla="*/ 449431 h 3006470"/>
                  <a:gd name="connsiteX703" fmla="*/ 2209050 w 6006665"/>
                  <a:gd name="connsiteY703" fmla="*/ 415295 h 3006470"/>
                  <a:gd name="connsiteX704" fmla="*/ 2264632 w 6006665"/>
                  <a:gd name="connsiteY704" fmla="*/ 393389 h 3006470"/>
                  <a:gd name="connsiteX705" fmla="*/ 2280355 w 6006665"/>
                  <a:gd name="connsiteY705" fmla="*/ 349932 h 3006470"/>
                  <a:gd name="connsiteX706" fmla="*/ 2317913 w 6006665"/>
                  <a:gd name="connsiteY706" fmla="*/ 322690 h 3006470"/>
                  <a:gd name="connsiteX707" fmla="*/ 2354630 w 6006665"/>
                  <a:gd name="connsiteY707" fmla="*/ 323194 h 3006470"/>
                  <a:gd name="connsiteX708" fmla="*/ 2385841 w 6006665"/>
                  <a:gd name="connsiteY708" fmla="*/ 343134 h 3006470"/>
                  <a:gd name="connsiteX709" fmla="*/ 2429263 w 6006665"/>
                  <a:gd name="connsiteY709" fmla="*/ 263606 h 3006470"/>
                  <a:gd name="connsiteX710" fmla="*/ 2473470 w 6006665"/>
                  <a:gd name="connsiteY710" fmla="*/ 257832 h 3006470"/>
                  <a:gd name="connsiteX711" fmla="*/ 2526979 w 6006665"/>
                  <a:gd name="connsiteY711" fmla="*/ 252244 h 3006470"/>
                  <a:gd name="connsiteX712" fmla="*/ 2528058 w 6006665"/>
                  <a:gd name="connsiteY712" fmla="*/ 253503 h 3006470"/>
                  <a:gd name="connsiteX713" fmla="*/ 2538886 w 6006665"/>
                  <a:gd name="connsiteY713" fmla="*/ 252244 h 3006470"/>
                  <a:gd name="connsiteX714" fmla="*/ 2560820 w 6006665"/>
                  <a:gd name="connsiteY714" fmla="*/ 277833 h 3006470"/>
                  <a:gd name="connsiteX715" fmla="*/ 2640602 w 6006665"/>
                  <a:gd name="connsiteY715" fmla="*/ 202249 h 3006470"/>
                  <a:gd name="connsiteX716" fmla="*/ 2652509 w 6006665"/>
                  <a:gd name="connsiteY716" fmla="*/ 202249 h 3006470"/>
                  <a:gd name="connsiteX717" fmla="*/ 2704231 w 6006665"/>
                  <a:gd name="connsiteY717" fmla="*/ 202249 h 3006470"/>
                  <a:gd name="connsiteX718" fmla="*/ 2696295 w 6006665"/>
                  <a:gd name="connsiteY718" fmla="*/ 162760 h 3006470"/>
                  <a:gd name="connsiteX719" fmla="*/ 2715593 w 6006665"/>
                  <a:gd name="connsiteY71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07894 w 6006665"/>
                  <a:gd name="connsiteY635" fmla="*/ 1169930 h 3006470"/>
                  <a:gd name="connsiteX636" fmla="*/ 1519756 w 6006665"/>
                  <a:gd name="connsiteY636" fmla="*/ 1213274 h 3006470"/>
                  <a:gd name="connsiteX637" fmla="*/ 1543003 w 6006665"/>
                  <a:gd name="connsiteY637" fmla="*/ 1172592 h 3006470"/>
                  <a:gd name="connsiteX638" fmla="*/ 1528689 w 6006665"/>
                  <a:gd name="connsiteY638" fmla="*/ 1143190 h 3006470"/>
                  <a:gd name="connsiteX639" fmla="*/ 1506643 w 6006665"/>
                  <a:gd name="connsiteY639" fmla="*/ 1118052 h 3006470"/>
                  <a:gd name="connsiteX640" fmla="*/ 1506643 w 6006665"/>
                  <a:gd name="connsiteY640" fmla="*/ 1095328 h 3006470"/>
                  <a:gd name="connsiteX641" fmla="*/ 1463467 w 6006665"/>
                  <a:gd name="connsiteY641" fmla="*/ 1086238 h 3006470"/>
                  <a:gd name="connsiteX642" fmla="*/ 1472556 w 6006665"/>
                  <a:gd name="connsiteY642" fmla="*/ 1036244 h 3006470"/>
                  <a:gd name="connsiteX643" fmla="*/ 1472241 w 6006665"/>
                  <a:gd name="connsiteY643" fmla="*/ 982757 h 3006470"/>
                  <a:gd name="connsiteX644" fmla="*/ 1452104 w 6006665"/>
                  <a:gd name="connsiteY644" fmla="*/ 949890 h 3006470"/>
                  <a:gd name="connsiteX645" fmla="*/ 1439230 w 6006665"/>
                  <a:gd name="connsiteY645" fmla="*/ 900656 h 3006470"/>
                  <a:gd name="connsiteX646" fmla="*/ 1478183 w 6006665"/>
                  <a:gd name="connsiteY646" fmla="*/ 872829 h 3006470"/>
                  <a:gd name="connsiteX647" fmla="*/ 1496803 w 6006665"/>
                  <a:gd name="connsiteY647" fmla="*/ 806980 h 3006470"/>
                  <a:gd name="connsiteX648" fmla="*/ 1501951 w 6006665"/>
                  <a:gd name="connsiteY648" fmla="*/ 759931 h 3006470"/>
                  <a:gd name="connsiteX649" fmla="*/ 1543003 w 6006665"/>
                  <a:gd name="connsiteY649" fmla="*/ 697647 h 3006470"/>
                  <a:gd name="connsiteX650" fmla="*/ 1570272 w 6006665"/>
                  <a:gd name="connsiteY650" fmla="*/ 677194 h 3006470"/>
                  <a:gd name="connsiteX651" fmla="*/ 1578688 w 6006665"/>
                  <a:gd name="connsiteY651" fmla="*/ 679813 h 3006470"/>
                  <a:gd name="connsiteX652" fmla="*/ 1620802 w 6006665"/>
                  <a:gd name="connsiteY652" fmla="*/ 660028 h 3006470"/>
                  <a:gd name="connsiteX653" fmla="*/ 1684440 w 6006665"/>
                  <a:gd name="connsiteY653" fmla="*/ 709009 h 3006470"/>
                  <a:gd name="connsiteX654" fmla="*/ 1688985 w 6006665"/>
                  <a:gd name="connsiteY654" fmla="*/ 779455 h 3006470"/>
                  <a:gd name="connsiteX655" fmla="*/ 1652625 w 6006665"/>
                  <a:gd name="connsiteY655" fmla="*/ 870354 h 3006470"/>
                  <a:gd name="connsiteX656" fmla="*/ 1679895 w 6006665"/>
                  <a:gd name="connsiteY656" fmla="*/ 908986 h 3006470"/>
                  <a:gd name="connsiteX657" fmla="*/ 1688985 w 6006665"/>
                  <a:gd name="connsiteY657" fmla="*/ 983977 h 3006470"/>
                  <a:gd name="connsiteX658" fmla="*/ 1706950 w 6006665"/>
                  <a:gd name="connsiteY658" fmla="*/ 1065944 h 3006470"/>
                  <a:gd name="connsiteX659" fmla="*/ 1679895 w 6006665"/>
                  <a:gd name="connsiteY659" fmla="*/ 1129415 h 3006470"/>
                  <a:gd name="connsiteX660" fmla="*/ 1723072 w 6006665"/>
                  <a:gd name="connsiteY660" fmla="*/ 1193044 h 3006470"/>
                  <a:gd name="connsiteX661" fmla="*/ 1704892 w 6006665"/>
                  <a:gd name="connsiteY661" fmla="*/ 1256673 h 3006470"/>
                  <a:gd name="connsiteX662" fmla="*/ 1695067 w 6006665"/>
                  <a:gd name="connsiteY662" fmla="*/ 1318479 h 3006470"/>
                  <a:gd name="connsiteX663" fmla="*/ 1662386 w 6006665"/>
                  <a:gd name="connsiteY663" fmla="*/ 1345219 h 3006470"/>
                  <a:gd name="connsiteX664" fmla="*/ 1607008 w 6006665"/>
                  <a:gd name="connsiteY664" fmla="*/ 1363312 h 3006470"/>
                  <a:gd name="connsiteX665" fmla="*/ 1644667 w 6006665"/>
                  <a:gd name="connsiteY665" fmla="*/ 1375696 h 3006470"/>
                  <a:gd name="connsiteX666" fmla="*/ 1677078 w 6006665"/>
                  <a:gd name="connsiteY666" fmla="*/ 1370296 h 3006470"/>
                  <a:gd name="connsiteX667" fmla="*/ 1720255 w 6006665"/>
                  <a:gd name="connsiteY667" fmla="*/ 1349844 h 3006470"/>
                  <a:gd name="connsiteX668" fmla="*/ 1731617 w 6006665"/>
                  <a:gd name="connsiteY668" fmla="*/ 1299850 h 3006470"/>
                  <a:gd name="connsiteX669" fmla="*/ 1758887 w 6006665"/>
                  <a:gd name="connsiteY669" fmla="*/ 1256673 h 3006470"/>
                  <a:gd name="connsiteX670" fmla="*/ 1760555 w 6006665"/>
                  <a:gd name="connsiteY670" fmla="*/ 1191490 h 3006470"/>
                  <a:gd name="connsiteX671" fmla="*/ 1745573 w 6006665"/>
                  <a:gd name="connsiteY671" fmla="*/ 1137249 h 3006470"/>
                  <a:gd name="connsiteX672" fmla="*/ 1758886 w 6006665"/>
                  <a:gd name="connsiteY672" fmla="*/ 1085173 h 3006470"/>
                  <a:gd name="connsiteX673" fmla="*/ 1822819 w 6006665"/>
                  <a:gd name="connsiteY673" fmla="*/ 1074858 h 3006470"/>
                  <a:gd name="connsiteX674" fmla="*/ 1873327 w 6006665"/>
                  <a:gd name="connsiteY674" fmla="*/ 1089712 h 3006470"/>
                  <a:gd name="connsiteX675" fmla="*/ 1911172 w 6006665"/>
                  <a:gd name="connsiteY675" fmla="*/ 1170133 h 3006470"/>
                  <a:gd name="connsiteX676" fmla="*/ 1887300 w 6006665"/>
                  <a:gd name="connsiteY676" fmla="*/ 1070329 h 3006470"/>
                  <a:gd name="connsiteX677" fmla="*/ 1858471 w 6006665"/>
                  <a:gd name="connsiteY677" fmla="*/ 1045147 h 3006470"/>
                  <a:gd name="connsiteX678" fmla="*/ 1785604 w 6006665"/>
                  <a:gd name="connsiteY678" fmla="*/ 1036860 h 3006470"/>
                  <a:gd name="connsiteX679" fmla="*/ 1736162 w 6006665"/>
                  <a:gd name="connsiteY679" fmla="*/ 961252 h 3006470"/>
                  <a:gd name="connsiteX680" fmla="*/ 1688440 w 6006665"/>
                  <a:gd name="connsiteY680" fmla="*/ 865809 h 3006470"/>
                  <a:gd name="connsiteX681" fmla="*/ 1752069 w 6006665"/>
                  <a:gd name="connsiteY681" fmla="*/ 788545 h 3006470"/>
                  <a:gd name="connsiteX682" fmla="*/ 1747524 w 6006665"/>
                  <a:gd name="connsiteY682" fmla="*/ 704464 h 3006470"/>
                  <a:gd name="connsiteX683" fmla="*/ 1763431 w 6006665"/>
                  <a:gd name="connsiteY683" fmla="*/ 697647 h 3006470"/>
                  <a:gd name="connsiteX684" fmla="*/ 1764877 w 6006665"/>
                  <a:gd name="connsiteY684" fmla="*/ 702130 h 3006470"/>
                  <a:gd name="connsiteX685" fmla="*/ 1775339 w 6006665"/>
                  <a:gd name="connsiteY685" fmla="*/ 697647 h 3006470"/>
                  <a:gd name="connsiteX686" fmla="*/ 1798063 w 6006665"/>
                  <a:gd name="connsiteY686" fmla="*/ 768093 h 3006470"/>
                  <a:gd name="connsiteX687" fmla="*/ 1791454 w 6006665"/>
                  <a:gd name="connsiteY687" fmla="*/ 815304 h 3006470"/>
                  <a:gd name="connsiteX688" fmla="*/ 1854330 w 6006665"/>
                  <a:gd name="connsiteY688" fmla="*/ 772638 h 3006470"/>
                  <a:gd name="connsiteX689" fmla="*/ 1931594 w 6006665"/>
                  <a:gd name="connsiteY689" fmla="*/ 763548 h 3006470"/>
                  <a:gd name="connsiteX690" fmla="*/ 1932772 w 6006665"/>
                  <a:gd name="connsiteY690" fmla="*/ 764810 h 3006470"/>
                  <a:gd name="connsiteX691" fmla="*/ 1949600 w 6006665"/>
                  <a:gd name="connsiteY691" fmla="*/ 800138 h 3006470"/>
                  <a:gd name="connsiteX692" fmla="*/ 2061788 w 6006665"/>
                  <a:gd name="connsiteY692" fmla="*/ 891155 h 3006470"/>
                  <a:gd name="connsiteX693" fmla="*/ 1987802 w 6006665"/>
                  <a:gd name="connsiteY693" fmla="*/ 736278 h 3006470"/>
                  <a:gd name="connsiteX694" fmla="*/ 1963408 w 6006665"/>
                  <a:gd name="connsiteY694" fmla="*/ 595386 h 3006470"/>
                  <a:gd name="connsiteX695" fmla="*/ 2027037 w 6006665"/>
                  <a:gd name="connsiteY695" fmla="*/ 574934 h 3006470"/>
                  <a:gd name="connsiteX696" fmla="*/ 2037269 w 6006665"/>
                  <a:gd name="connsiteY696" fmla="*/ 575472 h 3006470"/>
                  <a:gd name="connsiteX697" fmla="*/ 2038944 w 6006665"/>
                  <a:gd name="connsiteY697" fmla="*/ 574934 h 3006470"/>
                  <a:gd name="connsiteX698" fmla="*/ 2115414 w 6006665"/>
                  <a:gd name="connsiteY698" fmla="*/ 578958 h 3006470"/>
                  <a:gd name="connsiteX699" fmla="*/ 2167179 w 6006665"/>
                  <a:gd name="connsiteY699" fmla="*/ 554733 h 3006470"/>
                  <a:gd name="connsiteX700" fmla="*/ 2137746 w 6006665"/>
                  <a:gd name="connsiteY700" fmla="*/ 525222 h 3006470"/>
                  <a:gd name="connsiteX701" fmla="*/ 2146473 w 6006665"/>
                  <a:gd name="connsiteY701" fmla="*/ 488832 h 3006470"/>
                  <a:gd name="connsiteX702" fmla="*/ 2143688 w 6006665"/>
                  <a:gd name="connsiteY702" fmla="*/ 468773 h 3006470"/>
                  <a:gd name="connsiteX703" fmla="*/ 2169957 w 6006665"/>
                  <a:gd name="connsiteY703" fmla="*/ 449431 h 3006470"/>
                  <a:gd name="connsiteX704" fmla="*/ 2209050 w 6006665"/>
                  <a:gd name="connsiteY704" fmla="*/ 415295 h 3006470"/>
                  <a:gd name="connsiteX705" fmla="*/ 2264632 w 6006665"/>
                  <a:gd name="connsiteY705" fmla="*/ 393389 h 3006470"/>
                  <a:gd name="connsiteX706" fmla="*/ 2280355 w 6006665"/>
                  <a:gd name="connsiteY706" fmla="*/ 349932 h 3006470"/>
                  <a:gd name="connsiteX707" fmla="*/ 2317913 w 6006665"/>
                  <a:gd name="connsiteY707" fmla="*/ 322690 h 3006470"/>
                  <a:gd name="connsiteX708" fmla="*/ 2354630 w 6006665"/>
                  <a:gd name="connsiteY708" fmla="*/ 323194 h 3006470"/>
                  <a:gd name="connsiteX709" fmla="*/ 2385841 w 6006665"/>
                  <a:gd name="connsiteY709" fmla="*/ 343134 h 3006470"/>
                  <a:gd name="connsiteX710" fmla="*/ 2429263 w 6006665"/>
                  <a:gd name="connsiteY710" fmla="*/ 263606 h 3006470"/>
                  <a:gd name="connsiteX711" fmla="*/ 2473470 w 6006665"/>
                  <a:gd name="connsiteY711" fmla="*/ 257832 h 3006470"/>
                  <a:gd name="connsiteX712" fmla="*/ 2526979 w 6006665"/>
                  <a:gd name="connsiteY712" fmla="*/ 252244 h 3006470"/>
                  <a:gd name="connsiteX713" fmla="*/ 2528058 w 6006665"/>
                  <a:gd name="connsiteY713" fmla="*/ 253503 h 3006470"/>
                  <a:gd name="connsiteX714" fmla="*/ 2538886 w 6006665"/>
                  <a:gd name="connsiteY714" fmla="*/ 252244 h 3006470"/>
                  <a:gd name="connsiteX715" fmla="*/ 2560820 w 6006665"/>
                  <a:gd name="connsiteY715" fmla="*/ 277833 h 3006470"/>
                  <a:gd name="connsiteX716" fmla="*/ 2640602 w 6006665"/>
                  <a:gd name="connsiteY716" fmla="*/ 202249 h 3006470"/>
                  <a:gd name="connsiteX717" fmla="*/ 2652509 w 6006665"/>
                  <a:gd name="connsiteY717" fmla="*/ 202249 h 3006470"/>
                  <a:gd name="connsiteX718" fmla="*/ 2704231 w 6006665"/>
                  <a:gd name="connsiteY718" fmla="*/ 202249 h 3006470"/>
                  <a:gd name="connsiteX719" fmla="*/ 2696295 w 6006665"/>
                  <a:gd name="connsiteY719" fmla="*/ 162760 h 3006470"/>
                  <a:gd name="connsiteX720" fmla="*/ 2715593 w 6006665"/>
                  <a:gd name="connsiteY72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07894 w 6006665"/>
                  <a:gd name="connsiteY635" fmla="*/ 1169930 h 3006470"/>
                  <a:gd name="connsiteX636" fmla="*/ 1519756 w 6006665"/>
                  <a:gd name="connsiteY636" fmla="*/ 1213274 h 3006470"/>
                  <a:gd name="connsiteX637" fmla="*/ 1540574 w 6006665"/>
                  <a:gd name="connsiteY637" fmla="*/ 1199639 h 3006470"/>
                  <a:gd name="connsiteX638" fmla="*/ 1543003 w 6006665"/>
                  <a:gd name="connsiteY638" fmla="*/ 1172592 h 3006470"/>
                  <a:gd name="connsiteX639" fmla="*/ 1528689 w 6006665"/>
                  <a:gd name="connsiteY639" fmla="*/ 1143190 h 3006470"/>
                  <a:gd name="connsiteX640" fmla="*/ 1506643 w 6006665"/>
                  <a:gd name="connsiteY640" fmla="*/ 1118052 h 3006470"/>
                  <a:gd name="connsiteX641" fmla="*/ 1506643 w 6006665"/>
                  <a:gd name="connsiteY641" fmla="*/ 1095328 h 3006470"/>
                  <a:gd name="connsiteX642" fmla="*/ 1463467 w 6006665"/>
                  <a:gd name="connsiteY642" fmla="*/ 1086238 h 3006470"/>
                  <a:gd name="connsiteX643" fmla="*/ 1472556 w 6006665"/>
                  <a:gd name="connsiteY643" fmla="*/ 1036244 h 3006470"/>
                  <a:gd name="connsiteX644" fmla="*/ 1472241 w 6006665"/>
                  <a:gd name="connsiteY644" fmla="*/ 982757 h 3006470"/>
                  <a:gd name="connsiteX645" fmla="*/ 1452104 w 6006665"/>
                  <a:gd name="connsiteY645" fmla="*/ 949890 h 3006470"/>
                  <a:gd name="connsiteX646" fmla="*/ 1439230 w 6006665"/>
                  <a:gd name="connsiteY646" fmla="*/ 900656 h 3006470"/>
                  <a:gd name="connsiteX647" fmla="*/ 1478183 w 6006665"/>
                  <a:gd name="connsiteY647" fmla="*/ 872829 h 3006470"/>
                  <a:gd name="connsiteX648" fmla="*/ 1496803 w 6006665"/>
                  <a:gd name="connsiteY648" fmla="*/ 806980 h 3006470"/>
                  <a:gd name="connsiteX649" fmla="*/ 1501951 w 6006665"/>
                  <a:gd name="connsiteY649" fmla="*/ 759931 h 3006470"/>
                  <a:gd name="connsiteX650" fmla="*/ 1543003 w 6006665"/>
                  <a:gd name="connsiteY650" fmla="*/ 697647 h 3006470"/>
                  <a:gd name="connsiteX651" fmla="*/ 1570272 w 6006665"/>
                  <a:gd name="connsiteY651" fmla="*/ 677194 h 3006470"/>
                  <a:gd name="connsiteX652" fmla="*/ 1578688 w 6006665"/>
                  <a:gd name="connsiteY652" fmla="*/ 679813 h 3006470"/>
                  <a:gd name="connsiteX653" fmla="*/ 1620802 w 6006665"/>
                  <a:gd name="connsiteY653" fmla="*/ 660028 h 3006470"/>
                  <a:gd name="connsiteX654" fmla="*/ 1684440 w 6006665"/>
                  <a:gd name="connsiteY654" fmla="*/ 709009 h 3006470"/>
                  <a:gd name="connsiteX655" fmla="*/ 1688985 w 6006665"/>
                  <a:gd name="connsiteY655" fmla="*/ 779455 h 3006470"/>
                  <a:gd name="connsiteX656" fmla="*/ 1652625 w 6006665"/>
                  <a:gd name="connsiteY656" fmla="*/ 870354 h 3006470"/>
                  <a:gd name="connsiteX657" fmla="*/ 1679895 w 6006665"/>
                  <a:gd name="connsiteY657" fmla="*/ 908986 h 3006470"/>
                  <a:gd name="connsiteX658" fmla="*/ 1688985 w 6006665"/>
                  <a:gd name="connsiteY658" fmla="*/ 983977 h 3006470"/>
                  <a:gd name="connsiteX659" fmla="*/ 1706950 w 6006665"/>
                  <a:gd name="connsiteY659" fmla="*/ 1065944 h 3006470"/>
                  <a:gd name="connsiteX660" fmla="*/ 1679895 w 6006665"/>
                  <a:gd name="connsiteY660" fmla="*/ 1129415 h 3006470"/>
                  <a:gd name="connsiteX661" fmla="*/ 1723072 w 6006665"/>
                  <a:gd name="connsiteY661" fmla="*/ 1193044 h 3006470"/>
                  <a:gd name="connsiteX662" fmla="*/ 1704892 w 6006665"/>
                  <a:gd name="connsiteY662" fmla="*/ 1256673 h 3006470"/>
                  <a:gd name="connsiteX663" fmla="*/ 1695067 w 6006665"/>
                  <a:gd name="connsiteY663" fmla="*/ 1318479 h 3006470"/>
                  <a:gd name="connsiteX664" fmla="*/ 1662386 w 6006665"/>
                  <a:gd name="connsiteY664" fmla="*/ 1345219 h 3006470"/>
                  <a:gd name="connsiteX665" fmla="*/ 1607008 w 6006665"/>
                  <a:gd name="connsiteY665" fmla="*/ 1363312 h 3006470"/>
                  <a:gd name="connsiteX666" fmla="*/ 1644667 w 6006665"/>
                  <a:gd name="connsiteY666" fmla="*/ 1375696 h 3006470"/>
                  <a:gd name="connsiteX667" fmla="*/ 1677078 w 6006665"/>
                  <a:gd name="connsiteY667" fmla="*/ 1370296 h 3006470"/>
                  <a:gd name="connsiteX668" fmla="*/ 1720255 w 6006665"/>
                  <a:gd name="connsiteY668" fmla="*/ 1349844 h 3006470"/>
                  <a:gd name="connsiteX669" fmla="*/ 1731617 w 6006665"/>
                  <a:gd name="connsiteY669" fmla="*/ 1299850 h 3006470"/>
                  <a:gd name="connsiteX670" fmla="*/ 1758887 w 6006665"/>
                  <a:gd name="connsiteY670" fmla="*/ 1256673 h 3006470"/>
                  <a:gd name="connsiteX671" fmla="*/ 1760555 w 6006665"/>
                  <a:gd name="connsiteY671" fmla="*/ 1191490 h 3006470"/>
                  <a:gd name="connsiteX672" fmla="*/ 1745573 w 6006665"/>
                  <a:gd name="connsiteY672" fmla="*/ 1137249 h 3006470"/>
                  <a:gd name="connsiteX673" fmla="*/ 1758886 w 6006665"/>
                  <a:gd name="connsiteY673" fmla="*/ 1085173 h 3006470"/>
                  <a:gd name="connsiteX674" fmla="*/ 1822819 w 6006665"/>
                  <a:gd name="connsiteY674" fmla="*/ 1074858 h 3006470"/>
                  <a:gd name="connsiteX675" fmla="*/ 1873327 w 6006665"/>
                  <a:gd name="connsiteY675" fmla="*/ 1089712 h 3006470"/>
                  <a:gd name="connsiteX676" fmla="*/ 1911172 w 6006665"/>
                  <a:gd name="connsiteY676" fmla="*/ 1170133 h 3006470"/>
                  <a:gd name="connsiteX677" fmla="*/ 1887300 w 6006665"/>
                  <a:gd name="connsiteY677" fmla="*/ 1070329 h 3006470"/>
                  <a:gd name="connsiteX678" fmla="*/ 1858471 w 6006665"/>
                  <a:gd name="connsiteY678" fmla="*/ 1045147 h 3006470"/>
                  <a:gd name="connsiteX679" fmla="*/ 1785604 w 6006665"/>
                  <a:gd name="connsiteY679" fmla="*/ 1036860 h 3006470"/>
                  <a:gd name="connsiteX680" fmla="*/ 1736162 w 6006665"/>
                  <a:gd name="connsiteY680" fmla="*/ 961252 h 3006470"/>
                  <a:gd name="connsiteX681" fmla="*/ 1688440 w 6006665"/>
                  <a:gd name="connsiteY681" fmla="*/ 865809 h 3006470"/>
                  <a:gd name="connsiteX682" fmla="*/ 1752069 w 6006665"/>
                  <a:gd name="connsiteY682" fmla="*/ 788545 h 3006470"/>
                  <a:gd name="connsiteX683" fmla="*/ 1747524 w 6006665"/>
                  <a:gd name="connsiteY683" fmla="*/ 704464 h 3006470"/>
                  <a:gd name="connsiteX684" fmla="*/ 1763431 w 6006665"/>
                  <a:gd name="connsiteY684" fmla="*/ 697647 h 3006470"/>
                  <a:gd name="connsiteX685" fmla="*/ 1764877 w 6006665"/>
                  <a:gd name="connsiteY685" fmla="*/ 702130 h 3006470"/>
                  <a:gd name="connsiteX686" fmla="*/ 1775339 w 6006665"/>
                  <a:gd name="connsiteY686" fmla="*/ 697647 h 3006470"/>
                  <a:gd name="connsiteX687" fmla="*/ 1798063 w 6006665"/>
                  <a:gd name="connsiteY687" fmla="*/ 768093 h 3006470"/>
                  <a:gd name="connsiteX688" fmla="*/ 1791454 w 6006665"/>
                  <a:gd name="connsiteY688" fmla="*/ 815304 h 3006470"/>
                  <a:gd name="connsiteX689" fmla="*/ 1854330 w 6006665"/>
                  <a:gd name="connsiteY689" fmla="*/ 772638 h 3006470"/>
                  <a:gd name="connsiteX690" fmla="*/ 1931594 w 6006665"/>
                  <a:gd name="connsiteY690" fmla="*/ 763548 h 3006470"/>
                  <a:gd name="connsiteX691" fmla="*/ 1932772 w 6006665"/>
                  <a:gd name="connsiteY691" fmla="*/ 764810 h 3006470"/>
                  <a:gd name="connsiteX692" fmla="*/ 1949600 w 6006665"/>
                  <a:gd name="connsiteY692" fmla="*/ 800138 h 3006470"/>
                  <a:gd name="connsiteX693" fmla="*/ 2061788 w 6006665"/>
                  <a:gd name="connsiteY693" fmla="*/ 891155 h 3006470"/>
                  <a:gd name="connsiteX694" fmla="*/ 1987802 w 6006665"/>
                  <a:gd name="connsiteY694" fmla="*/ 736278 h 3006470"/>
                  <a:gd name="connsiteX695" fmla="*/ 1963408 w 6006665"/>
                  <a:gd name="connsiteY695" fmla="*/ 595386 h 3006470"/>
                  <a:gd name="connsiteX696" fmla="*/ 2027037 w 6006665"/>
                  <a:gd name="connsiteY696" fmla="*/ 574934 h 3006470"/>
                  <a:gd name="connsiteX697" fmla="*/ 2037269 w 6006665"/>
                  <a:gd name="connsiteY697" fmla="*/ 575472 h 3006470"/>
                  <a:gd name="connsiteX698" fmla="*/ 2038944 w 6006665"/>
                  <a:gd name="connsiteY698" fmla="*/ 574934 h 3006470"/>
                  <a:gd name="connsiteX699" fmla="*/ 2115414 w 6006665"/>
                  <a:gd name="connsiteY699" fmla="*/ 578958 h 3006470"/>
                  <a:gd name="connsiteX700" fmla="*/ 2167179 w 6006665"/>
                  <a:gd name="connsiteY700" fmla="*/ 554733 h 3006470"/>
                  <a:gd name="connsiteX701" fmla="*/ 2137746 w 6006665"/>
                  <a:gd name="connsiteY701" fmla="*/ 525222 h 3006470"/>
                  <a:gd name="connsiteX702" fmla="*/ 2146473 w 6006665"/>
                  <a:gd name="connsiteY702" fmla="*/ 488832 h 3006470"/>
                  <a:gd name="connsiteX703" fmla="*/ 2143688 w 6006665"/>
                  <a:gd name="connsiteY703" fmla="*/ 468773 h 3006470"/>
                  <a:gd name="connsiteX704" fmla="*/ 2169957 w 6006665"/>
                  <a:gd name="connsiteY704" fmla="*/ 449431 h 3006470"/>
                  <a:gd name="connsiteX705" fmla="*/ 2209050 w 6006665"/>
                  <a:gd name="connsiteY705" fmla="*/ 415295 h 3006470"/>
                  <a:gd name="connsiteX706" fmla="*/ 2264632 w 6006665"/>
                  <a:gd name="connsiteY706" fmla="*/ 393389 h 3006470"/>
                  <a:gd name="connsiteX707" fmla="*/ 2280355 w 6006665"/>
                  <a:gd name="connsiteY707" fmla="*/ 349932 h 3006470"/>
                  <a:gd name="connsiteX708" fmla="*/ 2317913 w 6006665"/>
                  <a:gd name="connsiteY708" fmla="*/ 322690 h 3006470"/>
                  <a:gd name="connsiteX709" fmla="*/ 2354630 w 6006665"/>
                  <a:gd name="connsiteY709" fmla="*/ 323194 h 3006470"/>
                  <a:gd name="connsiteX710" fmla="*/ 2385841 w 6006665"/>
                  <a:gd name="connsiteY710" fmla="*/ 343134 h 3006470"/>
                  <a:gd name="connsiteX711" fmla="*/ 2429263 w 6006665"/>
                  <a:gd name="connsiteY711" fmla="*/ 263606 h 3006470"/>
                  <a:gd name="connsiteX712" fmla="*/ 2473470 w 6006665"/>
                  <a:gd name="connsiteY712" fmla="*/ 257832 h 3006470"/>
                  <a:gd name="connsiteX713" fmla="*/ 2526979 w 6006665"/>
                  <a:gd name="connsiteY713" fmla="*/ 252244 h 3006470"/>
                  <a:gd name="connsiteX714" fmla="*/ 2528058 w 6006665"/>
                  <a:gd name="connsiteY714" fmla="*/ 253503 h 3006470"/>
                  <a:gd name="connsiteX715" fmla="*/ 2538886 w 6006665"/>
                  <a:gd name="connsiteY715" fmla="*/ 252244 h 3006470"/>
                  <a:gd name="connsiteX716" fmla="*/ 2560820 w 6006665"/>
                  <a:gd name="connsiteY716" fmla="*/ 277833 h 3006470"/>
                  <a:gd name="connsiteX717" fmla="*/ 2640602 w 6006665"/>
                  <a:gd name="connsiteY717" fmla="*/ 202249 h 3006470"/>
                  <a:gd name="connsiteX718" fmla="*/ 2652509 w 6006665"/>
                  <a:gd name="connsiteY718" fmla="*/ 202249 h 3006470"/>
                  <a:gd name="connsiteX719" fmla="*/ 2704231 w 6006665"/>
                  <a:gd name="connsiteY719" fmla="*/ 202249 h 3006470"/>
                  <a:gd name="connsiteX720" fmla="*/ 2696295 w 6006665"/>
                  <a:gd name="connsiteY720" fmla="*/ 162760 h 3006470"/>
                  <a:gd name="connsiteX721" fmla="*/ 2715593 w 6006665"/>
                  <a:gd name="connsiteY72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32532 w 6006665"/>
                  <a:gd name="connsiteY614" fmla="*/ 1122393 h 3006470"/>
                  <a:gd name="connsiteX615" fmla="*/ 1074397 w 6006665"/>
                  <a:gd name="connsiteY615" fmla="*/ 1141283 h 3006470"/>
                  <a:gd name="connsiteX616" fmla="*/ 979977 w 6006665"/>
                  <a:gd name="connsiteY616" fmla="*/ 1213496 h 3006470"/>
                  <a:gd name="connsiteX617" fmla="*/ 1012666 w 6006665"/>
                  <a:gd name="connsiteY617" fmla="*/ 1218657 h 3006470"/>
                  <a:gd name="connsiteX618" fmla="*/ 1038516 w 6006665"/>
                  <a:gd name="connsiteY618" fmla="*/ 1188499 h 3006470"/>
                  <a:gd name="connsiteX619" fmla="*/ 1050423 w 6006665"/>
                  <a:gd name="connsiteY619" fmla="*/ 1188499 h 3006470"/>
                  <a:gd name="connsiteX620" fmla="*/ 1108962 w 6006665"/>
                  <a:gd name="connsiteY620" fmla="*/ 1188499 h 3006470"/>
                  <a:gd name="connsiteX621" fmla="*/ 1161229 w 6006665"/>
                  <a:gd name="connsiteY621" fmla="*/ 1145322 h 3006470"/>
                  <a:gd name="connsiteX622" fmla="*/ 1165711 w 6006665"/>
                  <a:gd name="connsiteY622" fmla="*/ 1151456 h 3006470"/>
                  <a:gd name="connsiteX623" fmla="*/ 1160939 w 6006665"/>
                  <a:gd name="connsiteY623" fmla="*/ 1169715 h 3006470"/>
                  <a:gd name="connsiteX624" fmla="*/ 1210035 w 6006665"/>
                  <a:gd name="connsiteY624" fmla="*/ 1195815 h 3006470"/>
                  <a:gd name="connsiteX625" fmla="*/ 1247583 w 6006665"/>
                  <a:gd name="connsiteY625" fmla="*/ 1138505 h 3006470"/>
                  <a:gd name="connsiteX626" fmla="*/ 1211223 w 6006665"/>
                  <a:gd name="connsiteY626" fmla="*/ 1079421 h 3006470"/>
                  <a:gd name="connsiteX627" fmla="*/ 1227130 w 6006665"/>
                  <a:gd name="connsiteY627" fmla="*/ 1043061 h 3006470"/>
                  <a:gd name="connsiteX628" fmla="*/ 1237665 w 6006665"/>
                  <a:gd name="connsiteY628" fmla="*/ 1046199 h 3006470"/>
                  <a:gd name="connsiteX629" fmla="*/ 1251910 w 6006665"/>
                  <a:gd name="connsiteY629" fmla="*/ 1017311 h 3006470"/>
                  <a:gd name="connsiteX630" fmla="*/ 1329633 w 6006665"/>
                  <a:gd name="connsiteY630" fmla="*/ 1036235 h 3006470"/>
                  <a:gd name="connsiteX631" fmla="*/ 1345843 w 6006665"/>
                  <a:gd name="connsiteY631" fmla="*/ 1074876 h 3006470"/>
                  <a:gd name="connsiteX632" fmla="*/ 1371228 w 6006665"/>
                  <a:gd name="connsiteY632" fmla="*/ 1098626 h 3006470"/>
                  <a:gd name="connsiteX633" fmla="*/ 1400382 w 6006665"/>
                  <a:gd name="connsiteY633" fmla="*/ 1106690 h 3006470"/>
                  <a:gd name="connsiteX634" fmla="*/ 1421734 w 6006665"/>
                  <a:gd name="connsiteY634" fmla="*/ 1137249 h 3006470"/>
                  <a:gd name="connsiteX635" fmla="*/ 1484125 w 6006665"/>
                  <a:gd name="connsiteY635" fmla="*/ 1158045 h 3006470"/>
                  <a:gd name="connsiteX636" fmla="*/ 1507894 w 6006665"/>
                  <a:gd name="connsiteY636" fmla="*/ 1169930 h 3006470"/>
                  <a:gd name="connsiteX637" fmla="*/ 1519756 w 6006665"/>
                  <a:gd name="connsiteY637" fmla="*/ 1213274 h 3006470"/>
                  <a:gd name="connsiteX638" fmla="*/ 1540574 w 6006665"/>
                  <a:gd name="connsiteY638" fmla="*/ 1199639 h 3006470"/>
                  <a:gd name="connsiteX639" fmla="*/ 1543003 w 6006665"/>
                  <a:gd name="connsiteY639" fmla="*/ 1172592 h 3006470"/>
                  <a:gd name="connsiteX640" fmla="*/ 1528689 w 6006665"/>
                  <a:gd name="connsiteY640" fmla="*/ 1143190 h 3006470"/>
                  <a:gd name="connsiteX641" fmla="*/ 1506643 w 6006665"/>
                  <a:gd name="connsiteY641" fmla="*/ 1118052 h 3006470"/>
                  <a:gd name="connsiteX642" fmla="*/ 1506643 w 6006665"/>
                  <a:gd name="connsiteY642" fmla="*/ 1095328 h 3006470"/>
                  <a:gd name="connsiteX643" fmla="*/ 1463467 w 6006665"/>
                  <a:gd name="connsiteY643" fmla="*/ 1086238 h 3006470"/>
                  <a:gd name="connsiteX644" fmla="*/ 1472556 w 6006665"/>
                  <a:gd name="connsiteY644" fmla="*/ 1036244 h 3006470"/>
                  <a:gd name="connsiteX645" fmla="*/ 1472241 w 6006665"/>
                  <a:gd name="connsiteY645" fmla="*/ 982757 h 3006470"/>
                  <a:gd name="connsiteX646" fmla="*/ 1452104 w 6006665"/>
                  <a:gd name="connsiteY646" fmla="*/ 949890 h 3006470"/>
                  <a:gd name="connsiteX647" fmla="*/ 1439230 w 6006665"/>
                  <a:gd name="connsiteY647" fmla="*/ 900656 h 3006470"/>
                  <a:gd name="connsiteX648" fmla="*/ 1478183 w 6006665"/>
                  <a:gd name="connsiteY648" fmla="*/ 872829 h 3006470"/>
                  <a:gd name="connsiteX649" fmla="*/ 1496803 w 6006665"/>
                  <a:gd name="connsiteY649" fmla="*/ 806980 h 3006470"/>
                  <a:gd name="connsiteX650" fmla="*/ 1501951 w 6006665"/>
                  <a:gd name="connsiteY650" fmla="*/ 759931 h 3006470"/>
                  <a:gd name="connsiteX651" fmla="*/ 1543003 w 6006665"/>
                  <a:gd name="connsiteY651" fmla="*/ 697647 h 3006470"/>
                  <a:gd name="connsiteX652" fmla="*/ 1570272 w 6006665"/>
                  <a:gd name="connsiteY652" fmla="*/ 677194 h 3006470"/>
                  <a:gd name="connsiteX653" fmla="*/ 1578688 w 6006665"/>
                  <a:gd name="connsiteY653" fmla="*/ 679813 h 3006470"/>
                  <a:gd name="connsiteX654" fmla="*/ 1620802 w 6006665"/>
                  <a:gd name="connsiteY654" fmla="*/ 660028 h 3006470"/>
                  <a:gd name="connsiteX655" fmla="*/ 1684440 w 6006665"/>
                  <a:gd name="connsiteY655" fmla="*/ 709009 h 3006470"/>
                  <a:gd name="connsiteX656" fmla="*/ 1688985 w 6006665"/>
                  <a:gd name="connsiteY656" fmla="*/ 779455 h 3006470"/>
                  <a:gd name="connsiteX657" fmla="*/ 1652625 w 6006665"/>
                  <a:gd name="connsiteY657" fmla="*/ 870354 h 3006470"/>
                  <a:gd name="connsiteX658" fmla="*/ 1679895 w 6006665"/>
                  <a:gd name="connsiteY658" fmla="*/ 908986 h 3006470"/>
                  <a:gd name="connsiteX659" fmla="*/ 1688985 w 6006665"/>
                  <a:gd name="connsiteY659" fmla="*/ 983977 h 3006470"/>
                  <a:gd name="connsiteX660" fmla="*/ 1706950 w 6006665"/>
                  <a:gd name="connsiteY660" fmla="*/ 1065944 h 3006470"/>
                  <a:gd name="connsiteX661" fmla="*/ 1679895 w 6006665"/>
                  <a:gd name="connsiteY661" fmla="*/ 1129415 h 3006470"/>
                  <a:gd name="connsiteX662" fmla="*/ 1723072 w 6006665"/>
                  <a:gd name="connsiteY662" fmla="*/ 1193044 h 3006470"/>
                  <a:gd name="connsiteX663" fmla="*/ 1704892 w 6006665"/>
                  <a:gd name="connsiteY663" fmla="*/ 1256673 h 3006470"/>
                  <a:gd name="connsiteX664" fmla="*/ 1695067 w 6006665"/>
                  <a:gd name="connsiteY664" fmla="*/ 1318479 h 3006470"/>
                  <a:gd name="connsiteX665" fmla="*/ 1662386 w 6006665"/>
                  <a:gd name="connsiteY665" fmla="*/ 1345219 h 3006470"/>
                  <a:gd name="connsiteX666" fmla="*/ 1607008 w 6006665"/>
                  <a:gd name="connsiteY666" fmla="*/ 1363312 h 3006470"/>
                  <a:gd name="connsiteX667" fmla="*/ 1644667 w 6006665"/>
                  <a:gd name="connsiteY667" fmla="*/ 1375696 h 3006470"/>
                  <a:gd name="connsiteX668" fmla="*/ 1677078 w 6006665"/>
                  <a:gd name="connsiteY668" fmla="*/ 1370296 h 3006470"/>
                  <a:gd name="connsiteX669" fmla="*/ 1720255 w 6006665"/>
                  <a:gd name="connsiteY669" fmla="*/ 1349844 h 3006470"/>
                  <a:gd name="connsiteX670" fmla="*/ 1731617 w 6006665"/>
                  <a:gd name="connsiteY670" fmla="*/ 1299850 h 3006470"/>
                  <a:gd name="connsiteX671" fmla="*/ 1758887 w 6006665"/>
                  <a:gd name="connsiteY671" fmla="*/ 1256673 h 3006470"/>
                  <a:gd name="connsiteX672" fmla="*/ 1760555 w 6006665"/>
                  <a:gd name="connsiteY672" fmla="*/ 1191490 h 3006470"/>
                  <a:gd name="connsiteX673" fmla="*/ 1745573 w 6006665"/>
                  <a:gd name="connsiteY673" fmla="*/ 1137249 h 3006470"/>
                  <a:gd name="connsiteX674" fmla="*/ 1758886 w 6006665"/>
                  <a:gd name="connsiteY674" fmla="*/ 1085173 h 3006470"/>
                  <a:gd name="connsiteX675" fmla="*/ 1822819 w 6006665"/>
                  <a:gd name="connsiteY675" fmla="*/ 1074858 h 3006470"/>
                  <a:gd name="connsiteX676" fmla="*/ 1873327 w 6006665"/>
                  <a:gd name="connsiteY676" fmla="*/ 1089712 h 3006470"/>
                  <a:gd name="connsiteX677" fmla="*/ 1911172 w 6006665"/>
                  <a:gd name="connsiteY677" fmla="*/ 1170133 h 3006470"/>
                  <a:gd name="connsiteX678" fmla="*/ 1887300 w 6006665"/>
                  <a:gd name="connsiteY678" fmla="*/ 1070329 h 3006470"/>
                  <a:gd name="connsiteX679" fmla="*/ 1858471 w 6006665"/>
                  <a:gd name="connsiteY679" fmla="*/ 1045147 h 3006470"/>
                  <a:gd name="connsiteX680" fmla="*/ 1785604 w 6006665"/>
                  <a:gd name="connsiteY680" fmla="*/ 1036860 h 3006470"/>
                  <a:gd name="connsiteX681" fmla="*/ 1736162 w 6006665"/>
                  <a:gd name="connsiteY681" fmla="*/ 961252 h 3006470"/>
                  <a:gd name="connsiteX682" fmla="*/ 1688440 w 6006665"/>
                  <a:gd name="connsiteY682" fmla="*/ 865809 h 3006470"/>
                  <a:gd name="connsiteX683" fmla="*/ 1752069 w 6006665"/>
                  <a:gd name="connsiteY683" fmla="*/ 788545 h 3006470"/>
                  <a:gd name="connsiteX684" fmla="*/ 1747524 w 6006665"/>
                  <a:gd name="connsiteY684" fmla="*/ 704464 h 3006470"/>
                  <a:gd name="connsiteX685" fmla="*/ 1763431 w 6006665"/>
                  <a:gd name="connsiteY685" fmla="*/ 697647 h 3006470"/>
                  <a:gd name="connsiteX686" fmla="*/ 1764877 w 6006665"/>
                  <a:gd name="connsiteY686" fmla="*/ 702130 h 3006470"/>
                  <a:gd name="connsiteX687" fmla="*/ 1775339 w 6006665"/>
                  <a:gd name="connsiteY687" fmla="*/ 697647 h 3006470"/>
                  <a:gd name="connsiteX688" fmla="*/ 1798063 w 6006665"/>
                  <a:gd name="connsiteY688" fmla="*/ 768093 h 3006470"/>
                  <a:gd name="connsiteX689" fmla="*/ 1791454 w 6006665"/>
                  <a:gd name="connsiteY689" fmla="*/ 815304 h 3006470"/>
                  <a:gd name="connsiteX690" fmla="*/ 1854330 w 6006665"/>
                  <a:gd name="connsiteY690" fmla="*/ 772638 h 3006470"/>
                  <a:gd name="connsiteX691" fmla="*/ 1931594 w 6006665"/>
                  <a:gd name="connsiteY691" fmla="*/ 763548 h 3006470"/>
                  <a:gd name="connsiteX692" fmla="*/ 1932772 w 6006665"/>
                  <a:gd name="connsiteY692" fmla="*/ 764810 h 3006470"/>
                  <a:gd name="connsiteX693" fmla="*/ 1949600 w 6006665"/>
                  <a:gd name="connsiteY693" fmla="*/ 800138 h 3006470"/>
                  <a:gd name="connsiteX694" fmla="*/ 2061788 w 6006665"/>
                  <a:gd name="connsiteY694" fmla="*/ 891155 h 3006470"/>
                  <a:gd name="connsiteX695" fmla="*/ 1987802 w 6006665"/>
                  <a:gd name="connsiteY695" fmla="*/ 736278 h 3006470"/>
                  <a:gd name="connsiteX696" fmla="*/ 1963408 w 6006665"/>
                  <a:gd name="connsiteY696" fmla="*/ 595386 h 3006470"/>
                  <a:gd name="connsiteX697" fmla="*/ 2027037 w 6006665"/>
                  <a:gd name="connsiteY697" fmla="*/ 574934 h 3006470"/>
                  <a:gd name="connsiteX698" fmla="*/ 2037269 w 6006665"/>
                  <a:gd name="connsiteY698" fmla="*/ 575472 h 3006470"/>
                  <a:gd name="connsiteX699" fmla="*/ 2038944 w 6006665"/>
                  <a:gd name="connsiteY699" fmla="*/ 574934 h 3006470"/>
                  <a:gd name="connsiteX700" fmla="*/ 2115414 w 6006665"/>
                  <a:gd name="connsiteY700" fmla="*/ 578958 h 3006470"/>
                  <a:gd name="connsiteX701" fmla="*/ 2167179 w 6006665"/>
                  <a:gd name="connsiteY701" fmla="*/ 554733 h 3006470"/>
                  <a:gd name="connsiteX702" fmla="*/ 2137746 w 6006665"/>
                  <a:gd name="connsiteY702" fmla="*/ 525222 h 3006470"/>
                  <a:gd name="connsiteX703" fmla="*/ 2146473 w 6006665"/>
                  <a:gd name="connsiteY703" fmla="*/ 488832 h 3006470"/>
                  <a:gd name="connsiteX704" fmla="*/ 2143688 w 6006665"/>
                  <a:gd name="connsiteY704" fmla="*/ 468773 h 3006470"/>
                  <a:gd name="connsiteX705" fmla="*/ 2169957 w 6006665"/>
                  <a:gd name="connsiteY705" fmla="*/ 449431 h 3006470"/>
                  <a:gd name="connsiteX706" fmla="*/ 2209050 w 6006665"/>
                  <a:gd name="connsiteY706" fmla="*/ 415295 h 3006470"/>
                  <a:gd name="connsiteX707" fmla="*/ 2264632 w 6006665"/>
                  <a:gd name="connsiteY707" fmla="*/ 393389 h 3006470"/>
                  <a:gd name="connsiteX708" fmla="*/ 2280355 w 6006665"/>
                  <a:gd name="connsiteY708" fmla="*/ 349932 h 3006470"/>
                  <a:gd name="connsiteX709" fmla="*/ 2317913 w 6006665"/>
                  <a:gd name="connsiteY709" fmla="*/ 322690 h 3006470"/>
                  <a:gd name="connsiteX710" fmla="*/ 2354630 w 6006665"/>
                  <a:gd name="connsiteY710" fmla="*/ 323194 h 3006470"/>
                  <a:gd name="connsiteX711" fmla="*/ 2385841 w 6006665"/>
                  <a:gd name="connsiteY711" fmla="*/ 343134 h 3006470"/>
                  <a:gd name="connsiteX712" fmla="*/ 2429263 w 6006665"/>
                  <a:gd name="connsiteY712" fmla="*/ 263606 h 3006470"/>
                  <a:gd name="connsiteX713" fmla="*/ 2473470 w 6006665"/>
                  <a:gd name="connsiteY713" fmla="*/ 257832 h 3006470"/>
                  <a:gd name="connsiteX714" fmla="*/ 2526979 w 6006665"/>
                  <a:gd name="connsiteY714" fmla="*/ 252244 h 3006470"/>
                  <a:gd name="connsiteX715" fmla="*/ 2528058 w 6006665"/>
                  <a:gd name="connsiteY715" fmla="*/ 253503 h 3006470"/>
                  <a:gd name="connsiteX716" fmla="*/ 2538886 w 6006665"/>
                  <a:gd name="connsiteY716" fmla="*/ 252244 h 3006470"/>
                  <a:gd name="connsiteX717" fmla="*/ 2560820 w 6006665"/>
                  <a:gd name="connsiteY717" fmla="*/ 277833 h 3006470"/>
                  <a:gd name="connsiteX718" fmla="*/ 2640602 w 6006665"/>
                  <a:gd name="connsiteY718" fmla="*/ 202249 h 3006470"/>
                  <a:gd name="connsiteX719" fmla="*/ 2652509 w 6006665"/>
                  <a:gd name="connsiteY719" fmla="*/ 202249 h 3006470"/>
                  <a:gd name="connsiteX720" fmla="*/ 2704231 w 6006665"/>
                  <a:gd name="connsiteY720" fmla="*/ 202249 h 3006470"/>
                  <a:gd name="connsiteX721" fmla="*/ 2696295 w 6006665"/>
                  <a:gd name="connsiteY721" fmla="*/ 162760 h 3006470"/>
                  <a:gd name="connsiteX722" fmla="*/ 2715593 w 6006665"/>
                  <a:gd name="connsiteY72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67171 w 6006665"/>
                  <a:gd name="connsiteY613" fmla="*/ 1161016 h 3006470"/>
                  <a:gd name="connsiteX614" fmla="*/ 975937 w 6006665"/>
                  <a:gd name="connsiteY614" fmla="*/ 1115283 h 3006470"/>
                  <a:gd name="connsiteX615" fmla="*/ 1032532 w 6006665"/>
                  <a:gd name="connsiteY615" fmla="*/ 1122393 h 3006470"/>
                  <a:gd name="connsiteX616" fmla="*/ 1074397 w 6006665"/>
                  <a:gd name="connsiteY616" fmla="*/ 1141283 h 3006470"/>
                  <a:gd name="connsiteX617" fmla="*/ 979977 w 6006665"/>
                  <a:gd name="connsiteY617" fmla="*/ 1213496 h 3006470"/>
                  <a:gd name="connsiteX618" fmla="*/ 1012666 w 6006665"/>
                  <a:gd name="connsiteY618" fmla="*/ 1218657 h 3006470"/>
                  <a:gd name="connsiteX619" fmla="*/ 1038516 w 6006665"/>
                  <a:gd name="connsiteY619" fmla="*/ 1188499 h 3006470"/>
                  <a:gd name="connsiteX620" fmla="*/ 1050423 w 6006665"/>
                  <a:gd name="connsiteY620" fmla="*/ 1188499 h 3006470"/>
                  <a:gd name="connsiteX621" fmla="*/ 1108962 w 6006665"/>
                  <a:gd name="connsiteY621" fmla="*/ 1188499 h 3006470"/>
                  <a:gd name="connsiteX622" fmla="*/ 1161229 w 6006665"/>
                  <a:gd name="connsiteY622" fmla="*/ 1145322 h 3006470"/>
                  <a:gd name="connsiteX623" fmla="*/ 1165711 w 6006665"/>
                  <a:gd name="connsiteY623" fmla="*/ 1151456 h 3006470"/>
                  <a:gd name="connsiteX624" fmla="*/ 1160939 w 6006665"/>
                  <a:gd name="connsiteY624" fmla="*/ 1169715 h 3006470"/>
                  <a:gd name="connsiteX625" fmla="*/ 1210035 w 6006665"/>
                  <a:gd name="connsiteY625" fmla="*/ 1195815 h 3006470"/>
                  <a:gd name="connsiteX626" fmla="*/ 1247583 w 6006665"/>
                  <a:gd name="connsiteY626" fmla="*/ 1138505 h 3006470"/>
                  <a:gd name="connsiteX627" fmla="*/ 1211223 w 6006665"/>
                  <a:gd name="connsiteY627" fmla="*/ 1079421 h 3006470"/>
                  <a:gd name="connsiteX628" fmla="*/ 1227130 w 6006665"/>
                  <a:gd name="connsiteY628" fmla="*/ 1043061 h 3006470"/>
                  <a:gd name="connsiteX629" fmla="*/ 1237665 w 6006665"/>
                  <a:gd name="connsiteY629" fmla="*/ 1046199 h 3006470"/>
                  <a:gd name="connsiteX630" fmla="*/ 1251910 w 6006665"/>
                  <a:gd name="connsiteY630" fmla="*/ 1017311 h 3006470"/>
                  <a:gd name="connsiteX631" fmla="*/ 1329633 w 6006665"/>
                  <a:gd name="connsiteY631" fmla="*/ 1036235 h 3006470"/>
                  <a:gd name="connsiteX632" fmla="*/ 1345843 w 6006665"/>
                  <a:gd name="connsiteY632" fmla="*/ 1074876 h 3006470"/>
                  <a:gd name="connsiteX633" fmla="*/ 1371228 w 6006665"/>
                  <a:gd name="connsiteY633" fmla="*/ 1098626 h 3006470"/>
                  <a:gd name="connsiteX634" fmla="*/ 1400382 w 6006665"/>
                  <a:gd name="connsiteY634" fmla="*/ 1106690 h 3006470"/>
                  <a:gd name="connsiteX635" fmla="*/ 1421734 w 6006665"/>
                  <a:gd name="connsiteY635" fmla="*/ 1137249 h 3006470"/>
                  <a:gd name="connsiteX636" fmla="*/ 1484125 w 6006665"/>
                  <a:gd name="connsiteY636" fmla="*/ 1158045 h 3006470"/>
                  <a:gd name="connsiteX637" fmla="*/ 1507894 w 6006665"/>
                  <a:gd name="connsiteY637" fmla="*/ 1169930 h 3006470"/>
                  <a:gd name="connsiteX638" fmla="*/ 1519756 w 6006665"/>
                  <a:gd name="connsiteY638" fmla="*/ 1213274 h 3006470"/>
                  <a:gd name="connsiteX639" fmla="*/ 1540574 w 6006665"/>
                  <a:gd name="connsiteY639" fmla="*/ 1199639 h 3006470"/>
                  <a:gd name="connsiteX640" fmla="*/ 1543003 w 6006665"/>
                  <a:gd name="connsiteY640" fmla="*/ 1172592 h 3006470"/>
                  <a:gd name="connsiteX641" fmla="*/ 1528689 w 6006665"/>
                  <a:gd name="connsiteY641" fmla="*/ 1143190 h 3006470"/>
                  <a:gd name="connsiteX642" fmla="*/ 1506643 w 6006665"/>
                  <a:gd name="connsiteY642" fmla="*/ 1118052 h 3006470"/>
                  <a:gd name="connsiteX643" fmla="*/ 1506643 w 6006665"/>
                  <a:gd name="connsiteY643" fmla="*/ 1095328 h 3006470"/>
                  <a:gd name="connsiteX644" fmla="*/ 1463467 w 6006665"/>
                  <a:gd name="connsiteY644" fmla="*/ 1086238 h 3006470"/>
                  <a:gd name="connsiteX645" fmla="*/ 1472556 w 6006665"/>
                  <a:gd name="connsiteY645" fmla="*/ 1036244 h 3006470"/>
                  <a:gd name="connsiteX646" fmla="*/ 1472241 w 6006665"/>
                  <a:gd name="connsiteY646" fmla="*/ 982757 h 3006470"/>
                  <a:gd name="connsiteX647" fmla="*/ 1452104 w 6006665"/>
                  <a:gd name="connsiteY647" fmla="*/ 949890 h 3006470"/>
                  <a:gd name="connsiteX648" fmla="*/ 1439230 w 6006665"/>
                  <a:gd name="connsiteY648" fmla="*/ 900656 h 3006470"/>
                  <a:gd name="connsiteX649" fmla="*/ 1478183 w 6006665"/>
                  <a:gd name="connsiteY649" fmla="*/ 872829 h 3006470"/>
                  <a:gd name="connsiteX650" fmla="*/ 1496803 w 6006665"/>
                  <a:gd name="connsiteY650" fmla="*/ 806980 h 3006470"/>
                  <a:gd name="connsiteX651" fmla="*/ 1501951 w 6006665"/>
                  <a:gd name="connsiteY651" fmla="*/ 759931 h 3006470"/>
                  <a:gd name="connsiteX652" fmla="*/ 1543003 w 6006665"/>
                  <a:gd name="connsiteY652" fmla="*/ 697647 h 3006470"/>
                  <a:gd name="connsiteX653" fmla="*/ 1570272 w 6006665"/>
                  <a:gd name="connsiteY653" fmla="*/ 677194 h 3006470"/>
                  <a:gd name="connsiteX654" fmla="*/ 1578688 w 6006665"/>
                  <a:gd name="connsiteY654" fmla="*/ 679813 h 3006470"/>
                  <a:gd name="connsiteX655" fmla="*/ 1620802 w 6006665"/>
                  <a:gd name="connsiteY655" fmla="*/ 660028 h 3006470"/>
                  <a:gd name="connsiteX656" fmla="*/ 1684440 w 6006665"/>
                  <a:gd name="connsiteY656" fmla="*/ 709009 h 3006470"/>
                  <a:gd name="connsiteX657" fmla="*/ 1688985 w 6006665"/>
                  <a:gd name="connsiteY657" fmla="*/ 779455 h 3006470"/>
                  <a:gd name="connsiteX658" fmla="*/ 1652625 w 6006665"/>
                  <a:gd name="connsiteY658" fmla="*/ 870354 h 3006470"/>
                  <a:gd name="connsiteX659" fmla="*/ 1679895 w 6006665"/>
                  <a:gd name="connsiteY659" fmla="*/ 908986 h 3006470"/>
                  <a:gd name="connsiteX660" fmla="*/ 1688985 w 6006665"/>
                  <a:gd name="connsiteY660" fmla="*/ 983977 h 3006470"/>
                  <a:gd name="connsiteX661" fmla="*/ 1706950 w 6006665"/>
                  <a:gd name="connsiteY661" fmla="*/ 1065944 h 3006470"/>
                  <a:gd name="connsiteX662" fmla="*/ 1679895 w 6006665"/>
                  <a:gd name="connsiteY662" fmla="*/ 1129415 h 3006470"/>
                  <a:gd name="connsiteX663" fmla="*/ 1723072 w 6006665"/>
                  <a:gd name="connsiteY663" fmla="*/ 1193044 h 3006470"/>
                  <a:gd name="connsiteX664" fmla="*/ 1704892 w 6006665"/>
                  <a:gd name="connsiteY664" fmla="*/ 1256673 h 3006470"/>
                  <a:gd name="connsiteX665" fmla="*/ 1695067 w 6006665"/>
                  <a:gd name="connsiteY665" fmla="*/ 1318479 h 3006470"/>
                  <a:gd name="connsiteX666" fmla="*/ 1662386 w 6006665"/>
                  <a:gd name="connsiteY666" fmla="*/ 1345219 h 3006470"/>
                  <a:gd name="connsiteX667" fmla="*/ 1607008 w 6006665"/>
                  <a:gd name="connsiteY667" fmla="*/ 1363312 h 3006470"/>
                  <a:gd name="connsiteX668" fmla="*/ 1644667 w 6006665"/>
                  <a:gd name="connsiteY668" fmla="*/ 1375696 h 3006470"/>
                  <a:gd name="connsiteX669" fmla="*/ 1677078 w 6006665"/>
                  <a:gd name="connsiteY669" fmla="*/ 1370296 h 3006470"/>
                  <a:gd name="connsiteX670" fmla="*/ 1720255 w 6006665"/>
                  <a:gd name="connsiteY670" fmla="*/ 1349844 h 3006470"/>
                  <a:gd name="connsiteX671" fmla="*/ 1731617 w 6006665"/>
                  <a:gd name="connsiteY671" fmla="*/ 1299850 h 3006470"/>
                  <a:gd name="connsiteX672" fmla="*/ 1758887 w 6006665"/>
                  <a:gd name="connsiteY672" fmla="*/ 1256673 h 3006470"/>
                  <a:gd name="connsiteX673" fmla="*/ 1760555 w 6006665"/>
                  <a:gd name="connsiteY673" fmla="*/ 1191490 h 3006470"/>
                  <a:gd name="connsiteX674" fmla="*/ 1745573 w 6006665"/>
                  <a:gd name="connsiteY674" fmla="*/ 1137249 h 3006470"/>
                  <a:gd name="connsiteX675" fmla="*/ 1758886 w 6006665"/>
                  <a:gd name="connsiteY675" fmla="*/ 1085173 h 3006470"/>
                  <a:gd name="connsiteX676" fmla="*/ 1822819 w 6006665"/>
                  <a:gd name="connsiteY676" fmla="*/ 1074858 h 3006470"/>
                  <a:gd name="connsiteX677" fmla="*/ 1873327 w 6006665"/>
                  <a:gd name="connsiteY677" fmla="*/ 1089712 h 3006470"/>
                  <a:gd name="connsiteX678" fmla="*/ 1911172 w 6006665"/>
                  <a:gd name="connsiteY678" fmla="*/ 1170133 h 3006470"/>
                  <a:gd name="connsiteX679" fmla="*/ 1887300 w 6006665"/>
                  <a:gd name="connsiteY679" fmla="*/ 1070329 h 3006470"/>
                  <a:gd name="connsiteX680" fmla="*/ 1858471 w 6006665"/>
                  <a:gd name="connsiteY680" fmla="*/ 1045147 h 3006470"/>
                  <a:gd name="connsiteX681" fmla="*/ 1785604 w 6006665"/>
                  <a:gd name="connsiteY681" fmla="*/ 1036860 h 3006470"/>
                  <a:gd name="connsiteX682" fmla="*/ 1736162 w 6006665"/>
                  <a:gd name="connsiteY682" fmla="*/ 961252 h 3006470"/>
                  <a:gd name="connsiteX683" fmla="*/ 1688440 w 6006665"/>
                  <a:gd name="connsiteY683" fmla="*/ 865809 h 3006470"/>
                  <a:gd name="connsiteX684" fmla="*/ 1752069 w 6006665"/>
                  <a:gd name="connsiteY684" fmla="*/ 788545 h 3006470"/>
                  <a:gd name="connsiteX685" fmla="*/ 1747524 w 6006665"/>
                  <a:gd name="connsiteY685" fmla="*/ 704464 h 3006470"/>
                  <a:gd name="connsiteX686" fmla="*/ 1763431 w 6006665"/>
                  <a:gd name="connsiteY686" fmla="*/ 697647 h 3006470"/>
                  <a:gd name="connsiteX687" fmla="*/ 1764877 w 6006665"/>
                  <a:gd name="connsiteY687" fmla="*/ 702130 h 3006470"/>
                  <a:gd name="connsiteX688" fmla="*/ 1775339 w 6006665"/>
                  <a:gd name="connsiteY688" fmla="*/ 697647 h 3006470"/>
                  <a:gd name="connsiteX689" fmla="*/ 1798063 w 6006665"/>
                  <a:gd name="connsiteY689" fmla="*/ 768093 h 3006470"/>
                  <a:gd name="connsiteX690" fmla="*/ 1791454 w 6006665"/>
                  <a:gd name="connsiteY690" fmla="*/ 815304 h 3006470"/>
                  <a:gd name="connsiteX691" fmla="*/ 1854330 w 6006665"/>
                  <a:gd name="connsiteY691" fmla="*/ 772638 h 3006470"/>
                  <a:gd name="connsiteX692" fmla="*/ 1931594 w 6006665"/>
                  <a:gd name="connsiteY692" fmla="*/ 763548 h 3006470"/>
                  <a:gd name="connsiteX693" fmla="*/ 1932772 w 6006665"/>
                  <a:gd name="connsiteY693" fmla="*/ 764810 h 3006470"/>
                  <a:gd name="connsiteX694" fmla="*/ 1949600 w 6006665"/>
                  <a:gd name="connsiteY694" fmla="*/ 800138 h 3006470"/>
                  <a:gd name="connsiteX695" fmla="*/ 2061788 w 6006665"/>
                  <a:gd name="connsiteY695" fmla="*/ 891155 h 3006470"/>
                  <a:gd name="connsiteX696" fmla="*/ 1987802 w 6006665"/>
                  <a:gd name="connsiteY696" fmla="*/ 736278 h 3006470"/>
                  <a:gd name="connsiteX697" fmla="*/ 1963408 w 6006665"/>
                  <a:gd name="connsiteY697" fmla="*/ 595386 h 3006470"/>
                  <a:gd name="connsiteX698" fmla="*/ 2027037 w 6006665"/>
                  <a:gd name="connsiteY698" fmla="*/ 574934 h 3006470"/>
                  <a:gd name="connsiteX699" fmla="*/ 2037269 w 6006665"/>
                  <a:gd name="connsiteY699" fmla="*/ 575472 h 3006470"/>
                  <a:gd name="connsiteX700" fmla="*/ 2038944 w 6006665"/>
                  <a:gd name="connsiteY700" fmla="*/ 574934 h 3006470"/>
                  <a:gd name="connsiteX701" fmla="*/ 2115414 w 6006665"/>
                  <a:gd name="connsiteY701" fmla="*/ 578958 h 3006470"/>
                  <a:gd name="connsiteX702" fmla="*/ 2167179 w 6006665"/>
                  <a:gd name="connsiteY702" fmla="*/ 554733 h 3006470"/>
                  <a:gd name="connsiteX703" fmla="*/ 2137746 w 6006665"/>
                  <a:gd name="connsiteY703" fmla="*/ 525222 h 3006470"/>
                  <a:gd name="connsiteX704" fmla="*/ 2146473 w 6006665"/>
                  <a:gd name="connsiteY704" fmla="*/ 488832 h 3006470"/>
                  <a:gd name="connsiteX705" fmla="*/ 2143688 w 6006665"/>
                  <a:gd name="connsiteY705" fmla="*/ 468773 h 3006470"/>
                  <a:gd name="connsiteX706" fmla="*/ 2169957 w 6006665"/>
                  <a:gd name="connsiteY706" fmla="*/ 449431 h 3006470"/>
                  <a:gd name="connsiteX707" fmla="*/ 2209050 w 6006665"/>
                  <a:gd name="connsiteY707" fmla="*/ 415295 h 3006470"/>
                  <a:gd name="connsiteX708" fmla="*/ 2264632 w 6006665"/>
                  <a:gd name="connsiteY708" fmla="*/ 393389 h 3006470"/>
                  <a:gd name="connsiteX709" fmla="*/ 2280355 w 6006665"/>
                  <a:gd name="connsiteY709" fmla="*/ 349932 h 3006470"/>
                  <a:gd name="connsiteX710" fmla="*/ 2317913 w 6006665"/>
                  <a:gd name="connsiteY710" fmla="*/ 322690 h 3006470"/>
                  <a:gd name="connsiteX711" fmla="*/ 2354630 w 6006665"/>
                  <a:gd name="connsiteY711" fmla="*/ 323194 h 3006470"/>
                  <a:gd name="connsiteX712" fmla="*/ 2385841 w 6006665"/>
                  <a:gd name="connsiteY712" fmla="*/ 343134 h 3006470"/>
                  <a:gd name="connsiteX713" fmla="*/ 2429263 w 6006665"/>
                  <a:gd name="connsiteY713" fmla="*/ 263606 h 3006470"/>
                  <a:gd name="connsiteX714" fmla="*/ 2473470 w 6006665"/>
                  <a:gd name="connsiteY714" fmla="*/ 257832 h 3006470"/>
                  <a:gd name="connsiteX715" fmla="*/ 2526979 w 6006665"/>
                  <a:gd name="connsiteY715" fmla="*/ 252244 h 3006470"/>
                  <a:gd name="connsiteX716" fmla="*/ 2528058 w 6006665"/>
                  <a:gd name="connsiteY716" fmla="*/ 253503 h 3006470"/>
                  <a:gd name="connsiteX717" fmla="*/ 2538886 w 6006665"/>
                  <a:gd name="connsiteY717" fmla="*/ 252244 h 3006470"/>
                  <a:gd name="connsiteX718" fmla="*/ 2560820 w 6006665"/>
                  <a:gd name="connsiteY718" fmla="*/ 277833 h 3006470"/>
                  <a:gd name="connsiteX719" fmla="*/ 2640602 w 6006665"/>
                  <a:gd name="connsiteY719" fmla="*/ 202249 h 3006470"/>
                  <a:gd name="connsiteX720" fmla="*/ 2652509 w 6006665"/>
                  <a:gd name="connsiteY720" fmla="*/ 202249 h 3006470"/>
                  <a:gd name="connsiteX721" fmla="*/ 2704231 w 6006665"/>
                  <a:gd name="connsiteY721" fmla="*/ 202249 h 3006470"/>
                  <a:gd name="connsiteX722" fmla="*/ 2696295 w 6006665"/>
                  <a:gd name="connsiteY722" fmla="*/ 162760 h 3006470"/>
                  <a:gd name="connsiteX723" fmla="*/ 2715593 w 6006665"/>
                  <a:gd name="connsiteY72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67171 w 6006665"/>
                  <a:gd name="connsiteY613" fmla="*/ 1161016 h 3006470"/>
                  <a:gd name="connsiteX614" fmla="*/ 975937 w 6006665"/>
                  <a:gd name="connsiteY614" fmla="*/ 1115283 h 3006470"/>
                  <a:gd name="connsiteX615" fmla="*/ 1032532 w 6006665"/>
                  <a:gd name="connsiteY615" fmla="*/ 1122393 h 3006470"/>
                  <a:gd name="connsiteX616" fmla="*/ 1074397 w 6006665"/>
                  <a:gd name="connsiteY616" fmla="*/ 1141283 h 3006470"/>
                  <a:gd name="connsiteX617" fmla="*/ 1020649 w 6006665"/>
                  <a:gd name="connsiteY617" fmla="*/ 1172901 h 3006470"/>
                  <a:gd name="connsiteX618" fmla="*/ 979977 w 6006665"/>
                  <a:gd name="connsiteY618" fmla="*/ 1213496 h 3006470"/>
                  <a:gd name="connsiteX619" fmla="*/ 1012666 w 6006665"/>
                  <a:gd name="connsiteY619" fmla="*/ 1218657 h 3006470"/>
                  <a:gd name="connsiteX620" fmla="*/ 1038516 w 6006665"/>
                  <a:gd name="connsiteY620" fmla="*/ 1188499 h 3006470"/>
                  <a:gd name="connsiteX621" fmla="*/ 1050423 w 6006665"/>
                  <a:gd name="connsiteY621" fmla="*/ 1188499 h 3006470"/>
                  <a:gd name="connsiteX622" fmla="*/ 1108962 w 6006665"/>
                  <a:gd name="connsiteY622" fmla="*/ 1188499 h 3006470"/>
                  <a:gd name="connsiteX623" fmla="*/ 1161229 w 6006665"/>
                  <a:gd name="connsiteY623" fmla="*/ 1145322 h 3006470"/>
                  <a:gd name="connsiteX624" fmla="*/ 1165711 w 6006665"/>
                  <a:gd name="connsiteY624" fmla="*/ 1151456 h 3006470"/>
                  <a:gd name="connsiteX625" fmla="*/ 1160939 w 6006665"/>
                  <a:gd name="connsiteY625" fmla="*/ 1169715 h 3006470"/>
                  <a:gd name="connsiteX626" fmla="*/ 1210035 w 6006665"/>
                  <a:gd name="connsiteY626" fmla="*/ 1195815 h 3006470"/>
                  <a:gd name="connsiteX627" fmla="*/ 1247583 w 6006665"/>
                  <a:gd name="connsiteY627" fmla="*/ 1138505 h 3006470"/>
                  <a:gd name="connsiteX628" fmla="*/ 1211223 w 6006665"/>
                  <a:gd name="connsiteY628" fmla="*/ 1079421 h 3006470"/>
                  <a:gd name="connsiteX629" fmla="*/ 1227130 w 6006665"/>
                  <a:gd name="connsiteY629" fmla="*/ 1043061 h 3006470"/>
                  <a:gd name="connsiteX630" fmla="*/ 1237665 w 6006665"/>
                  <a:gd name="connsiteY630" fmla="*/ 1046199 h 3006470"/>
                  <a:gd name="connsiteX631" fmla="*/ 1251910 w 6006665"/>
                  <a:gd name="connsiteY631" fmla="*/ 1017311 h 3006470"/>
                  <a:gd name="connsiteX632" fmla="*/ 1329633 w 6006665"/>
                  <a:gd name="connsiteY632" fmla="*/ 1036235 h 3006470"/>
                  <a:gd name="connsiteX633" fmla="*/ 1345843 w 6006665"/>
                  <a:gd name="connsiteY633" fmla="*/ 1074876 h 3006470"/>
                  <a:gd name="connsiteX634" fmla="*/ 1371228 w 6006665"/>
                  <a:gd name="connsiteY634" fmla="*/ 1098626 h 3006470"/>
                  <a:gd name="connsiteX635" fmla="*/ 1400382 w 6006665"/>
                  <a:gd name="connsiteY635" fmla="*/ 1106690 h 3006470"/>
                  <a:gd name="connsiteX636" fmla="*/ 1421734 w 6006665"/>
                  <a:gd name="connsiteY636" fmla="*/ 1137249 h 3006470"/>
                  <a:gd name="connsiteX637" fmla="*/ 1484125 w 6006665"/>
                  <a:gd name="connsiteY637" fmla="*/ 1158045 h 3006470"/>
                  <a:gd name="connsiteX638" fmla="*/ 1507894 w 6006665"/>
                  <a:gd name="connsiteY638" fmla="*/ 1169930 h 3006470"/>
                  <a:gd name="connsiteX639" fmla="*/ 1519756 w 6006665"/>
                  <a:gd name="connsiteY639" fmla="*/ 1213274 h 3006470"/>
                  <a:gd name="connsiteX640" fmla="*/ 1540574 w 6006665"/>
                  <a:gd name="connsiteY640" fmla="*/ 1199639 h 3006470"/>
                  <a:gd name="connsiteX641" fmla="*/ 1543003 w 6006665"/>
                  <a:gd name="connsiteY641" fmla="*/ 1172592 h 3006470"/>
                  <a:gd name="connsiteX642" fmla="*/ 1528689 w 6006665"/>
                  <a:gd name="connsiteY642" fmla="*/ 1143190 h 3006470"/>
                  <a:gd name="connsiteX643" fmla="*/ 1506643 w 6006665"/>
                  <a:gd name="connsiteY643" fmla="*/ 1118052 h 3006470"/>
                  <a:gd name="connsiteX644" fmla="*/ 1506643 w 6006665"/>
                  <a:gd name="connsiteY644" fmla="*/ 1095328 h 3006470"/>
                  <a:gd name="connsiteX645" fmla="*/ 1463467 w 6006665"/>
                  <a:gd name="connsiteY645" fmla="*/ 1086238 h 3006470"/>
                  <a:gd name="connsiteX646" fmla="*/ 1472556 w 6006665"/>
                  <a:gd name="connsiteY646" fmla="*/ 1036244 h 3006470"/>
                  <a:gd name="connsiteX647" fmla="*/ 1472241 w 6006665"/>
                  <a:gd name="connsiteY647" fmla="*/ 982757 h 3006470"/>
                  <a:gd name="connsiteX648" fmla="*/ 1452104 w 6006665"/>
                  <a:gd name="connsiteY648" fmla="*/ 949890 h 3006470"/>
                  <a:gd name="connsiteX649" fmla="*/ 1439230 w 6006665"/>
                  <a:gd name="connsiteY649" fmla="*/ 900656 h 3006470"/>
                  <a:gd name="connsiteX650" fmla="*/ 1478183 w 6006665"/>
                  <a:gd name="connsiteY650" fmla="*/ 872829 h 3006470"/>
                  <a:gd name="connsiteX651" fmla="*/ 1496803 w 6006665"/>
                  <a:gd name="connsiteY651" fmla="*/ 806980 h 3006470"/>
                  <a:gd name="connsiteX652" fmla="*/ 1501951 w 6006665"/>
                  <a:gd name="connsiteY652" fmla="*/ 759931 h 3006470"/>
                  <a:gd name="connsiteX653" fmla="*/ 1543003 w 6006665"/>
                  <a:gd name="connsiteY653" fmla="*/ 697647 h 3006470"/>
                  <a:gd name="connsiteX654" fmla="*/ 1570272 w 6006665"/>
                  <a:gd name="connsiteY654" fmla="*/ 677194 h 3006470"/>
                  <a:gd name="connsiteX655" fmla="*/ 1578688 w 6006665"/>
                  <a:gd name="connsiteY655" fmla="*/ 679813 h 3006470"/>
                  <a:gd name="connsiteX656" fmla="*/ 1620802 w 6006665"/>
                  <a:gd name="connsiteY656" fmla="*/ 660028 h 3006470"/>
                  <a:gd name="connsiteX657" fmla="*/ 1684440 w 6006665"/>
                  <a:gd name="connsiteY657" fmla="*/ 709009 h 3006470"/>
                  <a:gd name="connsiteX658" fmla="*/ 1688985 w 6006665"/>
                  <a:gd name="connsiteY658" fmla="*/ 779455 h 3006470"/>
                  <a:gd name="connsiteX659" fmla="*/ 1652625 w 6006665"/>
                  <a:gd name="connsiteY659" fmla="*/ 870354 h 3006470"/>
                  <a:gd name="connsiteX660" fmla="*/ 1679895 w 6006665"/>
                  <a:gd name="connsiteY660" fmla="*/ 908986 h 3006470"/>
                  <a:gd name="connsiteX661" fmla="*/ 1688985 w 6006665"/>
                  <a:gd name="connsiteY661" fmla="*/ 983977 h 3006470"/>
                  <a:gd name="connsiteX662" fmla="*/ 1706950 w 6006665"/>
                  <a:gd name="connsiteY662" fmla="*/ 1065944 h 3006470"/>
                  <a:gd name="connsiteX663" fmla="*/ 1679895 w 6006665"/>
                  <a:gd name="connsiteY663" fmla="*/ 1129415 h 3006470"/>
                  <a:gd name="connsiteX664" fmla="*/ 1723072 w 6006665"/>
                  <a:gd name="connsiteY664" fmla="*/ 1193044 h 3006470"/>
                  <a:gd name="connsiteX665" fmla="*/ 1704892 w 6006665"/>
                  <a:gd name="connsiteY665" fmla="*/ 1256673 h 3006470"/>
                  <a:gd name="connsiteX666" fmla="*/ 1695067 w 6006665"/>
                  <a:gd name="connsiteY666" fmla="*/ 1318479 h 3006470"/>
                  <a:gd name="connsiteX667" fmla="*/ 1662386 w 6006665"/>
                  <a:gd name="connsiteY667" fmla="*/ 1345219 h 3006470"/>
                  <a:gd name="connsiteX668" fmla="*/ 1607008 w 6006665"/>
                  <a:gd name="connsiteY668" fmla="*/ 1363312 h 3006470"/>
                  <a:gd name="connsiteX669" fmla="*/ 1644667 w 6006665"/>
                  <a:gd name="connsiteY669" fmla="*/ 1375696 h 3006470"/>
                  <a:gd name="connsiteX670" fmla="*/ 1677078 w 6006665"/>
                  <a:gd name="connsiteY670" fmla="*/ 1370296 h 3006470"/>
                  <a:gd name="connsiteX671" fmla="*/ 1720255 w 6006665"/>
                  <a:gd name="connsiteY671" fmla="*/ 1349844 h 3006470"/>
                  <a:gd name="connsiteX672" fmla="*/ 1731617 w 6006665"/>
                  <a:gd name="connsiteY672" fmla="*/ 1299850 h 3006470"/>
                  <a:gd name="connsiteX673" fmla="*/ 1758887 w 6006665"/>
                  <a:gd name="connsiteY673" fmla="*/ 1256673 h 3006470"/>
                  <a:gd name="connsiteX674" fmla="*/ 1760555 w 6006665"/>
                  <a:gd name="connsiteY674" fmla="*/ 1191490 h 3006470"/>
                  <a:gd name="connsiteX675" fmla="*/ 1745573 w 6006665"/>
                  <a:gd name="connsiteY675" fmla="*/ 1137249 h 3006470"/>
                  <a:gd name="connsiteX676" fmla="*/ 1758886 w 6006665"/>
                  <a:gd name="connsiteY676" fmla="*/ 1085173 h 3006470"/>
                  <a:gd name="connsiteX677" fmla="*/ 1822819 w 6006665"/>
                  <a:gd name="connsiteY677" fmla="*/ 1074858 h 3006470"/>
                  <a:gd name="connsiteX678" fmla="*/ 1873327 w 6006665"/>
                  <a:gd name="connsiteY678" fmla="*/ 1089712 h 3006470"/>
                  <a:gd name="connsiteX679" fmla="*/ 1911172 w 6006665"/>
                  <a:gd name="connsiteY679" fmla="*/ 1170133 h 3006470"/>
                  <a:gd name="connsiteX680" fmla="*/ 1887300 w 6006665"/>
                  <a:gd name="connsiteY680" fmla="*/ 1070329 h 3006470"/>
                  <a:gd name="connsiteX681" fmla="*/ 1858471 w 6006665"/>
                  <a:gd name="connsiteY681" fmla="*/ 1045147 h 3006470"/>
                  <a:gd name="connsiteX682" fmla="*/ 1785604 w 6006665"/>
                  <a:gd name="connsiteY682" fmla="*/ 1036860 h 3006470"/>
                  <a:gd name="connsiteX683" fmla="*/ 1736162 w 6006665"/>
                  <a:gd name="connsiteY683" fmla="*/ 961252 h 3006470"/>
                  <a:gd name="connsiteX684" fmla="*/ 1688440 w 6006665"/>
                  <a:gd name="connsiteY684" fmla="*/ 865809 h 3006470"/>
                  <a:gd name="connsiteX685" fmla="*/ 1752069 w 6006665"/>
                  <a:gd name="connsiteY685" fmla="*/ 788545 h 3006470"/>
                  <a:gd name="connsiteX686" fmla="*/ 1747524 w 6006665"/>
                  <a:gd name="connsiteY686" fmla="*/ 704464 h 3006470"/>
                  <a:gd name="connsiteX687" fmla="*/ 1763431 w 6006665"/>
                  <a:gd name="connsiteY687" fmla="*/ 697647 h 3006470"/>
                  <a:gd name="connsiteX688" fmla="*/ 1764877 w 6006665"/>
                  <a:gd name="connsiteY688" fmla="*/ 702130 h 3006470"/>
                  <a:gd name="connsiteX689" fmla="*/ 1775339 w 6006665"/>
                  <a:gd name="connsiteY689" fmla="*/ 697647 h 3006470"/>
                  <a:gd name="connsiteX690" fmla="*/ 1798063 w 6006665"/>
                  <a:gd name="connsiteY690" fmla="*/ 768093 h 3006470"/>
                  <a:gd name="connsiteX691" fmla="*/ 1791454 w 6006665"/>
                  <a:gd name="connsiteY691" fmla="*/ 815304 h 3006470"/>
                  <a:gd name="connsiteX692" fmla="*/ 1854330 w 6006665"/>
                  <a:gd name="connsiteY692" fmla="*/ 772638 h 3006470"/>
                  <a:gd name="connsiteX693" fmla="*/ 1931594 w 6006665"/>
                  <a:gd name="connsiteY693" fmla="*/ 763548 h 3006470"/>
                  <a:gd name="connsiteX694" fmla="*/ 1932772 w 6006665"/>
                  <a:gd name="connsiteY694" fmla="*/ 764810 h 3006470"/>
                  <a:gd name="connsiteX695" fmla="*/ 1949600 w 6006665"/>
                  <a:gd name="connsiteY695" fmla="*/ 800138 h 3006470"/>
                  <a:gd name="connsiteX696" fmla="*/ 2061788 w 6006665"/>
                  <a:gd name="connsiteY696" fmla="*/ 891155 h 3006470"/>
                  <a:gd name="connsiteX697" fmla="*/ 1987802 w 6006665"/>
                  <a:gd name="connsiteY697" fmla="*/ 736278 h 3006470"/>
                  <a:gd name="connsiteX698" fmla="*/ 1963408 w 6006665"/>
                  <a:gd name="connsiteY698" fmla="*/ 595386 h 3006470"/>
                  <a:gd name="connsiteX699" fmla="*/ 2027037 w 6006665"/>
                  <a:gd name="connsiteY699" fmla="*/ 574934 h 3006470"/>
                  <a:gd name="connsiteX700" fmla="*/ 2037269 w 6006665"/>
                  <a:gd name="connsiteY700" fmla="*/ 575472 h 3006470"/>
                  <a:gd name="connsiteX701" fmla="*/ 2038944 w 6006665"/>
                  <a:gd name="connsiteY701" fmla="*/ 574934 h 3006470"/>
                  <a:gd name="connsiteX702" fmla="*/ 2115414 w 6006665"/>
                  <a:gd name="connsiteY702" fmla="*/ 578958 h 3006470"/>
                  <a:gd name="connsiteX703" fmla="*/ 2167179 w 6006665"/>
                  <a:gd name="connsiteY703" fmla="*/ 554733 h 3006470"/>
                  <a:gd name="connsiteX704" fmla="*/ 2137746 w 6006665"/>
                  <a:gd name="connsiteY704" fmla="*/ 525222 h 3006470"/>
                  <a:gd name="connsiteX705" fmla="*/ 2146473 w 6006665"/>
                  <a:gd name="connsiteY705" fmla="*/ 488832 h 3006470"/>
                  <a:gd name="connsiteX706" fmla="*/ 2143688 w 6006665"/>
                  <a:gd name="connsiteY706" fmla="*/ 468773 h 3006470"/>
                  <a:gd name="connsiteX707" fmla="*/ 2169957 w 6006665"/>
                  <a:gd name="connsiteY707" fmla="*/ 449431 h 3006470"/>
                  <a:gd name="connsiteX708" fmla="*/ 2209050 w 6006665"/>
                  <a:gd name="connsiteY708" fmla="*/ 415295 h 3006470"/>
                  <a:gd name="connsiteX709" fmla="*/ 2264632 w 6006665"/>
                  <a:gd name="connsiteY709" fmla="*/ 393389 h 3006470"/>
                  <a:gd name="connsiteX710" fmla="*/ 2280355 w 6006665"/>
                  <a:gd name="connsiteY710" fmla="*/ 349932 h 3006470"/>
                  <a:gd name="connsiteX711" fmla="*/ 2317913 w 6006665"/>
                  <a:gd name="connsiteY711" fmla="*/ 322690 h 3006470"/>
                  <a:gd name="connsiteX712" fmla="*/ 2354630 w 6006665"/>
                  <a:gd name="connsiteY712" fmla="*/ 323194 h 3006470"/>
                  <a:gd name="connsiteX713" fmla="*/ 2385841 w 6006665"/>
                  <a:gd name="connsiteY713" fmla="*/ 343134 h 3006470"/>
                  <a:gd name="connsiteX714" fmla="*/ 2429263 w 6006665"/>
                  <a:gd name="connsiteY714" fmla="*/ 263606 h 3006470"/>
                  <a:gd name="connsiteX715" fmla="*/ 2473470 w 6006665"/>
                  <a:gd name="connsiteY715" fmla="*/ 257832 h 3006470"/>
                  <a:gd name="connsiteX716" fmla="*/ 2526979 w 6006665"/>
                  <a:gd name="connsiteY716" fmla="*/ 252244 h 3006470"/>
                  <a:gd name="connsiteX717" fmla="*/ 2528058 w 6006665"/>
                  <a:gd name="connsiteY717" fmla="*/ 253503 h 3006470"/>
                  <a:gd name="connsiteX718" fmla="*/ 2538886 w 6006665"/>
                  <a:gd name="connsiteY718" fmla="*/ 252244 h 3006470"/>
                  <a:gd name="connsiteX719" fmla="*/ 2560820 w 6006665"/>
                  <a:gd name="connsiteY719" fmla="*/ 277833 h 3006470"/>
                  <a:gd name="connsiteX720" fmla="*/ 2640602 w 6006665"/>
                  <a:gd name="connsiteY720" fmla="*/ 202249 h 3006470"/>
                  <a:gd name="connsiteX721" fmla="*/ 2652509 w 6006665"/>
                  <a:gd name="connsiteY721" fmla="*/ 202249 h 3006470"/>
                  <a:gd name="connsiteX722" fmla="*/ 2704231 w 6006665"/>
                  <a:gd name="connsiteY722" fmla="*/ 202249 h 3006470"/>
                  <a:gd name="connsiteX723" fmla="*/ 2696295 w 6006665"/>
                  <a:gd name="connsiteY723" fmla="*/ 162760 h 3006470"/>
                  <a:gd name="connsiteX724" fmla="*/ 2715593 w 6006665"/>
                  <a:gd name="connsiteY72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872098 w 6006665"/>
                  <a:gd name="connsiteY611" fmla="*/ 1155075 h 3006470"/>
                  <a:gd name="connsiteX612" fmla="*/ 917728 w 6006665"/>
                  <a:gd name="connsiteY612" fmla="*/ 1145322 h 3006470"/>
                  <a:gd name="connsiteX613" fmla="*/ 918194 w 6006665"/>
                  <a:gd name="connsiteY613" fmla="*/ 1198147 h 3006470"/>
                  <a:gd name="connsiteX614" fmla="*/ 967171 w 6006665"/>
                  <a:gd name="connsiteY614" fmla="*/ 1161016 h 3006470"/>
                  <a:gd name="connsiteX615" fmla="*/ 975937 w 6006665"/>
                  <a:gd name="connsiteY615" fmla="*/ 1115283 h 3006470"/>
                  <a:gd name="connsiteX616" fmla="*/ 1032532 w 6006665"/>
                  <a:gd name="connsiteY616" fmla="*/ 1122393 h 3006470"/>
                  <a:gd name="connsiteX617" fmla="*/ 1074397 w 6006665"/>
                  <a:gd name="connsiteY617" fmla="*/ 1141283 h 3006470"/>
                  <a:gd name="connsiteX618" fmla="*/ 1020649 w 6006665"/>
                  <a:gd name="connsiteY618" fmla="*/ 1172901 h 3006470"/>
                  <a:gd name="connsiteX619" fmla="*/ 979977 w 6006665"/>
                  <a:gd name="connsiteY619" fmla="*/ 1213496 h 3006470"/>
                  <a:gd name="connsiteX620" fmla="*/ 1012666 w 6006665"/>
                  <a:gd name="connsiteY620" fmla="*/ 1218657 h 3006470"/>
                  <a:gd name="connsiteX621" fmla="*/ 1038516 w 6006665"/>
                  <a:gd name="connsiteY621" fmla="*/ 1188499 h 3006470"/>
                  <a:gd name="connsiteX622" fmla="*/ 1050423 w 6006665"/>
                  <a:gd name="connsiteY622" fmla="*/ 1188499 h 3006470"/>
                  <a:gd name="connsiteX623" fmla="*/ 1108962 w 6006665"/>
                  <a:gd name="connsiteY623" fmla="*/ 1188499 h 3006470"/>
                  <a:gd name="connsiteX624" fmla="*/ 1161229 w 6006665"/>
                  <a:gd name="connsiteY624" fmla="*/ 1145322 h 3006470"/>
                  <a:gd name="connsiteX625" fmla="*/ 1165711 w 6006665"/>
                  <a:gd name="connsiteY625" fmla="*/ 1151456 h 3006470"/>
                  <a:gd name="connsiteX626" fmla="*/ 1160939 w 6006665"/>
                  <a:gd name="connsiteY626" fmla="*/ 1169715 h 3006470"/>
                  <a:gd name="connsiteX627" fmla="*/ 1210035 w 6006665"/>
                  <a:gd name="connsiteY627" fmla="*/ 1195815 h 3006470"/>
                  <a:gd name="connsiteX628" fmla="*/ 1247583 w 6006665"/>
                  <a:gd name="connsiteY628" fmla="*/ 1138505 h 3006470"/>
                  <a:gd name="connsiteX629" fmla="*/ 1211223 w 6006665"/>
                  <a:gd name="connsiteY629" fmla="*/ 1079421 h 3006470"/>
                  <a:gd name="connsiteX630" fmla="*/ 1227130 w 6006665"/>
                  <a:gd name="connsiteY630" fmla="*/ 1043061 h 3006470"/>
                  <a:gd name="connsiteX631" fmla="*/ 1237665 w 6006665"/>
                  <a:gd name="connsiteY631" fmla="*/ 1046199 h 3006470"/>
                  <a:gd name="connsiteX632" fmla="*/ 1251910 w 6006665"/>
                  <a:gd name="connsiteY632" fmla="*/ 1017311 h 3006470"/>
                  <a:gd name="connsiteX633" fmla="*/ 1329633 w 6006665"/>
                  <a:gd name="connsiteY633" fmla="*/ 1036235 h 3006470"/>
                  <a:gd name="connsiteX634" fmla="*/ 1345843 w 6006665"/>
                  <a:gd name="connsiteY634" fmla="*/ 1074876 h 3006470"/>
                  <a:gd name="connsiteX635" fmla="*/ 1371228 w 6006665"/>
                  <a:gd name="connsiteY635" fmla="*/ 1098626 h 3006470"/>
                  <a:gd name="connsiteX636" fmla="*/ 1400382 w 6006665"/>
                  <a:gd name="connsiteY636" fmla="*/ 1106690 h 3006470"/>
                  <a:gd name="connsiteX637" fmla="*/ 1421734 w 6006665"/>
                  <a:gd name="connsiteY637" fmla="*/ 1137249 h 3006470"/>
                  <a:gd name="connsiteX638" fmla="*/ 1484125 w 6006665"/>
                  <a:gd name="connsiteY638" fmla="*/ 1158045 h 3006470"/>
                  <a:gd name="connsiteX639" fmla="*/ 1507894 w 6006665"/>
                  <a:gd name="connsiteY639" fmla="*/ 1169930 h 3006470"/>
                  <a:gd name="connsiteX640" fmla="*/ 1519756 w 6006665"/>
                  <a:gd name="connsiteY640" fmla="*/ 1213274 h 3006470"/>
                  <a:gd name="connsiteX641" fmla="*/ 1540574 w 6006665"/>
                  <a:gd name="connsiteY641" fmla="*/ 1199639 h 3006470"/>
                  <a:gd name="connsiteX642" fmla="*/ 1543003 w 6006665"/>
                  <a:gd name="connsiteY642" fmla="*/ 1172592 h 3006470"/>
                  <a:gd name="connsiteX643" fmla="*/ 1528689 w 6006665"/>
                  <a:gd name="connsiteY643" fmla="*/ 1143190 h 3006470"/>
                  <a:gd name="connsiteX644" fmla="*/ 1506643 w 6006665"/>
                  <a:gd name="connsiteY644" fmla="*/ 1118052 h 3006470"/>
                  <a:gd name="connsiteX645" fmla="*/ 1506643 w 6006665"/>
                  <a:gd name="connsiteY645" fmla="*/ 1095328 h 3006470"/>
                  <a:gd name="connsiteX646" fmla="*/ 1463467 w 6006665"/>
                  <a:gd name="connsiteY646" fmla="*/ 1086238 h 3006470"/>
                  <a:gd name="connsiteX647" fmla="*/ 1472556 w 6006665"/>
                  <a:gd name="connsiteY647" fmla="*/ 1036244 h 3006470"/>
                  <a:gd name="connsiteX648" fmla="*/ 1472241 w 6006665"/>
                  <a:gd name="connsiteY648" fmla="*/ 982757 h 3006470"/>
                  <a:gd name="connsiteX649" fmla="*/ 1452104 w 6006665"/>
                  <a:gd name="connsiteY649" fmla="*/ 949890 h 3006470"/>
                  <a:gd name="connsiteX650" fmla="*/ 1439230 w 6006665"/>
                  <a:gd name="connsiteY650" fmla="*/ 900656 h 3006470"/>
                  <a:gd name="connsiteX651" fmla="*/ 1478183 w 6006665"/>
                  <a:gd name="connsiteY651" fmla="*/ 872829 h 3006470"/>
                  <a:gd name="connsiteX652" fmla="*/ 1496803 w 6006665"/>
                  <a:gd name="connsiteY652" fmla="*/ 806980 h 3006470"/>
                  <a:gd name="connsiteX653" fmla="*/ 1501951 w 6006665"/>
                  <a:gd name="connsiteY653" fmla="*/ 759931 h 3006470"/>
                  <a:gd name="connsiteX654" fmla="*/ 1543003 w 6006665"/>
                  <a:gd name="connsiteY654" fmla="*/ 697647 h 3006470"/>
                  <a:gd name="connsiteX655" fmla="*/ 1570272 w 6006665"/>
                  <a:gd name="connsiteY655" fmla="*/ 677194 h 3006470"/>
                  <a:gd name="connsiteX656" fmla="*/ 1578688 w 6006665"/>
                  <a:gd name="connsiteY656" fmla="*/ 679813 h 3006470"/>
                  <a:gd name="connsiteX657" fmla="*/ 1620802 w 6006665"/>
                  <a:gd name="connsiteY657" fmla="*/ 660028 h 3006470"/>
                  <a:gd name="connsiteX658" fmla="*/ 1684440 w 6006665"/>
                  <a:gd name="connsiteY658" fmla="*/ 709009 h 3006470"/>
                  <a:gd name="connsiteX659" fmla="*/ 1688985 w 6006665"/>
                  <a:gd name="connsiteY659" fmla="*/ 779455 h 3006470"/>
                  <a:gd name="connsiteX660" fmla="*/ 1652625 w 6006665"/>
                  <a:gd name="connsiteY660" fmla="*/ 870354 h 3006470"/>
                  <a:gd name="connsiteX661" fmla="*/ 1679895 w 6006665"/>
                  <a:gd name="connsiteY661" fmla="*/ 908986 h 3006470"/>
                  <a:gd name="connsiteX662" fmla="*/ 1688985 w 6006665"/>
                  <a:gd name="connsiteY662" fmla="*/ 983977 h 3006470"/>
                  <a:gd name="connsiteX663" fmla="*/ 1706950 w 6006665"/>
                  <a:gd name="connsiteY663" fmla="*/ 1065944 h 3006470"/>
                  <a:gd name="connsiteX664" fmla="*/ 1679895 w 6006665"/>
                  <a:gd name="connsiteY664" fmla="*/ 1129415 h 3006470"/>
                  <a:gd name="connsiteX665" fmla="*/ 1723072 w 6006665"/>
                  <a:gd name="connsiteY665" fmla="*/ 1193044 h 3006470"/>
                  <a:gd name="connsiteX666" fmla="*/ 1704892 w 6006665"/>
                  <a:gd name="connsiteY666" fmla="*/ 1256673 h 3006470"/>
                  <a:gd name="connsiteX667" fmla="*/ 1695067 w 6006665"/>
                  <a:gd name="connsiteY667" fmla="*/ 1318479 h 3006470"/>
                  <a:gd name="connsiteX668" fmla="*/ 1662386 w 6006665"/>
                  <a:gd name="connsiteY668" fmla="*/ 1345219 h 3006470"/>
                  <a:gd name="connsiteX669" fmla="*/ 1607008 w 6006665"/>
                  <a:gd name="connsiteY669" fmla="*/ 1363312 h 3006470"/>
                  <a:gd name="connsiteX670" fmla="*/ 1644667 w 6006665"/>
                  <a:gd name="connsiteY670" fmla="*/ 1375696 h 3006470"/>
                  <a:gd name="connsiteX671" fmla="*/ 1677078 w 6006665"/>
                  <a:gd name="connsiteY671" fmla="*/ 1370296 h 3006470"/>
                  <a:gd name="connsiteX672" fmla="*/ 1720255 w 6006665"/>
                  <a:gd name="connsiteY672" fmla="*/ 1349844 h 3006470"/>
                  <a:gd name="connsiteX673" fmla="*/ 1731617 w 6006665"/>
                  <a:gd name="connsiteY673" fmla="*/ 1299850 h 3006470"/>
                  <a:gd name="connsiteX674" fmla="*/ 1758887 w 6006665"/>
                  <a:gd name="connsiteY674" fmla="*/ 1256673 h 3006470"/>
                  <a:gd name="connsiteX675" fmla="*/ 1760555 w 6006665"/>
                  <a:gd name="connsiteY675" fmla="*/ 1191490 h 3006470"/>
                  <a:gd name="connsiteX676" fmla="*/ 1745573 w 6006665"/>
                  <a:gd name="connsiteY676" fmla="*/ 1137249 h 3006470"/>
                  <a:gd name="connsiteX677" fmla="*/ 1758886 w 6006665"/>
                  <a:gd name="connsiteY677" fmla="*/ 1085173 h 3006470"/>
                  <a:gd name="connsiteX678" fmla="*/ 1822819 w 6006665"/>
                  <a:gd name="connsiteY678" fmla="*/ 1074858 h 3006470"/>
                  <a:gd name="connsiteX679" fmla="*/ 1873327 w 6006665"/>
                  <a:gd name="connsiteY679" fmla="*/ 1089712 h 3006470"/>
                  <a:gd name="connsiteX680" fmla="*/ 1911172 w 6006665"/>
                  <a:gd name="connsiteY680" fmla="*/ 1170133 h 3006470"/>
                  <a:gd name="connsiteX681" fmla="*/ 1887300 w 6006665"/>
                  <a:gd name="connsiteY681" fmla="*/ 1070329 h 3006470"/>
                  <a:gd name="connsiteX682" fmla="*/ 1858471 w 6006665"/>
                  <a:gd name="connsiteY682" fmla="*/ 1045147 h 3006470"/>
                  <a:gd name="connsiteX683" fmla="*/ 1785604 w 6006665"/>
                  <a:gd name="connsiteY683" fmla="*/ 1036860 h 3006470"/>
                  <a:gd name="connsiteX684" fmla="*/ 1736162 w 6006665"/>
                  <a:gd name="connsiteY684" fmla="*/ 961252 h 3006470"/>
                  <a:gd name="connsiteX685" fmla="*/ 1688440 w 6006665"/>
                  <a:gd name="connsiteY685" fmla="*/ 865809 h 3006470"/>
                  <a:gd name="connsiteX686" fmla="*/ 1752069 w 6006665"/>
                  <a:gd name="connsiteY686" fmla="*/ 788545 h 3006470"/>
                  <a:gd name="connsiteX687" fmla="*/ 1747524 w 6006665"/>
                  <a:gd name="connsiteY687" fmla="*/ 704464 h 3006470"/>
                  <a:gd name="connsiteX688" fmla="*/ 1763431 w 6006665"/>
                  <a:gd name="connsiteY688" fmla="*/ 697647 h 3006470"/>
                  <a:gd name="connsiteX689" fmla="*/ 1764877 w 6006665"/>
                  <a:gd name="connsiteY689" fmla="*/ 702130 h 3006470"/>
                  <a:gd name="connsiteX690" fmla="*/ 1775339 w 6006665"/>
                  <a:gd name="connsiteY690" fmla="*/ 697647 h 3006470"/>
                  <a:gd name="connsiteX691" fmla="*/ 1798063 w 6006665"/>
                  <a:gd name="connsiteY691" fmla="*/ 768093 h 3006470"/>
                  <a:gd name="connsiteX692" fmla="*/ 1791454 w 6006665"/>
                  <a:gd name="connsiteY692" fmla="*/ 815304 h 3006470"/>
                  <a:gd name="connsiteX693" fmla="*/ 1854330 w 6006665"/>
                  <a:gd name="connsiteY693" fmla="*/ 772638 h 3006470"/>
                  <a:gd name="connsiteX694" fmla="*/ 1931594 w 6006665"/>
                  <a:gd name="connsiteY694" fmla="*/ 763548 h 3006470"/>
                  <a:gd name="connsiteX695" fmla="*/ 1932772 w 6006665"/>
                  <a:gd name="connsiteY695" fmla="*/ 764810 h 3006470"/>
                  <a:gd name="connsiteX696" fmla="*/ 1949600 w 6006665"/>
                  <a:gd name="connsiteY696" fmla="*/ 800138 h 3006470"/>
                  <a:gd name="connsiteX697" fmla="*/ 2061788 w 6006665"/>
                  <a:gd name="connsiteY697" fmla="*/ 891155 h 3006470"/>
                  <a:gd name="connsiteX698" fmla="*/ 1987802 w 6006665"/>
                  <a:gd name="connsiteY698" fmla="*/ 736278 h 3006470"/>
                  <a:gd name="connsiteX699" fmla="*/ 1963408 w 6006665"/>
                  <a:gd name="connsiteY699" fmla="*/ 595386 h 3006470"/>
                  <a:gd name="connsiteX700" fmla="*/ 2027037 w 6006665"/>
                  <a:gd name="connsiteY700" fmla="*/ 574934 h 3006470"/>
                  <a:gd name="connsiteX701" fmla="*/ 2037269 w 6006665"/>
                  <a:gd name="connsiteY701" fmla="*/ 575472 h 3006470"/>
                  <a:gd name="connsiteX702" fmla="*/ 2038944 w 6006665"/>
                  <a:gd name="connsiteY702" fmla="*/ 574934 h 3006470"/>
                  <a:gd name="connsiteX703" fmla="*/ 2115414 w 6006665"/>
                  <a:gd name="connsiteY703" fmla="*/ 578958 h 3006470"/>
                  <a:gd name="connsiteX704" fmla="*/ 2167179 w 6006665"/>
                  <a:gd name="connsiteY704" fmla="*/ 554733 h 3006470"/>
                  <a:gd name="connsiteX705" fmla="*/ 2137746 w 6006665"/>
                  <a:gd name="connsiteY705" fmla="*/ 525222 h 3006470"/>
                  <a:gd name="connsiteX706" fmla="*/ 2146473 w 6006665"/>
                  <a:gd name="connsiteY706" fmla="*/ 488832 h 3006470"/>
                  <a:gd name="connsiteX707" fmla="*/ 2143688 w 6006665"/>
                  <a:gd name="connsiteY707" fmla="*/ 468773 h 3006470"/>
                  <a:gd name="connsiteX708" fmla="*/ 2169957 w 6006665"/>
                  <a:gd name="connsiteY708" fmla="*/ 449431 h 3006470"/>
                  <a:gd name="connsiteX709" fmla="*/ 2209050 w 6006665"/>
                  <a:gd name="connsiteY709" fmla="*/ 415295 h 3006470"/>
                  <a:gd name="connsiteX710" fmla="*/ 2264632 w 6006665"/>
                  <a:gd name="connsiteY710" fmla="*/ 393389 h 3006470"/>
                  <a:gd name="connsiteX711" fmla="*/ 2280355 w 6006665"/>
                  <a:gd name="connsiteY711" fmla="*/ 349932 h 3006470"/>
                  <a:gd name="connsiteX712" fmla="*/ 2317913 w 6006665"/>
                  <a:gd name="connsiteY712" fmla="*/ 322690 h 3006470"/>
                  <a:gd name="connsiteX713" fmla="*/ 2354630 w 6006665"/>
                  <a:gd name="connsiteY713" fmla="*/ 323194 h 3006470"/>
                  <a:gd name="connsiteX714" fmla="*/ 2385841 w 6006665"/>
                  <a:gd name="connsiteY714" fmla="*/ 343134 h 3006470"/>
                  <a:gd name="connsiteX715" fmla="*/ 2429263 w 6006665"/>
                  <a:gd name="connsiteY715" fmla="*/ 263606 h 3006470"/>
                  <a:gd name="connsiteX716" fmla="*/ 2473470 w 6006665"/>
                  <a:gd name="connsiteY716" fmla="*/ 257832 h 3006470"/>
                  <a:gd name="connsiteX717" fmla="*/ 2526979 w 6006665"/>
                  <a:gd name="connsiteY717" fmla="*/ 252244 h 3006470"/>
                  <a:gd name="connsiteX718" fmla="*/ 2528058 w 6006665"/>
                  <a:gd name="connsiteY718" fmla="*/ 253503 h 3006470"/>
                  <a:gd name="connsiteX719" fmla="*/ 2538886 w 6006665"/>
                  <a:gd name="connsiteY719" fmla="*/ 252244 h 3006470"/>
                  <a:gd name="connsiteX720" fmla="*/ 2560820 w 6006665"/>
                  <a:gd name="connsiteY720" fmla="*/ 277833 h 3006470"/>
                  <a:gd name="connsiteX721" fmla="*/ 2640602 w 6006665"/>
                  <a:gd name="connsiteY721" fmla="*/ 202249 h 3006470"/>
                  <a:gd name="connsiteX722" fmla="*/ 2652509 w 6006665"/>
                  <a:gd name="connsiteY722" fmla="*/ 202249 h 3006470"/>
                  <a:gd name="connsiteX723" fmla="*/ 2704231 w 6006665"/>
                  <a:gd name="connsiteY723" fmla="*/ 202249 h 3006470"/>
                  <a:gd name="connsiteX724" fmla="*/ 2696295 w 6006665"/>
                  <a:gd name="connsiteY724" fmla="*/ 162760 h 3006470"/>
                  <a:gd name="connsiteX725" fmla="*/ 2715593 w 6006665"/>
                  <a:gd name="connsiteY72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09708 w 6006665"/>
                  <a:gd name="connsiteY610" fmla="*/ 1214495 h 3006470"/>
                  <a:gd name="connsiteX611" fmla="*/ 845357 w 6006665"/>
                  <a:gd name="connsiteY611" fmla="*/ 1188761 h 3006470"/>
                  <a:gd name="connsiteX612" fmla="*/ 872098 w 6006665"/>
                  <a:gd name="connsiteY612" fmla="*/ 1155075 h 3006470"/>
                  <a:gd name="connsiteX613" fmla="*/ 917728 w 6006665"/>
                  <a:gd name="connsiteY613" fmla="*/ 1145322 h 3006470"/>
                  <a:gd name="connsiteX614" fmla="*/ 918194 w 6006665"/>
                  <a:gd name="connsiteY614" fmla="*/ 1198147 h 3006470"/>
                  <a:gd name="connsiteX615" fmla="*/ 967171 w 6006665"/>
                  <a:gd name="connsiteY615" fmla="*/ 1161016 h 3006470"/>
                  <a:gd name="connsiteX616" fmla="*/ 975937 w 6006665"/>
                  <a:gd name="connsiteY616" fmla="*/ 1115283 h 3006470"/>
                  <a:gd name="connsiteX617" fmla="*/ 1032532 w 6006665"/>
                  <a:gd name="connsiteY617" fmla="*/ 1122393 h 3006470"/>
                  <a:gd name="connsiteX618" fmla="*/ 1074397 w 6006665"/>
                  <a:gd name="connsiteY618" fmla="*/ 1141283 h 3006470"/>
                  <a:gd name="connsiteX619" fmla="*/ 1020649 w 6006665"/>
                  <a:gd name="connsiteY619" fmla="*/ 1172901 h 3006470"/>
                  <a:gd name="connsiteX620" fmla="*/ 979977 w 6006665"/>
                  <a:gd name="connsiteY620" fmla="*/ 1213496 h 3006470"/>
                  <a:gd name="connsiteX621" fmla="*/ 1012666 w 6006665"/>
                  <a:gd name="connsiteY621" fmla="*/ 1218657 h 3006470"/>
                  <a:gd name="connsiteX622" fmla="*/ 1038516 w 6006665"/>
                  <a:gd name="connsiteY622" fmla="*/ 1188499 h 3006470"/>
                  <a:gd name="connsiteX623" fmla="*/ 1050423 w 6006665"/>
                  <a:gd name="connsiteY623" fmla="*/ 1188499 h 3006470"/>
                  <a:gd name="connsiteX624" fmla="*/ 1108962 w 6006665"/>
                  <a:gd name="connsiteY624" fmla="*/ 1188499 h 3006470"/>
                  <a:gd name="connsiteX625" fmla="*/ 1161229 w 6006665"/>
                  <a:gd name="connsiteY625" fmla="*/ 1145322 h 3006470"/>
                  <a:gd name="connsiteX626" fmla="*/ 1165711 w 6006665"/>
                  <a:gd name="connsiteY626" fmla="*/ 1151456 h 3006470"/>
                  <a:gd name="connsiteX627" fmla="*/ 1160939 w 6006665"/>
                  <a:gd name="connsiteY627" fmla="*/ 1169715 h 3006470"/>
                  <a:gd name="connsiteX628" fmla="*/ 1210035 w 6006665"/>
                  <a:gd name="connsiteY628" fmla="*/ 1195815 h 3006470"/>
                  <a:gd name="connsiteX629" fmla="*/ 1247583 w 6006665"/>
                  <a:gd name="connsiteY629" fmla="*/ 1138505 h 3006470"/>
                  <a:gd name="connsiteX630" fmla="*/ 1211223 w 6006665"/>
                  <a:gd name="connsiteY630" fmla="*/ 1079421 h 3006470"/>
                  <a:gd name="connsiteX631" fmla="*/ 1227130 w 6006665"/>
                  <a:gd name="connsiteY631" fmla="*/ 1043061 h 3006470"/>
                  <a:gd name="connsiteX632" fmla="*/ 1237665 w 6006665"/>
                  <a:gd name="connsiteY632" fmla="*/ 1046199 h 3006470"/>
                  <a:gd name="connsiteX633" fmla="*/ 1251910 w 6006665"/>
                  <a:gd name="connsiteY633" fmla="*/ 1017311 h 3006470"/>
                  <a:gd name="connsiteX634" fmla="*/ 1329633 w 6006665"/>
                  <a:gd name="connsiteY634" fmla="*/ 1036235 h 3006470"/>
                  <a:gd name="connsiteX635" fmla="*/ 1345843 w 6006665"/>
                  <a:gd name="connsiteY635" fmla="*/ 1074876 h 3006470"/>
                  <a:gd name="connsiteX636" fmla="*/ 1371228 w 6006665"/>
                  <a:gd name="connsiteY636" fmla="*/ 1098626 h 3006470"/>
                  <a:gd name="connsiteX637" fmla="*/ 1400382 w 6006665"/>
                  <a:gd name="connsiteY637" fmla="*/ 1106690 h 3006470"/>
                  <a:gd name="connsiteX638" fmla="*/ 1421734 w 6006665"/>
                  <a:gd name="connsiteY638" fmla="*/ 1137249 h 3006470"/>
                  <a:gd name="connsiteX639" fmla="*/ 1484125 w 6006665"/>
                  <a:gd name="connsiteY639" fmla="*/ 1158045 h 3006470"/>
                  <a:gd name="connsiteX640" fmla="*/ 1507894 w 6006665"/>
                  <a:gd name="connsiteY640" fmla="*/ 1169930 h 3006470"/>
                  <a:gd name="connsiteX641" fmla="*/ 1519756 w 6006665"/>
                  <a:gd name="connsiteY641" fmla="*/ 1213274 h 3006470"/>
                  <a:gd name="connsiteX642" fmla="*/ 1540574 w 6006665"/>
                  <a:gd name="connsiteY642" fmla="*/ 1199639 h 3006470"/>
                  <a:gd name="connsiteX643" fmla="*/ 1543003 w 6006665"/>
                  <a:gd name="connsiteY643" fmla="*/ 1172592 h 3006470"/>
                  <a:gd name="connsiteX644" fmla="*/ 1528689 w 6006665"/>
                  <a:gd name="connsiteY644" fmla="*/ 1143190 h 3006470"/>
                  <a:gd name="connsiteX645" fmla="*/ 1506643 w 6006665"/>
                  <a:gd name="connsiteY645" fmla="*/ 1118052 h 3006470"/>
                  <a:gd name="connsiteX646" fmla="*/ 1506643 w 6006665"/>
                  <a:gd name="connsiteY646" fmla="*/ 1095328 h 3006470"/>
                  <a:gd name="connsiteX647" fmla="*/ 1463467 w 6006665"/>
                  <a:gd name="connsiteY647" fmla="*/ 1086238 h 3006470"/>
                  <a:gd name="connsiteX648" fmla="*/ 1472556 w 6006665"/>
                  <a:gd name="connsiteY648" fmla="*/ 1036244 h 3006470"/>
                  <a:gd name="connsiteX649" fmla="*/ 1472241 w 6006665"/>
                  <a:gd name="connsiteY649" fmla="*/ 982757 h 3006470"/>
                  <a:gd name="connsiteX650" fmla="*/ 1452104 w 6006665"/>
                  <a:gd name="connsiteY650" fmla="*/ 949890 h 3006470"/>
                  <a:gd name="connsiteX651" fmla="*/ 1439230 w 6006665"/>
                  <a:gd name="connsiteY651" fmla="*/ 900656 h 3006470"/>
                  <a:gd name="connsiteX652" fmla="*/ 1478183 w 6006665"/>
                  <a:gd name="connsiteY652" fmla="*/ 872829 h 3006470"/>
                  <a:gd name="connsiteX653" fmla="*/ 1496803 w 6006665"/>
                  <a:gd name="connsiteY653" fmla="*/ 806980 h 3006470"/>
                  <a:gd name="connsiteX654" fmla="*/ 1501951 w 6006665"/>
                  <a:gd name="connsiteY654" fmla="*/ 759931 h 3006470"/>
                  <a:gd name="connsiteX655" fmla="*/ 1543003 w 6006665"/>
                  <a:gd name="connsiteY655" fmla="*/ 697647 h 3006470"/>
                  <a:gd name="connsiteX656" fmla="*/ 1570272 w 6006665"/>
                  <a:gd name="connsiteY656" fmla="*/ 677194 h 3006470"/>
                  <a:gd name="connsiteX657" fmla="*/ 1578688 w 6006665"/>
                  <a:gd name="connsiteY657" fmla="*/ 679813 h 3006470"/>
                  <a:gd name="connsiteX658" fmla="*/ 1620802 w 6006665"/>
                  <a:gd name="connsiteY658" fmla="*/ 660028 h 3006470"/>
                  <a:gd name="connsiteX659" fmla="*/ 1684440 w 6006665"/>
                  <a:gd name="connsiteY659" fmla="*/ 709009 h 3006470"/>
                  <a:gd name="connsiteX660" fmla="*/ 1688985 w 6006665"/>
                  <a:gd name="connsiteY660" fmla="*/ 779455 h 3006470"/>
                  <a:gd name="connsiteX661" fmla="*/ 1652625 w 6006665"/>
                  <a:gd name="connsiteY661" fmla="*/ 870354 h 3006470"/>
                  <a:gd name="connsiteX662" fmla="*/ 1679895 w 6006665"/>
                  <a:gd name="connsiteY662" fmla="*/ 908986 h 3006470"/>
                  <a:gd name="connsiteX663" fmla="*/ 1688985 w 6006665"/>
                  <a:gd name="connsiteY663" fmla="*/ 983977 h 3006470"/>
                  <a:gd name="connsiteX664" fmla="*/ 1706950 w 6006665"/>
                  <a:gd name="connsiteY664" fmla="*/ 1065944 h 3006470"/>
                  <a:gd name="connsiteX665" fmla="*/ 1679895 w 6006665"/>
                  <a:gd name="connsiteY665" fmla="*/ 1129415 h 3006470"/>
                  <a:gd name="connsiteX666" fmla="*/ 1723072 w 6006665"/>
                  <a:gd name="connsiteY666" fmla="*/ 1193044 h 3006470"/>
                  <a:gd name="connsiteX667" fmla="*/ 1704892 w 6006665"/>
                  <a:gd name="connsiteY667" fmla="*/ 1256673 h 3006470"/>
                  <a:gd name="connsiteX668" fmla="*/ 1695067 w 6006665"/>
                  <a:gd name="connsiteY668" fmla="*/ 1318479 h 3006470"/>
                  <a:gd name="connsiteX669" fmla="*/ 1662386 w 6006665"/>
                  <a:gd name="connsiteY669" fmla="*/ 1345219 h 3006470"/>
                  <a:gd name="connsiteX670" fmla="*/ 1607008 w 6006665"/>
                  <a:gd name="connsiteY670" fmla="*/ 1363312 h 3006470"/>
                  <a:gd name="connsiteX671" fmla="*/ 1644667 w 6006665"/>
                  <a:gd name="connsiteY671" fmla="*/ 1375696 h 3006470"/>
                  <a:gd name="connsiteX672" fmla="*/ 1677078 w 6006665"/>
                  <a:gd name="connsiteY672" fmla="*/ 1370296 h 3006470"/>
                  <a:gd name="connsiteX673" fmla="*/ 1720255 w 6006665"/>
                  <a:gd name="connsiteY673" fmla="*/ 1349844 h 3006470"/>
                  <a:gd name="connsiteX674" fmla="*/ 1731617 w 6006665"/>
                  <a:gd name="connsiteY674" fmla="*/ 1299850 h 3006470"/>
                  <a:gd name="connsiteX675" fmla="*/ 1758887 w 6006665"/>
                  <a:gd name="connsiteY675" fmla="*/ 1256673 h 3006470"/>
                  <a:gd name="connsiteX676" fmla="*/ 1760555 w 6006665"/>
                  <a:gd name="connsiteY676" fmla="*/ 1191490 h 3006470"/>
                  <a:gd name="connsiteX677" fmla="*/ 1745573 w 6006665"/>
                  <a:gd name="connsiteY677" fmla="*/ 1137249 h 3006470"/>
                  <a:gd name="connsiteX678" fmla="*/ 1758886 w 6006665"/>
                  <a:gd name="connsiteY678" fmla="*/ 1085173 h 3006470"/>
                  <a:gd name="connsiteX679" fmla="*/ 1822819 w 6006665"/>
                  <a:gd name="connsiteY679" fmla="*/ 1074858 h 3006470"/>
                  <a:gd name="connsiteX680" fmla="*/ 1873327 w 6006665"/>
                  <a:gd name="connsiteY680" fmla="*/ 1089712 h 3006470"/>
                  <a:gd name="connsiteX681" fmla="*/ 1911172 w 6006665"/>
                  <a:gd name="connsiteY681" fmla="*/ 1170133 h 3006470"/>
                  <a:gd name="connsiteX682" fmla="*/ 1887300 w 6006665"/>
                  <a:gd name="connsiteY682" fmla="*/ 1070329 h 3006470"/>
                  <a:gd name="connsiteX683" fmla="*/ 1858471 w 6006665"/>
                  <a:gd name="connsiteY683" fmla="*/ 1045147 h 3006470"/>
                  <a:gd name="connsiteX684" fmla="*/ 1785604 w 6006665"/>
                  <a:gd name="connsiteY684" fmla="*/ 1036860 h 3006470"/>
                  <a:gd name="connsiteX685" fmla="*/ 1736162 w 6006665"/>
                  <a:gd name="connsiteY685" fmla="*/ 961252 h 3006470"/>
                  <a:gd name="connsiteX686" fmla="*/ 1688440 w 6006665"/>
                  <a:gd name="connsiteY686" fmla="*/ 865809 h 3006470"/>
                  <a:gd name="connsiteX687" fmla="*/ 1752069 w 6006665"/>
                  <a:gd name="connsiteY687" fmla="*/ 788545 h 3006470"/>
                  <a:gd name="connsiteX688" fmla="*/ 1747524 w 6006665"/>
                  <a:gd name="connsiteY688" fmla="*/ 704464 h 3006470"/>
                  <a:gd name="connsiteX689" fmla="*/ 1763431 w 6006665"/>
                  <a:gd name="connsiteY689" fmla="*/ 697647 h 3006470"/>
                  <a:gd name="connsiteX690" fmla="*/ 1764877 w 6006665"/>
                  <a:gd name="connsiteY690" fmla="*/ 702130 h 3006470"/>
                  <a:gd name="connsiteX691" fmla="*/ 1775339 w 6006665"/>
                  <a:gd name="connsiteY691" fmla="*/ 697647 h 3006470"/>
                  <a:gd name="connsiteX692" fmla="*/ 1798063 w 6006665"/>
                  <a:gd name="connsiteY692" fmla="*/ 768093 h 3006470"/>
                  <a:gd name="connsiteX693" fmla="*/ 1791454 w 6006665"/>
                  <a:gd name="connsiteY693" fmla="*/ 815304 h 3006470"/>
                  <a:gd name="connsiteX694" fmla="*/ 1854330 w 6006665"/>
                  <a:gd name="connsiteY694" fmla="*/ 772638 h 3006470"/>
                  <a:gd name="connsiteX695" fmla="*/ 1931594 w 6006665"/>
                  <a:gd name="connsiteY695" fmla="*/ 763548 h 3006470"/>
                  <a:gd name="connsiteX696" fmla="*/ 1932772 w 6006665"/>
                  <a:gd name="connsiteY696" fmla="*/ 764810 h 3006470"/>
                  <a:gd name="connsiteX697" fmla="*/ 1949600 w 6006665"/>
                  <a:gd name="connsiteY697" fmla="*/ 800138 h 3006470"/>
                  <a:gd name="connsiteX698" fmla="*/ 2061788 w 6006665"/>
                  <a:gd name="connsiteY698" fmla="*/ 891155 h 3006470"/>
                  <a:gd name="connsiteX699" fmla="*/ 1987802 w 6006665"/>
                  <a:gd name="connsiteY699" fmla="*/ 736278 h 3006470"/>
                  <a:gd name="connsiteX700" fmla="*/ 1963408 w 6006665"/>
                  <a:gd name="connsiteY700" fmla="*/ 595386 h 3006470"/>
                  <a:gd name="connsiteX701" fmla="*/ 2027037 w 6006665"/>
                  <a:gd name="connsiteY701" fmla="*/ 574934 h 3006470"/>
                  <a:gd name="connsiteX702" fmla="*/ 2037269 w 6006665"/>
                  <a:gd name="connsiteY702" fmla="*/ 575472 h 3006470"/>
                  <a:gd name="connsiteX703" fmla="*/ 2038944 w 6006665"/>
                  <a:gd name="connsiteY703" fmla="*/ 574934 h 3006470"/>
                  <a:gd name="connsiteX704" fmla="*/ 2115414 w 6006665"/>
                  <a:gd name="connsiteY704" fmla="*/ 578958 h 3006470"/>
                  <a:gd name="connsiteX705" fmla="*/ 2167179 w 6006665"/>
                  <a:gd name="connsiteY705" fmla="*/ 554733 h 3006470"/>
                  <a:gd name="connsiteX706" fmla="*/ 2137746 w 6006665"/>
                  <a:gd name="connsiteY706" fmla="*/ 525222 h 3006470"/>
                  <a:gd name="connsiteX707" fmla="*/ 2146473 w 6006665"/>
                  <a:gd name="connsiteY707" fmla="*/ 488832 h 3006470"/>
                  <a:gd name="connsiteX708" fmla="*/ 2143688 w 6006665"/>
                  <a:gd name="connsiteY708" fmla="*/ 468773 h 3006470"/>
                  <a:gd name="connsiteX709" fmla="*/ 2169957 w 6006665"/>
                  <a:gd name="connsiteY709" fmla="*/ 449431 h 3006470"/>
                  <a:gd name="connsiteX710" fmla="*/ 2209050 w 6006665"/>
                  <a:gd name="connsiteY710" fmla="*/ 415295 h 3006470"/>
                  <a:gd name="connsiteX711" fmla="*/ 2264632 w 6006665"/>
                  <a:gd name="connsiteY711" fmla="*/ 393389 h 3006470"/>
                  <a:gd name="connsiteX712" fmla="*/ 2280355 w 6006665"/>
                  <a:gd name="connsiteY712" fmla="*/ 349932 h 3006470"/>
                  <a:gd name="connsiteX713" fmla="*/ 2317913 w 6006665"/>
                  <a:gd name="connsiteY713" fmla="*/ 322690 h 3006470"/>
                  <a:gd name="connsiteX714" fmla="*/ 2354630 w 6006665"/>
                  <a:gd name="connsiteY714" fmla="*/ 323194 h 3006470"/>
                  <a:gd name="connsiteX715" fmla="*/ 2385841 w 6006665"/>
                  <a:gd name="connsiteY715" fmla="*/ 343134 h 3006470"/>
                  <a:gd name="connsiteX716" fmla="*/ 2429263 w 6006665"/>
                  <a:gd name="connsiteY716" fmla="*/ 263606 h 3006470"/>
                  <a:gd name="connsiteX717" fmla="*/ 2473470 w 6006665"/>
                  <a:gd name="connsiteY717" fmla="*/ 257832 h 3006470"/>
                  <a:gd name="connsiteX718" fmla="*/ 2526979 w 6006665"/>
                  <a:gd name="connsiteY718" fmla="*/ 252244 h 3006470"/>
                  <a:gd name="connsiteX719" fmla="*/ 2528058 w 6006665"/>
                  <a:gd name="connsiteY719" fmla="*/ 253503 h 3006470"/>
                  <a:gd name="connsiteX720" fmla="*/ 2538886 w 6006665"/>
                  <a:gd name="connsiteY720" fmla="*/ 252244 h 3006470"/>
                  <a:gd name="connsiteX721" fmla="*/ 2560820 w 6006665"/>
                  <a:gd name="connsiteY721" fmla="*/ 277833 h 3006470"/>
                  <a:gd name="connsiteX722" fmla="*/ 2640602 w 6006665"/>
                  <a:gd name="connsiteY722" fmla="*/ 202249 h 3006470"/>
                  <a:gd name="connsiteX723" fmla="*/ 2652509 w 6006665"/>
                  <a:gd name="connsiteY723" fmla="*/ 202249 h 3006470"/>
                  <a:gd name="connsiteX724" fmla="*/ 2704231 w 6006665"/>
                  <a:gd name="connsiteY724" fmla="*/ 202249 h 3006470"/>
                  <a:gd name="connsiteX725" fmla="*/ 2696295 w 6006665"/>
                  <a:gd name="connsiteY725" fmla="*/ 162760 h 3006470"/>
                  <a:gd name="connsiteX726" fmla="*/ 2715593 w 6006665"/>
                  <a:gd name="connsiteY72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670070 w 6006665"/>
                  <a:gd name="connsiteY603" fmla="*/ 1178842 h 3006470"/>
                  <a:gd name="connsiteX604" fmla="*/ 711826 w 6006665"/>
                  <a:gd name="connsiteY604" fmla="*/ 1208951 h 3006470"/>
                  <a:gd name="connsiteX605" fmla="*/ 732278 w 6006665"/>
                  <a:gd name="connsiteY605" fmla="*/ 1263490 h 3006470"/>
                  <a:gd name="connsiteX606" fmla="*/ 684556 w 6006665"/>
                  <a:gd name="connsiteY606" fmla="*/ 1274852 h 3006470"/>
                  <a:gd name="connsiteX607" fmla="*/ 684556 w 6006665"/>
                  <a:gd name="connsiteY607" fmla="*/ 1327119 h 3006470"/>
                  <a:gd name="connsiteX608" fmla="*/ 713309 w 6006665"/>
                  <a:gd name="connsiteY608" fmla="*/ 1355872 h 3006470"/>
                  <a:gd name="connsiteX609" fmla="*/ 763548 w 6006665"/>
                  <a:gd name="connsiteY609" fmla="*/ 1338481 h 3006470"/>
                  <a:gd name="connsiteX610" fmla="*/ 770365 w 6006665"/>
                  <a:gd name="connsiteY610" fmla="*/ 1279397 h 3006470"/>
                  <a:gd name="connsiteX611" fmla="*/ 809708 w 6006665"/>
                  <a:gd name="connsiteY611" fmla="*/ 1214495 h 3006470"/>
                  <a:gd name="connsiteX612" fmla="*/ 845357 w 6006665"/>
                  <a:gd name="connsiteY612" fmla="*/ 1188761 h 3006470"/>
                  <a:gd name="connsiteX613" fmla="*/ 872098 w 6006665"/>
                  <a:gd name="connsiteY613" fmla="*/ 1155075 h 3006470"/>
                  <a:gd name="connsiteX614" fmla="*/ 917728 w 6006665"/>
                  <a:gd name="connsiteY614" fmla="*/ 1145322 h 3006470"/>
                  <a:gd name="connsiteX615" fmla="*/ 918194 w 6006665"/>
                  <a:gd name="connsiteY615" fmla="*/ 1198147 h 3006470"/>
                  <a:gd name="connsiteX616" fmla="*/ 967171 w 6006665"/>
                  <a:gd name="connsiteY616" fmla="*/ 1161016 h 3006470"/>
                  <a:gd name="connsiteX617" fmla="*/ 975937 w 6006665"/>
                  <a:gd name="connsiteY617" fmla="*/ 1115283 h 3006470"/>
                  <a:gd name="connsiteX618" fmla="*/ 1032532 w 6006665"/>
                  <a:gd name="connsiteY618" fmla="*/ 1122393 h 3006470"/>
                  <a:gd name="connsiteX619" fmla="*/ 1074397 w 6006665"/>
                  <a:gd name="connsiteY619" fmla="*/ 1141283 h 3006470"/>
                  <a:gd name="connsiteX620" fmla="*/ 1020649 w 6006665"/>
                  <a:gd name="connsiteY620" fmla="*/ 1172901 h 3006470"/>
                  <a:gd name="connsiteX621" fmla="*/ 979977 w 6006665"/>
                  <a:gd name="connsiteY621" fmla="*/ 1213496 h 3006470"/>
                  <a:gd name="connsiteX622" fmla="*/ 1012666 w 6006665"/>
                  <a:gd name="connsiteY622" fmla="*/ 1218657 h 3006470"/>
                  <a:gd name="connsiteX623" fmla="*/ 1038516 w 6006665"/>
                  <a:gd name="connsiteY623" fmla="*/ 1188499 h 3006470"/>
                  <a:gd name="connsiteX624" fmla="*/ 1050423 w 6006665"/>
                  <a:gd name="connsiteY624" fmla="*/ 1188499 h 3006470"/>
                  <a:gd name="connsiteX625" fmla="*/ 1108962 w 6006665"/>
                  <a:gd name="connsiteY625" fmla="*/ 1188499 h 3006470"/>
                  <a:gd name="connsiteX626" fmla="*/ 1161229 w 6006665"/>
                  <a:gd name="connsiteY626" fmla="*/ 1145322 h 3006470"/>
                  <a:gd name="connsiteX627" fmla="*/ 1165711 w 6006665"/>
                  <a:gd name="connsiteY627" fmla="*/ 1151456 h 3006470"/>
                  <a:gd name="connsiteX628" fmla="*/ 1160939 w 6006665"/>
                  <a:gd name="connsiteY628" fmla="*/ 1169715 h 3006470"/>
                  <a:gd name="connsiteX629" fmla="*/ 1210035 w 6006665"/>
                  <a:gd name="connsiteY629" fmla="*/ 1195815 h 3006470"/>
                  <a:gd name="connsiteX630" fmla="*/ 1247583 w 6006665"/>
                  <a:gd name="connsiteY630" fmla="*/ 1138505 h 3006470"/>
                  <a:gd name="connsiteX631" fmla="*/ 1211223 w 6006665"/>
                  <a:gd name="connsiteY631" fmla="*/ 1079421 h 3006470"/>
                  <a:gd name="connsiteX632" fmla="*/ 1227130 w 6006665"/>
                  <a:gd name="connsiteY632" fmla="*/ 1043061 h 3006470"/>
                  <a:gd name="connsiteX633" fmla="*/ 1237665 w 6006665"/>
                  <a:gd name="connsiteY633" fmla="*/ 1046199 h 3006470"/>
                  <a:gd name="connsiteX634" fmla="*/ 1251910 w 6006665"/>
                  <a:gd name="connsiteY634" fmla="*/ 1017311 h 3006470"/>
                  <a:gd name="connsiteX635" fmla="*/ 1329633 w 6006665"/>
                  <a:gd name="connsiteY635" fmla="*/ 1036235 h 3006470"/>
                  <a:gd name="connsiteX636" fmla="*/ 1345843 w 6006665"/>
                  <a:gd name="connsiteY636" fmla="*/ 1074876 h 3006470"/>
                  <a:gd name="connsiteX637" fmla="*/ 1371228 w 6006665"/>
                  <a:gd name="connsiteY637" fmla="*/ 1098626 h 3006470"/>
                  <a:gd name="connsiteX638" fmla="*/ 1400382 w 6006665"/>
                  <a:gd name="connsiteY638" fmla="*/ 1106690 h 3006470"/>
                  <a:gd name="connsiteX639" fmla="*/ 1421734 w 6006665"/>
                  <a:gd name="connsiteY639" fmla="*/ 1137249 h 3006470"/>
                  <a:gd name="connsiteX640" fmla="*/ 1484125 w 6006665"/>
                  <a:gd name="connsiteY640" fmla="*/ 1158045 h 3006470"/>
                  <a:gd name="connsiteX641" fmla="*/ 1507894 w 6006665"/>
                  <a:gd name="connsiteY641" fmla="*/ 1169930 h 3006470"/>
                  <a:gd name="connsiteX642" fmla="*/ 1519756 w 6006665"/>
                  <a:gd name="connsiteY642" fmla="*/ 1213274 h 3006470"/>
                  <a:gd name="connsiteX643" fmla="*/ 1540574 w 6006665"/>
                  <a:gd name="connsiteY643" fmla="*/ 1199639 h 3006470"/>
                  <a:gd name="connsiteX644" fmla="*/ 1543003 w 6006665"/>
                  <a:gd name="connsiteY644" fmla="*/ 1172592 h 3006470"/>
                  <a:gd name="connsiteX645" fmla="*/ 1528689 w 6006665"/>
                  <a:gd name="connsiteY645" fmla="*/ 1143190 h 3006470"/>
                  <a:gd name="connsiteX646" fmla="*/ 1506643 w 6006665"/>
                  <a:gd name="connsiteY646" fmla="*/ 1118052 h 3006470"/>
                  <a:gd name="connsiteX647" fmla="*/ 1506643 w 6006665"/>
                  <a:gd name="connsiteY647" fmla="*/ 1095328 h 3006470"/>
                  <a:gd name="connsiteX648" fmla="*/ 1463467 w 6006665"/>
                  <a:gd name="connsiteY648" fmla="*/ 1086238 h 3006470"/>
                  <a:gd name="connsiteX649" fmla="*/ 1472556 w 6006665"/>
                  <a:gd name="connsiteY649" fmla="*/ 1036244 h 3006470"/>
                  <a:gd name="connsiteX650" fmla="*/ 1472241 w 6006665"/>
                  <a:gd name="connsiteY650" fmla="*/ 982757 h 3006470"/>
                  <a:gd name="connsiteX651" fmla="*/ 1452104 w 6006665"/>
                  <a:gd name="connsiteY651" fmla="*/ 949890 h 3006470"/>
                  <a:gd name="connsiteX652" fmla="*/ 1439230 w 6006665"/>
                  <a:gd name="connsiteY652" fmla="*/ 900656 h 3006470"/>
                  <a:gd name="connsiteX653" fmla="*/ 1478183 w 6006665"/>
                  <a:gd name="connsiteY653" fmla="*/ 872829 h 3006470"/>
                  <a:gd name="connsiteX654" fmla="*/ 1496803 w 6006665"/>
                  <a:gd name="connsiteY654" fmla="*/ 806980 h 3006470"/>
                  <a:gd name="connsiteX655" fmla="*/ 1501951 w 6006665"/>
                  <a:gd name="connsiteY655" fmla="*/ 759931 h 3006470"/>
                  <a:gd name="connsiteX656" fmla="*/ 1543003 w 6006665"/>
                  <a:gd name="connsiteY656" fmla="*/ 697647 h 3006470"/>
                  <a:gd name="connsiteX657" fmla="*/ 1570272 w 6006665"/>
                  <a:gd name="connsiteY657" fmla="*/ 677194 h 3006470"/>
                  <a:gd name="connsiteX658" fmla="*/ 1578688 w 6006665"/>
                  <a:gd name="connsiteY658" fmla="*/ 679813 h 3006470"/>
                  <a:gd name="connsiteX659" fmla="*/ 1620802 w 6006665"/>
                  <a:gd name="connsiteY659" fmla="*/ 660028 h 3006470"/>
                  <a:gd name="connsiteX660" fmla="*/ 1684440 w 6006665"/>
                  <a:gd name="connsiteY660" fmla="*/ 709009 h 3006470"/>
                  <a:gd name="connsiteX661" fmla="*/ 1688985 w 6006665"/>
                  <a:gd name="connsiteY661" fmla="*/ 779455 h 3006470"/>
                  <a:gd name="connsiteX662" fmla="*/ 1652625 w 6006665"/>
                  <a:gd name="connsiteY662" fmla="*/ 870354 h 3006470"/>
                  <a:gd name="connsiteX663" fmla="*/ 1679895 w 6006665"/>
                  <a:gd name="connsiteY663" fmla="*/ 908986 h 3006470"/>
                  <a:gd name="connsiteX664" fmla="*/ 1688985 w 6006665"/>
                  <a:gd name="connsiteY664" fmla="*/ 983977 h 3006470"/>
                  <a:gd name="connsiteX665" fmla="*/ 1706950 w 6006665"/>
                  <a:gd name="connsiteY665" fmla="*/ 1065944 h 3006470"/>
                  <a:gd name="connsiteX666" fmla="*/ 1679895 w 6006665"/>
                  <a:gd name="connsiteY666" fmla="*/ 1129415 h 3006470"/>
                  <a:gd name="connsiteX667" fmla="*/ 1723072 w 6006665"/>
                  <a:gd name="connsiteY667" fmla="*/ 1193044 h 3006470"/>
                  <a:gd name="connsiteX668" fmla="*/ 1704892 w 6006665"/>
                  <a:gd name="connsiteY668" fmla="*/ 1256673 h 3006470"/>
                  <a:gd name="connsiteX669" fmla="*/ 1695067 w 6006665"/>
                  <a:gd name="connsiteY669" fmla="*/ 1318479 h 3006470"/>
                  <a:gd name="connsiteX670" fmla="*/ 1662386 w 6006665"/>
                  <a:gd name="connsiteY670" fmla="*/ 1345219 h 3006470"/>
                  <a:gd name="connsiteX671" fmla="*/ 1607008 w 6006665"/>
                  <a:gd name="connsiteY671" fmla="*/ 1363312 h 3006470"/>
                  <a:gd name="connsiteX672" fmla="*/ 1644667 w 6006665"/>
                  <a:gd name="connsiteY672" fmla="*/ 1375696 h 3006470"/>
                  <a:gd name="connsiteX673" fmla="*/ 1677078 w 6006665"/>
                  <a:gd name="connsiteY673" fmla="*/ 1370296 h 3006470"/>
                  <a:gd name="connsiteX674" fmla="*/ 1720255 w 6006665"/>
                  <a:gd name="connsiteY674" fmla="*/ 1349844 h 3006470"/>
                  <a:gd name="connsiteX675" fmla="*/ 1731617 w 6006665"/>
                  <a:gd name="connsiteY675" fmla="*/ 1299850 h 3006470"/>
                  <a:gd name="connsiteX676" fmla="*/ 1758887 w 6006665"/>
                  <a:gd name="connsiteY676" fmla="*/ 1256673 h 3006470"/>
                  <a:gd name="connsiteX677" fmla="*/ 1760555 w 6006665"/>
                  <a:gd name="connsiteY677" fmla="*/ 1191490 h 3006470"/>
                  <a:gd name="connsiteX678" fmla="*/ 1745573 w 6006665"/>
                  <a:gd name="connsiteY678" fmla="*/ 1137249 h 3006470"/>
                  <a:gd name="connsiteX679" fmla="*/ 1758886 w 6006665"/>
                  <a:gd name="connsiteY679" fmla="*/ 1085173 h 3006470"/>
                  <a:gd name="connsiteX680" fmla="*/ 1822819 w 6006665"/>
                  <a:gd name="connsiteY680" fmla="*/ 1074858 h 3006470"/>
                  <a:gd name="connsiteX681" fmla="*/ 1873327 w 6006665"/>
                  <a:gd name="connsiteY681" fmla="*/ 1089712 h 3006470"/>
                  <a:gd name="connsiteX682" fmla="*/ 1911172 w 6006665"/>
                  <a:gd name="connsiteY682" fmla="*/ 1170133 h 3006470"/>
                  <a:gd name="connsiteX683" fmla="*/ 1887300 w 6006665"/>
                  <a:gd name="connsiteY683" fmla="*/ 1070329 h 3006470"/>
                  <a:gd name="connsiteX684" fmla="*/ 1858471 w 6006665"/>
                  <a:gd name="connsiteY684" fmla="*/ 1045147 h 3006470"/>
                  <a:gd name="connsiteX685" fmla="*/ 1785604 w 6006665"/>
                  <a:gd name="connsiteY685" fmla="*/ 1036860 h 3006470"/>
                  <a:gd name="connsiteX686" fmla="*/ 1736162 w 6006665"/>
                  <a:gd name="connsiteY686" fmla="*/ 961252 h 3006470"/>
                  <a:gd name="connsiteX687" fmla="*/ 1688440 w 6006665"/>
                  <a:gd name="connsiteY687" fmla="*/ 865809 h 3006470"/>
                  <a:gd name="connsiteX688" fmla="*/ 1752069 w 6006665"/>
                  <a:gd name="connsiteY688" fmla="*/ 788545 h 3006470"/>
                  <a:gd name="connsiteX689" fmla="*/ 1747524 w 6006665"/>
                  <a:gd name="connsiteY689" fmla="*/ 704464 h 3006470"/>
                  <a:gd name="connsiteX690" fmla="*/ 1763431 w 6006665"/>
                  <a:gd name="connsiteY690" fmla="*/ 697647 h 3006470"/>
                  <a:gd name="connsiteX691" fmla="*/ 1764877 w 6006665"/>
                  <a:gd name="connsiteY691" fmla="*/ 702130 h 3006470"/>
                  <a:gd name="connsiteX692" fmla="*/ 1775339 w 6006665"/>
                  <a:gd name="connsiteY692" fmla="*/ 697647 h 3006470"/>
                  <a:gd name="connsiteX693" fmla="*/ 1798063 w 6006665"/>
                  <a:gd name="connsiteY693" fmla="*/ 768093 h 3006470"/>
                  <a:gd name="connsiteX694" fmla="*/ 1791454 w 6006665"/>
                  <a:gd name="connsiteY694" fmla="*/ 815304 h 3006470"/>
                  <a:gd name="connsiteX695" fmla="*/ 1854330 w 6006665"/>
                  <a:gd name="connsiteY695" fmla="*/ 772638 h 3006470"/>
                  <a:gd name="connsiteX696" fmla="*/ 1931594 w 6006665"/>
                  <a:gd name="connsiteY696" fmla="*/ 763548 h 3006470"/>
                  <a:gd name="connsiteX697" fmla="*/ 1932772 w 6006665"/>
                  <a:gd name="connsiteY697" fmla="*/ 764810 h 3006470"/>
                  <a:gd name="connsiteX698" fmla="*/ 1949600 w 6006665"/>
                  <a:gd name="connsiteY698" fmla="*/ 800138 h 3006470"/>
                  <a:gd name="connsiteX699" fmla="*/ 2061788 w 6006665"/>
                  <a:gd name="connsiteY699" fmla="*/ 891155 h 3006470"/>
                  <a:gd name="connsiteX700" fmla="*/ 1987802 w 6006665"/>
                  <a:gd name="connsiteY700" fmla="*/ 736278 h 3006470"/>
                  <a:gd name="connsiteX701" fmla="*/ 1963408 w 6006665"/>
                  <a:gd name="connsiteY701" fmla="*/ 595386 h 3006470"/>
                  <a:gd name="connsiteX702" fmla="*/ 2027037 w 6006665"/>
                  <a:gd name="connsiteY702" fmla="*/ 574934 h 3006470"/>
                  <a:gd name="connsiteX703" fmla="*/ 2037269 w 6006665"/>
                  <a:gd name="connsiteY703" fmla="*/ 575472 h 3006470"/>
                  <a:gd name="connsiteX704" fmla="*/ 2038944 w 6006665"/>
                  <a:gd name="connsiteY704" fmla="*/ 574934 h 3006470"/>
                  <a:gd name="connsiteX705" fmla="*/ 2115414 w 6006665"/>
                  <a:gd name="connsiteY705" fmla="*/ 578958 h 3006470"/>
                  <a:gd name="connsiteX706" fmla="*/ 2167179 w 6006665"/>
                  <a:gd name="connsiteY706" fmla="*/ 554733 h 3006470"/>
                  <a:gd name="connsiteX707" fmla="*/ 2137746 w 6006665"/>
                  <a:gd name="connsiteY707" fmla="*/ 525222 h 3006470"/>
                  <a:gd name="connsiteX708" fmla="*/ 2146473 w 6006665"/>
                  <a:gd name="connsiteY708" fmla="*/ 488832 h 3006470"/>
                  <a:gd name="connsiteX709" fmla="*/ 2143688 w 6006665"/>
                  <a:gd name="connsiteY709" fmla="*/ 468773 h 3006470"/>
                  <a:gd name="connsiteX710" fmla="*/ 2169957 w 6006665"/>
                  <a:gd name="connsiteY710" fmla="*/ 449431 h 3006470"/>
                  <a:gd name="connsiteX711" fmla="*/ 2209050 w 6006665"/>
                  <a:gd name="connsiteY711" fmla="*/ 415295 h 3006470"/>
                  <a:gd name="connsiteX712" fmla="*/ 2264632 w 6006665"/>
                  <a:gd name="connsiteY712" fmla="*/ 393389 h 3006470"/>
                  <a:gd name="connsiteX713" fmla="*/ 2280355 w 6006665"/>
                  <a:gd name="connsiteY713" fmla="*/ 349932 h 3006470"/>
                  <a:gd name="connsiteX714" fmla="*/ 2317913 w 6006665"/>
                  <a:gd name="connsiteY714" fmla="*/ 322690 h 3006470"/>
                  <a:gd name="connsiteX715" fmla="*/ 2354630 w 6006665"/>
                  <a:gd name="connsiteY715" fmla="*/ 323194 h 3006470"/>
                  <a:gd name="connsiteX716" fmla="*/ 2385841 w 6006665"/>
                  <a:gd name="connsiteY716" fmla="*/ 343134 h 3006470"/>
                  <a:gd name="connsiteX717" fmla="*/ 2429263 w 6006665"/>
                  <a:gd name="connsiteY717" fmla="*/ 263606 h 3006470"/>
                  <a:gd name="connsiteX718" fmla="*/ 2473470 w 6006665"/>
                  <a:gd name="connsiteY718" fmla="*/ 257832 h 3006470"/>
                  <a:gd name="connsiteX719" fmla="*/ 2526979 w 6006665"/>
                  <a:gd name="connsiteY719" fmla="*/ 252244 h 3006470"/>
                  <a:gd name="connsiteX720" fmla="*/ 2528058 w 6006665"/>
                  <a:gd name="connsiteY720" fmla="*/ 253503 h 3006470"/>
                  <a:gd name="connsiteX721" fmla="*/ 2538886 w 6006665"/>
                  <a:gd name="connsiteY721" fmla="*/ 252244 h 3006470"/>
                  <a:gd name="connsiteX722" fmla="*/ 2560820 w 6006665"/>
                  <a:gd name="connsiteY722" fmla="*/ 277833 h 3006470"/>
                  <a:gd name="connsiteX723" fmla="*/ 2640602 w 6006665"/>
                  <a:gd name="connsiteY723" fmla="*/ 202249 h 3006470"/>
                  <a:gd name="connsiteX724" fmla="*/ 2652509 w 6006665"/>
                  <a:gd name="connsiteY724" fmla="*/ 202249 h 3006470"/>
                  <a:gd name="connsiteX725" fmla="*/ 2704231 w 6006665"/>
                  <a:gd name="connsiteY725" fmla="*/ 202249 h 3006470"/>
                  <a:gd name="connsiteX726" fmla="*/ 2696295 w 6006665"/>
                  <a:gd name="connsiteY726" fmla="*/ 162760 h 3006470"/>
                  <a:gd name="connsiteX727" fmla="*/ 2715593 w 6006665"/>
                  <a:gd name="connsiteY72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17535 w 6006665"/>
                  <a:gd name="connsiteY570" fmla="*/ 1161016 h 3006470"/>
                  <a:gd name="connsiteX571" fmla="*/ 454806 w 6006665"/>
                  <a:gd name="connsiteY571" fmla="*/ 1205729 h 3006470"/>
                  <a:gd name="connsiteX572" fmla="*/ 486621 w 6006665"/>
                  <a:gd name="connsiteY572" fmla="*/ 1283942 h 3006470"/>
                  <a:gd name="connsiteX573" fmla="*/ 523211 w 6006665"/>
                  <a:gd name="connsiteY573" fmla="*/ 1343026 h 3006470"/>
                  <a:gd name="connsiteX574" fmla="*/ 486852 w 6006665"/>
                  <a:gd name="connsiteY574" fmla="*/ 1397565 h 3006470"/>
                  <a:gd name="connsiteX575" fmla="*/ 420951 w 6006665"/>
                  <a:gd name="connsiteY575" fmla="*/ 1418018 h 3006470"/>
                  <a:gd name="connsiteX576" fmla="*/ 415909 w 6006665"/>
                  <a:gd name="connsiteY576" fmla="*/ 1415887 h 3006470"/>
                  <a:gd name="connsiteX577" fmla="*/ 409044 w 6006665"/>
                  <a:gd name="connsiteY577" fmla="*/ 1418018 h 3006470"/>
                  <a:gd name="connsiteX578" fmla="*/ 252950 w 6006665"/>
                  <a:gd name="connsiteY578" fmla="*/ 1352062 h 3006470"/>
                  <a:gd name="connsiteX579" fmla="*/ 268926 w 6006665"/>
                  <a:gd name="connsiteY579" fmla="*/ 1346738 h 3006470"/>
                  <a:gd name="connsiteX580" fmla="*/ 291420 w 6006665"/>
                  <a:gd name="connsiteY580" fmla="*/ 1429380 h 3006470"/>
                  <a:gd name="connsiteX581" fmla="*/ 291420 w 6006665"/>
                  <a:gd name="connsiteY581" fmla="*/ 1468012 h 3006470"/>
                  <a:gd name="connsiteX582" fmla="*/ 298238 w 6006665"/>
                  <a:gd name="connsiteY582" fmla="*/ 1554366 h 3006470"/>
                  <a:gd name="connsiteX583" fmla="*/ 345959 w 6006665"/>
                  <a:gd name="connsiteY583" fmla="*/ 1586180 h 3006470"/>
                  <a:gd name="connsiteX584" fmla="*/ 362087 w 6006665"/>
                  <a:gd name="connsiteY584" fmla="*/ 1595588 h 3006470"/>
                  <a:gd name="connsiteX585" fmla="*/ 365867 w 6006665"/>
                  <a:gd name="connsiteY585" fmla="*/ 1563455 h 3006470"/>
                  <a:gd name="connsiteX586" fmla="*/ 345415 w 6006665"/>
                  <a:gd name="connsiteY586" fmla="*/ 1527096 h 3006470"/>
                  <a:gd name="connsiteX587" fmla="*/ 365867 w 6006665"/>
                  <a:gd name="connsiteY587" fmla="*/ 1495281 h 3006470"/>
                  <a:gd name="connsiteX588" fmla="*/ 374560 w 6006665"/>
                  <a:gd name="connsiteY588" fmla="*/ 1500280 h 3006470"/>
                  <a:gd name="connsiteX589" fmla="*/ 377774 w 6006665"/>
                  <a:gd name="connsiteY589" fmla="*/ 1495281 h 3006470"/>
                  <a:gd name="connsiteX590" fmla="*/ 461933 w 6006665"/>
                  <a:gd name="connsiteY590" fmla="*/ 1543673 h 3006470"/>
                  <a:gd name="connsiteX591" fmla="*/ 484035 w 6006665"/>
                  <a:gd name="connsiteY591" fmla="*/ 1527096 h 3006470"/>
                  <a:gd name="connsiteX592" fmla="*/ 463583 w 6006665"/>
                  <a:gd name="connsiteY592" fmla="*/ 1461194 h 3006470"/>
                  <a:gd name="connsiteX593" fmla="*/ 549936 w 6006665"/>
                  <a:gd name="connsiteY593" fmla="*/ 1374841 h 3006470"/>
                  <a:gd name="connsiteX594" fmla="*/ 559742 w 6006665"/>
                  <a:gd name="connsiteY594" fmla="*/ 1376942 h 3006470"/>
                  <a:gd name="connsiteX595" fmla="*/ 561843 w 6006665"/>
                  <a:gd name="connsiteY595" fmla="*/ 1374841 h 3006470"/>
                  <a:gd name="connsiteX596" fmla="*/ 593658 w 6006665"/>
                  <a:gd name="connsiteY596" fmla="*/ 1381658 h 3006470"/>
                  <a:gd name="connsiteX597" fmla="*/ 620945 w 6006665"/>
                  <a:gd name="connsiteY597" fmla="*/ 1405535 h 3006470"/>
                  <a:gd name="connsiteX598" fmla="*/ 640835 w 6006665"/>
                  <a:gd name="connsiteY598" fmla="*/ 1349844 h 3006470"/>
                  <a:gd name="connsiteX599" fmla="*/ 609020 w 6006665"/>
                  <a:gd name="connsiteY599" fmla="*/ 1295305 h 3006470"/>
                  <a:gd name="connsiteX600" fmla="*/ 624928 w 6006665"/>
                  <a:gd name="connsiteY600" fmla="*/ 1236221 h 3006470"/>
                  <a:gd name="connsiteX601" fmla="*/ 597658 w 6006665"/>
                  <a:gd name="connsiteY601" fmla="*/ 1177136 h 3006470"/>
                  <a:gd name="connsiteX602" fmla="*/ 611562 w 6006665"/>
                  <a:gd name="connsiteY602" fmla="*/ 1181462 h 3006470"/>
                  <a:gd name="connsiteX603" fmla="*/ 609565 w 6006665"/>
                  <a:gd name="connsiteY603" fmla="*/ 1177136 h 3006470"/>
                  <a:gd name="connsiteX604" fmla="*/ 670070 w 6006665"/>
                  <a:gd name="connsiteY604" fmla="*/ 1178842 h 3006470"/>
                  <a:gd name="connsiteX605" fmla="*/ 711826 w 6006665"/>
                  <a:gd name="connsiteY605" fmla="*/ 1208951 h 3006470"/>
                  <a:gd name="connsiteX606" fmla="*/ 732278 w 6006665"/>
                  <a:gd name="connsiteY606" fmla="*/ 1263490 h 3006470"/>
                  <a:gd name="connsiteX607" fmla="*/ 684556 w 6006665"/>
                  <a:gd name="connsiteY607" fmla="*/ 1274852 h 3006470"/>
                  <a:gd name="connsiteX608" fmla="*/ 684556 w 6006665"/>
                  <a:gd name="connsiteY608" fmla="*/ 1327119 h 3006470"/>
                  <a:gd name="connsiteX609" fmla="*/ 713309 w 6006665"/>
                  <a:gd name="connsiteY609" fmla="*/ 1355872 h 3006470"/>
                  <a:gd name="connsiteX610" fmla="*/ 763548 w 6006665"/>
                  <a:gd name="connsiteY610" fmla="*/ 1338481 h 3006470"/>
                  <a:gd name="connsiteX611" fmla="*/ 770365 w 6006665"/>
                  <a:gd name="connsiteY611" fmla="*/ 1279397 h 3006470"/>
                  <a:gd name="connsiteX612" fmla="*/ 809708 w 6006665"/>
                  <a:gd name="connsiteY612" fmla="*/ 1214495 h 3006470"/>
                  <a:gd name="connsiteX613" fmla="*/ 845357 w 6006665"/>
                  <a:gd name="connsiteY613" fmla="*/ 1188761 h 3006470"/>
                  <a:gd name="connsiteX614" fmla="*/ 872098 w 6006665"/>
                  <a:gd name="connsiteY614" fmla="*/ 1155075 h 3006470"/>
                  <a:gd name="connsiteX615" fmla="*/ 917728 w 6006665"/>
                  <a:gd name="connsiteY615" fmla="*/ 1145322 h 3006470"/>
                  <a:gd name="connsiteX616" fmla="*/ 918194 w 6006665"/>
                  <a:gd name="connsiteY616" fmla="*/ 1198147 h 3006470"/>
                  <a:gd name="connsiteX617" fmla="*/ 967171 w 6006665"/>
                  <a:gd name="connsiteY617" fmla="*/ 1161016 h 3006470"/>
                  <a:gd name="connsiteX618" fmla="*/ 975937 w 6006665"/>
                  <a:gd name="connsiteY618" fmla="*/ 1115283 h 3006470"/>
                  <a:gd name="connsiteX619" fmla="*/ 1032532 w 6006665"/>
                  <a:gd name="connsiteY619" fmla="*/ 1122393 h 3006470"/>
                  <a:gd name="connsiteX620" fmla="*/ 1074397 w 6006665"/>
                  <a:gd name="connsiteY620" fmla="*/ 1141283 h 3006470"/>
                  <a:gd name="connsiteX621" fmla="*/ 1020649 w 6006665"/>
                  <a:gd name="connsiteY621" fmla="*/ 1172901 h 3006470"/>
                  <a:gd name="connsiteX622" fmla="*/ 979977 w 6006665"/>
                  <a:gd name="connsiteY622" fmla="*/ 1213496 h 3006470"/>
                  <a:gd name="connsiteX623" fmla="*/ 1012666 w 6006665"/>
                  <a:gd name="connsiteY623" fmla="*/ 1218657 h 3006470"/>
                  <a:gd name="connsiteX624" fmla="*/ 1038516 w 6006665"/>
                  <a:gd name="connsiteY624" fmla="*/ 1188499 h 3006470"/>
                  <a:gd name="connsiteX625" fmla="*/ 1050423 w 6006665"/>
                  <a:gd name="connsiteY625" fmla="*/ 1188499 h 3006470"/>
                  <a:gd name="connsiteX626" fmla="*/ 1108962 w 6006665"/>
                  <a:gd name="connsiteY626" fmla="*/ 1188499 h 3006470"/>
                  <a:gd name="connsiteX627" fmla="*/ 1161229 w 6006665"/>
                  <a:gd name="connsiteY627" fmla="*/ 1145322 h 3006470"/>
                  <a:gd name="connsiteX628" fmla="*/ 1165711 w 6006665"/>
                  <a:gd name="connsiteY628" fmla="*/ 1151456 h 3006470"/>
                  <a:gd name="connsiteX629" fmla="*/ 1160939 w 6006665"/>
                  <a:gd name="connsiteY629" fmla="*/ 1169715 h 3006470"/>
                  <a:gd name="connsiteX630" fmla="*/ 1210035 w 6006665"/>
                  <a:gd name="connsiteY630" fmla="*/ 1195815 h 3006470"/>
                  <a:gd name="connsiteX631" fmla="*/ 1247583 w 6006665"/>
                  <a:gd name="connsiteY631" fmla="*/ 1138505 h 3006470"/>
                  <a:gd name="connsiteX632" fmla="*/ 1211223 w 6006665"/>
                  <a:gd name="connsiteY632" fmla="*/ 1079421 h 3006470"/>
                  <a:gd name="connsiteX633" fmla="*/ 1227130 w 6006665"/>
                  <a:gd name="connsiteY633" fmla="*/ 1043061 h 3006470"/>
                  <a:gd name="connsiteX634" fmla="*/ 1237665 w 6006665"/>
                  <a:gd name="connsiteY634" fmla="*/ 1046199 h 3006470"/>
                  <a:gd name="connsiteX635" fmla="*/ 1251910 w 6006665"/>
                  <a:gd name="connsiteY635" fmla="*/ 1017311 h 3006470"/>
                  <a:gd name="connsiteX636" fmla="*/ 1329633 w 6006665"/>
                  <a:gd name="connsiteY636" fmla="*/ 1036235 h 3006470"/>
                  <a:gd name="connsiteX637" fmla="*/ 1345843 w 6006665"/>
                  <a:gd name="connsiteY637" fmla="*/ 1074876 h 3006470"/>
                  <a:gd name="connsiteX638" fmla="*/ 1371228 w 6006665"/>
                  <a:gd name="connsiteY638" fmla="*/ 1098626 h 3006470"/>
                  <a:gd name="connsiteX639" fmla="*/ 1400382 w 6006665"/>
                  <a:gd name="connsiteY639" fmla="*/ 1106690 h 3006470"/>
                  <a:gd name="connsiteX640" fmla="*/ 1421734 w 6006665"/>
                  <a:gd name="connsiteY640" fmla="*/ 1137249 h 3006470"/>
                  <a:gd name="connsiteX641" fmla="*/ 1484125 w 6006665"/>
                  <a:gd name="connsiteY641" fmla="*/ 1158045 h 3006470"/>
                  <a:gd name="connsiteX642" fmla="*/ 1507894 w 6006665"/>
                  <a:gd name="connsiteY642" fmla="*/ 1169930 h 3006470"/>
                  <a:gd name="connsiteX643" fmla="*/ 1519756 w 6006665"/>
                  <a:gd name="connsiteY643" fmla="*/ 1213274 h 3006470"/>
                  <a:gd name="connsiteX644" fmla="*/ 1540574 w 6006665"/>
                  <a:gd name="connsiteY644" fmla="*/ 1199639 h 3006470"/>
                  <a:gd name="connsiteX645" fmla="*/ 1543003 w 6006665"/>
                  <a:gd name="connsiteY645" fmla="*/ 1172592 h 3006470"/>
                  <a:gd name="connsiteX646" fmla="*/ 1528689 w 6006665"/>
                  <a:gd name="connsiteY646" fmla="*/ 1143190 h 3006470"/>
                  <a:gd name="connsiteX647" fmla="*/ 1506643 w 6006665"/>
                  <a:gd name="connsiteY647" fmla="*/ 1118052 h 3006470"/>
                  <a:gd name="connsiteX648" fmla="*/ 1506643 w 6006665"/>
                  <a:gd name="connsiteY648" fmla="*/ 1095328 h 3006470"/>
                  <a:gd name="connsiteX649" fmla="*/ 1463467 w 6006665"/>
                  <a:gd name="connsiteY649" fmla="*/ 1086238 h 3006470"/>
                  <a:gd name="connsiteX650" fmla="*/ 1472556 w 6006665"/>
                  <a:gd name="connsiteY650" fmla="*/ 1036244 h 3006470"/>
                  <a:gd name="connsiteX651" fmla="*/ 1472241 w 6006665"/>
                  <a:gd name="connsiteY651" fmla="*/ 982757 h 3006470"/>
                  <a:gd name="connsiteX652" fmla="*/ 1452104 w 6006665"/>
                  <a:gd name="connsiteY652" fmla="*/ 949890 h 3006470"/>
                  <a:gd name="connsiteX653" fmla="*/ 1439230 w 6006665"/>
                  <a:gd name="connsiteY653" fmla="*/ 900656 h 3006470"/>
                  <a:gd name="connsiteX654" fmla="*/ 1478183 w 6006665"/>
                  <a:gd name="connsiteY654" fmla="*/ 872829 h 3006470"/>
                  <a:gd name="connsiteX655" fmla="*/ 1496803 w 6006665"/>
                  <a:gd name="connsiteY655" fmla="*/ 806980 h 3006470"/>
                  <a:gd name="connsiteX656" fmla="*/ 1501951 w 6006665"/>
                  <a:gd name="connsiteY656" fmla="*/ 759931 h 3006470"/>
                  <a:gd name="connsiteX657" fmla="*/ 1543003 w 6006665"/>
                  <a:gd name="connsiteY657" fmla="*/ 697647 h 3006470"/>
                  <a:gd name="connsiteX658" fmla="*/ 1570272 w 6006665"/>
                  <a:gd name="connsiteY658" fmla="*/ 677194 h 3006470"/>
                  <a:gd name="connsiteX659" fmla="*/ 1578688 w 6006665"/>
                  <a:gd name="connsiteY659" fmla="*/ 679813 h 3006470"/>
                  <a:gd name="connsiteX660" fmla="*/ 1620802 w 6006665"/>
                  <a:gd name="connsiteY660" fmla="*/ 660028 h 3006470"/>
                  <a:gd name="connsiteX661" fmla="*/ 1684440 w 6006665"/>
                  <a:gd name="connsiteY661" fmla="*/ 709009 h 3006470"/>
                  <a:gd name="connsiteX662" fmla="*/ 1688985 w 6006665"/>
                  <a:gd name="connsiteY662" fmla="*/ 779455 h 3006470"/>
                  <a:gd name="connsiteX663" fmla="*/ 1652625 w 6006665"/>
                  <a:gd name="connsiteY663" fmla="*/ 870354 h 3006470"/>
                  <a:gd name="connsiteX664" fmla="*/ 1679895 w 6006665"/>
                  <a:gd name="connsiteY664" fmla="*/ 908986 h 3006470"/>
                  <a:gd name="connsiteX665" fmla="*/ 1688985 w 6006665"/>
                  <a:gd name="connsiteY665" fmla="*/ 983977 h 3006470"/>
                  <a:gd name="connsiteX666" fmla="*/ 1706950 w 6006665"/>
                  <a:gd name="connsiteY666" fmla="*/ 1065944 h 3006470"/>
                  <a:gd name="connsiteX667" fmla="*/ 1679895 w 6006665"/>
                  <a:gd name="connsiteY667" fmla="*/ 1129415 h 3006470"/>
                  <a:gd name="connsiteX668" fmla="*/ 1723072 w 6006665"/>
                  <a:gd name="connsiteY668" fmla="*/ 1193044 h 3006470"/>
                  <a:gd name="connsiteX669" fmla="*/ 1704892 w 6006665"/>
                  <a:gd name="connsiteY669" fmla="*/ 1256673 h 3006470"/>
                  <a:gd name="connsiteX670" fmla="*/ 1695067 w 6006665"/>
                  <a:gd name="connsiteY670" fmla="*/ 1318479 h 3006470"/>
                  <a:gd name="connsiteX671" fmla="*/ 1662386 w 6006665"/>
                  <a:gd name="connsiteY671" fmla="*/ 1345219 h 3006470"/>
                  <a:gd name="connsiteX672" fmla="*/ 1607008 w 6006665"/>
                  <a:gd name="connsiteY672" fmla="*/ 1363312 h 3006470"/>
                  <a:gd name="connsiteX673" fmla="*/ 1644667 w 6006665"/>
                  <a:gd name="connsiteY673" fmla="*/ 1375696 h 3006470"/>
                  <a:gd name="connsiteX674" fmla="*/ 1677078 w 6006665"/>
                  <a:gd name="connsiteY674" fmla="*/ 1370296 h 3006470"/>
                  <a:gd name="connsiteX675" fmla="*/ 1720255 w 6006665"/>
                  <a:gd name="connsiteY675" fmla="*/ 1349844 h 3006470"/>
                  <a:gd name="connsiteX676" fmla="*/ 1731617 w 6006665"/>
                  <a:gd name="connsiteY676" fmla="*/ 1299850 h 3006470"/>
                  <a:gd name="connsiteX677" fmla="*/ 1758887 w 6006665"/>
                  <a:gd name="connsiteY677" fmla="*/ 1256673 h 3006470"/>
                  <a:gd name="connsiteX678" fmla="*/ 1760555 w 6006665"/>
                  <a:gd name="connsiteY678" fmla="*/ 1191490 h 3006470"/>
                  <a:gd name="connsiteX679" fmla="*/ 1745573 w 6006665"/>
                  <a:gd name="connsiteY679" fmla="*/ 1137249 h 3006470"/>
                  <a:gd name="connsiteX680" fmla="*/ 1758886 w 6006665"/>
                  <a:gd name="connsiteY680" fmla="*/ 1085173 h 3006470"/>
                  <a:gd name="connsiteX681" fmla="*/ 1822819 w 6006665"/>
                  <a:gd name="connsiteY681" fmla="*/ 1074858 h 3006470"/>
                  <a:gd name="connsiteX682" fmla="*/ 1873327 w 6006665"/>
                  <a:gd name="connsiteY682" fmla="*/ 1089712 h 3006470"/>
                  <a:gd name="connsiteX683" fmla="*/ 1911172 w 6006665"/>
                  <a:gd name="connsiteY683" fmla="*/ 1170133 h 3006470"/>
                  <a:gd name="connsiteX684" fmla="*/ 1887300 w 6006665"/>
                  <a:gd name="connsiteY684" fmla="*/ 1070329 h 3006470"/>
                  <a:gd name="connsiteX685" fmla="*/ 1858471 w 6006665"/>
                  <a:gd name="connsiteY685" fmla="*/ 1045147 h 3006470"/>
                  <a:gd name="connsiteX686" fmla="*/ 1785604 w 6006665"/>
                  <a:gd name="connsiteY686" fmla="*/ 1036860 h 3006470"/>
                  <a:gd name="connsiteX687" fmla="*/ 1736162 w 6006665"/>
                  <a:gd name="connsiteY687" fmla="*/ 961252 h 3006470"/>
                  <a:gd name="connsiteX688" fmla="*/ 1688440 w 6006665"/>
                  <a:gd name="connsiteY688" fmla="*/ 865809 h 3006470"/>
                  <a:gd name="connsiteX689" fmla="*/ 1752069 w 6006665"/>
                  <a:gd name="connsiteY689" fmla="*/ 788545 h 3006470"/>
                  <a:gd name="connsiteX690" fmla="*/ 1747524 w 6006665"/>
                  <a:gd name="connsiteY690" fmla="*/ 704464 h 3006470"/>
                  <a:gd name="connsiteX691" fmla="*/ 1763431 w 6006665"/>
                  <a:gd name="connsiteY691" fmla="*/ 697647 h 3006470"/>
                  <a:gd name="connsiteX692" fmla="*/ 1764877 w 6006665"/>
                  <a:gd name="connsiteY692" fmla="*/ 702130 h 3006470"/>
                  <a:gd name="connsiteX693" fmla="*/ 1775339 w 6006665"/>
                  <a:gd name="connsiteY693" fmla="*/ 697647 h 3006470"/>
                  <a:gd name="connsiteX694" fmla="*/ 1798063 w 6006665"/>
                  <a:gd name="connsiteY694" fmla="*/ 768093 h 3006470"/>
                  <a:gd name="connsiteX695" fmla="*/ 1791454 w 6006665"/>
                  <a:gd name="connsiteY695" fmla="*/ 815304 h 3006470"/>
                  <a:gd name="connsiteX696" fmla="*/ 1854330 w 6006665"/>
                  <a:gd name="connsiteY696" fmla="*/ 772638 h 3006470"/>
                  <a:gd name="connsiteX697" fmla="*/ 1931594 w 6006665"/>
                  <a:gd name="connsiteY697" fmla="*/ 763548 h 3006470"/>
                  <a:gd name="connsiteX698" fmla="*/ 1932772 w 6006665"/>
                  <a:gd name="connsiteY698" fmla="*/ 764810 h 3006470"/>
                  <a:gd name="connsiteX699" fmla="*/ 1949600 w 6006665"/>
                  <a:gd name="connsiteY699" fmla="*/ 800138 h 3006470"/>
                  <a:gd name="connsiteX700" fmla="*/ 2061788 w 6006665"/>
                  <a:gd name="connsiteY700" fmla="*/ 891155 h 3006470"/>
                  <a:gd name="connsiteX701" fmla="*/ 1987802 w 6006665"/>
                  <a:gd name="connsiteY701" fmla="*/ 736278 h 3006470"/>
                  <a:gd name="connsiteX702" fmla="*/ 1963408 w 6006665"/>
                  <a:gd name="connsiteY702" fmla="*/ 595386 h 3006470"/>
                  <a:gd name="connsiteX703" fmla="*/ 2027037 w 6006665"/>
                  <a:gd name="connsiteY703" fmla="*/ 574934 h 3006470"/>
                  <a:gd name="connsiteX704" fmla="*/ 2037269 w 6006665"/>
                  <a:gd name="connsiteY704" fmla="*/ 575472 h 3006470"/>
                  <a:gd name="connsiteX705" fmla="*/ 2038944 w 6006665"/>
                  <a:gd name="connsiteY705" fmla="*/ 574934 h 3006470"/>
                  <a:gd name="connsiteX706" fmla="*/ 2115414 w 6006665"/>
                  <a:gd name="connsiteY706" fmla="*/ 578958 h 3006470"/>
                  <a:gd name="connsiteX707" fmla="*/ 2167179 w 6006665"/>
                  <a:gd name="connsiteY707" fmla="*/ 554733 h 3006470"/>
                  <a:gd name="connsiteX708" fmla="*/ 2137746 w 6006665"/>
                  <a:gd name="connsiteY708" fmla="*/ 525222 h 3006470"/>
                  <a:gd name="connsiteX709" fmla="*/ 2146473 w 6006665"/>
                  <a:gd name="connsiteY709" fmla="*/ 488832 h 3006470"/>
                  <a:gd name="connsiteX710" fmla="*/ 2143688 w 6006665"/>
                  <a:gd name="connsiteY710" fmla="*/ 468773 h 3006470"/>
                  <a:gd name="connsiteX711" fmla="*/ 2169957 w 6006665"/>
                  <a:gd name="connsiteY711" fmla="*/ 449431 h 3006470"/>
                  <a:gd name="connsiteX712" fmla="*/ 2209050 w 6006665"/>
                  <a:gd name="connsiteY712" fmla="*/ 415295 h 3006470"/>
                  <a:gd name="connsiteX713" fmla="*/ 2264632 w 6006665"/>
                  <a:gd name="connsiteY713" fmla="*/ 393389 h 3006470"/>
                  <a:gd name="connsiteX714" fmla="*/ 2280355 w 6006665"/>
                  <a:gd name="connsiteY714" fmla="*/ 349932 h 3006470"/>
                  <a:gd name="connsiteX715" fmla="*/ 2317913 w 6006665"/>
                  <a:gd name="connsiteY715" fmla="*/ 322690 h 3006470"/>
                  <a:gd name="connsiteX716" fmla="*/ 2354630 w 6006665"/>
                  <a:gd name="connsiteY716" fmla="*/ 323194 h 3006470"/>
                  <a:gd name="connsiteX717" fmla="*/ 2385841 w 6006665"/>
                  <a:gd name="connsiteY717" fmla="*/ 343134 h 3006470"/>
                  <a:gd name="connsiteX718" fmla="*/ 2429263 w 6006665"/>
                  <a:gd name="connsiteY718" fmla="*/ 263606 h 3006470"/>
                  <a:gd name="connsiteX719" fmla="*/ 2473470 w 6006665"/>
                  <a:gd name="connsiteY719" fmla="*/ 257832 h 3006470"/>
                  <a:gd name="connsiteX720" fmla="*/ 2526979 w 6006665"/>
                  <a:gd name="connsiteY720" fmla="*/ 252244 h 3006470"/>
                  <a:gd name="connsiteX721" fmla="*/ 2528058 w 6006665"/>
                  <a:gd name="connsiteY721" fmla="*/ 253503 h 3006470"/>
                  <a:gd name="connsiteX722" fmla="*/ 2538886 w 6006665"/>
                  <a:gd name="connsiteY722" fmla="*/ 252244 h 3006470"/>
                  <a:gd name="connsiteX723" fmla="*/ 2560820 w 6006665"/>
                  <a:gd name="connsiteY723" fmla="*/ 277833 h 3006470"/>
                  <a:gd name="connsiteX724" fmla="*/ 2640602 w 6006665"/>
                  <a:gd name="connsiteY724" fmla="*/ 202249 h 3006470"/>
                  <a:gd name="connsiteX725" fmla="*/ 2652509 w 6006665"/>
                  <a:gd name="connsiteY725" fmla="*/ 202249 h 3006470"/>
                  <a:gd name="connsiteX726" fmla="*/ 2704231 w 6006665"/>
                  <a:gd name="connsiteY726" fmla="*/ 202249 h 3006470"/>
                  <a:gd name="connsiteX727" fmla="*/ 2696295 w 6006665"/>
                  <a:gd name="connsiteY727" fmla="*/ 162760 h 3006470"/>
                  <a:gd name="connsiteX728" fmla="*/ 2715593 w 6006665"/>
                  <a:gd name="connsiteY72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07608 w 6006665"/>
                  <a:gd name="connsiteY569" fmla="*/ 1101596 h 3006470"/>
                  <a:gd name="connsiteX570" fmla="*/ 350504 w 6006665"/>
                  <a:gd name="connsiteY570" fmla="*/ 1122597 h 3006470"/>
                  <a:gd name="connsiteX571" fmla="*/ 417535 w 6006665"/>
                  <a:gd name="connsiteY571" fmla="*/ 1161016 h 3006470"/>
                  <a:gd name="connsiteX572" fmla="*/ 454806 w 6006665"/>
                  <a:gd name="connsiteY572" fmla="*/ 1205729 h 3006470"/>
                  <a:gd name="connsiteX573" fmla="*/ 486621 w 6006665"/>
                  <a:gd name="connsiteY573" fmla="*/ 1283942 h 3006470"/>
                  <a:gd name="connsiteX574" fmla="*/ 523211 w 6006665"/>
                  <a:gd name="connsiteY574" fmla="*/ 1343026 h 3006470"/>
                  <a:gd name="connsiteX575" fmla="*/ 486852 w 6006665"/>
                  <a:gd name="connsiteY575" fmla="*/ 1397565 h 3006470"/>
                  <a:gd name="connsiteX576" fmla="*/ 420951 w 6006665"/>
                  <a:gd name="connsiteY576" fmla="*/ 1418018 h 3006470"/>
                  <a:gd name="connsiteX577" fmla="*/ 415909 w 6006665"/>
                  <a:gd name="connsiteY577" fmla="*/ 1415887 h 3006470"/>
                  <a:gd name="connsiteX578" fmla="*/ 409044 w 6006665"/>
                  <a:gd name="connsiteY578" fmla="*/ 1418018 h 3006470"/>
                  <a:gd name="connsiteX579" fmla="*/ 252950 w 6006665"/>
                  <a:gd name="connsiteY579" fmla="*/ 1352062 h 3006470"/>
                  <a:gd name="connsiteX580" fmla="*/ 268926 w 6006665"/>
                  <a:gd name="connsiteY580" fmla="*/ 1346738 h 3006470"/>
                  <a:gd name="connsiteX581" fmla="*/ 291420 w 6006665"/>
                  <a:gd name="connsiteY581" fmla="*/ 1429380 h 3006470"/>
                  <a:gd name="connsiteX582" fmla="*/ 291420 w 6006665"/>
                  <a:gd name="connsiteY582" fmla="*/ 1468012 h 3006470"/>
                  <a:gd name="connsiteX583" fmla="*/ 298238 w 6006665"/>
                  <a:gd name="connsiteY583" fmla="*/ 1554366 h 3006470"/>
                  <a:gd name="connsiteX584" fmla="*/ 345959 w 6006665"/>
                  <a:gd name="connsiteY584" fmla="*/ 1586180 h 3006470"/>
                  <a:gd name="connsiteX585" fmla="*/ 362087 w 6006665"/>
                  <a:gd name="connsiteY585" fmla="*/ 1595588 h 3006470"/>
                  <a:gd name="connsiteX586" fmla="*/ 365867 w 6006665"/>
                  <a:gd name="connsiteY586" fmla="*/ 1563455 h 3006470"/>
                  <a:gd name="connsiteX587" fmla="*/ 345415 w 6006665"/>
                  <a:gd name="connsiteY587" fmla="*/ 1527096 h 3006470"/>
                  <a:gd name="connsiteX588" fmla="*/ 365867 w 6006665"/>
                  <a:gd name="connsiteY588" fmla="*/ 1495281 h 3006470"/>
                  <a:gd name="connsiteX589" fmla="*/ 374560 w 6006665"/>
                  <a:gd name="connsiteY589" fmla="*/ 1500280 h 3006470"/>
                  <a:gd name="connsiteX590" fmla="*/ 377774 w 6006665"/>
                  <a:gd name="connsiteY590" fmla="*/ 1495281 h 3006470"/>
                  <a:gd name="connsiteX591" fmla="*/ 461933 w 6006665"/>
                  <a:gd name="connsiteY591" fmla="*/ 1543673 h 3006470"/>
                  <a:gd name="connsiteX592" fmla="*/ 484035 w 6006665"/>
                  <a:gd name="connsiteY592" fmla="*/ 1527096 h 3006470"/>
                  <a:gd name="connsiteX593" fmla="*/ 463583 w 6006665"/>
                  <a:gd name="connsiteY593" fmla="*/ 1461194 h 3006470"/>
                  <a:gd name="connsiteX594" fmla="*/ 549936 w 6006665"/>
                  <a:gd name="connsiteY594" fmla="*/ 1374841 h 3006470"/>
                  <a:gd name="connsiteX595" fmla="*/ 559742 w 6006665"/>
                  <a:gd name="connsiteY595" fmla="*/ 1376942 h 3006470"/>
                  <a:gd name="connsiteX596" fmla="*/ 561843 w 6006665"/>
                  <a:gd name="connsiteY596" fmla="*/ 1374841 h 3006470"/>
                  <a:gd name="connsiteX597" fmla="*/ 593658 w 6006665"/>
                  <a:gd name="connsiteY597" fmla="*/ 1381658 h 3006470"/>
                  <a:gd name="connsiteX598" fmla="*/ 620945 w 6006665"/>
                  <a:gd name="connsiteY598" fmla="*/ 1405535 h 3006470"/>
                  <a:gd name="connsiteX599" fmla="*/ 640835 w 6006665"/>
                  <a:gd name="connsiteY599" fmla="*/ 1349844 h 3006470"/>
                  <a:gd name="connsiteX600" fmla="*/ 609020 w 6006665"/>
                  <a:gd name="connsiteY600" fmla="*/ 1295305 h 3006470"/>
                  <a:gd name="connsiteX601" fmla="*/ 624928 w 6006665"/>
                  <a:gd name="connsiteY601" fmla="*/ 1236221 h 3006470"/>
                  <a:gd name="connsiteX602" fmla="*/ 597658 w 6006665"/>
                  <a:gd name="connsiteY602" fmla="*/ 1177136 h 3006470"/>
                  <a:gd name="connsiteX603" fmla="*/ 611562 w 6006665"/>
                  <a:gd name="connsiteY603" fmla="*/ 1181462 h 3006470"/>
                  <a:gd name="connsiteX604" fmla="*/ 609565 w 6006665"/>
                  <a:gd name="connsiteY604" fmla="*/ 1177136 h 3006470"/>
                  <a:gd name="connsiteX605" fmla="*/ 670070 w 6006665"/>
                  <a:gd name="connsiteY605" fmla="*/ 1178842 h 3006470"/>
                  <a:gd name="connsiteX606" fmla="*/ 711826 w 6006665"/>
                  <a:gd name="connsiteY606" fmla="*/ 1208951 h 3006470"/>
                  <a:gd name="connsiteX607" fmla="*/ 732278 w 6006665"/>
                  <a:gd name="connsiteY607" fmla="*/ 1263490 h 3006470"/>
                  <a:gd name="connsiteX608" fmla="*/ 684556 w 6006665"/>
                  <a:gd name="connsiteY608" fmla="*/ 1274852 h 3006470"/>
                  <a:gd name="connsiteX609" fmla="*/ 684556 w 6006665"/>
                  <a:gd name="connsiteY609" fmla="*/ 1327119 h 3006470"/>
                  <a:gd name="connsiteX610" fmla="*/ 713309 w 6006665"/>
                  <a:gd name="connsiteY610" fmla="*/ 1355872 h 3006470"/>
                  <a:gd name="connsiteX611" fmla="*/ 763548 w 6006665"/>
                  <a:gd name="connsiteY611" fmla="*/ 1338481 h 3006470"/>
                  <a:gd name="connsiteX612" fmla="*/ 770365 w 6006665"/>
                  <a:gd name="connsiteY612" fmla="*/ 1279397 h 3006470"/>
                  <a:gd name="connsiteX613" fmla="*/ 809708 w 6006665"/>
                  <a:gd name="connsiteY613" fmla="*/ 1214495 h 3006470"/>
                  <a:gd name="connsiteX614" fmla="*/ 845357 w 6006665"/>
                  <a:gd name="connsiteY614" fmla="*/ 1188761 h 3006470"/>
                  <a:gd name="connsiteX615" fmla="*/ 872098 w 6006665"/>
                  <a:gd name="connsiteY615" fmla="*/ 1155075 h 3006470"/>
                  <a:gd name="connsiteX616" fmla="*/ 917728 w 6006665"/>
                  <a:gd name="connsiteY616" fmla="*/ 1145322 h 3006470"/>
                  <a:gd name="connsiteX617" fmla="*/ 918194 w 6006665"/>
                  <a:gd name="connsiteY617" fmla="*/ 1198147 h 3006470"/>
                  <a:gd name="connsiteX618" fmla="*/ 967171 w 6006665"/>
                  <a:gd name="connsiteY618" fmla="*/ 1161016 h 3006470"/>
                  <a:gd name="connsiteX619" fmla="*/ 975937 w 6006665"/>
                  <a:gd name="connsiteY619" fmla="*/ 1115283 h 3006470"/>
                  <a:gd name="connsiteX620" fmla="*/ 1032532 w 6006665"/>
                  <a:gd name="connsiteY620" fmla="*/ 1122393 h 3006470"/>
                  <a:gd name="connsiteX621" fmla="*/ 1074397 w 6006665"/>
                  <a:gd name="connsiteY621" fmla="*/ 1141283 h 3006470"/>
                  <a:gd name="connsiteX622" fmla="*/ 1020649 w 6006665"/>
                  <a:gd name="connsiteY622" fmla="*/ 1172901 h 3006470"/>
                  <a:gd name="connsiteX623" fmla="*/ 979977 w 6006665"/>
                  <a:gd name="connsiteY623" fmla="*/ 1213496 h 3006470"/>
                  <a:gd name="connsiteX624" fmla="*/ 1012666 w 6006665"/>
                  <a:gd name="connsiteY624" fmla="*/ 1218657 h 3006470"/>
                  <a:gd name="connsiteX625" fmla="*/ 1038516 w 6006665"/>
                  <a:gd name="connsiteY625" fmla="*/ 1188499 h 3006470"/>
                  <a:gd name="connsiteX626" fmla="*/ 1050423 w 6006665"/>
                  <a:gd name="connsiteY626" fmla="*/ 1188499 h 3006470"/>
                  <a:gd name="connsiteX627" fmla="*/ 1108962 w 6006665"/>
                  <a:gd name="connsiteY627" fmla="*/ 1188499 h 3006470"/>
                  <a:gd name="connsiteX628" fmla="*/ 1161229 w 6006665"/>
                  <a:gd name="connsiteY628" fmla="*/ 1145322 h 3006470"/>
                  <a:gd name="connsiteX629" fmla="*/ 1165711 w 6006665"/>
                  <a:gd name="connsiteY629" fmla="*/ 1151456 h 3006470"/>
                  <a:gd name="connsiteX630" fmla="*/ 1160939 w 6006665"/>
                  <a:gd name="connsiteY630" fmla="*/ 1169715 h 3006470"/>
                  <a:gd name="connsiteX631" fmla="*/ 1210035 w 6006665"/>
                  <a:gd name="connsiteY631" fmla="*/ 1195815 h 3006470"/>
                  <a:gd name="connsiteX632" fmla="*/ 1247583 w 6006665"/>
                  <a:gd name="connsiteY632" fmla="*/ 1138505 h 3006470"/>
                  <a:gd name="connsiteX633" fmla="*/ 1211223 w 6006665"/>
                  <a:gd name="connsiteY633" fmla="*/ 1079421 h 3006470"/>
                  <a:gd name="connsiteX634" fmla="*/ 1227130 w 6006665"/>
                  <a:gd name="connsiteY634" fmla="*/ 1043061 h 3006470"/>
                  <a:gd name="connsiteX635" fmla="*/ 1237665 w 6006665"/>
                  <a:gd name="connsiteY635" fmla="*/ 1046199 h 3006470"/>
                  <a:gd name="connsiteX636" fmla="*/ 1251910 w 6006665"/>
                  <a:gd name="connsiteY636" fmla="*/ 1017311 h 3006470"/>
                  <a:gd name="connsiteX637" fmla="*/ 1329633 w 6006665"/>
                  <a:gd name="connsiteY637" fmla="*/ 1036235 h 3006470"/>
                  <a:gd name="connsiteX638" fmla="*/ 1345843 w 6006665"/>
                  <a:gd name="connsiteY638" fmla="*/ 1074876 h 3006470"/>
                  <a:gd name="connsiteX639" fmla="*/ 1371228 w 6006665"/>
                  <a:gd name="connsiteY639" fmla="*/ 1098626 h 3006470"/>
                  <a:gd name="connsiteX640" fmla="*/ 1400382 w 6006665"/>
                  <a:gd name="connsiteY640" fmla="*/ 1106690 h 3006470"/>
                  <a:gd name="connsiteX641" fmla="*/ 1421734 w 6006665"/>
                  <a:gd name="connsiteY641" fmla="*/ 1137249 h 3006470"/>
                  <a:gd name="connsiteX642" fmla="*/ 1484125 w 6006665"/>
                  <a:gd name="connsiteY642" fmla="*/ 1158045 h 3006470"/>
                  <a:gd name="connsiteX643" fmla="*/ 1507894 w 6006665"/>
                  <a:gd name="connsiteY643" fmla="*/ 1169930 h 3006470"/>
                  <a:gd name="connsiteX644" fmla="*/ 1519756 w 6006665"/>
                  <a:gd name="connsiteY644" fmla="*/ 1213274 h 3006470"/>
                  <a:gd name="connsiteX645" fmla="*/ 1540574 w 6006665"/>
                  <a:gd name="connsiteY645" fmla="*/ 1199639 h 3006470"/>
                  <a:gd name="connsiteX646" fmla="*/ 1543003 w 6006665"/>
                  <a:gd name="connsiteY646" fmla="*/ 1172592 h 3006470"/>
                  <a:gd name="connsiteX647" fmla="*/ 1528689 w 6006665"/>
                  <a:gd name="connsiteY647" fmla="*/ 1143190 h 3006470"/>
                  <a:gd name="connsiteX648" fmla="*/ 1506643 w 6006665"/>
                  <a:gd name="connsiteY648" fmla="*/ 1118052 h 3006470"/>
                  <a:gd name="connsiteX649" fmla="*/ 1506643 w 6006665"/>
                  <a:gd name="connsiteY649" fmla="*/ 1095328 h 3006470"/>
                  <a:gd name="connsiteX650" fmla="*/ 1463467 w 6006665"/>
                  <a:gd name="connsiteY650" fmla="*/ 1086238 h 3006470"/>
                  <a:gd name="connsiteX651" fmla="*/ 1472556 w 6006665"/>
                  <a:gd name="connsiteY651" fmla="*/ 1036244 h 3006470"/>
                  <a:gd name="connsiteX652" fmla="*/ 1472241 w 6006665"/>
                  <a:gd name="connsiteY652" fmla="*/ 982757 h 3006470"/>
                  <a:gd name="connsiteX653" fmla="*/ 1452104 w 6006665"/>
                  <a:gd name="connsiteY653" fmla="*/ 949890 h 3006470"/>
                  <a:gd name="connsiteX654" fmla="*/ 1439230 w 6006665"/>
                  <a:gd name="connsiteY654" fmla="*/ 900656 h 3006470"/>
                  <a:gd name="connsiteX655" fmla="*/ 1478183 w 6006665"/>
                  <a:gd name="connsiteY655" fmla="*/ 872829 h 3006470"/>
                  <a:gd name="connsiteX656" fmla="*/ 1496803 w 6006665"/>
                  <a:gd name="connsiteY656" fmla="*/ 806980 h 3006470"/>
                  <a:gd name="connsiteX657" fmla="*/ 1501951 w 6006665"/>
                  <a:gd name="connsiteY657" fmla="*/ 759931 h 3006470"/>
                  <a:gd name="connsiteX658" fmla="*/ 1543003 w 6006665"/>
                  <a:gd name="connsiteY658" fmla="*/ 697647 h 3006470"/>
                  <a:gd name="connsiteX659" fmla="*/ 1570272 w 6006665"/>
                  <a:gd name="connsiteY659" fmla="*/ 677194 h 3006470"/>
                  <a:gd name="connsiteX660" fmla="*/ 1578688 w 6006665"/>
                  <a:gd name="connsiteY660" fmla="*/ 679813 h 3006470"/>
                  <a:gd name="connsiteX661" fmla="*/ 1620802 w 6006665"/>
                  <a:gd name="connsiteY661" fmla="*/ 660028 h 3006470"/>
                  <a:gd name="connsiteX662" fmla="*/ 1684440 w 6006665"/>
                  <a:gd name="connsiteY662" fmla="*/ 709009 h 3006470"/>
                  <a:gd name="connsiteX663" fmla="*/ 1688985 w 6006665"/>
                  <a:gd name="connsiteY663" fmla="*/ 779455 h 3006470"/>
                  <a:gd name="connsiteX664" fmla="*/ 1652625 w 6006665"/>
                  <a:gd name="connsiteY664" fmla="*/ 870354 h 3006470"/>
                  <a:gd name="connsiteX665" fmla="*/ 1679895 w 6006665"/>
                  <a:gd name="connsiteY665" fmla="*/ 908986 h 3006470"/>
                  <a:gd name="connsiteX666" fmla="*/ 1688985 w 6006665"/>
                  <a:gd name="connsiteY666" fmla="*/ 983977 h 3006470"/>
                  <a:gd name="connsiteX667" fmla="*/ 1706950 w 6006665"/>
                  <a:gd name="connsiteY667" fmla="*/ 1065944 h 3006470"/>
                  <a:gd name="connsiteX668" fmla="*/ 1679895 w 6006665"/>
                  <a:gd name="connsiteY668" fmla="*/ 1129415 h 3006470"/>
                  <a:gd name="connsiteX669" fmla="*/ 1723072 w 6006665"/>
                  <a:gd name="connsiteY669" fmla="*/ 1193044 h 3006470"/>
                  <a:gd name="connsiteX670" fmla="*/ 1704892 w 6006665"/>
                  <a:gd name="connsiteY670" fmla="*/ 1256673 h 3006470"/>
                  <a:gd name="connsiteX671" fmla="*/ 1695067 w 6006665"/>
                  <a:gd name="connsiteY671" fmla="*/ 1318479 h 3006470"/>
                  <a:gd name="connsiteX672" fmla="*/ 1662386 w 6006665"/>
                  <a:gd name="connsiteY672" fmla="*/ 1345219 h 3006470"/>
                  <a:gd name="connsiteX673" fmla="*/ 1607008 w 6006665"/>
                  <a:gd name="connsiteY673" fmla="*/ 1363312 h 3006470"/>
                  <a:gd name="connsiteX674" fmla="*/ 1644667 w 6006665"/>
                  <a:gd name="connsiteY674" fmla="*/ 1375696 h 3006470"/>
                  <a:gd name="connsiteX675" fmla="*/ 1677078 w 6006665"/>
                  <a:gd name="connsiteY675" fmla="*/ 1370296 h 3006470"/>
                  <a:gd name="connsiteX676" fmla="*/ 1720255 w 6006665"/>
                  <a:gd name="connsiteY676" fmla="*/ 1349844 h 3006470"/>
                  <a:gd name="connsiteX677" fmla="*/ 1731617 w 6006665"/>
                  <a:gd name="connsiteY677" fmla="*/ 1299850 h 3006470"/>
                  <a:gd name="connsiteX678" fmla="*/ 1758887 w 6006665"/>
                  <a:gd name="connsiteY678" fmla="*/ 1256673 h 3006470"/>
                  <a:gd name="connsiteX679" fmla="*/ 1760555 w 6006665"/>
                  <a:gd name="connsiteY679" fmla="*/ 1191490 h 3006470"/>
                  <a:gd name="connsiteX680" fmla="*/ 1745573 w 6006665"/>
                  <a:gd name="connsiteY680" fmla="*/ 1137249 h 3006470"/>
                  <a:gd name="connsiteX681" fmla="*/ 1758886 w 6006665"/>
                  <a:gd name="connsiteY681" fmla="*/ 1085173 h 3006470"/>
                  <a:gd name="connsiteX682" fmla="*/ 1822819 w 6006665"/>
                  <a:gd name="connsiteY682" fmla="*/ 1074858 h 3006470"/>
                  <a:gd name="connsiteX683" fmla="*/ 1873327 w 6006665"/>
                  <a:gd name="connsiteY683" fmla="*/ 1089712 h 3006470"/>
                  <a:gd name="connsiteX684" fmla="*/ 1911172 w 6006665"/>
                  <a:gd name="connsiteY684" fmla="*/ 1170133 h 3006470"/>
                  <a:gd name="connsiteX685" fmla="*/ 1887300 w 6006665"/>
                  <a:gd name="connsiteY685" fmla="*/ 1070329 h 3006470"/>
                  <a:gd name="connsiteX686" fmla="*/ 1858471 w 6006665"/>
                  <a:gd name="connsiteY686" fmla="*/ 1045147 h 3006470"/>
                  <a:gd name="connsiteX687" fmla="*/ 1785604 w 6006665"/>
                  <a:gd name="connsiteY687" fmla="*/ 1036860 h 3006470"/>
                  <a:gd name="connsiteX688" fmla="*/ 1736162 w 6006665"/>
                  <a:gd name="connsiteY688" fmla="*/ 961252 h 3006470"/>
                  <a:gd name="connsiteX689" fmla="*/ 1688440 w 6006665"/>
                  <a:gd name="connsiteY689" fmla="*/ 865809 h 3006470"/>
                  <a:gd name="connsiteX690" fmla="*/ 1752069 w 6006665"/>
                  <a:gd name="connsiteY690" fmla="*/ 788545 h 3006470"/>
                  <a:gd name="connsiteX691" fmla="*/ 1747524 w 6006665"/>
                  <a:gd name="connsiteY691" fmla="*/ 704464 h 3006470"/>
                  <a:gd name="connsiteX692" fmla="*/ 1763431 w 6006665"/>
                  <a:gd name="connsiteY692" fmla="*/ 697647 h 3006470"/>
                  <a:gd name="connsiteX693" fmla="*/ 1764877 w 6006665"/>
                  <a:gd name="connsiteY693" fmla="*/ 702130 h 3006470"/>
                  <a:gd name="connsiteX694" fmla="*/ 1775339 w 6006665"/>
                  <a:gd name="connsiteY694" fmla="*/ 697647 h 3006470"/>
                  <a:gd name="connsiteX695" fmla="*/ 1798063 w 6006665"/>
                  <a:gd name="connsiteY695" fmla="*/ 768093 h 3006470"/>
                  <a:gd name="connsiteX696" fmla="*/ 1791454 w 6006665"/>
                  <a:gd name="connsiteY696" fmla="*/ 815304 h 3006470"/>
                  <a:gd name="connsiteX697" fmla="*/ 1854330 w 6006665"/>
                  <a:gd name="connsiteY697" fmla="*/ 772638 h 3006470"/>
                  <a:gd name="connsiteX698" fmla="*/ 1931594 w 6006665"/>
                  <a:gd name="connsiteY698" fmla="*/ 763548 h 3006470"/>
                  <a:gd name="connsiteX699" fmla="*/ 1932772 w 6006665"/>
                  <a:gd name="connsiteY699" fmla="*/ 764810 h 3006470"/>
                  <a:gd name="connsiteX700" fmla="*/ 1949600 w 6006665"/>
                  <a:gd name="connsiteY700" fmla="*/ 800138 h 3006470"/>
                  <a:gd name="connsiteX701" fmla="*/ 2061788 w 6006665"/>
                  <a:gd name="connsiteY701" fmla="*/ 891155 h 3006470"/>
                  <a:gd name="connsiteX702" fmla="*/ 1987802 w 6006665"/>
                  <a:gd name="connsiteY702" fmla="*/ 736278 h 3006470"/>
                  <a:gd name="connsiteX703" fmla="*/ 1963408 w 6006665"/>
                  <a:gd name="connsiteY703" fmla="*/ 595386 h 3006470"/>
                  <a:gd name="connsiteX704" fmla="*/ 2027037 w 6006665"/>
                  <a:gd name="connsiteY704" fmla="*/ 574934 h 3006470"/>
                  <a:gd name="connsiteX705" fmla="*/ 2037269 w 6006665"/>
                  <a:gd name="connsiteY705" fmla="*/ 575472 h 3006470"/>
                  <a:gd name="connsiteX706" fmla="*/ 2038944 w 6006665"/>
                  <a:gd name="connsiteY706" fmla="*/ 574934 h 3006470"/>
                  <a:gd name="connsiteX707" fmla="*/ 2115414 w 6006665"/>
                  <a:gd name="connsiteY707" fmla="*/ 578958 h 3006470"/>
                  <a:gd name="connsiteX708" fmla="*/ 2167179 w 6006665"/>
                  <a:gd name="connsiteY708" fmla="*/ 554733 h 3006470"/>
                  <a:gd name="connsiteX709" fmla="*/ 2137746 w 6006665"/>
                  <a:gd name="connsiteY709" fmla="*/ 525222 h 3006470"/>
                  <a:gd name="connsiteX710" fmla="*/ 2146473 w 6006665"/>
                  <a:gd name="connsiteY710" fmla="*/ 488832 h 3006470"/>
                  <a:gd name="connsiteX711" fmla="*/ 2143688 w 6006665"/>
                  <a:gd name="connsiteY711" fmla="*/ 468773 h 3006470"/>
                  <a:gd name="connsiteX712" fmla="*/ 2169957 w 6006665"/>
                  <a:gd name="connsiteY712" fmla="*/ 449431 h 3006470"/>
                  <a:gd name="connsiteX713" fmla="*/ 2209050 w 6006665"/>
                  <a:gd name="connsiteY713" fmla="*/ 415295 h 3006470"/>
                  <a:gd name="connsiteX714" fmla="*/ 2264632 w 6006665"/>
                  <a:gd name="connsiteY714" fmla="*/ 393389 h 3006470"/>
                  <a:gd name="connsiteX715" fmla="*/ 2280355 w 6006665"/>
                  <a:gd name="connsiteY715" fmla="*/ 349932 h 3006470"/>
                  <a:gd name="connsiteX716" fmla="*/ 2317913 w 6006665"/>
                  <a:gd name="connsiteY716" fmla="*/ 322690 h 3006470"/>
                  <a:gd name="connsiteX717" fmla="*/ 2354630 w 6006665"/>
                  <a:gd name="connsiteY717" fmla="*/ 323194 h 3006470"/>
                  <a:gd name="connsiteX718" fmla="*/ 2385841 w 6006665"/>
                  <a:gd name="connsiteY718" fmla="*/ 343134 h 3006470"/>
                  <a:gd name="connsiteX719" fmla="*/ 2429263 w 6006665"/>
                  <a:gd name="connsiteY719" fmla="*/ 263606 h 3006470"/>
                  <a:gd name="connsiteX720" fmla="*/ 2473470 w 6006665"/>
                  <a:gd name="connsiteY720" fmla="*/ 257832 h 3006470"/>
                  <a:gd name="connsiteX721" fmla="*/ 2526979 w 6006665"/>
                  <a:gd name="connsiteY721" fmla="*/ 252244 h 3006470"/>
                  <a:gd name="connsiteX722" fmla="*/ 2528058 w 6006665"/>
                  <a:gd name="connsiteY722" fmla="*/ 253503 h 3006470"/>
                  <a:gd name="connsiteX723" fmla="*/ 2538886 w 6006665"/>
                  <a:gd name="connsiteY723" fmla="*/ 252244 h 3006470"/>
                  <a:gd name="connsiteX724" fmla="*/ 2560820 w 6006665"/>
                  <a:gd name="connsiteY724" fmla="*/ 277833 h 3006470"/>
                  <a:gd name="connsiteX725" fmla="*/ 2640602 w 6006665"/>
                  <a:gd name="connsiteY725" fmla="*/ 202249 h 3006470"/>
                  <a:gd name="connsiteX726" fmla="*/ 2652509 w 6006665"/>
                  <a:gd name="connsiteY726" fmla="*/ 202249 h 3006470"/>
                  <a:gd name="connsiteX727" fmla="*/ 2704231 w 6006665"/>
                  <a:gd name="connsiteY727" fmla="*/ 202249 h 3006470"/>
                  <a:gd name="connsiteX728" fmla="*/ 2696295 w 6006665"/>
                  <a:gd name="connsiteY728" fmla="*/ 162760 h 3006470"/>
                  <a:gd name="connsiteX729" fmla="*/ 2715593 w 6006665"/>
                  <a:gd name="connsiteY72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6621 w 6006665"/>
                  <a:gd name="connsiteY574" fmla="*/ 1283942 h 3006470"/>
                  <a:gd name="connsiteX575" fmla="*/ 523211 w 6006665"/>
                  <a:gd name="connsiteY575" fmla="*/ 1343026 h 3006470"/>
                  <a:gd name="connsiteX576" fmla="*/ 486852 w 6006665"/>
                  <a:gd name="connsiteY576" fmla="*/ 1397565 h 3006470"/>
                  <a:gd name="connsiteX577" fmla="*/ 420951 w 6006665"/>
                  <a:gd name="connsiteY577" fmla="*/ 1418018 h 3006470"/>
                  <a:gd name="connsiteX578" fmla="*/ 415909 w 6006665"/>
                  <a:gd name="connsiteY578" fmla="*/ 1415887 h 3006470"/>
                  <a:gd name="connsiteX579" fmla="*/ 409044 w 6006665"/>
                  <a:gd name="connsiteY579" fmla="*/ 1418018 h 3006470"/>
                  <a:gd name="connsiteX580" fmla="*/ 252950 w 6006665"/>
                  <a:gd name="connsiteY580" fmla="*/ 1352062 h 3006470"/>
                  <a:gd name="connsiteX581" fmla="*/ 268926 w 6006665"/>
                  <a:gd name="connsiteY581" fmla="*/ 1346738 h 3006470"/>
                  <a:gd name="connsiteX582" fmla="*/ 291420 w 6006665"/>
                  <a:gd name="connsiteY582" fmla="*/ 1429380 h 3006470"/>
                  <a:gd name="connsiteX583" fmla="*/ 291420 w 6006665"/>
                  <a:gd name="connsiteY583" fmla="*/ 1468012 h 3006470"/>
                  <a:gd name="connsiteX584" fmla="*/ 298238 w 6006665"/>
                  <a:gd name="connsiteY584" fmla="*/ 1554366 h 3006470"/>
                  <a:gd name="connsiteX585" fmla="*/ 345959 w 6006665"/>
                  <a:gd name="connsiteY585" fmla="*/ 1586180 h 3006470"/>
                  <a:gd name="connsiteX586" fmla="*/ 362087 w 6006665"/>
                  <a:gd name="connsiteY586" fmla="*/ 1595588 h 3006470"/>
                  <a:gd name="connsiteX587" fmla="*/ 365867 w 6006665"/>
                  <a:gd name="connsiteY587" fmla="*/ 1563455 h 3006470"/>
                  <a:gd name="connsiteX588" fmla="*/ 345415 w 6006665"/>
                  <a:gd name="connsiteY588" fmla="*/ 1527096 h 3006470"/>
                  <a:gd name="connsiteX589" fmla="*/ 365867 w 6006665"/>
                  <a:gd name="connsiteY589" fmla="*/ 1495281 h 3006470"/>
                  <a:gd name="connsiteX590" fmla="*/ 374560 w 6006665"/>
                  <a:gd name="connsiteY590" fmla="*/ 1500280 h 3006470"/>
                  <a:gd name="connsiteX591" fmla="*/ 377774 w 6006665"/>
                  <a:gd name="connsiteY591" fmla="*/ 1495281 h 3006470"/>
                  <a:gd name="connsiteX592" fmla="*/ 461933 w 6006665"/>
                  <a:gd name="connsiteY592" fmla="*/ 1543673 h 3006470"/>
                  <a:gd name="connsiteX593" fmla="*/ 484035 w 6006665"/>
                  <a:gd name="connsiteY593" fmla="*/ 1527096 h 3006470"/>
                  <a:gd name="connsiteX594" fmla="*/ 463583 w 6006665"/>
                  <a:gd name="connsiteY594" fmla="*/ 1461194 h 3006470"/>
                  <a:gd name="connsiteX595" fmla="*/ 549936 w 6006665"/>
                  <a:gd name="connsiteY595" fmla="*/ 1374841 h 3006470"/>
                  <a:gd name="connsiteX596" fmla="*/ 559742 w 6006665"/>
                  <a:gd name="connsiteY596" fmla="*/ 1376942 h 3006470"/>
                  <a:gd name="connsiteX597" fmla="*/ 561843 w 6006665"/>
                  <a:gd name="connsiteY597" fmla="*/ 1374841 h 3006470"/>
                  <a:gd name="connsiteX598" fmla="*/ 593658 w 6006665"/>
                  <a:gd name="connsiteY598" fmla="*/ 1381658 h 3006470"/>
                  <a:gd name="connsiteX599" fmla="*/ 620945 w 6006665"/>
                  <a:gd name="connsiteY599" fmla="*/ 1405535 h 3006470"/>
                  <a:gd name="connsiteX600" fmla="*/ 640835 w 6006665"/>
                  <a:gd name="connsiteY600" fmla="*/ 1349844 h 3006470"/>
                  <a:gd name="connsiteX601" fmla="*/ 609020 w 6006665"/>
                  <a:gd name="connsiteY601" fmla="*/ 1295305 h 3006470"/>
                  <a:gd name="connsiteX602" fmla="*/ 624928 w 6006665"/>
                  <a:gd name="connsiteY602" fmla="*/ 1236221 h 3006470"/>
                  <a:gd name="connsiteX603" fmla="*/ 597658 w 6006665"/>
                  <a:gd name="connsiteY603" fmla="*/ 1177136 h 3006470"/>
                  <a:gd name="connsiteX604" fmla="*/ 611562 w 6006665"/>
                  <a:gd name="connsiteY604" fmla="*/ 1181462 h 3006470"/>
                  <a:gd name="connsiteX605" fmla="*/ 609565 w 6006665"/>
                  <a:gd name="connsiteY605" fmla="*/ 1177136 h 3006470"/>
                  <a:gd name="connsiteX606" fmla="*/ 670070 w 6006665"/>
                  <a:gd name="connsiteY606" fmla="*/ 1178842 h 3006470"/>
                  <a:gd name="connsiteX607" fmla="*/ 711826 w 6006665"/>
                  <a:gd name="connsiteY607" fmla="*/ 1208951 h 3006470"/>
                  <a:gd name="connsiteX608" fmla="*/ 732278 w 6006665"/>
                  <a:gd name="connsiteY608" fmla="*/ 1263490 h 3006470"/>
                  <a:gd name="connsiteX609" fmla="*/ 684556 w 6006665"/>
                  <a:gd name="connsiteY609" fmla="*/ 1274852 h 3006470"/>
                  <a:gd name="connsiteX610" fmla="*/ 684556 w 6006665"/>
                  <a:gd name="connsiteY610" fmla="*/ 1327119 h 3006470"/>
                  <a:gd name="connsiteX611" fmla="*/ 713309 w 6006665"/>
                  <a:gd name="connsiteY611" fmla="*/ 1355872 h 3006470"/>
                  <a:gd name="connsiteX612" fmla="*/ 763548 w 6006665"/>
                  <a:gd name="connsiteY612" fmla="*/ 1338481 h 3006470"/>
                  <a:gd name="connsiteX613" fmla="*/ 770365 w 6006665"/>
                  <a:gd name="connsiteY613" fmla="*/ 1279397 h 3006470"/>
                  <a:gd name="connsiteX614" fmla="*/ 809708 w 6006665"/>
                  <a:gd name="connsiteY614" fmla="*/ 1214495 h 3006470"/>
                  <a:gd name="connsiteX615" fmla="*/ 845357 w 6006665"/>
                  <a:gd name="connsiteY615" fmla="*/ 1188761 h 3006470"/>
                  <a:gd name="connsiteX616" fmla="*/ 872098 w 6006665"/>
                  <a:gd name="connsiteY616" fmla="*/ 1155075 h 3006470"/>
                  <a:gd name="connsiteX617" fmla="*/ 917728 w 6006665"/>
                  <a:gd name="connsiteY617" fmla="*/ 1145322 h 3006470"/>
                  <a:gd name="connsiteX618" fmla="*/ 918194 w 6006665"/>
                  <a:gd name="connsiteY618" fmla="*/ 1198147 h 3006470"/>
                  <a:gd name="connsiteX619" fmla="*/ 967171 w 6006665"/>
                  <a:gd name="connsiteY619" fmla="*/ 1161016 h 3006470"/>
                  <a:gd name="connsiteX620" fmla="*/ 975937 w 6006665"/>
                  <a:gd name="connsiteY620" fmla="*/ 1115283 h 3006470"/>
                  <a:gd name="connsiteX621" fmla="*/ 1032532 w 6006665"/>
                  <a:gd name="connsiteY621" fmla="*/ 1122393 h 3006470"/>
                  <a:gd name="connsiteX622" fmla="*/ 1074397 w 6006665"/>
                  <a:gd name="connsiteY622" fmla="*/ 1141283 h 3006470"/>
                  <a:gd name="connsiteX623" fmla="*/ 1020649 w 6006665"/>
                  <a:gd name="connsiteY623" fmla="*/ 1172901 h 3006470"/>
                  <a:gd name="connsiteX624" fmla="*/ 979977 w 6006665"/>
                  <a:gd name="connsiteY624" fmla="*/ 1213496 h 3006470"/>
                  <a:gd name="connsiteX625" fmla="*/ 1012666 w 6006665"/>
                  <a:gd name="connsiteY625" fmla="*/ 1218657 h 3006470"/>
                  <a:gd name="connsiteX626" fmla="*/ 1038516 w 6006665"/>
                  <a:gd name="connsiteY626" fmla="*/ 1188499 h 3006470"/>
                  <a:gd name="connsiteX627" fmla="*/ 1050423 w 6006665"/>
                  <a:gd name="connsiteY627" fmla="*/ 1188499 h 3006470"/>
                  <a:gd name="connsiteX628" fmla="*/ 1108962 w 6006665"/>
                  <a:gd name="connsiteY628" fmla="*/ 1188499 h 3006470"/>
                  <a:gd name="connsiteX629" fmla="*/ 1161229 w 6006665"/>
                  <a:gd name="connsiteY629" fmla="*/ 1145322 h 3006470"/>
                  <a:gd name="connsiteX630" fmla="*/ 1165711 w 6006665"/>
                  <a:gd name="connsiteY630" fmla="*/ 1151456 h 3006470"/>
                  <a:gd name="connsiteX631" fmla="*/ 1160939 w 6006665"/>
                  <a:gd name="connsiteY631" fmla="*/ 1169715 h 3006470"/>
                  <a:gd name="connsiteX632" fmla="*/ 1210035 w 6006665"/>
                  <a:gd name="connsiteY632" fmla="*/ 1195815 h 3006470"/>
                  <a:gd name="connsiteX633" fmla="*/ 1247583 w 6006665"/>
                  <a:gd name="connsiteY633" fmla="*/ 1138505 h 3006470"/>
                  <a:gd name="connsiteX634" fmla="*/ 1211223 w 6006665"/>
                  <a:gd name="connsiteY634" fmla="*/ 1079421 h 3006470"/>
                  <a:gd name="connsiteX635" fmla="*/ 1227130 w 6006665"/>
                  <a:gd name="connsiteY635" fmla="*/ 1043061 h 3006470"/>
                  <a:gd name="connsiteX636" fmla="*/ 1237665 w 6006665"/>
                  <a:gd name="connsiteY636" fmla="*/ 1046199 h 3006470"/>
                  <a:gd name="connsiteX637" fmla="*/ 1251910 w 6006665"/>
                  <a:gd name="connsiteY637" fmla="*/ 1017311 h 3006470"/>
                  <a:gd name="connsiteX638" fmla="*/ 1329633 w 6006665"/>
                  <a:gd name="connsiteY638" fmla="*/ 1036235 h 3006470"/>
                  <a:gd name="connsiteX639" fmla="*/ 1345843 w 6006665"/>
                  <a:gd name="connsiteY639" fmla="*/ 1074876 h 3006470"/>
                  <a:gd name="connsiteX640" fmla="*/ 1371228 w 6006665"/>
                  <a:gd name="connsiteY640" fmla="*/ 1098626 h 3006470"/>
                  <a:gd name="connsiteX641" fmla="*/ 1400382 w 6006665"/>
                  <a:gd name="connsiteY641" fmla="*/ 1106690 h 3006470"/>
                  <a:gd name="connsiteX642" fmla="*/ 1421734 w 6006665"/>
                  <a:gd name="connsiteY642" fmla="*/ 1137249 h 3006470"/>
                  <a:gd name="connsiteX643" fmla="*/ 1484125 w 6006665"/>
                  <a:gd name="connsiteY643" fmla="*/ 1158045 h 3006470"/>
                  <a:gd name="connsiteX644" fmla="*/ 1507894 w 6006665"/>
                  <a:gd name="connsiteY644" fmla="*/ 1169930 h 3006470"/>
                  <a:gd name="connsiteX645" fmla="*/ 1519756 w 6006665"/>
                  <a:gd name="connsiteY645" fmla="*/ 1213274 h 3006470"/>
                  <a:gd name="connsiteX646" fmla="*/ 1540574 w 6006665"/>
                  <a:gd name="connsiteY646" fmla="*/ 1199639 h 3006470"/>
                  <a:gd name="connsiteX647" fmla="*/ 1543003 w 6006665"/>
                  <a:gd name="connsiteY647" fmla="*/ 1172592 h 3006470"/>
                  <a:gd name="connsiteX648" fmla="*/ 1528689 w 6006665"/>
                  <a:gd name="connsiteY648" fmla="*/ 1143190 h 3006470"/>
                  <a:gd name="connsiteX649" fmla="*/ 1506643 w 6006665"/>
                  <a:gd name="connsiteY649" fmla="*/ 1118052 h 3006470"/>
                  <a:gd name="connsiteX650" fmla="*/ 1506643 w 6006665"/>
                  <a:gd name="connsiteY650" fmla="*/ 1095328 h 3006470"/>
                  <a:gd name="connsiteX651" fmla="*/ 1463467 w 6006665"/>
                  <a:gd name="connsiteY651" fmla="*/ 1086238 h 3006470"/>
                  <a:gd name="connsiteX652" fmla="*/ 1472556 w 6006665"/>
                  <a:gd name="connsiteY652" fmla="*/ 1036244 h 3006470"/>
                  <a:gd name="connsiteX653" fmla="*/ 1472241 w 6006665"/>
                  <a:gd name="connsiteY653" fmla="*/ 982757 h 3006470"/>
                  <a:gd name="connsiteX654" fmla="*/ 1452104 w 6006665"/>
                  <a:gd name="connsiteY654" fmla="*/ 949890 h 3006470"/>
                  <a:gd name="connsiteX655" fmla="*/ 1439230 w 6006665"/>
                  <a:gd name="connsiteY655" fmla="*/ 900656 h 3006470"/>
                  <a:gd name="connsiteX656" fmla="*/ 1478183 w 6006665"/>
                  <a:gd name="connsiteY656" fmla="*/ 872829 h 3006470"/>
                  <a:gd name="connsiteX657" fmla="*/ 1496803 w 6006665"/>
                  <a:gd name="connsiteY657" fmla="*/ 806980 h 3006470"/>
                  <a:gd name="connsiteX658" fmla="*/ 1501951 w 6006665"/>
                  <a:gd name="connsiteY658" fmla="*/ 759931 h 3006470"/>
                  <a:gd name="connsiteX659" fmla="*/ 1543003 w 6006665"/>
                  <a:gd name="connsiteY659" fmla="*/ 697647 h 3006470"/>
                  <a:gd name="connsiteX660" fmla="*/ 1570272 w 6006665"/>
                  <a:gd name="connsiteY660" fmla="*/ 677194 h 3006470"/>
                  <a:gd name="connsiteX661" fmla="*/ 1578688 w 6006665"/>
                  <a:gd name="connsiteY661" fmla="*/ 679813 h 3006470"/>
                  <a:gd name="connsiteX662" fmla="*/ 1620802 w 6006665"/>
                  <a:gd name="connsiteY662" fmla="*/ 660028 h 3006470"/>
                  <a:gd name="connsiteX663" fmla="*/ 1684440 w 6006665"/>
                  <a:gd name="connsiteY663" fmla="*/ 709009 h 3006470"/>
                  <a:gd name="connsiteX664" fmla="*/ 1688985 w 6006665"/>
                  <a:gd name="connsiteY664" fmla="*/ 779455 h 3006470"/>
                  <a:gd name="connsiteX665" fmla="*/ 1652625 w 6006665"/>
                  <a:gd name="connsiteY665" fmla="*/ 870354 h 3006470"/>
                  <a:gd name="connsiteX666" fmla="*/ 1679895 w 6006665"/>
                  <a:gd name="connsiteY666" fmla="*/ 908986 h 3006470"/>
                  <a:gd name="connsiteX667" fmla="*/ 1688985 w 6006665"/>
                  <a:gd name="connsiteY667" fmla="*/ 983977 h 3006470"/>
                  <a:gd name="connsiteX668" fmla="*/ 1706950 w 6006665"/>
                  <a:gd name="connsiteY668" fmla="*/ 1065944 h 3006470"/>
                  <a:gd name="connsiteX669" fmla="*/ 1679895 w 6006665"/>
                  <a:gd name="connsiteY669" fmla="*/ 1129415 h 3006470"/>
                  <a:gd name="connsiteX670" fmla="*/ 1723072 w 6006665"/>
                  <a:gd name="connsiteY670" fmla="*/ 1193044 h 3006470"/>
                  <a:gd name="connsiteX671" fmla="*/ 1704892 w 6006665"/>
                  <a:gd name="connsiteY671" fmla="*/ 1256673 h 3006470"/>
                  <a:gd name="connsiteX672" fmla="*/ 1695067 w 6006665"/>
                  <a:gd name="connsiteY672" fmla="*/ 1318479 h 3006470"/>
                  <a:gd name="connsiteX673" fmla="*/ 1662386 w 6006665"/>
                  <a:gd name="connsiteY673" fmla="*/ 1345219 h 3006470"/>
                  <a:gd name="connsiteX674" fmla="*/ 1607008 w 6006665"/>
                  <a:gd name="connsiteY674" fmla="*/ 1363312 h 3006470"/>
                  <a:gd name="connsiteX675" fmla="*/ 1644667 w 6006665"/>
                  <a:gd name="connsiteY675" fmla="*/ 1375696 h 3006470"/>
                  <a:gd name="connsiteX676" fmla="*/ 1677078 w 6006665"/>
                  <a:gd name="connsiteY676" fmla="*/ 1370296 h 3006470"/>
                  <a:gd name="connsiteX677" fmla="*/ 1720255 w 6006665"/>
                  <a:gd name="connsiteY677" fmla="*/ 1349844 h 3006470"/>
                  <a:gd name="connsiteX678" fmla="*/ 1731617 w 6006665"/>
                  <a:gd name="connsiteY678" fmla="*/ 1299850 h 3006470"/>
                  <a:gd name="connsiteX679" fmla="*/ 1758887 w 6006665"/>
                  <a:gd name="connsiteY679" fmla="*/ 1256673 h 3006470"/>
                  <a:gd name="connsiteX680" fmla="*/ 1760555 w 6006665"/>
                  <a:gd name="connsiteY680" fmla="*/ 1191490 h 3006470"/>
                  <a:gd name="connsiteX681" fmla="*/ 1745573 w 6006665"/>
                  <a:gd name="connsiteY681" fmla="*/ 1137249 h 3006470"/>
                  <a:gd name="connsiteX682" fmla="*/ 1758886 w 6006665"/>
                  <a:gd name="connsiteY682" fmla="*/ 1085173 h 3006470"/>
                  <a:gd name="connsiteX683" fmla="*/ 1822819 w 6006665"/>
                  <a:gd name="connsiteY683" fmla="*/ 1074858 h 3006470"/>
                  <a:gd name="connsiteX684" fmla="*/ 1873327 w 6006665"/>
                  <a:gd name="connsiteY684" fmla="*/ 1089712 h 3006470"/>
                  <a:gd name="connsiteX685" fmla="*/ 1911172 w 6006665"/>
                  <a:gd name="connsiteY685" fmla="*/ 1170133 h 3006470"/>
                  <a:gd name="connsiteX686" fmla="*/ 1887300 w 6006665"/>
                  <a:gd name="connsiteY686" fmla="*/ 1070329 h 3006470"/>
                  <a:gd name="connsiteX687" fmla="*/ 1858471 w 6006665"/>
                  <a:gd name="connsiteY687" fmla="*/ 1045147 h 3006470"/>
                  <a:gd name="connsiteX688" fmla="*/ 1785604 w 6006665"/>
                  <a:gd name="connsiteY688" fmla="*/ 1036860 h 3006470"/>
                  <a:gd name="connsiteX689" fmla="*/ 1736162 w 6006665"/>
                  <a:gd name="connsiteY689" fmla="*/ 961252 h 3006470"/>
                  <a:gd name="connsiteX690" fmla="*/ 1688440 w 6006665"/>
                  <a:gd name="connsiteY690" fmla="*/ 865809 h 3006470"/>
                  <a:gd name="connsiteX691" fmla="*/ 1752069 w 6006665"/>
                  <a:gd name="connsiteY691" fmla="*/ 788545 h 3006470"/>
                  <a:gd name="connsiteX692" fmla="*/ 1747524 w 6006665"/>
                  <a:gd name="connsiteY692" fmla="*/ 704464 h 3006470"/>
                  <a:gd name="connsiteX693" fmla="*/ 1763431 w 6006665"/>
                  <a:gd name="connsiteY693" fmla="*/ 697647 h 3006470"/>
                  <a:gd name="connsiteX694" fmla="*/ 1764877 w 6006665"/>
                  <a:gd name="connsiteY694" fmla="*/ 702130 h 3006470"/>
                  <a:gd name="connsiteX695" fmla="*/ 1775339 w 6006665"/>
                  <a:gd name="connsiteY695" fmla="*/ 697647 h 3006470"/>
                  <a:gd name="connsiteX696" fmla="*/ 1798063 w 6006665"/>
                  <a:gd name="connsiteY696" fmla="*/ 768093 h 3006470"/>
                  <a:gd name="connsiteX697" fmla="*/ 1791454 w 6006665"/>
                  <a:gd name="connsiteY697" fmla="*/ 815304 h 3006470"/>
                  <a:gd name="connsiteX698" fmla="*/ 1854330 w 6006665"/>
                  <a:gd name="connsiteY698" fmla="*/ 772638 h 3006470"/>
                  <a:gd name="connsiteX699" fmla="*/ 1931594 w 6006665"/>
                  <a:gd name="connsiteY699" fmla="*/ 763548 h 3006470"/>
                  <a:gd name="connsiteX700" fmla="*/ 1932772 w 6006665"/>
                  <a:gd name="connsiteY700" fmla="*/ 764810 h 3006470"/>
                  <a:gd name="connsiteX701" fmla="*/ 1949600 w 6006665"/>
                  <a:gd name="connsiteY701" fmla="*/ 800138 h 3006470"/>
                  <a:gd name="connsiteX702" fmla="*/ 2061788 w 6006665"/>
                  <a:gd name="connsiteY702" fmla="*/ 891155 h 3006470"/>
                  <a:gd name="connsiteX703" fmla="*/ 1987802 w 6006665"/>
                  <a:gd name="connsiteY703" fmla="*/ 736278 h 3006470"/>
                  <a:gd name="connsiteX704" fmla="*/ 1963408 w 6006665"/>
                  <a:gd name="connsiteY704" fmla="*/ 595386 h 3006470"/>
                  <a:gd name="connsiteX705" fmla="*/ 2027037 w 6006665"/>
                  <a:gd name="connsiteY705" fmla="*/ 574934 h 3006470"/>
                  <a:gd name="connsiteX706" fmla="*/ 2037269 w 6006665"/>
                  <a:gd name="connsiteY706" fmla="*/ 575472 h 3006470"/>
                  <a:gd name="connsiteX707" fmla="*/ 2038944 w 6006665"/>
                  <a:gd name="connsiteY707" fmla="*/ 574934 h 3006470"/>
                  <a:gd name="connsiteX708" fmla="*/ 2115414 w 6006665"/>
                  <a:gd name="connsiteY708" fmla="*/ 578958 h 3006470"/>
                  <a:gd name="connsiteX709" fmla="*/ 2167179 w 6006665"/>
                  <a:gd name="connsiteY709" fmla="*/ 554733 h 3006470"/>
                  <a:gd name="connsiteX710" fmla="*/ 2137746 w 6006665"/>
                  <a:gd name="connsiteY710" fmla="*/ 525222 h 3006470"/>
                  <a:gd name="connsiteX711" fmla="*/ 2146473 w 6006665"/>
                  <a:gd name="connsiteY711" fmla="*/ 488832 h 3006470"/>
                  <a:gd name="connsiteX712" fmla="*/ 2143688 w 6006665"/>
                  <a:gd name="connsiteY712" fmla="*/ 468773 h 3006470"/>
                  <a:gd name="connsiteX713" fmla="*/ 2169957 w 6006665"/>
                  <a:gd name="connsiteY713" fmla="*/ 449431 h 3006470"/>
                  <a:gd name="connsiteX714" fmla="*/ 2209050 w 6006665"/>
                  <a:gd name="connsiteY714" fmla="*/ 415295 h 3006470"/>
                  <a:gd name="connsiteX715" fmla="*/ 2264632 w 6006665"/>
                  <a:gd name="connsiteY715" fmla="*/ 393389 h 3006470"/>
                  <a:gd name="connsiteX716" fmla="*/ 2280355 w 6006665"/>
                  <a:gd name="connsiteY716" fmla="*/ 349932 h 3006470"/>
                  <a:gd name="connsiteX717" fmla="*/ 2317913 w 6006665"/>
                  <a:gd name="connsiteY717" fmla="*/ 322690 h 3006470"/>
                  <a:gd name="connsiteX718" fmla="*/ 2354630 w 6006665"/>
                  <a:gd name="connsiteY718" fmla="*/ 323194 h 3006470"/>
                  <a:gd name="connsiteX719" fmla="*/ 2385841 w 6006665"/>
                  <a:gd name="connsiteY719" fmla="*/ 343134 h 3006470"/>
                  <a:gd name="connsiteX720" fmla="*/ 2429263 w 6006665"/>
                  <a:gd name="connsiteY720" fmla="*/ 263606 h 3006470"/>
                  <a:gd name="connsiteX721" fmla="*/ 2473470 w 6006665"/>
                  <a:gd name="connsiteY721" fmla="*/ 257832 h 3006470"/>
                  <a:gd name="connsiteX722" fmla="*/ 2526979 w 6006665"/>
                  <a:gd name="connsiteY722" fmla="*/ 252244 h 3006470"/>
                  <a:gd name="connsiteX723" fmla="*/ 2528058 w 6006665"/>
                  <a:gd name="connsiteY723" fmla="*/ 253503 h 3006470"/>
                  <a:gd name="connsiteX724" fmla="*/ 2538886 w 6006665"/>
                  <a:gd name="connsiteY724" fmla="*/ 252244 h 3006470"/>
                  <a:gd name="connsiteX725" fmla="*/ 2560820 w 6006665"/>
                  <a:gd name="connsiteY725" fmla="*/ 277833 h 3006470"/>
                  <a:gd name="connsiteX726" fmla="*/ 2640602 w 6006665"/>
                  <a:gd name="connsiteY726" fmla="*/ 202249 h 3006470"/>
                  <a:gd name="connsiteX727" fmla="*/ 2652509 w 6006665"/>
                  <a:gd name="connsiteY727" fmla="*/ 202249 h 3006470"/>
                  <a:gd name="connsiteX728" fmla="*/ 2704231 w 6006665"/>
                  <a:gd name="connsiteY728" fmla="*/ 202249 h 3006470"/>
                  <a:gd name="connsiteX729" fmla="*/ 2696295 w 6006665"/>
                  <a:gd name="connsiteY729" fmla="*/ 162760 h 3006470"/>
                  <a:gd name="connsiteX730" fmla="*/ 2715593 w 6006665"/>
                  <a:gd name="connsiteY73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23211 w 6006665"/>
                  <a:gd name="connsiteY576" fmla="*/ 1343026 h 3006470"/>
                  <a:gd name="connsiteX577" fmla="*/ 486852 w 6006665"/>
                  <a:gd name="connsiteY577" fmla="*/ 1397565 h 3006470"/>
                  <a:gd name="connsiteX578" fmla="*/ 420951 w 6006665"/>
                  <a:gd name="connsiteY578" fmla="*/ 1418018 h 3006470"/>
                  <a:gd name="connsiteX579" fmla="*/ 415909 w 6006665"/>
                  <a:gd name="connsiteY579" fmla="*/ 1415887 h 3006470"/>
                  <a:gd name="connsiteX580" fmla="*/ 409044 w 6006665"/>
                  <a:gd name="connsiteY580" fmla="*/ 1418018 h 3006470"/>
                  <a:gd name="connsiteX581" fmla="*/ 252950 w 6006665"/>
                  <a:gd name="connsiteY581" fmla="*/ 1352062 h 3006470"/>
                  <a:gd name="connsiteX582" fmla="*/ 268926 w 6006665"/>
                  <a:gd name="connsiteY582" fmla="*/ 1346738 h 3006470"/>
                  <a:gd name="connsiteX583" fmla="*/ 291420 w 6006665"/>
                  <a:gd name="connsiteY583" fmla="*/ 1429380 h 3006470"/>
                  <a:gd name="connsiteX584" fmla="*/ 291420 w 6006665"/>
                  <a:gd name="connsiteY584" fmla="*/ 1468012 h 3006470"/>
                  <a:gd name="connsiteX585" fmla="*/ 298238 w 6006665"/>
                  <a:gd name="connsiteY585" fmla="*/ 1554366 h 3006470"/>
                  <a:gd name="connsiteX586" fmla="*/ 345959 w 6006665"/>
                  <a:gd name="connsiteY586" fmla="*/ 1586180 h 3006470"/>
                  <a:gd name="connsiteX587" fmla="*/ 362087 w 6006665"/>
                  <a:gd name="connsiteY587" fmla="*/ 1595588 h 3006470"/>
                  <a:gd name="connsiteX588" fmla="*/ 365867 w 6006665"/>
                  <a:gd name="connsiteY588" fmla="*/ 1563455 h 3006470"/>
                  <a:gd name="connsiteX589" fmla="*/ 345415 w 6006665"/>
                  <a:gd name="connsiteY589" fmla="*/ 1527096 h 3006470"/>
                  <a:gd name="connsiteX590" fmla="*/ 365867 w 6006665"/>
                  <a:gd name="connsiteY590" fmla="*/ 1495281 h 3006470"/>
                  <a:gd name="connsiteX591" fmla="*/ 374560 w 6006665"/>
                  <a:gd name="connsiteY591" fmla="*/ 1500280 h 3006470"/>
                  <a:gd name="connsiteX592" fmla="*/ 377774 w 6006665"/>
                  <a:gd name="connsiteY592" fmla="*/ 1495281 h 3006470"/>
                  <a:gd name="connsiteX593" fmla="*/ 461933 w 6006665"/>
                  <a:gd name="connsiteY593" fmla="*/ 1543673 h 3006470"/>
                  <a:gd name="connsiteX594" fmla="*/ 484035 w 6006665"/>
                  <a:gd name="connsiteY594" fmla="*/ 1527096 h 3006470"/>
                  <a:gd name="connsiteX595" fmla="*/ 463583 w 6006665"/>
                  <a:gd name="connsiteY595" fmla="*/ 1461194 h 3006470"/>
                  <a:gd name="connsiteX596" fmla="*/ 549936 w 6006665"/>
                  <a:gd name="connsiteY596" fmla="*/ 1374841 h 3006470"/>
                  <a:gd name="connsiteX597" fmla="*/ 559742 w 6006665"/>
                  <a:gd name="connsiteY597" fmla="*/ 1376942 h 3006470"/>
                  <a:gd name="connsiteX598" fmla="*/ 561843 w 6006665"/>
                  <a:gd name="connsiteY598" fmla="*/ 1374841 h 3006470"/>
                  <a:gd name="connsiteX599" fmla="*/ 593658 w 6006665"/>
                  <a:gd name="connsiteY599" fmla="*/ 1381658 h 3006470"/>
                  <a:gd name="connsiteX600" fmla="*/ 620945 w 6006665"/>
                  <a:gd name="connsiteY600" fmla="*/ 1405535 h 3006470"/>
                  <a:gd name="connsiteX601" fmla="*/ 640835 w 6006665"/>
                  <a:gd name="connsiteY601" fmla="*/ 1349844 h 3006470"/>
                  <a:gd name="connsiteX602" fmla="*/ 609020 w 6006665"/>
                  <a:gd name="connsiteY602" fmla="*/ 1295305 h 3006470"/>
                  <a:gd name="connsiteX603" fmla="*/ 624928 w 6006665"/>
                  <a:gd name="connsiteY603" fmla="*/ 1236221 h 3006470"/>
                  <a:gd name="connsiteX604" fmla="*/ 597658 w 6006665"/>
                  <a:gd name="connsiteY604" fmla="*/ 1177136 h 3006470"/>
                  <a:gd name="connsiteX605" fmla="*/ 611562 w 6006665"/>
                  <a:gd name="connsiteY605" fmla="*/ 1181462 h 3006470"/>
                  <a:gd name="connsiteX606" fmla="*/ 609565 w 6006665"/>
                  <a:gd name="connsiteY606" fmla="*/ 1177136 h 3006470"/>
                  <a:gd name="connsiteX607" fmla="*/ 670070 w 6006665"/>
                  <a:gd name="connsiteY607" fmla="*/ 1178842 h 3006470"/>
                  <a:gd name="connsiteX608" fmla="*/ 711826 w 6006665"/>
                  <a:gd name="connsiteY608" fmla="*/ 1208951 h 3006470"/>
                  <a:gd name="connsiteX609" fmla="*/ 732278 w 6006665"/>
                  <a:gd name="connsiteY609" fmla="*/ 1263490 h 3006470"/>
                  <a:gd name="connsiteX610" fmla="*/ 684556 w 6006665"/>
                  <a:gd name="connsiteY610" fmla="*/ 1274852 h 3006470"/>
                  <a:gd name="connsiteX611" fmla="*/ 684556 w 6006665"/>
                  <a:gd name="connsiteY611" fmla="*/ 1327119 h 3006470"/>
                  <a:gd name="connsiteX612" fmla="*/ 713309 w 6006665"/>
                  <a:gd name="connsiteY612" fmla="*/ 1355872 h 3006470"/>
                  <a:gd name="connsiteX613" fmla="*/ 763548 w 6006665"/>
                  <a:gd name="connsiteY613" fmla="*/ 1338481 h 3006470"/>
                  <a:gd name="connsiteX614" fmla="*/ 770365 w 6006665"/>
                  <a:gd name="connsiteY614" fmla="*/ 1279397 h 3006470"/>
                  <a:gd name="connsiteX615" fmla="*/ 809708 w 6006665"/>
                  <a:gd name="connsiteY615" fmla="*/ 1214495 h 3006470"/>
                  <a:gd name="connsiteX616" fmla="*/ 845357 w 6006665"/>
                  <a:gd name="connsiteY616" fmla="*/ 1188761 h 3006470"/>
                  <a:gd name="connsiteX617" fmla="*/ 872098 w 6006665"/>
                  <a:gd name="connsiteY617" fmla="*/ 1155075 h 3006470"/>
                  <a:gd name="connsiteX618" fmla="*/ 917728 w 6006665"/>
                  <a:gd name="connsiteY618" fmla="*/ 1145322 h 3006470"/>
                  <a:gd name="connsiteX619" fmla="*/ 918194 w 6006665"/>
                  <a:gd name="connsiteY619" fmla="*/ 1198147 h 3006470"/>
                  <a:gd name="connsiteX620" fmla="*/ 967171 w 6006665"/>
                  <a:gd name="connsiteY620" fmla="*/ 1161016 h 3006470"/>
                  <a:gd name="connsiteX621" fmla="*/ 975937 w 6006665"/>
                  <a:gd name="connsiteY621" fmla="*/ 1115283 h 3006470"/>
                  <a:gd name="connsiteX622" fmla="*/ 1032532 w 6006665"/>
                  <a:gd name="connsiteY622" fmla="*/ 1122393 h 3006470"/>
                  <a:gd name="connsiteX623" fmla="*/ 1074397 w 6006665"/>
                  <a:gd name="connsiteY623" fmla="*/ 1141283 h 3006470"/>
                  <a:gd name="connsiteX624" fmla="*/ 1020649 w 6006665"/>
                  <a:gd name="connsiteY624" fmla="*/ 1172901 h 3006470"/>
                  <a:gd name="connsiteX625" fmla="*/ 979977 w 6006665"/>
                  <a:gd name="connsiteY625" fmla="*/ 1213496 h 3006470"/>
                  <a:gd name="connsiteX626" fmla="*/ 1012666 w 6006665"/>
                  <a:gd name="connsiteY626" fmla="*/ 1218657 h 3006470"/>
                  <a:gd name="connsiteX627" fmla="*/ 1038516 w 6006665"/>
                  <a:gd name="connsiteY627" fmla="*/ 1188499 h 3006470"/>
                  <a:gd name="connsiteX628" fmla="*/ 1050423 w 6006665"/>
                  <a:gd name="connsiteY628" fmla="*/ 1188499 h 3006470"/>
                  <a:gd name="connsiteX629" fmla="*/ 1108962 w 6006665"/>
                  <a:gd name="connsiteY629" fmla="*/ 1188499 h 3006470"/>
                  <a:gd name="connsiteX630" fmla="*/ 1161229 w 6006665"/>
                  <a:gd name="connsiteY630" fmla="*/ 1145322 h 3006470"/>
                  <a:gd name="connsiteX631" fmla="*/ 1165711 w 6006665"/>
                  <a:gd name="connsiteY631" fmla="*/ 1151456 h 3006470"/>
                  <a:gd name="connsiteX632" fmla="*/ 1160939 w 6006665"/>
                  <a:gd name="connsiteY632" fmla="*/ 1169715 h 3006470"/>
                  <a:gd name="connsiteX633" fmla="*/ 1210035 w 6006665"/>
                  <a:gd name="connsiteY633" fmla="*/ 1195815 h 3006470"/>
                  <a:gd name="connsiteX634" fmla="*/ 1247583 w 6006665"/>
                  <a:gd name="connsiteY634" fmla="*/ 1138505 h 3006470"/>
                  <a:gd name="connsiteX635" fmla="*/ 1211223 w 6006665"/>
                  <a:gd name="connsiteY635" fmla="*/ 1079421 h 3006470"/>
                  <a:gd name="connsiteX636" fmla="*/ 1227130 w 6006665"/>
                  <a:gd name="connsiteY636" fmla="*/ 1043061 h 3006470"/>
                  <a:gd name="connsiteX637" fmla="*/ 1237665 w 6006665"/>
                  <a:gd name="connsiteY637" fmla="*/ 1046199 h 3006470"/>
                  <a:gd name="connsiteX638" fmla="*/ 1251910 w 6006665"/>
                  <a:gd name="connsiteY638" fmla="*/ 1017311 h 3006470"/>
                  <a:gd name="connsiteX639" fmla="*/ 1329633 w 6006665"/>
                  <a:gd name="connsiteY639" fmla="*/ 1036235 h 3006470"/>
                  <a:gd name="connsiteX640" fmla="*/ 1345843 w 6006665"/>
                  <a:gd name="connsiteY640" fmla="*/ 1074876 h 3006470"/>
                  <a:gd name="connsiteX641" fmla="*/ 1371228 w 6006665"/>
                  <a:gd name="connsiteY641" fmla="*/ 1098626 h 3006470"/>
                  <a:gd name="connsiteX642" fmla="*/ 1400382 w 6006665"/>
                  <a:gd name="connsiteY642" fmla="*/ 1106690 h 3006470"/>
                  <a:gd name="connsiteX643" fmla="*/ 1421734 w 6006665"/>
                  <a:gd name="connsiteY643" fmla="*/ 1137249 h 3006470"/>
                  <a:gd name="connsiteX644" fmla="*/ 1484125 w 6006665"/>
                  <a:gd name="connsiteY644" fmla="*/ 1158045 h 3006470"/>
                  <a:gd name="connsiteX645" fmla="*/ 1507894 w 6006665"/>
                  <a:gd name="connsiteY645" fmla="*/ 1169930 h 3006470"/>
                  <a:gd name="connsiteX646" fmla="*/ 1519756 w 6006665"/>
                  <a:gd name="connsiteY646" fmla="*/ 1213274 h 3006470"/>
                  <a:gd name="connsiteX647" fmla="*/ 1540574 w 6006665"/>
                  <a:gd name="connsiteY647" fmla="*/ 1199639 h 3006470"/>
                  <a:gd name="connsiteX648" fmla="*/ 1543003 w 6006665"/>
                  <a:gd name="connsiteY648" fmla="*/ 1172592 h 3006470"/>
                  <a:gd name="connsiteX649" fmla="*/ 1528689 w 6006665"/>
                  <a:gd name="connsiteY649" fmla="*/ 1143190 h 3006470"/>
                  <a:gd name="connsiteX650" fmla="*/ 1506643 w 6006665"/>
                  <a:gd name="connsiteY650" fmla="*/ 1118052 h 3006470"/>
                  <a:gd name="connsiteX651" fmla="*/ 1506643 w 6006665"/>
                  <a:gd name="connsiteY651" fmla="*/ 1095328 h 3006470"/>
                  <a:gd name="connsiteX652" fmla="*/ 1463467 w 6006665"/>
                  <a:gd name="connsiteY652" fmla="*/ 1086238 h 3006470"/>
                  <a:gd name="connsiteX653" fmla="*/ 1472556 w 6006665"/>
                  <a:gd name="connsiteY653" fmla="*/ 1036244 h 3006470"/>
                  <a:gd name="connsiteX654" fmla="*/ 1472241 w 6006665"/>
                  <a:gd name="connsiteY654" fmla="*/ 982757 h 3006470"/>
                  <a:gd name="connsiteX655" fmla="*/ 1452104 w 6006665"/>
                  <a:gd name="connsiteY655" fmla="*/ 949890 h 3006470"/>
                  <a:gd name="connsiteX656" fmla="*/ 1439230 w 6006665"/>
                  <a:gd name="connsiteY656" fmla="*/ 900656 h 3006470"/>
                  <a:gd name="connsiteX657" fmla="*/ 1478183 w 6006665"/>
                  <a:gd name="connsiteY657" fmla="*/ 872829 h 3006470"/>
                  <a:gd name="connsiteX658" fmla="*/ 1496803 w 6006665"/>
                  <a:gd name="connsiteY658" fmla="*/ 806980 h 3006470"/>
                  <a:gd name="connsiteX659" fmla="*/ 1501951 w 6006665"/>
                  <a:gd name="connsiteY659" fmla="*/ 759931 h 3006470"/>
                  <a:gd name="connsiteX660" fmla="*/ 1543003 w 6006665"/>
                  <a:gd name="connsiteY660" fmla="*/ 697647 h 3006470"/>
                  <a:gd name="connsiteX661" fmla="*/ 1570272 w 6006665"/>
                  <a:gd name="connsiteY661" fmla="*/ 677194 h 3006470"/>
                  <a:gd name="connsiteX662" fmla="*/ 1578688 w 6006665"/>
                  <a:gd name="connsiteY662" fmla="*/ 679813 h 3006470"/>
                  <a:gd name="connsiteX663" fmla="*/ 1620802 w 6006665"/>
                  <a:gd name="connsiteY663" fmla="*/ 660028 h 3006470"/>
                  <a:gd name="connsiteX664" fmla="*/ 1684440 w 6006665"/>
                  <a:gd name="connsiteY664" fmla="*/ 709009 h 3006470"/>
                  <a:gd name="connsiteX665" fmla="*/ 1688985 w 6006665"/>
                  <a:gd name="connsiteY665" fmla="*/ 779455 h 3006470"/>
                  <a:gd name="connsiteX666" fmla="*/ 1652625 w 6006665"/>
                  <a:gd name="connsiteY666" fmla="*/ 870354 h 3006470"/>
                  <a:gd name="connsiteX667" fmla="*/ 1679895 w 6006665"/>
                  <a:gd name="connsiteY667" fmla="*/ 908986 h 3006470"/>
                  <a:gd name="connsiteX668" fmla="*/ 1688985 w 6006665"/>
                  <a:gd name="connsiteY668" fmla="*/ 983977 h 3006470"/>
                  <a:gd name="connsiteX669" fmla="*/ 1706950 w 6006665"/>
                  <a:gd name="connsiteY669" fmla="*/ 1065944 h 3006470"/>
                  <a:gd name="connsiteX670" fmla="*/ 1679895 w 6006665"/>
                  <a:gd name="connsiteY670" fmla="*/ 1129415 h 3006470"/>
                  <a:gd name="connsiteX671" fmla="*/ 1723072 w 6006665"/>
                  <a:gd name="connsiteY671" fmla="*/ 1193044 h 3006470"/>
                  <a:gd name="connsiteX672" fmla="*/ 1704892 w 6006665"/>
                  <a:gd name="connsiteY672" fmla="*/ 1256673 h 3006470"/>
                  <a:gd name="connsiteX673" fmla="*/ 1695067 w 6006665"/>
                  <a:gd name="connsiteY673" fmla="*/ 1318479 h 3006470"/>
                  <a:gd name="connsiteX674" fmla="*/ 1662386 w 6006665"/>
                  <a:gd name="connsiteY674" fmla="*/ 1345219 h 3006470"/>
                  <a:gd name="connsiteX675" fmla="*/ 1607008 w 6006665"/>
                  <a:gd name="connsiteY675" fmla="*/ 1363312 h 3006470"/>
                  <a:gd name="connsiteX676" fmla="*/ 1644667 w 6006665"/>
                  <a:gd name="connsiteY676" fmla="*/ 1375696 h 3006470"/>
                  <a:gd name="connsiteX677" fmla="*/ 1677078 w 6006665"/>
                  <a:gd name="connsiteY677" fmla="*/ 1370296 h 3006470"/>
                  <a:gd name="connsiteX678" fmla="*/ 1720255 w 6006665"/>
                  <a:gd name="connsiteY678" fmla="*/ 1349844 h 3006470"/>
                  <a:gd name="connsiteX679" fmla="*/ 1731617 w 6006665"/>
                  <a:gd name="connsiteY679" fmla="*/ 1299850 h 3006470"/>
                  <a:gd name="connsiteX680" fmla="*/ 1758887 w 6006665"/>
                  <a:gd name="connsiteY680" fmla="*/ 1256673 h 3006470"/>
                  <a:gd name="connsiteX681" fmla="*/ 1760555 w 6006665"/>
                  <a:gd name="connsiteY681" fmla="*/ 1191490 h 3006470"/>
                  <a:gd name="connsiteX682" fmla="*/ 1745573 w 6006665"/>
                  <a:gd name="connsiteY682" fmla="*/ 1137249 h 3006470"/>
                  <a:gd name="connsiteX683" fmla="*/ 1758886 w 6006665"/>
                  <a:gd name="connsiteY683" fmla="*/ 1085173 h 3006470"/>
                  <a:gd name="connsiteX684" fmla="*/ 1822819 w 6006665"/>
                  <a:gd name="connsiteY684" fmla="*/ 1074858 h 3006470"/>
                  <a:gd name="connsiteX685" fmla="*/ 1873327 w 6006665"/>
                  <a:gd name="connsiteY685" fmla="*/ 1089712 h 3006470"/>
                  <a:gd name="connsiteX686" fmla="*/ 1911172 w 6006665"/>
                  <a:gd name="connsiteY686" fmla="*/ 1170133 h 3006470"/>
                  <a:gd name="connsiteX687" fmla="*/ 1887300 w 6006665"/>
                  <a:gd name="connsiteY687" fmla="*/ 1070329 h 3006470"/>
                  <a:gd name="connsiteX688" fmla="*/ 1858471 w 6006665"/>
                  <a:gd name="connsiteY688" fmla="*/ 1045147 h 3006470"/>
                  <a:gd name="connsiteX689" fmla="*/ 1785604 w 6006665"/>
                  <a:gd name="connsiteY689" fmla="*/ 1036860 h 3006470"/>
                  <a:gd name="connsiteX690" fmla="*/ 1736162 w 6006665"/>
                  <a:gd name="connsiteY690" fmla="*/ 961252 h 3006470"/>
                  <a:gd name="connsiteX691" fmla="*/ 1688440 w 6006665"/>
                  <a:gd name="connsiteY691" fmla="*/ 865809 h 3006470"/>
                  <a:gd name="connsiteX692" fmla="*/ 1752069 w 6006665"/>
                  <a:gd name="connsiteY692" fmla="*/ 788545 h 3006470"/>
                  <a:gd name="connsiteX693" fmla="*/ 1747524 w 6006665"/>
                  <a:gd name="connsiteY693" fmla="*/ 704464 h 3006470"/>
                  <a:gd name="connsiteX694" fmla="*/ 1763431 w 6006665"/>
                  <a:gd name="connsiteY694" fmla="*/ 697647 h 3006470"/>
                  <a:gd name="connsiteX695" fmla="*/ 1764877 w 6006665"/>
                  <a:gd name="connsiteY695" fmla="*/ 702130 h 3006470"/>
                  <a:gd name="connsiteX696" fmla="*/ 1775339 w 6006665"/>
                  <a:gd name="connsiteY696" fmla="*/ 697647 h 3006470"/>
                  <a:gd name="connsiteX697" fmla="*/ 1798063 w 6006665"/>
                  <a:gd name="connsiteY697" fmla="*/ 768093 h 3006470"/>
                  <a:gd name="connsiteX698" fmla="*/ 1791454 w 6006665"/>
                  <a:gd name="connsiteY698" fmla="*/ 815304 h 3006470"/>
                  <a:gd name="connsiteX699" fmla="*/ 1854330 w 6006665"/>
                  <a:gd name="connsiteY699" fmla="*/ 772638 h 3006470"/>
                  <a:gd name="connsiteX700" fmla="*/ 1931594 w 6006665"/>
                  <a:gd name="connsiteY700" fmla="*/ 763548 h 3006470"/>
                  <a:gd name="connsiteX701" fmla="*/ 1932772 w 6006665"/>
                  <a:gd name="connsiteY701" fmla="*/ 764810 h 3006470"/>
                  <a:gd name="connsiteX702" fmla="*/ 1949600 w 6006665"/>
                  <a:gd name="connsiteY702" fmla="*/ 800138 h 3006470"/>
                  <a:gd name="connsiteX703" fmla="*/ 2061788 w 6006665"/>
                  <a:gd name="connsiteY703" fmla="*/ 891155 h 3006470"/>
                  <a:gd name="connsiteX704" fmla="*/ 1987802 w 6006665"/>
                  <a:gd name="connsiteY704" fmla="*/ 736278 h 3006470"/>
                  <a:gd name="connsiteX705" fmla="*/ 1963408 w 6006665"/>
                  <a:gd name="connsiteY705" fmla="*/ 595386 h 3006470"/>
                  <a:gd name="connsiteX706" fmla="*/ 2027037 w 6006665"/>
                  <a:gd name="connsiteY706" fmla="*/ 574934 h 3006470"/>
                  <a:gd name="connsiteX707" fmla="*/ 2037269 w 6006665"/>
                  <a:gd name="connsiteY707" fmla="*/ 575472 h 3006470"/>
                  <a:gd name="connsiteX708" fmla="*/ 2038944 w 6006665"/>
                  <a:gd name="connsiteY708" fmla="*/ 574934 h 3006470"/>
                  <a:gd name="connsiteX709" fmla="*/ 2115414 w 6006665"/>
                  <a:gd name="connsiteY709" fmla="*/ 578958 h 3006470"/>
                  <a:gd name="connsiteX710" fmla="*/ 2167179 w 6006665"/>
                  <a:gd name="connsiteY710" fmla="*/ 554733 h 3006470"/>
                  <a:gd name="connsiteX711" fmla="*/ 2137746 w 6006665"/>
                  <a:gd name="connsiteY711" fmla="*/ 525222 h 3006470"/>
                  <a:gd name="connsiteX712" fmla="*/ 2146473 w 6006665"/>
                  <a:gd name="connsiteY712" fmla="*/ 488832 h 3006470"/>
                  <a:gd name="connsiteX713" fmla="*/ 2143688 w 6006665"/>
                  <a:gd name="connsiteY713" fmla="*/ 468773 h 3006470"/>
                  <a:gd name="connsiteX714" fmla="*/ 2169957 w 6006665"/>
                  <a:gd name="connsiteY714" fmla="*/ 449431 h 3006470"/>
                  <a:gd name="connsiteX715" fmla="*/ 2209050 w 6006665"/>
                  <a:gd name="connsiteY715" fmla="*/ 415295 h 3006470"/>
                  <a:gd name="connsiteX716" fmla="*/ 2264632 w 6006665"/>
                  <a:gd name="connsiteY716" fmla="*/ 393389 h 3006470"/>
                  <a:gd name="connsiteX717" fmla="*/ 2280355 w 6006665"/>
                  <a:gd name="connsiteY717" fmla="*/ 349932 h 3006470"/>
                  <a:gd name="connsiteX718" fmla="*/ 2317913 w 6006665"/>
                  <a:gd name="connsiteY718" fmla="*/ 322690 h 3006470"/>
                  <a:gd name="connsiteX719" fmla="*/ 2354630 w 6006665"/>
                  <a:gd name="connsiteY719" fmla="*/ 323194 h 3006470"/>
                  <a:gd name="connsiteX720" fmla="*/ 2385841 w 6006665"/>
                  <a:gd name="connsiteY720" fmla="*/ 343134 h 3006470"/>
                  <a:gd name="connsiteX721" fmla="*/ 2429263 w 6006665"/>
                  <a:gd name="connsiteY721" fmla="*/ 263606 h 3006470"/>
                  <a:gd name="connsiteX722" fmla="*/ 2473470 w 6006665"/>
                  <a:gd name="connsiteY722" fmla="*/ 257832 h 3006470"/>
                  <a:gd name="connsiteX723" fmla="*/ 2526979 w 6006665"/>
                  <a:gd name="connsiteY723" fmla="*/ 252244 h 3006470"/>
                  <a:gd name="connsiteX724" fmla="*/ 2528058 w 6006665"/>
                  <a:gd name="connsiteY724" fmla="*/ 253503 h 3006470"/>
                  <a:gd name="connsiteX725" fmla="*/ 2538886 w 6006665"/>
                  <a:gd name="connsiteY725" fmla="*/ 252244 h 3006470"/>
                  <a:gd name="connsiteX726" fmla="*/ 2560820 w 6006665"/>
                  <a:gd name="connsiteY726" fmla="*/ 277833 h 3006470"/>
                  <a:gd name="connsiteX727" fmla="*/ 2640602 w 6006665"/>
                  <a:gd name="connsiteY727" fmla="*/ 202249 h 3006470"/>
                  <a:gd name="connsiteX728" fmla="*/ 2652509 w 6006665"/>
                  <a:gd name="connsiteY728" fmla="*/ 202249 h 3006470"/>
                  <a:gd name="connsiteX729" fmla="*/ 2704231 w 6006665"/>
                  <a:gd name="connsiteY729" fmla="*/ 202249 h 3006470"/>
                  <a:gd name="connsiteX730" fmla="*/ 2696295 w 6006665"/>
                  <a:gd name="connsiteY730" fmla="*/ 162760 h 3006470"/>
                  <a:gd name="connsiteX731" fmla="*/ 2715593 w 6006665"/>
                  <a:gd name="connsiteY73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252950 w 6006665"/>
                  <a:gd name="connsiteY582" fmla="*/ 1352062 h 3006470"/>
                  <a:gd name="connsiteX583" fmla="*/ 268926 w 6006665"/>
                  <a:gd name="connsiteY583" fmla="*/ 1346738 h 3006470"/>
                  <a:gd name="connsiteX584" fmla="*/ 291420 w 6006665"/>
                  <a:gd name="connsiteY584" fmla="*/ 1429380 h 3006470"/>
                  <a:gd name="connsiteX585" fmla="*/ 291420 w 6006665"/>
                  <a:gd name="connsiteY585" fmla="*/ 1468012 h 3006470"/>
                  <a:gd name="connsiteX586" fmla="*/ 298238 w 6006665"/>
                  <a:gd name="connsiteY586" fmla="*/ 1554366 h 3006470"/>
                  <a:gd name="connsiteX587" fmla="*/ 345959 w 6006665"/>
                  <a:gd name="connsiteY587" fmla="*/ 1586180 h 3006470"/>
                  <a:gd name="connsiteX588" fmla="*/ 362087 w 6006665"/>
                  <a:gd name="connsiteY588" fmla="*/ 1595588 h 3006470"/>
                  <a:gd name="connsiteX589" fmla="*/ 365867 w 6006665"/>
                  <a:gd name="connsiteY589" fmla="*/ 1563455 h 3006470"/>
                  <a:gd name="connsiteX590" fmla="*/ 345415 w 6006665"/>
                  <a:gd name="connsiteY590" fmla="*/ 1527096 h 3006470"/>
                  <a:gd name="connsiteX591" fmla="*/ 365867 w 6006665"/>
                  <a:gd name="connsiteY591" fmla="*/ 1495281 h 3006470"/>
                  <a:gd name="connsiteX592" fmla="*/ 374560 w 6006665"/>
                  <a:gd name="connsiteY592" fmla="*/ 1500280 h 3006470"/>
                  <a:gd name="connsiteX593" fmla="*/ 377774 w 6006665"/>
                  <a:gd name="connsiteY593" fmla="*/ 1495281 h 3006470"/>
                  <a:gd name="connsiteX594" fmla="*/ 461933 w 6006665"/>
                  <a:gd name="connsiteY594" fmla="*/ 1543673 h 3006470"/>
                  <a:gd name="connsiteX595" fmla="*/ 484035 w 6006665"/>
                  <a:gd name="connsiteY595" fmla="*/ 1527096 h 3006470"/>
                  <a:gd name="connsiteX596" fmla="*/ 463583 w 6006665"/>
                  <a:gd name="connsiteY596" fmla="*/ 1461194 h 3006470"/>
                  <a:gd name="connsiteX597" fmla="*/ 549936 w 6006665"/>
                  <a:gd name="connsiteY597" fmla="*/ 1374841 h 3006470"/>
                  <a:gd name="connsiteX598" fmla="*/ 559742 w 6006665"/>
                  <a:gd name="connsiteY598" fmla="*/ 1376942 h 3006470"/>
                  <a:gd name="connsiteX599" fmla="*/ 561843 w 6006665"/>
                  <a:gd name="connsiteY599" fmla="*/ 1374841 h 3006470"/>
                  <a:gd name="connsiteX600" fmla="*/ 593658 w 6006665"/>
                  <a:gd name="connsiteY600" fmla="*/ 1381658 h 3006470"/>
                  <a:gd name="connsiteX601" fmla="*/ 620945 w 6006665"/>
                  <a:gd name="connsiteY601" fmla="*/ 1405535 h 3006470"/>
                  <a:gd name="connsiteX602" fmla="*/ 640835 w 6006665"/>
                  <a:gd name="connsiteY602" fmla="*/ 1349844 h 3006470"/>
                  <a:gd name="connsiteX603" fmla="*/ 609020 w 6006665"/>
                  <a:gd name="connsiteY603" fmla="*/ 1295305 h 3006470"/>
                  <a:gd name="connsiteX604" fmla="*/ 624928 w 6006665"/>
                  <a:gd name="connsiteY604" fmla="*/ 1236221 h 3006470"/>
                  <a:gd name="connsiteX605" fmla="*/ 597658 w 6006665"/>
                  <a:gd name="connsiteY605" fmla="*/ 1177136 h 3006470"/>
                  <a:gd name="connsiteX606" fmla="*/ 611562 w 6006665"/>
                  <a:gd name="connsiteY606" fmla="*/ 1181462 h 3006470"/>
                  <a:gd name="connsiteX607" fmla="*/ 609565 w 6006665"/>
                  <a:gd name="connsiteY607" fmla="*/ 1177136 h 3006470"/>
                  <a:gd name="connsiteX608" fmla="*/ 670070 w 6006665"/>
                  <a:gd name="connsiteY608" fmla="*/ 1178842 h 3006470"/>
                  <a:gd name="connsiteX609" fmla="*/ 711826 w 6006665"/>
                  <a:gd name="connsiteY609" fmla="*/ 1208951 h 3006470"/>
                  <a:gd name="connsiteX610" fmla="*/ 732278 w 6006665"/>
                  <a:gd name="connsiteY610" fmla="*/ 1263490 h 3006470"/>
                  <a:gd name="connsiteX611" fmla="*/ 684556 w 6006665"/>
                  <a:gd name="connsiteY611" fmla="*/ 1274852 h 3006470"/>
                  <a:gd name="connsiteX612" fmla="*/ 684556 w 6006665"/>
                  <a:gd name="connsiteY612" fmla="*/ 1327119 h 3006470"/>
                  <a:gd name="connsiteX613" fmla="*/ 713309 w 6006665"/>
                  <a:gd name="connsiteY613" fmla="*/ 1355872 h 3006470"/>
                  <a:gd name="connsiteX614" fmla="*/ 763548 w 6006665"/>
                  <a:gd name="connsiteY614" fmla="*/ 1338481 h 3006470"/>
                  <a:gd name="connsiteX615" fmla="*/ 770365 w 6006665"/>
                  <a:gd name="connsiteY615" fmla="*/ 1279397 h 3006470"/>
                  <a:gd name="connsiteX616" fmla="*/ 809708 w 6006665"/>
                  <a:gd name="connsiteY616" fmla="*/ 1214495 h 3006470"/>
                  <a:gd name="connsiteX617" fmla="*/ 845357 w 6006665"/>
                  <a:gd name="connsiteY617" fmla="*/ 1188761 h 3006470"/>
                  <a:gd name="connsiteX618" fmla="*/ 872098 w 6006665"/>
                  <a:gd name="connsiteY618" fmla="*/ 1155075 h 3006470"/>
                  <a:gd name="connsiteX619" fmla="*/ 917728 w 6006665"/>
                  <a:gd name="connsiteY619" fmla="*/ 1145322 h 3006470"/>
                  <a:gd name="connsiteX620" fmla="*/ 918194 w 6006665"/>
                  <a:gd name="connsiteY620" fmla="*/ 1198147 h 3006470"/>
                  <a:gd name="connsiteX621" fmla="*/ 967171 w 6006665"/>
                  <a:gd name="connsiteY621" fmla="*/ 1161016 h 3006470"/>
                  <a:gd name="connsiteX622" fmla="*/ 975937 w 6006665"/>
                  <a:gd name="connsiteY622" fmla="*/ 1115283 h 3006470"/>
                  <a:gd name="connsiteX623" fmla="*/ 1032532 w 6006665"/>
                  <a:gd name="connsiteY623" fmla="*/ 1122393 h 3006470"/>
                  <a:gd name="connsiteX624" fmla="*/ 1074397 w 6006665"/>
                  <a:gd name="connsiteY624" fmla="*/ 1141283 h 3006470"/>
                  <a:gd name="connsiteX625" fmla="*/ 1020649 w 6006665"/>
                  <a:gd name="connsiteY625" fmla="*/ 1172901 h 3006470"/>
                  <a:gd name="connsiteX626" fmla="*/ 979977 w 6006665"/>
                  <a:gd name="connsiteY626" fmla="*/ 1213496 h 3006470"/>
                  <a:gd name="connsiteX627" fmla="*/ 1012666 w 6006665"/>
                  <a:gd name="connsiteY627" fmla="*/ 1218657 h 3006470"/>
                  <a:gd name="connsiteX628" fmla="*/ 1038516 w 6006665"/>
                  <a:gd name="connsiteY628" fmla="*/ 1188499 h 3006470"/>
                  <a:gd name="connsiteX629" fmla="*/ 1050423 w 6006665"/>
                  <a:gd name="connsiteY629" fmla="*/ 1188499 h 3006470"/>
                  <a:gd name="connsiteX630" fmla="*/ 1108962 w 6006665"/>
                  <a:gd name="connsiteY630" fmla="*/ 1188499 h 3006470"/>
                  <a:gd name="connsiteX631" fmla="*/ 1161229 w 6006665"/>
                  <a:gd name="connsiteY631" fmla="*/ 1145322 h 3006470"/>
                  <a:gd name="connsiteX632" fmla="*/ 1165711 w 6006665"/>
                  <a:gd name="connsiteY632" fmla="*/ 1151456 h 3006470"/>
                  <a:gd name="connsiteX633" fmla="*/ 1160939 w 6006665"/>
                  <a:gd name="connsiteY633" fmla="*/ 1169715 h 3006470"/>
                  <a:gd name="connsiteX634" fmla="*/ 1210035 w 6006665"/>
                  <a:gd name="connsiteY634" fmla="*/ 1195815 h 3006470"/>
                  <a:gd name="connsiteX635" fmla="*/ 1247583 w 6006665"/>
                  <a:gd name="connsiteY635" fmla="*/ 1138505 h 3006470"/>
                  <a:gd name="connsiteX636" fmla="*/ 1211223 w 6006665"/>
                  <a:gd name="connsiteY636" fmla="*/ 1079421 h 3006470"/>
                  <a:gd name="connsiteX637" fmla="*/ 1227130 w 6006665"/>
                  <a:gd name="connsiteY637" fmla="*/ 1043061 h 3006470"/>
                  <a:gd name="connsiteX638" fmla="*/ 1237665 w 6006665"/>
                  <a:gd name="connsiteY638" fmla="*/ 1046199 h 3006470"/>
                  <a:gd name="connsiteX639" fmla="*/ 1251910 w 6006665"/>
                  <a:gd name="connsiteY639" fmla="*/ 1017311 h 3006470"/>
                  <a:gd name="connsiteX640" fmla="*/ 1329633 w 6006665"/>
                  <a:gd name="connsiteY640" fmla="*/ 1036235 h 3006470"/>
                  <a:gd name="connsiteX641" fmla="*/ 1345843 w 6006665"/>
                  <a:gd name="connsiteY641" fmla="*/ 1074876 h 3006470"/>
                  <a:gd name="connsiteX642" fmla="*/ 1371228 w 6006665"/>
                  <a:gd name="connsiteY642" fmla="*/ 1098626 h 3006470"/>
                  <a:gd name="connsiteX643" fmla="*/ 1400382 w 6006665"/>
                  <a:gd name="connsiteY643" fmla="*/ 1106690 h 3006470"/>
                  <a:gd name="connsiteX644" fmla="*/ 1421734 w 6006665"/>
                  <a:gd name="connsiteY644" fmla="*/ 1137249 h 3006470"/>
                  <a:gd name="connsiteX645" fmla="*/ 1484125 w 6006665"/>
                  <a:gd name="connsiteY645" fmla="*/ 1158045 h 3006470"/>
                  <a:gd name="connsiteX646" fmla="*/ 1507894 w 6006665"/>
                  <a:gd name="connsiteY646" fmla="*/ 1169930 h 3006470"/>
                  <a:gd name="connsiteX647" fmla="*/ 1519756 w 6006665"/>
                  <a:gd name="connsiteY647" fmla="*/ 1213274 h 3006470"/>
                  <a:gd name="connsiteX648" fmla="*/ 1540574 w 6006665"/>
                  <a:gd name="connsiteY648" fmla="*/ 1199639 h 3006470"/>
                  <a:gd name="connsiteX649" fmla="*/ 1543003 w 6006665"/>
                  <a:gd name="connsiteY649" fmla="*/ 1172592 h 3006470"/>
                  <a:gd name="connsiteX650" fmla="*/ 1528689 w 6006665"/>
                  <a:gd name="connsiteY650" fmla="*/ 1143190 h 3006470"/>
                  <a:gd name="connsiteX651" fmla="*/ 1506643 w 6006665"/>
                  <a:gd name="connsiteY651" fmla="*/ 1118052 h 3006470"/>
                  <a:gd name="connsiteX652" fmla="*/ 1506643 w 6006665"/>
                  <a:gd name="connsiteY652" fmla="*/ 1095328 h 3006470"/>
                  <a:gd name="connsiteX653" fmla="*/ 1463467 w 6006665"/>
                  <a:gd name="connsiteY653" fmla="*/ 1086238 h 3006470"/>
                  <a:gd name="connsiteX654" fmla="*/ 1472556 w 6006665"/>
                  <a:gd name="connsiteY654" fmla="*/ 1036244 h 3006470"/>
                  <a:gd name="connsiteX655" fmla="*/ 1472241 w 6006665"/>
                  <a:gd name="connsiteY655" fmla="*/ 982757 h 3006470"/>
                  <a:gd name="connsiteX656" fmla="*/ 1452104 w 6006665"/>
                  <a:gd name="connsiteY656" fmla="*/ 949890 h 3006470"/>
                  <a:gd name="connsiteX657" fmla="*/ 1439230 w 6006665"/>
                  <a:gd name="connsiteY657" fmla="*/ 900656 h 3006470"/>
                  <a:gd name="connsiteX658" fmla="*/ 1478183 w 6006665"/>
                  <a:gd name="connsiteY658" fmla="*/ 872829 h 3006470"/>
                  <a:gd name="connsiteX659" fmla="*/ 1496803 w 6006665"/>
                  <a:gd name="connsiteY659" fmla="*/ 806980 h 3006470"/>
                  <a:gd name="connsiteX660" fmla="*/ 1501951 w 6006665"/>
                  <a:gd name="connsiteY660" fmla="*/ 759931 h 3006470"/>
                  <a:gd name="connsiteX661" fmla="*/ 1543003 w 6006665"/>
                  <a:gd name="connsiteY661" fmla="*/ 697647 h 3006470"/>
                  <a:gd name="connsiteX662" fmla="*/ 1570272 w 6006665"/>
                  <a:gd name="connsiteY662" fmla="*/ 677194 h 3006470"/>
                  <a:gd name="connsiteX663" fmla="*/ 1578688 w 6006665"/>
                  <a:gd name="connsiteY663" fmla="*/ 679813 h 3006470"/>
                  <a:gd name="connsiteX664" fmla="*/ 1620802 w 6006665"/>
                  <a:gd name="connsiteY664" fmla="*/ 660028 h 3006470"/>
                  <a:gd name="connsiteX665" fmla="*/ 1684440 w 6006665"/>
                  <a:gd name="connsiteY665" fmla="*/ 709009 h 3006470"/>
                  <a:gd name="connsiteX666" fmla="*/ 1688985 w 6006665"/>
                  <a:gd name="connsiteY666" fmla="*/ 779455 h 3006470"/>
                  <a:gd name="connsiteX667" fmla="*/ 1652625 w 6006665"/>
                  <a:gd name="connsiteY667" fmla="*/ 870354 h 3006470"/>
                  <a:gd name="connsiteX668" fmla="*/ 1679895 w 6006665"/>
                  <a:gd name="connsiteY668" fmla="*/ 908986 h 3006470"/>
                  <a:gd name="connsiteX669" fmla="*/ 1688985 w 6006665"/>
                  <a:gd name="connsiteY669" fmla="*/ 983977 h 3006470"/>
                  <a:gd name="connsiteX670" fmla="*/ 1706950 w 6006665"/>
                  <a:gd name="connsiteY670" fmla="*/ 1065944 h 3006470"/>
                  <a:gd name="connsiteX671" fmla="*/ 1679895 w 6006665"/>
                  <a:gd name="connsiteY671" fmla="*/ 1129415 h 3006470"/>
                  <a:gd name="connsiteX672" fmla="*/ 1723072 w 6006665"/>
                  <a:gd name="connsiteY672" fmla="*/ 1193044 h 3006470"/>
                  <a:gd name="connsiteX673" fmla="*/ 1704892 w 6006665"/>
                  <a:gd name="connsiteY673" fmla="*/ 1256673 h 3006470"/>
                  <a:gd name="connsiteX674" fmla="*/ 1695067 w 6006665"/>
                  <a:gd name="connsiteY674" fmla="*/ 1318479 h 3006470"/>
                  <a:gd name="connsiteX675" fmla="*/ 1662386 w 6006665"/>
                  <a:gd name="connsiteY675" fmla="*/ 1345219 h 3006470"/>
                  <a:gd name="connsiteX676" fmla="*/ 1607008 w 6006665"/>
                  <a:gd name="connsiteY676" fmla="*/ 1363312 h 3006470"/>
                  <a:gd name="connsiteX677" fmla="*/ 1644667 w 6006665"/>
                  <a:gd name="connsiteY677" fmla="*/ 1375696 h 3006470"/>
                  <a:gd name="connsiteX678" fmla="*/ 1677078 w 6006665"/>
                  <a:gd name="connsiteY678" fmla="*/ 1370296 h 3006470"/>
                  <a:gd name="connsiteX679" fmla="*/ 1720255 w 6006665"/>
                  <a:gd name="connsiteY679" fmla="*/ 1349844 h 3006470"/>
                  <a:gd name="connsiteX680" fmla="*/ 1731617 w 6006665"/>
                  <a:gd name="connsiteY680" fmla="*/ 1299850 h 3006470"/>
                  <a:gd name="connsiteX681" fmla="*/ 1758887 w 6006665"/>
                  <a:gd name="connsiteY681" fmla="*/ 1256673 h 3006470"/>
                  <a:gd name="connsiteX682" fmla="*/ 1760555 w 6006665"/>
                  <a:gd name="connsiteY682" fmla="*/ 1191490 h 3006470"/>
                  <a:gd name="connsiteX683" fmla="*/ 1745573 w 6006665"/>
                  <a:gd name="connsiteY683" fmla="*/ 1137249 h 3006470"/>
                  <a:gd name="connsiteX684" fmla="*/ 1758886 w 6006665"/>
                  <a:gd name="connsiteY684" fmla="*/ 1085173 h 3006470"/>
                  <a:gd name="connsiteX685" fmla="*/ 1822819 w 6006665"/>
                  <a:gd name="connsiteY685" fmla="*/ 1074858 h 3006470"/>
                  <a:gd name="connsiteX686" fmla="*/ 1873327 w 6006665"/>
                  <a:gd name="connsiteY686" fmla="*/ 1089712 h 3006470"/>
                  <a:gd name="connsiteX687" fmla="*/ 1911172 w 6006665"/>
                  <a:gd name="connsiteY687" fmla="*/ 1170133 h 3006470"/>
                  <a:gd name="connsiteX688" fmla="*/ 1887300 w 6006665"/>
                  <a:gd name="connsiteY688" fmla="*/ 1070329 h 3006470"/>
                  <a:gd name="connsiteX689" fmla="*/ 1858471 w 6006665"/>
                  <a:gd name="connsiteY689" fmla="*/ 1045147 h 3006470"/>
                  <a:gd name="connsiteX690" fmla="*/ 1785604 w 6006665"/>
                  <a:gd name="connsiteY690" fmla="*/ 1036860 h 3006470"/>
                  <a:gd name="connsiteX691" fmla="*/ 1736162 w 6006665"/>
                  <a:gd name="connsiteY691" fmla="*/ 961252 h 3006470"/>
                  <a:gd name="connsiteX692" fmla="*/ 1688440 w 6006665"/>
                  <a:gd name="connsiteY692" fmla="*/ 865809 h 3006470"/>
                  <a:gd name="connsiteX693" fmla="*/ 1752069 w 6006665"/>
                  <a:gd name="connsiteY693" fmla="*/ 788545 h 3006470"/>
                  <a:gd name="connsiteX694" fmla="*/ 1747524 w 6006665"/>
                  <a:gd name="connsiteY694" fmla="*/ 704464 h 3006470"/>
                  <a:gd name="connsiteX695" fmla="*/ 1763431 w 6006665"/>
                  <a:gd name="connsiteY695" fmla="*/ 697647 h 3006470"/>
                  <a:gd name="connsiteX696" fmla="*/ 1764877 w 6006665"/>
                  <a:gd name="connsiteY696" fmla="*/ 702130 h 3006470"/>
                  <a:gd name="connsiteX697" fmla="*/ 1775339 w 6006665"/>
                  <a:gd name="connsiteY697" fmla="*/ 697647 h 3006470"/>
                  <a:gd name="connsiteX698" fmla="*/ 1798063 w 6006665"/>
                  <a:gd name="connsiteY698" fmla="*/ 768093 h 3006470"/>
                  <a:gd name="connsiteX699" fmla="*/ 1791454 w 6006665"/>
                  <a:gd name="connsiteY699" fmla="*/ 815304 h 3006470"/>
                  <a:gd name="connsiteX700" fmla="*/ 1854330 w 6006665"/>
                  <a:gd name="connsiteY700" fmla="*/ 772638 h 3006470"/>
                  <a:gd name="connsiteX701" fmla="*/ 1931594 w 6006665"/>
                  <a:gd name="connsiteY701" fmla="*/ 763548 h 3006470"/>
                  <a:gd name="connsiteX702" fmla="*/ 1932772 w 6006665"/>
                  <a:gd name="connsiteY702" fmla="*/ 764810 h 3006470"/>
                  <a:gd name="connsiteX703" fmla="*/ 1949600 w 6006665"/>
                  <a:gd name="connsiteY703" fmla="*/ 800138 h 3006470"/>
                  <a:gd name="connsiteX704" fmla="*/ 2061788 w 6006665"/>
                  <a:gd name="connsiteY704" fmla="*/ 891155 h 3006470"/>
                  <a:gd name="connsiteX705" fmla="*/ 1987802 w 6006665"/>
                  <a:gd name="connsiteY705" fmla="*/ 736278 h 3006470"/>
                  <a:gd name="connsiteX706" fmla="*/ 1963408 w 6006665"/>
                  <a:gd name="connsiteY706" fmla="*/ 595386 h 3006470"/>
                  <a:gd name="connsiteX707" fmla="*/ 2027037 w 6006665"/>
                  <a:gd name="connsiteY707" fmla="*/ 574934 h 3006470"/>
                  <a:gd name="connsiteX708" fmla="*/ 2037269 w 6006665"/>
                  <a:gd name="connsiteY708" fmla="*/ 575472 h 3006470"/>
                  <a:gd name="connsiteX709" fmla="*/ 2038944 w 6006665"/>
                  <a:gd name="connsiteY709" fmla="*/ 574934 h 3006470"/>
                  <a:gd name="connsiteX710" fmla="*/ 2115414 w 6006665"/>
                  <a:gd name="connsiteY710" fmla="*/ 578958 h 3006470"/>
                  <a:gd name="connsiteX711" fmla="*/ 2167179 w 6006665"/>
                  <a:gd name="connsiteY711" fmla="*/ 554733 h 3006470"/>
                  <a:gd name="connsiteX712" fmla="*/ 2137746 w 6006665"/>
                  <a:gd name="connsiteY712" fmla="*/ 525222 h 3006470"/>
                  <a:gd name="connsiteX713" fmla="*/ 2146473 w 6006665"/>
                  <a:gd name="connsiteY713" fmla="*/ 488832 h 3006470"/>
                  <a:gd name="connsiteX714" fmla="*/ 2143688 w 6006665"/>
                  <a:gd name="connsiteY714" fmla="*/ 468773 h 3006470"/>
                  <a:gd name="connsiteX715" fmla="*/ 2169957 w 6006665"/>
                  <a:gd name="connsiteY715" fmla="*/ 449431 h 3006470"/>
                  <a:gd name="connsiteX716" fmla="*/ 2209050 w 6006665"/>
                  <a:gd name="connsiteY716" fmla="*/ 415295 h 3006470"/>
                  <a:gd name="connsiteX717" fmla="*/ 2264632 w 6006665"/>
                  <a:gd name="connsiteY717" fmla="*/ 393389 h 3006470"/>
                  <a:gd name="connsiteX718" fmla="*/ 2280355 w 6006665"/>
                  <a:gd name="connsiteY718" fmla="*/ 349932 h 3006470"/>
                  <a:gd name="connsiteX719" fmla="*/ 2317913 w 6006665"/>
                  <a:gd name="connsiteY719" fmla="*/ 322690 h 3006470"/>
                  <a:gd name="connsiteX720" fmla="*/ 2354630 w 6006665"/>
                  <a:gd name="connsiteY720" fmla="*/ 323194 h 3006470"/>
                  <a:gd name="connsiteX721" fmla="*/ 2385841 w 6006665"/>
                  <a:gd name="connsiteY721" fmla="*/ 343134 h 3006470"/>
                  <a:gd name="connsiteX722" fmla="*/ 2429263 w 6006665"/>
                  <a:gd name="connsiteY722" fmla="*/ 263606 h 3006470"/>
                  <a:gd name="connsiteX723" fmla="*/ 2473470 w 6006665"/>
                  <a:gd name="connsiteY723" fmla="*/ 257832 h 3006470"/>
                  <a:gd name="connsiteX724" fmla="*/ 2526979 w 6006665"/>
                  <a:gd name="connsiteY724" fmla="*/ 252244 h 3006470"/>
                  <a:gd name="connsiteX725" fmla="*/ 2528058 w 6006665"/>
                  <a:gd name="connsiteY725" fmla="*/ 253503 h 3006470"/>
                  <a:gd name="connsiteX726" fmla="*/ 2538886 w 6006665"/>
                  <a:gd name="connsiteY726" fmla="*/ 252244 h 3006470"/>
                  <a:gd name="connsiteX727" fmla="*/ 2560820 w 6006665"/>
                  <a:gd name="connsiteY727" fmla="*/ 277833 h 3006470"/>
                  <a:gd name="connsiteX728" fmla="*/ 2640602 w 6006665"/>
                  <a:gd name="connsiteY728" fmla="*/ 202249 h 3006470"/>
                  <a:gd name="connsiteX729" fmla="*/ 2652509 w 6006665"/>
                  <a:gd name="connsiteY729" fmla="*/ 202249 h 3006470"/>
                  <a:gd name="connsiteX730" fmla="*/ 2704231 w 6006665"/>
                  <a:gd name="connsiteY730" fmla="*/ 202249 h 3006470"/>
                  <a:gd name="connsiteX731" fmla="*/ 2696295 w 6006665"/>
                  <a:gd name="connsiteY731" fmla="*/ 162760 h 3006470"/>
                  <a:gd name="connsiteX732" fmla="*/ 2715593 w 6006665"/>
                  <a:gd name="connsiteY73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252950 w 6006665"/>
                  <a:gd name="connsiteY583" fmla="*/ 1352062 h 3006470"/>
                  <a:gd name="connsiteX584" fmla="*/ 268926 w 6006665"/>
                  <a:gd name="connsiteY584" fmla="*/ 1346738 h 3006470"/>
                  <a:gd name="connsiteX585" fmla="*/ 291420 w 6006665"/>
                  <a:gd name="connsiteY585" fmla="*/ 1429380 h 3006470"/>
                  <a:gd name="connsiteX586" fmla="*/ 291420 w 6006665"/>
                  <a:gd name="connsiteY586" fmla="*/ 1468012 h 3006470"/>
                  <a:gd name="connsiteX587" fmla="*/ 298238 w 6006665"/>
                  <a:gd name="connsiteY587" fmla="*/ 1554366 h 3006470"/>
                  <a:gd name="connsiteX588" fmla="*/ 345959 w 6006665"/>
                  <a:gd name="connsiteY588" fmla="*/ 1586180 h 3006470"/>
                  <a:gd name="connsiteX589" fmla="*/ 362087 w 6006665"/>
                  <a:gd name="connsiteY589" fmla="*/ 1595588 h 3006470"/>
                  <a:gd name="connsiteX590" fmla="*/ 365867 w 6006665"/>
                  <a:gd name="connsiteY590" fmla="*/ 1563455 h 3006470"/>
                  <a:gd name="connsiteX591" fmla="*/ 345415 w 6006665"/>
                  <a:gd name="connsiteY591" fmla="*/ 1527096 h 3006470"/>
                  <a:gd name="connsiteX592" fmla="*/ 365867 w 6006665"/>
                  <a:gd name="connsiteY592" fmla="*/ 1495281 h 3006470"/>
                  <a:gd name="connsiteX593" fmla="*/ 374560 w 6006665"/>
                  <a:gd name="connsiteY593" fmla="*/ 1500280 h 3006470"/>
                  <a:gd name="connsiteX594" fmla="*/ 377774 w 6006665"/>
                  <a:gd name="connsiteY594" fmla="*/ 1495281 h 3006470"/>
                  <a:gd name="connsiteX595" fmla="*/ 461933 w 6006665"/>
                  <a:gd name="connsiteY595" fmla="*/ 1543673 h 3006470"/>
                  <a:gd name="connsiteX596" fmla="*/ 484035 w 6006665"/>
                  <a:gd name="connsiteY596" fmla="*/ 1527096 h 3006470"/>
                  <a:gd name="connsiteX597" fmla="*/ 463583 w 6006665"/>
                  <a:gd name="connsiteY597" fmla="*/ 1461194 h 3006470"/>
                  <a:gd name="connsiteX598" fmla="*/ 549936 w 6006665"/>
                  <a:gd name="connsiteY598" fmla="*/ 1374841 h 3006470"/>
                  <a:gd name="connsiteX599" fmla="*/ 559742 w 6006665"/>
                  <a:gd name="connsiteY599" fmla="*/ 1376942 h 3006470"/>
                  <a:gd name="connsiteX600" fmla="*/ 561843 w 6006665"/>
                  <a:gd name="connsiteY600" fmla="*/ 1374841 h 3006470"/>
                  <a:gd name="connsiteX601" fmla="*/ 593658 w 6006665"/>
                  <a:gd name="connsiteY601" fmla="*/ 1381658 h 3006470"/>
                  <a:gd name="connsiteX602" fmla="*/ 620945 w 6006665"/>
                  <a:gd name="connsiteY602" fmla="*/ 1405535 h 3006470"/>
                  <a:gd name="connsiteX603" fmla="*/ 640835 w 6006665"/>
                  <a:gd name="connsiteY603" fmla="*/ 1349844 h 3006470"/>
                  <a:gd name="connsiteX604" fmla="*/ 609020 w 6006665"/>
                  <a:gd name="connsiteY604" fmla="*/ 1295305 h 3006470"/>
                  <a:gd name="connsiteX605" fmla="*/ 624928 w 6006665"/>
                  <a:gd name="connsiteY605" fmla="*/ 1236221 h 3006470"/>
                  <a:gd name="connsiteX606" fmla="*/ 597658 w 6006665"/>
                  <a:gd name="connsiteY606" fmla="*/ 1177136 h 3006470"/>
                  <a:gd name="connsiteX607" fmla="*/ 611562 w 6006665"/>
                  <a:gd name="connsiteY607" fmla="*/ 1181462 h 3006470"/>
                  <a:gd name="connsiteX608" fmla="*/ 609565 w 6006665"/>
                  <a:gd name="connsiteY608" fmla="*/ 1177136 h 3006470"/>
                  <a:gd name="connsiteX609" fmla="*/ 670070 w 6006665"/>
                  <a:gd name="connsiteY609" fmla="*/ 1178842 h 3006470"/>
                  <a:gd name="connsiteX610" fmla="*/ 711826 w 6006665"/>
                  <a:gd name="connsiteY610" fmla="*/ 1208951 h 3006470"/>
                  <a:gd name="connsiteX611" fmla="*/ 732278 w 6006665"/>
                  <a:gd name="connsiteY611" fmla="*/ 1263490 h 3006470"/>
                  <a:gd name="connsiteX612" fmla="*/ 684556 w 6006665"/>
                  <a:gd name="connsiteY612" fmla="*/ 1274852 h 3006470"/>
                  <a:gd name="connsiteX613" fmla="*/ 684556 w 6006665"/>
                  <a:gd name="connsiteY613" fmla="*/ 1327119 h 3006470"/>
                  <a:gd name="connsiteX614" fmla="*/ 713309 w 6006665"/>
                  <a:gd name="connsiteY614" fmla="*/ 1355872 h 3006470"/>
                  <a:gd name="connsiteX615" fmla="*/ 763548 w 6006665"/>
                  <a:gd name="connsiteY615" fmla="*/ 1338481 h 3006470"/>
                  <a:gd name="connsiteX616" fmla="*/ 770365 w 6006665"/>
                  <a:gd name="connsiteY616" fmla="*/ 1279397 h 3006470"/>
                  <a:gd name="connsiteX617" fmla="*/ 809708 w 6006665"/>
                  <a:gd name="connsiteY617" fmla="*/ 1214495 h 3006470"/>
                  <a:gd name="connsiteX618" fmla="*/ 845357 w 6006665"/>
                  <a:gd name="connsiteY618" fmla="*/ 1188761 h 3006470"/>
                  <a:gd name="connsiteX619" fmla="*/ 872098 w 6006665"/>
                  <a:gd name="connsiteY619" fmla="*/ 1155075 h 3006470"/>
                  <a:gd name="connsiteX620" fmla="*/ 917728 w 6006665"/>
                  <a:gd name="connsiteY620" fmla="*/ 1145322 h 3006470"/>
                  <a:gd name="connsiteX621" fmla="*/ 918194 w 6006665"/>
                  <a:gd name="connsiteY621" fmla="*/ 1198147 h 3006470"/>
                  <a:gd name="connsiteX622" fmla="*/ 967171 w 6006665"/>
                  <a:gd name="connsiteY622" fmla="*/ 1161016 h 3006470"/>
                  <a:gd name="connsiteX623" fmla="*/ 975937 w 6006665"/>
                  <a:gd name="connsiteY623" fmla="*/ 1115283 h 3006470"/>
                  <a:gd name="connsiteX624" fmla="*/ 1032532 w 6006665"/>
                  <a:gd name="connsiteY624" fmla="*/ 1122393 h 3006470"/>
                  <a:gd name="connsiteX625" fmla="*/ 1074397 w 6006665"/>
                  <a:gd name="connsiteY625" fmla="*/ 1141283 h 3006470"/>
                  <a:gd name="connsiteX626" fmla="*/ 1020649 w 6006665"/>
                  <a:gd name="connsiteY626" fmla="*/ 1172901 h 3006470"/>
                  <a:gd name="connsiteX627" fmla="*/ 979977 w 6006665"/>
                  <a:gd name="connsiteY627" fmla="*/ 1213496 h 3006470"/>
                  <a:gd name="connsiteX628" fmla="*/ 1012666 w 6006665"/>
                  <a:gd name="connsiteY628" fmla="*/ 1218657 h 3006470"/>
                  <a:gd name="connsiteX629" fmla="*/ 1038516 w 6006665"/>
                  <a:gd name="connsiteY629" fmla="*/ 1188499 h 3006470"/>
                  <a:gd name="connsiteX630" fmla="*/ 1050423 w 6006665"/>
                  <a:gd name="connsiteY630" fmla="*/ 1188499 h 3006470"/>
                  <a:gd name="connsiteX631" fmla="*/ 1108962 w 6006665"/>
                  <a:gd name="connsiteY631" fmla="*/ 1188499 h 3006470"/>
                  <a:gd name="connsiteX632" fmla="*/ 1161229 w 6006665"/>
                  <a:gd name="connsiteY632" fmla="*/ 1145322 h 3006470"/>
                  <a:gd name="connsiteX633" fmla="*/ 1165711 w 6006665"/>
                  <a:gd name="connsiteY633" fmla="*/ 1151456 h 3006470"/>
                  <a:gd name="connsiteX634" fmla="*/ 1160939 w 6006665"/>
                  <a:gd name="connsiteY634" fmla="*/ 1169715 h 3006470"/>
                  <a:gd name="connsiteX635" fmla="*/ 1210035 w 6006665"/>
                  <a:gd name="connsiteY635" fmla="*/ 1195815 h 3006470"/>
                  <a:gd name="connsiteX636" fmla="*/ 1247583 w 6006665"/>
                  <a:gd name="connsiteY636" fmla="*/ 1138505 h 3006470"/>
                  <a:gd name="connsiteX637" fmla="*/ 1211223 w 6006665"/>
                  <a:gd name="connsiteY637" fmla="*/ 1079421 h 3006470"/>
                  <a:gd name="connsiteX638" fmla="*/ 1227130 w 6006665"/>
                  <a:gd name="connsiteY638" fmla="*/ 1043061 h 3006470"/>
                  <a:gd name="connsiteX639" fmla="*/ 1237665 w 6006665"/>
                  <a:gd name="connsiteY639" fmla="*/ 1046199 h 3006470"/>
                  <a:gd name="connsiteX640" fmla="*/ 1251910 w 6006665"/>
                  <a:gd name="connsiteY640" fmla="*/ 1017311 h 3006470"/>
                  <a:gd name="connsiteX641" fmla="*/ 1329633 w 6006665"/>
                  <a:gd name="connsiteY641" fmla="*/ 1036235 h 3006470"/>
                  <a:gd name="connsiteX642" fmla="*/ 1345843 w 6006665"/>
                  <a:gd name="connsiteY642" fmla="*/ 1074876 h 3006470"/>
                  <a:gd name="connsiteX643" fmla="*/ 1371228 w 6006665"/>
                  <a:gd name="connsiteY643" fmla="*/ 1098626 h 3006470"/>
                  <a:gd name="connsiteX644" fmla="*/ 1400382 w 6006665"/>
                  <a:gd name="connsiteY644" fmla="*/ 1106690 h 3006470"/>
                  <a:gd name="connsiteX645" fmla="*/ 1421734 w 6006665"/>
                  <a:gd name="connsiteY645" fmla="*/ 1137249 h 3006470"/>
                  <a:gd name="connsiteX646" fmla="*/ 1484125 w 6006665"/>
                  <a:gd name="connsiteY646" fmla="*/ 1158045 h 3006470"/>
                  <a:gd name="connsiteX647" fmla="*/ 1507894 w 6006665"/>
                  <a:gd name="connsiteY647" fmla="*/ 1169930 h 3006470"/>
                  <a:gd name="connsiteX648" fmla="*/ 1519756 w 6006665"/>
                  <a:gd name="connsiteY648" fmla="*/ 1213274 h 3006470"/>
                  <a:gd name="connsiteX649" fmla="*/ 1540574 w 6006665"/>
                  <a:gd name="connsiteY649" fmla="*/ 1199639 h 3006470"/>
                  <a:gd name="connsiteX650" fmla="*/ 1543003 w 6006665"/>
                  <a:gd name="connsiteY650" fmla="*/ 1172592 h 3006470"/>
                  <a:gd name="connsiteX651" fmla="*/ 1528689 w 6006665"/>
                  <a:gd name="connsiteY651" fmla="*/ 1143190 h 3006470"/>
                  <a:gd name="connsiteX652" fmla="*/ 1506643 w 6006665"/>
                  <a:gd name="connsiteY652" fmla="*/ 1118052 h 3006470"/>
                  <a:gd name="connsiteX653" fmla="*/ 1506643 w 6006665"/>
                  <a:gd name="connsiteY653" fmla="*/ 1095328 h 3006470"/>
                  <a:gd name="connsiteX654" fmla="*/ 1463467 w 6006665"/>
                  <a:gd name="connsiteY654" fmla="*/ 1086238 h 3006470"/>
                  <a:gd name="connsiteX655" fmla="*/ 1472556 w 6006665"/>
                  <a:gd name="connsiteY655" fmla="*/ 1036244 h 3006470"/>
                  <a:gd name="connsiteX656" fmla="*/ 1472241 w 6006665"/>
                  <a:gd name="connsiteY656" fmla="*/ 982757 h 3006470"/>
                  <a:gd name="connsiteX657" fmla="*/ 1452104 w 6006665"/>
                  <a:gd name="connsiteY657" fmla="*/ 949890 h 3006470"/>
                  <a:gd name="connsiteX658" fmla="*/ 1439230 w 6006665"/>
                  <a:gd name="connsiteY658" fmla="*/ 900656 h 3006470"/>
                  <a:gd name="connsiteX659" fmla="*/ 1478183 w 6006665"/>
                  <a:gd name="connsiteY659" fmla="*/ 872829 h 3006470"/>
                  <a:gd name="connsiteX660" fmla="*/ 1496803 w 6006665"/>
                  <a:gd name="connsiteY660" fmla="*/ 806980 h 3006470"/>
                  <a:gd name="connsiteX661" fmla="*/ 1501951 w 6006665"/>
                  <a:gd name="connsiteY661" fmla="*/ 759931 h 3006470"/>
                  <a:gd name="connsiteX662" fmla="*/ 1543003 w 6006665"/>
                  <a:gd name="connsiteY662" fmla="*/ 697647 h 3006470"/>
                  <a:gd name="connsiteX663" fmla="*/ 1570272 w 6006665"/>
                  <a:gd name="connsiteY663" fmla="*/ 677194 h 3006470"/>
                  <a:gd name="connsiteX664" fmla="*/ 1578688 w 6006665"/>
                  <a:gd name="connsiteY664" fmla="*/ 679813 h 3006470"/>
                  <a:gd name="connsiteX665" fmla="*/ 1620802 w 6006665"/>
                  <a:gd name="connsiteY665" fmla="*/ 660028 h 3006470"/>
                  <a:gd name="connsiteX666" fmla="*/ 1684440 w 6006665"/>
                  <a:gd name="connsiteY666" fmla="*/ 709009 h 3006470"/>
                  <a:gd name="connsiteX667" fmla="*/ 1688985 w 6006665"/>
                  <a:gd name="connsiteY667" fmla="*/ 779455 h 3006470"/>
                  <a:gd name="connsiteX668" fmla="*/ 1652625 w 6006665"/>
                  <a:gd name="connsiteY668" fmla="*/ 870354 h 3006470"/>
                  <a:gd name="connsiteX669" fmla="*/ 1679895 w 6006665"/>
                  <a:gd name="connsiteY669" fmla="*/ 908986 h 3006470"/>
                  <a:gd name="connsiteX670" fmla="*/ 1688985 w 6006665"/>
                  <a:gd name="connsiteY670" fmla="*/ 983977 h 3006470"/>
                  <a:gd name="connsiteX671" fmla="*/ 1706950 w 6006665"/>
                  <a:gd name="connsiteY671" fmla="*/ 1065944 h 3006470"/>
                  <a:gd name="connsiteX672" fmla="*/ 1679895 w 6006665"/>
                  <a:gd name="connsiteY672" fmla="*/ 1129415 h 3006470"/>
                  <a:gd name="connsiteX673" fmla="*/ 1723072 w 6006665"/>
                  <a:gd name="connsiteY673" fmla="*/ 1193044 h 3006470"/>
                  <a:gd name="connsiteX674" fmla="*/ 1704892 w 6006665"/>
                  <a:gd name="connsiteY674" fmla="*/ 1256673 h 3006470"/>
                  <a:gd name="connsiteX675" fmla="*/ 1695067 w 6006665"/>
                  <a:gd name="connsiteY675" fmla="*/ 1318479 h 3006470"/>
                  <a:gd name="connsiteX676" fmla="*/ 1662386 w 6006665"/>
                  <a:gd name="connsiteY676" fmla="*/ 1345219 h 3006470"/>
                  <a:gd name="connsiteX677" fmla="*/ 1607008 w 6006665"/>
                  <a:gd name="connsiteY677" fmla="*/ 1363312 h 3006470"/>
                  <a:gd name="connsiteX678" fmla="*/ 1644667 w 6006665"/>
                  <a:gd name="connsiteY678" fmla="*/ 1375696 h 3006470"/>
                  <a:gd name="connsiteX679" fmla="*/ 1677078 w 6006665"/>
                  <a:gd name="connsiteY679" fmla="*/ 1370296 h 3006470"/>
                  <a:gd name="connsiteX680" fmla="*/ 1720255 w 6006665"/>
                  <a:gd name="connsiteY680" fmla="*/ 1349844 h 3006470"/>
                  <a:gd name="connsiteX681" fmla="*/ 1731617 w 6006665"/>
                  <a:gd name="connsiteY681" fmla="*/ 1299850 h 3006470"/>
                  <a:gd name="connsiteX682" fmla="*/ 1758887 w 6006665"/>
                  <a:gd name="connsiteY682" fmla="*/ 1256673 h 3006470"/>
                  <a:gd name="connsiteX683" fmla="*/ 1760555 w 6006665"/>
                  <a:gd name="connsiteY683" fmla="*/ 1191490 h 3006470"/>
                  <a:gd name="connsiteX684" fmla="*/ 1745573 w 6006665"/>
                  <a:gd name="connsiteY684" fmla="*/ 1137249 h 3006470"/>
                  <a:gd name="connsiteX685" fmla="*/ 1758886 w 6006665"/>
                  <a:gd name="connsiteY685" fmla="*/ 1085173 h 3006470"/>
                  <a:gd name="connsiteX686" fmla="*/ 1822819 w 6006665"/>
                  <a:gd name="connsiteY686" fmla="*/ 1074858 h 3006470"/>
                  <a:gd name="connsiteX687" fmla="*/ 1873327 w 6006665"/>
                  <a:gd name="connsiteY687" fmla="*/ 1089712 h 3006470"/>
                  <a:gd name="connsiteX688" fmla="*/ 1911172 w 6006665"/>
                  <a:gd name="connsiteY688" fmla="*/ 1170133 h 3006470"/>
                  <a:gd name="connsiteX689" fmla="*/ 1887300 w 6006665"/>
                  <a:gd name="connsiteY689" fmla="*/ 1070329 h 3006470"/>
                  <a:gd name="connsiteX690" fmla="*/ 1858471 w 6006665"/>
                  <a:gd name="connsiteY690" fmla="*/ 1045147 h 3006470"/>
                  <a:gd name="connsiteX691" fmla="*/ 1785604 w 6006665"/>
                  <a:gd name="connsiteY691" fmla="*/ 1036860 h 3006470"/>
                  <a:gd name="connsiteX692" fmla="*/ 1736162 w 6006665"/>
                  <a:gd name="connsiteY692" fmla="*/ 961252 h 3006470"/>
                  <a:gd name="connsiteX693" fmla="*/ 1688440 w 6006665"/>
                  <a:gd name="connsiteY693" fmla="*/ 865809 h 3006470"/>
                  <a:gd name="connsiteX694" fmla="*/ 1752069 w 6006665"/>
                  <a:gd name="connsiteY694" fmla="*/ 788545 h 3006470"/>
                  <a:gd name="connsiteX695" fmla="*/ 1747524 w 6006665"/>
                  <a:gd name="connsiteY695" fmla="*/ 704464 h 3006470"/>
                  <a:gd name="connsiteX696" fmla="*/ 1763431 w 6006665"/>
                  <a:gd name="connsiteY696" fmla="*/ 697647 h 3006470"/>
                  <a:gd name="connsiteX697" fmla="*/ 1764877 w 6006665"/>
                  <a:gd name="connsiteY697" fmla="*/ 702130 h 3006470"/>
                  <a:gd name="connsiteX698" fmla="*/ 1775339 w 6006665"/>
                  <a:gd name="connsiteY698" fmla="*/ 697647 h 3006470"/>
                  <a:gd name="connsiteX699" fmla="*/ 1798063 w 6006665"/>
                  <a:gd name="connsiteY699" fmla="*/ 768093 h 3006470"/>
                  <a:gd name="connsiteX700" fmla="*/ 1791454 w 6006665"/>
                  <a:gd name="connsiteY700" fmla="*/ 815304 h 3006470"/>
                  <a:gd name="connsiteX701" fmla="*/ 1854330 w 6006665"/>
                  <a:gd name="connsiteY701" fmla="*/ 772638 h 3006470"/>
                  <a:gd name="connsiteX702" fmla="*/ 1931594 w 6006665"/>
                  <a:gd name="connsiteY702" fmla="*/ 763548 h 3006470"/>
                  <a:gd name="connsiteX703" fmla="*/ 1932772 w 6006665"/>
                  <a:gd name="connsiteY703" fmla="*/ 764810 h 3006470"/>
                  <a:gd name="connsiteX704" fmla="*/ 1949600 w 6006665"/>
                  <a:gd name="connsiteY704" fmla="*/ 800138 h 3006470"/>
                  <a:gd name="connsiteX705" fmla="*/ 2061788 w 6006665"/>
                  <a:gd name="connsiteY705" fmla="*/ 891155 h 3006470"/>
                  <a:gd name="connsiteX706" fmla="*/ 1987802 w 6006665"/>
                  <a:gd name="connsiteY706" fmla="*/ 736278 h 3006470"/>
                  <a:gd name="connsiteX707" fmla="*/ 1963408 w 6006665"/>
                  <a:gd name="connsiteY707" fmla="*/ 595386 h 3006470"/>
                  <a:gd name="connsiteX708" fmla="*/ 2027037 w 6006665"/>
                  <a:gd name="connsiteY708" fmla="*/ 574934 h 3006470"/>
                  <a:gd name="connsiteX709" fmla="*/ 2037269 w 6006665"/>
                  <a:gd name="connsiteY709" fmla="*/ 575472 h 3006470"/>
                  <a:gd name="connsiteX710" fmla="*/ 2038944 w 6006665"/>
                  <a:gd name="connsiteY710" fmla="*/ 574934 h 3006470"/>
                  <a:gd name="connsiteX711" fmla="*/ 2115414 w 6006665"/>
                  <a:gd name="connsiteY711" fmla="*/ 578958 h 3006470"/>
                  <a:gd name="connsiteX712" fmla="*/ 2167179 w 6006665"/>
                  <a:gd name="connsiteY712" fmla="*/ 554733 h 3006470"/>
                  <a:gd name="connsiteX713" fmla="*/ 2137746 w 6006665"/>
                  <a:gd name="connsiteY713" fmla="*/ 525222 h 3006470"/>
                  <a:gd name="connsiteX714" fmla="*/ 2146473 w 6006665"/>
                  <a:gd name="connsiteY714" fmla="*/ 488832 h 3006470"/>
                  <a:gd name="connsiteX715" fmla="*/ 2143688 w 6006665"/>
                  <a:gd name="connsiteY715" fmla="*/ 468773 h 3006470"/>
                  <a:gd name="connsiteX716" fmla="*/ 2169957 w 6006665"/>
                  <a:gd name="connsiteY716" fmla="*/ 449431 h 3006470"/>
                  <a:gd name="connsiteX717" fmla="*/ 2209050 w 6006665"/>
                  <a:gd name="connsiteY717" fmla="*/ 415295 h 3006470"/>
                  <a:gd name="connsiteX718" fmla="*/ 2264632 w 6006665"/>
                  <a:gd name="connsiteY718" fmla="*/ 393389 h 3006470"/>
                  <a:gd name="connsiteX719" fmla="*/ 2280355 w 6006665"/>
                  <a:gd name="connsiteY719" fmla="*/ 349932 h 3006470"/>
                  <a:gd name="connsiteX720" fmla="*/ 2317913 w 6006665"/>
                  <a:gd name="connsiteY720" fmla="*/ 322690 h 3006470"/>
                  <a:gd name="connsiteX721" fmla="*/ 2354630 w 6006665"/>
                  <a:gd name="connsiteY721" fmla="*/ 323194 h 3006470"/>
                  <a:gd name="connsiteX722" fmla="*/ 2385841 w 6006665"/>
                  <a:gd name="connsiteY722" fmla="*/ 343134 h 3006470"/>
                  <a:gd name="connsiteX723" fmla="*/ 2429263 w 6006665"/>
                  <a:gd name="connsiteY723" fmla="*/ 263606 h 3006470"/>
                  <a:gd name="connsiteX724" fmla="*/ 2473470 w 6006665"/>
                  <a:gd name="connsiteY724" fmla="*/ 257832 h 3006470"/>
                  <a:gd name="connsiteX725" fmla="*/ 2526979 w 6006665"/>
                  <a:gd name="connsiteY725" fmla="*/ 252244 h 3006470"/>
                  <a:gd name="connsiteX726" fmla="*/ 2528058 w 6006665"/>
                  <a:gd name="connsiteY726" fmla="*/ 253503 h 3006470"/>
                  <a:gd name="connsiteX727" fmla="*/ 2538886 w 6006665"/>
                  <a:gd name="connsiteY727" fmla="*/ 252244 h 3006470"/>
                  <a:gd name="connsiteX728" fmla="*/ 2560820 w 6006665"/>
                  <a:gd name="connsiteY728" fmla="*/ 277833 h 3006470"/>
                  <a:gd name="connsiteX729" fmla="*/ 2640602 w 6006665"/>
                  <a:gd name="connsiteY729" fmla="*/ 202249 h 3006470"/>
                  <a:gd name="connsiteX730" fmla="*/ 2652509 w 6006665"/>
                  <a:gd name="connsiteY730" fmla="*/ 202249 h 3006470"/>
                  <a:gd name="connsiteX731" fmla="*/ 2704231 w 6006665"/>
                  <a:gd name="connsiteY731" fmla="*/ 202249 h 3006470"/>
                  <a:gd name="connsiteX732" fmla="*/ 2696295 w 6006665"/>
                  <a:gd name="connsiteY732" fmla="*/ 162760 h 3006470"/>
                  <a:gd name="connsiteX733" fmla="*/ 2715593 w 6006665"/>
                  <a:gd name="connsiteY73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91420 w 6006665"/>
                  <a:gd name="connsiteY586" fmla="*/ 1429380 h 3006470"/>
                  <a:gd name="connsiteX587" fmla="*/ 291420 w 6006665"/>
                  <a:gd name="connsiteY587" fmla="*/ 1468012 h 3006470"/>
                  <a:gd name="connsiteX588" fmla="*/ 298238 w 6006665"/>
                  <a:gd name="connsiteY588" fmla="*/ 1554366 h 3006470"/>
                  <a:gd name="connsiteX589" fmla="*/ 345959 w 6006665"/>
                  <a:gd name="connsiteY589" fmla="*/ 1586180 h 3006470"/>
                  <a:gd name="connsiteX590" fmla="*/ 362087 w 6006665"/>
                  <a:gd name="connsiteY590" fmla="*/ 1595588 h 3006470"/>
                  <a:gd name="connsiteX591" fmla="*/ 365867 w 6006665"/>
                  <a:gd name="connsiteY591" fmla="*/ 1563455 h 3006470"/>
                  <a:gd name="connsiteX592" fmla="*/ 345415 w 6006665"/>
                  <a:gd name="connsiteY592" fmla="*/ 1527096 h 3006470"/>
                  <a:gd name="connsiteX593" fmla="*/ 365867 w 6006665"/>
                  <a:gd name="connsiteY593" fmla="*/ 1495281 h 3006470"/>
                  <a:gd name="connsiteX594" fmla="*/ 374560 w 6006665"/>
                  <a:gd name="connsiteY594" fmla="*/ 1500280 h 3006470"/>
                  <a:gd name="connsiteX595" fmla="*/ 377774 w 6006665"/>
                  <a:gd name="connsiteY595" fmla="*/ 1495281 h 3006470"/>
                  <a:gd name="connsiteX596" fmla="*/ 461933 w 6006665"/>
                  <a:gd name="connsiteY596" fmla="*/ 1543673 h 3006470"/>
                  <a:gd name="connsiteX597" fmla="*/ 484035 w 6006665"/>
                  <a:gd name="connsiteY597" fmla="*/ 1527096 h 3006470"/>
                  <a:gd name="connsiteX598" fmla="*/ 463583 w 6006665"/>
                  <a:gd name="connsiteY598" fmla="*/ 1461194 h 3006470"/>
                  <a:gd name="connsiteX599" fmla="*/ 549936 w 6006665"/>
                  <a:gd name="connsiteY599" fmla="*/ 1374841 h 3006470"/>
                  <a:gd name="connsiteX600" fmla="*/ 559742 w 6006665"/>
                  <a:gd name="connsiteY600" fmla="*/ 1376942 h 3006470"/>
                  <a:gd name="connsiteX601" fmla="*/ 561843 w 6006665"/>
                  <a:gd name="connsiteY601" fmla="*/ 1374841 h 3006470"/>
                  <a:gd name="connsiteX602" fmla="*/ 593658 w 6006665"/>
                  <a:gd name="connsiteY602" fmla="*/ 1381658 h 3006470"/>
                  <a:gd name="connsiteX603" fmla="*/ 620945 w 6006665"/>
                  <a:gd name="connsiteY603" fmla="*/ 1405535 h 3006470"/>
                  <a:gd name="connsiteX604" fmla="*/ 640835 w 6006665"/>
                  <a:gd name="connsiteY604" fmla="*/ 1349844 h 3006470"/>
                  <a:gd name="connsiteX605" fmla="*/ 609020 w 6006665"/>
                  <a:gd name="connsiteY605" fmla="*/ 1295305 h 3006470"/>
                  <a:gd name="connsiteX606" fmla="*/ 624928 w 6006665"/>
                  <a:gd name="connsiteY606" fmla="*/ 1236221 h 3006470"/>
                  <a:gd name="connsiteX607" fmla="*/ 597658 w 6006665"/>
                  <a:gd name="connsiteY607" fmla="*/ 1177136 h 3006470"/>
                  <a:gd name="connsiteX608" fmla="*/ 611562 w 6006665"/>
                  <a:gd name="connsiteY608" fmla="*/ 1181462 h 3006470"/>
                  <a:gd name="connsiteX609" fmla="*/ 609565 w 6006665"/>
                  <a:gd name="connsiteY609" fmla="*/ 1177136 h 3006470"/>
                  <a:gd name="connsiteX610" fmla="*/ 670070 w 6006665"/>
                  <a:gd name="connsiteY610" fmla="*/ 1178842 h 3006470"/>
                  <a:gd name="connsiteX611" fmla="*/ 711826 w 6006665"/>
                  <a:gd name="connsiteY611" fmla="*/ 1208951 h 3006470"/>
                  <a:gd name="connsiteX612" fmla="*/ 732278 w 6006665"/>
                  <a:gd name="connsiteY612" fmla="*/ 1263490 h 3006470"/>
                  <a:gd name="connsiteX613" fmla="*/ 684556 w 6006665"/>
                  <a:gd name="connsiteY613" fmla="*/ 1274852 h 3006470"/>
                  <a:gd name="connsiteX614" fmla="*/ 684556 w 6006665"/>
                  <a:gd name="connsiteY614" fmla="*/ 1327119 h 3006470"/>
                  <a:gd name="connsiteX615" fmla="*/ 713309 w 6006665"/>
                  <a:gd name="connsiteY615" fmla="*/ 1355872 h 3006470"/>
                  <a:gd name="connsiteX616" fmla="*/ 763548 w 6006665"/>
                  <a:gd name="connsiteY616" fmla="*/ 1338481 h 3006470"/>
                  <a:gd name="connsiteX617" fmla="*/ 770365 w 6006665"/>
                  <a:gd name="connsiteY617" fmla="*/ 1279397 h 3006470"/>
                  <a:gd name="connsiteX618" fmla="*/ 809708 w 6006665"/>
                  <a:gd name="connsiteY618" fmla="*/ 1214495 h 3006470"/>
                  <a:gd name="connsiteX619" fmla="*/ 845357 w 6006665"/>
                  <a:gd name="connsiteY619" fmla="*/ 1188761 h 3006470"/>
                  <a:gd name="connsiteX620" fmla="*/ 872098 w 6006665"/>
                  <a:gd name="connsiteY620" fmla="*/ 1155075 h 3006470"/>
                  <a:gd name="connsiteX621" fmla="*/ 917728 w 6006665"/>
                  <a:gd name="connsiteY621" fmla="*/ 1145322 h 3006470"/>
                  <a:gd name="connsiteX622" fmla="*/ 918194 w 6006665"/>
                  <a:gd name="connsiteY622" fmla="*/ 1198147 h 3006470"/>
                  <a:gd name="connsiteX623" fmla="*/ 967171 w 6006665"/>
                  <a:gd name="connsiteY623" fmla="*/ 1161016 h 3006470"/>
                  <a:gd name="connsiteX624" fmla="*/ 975937 w 6006665"/>
                  <a:gd name="connsiteY624" fmla="*/ 1115283 h 3006470"/>
                  <a:gd name="connsiteX625" fmla="*/ 1032532 w 6006665"/>
                  <a:gd name="connsiteY625" fmla="*/ 1122393 h 3006470"/>
                  <a:gd name="connsiteX626" fmla="*/ 1074397 w 6006665"/>
                  <a:gd name="connsiteY626" fmla="*/ 1141283 h 3006470"/>
                  <a:gd name="connsiteX627" fmla="*/ 1020649 w 6006665"/>
                  <a:gd name="connsiteY627" fmla="*/ 1172901 h 3006470"/>
                  <a:gd name="connsiteX628" fmla="*/ 979977 w 6006665"/>
                  <a:gd name="connsiteY628" fmla="*/ 1213496 h 3006470"/>
                  <a:gd name="connsiteX629" fmla="*/ 1012666 w 6006665"/>
                  <a:gd name="connsiteY629" fmla="*/ 1218657 h 3006470"/>
                  <a:gd name="connsiteX630" fmla="*/ 1038516 w 6006665"/>
                  <a:gd name="connsiteY630" fmla="*/ 1188499 h 3006470"/>
                  <a:gd name="connsiteX631" fmla="*/ 1050423 w 6006665"/>
                  <a:gd name="connsiteY631" fmla="*/ 1188499 h 3006470"/>
                  <a:gd name="connsiteX632" fmla="*/ 1108962 w 6006665"/>
                  <a:gd name="connsiteY632" fmla="*/ 1188499 h 3006470"/>
                  <a:gd name="connsiteX633" fmla="*/ 1161229 w 6006665"/>
                  <a:gd name="connsiteY633" fmla="*/ 1145322 h 3006470"/>
                  <a:gd name="connsiteX634" fmla="*/ 1165711 w 6006665"/>
                  <a:gd name="connsiteY634" fmla="*/ 1151456 h 3006470"/>
                  <a:gd name="connsiteX635" fmla="*/ 1160939 w 6006665"/>
                  <a:gd name="connsiteY635" fmla="*/ 1169715 h 3006470"/>
                  <a:gd name="connsiteX636" fmla="*/ 1210035 w 6006665"/>
                  <a:gd name="connsiteY636" fmla="*/ 1195815 h 3006470"/>
                  <a:gd name="connsiteX637" fmla="*/ 1247583 w 6006665"/>
                  <a:gd name="connsiteY637" fmla="*/ 1138505 h 3006470"/>
                  <a:gd name="connsiteX638" fmla="*/ 1211223 w 6006665"/>
                  <a:gd name="connsiteY638" fmla="*/ 1079421 h 3006470"/>
                  <a:gd name="connsiteX639" fmla="*/ 1227130 w 6006665"/>
                  <a:gd name="connsiteY639" fmla="*/ 1043061 h 3006470"/>
                  <a:gd name="connsiteX640" fmla="*/ 1237665 w 6006665"/>
                  <a:gd name="connsiteY640" fmla="*/ 1046199 h 3006470"/>
                  <a:gd name="connsiteX641" fmla="*/ 1251910 w 6006665"/>
                  <a:gd name="connsiteY641" fmla="*/ 1017311 h 3006470"/>
                  <a:gd name="connsiteX642" fmla="*/ 1329633 w 6006665"/>
                  <a:gd name="connsiteY642" fmla="*/ 1036235 h 3006470"/>
                  <a:gd name="connsiteX643" fmla="*/ 1345843 w 6006665"/>
                  <a:gd name="connsiteY643" fmla="*/ 1074876 h 3006470"/>
                  <a:gd name="connsiteX644" fmla="*/ 1371228 w 6006665"/>
                  <a:gd name="connsiteY644" fmla="*/ 1098626 h 3006470"/>
                  <a:gd name="connsiteX645" fmla="*/ 1400382 w 6006665"/>
                  <a:gd name="connsiteY645" fmla="*/ 1106690 h 3006470"/>
                  <a:gd name="connsiteX646" fmla="*/ 1421734 w 6006665"/>
                  <a:gd name="connsiteY646" fmla="*/ 1137249 h 3006470"/>
                  <a:gd name="connsiteX647" fmla="*/ 1484125 w 6006665"/>
                  <a:gd name="connsiteY647" fmla="*/ 1158045 h 3006470"/>
                  <a:gd name="connsiteX648" fmla="*/ 1507894 w 6006665"/>
                  <a:gd name="connsiteY648" fmla="*/ 1169930 h 3006470"/>
                  <a:gd name="connsiteX649" fmla="*/ 1519756 w 6006665"/>
                  <a:gd name="connsiteY649" fmla="*/ 1213274 h 3006470"/>
                  <a:gd name="connsiteX650" fmla="*/ 1540574 w 6006665"/>
                  <a:gd name="connsiteY650" fmla="*/ 1199639 h 3006470"/>
                  <a:gd name="connsiteX651" fmla="*/ 1543003 w 6006665"/>
                  <a:gd name="connsiteY651" fmla="*/ 1172592 h 3006470"/>
                  <a:gd name="connsiteX652" fmla="*/ 1528689 w 6006665"/>
                  <a:gd name="connsiteY652" fmla="*/ 1143190 h 3006470"/>
                  <a:gd name="connsiteX653" fmla="*/ 1506643 w 6006665"/>
                  <a:gd name="connsiteY653" fmla="*/ 1118052 h 3006470"/>
                  <a:gd name="connsiteX654" fmla="*/ 1506643 w 6006665"/>
                  <a:gd name="connsiteY654" fmla="*/ 1095328 h 3006470"/>
                  <a:gd name="connsiteX655" fmla="*/ 1463467 w 6006665"/>
                  <a:gd name="connsiteY655" fmla="*/ 1086238 h 3006470"/>
                  <a:gd name="connsiteX656" fmla="*/ 1472556 w 6006665"/>
                  <a:gd name="connsiteY656" fmla="*/ 1036244 h 3006470"/>
                  <a:gd name="connsiteX657" fmla="*/ 1472241 w 6006665"/>
                  <a:gd name="connsiteY657" fmla="*/ 982757 h 3006470"/>
                  <a:gd name="connsiteX658" fmla="*/ 1452104 w 6006665"/>
                  <a:gd name="connsiteY658" fmla="*/ 949890 h 3006470"/>
                  <a:gd name="connsiteX659" fmla="*/ 1439230 w 6006665"/>
                  <a:gd name="connsiteY659" fmla="*/ 900656 h 3006470"/>
                  <a:gd name="connsiteX660" fmla="*/ 1478183 w 6006665"/>
                  <a:gd name="connsiteY660" fmla="*/ 872829 h 3006470"/>
                  <a:gd name="connsiteX661" fmla="*/ 1496803 w 6006665"/>
                  <a:gd name="connsiteY661" fmla="*/ 806980 h 3006470"/>
                  <a:gd name="connsiteX662" fmla="*/ 1501951 w 6006665"/>
                  <a:gd name="connsiteY662" fmla="*/ 759931 h 3006470"/>
                  <a:gd name="connsiteX663" fmla="*/ 1543003 w 6006665"/>
                  <a:gd name="connsiteY663" fmla="*/ 697647 h 3006470"/>
                  <a:gd name="connsiteX664" fmla="*/ 1570272 w 6006665"/>
                  <a:gd name="connsiteY664" fmla="*/ 677194 h 3006470"/>
                  <a:gd name="connsiteX665" fmla="*/ 1578688 w 6006665"/>
                  <a:gd name="connsiteY665" fmla="*/ 679813 h 3006470"/>
                  <a:gd name="connsiteX666" fmla="*/ 1620802 w 6006665"/>
                  <a:gd name="connsiteY666" fmla="*/ 660028 h 3006470"/>
                  <a:gd name="connsiteX667" fmla="*/ 1684440 w 6006665"/>
                  <a:gd name="connsiteY667" fmla="*/ 709009 h 3006470"/>
                  <a:gd name="connsiteX668" fmla="*/ 1688985 w 6006665"/>
                  <a:gd name="connsiteY668" fmla="*/ 779455 h 3006470"/>
                  <a:gd name="connsiteX669" fmla="*/ 1652625 w 6006665"/>
                  <a:gd name="connsiteY669" fmla="*/ 870354 h 3006470"/>
                  <a:gd name="connsiteX670" fmla="*/ 1679895 w 6006665"/>
                  <a:gd name="connsiteY670" fmla="*/ 908986 h 3006470"/>
                  <a:gd name="connsiteX671" fmla="*/ 1688985 w 6006665"/>
                  <a:gd name="connsiteY671" fmla="*/ 983977 h 3006470"/>
                  <a:gd name="connsiteX672" fmla="*/ 1706950 w 6006665"/>
                  <a:gd name="connsiteY672" fmla="*/ 1065944 h 3006470"/>
                  <a:gd name="connsiteX673" fmla="*/ 1679895 w 6006665"/>
                  <a:gd name="connsiteY673" fmla="*/ 1129415 h 3006470"/>
                  <a:gd name="connsiteX674" fmla="*/ 1723072 w 6006665"/>
                  <a:gd name="connsiteY674" fmla="*/ 1193044 h 3006470"/>
                  <a:gd name="connsiteX675" fmla="*/ 1704892 w 6006665"/>
                  <a:gd name="connsiteY675" fmla="*/ 1256673 h 3006470"/>
                  <a:gd name="connsiteX676" fmla="*/ 1695067 w 6006665"/>
                  <a:gd name="connsiteY676" fmla="*/ 1318479 h 3006470"/>
                  <a:gd name="connsiteX677" fmla="*/ 1662386 w 6006665"/>
                  <a:gd name="connsiteY677" fmla="*/ 1345219 h 3006470"/>
                  <a:gd name="connsiteX678" fmla="*/ 1607008 w 6006665"/>
                  <a:gd name="connsiteY678" fmla="*/ 1363312 h 3006470"/>
                  <a:gd name="connsiteX679" fmla="*/ 1644667 w 6006665"/>
                  <a:gd name="connsiteY679" fmla="*/ 1375696 h 3006470"/>
                  <a:gd name="connsiteX680" fmla="*/ 1677078 w 6006665"/>
                  <a:gd name="connsiteY680" fmla="*/ 1370296 h 3006470"/>
                  <a:gd name="connsiteX681" fmla="*/ 1720255 w 6006665"/>
                  <a:gd name="connsiteY681" fmla="*/ 1349844 h 3006470"/>
                  <a:gd name="connsiteX682" fmla="*/ 1731617 w 6006665"/>
                  <a:gd name="connsiteY682" fmla="*/ 1299850 h 3006470"/>
                  <a:gd name="connsiteX683" fmla="*/ 1758887 w 6006665"/>
                  <a:gd name="connsiteY683" fmla="*/ 1256673 h 3006470"/>
                  <a:gd name="connsiteX684" fmla="*/ 1760555 w 6006665"/>
                  <a:gd name="connsiteY684" fmla="*/ 1191490 h 3006470"/>
                  <a:gd name="connsiteX685" fmla="*/ 1745573 w 6006665"/>
                  <a:gd name="connsiteY685" fmla="*/ 1137249 h 3006470"/>
                  <a:gd name="connsiteX686" fmla="*/ 1758886 w 6006665"/>
                  <a:gd name="connsiteY686" fmla="*/ 1085173 h 3006470"/>
                  <a:gd name="connsiteX687" fmla="*/ 1822819 w 6006665"/>
                  <a:gd name="connsiteY687" fmla="*/ 1074858 h 3006470"/>
                  <a:gd name="connsiteX688" fmla="*/ 1873327 w 6006665"/>
                  <a:gd name="connsiteY688" fmla="*/ 1089712 h 3006470"/>
                  <a:gd name="connsiteX689" fmla="*/ 1911172 w 6006665"/>
                  <a:gd name="connsiteY689" fmla="*/ 1170133 h 3006470"/>
                  <a:gd name="connsiteX690" fmla="*/ 1887300 w 6006665"/>
                  <a:gd name="connsiteY690" fmla="*/ 1070329 h 3006470"/>
                  <a:gd name="connsiteX691" fmla="*/ 1858471 w 6006665"/>
                  <a:gd name="connsiteY691" fmla="*/ 1045147 h 3006470"/>
                  <a:gd name="connsiteX692" fmla="*/ 1785604 w 6006665"/>
                  <a:gd name="connsiteY692" fmla="*/ 1036860 h 3006470"/>
                  <a:gd name="connsiteX693" fmla="*/ 1736162 w 6006665"/>
                  <a:gd name="connsiteY693" fmla="*/ 961252 h 3006470"/>
                  <a:gd name="connsiteX694" fmla="*/ 1688440 w 6006665"/>
                  <a:gd name="connsiteY694" fmla="*/ 865809 h 3006470"/>
                  <a:gd name="connsiteX695" fmla="*/ 1752069 w 6006665"/>
                  <a:gd name="connsiteY695" fmla="*/ 788545 h 3006470"/>
                  <a:gd name="connsiteX696" fmla="*/ 1747524 w 6006665"/>
                  <a:gd name="connsiteY696" fmla="*/ 704464 h 3006470"/>
                  <a:gd name="connsiteX697" fmla="*/ 1763431 w 6006665"/>
                  <a:gd name="connsiteY697" fmla="*/ 697647 h 3006470"/>
                  <a:gd name="connsiteX698" fmla="*/ 1764877 w 6006665"/>
                  <a:gd name="connsiteY698" fmla="*/ 702130 h 3006470"/>
                  <a:gd name="connsiteX699" fmla="*/ 1775339 w 6006665"/>
                  <a:gd name="connsiteY699" fmla="*/ 697647 h 3006470"/>
                  <a:gd name="connsiteX700" fmla="*/ 1798063 w 6006665"/>
                  <a:gd name="connsiteY700" fmla="*/ 768093 h 3006470"/>
                  <a:gd name="connsiteX701" fmla="*/ 1791454 w 6006665"/>
                  <a:gd name="connsiteY701" fmla="*/ 815304 h 3006470"/>
                  <a:gd name="connsiteX702" fmla="*/ 1854330 w 6006665"/>
                  <a:gd name="connsiteY702" fmla="*/ 772638 h 3006470"/>
                  <a:gd name="connsiteX703" fmla="*/ 1931594 w 6006665"/>
                  <a:gd name="connsiteY703" fmla="*/ 763548 h 3006470"/>
                  <a:gd name="connsiteX704" fmla="*/ 1932772 w 6006665"/>
                  <a:gd name="connsiteY704" fmla="*/ 764810 h 3006470"/>
                  <a:gd name="connsiteX705" fmla="*/ 1949600 w 6006665"/>
                  <a:gd name="connsiteY705" fmla="*/ 800138 h 3006470"/>
                  <a:gd name="connsiteX706" fmla="*/ 2061788 w 6006665"/>
                  <a:gd name="connsiteY706" fmla="*/ 891155 h 3006470"/>
                  <a:gd name="connsiteX707" fmla="*/ 1987802 w 6006665"/>
                  <a:gd name="connsiteY707" fmla="*/ 736278 h 3006470"/>
                  <a:gd name="connsiteX708" fmla="*/ 1963408 w 6006665"/>
                  <a:gd name="connsiteY708" fmla="*/ 595386 h 3006470"/>
                  <a:gd name="connsiteX709" fmla="*/ 2027037 w 6006665"/>
                  <a:gd name="connsiteY709" fmla="*/ 574934 h 3006470"/>
                  <a:gd name="connsiteX710" fmla="*/ 2037269 w 6006665"/>
                  <a:gd name="connsiteY710" fmla="*/ 575472 h 3006470"/>
                  <a:gd name="connsiteX711" fmla="*/ 2038944 w 6006665"/>
                  <a:gd name="connsiteY711" fmla="*/ 574934 h 3006470"/>
                  <a:gd name="connsiteX712" fmla="*/ 2115414 w 6006665"/>
                  <a:gd name="connsiteY712" fmla="*/ 578958 h 3006470"/>
                  <a:gd name="connsiteX713" fmla="*/ 2167179 w 6006665"/>
                  <a:gd name="connsiteY713" fmla="*/ 554733 h 3006470"/>
                  <a:gd name="connsiteX714" fmla="*/ 2137746 w 6006665"/>
                  <a:gd name="connsiteY714" fmla="*/ 525222 h 3006470"/>
                  <a:gd name="connsiteX715" fmla="*/ 2146473 w 6006665"/>
                  <a:gd name="connsiteY715" fmla="*/ 488832 h 3006470"/>
                  <a:gd name="connsiteX716" fmla="*/ 2143688 w 6006665"/>
                  <a:gd name="connsiteY716" fmla="*/ 468773 h 3006470"/>
                  <a:gd name="connsiteX717" fmla="*/ 2169957 w 6006665"/>
                  <a:gd name="connsiteY717" fmla="*/ 449431 h 3006470"/>
                  <a:gd name="connsiteX718" fmla="*/ 2209050 w 6006665"/>
                  <a:gd name="connsiteY718" fmla="*/ 415295 h 3006470"/>
                  <a:gd name="connsiteX719" fmla="*/ 2264632 w 6006665"/>
                  <a:gd name="connsiteY719" fmla="*/ 393389 h 3006470"/>
                  <a:gd name="connsiteX720" fmla="*/ 2280355 w 6006665"/>
                  <a:gd name="connsiteY720" fmla="*/ 349932 h 3006470"/>
                  <a:gd name="connsiteX721" fmla="*/ 2317913 w 6006665"/>
                  <a:gd name="connsiteY721" fmla="*/ 322690 h 3006470"/>
                  <a:gd name="connsiteX722" fmla="*/ 2354630 w 6006665"/>
                  <a:gd name="connsiteY722" fmla="*/ 323194 h 3006470"/>
                  <a:gd name="connsiteX723" fmla="*/ 2385841 w 6006665"/>
                  <a:gd name="connsiteY723" fmla="*/ 343134 h 3006470"/>
                  <a:gd name="connsiteX724" fmla="*/ 2429263 w 6006665"/>
                  <a:gd name="connsiteY724" fmla="*/ 263606 h 3006470"/>
                  <a:gd name="connsiteX725" fmla="*/ 2473470 w 6006665"/>
                  <a:gd name="connsiteY725" fmla="*/ 257832 h 3006470"/>
                  <a:gd name="connsiteX726" fmla="*/ 2526979 w 6006665"/>
                  <a:gd name="connsiteY726" fmla="*/ 252244 h 3006470"/>
                  <a:gd name="connsiteX727" fmla="*/ 2528058 w 6006665"/>
                  <a:gd name="connsiteY727" fmla="*/ 253503 h 3006470"/>
                  <a:gd name="connsiteX728" fmla="*/ 2538886 w 6006665"/>
                  <a:gd name="connsiteY728" fmla="*/ 252244 h 3006470"/>
                  <a:gd name="connsiteX729" fmla="*/ 2560820 w 6006665"/>
                  <a:gd name="connsiteY729" fmla="*/ 277833 h 3006470"/>
                  <a:gd name="connsiteX730" fmla="*/ 2640602 w 6006665"/>
                  <a:gd name="connsiteY730" fmla="*/ 202249 h 3006470"/>
                  <a:gd name="connsiteX731" fmla="*/ 2652509 w 6006665"/>
                  <a:gd name="connsiteY731" fmla="*/ 202249 h 3006470"/>
                  <a:gd name="connsiteX732" fmla="*/ 2704231 w 6006665"/>
                  <a:gd name="connsiteY732" fmla="*/ 202249 h 3006470"/>
                  <a:gd name="connsiteX733" fmla="*/ 2696295 w 6006665"/>
                  <a:gd name="connsiteY733" fmla="*/ 162760 h 3006470"/>
                  <a:gd name="connsiteX734" fmla="*/ 2715593 w 6006665"/>
                  <a:gd name="connsiteY73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98238 w 6006665"/>
                  <a:gd name="connsiteY589" fmla="*/ 1554366 h 3006470"/>
                  <a:gd name="connsiteX590" fmla="*/ 345959 w 6006665"/>
                  <a:gd name="connsiteY590" fmla="*/ 1586180 h 3006470"/>
                  <a:gd name="connsiteX591" fmla="*/ 362087 w 6006665"/>
                  <a:gd name="connsiteY591" fmla="*/ 1595588 h 3006470"/>
                  <a:gd name="connsiteX592" fmla="*/ 365867 w 6006665"/>
                  <a:gd name="connsiteY592" fmla="*/ 1563455 h 3006470"/>
                  <a:gd name="connsiteX593" fmla="*/ 345415 w 6006665"/>
                  <a:gd name="connsiteY593" fmla="*/ 1527096 h 3006470"/>
                  <a:gd name="connsiteX594" fmla="*/ 365867 w 6006665"/>
                  <a:gd name="connsiteY594" fmla="*/ 1495281 h 3006470"/>
                  <a:gd name="connsiteX595" fmla="*/ 374560 w 6006665"/>
                  <a:gd name="connsiteY595" fmla="*/ 1500280 h 3006470"/>
                  <a:gd name="connsiteX596" fmla="*/ 377774 w 6006665"/>
                  <a:gd name="connsiteY596" fmla="*/ 1495281 h 3006470"/>
                  <a:gd name="connsiteX597" fmla="*/ 461933 w 6006665"/>
                  <a:gd name="connsiteY597" fmla="*/ 1543673 h 3006470"/>
                  <a:gd name="connsiteX598" fmla="*/ 484035 w 6006665"/>
                  <a:gd name="connsiteY598" fmla="*/ 1527096 h 3006470"/>
                  <a:gd name="connsiteX599" fmla="*/ 463583 w 6006665"/>
                  <a:gd name="connsiteY599" fmla="*/ 1461194 h 3006470"/>
                  <a:gd name="connsiteX600" fmla="*/ 549936 w 6006665"/>
                  <a:gd name="connsiteY600" fmla="*/ 1374841 h 3006470"/>
                  <a:gd name="connsiteX601" fmla="*/ 559742 w 6006665"/>
                  <a:gd name="connsiteY601" fmla="*/ 1376942 h 3006470"/>
                  <a:gd name="connsiteX602" fmla="*/ 561843 w 6006665"/>
                  <a:gd name="connsiteY602" fmla="*/ 1374841 h 3006470"/>
                  <a:gd name="connsiteX603" fmla="*/ 593658 w 6006665"/>
                  <a:gd name="connsiteY603" fmla="*/ 1381658 h 3006470"/>
                  <a:gd name="connsiteX604" fmla="*/ 620945 w 6006665"/>
                  <a:gd name="connsiteY604" fmla="*/ 1405535 h 3006470"/>
                  <a:gd name="connsiteX605" fmla="*/ 640835 w 6006665"/>
                  <a:gd name="connsiteY605" fmla="*/ 1349844 h 3006470"/>
                  <a:gd name="connsiteX606" fmla="*/ 609020 w 6006665"/>
                  <a:gd name="connsiteY606" fmla="*/ 1295305 h 3006470"/>
                  <a:gd name="connsiteX607" fmla="*/ 624928 w 6006665"/>
                  <a:gd name="connsiteY607" fmla="*/ 1236221 h 3006470"/>
                  <a:gd name="connsiteX608" fmla="*/ 597658 w 6006665"/>
                  <a:gd name="connsiteY608" fmla="*/ 1177136 h 3006470"/>
                  <a:gd name="connsiteX609" fmla="*/ 611562 w 6006665"/>
                  <a:gd name="connsiteY609" fmla="*/ 1181462 h 3006470"/>
                  <a:gd name="connsiteX610" fmla="*/ 609565 w 6006665"/>
                  <a:gd name="connsiteY610" fmla="*/ 1177136 h 3006470"/>
                  <a:gd name="connsiteX611" fmla="*/ 670070 w 6006665"/>
                  <a:gd name="connsiteY611" fmla="*/ 1178842 h 3006470"/>
                  <a:gd name="connsiteX612" fmla="*/ 711826 w 6006665"/>
                  <a:gd name="connsiteY612" fmla="*/ 1208951 h 3006470"/>
                  <a:gd name="connsiteX613" fmla="*/ 732278 w 6006665"/>
                  <a:gd name="connsiteY613" fmla="*/ 1263490 h 3006470"/>
                  <a:gd name="connsiteX614" fmla="*/ 684556 w 6006665"/>
                  <a:gd name="connsiteY614" fmla="*/ 1274852 h 3006470"/>
                  <a:gd name="connsiteX615" fmla="*/ 684556 w 6006665"/>
                  <a:gd name="connsiteY615" fmla="*/ 1327119 h 3006470"/>
                  <a:gd name="connsiteX616" fmla="*/ 713309 w 6006665"/>
                  <a:gd name="connsiteY616" fmla="*/ 1355872 h 3006470"/>
                  <a:gd name="connsiteX617" fmla="*/ 763548 w 6006665"/>
                  <a:gd name="connsiteY617" fmla="*/ 1338481 h 3006470"/>
                  <a:gd name="connsiteX618" fmla="*/ 770365 w 6006665"/>
                  <a:gd name="connsiteY618" fmla="*/ 1279397 h 3006470"/>
                  <a:gd name="connsiteX619" fmla="*/ 809708 w 6006665"/>
                  <a:gd name="connsiteY619" fmla="*/ 1214495 h 3006470"/>
                  <a:gd name="connsiteX620" fmla="*/ 845357 w 6006665"/>
                  <a:gd name="connsiteY620" fmla="*/ 1188761 h 3006470"/>
                  <a:gd name="connsiteX621" fmla="*/ 872098 w 6006665"/>
                  <a:gd name="connsiteY621" fmla="*/ 1155075 h 3006470"/>
                  <a:gd name="connsiteX622" fmla="*/ 917728 w 6006665"/>
                  <a:gd name="connsiteY622" fmla="*/ 1145322 h 3006470"/>
                  <a:gd name="connsiteX623" fmla="*/ 918194 w 6006665"/>
                  <a:gd name="connsiteY623" fmla="*/ 1198147 h 3006470"/>
                  <a:gd name="connsiteX624" fmla="*/ 967171 w 6006665"/>
                  <a:gd name="connsiteY624" fmla="*/ 1161016 h 3006470"/>
                  <a:gd name="connsiteX625" fmla="*/ 975937 w 6006665"/>
                  <a:gd name="connsiteY625" fmla="*/ 1115283 h 3006470"/>
                  <a:gd name="connsiteX626" fmla="*/ 1032532 w 6006665"/>
                  <a:gd name="connsiteY626" fmla="*/ 1122393 h 3006470"/>
                  <a:gd name="connsiteX627" fmla="*/ 1074397 w 6006665"/>
                  <a:gd name="connsiteY627" fmla="*/ 1141283 h 3006470"/>
                  <a:gd name="connsiteX628" fmla="*/ 1020649 w 6006665"/>
                  <a:gd name="connsiteY628" fmla="*/ 1172901 h 3006470"/>
                  <a:gd name="connsiteX629" fmla="*/ 979977 w 6006665"/>
                  <a:gd name="connsiteY629" fmla="*/ 1213496 h 3006470"/>
                  <a:gd name="connsiteX630" fmla="*/ 1012666 w 6006665"/>
                  <a:gd name="connsiteY630" fmla="*/ 1218657 h 3006470"/>
                  <a:gd name="connsiteX631" fmla="*/ 1038516 w 6006665"/>
                  <a:gd name="connsiteY631" fmla="*/ 1188499 h 3006470"/>
                  <a:gd name="connsiteX632" fmla="*/ 1050423 w 6006665"/>
                  <a:gd name="connsiteY632" fmla="*/ 1188499 h 3006470"/>
                  <a:gd name="connsiteX633" fmla="*/ 1108962 w 6006665"/>
                  <a:gd name="connsiteY633" fmla="*/ 1188499 h 3006470"/>
                  <a:gd name="connsiteX634" fmla="*/ 1161229 w 6006665"/>
                  <a:gd name="connsiteY634" fmla="*/ 1145322 h 3006470"/>
                  <a:gd name="connsiteX635" fmla="*/ 1165711 w 6006665"/>
                  <a:gd name="connsiteY635" fmla="*/ 1151456 h 3006470"/>
                  <a:gd name="connsiteX636" fmla="*/ 1160939 w 6006665"/>
                  <a:gd name="connsiteY636" fmla="*/ 1169715 h 3006470"/>
                  <a:gd name="connsiteX637" fmla="*/ 1210035 w 6006665"/>
                  <a:gd name="connsiteY637" fmla="*/ 1195815 h 3006470"/>
                  <a:gd name="connsiteX638" fmla="*/ 1247583 w 6006665"/>
                  <a:gd name="connsiteY638" fmla="*/ 1138505 h 3006470"/>
                  <a:gd name="connsiteX639" fmla="*/ 1211223 w 6006665"/>
                  <a:gd name="connsiteY639" fmla="*/ 1079421 h 3006470"/>
                  <a:gd name="connsiteX640" fmla="*/ 1227130 w 6006665"/>
                  <a:gd name="connsiteY640" fmla="*/ 1043061 h 3006470"/>
                  <a:gd name="connsiteX641" fmla="*/ 1237665 w 6006665"/>
                  <a:gd name="connsiteY641" fmla="*/ 1046199 h 3006470"/>
                  <a:gd name="connsiteX642" fmla="*/ 1251910 w 6006665"/>
                  <a:gd name="connsiteY642" fmla="*/ 1017311 h 3006470"/>
                  <a:gd name="connsiteX643" fmla="*/ 1329633 w 6006665"/>
                  <a:gd name="connsiteY643" fmla="*/ 1036235 h 3006470"/>
                  <a:gd name="connsiteX644" fmla="*/ 1345843 w 6006665"/>
                  <a:gd name="connsiteY644" fmla="*/ 1074876 h 3006470"/>
                  <a:gd name="connsiteX645" fmla="*/ 1371228 w 6006665"/>
                  <a:gd name="connsiteY645" fmla="*/ 1098626 h 3006470"/>
                  <a:gd name="connsiteX646" fmla="*/ 1400382 w 6006665"/>
                  <a:gd name="connsiteY646" fmla="*/ 1106690 h 3006470"/>
                  <a:gd name="connsiteX647" fmla="*/ 1421734 w 6006665"/>
                  <a:gd name="connsiteY647" fmla="*/ 1137249 h 3006470"/>
                  <a:gd name="connsiteX648" fmla="*/ 1484125 w 6006665"/>
                  <a:gd name="connsiteY648" fmla="*/ 1158045 h 3006470"/>
                  <a:gd name="connsiteX649" fmla="*/ 1507894 w 6006665"/>
                  <a:gd name="connsiteY649" fmla="*/ 1169930 h 3006470"/>
                  <a:gd name="connsiteX650" fmla="*/ 1519756 w 6006665"/>
                  <a:gd name="connsiteY650" fmla="*/ 1213274 h 3006470"/>
                  <a:gd name="connsiteX651" fmla="*/ 1540574 w 6006665"/>
                  <a:gd name="connsiteY651" fmla="*/ 1199639 h 3006470"/>
                  <a:gd name="connsiteX652" fmla="*/ 1543003 w 6006665"/>
                  <a:gd name="connsiteY652" fmla="*/ 1172592 h 3006470"/>
                  <a:gd name="connsiteX653" fmla="*/ 1528689 w 6006665"/>
                  <a:gd name="connsiteY653" fmla="*/ 1143190 h 3006470"/>
                  <a:gd name="connsiteX654" fmla="*/ 1506643 w 6006665"/>
                  <a:gd name="connsiteY654" fmla="*/ 1118052 h 3006470"/>
                  <a:gd name="connsiteX655" fmla="*/ 1506643 w 6006665"/>
                  <a:gd name="connsiteY655" fmla="*/ 1095328 h 3006470"/>
                  <a:gd name="connsiteX656" fmla="*/ 1463467 w 6006665"/>
                  <a:gd name="connsiteY656" fmla="*/ 1086238 h 3006470"/>
                  <a:gd name="connsiteX657" fmla="*/ 1472556 w 6006665"/>
                  <a:gd name="connsiteY657" fmla="*/ 1036244 h 3006470"/>
                  <a:gd name="connsiteX658" fmla="*/ 1472241 w 6006665"/>
                  <a:gd name="connsiteY658" fmla="*/ 982757 h 3006470"/>
                  <a:gd name="connsiteX659" fmla="*/ 1452104 w 6006665"/>
                  <a:gd name="connsiteY659" fmla="*/ 949890 h 3006470"/>
                  <a:gd name="connsiteX660" fmla="*/ 1439230 w 6006665"/>
                  <a:gd name="connsiteY660" fmla="*/ 900656 h 3006470"/>
                  <a:gd name="connsiteX661" fmla="*/ 1478183 w 6006665"/>
                  <a:gd name="connsiteY661" fmla="*/ 872829 h 3006470"/>
                  <a:gd name="connsiteX662" fmla="*/ 1496803 w 6006665"/>
                  <a:gd name="connsiteY662" fmla="*/ 806980 h 3006470"/>
                  <a:gd name="connsiteX663" fmla="*/ 1501951 w 6006665"/>
                  <a:gd name="connsiteY663" fmla="*/ 759931 h 3006470"/>
                  <a:gd name="connsiteX664" fmla="*/ 1543003 w 6006665"/>
                  <a:gd name="connsiteY664" fmla="*/ 697647 h 3006470"/>
                  <a:gd name="connsiteX665" fmla="*/ 1570272 w 6006665"/>
                  <a:gd name="connsiteY665" fmla="*/ 677194 h 3006470"/>
                  <a:gd name="connsiteX666" fmla="*/ 1578688 w 6006665"/>
                  <a:gd name="connsiteY666" fmla="*/ 679813 h 3006470"/>
                  <a:gd name="connsiteX667" fmla="*/ 1620802 w 6006665"/>
                  <a:gd name="connsiteY667" fmla="*/ 660028 h 3006470"/>
                  <a:gd name="connsiteX668" fmla="*/ 1684440 w 6006665"/>
                  <a:gd name="connsiteY668" fmla="*/ 709009 h 3006470"/>
                  <a:gd name="connsiteX669" fmla="*/ 1688985 w 6006665"/>
                  <a:gd name="connsiteY669" fmla="*/ 779455 h 3006470"/>
                  <a:gd name="connsiteX670" fmla="*/ 1652625 w 6006665"/>
                  <a:gd name="connsiteY670" fmla="*/ 870354 h 3006470"/>
                  <a:gd name="connsiteX671" fmla="*/ 1679895 w 6006665"/>
                  <a:gd name="connsiteY671" fmla="*/ 908986 h 3006470"/>
                  <a:gd name="connsiteX672" fmla="*/ 1688985 w 6006665"/>
                  <a:gd name="connsiteY672" fmla="*/ 983977 h 3006470"/>
                  <a:gd name="connsiteX673" fmla="*/ 1706950 w 6006665"/>
                  <a:gd name="connsiteY673" fmla="*/ 1065944 h 3006470"/>
                  <a:gd name="connsiteX674" fmla="*/ 1679895 w 6006665"/>
                  <a:gd name="connsiteY674" fmla="*/ 1129415 h 3006470"/>
                  <a:gd name="connsiteX675" fmla="*/ 1723072 w 6006665"/>
                  <a:gd name="connsiteY675" fmla="*/ 1193044 h 3006470"/>
                  <a:gd name="connsiteX676" fmla="*/ 1704892 w 6006665"/>
                  <a:gd name="connsiteY676" fmla="*/ 1256673 h 3006470"/>
                  <a:gd name="connsiteX677" fmla="*/ 1695067 w 6006665"/>
                  <a:gd name="connsiteY677" fmla="*/ 1318479 h 3006470"/>
                  <a:gd name="connsiteX678" fmla="*/ 1662386 w 6006665"/>
                  <a:gd name="connsiteY678" fmla="*/ 1345219 h 3006470"/>
                  <a:gd name="connsiteX679" fmla="*/ 1607008 w 6006665"/>
                  <a:gd name="connsiteY679" fmla="*/ 1363312 h 3006470"/>
                  <a:gd name="connsiteX680" fmla="*/ 1644667 w 6006665"/>
                  <a:gd name="connsiteY680" fmla="*/ 1375696 h 3006470"/>
                  <a:gd name="connsiteX681" fmla="*/ 1677078 w 6006665"/>
                  <a:gd name="connsiteY681" fmla="*/ 1370296 h 3006470"/>
                  <a:gd name="connsiteX682" fmla="*/ 1720255 w 6006665"/>
                  <a:gd name="connsiteY682" fmla="*/ 1349844 h 3006470"/>
                  <a:gd name="connsiteX683" fmla="*/ 1731617 w 6006665"/>
                  <a:gd name="connsiteY683" fmla="*/ 1299850 h 3006470"/>
                  <a:gd name="connsiteX684" fmla="*/ 1758887 w 6006665"/>
                  <a:gd name="connsiteY684" fmla="*/ 1256673 h 3006470"/>
                  <a:gd name="connsiteX685" fmla="*/ 1760555 w 6006665"/>
                  <a:gd name="connsiteY685" fmla="*/ 1191490 h 3006470"/>
                  <a:gd name="connsiteX686" fmla="*/ 1745573 w 6006665"/>
                  <a:gd name="connsiteY686" fmla="*/ 1137249 h 3006470"/>
                  <a:gd name="connsiteX687" fmla="*/ 1758886 w 6006665"/>
                  <a:gd name="connsiteY687" fmla="*/ 1085173 h 3006470"/>
                  <a:gd name="connsiteX688" fmla="*/ 1822819 w 6006665"/>
                  <a:gd name="connsiteY688" fmla="*/ 1074858 h 3006470"/>
                  <a:gd name="connsiteX689" fmla="*/ 1873327 w 6006665"/>
                  <a:gd name="connsiteY689" fmla="*/ 1089712 h 3006470"/>
                  <a:gd name="connsiteX690" fmla="*/ 1911172 w 6006665"/>
                  <a:gd name="connsiteY690" fmla="*/ 1170133 h 3006470"/>
                  <a:gd name="connsiteX691" fmla="*/ 1887300 w 6006665"/>
                  <a:gd name="connsiteY691" fmla="*/ 1070329 h 3006470"/>
                  <a:gd name="connsiteX692" fmla="*/ 1858471 w 6006665"/>
                  <a:gd name="connsiteY692" fmla="*/ 1045147 h 3006470"/>
                  <a:gd name="connsiteX693" fmla="*/ 1785604 w 6006665"/>
                  <a:gd name="connsiteY693" fmla="*/ 1036860 h 3006470"/>
                  <a:gd name="connsiteX694" fmla="*/ 1736162 w 6006665"/>
                  <a:gd name="connsiteY694" fmla="*/ 961252 h 3006470"/>
                  <a:gd name="connsiteX695" fmla="*/ 1688440 w 6006665"/>
                  <a:gd name="connsiteY695" fmla="*/ 865809 h 3006470"/>
                  <a:gd name="connsiteX696" fmla="*/ 1752069 w 6006665"/>
                  <a:gd name="connsiteY696" fmla="*/ 788545 h 3006470"/>
                  <a:gd name="connsiteX697" fmla="*/ 1747524 w 6006665"/>
                  <a:gd name="connsiteY697" fmla="*/ 704464 h 3006470"/>
                  <a:gd name="connsiteX698" fmla="*/ 1763431 w 6006665"/>
                  <a:gd name="connsiteY698" fmla="*/ 697647 h 3006470"/>
                  <a:gd name="connsiteX699" fmla="*/ 1764877 w 6006665"/>
                  <a:gd name="connsiteY699" fmla="*/ 702130 h 3006470"/>
                  <a:gd name="connsiteX700" fmla="*/ 1775339 w 6006665"/>
                  <a:gd name="connsiteY700" fmla="*/ 697647 h 3006470"/>
                  <a:gd name="connsiteX701" fmla="*/ 1798063 w 6006665"/>
                  <a:gd name="connsiteY701" fmla="*/ 768093 h 3006470"/>
                  <a:gd name="connsiteX702" fmla="*/ 1791454 w 6006665"/>
                  <a:gd name="connsiteY702" fmla="*/ 815304 h 3006470"/>
                  <a:gd name="connsiteX703" fmla="*/ 1854330 w 6006665"/>
                  <a:gd name="connsiteY703" fmla="*/ 772638 h 3006470"/>
                  <a:gd name="connsiteX704" fmla="*/ 1931594 w 6006665"/>
                  <a:gd name="connsiteY704" fmla="*/ 763548 h 3006470"/>
                  <a:gd name="connsiteX705" fmla="*/ 1932772 w 6006665"/>
                  <a:gd name="connsiteY705" fmla="*/ 764810 h 3006470"/>
                  <a:gd name="connsiteX706" fmla="*/ 1949600 w 6006665"/>
                  <a:gd name="connsiteY706" fmla="*/ 800138 h 3006470"/>
                  <a:gd name="connsiteX707" fmla="*/ 2061788 w 6006665"/>
                  <a:gd name="connsiteY707" fmla="*/ 891155 h 3006470"/>
                  <a:gd name="connsiteX708" fmla="*/ 1987802 w 6006665"/>
                  <a:gd name="connsiteY708" fmla="*/ 736278 h 3006470"/>
                  <a:gd name="connsiteX709" fmla="*/ 1963408 w 6006665"/>
                  <a:gd name="connsiteY709" fmla="*/ 595386 h 3006470"/>
                  <a:gd name="connsiteX710" fmla="*/ 2027037 w 6006665"/>
                  <a:gd name="connsiteY710" fmla="*/ 574934 h 3006470"/>
                  <a:gd name="connsiteX711" fmla="*/ 2037269 w 6006665"/>
                  <a:gd name="connsiteY711" fmla="*/ 575472 h 3006470"/>
                  <a:gd name="connsiteX712" fmla="*/ 2038944 w 6006665"/>
                  <a:gd name="connsiteY712" fmla="*/ 574934 h 3006470"/>
                  <a:gd name="connsiteX713" fmla="*/ 2115414 w 6006665"/>
                  <a:gd name="connsiteY713" fmla="*/ 578958 h 3006470"/>
                  <a:gd name="connsiteX714" fmla="*/ 2167179 w 6006665"/>
                  <a:gd name="connsiteY714" fmla="*/ 554733 h 3006470"/>
                  <a:gd name="connsiteX715" fmla="*/ 2137746 w 6006665"/>
                  <a:gd name="connsiteY715" fmla="*/ 525222 h 3006470"/>
                  <a:gd name="connsiteX716" fmla="*/ 2146473 w 6006665"/>
                  <a:gd name="connsiteY716" fmla="*/ 488832 h 3006470"/>
                  <a:gd name="connsiteX717" fmla="*/ 2143688 w 6006665"/>
                  <a:gd name="connsiteY717" fmla="*/ 468773 h 3006470"/>
                  <a:gd name="connsiteX718" fmla="*/ 2169957 w 6006665"/>
                  <a:gd name="connsiteY718" fmla="*/ 449431 h 3006470"/>
                  <a:gd name="connsiteX719" fmla="*/ 2209050 w 6006665"/>
                  <a:gd name="connsiteY719" fmla="*/ 415295 h 3006470"/>
                  <a:gd name="connsiteX720" fmla="*/ 2264632 w 6006665"/>
                  <a:gd name="connsiteY720" fmla="*/ 393389 h 3006470"/>
                  <a:gd name="connsiteX721" fmla="*/ 2280355 w 6006665"/>
                  <a:gd name="connsiteY721" fmla="*/ 349932 h 3006470"/>
                  <a:gd name="connsiteX722" fmla="*/ 2317913 w 6006665"/>
                  <a:gd name="connsiteY722" fmla="*/ 322690 h 3006470"/>
                  <a:gd name="connsiteX723" fmla="*/ 2354630 w 6006665"/>
                  <a:gd name="connsiteY723" fmla="*/ 323194 h 3006470"/>
                  <a:gd name="connsiteX724" fmla="*/ 2385841 w 6006665"/>
                  <a:gd name="connsiteY724" fmla="*/ 343134 h 3006470"/>
                  <a:gd name="connsiteX725" fmla="*/ 2429263 w 6006665"/>
                  <a:gd name="connsiteY725" fmla="*/ 263606 h 3006470"/>
                  <a:gd name="connsiteX726" fmla="*/ 2473470 w 6006665"/>
                  <a:gd name="connsiteY726" fmla="*/ 257832 h 3006470"/>
                  <a:gd name="connsiteX727" fmla="*/ 2526979 w 6006665"/>
                  <a:gd name="connsiteY727" fmla="*/ 252244 h 3006470"/>
                  <a:gd name="connsiteX728" fmla="*/ 2528058 w 6006665"/>
                  <a:gd name="connsiteY728" fmla="*/ 253503 h 3006470"/>
                  <a:gd name="connsiteX729" fmla="*/ 2538886 w 6006665"/>
                  <a:gd name="connsiteY729" fmla="*/ 252244 h 3006470"/>
                  <a:gd name="connsiteX730" fmla="*/ 2560820 w 6006665"/>
                  <a:gd name="connsiteY730" fmla="*/ 277833 h 3006470"/>
                  <a:gd name="connsiteX731" fmla="*/ 2640602 w 6006665"/>
                  <a:gd name="connsiteY731" fmla="*/ 202249 h 3006470"/>
                  <a:gd name="connsiteX732" fmla="*/ 2652509 w 6006665"/>
                  <a:gd name="connsiteY732" fmla="*/ 202249 h 3006470"/>
                  <a:gd name="connsiteX733" fmla="*/ 2704231 w 6006665"/>
                  <a:gd name="connsiteY733" fmla="*/ 202249 h 3006470"/>
                  <a:gd name="connsiteX734" fmla="*/ 2696295 w 6006665"/>
                  <a:gd name="connsiteY734" fmla="*/ 162760 h 3006470"/>
                  <a:gd name="connsiteX735" fmla="*/ 2715593 w 6006665"/>
                  <a:gd name="connsiteY73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61933 w 6006665"/>
                  <a:gd name="connsiteY598" fmla="*/ 1543673 h 3006470"/>
                  <a:gd name="connsiteX599" fmla="*/ 484035 w 6006665"/>
                  <a:gd name="connsiteY599" fmla="*/ 1527096 h 3006470"/>
                  <a:gd name="connsiteX600" fmla="*/ 463583 w 6006665"/>
                  <a:gd name="connsiteY600" fmla="*/ 1461194 h 3006470"/>
                  <a:gd name="connsiteX601" fmla="*/ 549936 w 6006665"/>
                  <a:gd name="connsiteY601" fmla="*/ 1374841 h 3006470"/>
                  <a:gd name="connsiteX602" fmla="*/ 559742 w 6006665"/>
                  <a:gd name="connsiteY602" fmla="*/ 1376942 h 3006470"/>
                  <a:gd name="connsiteX603" fmla="*/ 561843 w 6006665"/>
                  <a:gd name="connsiteY603" fmla="*/ 1374841 h 3006470"/>
                  <a:gd name="connsiteX604" fmla="*/ 593658 w 6006665"/>
                  <a:gd name="connsiteY604" fmla="*/ 1381658 h 3006470"/>
                  <a:gd name="connsiteX605" fmla="*/ 620945 w 6006665"/>
                  <a:gd name="connsiteY605" fmla="*/ 1405535 h 3006470"/>
                  <a:gd name="connsiteX606" fmla="*/ 640835 w 6006665"/>
                  <a:gd name="connsiteY606" fmla="*/ 1349844 h 3006470"/>
                  <a:gd name="connsiteX607" fmla="*/ 609020 w 6006665"/>
                  <a:gd name="connsiteY607" fmla="*/ 1295305 h 3006470"/>
                  <a:gd name="connsiteX608" fmla="*/ 624928 w 6006665"/>
                  <a:gd name="connsiteY608" fmla="*/ 1236221 h 3006470"/>
                  <a:gd name="connsiteX609" fmla="*/ 597658 w 6006665"/>
                  <a:gd name="connsiteY609" fmla="*/ 1177136 h 3006470"/>
                  <a:gd name="connsiteX610" fmla="*/ 611562 w 6006665"/>
                  <a:gd name="connsiteY610" fmla="*/ 1181462 h 3006470"/>
                  <a:gd name="connsiteX611" fmla="*/ 609565 w 6006665"/>
                  <a:gd name="connsiteY611" fmla="*/ 1177136 h 3006470"/>
                  <a:gd name="connsiteX612" fmla="*/ 670070 w 6006665"/>
                  <a:gd name="connsiteY612" fmla="*/ 1178842 h 3006470"/>
                  <a:gd name="connsiteX613" fmla="*/ 711826 w 6006665"/>
                  <a:gd name="connsiteY613" fmla="*/ 1208951 h 3006470"/>
                  <a:gd name="connsiteX614" fmla="*/ 732278 w 6006665"/>
                  <a:gd name="connsiteY614" fmla="*/ 1263490 h 3006470"/>
                  <a:gd name="connsiteX615" fmla="*/ 684556 w 6006665"/>
                  <a:gd name="connsiteY615" fmla="*/ 1274852 h 3006470"/>
                  <a:gd name="connsiteX616" fmla="*/ 684556 w 6006665"/>
                  <a:gd name="connsiteY616" fmla="*/ 1327119 h 3006470"/>
                  <a:gd name="connsiteX617" fmla="*/ 713309 w 6006665"/>
                  <a:gd name="connsiteY617" fmla="*/ 1355872 h 3006470"/>
                  <a:gd name="connsiteX618" fmla="*/ 763548 w 6006665"/>
                  <a:gd name="connsiteY618" fmla="*/ 1338481 h 3006470"/>
                  <a:gd name="connsiteX619" fmla="*/ 770365 w 6006665"/>
                  <a:gd name="connsiteY619" fmla="*/ 1279397 h 3006470"/>
                  <a:gd name="connsiteX620" fmla="*/ 809708 w 6006665"/>
                  <a:gd name="connsiteY620" fmla="*/ 1214495 h 3006470"/>
                  <a:gd name="connsiteX621" fmla="*/ 845357 w 6006665"/>
                  <a:gd name="connsiteY621" fmla="*/ 1188761 h 3006470"/>
                  <a:gd name="connsiteX622" fmla="*/ 872098 w 6006665"/>
                  <a:gd name="connsiteY622" fmla="*/ 1155075 h 3006470"/>
                  <a:gd name="connsiteX623" fmla="*/ 917728 w 6006665"/>
                  <a:gd name="connsiteY623" fmla="*/ 1145322 h 3006470"/>
                  <a:gd name="connsiteX624" fmla="*/ 918194 w 6006665"/>
                  <a:gd name="connsiteY624" fmla="*/ 1198147 h 3006470"/>
                  <a:gd name="connsiteX625" fmla="*/ 967171 w 6006665"/>
                  <a:gd name="connsiteY625" fmla="*/ 1161016 h 3006470"/>
                  <a:gd name="connsiteX626" fmla="*/ 975937 w 6006665"/>
                  <a:gd name="connsiteY626" fmla="*/ 1115283 h 3006470"/>
                  <a:gd name="connsiteX627" fmla="*/ 1032532 w 6006665"/>
                  <a:gd name="connsiteY627" fmla="*/ 1122393 h 3006470"/>
                  <a:gd name="connsiteX628" fmla="*/ 1074397 w 6006665"/>
                  <a:gd name="connsiteY628" fmla="*/ 1141283 h 3006470"/>
                  <a:gd name="connsiteX629" fmla="*/ 1020649 w 6006665"/>
                  <a:gd name="connsiteY629" fmla="*/ 1172901 h 3006470"/>
                  <a:gd name="connsiteX630" fmla="*/ 979977 w 6006665"/>
                  <a:gd name="connsiteY630" fmla="*/ 1213496 h 3006470"/>
                  <a:gd name="connsiteX631" fmla="*/ 1012666 w 6006665"/>
                  <a:gd name="connsiteY631" fmla="*/ 1218657 h 3006470"/>
                  <a:gd name="connsiteX632" fmla="*/ 1038516 w 6006665"/>
                  <a:gd name="connsiteY632" fmla="*/ 1188499 h 3006470"/>
                  <a:gd name="connsiteX633" fmla="*/ 1050423 w 6006665"/>
                  <a:gd name="connsiteY633" fmla="*/ 1188499 h 3006470"/>
                  <a:gd name="connsiteX634" fmla="*/ 1108962 w 6006665"/>
                  <a:gd name="connsiteY634" fmla="*/ 1188499 h 3006470"/>
                  <a:gd name="connsiteX635" fmla="*/ 1161229 w 6006665"/>
                  <a:gd name="connsiteY635" fmla="*/ 1145322 h 3006470"/>
                  <a:gd name="connsiteX636" fmla="*/ 1165711 w 6006665"/>
                  <a:gd name="connsiteY636" fmla="*/ 1151456 h 3006470"/>
                  <a:gd name="connsiteX637" fmla="*/ 1160939 w 6006665"/>
                  <a:gd name="connsiteY637" fmla="*/ 1169715 h 3006470"/>
                  <a:gd name="connsiteX638" fmla="*/ 1210035 w 6006665"/>
                  <a:gd name="connsiteY638" fmla="*/ 1195815 h 3006470"/>
                  <a:gd name="connsiteX639" fmla="*/ 1247583 w 6006665"/>
                  <a:gd name="connsiteY639" fmla="*/ 1138505 h 3006470"/>
                  <a:gd name="connsiteX640" fmla="*/ 1211223 w 6006665"/>
                  <a:gd name="connsiteY640" fmla="*/ 1079421 h 3006470"/>
                  <a:gd name="connsiteX641" fmla="*/ 1227130 w 6006665"/>
                  <a:gd name="connsiteY641" fmla="*/ 1043061 h 3006470"/>
                  <a:gd name="connsiteX642" fmla="*/ 1237665 w 6006665"/>
                  <a:gd name="connsiteY642" fmla="*/ 1046199 h 3006470"/>
                  <a:gd name="connsiteX643" fmla="*/ 1251910 w 6006665"/>
                  <a:gd name="connsiteY643" fmla="*/ 1017311 h 3006470"/>
                  <a:gd name="connsiteX644" fmla="*/ 1329633 w 6006665"/>
                  <a:gd name="connsiteY644" fmla="*/ 1036235 h 3006470"/>
                  <a:gd name="connsiteX645" fmla="*/ 1345843 w 6006665"/>
                  <a:gd name="connsiteY645" fmla="*/ 1074876 h 3006470"/>
                  <a:gd name="connsiteX646" fmla="*/ 1371228 w 6006665"/>
                  <a:gd name="connsiteY646" fmla="*/ 1098626 h 3006470"/>
                  <a:gd name="connsiteX647" fmla="*/ 1400382 w 6006665"/>
                  <a:gd name="connsiteY647" fmla="*/ 1106690 h 3006470"/>
                  <a:gd name="connsiteX648" fmla="*/ 1421734 w 6006665"/>
                  <a:gd name="connsiteY648" fmla="*/ 1137249 h 3006470"/>
                  <a:gd name="connsiteX649" fmla="*/ 1484125 w 6006665"/>
                  <a:gd name="connsiteY649" fmla="*/ 1158045 h 3006470"/>
                  <a:gd name="connsiteX650" fmla="*/ 1507894 w 6006665"/>
                  <a:gd name="connsiteY650" fmla="*/ 1169930 h 3006470"/>
                  <a:gd name="connsiteX651" fmla="*/ 1519756 w 6006665"/>
                  <a:gd name="connsiteY651" fmla="*/ 1213274 h 3006470"/>
                  <a:gd name="connsiteX652" fmla="*/ 1540574 w 6006665"/>
                  <a:gd name="connsiteY652" fmla="*/ 1199639 h 3006470"/>
                  <a:gd name="connsiteX653" fmla="*/ 1543003 w 6006665"/>
                  <a:gd name="connsiteY653" fmla="*/ 1172592 h 3006470"/>
                  <a:gd name="connsiteX654" fmla="*/ 1528689 w 6006665"/>
                  <a:gd name="connsiteY654" fmla="*/ 1143190 h 3006470"/>
                  <a:gd name="connsiteX655" fmla="*/ 1506643 w 6006665"/>
                  <a:gd name="connsiteY655" fmla="*/ 1118052 h 3006470"/>
                  <a:gd name="connsiteX656" fmla="*/ 1506643 w 6006665"/>
                  <a:gd name="connsiteY656" fmla="*/ 1095328 h 3006470"/>
                  <a:gd name="connsiteX657" fmla="*/ 1463467 w 6006665"/>
                  <a:gd name="connsiteY657" fmla="*/ 1086238 h 3006470"/>
                  <a:gd name="connsiteX658" fmla="*/ 1472556 w 6006665"/>
                  <a:gd name="connsiteY658" fmla="*/ 1036244 h 3006470"/>
                  <a:gd name="connsiteX659" fmla="*/ 1472241 w 6006665"/>
                  <a:gd name="connsiteY659" fmla="*/ 982757 h 3006470"/>
                  <a:gd name="connsiteX660" fmla="*/ 1452104 w 6006665"/>
                  <a:gd name="connsiteY660" fmla="*/ 949890 h 3006470"/>
                  <a:gd name="connsiteX661" fmla="*/ 1439230 w 6006665"/>
                  <a:gd name="connsiteY661" fmla="*/ 900656 h 3006470"/>
                  <a:gd name="connsiteX662" fmla="*/ 1478183 w 6006665"/>
                  <a:gd name="connsiteY662" fmla="*/ 872829 h 3006470"/>
                  <a:gd name="connsiteX663" fmla="*/ 1496803 w 6006665"/>
                  <a:gd name="connsiteY663" fmla="*/ 806980 h 3006470"/>
                  <a:gd name="connsiteX664" fmla="*/ 1501951 w 6006665"/>
                  <a:gd name="connsiteY664" fmla="*/ 759931 h 3006470"/>
                  <a:gd name="connsiteX665" fmla="*/ 1543003 w 6006665"/>
                  <a:gd name="connsiteY665" fmla="*/ 697647 h 3006470"/>
                  <a:gd name="connsiteX666" fmla="*/ 1570272 w 6006665"/>
                  <a:gd name="connsiteY666" fmla="*/ 677194 h 3006470"/>
                  <a:gd name="connsiteX667" fmla="*/ 1578688 w 6006665"/>
                  <a:gd name="connsiteY667" fmla="*/ 679813 h 3006470"/>
                  <a:gd name="connsiteX668" fmla="*/ 1620802 w 6006665"/>
                  <a:gd name="connsiteY668" fmla="*/ 660028 h 3006470"/>
                  <a:gd name="connsiteX669" fmla="*/ 1684440 w 6006665"/>
                  <a:gd name="connsiteY669" fmla="*/ 709009 h 3006470"/>
                  <a:gd name="connsiteX670" fmla="*/ 1688985 w 6006665"/>
                  <a:gd name="connsiteY670" fmla="*/ 779455 h 3006470"/>
                  <a:gd name="connsiteX671" fmla="*/ 1652625 w 6006665"/>
                  <a:gd name="connsiteY671" fmla="*/ 870354 h 3006470"/>
                  <a:gd name="connsiteX672" fmla="*/ 1679895 w 6006665"/>
                  <a:gd name="connsiteY672" fmla="*/ 908986 h 3006470"/>
                  <a:gd name="connsiteX673" fmla="*/ 1688985 w 6006665"/>
                  <a:gd name="connsiteY673" fmla="*/ 983977 h 3006470"/>
                  <a:gd name="connsiteX674" fmla="*/ 1706950 w 6006665"/>
                  <a:gd name="connsiteY674" fmla="*/ 1065944 h 3006470"/>
                  <a:gd name="connsiteX675" fmla="*/ 1679895 w 6006665"/>
                  <a:gd name="connsiteY675" fmla="*/ 1129415 h 3006470"/>
                  <a:gd name="connsiteX676" fmla="*/ 1723072 w 6006665"/>
                  <a:gd name="connsiteY676" fmla="*/ 1193044 h 3006470"/>
                  <a:gd name="connsiteX677" fmla="*/ 1704892 w 6006665"/>
                  <a:gd name="connsiteY677" fmla="*/ 1256673 h 3006470"/>
                  <a:gd name="connsiteX678" fmla="*/ 1695067 w 6006665"/>
                  <a:gd name="connsiteY678" fmla="*/ 1318479 h 3006470"/>
                  <a:gd name="connsiteX679" fmla="*/ 1662386 w 6006665"/>
                  <a:gd name="connsiteY679" fmla="*/ 1345219 h 3006470"/>
                  <a:gd name="connsiteX680" fmla="*/ 1607008 w 6006665"/>
                  <a:gd name="connsiteY680" fmla="*/ 1363312 h 3006470"/>
                  <a:gd name="connsiteX681" fmla="*/ 1644667 w 6006665"/>
                  <a:gd name="connsiteY681" fmla="*/ 1375696 h 3006470"/>
                  <a:gd name="connsiteX682" fmla="*/ 1677078 w 6006665"/>
                  <a:gd name="connsiteY682" fmla="*/ 1370296 h 3006470"/>
                  <a:gd name="connsiteX683" fmla="*/ 1720255 w 6006665"/>
                  <a:gd name="connsiteY683" fmla="*/ 1349844 h 3006470"/>
                  <a:gd name="connsiteX684" fmla="*/ 1731617 w 6006665"/>
                  <a:gd name="connsiteY684" fmla="*/ 1299850 h 3006470"/>
                  <a:gd name="connsiteX685" fmla="*/ 1758887 w 6006665"/>
                  <a:gd name="connsiteY685" fmla="*/ 1256673 h 3006470"/>
                  <a:gd name="connsiteX686" fmla="*/ 1760555 w 6006665"/>
                  <a:gd name="connsiteY686" fmla="*/ 1191490 h 3006470"/>
                  <a:gd name="connsiteX687" fmla="*/ 1745573 w 6006665"/>
                  <a:gd name="connsiteY687" fmla="*/ 1137249 h 3006470"/>
                  <a:gd name="connsiteX688" fmla="*/ 1758886 w 6006665"/>
                  <a:gd name="connsiteY688" fmla="*/ 1085173 h 3006470"/>
                  <a:gd name="connsiteX689" fmla="*/ 1822819 w 6006665"/>
                  <a:gd name="connsiteY689" fmla="*/ 1074858 h 3006470"/>
                  <a:gd name="connsiteX690" fmla="*/ 1873327 w 6006665"/>
                  <a:gd name="connsiteY690" fmla="*/ 1089712 h 3006470"/>
                  <a:gd name="connsiteX691" fmla="*/ 1911172 w 6006665"/>
                  <a:gd name="connsiteY691" fmla="*/ 1170133 h 3006470"/>
                  <a:gd name="connsiteX692" fmla="*/ 1887300 w 6006665"/>
                  <a:gd name="connsiteY692" fmla="*/ 1070329 h 3006470"/>
                  <a:gd name="connsiteX693" fmla="*/ 1858471 w 6006665"/>
                  <a:gd name="connsiteY693" fmla="*/ 1045147 h 3006470"/>
                  <a:gd name="connsiteX694" fmla="*/ 1785604 w 6006665"/>
                  <a:gd name="connsiteY694" fmla="*/ 1036860 h 3006470"/>
                  <a:gd name="connsiteX695" fmla="*/ 1736162 w 6006665"/>
                  <a:gd name="connsiteY695" fmla="*/ 961252 h 3006470"/>
                  <a:gd name="connsiteX696" fmla="*/ 1688440 w 6006665"/>
                  <a:gd name="connsiteY696" fmla="*/ 865809 h 3006470"/>
                  <a:gd name="connsiteX697" fmla="*/ 1752069 w 6006665"/>
                  <a:gd name="connsiteY697" fmla="*/ 788545 h 3006470"/>
                  <a:gd name="connsiteX698" fmla="*/ 1747524 w 6006665"/>
                  <a:gd name="connsiteY698" fmla="*/ 704464 h 3006470"/>
                  <a:gd name="connsiteX699" fmla="*/ 1763431 w 6006665"/>
                  <a:gd name="connsiteY699" fmla="*/ 697647 h 3006470"/>
                  <a:gd name="connsiteX700" fmla="*/ 1764877 w 6006665"/>
                  <a:gd name="connsiteY700" fmla="*/ 702130 h 3006470"/>
                  <a:gd name="connsiteX701" fmla="*/ 1775339 w 6006665"/>
                  <a:gd name="connsiteY701" fmla="*/ 697647 h 3006470"/>
                  <a:gd name="connsiteX702" fmla="*/ 1798063 w 6006665"/>
                  <a:gd name="connsiteY702" fmla="*/ 768093 h 3006470"/>
                  <a:gd name="connsiteX703" fmla="*/ 1791454 w 6006665"/>
                  <a:gd name="connsiteY703" fmla="*/ 815304 h 3006470"/>
                  <a:gd name="connsiteX704" fmla="*/ 1854330 w 6006665"/>
                  <a:gd name="connsiteY704" fmla="*/ 772638 h 3006470"/>
                  <a:gd name="connsiteX705" fmla="*/ 1931594 w 6006665"/>
                  <a:gd name="connsiteY705" fmla="*/ 763548 h 3006470"/>
                  <a:gd name="connsiteX706" fmla="*/ 1932772 w 6006665"/>
                  <a:gd name="connsiteY706" fmla="*/ 764810 h 3006470"/>
                  <a:gd name="connsiteX707" fmla="*/ 1949600 w 6006665"/>
                  <a:gd name="connsiteY707" fmla="*/ 800138 h 3006470"/>
                  <a:gd name="connsiteX708" fmla="*/ 2061788 w 6006665"/>
                  <a:gd name="connsiteY708" fmla="*/ 891155 h 3006470"/>
                  <a:gd name="connsiteX709" fmla="*/ 1987802 w 6006665"/>
                  <a:gd name="connsiteY709" fmla="*/ 736278 h 3006470"/>
                  <a:gd name="connsiteX710" fmla="*/ 1963408 w 6006665"/>
                  <a:gd name="connsiteY710" fmla="*/ 595386 h 3006470"/>
                  <a:gd name="connsiteX711" fmla="*/ 2027037 w 6006665"/>
                  <a:gd name="connsiteY711" fmla="*/ 574934 h 3006470"/>
                  <a:gd name="connsiteX712" fmla="*/ 2037269 w 6006665"/>
                  <a:gd name="connsiteY712" fmla="*/ 575472 h 3006470"/>
                  <a:gd name="connsiteX713" fmla="*/ 2038944 w 6006665"/>
                  <a:gd name="connsiteY713" fmla="*/ 574934 h 3006470"/>
                  <a:gd name="connsiteX714" fmla="*/ 2115414 w 6006665"/>
                  <a:gd name="connsiteY714" fmla="*/ 578958 h 3006470"/>
                  <a:gd name="connsiteX715" fmla="*/ 2167179 w 6006665"/>
                  <a:gd name="connsiteY715" fmla="*/ 554733 h 3006470"/>
                  <a:gd name="connsiteX716" fmla="*/ 2137746 w 6006665"/>
                  <a:gd name="connsiteY716" fmla="*/ 525222 h 3006470"/>
                  <a:gd name="connsiteX717" fmla="*/ 2146473 w 6006665"/>
                  <a:gd name="connsiteY717" fmla="*/ 488832 h 3006470"/>
                  <a:gd name="connsiteX718" fmla="*/ 2143688 w 6006665"/>
                  <a:gd name="connsiteY718" fmla="*/ 468773 h 3006470"/>
                  <a:gd name="connsiteX719" fmla="*/ 2169957 w 6006665"/>
                  <a:gd name="connsiteY719" fmla="*/ 449431 h 3006470"/>
                  <a:gd name="connsiteX720" fmla="*/ 2209050 w 6006665"/>
                  <a:gd name="connsiteY720" fmla="*/ 415295 h 3006470"/>
                  <a:gd name="connsiteX721" fmla="*/ 2264632 w 6006665"/>
                  <a:gd name="connsiteY721" fmla="*/ 393389 h 3006470"/>
                  <a:gd name="connsiteX722" fmla="*/ 2280355 w 6006665"/>
                  <a:gd name="connsiteY722" fmla="*/ 349932 h 3006470"/>
                  <a:gd name="connsiteX723" fmla="*/ 2317913 w 6006665"/>
                  <a:gd name="connsiteY723" fmla="*/ 322690 h 3006470"/>
                  <a:gd name="connsiteX724" fmla="*/ 2354630 w 6006665"/>
                  <a:gd name="connsiteY724" fmla="*/ 323194 h 3006470"/>
                  <a:gd name="connsiteX725" fmla="*/ 2385841 w 6006665"/>
                  <a:gd name="connsiteY725" fmla="*/ 343134 h 3006470"/>
                  <a:gd name="connsiteX726" fmla="*/ 2429263 w 6006665"/>
                  <a:gd name="connsiteY726" fmla="*/ 263606 h 3006470"/>
                  <a:gd name="connsiteX727" fmla="*/ 2473470 w 6006665"/>
                  <a:gd name="connsiteY727" fmla="*/ 257832 h 3006470"/>
                  <a:gd name="connsiteX728" fmla="*/ 2526979 w 6006665"/>
                  <a:gd name="connsiteY728" fmla="*/ 252244 h 3006470"/>
                  <a:gd name="connsiteX729" fmla="*/ 2528058 w 6006665"/>
                  <a:gd name="connsiteY729" fmla="*/ 253503 h 3006470"/>
                  <a:gd name="connsiteX730" fmla="*/ 2538886 w 6006665"/>
                  <a:gd name="connsiteY730" fmla="*/ 252244 h 3006470"/>
                  <a:gd name="connsiteX731" fmla="*/ 2560820 w 6006665"/>
                  <a:gd name="connsiteY731" fmla="*/ 277833 h 3006470"/>
                  <a:gd name="connsiteX732" fmla="*/ 2640602 w 6006665"/>
                  <a:gd name="connsiteY732" fmla="*/ 202249 h 3006470"/>
                  <a:gd name="connsiteX733" fmla="*/ 2652509 w 6006665"/>
                  <a:gd name="connsiteY733" fmla="*/ 202249 h 3006470"/>
                  <a:gd name="connsiteX734" fmla="*/ 2704231 w 6006665"/>
                  <a:gd name="connsiteY734" fmla="*/ 202249 h 3006470"/>
                  <a:gd name="connsiteX735" fmla="*/ 2696295 w 6006665"/>
                  <a:gd name="connsiteY735" fmla="*/ 162760 h 3006470"/>
                  <a:gd name="connsiteX736" fmla="*/ 2715593 w 6006665"/>
                  <a:gd name="connsiteY73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61933 w 6006665"/>
                  <a:gd name="connsiteY598" fmla="*/ 1543673 h 3006470"/>
                  <a:gd name="connsiteX599" fmla="*/ 484035 w 6006665"/>
                  <a:gd name="connsiteY599" fmla="*/ 1527096 h 3006470"/>
                  <a:gd name="connsiteX600" fmla="*/ 463583 w 6006665"/>
                  <a:gd name="connsiteY600" fmla="*/ 1461194 h 3006470"/>
                  <a:gd name="connsiteX601" fmla="*/ 521521 w 6006665"/>
                  <a:gd name="connsiteY601" fmla="*/ 1428406 h 3006470"/>
                  <a:gd name="connsiteX602" fmla="*/ 549936 w 6006665"/>
                  <a:gd name="connsiteY602" fmla="*/ 1374841 h 3006470"/>
                  <a:gd name="connsiteX603" fmla="*/ 559742 w 6006665"/>
                  <a:gd name="connsiteY603" fmla="*/ 1376942 h 3006470"/>
                  <a:gd name="connsiteX604" fmla="*/ 561843 w 6006665"/>
                  <a:gd name="connsiteY604" fmla="*/ 1374841 h 3006470"/>
                  <a:gd name="connsiteX605" fmla="*/ 593658 w 6006665"/>
                  <a:gd name="connsiteY605" fmla="*/ 1381658 h 3006470"/>
                  <a:gd name="connsiteX606" fmla="*/ 620945 w 6006665"/>
                  <a:gd name="connsiteY606" fmla="*/ 1405535 h 3006470"/>
                  <a:gd name="connsiteX607" fmla="*/ 640835 w 6006665"/>
                  <a:gd name="connsiteY607" fmla="*/ 1349844 h 3006470"/>
                  <a:gd name="connsiteX608" fmla="*/ 609020 w 6006665"/>
                  <a:gd name="connsiteY608" fmla="*/ 1295305 h 3006470"/>
                  <a:gd name="connsiteX609" fmla="*/ 624928 w 6006665"/>
                  <a:gd name="connsiteY609" fmla="*/ 1236221 h 3006470"/>
                  <a:gd name="connsiteX610" fmla="*/ 597658 w 6006665"/>
                  <a:gd name="connsiteY610" fmla="*/ 1177136 h 3006470"/>
                  <a:gd name="connsiteX611" fmla="*/ 611562 w 6006665"/>
                  <a:gd name="connsiteY611" fmla="*/ 1181462 h 3006470"/>
                  <a:gd name="connsiteX612" fmla="*/ 609565 w 6006665"/>
                  <a:gd name="connsiteY612" fmla="*/ 1177136 h 3006470"/>
                  <a:gd name="connsiteX613" fmla="*/ 670070 w 6006665"/>
                  <a:gd name="connsiteY613" fmla="*/ 1178842 h 3006470"/>
                  <a:gd name="connsiteX614" fmla="*/ 711826 w 6006665"/>
                  <a:gd name="connsiteY614" fmla="*/ 1208951 h 3006470"/>
                  <a:gd name="connsiteX615" fmla="*/ 732278 w 6006665"/>
                  <a:gd name="connsiteY615" fmla="*/ 1263490 h 3006470"/>
                  <a:gd name="connsiteX616" fmla="*/ 684556 w 6006665"/>
                  <a:gd name="connsiteY616" fmla="*/ 1274852 h 3006470"/>
                  <a:gd name="connsiteX617" fmla="*/ 684556 w 6006665"/>
                  <a:gd name="connsiteY617" fmla="*/ 1327119 h 3006470"/>
                  <a:gd name="connsiteX618" fmla="*/ 713309 w 6006665"/>
                  <a:gd name="connsiteY618" fmla="*/ 1355872 h 3006470"/>
                  <a:gd name="connsiteX619" fmla="*/ 763548 w 6006665"/>
                  <a:gd name="connsiteY619" fmla="*/ 1338481 h 3006470"/>
                  <a:gd name="connsiteX620" fmla="*/ 770365 w 6006665"/>
                  <a:gd name="connsiteY620" fmla="*/ 1279397 h 3006470"/>
                  <a:gd name="connsiteX621" fmla="*/ 809708 w 6006665"/>
                  <a:gd name="connsiteY621" fmla="*/ 1214495 h 3006470"/>
                  <a:gd name="connsiteX622" fmla="*/ 845357 w 6006665"/>
                  <a:gd name="connsiteY622" fmla="*/ 1188761 h 3006470"/>
                  <a:gd name="connsiteX623" fmla="*/ 872098 w 6006665"/>
                  <a:gd name="connsiteY623" fmla="*/ 1155075 h 3006470"/>
                  <a:gd name="connsiteX624" fmla="*/ 917728 w 6006665"/>
                  <a:gd name="connsiteY624" fmla="*/ 1145322 h 3006470"/>
                  <a:gd name="connsiteX625" fmla="*/ 918194 w 6006665"/>
                  <a:gd name="connsiteY625" fmla="*/ 1198147 h 3006470"/>
                  <a:gd name="connsiteX626" fmla="*/ 967171 w 6006665"/>
                  <a:gd name="connsiteY626" fmla="*/ 1161016 h 3006470"/>
                  <a:gd name="connsiteX627" fmla="*/ 975937 w 6006665"/>
                  <a:gd name="connsiteY627" fmla="*/ 1115283 h 3006470"/>
                  <a:gd name="connsiteX628" fmla="*/ 1032532 w 6006665"/>
                  <a:gd name="connsiteY628" fmla="*/ 1122393 h 3006470"/>
                  <a:gd name="connsiteX629" fmla="*/ 1074397 w 6006665"/>
                  <a:gd name="connsiteY629" fmla="*/ 1141283 h 3006470"/>
                  <a:gd name="connsiteX630" fmla="*/ 1020649 w 6006665"/>
                  <a:gd name="connsiteY630" fmla="*/ 1172901 h 3006470"/>
                  <a:gd name="connsiteX631" fmla="*/ 979977 w 6006665"/>
                  <a:gd name="connsiteY631" fmla="*/ 1213496 h 3006470"/>
                  <a:gd name="connsiteX632" fmla="*/ 1012666 w 6006665"/>
                  <a:gd name="connsiteY632" fmla="*/ 1218657 h 3006470"/>
                  <a:gd name="connsiteX633" fmla="*/ 1038516 w 6006665"/>
                  <a:gd name="connsiteY633" fmla="*/ 1188499 h 3006470"/>
                  <a:gd name="connsiteX634" fmla="*/ 1050423 w 6006665"/>
                  <a:gd name="connsiteY634" fmla="*/ 1188499 h 3006470"/>
                  <a:gd name="connsiteX635" fmla="*/ 1108962 w 6006665"/>
                  <a:gd name="connsiteY635" fmla="*/ 1188499 h 3006470"/>
                  <a:gd name="connsiteX636" fmla="*/ 1161229 w 6006665"/>
                  <a:gd name="connsiteY636" fmla="*/ 1145322 h 3006470"/>
                  <a:gd name="connsiteX637" fmla="*/ 1165711 w 6006665"/>
                  <a:gd name="connsiteY637" fmla="*/ 1151456 h 3006470"/>
                  <a:gd name="connsiteX638" fmla="*/ 1160939 w 6006665"/>
                  <a:gd name="connsiteY638" fmla="*/ 1169715 h 3006470"/>
                  <a:gd name="connsiteX639" fmla="*/ 1210035 w 6006665"/>
                  <a:gd name="connsiteY639" fmla="*/ 1195815 h 3006470"/>
                  <a:gd name="connsiteX640" fmla="*/ 1247583 w 6006665"/>
                  <a:gd name="connsiteY640" fmla="*/ 1138505 h 3006470"/>
                  <a:gd name="connsiteX641" fmla="*/ 1211223 w 6006665"/>
                  <a:gd name="connsiteY641" fmla="*/ 1079421 h 3006470"/>
                  <a:gd name="connsiteX642" fmla="*/ 1227130 w 6006665"/>
                  <a:gd name="connsiteY642" fmla="*/ 1043061 h 3006470"/>
                  <a:gd name="connsiteX643" fmla="*/ 1237665 w 6006665"/>
                  <a:gd name="connsiteY643" fmla="*/ 1046199 h 3006470"/>
                  <a:gd name="connsiteX644" fmla="*/ 1251910 w 6006665"/>
                  <a:gd name="connsiteY644" fmla="*/ 1017311 h 3006470"/>
                  <a:gd name="connsiteX645" fmla="*/ 1329633 w 6006665"/>
                  <a:gd name="connsiteY645" fmla="*/ 1036235 h 3006470"/>
                  <a:gd name="connsiteX646" fmla="*/ 1345843 w 6006665"/>
                  <a:gd name="connsiteY646" fmla="*/ 1074876 h 3006470"/>
                  <a:gd name="connsiteX647" fmla="*/ 1371228 w 6006665"/>
                  <a:gd name="connsiteY647" fmla="*/ 1098626 h 3006470"/>
                  <a:gd name="connsiteX648" fmla="*/ 1400382 w 6006665"/>
                  <a:gd name="connsiteY648" fmla="*/ 1106690 h 3006470"/>
                  <a:gd name="connsiteX649" fmla="*/ 1421734 w 6006665"/>
                  <a:gd name="connsiteY649" fmla="*/ 1137249 h 3006470"/>
                  <a:gd name="connsiteX650" fmla="*/ 1484125 w 6006665"/>
                  <a:gd name="connsiteY650" fmla="*/ 1158045 h 3006470"/>
                  <a:gd name="connsiteX651" fmla="*/ 1507894 w 6006665"/>
                  <a:gd name="connsiteY651" fmla="*/ 1169930 h 3006470"/>
                  <a:gd name="connsiteX652" fmla="*/ 1519756 w 6006665"/>
                  <a:gd name="connsiteY652" fmla="*/ 1213274 h 3006470"/>
                  <a:gd name="connsiteX653" fmla="*/ 1540574 w 6006665"/>
                  <a:gd name="connsiteY653" fmla="*/ 1199639 h 3006470"/>
                  <a:gd name="connsiteX654" fmla="*/ 1543003 w 6006665"/>
                  <a:gd name="connsiteY654" fmla="*/ 1172592 h 3006470"/>
                  <a:gd name="connsiteX655" fmla="*/ 1528689 w 6006665"/>
                  <a:gd name="connsiteY655" fmla="*/ 1143190 h 3006470"/>
                  <a:gd name="connsiteX656" fmla="*/ 1506643 w 6006665"/>
                  <a:gd name="connsiteY656" fmla="*/ 1118052 h 3006470"/>
                  <a:gd name="connsiteX657" fmla="*/ 1506643 w 6006665"/>
                  <a:gd name="connsiteY657" fmla="*/ 1095328 h 3006470"/>
                  <a:gd name="connsiteX658" fmla="*/ 1463467 w 6006665"/>
                  <a:gd name="connsiteY658" fmla="*/ 1086238 h 3006470"/>
                  <a:gd name="connsiteX659" fmla="*/ 1472556 w 6006665"/>
                  <a:gd name="connsiteY659" fmla="*/ 1036244 h 3006470"/>
                  <a:gd name="connsiteX660" fmla="*/ 1472241 w 6006665"/>
                  <a:gd name="connsiteY660" fmla="*/ 982757 h 3006470"/>
                  <a:gd name="connsiteX661" fmla="*/ 1452104 w 6006665"/>
                  <a:gd name="connsiteY661" fmla="*/ 949890 h 3006470"/>
                  <a:gd name="connsiteX662" fmla="*/ 1439230 w 6006665"/>
                  <a:gd name="connsiteY662" fmla="*/ 900656 h 3006470"/>
                  <a:gd name="connsiteX663" fmla="*/ 1478183 w 6006665"/>
                  <a:gd name="connsiteY663" fmla="*/ 872829 h 3006470"/>
                  <a:gd name="connsiteX664" fmla="*/ 1496803 w 6006665"/>
                  <a:gd name="connsiteY664" fmla="*/ 806980 h 3006470"/>
                  <a:gd name="connsiteX665" fmla="*/ 1501951 w 6006665"/>
                  <a:gd name="connsiteY665" fmla="*/ 759931 h 3006470"/>
                  <a:gd name="connsiteX666" fmla="*/ 1543003 w 6006665"/>
                  <a:gd name="connsiteY666" fmla="*/ 697647 h 3006470"/>
                  <a:gd name="connsiteX667" fmla="*/ 1570272 w 6006665"/>
                  <a:gd name="connsiteY667" fmla="*/ 677194 h 3006470"/>
                  <a:gd name="connsiteX668" fmla="*/ 1578688 w 6006665"/>
                  <a:gd name="connsiteY668" fmla="*/ 679813 h 3006470"/>
                  <a:gd name="connsiteX669" fmla="*/ 1620802 w 6006665"/>
                  <a:gd name="connsiteY669" fmla="*/ 660028 h 3006470"/>
                  <a:gd name="connsiteX670" fmla="*/ 1684440 w 6006665"/>
                  <a:gd name="connsiteY670" fmla="*/ 709009 h 3006470"/>
                  <a:gd name="connsiteX671" fmla="*/ 1688985 w 6006665"/>
                  <a:gd name="connsiteY671" fmla="*/ 779455 h 3006470"/>
                  <a:gd name="connsiteX672" fmla="*/ 1652625 w 6006665"/>
                  <a:gd name="connsiteY672" fmla="*/ 870354 h 3006470"/>
                  <a:gd name="connsiteX673" fmla="*/ 1679895 w 6006665"/>
                  <a:gd name="connsiteY673" fmla="*/ 908986 h 3006470"/>
                  <a:gd name="connsiteX674" fmla="*/ 1688985 w 6006665"/>
                  <a:gd name="connsiteY674" fmla="*/ 983977 h 3006470"/>
                  <a:gd name="connsiteX675" fmla="*/ 1706950 w 6006665"/>
                  <a:gd name="connsiteY675" fmla="*/ 1065944 h 3006470"/>
                  <a:gd name="connsiteX676" fmla="*/ 1679895 w 6006665"/>
                  <a:gd name="connsiteY676" fmla="*/ 1129415 h 3006470"/>
                  <a:gd name="connsiteX677" fmla="*/ 1723072 w 6006665"/>
                  <a:gd name="connsiteY677" fmla="*/ 1193044 h 3006470"/>
                  <a:gd name="connsiteX678" fmla="*/ 1704892 w 6006665"/>
                  <a:gd name="connsiteY678" fmla="*/ 1256673 h 3006470"/>
                  <a:gd name="connsiteX679" fmla="*/ 1695067 w 6006665"/>
                  <a:gd name="connsiteY679" fmla="*/ 1318479 h 3006470"/>
                  <a:gd name="connsiteX680" fmla="*/ 1662386 w 6006665"/>
                  <a:gd name="connsiteY680" fmla="*/ 1345219 h 3006470"/>
                  <a:gd name="connsiteX681" fmla="*/ 1607008 w 6006665"/>
                  <a:gd name="connsiteY681" fmla="*/ 1363312 h 3006470"/>
                  <a:gd name="connsiteX682" fmla="*/ 1644667 w 6006665"/>
                  <a:gd name="connsiteY682" fmla="*/ 1375696 h 3006470"/>
                  <a:gd name="connsiteX683" fmla="*/ 1677078 w 6006665"/>
                  <a:gd name="connsiteY683" fmla="*/ 1370296 h 3006470"/>
                  <a:gd name="connsiteX684" fmla="*/ 1720255 w 6006665"/>
                  <a:gd name="connsiteY684" fmla="*/ 1349844 h 3006470"/>
                  <a:gd name="connsiteX685" fmla="*/ 1731617 w 6006665"/>
                  <a:gd name="connsiteY685" fmla="*/ 1299850 h 3006470"/>
                  <a:gd name="connsiteX686" fmla="*/ 1758887 w 6006665"/>
                  <a:gd name="connsiteY686" fmla="*/ 1256673 h 3006470"/>
                  <a:gd name="connsiteX687" fmla="*/ 1760555 w 6006665"/>
                  <a:gd name="connsiteY687" fmla="*/ 1191490 h 3006470"/>
                  <a:gd name="connsiteX688" fmla="*/ 1745573 w 6006665"/>
                  <a:gd name="connsiteY688" fmla="*/ 1137249 h 3006470"/>
                  <a:gd name="connsiteX689" fmla="*/ 1758886 w 6006665"/>
                  <a:gd name="connsiteY689" fmla="*/ 1085173 h 3006470"/>
                  <a:gd name="connsiteX690" fmla="*/ 1822819 w 6006665"/>
                  <a:gd name="connsiteY690" fmla="*/ 1074858 h 3006470"/>
                  <a:gd name="connsiteX691" fmla="*/ 1873327 w 6006665"/>
                  <a:gd name="connsiteY691" fmla="*/ 1089712 h 3006470"/>
                  <a:gd name="connsiteX692" fmla="*/ 1911172 w 6006665"/>
                  <a:gd name="connsiteY692" fmla="*/ 1170133 h 3006470"/>
                  <a:gd name="connsiteX693" fmla="*/ 1887300 w 6006665"/>
                  <a:gd name="connsiteY693" fmla="*/ 1070329 h 3006470"/>
                  <a:gd name="connsiteX694" fmla="*/ 1858471 w 6006665"/>
                  <a:gd name="connsiteY694" fmla="*/ 1045147 h 3006470"/>
                  <a:gd name="connsiteX695" fmla="*/ 1785604 w 6006665"/>
                  <a:gd name="connsiteY695" fmla="*/ 1036860 h 3006470"/>
                  <a:gd name="connsiteX696" fmla="*/ 1736162 w 6006665"/>
                  <a:gd name="connsiteY696" fmla="*/ 961252 h 3006470"/>
                  <a:gd name="connsiteX697" fmla="*/ 1688440 w 6006665"/>
                  <a:gd name="connsiteY697" fmla="*/ 865809 h 3006470"/>
                  <a:gd name="connsiteX698" fmla="*/ 1752069 w 6006665"/>
                  <a:gd name="connsiteY698" fmla="*/ 788545 h 3006470"/>
                  <a:gd name="connsiteX699" fmla="*/ 1747524 w 6006665"/>
                  <a:gd name="connsiteY699" fmla="*/ 704464 h 3006470"/>
                  <a:gd name="connsiteX700" fmla="*/ 1763431 w 6006665"/>
                  <a:gd name="connsiteY700" fmla="*/ 697647 h 3006470"/>
                  <a:gd name="connsiteX701" fmla="*/ 1764877 w 6006665"/>
                  <a:gd name="connsiteY701" fmla="*/ 702130 h 3006470"/>
                  <a:gd name="connsiteX702" fmla="*/ 1775339 w 6006665"/>
                  <a:gd name="connsiteY702" fmla="*/ 697647 h 3006470"/>
                  <a:gd name="connsiteX703" fmla="*/ 1798063 w 6006665"/>
                  <a:gd name="connsiteY703" fmla="*/ 768093 h 3006470"/>
                  <a:gd name="connsiteX704" fmla="*/ 1791454 w 6006665"/>
                  <a:gd name="connsiteY704" fmla="*/ 815304 h 3006470"/>
                  <a:gd name="connsiteX705" fmla="*/ 1854330 w 6006665"/>
                  <a:gd name="connsiteY705" fmla="*/ 772638 h 3006470"/>
                  <a:gd name="connsiteX706" fmla="*/ 1931594 w 6006665"/>
                  <a:gd name="connsiteY706" fmla="*/ 763548 h 3006470"/>
                  <a:gd name="connsiteX707" fmla="*/ 1932772 w 6006665"/>
                  <a:gd name="connsiteY707" fmla="*/ 764810 h 3006470"/>
                  <a:gd name="connsiteX708" fmla="*/ 1949600 w 6006665"/>
                  <a:gd name="connsiteY708" fmla="*/ 800138 h 3006470"/>
                  <a:gd name="connsiteX709" fmla="*/ 2061788 w 6006665"/>
                  <a:gd name="connsiteY709" fmla="*/ 891155 h 3006470"/>
                  <a:gd name="connsiteX710" fmla="*/ 1987802 w 6006665"/>
                  <a:gd name="connsiteY710" fmla="*/ 736278 h 3006470"/>
                  <a:gd name="connsiteX711" fmla="*/ 1963408 w 6006665"/>
                  <a:gd name="connsiteY711" fmla="*/ 595386 h 3006470"/>
                  <a:gd name="connsiteX712" fmla="*/ 2027037 w 6006665"/>
                  <a:gd name="connsiteY712" fmla="*/ 574934 h 3006470"/>
                  <a:gd name="connsiteX713" fmla="*/ 2037269 w 6006665"/>
                  <a:gd name="connsiteY713" fmla="*/ 575472 h 3006470"/>
                  <a:gd name="connsiteX714" fmla="*/ 2038944 w 6006665"/>
                  <a:gd name="connsiteY714" fmla="*/ 574934 h 3006470"/>
                  <a:gd name="connsiteX715" fmla="*/ 2115414 w 6006665"/>
                  <a:gd name="connsiteY715" fmla="*/ 578958 h 3006470"/>
                  <a:gd name="connsiteX716" fmla="*/ 2167179 w 6006665"/>
                  <a:gd name="connsiteY716" fmla="*/ 554733 h 3006470"/>
                  <a:gd name="connsiteX717" fmla="*/ 2137746 w 6006665"/>
                  <a:gd name="connsiteY717" fmla="*/ 525222 h 3006470"/>
                  <a:gd name="connsiteX718" fmla="*/ 2146473 w 6006665"/>
                  <a:gd name="connsiteY718" fmla="*/ 488832 h 3006470"/>
                  <a:gd name="connsiteX719" fmla="*/ 2143688 w 6006665"/>
                  <a:gd name="connsiteY719" fmla="*/ 468773 h 3006470"/>
                  <a:gd name="connsiteX720" fmla="*/ 2169957 w 6006665"/>
                  <a:gd name="connsiteY720" fmla="*/ 449431 h 3006470"/>
                  <a:gd name="connsiteX721" fmla="*/ 2209050 w 6006665"/>
                  <a:gd name="connsiteY721" fmla="*/ 415295 h 3006470"/>
                  <a:gd name="connsiteX722" fmla="*/ 2264632 w 6006665"/>
                  <a:gd name="connsiteY722" fmla="*/ 393389 h 3006470"/>
                  <a:gd name="connsiteX723" fmla="*/ 2280355 w 6006665"/>
                  <a:gd name="connsiteY723" fmla="*/ 349932 h 3006470"/>
                  <a:gd name="connsiteX724" fmla="*/ 2317913 w 6006665"/>
                  <a:gd name="connsiteY724" fmla="*/ 322690 h 3006470"/>
                  <a:gd name="connsiteX725" fmla="*/ 2354630 w 6006665"/>
                  <a:gd name="connsiteY725" fmla="*/ 323194 h 3006470"/>
                  <a:gd name="connsiteX726" fmla="*/ 2385841 w 6006665"/>
                  <a:gd name="connsiteY726" fmla="*/ 343134 h 3006470"/>
                  <a:gd name="connsiteX727" fmla="*/ 2429263 w 6006665"/>
                  <a:gd name="connsiteY727" fmla="*/ 263606 h 3006470"/>
                  <a:gd name="connsiteX728" fmla="*/ 2473470 w 6006665"/>
                  <a:gd name="connsiteY728" fmla="*/ 257832 h 3006470"/>
                  <a:gd name="connsiteX729" fmla="*/ 2526979 w 6006665"/>
                  <a:gd name="connsiteY729" fmla="*/ 252244 h 3006470"/>
                  <a:gd name="connsiteX730" fmla="*/ 2528058 w 6006665"/>
                  <a:gd name="connsiteY730" fmla="*/ 253503 h 3006470"/>
                  <a:gd name="connsiteX731" fmla="*/ 2538886 w 6006665"/>
                  <a:gd name="connsiteY731" fmla="*/ 252244 h 3006470"/>
                  <a:gd name="connsiteX732" fmla="*/ 2560820 w 6006665"/>
                  <a:gd name="connsiteY732" fmla="*/ 277833 h 3006470"/>
                  <a:gd name="connsiteX733" fmla="*/ 2640602 w 6006665"/>
                  <a:gd name="connsiteY733" fmla="*/ 202249 h 3006470"/>
                  <a:gd name="connsiteX734" fmla="*/ 2652509 w 6006665"/>
                  <a:gd name="connsiteY734" fmla="*/ 202249 h 3006470"/>
                  <a:gd name="connsiteX735" fmla="*/ 2704231 w 6006665"/>
                  <a:gd name="connsiteY735" fmla="*/ 202249 h 3006470"/>
                  <a:gd name="connsiteX736" fmla="*/ 2696295 w 6006665"/>
                  <a:gd name="connsiteY736" fmla="*/ 162760 h 3006470"/>
                  <a:gd name="connsiteX737" fmla="*/ 2715593 w 6006665"/>
                  <a:gd name="connsiteY73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61933 w 6006665"/>
                  <a:gd name="connsiteY598" fmla="*/ 1543673 h 3006470"/>
                  <a:gd name="connsiteX599" fmla="*/ 484035 w 6006665"/>
                  <a:gd name="connsiteY599" fmla="*/ 1527096 h 3006470"/>
                  <a:gd name="connsiteX600" fmla="*/ 488838 w 6006665"/>
                  <a:gd name="connsiteY600" fmla="*/ 1496740 h 3006470"/>
                  <a:gd name="connsiteX601" fmla="*/ 463583 w 6006665"/>
                  <a:gd name="connsiteY601" fmla="*/ 1461194 h 3006470"/>
                  <a:gd name="connsiteX602" fmla="*/ 521521 w 6006665"/>
                  <a:gd name="connsiteY602" fmla="*/ 1428406 h 3006470"/>
                  <a:gd name="connsiteX603" fmla="*/ 549936 w 6006665"/>
                  <a:gd name="connsiteY603" fmla="*/ 1374841 h 3006470"/>
                  <a:gd name="connsiteX604" fmla="*/ 559742 w 6006665"/>
                  <a:gd name="connsiteY604" fmla="*/ 1376942 h 3006470"/>
                  <a:gd name="connsiteX605" fmla="*/ 561843 w 6006665"/>
                  <a:gd name="connsiteY605" fmla="*/ 1374841 h 3006470"/>
                  <a:gd name="connsiteX606" fmla="*/ 593658 w 6006665"/>
                  <a:gd name="connsiteY606" fmla="*/ 1381658 h 3006470"/>
                  <a:gd name="connsiteX607" fmla="*/ 620945 w 6006665"/>
                  <a:gd name="connsiteY607" fmla="*/ 1405535 h 3006470"/>
                  <a:gd name="connsiteX608" fmla="*/ 640835 w 6006665"/>
                  <a:gd name="connsiteY608" fmla="*/ 1349844 h 3006470"/>
                  <a:gd name="connsiteX609" fmla="*/ 609020 w 6006665"/>
                  <a:gd name="connsiteY609" fmla="*/ 1295305 h 3006470"/>
                  <a:gd name="connsiteX610" fmla="*/ 624928 w 6006665"/>
                  <a:gd name="connsiteY610" fmla="*/ 1236221 h 3006470"/>
                  <a:gd name="connsiteX611" fmla="*/ 597658 w 6006665"/>
                  <a:gd name="connsiteY611" fmla="*/ 1177136 h 3006470"/>
                  <a:gd name="connsiteX612" fmla="*/ 611562 w 6006665"/>
                  <a:gd name="connsiteY612" fmla="*/ 1181462 h 3006470"/>
                  <a:gd name="connsiteX613" fmla="*/ 609565 w 6006665"/>
                  <a:gd name="connsiteY613" fmla="*/ 1177136 h 3006470"/>
                  <a:gd name="connsiteX614" fmla="*/ 670070 w 6006665"/>
                  <a:gd name="connsiteY614" fmla="*/ 1178842 h 3006470"/>
                  <a:gd name="connsiteX615" fmla="*/ 711826 w 6006665"/>
                  <a:gd name="connsiteY615" fmla="*/ 1208951 h 3006470"/>
                  <a:gd name="connsiteX616" fmla="*/ 732278 w 6006665"/>
                  <a:gd name="connsiteY616" fmla="*/ 1263490 h 3006470"/>
                  <a:gd name="connsiteX617" fmla="*/ 684556 w 6006665"/>
                  <a:gd name="connsiteY617" fmla="*/ 1274852 h 3006470"/>
                  <a:gd name="connsiteX618" fmla="*/ 684556 w 6006665"/>
                  <a:gd name="connsiteY618" fmla="*/ 1327119 h 3006470"/>
                  <a:gd name="connsiteX619" fmla="*/ 713309 w 6006665"/>
                  <a:gd name="connsiteY619" fmla="*/ 1355872 h 3006470"/>
                  <a:gd name="connsiteX620" fmla="*/ 763548 w 6006665"/>
                  <a:gd name="connsiteY620" fmla="*/ 1338481 h 3006470"/>
                  <a:gd name="connsiteX621" fmla="*/ 770365 w 6006665"/>
                  <a:gd name="connsiteY621" fmla="*/ 1279397 h 3006470"/>
                  <a:gd name="connsiteX622" fmla="*/ 809708 w 6006665"/>
                  <a:gd name="connsiteY622" fmla="*/ 1214495 h 3006470"/>
                  <a:gd name="connsiteX623" fmla="*/ 845357 w 6006665"/>
                  <a:gd name="connsiteY623" fmla="*/ 1188761 h 3006470"/>
                  <a:gd name="connsiteX624" fmla="*/ 872098 w 6006665"/>
                  <a:gd name="connsiteY624" fmla="*/ 1155075 h 3006470"/>
                  <a:gd name="connsiteX625" fmla="*/ 917728 w 6006665"/>
                  <a:gd name="connsiteY625" fmla="*/ 1145322 h 3006470"/>
                  <a:gd name="connsiteX626" fmla="*/ 918194 w 6006665"/>
                  <a:gd name="connsiteY626" fmla="*/ 1198147 h 3006470"/>
                  <a:gd name="connsiteX627" fmla="*/ 967171 w 6006665"/>
                  <a:gd name="connsiteY627" fmla="*/ 1161016 h 3006470"/>
                  <a:gd name="connsiteX628" fmla="*/ 975937 w 6006665"/>
                  <a:gd name="connsiteY628" fmla="*/ 1115283 h 3006470"/>
                  <a:gd name="connsiteX629" fmla="*/ 1032532 w 6006665"/>
                  <a:gd name="connsiteY629" fmla="*/ 1122393 h 3006470"/>
                  <a:gd name="connsiteX630" fmla="*/ 1074397 w 6006665"/>
                  <a:gd name="connsiteY630" fmla="*/ 1141283 h 3006470"/>
                  <a:gd name="connsiteX631" fmla="*/ 1020649 w 6006665"/>
                  <a:gd name="connsiteY631" fmla="*/ 1172901 h 3006470"/>
                  <a:gd name="connsiteX632" fmla="*/ 979977 w 6006665"/>
                  <a:gd name="connsiteY632" fmla="*/ 1213496 h 3006470"/>
                  <a:gd name="connsiteX633" fmla="*/ 1012666 w 6006665"/>
                  <a:gd name="connsiteY633" fmla="*/ 1218657 h 3006470"/>
                  <a:gd name="connsiteX634" fmla="*/ 1038516 w 6006665"/>
                  <a:gd name="connsiteY634" fmla="*/ 1188499 h 3006470"/>
                  <a:gd name="connsiteX635" fmla="*/ 1050423 w 6006665"/>
                  <a:gd name="connsiteY635" fmla="*/ 1188499 h 3006470"/>
                  <a:gd name="connsiteX636" fmla="*/ 1108962 w 6006665"/>
                  <a:gd name="connsiteY636" fmla="*/ 1188499 h 3006470"/>
                  <a:gd name="connsiteX637" fmla="*/ 1161229 w 6006665"/>
                  <a:gd name="connsiteY637" fmla="*/ 1145322 h 3006470"/>
                  <a:gd name="connsiteX638" fmla="*/ 1165711 w 6006665"/>
                  <a:gd name="connsiteY638" fmla="*/ 1151456 h 3006470"/>
                  <a:gd name="connsiteX639" fmla="*/ 1160939 w 6006665"/>
                  <a:gd name="connsiteY639" fmla="*/ 1169715 h 3006470"/>
                  <a:gd name="connsiteX640" fmla="*/ 1210035 w 6006665"/>
                  <a:gd name="connsiteY640" fmla="*/ 1195815 h 3006470"/>
                  <a:gd name="connsiteX641" fmla="*/ 1247583 w 6006665"/>
                  <a:gd name="connsiteY641" fmla="*/ 1138505 h 3006470"/>
                  <a:gd name="connsiteX642" fmla="*/ 1211223 w 6006665"/>
                  <a:gd name="connsiteY642" fmla="*/ 1079421 h 3006470"/>
                  <a:gd name="connsiteX643" fmla="*/ 1227130 w 6006665"/>
                  <a:gd name="connsiteY643" fmla="*/ 1043061 h 3006470"/>
                  <a:gd name="connsiteX644" fmla="*/ 1237665 w 6006665"/>
                  <a:gd name="connsiteY644" fmla="*/ 1046199 h 3006470"/>
                  <a:gd name="connsiteX645" fmla="*/ 1251910 w 6006665"/>
                  <a:gd name="connsiteY645" fmla="*/ 1017311 h 3006470"/>
                  <a:gd name="connsiteX646" fmla="*/ 1329633 w 6006665"/>
                  <a:gd name="connsiteY646" fmla="*/ 1036235 h 3006470"/>
                  <a:gd name="connsiteX647" fmla="*/ 1345843 w 6006665"/>
                  <a:gd name="connsiteY647" fmla="*/ 1074876 h 3006470"/>
                  <a:gd name="connsiteX648" fmla="*/ 1371228 w 6006665"/>
                  <a:gd name="connsiteY648" fmla="*/ 1098626 h 3006470"/>
                  <a:gd name="connsiteX649" fmla="*/ 1400382 w 6006665"/>
                  <a:gd name="connsiteY649" fmla="*/ 1106690 h 3006470"/>
                  <a:gd name="connsiteX650" fmla="*/ 1421734 w 6006665"/>
                  <a:gd name="connsiteY650" fmla="*/ 1137249 h 3006470"/>
                  <a:gd name="connsiteX651" fmla="*/ 1484125 w 6006665"/>
                  <a:gd name="connsiteY651" fmla="*/ 1158045 h 3006470"/>
                  <a:gd name="connsiteX652" fmla="*/ 1507894 w 6006665"/>
                  <a:gd name="connsiteY652" fmla="*/ 1169930 h 3006470"/>
                  <a:gd name="connsiteX653" fmla="*/ 1519756 w 6006665"/>
                  <a:gd name="connsiteY653" fmla="*/ 1213274 h 3006470"/>
                  <a:gd name="connsiteX654" fmla="*/ 1540574 w 6006665"/>
                  <a:gd name="connsiteY654" fmla="*/ 1199639 h 3006470"/>
                  <a:gd name="connsiteX655" fmla="*/ 1543003 w 6006665"/>
                  <a:gd name="connsiteY655" fmla="*/ 1172592 h 3006470"/>
                  <a:gd name="connsiteX656" fmla="*/ 1528689 w 6006665"/>
                  <a:gd name="connsiteY656" fmla="*/ 1143190 h 3006470"/>
                  <a:gd name="connsiteX657" fmla="*/ 1506643 w 6006665"/>
                  <a:gd name="connsiteY657" fmla="*/ 1118052 h 3006470"/>
                  <a:gd name="connsiteX658" fmla="*/ 1506643 w 6006665"/>
                  <a:gd name="connsiteY658" fmla="*/ 1095328 h 3006470"/>
                  <a:gd name="connsiteX659" fmla="*/ 1463467 w 6006665"/>
                  <a:gd name="connsiteY659" fmla="*/ 1086238 h 3006470"/>
                  <a:gd name="connsiteX660" fmla="*/ 1472556 w 6006665"/>
                  <a:gd name="connsiteY660" fmla="*/ 1036244 h 3006470"/>
                  <a:gd name="connsiteX661" fmla="*/ 1472241 w 6006665"/>
                  <a:gd name="connsiteY661" fmla="*/ 982757 h 3006470"/>
                  <a:gd name="connsiteX662" fmla="*/ 1452104 w 6006665"/>
                  <a:gd name="connsiteY662" fmla="*/ 949890 h 3006470"/>
                  <a:gd name="connsiteX663" fmla="*/ 1439230 w 6006665"/>
                  <a:gd name="connsiteY663" fmla="*/ 900656 h 3006470"/>
                  <a:gd name="connsiteX664" fmla="*/ 1478183 w 6006665"/>
                  <a:gd name="connsiteY664" fmla="*/ 872829 h 3006470"/>
                  <a:gd name="connsiteX665" fmla="*/ 1496803 w 6006665"/>
                  <a:gd name="connsiteY665" fmla="*/ 806980 h 3006470"/>
                  <a:gd name="connsiteX666" fmla="*/ 1501951 w 6006665"/>
                  <a:gd name="connsiteY666" fmla="*/ 759931 h 3006470"/>
                  <a:gd name="connsiteX667" fmla="*/ 1543003 w 6006665"/>
                  <a:gd name="connsiteY667" fmla="*/ 697647 h 3006470"/>
                  <a:gd name="connsiteX668" fmla="*/ 1570272 w 6006665"/>
                  <a:gd name="connsiteY668" fmla="*/ 677194 h 3006470"/>
                  <a:gd name="connsiteX669" fmla="*/ 1578688 w 6006665"/>
                  <a:gd name="connsiteY669" fmla="*/ 679813 h 3006470"/>
                  <a:gd name="connsiteX670" fmla="*/ 1620802 w 6006665"/>
                  <a:gd name="connsiteY670" fmla="*/ 660028 h 3006470"/>
                  <a:gd name="connsiteX671" fmla="*/ 1684440 w 6006665"/>
                  <a:gd name="connsiteY671" fmla="*/ 709009 h 3006470"/>
                  <a:gd name="connsiteX672" fmla="*/ 1688985 w 6006665"/>
                  <a:gd name="connsiteY672" fmla="*/ 779455 h 3006470"/>
                  <a:gd name="connsiteX673" fmla="*/ 1652625 w 6006665"/>
                  <a:gd name="connsiteY673" fmla="*/ 870354 h 3006470"/>
                  <a:gd name="connsiteX674" fmla="*/ 1679895 w 6006665"/>
                  <a:gd name="connsiteY674" fmla="*/ 908986 h 3006470"/>
                  <a:gd name="connsiteX675" fmla="*/ 1688985 w 6006665"/>
                  <a:gd name="connsiteY675" fmla="*/ 983977 h 3006470"/>
                  <a:gd name="connsiteX676" fmla="*/ 1706950 w 6006665"/>
                  <a:gd name="connsiteY676" fmla="*/ 1065944 h 3006470"/>
                  <a:gd name="connsiteX677" fmla="*/ 1679895 w 6006665"/>
                  <a:gd name="connsiteY677" fmla="*/ 1129415 h 3006470"/>
                  <a:gd name="connsiteX678" fmla="*/ 1723072 w 6006665"/>
                  <a:gd name="connsiteY678" fmla="*/ 1193044 h 3006470"/>
                  <a:gd name="connsiteX679" fmla="*/ 1704892 w 6006665"/>
                  <a:gd name="connsiteY679" fmla="*/ 1256673 h 3006470"/>
                  <a:gd name="connsiteX680" fmla="*/ 1695067 w 6006665"/>
                  <a:gd name="connsiteY680" fmla="*/ 1318479 h 3006470"/>
                  <a:gd name="connsiteX681" fmla="*/ 1662386 w 6006665"/>
                  <a:gd name="connsiteY681" fmla="*/ 1345219 h 3006470"/>
                  <a:gd name="connsiteX682" fmla="*/ 1607008 w 6006665"/>
                  <a:gd name="connsiteY682" fmla="*/ 1363312 h 3006470"/>
                  <a:gd name="connsiteX683" fmla="*/ 1644667 w 6006665"/>
                  <a:gd name="connsiteY683" fmla="*/ 1375696 h 3006470"/>
                  <a:gd name="connsiteX684" fmla="*/ 1677078 w 6006665"/>
                  <a:gd name="connsiteY684" fmla="*/ 1370296 h 3006470"/>
                  <a:gd name="connsiteX685" fmla="*/ 1720255 w 6006665"/>
                  <a:gd name="connsiteY685" fmla="*/ 1349844 h 3006470"/>
                  <a:gd name="connsiteX686" fmla="*/ 1731617 w 6006665"/>
                  <a:gd name="connsiteY686" fmla="*/ 1299850 h 3006470"/>
                  <a:gd name="connsiteX687" fmla="*/ 1758887 w 6006665"/>
                  <a:gd name="connsiteY687" fmla="*/ 1256673 h 3006470"/>
                  <a:gd name="connsiteX688" fmla="*/ 1760555 w 6006665"/>
                  <a:gd name="connsiteY688" fmla="*/ 1191490 h 3006470"/>
                  <a:gd name="connsiteX689" fmla="*/ 1745573 w 6006665"/>
                  <a:gd name="connsiteY689" fmla="*/ 1137249 h 3006470"/>
                  <a:gd name="connsiteX690" fmla="*/ 1758886 w 6006665"/>
                  <a:gd name="connsiteY690" fmla="*/ 1085173 h 3006470"/>
                  <a:gd name="connsiteX691" fmla="*/ 1822819 w 6006665"/>
                  <a:gd name="connsiteY691" fmla="*/ 1074858 h 3006470"/>
                  <a:gd name="connsiteX692" fmla="*/ 1873327 w 6006665"/>
                  <a:gd name="connsiteY692" fmla="*/ 1089712 h 3006470"/>
                  <a:gd name="connsiteX693" fmla="*/ 1911172 w 6006665"/>
                  <a:gd name="connsiteY693" fmla="*/ 1170133 h 3006470"/>
                  <a:gd name="connsiteX694" fmla="*/ 1887300 w 6006665"/>
                  <a:gd name="connsiteY694" fmla="*/ 1070329 h 3006470"/>
                  <a:gd name="connsiteX695" fmla="*/ 1858471 w 6006665"/>
                  <a:gd name="connsiteY695" fmla="*/ 1045147 h 3006470"/>
                  <a:gd name="connsiteX696" fmla="*/ 1785604 w 6006665"/>
                  <a:gd name="connsiteY696" fmla="*/ 1036860 h 3006470"/>
                  <a:gd name="connsiteX697" fmla="*/ 1736162 w 6006665"/>
                  <a:gd name="connsiteY697" fmla="*/ 961252 h 3006470"/>
                  <a:gd name="connsiteX698" fmla="*/ 1688440 w 6006665"/>
                  <a:gd name="connsiteY698" fmla="*/ 865809 h 3006470"/>
                  <a:gd name="connsiteX699" fmla="*/ 1752069 w 6006665"/>
                  <a:gd name="connsiteY699" fmla="*/ 788545 h 3006470"/>
                  <a:gd name="connsiteX700" fmla="*/ 1747524 w 6006665"/>
                  <a:gd name="connsiteY700" fmla="*/ 704464 h 3006470"/>
                  <a:gd name="connsiteX701" fmla="*/ 1763431 w 6006665"/>
                  <a:gd name="connsiteY701" fmla="*/ 697647 h 3006470"/>
                  <a:gd name="connsiteX702" fmla="*/ 1764877 w 6006665"/>
                  <a:gd name="connsiteY702" fmla="*/ 702130 h 3006470"/>
                  <a:gd name="connsiteX703" fmla="*/ 1775339 w 6006665"/>
                  <a:gd name="connsiteY703" fmla="*/ 697647 h 3006470"/>
                  <a:gd name="connsiteX704" fmla="*/ 1798063 w 6006665"/>
                  <a:gd name="connsiteY704" fmla="*/ 768093 h 3006470"/>
                  <a:gd name="connsiteX705" fmla="*/ 1791454 w 6006665"/>
                  <a:gd name="connsiteY705" fmla="*/ 815304 h 3006470"/>
                  <a:gd name="connsiteX706" fmla="*/ 1854330 w 6006665"/>
                  <a:gd name="connsiteY706" fmla="*/ 772638 h 3006470"/>
                  <a:gd name="connsiteX707" fmla="*/ 1931594 w 6006665"/>
                  <a:gd name="connsiteY707" fmla="*/ 763548 h 3006470"/>
                  <a:gd name="connsiteX708" fmla="*/ 1932772 w 6006665"/>
                  <a:gd name="connsiteY708" fmla="*/ 764810 h 3006470"/>
                  <a:gd name="connsiteX709" fmla="*/ 1949600 w 6006665"/>
                  <a:gd name="connsiteY709" fmla="*/ 800138 h 3006470"/>
                  <a:gd name="connsiteX710" fmla="*/ 2061788 w 6006665"/>
                  <a:gd name="connsiteY710" fmla="*/ 891155 h 3006470"/>
                  <a:gd name="connsiteX711" fmla="*/ 1987802 w 6006665"/>
                  <a:gd name="connsiteY711" fmla="*/ 736278 h 3006470"/>
                  <a:gd name="connsiteX712" fmla="*/ 1963408 w 6006665"/>
                  <a:gd name="connsiteY712" fmla="*/ 595386 h 3006470"/>
                  <a:gd name="connsiteX713" fmla="*/ 2027037 w 6006665"/>
                  <a:gd name="connsiteY713" fmla="*/ 574934 h 3006470"/>
                  <a:gd name="connsiteX714" fmla="*/ 2037269 w 6006665"/>
                  <a:gd name="connsiteY714" fmla="*/ 575472 h 3006470"/>
                  <a:gd name="connsiteX715" fmla="*/ 2038944 w 6006665"/>
                  <a:gd name="connsiteY715" fmla="*/ 574934 h 3006470"/>
                  <a:gd name="connsiteX716" fmla="*/ 2115414 w 6006665"/>
                  <a:gd name="connsiteY716" fmla="*/ 578958 h 3006470"/>
                  <a:gd name="connsiteX717" fmla="*/ 2167179 w 6006665"/>
                  <a:gd name="connsiteY717" fmla="*/ 554733 h 3006470"/>
                  <a:gd name="connsiteX718" fmla="*/ 2137746 w 6006665"/>
                  <a:gd name="connsiteY718" fmla="*/ 525222 h 3006470"/>
                  <a:gd name="connsiteX719" fmla="*/ 2146473 w 6006665"/>
                  <a:gd name="connsiteY719" fmla="*/ 488832 h 3006470"/>
                  <a:gd name="connsiteX720" fmla="*/ 2143688 w 6006665"/>
                  <a:gd name="connsiteY720" fmla="*/ 468773 h 3006470"/>
                  <a:gd name="connsiteX721" fmla="*/ 2169957 w 6006665"/>
                  <a:gd name="connsiteY721" fmla="*/ 449431 h 3006470"/>
                  <a:gd name="connsiteX722" fmla="*/ 2209050 w 6006665"/>
                  <a:gd name="connsiteY722" fmla="*/ 415295 h 3006470"/>
                  <a:gd name="connsiteX723" fmla="*/ 2264632 w 6006665"/>
                  <a:gd name="connsiteY723" fmla="*/ 393389 h 3006470"/>
                  <a:gd name="connsiteX724" fmla="*/ 2280355 w 6006665"/>
                  <a:gd name="connsiteY724" fmla="*/ 349932 h 3006470"/>
                  <a:gd name="connsiteX725" fmla="*/ 2317913 w 6006665"/>
                  <a:gd name="connsiteY725" fmla="*/ 322690 h 3006470"/>
                  <a:gd name="connsiteX726" fmla="*/ 2354630 w 6006665"/>
                  <a:gd name="connsiteY726" fmla="*/ 323194 h 3006470"/>
                  <a:gd name="connsiteX727" fmla="*/ 2385841 w 6006665"/>
                  <a:gd name="connsiteY727" fmla="*/ 343134 h 3006470"/>
                  <a:gd name="connsiteX728" fmla="*/ 2429263 w 6006665"/>
                  <a:gd name="connsiteY728" fmla="*/ 263606 h 3006470"/>
                  <a:gd name="connsiteX729" fmla="*/ 2473470 w 6006665"/>
                  <a:gd name="connsiteY729" fmla="*/ 257832 h 3006470"/>
                  <a:gd name="connsiteX730" fmla="*/ 2526979 w 6006665"/>
                  <a:gd name="connsiteY730" fmla="*/ 252244 h 3006470"/>
                  <a:gd name="connsiteX731" fmla="*/ 2528058 w 6006665"/>
                  <a:gd name="connsiteY731" fmla="*/ 253503 h 3006470"/>
                  <a:gd name="connsiteX732" fmla="*/ 2538886 w 6006665"/>
                  <a:gd name="connsiteY732" fmla="*/ 252244 h 3006470"/>
                  <a:gd name="connsiteX733" fmla="*/ 2560820 w 6006665"/>
                  <a:gd name="connsiteY733" fmla="*/ 277833 h 3006470"/>
                  <a:gd name="connsiteX734" fmla="*/ 2640602 w 6006665"/>
                  <a:gd name="connsiteY734" fmla="*/ 202249 h 3006470"/>
                  <a:gd name="connsiteX735" fmla="*/ 2652509 w 6006665"/>
                  <a:gd name="connsiteY735" fmla="*/ 202249 h 3006470"/>
                  <a:gd name="connsiteX736" fmla="*/ 2704231 w 6006665"/>
                  <a:gd name="connsiteY736" fmla="*/ 202249 h 3006470"/>
                  <a:gd name="connsiteX737" fmla="*/ 2696295 w 6006665"/>
                  <a:gd name="connsiteY737" fmla="*/ 162760 h 3006470"/>
                  <a:gd name="connsiteX738" fmla="*/ 2715593 w 6006665"/>
                  <a:gd name="connsiteY73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70365 w 6006665"/>
                  <a:gd name="connsiteY622" fmla="*/ 1279397 h 3006470"/>
                  <a:gd name="connsiteX623" fmla="*/ 809708 w 6006665"/>
                  <a:gd name="connsiteY623" fmla="*/ 1214495 h 3006470"/>
                  <a:gd name="connsiteX624" fmla="*/ 845357 w 6006665"/>
                  <a:gd name="connsiteY624" fmla="*/ 1188761 h 3006470"/>
                  <a:gd name="connsiteX625" fmla="*/ 872098 w 6006665"/>
                  <a:gd name="connsiteY625" fmla="*/ 1155075 h 3006470"/>
                  <a:gd name="connsiteX626" fmla="*/ 917728 w 6006665"/>
                  <a:gd name="connsiteY626" fmla="*/ 1145322 h 3006470"/>
                  <a:gd name="connsiteX627" fmla="*/ 918194 w 6006665"/>
                  <a:gd name="connsiteY627" fmla="*/ 1198147 h 3006470"/>
                  <a:gd name="connsiteX628" fmla="*/ 967171 w 6006665"/>
                  <a:gd name="connsiteY628" fmla="*/ 1161016 h 3006470"/>
                  <a:gd name="connsiteX629" fmla="*/ 975937 w 6006665"/>
                  <a:gd name="connsiteY629" fmla="*/ 1115283 h 3006470"/>
                  <a:gd name="connsiteX630" fmla="*/ 1032532 w 6006665"/>
                  <a:gd name="connsiteY630" fmla="*/ 1122393 h 3006470"/>
                  <a:gd name="connsiteX631" fmla="*/ 1074397 w 6006665"/>
                  <a:gd name="connsiteY631" fmla="*/ 1141283 h 3006470"/>
                  <a:gd name="connsiteX632" fmla="*/ 1020649 w 6006665"/>
                  <a:gd name="connsiteY632" fmla="*/ 1172901 h 3006470"/>
                  <a:gd name="connsiteX633" fmla="*/ 979977 w 6006665"/>
                  <a:gd name="connsiteY633" fmla="*/ 1213496 h 3006470"/>
                  <a:gd name="connsiteX634" fmla="*/ 1012666 w 6006665"/>
                  <a:gd name="connsiteY634" fmla="*/ 1218657 h 3006470"/>
                  <a:gd name="connsiteX635" fmla="*/ 1038516 w 6006665"/>
                  <a:gd name="connsiteY635" fmla="*/ 1188499 h 3006470"/>
                  <a:gd name="connsiteX636" fmla="*/ 1050423 w 6006665"/>
                  <a:gd name="connsiteY636" fmla="*/ 1188499 h 3006470"/>
                  <a:gd name="connsiteX637" fmla="*/ 1108962 w 6006665"/>
                  <a:gd name="connsiteY637" fmla="*/ 1188499 h 3006470"/>
                  <a:gd name="connsiteX638" fmla="*/ 1161229 w 6006665"/>
                  <a:gd name="connsiteY638" fmla="*/ 1145322 h 3006470"/>
                  <a:gd name="connsiteX639" fmla="*/ 1165711 w 6006665"/>
                  <a:gd name="connsiteY639" fmla="*/ 1151456 h 3006470"/>
                  <a:gd name="connsiteX640" fmla="*/ 1160939 w 6006665"/>
                  <a:gd name="connsiteY640" fmla="*/ 1169715 h 3006470"/>
                  <a:gd name="connsiteX641" fmla="*/ 1210035 w 6006665"/>
                  <a:gd name="connsiteY641" fmla="*/ 1195815 h 3006470"/>
                  <a:gd name="connsiteX642" fmla="*/ 1247583 w 6006665"/>
                  <a:gd name="connsiteY642" fmla="*/ 1138505 h 3006470"/>
                  <a:gd name="connsiteX643" fmla="*/ 1211223 w 6006665"/>
                  <a:gd name="connsiteY643" fmla="*/ 1079421 h 3006470"/>
                  <a:gd name="connsiteX644" fmla="*/ 1227130 w 6006665"/>
                  <a:gd name="connsiteY644" fmla="*/ 1043061 h 3006470"/>
                  <a:gd name="connsiteX645" fmla="*/ 1237665 w 6006665"/>
                  <a:gd name="connsiteY645" fmla="*/ 1046199 h 3006470"/>
                  <a:gd name="connsiteX646" fmla="*/ 1251910 w 6006665"/>
                  <a:gd name="connsiteY646" fmla="*/ 1017311 h 3006470"/>
                  <a:gd name="connsiteX647" fmla="*/ 1329633 w 6006665"/>
                  <a:gd name="connsiteY647" fmla="*/ 1036235 h 3006470"/>
                  <a:gd name="connsiteX648" fmla="*/ 1345843 w 6006665"/>
                  <a:gd name="connsiteY648" fmla="*/ 1074876 h 3006470"/>
                  <a:gd name="connsiteX649" fmla="*/ 1371228 w 6006665"/>
                  <a:gd name="connsiteY649" fmla="*/ 1098626 h 3006470"/>
                  <a:gd name="connsiteX650" fmla="*/ 1400382 w 6006665"/>
                  <a:gd name="connsiteY650" fmla="*/ 1106690 h 3006470"/>
                  <a:gd name="connsiteX651" fmla="*/ 1421734 w 6006665"/>
                  <a:gd name="connsiteY651" fmla="*/ 1137249 h 3006470"/>
                  <a:gd name="connsiteX652" fmla="*/ 1484125 w 6006665"/>
                  <a:gd name="connsiteY652" fmla="*/ 1158045 h 3006470"/>
                  <a:gd name="connsiteX653" fmla="*/ 1507894 w 6006665"/>
                  <a:gd name="connsiteY653" fmla="*/ 1169930 h 3006470"/>
                  <a:gd name="connsiteX654" fmla="*/ 1519756 w 6006665"/>
                  <a:gd name="connsiteY654" fmla="*/ 1213274 h 3006470"/>
                  <a:gd name="connsiteX655" fmla="*/ 1540574 w 6006665"/>
                  <a:gd name="connsiteY655" fmla="*/ 1199639 h 3006470"/>
                  <a:gd name="connsiteX656" fmla="*/ 1543003 w 6006665"/>
                  <a:gd name="connsiteY656" fmla="*/ 1172592 h 3006470"/>
                  <a:gd name="connsiteX657" fmla="*/ 1528689 w 6006665"/>
                  <a:gd name="connsiteY657" fmla="*/ 1143190 h 3006470"/>
                  <a:gd name="connsiteX658" fmla="*/ 1506643 w 6006665"/>
                  <a:gd name="connsiteY658" fmla="*/ 1118052 h 3006470"/>
                  <a:gd name="connsiteX659" fmla="*/ 1506643 w 6006665"/>
                  <a:gd name="connsiteY659" fmla="*/ 1095328 h 3006470"/>
                  <a:gd name="connsiteX660" fmla="*/ 1463467 w 6006665"/>
                  <a:gd name="connsiteY660" fmla="*/ 1086238 h 3006470"/>
                  <a:gd name="connsiteX661" fmla="*/ 1472556 w 6006665"/>
                  <a:gd name="connsiteY661" fmla="*/ 1036244 h 3006470"/>
                  <a:gd name="connsiteX662" fmla="*/ 1472241 w 6006665"/>
                  <a:gd name="connsiteY662" fmla="*/ 982757 h 3006470"/>
                  <a:gd name="connsiteX663" fmla="*/ 1452104 w 6006665"/>
                  <a:gd name="connsiteY663" fmla="*/ 949890 h 3006470"/>
                  <a:gd name="connsiteX664" fmla="*/ 1439230 w 6006665"/>
                  <a:gd name="connsiteY664" fmla="*/ 900656 h 3006470"/>
                  <a:gd name="connsiteX665" fmla="*/ 1478183 w 6006665"/>
                  <a:gd name="connsiteY665" fmla="*/ 872829 h 3006470"/>
                  <a:gd name="connsiteX666" fmla="*/ 1496803 w 6006665"/>
                  <a:gd name="connsiteY666" fmla="*/ 806980 h 3006470"/>
                  <a:gd name="connsiteX667" fmla="*/ 1501951 w 6006665"/>
                  <a:gd name="connsiteY667" fmla="*/ 759931 h 3006470"/>
                  <a:gd name="connsiteX668" fmla="*/ 1543003 w 6006665"/>
                  <a:gd name="connsiteY668" fmla="*/ 697647 h 3006470"/>
                  <a:gd name="connsiteX669" fmla="*/ 1570272 w 6006665"/>
                  <a:gd name="connsiteY669" fmla="*/ 677194 h 3006470"/>
                  <a:gd name="connsiteX670" fmla="*/ 1578688 w 6006665"/>
                  <a:gd name="connsiteY670" fmla="*/ 679813 h 3006470"/>
                  <a:gd name="connsiteX671" fmla="*/ 1620802 w 6006665"/>
                  <a:gd name="connsiteY671" fmla="*/ 660028 h 3006470"/>
                  <a:gd name="connsiteX672" fmla="*/ 1684440 w 6006665"/>
                  <a:gd name="connsiteY672" fmla="*/ 709009 h 3006470"/>
                  <a:gd name="connsiteX673" fmla="*/ 1688985 w 6006665"/>
                  <a:gd name="connsiteY673" fmla="*/ 779455 h 3006470"/>
                  <a:gd name="connsiteX674" fmla="*/ 1652625 w 6006665"/>
                  <a:gd name="connsiteY674" fmla="*/ 870354 h 3006470"/>
                  <a:gd name="connsiteX675" fmla="*/ 1679895 w 6006665"/>
                  <a:gd name="connsiteY675" fmla="*/ 908986 h 3006470"/>
                  <a:gd name="connsiteX676" fmla="*/ 1688985 w 6006665"/>
                  <a:gd name="connsiteY676" fmla="*/ 983977 h 3006470"/>
                  <a:gd name="connsiteX677" fmla="*/ 1706950 w 6006665"/>
                  <a:gd name="connsiteY677" fmla="*/ 1065944 h 3006470"/>
                  <a:gd name="connsiteX678" fmla="*/ 1679895 w 6006665"/>
                  <a:gd name="connsiteY678" fmla="*/ 1129415 h 3006470"/>
                  <a:gd name="connsiteX679" fmla="*/ 1723072 w 6006665"/>
                  <a:gd name="connsiteY679" fmla="*/ 1193044 h 3006470"/>
                  <a:gd name="connsiteX680" fmla="*/ 1704892 w 6006665"/>
                  <a:gd name="connsiteY680" fmla="*/ 1256673 h 3006470"/>
                  <a:gd name="connsiteX681" fmla="*/ 1695067 w 6006665"/>
                  <a:gd name="connsiteY681" fmla="*/ 1318479 h 3006470"/>
                  <a:gd name="connsiteX682" fmla="*/ 1662386 w 6006665"/>
                  <a:gd name="connsiteY682" fmla="*/ 1345219 h 3006470"/>
                  <a:gd name="connsiteX683" fmla="*/ 1607008 w 6006665"/>
                  <a:gd name="connsiteY683" fmla="*/ 1363312 h 3006470"/>
                  <a:gd name="connsiteX684" fmla="*/ 1644667 w 6006665"/>
                  <a:gd name="connsiteY684" fmla="*/ 1375696 h 3006470"/>
                  <a:gd name="connsiteX685" fmla="*/ 1677078 w 6006665"/>
                  <a:gd name="connsiteY685" fmla="*/ 1370296 h 3006470"/>
                  <a:gd name="connsiteX686" fmla="*/ 1720255 w 6006665"/>
                  <a:gd name="connsiteY686" fmla="*/ 1349844 h 3006470"/>
                  <a:gd name="connsiteX687" fmla="*/ 1731617 w 6006665"/>
                  <a:gd name="connsiteY687" fmla="*/ 1299850 h 3006470"/>
                  <a:gd name="connsiteX688" fmla="*/ 1758887 w 6006665"/>
                  <a:gd name="connsiteY688" fmla="*/ 1256673 h 3006470"/>
                  <a:gd name="connsiteX689" fmla="*/ 1760555 w 6006665"/>
                  <a:gd name="connsiteY689" fmla="*/ 1191490 h 3006470"/>
                  <a:gd name="connsiteX690" fmla="*/ 1745573 w 6006665"/>
                  <a:gd name="connsiteY690" fmla="*/ 1137249 h 3006470"/>
                  <a:gd name="connsiteX691" fmla="*/ 1758886 w 6006665"/>
                  <a:gd name="connsiteY691" fmla="*/ 1085173 h 3006470"/>
                  <a:gd name="connsiteX692" fmla="*/ 1822819 w 6006665"/>
                  <a:gd name="connsiteY692" fmla="*/ 1074858 h 3006470"/>
                  <a:gd name="connsiteX693" fmla="*/ 1873327 w 6006665"/>
                  <a:gd name="connsiteY693" fmla="*/ 1089712 h 3006470"/>
                  <a:gd name="connsiteX694" fmla="*/ 1911172 w 6006665"/>
                  <a:gd name="connsiteY694" fmla="*/ 1170133 h 3006470"/>
                  <a:gd name="connsiteX695" fmla="*/ 1887300 w 6006665"/>
                  <a:gd name="connsiteY695" fmla="*/ 1070329 h 3006470"/>
                  <a:gd name="connsiteX696" fmla="*/ 1858471 w 6006665"/>
                  <a:gd name="connsiteY696" fmla="*/ 1045147 h 3006470"/>
                  <a:gd name="connsiteX697" fmla="*/ 1785604 w 6006665"/>
                  <a:gd name="connsiteY697" fmla="*/ 1036860 h 3006470"/>
                  <a:gd name="connsiteX698" fmla="*/ 1736162 w 6006665"/>
                  <a:gd name="connsiteY698" fmla="*/ 961252 h 3006470"/>
                  <a:gd name="connsiteX699" fmla="*/ 1688440 w 6006665"/>
                  <a:gd name="connsiteY699" fmla="*/ 865809 h 3006470"/>
                  <a:gd name="connsiteX700" fmla="*/ 1752069 w 6006665"/>
                  <a:gd name="connsiteY700" fmla="*/ 788545 h 3006470"/>
                  <a:gd name="connsiteX701" fmla="*/ 1747524 w 6006665"/>
                  <a:gd name="connsiteY701" fmla="*/ 704464 h 3006470"/>
                  <a:gd name="connsiteX702" fmla="*/ 1763431 w 6006665"/>
                  <a:gd name="connsiteY702" fmla="*/ 697647 h 3006470"/>
                  <a:gd name="connsiteX703" fmla="*/ 1764877 w 6006665"/>
                  <a:gd name="connsiteY703" fmla="*/ 702130 h 3006470"/>
                  <a:gd name="connsiteX704" fmla="*/ 1775339 w 6006665"/>
                  <a:gd name="connsiteY704" fmla="*/ 697647 h 3006470"/>
                  <a:gd name="connsiteX705" fmla="*/ 1798063 w 6006665"/>
                  <a:gd name="connsiteY705" fmla="*/ 768093 h 3006470"/>
                  <a:gd name="connsiteX706" fmla="*/ 1791454 w 6006665"/>
                  <a:gd name="connsiteY706" fmla="*/ 815304 h 3006470"/>
                  <a:gd name="connsiteX707" fmla="*/ 1854330 w 6006665"/>
                  <a:gd name="connsiteY707" fmla="*/ 772638 h 3006470"/>
                  <a:gd name="connsiteX708" fmla="*/ 1931594 w 6006665"/>
                  <a:gd name="connsiteY708" fmla="*/ 763548 h 3006470"/>
                  <a:gd name="connsiteX709" fmla="*/ 1932772 w 6006665"/>
                  <a:gd name="connsiteY709" fmla="*/ 764810 h 3006470"/>
                  <a:gd name="connsiteX710" fmla="*/ 1949600 w 6006665"/>
                  <a:gd name="connsiteY710" fmla="*/ 800138 h 3006470"/>
                  <a:gd name="connsiteX711" fmla="*/ 2061788 w 6006665"/>
                  <a:gd name="connsiteY711" fmla="*/ 891155 h 3006470"/>
                  <a:gd name="connsiteX712" fmla="*/ 1987802 w 6006665"/>
                  <a:gd name="connsiteY712" fmla="*/ 736278 h 3006470"/>
                  <a:gd name="connsiteX713" fmla="*/ 1963408 w 6006665"/>
                  <a:gd name="connsiteY713" fmla="*/ 595386 h 3006470"/>
                  <a:gd name="connsiteX714" fmla="*/ 2027037 w 6006665"/>
                  <a:gd name="connsiteY714" fmla="*/ 574934 h 3006470"/>
                  <a:gd name="connsiteX715" fmla="*/ 2037269 w 6006665"/>
                  <a:gd name="connsiteY715" fmla="*/ 575472 h 3006470"/>
                  <a:gd name="connsiteX716" fmla="*/ 2038944 w 6006665"/>
                  <a:gd name="connsiteY716" fmla="*/ 574934 h 3006470"/>
                  <a:gd name="connsiteX717" fmla="*/ 2115414 w 6006665"/>
                  <a:gd name="connsiteY717" fmla="*/ 578958 h 3006470"/>
                  <a:gd name="connsiteX718" fmla="*/ 2167179 w 6006665"/>
                  <a:gd name="connsiteY718" fmla="*/ 554733 h 3006470"/>
                  <a:gd name="connsiteX719" fmla="*/ 2137746 w 6006665"/>
                  <a:gd name="connsiteY719" fmla="*/ 525222 h 3006470"/>
                  <a:gd name="connsiteX720" fmla="*/ 2146473 w 6006665"/>
                  <a:gd name="connsiteY720" fmla="*/ 488832 h 3006470"/>
                  <a:gd name="connsiteX721" fmla="*/ 2143688 w 6006665"/>
                  <a:gd name="connsiteY721" fmla="*/ 468773 h 3006470"/>
                  <a:gd name="connsiteX722" fmla="*/ 2169957 w 6006665"/>
                  <a:gd name="connsiteY722" fmla="*/ 449431 h 3006470"/>
                  <a:gd name="connsiteX723" fmla="*/ 2209050 w 6006665"/>
                  <a:gd name="connsiteY723" fmla="*/ 415295 h 3006470"/>
                  <a:gd name="connsiteX724" fmla="*/ 2264632 w 6006665"/>
                  <a:gd name="connsiteY724" fmla="*/ 393389 h 3006470"/>
                  <a:gd name="connsiteX725" fmla="*/ 2280355 w 6006665"/>
                  <a:gd name="connsiteY725" fmla="*/ 349932 h 3006470"/>
                  <a:gd name="connsiteX726" fmla="*/ 2317913 w 6006665"/>
                  <a:gd name="connsiteY726" fmla="*/ 322690 h 3006470"/>
                  <a:gd name="connsiteX727" fmla="*/ 2354630 w 6006665"/>
                  <a:gd name="connsiteY727" fmla="*/ 323194 h 3006470"/>
                  <a:gd name="connsiteX728" fmla="*/ 2385841 w 6006665"/>
                  <a:gd name="connsiteY728" fmla="*/ 343134 h 3006470"/>
                  <a:gd name="connsiteX729" fmla="*/ 2429263 w 6006665"/>
                  <a:gd name="connsiteY729" fmla="*/ 263606 h 3006470"/>
                  <a:gd name="connsiteX730" fmla="*/ 2473470 w 6006665"/>
                  <a:gd name="connsiteY730" fmla="*/ 257832 h 3006470"/>
                  <a:gd name="connsiteX731" fmla="*/ 2526979 w 6006665"/>
                  <a:gd name="connsiteY731" fmla="*/ 252244 h 3006470"/>
                  <a:gd name="connsiteX732" fmla="*/ 2528058 w 6006665"/>
                  <a:gd name="connsiteY732" fmla="*/ 253503 h 3006470"/>
                  <a:gd name="connsiteX733" fmla="*/ 2538886 w 6006665"/>
                  <a:gd name="connsiteY733" fmla="*/ 252244 h 3006470"/>
                  <a:gd name="connsiteX734" fmla="*/ 2560820 w 6006665"/>
                  <a:gd name="connsiteY734" fmla="*/ 277833 h 3006470"/>
                  <a:gd name="connsiteX735" fmla="*/ 2640602 w 6006665"/>
                  <a:gd name="connsiteY735" fmla="*/ 202249 h 3006470"/>
                  <a:gd name="connsiteX736" fmla="*/ 2652509 w 6006665"/>
                  <a:gd name="connsiteY736" fmla="*/ 202249 h 3006470"/>
                  <a:gd name="connsiteX737" fmla="*/ 2704231 w 6006665"/>
                  <a:gd name="connsiteY737" fmla="*/ 202249 h 3006470"/>
                  <a:gd name="connsiteX738" fmla="*/ 2696295 w 6006665"/>
                  <a:gd name="connsiteY738" fmla="*/ 162760 h 3006470"/>
                  <a:gd name="connsiteX739" fmla="*/ 2715593 w 6006665"/>
                  <a:gd name="connsiteY73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82968 w 6006665"/>
                  <a:gd name="connsiteY622" fmla="*/ 1321451 h 3006470"/>
                  <a:gd name="connsiteX623" fmla="*/ 770365 w 6006665"/>
                  <a:gd name="connsiteY623" fmla="*/ 1279397 h 3006470"/>
                  <a:gd name="connsiteX624" fmla="*/ 809708 w 6006665"/>
                  <a:gd name="connsiteY624" fmla="*/ 1214495 h 3006470"/>
                  <a:gd name="connsiteX625" fmla="*/ 845357 w 6006665"/>
                  <a:gd name="connsiteY625" fmla="*/ 1188761 h 3006470"/>
                  <a:gd name="connsiteX626" fmla="*/ 872098 w 6006665"/>
                  <a:gd name="connsiteY626" fmla="*/ 1155075 h 3006470"/>
                  <a:gd name="connsiteX627" fmla="*/ 917728 w 6006665"/>
                  <a:gd name="connsiteY627" fmla="*/ 1145322 h 3006470"/>
                  <a:gd name="connsiteX628" fmla="*/ 918194 w 6006665"/>
                  <a:gd name="connsiteY628" fmla="*/ 1198147 h 3006470"/>
                  <a:gd name="connsiteX629" fmla="*/ 967171 w 6006665"/>
                  <a:gd name="connsiteY629" fmla="*/ 1161016 h 3006470"/>
                  <a:gd name="connsiteX630" fmla="*/ 975937 w 6006665"/>
                  <a:gd name="connsiteY630" fmla="*/ 1115283 h 3006470"/>
                  <a:gd name="connsiteX631" fmla="*/ 1032532 w 6006665"/>
                  <a:gd name="connsiteY631" fmla="*/ 1122393 h 3006470"/>
                  <a:gd name="connsiteX632" fmla="*/ 1074397 w 6006665"/>
                  <a:gd name="connsiteY632" fmla="*/ 1141283 h 3006470"/>
                  <a:gd name="connsiteX633" fmla="*/ 1020649 w 6006665"/>
                  <a:gd name="connsiteY633" fmla="*/ 1172901 h 3006470"/>
                  <a:gd name="connsiteX634" fmla="*/ 979977 w 6006665"/>
                  <a:gd name="connsiteY634" fmla="*/ 1213496 h 3006470"/>
                  <a:gd name="connsiteX635" fmla="*/ 1012666 w 6006665"/>
                  <a:gd name="connsiteY635" fmla="*/ 1218657 h 3006470"/>
                  <a:gd name="connsiteX636" fmla="*/ 1038516 w 6006665"/>
                  <a:gd name="connsiteY636" fmla="*/ 1188499 h 3006470"/>
                  <a:gd name="connsiteX637" fmla="*/ 1050423 w 6006665"/>
                  <a:gd name="connsiteY637" fmla="*/ 1188499 h 3006470"/>
                  <a:gd name="connsiteX638" fmla="*/ 1108962 w 6006665"/>
                  <a:gd name="connsiteY638" fmla="*/ 1188499 h 3006470"/>
                  <a:gd name="connsiteX639" fmla="*/ 1161229 w 6006665"/>
                  <a:gd name="connsiteY639" fmla="*/ 1145322 h 3006470"/>
                  <a:gd name="connsiteX640" fmla="*/ 1165711 w 6006665"/>
                  <a:gd name="connsiteY640" fmla="*/ 1151456 h 3006470"/>
                  <a:gd name="connsiteX641" fmla="*/ 1160939 w 6006665"/>
                  <a:gd name="connsiteY641" fmla="*/ 1169715 h 3006470"/>
                  <a:gd name="connsiteX642" fmla="*/ 1210035 w 6006665"/>
                  <a:gd name="connsiteY642" fmla="*/ 1195815 h 3006470"/>
                  <a:gd name="connsiteX643" fmla="*/ 1247583 w 6006665"/>
                  <a:gd name="connsiteY643" fmla="*/ 1138505 h 3006470"/>
                  <a:gd name="connsiteX644" fmla="*/ 1211223 w 6006665"/>
                  <a:gd name="connsiteY644" fmla="*/ 1079421 h 3006470"/>
                  <a:gd name="connsiteX645" fmla="*/ 1227130 w 6006665"/>
                  <a:gd name="connsiteY645" fmla="*/ 1043061 h 3006470"/>
                  <a:gd name="connsiteX646" fmla="*/ 1237665 w 6006665"/>
                  <a:gd name="connsiteY646" fmla="*/ 1046199 h 3006470"/>
                  <a:gd name="connsiteX647" fmla="*/ 1251910 w 6006665"/>
                  <a:gd name="connsiteY647" fmla="*/ 1017311 h 3006470"/>
                  <a:gd name="connsiteX648" fmla="*/ 1329633 w 6006665"/>
                  <a:gd name="connsiteY648" fmla="*/ 1036235 h 3006470"/>
                  <a:gd name="connsiteX649" fmla="*/ 1345843 w 6006665"/>
                  <a:gd name="connsiteY649" fmla="*/ 1074876 h 3006470"/>
                  <a:gd name="connsiteX650" fmla="*/ 1371228 w 6006665"/>
                  <a:gd name="connsiteY650" fmla="*/ 1098626 h 3006470"/>
                  <a:gd name="connsiteX651" fmla="*/ 1400382 w 6006665"/>
                  <a:gd name="connsiteY651" fmla="*/ 1106690 h 3006470"/>
                  <a:gd name="connsiteX652" fmla="*/ 1421734 w 6006665"/>
                  <a:gd name="connsiteY652" fmla="*/ 1137249 h 3006470"/>
                  <a:gd name="connsiteX653" fmla="*/ 1484125 w 6006665"/>
                  <a:gd name="connsiteY653" fmla="*/ 1158045 h 3006470"/>
                  <a:gd name="connsiteX654" fmla="*/ 1507894 w 6006665"/>
                  <a:gd name="connsiteY654" fmla="*/ 1169930 h 3006470"/>
                  <a:gd name="connsiteX655" fmla="*/ 1519756 w 6006665"/>
                  <a:gd name="connsiteY655" fmla="*/ 1213274 h 3006470"/>
                  <a:gd name="connsiteX656" fmla="*/ 1540574 w 6006665"/>
                  <a:gd name="connsiteY656" fmla="*/ 1199639 h 3006470"/>
                  <a:gd name="connsiteX657" fmla="*/ 1543003 w 6006665"/>
                  <a:gd name="connsiteY657" fmla="*/ 1172592 h 3006470"/>
                  <a:gd name="connsiteX658" fmla="*/ 1528689 w 6006665"/>
                  <a:gd name="connsiteY658" fmla="*/ 1143190 h 3006470"/>
                  <a:gd name="connsiteX659" fmla="*/ 1506643 w 6006665"/>
                  <a:gd name="connsiteY659" fmla="*/ 1118052 h 3006470"/>
                  <a:gd name="connsiteX660" fmla="*/ 1506643 w 6006665"/>
                  <a:gd name="connsiteY660" fmla="*/ 1095328 h 3006470"/>
                  <a:gd name="connsiteX661" fmla="*/ 1463467 w 6006665"/>
                  <a:gd name="connsiteY661" fmla="*/ 1086238 h 3006470"/>
                  <a:gd name="connsiteX662" fmla="*/ 1472556 w 6006665"/>
                  <a:gd name="connsiteY662" fmla="*/ 1036244 h 3006470"/>
                  <a:gd name="connsiteX663" fmla="*/ 1472241 w 6006665"/>
                  <a:gd name="connsiteY663" fmla="*/ 982757 h 3006470"/>
                  <a:gd name="connsiteX664" fmla="*/ 1452104 w 6006665"/>
                  <a:gd name="connsiteY664" fmla="*/ 949890 h 3006470"/>
                  <a:gd name="connsiteX665" fmla="*/ 1439230 w 6006665"/>
                  <a:gd name="connsiteY665" fmla="*/ 900656 h 3006470"/>
                  <a:gd name="connsiteX666" fmla="*/ 1478183 w 6006665"/>
                  <a:gd name="connsiteY666" fmla="*/ 872829 h 3006470"/>
                  <a:gd name="connsiteX667" fmla="*/ 1496803 w 6006665"/>
                  <a:gd name="connsiteY667" fmla="*/ 806980 h 3006470"/>
                  <a:gd name="connsiteX668" fmla="*/ 1501951 w 6006665"/>
                  <a:gd name="connsiteY668" fmla="*/ 759931 h 3006470"/>
                  <a:gd name="connsiteX669" fmla="*/ 1543003 w 6006665"/>
                  <a:gd name="connsiteY669" fmla="*/ 697647 h 3006470"/>
                  <a:gd name="connsiteX670" fmla="*/ 1570272 w 6006665"/>
                  <a:gd name="connsiteY670" fmla="*/ 677194 h 3006470"/>
                  <a:gd name="connsiteX671" fmla="*/ 1578688 w 6006665"/>
                  <a:gd name="connsiteY671" fmla="*/ 679813 h 3006470"/>
                  <a:gd name="connsiteX672" fmla="*/ 1620802 w 6006665"/>
                  <a:gd name="connsiteY672" fmla="*/ 660028 h 3006470"/>
                  <a:gd name="connsiteX673" fmla="*/ 1684440 w 6006665"/>
                  <a:gd name="connsiteY673" fmla="*/ 709009 h 3006470"/>
                  <a:gd name="connsiteX674" fmla="*/ 1688985 w 6006665"/>
                  <a:gd name="connsiteY674" fmla="*/ 779455 h 3006470"/>
                  <a:gd name="connsiteX675" fmla="*/ 1652625 w 6006665"/>
                  <a:gd name="connsiteY675" fmla="*/ 870354 h 3006470"/>
                  <a:gd name="connsiteX676" fmla="*/ 1679895 w 6006665"/>
                  <a:gd name="connsiteY676" fmla="*/ 908986 h 3006470"/>
                  <a:gd name="connsiteX677" fmla="*/ 1688985 w 6006665"/>
                  <a:gd name="connsiteY677" fmla="*/ 983977 h 3006470"/>
                  <a:gd name="connsiteX678" fmla="*/ 1706950 w 6006665"/>
                  <a:gd name="connsiteY678" fmla="*/ 1065944 h 3006470"/>
                  <a:gd name="connsiteX679" fmla="*/ 1679895 w 6006665"/>
                  <a:gd name="connsiteY679" fmla="*/ 1129415 h 3006470"/>
                  <a:gd name="connsiteX680" fmla="*/ 1723072 w 6006665"/>
                  <a:gd name="connsiteY680" fmla="*/ 1193044 h 3006470"/>
                  <a:gd name="connsiteX681" fmla="*/ 1704892 w 6006665"/>
                  <a:gd name="connsiteY681" fmla="*/ 1256673 h 3006470"/>
                  <a:gd name="connsiteX682" fmla="*/ 1695067 w 6006665"/>
                  <a:gd name="connsiteY682" fmla="*/ 1318479 h 3006470"/>
                  <a:gd name="connsiteX683" fmla="*/ 1662386 w 6006665"/>
                  <a:gd name="connsiteY683" fmla="*/ 1345219 h 3006470"/>
                  <a:gd name="connsiteX684" fmla="*/ 1607008 w 6006665"/>
                  <a:gd name="connsiteY684" fmla="*/ 1363312 h 3006470"/>
                  <a:gd name="connsiteX685" fmla="*/ 1644667 w 6006665"/>
                  <a:gd name="connsiteY685" fmla="*/ 1375696 h 3006470"/>
                  <a:gd name="connsiteX686" fmla="*/ 1677078 w 6006665"/>
                  <a:gd name="connsiteY686" fmla="*/ 1370296 h 3006470"/>
                  <a:gd name="connsiteX687" fmla="*/ 1720255 w 6006665"/>
                  <a:gd name="connsiteY687" fmla="*/ 1349844 h 3006470"/>
                  <a:gd name="connsiteX688" fmla="*/ 1731617 w 6006665"/>
                  <a:gd name="connsiteY688" fmla="*/ 1299850 h 3006470"/>
                  <a:gd name="connsiteX689" fmla="*/ 1758887 w 6006665"/>
                  <a:gd name="connsiteY689" fmla="*/ 1256673 h 3006470"/>
                  <a:gd name="connsiteX690" fmla="*/ 1760555 w 6006665"/>
                  <a:gd name="connsiteY690" fmla="*/ 1191490 h 3006470"/>
                  <a:gd name="connsiteX691" fmla="*/ 1745573 w 6006665"/>
                  <a:gd name="connsiteY691" fmla="*/ 1137249 h 3006470"/>
                  <a:gd name="connsiteX692" fmla="*/ 1758886 w 6006665"/>
                  <a:gd name="connsiteY692" fmla="*/ 1085173 h 3006470"/>
                  <a:gd name="connsiteX693" fmla="*/ 1822819 w 6006665"/>
                  <a:gd name="connsiteY693" fmla="*/ 1074858 h 3006470"/>
                  <a:gd name="connsiteX694" fmla="*/ 1873327 w 6006665"/>
                  <a:gd name="connsiteY694" fmla="*/ 1089712 h 3006470"/>
                  <a:gd name="connsiteX695" fmla="*/ 1911172 w 6006665"/>
                  <a:gd name="connsiteY695" fmla="*/ 1170133 h 3006470"/>
                  <a:gd name="connsiteX696" fmla="*/ 1887300 w 6006665"/>
                  <a:gd name="connsiteY696" fmla="*/ 1070329 h 3006470"/>
                  <a:gd name="connsiteX697" fmla="*/ 1858471 w 6006665"/>
                  <a:gd name="connsiteY697" fmla="*/ 1045147 h 3006470"/>
                  <a:gd name="connsiteX698" fmla="*/ 1785604 w 6006665"/>
                  <a:gd name="connsiteY698" fmla="*/ 1036860 h 3006470"/>
                  <a:gd name="connsiteX699" fmla="*/ 1736162 w 6006665"/>
                  <a:gd name="connsiteY699" fmla="*/ 961252 h 3006470"/>
                  <a:gd name="connsiteX700" fmla="*/ 1688440 w 6006665"/>
                  <a:gd name="connsiteY700" fmla="*/ 865809 h 3006470"/>
                  <a:gd name="connsiteX701" fmla="*/ 1752069 w 6006665"/>
                  <a:gd name="connsiteY701" fmla="*/ 788545 h 3006470"/>
                  <a:gd name="connsiteX702" fmla="*/ 1747524 w 6006665"/>
                  <a:gd name="connsiteY702" fmla="*/ 704464 h 3006470"/>
                  <a:gd name="connsiteX703" fmla="*/ 1763431 w 6006665"/>
                  <a:gd name="connsiteY703" fmla="*/ 697647 h 3006470"/>
                  <a:gd name="connsiteX704" fmla="*/ 1764877 w 6006665"/>
                  <a:gd name="connsiteY704" fmla="*/ 702130 h 3006470"/>
                  <a:gd name="connsiteX705" fmla="*/ 1775339 w 6006665"/>
                  <a:gd name="connsiteY705" fmla="*/ 697647 h 3006470"/>
                  <a:gd name="connsiteX706" fmla="*/ 1798063 w 6006665"/>
                  <a:gd name="connsiteY706" fmla="*/ 768093 h 3006470"/>
                  <a:gd name="connsiteX707" fmla="*/ 1791454 w 6006665"/>
                  <a:gd name="connsiteY707" fmla="*/ 815304 h 3006470"/>
                  <a:gd name="connsiteX708" fmla="*/ 1854330 w 6006665"/>
                  <a:gd name="connsiteY708" fmla="*/ 772638 h 3006470"/>
                  <a:gd name="connsiteX709" fmla="*/ 1931594 w 6006665"/>
                  <a:gd name="connsiteY709" fmla="*/ 763548 h 3006470"/>
                  <a:gd name="connsiteX710" fmla="*/ 1932772 w 6006665"/>
                  <a:gd name="connsiteY710" fmla="*/ 764810 h 3006470"/>
                  <a:gd name="connsiteX711" fmla="*/ 1949600 w 6006665"/>
                  <a:gd name="connsiteY711" fmla="*/ 800138 h 3006470"/>
                  <a:gd name="connsiteX712" fmla="*/ 2061788 w 6006665"/>
                  <a:gd name="connsiteY712" fmla="*/ 891155 h 3006470"/>
                  <a:gd name="connsiteX713" fmla="*/ 1987802 w 6006665"/>
                  <a:gd name="connsiteY713" fmla="*/ 736278 h 3006470"/>
                  <a:gd name="connsiteX714" fmla="*/ 1963408 w 6006665"/>
                  <a:gd name="connsiteY714" fmla="*/ 595386 h 3006470"/>
                  <a:gd name="connsiteX715" fmla="*/ 2027037 w 6006665"/>
                  <a:gd name="connsiteY715" fmla="*/ 574934 h 3006470"/>
                  <a:gd name="connsiteX716" fmla="*/ 2037269 w 6006665"/>
                  <a:gd name="connsiteY716" fmla="*/ 575472 h 3006470"/>
                  <a:gd name="connsiteX717" fmla="*/ 2038944 w 6006665"/>
                  <a:gd name="connsiteY717" fmla="*/ 574934 h 3006470"/>
                  <a:gd name="connsiteX718" fmla="*/ 2115414 w 6006665"/>
                  <a:gd name="connsiteY718" fmla="*/ 578958 h 3006470"/>
                  <a:gd name="connsiteX719" fmla="*/ 2167179 w 6006665"/>
                  <a:gd name="connsiteY719" fmla="*/ 554733 h 3006470"/>
                  <a:gd name="connsiteX720" fmla="*/ 2137746 w 6006665"/>
                  <a:gd name="connsiteY720" fmla="*/ 525222 h 3006470"/>
                  <a:gd name="connsiteX721" fmla="*/ 2146473 w 6006665"/>
                  <a:gd name="connsiteY721" fmla="*/ 488832 h 3006470"/>
                  <a:gd name="connsiteX722" fmla="*/ 2143688 w 6006665"/>
                  <a:gd name="connsiteY722" fmla="*/ 468773 h 3006470"/>
                  <a:gd name="connsiteX723" fmla="*/ 2169957 w 6006665"/>
                  <a:gd name="connsiteY723" fmla="*/ 449431 h 3006470"/>
                  <a:gd name="connsiteX724" fmla="*/ 2209050 w 6006665"/>
                  <a:gd name="connsiteY724" fmla="*/ 415295 h 3006470"/>
                  <a:gd name="connsiteX725" fmla="*/ 2264632 w 6006665"/>
                  <a:gd name="connsiteY725" fmla="*/ 393389 h 3006470"/>
                  <a:gd name="connsiteX726" fmla="*/ 2280355 w 6006665"/>
                  <a:gd name="connsiteY726" fmla="*/ 349932 h 3006470"/>
                  <a:gd name="connsiteX727" fmla="*/ 2317913 w 6006665"/>
                  <a:gd name="connsiteY727" fmla="*/ 322690 h 3006470"/>
                  <a:gd name="connsiteX728" fmla="*/ 2354630 w 6006665"/>
                  <a:gd name="connsiteY728" fmla="*/ 323194 h 3006470"/>
                  <a:gd name="connsiteX729" fmla="*/ 2385841 w 6006665"/>
                  <a:gd name="connsiteY729" fmla="*/ 343134 h 3006470"/>
                  <a:gd name="connsiteX730" fmla="*/ 2429263 w 6006665"/>
                  <a:gd name="connsiteY730" fmla="*/ 263606 h 3006470"/>
                  <a:gd name="connsiteX731" fmla="*/ 2473470 w 6006665"/>
                  <a:gd name="connsiteY731" fmla="*/ 257832 h 3006470"/>
                  <a:gd name="connsiteX732" fmla="*/ 2526979 w 6006665"/>
                  <a:gd name="connsiteY732" fmla="*/ 252244 h 3006470"/>
                  <a:gd name="connsiteX733" fmla="*/ 2528058 w 6006665"/>
                  <a:gd name="connsiteY733" fmla="*/ 253503 h 3006470"/>
                  <a:gd name="connsiteX734" fmla="*/ 2538886 w 6006665"/>
                  <a:gd name="connsiteY734" fmla="*/ 252244 h 3006470"/>
                  <a:gd name="connsiteX735" fmla="*/ 2560820 w 6006665"/>
                  <a:gd name="connsiteY735" fmla="*/ 277833 h 3006470"/>
                  <a:gd name="connsiteX736" fmla="*/ 2640602 w 6006665"/>
                  <a:gd name="connsiteY736" fmla="*/ 202249 h 3006470"/>
                  <a:gd name="connsiteX737" fmla="*/ 2652509 w 6006665"/>
                  <a:gd name="connsiteY737" fmla="*/ 202249 h 3006470"/>
                  <a:gd name="connsiteX738" fmla="*/ 2704231 w 6006665"/>
                  <a:gd name="connsiteY738" fmla="*/ 202249 h 3006470"/>
                  <a:gd name="connsiteX739" fmla="*/ 2696295 w 6006665"/>
                  <a:gd name="connsiteY739" fmla="*/ 162760 h 3006470"/>
                  <a:gd name="connsiteX740" fmla="*/ 2715593 w 6006665"/>
                  <a:gd name="connsiteY74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82968 w 6006665"/>
                  <a:gd name="connsiteY622" fmla="*/ 1321451 h 3006470"/>
                  <a:gd name="connsiteX623" fmla="*/ 770365 w 6006665"/>
                  <a:gd name="connsiteY623" fmla="*/ 1279397 h 3006470"/>
                  <a:gd name="connsiteX624" fmla="*/ 794852 w 6006665"/>
                  <a:gd name="connsiteY624" fmla="*/ 1253118 h 3006470"/>
                  <a:gd name="connsiteX625" fmla="*/ 809708 w 6006665"/>
                  <a:gd name="connsiteY625" fmla="*/ 1214495 h 3006470"/>
                  <a:gd name="connsiteX626" fmla="*/ 845357 w 6006665"/>
                  <a:gd name="connsiteY626" fmla="*/ 1188761 h 3006470"/>
                  <a:gd name="connsiteX627" fmla="*/ 872098 w 6006665"/>
                  <a:gd name="connsiteY627" fmla="*/ 1155075 h 3006470"/>
                  <a:gd name="connsiteX628" fmla="*/ 917728 w 6006665"/>
                  <a:gd name="connsiteY628" fmla="*/ 1145322 h 3006470"/>
                  <a:gd name="connsiteX629" fmla="*/ 918194 w 6006665"/>
                  <a:gd name="connsiteY629" fmla="*/ 1198147 h 3006470"/>
                  <a:gd name="connsiteX630" fmla="*/ 967171 w 6006665"/>
                  <a:gd name="connsiteY630" fmla="*/ 1161016 h 3006470"/>
                  <a:gd name="connsiteX631" fmla="*/ 975937 w 6006665"/>
                  <a:gd name="connsiteY631" fmla="*/ 1115283 h 3006470"/>
                  <a:gd name="connsiteX632" fmla="*/ 1032532 w 6006665"/>
                  <a:gd name="connsiteY632" fmla="*/ 1122393 h 3006470"/>
                  <a:gd name="connsiteX633" fmla="*/ 1074397 w 6006665"/>
                  <a:gd name="connsiteY633" fmla="*/ 1141283 h 3006470"/>
                  <a:gd name="connsiteX634" fmla="*/ 1020649 w 6006665"/>
                  <a:gd name="connsiteY634" fmla="*/ 1172901 h 3006470"/>
                  <a:gd name="connsiteX635" fmla="*/ 979977 w 6006665"/>
                  <a:gd name="connsiteY635" fmla="*/ 1213496 h 3006470"/>
                  <a:gd name="connsiteX636" fmla="*/ 1012666 w 6006665"/>
                  <a:gd name="connsiteY636" fmla="*/ 1218657 h 3006470"/>
                  <a:gd name="connsiteX637" fmla="*/ 1038516 w 6006665"/>
                  <a:gd name="connsiteY637" fmla="*/ 1188499 h 3006470"/>
                  <a:gd name="connsiteX638" fmla="*/ 1050423 w 6006665"/>
                  <a:gd name="connsiteY638" fmla="*/ 1188499 h 3006470"/>
                  <a:gd name="connsiteX639" fmla="*/ 1108962 w 6006665"/>
                  <a:gd name="connsiteY639" fmla="*/ 1188499 h 3006470"/>
                  <a:gd name="connsiteX640" fmla="*/ 1161229 w 6006665"/>
                  <a:gd name="connsiteY640" fmla="*/ 1145322 h 3006470"/>
                  <a:gd name="connsiteX641" fmla="*/ 1165711 w 6006665"/>
                  <a:gd name="connsiteY641" fmla="*/ 1151456 h 3006470"/>
                  <a:gd name="connsiteX642" fmla="*/ 1160939 w 6006665"/>
                  <a:gd name="connsiteY642" fmla="*/ 1169715 h 3006470"/>
                  <a:gd name="connsiteX643" fmla="*/ 1210035 w 6006665"/>
                  <a:gd name="connsiteY643" fmla="*/ 1195815 h 3006470"/>
                  <a:gd name="connsiteX644" fmla="*/ 1247583 w 6006665"/>
                  <a:gd name="connsiteY644" fmla="*/ 1138505 h 3006470"/>
                  <a:gd name="connsiteX645" fmla="*/ 1211223 w 6006665"/>
                  <a:gd name="connsiteY645" fmla="*/ 1079421 h 3006470"/>
                  <a:gd name="connsiteX646" fmla="*/ 1227130 w 6006665"/>
                  <a:gd name="connsiteY646" fmla="*/ 1043061 h 3006470"/>
                  <a:gd name="connsiteX647" fmla="*/ 1237665 w 6006665"/>
                  <a:gd name="connsiteY647" fmla="*/ 1046199 h 3006470"/>
                  <a:gd name="connsiteX648" fmla="*/ 1251910 w 6006665"/>
                  <a:gd name="connsiteY648" fmla="*/ 1017311 h 3006470"/>
                  <a:gd name="connsiteX649" fmla="*/ 1329633 w 6006665"/>
                  <a:gd name="connsiteY649" fmla="*/ 1036235 h 3006470"/>
                  <a:gd name="connsiteX650" fmla="*/ 1345843 w 6006665"/>
                  <a:gd name="connsiteY650" fmla="*/ 1074876 h 3006470"/>
                  <a:gd name="connsiteX651" fmla="*/ 1371228 w 6006665"/>
                  <a:gd name="connsiteY651" fmla="*/ 1098626 h 3006470"/>
                  <a:gd name="connsiteX652" fmla="*/ 1400382 w 6006665"/>
                  <a:gd name="connsiteY652" fmla="*/ 1106690 h 3006470"/>
                  <a:gd name="connsiteX653" fmla="*/ 1421734 w 6006665"/>
                  <a:gd name="connsiteY653" fmla="*/ 1137249 h 3006470"/>
                  <a:gd name="connsiteX654" fmla="*/ 1484125 w 6006665"/>
                  <a:gd name="connsiteY654" fmla="*/ 1158045 h 3006470"/>
                  <a:gd name="connsiteX655" fmla="*/ 1507894 w 6006665"/>
                  <a:gd name="connsiteY655" fmla="*/ 1169930 h 3006470"/>
                  <a:gd name="connsiteX656" fmla="*/ 1519756 w 6006665"/>
                  <a:gd name="connsiteY656" fmla="*/ 1213274 h 3006470"/>
                  <a:gd name="connsiteX657" fmla="*/ 1540574 w 6006665"/>
                  <a:gd name="connsiteY657" fmla="*/ 1199639 h 3006470"/>
                  <a:gd name="connsiteX658" fmla="*/ 1543003 w 6006665"/>
                  <a:gd name="connsiteY658" fmla="*/ 1172592 h 3006470"/>
                  <a:gd name="connsiteX659" fmla="*/ 1528689 w 6006665"/>
                  <a:gd name="connsiteY659" fmla="*/ 1143190 h 3006470"/>
                  <a:gd name="connsiteX660" fmla="*/ 1506643 w 6006665"/>
                  <a:gd name="connsiteY660" fmla="*/ 1118052 h 3006470"/>
                  <a:gd name="connsiteX661" fmla="*/ 1506643 w 6006665"/>
                  <a:gd name="connsiteY661" fmla="*/ 1095328 h 3006470"/>
                  <a:gd name="connsiteX662" fmla="*/ 1463467 w 6006665"/>
                  <a:gd name="connsiteY662" fmla="*/ 1086238 h 3006470"/>
                  <a:gd name="connsiteX663" fmla="*/ 1472556 w 6006665"/>
                  <a:gd name="connsiteY663" fmla="*/ 1036244 h 3006470"/>
                  <a:gd name="connsiteX664" fmla="*/ 1472241 w 6006665"/>
                  <a:gd name="connsiteY664" fmla="*/ 982757 h 3006470"/>
                  <a:gd name="connsiteX665" fmla="*/ 1452104 w 6006665"/>
                  <a:gd name="connsiteY665" fmla="*/ 949890 h 3006470"/>
                  <a:gd name="connsiteX666" fmla="*/ 1439230 w 6006665"/>
                  <a:gd name="connsiteY666" fmla="*/ 900656 h 3006470"/>
                  <a:gd name="connsiteX667" fmla="*/ 1478183 w 6006665"/>
                  <a:gd name="connsiteY667" fmla="*/ 872829 h 3006470"/>
                  <a:gd name="connsiteX668" fmla="*/ 1496803 w 6006665"/>
                  <a:gd name="connsiteY668" fmla="*/ 806980 h 3006470"/>
                  <a:gd name="connsiteX669" fmla="*/ 1501951 w 6006665"/>
                  <a:gd name="connsiteY669" fmla="*/ 759931 h 3006470"/>
                  <a:gd name="connsiteX670" fmla="*/ 1543003 w 6006665"/>
                  <a:gd name="connsiteY670" fmla="*/ 697647 h 3006470"/>
                  <a:gd name="connsiteX671" fmla="*/ 1570272 w 6006665"/>
                  <a:gd name="connsiteY671" fmla="*/ 677194 h 3006470"/>
                  <a:gd name="connsiteX672" fmla="*/ 1578688 w 6006665"/>
                  <a:gd name="connsiteY672" fmla="*/ 679813 h 3006470"/>
                  <a:gd name="connsiteX673" fmla="*/ 1620802 w 6006665"/>
                  <a:gd name="connsiteY673" fmla="*/ 660028 h 3006470"/>
                  <a:gd name="connsiteX674" fmla="*/ 1684440 w 6006665"/>
                  <a:gd name="connsiteY674" fmla="*/ 709009 h 3006470"/>
                  <a:gd name="connsiteX675" fmla="*/ 1688985 w 6006665"/>
                  <a:gd name="connsiteY675" fmla="*/ 779455 h 3006470"/>
                  <a:gd name="connsiteX676" fmla="*/ 1652625 w 6006665"/>
                  <a:gd name="connsiteY676" fmla="*/ 870354 h 3006470"/>
                  <a:gd name="connsiteX677" fmla="*/ 1679895 w 6006665"/>
                  <a:gd name="connsiteY677" fmla="*/ 908986 h 3006470"/>
                  <a:gd name="connsiteX678" fmla="*/ 1688985 w 6006665"/>
                  <a:gd name="connsiteY678" fmla="*/ 983977 h 3006470"/>
                  <a:gd name="connsiteX679" fmla="*/ 1706950 w 6006665"/>
                  <a:gd name="connsiteY679" fmla="*/ 1065944 h 3006470"/>
                  <a:gd name="connsiteX680" fmla="*/ 1679895 w 6006665"/>
                  <a:gd name="connsiteY680" fmla="*/ 1129415 h 3006470"/>
                  <a:gd name="connsiteX681" fmla="*/ 1723072 w 6006665"/>
                  <a:gd name="connsiteY681" fmla="*/ 1193044 h 3006470"/>
                  <a:gd name="connsiteX682" fmla="*/ 1704892 w 6006665"/>
                  <a:gd name="connsiteY682" fmla="*/ 1256673 h 3006470"/>
                  <a:gd name="connsiteX683" fmla="*/ 1695067 w 6006665"/>
                  <a:gd name="connsiteY683" fmla="*/ 1318479 h 3006470"/>
                  <a:gd name="connsiteX684" fmla="*/ 1662386 w 6006665"/>
                  <a:gd name="connsiteY684" fmla="*/ 1345219 h 3006470"/>
                  <a:gd name="connsiteX685" fmla="*/ 1607008 w 6006665"/>
                  <a:gd name="connsiteY685" fmla="*/ 1363312 h 3006470"/>
                  <a:gd name="connsiteX686" fmla="*/ 1644667 w 6006665"/>
                  <a:gd name="connsiteY686" fmla="*/ 1375696 h 3006470"/>
                  <a:gd name="connsiteX687" fmla="*/ 1677078 w 6006665"/>
                  <a:gd name="connsiteY687" fmla="*/ 1370296 h 3006470"/>
                  <a:gd name="connsiteX688" fmla="*/ 1720255 w 6006665"/>
                  <a:gd name="connsiteY688" fmla="*/ 1349844 h 3006470"/>
                  <a:gd name="connsiteX689" fmla="*/ 1731617 w 6006665"/>
                  <a:gd name="connsiteY689" fmla="*/ 1299850 h 3006470"/>
                  <a:gd name="connsiteX690" fmla="*/ 1758887 w 6006665"/>
                  <a:gd name="connsiteY690" fmla="*/ 1256673 h 3006470"/>
                  <a:gd name="connsiteX691" fmla="*/ 1760555 w 6006665"/>
                  <a:gd name="connsiteY691" fmla="*/ 1191490 h 3006470"/>
                  <a:gd name="connsiteX692" fmla="*/ 1745573 w 6006665"/>
                  <a:gd name="connsiteY692" fmla="*/ 1137249 h 3006470"/>
                  <a:gd name="connsiteX693" fmla="*/ 1758886 w 6006665"/>
                  <a:gd name="connsiteY693" fmla="*/ 1085173 h 3006470"/>
                  <a:gd name="connsiteX694" fmla="*/ 1822819 w 6006665"/>
                  <a:gd name="connsiteY694" fmla="*/ 1074858 h 3006470"/>
                  <a:gd name="connsiteX695" fmla="*/ 1873327 w 6006665"/>
                  <a:gd name="connsiteY695" fmla="*/ 1089712 h 3006470"/>
                  <a:gd name="connsiteX696" fmla="*/ 1911172 w 6006665"/>
                  <a:gd name="connsiteY696" fmla="*/ 1170133 h 3006470"/>
                  <a:gd name="connsiteX697" fmla="*/ 1887300 w 6006665"/>
                  <a:gd name="connsiteY697" fmla="*/ 1070329 h 3006470"/>
                  <a:gd name="connsiteX698" fmla="*/ 1858471 w 6006665"/>
                  <a:gd name="connsiteY698" fmla="*/ 1045147 h 3006470"/>
                  <a:gd name="connsiteX699" fmla="*/ 1785604 w 6006665"/>
                  <a:gd name="connsiteY699" fmla="*/ 1036860 h 3006470"/>
                  <a:gd name="connsiteX700" fmla="*/ 1736162 w 6006665"/>
                  <a:gd name="connsiteY700" fmla="*/ 961252 h 3006470"/>
                  <a:gd name="connsiteX701" fmla="*/ 1688440 w 6006665"/>
                  <a:gd name="connsiteY701" fmla="*/ 865809 h 3006470"/>
                  <a:gd name="connsiteX702" fmla="*/ 1752069 w 6006665"/>
                  <a:gd name="connsiteY702" fmla="*/ 788545 h 3006470"/>
                  <a:gd name="connsiteX703" fmla="*/ 1747524 w 6006665"/>
                  <a:gd name="connsiteY703" fmla="*/ 704464 h 3006470"/>
                  <a:gd name="connsiteX704" fmla="*/ 1763431 w 6006665"/>
                  <a:gd name="connsiteY704" fmla="*/ 697647 h 3006470"/>
                  <a:gd name="connsiteX705" fmla="*/ 1764877 w 6006665"/>
                  <a:gd name="connsiteY705" fmla="*/ 702130 h 3006470"/>
                  <a:gd name="connsiteX706" fmla="*/ 1775339 w 6006665"/>
                  <a:gd name="connsiteY706" fmla="*/ 697647 h 3006470"/>
                  <a:gd name="connsiteX707" fmla="*/ 1798063 w 6006665"/>
                  <a:gd name="connsiteY707" fmla="*/ 768093 h 3006470"/>
                  <a:gd name="connsiteX708" fmla="*/ 1791454 w 6006665"/>
                  <a:gd name="connsiteY708" fmla="*/ 815304 h 3006470"/>
                  <a:gd name="connsiteX709" fmla="*/ 1854330 w 6006665"/>
                  <a:gd name="connsiteY709" fmla="*/ 772638 h 3006470"/>
                  <a:gd name="connsiteX710" fmla="*/ 1931594 w 6006665"/>
                  <a:gd name="connsiteY710" fmla="*/ 763548 h 3006470"/>
                  <a:gd name="connsiteX711" fmla="*/ 1932772 w 6006665"/>
                  <a:gd name="connsiteY711" fmla="*/ 764810 h 3006470"/>
                  <a:gd name="connsiteX712" fmla="*/ 1949600 w 6006665"/>
                  <a:gd name="connsiteY712" fmla="*/ 800138 h 3006470"/>
                  <a:gd name="connsiteX713" fmla="*/ 2061788 w 6006665"/>
                  <a:gd name="connsiteY713" fmla="*/ 891155 h 3006470"/>
                  <a:gd name="connsiteX714" fmla="*/ 1987802 w 6006665"/>
                  <a:gd name="connsiteY714" fmla="*/ 736278 h 3006470"/>
                  <a:gd name="connsiteX715" fmla="*/ 1963408 w 6006665"/>
                  <a:gd name="connsiteY715" fmla="*/ 595386 h 3006470"/>
                  <a:gd name="connsiteX716" fmla="*/ 2027037 w 6006665"/>
                  <a:gd name="connsiteY716" fmla="*/ 574934 h 3006470"/>
                  <a:gd name="connsiteX717" fmla="*/ 2037269 w 6006665"/>
                  <a:gd name="connsiteY717" fmla="*/ 575472 h 3006470"/>
                  <a:gd name="connsiteX718" fmla="*/ 2038944 w 6006665"/>
                  <a:gd name="connsiteY718" fmla="*/ 574934 h 3006470"/>
                  <a:gd name="connsiteX719" fmla="*/ 2115414 w 6006665"/>
                  <a:gd name="connsiteY719" fmla="*/ 578958 h 3006470"/>
                  <a:gd name="connsiteX720" fmla="*/ 2167179 w 6006665"/>
                  <a:gd name="connsiteY720" fmla="*/ 554733 h 3006470"/>
                  <a:gd name="connsiteX721" fmla="*/ 2137746 w 6006665"/>
                  <a:gd name="connsiteY721" fmla="*/ 525222 h 3006470"/>
                  <a:gd name="connsiteX722" fmla="*/ 2146473 w 6006665"/>
                  <a:gd name="connsiteY722" fmla="*/ 488832 h 3006470"/>
                  <a:gd name="connsiteX723" fmla="*/ 2143688 w 6006665"/>
                  <a:gd name="connsiteY723" fmla="*/ 468773 h 3006470"/>
                  <a:gd name="connsiteX724" fmla="*/ 2169957 w 6006665"/>
                  <a:gd name="connsiteY724" fmla="*/ 449431 h 3006470"/>
                  <a:gd name="connsiteX725" fmla="*/ 2209050 w 6006665"/>
                  <a:gd name="connsiteY725" fmla="*/ 415295 h 3006470"/>
                  <a:gd name="connsiteX726" fmla="*/ 2264632 w 6006665"/>
                  <a:gd name="connsiteY726" fmla="*/ 393389 h 3006470"/>
                  <a:gd name="connsiteX727" fmla="*/ 2280355 w 6006665"/>
                  <a:gd name="connsiteY727" fmla="*/ 349932 h 3006470"/>
                  <a:gd name="connsiteX728" fmla="*/ 2317913 w 6006665"/>
                  <a:gd name="connsiteY728" fmla="*/ 322690 h 3006470"/>
                  <a:gd name="connsiteX729" fmla="*/ 2354630 w 6006665"/>
                  <a:gd name="connsiteY729" fmla="*/ 323194 h 3006470"/>
                  <a:gd name="connsiteX730" fmla="*/ 2385841 w 6006665"/>
                  <a:gd name="connsiteY730" fmla="*/ 343134 h 3006470"/>
                  <a:gd name="connsiteX731" fmla="*/ 2429263 w 6006665"/>
                  <a:gd name="connsiteY731" fmla="*/ 263606 h 3006470"/>
                  <a:gd name="connsiteX732" fmla="*/ 2473470 w 6006665"/>
                  <a:gd name="connsiteY732" fmla="*/ 257832 h 3006470"/>
                  <a:gd name="connsiteX733" fmla="*/ 2526979 w 6006665"/>
                  <a:gd name="connsiteY733" fmla="*/ 252244 h 3006470"/>
                  <a:gd name="connsiteX734" fmla="*/ 2528058 w 6006665"/>
                  <a:gd name="connsiteY734" fmla="*/ 253503 h 3006470"/>
                  <a:gd name="connsiteX735" fmla="*/ 2538886 w 6006665"/>
                  <a:gd name="connsiteY735" fmla="*/ 252244 h 3006470"/>
                  <a:gd name="connsiteX736" fmla="*/ 2560820 w 6006665"/>
                  <a:gd name="connsiteY736" fmla="*/ 277833 h 3006470"/>
                  <a:gd name="connsiteX737" fmla="*/ 2640602 w 6006665"/>
                  <a:gd name="connsiteY737" fmla="*/ 202249 h 3006470"/>
                  <a:gd name="connsiteX738" fmla="*/ 2652509 w 6006665"/>
                  <a:gd name="connsiteY738" fmla="*/ 202249 h 3006470"/>
                  <a:gd name="connsiteX739" fmla="*/ 2704231 w 6006665"/>
                  <a:gd name="connsiteY739" fmla="*/ 202249 h 3006470"/>
                  <a:gd name="connsiteX740" fmla="*/ 2696295 w 6006665"/>
                  <a:gd name="connsiteY740" fmla="*/ 162760 h 3006470"/>
                  <a:gd name="connsiteX741" fmla="*/ 2715593 w 6006665"/>
                  <a:gd name="connsiteY74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82968 w 6006665"/>
                  <a:gd name="connsiteY622" fmla="*/ 1321451 h 3006470"/>
                  <a:gd name="connsiteX623" fmla="*/ 770365 w 6006665"/>
                  <a:gd name="connsiteY623" fmla="*/ 1279397 h 3006470"/>
                  <a:gd name="connsiteX624" fmla="*/ 794852 w 6006665"/>
                  <a:gd name="connsiteY624" fmla="*/ 1253118 h 3006470"/>
                  <a:gd name="connsiteX625" fmla="*/ 809708 w 6006665"/>
                  <a:gd name="connsiteY625" fmla="*/ 1214495 h 3006470"/>
                  <a:gd name="connsiteX626" fmla="*/ 845357 w 6006665"/>
                  <a:gd name="connsiteY626" fmla="*/ 1188761 h 3006470"/>
                  <a:gd name="connsiteX627" fmla="*/ 872098 w 6006665"/>
                  <a:gd name="connsiteY627" fmla="*/ 1155075 h 3006470"/>
                  <a:gd name="connsiteX628" fmla="*/ 917728 w 6006665"/>
                  <a:gd name="connsiteY628" fmla="*/ 1145322 h 3006470"/>
                  <a:gd name="connsiteX629" fmla="*/ 918194 w 6006665"/>
                  <a:gd name="connsiteY629" fmla="*/ 1198147 h 3006470"/>
                  <a:gd name="connsiteX630" fmla="*/ 949344 w 6006665"/>
                  <a:gd name="connsiteY630" fmla="*/ 1190727 h 3006470"/>
                  <a:gd name="connsiteX631" fmla="*/ 967171 w 6006665"/>
                  <a:gd name="connsiteY631" fmla="*/ 1161016 h 3006470"/>
                  <a:gd name="connsiteX632" fmla="*/ 975937 w 6006665"/>
                  <a:gd name="connsiteY632" fmla="*/ 1115283 h 3006470"/>
                  <a:gd name="connsiteX633" fmla="*/ 1032532 w 6006665"/>
                  <a:gd name="connsiteY633" fmla="*/ 1122393 h 3006470"/>
                  <a:gd name="connsiteX634" fmla="*/ 1074397 w 6006665"/>
                  <a:gd name="connsiteY634" fmla="*/ 1141283 h 3006470"/>
                  <a:gd name="connsiteX635" fmla="*/ 1020649 w 6006665"/>
                  <a:gd name="connsiteY635" fmla="*/ 1172901 h 3006470"/>
                  <a:gd name="connsiteX636" fmla="*/ 979977 w 6006665"/>
                  <a:gd name="connsiteY636" fmla="*/ 1213496 h 3006470"/>
                  <a:gd name="connsiteX637" fmla="*/ 1012666 w 6006665"/>
                  <a:gd name="connsiteY637" fmla="*/ 1218657 h 3006470"/>
                  <a:gd name="connsiteX638" fmla="*/ 1038516 w 6006665"/>
                  <a:gd name="connsiteY638" fmla="*/ 1188499 h 3006470"/>
                  <a:gd name="connsiteX639" fmla="*/ 1050423 w 6006665"/>
                  <a:gd name="connsiteY639" fmla="*/ 1188499 h 3006470"/>
                  <a:gd name="connsiteX640" fmla="*/ 1108962 w 6006665"/>
                  <a:gd name="connsiteY640" fmla="*/ 1188499 h 3006470"/>
                  <a:gd name="connsiteX641" fmla="*/ 1161229 w 6006665"/>
                  <a:gd name="connsiteY641" fmla="*/ 1145322 h 3006470"/>
                  <a:gd name="connsiteX642" fmla="*/ 1165711 w 6006665"/>
                  <a:gd name="connsiteY642" fmla="*/ 1151456 h 3006470"/>
                  <a:gd name="connsiteX643" fmla="*/ 1160939 w 6006665"/>
                  <a:gd name="connsiteY643" fmla="*/ 1169715 h 3006470"/>
                  <a:gd name="connsiteX644" fmla="*/ 1210035 w 6006665"/>
                  <a:gd name="connsiteY644" fmla="*/ 1195815 h 3006470"/>
                  <a:gd name="connsiteX645" fmla="*/ 1247583 w 6006665"/>
                  <a:gd name="connsiteY645" fmla="*/ 1138505 h 3006470"/>
                  <a:gd name="connsiteX646" fmla="*/ 1211223 w 6006665"/>
                  <a:gd name="connsiteY646" fmla="*/ 1079421 h 3006470"/>
                  <a:gd name="connsiteX647" fmla="*/ 1227130 w 6006665"/>
                  <a:gd name="connsiteY647" fmla="*/ 1043061 h 3006470"/>
                  <a:gd name="connsiteX648" fmla="*/ 1237665 w 6006665"/>
                  <a:gd name="connsiteY648" fmla="*/ 1046199 h 3006470"/>
                  <a:gd name="connsiteX649" fmla="*/ 1251910 w 6006665"/>
                  <a:gd name="connsiteY649" fmla="*/ 1017311 h 3006470"/>
                  <a:gd name="connsiteX650" fmla="*/ 1329633 w 6006665"/>
                  <a:gd name="connsiteY650" fmla="*/ 1036235 h 3006470"/>
                  <a:gd name="connsiteX651" fmla="*/ 1345843 w 6006665"/>
                  <a:gd name="connsiteY651" fmla="*/ 1074876 h 3006470"/>
                  <a:gd name="connsiteX652" fmla="*/ 1371228 w 6006665"/>
                  <a:gd name="connsiteY652" fmla="*/ 1098626 h 3006470"/>
                  <a:gd name="connsiteX653" fmla="*/ 1400382 w 6006665"/>
                  <a:gd name="connsiteY653" fmla="*/ 1106690 h 3006470"/>
                  <a:gd name="connsiteX654" fmla="*/ 1421734 w 6006665"/>
                  <a:gd name="connsiteY654" fmla="*/ 1137249 h 3006470"/>
                  <a:gd name="connsiteX655" fmla="*/ 1484125 w 6006665"/>
                  <a:gd name="connsiteY655" fmla="*/ 1158045 h 3006470"/>
                  <a:gd name="connsiteX656" fmla="*/ 1507894 w 6006665"/>
                  <a:gd name="connsiteY656" fmla="*/ 1169930 h 3006470"/>
                  <a:gd name="connsiteX657" fmla="*/ 1519756 w 6006665"/>
                  <a:gd name="connsiteY657" fmla="*/ 1213274 h 3006470"/>
                  <a:gd name="connsiteX658" fmla="*/ 1540574 w 6006665"/>
                  <a:gd name="connsiteY658" fmla="*/ 1199639 h 3006470"/>
                  <a:gd name="connsiteX659" fmla="*/ 1543003 w 6006665"/>
                  <a:gd name="connsiteY659" fmla="*/ 1172592 h 3006470"/>
                  <a:gd name="connsiteX660" fmla="*/ 1528689 w 6006665"/>
                  <a:gd name="connsiteY660" fmla="*/ 1143190 h 3006470"/>
                  <a:gd name="connsiteX661" fmla="*/ 1506643 w 6006665"/>
                  <a:gd name="connsiteY661" fmla="*/ 1118052 h 3006470"/>
                  <a:gd name="connsiteX662" fmla="*/ 1506643 w 6006665"/>
                  <a:gd name="connsiteY662" fmla="*/ 1095328 h 3006470"/>
                  <a:gd name="connsiteX663" fmla="*/ 1463467 w 6006665"/>
                  <a:gd name="connsiteY663" fmla="*/ 1086238 h 3006470"/>
                  <a:gd name="connsiteX664" fmla="*/ 1472556 w 6006665"/>
                  <a:gd name="connsiteY664" fmla="*/ 1036244 h 3006470"/>
                  <a:gd name="connsiteX665" fmla="*/ 1472241 w 6006665"/>
                  <a:gd name="connsiteY665" fmla="*/ 982757 h 3006470"/>
                  <a:gd name="connsiteX666" fmla="*/ 1452104 w 6006665"/>
                  <a:gd name="connsiteY666" fmla="*/ 949890 h 3006470"/>
                  <a:gd name="connsiteX667" fmla="*/ 1439230 w 6006665"/>
                  <a:gd name="connsiteY667" fmla="*/ 900656 h 3006470"/>
                  <a:gd name="connsiteX668" fmla="*/ 1478183 w 6006665"/>
                  <a:gd name="connsiteY668" fmla="*/ 872829 h 3006470"/>
                  <a:gd name="connsiteX669" fmla="*/ 1496803 w 6006665"/>
                  <a:gd name="connsiteY669" fmla="*/ 806980 h 3006470"/>
                  <a:gd name="connsiteX670" fmla="*/ 1501951 w 6006665"/>
                  <a:gd name="connsiteY670" fmla="*/ 759931 h 3006470"/>
                  <a:gd name="connsiteX671" fmla="*/ 1543003 w 6006665"/>
                  <a:gd name="connsiteY671" fmla="*/ 697647 h 3006470"/>
                  <a:gd name="connsiteX672" fmla="*/ 1570272 w 6006665"/>
                  <a:gd name="connsiteY672" fmla="*/ 677194 h 3006470"/>
                  <a:gd name="connsiteX673" fmla="*/ 1578688 w 6006665"/>
                  <a:gd name="connsiteY673" fmla="*/ 679813 h 3006470"/>
                  <a:gd name="connsiteX674" fmla="*/ 1620802 w 6006665"/>
                  <a:gd name="connsiteY674" fmla="*/ 660028 h 3006470"/>
                  <a:gd name="connsiteX675" fmla="*/ 1684440 w 6006665"/>
                  <a:gd name="connsiteY675" fmla="*/ 709009 h 3006470"/>
                  <a:gd name="connsiteX676" fmla="*/ 1688985 w 6006665"/>
                  <a:gd name="connsiteY676" fmla="*/ 779455 h 3006470"/>
                  <a:gd name="connsiteX677" fmla="*/ 1652625 w 6006665"/>
                  <a:gd name="connsiteY677" fmla="*/ 870354 h 3006470"/>
                  <a:gd name="connsiteX678" fmla="*/ 1679895 w 6006665"/>
                  <a:gd name="connsiteY678" fmla="*/ 908986 h 3006470"/>
                  <a:gd name="connsiteX679" fmla="*/ 1688985 w 6006665"/>
                  <a:gd name="connsiteY679" fmla="*/ 983977 h 3006470"/>
                  <a:gd name="connsiteX680" fmla="*/ 1706950 w 6006665"/>
                  <a:gd name="connsiteY680" fmla="*/ 1065944 h 3006470"/>
                  <a:gd name="connsiteX681" fmla="*/ 1679895 w 6006665"/>
                  <a:gd name="connsiteY681" fmla="*/ 1129415 h 3006470"/>
                  <a:gd name="connsiteX682" fmla="*/ 1723072 w 6006665"/>
                  <a:gd name="connsiteY682" fmla="*/ 1193044 h 3006470"/>
                  <a:gd name="connsiteX683" fmla="*/ 1704892 w 6006665"/>
                  <a:gd name="connsiteY683" fmla="*/ 1256673 h 3006470"/>
                  <a:gd name="connsiteX684" fmla="*/ 1695067 w 6006665"/>
                  <a:gd name="connsiteY684" fmla="*/ 1318479 h 3006470"/>
                  <a:gd name="connsiteX685" fmla="*/ 1662386 w 6006665"/>
                  <a:gd name="connsiteY685" fmla="*/ 1345219 h 3006470"/>
                  <a:gd name="connsiteX686" fmla="*/ 1607008 w 6006665"/>
                  <a:gd name="connsiteY686" fmla="*/ 1363312 h 3006470"/>
                  <a:gd name="connsiteX687" fmla="*/ 1644667 w 6006665"/>
                  <a:gd name="connsiteY687" fmla="*/ 1375696 h 3006470"/>
                  <a:gd name="connsiteX688" fmla="*/ 1677078 w 6006665"/>
                  <a:gd name="connsiteY688" fmla="*/ 1370296 h 3006470"/>
                  <a:gd name="connsiteX689" fmla="*/ 1720255 w 6006665"/>
                  <a:gd name="connsiteY689" fmla="*/ 1349844 h 3006470"/>
                  <a:gd name="connsiteX690" fmla="*/ 1731617 w 6006665"/>
                  <a:gd name="connsiteY690" fmla="*/ 1299850 h 3006470"/>
                  <a:gd name="connsiteX691" fmla="*/ 1758887 w 6006665"/>
                  <a:gd name="connsiteY691" fmla="*/ 1256673 h 3006470"/>
                  <a:gd name="connsiteX692" fmla="*/ 1760555 w 6006665"/>
                  <a:gd name="connsiteY692" fmla="*/ 1191490 h 3006470"/>
                  <a:gd name="connsiteX693" fmla="*/ 1745573 w 6006665"/>
                  <a:gd name="connsiteY693" fmla="*/ 1137249 h 3006470"/>
                  <a:gd name="connsiteX694" fmla="*/ 1758886 w 6006665"/>
                  <a:gd name="connsiteY694" fmla="*/ 1085173 h 3006470"/>
                  <a:gd name="connsiteX695" fmla="*/ 1822819 w 6006665"/>
                  <a:gd name="connsiteY695" fmla="*/ 1074858 h 3006470"/>
                  <a:gd name="connsiteX696" fmla="*/ 1873327 w 6006665"/>
                  <a:gd name="connsiteY696" fmla="*/ 1089712 h 3006470"/>
                  <a:gd name="connsiteX697" fmla="*/ 1911172 w 6006665"/>
                  <a:gd name="connsiteY697" fmla="*/ 1170133 h 3006470"/>
                  <a:gd name="connsiteX698" fmla="*/ 1887300 w 6006665"/>
                  <a:gd name="connsiteY698" fmla="*/ 1070329 h 3006470"/>
                  <a:gd name="connsiteX699" fmla="*/ 1858471 w 6006665"/>
                  <a:gd name="connsiteY699" fmla="*/ 1045147 h 3006470"/>
                  <a:gd name="connsiteX700" fmla="*/ 1785604 w 6006665"/>
                  <a:gd name="connsiteY700" fmla="*/ 1036860 h 3006470"/>
                  <a:gd name="connsiteX701" fmla="*/ 1736162 w 6006665"/>
                  <a:gd name="connsiteY701" fmla="*/ 961252 h 3006470"/>
                  <a:gd name="connsiteX702" fmla="*/ 1688440 w 6006665"/>
                  <a:gd name="connsiteY702" fmla="*/ 865809 h 3006470"/>
                  <a:gd name="connsiteX703" fmla="*/ 1752069 w 6006665"/>
                  <a:gd name="connsiteY703" fmla="*/ 788545 h 3006470"/>
                  <a:gd name="connsiteX704" fmla="*/ 1747524 w 6006665"/>
                  <a:gd name="connsiteY704" fmla="*/ 704464 h 3006470"/>
                  <a:gd name="connsiteX705" fmla="*/ 1763431 w 6006665"/>
                  <a:gd name="connsiteY705" fmla="*/ 697647 h 3006470"/>
                  <a:gd name="connsiteX706" fmla="*/ 1764877 w 6006665"/>
                  <a:gd name="connsiteY706" fmla="*/ 702130 h 3006470"/>
                  <a:gd name="connsiteX707" fmla="*/ 1775339 w 6006665"/>
                  <a:gd name="connsiteY707" fmla="*/ 697647 h 3006470"/>
                  <a:gd name="connsiteX708" fmla="*/ 1798063 w 6006665"/>
                  <a:gd name="connsiteY708" fmla="*/ 768093 h 3006470"/>
                  <a:gd name="connsiteX709" fmla="*/ 1791454 w 6006665"/>
                  <a:gd name="connsiteY709" fmla="*/ 815304 h 3006470"/>
                  <a:gd name="connsiteX710" fmla="*/ 1854330 w 6006665"/>
                  <a:gd name="connsiteY710" fmla="*/ 772638 h 3006470"/>
                  <a:gd name="connsiteX711" fmla="*/ 1931594 w 6006665"/>
                  <a:gd name="connsiteY711" fmla="*/ 763548 h 3006470"/>
                  <a:gd name="connsiteX712" fmla="*/ 1932772 w 6006665"/>
                  <a:gd name="connsiteY712" fmla="*/ 764810 h 3006470"/>
                  <a:gd name="connsiteX713" fmla="*/ 1949600 w 6006665"/>
                  <a:gd name="connsiteY713" fmla="*/ 800138 h 3006470"/>
                  <a:gd name="connsiteX714" fmla="*/ 2061788 w 6006665"/>
                  <a:gd name="connsiteY714" fmla="*/ 891155 h 3006470"/>
                  <a:gd name="connsiteX715" fmla="*/ 1987802 w 6006665"/>
                  <a:gd name="connsiteY715" fmla="*/ 736278 h 3006470"/>
                  <a:gd name="connsiteX716" fmla="*/ 1963408 w 6006665"/>
                  <a:gd name="connsiteY716" fmla="*/ 595386 h 3006470"/>
                  <a:gd name="connsiteX717" fmla="*/ 2027037 w 6006665"/>
                  <a:gd name="connsiteY717" fmla="*/ 574934 h 3006470"/>
                  <a:gd name="connsiteX718" fmla="*/ 2037269 w 6006665"/>
                  <a:gd name="connsiteY718" fmla="*/ 575472 h 3006470"/>
                  <a:gd name="connsiteX719" fmla="*/ 2038944 w 6006665"/>
                  <a:gd name="connsiteY719" fmla="*/ 574934 h 3006470"/>
                  <a:gd name="connsiteX720" fmla="*/ 2115414 w 6006665"/>
                  <a:gd name="connsiteY720" fmla="*/ 578958 h 3006470"/>
                  <a:gd name="connsiteX721" fmla="*/ 2167179 w 6006665"/>
                  <a:gd name="connsiteY721" fmla="*/ 554733 h 3006470"/>
                  <a:gd name="connsiteX722" fmla="*/ 2137746 w 6006665"/>
                  <a:gd name="connsiteY722" fmla="*/ 525222 h 3006470"/>
                  <a:gd name="connsiteX723" fmla="*/ 2146473 w 6006665"/>
                  <a:gd name="connsiteY723" fmla="*/ 488832 h 3006470"/>
                  <a:gd name="connsiteX724" fmla="*/ 2143688 w 6006665"/>
                  <a:gd name="connsiteY724" fmla="*/ 468773 h 3006470"/>
                  <a:gd name="connsiteX725" fmla="*/ 2169957 w 6006665"/>
                  <a:gd name="connsiteY725" fmla="*/ 449431 h 3006470"/>
                  <a:gd name="connsiteX726" fmla="*/ 2209050 w 6006665"/>
                  <a:gd name="connsiteY726" fmla="*/ 415295 h 3006470"/>
                  <a:gd name="connsiteX727" fmla="*/ 2264632 w 6006665"/>
                  <a:gd name="connsiteY727" fmla="*/ 393389 h 3006470"/>
                  <a:gd name="connsiteX728" fmla="*/ 2280355 w 6006665"/>
                  <a:gd name="connsiteY728" fmla="*/ 349932 h 3006470"/>
                  <a:gd name="connsiteX729" fmla="*/ 2317913 w 6006665"/>
                  <a:gd name="connsiteY729" fmla="*/ 322690 h 3006470"/>
                  <a:gd name="connsiteX730" fmla="*/ 2354630 w 6006665"/>
                  <a:gd name="connsiteY730" fmla="*/ 323194 h 3006470"/>
                  <a:gd name="connsiteX731" fmla="*/ 2385841 w 6006665"/>
                  <a:gd name="connsiteY731" fmla="*/ 343134 h 3006470"/>
                  <a:gd name="connsiteX732" fmla="*/ 2429263 w 6006665"/>
                  <a:gd name="connsiteY732" fmla="*/ 263606 h 3006470"/>
                  <a:gd name="connsiteX733" fmla="*/ 2473470 w 6006665"/>
                  <a:gd name="connsiteY733" fmla="*/ 257832 h 3006470"/>
                  <a:gd name="connsiteX734" fmla="*/ 2526979 w 6006665"/>
                  <a:gd name="connsiteY734" fmla="*/ 252244 h 3006470"/>
                  <a:gd name="connsiteX735" fmla="*/ 2528058 w 6006665"/>
                  <a:gd name="connsiteY735" fmla="*/ 253503 h 3006470"/>
                  <a:gd name="connsiteX736" fmla="*/ 2538886 w 6006665"/>
                  <a:gd name="connsiteY736" fmla="*/ 252244 h 3006470"/>
                  <a:gd name="connsiteX737" fmla="*/ 2560820 w 6006665"/>
                  <a:gd name="connsiteY737" fmla="*/ 277833 h 3006470"/>
                  <a:gd name="connsiteX738" fmla="*/ 2640602 w 6006665"/>
                  <a:gd name="connsiteY738" fmla="*/ 202249 h 3006470"/>
                  <a:gd name="connsiteX739" fmla="*/ 2652509 w 6006665"/>
                  <a:gd name="connsiteY739" fmla="*/ 202249 h 3006470"/>
                  <a:gd name="connsiteX740" fmla="*/ 2704231 w 6006665"/>
                  <a:gd name="connsiteY740" fmla="*/ 202249 h 3006470"/>
                  <a:gd name="connsiteX741" fmla="*/ 2696295 w 6006665"/>
                  <a:gd name="connsiteY741" fmla="*/ 162760 h 3006470"/>
                  <a:gd name="connsiteX742" fmla="*/ 2715593 w 6006665"/>
                  <a:gd name="connsiteY74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2061788 w 6006665"/>
                  <a:gd name="connsiteY715" fmla="*/ 891155 h 3006470"/>
                  <a:gd name="connsiteX716" fmla="*/ 1987802 w 6006665"/>
                  <a:gd name="connsiteY716" fmla="*/ 736278 h 3006470"/>
                  <a:gd name="connsiteX717" fmla="*/ 1963408 w 6006665"/>
                  <a:gd name="connsiteY717" fmla="*/ 595386 h 3006470"/>
                  <a:gd name="connsiteX718" fmla="*/ 2027037 w 6006665"/>
                  <a:gd name="connsiteY718" fmla="*/ 574934 h 3006470"/>
                  <a:gd name="connsiteX719" fmla="*/ 2037269 w 6006665"/>
                  <a:gd name="connsiteY719" fmla="*/ 575472 h 3006470"/>
                  <a:gd name="connsiteX720" fmla="*/ 2038944 w 6006665"/>
                  <a:gd name="connsiteY720" fmla="*/ 574934 h 3006470"/>
                  <a:gd name="connsiteX721" fmla="*/ 2115414 w 6006665"/>
                  <a:gd name="connsiteY721" fmla="*/ 578958 h 3006470"/>
                  <a:gd name="connsiteX722" fmla="*/ 2167179 w 6006665"/>
                  <a:gd name="connsiteY722" fmla="*/ 554733 h 3006470"/>
                  <a:gd name="connsiteX723" fmla="*/ 2137746 w 6006665"/>
                  <a:gd name="connsiteY723" fmla="*/ 525222 h 3006470"/>
                  <a:gd name="connsiteX724" fmla="*/ 2146473 w 6006665"/>
                  <a:gd name="connsiteY724" fmla="*/ 488832 h 3006470"/>
                  <a:gd name="connsiteX725" fmla="*/ 2143688 w 6006665"/>
                  <a:gd name="connsiteY725" fmla="*/ 468773 h 3006470"/>
                  <a:gd name="connsiteX726" fmla="*/ 2169957 w 6006665"/>
                  <a:gd name="connsiteY726" fmla="*/ 449431 h 3006470"/>
                  <a:gd name="connsiteX727" fmla="*/ 2209050 w 6006665"/>
                  <a:gd name="connsiteY727" fmla="*/ 415295 h 3006470"/>
                  <a:gd name="connsiteX728" fmla="*/ 2264632 w 6006665"/>
                  <a:gd name="connsiteY728" fmla="*/ 393389 h 3006470"/>
                  <a:gd name="connsiteX729" fmla="*/ 2280355 w 6006665"/>
                  <a:gd name="connsiteY729" fmla="*/ 349932 h 3006470"/>
                  <a:gd name="connsiteX730" fmla="*/ 2317913 w 6006665"/>
                  <a:gd name="connsiteY730" fmla="*/ 322690 h 3006470"/>
                  <a:gd name="connsiteX731" fmla="*/ 2354630 w 6006665"/>
                  <a:gd name="connsiteY731" fmla="*/ 323194 h 3006470"/>
                  <a:gd name="connsiteX732" fmla="*/ 2385841 w 6006665"/>
                  <a:gd name="connsiteY732" fmla="*/ 343134 h 3006470"/>
                  <a:gd name="connsiteX733" fmla="*/ 2429263 w 6006665"/>
                  <a:gd name="connsiteY733" fmla="*/ 263606 h 3006470"/>
                  <a:gd name="connsiteX734" fmla="*/ 2473470 w 6006665"/>
                  <a:gd name="connsiteY734" fmla="*/ 257832 h 3006470"/>
                  <a:gd name="connsiteX735" fmla="*/ 2526979 w 6006665"/>
                  <a:gd name="connsiteY735" fmla="*/ 252244 h 3006470"/>
                  <a:gd name="connsiteX736" fmla="*/ 2528058 w 6006665"/>
                  <a:gd name="connsiteY736" fmla="*/ 253503 h 3006470"/>
                  <a:gd name="connsiteX737" fmla="*/ 2538886 w 6006665"/>
                  <a:gd name="connsiteY737" fmla="*/ 252244 h 3006470"/>
                  <a:gd name="connsiteX738" fmla="*/ 2560820 w 6006665"/>
                  <a:gd name="connsiteY738" fmla="*/ 277833 h 3006470"/>
                  <a:gd name="connsiteX739" fmla="*/ 2640602 w 6006665"/>
                  <a:gd name="connsiteY739" fmla="*/ 202249 h 3006470"/>
                  <a:gd name="connsiteX740" fmla="*/ 2652509 w 6006665"/>
                  <a:gd name="connsiteY740" fmla="*/ 202249 h 3006470"/>
                  <a:gd name="connsiteX741" fmla="*/ 2704231 w 6006665"/>
                  <a:gd name="connsiteY741" fmla="*/ 202249 h 3006470"/>
                  <a:gd name="connsiteX742" fmla="*/ 2696295 w 6006665"/>
                  <a:gd name="connsiteY742" fmla="*/ 162760 h 3006470"/>
                  <a:gd name="connsiteX743" fmla="*/ 2715593 w 6006665"/>
                  <a:gd name="connsiteY74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2061788 w 6006665"/>
                  <a:gd name="connsiteY715" fmla="*/ 891155 h 3006470"/>
                  <a:gd name="connsiteX716" fmla="*/ 1987802 w 6006665"/>
                  <a:gd name="connsiteY716" fmla="*/ 736278 h 3006470"/>
                  <a:gd name="connsiteX717" fmla="*/ 1992166 w 6006665"/>
                  <a:gd name="connsiteY717" fmla="*/ 664859 h 3006470"/>
                  <a:gd name="connsiteX718" fmla="*/ 1963408 w 6006665"/>
                  <a:gd name="connsiteY718" fmla="*/ 595386 h 3006470"/>
                  <a:gd name="connsiteX719" fmla="*/ 2027037 w 6006665"/>
                  <a:gd name="connsiteY719" fmla="*/ 574934 h 3006470"/>
                  <a:gd name="connsiteX720" fmla="*/ 2037269 w 6006665"/>
                  <a:gd name="connsiteY720" fmla="*/ 575472 h 3006470"/>
                  <a:gd name="connsiteX721" fmla="*/ 2038944 w 6006665"/>
                  <a:gd name="connsiteY721" fmla="*/ 574934 h 3006470"/>
                  <a:gd name="connsiteX722" fmla="*/ 2115414 w 6006665"/>
                  <a:gd name="connsiteY722" fmla="*/ 578958 h 3006470"/>
                  <a:gd name="connsiteX723" fmla="*/ 2167179 w 6006665"/>
                  <a:gd name="connsiteY723" fmla="*/ 554733 h 3006470"/>
                  <a:gd name="connsiteX724" fmla="*/ 2137746 w 6006665"/>
                  <a:gd name="connsiteY724" fmla="*/ 525222 h 3006470"/>
                  <a:gd name="connsiteX725" fmla="*/ 2146473 w 6006665"/>
                  <a:gd name="connsiteY725" fmla="*/ 488832 h 3006470"/>
                  <a:gd name="connsiteX726" fmla="*/ 2143688 w 6006665"/>
                  <a:gd name="connsiteY726" fmla="*/ 468773 h 3006470"/>
                  <a:gd name="connsiteX727" fmla="*/ 2169957 w 6006665"/>
                  <a:gd name="connsiteY727" fmla="*/ 449431 h 3006470"/>
                  <a:gd name="connsiteX728" fmla="*/ 2209050 w 6006665"/>
                  <a:gd name="connsiteY728" fmla="*/ 415295 h 3006470"/>
                  <a:gd name="connsiteX729" fmla="*/ 2264632 w 6006665"/>
                  <a:gd name="connsiteY729" fmla="*/ 393389 h 3006470"/>
                  <a:gd name="connsiteX730" fmla="*/ 2280355 w 6006665"/>
                  <a:gd name="connsiteY730" fmla="*/ 349932 h 3006470"/>
                  <a:gd name="connsiteX731" fmla="*/ 2317913 w 6006665"/>
                  <a:gd name="connsiteY731" fmla="*/ 322690 h 3006470"/>
                  <a:gd name="connsiteX732" fmla="*/ 2354630 w 6006665"/>
                  <a:gd name="connsiteY732" fmla="*/ 323194 h 3006470"/>
                  <a:gd name="connsiteX733" fmla="*/ 2385841 w 6006665"/>
                  <a:gd name="connsiteY733" fmla="*/ 343134 h 3006470"/>
                  <a:gd name="connsiteX734" fmla="*/ 2429263 w 6006665"/>
                  <a:gd name="connsiteY734" fmla="*/ 263606 h 3006470"/>
                  <a:gd name="connsiteX735" fmla="*/ 2473470 w 6006665"/>
                  <a:gd name="connsiteY735" fmla="*/ 257832 h 3006470"/>
                  <a:gd name="connsiteX736" fmla="*/ 2526979 w 6006665"/>
                  <a:gd name="connsiteY736" fmla="*/ 252244 h 3006470"/>
                  <a:gd name="connsiteX737" fmla="*/ 2528058 w 6006665"/>
                  <a:gd name="connsiteY737" fmla="*/ 253503 h 3006470"/>
                  <a:gd name="connsiteX738" fmla="*/ 2538886 w 6006665"/>
                  <a:gd name="connsiteY738" fmla="*/ 252244 h 3006470"/>
                  <a:gd name="connsiteX739" fmla="*/ 2560820 w 6006665"/>
                  <a:gd name="connsiteY739" fmla="*/ 277833 h 3006470"/>
                  <a:gd name="connsiteX740" fmla="*/ 2640602 w 6006665"/>
                  <a:gd name="connsiteY740" fmla="*/ 202249 h 3006470"/>
                  <a:gd name="connsiteX741" fmla="*/ 2652509 w 6006665"/>
                  <a:gd name="connsiteY741" fmla="*/ 202249 h 3006470"/>
                  <a:gd name="connsiteX742" fmla="*/ 2704231 w 6006665"/>
                  <a:gd name="connsiteY742" fmla="*/ 202249 h 3006470"/>
                  <a:gd name="connsiteX743" fmla="*/ 2696295 w 6006665"/>
                  <a:gd name="connsiteY743" fmla="*/ 162760 h 3006470"/>
                  <a:gd name="connsiteX744" fmla="*/ 2715593 w 6006665"/>
                  <a:gd name="connsiteY74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1987802 w 6006665"/>
                  <a:gd name="connsiteY717" fmla="*/ 736278 h 3006470"/>
                  <a:gd name="connsiteX718" fmla="*/ 1992166 w 6006665"/>
                  <a:gd name="connsiteY718" fmla="*/ 664859 h 3006470"/>
                  <a:gd name="connsiteX719" fmla="*/ 1963408 w 6006665"/>
                  <a:gd name="connsiteY719" fmla="*/ 595386 h 3006470"/>
                  <a:gd name="connsiteX720" fmla="*/ 2027037 w 6006665"/>
                  <a:gd name="connsiteY720" fmla="*/ 574934 h 3006470"/>
                  <a:gd name="connsiteX721" fmla="*/ 2037269 w 6006665"/>
                  <a:gd name="connsiteY721" fmla="*/ 575472 h 3006470"/>
                  <a:gd name="connsiteX722" fmla="*/ 2038944 w 6006665"/>
                  <a:gd name="connsiteY722" fmla="*/ 574934 h 3006470"/>
                  <a:gd name="connsiteX723" fmla="*/ 2115414 w 6006665"/>
                  <a:gd name="connsiteY723" fmla="*/ 578958 h 3006470"/>
                  <a:gd name="connsiteX724" fmla="*/ 2167179 w 6006665"/>
                  <a:gd name="connsiteY724" fmla="*/ 554733 h 3006470"/>
                  <a:gd name="connsiteX725" fmla="*/ 2137746 w 6006665"/>
                  <a:gd name="connsiteY725" fmla="*/ 525222 h 3006470"/>
                  <a:gd name="connsiteX726" fmla="*/ 2146473 w 6006665"/>
                  <a:gd name="connsiteY726" fmla="*/ 488832 h 3006470"/>
                  <a:gd name="connsiteX727" fmla="*/ 2143688 w 6006665"/>
                  <a:gd name="connsiteY727" fmla="*/ 468773 h 3006470"/>
                  <a:gd name="connsiteX728" fmla="*/ 2169957 w 6006665"/>
                  <a:gd name="connsiteY728" fmla="*/ 449431 h 3006470"/>
                  <a:gd name="connsiteX729" fmla="*/ 2209050 w 6006665"/>
                  <a:gd name="connsiteY729" fmla="*/ 415295 h 3006470"/>
                  <a:gd name="connsiteX730" fmla="*/ 2264632 w 6006665"/>
                  <a:gd name="connsiteY730" fmla="*/ 393389 h 3006470"/>
                  <a:gd name="connsiteX731" fmla="*/ 2280355 w 6006665"/>
                  <a:gd name="connsiteY731" fmla="*/ 349932 h 3006470"/>
                  <a:gd name="connsiteX732" fmla="*/ 2317913 w 6006665"/>
                  <a:gd name="connsiteY732" fmla="*/ 322690 h 3006470"/>
                  <a:gd name="connsiteX733" fmla="*/ 2354630 w 6006665"/>
                  <a:gd name="connsiteY733" fmla="*/ 323194 h 3006470"/>
                  <a:gd name="connsiteX734" fmla="*/ 2385841 w 6006665"/>
                  <a:gd name="connsiteY734" fmla="*/ 343134 h 3006470"/>
                  <a:gd name="connsiteX735" fmla="*/ 2429263 w 6006665"/>
                  <a:gd name="connsiteY735" fmla="*/ 263606 h 3006470"/>
                  <a:gd name="connsiteX736" fmla="*/ 2473470 w 6006665"/>
                  <a:gd name="connsiteY736" fmla="*/ 257832 h 3006470"/>
                  <a:gd name="connsiteX737" fmla="*/ 2526979 w 6006665"/>
                  <a:gd name="connsiteY737" fmla="*/ 252244 h 3006470"/>
                  <a:gd name="connsiteX738" fmla="*/ 2528058 w 6006665"/>
                  <a:gd name="connsiteY738" fmla="*/ 253503 h 3006470"/>
                  <a:gd name="connsiteX739" fmla="*/ 2538886 w 6006665"/>
                  <a:gd name="connsiteY739" fmla="*/ 252244 h 3006470"/>
                  <a:gd name="connsiteX740" fmla="*/ 2560820 w 6006665"/>
                  <a:gd name="connsiteY740" fmla="*/ 277833 h 3006470"/>
                  <a:gd name="connsiteX741" fmla="*/ 2640602 w 6006665"/>
                  <a:gd name="connsiteY741" fmla="*/ 202249 h 3006470"/>
                  <a:gd name="connsiteX742" fmla="*/ 2652509 w 6006665"/>
                  <a:gd name="connsiteY742" fmla="*/ 202249 h 3006470"/>
                  <a:gd name="connsiteX743" fmla="*/ 2704231 w 6006665"/>
                  <a:gd name="connsiteY743" fmla="*/ 202249 h 3006470"/>
                  <a:gd name="connsiteX744" fmla="*/ 2696295 w 6006665"/>
                  <a:gd name="connsiteY744" fmla="*/ 162760 h 3006470"/>
                  <a:gd name="connsiteX745" fmla="*/ 2715593 w 6006665"/>
                  <a:gd name="connsiteY74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04051 w 6006665"/>
                  <a:gd name="connsiteY717" fmla="*/ 798554 h 3006470"/>
                  <a:gd name="connsiteX718" fmla="*/ 1987802 w 6006665"/>
                  <a:gd name="connsiteY718" fmla="*/ 736278 h 3006470"/>
                  <a:gd name="connsiteX719" fmla="*/ 1992166 w 6006665"/>
                  <a:gd name="connsiteY719" fmla="*/ 664859 h 3006470"/>
                  <a:gd name="connsiteX720" fmla="*/ 1963408 w 6006665"/>
                  <a:gd name="connsiteY720" fmla="*/ 595386 h 3006470"/>
                  <a:gd name="connsiteX721" fmla="*/ 2027037 w 6006665"/>
                  <a:gd name="connsiteY721" fmla="*/ 574934 h 3006470"/>
                  <a:gd name="connsiteX722" fmla="*/ 2037269 w 6006665"/>
                  <a:gd name="connsiteY722" fmla="*/ 575472 h 3006470"/>
                  <a:gd name="connsiteX723" fmla="*/ 2038944 w 6006665"/>
                  <a:gd name="connsiteY723" fmla="*/ 574934 h 3006470"/>
                  <a:gd name="connsiteX724" fmla="*/ 2115414 w 6006665"/>
                  <a:gd name="connsiteY724" fmla="*/ 578958 h 3006470"/>
                  <a:gd name="connsiteX725" fmla="*/ 2167179 w 6006665"/>
                  <a:gd name="connsiteY725" fmla="*/ 554733 h 3006470"/>
                  <a:gd name="connsiteX726" fmla="*/ 2137746 w 6006665"/>
                  <a:gd name="connsiteY726" fmla="*/ 525222 h 3006470"/>
                  <a:gd name="connsiteX727" fmla="*/ 2146473 w 6006665"/>
                  <a:gd name="connsiteY727" fmla="*/ 488832 h 3006470"/>
                  <a:gd name="connsiteX728" fmla="*/ 2143688 w 6006665"/>
                  <a:gd name="connsiteY728" fmla="*/ 468773 h 3006470"/>
                  <a:gd name="connsiteX729" fmla="*/ 2169957 w 6006665"/>
                  <a:gd name="connsiteY729" fmla="*/ 449431 h 3006470"/>
                  <a:gd name="connsiteX730" fmla="*/ 2209050 w 6006665"/>
                  <a:gd name="connsiteY730" fmla="*/ 415295 h 3006470"/>
                  <a:gd name="connsiteX731" fmla="*/ 2264632 w 6006665"/>
                  <a:gd name="connsiteY731" fmla="*/ 393389 h 3006470"/>
                  <a:gd name="connsiteX732" fmla="*/ 2280355 w 6006665"/>
                  <a:gd name="connsiteY732" fmla="*/ 349932 h 3006470"/>
                  <a:gd name="connsiteX733" fmla="*/ 2317913 w 6006665"/>
                  <a:gd name="connsiteY733" fmla="*/ 322690 h 3006470"/>
                  <a:gd name="connsiteX734" fmla="*/ 2354630 w 6006665"/>
                  <a:gd name="connsiteY734" fmla="*/ 323194 h 3006470"/>
                  <a:gd name="connsiteX735" fmla="*/ 2385841 w 6006665"/>
                  <a:gd name="connsiteY735" fmla="*/ 343134 h 3006470"/>
                  <a:gd name="connsiteX736" fmla="*/ 2429263 w 6006665"/>
                  <a:gd name="connsiteY736" fmla="*/ 263606 h 3006470"/>
                  <a:gd name="connsiteX737" fmla="*/ 2473470 w 6006665"/>
                  <a:gd name="connsiteY737" fmla="*/ 257832 h 3006470"/>
                  <a:gd name="connsiteX738" fmla="*/ 2526979 w 6006665"/>
                  <a:gd name="connsiteY738" fmla="*/ 252244 h 3006470"/>
                  <a:gd name="connsiteX739" fmla="*/ 2528058 w 6006665"/>
                  <a:gd name="connsiteY739" fmla="*/ 253503 h 3006470"/>
                  <a:gd name="connsiteX740" fmla="*/ 2538886 w 6006665"/>
                  <a:gd name="connsiteY740" fmla="*/ 252244 h 3006470"/>
                  <a:gd name="connsiteX741" fmla="*/ 2560820 w 6006665"/>
                  <a:gd name="connsiteY741" fmla="*/ 277833 h 3006470"/>
                  <a:gd name="connsiteX742" fmla="*/ 2640602 w 6006665"/>
                  <a:gd name="connsiteY742" fmla="*/ 202249 h 3006470"/>
                  <a:gd name="connsiteX743" fmla="*/ 2652509 w 6006665"/>
                  <a:gd name="connsiteY743" fmla="*/ 202249 h 3006470"/>
                  <a:gd name="connsiteX744" fmla="*/ 2704231 w 6006665"/>
                  <a:gd name="connsiteY744" fmla="*/ 202249 h 3006470"/>
                  <a:gd name="connsiteX745" fmla="*/ 2696295 w 6006665"/>
                  <a:gd name="connsiteY745" fmla="*/ 162760 h 3006470"/>
                  <a:gd name="connsiteX746" fmla="*/ 2715593 w 6006665"/>
                  <a:gd name="connsiteY74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115414 w 6006665"/>
                  <a:gd name="connsiteY725" fmla="*/ 578958 h 3006470"/>
                  <a:gd name="connsiteX726" fmla="*/ 2167179 w 6006665"/>
                  <a:gd name="connsiteY726" fmla="*/ 554733 h 3006470"/>
                  <a:gd name="connsiteX727" fmla="*/ 2137746 w 6006665"/>
                  <a:gd name="connsiteY727" fmla="*/ 525222 h 3006470"/>
                  <a:gd name="connsiteX728" fmla="*/ 2146473 w 6006665"/>
                  <a:gd name="connsiteY728" fmla="*/ 488832 h 3006470"/>
                  <a:gd name="connsiteX729" fmla="*/ 2143688 w 6006665"/>
                  <a:gd name="connsiteY729" fmla="*/ 468773 h 3006470"/>
                  <a:gd name="connsiteX730" fmla="*/ 2169957 w 6006665"/>
                  <a:gd name="connsiteY730" fmla="*/ 449431 h 3006470"/>
                  <a:gd name="connsiteX731" fmla="*/ 2209050 w 6006665"/>
                  <a:gd name="connsiteY731" fmla="*/ 415295 h 3006470"/>
                  <a:gd name="connsiteX732" fmla="*/ 2264632 w 6006665"/>
                  <a:gd name="connsiteY732" fmla="*/ 393389 h 3006470"/>
                  <a:gd name="connsiteX733" fmla="*/ 2280355 w 6006665"/>
                  <a:gd name="connsiteY733" fmla="*/ 349932 h 3006470"/>
                  <a:gd name="connsiteX734" fmla="*/ 2317913 w 6006665"/>
                  <a:gd name="connsiteY734" fmla="*/ 322690 h 3006470"/>
                  <a:gd name="connsiteX735" fmla="*/ 2354630 w 6006665"/>
                  <a:gd name="connsiteY735" fmla="*/ 323194 h 3006470"/>
                  <a:gd name="connsiteX736" fmla="*/ 2385841 w 6006665"/>
                  <a:gd name="connsiteY736" fmla="*/ 343134 h 3006470"/>
                  <a:gd name="connsiteX737" fmla="*/ 2429263 w 6006665"/>
                  <a:gd name="connsiteY737" fmla="*/ 263606 h 3006470"/>
                  <a:gd name="connsiteX738" fmla="*/ 2473470 w 6006665"/>
                  <a:gd name="connsiteY738" fmla="*/ 257832 h 3006470"/>
                  <a:gd name="connsiteX739" fmla="*/ 2526979 w 6006665"/>
                  <a:gd name="connsiteY739" fmla="*/ 252244 h 3006470"/>
                  <a:gd name="connsiteX740" fmla="*/ 2528058 w 6006665"/>
                  <a:gd name="connsiteY740" fmla="*/ 253503 h 3006470"/>
                  <a:gd name="connsiteX741" fmla="*/ 2538886 w 6006665"/>
                  <a:gd name="connsiteY741" fmla="*/ 252244 h 3006470"/>
                  <a:gd name="connsiteX742" fmla="*/ 2560820 w 6006665"/>
                  <a:gd name="connsiteY742" fmla="*/ 277833 h 3006470"/>
                  <a:gd name="connsiteX743" fmla="*/ 2640602 w 6006665"/>
                  <a:gd name="connsiteY743" fmla="*/ 202249 h 3006470"/>
                  <a:gd name="connsiteX744" fmla="*/ 2652509 w 6006665"/>
                  <a:gd name="connsiteY744" fmla="*/ 202249 h 3006470"/>
                  <a:gd name="connsiteX745" fmla="*/ 2704231 w 6006665"/>
                  <a:gd name="connsiteY745" fmla="*/ 202249 h 3006470"/>
                  <a:gd name="connsiteX746" fmla="*/ 2696295 w 6006665"/>
                  <a:gd name="connsiteY746" fmla="*/ 162760 h 3006470"/>
                  <a:gd name="connsiteX747" fmla="*/ 2715593 w 6006665"/>
                  <a:gd name="connsiteY74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115414 w 6006665"/>
                  <a:gd name="connsiteY725" fmla="*/ 578958 h 3006470"/>
                  <a:gd name="connsiteX726" fmla="*/ 2137746 w 6006665"/>
                  <a:gd name="connsiteY726" fmla="*/ 593555 h 3006470"/>
                  <a:gd name="connsiteX727" fmla="*/ 2167179 w 6006665"/>
                  <a:gd name="connsiteY727" fmla="*/ 554733 h 3006470"/>
                  <a:gd name="connsiteX728" fmla="*/ 2137746 w 6006665"/>
                  <a:gd name="connsiteY728" fmla="*/ 525222 h 3006470"/>
                  <a:gd name="connsiteX729" fmla="*/ 2146473 w 6006665"/>
                  <a:gd name="connsiteY729" fmla="*/ 488832 h 3006470"/>
                  <a:gd name="connsiteX730" fmla="*/ 2143688 w 6006665"/>
                  <a:gd name="connsiteY730" fmla="*/ 468773 h 3006470"/>
                  <a:gd name="connsiteX731" fmla="*/ 2169957 w 6006665"/>
                  <a:gd name="connsiteY731" fmla="*/ 449431 h 3006470"/>
                  <a:gd name="connsiteX732" fmla="*/ 2209050 w 6006665"/>
                  <a:gd name="connsiteY732" fmla="*/ 415295 h 3006470"/>
                  <a:gd name="connsiteX733" fmla="*/ 2264632 w 6006665"/>
                  <a:gd name="connsiteY733" fmla="*/ 393389 h 3006470"/>
                  <a:gd name="connsiteX734" fmla="*/ 2280355 w 6006665"/>
                  <a:gd name="connsiteY734" fmla="*/ 349932 h 3006470"/>
                  <a:gd name="connsiteX735" fmla="*/ 2317913 w 6006665"/>
                  <a:gd name="connsiteY735" fmla="*/ 322690 h 3006470"/>
                  <a:gd name="connsiteX736" fmla="*/ 2354630 w 6006665"/>
                  <a:gd name="connsiteY736" fmla="*/ 323194 h 3006470"/>
                  <a:gd name="connsiteX737" fmla="*/ 2385841 w 6006665"/>
                  <a:gd name="connsiteY737" fmla="*/ 343134 h 3006470"/>
                  <a:gd name="connsiteX738" fmla="*/ 2429263 w 6006665"/>
                  <a:gd name="connsiteY738" fmla="*/ 263606 h 3006470"/>
                  <a:gd name="connsiteX739" fmla="*/ 2473470 w 6006665"/>
                  <a:gd name="connsiteY739" fmla="*/ 257832 h 3006470"/>
                  <a:gd name="connsiteX740" fmla="*/ 2526979 w 6006665"/>
                  <a:gd name="connsiteY740" fmla="*/ 252244 h 3006470"/>
                  <a:gd name="connsiteX741" fmla="*/ 2528058 w 6006665"/>
                  <a:gd name="connsiteY741" fmla="*/ 253503 h 3006470"/>
                  <a:gd name="connsiteX742" fmla="*/ 2538886 w 6006665"/>
                  <a:gd name="connsiteY742" fmla="*/ 252244 h 3006470"/>
                  <a:gd name="connsiteX743" fmla="*/ 2560820 w 6006665"/>
                  <a:gd name="connsiteY743" fmla="*/ 277833 h 3006470"/>
                  <a:gd name="connsiteX744" fmla="*/ 2640602 w 6006665"/>
                  <a:gd name="connsiteY744" fmla="*/ 202249 h 3006470"/>
                  <a:gd name="connsiteX745" fmla="*/ 2652509 w 6006665"/>
                  <a:gd name="connsiteY745" fmla="*/ 202249 h 3006470"/>
                  <a:gd name="connsiteX746" fmla="*/ 2704231 w 6006665"/>
                  <a:gd name="connsiteY746" fmla="*/ 202249 h 3006470"/>
                  <a:gd name="connsiteX747" fmla="*/ 2696295 w 6006665"/>
                  <a:gd name="connsiteY747" fmla="*/ 162760 h 3006470"/>
                  <a:gd name="connsiteX748" fmla="*/ 2715593 w 6006665"/>
                  <a:gd name="connsiteY74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4 w 6006665"/>
                  <a:gd name="connsiteY726" fmla="*/ 578958 h 3006470"/>
                  <a:gd name="connsiteX727" fmla="*/ 2137746 w 6006665"/>
                  <a:gd name="connsiteY727" fmla="*/ 593555 h 3006470"/>
                  <a:gd name="connsiteX728" fmla="*/ 2167179 w 6006665"/>
                  <a:gd name="connsiteY728" fmla="*/ 554733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5 w 6006665"/>
                  <a:gd name="connsiteY726" fmla="*/ 623523 h 3006470"/>
                  <a:gd name="connsiteX727" fmla="*/ 2137746 w 6006665"/>
                  <a:gd name="connsiteY727" fmla="*/ 593555 h 3006470"/>
                  <a:gd name="connsiteX728" fmla="*/ 2167179 w 6006665"/>
                  <a:gd name="connsiteY728" fmla="*/ 554733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5 w 6006665"/>
                  <a:gd name="connsiteY726" fmla="*/ 623523 h 3006470"/>
                  <a:gd name="connsiteX727" fmla="*/ 2119920 w 6006665"/>
                  <a:gd name="connsiteY727" fmla="*/ 572758 h 3006470"/>
                  <a:gd name="connsiteX728" fmla="*/ 2167179 w 6006665"/>
                  <a:gd name="connsiteY728" fmla="*/ 554733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5 w 6006665"/>
                  <a:gd name="connsiteY726" fmla="*/ 623523 h 3006470"/>
                  <a:gd name="connsiteX727" fmla="*/ 2119920 w 6006665"/>
                  <a:gd name="connsiteY727" fmla="*/ 572758 h 3006470"/>
                  <a:gd name="connsiteX728" fmla="*/ 2143410 w 6006665"/>
                  <a:gd name="connsiteY728" fmla="*/ 551762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52625 w 6006665"/>
                  <a:gd name="connsiteY679" fmla="*/ 870354 h 3006470"/>
                  <a:gd name="connsiteX680" fmla="*/ 1679895 w 6006665"/>
                  <a:gd name="connsiteY680" fmla="*/ 908986 h 3006470"/>
                  <a:gd name="connsiteX681" fmla="*/ 1688985 w 6006665"/>
                  <a:gd name="connsiteY681" fmla="*/ 983977 h 3006470"/>
                  <a:gd name="connsiteX682" fmla="*/ 1706950 w 6006665"/>
                  <a:gd name="connsiteY682" fmla="*/ 1065944 h 3006470"/>
                  <a:gd name="connsiteX683" fmla="*/ 1679895 w 6006665"/>
                  <a:gd name="connsiteY683" fmla="*/ 1129415 h 3006470"/>
                  <a:gd name="connsiteX684" fmla="*/ 1723072 w 6006665"/>
                  <a:gd name="connsiteY684" fmla="*/ 1193044 h 3006470"/>
                  <a:gd name="connsiteX685" fmla="*/ 1704892 w 6006665"/>
                  <a:gd name="connsiteY685" fmla="*/ 1256673 h 3006470"/>
                  <a:gd name="connsiteX686" fmla="*/ 1695067 w 6006665"/>
                  <a:gd name="connsiteY686" fmla="*/ 1318479 h 3006470"/>
                  <a:gd name="connsiteX687" fmla="*/ 1662386 w 6006665"/>
                  <a:gd name="connsiteY687" fmla="*/ 1345219 h 3006470"/>
                  <a:gd name="connsiteX688" fmla="*/ 1607008 w 6006665"/>
                  <a:gd name="connsiteY688" fmla="*/ 1363312 h 3006470"/>
                  <a:gd name="connsiteX689" fmla="*/ 1644667 w 6006665"/>
                  <a:gd name="connsiteY689" fmla="*/ 1375696 h 3006470"/>
                  <a:gd name="connsiteX690" fmla="*/ 1677078 w 6006665"/>
                  <a:gd name="connsiteY690" fmla="*/ 1370296 h 3006470"/>
                  <a:gd name="connsiteX691" fmla="*/ 1720255 w 6006665"/>
                  <a:gd name="connsiteY691" fmla="*/ 1349844 h 3006470"/>
                  <a:gd name="connsiteX692" fmla="*/ 1731617 w 6006665"/>
                  <a:gd name="connsiteY692" fmla="*/ 1299850 h 3006470"/>
                  <a:gd name="connsiteX693" fmla="*/ 1758887 w 6006665"/>
                  <a:gd name="connsiteY693" fmla="*/ 1256673 h 3006470"/>
                  <a:gd name="connsiteX694" fmla="*/ 1760555 w 6006665"/>
                  <a:gd name="connsiteY694" fmla="*/ 1191490 h 3006470"/>
                  <a:gd name="connsiteX695" fmla="*/ 1745573 w 6006665"/>
                  <a:gd name="connsiteY695" fmla="*/ 1137249 h 3006470"/>
                  <a:gd name="connsiteX696" fmla="*/ 1758886 w 6006665"/>
                  <a:gd name="connsiteY696" fmla="*/ 1085173 h 3006470"/>
                  <a:gd name="connsiteX697" fmla="*/ 1822819 w 6006665"/>
                  <a:gd name="connsiteY697" fmla="*/ 1074858 h 3006470"/>
                  <a:gd name="connsiteX698" fmla="*/ 1873327 w 6006665"/>
                  <a:gd name="connsiteY698" fmla="*/ 1089712 h 3006470"/>
                  <a:gd name="connsiteX699" fmla="*/ 1911172 w 6006665"/>
                  <a:gd name="connsiteY699" fmla="*/ 1170133 h 3006470"/>
                  <a:gd name="connsiteX700" fmla="*/ 1887300 w 6006665"/>
                  <a:gd name="connsiteY700" fmla="*/ 1070329 h 3006470"/>
                  <a:gd name="connsiteX701" fmla="*/ 1858471 w 6006665"/>
                  <a:gd name="connsiteY701" fmla="*/ 1045147 h 3006470"/>
                  <a:gd name="connsiteX702" fmla="*/ 1785604 w 6006665"/>
                  <a:gd name="connsiteY702" fmla="*/ 1036860 h 3006470"/>
                  <a:gd name="connsiteX703" fmla="*/ 1736162 w 6006665"/>
                  <a:gd name="connsiteY703" fmla="*/ 961252 h 3006470"/>
                  <a:gd name="connsiteX704" fmla="*/ 1688440 w 6006665"/>
                  <a:gd name="connsiteY704" fmla="*/ 865809 h 3006470"/>
                  <a:gd name="connsiteX705" fmla="*/ 1752069 w 6006665"/>
                  <a:gd name="connsiteY705" fmla="*/ 788545 h 3006470"/>
                  <a:gd name="connsiteX706" fmla="*/ 1747524 w 6006665"/>
                  <a:gd name="connsiteY706" fmla="*/ 704464 h 3006470"/>
                  <a:gd name="connsiteX707" fmla="*/ 1763431 w 6006665"/>
                  <a:gd name="connsiteY707" fmla="*/ 697647 h 3006470"/>
                  <a:gd name="connsiteX708" fmla="*/ 1764877 w 6006665"/>
                  <a:gd name="connsiteY708" fmla="*/ 702130 h 3006470"/>
                  <a:gd name="connsiteX709" fmla="*/ 1775339 w 6006665"/>
                  <a:gd name="connsiteY709" fmla="*/ 697647 h 3006470"/>
                  <a:gd name="connsiteX710" fmla="*/ 1798063 w 6006665"/>
                  <a:gd name="connsiteY710" fmla="*/ 768093 h 3006470"/>
                  <a:gd name="connsiteX711" fmla="*/ 1791454 w 6006665"/>
                  <a:gd name="connsiteY711" fmla="*/ 815304 h 3006470"/>
                  <a:gd name="connsiteX712" fmla="*/ 1854330 w 6006665"/>
                  <a:gd name="connsiteY712" fmla="*/ 772638 h 3006470"/>
                  <a:gd name="connsiteX713" fmla="*/ 1931594 w 6006665"/>
                  <a:gd name="connsiteY713" fmla="*/ 763548 h 3006470"/>
                  <a:gd name="connsiteX714" fmla="*/ 1932772 w 6006665"/>
                  <a:gd name="connsiteY714" fmla="*/ 764810 h 3006470"/>
                  <a:gd name="connsiteX715" fmla="*/ 1949600 w 6006665"/>
                  <a:gd name="connsiteY715" fmla="*/ 800138 h 3006470"/>
                  <a:gd name="connsiteX716" fmla="*/ 1989196 w 6006665"/>
                  <a:gd name="connsiteY716" fmla="*/ 819351 h 3006470"/>
                  <a:gd name="connsiteX717" fmla="*/ 2061788 w 6006665"/>
                  <a:gd name="connsiteY717" fmla="*/ 891155 h 3006470"/>
                  <a:gd name="connsiteX718" fmla="*/ 2048616 w 6006665"/>
                  <a:gd name="connsiteY718" fmla="*/ 843119 h 3006470"/>
                  <a:gd name="connsiteX719" fmla="*/ 2004051 w 6006665"/>
                  <a:gd name="connsiteY719" fmla="*/ 798554 h 3006470"/>
                  <a:gd name="connsiteX720" fmla="*/ 1987802 w 6006665"/>
                  <a:gd name="connsiteY720" fmla="*/ 736278 h 3006470"/>
                  <a:gd name="connsiteX721" fmla="*/ 1992166 w 6006665"/>
                  <a:gd name="connsiteY721" fmla="*/ 664859 h 3006470"/>
                  <a:gd name="connsiteX722" fmla="*/ 1963408 w 6006665"/>
                  <a:gd name="connsiteY722" fmla="*/ 595386 h 3006470"/>
                  <a:gd name="connsiteX723" fmla="*/ 2027037 w 6006665"/>
                  <a:gd name="connsiteY723" fmla="*/ 574934 h 3006470"/>
                  <a:gd name="connsiteX724" fmla="*/ 2037269 w 6006665"/>
                  <a:gd name="connsiteY724" fmla="*/ 575472 h 3006470"/>
                  <a:gd name="connsiteX725" fmla="*/ 2038944 w 6006665"/>
                  <a:gd name="connsiteY725" fmla="*/ 574934 h 3006470"/>
                  <a:gd name="connsiteX726" fmla="*/ 2078326 w 6006665"/>
                  <a:gd name="connsiteY726" fmla="*/ 560873 h 3006470"/>
                  <a:gd name="connsiteX727" fmla="*/ 2115415 w 6006665"/>
                  <a:gd name="connsiteY727" fmla="*/ 623523 h 3006470"/>
                  <a:gd name="connsiteX728" fmla="*/ 2119920 w 6006665"/>
                  <a:gd name="connsiteY728" fmla="*/ 572758 h 3006470"/>
                  <a:gd name="connsiteX729" fmla="*/ 2143410 w 6006665"/>
                  <a:gd name="connsiteY729" fmla="*/ 551762 h 3006470"/>
                  <a:gd name="connsiteX730" fmla="*/ 2137746 w 6006665"/>
                  <a:gd name="connsiteY730" fmla="*/ 525222 h 3006470"/>
                  <a:gd name="connsiteX731" fmla="*/ 2146473 w 6006665"/>
                  <a:gd name="connsiteY731" fmla="*/ 488832 h 3006470"/>
                  <a:gd name="connsiteX732" fmla="*/ 2143688 w 6006665"/>
                  <a:gd name="connsiteY732" fmla="*/ 468773 h 3006470"/>
                  <a:gd name="connsiteX733" fmla="*/ 2169957 w 6006665"/>
                  <a:gd name="connsiteY733" fmla="*/ 449431 h 3006470"/>
                  <a:gd name="connsiteX734" fmla="*/ 2209050 w 6006665"/>
                  <a:gd name="connsiteY734" fmla="*/ 415295 h 3006470"/>
                  <a:gd name="connsiteX735" fmla="*/ 2264632 w 6006665"/>
                  <a:gd name="connsiteY735" fmla="*/ 393389 h 3006470"/>
                  <a:gd name="connsiteX736" fmla="*/ 2280355 w 6006665"/>
                  <a:gd name="connsiteY736" fmla="*/ 349932 h 3006470"/>
                  <a:gd name="connsiteX737" fmla="*/ 2317913 w 6006665"/>
                  <a:gd name="connsiteY737" fmla="*/ 322690 h 3006470"/>
                  <a:gd name="connsiteX738" fmla="*/ 2354630 w 6006665"/>
                  <a:gd name="connsiteY738" fmla="*/ 323194 h 3006470"/>
                  <a:gd name="connsiteX739" fmla="*/ 2385841 w 6006665"/>
                  <a:gd name="connsiteY739" fmla="*/ 343134 h 3006470"/>
                  <a:gd name="connsiteX740" fmla="*/ 2429263 w 6006665"/>
                  <a:gd name="connsiteY740" fmla="*/ 263606 h 3006470"/>
                  <a:gd name="connsiteX741" fmla="*/ 2473470 w 6006665"/>
                  <a:gd name="connsiteY741" fmla="*/ 257832 h 3006470"/>
                  <a:gd name="connsiteX742" fmla="*/ 2526979 w 6006665"/>
                  <a:gd name="connsiteY742" fmla="*/ 252244 h 3006470"/>
                  <a:gd name="connsiteX743" fmla="*/ 2528058 w 6006665"/>
                  <a:gd name="connsiteY743" fmla="*/ 253503 h 3006470"/>
                  <a:gd name="connsiteX744" fmla="*/ 2538886 w 6006665"/>
                  <a:gd name="connsiteY744" fmla="*/ 252244 h 3006470"/>
                  <a:gd name="connsiteX745" fmla="*/ 2560820 w 6006665"/>
                  <a:gd name="connsiteY745" fmla="*/ 277833 h 3006470"/>
                  <a:gd name="connsiteX746" fmla="*/ 2640602 w 6006665"/>
                  <a:gd name="connsiteY746" fmla="*/ 202249 h 3006470"/>
                  <a:gd name="connsiteX747" fmla="*/ 2652509 w 6006665"/>
                  <a:gd name="connsiteY747" fmla="*/ 202249 h 3006470"/>
                  <a:gd name="connsiteX748" fmla="*/ 2704231 w 6006665"/>
                  <a:gd name="connsiteY748" fmla="*/ 202249 h 3006470"/>
                  <a:gd name="connsiteX749" fmla="*/ 2696295 w 6006665"/>
                  <a:gd name="connsiteY749" fmla="*/ 162760 h 3006470"/>
                  <a:gd name="connsiteX750" fmla="*/ 2715593 w 6006665"/>
                  <a:gd name="connsiteY75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36162 w 6006665"/>
                  <a:gd name="connsiteY704" fmla="*/ 961252 h 3006470"/>
                  <a:gd name="connsiteX705" fmla="*/ 1688440 w 6006665"/>
                  <a:gd name="connsiteY705" fmla="*/ 865809 h 3006470"/>
                  <a:gd name="connsiteX706" fmla="*/ 1752069 w 6006665"/>
                  <a:gd name="connsiteY706" fmla="*/ 788545 h 3006470"/>
                  <a:gd name="connsiteX707" fmla="*/ 1747524 w 6006665"/>
                  <a:gd name="connsiteY707" fmla="*/ 704464 h 3006470"/>
                  <a:gd name="connsiteX708" fmla="*/ 1763431 w 6006665"/>
                  <a:gd name="connsiteY708" fmla="*/ 697647 h 3006470"/>
                  <a:gd name="connsiteX709" fmla="*/ 1764877 w 6006665"/>
                  <a:gd name="connsiteY709" fmla="*/ 702130 h 3006470"/>
                  <a:gd name="connsiteX710" fmla="*/ 1775339 w 6006665"/>
                  <a:gd name="connsiteY710" fmla="*/ 697647 h 3006470"/>
                  <a:gd name="connsiteX711" fmla="*/ 1798063 w 6006665"/>
                  <a:gd name="connsiteY711" fmla="*/ 768093 h 3006470"/>
                  <a:gd name="connsiteX712" fmla="*/ 1791454 w 6006665"/>
                  <a:gd name="connsiteY712" fmla="*/ 815304 h 3006470"/>
                  <a:gd name="connsiteX713" fmla="*/ 1854330 w 6006665"/>
                  <a:gd name="connsiteY713" fmla="*/ 772638 h 3006470"/>
                  <a:gd name="connsiteX714" fmla="*/ 1931594 w 6006665"/>
                  <a:gd name="connsiteY714" fmla="*/ 763548 h 3006470"/>
                  <a:gd name="connsiteX715" fmla="*/ 1932772 w 6006665"/>
                  <a:gd name="connsiteY715" fmla="*/ 764810 h 3006470"/>
                  <a:gd name="connsiteX716" fmla="*/ 1949600 w 6006665"/>
                  <a:gd name="connsiteY716" fmla="*/ 800138 h 3006470"/>
                  <a:gd name="connsiteX717" fmla="*/ 1989196 w 6006665"/>
                  <a:gd name="connsiteY717" fmla="*/ 819351 h 3006470"/>
                  <a:gd name="connsiteX718" fmla="*/ 2061788 w 6006665"/>
                  <a:gd name="connsiteY718" fmla="*/ 891155 h 3006470"/>
                  <a:gd name="connsiteX719" fmla="*/ 2048616 w 6006665"/>
                  <a:gd name="connsiteY719" fmla="*/ 843119 h 3006470"/>
                  <a:gd name="connsiteX720" fmla="*/ 2004051 w 6006665"/>
                  <a:gd name="connsiteY720" fmla="*/ 798554 h 3006470"/>
                  <a:gd name="connsiteX721" fmla="*/ 1987802 w 6006665"/>
                  <a:gd name="connsiteY721" fmla="*/ 736278 h 3006470"/>
                  <a:gd name="connsiteX722" fmla="*/ 1992166 w 6006665"/>
                  <a:gd name="connsiteY722" fmla="*/ 664859 h 3006470"/>
                  <a:gd name="connsiteX723" fmla="*/ 1963408 w 6006665"/>
                  <a:gd name="connsiteY723" fmla="*/ 595386 h 3006470"/>
                  <a:gd name="connsiteX724" fmla="*/ 2027037 w 6006665"/>
                  <a:gd name="connsiteY724" fmla="*/ 574934 h 3006470"/>
                  <a:gd name="connsiteX725" fmla="*/ 2037269 w 6006665"/>
                  <a:gd name="connsiteY725" fmla="*/ 575472 h 3006470"/>
                  <a:gd name="connsiteX726" fmla="*/ 2038944 w 6006665"/>
                  <a:gd name="connsiteY726" fmla="*/ 574934 h 3006470"/>
                  <a:gd name="connsiteX727" fmla="*/ 2078326 w 6006665"/>
                  <a:gd name="connsiteY727" fmla="*/ 560873 h 3006470"/>
                  <a:gd name="connsiteX728" fmla="*/ 2115415 w 6006665"/>
                  <a:gd name="connsiteY728" fmla="*/ 623523 h 3006470"/>
                  <a:gd name="connsiteX729" fmla="*/ 2119920 w 6006665"/>
                  <a:gd name="connsiteY729" fmla="*/ 572758 h 3006470"/>
                  <a:gd name="connsiteX730" fmla="*/ 2143410 w 6006665"/>
                  <a:gd name="connsiteY730" fmla="*/ 551762 h 3006470"/>
                  <a:gd name="connsiteX731" fmla="*/ 2137746 w 6006665"/>
                  <a:gd name="connsiteY731" fmla="*/ 525222 h 3006470"/>
                  <a:gd name="connsiteX732" fmla="*/ 2146473 w 6006665"/>
                  <a:gd name="connsiteY732" fmla="*/ 488832 h 3006470"/>
                  <a:gd name="connsiteX733" fmla="*/ 2143688 w 6006665"/>
                  <a:gd name="connsiteY733" fmla="*/ 468773 h 3006470"/>
                  <a:gd name="connsiteX734" fmla="*/ 2169957 w 6006665"/>
                  <a:gd name="connsiteY734" fmla="*/ 449431 h 3006470"/>
                  <a:gd name="connsiteX735" fmla="*/ 2209050 w 6006665"/>
                  <a:gd name="connsiteY735" fmla="*/ 415295 h 3006470"/>
                  <a:gd name="connsiteX736" fmla="*/ 2264632 w 6006665"/>
                  <a:gd name="connsiteY736" fmla="*/ 393389 h 3006470"/>
                  <a:gd name="connsiteX737" fmla="*/ 2280355 w 6006665"/>
                  <a:gd name="connsiteY737" fmla="*/ 349932 h 3006470"/>
                  <a:gd name="connsiteX738" fmla="*/ 2317913 w 6006665"/>
                  <a:gd name="connsiteY738" fmla="*/ 322690 h 3006470"/>
                  <a:gd name="connsiteX739" fmla="*/ 2354630 w 6006665"/>
                  <a:gd name="connsiteY739" fmla="*/ 323194 h 3006470"/>
                  <a:gd name="connsiteX740" fmla="*/ 2385841 w 6006665"/>
                  <a:gd name="connsiteY740" fmla="*/ 343134 h 3006470"/>
                  <a:gd name="connsiteX741" fmla="*/ 2429263 w 6006665"/>
                  <a:gd name="connsiteY741" fmla="*/ 263606 h 3006470"/>
                  <a:gd name="connsiteX742" fmla="*/ 2473470 w 6006665"/>
                  <a:gd name="connsiteY742" fmla="*/ 257832 h 3006470"/>
                  <a:gd name="connsiteX743" fmla="*/ 2526979 w 6006665"/>
                  <a:gd name="connsiteY743" fmla="*/ 252244 h 3006470"/>
                  <a:gd name="connsiteX744" fmla="*/ 2528058 w 6006665"/>
                  <a:gd name="connsiteY744" fmla="*/ 253503 h 3006470"/>
                  <a:gd name="connsiteX745" fmla="*/ 2538886 w 6006665"/>
                  <a:gd name="connsiteY745" fmla="*/ 252244 h 3006470"/>
                  <a:gd name="connsiteX746" fmla="*/ 2560820 w 6006665"/>
                  <a:gd name="connsiteY746" fmla="*/ 277833 h 3006470"/>
                  <a:gd name="connsiteX747" fmla="*/ 2640602 w 6006665"/>
                  <a:gd name="connsiteY747" fmla="*/ 202249 h 3006470"/>
                  <a:gd name="connsiteX748" fmla="*/ 2652509 w 6006665"/>
                  <a:gd name="connsiteY748" fmla="*/ 202249 h 3006470"/>
                  <a:gd name="connsiteX749" fmla="*/ 2704231 w 6006665"/>
                  <a:gd name="connsiteY749" fmla="*/ 202249 h 3006470"/>
                  <a:gd name="connsiteX750" fmla="*/ 2696295 w 6006665"/>
                  <a:gd name="connsiteY750" fmla="*/ 162760 h 3006470"/>
                  <a:gd name="connsiteX751" fmla="*/ 2715593 w 6006665"/>
                  <a:gd name="connsiteY75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36162 w 6006665"/>
                  <a:gd name="connsiteY704" fmla="*/ 961252 h 3006470"/>
                  <a:gd name="connsiteX705" fmla="*/ 1688440 w 6006665"/>
                  <a:gd name="connsiteY705" fmla="*/ 865809 h 3006470"/>
                  <a:gd name="connsiteX706" fmla="*/ 1752069 w 6006665"/>
                  <a:gd name="connsiteY706" fmla="*/ 788545 h 3006470"/>
                  <a:gd name="connsiteX707" fmla="*/ 1757458 w 6006665"/>
                  <a:gd name="connsiteY707" fmla="*/ 762902 h 3006470"/>
                  <a:gd name="connsiteX708" fmla="*/ 1747524 w 6006665"/>
                  <a:gd name="connsiteY708" fmla="*/ 704464 h 3006470"/>
                  <a:gd name="connsiteX709" fmla="*/ 1763431 w 6006665"/>
                  <a:gd name="connsiteY709" fmla="*/ 697647 h 3006470"/>
                  <a:gd name="connsiteX710" fmla="*/ 1764877 w 6006665"/>
                  <a:gd name="connsiteY710" fmla="*/ 702130 h 3006470"/>
                  <a:gd name="connsiteX711" fmla="*/ 1775339 w 6006665"/>
                  <a:gd name="connsiteY711" fmla="*/ 697647 h 3006470"/>
                  <a:gd name="connsiteX712" fmla="*/ 1798063 w 6006665"/>
                  <a:gd name="connsiteY712" fmla="*/ 768093 h 3006470"/>
                  <a:gd name="connsiteX713" fmla="*/ 1791454 w 6006665"/>
                  <a:gd name="connsiteY713" fmla="*/ 815304 h 3006470"/>
                  <a:gd name="connsiteX714" fmla="*/ 1854330 w 6006665"/>
                  <a:gd name="connsiteY714" fmla="*/ 772638 h 3006470"/>
                  <a:gd name="connsiteX715" fmla="*/ 1931594 w 6006665"/>
                  <a:gd name="connsiteY715" fmla="*/ 763548 h 3006470"/>
                  <a:gd name="connsiteX716" fmla="*/ 1932772 w 6006665"/>
                  <a:gd name="connsiteY716" fmla="*/ 764810 h 3006470"/>
                  <a:gd name="connsiteX717" fmla="*/ 1949600 w 6006665"/>
                  <a:gd name="connsiteY717" fmla="*/ 800138 h 3006470"/>
                  <a:gd name="connsiteX718" fmla="*/ 1989196 w 6006665"/>
                  <a:gd name="connsiteY718" fmla="*/ 819351 h 3006470"/>
                  <a:gd name="connsiteX719" fmla="*/ 2061788 w 6006665"/>
                  <a:gd name="connsiteY719" fmla="*/ 891155 h 3006470"/>
                  <a:gd name="connsiteX720" fmla="*/ 2048616 w 6006665"/>
                  <a:gd name="connsiteY720" fmla="*/ 843119 h 3006470"/>
                  <a:gd name="connsiteX721" fmla="*/ 2004051 w 6006665"/>
                  <a:gd name="connsiteY721" fmla="*/ 798554 h 3006470"/>
                  <a:gd name="connsiteX722" fmla="*/ 1987802 w 6006665"/>
                  <a:gd name="connsiteY722" fmla="*/ 736278 h 3006470"/>
                  <a:gd name="connsiteX723" fmla="*/ 1992166 w 6006665"/>
                  <a:gd name="connsiteY723" fmla="*/ 664859 h 3006470"/>
                  <a:gd name="connsiteX724" fmla="*/ 1963408 w 6006665"/>
                  <a:gd name="connsiteY724" fmla="*/ 595386 h 3006470"/>
                  <a:gd name="connsiteX725" fmla="*/ 2027037 w 6006665"/>
                  <a:gd name="connsiteY725" fmla="*/ 574934 h 3006470"/>
                  <a:gd name="connsiteX726" fmla="*/ 2037269 w 6006665"/>
                  <a:gd name="connsiteY726" fmla="*/ 575472 h 3006470"/>
                  <a:gd name="connsiteX727" fmla="*/ 2038944 w 6006665"/>
                  <a:gd name="connsiteY727" fmla="*/ 574934 h 3006470"/>
                  <a:gd name="connsiteX728" fmla="*/ 2078326 w 6006665"/>
                  <a:gd name="connsiteY728" fmla="*/ 560873 h 3006470"/>
                  <a:gd name="connsiteX729" fmla="*/ 2115415 w 6006665"/>
                  <a:gd name="connsiteY729" fmla="*/ 623523 h 3006470"/>
                  <a:gd name="connsiteX730" fmla="*/ 2119920 w 6006665"/>
                  <a:gd name="connsiteY730" fmla="*/ 572758 h 3006470"/>
                  <a:gd name="connsiteX731" fmla="*/ 2143410 w 6006665"/>
                  <a:gd name="connsiteY731" fmla="*/ 551762 h 3006470"/>
                  <a:gd name="connsiteX732" fmla="*/ 2137746 w 6006665"/>
                  <a:gd name="connsiteY732" fmla="*/ 525222 h 3006470"/>
                  <a:gd name="connsiteX733" fmla="*/ 2146473 w 6006665"/>
                  <a:gd name="connsiteY733" fmla="*/ 488832 h 3006470"/>
                  <a:gd name="connsiteX734" fmla="*/ 2143688 w 6006665"/>
                  <a:gd name="connsiteY734" fmla="*/ 468773 h 3006470"/>
                  <a:gd name="connsiteX735" fmla="*/ 2169957 w 6006665"/>
                  <a:gd name="connsiteY735" fmla="*/ 449431 h 3006470"/>
                  <a:gd name="connsiteX736" fmla="*/ 2209050 w 6006665"/>
                  <a:gd name="connsiteY736" fmla="*/ 415295 h 3006470"/>
                  <a:gd name="connsiteX737" fmla="*/ 2264632 w 6006665"/>
                  <a:gd name="connsiteY737" fmla="*/ 393389 h 3006470"/>
                  <a:gd name="connsiteX738" fmla="*/ 2280355 w 6006665"/>
                  <a:gd name="connsiteY738" fmla="*/ 349932 h 3006470"/>
                  <a:gd name="connsiteX739" fmla="*/ 2317913 w 6006665"/>
                  <a:gd name="connsiteY739" fmla="*/ 322690 h 3006470"/>
                  <a:gd name="connsiteX740" fmla="*/ 2354630 w 6006665"/>
                  <a:gd name="connsiteY740" fmla="*/ 323194 h 3006470"/>
                  <a:gd name="connsiteX741" fmla="*/ 2385841 w 6006665"/>
                  <a:gd name="connsiteY741" fmla="*/ 343134 h 3006470"/>
                  <a:gd name="connsiteX742" fmla="*/ 2429263 w 6006665"/>
                  <a:gd name="connsiteY742" fmla="*/ 263606 h 3006470"/>
                  <a:gd name="connsiteX743" fmla="*/ 2473470 w 6006665"/>
                  <a:gd name="connsiteY743" fmla="*/ 257832 h 3006470"/>
                  <a:gd name="connsiteX744" fmla="*/ 2526979 w 6006665"/>
                  <a:gd name="connsiteY744" fmla="*/ 252244 h 3006470"/>
                  <a:gd name="connsiteX745" fmla="*/ 2528058 w 6006665"/>
                  <a:gd name="connsiteY745" fmla="*/ 253503 h 3006470"/>
                  <a:gd name="connsiteX746" fmla="*/ 2538886 w 6006665"/>
                  <a:gd name="connsiteY746" fmla="*/ 252244 h 3006470"/>
                  <a:gd name="connsiteX747" fmla="*/ 2560820 w 6006665"/>
                  <a:gd name="connsiteY747" fmla="*/ 277833 h 3006470"/>
                  <a:gd name="connsiteX748" fmla="*/ 2640602 w 6006665"/>
                  <a:gd name="connsiteY748" fmla="*/ 202249 h 3006470"/>
                  <a:gd name="connsiteX749" fmla="*/ 2652509 w 6006665"/>
                  <a:gd name="connsiteY749" fmla="*/ 202249 h 3006470"/>
                  <a:gd name="connsiteX750" fmla="*/ 2704231 w 6006665"/>
                  <a:gd name="connsiteY750" fmla="*/ 202249 h 3006470"/>
                  <a:gd name="connsiteX751" fmla="*/ 2696295 w 6006665"/>
                  <a:gd name="connsiteY751" fmla="*/ 162760 h 3006470"/>
                  <a:gd name="connsiteX752" fmla="*/ 2715593 w 6006665"/>
                  <a:gd name="connsiteY75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36162 w 6006665"/>
                  <a:gd name="connsiteY704" fmla="*/ 961252 h 3006470"/>
                  <a:gd name="connsiteX705" fmla="*/ 1727747 w 6006665"/>
                  <a:gd name="connsiteY705" fmla="*/ 920366 h 3006470"/>
                  <a:gd name="connsiteX706" fmla="*/ 1688440 w 6006665"/>
                  <a:gd name="connsiteY706" fmla="*/ 865809 h 3006470"/>
                  <a:gd name="connsiteX707" fmla="*/ 1752069 w 6006665"/>
                  <a:gd name="connsiteY707" fmla="*/ 788545 h 3006470"/>
                  <a:gd name="connsiteX708" fmla="*/ 1757458 w 6006665"/>
                  <a:gd name="connsiteY708" fmla="*/ 762902 h 3006470"/>
                  <a:gd name="connsiteX709" fmla="*/ 1747524 w 6006665"/>
                  <a:gd name="connsiteY709" fmla="*/ 704464 h 3006470"/>
                  <a:gd name="connsiteX710" fmla="*/ 1763431 w 6006665"/>
                  <a:gd name="connsiteY710" fmla="*/ 697647 h 3006470"/>
                  <a:gd name="connsiteX711" fmla="*/ 1764877 w 6006665"/>
                  <a:gd name="connsiteY711" fmla="*/ 702130 h 3006470"/>
                  <a:gd name="connsiteX712" fmla="*/ 1775339 w 6006665"/>
                  <a:gd name="connsiteY712" fmla="*/ 697647 h 3006470"/>
                  <a:gd name="connsiteX713" fmla="*/ 1798063 w 6006665"/>
                  <a:gd name="connsiteY713" fmla="*/ 768093 h 3006470"/>
                  <a:gd name="connsiteX714" fmla="*/ 1791454 w 6006665"/>
                  <a:gd name="connsiteY714" fmla="*/ 815304 h 3006470"/>
                  <a:gd name="connsiteX715" fmla="*/ 1854330 w 6006665"/>
                  <a:gd name="connsiteY715" fmla="*/ 772638 h 3006470"/>
                  <a:gd name="connsiteX716" fmla="*/ 1931594 w 6006665"/>
                  <a:gd name="connsiteY716" fmla="*/ 763548 h 3006470"/>
                  <a:gd name="connsiteX717" fmla="*/ 1932772 w 6006665"/>
                  <a:gd name="connsiteY717" fmla="*/ 764810 h 3006470"/>
                  <a:gd name="connsiteX718" fmla="*/ 1949600 w 6006665"/>
                  <a:gd name="connsiteY718" fmla="*/ 800138 h 3006470"/>
                  <a:gd name="connsiteX719" fmla="*/ 1989196 w 6006665"/>
                  <a:gd name="connsiteY719" fmla="*/ 819351 h 3006470"/>
                  <a:gd name="connsiteX720" fmla="*/ 2061788 w 6006665"/>
                  <a:gd name="connsiteY720" fmla="*/ 891155 h 3006470"/>
                  <a:gd name="connsiteX721" fmla="*/ 2048616 w 6006665"/>
                  <a:gd name="connsiteY721" fmla="*/ 843119 h 3006470"/>
                  <a:gd name="connsiteX722" fmla="*/ 2004051 w 6006665"/>
                  <a:gd name="connsiteY722" fmla="*/ 798554 h 3006470"/>
                  <a:gd name="connsiteX723" fmla="*/ 1987802 w 6006665"/>
                  <a:gd name="connsiteY723" fmla="*/ 736278 h 3006470"/>
                  <a:gd name="connsiteX724" fmla="*/ 1992166 w 6006665"/>
                  <a:gd name="connsiteY724" fmla="*/ 664859 h 3006470"/>
                  <a:gd name="connsiteX725" fmla="*/ 1963408 w 6006665"/>
                  <a:gd name="connsiteY725" fmla="*/ 595386 h 3006470"/>
                  <a:gd name="connsiteX726" fmla="*/ 2027037 w 6006665"/>
                  <a:gd name="connsiteY726" fmla="*/ 574934 h 3006470"/>
                  <a:gd name="connsiteX727" fmla="*/ 2037269 w 6006665"/>
                  <a:gd name="connsiteY727" fmla="*/ 575472 h 3006470"/>
                  <a:gd name="connsiteX728" fmla="*/ 2038944 w 6006665"/>
                  <a:gd name="connsiteY728" fmla="*/ 574934 h 3006470"/>
                  <a:gd name="connsiteX729" fmla="*/ 2078326 w 6006665"/>
                  <a:gd name="connsiteY729" fmla="*/ 560873 h 3006470"/>
                  <a:gd name="connsiteX730" fmla="*/ 2115415 w 6006665"/>
                  <a:gd name="connsiteY730" fmla="*/ 623523 h 3006470"/>
                  <a:gd name="connsiteX731" fmla="*/ 2119920 w 6006665"/>
                  <a:gd name="connsiteY731" fmla="*/ 572758 h 3006470"/>
                  <a:gd name="connsiteX732" fmla="*/ 2143410 w 6006665"/>
                  <a:gd name="connsiteY732" fmla="*/ 551762 h 3006470"/>
                  <a:gd name="connsiteX733" fmla="*/ 2137746 w 6006665"/>
                  <a:gd name="connsiteY733" fmla="*/ 525222 h 3006470"/>
                  <a:gd name="connsiteX734" fmla="*/ 2146473 w 6006665"/>
                  <a:gd name="connsiteY734" fmla="*/ 488832 h 3006470"/>
                  <a:gd name="connsiteX735" fmla="*/ 2143688 w 6006665"/>
                  <a:gd name="connsiteY735" fmla="*/ 468773 h 3006470"/>
                  <a:gd name="connsiteX736" fmla="*/ 2169957 w 6006665"/>
                  <a:gd name="connsiteY736" fmla="*/ 449431 h 3006470"/>
                  <a:gd name="connsiteX737" fmla="*/ 2209050 w 6006665"/>
                  <a:gd name="connsiteY737" fmla="*/ 415295 h 3006470"/>
                  <a:gd name="connsiteX738" fmla="*/ 2264632 w 6006665"/>
                  <a:gd name="connsiteY738" fmla="*/ 393389 h 3006470"/>
                  <a:gd name="connsiteX739" fmla="*/ 2280355 w 6006665"/>
                  <a:gd name="connsiteY739" fmla="*/ 349932 h 3006470"/>
                  <a:gd name="connsiteX740" fmla="*/ 2317913 w 6006665"/>
                  <a:gd name="connsiteY740" fmla="*/ 322690 h 3006470"/>
                  <a:gd name="connsiteX741" fmla="*/ 2354630 w 6006665"/>
                  <a:gd name="connsiteY741" fmla="*/ 323194 h 3006470"/>
                  <a:gd name="connsiteX742" fmla="*/ 2385841 w 6006665"/>
                  <a:gd name="connsiteY742" fmla="*/ 343134 h 3006470"/>
                  <a:gd name="connsiteX743" fmla="*/ 2429263 w 6006665"/>
                  <a:gd name="connsiteY743" fmla="*/ 263606 h 3006470"/>
                  <a:gd name="connsiteX744" fmla="*/ 2473470 w 6006665"/>
                  <a:gd name="connsiteY744" fmla="*/ 257832 h 3006470"/>
                  <a:gd name="connsiteX745" fmla="*/ 2526979 w 6006665"/>
                  <a:gd name="connsiteY745" fmla="*/ 252244 h 3006470"/>
                  <a:gd name="connsiteX746" fmla="*/ 2528058 w 6006665"/>
                  <a:gd name="connsiteY746" fmla="*/ 253503 h 3006470"/>
                  <a:gd name="connsiteX747" fmla="*/ 2538886 w 6006665"/>
                  <a:gd name="connsiteY747" fmla="*/ 252244 h 3006470"/>
                  <a:gd name="connsiteX748" fmla="*/ 2560820 w 6006665"/>
                  <a:gd name="connsiteY748" fmla="*/ 277833 h 3006470"/>
                  <a:gd name="connsiteX749" fmla="*/ 2640602 w 6006665"/>
                  <a:gd name="connsiteY749" fmla="*/ 202249 h 3006470"/>
                  <a:gd name="connsiteX750" fmla="*/ 2652509 w 6006665"/>
                  <a:gd name="connsiteY750" fmla="*/ 202249 h 3006470"/>
                  <a:gd name="connsiteX751" fmla="*/ 2704231 w 6006665"/>
                  <a:gd name="connsiteY751" fmla="*/ 202249 h 3006470"/>
                  <a:gd name="connsiteX752" fmla="*/ 2696295 w 6006665"/>
                  <a:gd name="connsiteY752" fmla="*/ 162760 h 3006470"/>
                  <a:gd name="connsiteX753" fmla="*/ 2715593 w 6006665"/>
                  <a:gd name="connsiteY75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45573 w 6006665"/>
                  <a:gd name="connsiteY704" fmla="*/ 1012466 h 3006470"/>
                  <a:gd name="connsiteX705" fmla="*/ 1736162 w 6006665"/>
                  <a:gd name="connsiteY705" fmla="*/ 961252 h 3006470"/>
                  <a:gd name="connsiteX706" fmla="*/ 1727747 w 6006665"/>
                  <a:gd name="connsiteY706" fmla="*/ 920366 h 3006470"/>
                  <a:gd name="connsiteX707" fmla="*/ 1688440 w 6006665"/>
                  <a:gd name="connsiteY707" fmla="*/ 865809 h 3006470"/>
                  <a:gd name="connsiteX708" fmla="*/ 1752069 w 6006665"/>
                  <a:gd name="connsiteY708" fmla="*/ 788545 h 3006470"/>
                  <a:gd name="connsiteX709" fmla="*/ 1757458 w 6006665"/>
                  <a:gd name="connsiteY709" fmla="*/ 762902 h 3006470"/>
                  <a:gd name="connsiteX710" fmla="*/ 1747524 w 6006665"/>
                  <a:gd name="connsiteY710" fmla="*/ 704464 h 3006470"/>
                  <a:gd name="connsiteX711" fmla="*/ 1763431 w 6006665"/>
                  <a:gd name="connsiteY711" fmla="*/ 697647 h 3006470"/>
                  <a:gd name="connsiteX712" fmla="*/ 1764877 w 6006665"/>
                  <a:gd name="connsiteY712" fmla="*/ 702130 h 3006470"/>
                  <a:gd name="connsiteX713" fmla="*/ 1775339 w 6006665"/>
                  <a:gd name="connsiteY713" fmla="*/ 697647 h 3006470"/>
                  <a:gd name="connsiteX714" fmla="*/ 1798063 w 6006665"/>
                  <a:gd name="connsiteY714" fmla="*/ 768093 h 3006470"/>
                  <a:gd name="connsiteX715" fmla="*/ 1791454 w 6006665"/>
                  <a:gd name="connsiteY715" fmla="*/ 815304 h 3006470"/>
                  <a:gd name="connsiteX716" fmla="*/ 1854330 w 6006665"/>
                  <a:gd name="connsiteY716" fmla="*/ 772638 h 3006470"/>
                  <a:gd name="connsiteX717" fmla="*/ 1931594 w 6006665"/>
                  <a:gd name="connsiteY717" fmla="*/ 763548 h 3006470"/>
                  <a:gd name="connsiteX718" fmla="*/ 1932772 w 6006665"/>
                  <a:gd name="connsiteY718" fmla="*/ 764810 h 3006470"/>
                  <a:gd name="connsiteX719" fmla="*/ 1949600 w 6006665"/>
                  <a:gd name="connsiteY719" fmla="*/ 800138 h 3006470"/>
                  <a:gd name="connsiteX720" fmla="*/ 1989196 w 6006665"/>
                  <a:gd name="connsiteY720" fmla="*/ 819351 h 3006470"/>
                  <a:gd name="connsiteX721" fmla="*/ 2061788 w 6006665"/>
                  <a:gd name="connsiteY721" fmla="*/ 891155 h 3006470"/>
                  <a:gd name="connsiteX722" fmla="*/ 2048616 w 6006665"/>
                  <a:gd name="connsiteY722" fmla="*/ 843119 h 3006470"/>
                  <a:gd name="connsiteX723" fmla="*/ 2004051 w 6006665"/>
                  <a:gd name="connsiteY723" fmla="*/ 798554 h 3006470"/>
                  <a:gd name="connsiteX724" fmla="*/ 1987802 w 6006665"/>
                  <a:gd name="connsiteY724" fmla="*/ 736278 h 3006470"/>
                  <a:gd name="connsiteX725" fmla="*/ 1992166 w 6006665"/>
                  <a:gd name="connsiteY725" fmla="*/ 664859 h 3006470"/>
                  <a:gd name="connsiteX726" fmla="*/ 1963408 w 6006665"/>
                  <a:gd name="connsiteY726" fmla="*/ 595386 h 3006470"/>
                  <a:gd name="connsiteX727" fmla="*/ 2027037 w 6006665"/>
                  <a:gd name="connsiteY727" fmla="*/ 574934 h 3006470"/>
                  <a:gd name="connsiteX728" fmla="*/ 2037269 w 6006665"/>
                  <a:gd name="connsiteY728" fmla="*/ 575472 h 3006470"/>
                  <a:gd name="connsiteX729" fmla="*/ 2038944 w 6006665"/>
                  <a:gd name="connsiteY729" fmla="*/ 574934 h 3006470"/>
                  <a:gd name="connsiteX730" fmla="*/ 2078326 w 6006665"/>
                  <a:gd name="connsiteY730" fmla="*/ 560873 h 3006470"/>
                  <a:gd name="connsiteX731" fmla="*/ 2115415 w 6006665"/>
                  <a:gd name="connsiteY731" fmla="*/ 623523 h 3006470"/>
                  <a:gd name="connsiteX732" fmla="*/ 2119920 w 6006665"/>
                  <a:gd name="connsiteY732" fmla="*/ 572758 h 3006470"/>
                  <a:gd name="connsiteX733" fmla="*/ 2143410 w 6006665"/>
                  <a:gd name="connsiteY733" fmla="*/ 551762 h 3006470"/>
                  <a:gd name="connsiteX734" fmla="*/ 2137746 w 6006665"/>
                  <a:gd name="connsiteY734" fmla="*/ 525222 h 3006470"/>
                  <a:gd name="connsiteX735" fmla="*/ 2146473 w 6006665"/>
                  <a:gd name="connsiteY735" fmla="*/ 488832 h 3006470"/>
                  <a:gd name="connsiteX736" fmla="*/ 2143688 w 6006665"/>
                  <a:gd name="connsiteY736" fmla="*/ 468773 h 3006470"/>
                  <a:gd name="connsiteX737" fmla="*/ 2169957 w 6006665"/>
                  <a:gd name="connsiteY737" fmla="*/ 449431 h 3006470"/>
                  <a:gd name="connsiteX738" fmla="*/ 2209050 w 6006665"/>
                  <a:gd name="connsiteY738" fmla="*/ 415295 h 3006470"/>
                  <a:gd name="connsiteX739" fmla="*/ 2264632 w 6006665"/>
                  <a:gd name="connsiteY739" fmla="*/ 393389 h 3006470"/>
                  <a:gd name="connsiteX740" fmla="*/ 2280355 w 6006665"/>
                  <a:gd name="connsiteY740" fmla="*/ 349932 h 3006470"/>
                  <a:gd name="connsiteX741" fmla="*/ 2317913 w 6006665"/>
                  <a:gd name="connsiteY741" fmla="*/ 322690 h 3006470"/>
                  <a:gd name="connsiteX742" fmla="*/ 2354630 w 6006665"/>
                  <a:gd name="connsiteY742" fmla="*/ 323194 h 3006470"/>
                  <a:gd name="connsiteX743" fmla="*/ 2385841 w 6006665"/>
                  <a:gd name="connsiteY743" fmla="*/ 343134 h 3006470"/>
                  <a:gd name="connsiteX744" fmla="*/ 2429263 w 6006665"/>
                  <a:gd name="connsiteY744" fmla="*/ 263606 h 3006470"/>
                  <a:gd name="connsiteX745" fmla="*/ 2473470 w 6006665"/>
                  <a:gd name="connsiteY745" fmla="*/ 257832 h 3006470"/>
                  <a:gd name="connsiteX746" fmla="*/ 2526979 w 6006665"/>
                  <a:gd name="connsiteY746" fmla="*/ 252244 h 3006470"/>
                  <a:gd name="connsiteX747" fmla="*/ 2528058 w 6006665"/>
                  <a:gd name="connsiteY747" fmla="*/ 253503 h 3006470"/>
                  <a:gd name="connsiteX748" fmla="*/ 2538886 w 6006665"/>
                  <a:gd name="connsiteY748" fmla="*/ 252244 h 3006470"/>
                  <a:gd name="connsiteX749" fmla="*/ 2560820 w 6006665"/>
                  <a:gd name="connsiteY749" fmla="*/ 277833 h 3006470"/>
                  <a:gd name="connsiteX750" fmla="*/ 2640602 w 6006665"/>
                  <a:gd name="connsiteY750" fmla="*/ 202249 h 3006470"/>
                  <a:gd name="connsiteX751" fmla="*/ 2652509 w 6006665"/>
                  <a:gd name="connsiteY751" fmla="*/ 202249 h 3006470"/>
                  <a:gd name="connsiteX752" fmla="*/ 2704231 w 6006665"/>
                  <a:gd name="connsiteY752" fmla="*/ 202249 h 3006470"/>
                  <a:gd name="connsiteX753" fmla="*/ 2696295 w 6006665"/>
                  <a:gd name="connsiteY753" fmla="*/ 162760 h 3006470"/>
                  <a:gd name="connsiteX754" fmla="*/ 2715593 w 6006665"/>
                  <a:gd name="connsiteY754" fmla="*/ 134075 h 3006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</a:cxnLst>
                <a:rect l="l" t="t" r="r" b="b"/>
                <a:pathLst>
                  <a:path w="6006665" h="3006470">
                    <a:moveTo>
                      <a:pt x="2715593" y="134075"/>
                    </a:moveTo>
                    <a:cubicBezTo>
                      <a:pt x="2730948" y="125811"/>
                      <a:pt x="2755214" y="123487"/>
                      <a:pt x="2770569" y="115223"/>
                    </a:cubicBezTo>
                    <a:lnTo>
                      <a:pt x="2799289" y="85514"/>
                    </a:lnTo>
                    <a:cubicBezTo>
                      <a:pt x="2807542" y="70659"/>
                      <a:pt x="2827679" y="64717"/>
                      <a:pt x="2835932" y="49862"/>
                    </a:cubicBezTo>
                    <a:lnTo>
                      <a:pt x="2844246" y="4711"/>
                    </a:lnTo>
                    <a:lnTo>
                      <a:pt x="2850213" y="0"/>
                    </a:lnTo>
                    <a:cubicBezTo>
                      <a:pt x="2859317" y="6717"/>
                      <a:pt x="2883277" y="1550"/>
                      <a:pt x="2892381" y="8267"/>
                    </a:cubicBezTo>
                    <a:lnTo>
                      <a:pt x="2916115" y="52267"/>
                    </a:lnTo>
                    <a:cubicBezTo>
                      <a:pt x="2907213" y="58398"/>
                      <a:pt x="2895340" y="55614"/>
                      <a:pt x="2886438" y="61745"/>
                    </a:cubicBezTo>
                    <a:lnTo>
                      <a:pt x="2861576" y="90899"/>
                    </a:lnTo>
                    <a:cubicBezTo>
                      <a:pt x="2878777" y="97027"/>
                      <a:pt x="2893006" y="112066"/>
                      <a:pt x="2910207" y="118194"/>
                    </a:cubicBezTo>
                    <a:lnTo>
                      <a:pt x="2947929" y="118168"/>
                    </a:lnTo>
                    <a:lnTo>
                      <a:pt x="2957621" y="186006"/>
                    </a:lnTo>
                    <a:lnTo>
                      <a:pt x="2979199" y="161345"/>
                    </a:lnTo>
                    <a:lnTo>
                      <a:pt x="3025437" y="152763"/>
                    </a:lnTo>
                    <a:lnTo>
                      <a:pt x="3086005" y="161345"/>
                    </a:lnTo>
                    <a:lnTo>
                      <a:pt x="3123662" y="131306"/>
                    </a:lnTo>
                    <a:cubicBezTo>
                      <a:pt x="3136689" y="142781"/>
                      <a:pt x="3161599" y="154256"/>
                      <a:pt x="3174626" y="165731"/>
                    </a:cubicBezTo>
                    <a:lnTo>
                      <a:pt x="3196887" y="206296"/>
                    </a:lnTo>
                    <a:cubicBezTo>
                      <a:pt x="3203331" y="220504"/>
                      <a:pt x="3221659" y="231740"/>
                      <a:pt x="3228103" y="245948"/>
                    </a:cubicBezTo>
                    <a:lnTo>
                      <a:pt x="3232994" y="282547"/>
                    </a:lnTo>
                    <a:cubicBezTo>
                      <a:pt x="3226412" y="295106"/>
                      <a:pt x="3234685" y="304693"/>
                      <a:pt x="3228103" y="317252"/>
                    </a:cubicBezTo>
                    <a:lnTo>
                      <a:pt x="3200173" y="340371"/>
                    </a:lnTo>
                    <a:cubicBezTo>
                      <a:pt x="3193638" y="354452"/>
                      <a:pt x="3175220" y="359620"/>
                      <a:pt x="3168685" y="373701"/>
                    </a:cubicBezTo>
                    <a:lnTo>
                      <a:pt x="3161541" y="413589"/>
                    </a:lnTo>
                    <a:cubicBezTo>
                      <a:pt x="3148077" y="423071"/>
                      <a:pt x="3113815" y="432553"/>
                      <a:pt x="3100351" y="442035"/>
                    </a:cubicBezTo>
                    <a:lnTo>
                      <a:pt x="3066097" y="488580"/>
                    </a:lnTo>
                    <a:cubicBezTo>
                      <a:pt x="3060679" y="496833"/>
                      <a:pt x="3031494" y="505085"/>
                      <a:pt x="3026076" y="513338"/>
                    </a:cubicBezTo>
                    <a:lnTo>
                      <a:pt x="2986746" y="558495"/>
                    </a:lnTo>
                    <a:cubicBezTo>
                      <a:pt x="3003817" y="557307"/>
                      <a:pt x="3038714" y="532352"/>
                      <a:pt x="3055785" y="531164"/>
                    </a:cubicBezTo>
                    <a:lnTo>
                      <a:pt x="3102802" y="514983"/>
                    </a:lnTo>
                    <a:cubicBezTo>
                      <a:pt x="3109239" y="521420"/>
                      <a:pt x="3119896" y="524405"/>
                      <a:pt x="3127090" y="531164"/>
                    </a:cubicBezTo>
                    <a:cubicBezTo>
                      <a:pt x="3134284" y="537923"/>
                      <a:pt x="3114828" y="591150"/>
                      <a:pt x="3125168" y="588220"/>
                    </a:cubicBezTo>
                    <a:lnTo>
                      <a:pt x="3156451" y="552209"/>
                    </a:lnTo>
                    <a:lnTo>
                      <a:pt x="3158460" y="560693"/>
                    </a:lnTo>
                    <a:lnTo>
                      <a:pt x="3206982" y="513586"/>
                    </a:lnTo>
                    <a:lnTo>
                      <a:pt x="3184984" y="622402"/>
                    </a:lnTo>
                    <a:lnTo>
                      <a:pt x="3192811" y="606748"/>
                    </a:lnTo>
                    <a:cubicBezTo>
                      <a:pt x="3200614" y="604331"/>
                      <a:pt x="3217331" y="631624"/>
                      <a:pt x="3225134" y="629207"/>
                    </a:cubicBezTo>
                    <a:lnTo>
                      <a:pt x="3231097" y="583326"/>
                    </a:lnTo>
                    <a:cubicBezTo>
                      <a:pt x="3249906" y="587726"/>
                      <a:pt x="3295454" y="571330"/>
                      <a:pt x="3314263" y="575730"/>
                    </a:cubicBezTo>
                    <a:cubicBezTo>
                      <a:pt x="3325157" y="580681"/>
                      <a:pt x="3350906" y="576719"/>
                      <a:pt x="3361800" y="581670"/>
                    </a:cubicBezTo>
                    <a:lnTo>
                      <a:pt x="3381970" y="606748"/>
                    </a:lnTo>
                    <a:cubicBezTo>
                      <a:pt x="3381189" y="617205"/>
                      <a:pt x="3368522" y="630634"/>
                      <a:pt x="3367741" y="641091"/>
                    </a:cubicBezTo>
                    <a:lnTo>
                      <a:pt x="3388787" y="665832"/>
                    </a:lnTo>
                    <a:cubicBezTo>
                      <a:pt x="3397700" y="671774"/>
                      <a:pt x="3391055" y="672447"/>
                      <a:pt x="3403393" y="676742"/>
                    </a:cubicBezTo>
                    <a:cubicBezTo>
                      <a:pt x="3415731" y="681037"/>
                      <a:pt x="3444428" y="689919"/>
                      <a:pt x="3462813" y="691599"/>
                    </a:cubicBezTo>
                    <a:lnTo>
                      <a:pt x="3531529" y="686823"/>
                    </a:lnTo>
                    <a:cubicBezTo>
                      <a:pt x="3533382" y="672569"/>
                      <a:pt x="3544148" y="661287"/>
                      <a:pt x="3546001" y="647033"/>
                    </a:cubicBezTo>
                    <a:lnTo>
                      <a:pt x="3538225" y="590841"/>
                    </a:lnTo>
                    <a:lnTo>
                      <a:pt x="3549910" y="594028"/>
                    </a:lnTo>
                    <a:lnTo>
                      <a:pt x="3550132" y="590841"/>
                    </a:lnTo>
                    <a:cubicBezTo>
                      <a:pt x="3561630" y="598678"/>
                      <a:pt x="3564213" y="579776"/>
                      <a:pt x="3575711" y="587613"/>
                    </a:cubicBezTo>
                    <a:lnTo>
                      <a:pt x="3620833" y="632750"/>
                    </a:lnTo>
                    <a:lnTo>
                      <a:pt x="3672301" y="611293"/>
                    </a:lnTo>
                    <a:lnTo>
                      <a:pt x="3688498" y="576961"/>
                    </a:lnTo>
                    <a:cubicBezTo>
                      <a:pt x="3694477" y="584473"/>
                      <a:pt x="3715312" y="577130"/>
                      <a:pt x="3721291" y="584642"/>
                    </a:cubicBezTo>
                    <a:cubicBezTo>
                      <a:pt x="3730223" y="588398"/>
                      <a:pt x="3747534" y="584642"/>
                      <a:pt x="3753971" y="590584"/>
                    </a:cubicBezTo>
                    <a:cubicBezTo>
                      <a:pt x="3760408" y="596526"/>
                      <a:pt x="3753222" y="608554"/>
                      <a:pt x="3759914" y="620293"/>
                    </a:cubicBezTo>
                    <a:lnTo>
                      <a:pt x="3782242" y="669932"/>
                    </a:lnTo>
                    <a:cubicBezTo>
                      <a:pt x="3778760" y="676164"/>
                      <a:pt x="3772308" y="697250"/>
                      <a:pt x="3768826" y="703482"/>
                    </a:cubicBezTo>
                    <a:cubicBezTo>
                      <a:pt x="3756942" y="714376"/>
                      <a:pt x="3771797" y="743095"/>
                      <a:pt x="3745059" y="742105"/>
                    </a:cubicBezTo>
                    <a:lnTo>
                      <a:pt x="3720576" y="761023"/>
                    </a:lnTo>
                    <a:lnTo>
                      <a:pt x="3738747" y="806725"/>
                    </a:lnTo>
                    <a:cubicBezTo>
                      <a:pt x="3747783" y="821827"/>
                      <a:pt x="3744935" y="839901"/>
                      <a:pt x="3753971" y="855003"/>
                    </a:cubicBezTo>
                    <a:lnTo>
                      <a:pt x="3786469" y="879798"/>
                    </a:lnTo>
                    <a:cubicBezTo>
                      <a:pt x="3794453" y="881437"/>
                      <a:pt x="3805408" y="889016"/>
                      <a:pt x="3813392" y="890655"/>
                    </a:cubicBezTo>
                    <a:lnTo>
                      <a:pt x="3839894" y="920656"/>
                    </a:lnTo>
                    <a:cubicBezTo>
                      <a:pt x="3842944" y="905704"/>
                      <a:pt x="3863819" y="890752"/>
                      <a:pt x="3866869" y="875800"/>
                    </a:cubicBezTo>
                    <a:cubicBezTo>
                      <a:pt x="3866399" y="858077"/>
                      <a:pt x="3865930" y="840355"/>
                      <a:pt x="3865460" y="822632"/>
                    </a:cubicBezTo>
                    <a:lnTo>
                      <a:pt x="3875077" y="831139"/>
                    </a:lnTo>
                    <a:lnTo>
                      <a:pt x="3885950" y="784010"/>
                    </a:lnTo>
                    <a:cubicBezTo>
                      <a:pt x="3893455" y="802723"/>
                      <a:pt x="3889075" y="821435"/>
                      <a:pt x="3896580" y="840148"/>
                    </a:cubicBezTo>
                    <a:lnTo>
                      <a:pt x="3932151" y="871095"/>
                    </a:lnTo>
                    <a:cubicBezTo>
                      <a:pt x="3942081" y="866721"/>
                      <a:pt x="3957954" y="871262"/>
                      <a:pt x="3967884" y="866888"/>
                    </a:cubicBezTo>
                    <a:lnTo>
                      <a:pt x="3988173" y="843084"/>
                    </a:lnTo>
                    <a:lnTo>
                      <a:pt x="3993852" y="846199"/>
                    </a:lnTo>
                    <a:lnTo>
                      <a:pt x="4000081" y="808753"/>
                    </a:lnTo>
                    <a:cubicBezTo>
                      <a:pt x="4010146" y="820208"/>
                      <a:pt x="4014268" y="822751"/>
                      <a:pt x="4024333" y="834206"/>
                    </a:cubicBezTo>
                    <a:lnTo>
                      <a:pt x="4062426" y="877274"/>
                    </a:lnTo>
                    <a:lnTo>
                      <a:pt x="4085889" y="849902"/>
                    </a:lnTo>
                    <a:lnTo>
                      <a:pt x="4095563" y="852506"/>
                    </a:lnTo>
                    <a:lnTo>
                      <a:pt x="4097796" y="849902"/>
                    </a:lnTo>
                    <a:lnTo>
                      <a:pt x="4144150" y="862382"/>
                    </a:lnTo>
                    <a:cubicBezTo>
                      <a:pt x="4141844" y="845067"/>
                      <a:pt x="4151422" y="827752"/>
                      <a:pt x="4149116" y="810437"/>
                    </a:cubicBezTo>
                    <a:lnTo>
                      <a:pt x="4129898" y="758286"/>
                    </a:lnTo>
                    <a:cubicBezTo>
                      <a:pt x="4134323" y="749921"/>
                      <a:pt x="4120922" y="726702"/>
                      <a:pt x="4125347" y="718337"/>
                    </a:cubicBezTo>
                    <a:lnTo>
                      <a:pt x="4165425" y="697647"/>
                    </a:lnTo>
                    <a:lnTo>
                      <a:pt x="4175231" y="700048"/>
                    </a:lnTo>
                    <a:cubicBezTo>
                      <a:pt x="4198217" y="706144"/>
                      <a:pt x="4230114" y="694415"/>
                      <a:pt x="4253100" y="700511"/>
                    </a:cubicBezTo>
                    <a:cubicBezTo>
                      <a:pt x="4274991" y="705540"/>
                      <a:pt x="4296180" y="706947"/>
                      <a:pt x="4315491" y="715365"/>
                    </a:cubicBezTo>
                    <a:cubicBezTo>
                      <a:pt x="4334802" y="723783"/>
                      <a:pt x="4346805" y="746284"/>
                      <a:pt x="4368969" y="751019"/>
                    </a:cubicBezTo>
                    <a:cubicBezTo>
                      <a:pt x="4398442" y="741673"/>
                      <a:pt x="4416030" y="756094"/>
                      <a:pt x="4439561" y="758631"/>
                    </a:cubicBezTo>
                    <a:lnTo>
                      <a:pt x="4450401" y="834341"/>
                    </a:lnTo>
                    <a:lnTo>
                      <a:pt x="4514549" y="825294"/>
                    </a:lnTo>
                    <a:lnTo>
                      <a:pt x="4567593" y="819409"/>
                    </a:lnTo>
                    <a:cubicBezTo>
                      <a:pt x="4579621" y="837216"/>
                      <a:pt x="4600564" y="855022"/>
                      <a:pt x="4612592" y="872829"/>
                    </a:cubicBezTo>
                    <a:lnTo>
                      <a:pt x="4639242" y="932544"/>
                    </a:lnTo>
                    <a:cubicBezTo>
                      <a:pt x="4663040" y="928485"/>
                      <a:pt x="4680895" y="915511"/>
                      <a:pt x="4704693" y="911452"/>
                    </a:cubicBezTo>
                    <a:lnTo>
                      <a:pt x="4774445" y="913531"/>
                    </a:lnTo>
                    <a:lnTo>
                      <a:pt x="4778496" y="914635"/>
                    </a:lnTo>
                    <a:lnTo>
                      <a:pt x="4786352" y="913531"/>
                    </a:lnTo>
                    <a:lnTo>
                      <a:pt x="4861343" y="933983"/>
                    </a:lnTo>
                    <a:lnTo>
                      <a:pt x="4893158" y="977160"/>
                    </a:lnTo>
                    <a:lnTo>
                      <a:pt x="4888613" y="1058968"/>
                    </a:lnTo>
                    <a:lnTo>
                      <a:pt x="4927677" y="1083640"/>
                    </a:lnTo>
                    <a:lnTo>
                      <a:pt x="4967605" y="1070331"/>
                    </a:lnTo>
                    <a:lnTo>
                      <a:pt x="5038051" y="1063513"/>
                    </a:lnTo>
                    <a:lnTo>
                      <a:pt x="5040730" y="1064406"/>
                    </a:lnTo>
                    <a:lnTo>
                      <a:pt x="5049958" y="1063513"/>
                    </a:lnTo>
                    <a:lnTo>
                      <a:pt x="5114249" y="1084944"/>
                    </a:lnTo>
                    <a:lnTo>
                      <a:pt x="5176671" y="1074876"/>
                    </a:lnTo>
                    <a:lnTo>
                      <a:pt x="5177801" y="1076614"/>
                    </a:lnTo>
                    <a:lnTo>
                      <a:pt x="5188578" y="1074876"/>
                    </a:lnTo>
                    <a:lnTo>
                      <a:pt x="5243719" y="1159707"/>
                    </a:lnTo>
                    <a:lnTo>
                      <a:pt x="5283477" y="1129415"/>
                    </a:lnTo>
                    <a:lnTo>
                      <a:pt x="5258480" y="1063513"/>
                    </a:lnTo>
                    <a:lnTo>
                      <a:pt x="5267570" y="1015792"/>
                    </a:lnTo>
                    <a:lnTo>
                      <a:pt x="5278896" y="1018841"/>
                    </a:lnTo>
                    <a:cubicBezTo>
                      <a:pt x="5279090" y="1017825"/>
                      <a:pt x="5279283" y="1016808"/>
                      <a:pt x="5279477" y="1015792"/>
                    </a:cubicBezTo>
                    <a:lnTo>
                      <a:pt x="5389412" y="1065327"/>
                    </a:lnTo>
                    <a:lnTo>
                      <a:pt x="5463001" y="1043061"/>
                    </a:lnTo>
                    <a:lnTo>
                      <a:pt x="5464386" y="1043680"/>
                    </a:lnTo>
                    <a:lnTo>
                      <a:pt x="5474909" y="1043061"/>
                    </a:lnTo>
                    <a:cubicBezTo>
                      <a:pt x="5488532" y="1052669"/>
                      <a:pt x="5496211" y="1077133"/>
                      <a:pt x="5509834" y="1086741"/>
                    </a:cubicBezTo>
                    <a:lnTo>
                      <a:pt x="5563420" y="1096880"/>
                    </a:lnTo>
                    <a:cubicBezTo>
                      <a:pt x="5574278" y="1106375"/>
                      <a:pt x="5594048" y="1106957"/>
                      <a:pt x="5604906" y="1116452"/>
                    </a:cubicBezTo>
                    <a:lnTo>
                      <a:pt x="5633982" y="1152256"/>
                    </a:lnTo>
                    <a:cubicBezTo>
                      <a:pt x="5649049" y="1161118"/>
                      <a:pt x="5658173" y="1187806"/>
                      <a:pt x="5673240" y="1196668"/>
                    </a:cubicBezTo>
                    <a:lnTo>
                      <a:pt x="5720335" y="1213496"/>
                    </a:lnTo>
                    <a:cubicBezTo>
                      <a:pt x="5734347" y="1229674"/>
                      <a:pt x="5763212" y="1236940"/>
                      <a:pt x="5777224" y="1253118"/>
                    </a:cubicBezTo>
                    <a:lnTo>
                      <a:pt x="5822595" y="1311212"/>
                    </a:lnTo>
                    <a:lnTo>
                      <a:pt x="5818051" y="1365751"/>
                    </a:lnTo>
                    <a:lnTo>
                      <a:pt x="5825679" y="1373379"/>
                    </a:lnTo>
                    <a:lnTo>
                      <a:pt x="5822051" y="1322574"/>
                    </a:lnTo>
                    <a:lnTo>
                      <a:pt x="5834092" y="1324447"/>
                    </a:lnTo>
                    <a:cubicBezTo>
                      <a:pt x="5834047" y="1323823"/>
                      <a:pt x="5858396" y="1335395"/>
                      <a:pt x="5858351" y="1334771"/>
                    </a:cubicBezTo>
                    <a:cubicBezTo>
                      <a:pt x="5873893" y="1335282"/>
                      <a:pt x="5892408" y="1320940"/>
                      <a:pt x="5907950" y="1321451"/>
                    </a:cubicBezTo>
                    <a:lnTo>
                      <a:pt x="5936219" y="1338481"/>
                    </a:lnTo>
                    <a:cubicBezTo>
                      <a:pt x="5946603" y="1353601"/>
                      <a:pt x="5951043" y="1377634"/>
                      <a:pt x="5961427" y="1392754"/>
                    </a:cubicBezTo>
                    <a:lnTo>
                      <a:pt x="6006665" y="1418018"/>
                    </a:lnTo>
                    <a:cubicBezTo>
                      <a:pt x="6001489" y="1424452"/>
                      <a:pt x="6008198" y="1451683"/>
                      <a:pt x="6003022" y="1458117"/>
                    </a:cubicBezTo>
                    <a:lnTo>
                      <a:pt x="5968033" y="1456650"/>
                    </a:lnTo>
                    <a:cubicBezTo>
                      <a:pt x="5956918" y="1458129"/>
                      <a:pt x="5945803" y="1444754"/>
                      <a:pt x="5934688" y="1446233"/>
                    </a:cubicBezTo>
                    <a:lnTo>
                      <a:pt x="5908949" y="1468012"/>
                    </a:lnTo>
                    <a:cubicBezTo>
                      <a:pt x="5903502" y="1475439"/>
                      <a:pt x="5890786" y="1474126"/>
                      <a:pt x="5887153" y="1481885"/>
                    </a:cubicBezTo>
                    <a:cubicBezTo>
                      <a:pt x="5883520" y="1489644"/>
                      <a:pt x="5885667" y="1507634"/>
                      <a:pt x="5887153" y="1514566"/>
                    </a:cubicBezTo>
                    <a:cubicBezTo>
                      <a:pt x="5890124" y="1520508"/>
                      <a:pt x="5907950" y="1526450"/>
                      <a:pt x="5910921" y="1532392"/>
                    </a:cubicBezTo>
                    <a:lnTo>
                      <a:pt x="5908949" y="1554366"/>
                    </a:lnTo>
                    <a:lnTo>
                      <a:pt x="5893042" y="1570273"/>
                    </a:lnTo>
                    <a:lnTo>
                      <a:pt x="5881135" y="1570273"/>
                    </a:lnTo>
                    <a:lnTo>
                      <a:pt x="5861227" y="1570273"/>
                    </a:lnTo>
                    <a:lnTo>
                      <a:pt x="5849321" y="1570273"/>
                    </a:lnTo>
                    <a:cubicBezTo>
                      <a:pt x="5843115" y="1563588"/>
                      <a:pt x="5848793" y="1550960"/>
                      <a:pt x="5842587" y="1544275"/>
                    </a:cubicBezTo>
                    <a:lnTo>
                      <a:pt x="5817506" y="1536186"/>
                    </a:lnTo>
                    <a:cubicBezTo>
                      <a:pt x="5810021" y="1532940"/>
                      <a:pt x="5805506" y="1520783"/>
                      <a:pt x="5798021" y="1517537"/>
                    </a:cubicBezTo>
                    <a:lnTo>
                      <a:pt x="5767511" y="1511189"/>
                    </a:lnTo>
                    <a:lnTo>
                      <a:pt x="5762967" y="1477102"/>
                    </a:lnTo>
                    <a:lnTo>
                      <a:pt x="5729132" y="1463170"/>
                    </a:lnTo>
                    <a:lnTo>
                      <a:pt x="5695337" y="1472557"/>
                    </a:lnTo>
                    <a:lnTo>
                      <a:pt x="5693366" y="1469797"/>
                    </a:lnTo>
                    <a:lnTo>
                      <a:pt x="5683431" y="1472557"/>
                    </a:lnTo>
                    <a:lnTo>
                      <a:pt x="5660706" y="1440742"/>
                    </a:lnTo>
                    <a:lnTo>
                      <a:pt x="5669644" y="1415717"/>
                    </a:lnTo>
                    <a:lnTo>
                      <a:pt x="5640799" y="1429380"/>
                    </a:lnTo>
                    <a:lnTo>
                      <a:pt x="5656705" y="1472557"/>
                    </a:lnTo>
                    <a:cubicBezTo>
                      <a:pt x="5652313" y="1479628"/>
                      <a:pt x="5633067" y="1480755"/>
                      <a:pt x="5628675" y="1487826"/>
                    </a:cubicBezTo>
                    <a:lnTo>
                      <a:pt x="5633981" y="1511189"/>
                    </a:lnTo>
                    <a:cubicBezTo>
                      <a:pt x="5624289" y="1519247"/>
                      <a:pt x="5632424" y="1530276"/>
                      <a:pt x="5622732" y="1538334"/>
                    </a:cubicBezTo>
                    <a:lnTo>
                      <a:pt x="5586259" y="1547548"/>
                    </a:lnTo>
                    <a:lnTo>
                      <a:pt x="5575676" y="1546540"/>
                    </a:lnTo>
                    <a:lnTo>
                      <a:pt x="5574353" y="1547548"/>
                    </a:lnTo>
                    <a:lnTo>
                      <a:pt x="5539436" y="1544223"/>
                    </a:lnTo>
                    <a:cubicBezTo>
                      <a:pt x="5543434" y="1551173"/>
                      <a:pt x="5535547" y="1564065"/>
                      <a:pt x="5539545" y="1571015"/>
                    </a:cubicBezTo>
                    <a:lnTo>
                      <a:pt x="5570352" y="1586180"/>
                    </a:lnTo>
                    <a:cubicBezTo>
                      <a:pt x="5575199" y="1598221"/>
                      <a:pt x="5561749" y="1610263"/>
                      <a:pt x="5566596" y="1622304"/>
                    </a:cubicBezTo>
                    <a:lnTo>
                      <a:pt x="5593077" y="1649809"/>
                    </a:lnTo>
                    <a:lnTo>
                      <a:pt x="5608984" y="1677079"/>
                    </a:lnTo>
                    <a:lnTo>
                      <a:pt x="5613529" y="1708893"/>
                    </a:lnTo>
                    <a:lnTo>
                      <a:pt x="5608984" y="1731618"/>
                    </a:lnTo>
                    <a:lnTo>
                      <a:pt x="5597799" y="1728009"/>
                    </a:lnTo>
                    <a:lnTo>
                      <a:pt x="5597077" y="1731618"/>
                    </a:lnTo>
                    <a:lnTo>
                      <a:pt x="5515976" y="1693062"/>
                    </a:lnTo>
                    <a:cubicBezTo>
                      <a:pt x="5504026" y="1706848"/>
                      <a:pt x="5498017" y="1732518"/>
                      <a:pt x="5486067" y="1746304"/>
                    </a:cubicBezTo>
                    <a:lnTo>
                      <a:pt x="5436277" y="1767977"/>
                    </a:lnTo>
                    <a:lnTo>
                      <a:pt x="5397645" y="1779340"/>
                    </a:lnTo>
                    <a:cubicBezTo>
                      <a:pt x="5390476" y="1798038"/>
                      <a:pt x="5395193" y="1816735"/>
                      <a:pt x="5388024" y="1835433"/>
                    </a:cubicBezTo>
                    <a:lnTo>
                      <a:pt x="5351475" y="1876568"/>
                    </a:lnTo>
                    <a:lnTo>
                      <a:pt x="5290839" y="1881600"/>
                    </a:lnTo>
                    <a:lnTo>
                      <a:pt x="5274932" y="1913415"/>
                    </a:lnTo>
                    <a:lnTo>
                      <a:pt x="5267238" y="1904988"/>
                    </a:lnTo>
                    <a:lnTo>
                      <a:pt x="5263025" y="1913415"/>
                    </a:lnTo>
                    <a:lnTo>
                      <a:pt x="5219538" y="1865787"/>
                    </a:lnTo>
                    <a:cubicBezTo>
                      <a:pt x="5205386" y="1873496"/>
                      <a:pt x="5188264" y="1869319"/>
                      <a:pt x="5174112" y="1877028"/>
                    </a:cubicBezTo>
                    <a:lnTo>
                      <a:pt x="5129494" y="1920232"/>
                    </a:lnTo>
                    <a:lnTo>
                      <a:pt x="5126389" y="1914910"/>
                    </a:lnTo>
                    <a:lnTo>
                      <a:pt x="5154177" y="1920232"/>
                    </a:lnTo>
                    <a:lnTo>
                      <a:pt x="5105544" y="1899586"/>
                    </a:lnTo>
                    <a:lnTo>
                      <a:pt x="5074955" y="1924777"/>
                    </a:lnTo>
                    <a:lnTo>
                      <a:pt x="5065718" y="1922578"/>
                    </a:lnTo>
                    <a:lnTo>
                      <a:pt x="5063048" y="1924777"/>
                    </a:lnTo>
                    <a:lnTo>
                      <a:pt x="5026594" y="1916098"/>
                    </a:lnTo>
                    <a:lnTo>
                      <a:pt x="5015871" y="1961137"/>
                    </a:lnTo>
                    <a:cubicBezTo>
                      <a:pt x="5015140" y="1972714"/>
                      <a:pt x="5023322" y="1978348"/>
                      <a:pt x="5022591" y="1989925"/>
                    </a:cubicBezTo>
                    <a:lnTo>
                      <a:pt x="5011557" y="2020939"/>
                    </a:lnTo>
                    <a:lnTo>
                      <a:pt x="4974967" y="2058853"/>
                    </a:lnTo>
                    <a:lnTo>
                      <a:pt x="5015871" y="2074760"/>
                    </a:lnTo>
                    <a:cubicBezTo>
                      <a:pt x="5013159" y="2091047"/>
                      <a:pt x="4998563" y="2107333"/>
                      <a:pt x="4995851" y="2123620"/>
                    </a:cubicBezTo>
                    <a:lnTo>
                      <a:pt x="5011326" y="2172476"/>
                    </a:lnTo>
                    <a:lnTo>
                      <a:pt x="4999419" y="2172476"/>
                    </a:lnTo>
                    <a:lnTo>
                      <a:pt x="4974967" y="2172476"/>
                    </a:lnTo>
                    <a:lnTo>
                      <a:pt x="4963605" y="2224742"/>
                    </a:lnTo>
                    <a:lnTo>
                      <a:pt x="4974967" y="2252012"/>
                    </a:lnTo>
                    <a:cubicBezTo>
                      <a:pt x="4961131" y="2258732"/>
                      <a:pt x="4950267" y="2250597"/>
                      <a:pt x="4936431" y="2257317"/>
                    </a:cubicBezTo>
                    <a:lnTo>
                      <a:pt x="4909065" y="2286099"/>
                    </a:lnTo>
                    <a:cubicBezTo>
                      <a:pt x="4908284" y="2299282"/>
                      <a:pt x="4889675" y="2312466"/>
                      <a:pt x="4888894" y="2325649"/>
                    </a:cubicBezTo>
                    <a:lnTo>
                      <a:pt x="4897703" y="2354273"/>
                    </a:lnTo>
                    <a:cubicBezTo>
                      <a:pt x="4888825" y="2356616"/>
                      <a:pt x="4879946" y="2347075"/>
                      <a:pt x="4871068" y="2349418"/>
                    </a:cubicBezTo>
                    <a:lnTo>
                      <a:pt x="4845437" y="2370180"/>
                    </a:lnTo>
                    <a:cubicBezTo>
                      <a:pt x="4844078" y="2379104"/>
                      <a:pt x="4833804" y="2391000"/>
                      <a:pt x="4832445" y="2399924"/>
                    </a:cubicBezTo>
                    <a:lnTo>
                      <a:pt x="4834074" y="2429264"/>
                    </a:lnTo>
                    <a:cubicBezTo>
                      <a:pt x="4825609" y="2437310"/>
                      <a:pt x="4808230" y="2433472"/>
                      <a:pt x="4799765" y="2441518"/>
                    </a:cubicBezTo>
                    <a:lnTo>
                      <a:pt x="4779535" y="2488348"/>
                    </a:lnTo>
                    <a:lnTo>
                      <a:pt x="4777225" y="2477952"/>
                    </a:lnTo>
                    <a:lnTo>
                      <a:pt x="4767628" y="2488348"/>
                    </a:lnTo>
                    <a:lnTo>
                      <a:pt x="4758538" y="2447444"/>
                    </a:lnTo>
                    <a:cubicBezTo>
                      <a:pt x="4746532" y="2427643"/>
                      <a:pt x="4734525" y="2425668"/>
                      <a:pt x="4722519" y="2405867"/>
                    </a:cubicBezTo>
                    <a:lnTo>
                      <a:pt x="4699942" y="2348893"/>
                    </a:lnTo>
                    <a:cubicBezTo>
                      <a:pt x="4702516" y="2329261"/>
                      <a:pt x="4693205" y="2306658"/>
                      <a:pt x="4695779" y="2287026"/>
                    </a:cubicBezTo>
                    <a:lnTo>
                      <a:pt x="4715361" y="2220198"/>
                    </a:lnTo>
                    <a:cubicBezTo>
                      <a:pt x="4718581" y="2197752"/>
                      <a:pt x="4764489" y="2193603"/>
                      <a:pt x="4767709" y="2171157"/>
                    </a:cubicBezTo>
                    <a:lnTo>
                      <a:pt x="4735813" y="2129299"/>
                    </a:lnTo>
                    <a:lnTo>
                      <a:pt x="4767628" y="2086122"/>
                    </a:lnTo>
                    <a:lnTo>
                      <a:pt x="4767628" y="2058853"/>
                    </a:lnTo>
                    <a:lnTo>
                      <a:pt x="4826712" y="2042945"/>
                    </a:lnTo>
                    <a:lnTo>
                      <a:pt x="4892613" y="1952047"/>
                    </a:lnTo>
                    <a:lnTo>
                      <a:pt x="4956243" y="1877056"/>
                    </a:lnTo>
                    <a:lnTo>
                      <a:pt x="5022143" y="1817971"/>
                    </a:lnTo>
                    <a:cubicBezTo>
                      <a:pt x="5037162" y="1801131"/>
                      <a:pt x="5030439" y="1757753"/>
                      <a:pt x="5037446" y="1743333"/>
                    </a:cubicBezTo>
                    <a:cubicBezTo>
                      <a:pt x="5044453" y="1728913"/>
                      <a:pt x="5064128" y="1742311"/>
                      <a:pt x="5064184" y="1731449"/>
                    </a:cubicBezTo>
                    <a:lnTo>
                      <a:pt x="5046694" y="1710844"/>
                    </a:lnTo>
                    <a:lnTo>
                      <a:pt x="5015871" y="1715711"/>
                    </a:lnTo>
                    <a:lnTo>
                      <a:pt x="4995419" y="1779340"/>
                    </a:lnTo>
                    <a:lnTo>
                      <a:pt x="4904521" y="1865693"/>
                    </a:lnTo>
                    <a:lnTo>
                      <a:pt x="4901708" y="1857053"/>
                    </a:lnTo>
                    <a:lnTo>
                      <a:pt x="4892613" y="1865693"/>
                    </a:lnTo>
                    <a:cubicBezTo>
                      <a:pt x="4890477" y="1864566"/>
                      <a:pt x="4872183" y="1859790"/>
                      <a:pt x="4871068" y="1850290"/>
                    </a:cubicBezTo>
                    <a:cubicBezTo>
                      <a:pt x="4869953" y="1840790"/>
                      <a:pt x="4890435" y="1821883"/>
                      <a:pt x="4885925" y="1808695"/>
                    </a:cubicBezTo>
                    <a:lnTo>
                      <a:pt x="4861835" y="1771159"/>
                    </a:lnTo>
                    <a:cubicBezTo>
                      <a:pt x="4848077" y="1775748"/>
                      <a:pt x="4828377" y="1762512"/>
                      <a:pt x="4814619" y="1767101"/>
                    </a:cubicBezTo>
                    <a:lnTo>
                      <a:pt x="4779535" y="1795247"/>
                    </a:lnTo>
                    <a:cubicBezTo>
                      <a:pt x="4770127" y="1804160"/>
                      <a:pt x="4773121" y="1823290"/>
                      <a:pt x="4764113" y="1832464"/>
                    </a:cubicBezTo>
                    <a:cubicBezTo>
                      <a:pt x="4755106" y="1841638"/>
                      <a:pt x="4736879" y="1839892"/>
                      <a:pt x="4725490" y="1850290"/>
                    </a:cubicBezTo>
                    <a:cubicBezTo>
                      <a:pt x="4716577" y="1862174"/>
                      <a:pt x="4698751" y="1871086"/>
                      <a:pt x="4689838" y="1882970"/>
                    </a:cubicBezTo>
                    <a:lnTo>
                      <a:pt x="4684091" y="1920232"/>
                    </a:lnTo>
                    <a:lnTo>
                      <a:pt x="4715906" y="1967954"/>
                    </a:lnTo>
                    <a:cubicBezTo>
                      <a:pt x="4704245" y="1969336"/>
                      <a:pt x="4692585" y="1982603"/>
                      <a:pt x="4680924" y="1983985"/>
                    </a:cubicBezTo>
                    <a:lnTo>
                      <a:pt x="4633398" y="1971978"/>
                    </a:lnTo>
                    <a:cubicBezTo>
                      <a:pt x="4622501" y="1974990"/>
                      <a:pt x="4611604" y="1986913"/>
                      <a:pt x="4600707" y="1989925"/>
                    </a:cubicBezTo>
                    <a:lnTo>
                      <a:pt x="4577285" y="1988406"/>
                    </a:lnTo>
                    <a:cubicBezTo>
                      <a:pt x="4577314" y="1988099"/>
                      <a:pt x="4577344" y="1987791"/>
                      <a:pt x="4577373" y="1987484"/>
                    </a:cubicBezTo>
                    <a:lnTo>
                      <a:pt x="4565379" y="1988406"/>
                    </a:lnTo>
                    <a:lnTo>
                      <a:pt x="4569923" y="1940685"/>
                    </a:lnTo>
                    <a:lnTo>
                      <a:pt x="4520081" y="1931099"/>
                    </a:lnTo>
                    <a:lnTo>
                      <a:pt x="4475025" y="1961137"/>
                    </a:lnTo>
                    <a:lnTo>
                      <a:pt x="4464394" y="1960286"/>
                    </a:lnTo>
                    <a:lnTo>
                      <a:pt x="4463118" y="1961137"/>
                    </a:lnTo>
                    <a:cubicBezTo>
                      <a:pt x="4448571" y="1954888"/>
                      <a:pt x="4436995" y="1933785"/>
                      <a:pt x="4422448" y="1927536"/>
                    </a:cubicBezTo>
                    <a:lnTo>
                      <a:pt x="4350624" y="1917022"/>
                    </a:lnTo>
                    <a:cubicBezTo>
                      <a:pt x="4326515" y="1914888"/>
                      <a:pt x="4317881" y="1936182"/>
                      <a:pt x="4306579" y="1945362"/>
                    </a:cubicBezTo>
                    <a:cubicBezTo>
                      <a:pt x="4295277" y="1954542"/>
                      <a:pt x="4296340" y="1964606"/>
                      <a:pt x="4282811" y="1972100"/>
                    </a:cubicBezTo>
                    <a:lnTo>
                      <a:pt x="4237290" y="1993297"/>
                    </a:lnTo>
                    <a:cubicBezTo>
                      <a:pt x="4221763" y="2016932"/>
                      <a:pt x="4227034" y="2022739"/>
                      <a:pt x="4211507" y="2046374"/>
                    </a:cubicBezTo>
                    <a:lnTo>
                      <a:pt x="4161046" y="2105661"/>
                    </a:lnTo>
                    <a:cubicBezTo>
                      <a:pt x="4135952" y="2136790"/>
                      <a:pt x="4105803" y="2124570"/>
                      <a:pt x="4077810" y="2144418"/>
                    </a:cubicBezTo>
                    <a:cubicBezTo>
                      <a:pt x="4055520" y="2159295"/>
                      <a:pt x="4053308" y="2190449"/>
                      <a:pt x="4039187" y="2203838"/>
                    </a:cubicBezTo>
                    <a:cubicBezTo>
                      <a:pt x="4025066" y="2217227"/>
                      <a:pt x="3998767" y="2213101"/>
                      <a:pt x="3993086" y="2224750"/>
                    </a:cubicBezTo>
                    <a:cubicBezTo>
                      <a:pt x="4002199" y="2224503"/>
                      <a:pt x="3984102" y="2265068"/>
                      <a:pt x="3993215" y="2264821"/>
                    </a:cubicBezTo>
                    <a:lnTo>
                      <a:pt x="4038712" y="2267919"/>
                    </a:lnTo>
                    <a:lnTo>
                      <a:pt x="4059164" y="2311096"/>
                    </a:lnTo>
                    <a:lnTo>
                      <a:pt x="4087782" y="2319513"/>
                    </a:lnTo>
                    <a:lnTo>
                      <a:pt x="4106341" y="2290644"/>
                    </a:lnTo>
                    <a:lnTo>
                      <a:pt x="4117411" y="2291946"/>
                    </a:lnTo>
                    <a:lnTo>
                      <a:pt x="4118248" y="2290644"/>
                    </a:lnTo>
                    <a:lnTo>
                      <a:pt x="4156880" y="2295189"/>
                    </a:lnTo>
                    <a:lnTo>
                      <a:pt x="4211419" y="2365635"/>
                    </a:lnTo>
                    <a:lnTo>
                      <a:pt x="4215964" y="2413357"/>
                    </a:lnTo>
                    <a:lnTo>
                      <a:pt x="4184149" y="2472441"/>
                    </a:lnTo>
                    <a:lnTo>
                      <a:pt x="4220019" y="2567281"/>
                    </a:lnTo>
                    <a:lnTo>
                      <a:pt x="4161425" y="2629241"/>
                    </a:lnTo>
                    <a:lnTo>
                      <a:pt x="4133552" y="2708778"/>
                    </a:lnTo>
                    <a:lnTo>
                      <a:pt x="4097796" y="2747409"/>
                    </a:lnTo>
                    <a:lnTo>
                      <a:pt x="4043257" y="2806493"/>
                    </a:lnTo>
                    <a:lnTo>
                      <a:pt x="3995535" y="2865577"/>
                    </a:lnTo>
                    <a:lnTo>
                      <a:pt x="3975083" y="2897392"/>
                    </a:lnTo>
                    <a:lnTo>
                      <a:pt x="3925089" y="2924661"/>
                    </a:lnTo>
                    <a:lnTo>
                      <a:pt x="3913182" y="2924661"/>
                    </a:lnTo>
                    <a:lnTo>
                      <a:pt x="3904637" y="2924661"/>
                    </a:lnTo>
                    <a:lnTo>
                      <a:pt x="3892729" y="2924661"/>
                    </a:lnTo>
                    <a:lnTo>
                      <a:pt x="3871063" y="2908412"/>
                    </a:lnTo>
                    <a:lnTo>
                      <a:pt x="3829645" y="2936024"/>
                    </a:lnTo>
                    <a:lnTo>
                      <a:pt x="3822828" y="2956476"/>
                    </a:lnTo>
                    <a:lnTo>
                      <a:pt x="3818283" y="2947386"/>
                    </a:lnTo>
                    <a:lnTo>
                      <a:pt x="3818283" y="2935660"/>
                    </a:lnTo>
                    <a:lnTo>
                      <a:pt x="3817738" y="2936024"/>
                    </a:lnTo>
                    <a:lnTo>
                      <a:pt x="3810921" y="2956476"/>
                    </a:lnTo>
                    <a:lnTo>
                      <a:pt x="3806376" y="2947386"/>
                    </a:lnTo>
                    <a:lnTo>
                      <a:pt x="3806376" y="2920116"/>
                    </a:lnTo>
                    <a:lnTo>
                      <a:pt x="3818283" y="2920116"/>
                    </a:lnTo>
                    <a:lnTo>
                      <a:pt x="3826828" y="2920116"/>
                    </a:lnTo>
                    <a:lnTo>
                      <a:pt x="3833645" y="2861032"/>
                    </a:lnTo>
                    <a:lnTo>
                      <a:pt x="3822283" y="2817856"/>
                    </a:lnTo>
                    <a:lnTo>
                      <a:pt x="3849553" y="2795131"/>
                    </a:lnTo>
                    <a:lnTo>
                      <a:pt x="3858814" y="2797336"/>
                    </a:lnTo>
                    <a:lnTo>
                      <a:pt x="3861460" y="2795131"/>
                    </a:lnTo>
                    <a:lnTo>
                      <a:pt x="3898487" y="2803947"/>
                    </a:lnTo>
                    <a:lnTo>
                      <a:pt x="3919999" y="2758772"/>
                    </a:lnTo>
                    <a:lnTo>
                      <a:pt x="3935906" y="2699687"/>
                    </a:lnTo>
                    <a:lnTo>
                      <a:pt x="3947269" y="2676963"/>
                    </a:lnTo>
                    <a:lnTo>
                      <a:pt x="3966292" y="2632575"/>
                    </a:lnTo>
                    <a:lnTo>
                      <a:pt x="3915999" y="2645148"/>
                    </a:lnTo>
                    <a:lnTo>
                      <a:pt x="3888729" y="2667873"/>
                    </a:lnTo>
                    <a:lnTo>
                      <a:pt x="3876822" y="2667873"/>
                    </a:lnTo>
                    <a:lnTo>
                      <a:pt x="3829645" y="2667873"/>
                    </a:lnTo>
                    <a:lnTo>
                      <a:pt x="3817738" y="2667873"/>
                    </a:lnTo>
                    <a:lnTo>
                      <a:pt x="3801831" y="2613334"/>
                    </a:lnTo>
                    <a:lnTo>
                      <a:pt x="3758654" y="2574702"/>
                    </a:lnTo>
                    <a:lnTo>
                      <a:pt x="3692753" y="2558795"/>
                    </a:lnTo>
                    <a:lnTo>
                      <a:pt x="3683663" y="2499711"/>
                    </a:lnTo>
                    <a:lnTo>
                      <a:pt x="3672301" y="2467896"/>
                    </a:lnTo>
                    <a:lnTo>
                      <a:pt x="3656393" y="2440627"/>
                    </a:lnTo>
                    <a:lnTo>
                      <a:pt x="3633669" y="2381542"/>
                    </a:lnTo>
                    <a:lnTo>
                      <a:pt x="3601854" y="2361090"/>
                    </a:lnTo>
                    <a:lnTo>
                      <a:pt x="3545995" y="2339606"/>
                    </a:lnTo>
                    <a:lnTo>
                      <a:pt x="3506955" y="2345183"/>
                    </a:lnTo>
                    <a:lnTo>
                      <a:pt x="3463779" y="2354273"/>
                    </a:lnTo>
                    <a:lnTo>
                      <a:pt x="3431964" y="2381542"/>
                    </a:lnTo>
                    <a:lnTo>
                      <a:pt x="3452416" y="2397450"/>
                    </a:lnTo>
                    <a:lnTo>
                      <a:pt x="3452416" y="2429264"/>
                    </a:lnTo>
                    <a:lnTo>
                      <a:pt x="3431964" y="2451989"/>
                    </a:lnTo>
                    <a:lnTo>
                      <a:pt x="3400150" y="2511073"/>
                    </a:lnTo>
                    <a:lnTo>
                      <a:pt x="3400150" y="2538343"/>
                    </a:lnTo>
                    <a:lnTo>
                      <a:pt x="3350155" y="2570157"/>
                    </a:lnTo>
                    <a:lnTo>
                      <a:pt x="3342342" y="2567553"/>
                    </a:lnTo>
                    <a:lnTo>
                      <a:pt x="3338249" y="2570157"/>
                    </a:lnTo>
                    <a:lnTo>
                      <a:pt x="3290527" y="2554250"/>
                    </a:lnTo>
                    <a:lnTo>
                      <a:pt x="3259257" y="2554250"/>
                    </a:lnTo>
                    <a:lnTo>
                      <a:pt x="3247350" y="2554250"/>
                    </a:lnTo>
                    <a:lnTo>
                      <a:pt x="3231443" y="2538343"/>
                    </a:lnTo>
                    <a:lnTo>
                      <a:pt x="3213271" y="2533799"/>
                    </a:lnTo>
                    <a:lnTo>
                      <a:pt x="3168359" y="2570157"/>
                    </a:lnTo>
                    <a:lnTo>
                      <a:pt x="3120637" y="2581519"/>
                    </a:lnTo>
                    <a:lnTo>
                      <a:pt x="3082005" y="2597427"/>
                    </a:lnTo>
                    <a:lnTo>
                      <a:pt x="3074460" y="2595630"/>
                    </a:lnTo>
                    <a:lnTo>
                      <a:pt x="3070098" y="2597427"/>
                    </a:lnTo>
                    <a:lnTo>
                      <a:pt x="3022376" y="2586064"/>
                    </a:lnTo>
                    <a:lnTo>
                      <a:pt x="3000196" y="2586064"/>
                    </a:lnTo>
                    <a:lnTo>
                      <a:pt x="2988289" y="2586064"/>
                    </a:lnTo>
                    <a:lnTo>
                      <a:pt x="2967837" y="2554250"/>
                    </a:lnTo>
                    <a:lnTo>
                      <a:pt x="2929205" y="2526980"/>
                    </a:lnTo>
                    <a:lnTo>
                      <a:pt x="2902153" y="2523116"/>
                    </a:lnTo>
                    <a:lnTo>
                      <a:pt x="2861576" y="2526980"/>
                    </a:lnTo>
                    <a:lnTo>
                      <a:pt x="2822944" y="2538343"/>
                    </a:lnTo>
                    <a:lnTo>
                      <a:pt x="2818139" y="2536254"/>
                    </a:lnTo>
                    <a:lnTo>
                      <a:pt x="2811037" y="2538343"/>
                    </a:lnTo>
                    <a:lnTo>
                      <a:pt x="2758770" y="2515618"/>
                    </a:lnTo>
                    <a:lnTo>
                      <a:pt x="2751953" y="2472441"/>
                    </a:lnTo>
                    <a:lnTo>
                      <a:pt x="2708776" y="2456534"/>
                    </a:lnTo>
                    <a:lnTo>
                      <a:pt x="2676962" y="2451989"/>
                    </a:lnTo>
                    <a:lnTo>
                      <a:pt x="2642534" y="2430245"/>
                    </a:lnTo>
                    <a:lnTo>
                      <a:pt x="2609333" y="2488348"/>
                    </a:lnTo>
                    <a:lnTo>
                      <a:pt x="2625240" y="2522435"/>
                    </a:lnTo>
                    <a:lnTo>
                      <a:pt x="2586608" y="2558795"/>
                    </a:lnTo>
                    <a:lnTo>
                      <a:pt x="2577105" y="2556532"/>
                    </a:lnTo>
                    <a:lnTo>
                      <a:pt x="2574701" y="2558795"/>
                    </a:lnTo>
                    <a:lnTo>
                      <a:pt x="2526979" y="2547432"/>
                    </a:lnTo>
                    <a:lnTo>
                      <a:pt x="2490620" y="2542887"/>
                    </a:lnTo>
                    <a:lnTo>
                      <a:pt x="2463350" y="2515618"/>
                    </a:lnTo>
                    <a:lnTo>
                      <a:pt x="2436625" y="2515618"/>
                    </a:lnTo>
                    <a:lnTo>
                      <a:pt x="2424718" y="2515618"/>
                    </a:lnTo>
                    <a:lnTo>
                      <a:pt x="2398858" y="2502687"/>
                    </a:lnTo>
                    <a:lnTo>
                      <a:pt x="2350272" y="2526980"/>
                    </a:lnTo>
                    <a:lnTo>
                      <a:pt x="2282098" y="2574702"/>
                    </a:lnTo>
                    <a:lnTo>
                      <a:pt x="2238921" y="2586064"/>
                    </a:lnTo>
                    <a:lnTo>
                      <a:pt x="2227559" y="2590609"/>
                    </a:lnTo>
                    <a:lnTo>
                      <a:pt x="2225178" y="2586799"/>
                    </a:lnTo>
                    <a:lnTo>
                      <a:pt x="2215652" y="2590609"/>
                    </a:lnTo>
                    <a:lnTo>
                      <a:pt x="2193596" y="2555320"/>
                    </a:lnTo>
                    <a:lnTo>
                      <a:pt x="2157112" y="2558795"/>
                    </a:lnTo>
                    <a:lnTo>
                      <a:pt x="2156291" y="2557739"/>
                    </a:lnTo>
                    <a:lnTo>
                      <a:pt x="2145205" y="2558795"/>
                    </a:lnTo>
                    <a:lnTo>
                      <a:pt x="2129298" y="2538343"/>
                    </a:lnTo>
                    <a:lnTo>
                      <a:pt x="2102029" y="2526980"/>
                    </a:lnTo>
                    <a:lnTo>
                      <a:pt x="2086121" y="2495166"/>
                    </a:lnTo>
                    <a:lnTo>
                      <a:pt x="2070005" y="2486212"/>
                    </a:lnTo>
                    <a:lnTo>
                      <a:pt x="2027582" y="2499711"/>
                    </a:lnTo>
                    <a:lnTo>
                      <a:pt x="2023845" y="2497111"/>
                    </a:lnTo>
                    <a:lnTo>
                      <a:pt x="2015675" y="2499711"/>
                    </a:lnTo>
                    <a:lnTo>
                      <a:pt x="1971363" y="2468885"/>
                    </a:lnTo>
                    <a:lnTo>
                      <a:pt x="1952591" y="2495166"/>
                    </a:lnTo>
                    <a:lnTo>
                      <a:pt x="1947518" y="2485599"/>
                    </a:lnTo>
                    <a:lnTo>
                      <a:pt x="1940684" y="2495166"/>
                    </a:lnTo>
                    <a:lnTo>
                      <a:pt x="1861147" y="2345183"/>
                    </a:lnTo>
                    <a:lnTo>
                      <a:pt x="1811153" y="2295189"/>
                    </a:lnTo>
                    <a:lnTo>
                      <a:pt x="1813950" y="2292043"/>
                    </a:lnTo>
                    <a:lnTo>
                      <a:pt x="1748069" y="2333821"/>
                    </a:lnTo>
                    <a:lnTo>
                      <a:pt x="1711709" y="2338366"/>
                    </a:lnTo>
                    <a:cubicBezTo>
                      <a:pt x="1711781" y="2337861"/>
                      <a:pt x="1711854" y="2337355"/>
                      <a:pt x="1711926" y="2336850"/>
                    </a:cubicBezTo>
                    <a:lnTo>
                      <a:pt x="1699803" y="2338366"/>
                    </a:lnTo>
                    <a:lnTo>
                      <a:pt x="1704347" y="2306551"/>
                    </a:lnTo>
                    <a:lnTo>
                      <a:pt x="1662460" y="2288600"/>
                    </a:lnTo>
                    <a:lnTo>
                      <a:pt x="1629901" y="2302006"/>
                    </a:lnTo>
                    <a:cubicBezTo>
                      <a:pt x="1629701" y="2300454"/>
                      <a:pt x="1629500" y="2298903"/>
                      <a:pt x="1629300" y="2297351"/>
                    </a:cubicBezTo>
                    <a:lnTo>
                      <a:pt x="1617994" y="2302006"/>
                    </a:lnTo>
                    <a:lnTo>
                      <a:pt x="1608904" y="2231560"/>
                    </a:lnTo>
                    <a:lnTo>
                      <a:pt x="1552684" y="2221867"/>
                    </a:lnTo>
                    <a:lnTo>
                      <a:pt x="1518550" y="2247467"/>
                    </a:lnTo>
                    <a:lnTo>
                      <a:pt x="1425379" y="2267919"/>
                    </a:lnTo>
                    <a:lnTo>
                      <a:pt x="1409472" y="2286099"/>
                    </a:lnTo>
                    <a:lnTo>
                      <a:pt x="1270852" y="2306551"/>
                    </a:lnTo>
                    <a:lnTo>
                      <a:pt x="1254945" y="2327003"/>
                    </a:lnTo>
                    <a:lnTo>
                      <a:pt x="1282214" y="2370180"/>
                    </a:lnTo>
                    <a:lnTo>
                      <a:pt x="1243582" y="2386087"/>
                    </a:lnTo>
                    <a:lnTo>
                      <a:pt x="1254945" y="2404267"/>
                    </a:lnTo>
                    <a:lnTo>
                      <a:pt x="1216313" y="2429264"/>
                    </a:lnTo>
                    <a:lnTo>
                      <a:pt x="1275397" y="2472441"/>
                    </a:lnTo>
                    <a:lnTo>
                      <a:pt x="1270852" y="2499711"/>
                    </a:lnTo>
                    <a:lnTo>
                      <a:pt x="1259108" y="2498732"/>
                    </a:lnTo>
                    <a:cubicBezTo>
                      <a:pt x="1259054" y="2499058"/>
                      <a:pt x="1258999" y="2499385"/>
                      <a:pt x="1258945" y="2499711"/>
                    </a:cubicBezTo>
                    <a:lnTo>
                      <a:pt x="1215644" y="2496102"/>
                    </a:lnTo>
                    <a:lnTo>
                      <a:pt x="1204950" y="2511073"/>
                    </a:lnTo>
                    <a:lnTo>
                      <a:pt x="1196495" y="2506241"/>
                    </a:lnTo>
                    <a:lnTo>
                      <a:pt x="1193043" y="2511073"/>
                    </a:lnTo>
                    <a:lnTo>
                      <a:pt x="1145322" y="2483803"/>
                    </a:lnTo>
                    <a:lnTo>
                      <a:pt x="1098145" y="2483803"/>
                    </a:lnTo>
                    <a:lnTo>
                      <a:pt x="1061785" y="2511073"/>
                    </a:lnTo>
                    <a:lnTo>
                      <a:pt x="1055322" y="2506990"/>
                    </a:lnTo>
                    <a:lnTo>
                      <a:pt x="1049878" y="2511073"/>
                    </a:lnTo>
                    <a:lnTo>
                      <a:pt x="1006701" y="2483803"/>
                    </a:lnTo>
                    <a:lnTo>
                      <a:pt x="924893" y="2447444"/>
                    </a:lnTo>
                    <a:lnTo>
                      <a:pt x="877716" y="2447444"/>
                    </a:lnTo>
                    <a:lnTo>
                      <a:pt x="802724" y="2511073"/>
                    </a:lnTo>
                    <a:lnTo>
                      <a:pt x="798179" y="2554250"/>
                    </a:lnTo>
                    <a:lnTo>
                      <a:pt x="787406" y="2543477"/>
                    </a:lnTo>
                    <a:lnTo>
                      <a:pt x="786272" y="2554250"/>
                    </a:lnTo>
                    <a:lnTo>
                      <a:pt x="756063" y="2524040"/>
                    </a:lnTo>
                    <a:lnTo>
                      <a:pt x="732278" y="2581519"/>
                    </a:lnTo>
                    <a:lnTo>
                      <a:pt x="743640" y="2590609"/>
                    </a:lnTo>
                    <a:lnTo>
                      <a:pt x="723188" y="2633786"/>
                    </a:lnTo>
                    <a:lnTo>
                      <a:pt x="747026" y="2670627"/>
                    </a:lnTo>
                    <a:lnTo>
                      <a:pt x="763548" y="2667873"/>
                    </a:lnTo>
                    <a:lnTo>
                      <a:pt x="764871" y="2669637"/>
                    </a:lnTo>
                    <a:lnTo>
                      <a:pt x="775455" y="2667873"/>
                    </a:lnTo>
                    <a:lnTo>
                      <a:pt x="802724" y="2704232"/>
                    </a:lnTo>
                    <a:lnTo>
                      <a:pt x="798179" y="2731502"/>
                    </a:lnTo>
                    <a:lnTo>
                      <a:pt x="818632" y="2742864"/>
                    </a:lnTo>
                    <a:lnTo>
                      <a:pt x="802724" y="2774679"/>
                    </a:lnTo>
                    <a:lnTo>
                      <a:pt x="766365" y="2779224"/>
                    </a:lnTo>
                    <a:lnTo>
                      <a:pt x="727733" y="2838308"/>
                    </a:lnTo>
                    <a:lnTo>
                      <a:pt x="759548" y="2881485"/>
                    </a:lnTo>
                    <a:lnTo>
                      <a:pt x="759548" y="2920116"/>
                    </a:lnTo>
                    <a:lnTo>
                      <a:pt x="798179" y="2979201"/>
                    </a:lnTo>
                    <a:lnTo>
                      <a:pt x="775455" y="2995108"/>
                    </a:lnTo>
                    <a:lnTo>
                      <a:pt x="770910" y="3006470"/>
                    </a:lnTo>
                    <a:lnTo>
                      <a:pt x="759003" y="3006470"/>
                    </a:lnTo>
                    <a:lnTo>
                      <a:pt x="755003" y="3006470"/>
                    </a:lnTo>
                    <a:lnTo>
                      <a:pt x="743096" y="3006470"/>
                    </a:lnTo>
                    <a:lnTo>
                      <a:pt x="715826" y="2972383"/>
                    </a:lnTo>
                    <a:lnTo>
                      <a:pt x="704464" y="2972383"/>
                    </a:lnTo>
                    <a:lnTo>
                      <a:pt x="684012" y="2963293"/>
                    </a:lnTo>
                    <a:lnTo>
                      <a:pt x="672649" y="2940569"/>
                    </a:lnTo>
                    <a:lnTo>
                      <a:pt x="645222" y="2932732"/>
                    </a:lnTo>
                    <a:lnTo>
                      <a:pt x="625472" y="2936024"/>
                    </a:lnTo>
                    <a:lnTo>
                      <a:pt x="623771" y="2934323"/>
                    </a:lnTo>
                    <a:lnTo>
                      <a:pt x="613565" y="2936024"/>
                    </a:lnTo>
                    <a:lnTo>
                      <a:pt x="609020" y="2931479"/>
                    </a:lnTo>
                    <a:lnTo>
                      <a:pt x="559026" y="2904209"/>
                    </a:lnTo>
                    <a:lnTo>
                      <a:pt x="506760" y="2897392"/>
                    </a:lnTo>
                    <a:lnTo>
                      <a:pt x="483280" y="2890683"/>
                    </a:lnTo>
                    <a:lnTo>
                      <a:pt x="480035" y="2892847"/>
                    </a:lnTo>
                    <a:lnTo>
                      <a:pt x="475042" y="2888329"/>
                    </a:lnTo>
                    <a:lnTo>
                      <a:pt x="474945" y="2888302"/>
                    </a:lnTo>
                    <a:lnTo>
                      <a:pt x="468128" y="2892847"/>
                    </a:lnTo>
                    <a:lnTo>
                      <a:pt x="420406" y="2849670"/>
                    </a:lnTo>
                    <a:lnTo>
                      <a:pt x="381774" y="2833763"/>
                    </a:lnTo>
                    <a:lnTo>
                      <a:pt x="349960" y="2801948"/>
                    </a:lnTo>
                    <a:lnTo>
                      <a:pt x="377229" y="2795131"/>
                    </a:lnTo>
                    <a:lnTo>
                      <a:pt x="404499" y="2747409"/>
                    </a:lnTo>
                    <a:lnTo>
                      <a:pt x="388591" y="2731502"/>
                    </a:lnTo>
                    <a:lnTo>
                      <a:pt x="440858" y="2704232"/>
                    </a:lnTo>
                    <a:lnTo>
                      <a:pt x="440858" y="2701176"/>
                    </a:lnTo>
                    <a:lnTo>
                      <a:pt x="416406" y="2704232"/>
                    </a:lnTo>
                    <a:lnTo>
                      <a:pt x="416406" y="2702744"/>
                    </a:lnTo>
                    <a:lnTo>
                      <a:pt x="404499" y="2704232"/>
                    </a:lnTo>
                    <a:lnTo>
                      <a:pt x="404499" y="2683780"/>
                    </a:lnTo>
                    <a:lnTo>
                      <a:pt x="424951" y="2667873"/>
                    </a:lnTo>
                    <a:lnTo>
                      <a:pt x="463583" y="2661056"/>
                    </a:lnTo>
                    <a:lnTo>
                      <a:pt x="468128" y="2645148"/>
                    </a:lnTo>
                    <a:lnTo>
                      <a:pt x="456765" y="2613334"/>
                    </a:lnTo>
                    <a:lnTo>
                      <a:pt x="474945" y="2586064"/>
                    </a:lnTo>
                    <a:lnTo>
                      <a:pt x="474945" y="2565612"/>
                    </a:lnTo>
                    <a:lnTo>
                      <a:pt x="420406" y="2547432"/>
                    </a:lnTo>
                    <a:lnTo>
                      <a:pt x="409588" y="2547432"/>
                    </a:lnTo>
                    <a:lnTo>
                      <a:pt x="397681" y="2547432"/>
                    </a:lnTo>
                    <a:lnTo>
                      <a:pt x="379485" y="2525193"/>
                    </a:lnTo>
                    <a:lnTo>
                      <a:pt x="357322" y="2531525"/>
                    </a:lnTo>
                    <a:lnTo>
                      <a:pt x="352842" y="2529403"/>
                    </a:lnTo>
                    <a:lnTo>
                      <a:pt x="345415" y="2531525"/>
                    </a:lnTo>
                    <a:lnTo>
                      <a:pt x="302238" y="2511073"/>
                    </a:lnTo>
                    <a:lnTo>
                      <a:pt x="302238" y="2499711"/>
                    </a:lnTo>
                    <a:lnTo>
                      <a:pt x="286331" y="2472441"/>
                    </a:lnTo>
                    <a:lnTo>
                      <a:pt x="270968" y="2472441"/>
                    </a:lnTo>
                    <a:lnTo>
                      <a:pt x="259061" y="2472441"/>
                    </a:lnTo>
                    <a:lnTo>
                      <a:pt x="254516" y="2456534"/>
                    </a:lnTo>
                    <a:lnTo>
                      <a:pt x="263606" y="2440627"/>
                    </a:lnTo>
                    <a:lnTo>
                      <a:pt x="243991" y="2410114"/>
                    </a:lnTo>
                    <a:lnTo>
                      <a:pt x="216429" y="2413357"/>
                    </a:lnTo>
                    <a:lnTo>
                      <a:pt x="212956" y="2412365"/>
                    </a:lnTo>
                    <a:lnTo>
                      <a:pt x="204522" y="2413357"/>
                    </a:lnTo>
                    <a:lnTo>
                      <a:pt x="199623" y="2411957"/>
                    </a:lnTo>
                    <a:lnTo>
                      <a:pt x="195977" y="2424719"/>
                    </a:lnTo>
                    <a:lnTo>
                      <a:pt x="184968" y="2421574"/>
                    </a:lnTo>
                    <a:lnTo>
                      <a:pt x="184070" y="2424719"/>
                    </a:lnTo>
                    <a:lnTo>
                      <a:pt x="168163" y="2420174"/>
                    </a:lnTo>
                    <a:lnTo>
                      <a:pt x="156800" y="2381542"/>
                    </a:lnTo>
                    <a:lnTo>
                      <a:pt x="152255" y="2365635"/>
                    </a:lnTo>
                    <a:lnTo>
                      <a:pt x="156800" y="2361090"/>
                    </a:lnTo>
                    <a:lnTo>
                      <a:pt x="168707" y="2361090"/>
                    </a:lnTo>
                    <a:lnTo>
                      <a:pt x="188615" y="2361090"/>
                    </a:lnTo>
                    <a:lnTo>
                      <a:pt x="199977" y="2349728"/>
                    </a:lnTo>
                    <a:lnTo>
                      <a:pt x="188615" y="2327003"/>
                    </a:lnTo>
                    <a:lnTo>
                      <a:pt x="168163" y="2317914"/>
                    </a:lnTo>
                    <a:lnTo>
                      <a:pt x="168163" y="2311096"/>
                    </a:lnTo>
                    <a:lnTo>
                      <a:pt x="152255" y="2295189"/>
                    </a:lnTo>
                    <a:lnTo>
                      <a:pt x="129531" y="2258829"/>
                    </a:lnTo>
                    <a:lnTo>
                      <a:pt x="140893" y="2236105"/>
                    </a:lnTo>
                    <a:lnTo>
                      <a:pt x="136348" y="2208835"/>
                    </a:lnTo>
                    <a:lnTo>
                      <a:pt x="103789" y="2195428"/>
                    </a:lnTo>
                    <a:lnTo>
                      <a:pt x="93716" y="2199745"/>
                    </a:lnTo>
                    <a:lnTo>
                      <a:pt x="91868" y="2195434"/>
                    </a:lnTo>
                    <a:lnTo>
                      <a:pt x="81809" y="2199745"/>
                    </a:lnTo>
                    <a:lnTo>
                      <a:pt x="74992" y="2183838"/>
                    </a:lnTo>
                    <a:lnTo>
                      <a:pt x="34087" y="2172476"/>
                    </a:lnTo>
                    <a:lnTo>
                      <a:pt x="22725" y="2129299"/>
                    </a:lnTo>
                    <a:lnTo>
                      <a:pt x="22725" y="2097484"/>
                    </a:lnTo>
                    <a:lnTo>
                      <a:pt x="0" y="2081577"/>
                    </a:lnTo>
                    <a:lnTo>
                      <a:pt x="15907" y="2058853"/>
                    </a:lnTo>
                    <a:lnTo>
                      <a:pt x="6818" y="1995224"/>
                    </a:lnTo>
                    <a:lnTo>
                      <a:pt x="34087" y="1952047"/>
                    </a:lnTo>
                    <a:lnTo>
                      <a:pt x="27270" y="1940685"/>
                    </a:lnTo>
                    <a:lnTo>
                      <a:pt x="88743" y="1895954"/>
                    </a:lnTo>
                    <a:lnTo>
                      <a:pt x="27270" y="1865693"/>
                    </a:lnTo>
                    <a:lnTo>
                      <a:pt x="79805" y="1774684"/>
                    </a:lnTo>
                    <a:lnTo>
                      <a:pt x="128972" y="1737302"/>
                    </a:lnTo>
                    <a:cubicBezTo>
                      <a:pt x="128694" y="1704615"/>
                      <a:pt x="163178" y="1677721"/>
                      <a:pt x="162900" y="1645034"/>
                    </a:cubicBezTo>
                    <a:lnTo>
                      <a:pt x="102261" y="1629357"/>
                    </a:lnTo>
                    <a:lnTo>
                      <a:pt x="118168" y="1574818"/>
                    </a:lnTo>
                    <a:lnTo>
                      <a:pt x="86354" y="1511189"/>
                    </a:lnTo>
                    <a:lnTo>
                      <a:pt x="109078" y="1436197"/>
                    </a:lnTo>
                    <a:lnTo>
                      <a:pt x="70447" y="1333936"/>
                    </a:lnTo>
                    <a:lnTo>
                      <a:pt x="102261" y="1263490"/>
                    </a:lnTo>
                    <a:lnTo>
                      <a:pt x="43177" y="1197589"/>
                    </a:lnTo>
                    <a:lnTo>
                      <a:pt x="49994" y="1122597"/>
                    </a:lnTo>
                    <a:lnTo>
                      <a:pt x="81809" y="1118052"/>
                    </a:lnTo>
                    <a:lnTo>
                      <a:pt x="145438" y="1074876"/>
                    </a:lnTo>
                    <a:lnTo>
                      <a:pt x="184070" y="1036244"/>
                    </a:lnTo>
                    <a:lnTo>
                      <a:pt x="189699" y="1042522"/>
                    </a:lnTo>
                    <a:lnTo>
                      <a:pt x="195977" y="1036244"/>
                    </a:lnTo>
                    <a:cubicBezTo>
                      <a:pt x="204467" y="1047134"/>
                      <a:pt x="230784" y="1049113"/>
                      <a:pt x="239274" y="1060003"/>
                    </a:cubicBezTo>
                    <a:lnTo>
                      <a:pt x="255061" y="1102145"/>
                    </a:lnTo>
                    <a:cubicBezTo>
                      <a:pt x="272577" y="1107904"/>
                      <a:pt x="290092" y="1095837"/>
                      <a:pt x="307608" y="1101596"/>
                    </a:cubicBezTo>
                    <a:lnTo>
                      <a:pt x="350504" y="1122597"/>
                    </a:lnTo>
                    <a:cubicBezTo>
                      <a:pt x="363874" y="1129529"/>
                      <a:pt x="358826" y="1130846"/>
                      <a:pt x="369998" y="1137249"/>
                    </a:cubicBezTo>
                    <a:cubicBezTo>
                      <a:pt x="381170" y="1143652"/>
                      <a:pt x="406372" y="1150593"/>
                      <a:pt x="417535" y="1161016"/>
                    </a:cubicBezTo>
                    <a:lnTo>
                      <a:pt x="454806" y="1205729"/>
                    </a:lnTo>
                    <a:cubicBezTo>
                      <a:pt x="464214" y="1219594"/>
                      <a:pt x="480565" y="1231169"/>
                      <a:pt x="485867" y="1244204"/>
                    </a:cubicBezTo>
                    <a:cubicBezTo>
                      <a:pt x="491169" y="1257239"/>
                      <a:pt x="483650" y="1272553"/>
                      <a:pt x="486621" y="1283942"/>
                    </a:cubicBezTo>
                    <a:cubicBezTo>
                      <a:pt x="492312" y="1293474"/>
                      <a:pt x="509887" y="1303005"/>
                      <a:pt x="515578" y="1312537"/>
                    </a:cubicBezTo>
                    <a:lnTo>
                      <a:pt x="523211" y="1343026"/>
                    </a:lnTo>
                    <a:lnTo>
                      <a:pt x="486852" y="1397565"/>
                    </a:lnTo>
                    <a:lnTo>
                      <a:pt x="420951" y="1418018"/>
                    </a:lnTo>
                    <a:lnTo>
                      <a:pt x="415909" y="1415887"/>
                    </a:lnTo>
                    <a:lnTo>
                      <a:pt x="409044" y="1418018"/>
                    </a:lnTo>
                    <a:cubicBezTo>
                      <a:pt x="389097" y="1409597"/>
                      <a:pt x="360236" y="1410089"/>
                      <a:pt x="340289" y="1401668"/>
                    </a:cubicBezTo>
                    <a:cubicBezTo>
                      <a:pt x="324443" y="1391764"/>
                      <a:pt x="320483" y="1372949"/>
                      <a:pt x="304637" y="1363045"/>
                    </a:cubicBezTo>
                    <a:lnTo>
                      <a:pt x="252950" y="1352062"/>
                    </a:lnTo>
                    <a:lnTo>
                      <a:pt x="268926" y="1346738"/>
                    </a:lnTo>
                    <a:cubicBezTo>
                      <a:pt x="273897" y="1363067"/>
                      <a:pt x="266985" y="1385339"/>
                      <a:pt x="271956" y="1401668"/>
                    </a:cubicBezTo>
                    <a:lnTo>
                      <a:pt x="291420" y="1429380"/>
                    </a:lnTo>
                    <a:lnTo>
                      <a:pt x="291420" y="1468012"/>
                    </a:lnTo>
                    <a:cubicBezTo>
                      <a:pt x="292854" y="1482539"/>
                      <a:pt x="285377" y="1497067"/>
                      <a:pt x="286811" y="1511594"/>
                    </a:cubicBezTo>
                    <a:lnTo>
                      <a:pt x="298238" y="1554366"/>
                    </a:lnTo>
                    <a:lnTo>
                      <a:pt x="345959" y="1586180"/>
                    </a:lnTo>
                    <a:lnTo>
                      <a:pt x="362087" y="1595588"/>
                    </a:lnTo>
                    <a:lnTo>
                      <a:pt x="365867" y="1563455"/>
                    </a:lnTo>
                    <a:lnTo>
                      <a:pt x="345415" y="1527096"/>
                    </a:lnTo>
                    <a:lnTo>
                      <a:pt x="365867" y="1495281"/>
                    </a:lnTo>
                    <a:lnTo>
                      <a:pt x="374560" y="1500280"/>
                    </a:lnTo>
                    <a:lnTo>
                      <a:pt x="377774" y="1495281"/>
                    </a:lnTo>
                    <a:cubicBezTo>
                      <a:pt x="392018" y="1505670"/>
                      <a:pt x="397348" y="1524974"/>
                      <a:pt x="411592" y="1535363"/>
                    </a:cubicBezTo>
                    <a:lnTo>
                      <a:pt x="461933" y="1543673"/>
                    </a:lnTo>
                    <a:lnTo>
                      <a:pt x="484035" y="1527096"/>
                    </a:lnTo>
                    <a:cubicBezTo>
                      <a:pt x="480685" y="1517968"/>
                      <a:pt x="492188" y="1505868"/>
                      <a:pt x="488838" y="1496740"/>
                    </a:cubicBezTo>
                    <a:lnTo>
                      <a:pt x="463583" y="1461194"/>
                    </a:lnTo>
                    <a:cubicBezTo>
                      <a:pt x="479924" y="1446303"/>
                      <a:pt x="505180" y="1443297"/>
                      <a:pt x="521521" y="1428406"/>
                    </a:cubicBezTo>
                    <a:lnTo>
                      <a:pt x="549936" y="1374841"/>
                    </a:lnTo>
                    <a:lnTo>
                      <a:pt x="559742" y="1376942"/>
                    </a:lnTo>
                    <a:lnTo>
                      <a:pt x="561843" y="1374841"/>
                    </a:lnTo>
                    <a:lnTo>
                      <a:pt x="593658" y="1381658"/>
                    </a:lnTo>
                    <a:lnTo>
                      <a:pt x="620945" y="1405535"/>
                    </a:lnTo>
                    <a:lnTo>
                      <a:pt x="640835" y="1349844"/>
                    </a:lnTo>
                    <a:lnTo>
                      <a:pt x="609020" y="1295305"/>
                    </a:lnTo>
                    <a:lnTo>
                      <a:pt x="624928" y="1236221"/>
                    </a:lnTo>
                    <a:lnTo>
                      <a:pt x="597658" y="1177136"/>
                    </a:lnTo>
                    <a:lnTo>
                      <a:pt x="611562" y="1181462"/>
                    </a:lnTo>
                    <a:lnTo>
                      <a:pt x="609565" y="1177136"/>
                    </a:lnTo>
                    <a:cubicBezTo>
                      <a:pt x="627753" y="1183647"/>
                      <a:pt x="651882" y="1172331"/>
                      <a:pt x="670070" y="1178842"/>
                    </a:cubicBezTo>
                    <a:lnTo>
                      <a:pt x="711826" y="1208951"/>
                    </a:lnTo>
                    <a:lnTo>
                      <a:pt x="732278" y="1263490"/>
                    </a:lnTo>
                    <a:lnTo>
                      <a:pt x="684556" y="1274852"/>
                    </a:lnTo>
                    <a:lnTo>
                      <a:pt x="684556" y="1327119"/>
                    </a:lnTo>
                    <a:lnTo>
                      <a:pt x="713309" y="1355872"/>
                    </a:lnTo>
                    <a:lnTo>
                      <a:pt x="763548" y="1338481"/>
                    </a:lnTo>
                    <a:cubicBezTo>
                      <a:pt x="766060" y="1331814"/>
                      <a:pt x="780456" y="1328118"/>
                      <a:pt x="782968" y="1321451"/>
                    </a:cubicBezTo>
                    <a:lnTo>
                      <a:pt x="770365" y="1279397"/>
                    </a:lnTo>
                    <a:cubicBezTo>
                      <a:pt x="771356" y="1267018"/>
                      <a:pt x="788295" y="1263935"/>
                      <a:pt x="794852" y="1253118"/>
                    </a:cubicBezTo>
                    <a:cubicBezTo>
                      <a:pt x="801409" y="1242301"/>
                      <a:pt x="800300" y="1224231"/>
                      <a:pt x="809708" y="1214495"/>
                    </a:cubicBezTo>
                    <a:lnTo>
                      <a:pt x="845357" y="1188761"/>
                    </a:lnTo>
                    <a:cubicBezTo>
                      <a:pt x="858232" y="1180503"/>
                      <a:pt x="859223" y="1163333"/>
                      <a:pt x="872098" y="1155075"/>
                    </a:cubicBezTo>
                    <a:lnTo>
                      <a:pt x="917728" y="1145322"/>
                    </a:lnTo>
                    <a:cubicBezTo>
                      <a:pt x="917883" y="1162930"/>
                      <a:pt x="918039" y="1180539"/>
                      <a:pt x="918194" y="1198147"/>
                    </a:cubicBezTo>
                    <a:cubicBezTo>
                      <a:pt x="921978" y="1204724"/>
                      <a:pt x="941181" y="1196915"/>
                      <a:pt x="949344" y="1190727"/>
                    </a:cubicBezTo>
                    <a:cubicBezTo>
                      <a:pt x="957507" y="1184539"/>
                      <a:pt x="961254" y="1172599"/>
                      <a:pt x="967171" y="1161016"/>
                    </a:cubicBezTo>
                    <a:lnTo>
                      <a:pt x="975937" y="1115283"/>
                    </a:lnTo>
                    <a:cubicBezTo>
                      <a:pt x="989851" y="1119634"/>
                      <a:pt x="1018618" y="1118042"/>
                      <a:pt x="1032532" y="1122393"/>
                    </a:cubicBezTo>
                    <a:lnTo>
                      <a:pt x="1074397" y="1141283"/>
                    </a:lnTo>
                    <a:cubicBezTo>
                      <a:pt x="1061433" y="1151822"/>
                      <a:pt x="1033613" y="1162362"/>
                      <a:pt x="1020649" y="1172901"/>
                    </a:cubicBezTo>
                    <a:lnTo>
                      <a:pt x="979977" y="1213496"/>
                    </a:lnTo>
                    <a:lnTo>
                      <a:pt x="1012666" y="1218657"/>
                    </a:lnTo>
                    <a:lnTo>
                      <a:pt x="1038516" y="1188499"/>
                    </a:lnTo>
                    <a:lnTo>
                      <a:pt x="1050423" y="1188499"/>
                    </a:lnTo>
                    <a:lnTo>
                      <a:pt x="1108962" y="1188499"/>
                    </a:lnTo>
                    <a:lnTo>
                      <a:pt x="1161229" y="1145322"/>
                    </a:lnTo>
                    <a:lnTo>
                      <a:pt x="1165711" y="1151456"/>
                    </a:lnTo>
                    <a:lnTo>
                      <a:pt x="1160939" y="1169715"/>
                    </a:lnTo>
                    <a:lnTo>
                      <a:pt x="1210035" y="1195815"/>
                    </a:lnTo>
                    <a:lnTo>
                      <a:pt x="1247583" y="1138505"/>
                    </a:lnTo>
                    <a:lnTo>
                      <a:pt x="1211223" y="1079421"/>
                    </a:lnTo>
                    <a:lnTo>
                      <a:pt x="1227130" y="1043061"/>
                    </a:lnTo>
                    <a:lnTo>
                      <a:pt x="1237665" y="1046199"/>
                    </a:lnTo>
                    <a:lnTo>
                      <a:pt x="1251910" y="1017311"/>
                    </a:lnTo>
                    <a:cubicBezTo>
                      <a:pt x="1269895" y="1028570"/>
                      <a:pt x="1311648" y="1024976"/>
                      <a:pt x="1329633" y="1036235"/>
                    </a:cubicBezTo>
                    <a:lnTo>
                      <a:pt x="1345843" y="1074876"/>
                    </a:lnTo>
                    <a:cubicBezTo>
                      <a:pt x="1355294" y="1081802"/>
                      <a:pt x="1361777" y="1091700"/>
                      <a:pt x="1371228" y="1098626"/>
                    </a:cubicBezTo>
                    <a:lnTo>
                      <a:pt x="1400382" y="1106690"/>
                    </a:lnTo>
                    <a:cubicBezTo>
                      <a:pt x="1410285" y="1112137"/>
                      <a:pt x="1407777" y="1128690"/>
                      <a:pt x="1421734" y="1137249"/>
                    </a:cubicBezTo>
                    <a:cubicBezTo>
                      <a:pt x="1435691" y="1145808"/>
                      <a:pt x="1470755" y="1150618"/>
                      <a:pt x="1484125" y="1158045"/>
                    </a:cubicBezTo>
                    <a:cubicBezTo>
                      <a:pt x="1490067" y="1165968"/>
                      <a:pt x="1501952" y="1162007"/>
                      <a:pt x="1507894" y="1169930"/>
                    </a:cubicBezTo>
                    <a:lnTo>
                      <a:pt x="1519756" y="1213274"/>
                    </a:lnTo>
                    <a:cubicBezTo>
                      <a:pt x="1524715" y="1205758"/>
                      <a:pt x="1535615" y="1207155"/>
                      <a:pt x="1540574" y="1199639"/>
                    </a:cubicBezTo>
                    <a:lnTo>
                      <a:pt x="1543003" y="1172592"/>
                    </a:lnTo>
                    <a:cubicBezTo>
                      <a:pt x="1537242" y="1165763"/>
                      <a:pt x="1534450" y="1150019"/>
                      <a:pt x="1528689" y="1143190"/>
                    </a:cubicBezTo>
                    <a:lnTo>
                      <a:pt x="1506643" y="1118052"/>
                    </a:lnTo>
                    <a:lnTo>
                      <a:pt x="1506643" y="1095328"/>
                    </a:lnTo>
                    <a:lnTo>
                      <a:pt x="1463467" y="1086238"/>
                    </a:lnTo>
                    <a:lnTo>
                      <a:pt x="1472556" y="1036244"/>
                    </a:lnTo>
                    <a:cubicBezTo>
                      <a:pt x="1468490" y="1018415"/>
                      <a:pt x="1476307" y="1000586"/>
                      <a:pt x="1472241" y="982757"/>
                    </a:cubicBezTo>
                    <a:lnTo>
                      <a:pt x="1452104" y="949890"/>
                    </a:lnTo>
                    <a:lnTo>
                      <a:pt x="1439230" y="900656"/>
                    </a:lnTo>
                    <a:cubicBezTo>
                      <a:pt x="1448253" y="885438"/>
                      <a:pt x="1469160" y="888047"/>
                      <a:pt x="1478183" y="872829"/>
                    </a:cubicBezTo>
                    <a:lnTo>
                      <a:pt x="1496803" y="806980"/>
                    </a:lnTo>
                    <a:cubicBezTo>
                      <a:pt x="1502480" y="792287"/>
                      <a:pt x="1496274" y="774624"/>
                      <a:pt x="1501951" y="759931"/>
                    </a:cubicBezTo>
                    <a:lnTo>
                      <a:pt x="1543003" y="697647"/>
                    </a:lnTo>
                    <a:lnTo>
                      <a:pt x="1570272" y="677194"/>
                    </a:lnTo>
                    <a:lnTo>
                      <a:pt x="1578688" y="679813"/>
                    </a:lnTo>
                    <a:lnTo>
                      <a:pt x="1620802" y="660028"/>
                    </a:lnTo>
                    <a:cubicBezTo>
                      <a:pt x="1630702" y="668571"/>
                      <a:pt x="1658427" y="671171"/>
                      <a:pt x="1668327" y="679714"/>
                    </a:cubicBezTo>
                    <a:lnTo>
                      <a:pt x="1684440" y="709009"/>
                    </a:lnTo>
                    <a:lnTo>
                      <a:pt x="1688985" y="779455"/>
                    </a:lnTo>
                    <a:cubicBezTo>
                      <a:pt x="1684080" y="790773"/>
                      <a:pt x="1697000" y="799119"/>
                      <a:pt x="1692095" y="810437"/>
                    </a:cubicBezTo>
                    <a:lnTo>
                      <a:pt x="1652625" y="870354"/>
                    </a:lnTo>
                    <a:lnTo>
                      <a:pt x="1679895" y="908986"/>
                    </a:lnTo>
                    <a:lnTo>
                      <a:pt x="1688985" y="983977"/>
                    </a:lnTo>
                    <a:cubicBezTo>
                      <a:pt x="1688041" y="1009319"/>
                      <a:pt x="1707894" y="1040602"/>
                      <a:pt x="1706950" y="1065944"/>
                    </a:cubicBezTo>
                    <a:lnTo>
                      <a:pt x="1679895" y="1129415"/>
                    </a:lnTo>
                    <a:lnTo>
                      <a:pt x="1723072" y="1193044"/>
                    </a:lnTo>
                    <a:lnTo>
                      <a:pt x="1704892" y="1256673"/>
                    </a:lnTo>
                    <a:cubicBezTo>
                      <a:pt x="1694684" y="1277275"/>
                      <a:pt x="1705275" y="1297877"/>
                      <a:pt x="1695067" y="1318479"/>
                    </a:cubicBezTo>
                    <a:cubicBezTo>
                      <a:pt x="1680212" y="1325411"/>
                      <a:pt x="1677241" y="1338287"/>
                      <a:pt x="1662386" y="1345219"/>
                    </a:cubicBezTo>
                    <a:lnTo>
                      <a:pt x="1607008" y="1363312"/>
                    </a:lnTo>
                    <a:lnTo>
                      <a:pt x="1644667" y="1375696"/>
                    </a:lnTo>
                    <a:lnTo>
                      <a:pt x="1677078" y="1370296"/>
                    </a:lnTo>
                    <a:lnTo>
                      <a:pt x="1720255" y="1349844"/>
                    </a:lnTo>
                    <a:lnTo>
                      <a:pt x="1731617" y="1299850"/>
                    </a:lnTo>
                    <a:lnTo>
                      <a:pt x="1758887" y="1256673"/>
                    </a:lnTo>
                    <a:lnTo>
                      <a:pt x="1760555" y="1191490"/>
                    </a:lnTo>
                    <a:cubicBezTo>
                      <a:pt x="1760812" y="1172081"/>
                      <a:pt x="1745851" y="1154968"/>
                      <a:pt x="1745573" y="1137249"/>
                    </a:cubicBezTo>
                    <a:cubicBezTo>
                      <a:pt x="1745295" y="1119530"/>
                      <a:pt x="1746507" y="1091610"/>
                      <a:pt x="1758886" y="1085173"/>
                    </a:cubicBezTo>
                    <a:cubicBezTo>
                      <a:pt x="1779207" y="1089657"/>
                      <a:pt x="1802498" y="1070374"/>
                      <a:pt x="1822819" y="1074858"/>
                    </a:cubicBezTo>
                    <a:cubicBezTo>
                      <a:pt x="1837674" y="1085751"/>
                      <a:pt x="1858472" y="1078819"/>
                      <a:pt x="1873327" y="1089712"/>
                    </a:cubicBezTo>
                    <a:lnTo>
                      <a:pt x="1911172" y="1170133"/>
                    </a:lnTo>
                    <a:lnTo>
                      <a:pt x="1887300" y="1070329"/>
                    </a:lnTo>
                    <a:cubicBezTo>
                      <a:pt x="1877690" y="1067877"/>
                      <a:pt x="1868081" y="1047599"/>
                      <a:pt x="1858471" y="1045147"/>
                    </a:cubicBezTo>
                    <a:lnTo>
                      <a:pt x="1785604" y="1036860"/>
                    </a:lnTo>
                    <a:cubicBezTo>
                      <a:pt x="1774241" y="1023777"/>
                      <a:pt x="1756936" y="1025549"/>
                      <a:pt x="1745573" y="1012466"/>
                    </a:cubicBezTo>
                    <a:lnTo>
                      <a:pt x="1736162" y="961252"/>
                    </a:lnTo>
                    <a:cubicBezTo>
                      <a:pt x="1730386" y="948614"/>
                      <a:pt x="1733523" y="933004"/>
                      <a:pt x="1727747" y="920366"/>
                    </a:cubicBezTo>
                    <a:lnTo>
                      <a:pt x="1688440" y="865809"/>
                    </a:lnTo>
                    <a:lnTo>
                      <a:pt x="1752069" y="788545"/>
                    </a:lnTo>
                    <a:cubicBezTo>
                      <a:pt x="1751885" y="779007"/>
                      <a:pt x="1757642" y="772440"/>
                      <a:pt x="1757458" y="762902"/>
                    </a:cubicBezTo>
                    <a:lnTo>
                      <a:pt x="1747524" y="704464"/>
                    </a:lnTo>
                    <a:lnTo>
                      <a:pt x="1763431" y="697647"/>
                    </a:lnTo>
                    <a:lnTo>
                      <a:pt x="1764877" y="702130"/>
                    </a:lnTo>
                    <a:lnTo>
                      <a:pt x="1775339" y="697647"/>
                    </a:lnTo>
                    <a:lnTo>
                      <a:pt x="1798063" y="768093"/>
                    </a:lnTo>
                    <a:lnTo>
                      <a:pt x="1791454" y="815304"/>
                    </a:lnTo>
                    <a:lnTo>
                      <a:pt x="1854330" y="772638"/>
                    </a:lnTo>
                    <a:lnTo>
                      <a:pt x="1931594" y="763548"/>
                    </a:lnTo>
                    <a:lnTo>
                      <a:pt x="1932772" y="764810"/>
                    </a:lnTo>
                    <a:lnTo>
                      <a:pt x="1949600" y="800138"/>
                    </a:lnTo>
                    <a:cubicBezTo>
                      <a:pt x="1963789" y="810504"/>
                      <a:pt x="1975007" y="808985"/>
                      <a:pt x="1989196" y="819351"/>
                    </a:cubicBezTo>
                    <a:lnTo>
                      <a:pt x="2061788" y="891155"/>
                    </a:lnTo>
                    <a:cubicBezTo>
                      <a:pt x="2069215" y="895612"/>
                      <a:pt x="2058239" y="858552"/>
                      <a:pt x="2048616" y="843119"/>
                    </a:cubicBezTo>
                    <a:cubicBezTo>
                      <a:pt x="2038993" y="827686"/>
                      <a:pt x="2011711" y="816856"/>
                      <a:pt x="2004051" y="798554"/>
                    </a:cubicBezTo>
                    <a:lnTo>
                      <a:pt x="1987802" y="736278"/>
                    </a:lnTo>
                    <a:cubicBezTo>
                      <a:pt x="1984305" y="715443"/>
                      <a:pt x="1995663" y="685694"/>
                      <a:pt x="1992166" y="664859"/>
                    </a:cubicBezTo>
                    <a:lnTo>
                      <a:pt x="1963408" y="595386"/>
                    </a:lnTo>
                    <a:lnTo>
                      <a:pt x="2027037" y="574934"/>
                    </a:lnTo>
                    <a:lnTo>
                      <a:pt x="2037269" y="575472"/>
                    </a:lnTo>
                    <a:lnTo>
                      <a:pt x="2038944" y="574934"/>
                    </a:lnTo>
                    <a:cubicBezTo>
                      <a:pt x="2051081" y="576189"/>
                      <a:pt x="2066189" y="559618"/>
                      <a:pt x="2078326" y="560873"/>
                    </a:cubicBezTo>
                    <a:lnTo>
                      <a:pt x="2115415" y="623523"/>
                    </a:lnTo>
                    <a:cubicBezTo>
                      <a:pt x="2122859" y="621456"/>
                      <a:pt x="2112476" y="574825"/>
                      <a:pt x="2119920" y="572758"/>
                    </a:cubicBezTo>
                    <a:lnTo>
                      <a:pt x="2143410" y="551762"/>
                    </a:lnTo>
                    <a:cubicBezTo>
                      <a:pt x="2149112" y="542806"/>
                      <a:pt x="2141197" y="536205"/>
                      <a:pt x="2137746" y="525222"/>
                    </a:cubicBezTo>
                    <a:cubicBezTo>
                      <a:pt x="2134295" y="514239"/>
                      <a:pt x="2147463" y="498240"/>
                      <a:pt x="2146473" y="488832"/>
                    </a:cubicBezTo>
                    <a:cubicBezTo>
                      <a:pt x="2151487" y="483136"/>
                      <a:pt x="2138674" y="474469"/>
                      <a:pt x="2143688" y="468773"/>
                    </a:cubicBezTo>
                    <a:lnTo>
                      <a:pt x="2169957" y="449431"/>
                    </a:lnTo>
                    <a:cubicBezTo>
                      <a:pt x="2183978" y="440033"/>
                      <a:pt x="2195029" y="424693"/>
                      <a:pt x="2209050" y="415295"/>
                    </a:cubicBezTo>
                    <a:lnTo>
                      <a:pt x="2264632" y="393389"/>
                    </a:lnTo>
                    <a:cubicBezTo>
                      <a:pt x="2273834" y="379894"/>
                      <a:pt x="2271153" y="363427"/>
                      <a:pt x="2280355" y="349932"/>
                    </a:cubicBezTo>
                    <a:lnTo>
                      <a:pt x="2317913" y="322690"/>
                    </a:lnTo>
                    <a:cubicBezTo>
                      <a:pt x="2329161" y="326819"/>
                      <a:pt x="2343382" y="319065"/>
                      <a:pt x="2354630" y="323194"/>
                    </a:cubicBezTo>
                    <a:lnTo>
                      <a:pt x="2385841" y="343134"/>
                    </a:lnTo>
                    <a:lnTo>
                      <a:pt x="2429263" y="263606"/>
                    </a:lnTo>
                    <a:cubicBezTo>
                      <a:pt x="2443999" y="262672"/>
                      <a:pt x="2458734" y="258766"/>
                      <a:pt x="2473470" y="257832"/>
                    </a:cubicBezTo>
                    <a:lnTo>
                      <a:pt x="2526979" y="252244"/>
                    </a:lnTo>
                    <a:lnTo>
                      <a:pt x="2528058" y="253503"/>
                    </a:lnTo>
                    <a:lnTo>
                      <a:pt x="2538886" y="252244"/>
                    </a:lnTo>
                    <a:lnTo>
                      <a:pt x="2560820" y="277833"/>
                    </a:lnTo>
                    <a:lnTo>
                      <a:pt x="2640602" y="202249"/>
                    </a:lnTo>
                    <a:lnTo>
                      <a:pt x="2652509" y="202249"/>
                    </a:lnTo>
                    <a:lnTo>
                      <a:pt x="2704231" y="202249"/>
                    </a:lnTo>
                    <a:cubicBezTo>
                      <a:pt x="2705547" y="188095"/>
                      <a:pt x="2694979" y="176914"/>
                      <a:pt x="2696295" y="162760"/>
                    </a:cubicBezTo>
                    <a:lnTo>
                      <a:pt x="2715593" y="13407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2" name="Freeform 278">
                <a:extLst>
                  <a:ext uri="{FF2B5EF4-FFF2-40B4-BE49-F238E27FC236}">
                    <a16:creationId xmlns:a16="http://schemas.microsoft.com/office/drawing/2014/main" xmlns="" id="{7F2CB740-E1FA-4DBD-BB56-C4CA14632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1298" y="1849738"/>
                <a:ext cx="181231" cy="157471"/>
              </a:xfrm>
              <a:custGeom>
                <a:avLst/>
                <a:gdLst>
                  <a:gd name="T0" fmla="*/ 59 w 132"/>
                  <a:gd name="T1" fmla="*/ 83 h 100"/>
                  <a:gd name="T2" fmla="*/ 120 w 132"/>
                  <a:gd name="T3" fmla="*/ 86 h 100"/>
                  <a:gd name="T4" fmla="*/ 132 w 132"/>
                  <a:gd name="T5" fmla="*/ 38 h 100"/>
                  <a:gd name="T6" fmla="*/ 73 w 132"/>
                  <a:gd name="T7" fmla="*/ 5 h 100"/>
                  <a:gd name="T8" fmla="*/ 30 w 132"/>
                  <a:gd name="T9" fmla="*/ 0 h 100"/>
                  <a:gd name="T10" fmla="*/ 9 w 132"/>
                  <a:gd name="T11" fmla="*/ 15 h 100"/>
                  <a:gd name="T12" fmla="*/ 0 w 132"/>
                  <a:gd name="T13" fmla="*/ 57 h 100"/>
                  <a:gd name="T14" fmla="*/ 33 w 132"/>
                  <a:gd name="T15" fmla="*/ 100 h 100"/>
                  <a:gd name="T16" fmla="*/ 59 w 132"/>
                  <a:gd name="T17" fmla="*/ 83 h 100"/>
                  <a:gd name="T18" fmla="*/ 59 w 132"/>
                  <a:gd name="T19" fmla="*/ 83 h 100"/>
                  <a:gd name="T20" fmla="*/ 59 w 132"/>
                  <a:gd name="T21" fmla="*/ 83 h 100"/>
                  <a:gd name="connsiteX0" fmla="*/ 4470 w 10000"/>
                  <a:gd name="connsiteY0" fmla="*/ 8300 h 10000"/>
                  <a:gd name="connsiteX1" fmla="*/ 9091 w 10000"/>
                  <a:gd name="connsiteY1" fmla="*/ 8600 h 10000"/>
                  <a:gd name="connsiteX2" fmla="*/ 10000 w 10000"/>
                  <a:gd name="connsiteY2" fmla="*/ 3800 h 10000"/>
                  <a:gd name="connsiteX3" fmla="*/ 5733 w 10000"/>
                  <a:gd name="connsiteY3" fmla="*/ 4525 h 10000"/>
                  <a:gd name="connsiteX4" fmla="*/ 2273 w 10000"/>
                  <a:gd name="connsiteY4" fmla="*/ 0 h 10000"/>
                  <a:gd name="connsiteX5" fmla="*/ 682 w 10000"/>
                  <a:gd name="connsiteY5" fmla="*/ 1500 h 10000"/>
                  <a:gd name="connsiteX6" fmla="*/ 0 w 10000"/>
                  <a:gd name="connsiteY6" fmla="*/ 5700 h 10000"/>
                  <a:gd name="connsiteX7" fmla="*/ 2500 w 10000"/>
                  <a:gd name="connsiteY7" fmla="*/ 10000 h 10000"/>
                  <a:gd name="connsiteX8" fmla="*/ 4470 w 10000"/>
                  <a:gd name="connsiteY8" fmla="*/ 8300 h 10000"/>
                  <a:gd name="connsiteX9" fmla="*/ 4470 w 10000"/>
                  <a:gd name="connsiteY9" fmla="*/ 8300 h 10000"/>
                  <a:gd name="connsiteX10" fmla="*/ 4470 w 10000"/>
                  <a:gd name="connsiteY10" fmla="*/ 8300 h 10000"/>
                  <a:gd name="connsiteX0" fmla="*/ 4470 w 10000"/>
                  <a:gd name="connsiteY0" fmla="*/ 8837 h 10537"/>
                  <a:gd name="connsiteX1" fmla="*/ 9091 w 10000"/>
                  <a:gd name="connsiteY1" fmla="*/ 9137 h 10537"/>
                  <a:gd name="connsiteX2" fmla="*/ 10000 w 10000"/>
                  <a:gd name="connsiteY2" fmla="*/ 4337 h 10537"/>
                  <a:gd name="connsiteX3" fmla="*/ 5733 w 10000"/>
                  <a:gd name="connsiteY3" fmla="*/ 5062 h 10537"/>
                  <a:gd name="connsiteX4" fmla="*/ 5323 w 10000"/>
                  <a:gd name="connsiteY4" fmla="*/ 0 h 10537"/>
                  <a:gd name="connsiteX5" fmla="*/ 682 w 10000"/>
                  <a:gd name="connsiteY5" fmla="*/ 2037 h 10537"/>
                  <a:gd name="connsiteX6" fmla="*/ 0 w 10000"/>
                  <a:gd name="connsiteY6" fmla="*/ 6237 h 10537"/>
                  <a:gd name="connsiteX7" fmla="*/ 2500 w 10000"/>
                  <a:gd name="connsiteY7" fmla="*/ 10537 h 10537"/>
                  <a:gd name="connsiteX8" fmla="*/ 4470 w 10000"/>
                  <a:gd name="connsiteY8" fmla="*/ 8837 h 10537"/>
                  <a:gd name="connsiteX9" fmla="*/ 4470 w 10000"/>
                  <a:gd name="connsiteY9" fmla="*/ 8837 h 10537"/>
                  <a:gd name="connsiteX10" fmla="*/ 4470 w 10000"/>
                  <a:gd name="connsiteY10" fmla="*/ 8837 h 10537"/>
                  <a:gd name="connsiteX0" fmla="*/ 4470 w 9187"/>
                  <a:gd name="connsiteY0" fmla="*/ 8837 h 10537"/>
                  <a:gd name="connsiteX1" fmla="*/ 9091 w 9187"/>
                  <a:gd name="connsiteY1" fmla="*/ 9137 h 10537"/>
                  <a:gd name="connsiteX2" fmla="*/ 9187 w 9187"/>
                  <a:gd name="connsiteY2" fmla="*/ 1922 h 10537"/>
                  <a:gd name="connsiteX3" fmla="*/ 5733 w 9187"/>
                  <a:gd name="connsiteY3" fmla="*/ 5062 h 10537"/>
                  <a:gd name="connsiteX4" fmla="*/ 5323 w 9187"/>
                  <a:gd name="connsiteY4" fmla="*/ 0 h 10537"/>
                  <a:gd name="connsiteX5" fmla="*/ 682 w 9187"/>
                  <a:gd name="connsiteY5" fmla="*/ 2037 h 10537"/>
                  <a:gd name="connsiteX6" fmla="*/ 0 w 9187"/>
                  <a:gd name="connsiteY6" fmla="*/ 6237 h 10537"/>
                  <a:gd name="connsiteX7" fmla="*/ 2500 w 9187"/>
                  <a:gd name="connsiteY7" fmla="*/ 10537 h 10537"/>
                  <a:gd name="connsiteX8" fmla="*/ 4470 w 9187"/>
                  <a:gd name="connsiteY8" fmla="*/ 8837 h 10537"/>
                  <a:gd name="connsiteX9" fmla="*/ 4470 w 9187"/>
                  <a:gd name="connsiteY9" fmla="*/ 8837 h 10537"/>
                  <a:gd name="connsiteX10" fmla="*/ 4470 w 9187"/>
                  <a:gd name="connsiteY10" fmla="*/ 8837 h 1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187" h="10537">
                    <a:moveTo>
                      <a:pt x="4470" y="8837"/>
                    </a:moveTo>
                    <a:lnTo>
                      <a:pt x="9091" y="9137"/>
                    </a:lnTo>
                    <a:lnTo>
                      <a:pt x="9187" y="1922"/>
                    </a:lnTo>
                    <a:lnTo>
                      <a:pt x="5733" y="5062"/>
                    </a:lnTo>
                    <a:cubicBezTo>
                      <a:pt x="5596" y="3375"/>
                      <a:pt x="5460" y="1687"/>
                      <a:pt x="5323" y="0"/>
                    </a:cubicBezTo>
                    <a:lnTo>
                      <a:pt x="682" y="2037"/>
                    </a:lnTo>
                    <a:lnTo>
                      <a:pt x="0" y="6237"/>
                    </a:lnTo>
                    <a:lnTo>
                      <a:pt x="2500" y="10537"/>
                    </a:lnTo>
                    <a:lnTo>
                      <a:pt x="4470" y="8837"/>
                    </a:lnTo>
                    <a:lnTo>
                      <a:pt x="4470" y="8837"/>
                    </a:lnTo>
                    <a:lnTo>
                      <a:pt x="4470" y="8837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3" name="Freeform 279">
                <a:extLst>
                  <a:ext uri="{FF2B5EF4-FFF2-40B4-BE49-F238E27FC236}">
                    <a16:creationId xmlns:a16="http://schemas.microsoft.com/office/drawing/2014/main" xmlns="" id="{851EDB1D-1F8F-4BD5-BD75-D658181EB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1537" y="2081936"/>
                <a:ext cx="92657" cy="44832"/>
              </a:xfrm>
              <a:custGeom>
                <a:avLst/>
                <a:gdLst>
                  <a:gd name="T0" fmla="*/ 17 w 62"/>
                  <a:gd name="T1" fmla="*/ 5 h 35"/>
                  <a:gd name="T2" fmla="*/ 0 w 62"/>
                  <a:gd name="T3" fmla="*/ 26 h 35"/>
                  <a:gd name="T4" fmla="*/ 2 w 62"/>
                  <a:gd name="T5" fmla="*/ 31 h 35"/>
                  <a:gd name="T6" fmla="*/ 36 w 62"/>
                  <a:gd name="T7" fmla="*/ 35 h 35"/>
                  <a:gd name="T8" fmla="*/ 62 w 62"/>
                  <a:gd name="T9" fmla="*/ 35 h 35"/>
                  <a:gd name="T10" fmla="*/ 59 w 62"/>
                  <a:gd name="T11" fmla="*/ 21 h 35"/>
                  <a:gd name="T12" fmla="*/ 36 w 62"/>
                  <a:gd name="T13" fmla="*/ 0 h 35"/>
                  <a:gd name="T14" fmla="*/ 17 w 62"/>
                  <a:gd name="T15" fmla="*/ 5 h 35"/>
                  <a:gd name="T16" fmla="*/ 17 w 62"/>
                  <a:gd name="T17" fmla="*/ 5 h 35"/>
                  <a:gd name="T18" fmla="*/ 17 w 62"/>
                  <a:gd name="T19" fmla="*/ 5 h 35"/>
                  <a:gd name="connsiteX0" fmla="*/ 145 w 10000"/>
                  <a:gd name="connsiteY0" fmla="*/ 1429 h 10000"/>
                  <a:gd name="connsiteX1" fmla="*/ 0 w 10000"/>
                  <a:gd name="connsiteY1" fmla="*/ 7429 h 10000"/>
                  <a:gd name="connsiteX2" fmla="*/ 323 w 10000"/>
                  <a:gd name="connsiteY2" fmla="*/ 8857 h 10000"/>
                  <a:gd name="connsiteX3" fmla="*/ 5806 w 10000"/>
                  <a:gd name="connsiteY3" fmla="*/ 10000 h 10000"/>
                  <a:gd name="connsiteX4" fmla="*/ 10000 w 10000"/>
                  <a:gd name="connsiteY4" fmla="*/ 10000 h 10000"/>
                  <a:gd name="connsiteX5" fmla="*/ 9516 w 10000"/>
                  <a:gd name="connsiteY5" fmla="*/ 6000 h 10000"/>
                  <a:gd name="connsiteX6" fmla="*/ 5806 w 10000"/>
                  <a:gd name="connsiteY6" fmla="*/ 0 h 10000"/>
                  <a:gd name="connsiteX7" fmla="*/ 2742 w 10000"/>
                  <a:gd name="connsiteY7" fmla="*/ 1429 h 10000"/>
                  <a:gd name="connsiteX8" fmla="*/ 2742 w 10000"/>
                  <a:gd name="connsiteY8" fmla="*/ 1429 h 10000"/>
                  <a:gd name="connsiteX9" fmla="*/ 145 w 10000"/>
                  <a:gd name="connsiteY9" fmla="*/ 1429 h 10000"/>
                  <a:gd name="connsiteX0" fmla="*/ 145 w 10000"/>
                  <a:gd name="connsiteY0" fmla="*/ 0 h 8571"/>
                  <a:gd name="connsiteX1" fmla="*/ 0 w 10000"/>
                  <a:gd name="connsiteY1" fmla="*/ 6000 h 8571"/>
                  <a:gd name="connsiteX2" fmla="*/ 323 w 10000"/>
                  <a:gd name="connsiteY2" fmla="*/ 7428 h 8571"/>
                  <a:gd name="connsiteX3" fmla="*/ 5806 w 10000"/>
                  <a:gd name="connsiteY3" fmla="*/ 8571 h 8571"/>
                  <a:gd name="connsiteX4" fmla="*/ 10000 w 10000"/>
                  <a:gd name="connsiteY4" fmla="*/ 8571 h 8571"/>
                  <a:gd name="connsiteX5" fmla="*/ 9516 w 10000"/>
                  <a:gd name="connsiteY5" fmla="*/ 4571 h 8571"/>
                  <a:gd name="connsiteX6" fmla="*/ 5806 w 10000"/>
                  <a:gd name="connsiteY6" fmla="*/ 871 h 8571"/>
                  <a:gd name="connsiteX7" fmla="*/ 2742 w 10000"/>
                  <a:gd name="connsiteY7" fmla="*/ 0 h 8571"/>
                  <a:gd name="connsiteX8" fmla="*/ 2742 w 10000"/>
                  <a:gd name="connsiteY8" fmla="*/ 0 h 8571"/>
                  <a:gd name="connsiteX9" fmla="*/ 145 w 10000"/>
                  <a:gd name="connsiteY9" fmla="*/ 0 h 8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000" h="8571">
                    <a:moveTo>
                      <a:pt x="145" y="0"/>
                    </a:moveTo>
                    <a:cubicBezTo>
                      <a:pt x="97" y="2000"/>
                      <a:pt x="48" y="4000"/>
                      <a:pt x="0" y="6000"/>
                    </a:cubicBezTo>
                    <a:cubicBezTo>
                      <a:pt x="108" y="6476"/>
                      <a:pt x="215" y="6952"/>
                      <a:pt x="323" y="7428"/>
                    </a:cubicBezTo>
                    <a:lnTo>
                      <a:pt x="5806" y="8571"/>
                    </a:lnTo>
                    <a:lnTo>
                      <a:pt x="10000" y="8571"/>
                    </a:lnTo>
                    <a:cubicBezTo>
                      <a:pt x="9839" y="7238"/>
                      <a:pt x="9677" y="5904"/>
                      <a:pt x="9516" y="4571"/>
                    </a:cubicBezTo>
                    <a:lnTo>
                      <a:pt x="5806" y="871"/>
                    </a:lnTo>
                    <a:lnTo>
                      <a:pt x="2742" y="0"/>
                    </a:lnTo>
                    <a:lnTo>
                      <a:pt x="2742" y="0"/>
                    </a:lnTo>
                    <a:lnTo>
                      <a:pt x="145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4" name="Freeform 280">
                <a:extLst>
                  <a:ext uri="{FF2B5EF4-FFF2-40B4-BE49-F238E27FC236}">
                    <a16:creationId xmlns:a16="http://schemas.microsoft.com/office/drawing/2014/main" xmlns="" id="{7484DF8E-97DA-432A-A4B3-B096C133DF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2668" y="1497599"/>
                <a:ext cx="140861" cy="170863"/>
              </a:xfrm>
              <a:custGeom>
                <a:avLst/>
                <a:gdLst>
                  <a:gd name="T0" fmla="*/ 92 w 97"/>
                  <a:gd name="T1" fmla="*/ 85 h 114"/>
                  <a:gd name="T2" fmla="*/ 97 w 97"/>
                  <a:gd name="T3" fmla="*/ 52 h 114"/>
                  <a:gd name="T4" fmla="*/ 57 w 97"/>
                  <a:gd name="T5" fmla="*/ 5 h 114"/>
                  <a:gd name="T6" fmla="*/ 42 w 97"/>
                  <a:gd name="T7" fmla="*/ 0 h 114"/>
                  <a:gd name="T8" fmla="*/ 31 w 97"/>
                  <a:gd name="T9" fmla="*/ 7 h 114"/>
                  <a:gd name="T10" fmla="*/ 0 w 97"/>
                  <a:gd name="T11" fmla="*/ 114 h 114"/>
                  <a:gd name="T12" fmla="*/ 92 w 97"/>
                  <a:gd name="T13" fmla="*/ 85 h 114"/>
                  <a:gd name="T14" fmla="*/ 92 w 97"/>
                  <a:gd name="T15" fmla="*/ 85 h 114"/>
                  <a:gd name="T16" fmla="*/ 92 w 97"/>
                  <a:gd name="T17" fmla="*/ 85 h 114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4769 w 10000"/>
                  <a:gd name="connsiteY2" fmla="*/ 2558 h 10000"/>
                  <a:gd name="connsiteX3" fmla="*/ 4330 w 10000"/>
                  <a:gd name="connsiteY3" fmla="*/ 0 h 10000"/>
                  <a:gd name="connsiteX4" fmla="*/ 3196 w 10000"/>
                  <a:gd name="connsiteY4" fmla="*/ 614 h 10000"/>
                  <a:gd name="connsiteX5" fmla="*/ 0 w 10000"/>
                  <a:gd name="connsiteY5" fmla="*/ 10000 h 10000"/>
                  <a:gd name="connsiteX6" fmla="*/ 9485 w 10000"/>
                  <a:gd name="connsiteY6" fmla="*/ 7456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0" fmla="*/ 9485 w 9493"/>
                  <a:gd name="connsiteY0" fmla="*/ 7456 h 10000"/>
                  <a:gd name="connsiteX1" fmla="*/ 7233 w 9493"/>
                  <a:gd name="connsiteY1" fmla="*/ 1030 h 10000"/>
                  <a:gd name="connsiteX2" fmla="*/ 4769 w 9493"/>
                  <a:gd name="connsiteY2" fmla="*/ 2558 h 10000"/>
                  <a:gd name="connsiteX3" fmla="*/ 4330 w 9493"/>
                  <a:gd name="connsiteY3" fmla="*/ 0 h 10000"/>
                  <a:gd name="connsiteX4" fmla="*/ 3196 w 9493"/>
                  <a:gd name="connsiteY4" fmla="*/ 614 h 10000"/>
                  <a:gd name="connsiteX5" fmla="*/ 0 w 9493"/>
                  <a:gd name="connsiteY5" fmla="*/ 10000 h 10000"/>
                  <a:gd name="connsiteX6" fmla="*/ 9485 w 9493"/>
                  <a:gd name="connsiteY6" fmla="*/ 7456 h 10000"/>
                  <a:gd name="connsiteX7" fmla="*/ 9485 w 9493"/>
                  <a:gd name="connsiteY7" fmla="*/ 7456 h 10000"/>
                  <a:gd name="connsiteX8" fmla="*/ 9485 w 9493"/>
                  <a:gd name="connsiteY8" fmla="*/ 7456 h 10000"/>
                  <a:gd name="connsiteX0" fmla="*/ 9992 w 10000"/>
                  <a:gd name="connsiteY0" fmla="*/ 7456 h 10000"/>
                  <a:gd name="connsiteX1" fmla="*/ 7619 w 10000"/>
                  <a:gd name="connsiteY1" fmla="*/ 1030 h 10000"/>
                  <a:gd name="connsiteX2" fmla="*/ 5024 w 10000"/>
                  <a:gd name="connsiteY2" fmla="*/ 2558 h 10000"/>
                  <a:gd name="connsiteX3" fmla="*/ 4561 w 10000"/>
                  <a:gd name="connsiteY3" fmla="*/ 0 h 10000"/>
                  <a:gd name="connsiteX4" fmla="*/ 3367 w 10000"/>
                  <a:gd name="connsiteY4" fmla="*/ 614 h 10000"/>
                  <a:gd name="connsiteX5" fmla="*/ 2468 w 10000"/>
                  <a:gd name="connsiteY5" fmla="*/ 5678 h 10000"/>
                  <a:gd name="connsiteX6" fmla="*/ 0 w 10000"/>
                  <a:gd name="connsiteY6" fmla="*/ 10000 h 10000"/>
                  <a:gd name="connsiteX7" fmla="*/ 9992 w 10000"/>
                  <a:gd name="connsiteY7" fmla="*/ 7456 h 10000"/>
                  <a:gd name="connsiteX8" fmla="*/ 9992 w 10000"/>
                  <a:gd name="connsiteY8" fmla="*/ 7456 h 10000"/>
                  <a:gd name="connsiteX9" fmla="*/ 9992 w 10000"/>
                  <a:gd name="connsiteY9" fmla="*/ 7456 h 10000"/>
                  <a:gd name="connsiteX0" fmla="*/ 9992 w 10000"/>
                  <a:gd name="connsiteY0" fmla="*/ 7456 h 10000"/>
                  <a:gd name="connsiteX1" fmla="*/ 7619 w 10000"/>
                  <a:gd name="connsiteY1" fmla="*/ 1030 h 10000"/>
                  <a:gd name="connsiteX2" fmla="*/ 5024 w 10000"/>
                  <a:gd name="connsiteY2" fmla="*/ 2558 h 10000"/>
                  <a:gd name="connsiteX3" fmla="*/ 4561 w 10000"/>
                  <a:gd name="connsiteY3" fmla="*/ 0 h 10000"/>
                  <a:gd name="connsiteX4" fmla="*/ 3367 w 10000"/>
                  <a:gd name="connsiteY4" fmla="*/ 614 h 10000"/>
                  <a:gd name="connsiteX5" fmla="*/ 2468 w 10000"/>
                  <a:gd name="connsiteY5" fmla="*/ 5678 h 10000"/>
                  <a:gd name="connsiteX6" fmla="*/ 196 w 10000"/>
                  <a:gd name="connsiteY6" fmla="*/ 8316 h 10000"/>
                  <a:gd name="connsiteX7" fmla="*/ 0 w 10000"/>
                  <a:gd name="connsiteY7" fmla="*/ 10000 h 10000"/>
                  <a:gd name="connsiteX8" fmla="*/ 9992 w 10000"/>
                  <a:gd name="connsiteY8" fmla="*/ 7456 h 10000"/>
                  <a:gd name="connsiteX9" fmla="*/ 9992 w 10000"/>
                  <a:gd name="connsiteY9" fmla="*/ 7456 h 10000"/>
                  <a:gd name="connsiteX10" fmla="*/ 9992 w 10000"/>
                  <a:gd name="connsiteY10" fmla="*/ 7456 h 10000"/>
                  <a:gd name="connsiteX0" fmla="*/ 9992 w 10000"/>
                  <a:gd name="connsiteY0" fmla="*/ 7456 h 10000"/>
                  <a:gd name="connsiteX1" fmla="*/ 7619 w 10000"/>
                  <a:gd name="connsiteY1" fmla="*/ 1030 h 10000"/>
                  <a:gd name="connsiteX2" fmla="*/ 5024 w 10000"/>
                  <a:gd name="connsiteY2" fmla="*/ 2558 h 10000"/>
                  <a:gd name="connsiteX3" fmla="*/ 4561 w 10000"/>
                  <a:gd name="connsiteY3" fmla="*/ 0 h 10000"/>
                  <a:gd name="connsiteX4" fmla="*/ 3367 w 10000"/>
                  <a:gd name="connsiteY4" fmla="*/ 614 h 10000"/>
                  <a:gd name="connsiteX5" fmla="*/ 2610 w 10000"/>
                  <a:gd name="connsiteY5" fmla="*/ 3499 h 10000"/>
                  <a:gd name="connsiteX6" fmla="*/ 2468 w 10000"/>
                  <a:gd name="connsiteY6" fmla="*/ 5678 h 10000"/>
                  <a:gd name="connsiteX7" fmla="*/ 196 w 10000"/>
                  <a:gd name="connsiteY7" fmla="*/ 8316 h 10000"/>
                  <a:gd name="connsiteX8" fmla="*/ 0 w 10000"/>
                  <a:gd name="connsiteY8" fmla="*/ 10000 h 10000"/>
                  <a:gd name="connsiteX9" fmla="*/ 9992 w 10000"/>
                  <a:gd name="connsiteY9" fmla="*/ 7456 h 10000"/>
                  <a:gd name="connsiteX10" fmla="*/ 9992 w 10000"/>
                  <a:gd name="connsiteY10" fmla="*/ 7456 h 10000"/>
                  <a:gd name="connsiteX11" fmla="*/ 9992 w 10000"/>
                  <a:gd name="connsiteY11" fmla="*/ 7456 h 10000"/>
                  <a:gd name="connsiteX0" fmla="*/ 9992 w 10257"/>
                  <a:gd name="connsiteY0" fmla="*/ 7456 h 10000"/>
                  <a:gd name="connsiteX1" fmla="*/ 10135 w 10257"/>
                  <a:gd name="connsiteY1" fmla="*/ 4302 h 10000"/>
                  <a:gd name="connsiteX2" fmla="*/ 7619 w 10257"/>
                  <a:gd name="connsiteY2" fmla="*/ 1030 h 10000"/>
                  <a:gd name="connsiteX3" fmla="*/ 5024 w 10257"/>
                  <a:gd name="connsiteY3" fmla="*/ 2558 h 10000"/>
                  <a:gd name="connsiteX4" fmla="*/ 4561 w 10257"/>
                  <a:gd name="connsiteY4" fmla="*/ 0 h 10000"/>
                  <a:gd name="connsiteX5" fmla="*/ 3367 w 10257"/>
                  <a:gd name="connsiteY5" fmla="*/ 614 h 10000"/>
                  <a:gd name="connsiteX6" fmla="*/ 2610 w 10257"/>
                  <a:gd name="connsiteY6" fmla="*/ 3499 h 10000"/>
                  <a:gd name="connsiteX7" fmla="*/ 2468 w 10257"/>
                  <a:gd name="connsiteY7" fmla="*/ 5678 h 10000"/>
                  <a:gd name="connsiteX8" fmla="*/ 196 w 10257"/>
                  <a:gd name="connsiteY8" fmla="*/ 8316 h 10000"/>
                  <a:gd name="connsiteX9" fmla="*/ 0 w 10257"/>
                  <a:gd name="connsiteY9" fmla="*/ 10000 h 10000"/>
                  <a:gd name="connsiteX10" fmla="*/ 9992 w 10257"/>
                  <a:gd name="connsiteY10" fmla="*/ 7456 h 10000"/>
                  <a:gd name="connsiteX11" fmla="*/ 9992 w 10257"/>
                  <a:gd name="connsiteY11" fmla="*/ 7456 h 10000"/>
                  <a:gd name="connsiteX12" fmla="*/ 9992 w 10257"/>
                  <a:gd name="connsiteY12" fmla="*/ 7456 h 10000"/>
                  <a:gd name="connsiteX0" fmla="*/ 9992 w 10257"/>
                  <a:gd name="connsiteY0" fmla="*/ 7456 h 10000"/>
                  <a:gd name="connsiteX1" fmla="*/ 10135 w 10257"/>
                  <a:gd name="connsiteY1" fmla="*/ 4302 h 10000"/>
                  <a:gd name="connsiteX2" fmla="*/ 8431 w 10257"/>
                  <a:gd name="connsiteY2" fmla="*/ 3155 h 10000"/>
                  <a:gd name="connsiteX3" fmla="*/ 7619 w 10257"/>
                  <a:gd name="connsiteY3" fmla="*/ 1030 h 10000"/>
                  <a:gd name="connsiteX4" fmla="*/ 5024 w 10257"/>
                  <a:gd name="connsiteY4" fmla="*/ 2558 h 10000"/>
                  <a:gd name="connsiteX5" fmla="*/ 4561 w 10257"/>
                  <a:gd name="connsiteY5" fmla="*/ 0 h 10000"/>
                  <a:gd name="connsiteX6" fmla="*/ 3367 w 10257"/>
                  <a:gd name="connsiteY6" fmla="*/ 614 h 10000"/>
                  <a:gd name="connsiteX7" fmla="*/ 2610 w 10257"/>
                  <a:gd name="connsiteY7" fmla="*/ 3499 h 10000"/>
                  <a:gd name="connsiteX8" fmla="*/ 2468 w 10257"/>
                  <a:gd name="connsiteY8" fmla="*/ 5678 h 10000"/>
                  <a:gd name="connsiteX9" fmla="*/ 196 w 10257"/>
                  <a:gd name="connsiteY9" fmla="*/ 8316 h 10000"/>
                  <a:gd name="connsiteX10" fmla="*/ 0 w 10257"/>
                  <a:gd name="connsiteY10" fmla="*/ 10000 h 10000"/>
                  <a:gd name="connsiteX11" fmla="*/ 9992 w 10257"/>
                  <a:gd name="connsiteY11" fmla="*/ 7456 h 10000"/>
                  <a:gd name="connsiteX12" fmla="*/ 9992 w 10257"/>
                  <a:gd name="connsiteY12" fmla="*/ 7456 h 10000"/>
                  <a:gd name="connsiteX13" fmla="*/ 9992 w 10257"/>
                  <a:gd name="connsiteY13" fmla="*/ 7456 h 10000"/>
                  <a:gd name="connsiteX0" fmla="*/ 9992 w 10704"/>
                  <a:gd name="connsiteY0" fmla="*/ 7456 h 10000"/>
                  <a:gd name="connsiteX1" fmla="*/ 10703 w 10704"/>
                  <a:gd name="connsiteY1" fmla="*/ 6022 h 10000"/>
                  <a:gd name="connsiteX2" fmla="*/ 10135 w 10704"/>
                  <a:gd name="connsiteY2" fmla="*/ 4302 h 10000"/>
                  <a:gd name="connsiteX3" fmla="*/ 8431 w 10704"/>
                  <a:gd name="connsiteY3" fmla="*/ 3155 h 10000"/>
                  <a:gd name="connsiteX4" fmla="*/ 7619 w 10704"/>
                  <a:gd name="connsiteY4" fmla="*/ 1030 h 10000"/>
                  <a:gd name="connsiteX5" fmla="*/ 5024 w 10704"/>
                  <a:gd name="connsiteY5" fmla="*/ 2558 h 10000"/>
                  <a:gd name="connsiteX6" fmla="*/ 4561 w 10704"/>
                  <a:gd name="connsiteY6" fmla="*/ 0 h 10000"/>
                  <a:gd name="connsiteX7" fmla="*/ 3367 w 10704"/>
                  <a:gd name="connsiteY7" fmla="*/ 614 h 10000"/>
                  <a:gd name="connsiteX8" fmla="*/ 2610 w 10704"/>
                  <a:gd name="connsiteY8" fmla="*/ 3499 h 10000"/>
                  <a:gd name="connsiteX9" fmla="*/ 2468 w 10704"/>
                  <a:gd name="connsiteY9" fmla="*/ 5678 h 10000"/>
                  <a:gd name="connsiteX10" fmla="*/ 196 w 10704"/>
                  <a:gd name="connsiteY10" fmla="*/ 8316 h 10000"/>
                  <a:gd name="connsiteX11" fmla="*/ 0 w 10704"/>
                  <a:gd name="connsiteY11" fmla="*/ 10000 h 10000"/>
                  <a:gd name="connsiteX12" fmla="*/ 9992 w 10704"/>
                  <a:gd name="connsiteY12" fmla="*/ 7456 h 10000"/>
                  <a:gd name="connsiteX13" fmla="*/ 9992 w 10704"/>
                  <a:gd name="connsiteY13" fmla="*/ 7456 h 10000"/>
                  <a:gd name="connsiteX14" fmla="*/ 9992 w 10704"/>
                  <a:gd name="connsiteY14" fmla="*/ 7456 h 10000"/>
                  <a:gd name="connsiteX0" fmla="*/ 9992 w 10704"/>
                  <a:gd name="connsiteY0" fmla="*/ 7456 h 10000"/>
                  <a:gd name="connsiteX1" fmla="*/ 10703 w 10704"/>
                  <a:gd name="connsiteY1" fmla="*/ 6022 h 10000"/>
                  <a:gd name="connsiteX2" fmla="*/ 10135 w 10704"/>
                  <a:gd name="connsiteY2" fmla="*/ 4302 h 10000"/>
                  <a:gd name="connsiteX3" fmla="*/ 8431 w 10704"/>
                  <a:gd name="connsiteY3" fmla="*/ 3155 h 10000"/>
                  <a:gd name="connsiteX4" fmla="*/ 7619 w 10704"/>
                  <a:gd name="connsiteY4" fmla="*/ 1030 h 10000"/>
                  <a:gd name="connsiteX5" fmla="*/ 5024 w 10704"/>
                  <a:gd name="connsiteY5" fmla="*/ 2558 h 10000"/>
                  <a:gd name="connsiteX6" fmla="*/ 4561 w 10704"/>
                  <a:gd name="connsiteY6" fmla="*/ 0 h 10000"/>
                  <a:gd name="connsiteX7" fmla="*/ 3367 w 10704"/>
                  <a:gd name="connsiteY7" fmla="*/ 614 h 10000"/>
                  <a:gd name="connsiteX8" fmla="*/ 2610 w 10704"/>
                  <a:gd name="connsiteY8" fmla="*/ 3499 h 10000"/>
                  <a:gd name="connsiteX9" fmla="*/ 2468 w 10704"/>
                  <a:gd name="connsiteY9" fmla="*/ 5678 h 10000"/>
                  <a:gd name="connsiteX10" fmla="*/ 196 w 10704"/>
                  <a:gd name="connsiteY10" fmla="*/ 8316 h 10000"/>
                  <a:gd name="connsiteX11" fmla="*/ 0 w 10704"/>
                  <a:gd name="connsiteY11" fmla="*/ 10000 h 10000"/>
                  <a:gd name="connsiteX12" fmla="*/ 7863 w 10704"/>
                  <a:gd name="connsiteY12" fmla="*/ 8660 h 10000"/>
                  <a:gd name="connsiteX13" fmla="*/ 9992 w 10704"/>
                  <a:gd name="connsiteY13" fmla="*/ 7456 h 10000"/>
                  <a:gd name="connsiteX14" fmla="*/ 9992 w 10704"/>
                  <a:gd name="connsiteY14" fmla="*/ 7456 h 10000"/>
                  <a:gd name="connsiteX15" fmla="*/ 9992 w 10704"/>
                  <a:gd name="connsiteY15" fmla="*/ 7456 h 10000"/>
                  <a:gd name="connsiteX0" fmla="*/ 9992 w 10704"/>
                  <a:gd name="connsiteY0" fmla="*/ 7456 h 10029"/>
                  <a:gd name="connsiteX1" fmla="*/ 10703 w 10704"/>
                  <a:gd name="connsiteY1" fmla="*/ 6022 h 10029"/>
                  <a:gd name="connsiteX2" fmla="*/ 10135 w 10704"/>
                  <a:gd name="connsiteY2" fmla="*/ 4302 h 10029"/>
                  <a:gd name="connsiteX3" fmla="*/ 8431 w 10704"/>
                  <a:gd name="connsiteY3" fmla="*/ 3155 h 10029"/>
                  <a:gd name="connsiteX4" fmla="*/ 7619 w 10704"/>
                  <a:gd name="connsiteY4" fmla="*/ 1030 h 10029"/>
                  <a:gd name="connsiteX5" fmla="*/ 5024 w 10704"/>
                  <a:gd name="connsiteY5" fmla="*/ 2558 h 10029"/>
                  <a:gd name="connsiteX6" fmla="*/ 4561 w 10704"/>
                  <a:gd name="connsiteY6" fmla="*/ 0 h 10029"/>
                  <a:gd name="connsiteX7" fmla="*/ 3367 w 10704"/>
                  <a:gd name="connsiteY7" fmla="*/ 614 h 10029"/>
                  <a:gd name="connsiteX8" fmla="*/ 2610 w 10704"/>
                  <a:gd name="connsiteY8" fmla="*/ 3499 h 10029"/>
                  <a:gd name="connsiteX9" fmla="*/ 2468 w 10704"/>
                  <a:gd name="connsiteY9" fmla="*/ 5678 h 10029"/>
                  <a:gd name="connsiteX10" fmla="*/ 196 w 10704"/>
                  <a:gd name="connsiteY10" fmla="*/ 8316 h 10029"/>
                  <a:gd name="connsiteX11" fmla="*/ 0 w 10704"/>
                  <a:gd name="connsiteY11" fmla="*/ 10000 h 10029"/>
                  <a:gd name="connsiteX12" fmla="*/ 3462 w 10704"/>
                  <a:gd name="connsiteY12" fmla="*/ 9004 h 10029"/>
                  <a:gd name="connsiteX13" fmla="*/ 7863 w 10704"/>
                  <a:gd name="connsiteY13" fmla="*/ 8660 h 10029"/>
                  <a:gd name="connsiteX14" fmla="*/ 9992 w 10704"/>
                  <a:gd name="connsiteY14" fmla="*/ 7456 h 10029"/>
                  <a:gd name="connsiteX15" fmla="*/ 9992 w 10704"/>
                  <a:gd name="connsiteY15" fmla="*/ 7456 h 10029"/>
                  <a:gd name="connsiteX16" fmla="*/ 9992 w 10704"/>
                  <a:gd name="connsiteY16" fmla="*/ 7456 h 10029"/>
                  <a:gd name="connsiteX0" fmla="*/ 9992 w 10236"/>
                  <a:gd name="connsiteY0" fmla="*/ 7456 h 10029"/>
                  <a:gd name="connsiteX1" fmla="*/ 9993 w 10236"/>
                  <a:gd name="connsiteY1" fmla="*/ 6022 h 10029"/>
                  <a:gd name="connsiteX2" fmla="*/ 10135 w 10236"/>
                  <a:gd name="connsiteY2" fmla="*/ 4302 h 10029"/>
                  <a:gd name="connsiteX3" fmla="*/ 8431 w 10236"/>
                  <a:gd name="connsiteY3" fmla="*/ 3155 h 10029"/>
                  <a:gd name="connsiteX4" fmla="*/ 7619 w 10236"/>
                  <a:gd name="connsiteY4" fmla="*/ 1030 h 10029"/>
                  <a:gd name="connsiteX5" fmla="*/ 5024 w 10236"/>
                  <a:gd name="connsiteY5" fmla="*/ 2558 h 10029"/>
                  <a:gd name="connsiteX6" fmla="*/ 4561 w 10236"/>
                  <a:gd name="connsiteY6" fmla="*/ 0 h 10029"/>
                  <a:gd name="connsiteX7" fmla="*/ 3367 w 10236"/>
                  <a:gd name="connsiteY7" fmla="*/ 614 h 10029"/>
                  <a:gd name="connsiteX8" fmla="*/ 2610 w 10236"/>
                  <a:gd name="connsiteY8" fmla="*/ 3499 h 10029"/>
                  <a:gd name="connsiteX9" fmla="*/ 2468 w 10236"/>
                  <a:gd name="connsiteY9" fmla="*/ 5678 h 10029"/>
                  <a:gd name="connsiteX10" fmla="*/ 196 w 10236"/>
                  <a:gd name="connsiteY10" fmla="*/ 8316 h 10029"/>
                  <a:gd name="connsiteX11" fmla="*/ 0 w 10236"/>
                  <a:gd name="connsiteY11" fmla="*/ 10000 h 10029"/>
                  <a:gd name="connsiteX12" fmla="*/ 3462 w 10236"/>
                  <a:gd name="connsiteY12" fmla="*/ 9004 h 10029"/>
                  <a:gd name="connsiteX13" fmla="*/ 7863 w 10236"/>
                  <a:gd name="connsiteY13" fmla="*/ 8660 h 10029"/>
                  <a:gd name="connsiteX14" fmla="*/ 9992 w 10236"/>
                  <a:gd name="connsiteY14" fmla="*/ 7456 h 10029"/>
                  <a:gd name="connsiteX15" fmla="*/ 9992 w 10236"/>
                  <a:gd name="connsiteY15" fmla="*/ 7456 h 10029"/>
                  <a:gd name="connsiteX16" fmla="*/ 9992 w 10236"/>
                  <a:gd name="connsiteY16" fmla="*/ 7456 h 10029"/>
                  <a:gd name="connsiteX0" fmla="*/ 9992 w 10236"/>
                  <a:gd name="connsiteY0" fmla="*/ 7456 h 10029"/>
                  <a:gd name="connsiteX1" fmla="*/ 9993 w 10236"/>
                  <a:gd name="connsiteY1" fmla="*/ 6022 h 10029"/>
                  <a:gd name="connsiteX2" fmla="*/ 10135 w 10236"/>
                  <a:gd name="connsiteY2" fmla="*/ 4302 h 10029"/>
                  <a:gd name="connsiteX3" fmla="*/ 8431 w 10236"/>
                  <a:gd name="connsiteY3" fmla="*/ 3155 h 10029"/>
                  <a:gd name="connsiteX4" fmla="*/ 7619 w 10236"/>
                  <a:gd name="connsiteY4" fmla="*/ 1030 h 10029"/>
                  <a:gd name="connsiteX5" fmla="*/ 5024 w 10236"/>
                  <a:gd name="connsiteY5" fmla="*/ 2558 h 10029"/>
                  <a:gd name="connsiteX6" fmla="*/ 4561 w 10236"/>
                  <a:gd name="connsiteY6" fmla="*/ 0 h 10029"/>
                  <a:gd name="connsiteX7" fmla="*/ 3367 w 10236"/>
                  <a:gd name="connsiteY7" fmla="*/ 614 h 10029"/>
                  <a:gd name="connsiteX8" fmla="*/ 2610 w 10236"/>
                  <a:gd name="connsiteY8" fmla="*/ 3499 h 10029"/>
                  <a:gd name="connsiteX9" fmla="*/ 2468 w 10236"/>
                  <a:gd name="connsiteY9" fmla="*/ 5678 h 10029"/>
                  <a:gd name="connsiteX10" fmla="*/ 2184 w 10236"/>
                  <a:gd name="connsiteY10" fmla="*/ 7284 h 10029"/>
                  <a:gd name="connsiteX11" fmla="*/ 196 w 10236"/>
                  <a:gd name="connsiteY11" fmla="*/ 8316 h 10029"/>
                  <a:gd name="connsiteX12" fmla="*/ 0 w 10236"/>
                  <a:gd name="connsiteY12" fmla="*/ 10000 h 10029"/>
                  <a:gd name="connsiteX13" fmla="*/ 3462 w 10236"/>
                  <a:gd name="connsiteY13" fmla="*/ 9004 h 10029"/>
                  <a:gd name="connsiteX14" fmla="*/ 7863 w 10236"/>
                  <a:gd name="connsiteY14" fmla="*/ 8660 h 10029"/>
                  <a:gd name="connsiteX15" fmla="*/ 9992 w 10236"/>
                  <a:gd name="connsiteY15" fmla="*/ 7456 h 10029"/>
                  <a:gd name="connsiteX16" fmla="*/ 9992 w 10236"/>
                  <a:gd name="connsiteY16" fmla="*/ 7456 h 10029"/>
                  <a:gd name="connsiteX17" fmla="*/ 9992 w 10236"/>
                  <a:gd name="connsiteY17" fmla="*/ 7456 h 10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236" h="10029">
                    <a:moveTo>
                      <a:pt x="9992" y="7456"/>
                    </a:moveTo>
                    <a:cubicBezTo>
                      <a:pt x="10016" y="7217"/>
                      <a:pt x="9969" y="6548"/>
                      <a:pt x="9993" y="6022"/>
                    </a:cubicBezTo>
                    <a:cubicBezTo>
                      <a:pt x="10017" y="5496"/>
                      <a:pt x="10419" y="4780"/>
                      <a:pt x="10135" y="4302"/>
                    </a:cubicBezTo>
                    <a:cubicBezTo>
                      <a:pt x="9993" y="3509"/>
                      <a:pt x="8850" y="3700"/>
                      <a:pt x="8431" y="3155"/>
                    </a:cubicBezTo>
                    <a:cubicBezTo>
                      <a:pt x="8012" y="2610"/>
                      <a:pt x="8305" y="1053"/>
                      <a:pt x="7619" y="1030"/>
                    </a:cubicBezTo>
                    <a:lnTo>
                      <a:pt x="5024" y="2558"/>
                    </a:lnTo>
                    <a:cubicBezTo>
                      <a:pt x="4870" y="1705"/>
                      <a:pt x="4715" y="853"/>
                      <a:pt x="4561" y="0"/>
                    </a:cubicBezTo>
                    <a:lnTo>
                      <a:pt x="3367" y="614"/>
                    </a:lnTo>
                    <a:cubicBezTo>
                      <a:pt x="3042" y="1216"/>
                      <a:pt x="2760" y="2655"/>
                      <a:pt x="2610" y="3499"/>
                    </a:cubicBezTo>
                    <a:cubicBezTo>
                      <a:pt x="2460" y="4343"/>
                      <a:pt x="2657" y="5105"/>
                      <a:pt x="2468" y="5678"/>
                    </a:cubicBezTo>
                    <a:cubicBezTo>
                      <a:pt x="2279" y="6252"/>
                      <a:pt x="2563" y="6844"/>
                      <a:pt x="2184" y="7284"/>
                    </a:cubicBezTo>
                    <a:cubicBezTo>
                      <a:pt x="1805" y="7724"/>
                      <a:pt x="442" y="7806"/>
                      <a:pt x="196" y="8316"/>
                    </a:cubicBezTo>
                    <a:cubicBezTo>
                      <a:pt x="131" y="8877"/>
                      <a:pt x="65" y="9439"/>
                      <a:pt x="0" y="10000"/>
                    </a:cubicBezTo>
                    <a:cubicBezTo>
                      <a:pt x="473" y="10210"/>
                      <a:pt x="2152" y="9227"/>
                      <a:pt x="3462" y="9004"/>
                    </a:cubicBezTo>
                    <a:cubicBezTo>
                      <a:pt x="4773" y="8781"/>
                      <a:pt x="6704" y="9013"/>
                      <a:pt x="7863" y="8660"/>
                    </a:cubicBezTo>
                    <a:lnTo>
                      <a:pt x="9992" y="7456"/>
                    </a:lnTo>
                    <a:lnTo>
                      <a:pt x="9992" y="7456"/>
                    </a:lnTo>
                    <a:lnTo>
                      <a:pt x="9992" y="745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5" name="Freeform 281">
                <a:extLst>
                  <a:ext uri="{FF2B5EF4-FFF2-40B4-BE49-F238E27FC236}">
                    <a16:creationId xmlns:a16="http://schemas.microsoft.com/office/drawing/2014/main" xmlns="" id="{AA1BDBB9-AE55-4288-A5BD-8FC95BD7FA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9491" y="1922026"/>
                <a:ext cx="117270" cy="81722"/>
              </a:xfrm>
              <a:custGeom>
                <a:avLst/>
                <a:gdLst>
                  <a:gd name="T0" fmla="*/ 57 w 76"/>
                  <a:gd name="T1" fmla="*/ 52 h 52"/>
                  <a:gd name="T2" fmla="*/ 76 w 76"/>
                  <a:gd name="T3" fmla="*/ 26 h 52"/>
                  <a:gd name="T4" fmla="*/ 36 w 76"/>
                  <a:gd name="T5" fmla="*/ 9 h 52"/>
                  <a:gd name="T6" fmla="*/ 5 w 76"/>
                  <a:gd name="T7" fmla="*/ 0 h 52"/>
                  <a:gd name="T8" fmla="*/ 0 w 76"/>
                  <a:gd name="T9" fmla="*/ 21 h 52"/>
                  <a:gd name="T10" fmla="*/ 31 w 76"/>
                  <a:gd name="T11" fmla="*/ 45 h 52"/>
                  <a:gd name="T12" fmla="*/ 57 w 76"/>
                  <a:gd name="T13" fmla="*/ 52 h 52"/>
                  <a:gd name="T14" fmla="*/ 57 w 76"/>
                  <a:gd name="T15" fmla="*/ 52 h 52"/>
                  <a:gd name="T16" fmla="*/ 57 w 76"/>
                  <a:gd name="T17" fmla="*/ 52 h 52"/>
                  <a:gd name="connsiteX0" fmla="*/ 10325 w 10325"/>
                  <a:gd name="connsiteY0" fmla="*/ 10516 h 10516"/>
                  <a:gd name="connsiteX1" fmla="*/ 10000 w 10325"/>
                  <a:gd name="connsiteY1" fmla="*/ 5000 h 10516"/>
                  <a:gd name="connsiteX2" fmla="*/ 4737 w 10325"/>
                  <a:gd name="connsiteY2" fmla="*/ 1731 h 10516"/>
                  <a:gd name="connsiteX3" fmla="*/ 658 w 10325"/>
                  <a:gd name="connsiteY3" fmla="*/ 0 h 10516"/>
                  <a:gd name="connsiteX4" fmla="*/ 0 w 10325"/>
                  <a:gd name="connsiteY4" fmla="*/ 4038 h 10516"/>
                  <a:gd name="connsiteX5" fmla="*/ 4079 w 10325"/>
                  <a:gd name="connsiteY5" fmla="*/ 8654 h 10516"/>
                  <a:gd name="connsiteX6" fmla="*/ 7500 w 10325"/>
                  <a:gd name="connsiteY6" fmla="*/ 10000 h 10516"/>
                  <a:gd name="connsiteX7" fmla="*/ 7500 w 10325"/>
                  <a:gd name="connsiteY7" fmla="*/ 10000 h 10516"/>
                  <a:gd name="connsiteX8" fmla="*/ 10325 w 10325"/>
                  <a:gd name="connsiteY8" fmla="*/ 10516 h 10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25" h="10516">
                    <a:moveTo>
                      <a:pt x="10325" y="10516"/>
                    </a:moveTo>
                    <a:cubicBezTo>
                      <a:pt x="10217" y="8677"/>
                      <a:pt x="10108" y="6839"/>
                      <a:pt x="10000" y="5000"/>
                    </a:cubicBezTo>
                    <a:lnTo>
                      <a:pt x="4737" y="1731"/>
                    </a:lnTo>
                    <a:lnTo>
                      <a:pt x="658" y="0"/>
                    </a:lnTo>
                    <a:lnTo>
                      <a:pt x="0" y="4038"/>
                    </a:lnTo>
                    <a:lnTo>
                      <a:pt x="4079" y="8654"/>
                    </a:lnTo>
                    <a:lnTo>
                      <a:pt x="7500" y="10000"/>
                    </a:lnTo>
                    <a:lnTo>
                      <a:pt x="7500" y="10000"/>
                    </a:lnTo>
                    <a:lnTo>
                      <a:pt x="10325" y="1051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6" name="Freeform 282">
                <a:extLst>
                  <a:ext uri="{FF2B5EF4-FFF2-40B4-BE49-F238E27FC236}">
                    <a16:creationId xmlns:a16="http://schemas.microsoft.com/office/drawing/2014/main" xmlns="" id="{1EB545BE-B062-4006-A77A-A448683E49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1553" y="2277330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  <a:gd name="connsiteX0" fmla="*/ 3559 w 10000"/>
                  <a:gd name="connsiteY0" fmla="*/ 9211 h 10000"/>
                  <a:gd name="connsiteX1" fmla="*/ 6780 w 10000"/>
                  <a:gd name="connsiteY1" fmla="*/ 8684 h 10000"/>
                  <a:gd name="connsiteX2" fmla="*/ 9661 w 10000"/>
                  <a:gd name="connsiteY2" fmla="*/ 5526 h 10000"/>
                  <a:gd name="connsiteX3" fmla="*/ 10000 w 10000"/>
                  <a:gd name="connsiteY3" fmla="*/ 3684 h 10000"/>
                  <a:gd name="connsiteX4" fmla="*/ 6102 w 10000"/>
                  <a:gd name="connsiteY4" fmla="*/ 0 h 10000"/>
                  <a:gd name="connsiteX5" fmla="*/ 4068 w 10000"/>
                  <a:gd name="connsiteY5" fmla="*/ 0 h 10000"/>
                  <a:gd name="connsiteX6" fmla="*/ 3559 w 10000"/>
                  <a:gd name="connsiteY6" fmla="*/ 3351 h 10000"/>
                  <a:gd name="connsiteX7" fmla="*/ 0 w 10000"/>
                  <a:gd name="connsiteY7" fmla="*/ 6316 h 10000"/>
                  <a:gd name="connsiteX8" fmla="*/ 508 w 10000"/>
                  <a:gd name="connsiteY8" fmla="*/ 10000 h 10000"/>
                  <a:gd name="connsiteX9" fmla="*/ 3559 w 10000"/>
                  <a:gd name="connsiteY9" fmla="*/ 9211 h 10000"/>
                  <a:gd name="connsiteX10" fmla="*/ 3559 w 10000"/>
                  <a:gd name="connsiteY10" fmla="*/ 9211 h 10000"/>
                  <a:gd name="connsiteX11" fmla="*/ 3559 w 10000"/>
                  <a:gd name="connsiteY11" fmla="*/ 9211 h 10000"/>
                  <a:gd name="connsiteX0" fmla="*/ 3559 w 10000"/>
                  <a:gd name="connsiteY0" fmla="*/ 9211 h 10000"/>
                  <a:gd name="connsiteX1" fmla="*/ 6780 w 10000"/>
                  <a:gd name="connsiteY1" fmla="*/ 8684 h 10000"/>
                  <a:gd name="connsiteX2" fmla="*/ 9661 w 10000"/>
                  <a:gd name="connsiteY2" fmla="*/ 5526 h 10000"/>
                  <a:gd name="connsiteX3" fmla="*/ 10000 w 10000"/>
                  <a:gd name="connsiteY3" fmla="*/ 3684 h 10000"/>
                  <a:gd name="connsiteX4" fmla="*/ 5647 w 10000"/>
                  <a:gd name="connsiteY4" fmla="*/ 4237 h 10000"/>
                  <a:gd name="connsiteX5" fmla="*/ 4068 w 10000"/>
                  <a:gd name="connsiteY5" fmla="*/ 0 h 10000"/>
                  <a:gd name="connsiteX6" fmla="*/ 3559 w 10000"/>
                  <a:gd name="connsiteY6" fmla="*/ 3351 h 10000"/>
                  <a:gd name="connsiteX7" fmla="*/ 0 w 10000"/>
                  <a:gd name="connsiteY7" fmla="*/ 6316 h 10000"/>
                  <a:gd name="connsiteX8" fmla="*/ 508 w 10000"/>
                  <a:gd name="connsiteY8" fmla="*/ 10000 h 10000"/>
                  <a:gd name="connsiteX9" fmla="*/ 3559 w 10000"/>
                  <a:gd name="connsiteY9" fmla="*/ 9211 h 10000"/>
                  <a:gd name="connsiteX10" fmla="*/ 3559 w 10000"/>
                  <a:gd name="connsiteY10" fmla="*/ 9211 h 10000"/>
                  <a:gd name="connsiteX11" fmla="*/ 3559 w 10000"/>
                  <a:gd name="connsiteY11" fmla="*/ 9211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00" h="10000">
                    <a:moveTo>
                      <a:pt x="3559" y="9211"/>
                    </a:moveTo>
                    <a:lnTo>
                      <a:pt x="6780" y="8684"/>
                    </a:lnTo>
                    <a:lnTo>
                      <a:pt x="9661" y="5526"/>
                    </a:lnTo>
                    <a:lnTo>
                      <a:pt x="10000" y="3684"/>
                    </a:lnTo>
                    <a:lnTo>
                      <a:pt x="5647" y="4237"/>
                    </a:lnTo>
                    <a:lnTo>
                      <a:pt x="4068" y="0"/>
                    </a:lnTo>
                    <a:cubicBezTo>
                      <a:pt x="3898" y="1117"/>
                      <a:pt x="3729" y="2234"/>
                      <a:pt x="3559" y="3351"/>
                    </a:cubicBezTo>
                    <a:lnTo>
                      <a:pt x="0" y="6316"/>
                    </a:lnTo>
                    <a:cubicBezTo>
                      <a:pt x="169" y="7544"/>
                      <a:pt x="339" y="8772"/>
                      <a:pt x="508" y="10000"/>
                    </a:cubicBezTo>
                    <a:lnTo>
                      <a:pt x="3559" y="9211"/>
                    </a:lnTo>
                    <a:lnTo>
                      <a:pt x="3559" y="9211"/>
                    </a:lnTo>
                    <a:lnTo>
                      <a:pt x="3559" y="9211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7" name="Freeform 283">
                <a:extLst>
                  <a:ext uri="{FF2B5EF4-FFF2-40B4-BE49-F238E27FC236}">
                    <a16:creationId xmlns:a16="http://schemas.microsoft.com/office/drawing/2014/main" xmlns="" id="{44566627-891C-4B2B-BA00-561ACC5201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3062" y="1343610"/>
                <a:ext cx="237926" cy="229880"/>
              </a:xfrm>
              <a:custGeom>
                <a:avLst/>
                <a:gdLst>
                  <a:gd name="T0" fmla="*/ 33 w 147"/>
                  <a:gd name="T1" fmla="*/ 178 h 235"/>
                  <a:gd name="T2" fmla="*/ 62 w 147"/>
                  <a:gd name="T3" fmla="*/ 209 h 235"/>
                  <a:gd name="T4" fmla="*/ 107 w 147"/>
                  <a:gd name="T5" fmla="*/ 235 h 235"/>
                  <a:gd name="T6" fmla="*/ 142 w 147"/>
                  <a:gd name="T7" fmla="*/ 223 h 235"/>
                  <a:gd name="T8" fmla="*/ 147 w 147"/>
                  <a:gd name="T9" fmla="*/ 145 h 235"/>
                  <a:gd name="T10" fmla="*/ 109 w 147"/>
                  <a:gd name="T11" fmla="*/ 52 h 235"/>
                  <a:gd name="T12" fmla="*/ 76 w 147"/>
                  <a:gd name="T13" fmla="*/ 0 h 235"/>
                  <a:gd name="T14" fmla="*/ 43 w 147"/>
                  <a:gd name="T15" fmla="*/ 24 h 235"/>
                  <a:gd name="T16" fmla="*/ 0 w 147"/>
                  <a:gd name="T17" fmla="*/ 93 h 235"/>
                  <a:gd name="T18" fmla="*/ 22 w 147"/>
                  <a:gd name="T19" fmla="*/ 112 h 235"/>
                  <a:gd name="T20" fmla="*/ 33 w 147"/>
                  <a:gd name="T21" fmla="*/ 178 h 235"/>
                  <a:gd name="T22" fmla="*/ 33 w 147"/>
                  <a:gd name="T23" fmla="*/ 178 h 235"/>
                  <a:gd name="T24" fmla="*/ 33 w 147"/>
                  <a:gd name="T25" fmla="*/ 178 h 235"/>
                  <a:gd name="connsiteX0" fmla="*/ 2245 w 10000"/>
                  <a:gd name="connsiteY0" fmla="*/ 6553 h 8979"/>
                  <a:gd name="connsiteX1" fmla="*/ 4218 w 10000"/>
                  <a:gd name="connsiteY1" fmla="*/ 7873 h 8979"/>
                  <a:gd name="connsiteX2" fmla="*/ 7279 w 10000"/>
                  <a:gd name="connsiteY2" fmla="*/ 8979 h 8979"/>
                  <a:gd name="connsiteX3" fmla="*/ 9660 w 10000"/>
                  <a:gd name="connsiteY3" fmla="*/ 8468 h 8979"/>
                  <a:gd name="connsiteX4" fmla="*/ 10000 w 10000"/>
                  <a:gd name="connsiteY4" fmla="*/ 5149 h 8979"/>
                  <a:gd name="connsiteX5" fmla="*/ 7415 w 10000"/>
                  <a:gd name="connsiteY5" fmla="*/ 1192 h 8979"/>
                  <a:gd name="connsiteX6" fmla="*/ 4805 w 10000"/>
                  <a:gd name="connsiteY6" fmla="*/ 1913 h 8979"/>
                  <a:gd name="connsiteX7" fmla="*/ 2925 w 10000"/>
                  <a:gd name="connsiteY7" fmla="*/ 0 h 8979"/>
                  <a:gd name="connsiteX8" fmla="*/ 0 w 10000"/>
                  <a:gd name="connsiteY8" fmla="*/ 2936 h 8979"/>
                  <a:gd name="connsiteX9" fmla="*/ 1497 w 10000"/>
                  <a:gd name="connsiteY9" fmla="*/ 3745 h 8979"/>
                  <a:gd name="connsiteX10" fmla="*/ 2245 w 10000"/>
                  <a:gd name="connsiteY10" fmla="*/ 6553 h 8979"/>
                  <a:gd name="connsiteX11" fmla="*/ 2245 w 10000"/>
                  <a:gd name="connsiteY11" fmla="*/ 6553 h 8979"/>
                  <a:gd name="connsiteX12" fmla="*/ 2245 w 10000"/>
                  <a:gd name="connsiteY12" fmla="*/ 6553 h 8979"/>
                  <a:gd name="connsiteX0" fmla="*/ 2245 w 10000"/>
                  <a:gd name="connsiteY0" fmla="*/ 8259 h 10961"/>
                  <a:gd name="connsiteX1" fmla="*/ 4218 w 10000"/>
                  <a:gd name="connsiteY1" fmla="*/ 9729 h 10961"/>
                  <a:gd name="connsiteX2" fmla="*/ 7279 w 10000"/>
                  <a:gd name="connsiteY2" fmla="*/ 10961 h 10961"/>
                  <a:gd name="connsiteX3" fmla="*/ 9660 w 10000"/>
                  <a:gd name="connsiteY3" fmla="*/ 10392 h 10961"/>
                  <a:gd name="connsiteX4" fmla="*/ 10000 w 10000"/>
                  <a:gd name="connsiteY4" fmla="*/ 6695 h 10961"/>
                  <a:gd name="connsiteX5" fmla="*/ 7415 w 10000"/>
                  <a:gd name="connsiteY5" fmla="*/ 2289 h 10961"/>
                  <a:gd name="connsiteX6" fmla="*/ 4805 w 10000"/>
                  <a:gd name="connsiteY6" fmla="*/ 3092 h 10961"/>
                  <a:gd name="connsiteX7" fmla="*/ 5298 w 10000"/>
                  <a:gd name="connsiteY7" fmla="*/ 0 h 10961"/>
                  <a:gd name="connsiteX8" fmla="*/ 0 w 10000"/>
                  <a:gd name="connsiteY8" fmla="*/ 4231 h 10961"/>
                  <a:gd name="connsiteX9" fmla="*/ 1497 w 10000"/>
                  <a:gd name="connsiteY9" fmla="*/ 5132 h 10961"/>
                  <a:gd name="connsiteX10" fmla="*/ 2245 w 10000"/>
                  <a:gd name="connsiteY10" fmla="*/ 8259 h 10961"/>
                  <a:gd name="connsiteX11" fmla="*/ 2245 w 10000"/>
                  <a:gd name="connsiteY11" fmla="*/ 8259 h 10961"/>
                  <a:gd name="connsiteX12" fmla="*/ 2245 w 10000"/>
                  <a:gd name="connsiteY12" fmla="*/ 8259 h 10961"/>
                  <a:gd name="connsiteX0" fmla="*/ 2245 w 10000"/>
                  <a:gd name="connsiteY0" fmla="*/ 8259 h 10961"/>
                  <a:gd name="connsiteX1" fmla="*/ 4218 w 10000"/>
                  <a:gd name="connsiteY1" fmla="*/ 9729 h 10961"/>
                  <a:gd name="connsiteX2" fmla="*/ 7279 w 10000"/>
                  <a:gd name="connsiteY2" fmla="*/ 10961 h 10961"/>
                  <a:gd name="connsiteX3" fmla="*/ 9660 w 10000"/>
                  <a:gd name="connsiteY3" fmla="*/ 10392 h 10961"/>
                  <a:gd name="connsiteX4" fmla="*/ 10000 w 10000"/>
                  <a:gd name="connsiteY4" fmla="*/ 6695 h 10961"/>
                  <a:gd name="connsiteX5" fmla="*/ 5955 w 10000"/>
                  <a:gd name="connsiteY5" fmla="*/ 1136 h 10961"/>
                  <a:gd name="connsiteX6" fmla="*/ 4805 w 10000"/>
                  <a:gd name="connsiteY6" fmla="*/ 3092 h 10961"/>
                  <a:gd name="connsiteX7" fmla="*/ 5298 w 10000"/>
                  <a:gd name="connsiteY7" fmla="*/ 0 h 10961"/>
                  <a:gd name="connsiteX8" fmla="*/ 0 w 10000"/>
                  <a:gd name="connsiteY8" fmla="*/ 4231 h 10961"/>
                  <a:gd name="connsiteX9" fmla="*/ 1497 w 10000"/>
                  <a:gd name="connsiteY9" fmla="*/ 5132 h 10961"/>
                  <a:gd name="connsiteX10" fmla="*/ 2245 w 10000"/>
                  <a:gd name="connsiteY10" fmla="*/ 8259 h 10961"/>
                  <a:gd name="connsiteX11" fmla="*/ 2245 w 10000"/>
                  <a:gd name="connsiteY11" fmla="*/ 8259 h 10961"/>
                  <a:gd name="connsiteX12" fmla="*/ 2245 w 10000"/>
                  <a:gd name="connsiteY12" fmla="*/ 8259 h 10961"/>
                  <a:gd name="connsiteX0" fmla="*/ 748 w 8503"/>
                  <a:gd name="connsiteY0" fmla="*/ 8259 h 10961"/>
                  <a:gd name="connsiteX1" fmla="*/ 2721 w 8503"/>
                  <a:gd name="connsiteY1" fmla="*/ 9729 h 10961"/>
                  <a:gd name="connsiteX2" fmla="*/ 5782 w 8503"/>
                  <a:gd name="connsiteY2" fmla="*/ 10961 h 10961"/>
                  <a:gd name="connsiteX3" fmla="*/ 8163 w 8503"/>
                  <a:gd name="connsiteY3" fmla="*/ 10392 h 10961"/>
                  <a:gd name="connsiteX4" fmla="*/ 8503 w 8503"/>
                  <a:gd name="connsiteY4" fmla="*/ 6695 h 10961"/>
                  <a:gd name="connsiteX5" fmla="*/ 4458 w 8503"/>
                  <a:gd name="connsiteY5" fmla="*/ 1136 h 10961"/>
                  <a:gd name="connsiteX6" fmla="*/ 3308 w 8503"/>
                  <a:gd name="connsiteY6" fmla="*/ 3092 h 10961"/>
                  <a:gd name="connsiteX7" fmla="*/ 3801 w 8503"/>
                  <a:gd name="connsiteY7" fmla="*/ 0 h 10961"/>
                  <a:gd name="connsiteX8" fmla="*/ 1059 w 8503"/>
                  <a:gd name="connsiteY8" fmla="*/ 1540 h 10961"/>
                  <a:gd name="connsiteX9" fmla="*/ 0 w 8503"/>
                  <a:gd name="connsiteY9" fmla="*/ 5132 h 10961"/>
                  <a:gd name="connsiteX10" fmla="*/ 748 w 8503"/>
                  <a:gd name="connsiteY10" fmla="*/ 8259 h 10961"/>
                  <a:gd name="connsiteX11" fmla="*/ 748 w 8503"/>
                  <a:gd name="connsiteY11" fmla="*/ 8259 h 10961"/>
                  <a:gd name="connsiteX12" fmla="*/ 748 w 8503"/>
                  <a:gd name="connsiteY12" fmla="*/ 8259 h 10961"/>
                  <a:gd name="connsiteX0" fmla="*/ 2383 w 11503"/>
                  <a:gd name="connsiteY0" fmla="*/ 7535 h 10000"/>
                  <a:gd name="connsiteX1" fmla="*/ 4703 w 11503"/>
                  <a:gd name="connsiteY1" fmla="*/ 8876 h 10000"/>
                  <a:gd name="connsiteX2" fmla="*/ 8303 w 11503"/>
                  <a:gd name="connsiteY2" fmla="*/ 10000 h 10000"/>
                  <a:gd name="connsiteX3" fmla="*/ 11103 w 11503"/>
                  <a:gd name="connsiteY3" fmla="*/ 9481 h 10000"/>
                  <a:gd name="connsiteX4" fmla="*/ 11503 w 11503"/>
                  <a:gd name="connsiteY4" fmla="*/ 6108 h 10000"/>
                  <a:gd name="connsiteX5" fmla="*/ 6746 w 11503"/>
                  <a:gd name="connsiteY5" fmla="*/ 1036 h 10000"/>
                  <a:gd name="connsiteX6" fmla="*/ 5393 w 11503"/>
                  <a:gd name="connsiteY6" fmla="*/ 2821 h 10000"/>
                  <a:gd name="connsiteX7" fmla="*/ 5973 w 11503"/>
                  <a:gd name="connsiteY7" fmla="*/ 0 h 10000"/>
                  <a:gd name="connsiteX8" fmla="*/ 2748 w 11503"/>
                  <a:gd name="connsiteY8" fmla="*/ 1405 h 10000"/>
                  <a:gd name="connsiteX9" fmla="*/ 0 w 11503"/>
                  <a:gd name="connsiteY9" fmla="*/ 2753 h 10000"/>
                  <a:gd name="connsiteX10" fmla="*/ 2383 w 11503"/>
                  <a:gd name="connsiteY10" fmla="*/ 7535 h 10000"/>
                  <a:gd name="connsiteX11" fmla="*/ 2383 w 11503"/>
                  <a:gd name="connsiteY11" fmla="*/ 7535 h 10000"/>
                  <a:gd name="connsiteX12" fmla="*/ 2383 w 11503"/>
                  <a:gd name="connsiteY12" fmla="*/ 7535 h 10000"/>
                  <a:gd name="connsiteX0" fmla="*/ 1524 w 10644"/>
                  <a:gd name="connsiteY0" fmla="*/ 7535 h 10000"/>
                  <a:gd name="connsiteX1" fmla="*/ 3844 w 10644"/>
                  <a:gd name="connsiteY1" fmla="*/ 8876 h 10000"/>
                  <a:gd name="connsiteX2" fmla="*/ 7444 w 10644"/>
                  <a:gd name="connsiteY2" fmla="*/ 10000 h 10000"/>
                  <a:gd name="connsiteX3" fmla="*/ 10244 w 10644"/>
                  <a:gd name="connsiteY3" fmla="*/ 9481 h 10000"/>
                  <a:gd name="connsiteX4" fmla="*/ 10644 w 10644"/>
                  <a:gd name="connsiteY4" fmla="*/ 6108 h 10000"/>
                  <a:gd name="connsiteX5" fmla="*/ 5887 w 10644"/>
                  <a:gd name="connsiteY5" fmla="*/ 1036 h 10000"/>
                  <a:gd name="connsiteX6" fmla="*/ 4534 w 10644"/>
                  <a:gd name="connsiteY6" fmla="*/ 2821 h 10000"/>
                  <a:gd name="connsiteX7" fmla="*/ 5114 w 10644"/>
                  <a:gd name="connsiteY7" fmla="*/ 0 h 10000"/>
                  <a:gd name="connsiteX8" fmla="*/ 1889 w 10644"/>
                  <a:gd name="connsiteY8" fmla="*/ 1405 h 10000"/>
                  <a:gd name="connsiteX9" fmla="*/ 0 w 10644"/>
                  <a:gd name="connsiteY9" fmla="*/ 1876 h 10000"/>
                  <a:gd name="connsiteX10" fmla="*/ 1524 w 10644"/>
                  <a:gd name="connsiteY10" fmla="*/ 7535 h 10000"/>
                  <a:gd name="connsiteX11" fmla="*/ 1524 w 10644"/>
                  <a:gd name="connsiteY11" fmla="*/ 7535 h 10000"/>
                  <a:gd name="connsiteX12" fmla="*/ 1524 w 10644"/>
                  <a:gd name="connsiteY12" fmla="*/ 7535 h 10000"/>
                  <a:gd name="connsiteX0" fmla="*/ 1524 w 10644"/>
                  <a:gd name="connsiteY0" fmla="*/ 7535 h 10000"/>
                  <a:gd name="connsiteX1" fmla="*/ 3844 w 10644"/>
                  <a:gd name="connsiteY1" fmla="*/ 8876 h 10000"/>
                  <a:gd name="connsiteX2" fmla="*/ 7444 w 10644"/>
                  <a:gd name="connsiteY2" fmla="*/ 10000 h 10000"/>
                  <a:gd name="connsiteX3" fmla="*/ 10244 w 10644"/>
                  <a:gd name="connsiteY3" fmla="*/ 9481 h 10000"/>
                  <a:gd name="connsiteX4" fmla="*/ 10644 w 10644"/>
                  <a:gd name="connsiteY4" fmla="*/ 6108 h 10000"/>
                  <a:gd name="connsiteX5" fmla="*/ 5887 w 10644"/>
                  <a:gd name="connsiteY5" fmla="*/ 1036 h 10000"/>
                  <a:gd name="connsiteX6" fmla="*/ 4534 w 10644"/>
                  <a:gd name="connsiteY6" fmla="*/ 2821 h 10000"/>
                  <a:gd name="connsiteX7" fmla="*/ 5114 w 10644"/>
                  <a:gd name="connsiteY7" fmla="*/ 0 h 10000"/>
                  <a:gd name="connsiteX8" fmla="*/ 2318 w 10644"/>
                  <a:gd name="connsiteY8" fmla="*/ 879 h 10000"/>
                  <a:gd name="connsiteX9" fmla="*/ 0 w 10644"/>
                  <a:gd name="connsiteY9" fmla="*/ 1876 h 10000"/>
                  <a:gd name="connsiteX10" fmla="*/ 1524 w 10644"/>
                  <a:gd name="connsiteY10" fmla="*/ 7535 h 10000"/>
                  <a:gd name="connsiteX11" fmla="*/ 1524 w 10644"/>
                  <a:gd name="connsiteY11" fmla="*/ 7535 h 10000"/>
                  <a:gd name="connsiteX12" fmla="*/ 1524 w 10644"/>
                  <a:gd name="connsiteY12" fmla="*/ 7535 h 10000"/>
                  <a:gd name="connsiteX0" fmla="*/ 0 w 11482"/>
                  <a:gd name="connsiteY0" fmla="*/ 4905 h 10000"/>
                  <a:gd name="connsiteX1" fmla="*/ 4682 w 11482"/>
                  <a:gd name="connsiteY1" fmla="*/ 8876 h 10000"/>
                  <a:gd name="connsiteX2" fmla="*/ 8282 w 11482"/>
                  <a:gd name="connsiteY2" fmla="*/ 10000 h 10000"/>
                  <a:gd name="connsiteX3" fmla="*/ 11082 w 11482"/>
                  <a:gd name="connsiteY3" fmla="*/ 9481 h 10000"/>
                  <a:gd name="connsiteX4" fmla="*/ 11482 w 11482"/>
                  <a:gd name="connsiteY4" fmla="*/ 6108 h 10000"/>
                  <a:gd name="connsiteX5" fmla="*/ 6725 w 11482"/>
                  <a:gd name="connsiteY5" fmla="*/ 1036 h 10000"/>
                  <a:gd name="connsiteX6" fmla="*/ 5372 w 11482"/>
                  <a:gd name="connsiteY6" fmla="*/ 2821 h 10000"/>
                  <a:gd name="connsiteX7" fmla="*/ 5952 w 11482"/>
                  <a:gd name="connsiteY7" fmla="*/ 0 h 10000"/>
                  <a:gd name="connsiteX8" fmla="*/ 3156 w 11482"/>
                  <a:gd name="connsiteY8" fmla="*/ 879 h 10000"/>
                  <a:gd name="connsiteX9" fmla="*/ 838 w 11482"/>
                  <a:gd name="connsiteY9" fmla="*/ 1876 h 10000"/>
                  <a:gd name="connsiteX10" fmla="*/ 2362 w 11482"/>
                  <a:gd name="connsiteY10" fmla="*/ 7535 h 10000"/>
                  <a:gd name="connsiteX11" fmla="*/ 2362 w 11482"/>
                  <a:gd name="connsiteY11" fmla="*/ 7535 h 10000"/>
                  <a:gd name="connsiteX12" fmla="*/ 0 w 11482"/>
                  <a:gd name="connsiteY12" fmla="*/ 4905 h 10000"/>
                  <a:gd name="connsiteX0" fmla="*/ 0 w 11482"/>
                  <a:gd name="connsiteY0" fmla="*/ 4905 h 10000"/>
                  <a:gd name="connsiteX1" fmla="*/ 4682 w 11482"/>
                  <a:gd name="connsiteY1" fmla="*/ 8876 h 10000"/>
                  <a:gd name="connsiteX2" fmla="*/ 8282 w 11482"/>
                  <a:gd name="connsiteY2" fmla="*/ 10000 h 10000"/>
                  <a:gd name="connsiteX3" fmla="*/ 11082 w 11482"/>
                  <a:gd name="connsiteY3" fmla="*/ 9481 h 10000"/>
                  <a:gd name="connsiteX4" fmla="*/ 11482 w 11482"/>
                  <a:gd name="connsiteY4" fmla="*/ 6108 h 10000"/>
                  <a:gd name="connsiteX5" fmla="*/ 6725 w 11482"/>
                  <a:gd name="connsiteY5" fmla="*/ 1036 h 10000"/>
                  <a:gd name="connsiteX6" fmla="*/ 5372 w 11482"/>
                  <a:gd name="connsiteY6" fmla="*/ 2821 h 10000"/>
                  <a:gd name="connsiteX7" fmla="*/ 5952 w 11482"/>
                  <a:gd name="connsiteY7" fmla="*/ 0 h 10000"/>
                  <a:gd name="connsiteX8" fmla="*/ 3156 w 11482"/>
                  <a:gd name="connsiteY8" fmla="*/ 879 h 10000"/>
                  <a:gd name="connsiteX9" fmla="*/ 838 w 11482"/>
                  <a:gd name="connsiteY9" fmla="*/ 1876 h 10000"/>
                  <a:gd name="connsiteX10" fmla="*/ 2362 w 11482"/>
                  <a:gd name="connsiteY10" fmla="*/ 7535 h 10000"/>
                  <a:gd name="connsiteX11" fmla="*/ 2362 w 11482"/>
                  <a:gd name="connsiteY11" fmla="*/ 7535 h 10000"/>
                  <a:gd name="connsiteX12" fmla="*/ 0 w 11482"/>
                  <a:gd name="connsiteY12" fmla="*/ 4905 h 10000"/>
                  <a:gd name="connsiteX0" fmla="*/ 0 w 11482"/>
                  <a:gd name="connsiteY0" fmla="*/ 4905 h 10000"/>
                  <a:gd name="connsiteX1" fmla="*/ 4682 w 11482"/>
                  <a:gd name="connsiteY1" fmla="*/ 8876 h 10000"/>
                  <a:gd name="connsiteX2" fmla="*/ 8282 w 11482"/>
                  <a:gd name="connsiteY2" fmla="*/ 10000 h 10000"/>
                  <a:gd name="connsiteX3" fmla="*/ 11082 w 11482"/>
                  <a:gd name="connsiteY3" fmla="*/ 9481 h 10000"/>
                  <a:gd name="connsiteX4" fmla="*/ 11482 w 11482"/>
                  <a:gd name="connsiteY4" fmla="*/ 6108 h 10000"/>
                  <a:gd name="connsiteX5" fmla="*/ 6725 w 11482"/>
                  <a:gd name="connsiteY5" fmla="*/ 1036 h 10000"/>
                  <a:gd name="connsiteX6" fmla="*/ 5372 w 11482"/>
                  <a:gd name="connsiteY6" fmla="*/ 2821 h 10000"/>
                  <a:gd name="connsiteX7" fmla="*/ 5952 w 11482"/>
                  <a:gd name="connsiteY7" fmla="*/ 0 h 10000"/>
                  <a:gd name="connsiteX8" fmla="*/ 3156 w 11482"/>
                  <a:gd name="connsiteY8" fmla="*/ 879 h 10000"/>
                  <a:gd name="connsiteX9" fmla="*/ 838 w 11482"/>
                  <a:gd name="connsiteY9" fmla="*/ 1876 h 10000"/>
                  <a:gd name="connsiteX10" fmla="*/ 2362 w 11482"/>
                  <a:gd name="connsiteY10" fmla="*/ 7535 h 10000"/>
                  <a:gd name="connsiteX11" fmla="*/ 2147 w 11482"/>
                  <a:gd name="connsiteY11" fmla="*/ 3677 h 10000"/>
                  <a:gd name="connsiteX12" fmla="*/ 0 w 11482"/>
                  <a:gd name="connsiteY12" fmla="*/ 4905 h 10000"/>
                  <a:gd name="connsiteX0" fmla="*/ 0 w 12555"/>
                  <a:gd name="connsiteY0" fmla="*/ 8237 h 10000"/>
                  <a:gd name="connsiteX1" fmla="*/ 5755 w 12555"/>
                  <a:gd name="connsiteY1" fmla="*/ 8876 h 10000"/>
                  <a:gd name="connsiteX2" fmla="*/ 9355 w 12555"/>
                  <a:gd name="connsiteY2" fmla="*/ 10000 h 10000"/>
                  <a:gd name="connsiteX3" fmla="*/ 12155 w 12555"/>
                  <a:gd name="connsiteY3" fmla="*/ 9481 h 10000"/>
                  <a:gd name="connsiteX4" fmla="*/ 12555 w 12555"/>
                  <a:gd name="connsiteY4" fmla="*/ 6108 h 10000"/>
                  <a:gd name="connsiteX5" fmla="*/ 7798 w 12555"/>
                  <a:gd name="connsiteY5" fmla="*/ 1036 h 10000"/>
                  <a:gd name="connsiteX6" fmla="*/ 6445 w 12555"/>
                  <a:gd name="connsiteY6" fmla="*/ 2821 h 10000"/>
                  <a:gd name="connsiteX7" fmla="*/ 7025 w 12555"/>
                  <a:gd name="connsiteY7" fmla="*/ 0 h 10000"/>
                  <a:gd name="connsiteX8" fmla="*/ 4229 w 12555"/>
                  <a:gd name="connsiteY8" fmla="*/ 879 h 10000"/>
                  <a:gd name="connsiteX9" fmla="*/ 1911 w 12555"/>
                  <a:gd name="connsiteY9" fmla="*/ 1876 h 10000"/>
                  <a:gd name="connsiteX10" fmla="*/ 3435 w 12555"/>
                  <a:gd name="connsiteY10" fmla="*/ 7535 h 10000"/>
                  <a:gd name="connsiteX11" fmla="*/ 3220 w 12555"/>
                  <a:gd name="connsiteY11" fmla="*/ 3677 h 10000"/>
                  <a:gd name="connsiteX12" fmla="*/ 0 w 12555"/>
                  <a:gd name="connsiteY12" fmla="*/ 8237 h 10000"/>
                  <a:gd name="connsiteX0" fmla="*/ 1933 w 14488"/>
                  <a:gd name="connsiteY0" fmla="*/ 8237 h 10000"/>
                  <a:gd name="connsiteX1" fmla="*/ 7688 w 14488"/>
                  <a:gd name="connsiteY1" fmla="*/ 8876 h 10000"/>
                  <a:gd name="connsiteX2" fmla="*/ 11288 w 14488"/>
                  <a:gd name="connsiteY2" fmla="*/ 10000 h 10000"/>
                  <a:gd name="connsiteX3" fmla="*/ 14088 w 14488"/>
                  <a:gd name="connsiteY3" fmla="*/ 9481 h 10000"/>
                  <a:gd name="connsiteX4" fmla="*/ 14488 w 14488"/>
                  <a:gd name="connsiteY4" fmla="*/ 6108 h 10000"/>
                  <a:gd name="connsiteX5" fmla="*/ 9731 w 14488"/>
                  <a:gd name="connsiteY5" fmla="*/ 1036 h 10000"/>
                  <a:gd name="connsiteX6" fmla="*/ 8378 w 14488"/>
                  <a:gd name="connsiteY6" fmla="*/ 2821 h 10000"/>
                  <a:gd name="connsiteX7" fmla="*/ 8958 w 14488"/>
                  <a:gd name="connsiteY7" fmla="*/ 0 h 10000"/>
                  <a:gd name="connsiteX8" fmla="*/ 6162 w 14488"/>
                  <a:gd name="connsiteY8" fmla="*/ 879 h 10000"/>
                  <a:gd name="connsiteX9" fmla="*/ 3844 w 14488"/>
                  <a:gd name="connsiteY9" fmla="*/ 1876 h 10000"/>
                  <a:gd name="connsiteX10" fmla="*/ 5368 w 14488"/>
                  <a:gd name="connsiteY10" fmla="*/ 7535 h 10000"/>
                  <a:gd name="connsiteX11" fmla="*/ 0 w 14488"/>
                  <a:gd name="connsiteY11" fmla="*/ 3677 h 10000"/>
                  <a:gd name="connsiteX12" fmla="*/ 1933 w 14488"/>
                  <a:gd name="connsiteY12" fmla="*/ 8237 h 10000"/>
                  <a:gd name="connsiteX0" fmla="*/ 1933 w 14488"/>
                  <a:gd name="connsiteY0" fmla="*/ 8237 h 10000"/>
                  <a:gd name="connsiteX1" fmla="*/ 7688 w 14488"/>
                  <a:gd name="connsiteY1" fmla="*/ 8876 h 10000"/>
                  <a:gd name="connsiteX2" fmla="*/ 11288 w 14488"/>
                  <a:gd name="connsiteY2" fmla="*/ 10000 h 10000"/>
                  <a:gd name="connsiteX3" fmla="*/ 14088 w 14488"/>
                  <a:gd name="connsiteY3" fmla="*/ 9481 h 10000"/>
                  <a:gd name="connsiteX4" fmla="*/ 14488 w 14488"/>
                  <a:gd name="connsiteY4" fmla="*/ 6108 h 10000"/>
                  <a:gd name="connsiteX5" fmla="*/ 9731 w 14488"/>
                  <a:gd name="connsiteY5" fmla="*/ 1036 h 10000"/>
                  <a:gd name="connsiteX6" fmla="*/ 8378 w 14488"/>
                  <a:gd name="connsiteY6" fmla="*/ 2821 h 10000"/>
                  <a:gd name="connsiteX7" fmla="*/ 8958 w 14488"/>
                  <a:gd name="connsiteY7" fmla="*/ 0 h 10000"/>
                  <a:gd name="connsiteX8" fmla="*/ 6162 w 14488"/>
                  <a:gd name="connsiteY8" fmla="*/ 879 h 10000"/>
                  <a:gd name="connsiteX9" fmla="*/ 3844 w 14488"/>
                  <a:gd name="connsiteY9" fmla="*/ 1876 h 10000"/>
                  <a:gd name="connsiteX10" fmla="*/ 3865 w 14488"/>
                  <a:gd name="connsiteY10" fmla="*/ 5255 h 10000"/>
                  <a:gd name="connsiteX11" fmla="*/ 0 w 14488"/>
                  <a:gd name="connsiteY11" fmla="*/ 3677 h 10000"/>
                  <a:gd name="connsiteX12" fmla="*/ 1933 w 14488"/>
                  <a:gd name="connsiteY12" fmla="*/ 8237 h 10000"/>
                  <a:gd name="connsiteX0" fmla="*/ 1718 w 14273"/>
                  <a:gd name="connsiteY0" fmla="*/ 8237 h 10000"/>
                  <a:gd name="connsiteX1" fmla="*/ 7473 w 14273"/>
                  <a:gd name="connsiteY1" fmla="*/ 8876 h 10000"/>
                  <a:gd name="connsiteX2" fmla="*/ 11073 w 14273"/>
                  <a:gd name="connsiteY2" fmla="*/ 10000 h 10000"/>
                  <a:gd name="connsiteX3" fmla="*/ 13873 w 14273"/>
                  <a:gd name="connsiteY3" fmla="*/ 9481 h 10000"/>
                  <a:gd name="connsiteX4" fmla="*/ 14273 w 14273"/>
                  <a:gd name="connsiteY4" fmla="*/ 6108 h 10000"/>
                  <a:gd name="connsiteX5" fmla="*/ 9516 w 14273"/>
                  <a:gd name="connsiteY5" fmla="*/ 1036 h 10000"/>
                  <a:gd name="connsiteX6" fmla="*/ 8163 w 14273"/>
                  <a:gd name="connsiteY6" fmla="*/ 2821 h 10000"/>
                  <a:gd name="connsiteX7" fmla="*/ 8743 w 14273"/>
                  <a:gd name="connsiteY7" fmla="*/ 0 h 10000"/>
                  <a:gd name="connsiteX8" fmla="*/ 5947 w 14273"/>
                  <a:gd name="connsiteY8" fmla="*/ 879 h 10000"/>
                  <a:gd name="connsiteX9" fmla="*/ 3629 w 14273"/>
                  <a:gd name="connsiteY9" fmla="*/ 1876 h 10000"/>
                  <a:gd name="connsiteX10" fmla="*/ 3650 w 14273"/>
                  <a:gd name="connsiteY10" fmla="*/ 5255 h 10000"/>
                  <a:gd name="connsiteX11" fmla="*/ 0 w 14273"/>
                  <a:gd name="connsiteY11" fmla="*/ 6132 h 10000"/>
                  <a:gd name="connsiteX12" fmla="*/ 1718 w 14273"/>
                  <a:gd name="connsiteY12" fmla="*/ 8237 h 10000"/>
                  <a:gd name="connsiteX0" fmla="*/ 1718 w 14273"/>
                  <a:gd name="connsiteY0" fmla="*/ 8237 h 10000"/>
                  <a:gd name="connsiteX1" fmla="*/ 8976 w 14273"/>
                  <a:gd name="connsiteY1" fmla="*/ 8525 h 10000"/>
                  <a:gd name="connsiteX2" fmla="*/ 11073 w 14273"/>
                  <a:gd name="connsiteY2" fmla="*/ 10000 h 10000"/>
                  <a:gd name="connsiteX3" fmla="*/ 13873 w 14273"/>
                  <a:gd name="connsiteY3" fmla="*/ 9481 h 10000"/>
                  <a:gd name="connsiteX4" fmla="*/ 14273 w 14273"/>
                  <a:gd name="connsiteY4" fmla="*/ 6108 h 10000"/>
                  <a:gd name="connsiteX5" fmla="*/ 9516 w 14273"/>
                  <a:gd name="connsiteY5" fmla="*/ 1036 h 10000"/>
                  <a:gd name="connsiteX6" fmla="*/ 8163 w 14273"/>
                  <a:gd name="connsiteY6" fmla="*/ 2821 h 10000"/>
                  <a:gd name="connsiteX7" fmla="*/ 8743 w 14273"/>
                  <a:gd name="connsiteY7" fmla="*/ 0 h 10000"/>
                  <a:gd name="connsiteX8" fmla="*/ 5947 w 14273"/>
                  <a:gd name="connsiteY8" fmla="*/ 879 h 10000"/>
                  <a:gd name="connsiteX9" fmla="*/ 3629 w 14273"/>
                  <a:gd name="connsiteY9" fmla="*/ 1876 h 10000"/>
                  <a:gd name="connsiteX10" fmla="*/ 3650 w 14273"/>
                  <a:gd name="connsiteY10" fmla="*/ 5255 h 10000"/>
                  <a:gd name="connsiteX11" fmla="*/ 0 w 14273"/>
                  <a:gd name="connsiteY11" fmla="*/ 6132 h 10000"/>
                  <a:gd name="connsiteX12" fmla="*/ 1718 w 14273"/>
                  <a:gd name="connsiteY12" fmla="*/ 8237 h 10000"/>
                  <a:gd name="connsiteX0" fmla="*/ 5583 w 14273"/>
                  <a:gd name="connsiteY0" fmla="*/ 7886 h 10000"/>
                  <a:gd name="connsiteX1" fmla="*/ 8976 w 14273"/>
                  <a:gd name="connsiteY1" fmla="*/ 8525 h 10000"/>
                  <a:gd name="connsiteX2" fmla="*/ 11073 w 14273"/>
                  <a:gd name="connsiteY2" fmla="*/ 10000 h 10000"/>
                  <a:gd name="connsiteX3" fmla="*/ 13873 w 14273"/>
                  <a:gd name="connsiteY3" fmla="*/ 9481 h 10000"/>
                  <a:gd name="connsiteX4" fmla="*/ 14273 w 14273"/>
                  <a:gd name="connsiteY4" fmla="*/ 6108 h 10000"/>
                  <a:gd name="connsiteX5" fmla="*/ 9516 w 14273"/>
                  <a:gd name="connsiteY5" fmla="*/ 1036 h 10000"/>
                  <a:gd name="connsiteX6" fmla="*/ 8163 w 14273"/>
                  <a:gd name="connsiteY6" fmla="*/ 2821 h 10000"/>
                  <a:gd name="connsiteX7" fmla="*/ 8743 w 14273"/>
                  <a:gd name="connsiteY7" fmla="*/ 0 h 10000"/>
                  <a:gd name="connsiteX8" fmla="*/ 5947 w 14273"/>
                  <a:gd name="connsiteY8" fmla="*/ 879 h 10000"/>
                  <a:gd name="connsiteX9" fmla="*/ 3629 w 14273"/>
                  <a:gd name="connsiteY9" fmla="*/ 1876 h 10000"/>
                  <a:gd name="connsiteX10" fmla="*/ 3650 w 14273"/>
                  <a:gd name="connsiteY10" fmla="*/ 5255 h 10000"/>
                  <a:gd name="connsiteX11" fmla="*/ 0 w 14273"/>
                  <a:gd name="connsiteY11" fmla="*/ 6132 h 10000"/>
                  <a:gd name="connsiteX12" fmla="*/ 5583 w 14273"/>
                  <a:gd name="connsiteY12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7584 w 12341"/>
                  <a:gd name="connsiteY5" fmla="*/ 1036 h 10000"/>
                  <a:gd name="connsiteX6" fmla="*/ 6231 w 12341"/>
                  <a:gd name="connsiteY6" fmla="*/ 2821 h 10000"/>
                  <a:gd name="connsiteX7" fmla="*/ 6811 w 12341"/>
                  <a:gd name="connsiteY7" fmla="*/ 0 h 10000"/>
                  <a:gd name="connsiteX8" fmla="*/ 4015 w 12341"/>
                  <a:gd name="connsiteY8" fmla="*/ 879 h 10000"/>
                  <a:gd name="connsiteX9" fmla="*/ 1697 w 12341"/>
                  <a:gd name="connsiteY9" fmla="*/ 1876 h 10000"/>
                  <a:gd name="connsiteX10" fmla="*/ 1718 w 12341"/>
                  <a:gd name="connsiteY10" fmla="*/ 5255 h 10000"/>
                  <a:gd name="connsiteX11" fmla="*/ 0 w 12341"/>
                  <a:gd name="connsiteY11" fmla="*/ 6132 h 10000"/>
                  <a:gd name="connsiteX12" fmla="*/ 3651 w 12341"/>
                  <a:gd name="connsiteY12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633 w 12341"/>
                  <a:gd name="connsiteY5" fmla="*/ 3274 h 10000"/>
                  <a:gd name="connsiteX6" fmla="*/ 7584 w 12341"/>
                  <a:gd name="connsiteY6" fmla="*/ 1036 h 10000"/>
                  <a:gd name="connsiteX7" fmla="*/ 6231 w 12341"/>
                  <a:gd name="connsiteY7" fmla="*/ 2821 h 10000"/>
                  <a:gd name="connsiteX8" fmla="*/ 6811 w 12341"/>
                  <a:gd name="connsiteY8" fmla="*/ 0 h 10000"/>
                  <a:gd name="connsiteX9" fmla="*/ 4015 w 12341"/>
                  <a:gd name="connsiteY9" fmla="*/ 879 h 10000"/>
                  <a:gd name="connsiteX10" fmla="*/ 1697 w 12341"/>
                  <a:gd name="connsiteY10" fmla="*/ 1876 h 10000"/>
                  <a:gd name="connsiteX11" fmla="*/ 1718 w 12341"/>
                  <a:gd name="connsiteY11" fmla="*/ 5255 h 10000"/>
                  <a:gd name="connsiteX12" fmla="*/ 0 w 12341"/>
                  <a:gd name="connsiteY12" fmla="*/ 6132 h 10000"/>
                  <a:gd name="connsiteX13" fmla="*/ 3651 w 12341"/>
                  <a:gd name="connsiteY13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7584 w 12341"/>
                  <a:gd name="connsiteY7" fmla="*/ 1036 h 10000"/>
                  <a:gd name="connsiteX8" fmla="*/ 6231 w 12341"/>
                  <a:gd name="connsiteY8" fmla="*/ 2821 h 10000"/>
                  <a:gd name="connsiteX9" fmla="*/ 6811 w 12341"/>
                  <a:gd name="connsiteY9" fmla="*/ 0 h 10000"/>
                  <a:gd name="connsiteX10" fmla="*/ 4015 w 12341"/>
                  <a:gd name="connsiteY10" fmla="*/ 879 h 10000"/>
                  <a:gd name="connsiteX11" fmla="*/ 1697 w 12341"/>
                  <a:gd name="connsiteY11" fmla="*/ 1876 h 10000"/>
                  <a:gd name="connsiteX12" fmla="*/ 1718 w 12341"/>
                  <a:gd name="connsiteY12" fmla="*/ 5255 h 10000"/>
                  <a:gd name="connsiteX13" fmla="*/ 0 w 12341"/>
                  <a:gd name="connsiteY13" fmla="*/ 6132 h 10000"/>
                  <a:gd name="connsiteX14" fmla="*/ 3651 w 12341"/>
                  <a:gd name="connsiteY14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6811 w 12341"/>
                  <a:gd name="connsiteY10" fmla="*/ 0 h 10000"/>
                  <a:gd name="connsiteX11" fmla="*/ 4015 w 12341"/>
                  <a:gd name="connsiteY11" fmla="*/ 879 h 10000"/>
                  <a:gd name="connsiteX12" fmla="*/ 1697 w 12341"/>
                  <a:gd name="connsiteY12" fmla="*/ 1876 h 10000"/>
                  <a:gd name="connsiteX13" fmla="*/ 1718 w 12341"/>
                  <a:gd name="connsiteY13" fmla="*/ 5255 h 10000"/>
                  <a:gd name="connsiteX14" fmla="*/ 0 w 12341"/>
                  <a:gd name="connsiteY14" fmla="*/ 6132 h 10000"/>
                  <a:gd name="connsiteX15" fmla="*/ 3651 w 12341"/>
                  <a:gd name="connsiteY15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1697 w 12341"/>
                  <a:gd name="connsiteY13" fmla="*/ 1876 h 10000"/>
                  <a:gd name="connsiteX14" fmla="*/ 1718 w 12341"/>
                  <a:gd name="connsiteY14" fmla="*/ 5255 h 10000"/>
                  <a:gd name="connsiteX15" fmla="*/ 0 w 12341"/>
                  <a:gd name="connsiteY15" fmla="*/ 6132 h 10000"/>
                  <a:gd name="connsiteX16" fmla="*/ 3651 w 12341"/>
                  <a:gd name="connsiteY16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3416 w 12341"/>
                  <a:gd name="connsiteY13" fmla="*/ 1736 h 10000"/>
                  <a:gd name="connsiteX14" fmla="*/ 1697 w 12341"/>
                  <a:gd name="connsiteY14" fmla="*/ 1876 h 10000"/>
                  <a:gd name="connsiteX15" fmla="*/ 1718 w 12341"/>
                  <a:gd name="connsiteY15" fmla="*/ 5255 h 10000"/>
                  <a:gd name="connsiteX16" fmla="*/ 0 w 12341"/>
                  <a:gd name="connsiteY16" fmla="*/ 6132 h 10000"/>
                  <a:gd name="connsiteX17" fmla="*/ 3651 w 12341"/>
                  <a:gd name="connsiteY17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3416 w 12341"/>
                  <a:gd name="connsiteY13" fmla="*/ 1736 h 10000"/>
                  <a:gd name="connsiteX14" fmla="*/ 1697 w 12341"/>
                  <a:gd name="connsiteY14" fmla="*/ 1876 h 10000"/>
                  <a:gd name="connsiteX15" fmla="*/ 1743 w 12341"/>
                  <a:gd name="connsiteY15" fmla="*/ 3701 h 10000"/>
                  <a:gd name="connsiteX16" fmla="*/ 1718 w 12341"/>
                  <a:gd name="connsiteY16" fmla="*/ 5255 h 10000"/>
                  <a:gd name="connsiteX17" fmla="*/ 0 w 12341"/>
                  <a:gd name="connsiteY17" fmla="*/ 6132 h 10000"/>
                  <a:gd name="connsiteX18" fmla="*/ 3651 w 12341"/>
                  <a:gd name="connsiteY18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3416 w 12341"/>
                  <a:gd name="connsiteY13" fmla="*/ 1736 h 10000"/>
                  <a:gd name="connsiteX14" fmla="*/ 1697 w 12341"/>
                  <a:gd name="connsiteY14" fmla="*/ 1876 h 10000"/>
                  <a:gd name="connsiteX15" fmla="*/ 1743 w 12341"/>
                  <a:gd name="connsiteY15" fmla="*/ 3701 h 10000"/>
                  <a:gd name="connsiteX16" fmla="*/ 1718 w 12341"/>
                  <a:gd name="connsiteY16" fmla="*/ 5255 h 10000"/>
                  <a:gd name="connsiteX17" fmla="*/ 0 w 12341"/>
                  <a:gd name="connsiteY17" fmla="*/ 6132 h 10000"/>
                  <a:gd name="connsiteX18" fmla="*/ 2266 w 12341"/>
                  <a:gd name="connsiteY18" fmla="*/ 6691 h 10000"/>
                  <a:gd name="connsiteX19" fmla="*/ 3651 w 12341"/>
                  <a:gd name="connsiteY19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8437 w 12341"/>
                  <a:gd name="connsiteY2" fmla="*/ 9083 h 10000"/>
                  <a:gd name="connsiteX3" fmla="*/ 9141 w 12341"/>
                  <a:gd name="connsiteY3" fmla="*/ 10000 h 10000"/>
                  <a:gd name="connsiteX4" fmla="*/ 11941 w 12341"/>
                  <a:gd name="connsiteY4" fmla="*/ 9481 h 10000"/>
                  <a:gd name="connsiteX5" fmla="*/ 12341 w 12341"/>
                  <a:gd name="connsiteY5" fmla="*/ 6108 h 10000"/>
                  <a:gd name="connsiteX6" fmla="*/ 10843 w 12341"/>
                  <a:gd name="connsiteY6" fmla="*/ 5153 h 10000"/>
                  <a:gd name="connsiteX7" fmla="*/ 10633 w 12341"/>
                  <a:gd name="connsiteY7" fmla="*/ 3274 h 10000"/>
                  <a:gd name="connsiteX8" fmla="*/ 8960 w 12341"/>
                  <a:gd name="connsiteY8" fmla="*/ 2505 h 10000"/>
                  <a:gd name="connsiteX9" fmla="*/ 7584 w 12341"/>
                  <a:gd name="connsiteY9" fmla="*/ 1036 h 10000"/>
                  <a:gd name="connsiteX10" fmla="*/ 6231 w 12341"/>
                  <a:gd name="connsiteY10" fmla="*/ 2821 h 10000"/>
                  <a:gd name="connsiteX11" fmla="*/ 5927 w 12341"/>
                  <a:gd name="connsiteY11" fmla="*/ 1651 h 10000"/>
                  <a:gd name="connsiteX12" fmla="*/ 6811 w 12341"/>
                  <a:gd name="connsiteY12" fmla="*/ 0 h 10000"/>
                  <a:gd name="connsiteX13" fmla="*/ 4015 w 12341"/>
                  <a:gd name="connsiteY13" fmla="*/ 879 h 10000"/>
                  <a:gd name="connsiteX14" fmla="*/ 3416 w 12341"/>
                  <a:gd name="connsiteY14" fmla="*/ 1736 h 10000"/>
                  <a:gd name="connsiteX15" fmla="*/ 1697 w 12341"/>
                  <a:gd name="connsiteY15" fmla="*/ 1876 h 10000"/>
                  <a:gd name="connsiteX16" fmla="*/ 1743 w 12341"/>
                  <a:gd name="connsiteY16" fmla="*/ 3701 h 10000"/>
                  <a:gd name="connsiteX17" fmla="*/ 1718 w 12341"/>
                  <a:gd name="connsiteY17" fmla="*/ 5255 h 10000"/>
                  <a:gd name="connsiteX18" fmla="*/ 0 w 12341"/>
                  <a:gd name="connsiteY18" fmla="*/ 6132 h 10000"/>
                  <a:gd name="connsiteX19" fmla="*/ 2266 w 12341"/>
                  <a:gd name="connsiteY19" fmla="*/ 6691 h 10000"/>
                  <a:gd name="connsiteX20" fmla="*/ 3651 w 12341"/>
                  <a:gd name="connsiteY20" fmla="*/ 7886 h 10000"/>
                  <a:gd name="connsiteX0" fmla="*/ 3651 w 12341"/>
                  <a:gd name="connsiteY0" fmla="*/ 7886 h 10051"/>
                  <a:gd name="connsiteX1" fmla="*/ 7044 w 12341"/>
                  <a:gd name="connsiteY1" fmla="*/ 8525 h 10051"/>
                  <a:gd name="connsiteX2" fmla="*/ 8437 w 12341"/>
                  <a:gd name="connsiteY2" fmla="*/ 9083 h 10051"/>
                  <a:gd name="connsiteX3" fmla="*/ 9141 w 12341"/>
                  <a:gd name="connsiteY3" fmla="*/ 10000 h 10051"/>
                  <a:gd name="connsiteX4" fmla="*/ 10529 w 12341"/>
                  <a:gd name="connsiteY4" fmla="*/ 10023 h 10051"/>
                  <a:gd name="connsiteX5" fmla="*/ 11941 w 12341"/>
                  <a:gd name="connsiteY5" fmla="*/ 9481 h 10051"/>
                  <a:gd name="connsiteX6" fmla="*/ 12341 w 12341"/>
                  <a:gd name="connsiteY6" fmla="*/ 6108 h 10051"/>
                  <a:gd name="connsiteX7" fmla="*/ 10843 w 12341"/>
                  <a:gd name="connsiteY7" fmla="*/ 5153 h 10051"/>
                  <a:gd name="connsiteX8" fmla="*/ 10633 w 12341"/>
                  <a:gd name="connsiteY8" fmla="*/ 3274 h 10051"/>
                  <a:gd name="connsiteX9" fmla="*/ 8960 w 12341"/>
                  <a:gd name="connsiteY9" fmla="*/ 2505 h 10051"/>
                  <a:gd name="connsiteX10" fmla="*/ 7584 w 12341"/>
                  <a:gd name="connsiteY10" fmla="*/ 1036 h 10051"/>
                  <a:gd name="connsiteX11" fmla="*/ 6231 w 12341"/>
                  <a:gd name="connsiteY11" fmla="*/ 2821 h 10051"/>
                  <a:gd name="connsiteX12" fmla="*/ 5927 w 12341"/>
                  <a:gd name="connsiteY12" fmla="*/ 1651 h 10051"/>
                  <a:gd name="connsiteX13" fmla="*/ 6811 w 12341"/>
                  <a:gd name="connsiteY13" fmla="*/ 0 h 10051"/>
                  <a:gd name="connsiteX14" fmla="*/ 4015 w 12341"/>
                  <a:gd name="connsiteY14" fmla="*/ 879 h 10051"/>
                  <a:gd name="connsiteX15" fmla="*/ 3416 w 12341"/>
                  <a:gd name="connsiteY15" fmla="*/ 1736 h 10051"/>
                  <a:gd name="connsiteX16" fmla="*/ 1697 w 12341"/>
                  <a:gd name="connsiteY16" fmla="*/ 1876 h 10051"/>
                  <a:gd name="connsiteX17" fmla="*/ 1743 w 12341"/>
                  <a:gd name="connsiteY17" fmla="*/ 3701 h 10051"/>
                  <a:gd name="connsiteX18" fmla="*/ 1718 w 12341"/>
                  <a:gd name="connsiteY18" fmla="*/ 5255 h 10051"/>
                  <a:gd name="connsiteX19" fmla="*/ 0 w 12341"/>
                  <a:gd name="connsiteY19" fmla="*/ 6132 h 10051"/>
                  <a:gd name="connsiteX20" fmla="*/ 2266 w 12341"/>
                  <a:gd name="connsiteY20" fmla="*/ 6691 h 10051"/>
                  <a:gd name="connsiteX21" fmla="*/ 3651 w 12341"/>
                  <a:gd name="connsiteY21" fmla="*/ 7886 h 10051"/>
                  <a:gd name="connsiteX0" fmla="*/ 3651 w 12737"/>
                  <a:gd name="connsiteY0" fmla="*/ 7886 h 10051"/>
                  <a:gd name="connsiteX1" fmla="*/ 7044 w 12737"/>
                  <a:gd name="connsiteY1" fmla="*/ 8525 h 10051"/>
                  <a:gd name="connsiteX2" fmla="*/ 8437 w 12737"/>
                  <a:gd name="connsiteY2" fmla="*/ 9083 h 10051"/>
                  <a:gd name="connsiteX3" fmla="*/ 9141 w 12737"/>
                  <a:gd name="connsiteY3" fmla="*/ 10000 h 10051"/>
                  <a:gd name="connsiteX4" fmla="*/ 10529 w 12737"/>
                  <a:gd name="connsiteY4" fmla="*/ 10023 h 10051"/>
                  <a:gd name="connsiteX5" fmla="*/ 11941 w 12737"/>
                  <a:gd name="connsiteY5" fmla="*/ 9481 h 10051"/>
                  <a:gd name="connsiteX6" fmla="*/ 12725 w 12737"/>
                  <a:gd name="connsiteY6" fmla="*/ 7460 h 10051"/>
                  <a:gd name="connsiteX7" fmla="*/ 12341 w 12737"/>
                  <a:gd name="connsiteY7" fmla="*/ 6108 h 10051"/>
                  <a:gd name="connsiteX8" fmla="*/ 10843 w 12737"/>
                  <a:gd name="connsiteY8" fmla="*/ 5153 h 10051"/>
                  <a:gd name="connsiteX9" fmla="*/ 10633 w 12737"/>
                  <a:gd name="connsiteY9" fmla="*/ 3274 h 10051"/>
                  <a:gd name="connsiteX10" fmla="*/ 8960 w 12737"/>
                  <a:gd name="connsiteY10" fmla="*/ 2505 h 10051"/>
                  <a:gd name="connsiteX11" fmla="*/ 7584 w 12737"/>
                  <a:gd name="connsiteY11" fmla="*/ 1036 h 10051"/>
                  <a:gd name="connsiteX12" fmla="*/ 6231 w 12737"/>
                  <a:gd name="connsiteY12" fmla="*/ 2821 h 10051"/>
                  <a:gd name="connsiteX13" fmla="*/ 5927 w 12737"/>
                  <a:gd name="connsiteY13" fmla="*/ 1651 h 10051"/>
                  <a:gd name="connsiteX14" fmla="*/ 6811 w 12737"/>
                  <a:gd name="connsiteY14" fmla="*/ 0 h 10051"/>
                  <a:gd name="connsiteX15" fmla="*/ 4015 w 12737"/>
                  <a:gd name="connsiteY15" fmla="*/ 879 h 10051"/>
                  <a:gd name="connsiteX16" fmla="*/ 3416 w 12737"/>
                  <a:gd name="connsiteY16" fmla="*/ 1736 h 10051"/>
                  <a:gd name="connsiteX17" fmla="*/ 1697 w 12737"/>
                  <a:gd name="connsiteY17" fmla="*/ 1876 h 10051"/>
                  <a:gd name="connsiteX18" fmla="*/ 1743 w 12737"/>
                  <a:gd name="connsiteY18" fmla="*/ 3701 h 10051"/>
                  <a:gd name="connsiteX19" fmla="*/ 1718 w 12737"/>
                  <a:gd name="connsiteY19" fmla="*/ 5255 h 10051"/>
                  <a:gd name="connsiteX20" fmla="*/ 0 w 12737"/>
                  <a:gd name="connsiteY20" fmla="*/ 6132 h 10051"/>
                  <a:gd name="connsiteX21" fmla="*/ 2266 w 12737"/>
                  <a:gd name="connsiteY21" fmla="*/ 6691 h 10051"/>
                  <a:gd name="connsiteX22" fmla="*/ 3651 w 12737"/>
                  <a:gd name="connsiteY22" fmla="*/ 7886 h 10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737" h="10051">
                    <a:moveTo>
                      <a:pt x="3651" y="7886"/>
                    </a:moveTo>
                    <a:lnTo>
                      <a:pt x="7044" y="8525"/>
                    </a:lnTo>
                    <a:cubicBezTo>
                      <a:pt x="7369" y="8768"/>
                      <a:pt x="8112" y="8840"/>
                      <a:pt x="8437" y="9083"/>
                    </a:cubicBezTo>
                    <a:lnTo>
                      <a:pt x="9141" y="10000"/>
                    </a:lnTo>
                    <a:cubicBezTo>
                      <a:pt x="9569" y="9894"/>
                      <a:pt x="10101" y="10129"/>
                      <a:pt x="10529" y="10023"/>
                    </a:cubicBezTo>
                    <a:lnTo>
                      <a:pt x="11941" y="9481"/>
                    </a:lnTo>
                    <a:cubicBezTo>
                      <a:pt x="12220" y="9082"/>
                      <a:pt x="12658" y="8022"/>
                      <a:pt x="12725" y="7460"/>
                    </a:cubicBezTo>
                    <a:cubicBezTo>
                      <a:pt x="12792" y="6898"/>
                      <a:pt x="12568" y="6521"/>
                      <a:pt x="12341" y="6108"/>
                    </a:cubicBezTo>
                    <a:cubicBezTo>
                      <a:pt x="12245" y="5316"/>
                      <a:pt x="11128" y="5625"/>
                      <a:pt x="10843" y="5153"/>
                    </a:cubicBezTo>
                    <a:cubicBezTo>
                      <a:pt x="10558" y="4681"/>
                      <a:pt x="10912" y="3772"/>
                      <a:pt x="10633" y="3274"/>
                    </a:cubicBezTo>
                    <a:cubicBezTo>
                      <a:pt x="10145" y="2904"/>
                      <a:pt x="9448" y="2875"/>
                      <a:pt x="8960" y="2505"/>
                    </a:cubicBezTo>
                    <a:lnTo>
                      <a:pt x="7584" y="1036"/>
                    </a:lnTo>
                    <a:lnTo>
                      <a:pt x="6231" y="2821"/>
                    </a:lnTo>
                    <a:cubicBezTo>
                      <a:pt x="6025" y="2909"/>
                      <a:pt x="5830" y="2121"/>
                      <a:pt x="5927" y="1651"/>
                    </a:cubicBezTo>
                    <a:cubicBezTo>
                      <a:pt x="6024" y="1181"/>
                      <a:pt x="7199" y="114"/>
                      <a:pt x="6811" y="0"/>
                    </a:cubicBezTo>
                    <a:lnTo>
                      <a:pt x="4015" y="879"/>
                    </a:lnTo>
                    <a:cubicBezTo>
                      <a:pt x="3676" y="1079"/>
                      <a:pt x="3755" y="1536"/>
                      <a:pt x="3416" y="1736"/>
                    </a:cubicBezTo>
                    <a:lnTo>
                      <a:pt x="1697" y="1876"/>
                    </a:lnTo>
                    <a:cubicBezTo>
                      <a:pt x="1331" y="2232"/>
                      <a:pt x="1740" y="3138"/>
                      <a:pt x="1743" y="3701"/>
                    </a:cubicBezTo>
                    <a:cubicBezTo>
                      <a:pt x="1746" y="4264"/>
                      <a:pt x="1921" y="4879"/>
                      <a:pt x="1718" y="5255"/>
                    </a:cubicBezTo>
                    <a:cubicBezTo>
                      <a:pt x="1646" y="3969"/>
                      <a:pt x="72" y="7418"/>
                      <a:pt x="0" y="6132"/>
                    </a:cubicBezTo>
                    <a:cubicBezTo>
                      <a:pt x="616" y="6404"/>
                      <a:pt x="1650" y="6419"/>
                      <a:pt x="2266" y="6691"/>
                    </a:cubicBezTo>
                    <a:lnTo>
                      <a:pt x="3651" y="788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8" name="Freeform 285">
                <a:extLst>
                  <a:ext uri="{FF2B5EF4-FFF2-40B4-BE49-F238E27FC236}">
                    <a16:creationId xmlns:a16="http://schemas.microsoft.com/office/drawing/2014/main" xmlns="" id="{1314E33B-6315-4BF0-8752-0A02A2372D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2967" y="1775520"/>
                <a:ext cx="440017" cy="565132"/>
              </a:xfrm>
              <a:custGeom>
                <a:avLst/>
                <a:gdLst>
                  <a:gd name="T0" fmla="*/ 17 w 281"/>
                  <a:gd name="T1" fmla="*/ 289 h 369"/>
                  <a:gd name="T2" fmla="*/ 0 w 281"/>
                  <a:gd name="T3" fmla="*/ 298 h 369"/>
                  <a:gd name="T4" fmla="*/ 2 w 281"/>
                  <a:gd name="T5" fmla="*/ 327 h 369"/>
                  <a:gd name="T6" fmla="*/ 31 w 281"/>
                  <a:gd name="T7" fmla="*/ 338 h 369"/>
                  <a:gd name="T8" fmla="*/ 35 w 281"/>
                  <a:gd name="T9" fmla="*/ 362 h 369"/>
                  <a:gd name="T10" fmla="*/ 88 w 281"/>
                  <a:gd name="T11" fmla="*/ 369 h 369"/>
                  <a:gd name="T12" fmla="*/ 97 w 281"/>
                  <a:gd name="T13" fmla="*/ 364 h 369"/>
                  <a:gd name="T14" fmla="*/ 66 w 281"/>
                  <a:gd name="T15" fmla="*/ 322 h 369"/>
                  <a:gd name="T16" fmla="*/ 64 w 281"/>
                  <a:gd name="T17" fmla="*/ 279 h 369"/>
                  <a:gd name="T18" fmla="*/ 90 w 281"/>
                  <a:gd name="T19" fmla="*/ 227 h 369"/>
                  <a:gd name="T20" fmla="*/ 114 w 281"/>
                  <a:gd name="T21" fmla="*/ 170 h 369"/>
                  <a:gd name="T22" fmla="*/ 163 w 281"/>
                  <a:gd name="T23" fmla="*/ 114 h 369"/>
                  <a:gd name="T24" fmla="*/ 213 w 281"/>
                  <a:gd name="T25" fmla="*/ 83 h 369"/>
                  <a:gd name="T26" fmla="*/ 270 w 281"/>
                  <a:gd name="T27" fmla="*/ 50 h 369"/>
                  <a:gd name="T28" fmla="*/ 281 w 281"/>
                  <a:gd name="T29" fmla="*/ 28 h 369"/>
                  <a:gd name="T30" fmla="*/ 270 w 281"/>
                  <a:gd name="T31" fmla="*/ 0 h 369"/>
                  <a:gd name="T32" fmla="*/ 239 w 281"/>
                  <a:gd name="T33" fmla="*/ 9 h 369"/>
                  <a:gd name="T34" fmla="*/ 211 w 281"/>
                  <a:gd name="T35" fmla="*/ 35 h 369"/>
                  <a:gd name="T36" fmla="*/ 158 w 281"/>
                  <a:gd name="T37" fmla="*/ 47 h 369"/>
                  <a:gd name="T38" fmla="*/ 104 w 281"/>
                  <a:gd name="T39" fmla="*/ 90 h 369"/>
                  <a:gd name="T40" fmla="*/ 66 w 281"/>
                  <a:gd name="T41" fmla="*/ 125 h 369"/>
                  <a:gd name="T42" fmla="*/ 71 w 281"/>
                  <a:gd name="T43" fmla="*/ 151 h 369"/>
                  <a:gd name="T44" fmla="*/ 33 w 281"/>
                  <a:gd name="T45" fmla="*/ 204 h 369"/>
                  <a:gd name="T46" fmla="*/ 47 w 281"/>
                  <a:gd name="T47" fmla="*/ 211 h 369"/>
                  <a:gd name="T48" fmla="*/ 17 w 281"/>
                  <a:gd name="T49" fmla="*/ 258 h 369"/>
                  <a:gd name="T50" fmla="*/ 17 w 281"/>
                  <a:gd name="T51" fmla="*/ 289 h 369"/>
                  <a:gd name="T52" fmla="*/ 17 w 281"/>
                  <a:gd name="T53" fmla="*/ 289 h 369"/>
                  <a:gd name="T54" fmla="*/ 17 w 281"/>
                  <a:gd name="T55" fmla="*/ 289 h 369"/>
                  <a:gd name="connsiteX0" fmla="*/ 605 w 10000"/>
                  <a:gd name="connsiteY0" fmla="*/ 7832 h 10000"/>
                  <a:gd name="connsiteX1" fmla="*/ 0 w 10000"/>
                  <a:gd name="connsiteY1" fmla="*/ 8076 h 10000"/>
                  <a:gd name="connsiteX2" fmla="*/ 71 w 10000"/>
                  <a:gd name="connsiteY2" fmla="*/ 8862 h 10000"/>
                  <a:gd name="connsiteX3" fmla="*/ 1103 w 10000"/>
                  <a:gd name="connsiteY3" fmla="*/ 9160 h 10000"/>
                  <a:gd name="connsiteX4" fmla="*/ 1246 w 10000"/>
                  <a:gd name="connsiteY4" fmla="*/ 9810 h 10000"/>
                  <a:gd name="connsiteX5" fmla="*/ 3132 w 10000"/>
                  <a:gd name="connsiteY5" fmla="*/ 10000 h 10000"/>
                  <a:gd name="connsiteX6" fmla="*/ 3452 w 10000"/>
                  <a:gd name="connsiteY6" fmla="*/ 9864 h 10000"/>
                  <a:gd name="connsiteX7" fmla="*/ 2349 w 10000"/>
                  <a:gd name="connsiteY7" fmla="*/ 8726 h 10000"/>
                  <a:gd name="connsiteX8" fmla="*/ 2278 w 10000"/>
                  <a:gd name="connsiteY8" fmla="*/ 7561 h 10000"/>
                  <a:gd name="connsiteX9" fmla="*/ 3203 w 10000"/>
                  <a:gd name="connsiteY9" fmla="*/ 6152 h 10000"/>
                  <a:gd name="connsiteX10" fmla="*/ 4057 w 10000"/>
                  <a:gd name="connsiteY10" fmla="*/ 4607 h 10000"/>
                  <a:gd name="connsiteX11" fmla="*/ 5801 w 10000"/>
                  <a:gd name="connsiteY11" fmla="*/ 3089 h 10000"/>
                  <a:gd name="connsiteX12" fmla="*/ 7580 w 10000"/>
                  <a:gd name="connsiteY12" fmla="*/ 2249 h 10000"/>
                  <a:gd name="connsiteX13" fmla="*/ 9609 w 10000"/>
                  <a:gd name="connsiteY13" fmla="*/ 1355 h 10000"/>
                  <a:gd name="connsiteX14" fmla="*/ 10000 w 10000"/>
                  <a:gd name="connsiteY14" fmla="*/ 759 h 10000"/>
                  <a:gd name="connsiteX15" fmla="*/ 9609 w 10000"/>
                  <a:gd name="connsiteY15" fmla="*/ 0 h 10000"/>
                  <a:gd name="connsiteX16" fmla="*/ 8505 w 10000"/>
                  <a:gd name="connsiteY16" fmla="*/ 244 h 10000"/>
                  <a:gd name="connsiteX17" fmla="*/ 7509 w 10000"/>
                  <a:gd name="connsiteY17" fmla="*/ 949 h 10000"/>
                  <a:gd name="connsiteX18" fmla="*/ 5623 w 10000"/>
                  <a:gd name="connsiteY18" fmla="*/ 1274 h 10000"/>
                  <a:gd name="connsiteX19" fmla="*/ 3701 w 10000"/>
                  <a:gd name="connsiteY19" fmla="*/ 2439 h 10000"/>
                  <a:gd name="connsiteX20" fmla="*/ 2349 w 10000"/>
                  <a:gd name="connsiteY20" fmla="*/ 3388 h 10000"/>
                  <a:gd name="connsiteX21" fmla="*/ 2240 w 10000"/>
                  <a:gd name="connsiteY21" fmla="*/ 4310 h 10000"/>
                  <a:gd name="connsiteX22" fmla="*/ 1174 w 10000"/>
                  <a:gd name="connsiteY22" fmla="*/ 5528 h 10000"/>
                  <a:gd name="connsiteX23" fmla="*/ 1673 w 10000"/>
                  <a:gd name="connsiteY23" fmla="*/ 5718 h 10000"/>
                  <a:gd name="connsiteX24" fmla="*/ 605 w 10000"/>
                  <a:gd name="connsiteY24" fmla="*/ 6992 h 10000"/>
                  <a:gd name="connsiteX25" fmla="*/ 605 w 10000"/>
                  <a:gd name="connsiteY25" fmla="*/ 7832 h 10000"/>
                  <a:gd name="connsiteX26" fmla="*/ 605 w 10000"/>
                  <a:gd name="connsiteY26" fmla="*/ 7832 h 10000"/>
                  <a:gd name="connsiteX27" fmla="*/ 605 w 10000"/>
                  <a:gd name="connsiteY27" fmla="*/ 7832 h 10000"/>
                  <a:gd name="connsiteX0" fmla="*/ 605 w 10478"/>
                  <a:gd name="connsiteY0" fmla="*/ 7832 h 10000"/>
                  <a:gd name="connsiteX1" fmla="*/ 0 w 10478"/>
                  <a:gd name="connsiteY1" fmla="*/ 8076 h 10000"/>
                  <a:gd name="connsiteX2" fmla="*/ 71 w 10478"/>
                  <a:gd name="connsiteY2" fmla="*/ 8862 h 10000"/>
                  <a:gd name="connsiteX3" fmla="*/ 1103 w 10478"/>
                  <a:gd name="connsiteY3" fmla="*/ 9160 h 10000"/>
                  <a:gd name="connsiteX4" fmla="*/ 1246 w 10478"/>
                  <a:gd name="connsiteY4" fmla="*/ 9810 h 10000"/>
                  <a:gd name="connsiteX5" fmla="*/ 3132 w 10478"/>
                  <a:gd name="connsiteY5" fmla="*/ 10000 h 10000"/>
                  <a:gd name="connsiteX6" fmla="*/ 3452 w 10478"/>
                  <a:gd name="connsiteY6" fmla="*/ 9864 h 10000"/>
                  <a:gd name="connsiteX7" fmla="*/ 2349 w 10478"/>
                  <a:gd name="connsiteY7" fmla="*/ 8726 h 10000"/>
                  <a:gd name="connsiteX8" fmla="*/ 2278 w 10478"/>
                  <a:gd name="connsiteY8" fmla="*/ 7561 h 10000"/>
                  <a:gd name="connsiteX9" fmla="*/ 3203 w 10478"/>
                  <a:gd name="connsiteY9" fmla="*/ 6152 h 10000"/>
                  <a:gd name="connsiteX10" fmla="*/ 4057 w 10478"/>
                  <a:gd name="connsiteY10" fmla="*/ 4607 h 10000"/>
                  <a:gd name="connsiteX11" fmla="*/ 5801 w 10478"/>
                  <a:gd name="connsiteY11" fmla="*/ 3089 h 10000"/>
                  <a:gd name="connsiteX12" fmla="*/ 7580 w 10478"/>
                  <a:gd name="connsiteY12" fmla="*/ 2249 h 10000"/>
                  <a:gd name="connsiteX13" fmla="*/ 9609 w 10478"/>
                  <a:gd name="connsiteY13" fmla="*/ 1355 h 10000"/>
                  <a:gd name="connsiteX14" fmla="*/ 10478 w 10478"/>
                  <a:gd name="connsiteY14" fmla="*/ 541 h 10000"/>
                  <a:gd name="connsiteX15" fmla="*/ 9609 w 10478"/>
                  <a:gd name="connsiteY15" fmla="*/ 0 h 10000"/>
                  <a:gd name="connsiteX16" fmla="*/ 8505 w 10478"/>
                  <a:gd name="connsiteY16" fmla="*/ 244 h 10000"/>
                  <a:gd name="connsiteX17" fmla="*/ 7509 w 10478"/>
                  <a:gd name="connsiteY17" fmla="*/ 949 h 10000"/>
                  <a:gd name="connsiteX18" fmla="*/ 5623 w 10478"/>
                  <a:gd name="connsiteY18" fmla="*/ 1274 h 10000"/>
                  <a:gd name="connsiteX19" fmla="*/ 3701 w 10478"/>
                  <a:gd name="connsiteY19" fmla="*/ 2439 h 10000"/>
                  <a:gd name="connsiteX20" fmla="*/ 2349 w 10478"/>
                  <a:gd name="connsiteY20" fmla="*/ 3388 h 10000"/>
                  <a:gd name="connsiteX21" fmla="*/ 2240 w 10478"/>
                  <a:gd name="connsiteY21" fmla="*/ 4310 h 10000"/>
                  <a:gd name="connsiteX22" fmla="*/ 1174 w 10478"/>
                  <a:gd name="connsiteY22" fmla="*/ 5528 h 10000"/>
                  <a:gd name="connsiteX23" fmla="*/ 1673 w 10478"/>
                  <a:gd name="connsiteY23" fmla="*/ 5718 h 10000"/>
                  <a:gd name="connsiteX24" fmla="*/ 605 w 10478"/>
                  <a:gd name="connsiteY24" fmla="*/ 6992 h 10000"/>
                  <a:gd name="connsiteX25" fmla="*/ 605 w 10478"/>
                  <a:gd name="connsiteY25" fmla="*/ 7832 h 10000"/>
                  <a:gd name="connsiteX26" fmla="*/ 605 w 10478"/>
                  <a:gd name="connsiteY26" fmla="*/ 7832 h 10000"/>
                  <a:gd name="connsiteX27" fmla="*/ 605 w 10478"/>
                  <a:gd name="connsiteY27" fmla="*/ 7832 h 10000"/>
                  <a:gd name="connsiteX0" fmla="*/ 605 w 10478"/>
                  <a:gd name="connsiteY0" fmla="*/ 7832 h 10000"/>
                  <a:gd name="connsiteX1" fmla="*/ 0 w 10478"/>
                  <a:gd name="connsiteY1" fmla="*/ 8076 h 10000"/>
                  <a:gd name="connsiteX2" fmla="*/ 71 w 10478"/>
                  <a:gd name="connsiteY2" fmla="*/ 8862 h 10000"/>
                  <a:gd name="connsiteX3" fmla="*/ 1103 w 10478"/>
                  <a:gd name="connsiteY3" fmla="*/ 9160 h 10000"/>
                  <a:gd name="connsiteX4" fmla="*/ 1246 w 10478"/>
                  <a:gd name="connsiteY4" fmla="*/ 9810 h 10000"/>
                  <a:gd name="connsiteX5" fmla="*/ 3132 w 10478"/>
                  <a:gd name="connsiteY5" fmla="*/ 10000 h 10000"/>
                  <a:gd name="connsiteX6" fmla="*/ 3452 w 10478"/>
                  <a:gd name="connsiteY6" fmla="*/ 9864 h 10000"/>
                  <a:gd name="connsiteX7" fmla="*/ 2349 w 10478"/>
                  <a:gd name="connsiteY7" fmla="*/ 8726 h 10000"/>
                  <a:gd name="connsiteX8" fmla="*/ 1992 w 10478"/>
                  <a:gd name="connsiteY8" fmla="*/ 7416 h 10000"/>
                  <a:gd name="connsiteX9" fmla="*/ 3203 w 10478"/>
                  <a:gd name="connsiteY9" fmla="*/ 6152 h 10000"/>
                  <a:gd name="connsiteX10" fmla="*/ 4057 w 10478"/>
                  <a:gd name="connsiteY10" fmla="*/ 4607 h 10000"/>
                  <a:gd name="connsiteX11" fmla="*/ 5801 w 10478"/>
                  <a:gd name="connsiteY11" fmla="*/ 3089 h 10000"/>
                  <a:gd name="connsiteX12" fmla="*/ 7580 w 10478"/>
                  <a:gd name="connsiteY12" fmla="*/ 2249 h 10000"/>
                  <a:gd name="connsiteX13" fmla="*/ 9609 w 10478"/>
                  <a:gd name="connsiteY13" fmla="*/ 1355 h 10000"/>
                  <a:gd name="connsiteX14" fmla="*/ 10478 w 10478"/>
                  <a:gd name="connsiteY14" fmla="*/ 541 h 10000"/>
                  <a:gd name="connsiteX15" fmla="*/ 9609 w 10478"/>
                  <a:gd name="connsiteY15" fmla="*/ 0 h 10000"/>
                  <a:gd name="connsiteX16" fmla="*/ 8505 w 10478"/>
                  <a:gd name="connsiteY16" fmla="*/ 244 h 10000"/>
                  <a:gd name="connsiteX17" fmla="*/ 7509 w 10478"/>
                  <a:gd name="connsiteY17" fmla="*/ 949 h 10000"/>
                  <a:gd name="connsiteX18" fmla="*/ 5623 w 10478"/>
                  <a:gd name="connsiteY18" fmla="*/ 1274 h 10000"/>
                  <a:gd name="connsiteX19" fmla="*/ 3701 w 10478"/>
                  <a:gd name="connsiteY19" fmla="*/ 2439 h 10000"/>
                  <a:gd name="connsiteX20" fmla="*/ 2349 w 10478"/>
                  <a:gd name="connsiteY20" fmla="*/ 3388 h 10000"/>
                  <a:gd name="connsiteX21" fmla="*/ 2240 w 10478"/>
                  <a:gd name="connsiteY21" fmla="*/ 4310 h 10000"/>
                  <a:gd name="connsiteX22" fmla="*/ 1174 w 10478"/>
                  <a:gd name="connsiteY22" fmla="*/ 5528 h 10000"/>
                  <a:gd name="connsiteX23" fmla="*/ 1673 w 10478"/>
                  <a:gd name="connsiteY23" fmla="*/ 5718 h 10000"/>
                  <a:gd name="connsiteX24" fmla="*/ 605 w 10478"/>
                  <a:gd name="connsiteY24" fmla="*/ 6992 h 10000"/>
                  <a:gd name="connsiteX25" fmla="*/ 605 w 10478"/>
                  <a:gd name="connsiteY25" fmla="*/ 7832 h 10000"/>
                  <a:gd name="connsiteX26" fmla="*/ 605 w 10478"/>
                  <a:gd name="connsiteY26" fmla="*/ 7832 h 10000"/>
                  <a:gd name="connsiteX27" fmla="*/ 605 w 10478"/>
                  <a:gd name="connsiteY27" fmla="*/ 7832 h 10000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71 w 10478"/>
                  <a:gd name="connsiteY2" fmla="*/ 8862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452 w 10478"/>
                  <a:gd name="connsiteY6" fmla="*/ 9864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5623 w 10478"/>
                  <a:gd name="connsiteY18" fmla="*/ 1274 h 10028"/>
                  <a:gd name="connsiteX19" fmla="*/ 3701 w 10478"/>
                  <a:gd name="connsiteY19" fmla="*/ 2439 h 10028"/>
                  <a:gd name="connsiteX20" fmla="*/ 2349 w 10478"/>
                  <a:gd name="connsiteY20" fmla="*/ 3388 h 10028"/>
                  <a:gd name="connsiteX21" fmla="*/ 2240 w 10478"/>
                  <a:gd name="connsiteY21" fmla="*/ 4310 h 10028"/>
                  <a:gd name="connsiteX22" fmla="*/ 1174 w 10478"/>
                  <a:gd name="connsiteY22" fmla="*/ 5528 h 10028"/>
                  <a:gd name="connsiteX23" fmla="*/ 1673 w 10478"/>
                  <a:gd name="connsiteY23" fmla="*/ 5718 h 10028"/>
                  <a:gd name="connsiteX24" fmla="*/ 605 w 10478"/>
                  <a:gd name="connsiteY24" fmla="*/ 6992 h 10028"/>
                  <a:gd name="connsiteX25" fmla="*/ 605 w 10478"/>
                  <a:gd name="connsiteY25" fmla="*/ 783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71 w 10478"/>
                  <a:gd name="connsiteY2" fmla="*/ 8862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5623 w 10478"/>
                  <a:gd name="connsiteY18" fmla="*/ 1274 h 10028"/>
                  <a:gd name="connsiteX19" fmla="*/ 3701 w 10478"/>
                  <a:gd name="connsiteY19" fmla="*/ 2439 h 10028"/>
                  <a:gd name="connsiteX20" fmla="*/ 2349 w 10478"/>
                  <a:gd name="connsiteY20" fmla="*/ 3388 h 10028"/>
                  <a:gd name="connsiteX21" fmla="*/ 2240 w 10478"/>
                  <a:gd name="connsiteY21" fmla="*/ 4310 h 10028"/>
                  <a:gd name="connsiteX22" fmla="*/ 1174 w 10478"/>
                  <a:gd name="connsiteY22" fmla="*/ 5528 h 10028"/>
                  <a:gd name="connsiteX23" fmla="*/ 1673 w 10478"/>
                  <a:gd name="connsiteY23" fmla="*/ 5718 h 10028"/>
                  <a:gd name="connsiteX24" fmla="*/ 605 w 10478"/>
                  <a:gd name="connsiteY24" fmla="*/ 6992 h 10028"/>
                  <a:gd name="connsiteX25" fmla="*/ 605 w 10478"/>
                  <a:gd name="connsiteY25" fmla="*/ 783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453 w 10478"/>
                  <a:gd name="connsiteY2" fmla="*/ 8717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5623 w 10478"/>
                  <a:gd name="connsiteY18" fmla="*/ 1274 h 10028"/>
                  <a:gd name="connsiteX19" fmla="*/ 3701 w 10478"/>
                  <a:gd name="connsiteY19" fmla="*/ 2439 h 10028"/>
                  <a:gd name="connsiteX20" fmla="*/ 2349 w 10478"/>
                  <a:gd name="connsiteY20" fmla="*/ 3388 h 10028"/>
                  <a:gd name="connsiteX21" fmla="*/ 2240 w 10478"/>
                  <a:gd name="connsiteY21" fmla="*/ 4310 h 10028"/>
                  <a:gd name="connsiteX22" fmla="*/ 1174 w 10478"/>
                  <a:gd name="connsiteY22" fmla="*/ 5528 h 10028"/>
                  <a:gd name="connsiteX23" fmla="*/ 1673 w 10478"/>
                  <a:gd name="connsiteY23" fmla="*/ 5718 h 10028"/>
                  <a:gd name="connsiteX24" fmla="*/ 605 w 10478"/>
                  <a:gd name="connsiteY24" fmla="*/ 6992 h 10028"/>
                  <a:gd name="connsiteX25" fmla="*/ 605 w 10478"/>
                  <a:gd name="connsiteY25" fmla="*/ 783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453 w 10478"/>
                  <a:gd name="connsiteY2" fmla="*/ 8717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6697 w 10478"/>
                  <a:gd name="connsiteY18" fmla="*/ 974 h 10028"/>
                  <a:gd name="connsiteX19" fmla="*/ 5623 w 10478"/>
                  <a:gd name="connsiteY19" fmla="*/ 1274 h 10028"/>
                  <a:gd name="connsiteX20" fmla="*/ 3701 w 10478"/>
                  <a:gd name="connsiteY20" fmla="*/ 2439 h 10028"/>
                  <a:gd name="connsiteX21" fmla="*/ 2349 w 10478"/>
                  <a:gd name="connsiteY21" fmla="*/ 3388 h 10028"/>
                  <a:gd name="connsiteX22" fmla="*/ 2240 w 10478"/>
                  <a:gd name="connsiteY22" fmla="*/ 4310 h 10028"/>
                  <a:gd name="connsiteX23" fmla="*/ 1174 w 10478"/>
                  <a:gd name="connsiteY23" fmla="*/ 5528 h 10028"/>
                  <a:gd name="connsiteX24" fmla="*/ 1673 w 10478"/>
                  <a:gd name="connsiteY24" fmla="*/ 5718 h 10028"/>
                  <a:gd name="connsiteX25" fmla="*/ 605 w 10478"/>
                  <a:gd name="connsiteY25" fmla="*/ 699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28" fmla="*/ 605 w 10478"/>
                  <a:gd name="connsiteY28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453 w 10478"/>
                  <a:gd name="connsiteY2" fmla="*/ 8717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8232 w 10478"/>
                  <a:gd name="connsiteY17" fmla="*/ 619 h 10028"/>
                  <a:gd name="connsiteX18" fmla="*/ 7509 w 10478"/>
                  <a:gd name="connsiteY18" fmla="*/ 949 h 10028"/>
                  <a:gd name="connsiteX19" fmla="*/ 6697 w 10478"/>
                  <a:gd name="connsiteY19" fmla="*/ 974 h 10028"/>
                  <a:gd name="connsiteX20" fmla="*/ 5623 w 10478"/>
                  <a:gd name="connsiteY20" fmla="*/ 1274 h 10028"/>
                  <a:gd name="connsiteX21" fmla="*/ 3701 w 10478"/>
                  <a:gd name="connsiteY21" fmla="*/ 2439 h 10028"/>
                  <a:gd name="connsiteX22" fmla="*/ 2349 w 10478"/>
                  <a:gd name="connsiteY22" fmla="*/ 3388 h 10028"/>
                  <a:gd name="connsiteX23" fmla="*/ 2240 w 10478"/>
                  <a:gd name="connsiteY23" fmla="*/ 4310 h 10028"/>
                  <a:gd name="connsiteX24" fmla="*/ 1174 w 10478"/>
                  <a:gd name="connsiteY24" fmla="*/ 5528 h 10028"/>
                  <a:gd name="connsiteX25" fmla="*/ 1673 w 10478"/>
                  <a:gd name="connsiteY25" fmla="*/ 5718 h 10028"/>
                  <a:gd name="connsiteX26" fmla="*/ 605 w 10478"/>
                  <a:gd name="connsiteY26" fmla="*/ 6992 h 10028"/>
                  <a:gd name="connsiteX27" fmla="*/ 605 w 10478"/>
                  <a:gd name="connsiteY27" fmla="*/ 7832 h 10028"/>
                  <a:gd name="connsiteX28" fmla="*/ 605 w 10478"/>
                  <a:gd name="connsiteY28" fmla="*/ 7832 h 10028"/>
                  <a:gd name="connsiteX29" fmla="*/ 605 w 10478"/>
                  <a:gd name="connsiteY29" fmla="*/ 7832 h 10028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9609 w 10478"/>
                  <a:gd name="connsiteY13" fmla="*/ 1383 h 10056"/>
                  <a:gd name="connsiteX14" fmla="*/ 10478 w 10478"/>
                  <a:gd name="connsiteY14" fmla="*/ 569 h 10056"/>
                  <a:gd name="connsiteX15" fmla="*/ 9609 w 10478"/>
                  <a:gd name="connsiteY15" fmla="*/ 28 h 10056"/>
                  <a:gd name="connsiteX16" fmla="*/ 9069 w 10478"/>
                  <a:gd name="connsiteY16" fmla="*/ 10 h 10056"/>
                  <a:gd name="connsiteX17" fmla="*/ 8505 w 10478"/>
                  <a:gd name="connsiteY17" fmla="*/ 272 h 10056"/>
                  <a:gd name="connsiteX18" fmla="*/ 8232 w 10478"/>
                  <a:gd name="connsiteY18" fmla="*/ 647 h 10056"/>
                  <a:gd name="connsiteX19" fmla="*/ 7509 w 10478"/>
                  <a:gd name="connsiteY19" fmla="*/ 977 h 10056"/>
                  <a:gd name="connsiteX20" fmla="*/ 6697 w 10478"/>
                  <a:gd name="connsiteY20" fmla="*/ 1002 h 10056"/>
                  <a:gd name="connsiteX21" fmla="*/ 5623 w 10478"/>
                  <a:gd name="connsiteY21" fmla="*/ 1302 h 10056"/>
                  <a:gd name="connsiteX22" fmla="*/ 3701 w 10478"/>
                  <a:gd name="connsiteY22" fmla="*/ 2467 h 10056"/>
                  <a:gd name="connsiteX23" fmla="*/ 2349 w 10478"/>
                  <a:gd name="connsiteY23" fmla="*/ 3416 h 10056"/>
                  <a:gd name="connsiteX24" fmla="*/ 2240 w 10478"/>
                  <a:gd name="connsiteY24" fmla="*/ 4338 h 10056"/>
                  <a:gd name="connsiteX25" fmla="*/ 1174 w 10478"/>
                  <a:gd name="connsiteY25" fmla="*/ 5556 h 10056"/>
                  <a:gd name="connsiteX26" fmla="*/ 1673 w 10478"/>
                  <a:gd name="connsiteY26" fmla="*/ 5746 h 10056"/>
                  <a:gd name="connsiteX27" fmla="*/ 605 w 10478"/>
                  <a:gd name="connsiteY27" fmla="*/ 7020 h 10056"/>
                  <a:gd name="connsiteX28" fmla="*/ 605 w 10478"/>
                  <a:gd name="connsiteY28" fmla="*/ 7860 h 10056"/>
                  <a:gd name="connsiteX29" fmla="*/ 605 w 10478"/>
                  <a:gd name="connsiteY29" fmla="*/ 7860 h 10056"/>
                  <a:gd name="connsiteX30" fmla="*/ 605 w 10478"/>
                  <a:gd name="connsiteY30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9609 w 10478"/>
                  <a:gd name="connsiteY13" fmla="*/ 1383 h 10056"/>
                  <a:gd name="connsiteX14" fmla="*/ 10478 w 10478"/>
                  <a:gd name="connsiteY14" fmla="*/ 569 h 10056"/>
                  <a:gd name="connsiteX15" fmla="*/ 10279 w 10478"/>
                  <a:gd name="connsiteY15" fmla="*/ 187 h 10056"/>
                  <a:gd name="connsiteX16" fmla="*/ 9609 w 10478"/>
                  <a:gd name="connsiteY16" fmla="*/ 28 h 10056"/>
                  <a:gd name="connsiteX17" fmla="*/ 9069 w 10478"/>
                  <a:gd name="connsiteY17" fmla="*/ 10 h 10056"/>
                  <a:gd name="connsiteX18" fmla="*/ 8505 w 10478"/>
                  <a:gd name="connsiteY18" fmla="*/ 272 h 10056"/>
                  <a:gd name="connsiteX19" fmla="*/ 8232 w 10478"/>
                  <a:gd name="connsiteY19" fmla="*/ 647 h 10056"/>
                  <a:gd name="connsiteX20" fmla="*/ 7509 w 10478"/>
                  <a:gd name="connsiteY20" fmla="*/ 977 h 10056"/>
                  <a:gd name="connsiteX21" fmla="*/ 6697 w 10478"/>
                  <a:gd name="connsiteY21" fmla="*/ 1002 h 10056"/>
                  <a:gd name="connsiteX22" fmla="*/ 5623 w 10478"/>
                  <a:gd name="connsiteY22" fmla="*/ 1302 h 10056"/>
                  <a:gd name="connsiteX23" fmla="*/ 3701 w 10478"/>
                  <a:gd name="connsiteY23" fmla="*/ 2467 h 10056"/>
                  <a:gd name="connsiteX24" fmla="*/ 2349 w 10478"/>
                  <a:gd name="connsiteY24" fmla="*/ 3416 h 10056"/>
                  <a:gd name="connsiteX25" fmla="*/ 2240 w 10478"/>
                  <a:gd name="connsiteY25" fmla="*/ 4338 h 10056"/>
                  <a:gd name="connsiteX26" fmla="*/ 1174 w 10478"/>
                  <a:gd name="connsiteY26" fmla="*/ 5556 h 10056"/>
                  <a:gd name="connsiteX27" fmla="*/ 1673 w 10478"/>
                  <a:gd name="connsiteY27" fmla="*/ 5746 h 10056"/>
                  <a:gd name="connsiteX28" fmla="*/ 605 w 10478"/>
                  <a:gd name="connsiteY28" fmla="*/ 7020 h 10056"/>
                  <a:gd name="connsiteX29" fmla="*/ 605 w 10478"/>
                  <a:gd name="connsiteY29" fmla="*/ 7860 h 10056"/>
                  <a:gd name="connsiteX30" fmla="*/ 605 w 10478"/>
                  <a:gd name="connsiteY30" fmla="*/ 7860 h 10056"/>
                  <a:gd name="connsiteX31" fmla="*/ 605 w 10478"/>
                  <a:gd name="connsiteY31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9609 w 10478"/>
                  <a:gd name="connsiteY13" fmla="*/ 1383 h 10056"/>
                  <a:gd name="connsiteX14" fmla="*/ 10233 w 10478"/>
                  <a:gd name="connsiteY14" fmla="*/ 1072 h 10056"/>
                  <a:gd name="connsiteX15" fmla="*/ 10478 w 10478"/>
                  <a:gd name="connsiteY15" fmla="*/ 569 h 10056"/>
                  <a:gd name="connsiteX16" fmla="*/ 10279 w 10478"/>
                  <a:gd name="connsiteY16" fmla="*/ 187 h 10056"/>
                  <a:gd name="connsiteX17" fmla="*/ 9609 w 10478"/>
                  <a:gd name="connsiteY17" fmla="*/ 28 h 10056"/>
                  <a:gd name="connsiteX18" fmla="*/ 9069 w 10478"/>
                  <a:gd name="connsiteY18" fmla="*/ 10 h 10056"/>
                  <a:gd name="connsiteX19" fmla="*/ 8505 w 10478"/>
                  <a:gd name="connsiteY19" fmla="*/ 272 h 10056"/>
                  <a:gd name="connsiteX20" fmla="*/ 8232 w 10478"/>
                  <a:gd name="connsiteY20" fmla="*/ 647 h 10056"/>
                  <a:gd name="connsiteX21" fmla="*/ 7509 w 10478"/>
                  <a:gd name="connsiteY21" fmla="*/ 977 h 10056"/>
                  <a:gd name="connsiteX22" fmla="*/ 6697 w 10478"/>
                  <a:gd name="connsiteY22" fmla="*/ 1002 h 10056"/>
                  <a:gd name="connsiteX23" fmla="*/ 5623 w 10478"/>
                  <a:gd name="connsiteY23" fmla="*/ 1302 h 10056"/>
                  <a:gd name="connsiteX24" fmla="*/ 3701 w 10478"/>
                  <a:gd name="connsiteY24" fmla="*/ 2467 h 10056"/>
                  <a:gd name="connsiteX25" fmla="*/ 2349 w 10478"/>
                  <a:gd name="connsiteY25" fmla="*/ 3416 h 10056"/>
                  <a:gd name="connsiteX26" fmla="*/ 2240 w 10478"/>
                  <a:gd name="connsiteY26" fmla="*/ 4338 h 10056"/>
                  <a:gd name="connsiteX27" fmla="*/ 1174 w 10478"/>
                  <a:gd name="connsiteY27" fmla="*/ 5556 h 10056"/>
                  <a:gd name="connsiteX28" fmla="*/ 1673 w 10478"/>
                  <a:gd name="connsiteY28" fmla="*/ 5746 h 10056"/>
                  <a:gd name="connsiteX29" fmla="*/ 605 w 10478"/>
                  <a:gd name="connsiteY29" fmla="*/ 7020 h 10056"/>
                  <a:gd name="connsiteX30" fmla="*/ 605 w 10478"/>
                  <a:gd name="connsiteY30" fmla="*/ 7860 h 10056"/>
                  <a:gd name="connsiteX31" fmla="*/ 605 w 10478"/>
                  <a:gd name="connsiteY31" fmla="*/ 7860 h 10056"/>
                  <a:gd name="connsiteX32" fmla="*/ 605 w 10478"/>
                  <a:gd name="connsiteY32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8744 w 10478"/>
                  <a:gd name="connsiteY13" fmla="*/ 1675 h 10056"/>
                  <a:gd name="connsiteX14" fmla="*/ 9609 w 10478"/>
                  <a:gd name="connsiteY14" fmla="*/ 1383 h 10056"/>
                  <a:gd name="connsiteX15" fmla="*/ 10233 w 10478"/>
                  <a:gd name="connsiteY15" fmla="*/ 1072 h 10056"/>
                  <a:gd name="connsiteX16" fmla="*/ 10478 w 10478"/>
                  <a:gd name="connsiteY16" fmla="*/ 569 h 10056"/>
                  <a:gd name="connsiteX17" fmla="*/ 10279 w 10478"/>
                  <a:gd name="connsiteY17" fmla="*/ 187 h 10056"/>
                  <a:gd name="connsiteX18" fmla="*/ 9609 w 10478"/>
                  <a:gd name="connsiteY18" fmla="*/ 28 h 10056"/>
                  <a:gd name="connsiteX19" fmla="*/ 9069 w 10478"/>
                  <a:gd name="connsiteY19" fmla="*/ 10 h 10056"/>
                  <a:gd name="connsiteX20" fmla="*/ 8505 w 10478"/>
                  <a:gd name="connsiteY20" fmla="*/ 272 h 10056"/>
                  <a:gd name="connsiteX21" fmla="*/ 8232 w 10478"/>
                  <a:gd name="connsiteY21" fmla="*/ 647 h 10056"/>
                  <a:gd name="connsiteX22" fmla="*/ 7509 w 10478"/>
                  <a:gd name="connsiteY22" fmla="*/ 977 h 10056"/>
                  <a:gd name="connsiteX23" fmla="*/ 6697 w 10478"/>
                  <a:gd name="connsiteY23" fmla="*/ 1002 h 10056"/>
                  <a:gd name="connsiteX24" fmla="*/ 5623 w 10478"/>
                  <a:gd name="connsiteY24" fmla="*/ 1302 h 10056"/>
                  <a:gd name="connsiteX25" fmla="*/ 3701 w 10478"/>
                  <a:gd name="connsiteY25" fmla="*/ 2467 h 10056"/>
                  <a:gd name="connsiteX26" fmla="*/ 2349 w 10478"/>
                  <a:gd name="connsiteY26" fmla="*/ 3416 h 10056"/>
                  <a:gd name="connsiteX27" fmla="*/ 2240 w 10478"/>
                  <a:gd name="connsiteY27" fmla="*/ 4338 h 10056"/>
                  <a:gd name="connsiteX28" fmla="*/ 1174 w 10478"/>
                  <a:gd name="connsiteY28" fmla="*/ 5556 h 10056"/>
                  <a:gd name="connsiteX29" fmla="*/ 1673 w 10478"/>
                  <a:gd name="connsiteY29" fmla="*/ 5746 h 10056"/>
                  <a:gd name="connsiteX30" fmla="*/ 605 w 10478"/>
                  <a:gd name="connsiteY30" fmla="*/ 7020 h 10056"/>
                  <a:gd name="connsiteX31" fmla="*/ 605 w 10478"/>
                  <a:gd name="connsiteY31" fmla="*/ 7860 h 10056"/>
                  <a:gd name="connsiteX32" fmla="*/ 605 w 10478"/>
                  <a:gd name="connsiteY32" fmla="*/ 7860 h 10056"/>
                  <a:gd name="connsiteX33" fmla="*/ 605 w 10478"/>
                  <a:gd name="connsiteY33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6836 w 10478"/>
                  <a:gd name="connsiteY12" fmla="*/ 2490 h 10056"/>
                  <a:gd name="connsiteX13" fmla="*/ 7580 w 10478"/>
                  <a:gd name="connsiteY13" fmla="*/ 2277 h 10056"/>
                  <a:gd name="connsiteX14" fmla="*/ 8744 w 10478"/>
                  <a:gd name="connsiteY14" fmla="*/ 1675 h 10056"/>
                  <a:gd name="connsiteX15" fmla="*/ 9609 w 10478"/>
                  <a:gd name="connsiteY15" fmla="*/ 1383 h 10056"/>
                  <a:gd name="connsiteX16" fmla="*/ 10233 w 10478"/>
                  <a:gd name="connsiteY16" fmla="*/ 1072 h 10056"/>
                  <a:gd name="connsiteX17" fmla="*/ 10478 w 10478"/>
                  <a:gd name="connsiteY17" fmla="*/ 569 h 10056"/>
                  <a:gd name="connsiteX18" fmla="*/ 10279 w 10478"/>
                  <a:gd name="connsiteY18" fmla="*/ 187 h 10056"/>
                  <a:gd name="connsiteX19" fmla="*/ 9609 w 10478"/>
                  <a:gd name="connsiteY19" fmla="*/ 28 h 10056"/>
                  <a:gd name="connsiteX20" fmla="*/ 9069 w 10478"/>
                  <a:gd name="connsiteY20" fmla="*/ 10 h 10056"/>
                  <a:gd name="connsiteX21" fmla="*/ 8505 w 10478"/>
                  <a:gd name="connsiteY21" fmla="*/ 272 h 10056"/>
                  <a:gd name="connsiteX22" fmla="*/ 8232 w 10478"/>
                  <a:gd name="connsiteY22" fmla="*/ 647 h 10056"/>
                  <a:gd name="connsiteX23" fmla="*/ 7509 w 10478"/>
                  <a:gd name="connsiteY23" fmla="*/ 977 h 10056"/>
                  <a:gd name="connsiteX24" fmla="*/ 6697 w 10478"/>
                  <a:gd name="connsiteY24" fmla="*/ 1002 h 10056"/>
                  <a:gd name="connsiteX25" fmla="*/ 5623 w 10478"/>
                  <a:gd name="connsiteY25" fmla="*/ 1302 h 10056"/>
                  <a:gd name="connsiteX26" fmla="*/ 3701 w 10478"/>
                  <a:gd name="connsiteY26" fmla="*/ 2467 h 10056"/>
                  <a:gd name="connsiteX27" fmla="*/ 2349 w 10478"/>
                  <a:gd name="connsiteY27" fmla="*/ 3416 h 10056"/>
                  <a:gd name="connsiteX28" fmla="*/ 2240 w 10478"/>
                  <a:gd name="connsiteY28" fmla="*/ 4338 h 10056"/>
                  <a:gd name="connsiteX29" fmla="*/ 1174 w 10478"/>
                  <a:gd name="connsiteY29" fmla="*/ 5556 h 10056"/>
                  <a:gd name="connsiteX30" fmla="*/ 1673 w 10478"/>
                  <a:gd name="connsiteY30" fmla="*/ 5746 h 10056"/>
                  <a:gd name="connsiteX31" fmla="*/ 605 w 10478"/>
                  <a:gd name="connsiteY31" fmla="*/ 7020 h 10056"/>
                  <a:gd name="connsiteX32" fmla="*/ 605 w 10478"/>
                  <a:gd name="connsiteY32" fmla="*/ 7860 h 10056"/>
                  <a:gd name="connsiteX33" fmla="*/ 605 w 10478"/>
                  <a:gd name="connsiteY33" fmla="*/ 7860 h 10056"/>
                  <a:gd name="connsiteX34" fmla="*/ 605 w 10478"/>
                  <a:gd name="connsiteY34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4929 w 10478"/>
                  <a:gd name="connsiteY11" fmla="*/ 3694 h 10056"/>
                  <a:gd name="connsiteX12" fmla="*/ 5801 w 10478"/>
                  <a:gd name="connsiteY12" fmla="*/ 3117 h 10056"/>
                  <a:gd name="connsiteX13" fmla="*/ 6836 w 10478"/>
                  <a:gd name="connsiteY13" fmla="*/ 2490 h 10056"/>
                  <a:gd name="connsiteX14" fmla="*/ 7580 w 10478"/>
                  <a:gd name="connsiteY14" fmla="*/ 2277 h 10056"/>
                  <a:gd name="connsiteX15" fmla="*/ 8744 w 10478"/>
                  <a:gd name="connsiteY15" fmla="*/ 1675 h 10056"/>
                  <a:gd name="connsiteX16" fmla="*/ 9609 w 10478"/>
                  <a:gd name="connsiteY16" fmla="*/ 1383 h 10056"/>
                  <a:gd name="connsiteX17" fmla="*/ 10233 w 10478"/>
                  <a:gd name="connsiteY17" fmla="*/ 1072 h 10056"/>
                  <a:gd name="connsiteX18" fmla="*/ 10478 w 10478"/>
                  <a:gd name="connsiteY18" fmla="*/ 569 h 10056"/>
                  <a:gd name="connsiteX19" fmla="*/ 10279 w 10478"/>
                  <a:gd name="connsiteY19" fmla="*/ 187 h 10056"/>
                  <a:gd name="connsiteX20" fmla="*/ 9609 w 10478"/>
                  <a:gd name="connsiteY20" fmla="*/ 28 h 10056"/>
                  <a:gd name="connsiteX21" fmla="*/ 9069 w 10478"/>
                  <a:gd name="connsiteY21" fmla="*/ 10 h 10056"/>
                  <a:gd name="connsiteX22" fmla="*/ 8505 w 10478"/>
                  <a:gd name="connsiteY22" fmla="*/ 272 h 10056"/>
                  <a:gd name="connsiteX23" fmla="*/ 8232 w 10478"/>
                  <a:gd name="connsiteY23" fmla="*/ 647 h 10056"/>
                  <a:gd name="connsiteX24" fmla="*/ 7509 w 10478"/>
                  <a:gd name="connsiteY24" fmla="*/ 977 h 10056"/>
                  <a:gd name="connsiteX25" fmla="*/ 6697 w 10478"/>
                  <a:gd name="connsiteY25" fmla="*/ 1002 h 10056"/>
                  <a:gd name="connsiteX26" fmla="*/ 5623 w 10478"/>
                  <a:gd name="connsiteY26" fmla="*/ 1302 h 10056"/>
                  <a:gd name="connsiteX27" fmla="*/ 3701 w 10478"/>
                  <a:gd name="connsiteY27" fmla="*/ 2467 h 10056"/>
                  <a:gd name="connsiteX28" fmla="*/ 2349 w 10478"/>
                  <a:gd name="connsiteY28" fmla="*/ 3416 h 10056"/>
                  <a:gd name="connsiteX29" fmla="*/ 2240 w 10478"/>
                  <a:gd name="connsiteY29" fmla="*/ 4338 h 10056"/>
                  <a:gd name="connsiteX30" fmla="*/ 1174 w 10478"/>
                  <a:gd name="connsiteY30" fmla="*/ 5556 h 10056"/>
                  <a:gd name="connsiteX31" fmla="*/ 1673 w 10478"/>
                  <a:gd name="connsiteY31" fmla="*/ 5746 h 10056"/>
                  <a:gd name="connsiteX32" fmla="*/ 605 w 10478"/>
                  <a:gd name="connsiteY32" fmla="*/ 7020 h 10056"/>
                  <a:gd name="connsiteX33" fmla="*/ 605 w 10478"/>
                  <a:gd name="connsiteY33" fmla="*/ 7860 h 10056"/>
                  <a:gd name="connsiteX34" fmla="*/ 605 w 10478"/>
                  <a:gd name="connsiteY34" fmla="*/ 7860 h 10056"/>
                  <a:gd name="connsiteX35" fmla="*/ 605 w 10478"/>
                  <a:gd name="connsiteY35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3626 w 10478"/>
                  <a:gd name="connsiteY10" fmla="*/ 5324 h 10056"/>
                  <a:gd name="connsiteX11" fmla="*/ 4057 w 10478"/>
                  <a:gd name="connsiteY11" fmla="*/ 4635 h 10056"/>
                  <a:gd name="connsiteX12" fmla="*/ 4929 w 10478"/>
                  <a:gd name="connsiteY12" fmla="*/ 3694 h 10056"/>
                  <a:gd name="connsiteX13" fmla="*/ 5801 w 10478"/>
                  <a:gd name="connsiteY13" fmla="*/ 3117 h 10056"/>
                  <a:gd name="connsiteX14" fmla="*/ 6836 w 10478"/>
                  <a:gd name="connsiteY14" fmla="*/ 2490 h 10056"/>
                  <a:gd name="connsiteX15" fmla="*/ 7580 w 10478"/>
                  <a:gd name="connsiteY15" fmla="*/ 2277 h 10056"/>
                  <a:gd name="connsiteX16" fmla="*/ 8744 w 10478"/>
                  <a:gd name="connsiteY16" fmla="*/ 1675 h 10056"/>
                  <a:gd name="connsiteX17" fmla="*/ 9609 w 10478"/>
                  <a:gd name="connsiteY17" fmla="*/ 1383 h 10056"/>
                  <a:gd name="connsiteX18" fmla="*/ 10233 w 10478"/>
                  <a:gd name="connsiteY18" fmla="*/ 1072 h 10056"/>
                  <a:gd name="connsiteX19" fmla="*/ 10478 w 10478"/>
                  <a:gd name="connsiteY19" fmla="*/ 569 h 10056"/>
                  <a:gd name="connsiteX20" fmla="*/ 10279 w 10478"/>
                  <a:gd name="connsiteY20" fmla="*/ 187 h 10056"/>
                  <a:gd name="connsiteX21" fmla="*/ 9609 w 10478"/>
                  <a:gd name="connsiteY21" fmla="*/ 28 h 10056"/>
                  <a:gd name="connsiteX22" fmla="*/ 9069 w 10478"/>
                  <a:gd name="connsiteY22" fmla="*/ 10 h 10056"/>
                  <a:gd name="connsiteX23" fmla="*/ 8505 w 10478"/>
                  <a:gd name="connsiteY23" fmla="*/ 272 h 10056"/>
                  <a:gd name="connsiteX24" fmla="*/ 8232 w 10478"/>
                  <a:gd name="connsiteY24" fmla="*/ 647 h 10056"/>
                  <a:gd name="connsiteX25" fmla="*/ 7509 w 10478"/>
                  <a:gd name="connsiteY25" fmla="*/ 977 h 10056"/>
                  <a:gd name="connsiteX26" fmla="*/ 6697 w 10478"/>
                  <a:gd name="connsiteY26" fmla="*/ 1002 h 10056"/>
                  <a:gd name="connsiteX27" fmla="*/ 5623 w 10478"/>
                  <a:gd name="connsiteY27" fmla="*/ 1302 h 10056"/>
                  <a:gd name="connsiteX28" fmla="*/ 3701 w 10478"/>
                  <a:gd name="connsiteY28" fmla="*/ 2467 h 10056"/>
                  <a:gd name="connsiteX29" fmla="*/ 2349 w 10478"/>
                  <a:gd name="connsiteY29" fmla="*/ 3416 h 10056"/>
                  <a:gd name="connsiteX30" fmla="*/ 2240 w 10478"/>
                  <a:gd name="connsiteY30" fmla="*/ 4338 h 10056"/>
                  <a:gd name="connsiteX31" fmla="*/ 1174 w 10478"/>
                  <a:gd name="connsiteY31" fmla="*/ 5556 h 10056"/>
                  <a:gd name="connsiteX32" fmla="*/ 1673 w 10478"/>
                  <a:gd name="connsiteY32" fmla="*/ 5746 h 10056"/>
                  <a:gd name="connsiteX33" fmla="*/ 605 w 10478"/>
                  <a:gd name="connsiteY33" fmla="*/ 7020 h 10056"/>
                  <a:gd name="connsiteX34" fmla="*/ 605 w 10478"/>
                  <a:gd name="connsiteY34" fmla="*/ 7860 h 10056"/>
                  <a:gd name="connsiteX35" fmla="*/ 605 w 10478"/>
                  <a:gd name="connsiteY35" fmla="*/ 7860 h 10056"/>
                  <a:gd name="connsiteX36" fmla="*/ 605 w 10478"/>
                  <a:gd name="connsiteY36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2556 w 10478"/>
                  <a:gd name="connsiteY9" fmla="*/ 6777 h 10056"/>
                  <a:gd name="connsiteX10" fmla="*/ 3203 w 10478"/>
                  <a:gd name="connsiteY10" fmla="*/ 6180 h 10056"/>
                  <a:gd name="connsiteX11" fmla="*/ 3626 w 10478"/>
                  <a:gd name="connsiteY11" fmla="*/ 5324 h 10056"/>
                  <a:gd name="connsiteX12" fmla="*/ 4057 w 10478"/>
                  <a:gd name="connsiteY12" fmla="*/ 4635 h 10056"/>
                  <a:gd name="connsiteX13" fmla="*/ 4929 w 10478"/>
                  <a:gd name="connsiteY13" fmla="*/ 3694 h 10056"/>
                  <a:gd name="connsiteX14" fmla="*/ 5801 w 10478"/>
                  <a:gd name="connsiteY14" fmla="*/ 3117 h 10056"/>
                  <a:gd name="connsiteX15" fmla="*/ 6836 w 10478"/>
                  <a:gd name="connsiteY15" fmla="*/ 2490 h 10056"/>
                  <a:gd name="connsiteX16" fmla="*/ 7580 w 10478"/>
                  <a:gd name="connsiteY16" fmla="*/ 2277 h 10056"/>
                  <a:gd name="connsiteX17" fmla="*/ 8744 w 10478"/>
                  <a:gd name="connsiteY17" fmla="*/ 1675 h 10056"/>
                  <a:gd name="connsiteX18" fmla="*/ 9609 w 10478"/>
                  <a:gd name="connsiteY18" fmla="*/ 1383 h 10056"/>
                  <a:gd name="connsiteX19" fmla="*/ 10233 w 10478"/>
                  <a:gd name="connsiteY19" fmla="*/ 1072 h 10056"/>
                  <a:gd name="connsiteX20" fmla="*/ 10478 w 10478"/>
                  <a:gd name="connsiteY20" fmla="*/ 569 h 10056"/>
                  <a:gd name="connsiteX21" fmla="*/ 10279 w 10478"/>
                  <a:gd name="connsiteY21" fmla="*/ 187 h 10056"/>
                  <a:gd name="connsiteX22" fmla="*/ 9609 w 10478"/>
                  <a:gd name="connsiteY22" fmla="*/ 28 h 10056"/>
                  <a:gd name="connsiteX23" fmla="*/ 9069 w 10478"/>
                  <a:gd name="connsiteY23" fmla="*/ 10 h 10056"/>
                  <a:gd name="connsiteX24" fmla="*/ 8505 w 10478"/>
                  <a:gd name="connsiteY24" fmla="*/ 272 h 10056"/>
                  <a:gd name="connsiteX25" fmla="*/ 8232 w 10478"/>
                  <a:gd name="connsiteY25" fmla="*/ 647 h 10056"/>
                  <a:gd name="connsiteX26" fmla="*/ 7509 w 10478"/>
                  <a:gd name="connsiteY26" fmla="*/ 977 h 10056"/>
                  <a:gd name="connsiteX27" fmla="*/ 6697 w 10478"/>
                  <a:gd name="connsiteY27" fmla="*/ 1002 h 10056"/>
                  <a:gd name="connsiteX28" fmla="*/ 5623 w 10478"/>
                  <a:gd name="connsiteY28" fmla="*/ 1302 h 10056"/>
                  <a:gd name="connsiteX29" fmla="*/ 3701 w 10478"/>
                  <a:gd name="connsiteY29" fmla="*/ 2467 h 10056"/>
                  <a:gd name="connsiteX30" fmla="*/ 2349 w 10478"/>
                  <a:gd name="connsiteY30" fmla="*/ 3416 h 10056"/>
                  <a:gd name="connsiteX31" fmla="*/ 2240 w 10478"/>
                  <a:gd name="connsiteY31" fmla="*/ 4338 h 10056"/>
                  <a:gd name="connsiteX32" fmla="*/ 1174 w 10478"/>
                  <a:gd name="connsiteY32" fmla="*/ 5556 h 10056"/>
                  <a:gd name="connsiteX33" fmla="*/ 1673 w 10478"/>
                  <a:gd name="connsiteY33" fmla="*/ 5746 h 10056"/>
                  <a:gd name="connsiteX34" fmla="*/ 605 w 10478"/>
                  <a:gd name="connsiteY34" fmla="*/ 7020 h 10056"/>
                  <a:gd name="connsiteX35" fmla="*/ 605 w 10478"/>
                  <a:gd name="connsiteY35" fmla="*/ 7860 h 10056"/>
                  <a:gd name="connsiteX36" fmla="*/ 605 w 10478"/>
                  <a:gd name="connsiteY36" fmla="*/ 7860 h 10056"/>
                  <a:gd name="connsiteX37" fmla="*/ 605 w 10478"/>
                  <a:gd name="connsiteY37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51 w 10478"/>
                  <a:gd name="connsiteY8" fmla="*/ 8229 h 10056"/>
                  <a:gd name="connsiteX9" fmla="*/ 1992 w 10478"/>
                  <a:gd name="connsiteY9" fmla="*/ 7444 h 10056"/>
                  <a:gd name="connsiteX10" fmla="*/ 2556 w 10478"/>
                  <a:gd name="connsiteY10" fmla="*/ 6777 h 10056"/>
                  <a:gd name="connsiteX11" fmla="*/ 3203 w 10478"/>
                  <a:gd name="connsiteY11" fmla="*/ 6180 h 10056"/>
                  <a:gd name="connsiteX12" fmla="*/ 3626 w 10478"/>
                  <a:gd name="connsiteY12" fmla="*/ 5324 h 10056"/>
                  <a:gd name="connsiteX13" fmla="*/ 4057 w 10478"/>
                  <a:gd name="connsiteY13" fmla="*/ 4635 h 10056"/>
                  <a:gd name="connsiteX14" fmla="*/ 4929 w 10478"/>
                  <a:gd name="connsiteY14" fmla="*/ 3694 h 10056"/>
                  <a:gd name="connsiteX15" fmla="*/ 5801 w 10478"/>
                  <a:gd name="connsiteY15" fmla="*/ 3117 h 10056"/>
                  <a:gd name="connsiteX16" fmla="*/ 6836 w 10478"/>
                  <a:gd name="connsiteY16" fmla="*/ 2490 h 10056"/>
                  <a:gd name="connsiteX17" fmla="*/ 7580 w 10478"/>
                  <a:gd name="connsiteY17" fmla="*/ 2277 h 10056"/>
                  <a:gd name="connsiteX18" fmla="*/ 8744 w 10478"/>
                  <a:gd name="connsiteY18" fmla="*/ 1675 h 10056"/>
                  <a:gd name="connsiteX19" fmla="*/ 9609 w 10478"/>
                  <a:gd name="connsiteY19" fmla="*/ 1383 h 10056"/>
                  <a:gd name="connsiteX20" fmla="*/ 10233 w 10478"/>
                  <a:gd name="connsiteY20" fmla="*/ 1072 h 10056"/>
                  <a:gd name="connsiteX21" fmla="*/ 10478 w 10478"/>
                  <a:gd name="connsiteY21" fmla="*/ 569 h 10056"/>
                  <a:gd name="connsiteX22" fmla="*/ 10279 w 10478"/>
                  <a:gd name="connsiteY22" fmla="*/ 187 h 10056"/>
                  <a:gd name="connsiteX23" fmla="*/ 9609 w 10478"/>
                  <a:gd name="connsiteY23" fmla="*/ 28 h 10056"/>
                  <a:gd name="connsiteX24" fmla="*/ 9069 w 10478"/>
                  <a:gd name="connsiteY24" fmla="*/ 10 h 10056"/>
                  <a:gd name="connsiteX25" fmla="*/ 8505 w 10478"/>
                  <a:gd name="connsiteY25" fmla="*/ 272 h 10056"/>
                  <a:gd name="connsiteX26" fmla="*/ 8232 w 10478"/>
                  <a:gd name="connsiteY26" fmla="*/ 647 h 10056"/>
                  <a:gd name="connsiteX27" fmla="*/ 7509 w 10478"/>
                  <a:gd name="connsiteY27" fmla="*/ 977 h 10056"/>
                  <a:gd name="connsiteX28" fmla="*/ 6697 w 10478"/>
                  <a:gd name="connsiteY28" fmla="*/ 1002 h 10056"/>
                  <a:gd name="connsiteX29" fmla="*/ 5623 w 10478"/>
                  <a:gd name="connsiteY29" fmla="*/ 1302 h 10056"/>
                  <a:gd name="connsiteX30" fmla="*/ 3701 w 10478"/>
                  <a:gd name="connsiteY30" fmla="*/ 2467 h 10056"/>
                  <a:gd name="connsiteX31" fmla="*/ 2349 w 10478"/>
                  <a:gd name="connsiteY31" fmla="*/ 3416 h 10056"/>
                  <a:gd name="connsiteX32" fmla="*/ 2240 w 10478"/>
                  <a:gd name="connsiteY32" fmla="*/ 4338 h 10056"/>
                  <a:gd name="connsiteX33" fmla="*/ 1174 w 10478"/>
                  <a:gd name="connsiteY33" fmla="*/ 5556 h 10056"/>
                  <a:gd name="connsiteX34" fmla="*/ 1673 w 10478"/>
                  <a:gd name="connsiteY34" fmla="*/ 5746 h 10056"/>
                  <a:gd name="connsiteX35" fmla="*/ 605 w 10478"/>
                  <a:gd name="connsiteY35" fmla="*/ 7020 h 10056"/>
                  <a:gd name="connsiteX36" fmla="*/ 605 w 10478"/>
                  <a:gd name="connsiteY36" fmla="*/ 7860 h 10056"/>
                  <a:gd name="connsiteX37" fmla="*/ 605 w 10478"/>
                  <a:gd name="connsiteY37" fmla="*/ 7860 h 10056"/>
                  <a:gd name="connsiteX38" fmla="*/ 605 w 10478"/>
                  <a:gd name="connsiteY38" fmla="*/ 7860 h 10056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1103 w 10478"/>
                  <a:gd name="connsiteY3" fmla="*/ 9188 h 10284"/>
                  <a:gd name="connsiteX4" fmla="*/ 1724 w 10478"/>
                  <a:gd name="connsiteY4" fmla="*/ 10056 h 10284"/>
                  <a:gd name="connsiteX5" fmla="*/ 2742 w 10478"/>
                  <a:gd name="connsiteY5" fmla="*/ 10284 h 10284"/>
                  <a:gd name="connsiteX6" fmla="*/ 3132 w 10478"/>
                  <a:gd name="connsiteY6" fmla="*/ 10028 h 10284"/>
                  <a:gd name="connsiteX7" fmla="*/ 3070 w 10478"/>
                  <a:gd name="connsiteY7" fmla="*/ 10037 h 10284"/>
                  <a:gd name="connsiteX8" fmla="*/ 2349 w 10478"/>
                  <a:gd name="connsiteY8" fmla="*/ 8754 h 10284"/>
                  <a:gd name="connsiteX9" fmla="*/ 1951 w 10478"/>
                  <a:gd name="connsiteY9" fmla="*/ 8229 h 10284"/>
                  <a:gd name="connsiteX10" fmla="*/ 1992 w 10478"/>
                  <a:gd name="connsiteY10" fmla="*/ 7444 h 10284"/>
                  <a:gd name="connsiteX11" fmla="*/ 2556 w 10478"/>
                  <a:gd name="connsiteY11" fmla="*/ 6777 h 10284"/>
                  <a:gd name="connsiteX12" fmla="*/ 3203 w 10478"/>
                  <a:gd name="connsiteY12" fmla="*/ 6180 h 10284"/>
                  <a:gd name="connsiteX13" fmla="*/ 3626 w 10478"/>
                  <a:gd name="connsiteY13" fmla="*/ 5324 h 10284"/>
                  <a:gd name="connsiteX14" fmla="*/ 4057 w 10478"/>
                  <a:gd name="connsiteY14" fmla="*/ 4635 h 10284"/>
                  <a:gd name="connsiteX15" fmla="*/ 4929 w 10478"/>
                  <a:gd name="connsiteY15" fmla="*/ 3694 h 10284"/>
                  <a:gd name="connsiteX16" fmla="*/ 5801 w 10478"/>
                  <a:gd name="connsiteY16" fmla="*/ 3117 h 10284"/>
                  <a:gd name="connsiteX17" fmla="*/ 6836 w 10478"/>
                  <a:gd name="connsiteY17" fmla="*/ 2490 h 10284"/>
                  <a:gd name="connsiteX18" fmla="*/ 7580 w 10478"/>
                  <a:gd name="connsiteY18" fmla="*/ 2277 h 10284"/>
                  <a:gd name="connsiteX19" fmla="*/ 8744 w 10478"/>
                  <a:gd name="connsiteY19" fmla="*/ 1675 h 10284"/>
                  <a:gd name="connsiteX20" fmla="*/ 9609 w 10478"/>
                  <a:gd name="connsiteY20" fmla="*/ 1383 h 10284"/>
                  <a:gd name="connsiteX21" fmla="*/ 10233 w 10478"/>
                  <a:gd name="connsiteY21" fmla="*/ 1072 h 10284"/>
                  <a:gd name="connsiteX22" fmla="*/ 10478 w 10478"/>
                  <a:gd name="connsiteY22" fmla="*/ 569 h 10284"/>
                  <a:gd name="connsiteX23" fmla="*/ 10279 w 10478"/>
                  <a:gd name="connsiteY23" fmla="*/ 187 h 10284"/>
                  <a:gd name="connsiteX24" fmla="*/ 9609 w 10478"/>
                  <a:gd name="connsiteY24" fmla="*/ 28 h 10284"/>
                  <a:gd name="connsiteX25" fmla="*/ 9069 w 10478"/>
                  <a:gd name="connsiteY25" fmla="*/ 10 h 10284"/>
                  <a:gd name="connsiteX26" fmla="*/ 8505 w 10478"/>
                  <a:gd name="connsiteY26" fmla="*/ 272 h 10284"/>
                  <a:gd name="connsiteX27" fmla="*/ 8232 w 10478"/>
                  <a:gd name="connsiteY27" fmla="*/ 647 h 10284"/>
                  <a:gd name="connsiteX28" fmla="*/ 7509 w 10478"/>
                  <a:gd name="connsiteY28" fmla="*/ 977 h 10284"/>
                  <a:gd name="connsiteX29" fmla="*/ 6697 w 10478"/>
                  <a:gd name="connsiteY29" fmla="*/ 1002 h 10284"/>
                  <a:gd name="connsiteX30" fmla="*/ 5623 w 10478"/>
                  <a:gd name="connsiteY30" fmla="*/ 1302 h 10284"/>
                  <a:gd name="connsiteX31" fmla="*/ 3701 w 10478"/>
                  <a:gd name="connsiteY31" fmla="*/ 2467 h 10284"/>
                  <a:gd name="connsiteX32" fmla="*/ 2349 w 10478"/>
                  <a:gd name="connsiteY32" fmla="*/ 3416 h 10284"/>
                  <a:gd name="connsiteX33" fmla="*/ 2240 w 10478"/>
                  <a:gd name="connsiteY33" fmla="*/ 4338 h 10284"/>
                  <a:gd name="connsiteX34" fmla="*/ 1174 w 10478"/>
                  <a:gd name="connsiteY34" fmla="*/ 5556 h 10284"/>
                  <a:gd name="connsiteX35" fmla="*/ 1673 w 10478"/>
                  <a:gd name="connsiteY35" fmla="*/ 5746 h 10284"/>
                  <a:gd name="connsiteX36" fmla="*/ 605 w 10478"/>
                  <a:gd name="connsiteY36" fmla="*/ 7020 h 10284"/>
                  <a:gd name="connsiteX37" fmla="*/ 605 w 10478"/>
                  <a:gd name="connsiteY37" fmla="*/ 7860 h 10284"/>
                  <a:gd name="connsiteX38" fmla="*/ 605 w 10478"/>
                  <a:gd name="connsiteY38" fmla="*/ 7860 h 10284"/>
                  <a:gd name="connsiteX39" fmla="*/ 605 w 10478"/>
                  <a:gd name="connsiteY39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1103 w 10478"/>
                  <a:gd name="connsiteY3" fmla="*/ 9188 h 10284"/>
                  <a:gd name="connsiteX4" fmla="*/ 1724 w 10478"/>
                  <a:gd name="connsiteY4" fmla="*/ 10056 h 10284"/>
                  <a:gd name="connsiteX5" fmla="*/ 2742 w 10478"/>
                  <a:gd name="connsiteY5" fmla="*/ 10284 h 10284"/>
                  <a:gd name="connsiteX6" fmla="*/ 3132 w 10478"/>
                  <a:gd name="connsiteY6" fmla="*/ 10028 h 10284"/>
                  <a:gd name="connsiteX7" fmla="*/ 3070 w 10478"/>
                  <a:gd name="connsiteY7" fmla="*/ 10037 h 10284"/>
                  <a:gd name="connsiteX8" fmla="*/ 2556 w 10478"/>
                  <a:gd name="connsiteY8" fmla="*/ 9505 h 10284"/>
                  <a:gd name="connsiteX9" fmla="*/ 2349 w 10478"/>
                  <a:gd name="connsiteY9" fmla="*/ 8754 h 10284"/>
                  <a:gd name="connsiteX10" fmla="*/ 1951 w 10478"/>
                  <a:gd name="connsiteY10" fmla="*/ 8229 h 10284"/>
                  <a:gd name="connsiteX11" fmla="*/ 1992 w 10478"/>
                  <a:gd name="connsiteY11" fmla="*/ 7444 h 10284"/>
                  <a:gd name="connsiteX12" fmla="*/ 2556 w 10478"/>
                  <a:gd name="connsiteY12" fmla="*/ 6777 h 10284"/>
                  <a:gd name="connsiteX13" fmla="*/ 3203 w 10478"/>
                  <a:gd name="connsiteY13" fmla="*/ 6180 h 10284"/>
                  <a:gd name="connsiteX14" fmla="*/ 3626 w 10478"/>
                  <a:gd name="connsiteY14" fmla="*/ 5324 h 10284"/>
                  <a:gd name="connsiteX15" fmla="*/ 4057 w 10478"/>
                  <a:gd name="connsiteY15" fmla="*/ 4635 h 10284"/>
                  <a:gd name="connsiteX16" fmla="*/ 4929 w 10478"/>
                  <a:gd name="connsiteY16" fmla="*/ 3694 h 10284"/>
                  <a:gd name="connsiteX17" fmla="*/ 5801 w 10478"/>
                  <a:gd name="connsiteY17" fmla="*/ 3117 h 10284"/>
                  <a:gd name="connsiteX18" fmla="*/ 6836 w 10478"/>
                  <a:gd name="connsiteY18" fmla="*/ 2490 h 10284"/>
                  <a:gd name="connsiteX19" fmla="*/ 7580 w 10478"/>
                  <a:gd name="connsiteY19" fmla="*/ 2277 h 10284"/>
                  <a:gd name="connsiteX20" fmla="*/ 8744 w 10478"/>
                  <a:gd name="connsiteY20" fmla="*/ 1675 h 10284"/>
                  <a:gd name="connsiteX21" fmla="*/ 9609 w 10478"/>
                  <a:gd name="connsiteY21" fmla="*/ 1383 h 10284"/>
                  <a:gd name="connsiteX22" fmla="*/ 10233 w 10478"/>
                  <a:gd name="connsiteY22" fmla="*/ 1072 h 10284"/>
                  <a:gd name="connsiteX23" fmla="*/ 10478 w 10478"/>
                  <a:gd name="connsiteY23" fmla="*/ 569 h 10284"/>
                  <a:gd name="connsiteX24" fmla="*/ 10279 w 10478"/>
                  <a:gd name="connsiteY24" fmla="*/ 187 h 10284"/>
                  <a:gd name="connsiteX25" fmla="*/ 9609 w 10478"/>
                  <a:gd name="connsiteY25" fmla="*/ 28 h 10284"/>
                  <a:gd name="connsiteX26" fmla="*/ 9069 w 10478"/>
                  <a:gd name="connsiteY26" fmla="*/ 10 h 10284"/>
                  <a:gd name="connsiteX27" fmla="*/ 8505 w 10478"/>
                  <a:gd name="connsiteY27" fmla="*/ 272 h 10284"/>
                  <a:gd name="connsiteX28" fmla="*/ 8232 w 10478"/>
                  <a:gd name="connsiteY28" fmla="*/ 647 h 10284"/>
                  <a:gd name="connsiteX29" fmla="*/ 7509 w 10478"/>
                  <a:gd name="connsiteY29" fmla="*/ 977 h 10284"/>
                  <a:gd name="connsiteX30" fmla="*/ 6697 w 10478"/>
                  <a:gd name="connsiteY30" fmla="*/ 1002 h 10284"/>
                  <a:gd name="connsiteX31" fmla="*/ 5623 w 10478"/>
                  <a:gd name="connsiteY31" fmla="*/ 1302 h 10284"/>
                  <a:gd name="connsiteX32" fmla="*/ 3701 w 10478"/>
                  <a:gd name="connsiteY32" fmla="*/ 2467 h 10284"/>
                  <a:gd name="connsiteX33" fmla="*/ 2349 w 10478"/>
                  <a:gd name="connsiteY33" fmla="*/ 3416 h 10284"/>
                  <a:gd name="connsiteX34" fmla="*/ 2240 w 10478"/>
                  <a:gd name="connsiteY34" fmla="*/ 4338 h 10284"/>
                  <a:gd name="connsiteX35" fmla="*/ 1174 w 10478"/>
                  <a:gd name="connsiteY35" fmla="*/ 5556 h 10284"/>
                  <a:gd name="connsiteX36" fmla="*/ 1673 w 10478"/>
                  <a:gd name="connsiteY36" fmla="*/ 5746 h 10284"/>
                  <a:gd name="connsiteX37" fmla="*/ 605 w 10478"/>
                  <a:gd name="connsiteY37" fmla="*/ 7020 h 10284"/>
                  <a:gd name="connsiteX38" fmla="*/ 605 w 10478"/>
                  <a:gd name="connsiteY38" fmla="*/ 7860 h 10284"/>
                  <a:gd name="connsiteX39" fmla="*/ 605 w 10478"/>
                  <a:gd name="connsiteY39" fmla="*/ 7860 h 10284"/>
                  <a:gd name="connsiteX40" fmla="*/ 605 w 10478"/>
                  <a:gd name="connsiteY40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605 w 10478"/>
                  <a:gd name="connsiteY38" fmla="*/ 7020 h 10284"/>
                  <a:gd name="connsiteX39" fmla="*/ 605 w 10478"/>
                  <a:gd name="connsiteY39" fmla="*/ 7860 h 10284"/>
                  <a:gd name="connsiteX40" fmla="*/ 605 w 10478"/>
                  <a:gd name="connsiteY40" fmla="*/ 7860 h 10284"/>
                  <a:gd name="connsiteX41" fmla="*/ 605 w 10478"/>
                  <a:gd name="connsiteY41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605 w 10478"/>
                  <a:gd name="connsiteY38" fmla="*/ 7020 h 10284"/>
                  <a:gd name="connsiteX39" fmla="*/ 788 w 10478"/>
                  <a:gd name="connsiteY39" fmla="*/ 7379 h 10284"/>
                  <a:gd name="connsiteX40" fmla="*/ 605 w 10478"/>
                  <a:gd name="connsiteY40" fmla="*/ 7860 h 10284"/>
                  <a:gd name="connsiteX41" fmla="*/ 605 w 10478"/>
                  <a:gd name="connsiteY41" fmla="*/ 7860 h 10284"/>
                  <a:gd name="connsiteX42" fmla="*/ 605 w 10478"/>
                  <a:gd name="connsiteY42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1486 w 10478"/>
                  <a:gd name="connsiteY38" fmla="*/ 6245 h 10284"/>
                  <a:gd name="connsiteX39" fmla="*/ 605 w 10478"/>
                  <a:gd name="connsiteY39" fmla="*/ 7020 h 10284"/>
                  <a:gd name="connsiteX40" fmla="*/ 788 w 10478"/>
                  <a:gd name="connsiteY40" fmla="*/ 7379 h 10284"/>
                  <a:gd name="connsiteX41" fmla="*/ 605 w 10478"/>
                  <a:gd name="connsiteY41" fmla="*/ 7860 h 10284"/>
                  <a:gd name="connsiteX42" fmla="*/ 605 w 10478"/>
                  <a:gd name="connsiteY42" fmla="*/ 7860 h 10284"/>
                  <a:gd name="connsiteX43" fmla="*/ 605 w 10478"/>
                  <a:gd name="connsiteY43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1486 w 10478"/>
                  <a:gd name="connsiteY38" fmla="*/ 6245 h 10284"/>
                  <a:gd name="connsiteX39" fmla="*/ 834 w 10478"/>
                  <a:gd name="connsiteY39" fmla="*/ 6706 h 10284"/>
                  <a:gd name="connsiteX40" fmla="*/ 605 w 10478"/>
                  <a:gd name="connsiteY40" fmla="*/ 7020 h 10284"/>
                  <a:gd name="connsiteX41" fmla="*/ 788 w 10478"/>
                  <a:gd name="connsiteY41" fmla="*/ 7379 h 10284"/>
                  <a:gd name="connsiteX42" fmla="*/ 605 w 10478"/>
                  <a:gd name="connsiteY42" fmla="*/ 7860 h 10284"/>
                  <a:gd name="connsiteX43" fmla="*/ 605 w 10478"/>
                  <a:gd name="connsiteY43" fmla="*/ 7860 h 10284"/>
                  <a:gd name="connsiteX44" fmla="*/ 605 w 10478"/>
                  <a:gd name="connsiteY44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904 w 10478"/>
                  <a:gd name="connsiteY36" fmla="*/ 5041 h 10284"/>
                  <a:gd name="connsiteX37" fmla="*/ 1174 w 10478"/>
                  <a:gd name="connsiteY37" fmla="*/ 5556 h 10284"/>
                  <a:gd name="connsiteX38" fmla="*/ 1673 w 10478"/>
                  <a:gd name="connsiteY38" fmla="*/ 5746 h 10284"/>
                  <a:gd name="connsiteX39" fmla="*/ 1486 w 10478"/>
                  <a:gd name="connsiteY39" fmla="*/ 6245 h 10284"/>
                  <a:gd name="connsiteX40" fmla="*/ 834 w 10478"/>
                  <a:gd name="connsiteY40" fmla="*/ 6706 h 10284"/>
                  <a:gd name="connsiteX41" fmla="*/ 605 w 10478"/>
                  <a:gd name="connsiteY41" fmla="*/ 7020 h 10284"/>
                  <a:gd name="connsiteX42" fmla="*/ 788 w 10478"/>
                  <a:gd name="connsiteY42" fmla="*/ 7379 h 10284"/>
                  <a:gd name="connsiteX43" fmla="*/ 605 w 10478"/>
                  <a:gd name="connsiteY43" fmla="*/ 7860 h 10284"/>
                  <a:gd name="connsiteX44" fmla="*/ 605 w 10478"/>
                  <a:gd name="connsiteY44" fmla="*/ 7860 h 10284"/>
                  <a:gd name="connsiteX45" fmla="*/ 605 w 10478"/>
                  <a:gd name="connsiteY45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184 w 10478"/>
                  <a:gd name="connsiteY35" fmla="*/ 3942 h 10284"/>
                  <a:gd name="connsiteX36" fmla="*/ 2240 w 10478"/>
                  <a:gd name="connsiteY36" fmla="*/ 4338 h 10284"/>
                  <a:gd name="connsiteX37" fmla="*/ 1904 w 10478"/>
                  <a:gd name="connsiteY37" fmla="*/ 5041 h 10284"/>
                  <a:gd name="connsiteX38" fmla="*/ 1174 w 10478"/>
                  <a:gd name="connsiteY38" fmla="*/ 5556 h 10284"/>
                  <a:gd name="connsiteX39" fmla="*/ 1673 w 10478"/>
                  <a:gd name="connsiteY39" fmla="*/ 5746 h 10284"/>
                  <a:gd name="connsiteX40" fmla="*/ 1486 w 10478"/>
                  <a:gd name="connsiteY40" fmla="*/ 6245 h 10284"/>
                  <a:gd name="connsiteX41" fmla="*/ 834 w 10478"/>
                  <a:gd name="connsiteY41" fmla="*/ 6706 h 10284"/>
                  <a:gd name="connsiteX42" fmla="*/ 605 w 10478"/>
                  <a:gd name="connsiteY42" fmla="*/ 7020 h 10284"/>
                  <a:gd name="connsiteX43" fmla="*/ 788 w 10478"/>
                  <a:gd name="connsiteY43" fmla="*/ 7379 h 10284"/>
                  <a:gd name="connsiteX44" fmla="*/ 605 w 10478"/>
                  <a:gd name="connsiteY44" fmla="*/ 7860 h 10284"/>
                  <a:gd name="connsiteX45" fmla="*/ 605 w 10478"/>
                  <a:gd name="connsiteY45" fmla="*/ 7860 h 10284"/>
                  <a:gd name="connsiteX46" fmla="*/ 605 w 10478"/>
                  <a:gd name="connsiteY46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3068 w 10478"/>
                  <a:gd name="connsiteY34" fmla="*/ 2773 h 10284"/>
                  <a:gd name="connsiteX35" fmla="*/ 2349 w 10478"/>
                  <a:gd name="connsiteY35" fmla="*/ 3416 h 10284"/>
                  <a:gd name="connsiteX36" fmla="*/ 2184 w 10478"/>
                  <a:gd name="connsiteY36" fmla="*/ 3942 h 10284"/>
                  <a:gd name="connsiteX37" fmla="*/ 2240 w 10478"/>
                  <a:gd name="connsiteY37" fmla="*/ 4338 h 10284"/>
                  <a:gd name="connsiteX38" fmla="*/ 1904 w 10478"/>
                  <a:gd name="connsiteY38" fmla="*/ 5041 h 10284"/>
                  <a:gd name="connsiteX39" fmla="*/ 1174 w 10478"/>
                  <a:gd name="connsiteY39" fmla="*/ 5556 h 10284"/>
                  <a:gd name="connsiteX40" fmla="*/ 1673 w 10478"/>
                  <a:gd name="connsiteY40" fmla="*/ 5746 h 10284"/>
                  <a:gd name="connsiteX41" fmla="*/ 1486 w 10478"/>
                  <a:gd name="connsiteY41" fmla="*/ 6245 h 10284"/>
                  <a:gd name="connsiteX42" fmla="*/ 834 w 10478"/>
                  <a:gd name="connsiteY42" fmla="*/ 6706 h 10284"/>
                  <a:gd name="connsiteX43" fmla="*/ 605 w 10478"/>
                  <a:gd name="connsiteY43" fmla="*/ 7020 h 10284"/>
                  <a:gd name="connsiteX44" fmla="*/ 788 w 10478"/>
                  <a:gd name="connsiteY44" fmla="*/ 7379 h 10284"/>
                  <a:gd name="connsiteX45" fmla="*/ 605 w 10478"/>
                  <a:gd name="connsiteY45" fmla="*/ 7860 h 10284"/>
                  <a:gd name="connsiteX46" fmla="*/ 605 w 10478"/>
                  <a:gd name="connsiteY46" fmla="*/ 7860 h 10284"/>
                  <a:gd name="connsiteX47" fmla="*/ 605 w 10478"/>
                  <a:gd name="connsiteY47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4510 w 10478"/>
                  <a:gd name="connsiteY33" fmla="*/ 1817 h 10284"/>
                  <a:gd name="connsiteX34" fmla="*/ 3701 w 10478"/>
                  <a:gd name="connsiteY34" fmla="*/ 2467 h 10284"/>
                  <a:gd name="connsiteX35" fmla="*/ 3068 w 10478"/>
                  <a:gd name="connsiteY35" fmla="*/ 2773 h 10284"/>
                  <a:gd name="connsiteX36" fmla="*/ 2349 w 10478"/>
                  <a:gd name="connsiteY36" fmla="*/ 3416 h 10284"/>
                  <a:gd name="connsiteX37" fmla="*/ 2184 w 10478"/>
                  <a:gd name="connsiteY37" fmla="*/ 3942 h 10284"/>
                  <a:gd name="connsiteX38" fmla="*/ 2240 w 10478"/>
                  <a:gd name="connsiteY38" fmla="*/ 4338 h 10284"/>
                  <a:gd name="connsiteX39" fmla="*/ 1904 w 10478"/>
                  <a:gd name="connsiteY39" fmla="*/ 5041 h 10284"/>
                  <a:gd name="connsiteX40" fmla="*/ 1174 w 10478"/>
                  <a:gd name="connsiteY40" fmla="*/ 5556 h 10284"/>
                  <a:gd name="connsiteX41" fmla="*/ 1673 w 10478"/>
                  <a:gd name="connsiteY41" fmla="*/ 5746 h 10284"/>
                  <a:gd name="connsiteX42" fmla="*/ 1486 w 10478"/>
                  <a:gd name="connsiteY42" fmla="*/ 6245 h 10284"/>
                  <a:gd name="connsiteX43" fmla="*/ 834 w 10478"/>
                  <a:gd name="connsiteY43" fmla="*/ 6706 h 10284"/>
                  <a:gd name="connsiteX44" fmla="*/ 605 w 10478"/>
                  <a:gd name="connsiteY44" fmla="*/ 7020 h 10284"/>
                  <a:gd name="connsiteX45" fmla="*/ 788 w 10478"/>
                  <a:gd name="connsiteY45" fmla="*/ 7379 h 10284"/>
                  <a:gd name="connsiteX46" fmla="*/ 605 w 10478"/>
                  <a:gd name="connsiteY46" fmla="*/ 7860 h 10284"/>
                  <a:gd name="connsiteX47" fmla="*/ 605 w 10478"/>
                  <a:gd name="connsiteY47" fmla="*/ 7860 h 10284"/>
                  <a:gd name="connsiteX48" fmla="*/ 605 w 10478"/>
                  <a:gd name="connsiteY48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370 w 10478"/>
                  <a:gd name="connsiteY17" fmla="*/ 4155 h 10284"/>
                  <a:gd name="connsiteX18" fmla="*/ 4929 w 10478"/>
                  <a:gd name="connsiteY18" fmla="*/ 3694 h 10284"/>
                  <a:gd name="connsiteX19" fmla="*/ 5801 w 10478"/>
                  <a:gd name="connsiteY19" fmla="*/ 3117 h 10284"/>
                  <a:gd name="connsiteX20" fmla="*/ 6836 w 10478"/>
                  <a:gd name="connsiteY20" fmla="*/ 2490 h 10284"/>
                  <a:gd name="connsiteX21" fmla="*/ 7580 w 10478"/>
                  <a:gd name="connsiteY21" fmla="*/ 2277 h 10284"/>
                  <a:gd name="connsiteX22" fmla="*/ 8744 w 10478"/>
                  <a:gd name="connsiteY22" fmla="*/ 1675 h 10284"/>
                  <a:gd name="connsiteX23" fmla="*/ 9609 w 10478"/>
                  <a:gd name="connsiteY23" fmla="*/ 1383 h 10284"/>
                  <a:gd name="connsiteX24" fmla="*/ 10233 w 10478"/>
                  <a:gd name="connsiteY24" fmla="*/ 1072 h 10284"/>
                  <a:gd name="connsiteX25" fmla="*/ 10478 w 10478"/>
                  <a:gd name="connsiteY25" fmla="*/ 569 h 10284"/>
                  <a:gd name="connsiteX26" fmla="*/ 10279 w 10478"/>
                  <a:gd name="connsiteY26" fmla="*/ 187 h 10284"/>
                  <a:gd name="connsiteX27" fmla="*/ 9609 w 10478"/>
                  <a:gd name="connsiteY27" fmla="*/ 28 h 10284"/>
                  <a:gd name="connsiteX28" fmla="*/ 9069 w 10478"/>
                  <a:gd name="connsiteY28" fmla="*/ 10 h 10284"/>
                  <a:gd name="connsiteX29" fmla="*/ 8505 w 10478"/>
                  <a:gd name="connsiteY29" fmla="*/ 272 h 10284"/>
                  <a:gd name="connsiteX30" fmla="*/ 8232 w 10478"/>
                  <a:gd name="connsiteY30" fmla="*/ 647 h 10284"/>
                  <a:gd name="connsiteX31" fmla="*/ 7509 w 10478"/>
                  <a:gd name="connsiteY31" fmla="*/ 977 h 10284"/>
                  <a:gd name="connsiteX32" fmla="*/ 6697 w 10478"/>
                  <a:gd name="connsiteY32" fmla="*/ 1002 h 10284"/>
                  <a:gd name="connsiteX33" fmla="*/ 5623 w 10478"/>
                  <a:gd name="connsiteY33" fmla="*/ 1302 h 10284"/>
                  <a:gd name="connsiteX34" fmla="*/ 4510 w 10478"/>
                  <a:gd name="connsiteY34" fmla="*/ 1817 h 10284"/>
                  <a:gd name="connsiteX35" fmla="*/ 3701 w 10478"/>
                  <a:gd name="connsiteY35" fmla="*/ 2467 h 10284"/>
                  <a:gd name="connsiteX36" fmla="*/ 3068 w 10478"/>
                  <a:gd name="connsiteY36" fmla="*/ 2773 h 10284"/>
                  <a:gd name="connsiteX37" fmla="*/ 2349 w 10478"/>
                  <a:gd name="connsiteY37" fmla="*/ 3416 h 10284"/>
                  <a:gd name="connsiteX38" fmla="*/ 2184 w 10478"/>
                  <a:gd name="connsiteY38" fmla="*/ 3942 h 10284"/>
                  <a:gd name="connsiteX39" fmla="*/ 2240 w 10478"/>
                  <a:gd name="connsiteY39" fmla="*/ 4338 h 10284"/>
                  <a:gd name="connsiteX40" fmla="*/ 1904 w 10478"/>
                  <a:gd name="connsiteY40" fmla="*/ 5041 h 10284"/>
                  <a:gd name="connsiteX41" fmla="*/ 1174 w 10478"/>
                  <a:gd name="connsiteY41" fmla="*/ 5556 h 10284"/>
                  <a:gd name="connsiteX42" fmla="*/ 1673 w 10478"/>
                  <a:gd name="connsiteY42" fmla="*/ 5746 h 10284"/>
                  <a:gd name="connsiteX43" fmla="*/ 1486 w 10478"/>
                  <a:gd name="connsiteY43" fmla="*/ 6245 h 10284"/>
                  <a:gd name="connsiteX44" fmla="*/ 834 w 10478"/>
                  <a:gd name="connsiteY44" fmla="*/ 6706 h 10284"/>
                  <a:gd name="connsiteX45" fmla="*/ 605 w 10478"/>
                  <a:gd name="connsiteY45" fmla="*/ 7020 h 10284"/>
                  <a:gd name="connsiteX46" fmla="*/ 788 w 10478"/>
                  <a:gd name="connsiteY46" fmla="*/ 7379 h 10284"/>
                  <a:gd name="connsiteX47" fmla="*/ 605 w 10478"/>
                  <a:gd name="connsiteY47" fmla="*/ 7860 h 10284"/>
                  <a:gd name="connsiteX48" fmla="*/ 605 w 10478"/>
                  <a:gd name="connsiteY48" fmla="*/ 7860 h 10284"/>
                  <a:gd name="connsiteX49" fmla="*/ 605 w 10478"/>
                  <a:gd name="connsiteY49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579 w 10478"/>
                  <a:gd name="connsiteY5" fmla="*/ 9647 h 10284"/>
                  <a:gd name="connsiteX6" fmla="*/ 1724 w 10478"/>
                  <a:gd name="connsiteY6" fmla="*/ 10056 h 10284"/>
                  <a:gd name="connsiteX7" fmla="*/ 2742 w 10478"/>
                  <a:gd name="connsiteY7" fmla="*/ 10284 h 10284"/>
                  <a:gd name="connsiteX8" fmla="*/ 3132 w 10478"/>
                  <a:gd name="connsiteY8" fmla="*/ 10028 h 10284"/>
                  <a:gd name="connsiteX9" fmla="*/ 3070 w 10478"/>
                  <a:gd name="connsiteY9" fmla="*/ 10037 h 10284"/>
                  <a:gd name="connsiteX10" fmla="*/ 2556 w 10478"/>
                  <a:gd name="connsiteY10" fmla="*/ 9505 h 10284"/>
                  <a:gd name="connsiteX11" fmla="*/ 2349 w 10478"/>
                  <a:gd name="connsiteY11" fmla="*/ 8754 h 10284"/>
                  <a:gd name="connsiteX12" fmla="*/ 1951 w 10478"/>
                  <a:gd name="connsiteY12" fmla="*/ 8229 h 10284"/>
                  <a:gd name="connsiteX13" fmla="*/ 1992 w 10478"/>
                  <a:gd name="connsiteY13" fmla="*/ 7444 h 10284"/>
                  <a:gd name="connsiteX14" fmla="*/ 2556 w 10478"/>
                  <a:gd name="connsiteY14" fmla="*/ 6777 h 10284"/>
                  <a:gd name="connsiteX15" fmla="*/ 3203 w 10478"/>
                  <a:gd name="connsiteY15" fmla="*/ 6180 h 10284"/>
                  <a:gd name="connsiteX16" fmla="*/ 3626 w 10478"/>
                  <a:gd name="connsiteY16" fmla="*/ 5324 h 10284"/>
                  <a:gd name="connsiteX17" fmla="*/ 4057 w 10478"/>
                  <a:gd name="connsiteY17" fmla="*/ 4635 h 10284"/>
                  <a:gd name="connsiteX18" fmla="*/ 4370 w 10478"/>
                  <a:gd name="connsiteY18" fmla="*/ 4155 h 10284"/>
                  <a:gd name="connsiteX19" fmla="*/ 4929 w 10478"/>
                  <a:gd name="connsiteY19" fmla="*/ 3694 h 10284"/>
                  <a:gd name="connsiteX20" fmla="*/ 5801 w 10478"/>
                  <a:gd name="connsiteY20" fmla="*/ 3117 h 10284"/>
                  <a:gd name="connsiteX21" fmla="*/ 6836 w 10478"/>
                  <a:gd name="connsiteY21" fmla="*/ 2490 h 10284"/>
                  <a:gd name="connsiteX22" fmla="*/ 7580 w 10478"/>
                  <a:gd name="connsiteY22" fmla="*/ 2277 h 10284"/>
                  <a:gd name="connsiteX23" fmla="*/ 8744 w 10478"/>
                  <a:gd name="connsiteY23" fmla="*/ 1675 h 10284"/>
                  <a:gd name="connsiteX24" fmla="*/ 9609 w 10478"/>
                  <a:gd name="connsiteY24" fmla="*/ 1383 h 10284"/>
                  <a:gd name="connsiteX25" fmla="*/ 10233 w 10478"/>
                  <a:gd name="connsiteY25" fmla="*/ 1072 h 10284"/>
                  <a:gd name="connsiteX26" fmla="*/ 10478 w 10478"/>
                  <a:gd name="connsiteY26" fmla="*/ 569 h 10284"/>
                  <a:gd name="connsiteX27" fmla="*/ 10279 w 10478"/>
                  <a:gd name="connsiteY27" fmla="*/ 187 h 10284"/>
                  <a:gd name="connsiteX28" fmla="*/ 9609 w 10478"/>
                  <a:gd name="connsiteY28" fmla="*/ 28 h 10284"/>
                  <a:gd name="connsiteX29" fmla="*/ 9069 w 10478"/>
                  <a:gd name="connsiteY29" fmla="*/ 10 h 10284"/>
                  <a:gd name="connsiteX30" fmla="*/ 8505 w 10478"/>
                  <a:gd name="connsiteY30" fmla="*/ 272 h 10284"/>
                  <a:gd name="connsiteX31" fmla="*/ 8232 w 10478"/>
                  <a:gd name="connsiteY31" fmla="*/ 647 h 10284"/>
                  <a:gd name="connsiteX32" fmla="*/ 7509 w 10478"/>
                  <a:gd name="connsiteY32" fmla="*/ 977 h 10284"/>
                  <a:gd name="connsiteX33" fmla="*/ 6697 w 10478"/>
                  <a:gd name="connsiteY33" fmla="*/ 1002 h 10284"/>
                  <a:gd name="connsiteX34" fmla="*/ 5623 w 10478"/>
                  <a:gd name="connsiteY34" fmla="*/ 1302 h 10284"/>
                  <a:gd name="connsiteX35" fmla="*/ 4510 w 10478"/>
                  <a:gd name="connsiteY35" fmla="*/ 1817 h 10284"/>
                  <a:gd name="connsiteX36" fmla="*/ 3701 w 10478"/>
                  <a:gd name="connsiteY36" fmla="*/ 2467 h 10284"/>
                  <a:gd name="connsiteX37" fmla="*/ 3068 w 10478"/>
                  <a:gd name="connsiteY37" fmla="*/ 2773 h 10284"/>
                  <a:gd name="connsiteX38" fmla="*/ 2349 w 10478"/>
                  <a:gd name="connsiteY38" fmla="*/ 3416 h 10284"/>
                  <a:gd name="connsiteX39" fmla="*/ 2184 w 10478"/>
                  <a:gd name="connsiteY39" fmla="*/ 3942 h 10284"/>
                  <a:gd name="connsiteX40" fmla="*/ 2240 w 10478"/>
                  <a:gd name="connsiteY40" fmla="*/ 4338 h 10284"/>
                  <a:gd name="connsiteX41" fmla="*/ 1904 w 10478"/>
                  <a:gd name="connsiteY41" fmla="*/ 5041 h 10284"/>
                  <a:gd name="connsiteX42" fmla="*/ 1174 w 10478"/>
                  <a:gd name="connsiteY42" fmla="*/ 5556 h 10284"/>
                  <a:gd name="connsiteX43" fmla="*/ 1673 w 10478"/>
                  <a:gd name="connsiteY43" fmla="*/ 5746 h 10284"/>
                  <a:gd name="connsiteX44" fmla="*/ 1486 w 10478"/>
                  <a:gd name="connsiteY44" fmla="*/ 6245 h 10284"/>
                  <a:gd name="connsiteX45" fmla="*/ 834 w 10478"/>
                  <a:gd name="connsiteY45" fmla="*/ 6706 h 10284"/>
                  <a:gd name="connsiteX46" fmla="*/ 605 w 10478"/>
                  <a:gd name="connsiteY46" fmla="*/ 7020 h 10284"/>
                  <a:gd name="connsiteX47" fmla="*/ 788 w 10478"/>
                  <a:gd name="connsiteY47" fmla="*/ 7379 h 10284"/>
                  <a:gd name="connsiteX48" fmla="*/ 605 w 10478"/>
                  <a:gd name="connsiteY48" fmla="*/ 7860 h 10284"/>
                  <a:gd name="connsiteX49" fmla="*/ 605 w 10478"/>
                  <a:gd name="connsiteY49" fmla="*/ 7860 h 10284"/>
                  <a:gd name="connsiteX50" fmla="*/ 605 w 10478"/>
                  <a:gd name="connsiteY50" fmla="*/ 7860 h 10284"/>
                  <a:gd name="connsiteX0" fmla="*/ 605 w 10478"/>
                  <a:gd name="connsiteY0" fmla="*/ 7860 h 10072"/>
                  <a:gd name="connsiteX1" fmla="*/ 0 w 10478"/>
                  <a:gd name="connsiteY1" fmla="*/ 8104 h 10072"/>
                  <a:gd name="connsiteX2" fmla="*/ 453 w 10478"/>
                  <a:gd name="connsiteY2" fmla="*/ 8745 h 10072"/>
                  <a:gd name="connsiteX3" fmla="*/ 834 w 10478"/>
                  <a:gd name="connsiteY3" fmla="*/ 8832 h 10072"/>
                  <a:gd name="connsiteX4" fmla="*/ 1103 w 10478"/>
                  <a:gd name="connsiteY4" fmla="*/ 9188 h 10072"/>
                  <a:gd name="connsiteX5" fmla="*/ 1579 w 10478"/>
                  <a:gd name="connsiteY5" fmla="*/ 9647 h 10072"/>
                  <a:gd name="connsiteX6" fmla="*/ 1724 w 10478"/>
                  <a:gd name="connsiteY6" fmla="*/ 10056 h 10072"/>
                  <a:gd name="connsiteX7" fmla="*/ 2602 w 10478"/>
                  <a:gd name="connsiteY7" fmla="*/ 10071 h 10072"/>
                  <a:gd name="connsiteX8" fmla="*/ 3132 w 10478"/>
                  <a:gd name="connsiteY8" fmla="*/ 10028 h 10072"/>
                  <a:gd name="connsiteX9" fmla="*/ 3070 w 10478"/>
                  <a:gd name="connsiteY9" fmla="*/ 10037 h 10072"/>
                  <a:gd name="connsiteX10" fmla="*/ 2556 w 10478"/>
                  <a:gd name="connsiteY10" fmla="*/ 9505 h 10072"/>
                  <a:gd name="connsiteX11" fmla="*/ 2349 w 10478"/>
                  <a:gd name="connsiteY11" fmla="*/ 8754 h 10072"/>
                  <a:gd name="connsiteX12" fmla="*/ 1951 w 10478"/>
                  <a:gd name="connsiteY12" fmla="*/ 8229 h 10072"/>
                  <a:gd name="connsiteX13" fmla="*/ 1992 w 10478"/>
                  <a:gd name="connsiteY13" fmla="*/ 7444 h 10072"/>
                  <a:gd name="connsiteX14" fmla="*/ 2556 w 10478"/>
                  <a:gd name="connsiteY14" fmla="*/ 6777 h 10072"/>
                  <a:gd name="connsiteX15" fmla="*/ 3203 w 10478"/>
                  <a:gd name="connsiteY15" fmla="*/ 6180 h 10072"/>
                  <a:gd name="connsiteX16" fmla="*/ 3626 w 10478"/>
                  <a:gd name="connsiteY16" fmla="*/ 5324 h 10072"/>
                  <a:gd name="connsiteX17" fmla="*/ 4057 w 10478"/>
                  <a:gd name="connsiteY17" fmla="*/ 4635 h 10072"/>
                  <a:gd name="connsiteX18" fmla="*/ 4370 w 10478"/>
                  <a:gd name="connsiteY18" fmla="*/ 4155 h 10072"/>
                  <a:gd name="connsiteX19" fmla="*/ 4929 w 10478"/>
                  <a:gd name="connsiteY19" fmla="*/ 3694 h 10072"/>
                  <a:gd name="connsiteX20" fmla="*/ 5801 w 10478"/>
                  <a:gd name="connsiteY20" fmla="*/ 3117 h 10072"/>
                  <a:gd name="connsiteX21" fmla="*/ 6836 w 10478"/>
                  <a:gd name="connsiteY21" fmla="*/ 2490 h 10072"/>
                  <a:gd name="connsiteX22" fmla="*/ 7580 w 10478"/>
                  <a:gd name="connsiteY22" fmla="*/ 2277 h 10072"/>
                  <a:gd name="connsiteX23" fmla="*/ 8744 w 10478"/>
                  <a:gd name="connsiteY23" fmla="*/ 1675 h 10072"/>
                  <a:gd name="connsiteX24" fmla="*/ 9609 w 10478"/>
                  <a:gd name="connsiteY24" fmla="*/ 1383 h 10072"/>
                  <a:gd name="connsiteX25" fmla="*/ 10233 w 10478"/>
                  <a:gd name="connsiteY25" fmla="*/ 1072 h 10072"/>
                  <a:gd name="connsiteX26" fmla="*/ 10478 w 10478"/>
                  <a:gd name="connsiteY26" fmla="*/ 569 h 10072"/>
                  <a:gd name="connsiteX27" fmla="*/ 10279 w 10478"/>
                  <a:gd name="connsiteY27" fmla="*/ 187 h 10072"/>
                  <a:gd name="connsiteX28" fmla="*/ 9609 w 10478"/>
                  <a:gd name="connsiteY28" fmla="*/ 28 h 10072"/>
                  <a:gd name="connsiteX29" fmla="*/ 9069 w 10478"/>
                  <a:gd name="connsiteY29" fmla="*/ 10 h 10072"/>
                  <a:gd name="connsiteX30" fmla="*/ 8505 w 10478"/>
                  <a:gd name="connsiteY30" fmla="*/ 272 h 10072"/>
                  <a:gd name="connsiteX31" fmla="*/ 8232 w 10478"/>
                  <a:gd name="connsiteY31" fmla="*/ 647 h 10072"/>
                  <a:gd name="connsiteX32" fmla="*/ 7509 w 10478"/>
                  <a:gd name="connsiteY32" fmla="*/ 977 h 10072"/>
                  <a:gd name="connsiteX33" fmla="*/ 6697 w 10478"/>
                  <a:gd name="connsiteY33" fmla="*/ 1002 h 10072"/>
                  <a:gd name="connsiteX34" fmla="*/ 5623 w 10478"/>
                  <a:gd name="connsiteY34" fmla="*/ 1302 h 10072"/>
                  <a:gd name="connsiteX35" fmla="*/ 4510 w 10478"/>
                  <a:gd name="connsiteY35" fmla="*/ 1817 h 10072"/>
                  <a:gd name="connsiteX36" fmla="*/ 3701 w 10478"/>
                  <a:gd name="connsiteY36" fmla="*/ 2467 h 10072"/>
                  <a:gd name="connsiteX37" fmla="*/ 3068 w 10478"/>
                  <a:gd name="connsiteY37" fmla="*/ 2773 h 10072"/>
                  <a:gd name="connsiteX38" fmla="*/ 2349 w 10478"/>
                  <a:gd name="connsiteY38" fmla="*/ 3416 h 10072"/>
                  <a:gd name="connsiteX39" fmla="*/ 2184 w 10478"/>
                  <a:gd name="connsiteY39" fmla="*/ 3942 h 10072"/>
                  <a:gd name="connsiteX40" fmla="*/ 2240 w 10478"/>
                  <a:gd name="connsiteY40" fmla="*/ 4338 h 10072"/>
                  <a:gd name="connsiteX41" fmla="*/ 1904 w 10478"/>
                  <a:gd name="connsiteY41" fmla="*/ 5041 h 10072"/>
                  <a:gd name="connsiteX42" fmla="*/ 1174 w 10478"/>
                  <a:gd name="connsiteY42" fmla="*/ 5556 h 10072"/>
                  <a:gd name="connsiteX43" fmla="*/ 1673 w 10478"/>
                  <a:gd name="connsiteY43" fmla="*/ 5746 h 10072"/>
                  <a:gd name="connsiteX44" fmla="*/ 1486 w 10478"/>
                  <a:gd name="connsiteY44" fmla="*/ 6245 h 10072"/>
                  <a:gd name="connsiteX45" fmla="*/ 834 w 10478"/>
                  <a:gd name="connsiteY45" fmla="*/ 6706 h 10072"/>
                  <a:gd name="connsiteX46" fmla="*/ 605 w 10478"/>
                  <a:gd name="connsiteY46" fmla="*/ 7020 h 10072"/>
                  <a:gd name="connsiteX47" fmla="*/ 788 w 10478"/>
                  <a:gd name="connsiteY47" fmla="*/ 7379 h 10072"/>
                  <a:gd name="connsiteX48" fmla="*/ 605 w 10478"/>
                  <a:gd name="connsiteY48" fmla="*/ 7860 h 10072"/>
                  <a:gd name="connsiteX49" fmla="*/ 605 w 10478"/>
                  <a:gd name="connsiteY49" fmla="*/ 7860 h 10072"/>
                  <a:gd name="connsiteX50" fmla="*/ 605 w 10478"/>
                  <a:gd name="connsiteY50" fmla="*/ 7860 h 10072"/>
                  <a:gd name="connsiteX0" fmla="*/ 605 w 10478"/>
                  <a:gd name="connsiteY0" fmla="*/ 7860 h 10248"/>
                  <a:gd name="connsiteX1" fmla="*/ 0 w 10478"/>
                  <a:gd name="connsiteY1" fmla="*/ 8104 h 10248"/>
                  <a:gd name="connsiteX2" fmla="*/ 453 w 10478"/>
                  <a:gd name="connsiteY2" fmla="*/ 8745 h 10248"/>
                  <a:gd name="connsiteX3" fmla="*/ 834 w 10478"/>
                  <a:gd name="connsiteY3" fmla="*/ 8832 h 10248"/>
                  <a:gd name="connsiteX4" fmla="*/ 1103 w 10478"/>
                  <a:gd name="connsiteY4" fmla="*/ 9188 h 10248"/>
                  <a:gd name="connsiteX5" fmla="*/ 1579 w 10478"/>
                  <a:gd name="connsiteY5" fmla="*/ 9647 h 10248"/>
                  <a:gd name="connsiteX6" fmla="*/ 1724 w 10478"/>
                  <a:gd name="connsiteY6" fmla="*/ 10056 h 10248"/>
                  <a:gd name="connsiteX7" fmla="*/ 2835 w 10478"/>
                  <a:gd name="connsiteY7" fmla="*/ 10248 h 10248"/>
                  <a:gd name="connsiteX8" fmla="*/ 3132 w 10478"/>
                  <a:gd name="connsiteY8" fmla="*/ 10028 h 10248"/>
                  <a:gd name="connsiteX9" fmla="*/ 3070 w 10478"/>
                  <a:gd name="connsiteY9" fmla="*/ 10037 h 10248"/>
                  <a:gd name="connsiteX10" fmla="*/ 2556 w 10478"/>
                  <a:gd name="connsiteY10" fmla="*/ 9505 h 10248"/>
                  <a:gd name="connsiteX11" fmla="*/ 2349 w 10478"/>
                  <a:gd name="connsiteY11" fmla="*/ 8754 h 10248"/>
                  <a:gd name="connsiteX12" fmla="*/ 1951 w 10478"/>
                  <a:gd name="connsiteY12" fmla="*/ 8229 h 10248"/>
                  <a:gd name="connsiteX13" fmla="*/ 1992 w 10478"/>
                  <a:gd name="connsiteY13" fmla="*/ 7444 h 10248"/>
                  <a:gd name="connsiteX14" fmla="*/ 2556 w 10478"/>
                  <a:gd name="connsiteY14" fmla="*/ 6777 h 10248"/>
                  <a:gd name="connsiteX15" fmla="*/ 3203 w 10478"/>
                  <a:gd name="connsiteY15" fmla="*/ 6180 h 10248"/>
                  <a:gd name="connsiteX16" fmla="*/ 3626 w 10478"/>
                  <a:gd name="connsiteY16" fmla="*/ 5324 h 10248"/>
                  <a:gd name="connsiteX17" fmla="*/ 4057 w 10478"/>
                  <a:gd name="connsiteY17" fmla="*/ 4635 h 10248"/>
                  <a:gd name="connsiteX18" fmla="*/ 4370 w 10478"/>
                  <a:gd name="connsiteY18" fmla="*/ 4155 h 10248"/>
                  <a:gd name="connsiteX19" fmla="*/ 4929 w 10478"/>
                  <a:gd name="connsiteY19" fmla="*/ 3694 h 10248"/>
                  <a:gd name="connsiteX20" fmla="*/ 5801 w 10478"/>
                  <a:gd name="connsiteY20" fmla="*/ 3117 h 10248"/>
                  <a:gd name="connsiteX21" fmla="*/ 6836 w 10478"/>
                  <a:gd name="connsiteY21" fmla="*/ 2490 h 10248"/>
                  <a:gd name="connsiteX22" fmla="*/ 7580 w 10478"/>
                  <a:gd name="connsiteY22" fmla="*/ 2277 h 10248"/>
                  <a:gd name="connsiteX23" fmla="*/ 8744 w 10478"/>
                  <a:gd name="connsiteY23" fmla="*/ 1675 h 10248"/>
                  <a:gd name="connsiteX24" fmla="*/ 9609 w 10478"/>
                  <a:gd name="connsiteY24" fmla="*/ 1383 h 10248"/>
                  <a:gd name="connsiteX25" fmla="*/ 10233 w 10478"/>
                  <a:gd name="connsiteY25" fmla="*/ 1072 h 10248"/>
                  <a:gd name="connsiteX26" fmla="*/ 10478 w 10478"/>
                  <a:gd name="connsiteY26" fmla="*/ 569 h 10248"/>
                  <a:gd name="connsiteX27" fmla="*/ 10279 w 10478"/>
                  <a:gd name="connsiteY27" fmla="*/ 187 h 10248"/>
                  <a:gd name="connsiteX28" fmla="*/ 9609 w 10478"/>
                  <a:gd name="connsiteY28" fmla="*/ 28 h 10248"/>
                  <a:gd name="connsiteX29" fmla="*/ 9069 w 10478"/>
                  <a:gd name="connsiteY29" fmla="*/ 10 h 10248"/>
                  <a:gd name="connsiteX30" fmla="*/ 8505 w 10478"/>
                  <a:gd name="connsiteY30" fmla="*/ 272 h 10248"/>
                  <a:gd name="connsiteX31" fmla="*/ 8232 w 10478"/>
                  <a:gd name="connsiteY31" fmla="*/ 647 h 10248"/>
                  <a:gd name="connsiteX32" fmla="*/ 7509 w 10478"/>
                  <a:gd name="connsiteY32" fmla="*/ 977 h 10248"/>
                  <a:gd name="connsiteX33" fmla="*/ 6697 w 10478"/>
                  <a:gd name="connsiteY33" fmla="*/ 1002 h 10248"/>
                  <a:gd name="connsiteX34" fmla="*/ 5623 w 10478"/>
                  <a:gd name="connsiteY34" fmla="*/ 1302 h 10248"/>
                  <a:gd name="connsiteX35" fmla="*/ 4510 w 10478"/>
                  <a:gd name="connsiteY35" fmla="*/ 1817 h 10248"/>
                  <a:gd name="connsiteX36" fmla="*/ 3701 w 10478"/>
                  <a:gd name="connsiteY36" fmla="*/ 2467 h 10248"/>
                  <a:gd name="connsiteX37" fmla="*/ 3068 w 10478"/>
                  <a:gd name="connsiteY37" fmla="*/ 2773 h 10248"/>
                  <a:gd name="connsiteX38" fmla="*/ 2349 w 10478"/>
                  <a:gd name="connsiteY38" fmla="*/ 3416 h 10248"/>
                  <a:gd name="connsiteX39" fmla="*/ 2184 w 10478"/>
                  <a:gd name="connsiteY39" fmla="*/ 3942 h 10248"/>
                  <a:gd name="connsiteX40" fmla="*/ 2240 w 10478"/>
                  <a:gd name="connsiteY40" fmla="*/ 4338 h 10248"/>
                  <a:gd name="connsiteX41" fmla="*/ 1904 w 10478"/>
                  <a:gd name="connsiteY41" fmla="*/ 5041 h 10248"/>
                  <a:gd name="connsiteX42" fmla="*/ 1174 w 10478"/>
                  <a:gd name="connsiteY42" fmla="*/ 5556 h 10248"/>
                  <a:gd name="connsiteX43" fmla="*/ 1673 w 10478"/>
                  <a:gd name="connsiteY43" fmla="*/ 5746 h 10248"/>
                  <a:gd name="connsiteX44" fmla="*/ 1486 w 10478"/>
                  <a:gd name="connsiteY44" fmla="*/ 6245 h 10248"/>
                  <a:gd name="connsiteX45" fmla="*/ 834 w 10478"/>
                  <a:gd name="connsiteY45" fmla="*/ 6706 h 10248"/>
                  <a:gd name="connsiteX46" fmla="*/ 605 w 10478"/>
                  <a:gd name="connsiteY46" fmla="*/ 7020 h 10248"/>
                  <a:gd name="connsiteX47" fmla="*/ 788 w 10478"/>
                  <a:gd name="connsiteY47" fmla="*/ 7379 h 10248"/>
                  <a:gd name="connsiteX48" fmla="*/ 605 w 10478"/>
                  <a:gd name="connsiteY48" fmla="*/ 7860 h 10248"/>
                  <a:gd name="connsiteX49" fmla="*/ 605 w 10478"/>
                  <a:gd name="connsiteY49" fmla="*/ 7860 h 10248"/>
                  <a:gd name="connsiteX50" fmla="*/ 605 w 10478"/>
                  <a:gd name="connsiteY50" fmla="*/ 7860 h 10248"/>
                  <a:gd name="connsiteX0" fmla="*/ 605 w 10478"/>
                  <a:gd name="connsiteY0" fmla="*/ 7860 h 10248"/>
                  <a:gd name="connsiteX1" fmla="*/ 0 w 10478"/>
                  <a:gd name="connsiteY1" fmla="*/ 8104 h 10248"/>
                  <a:gd name="connsiteX2" fmla="*/ 453 w 10478"/>
                  <a:gd name="connsiteY2" fmla="*/ 8745 h 10248"/>
                  <a:gd name="connsiteX3" fmla="*/ 834 w 10478"/>
                  <a:gd name="connsiteY3" fmla="*/ 8832 h 10248"/>
                  <a:gd name="connsiteX4" fmla="*/ 1103 w 10478"/>
                  <a:gd name="connsiteY4" fmla="*/ 9188 h 10248"/>
                  <a:gd name="connsiteX5" fmla="*/ 1579 w 10478"/>
                  <a:gd name="connsiteY5" fmla="*/ 9647 h 10248"/>
                  <a:gd name="connsiteX6" fmla="*/ 1724 w 10478"/>
                  <a:gd name="connsiteY6" fmla="*/ 10056 h 10248"/>
                  <a:gd name="connsiteX7" fmla="*/ 2835 w 10478"/>
                  <a:gd name="connsiteY7" fmla="*/ 10248 h 10248"/>
                  <a:gd name="connsiteX8" fmla="*/ 3132 w 10478"/>
                  <a:gd name="connsiteY8" fmla="*/ 10028 h 10248"/>
                  <a:gd name="connsiteX9" fmla="*/ 3070 w 10478"/>
                  <a:gd name="connsiteY9" fmla="*/ 10037 h 10248"/>
                  <a:gd name="connsiteX10" fmla="*/ 2556 w 10478"/>
                  <a:gd name="connsiteY10" fmla="*/ 9505 h 10248"/>
                  <a:gd name="connsiteX11" fmla="*/ 1930 w 10478"/>
                  <a:gd name="connsiteY11" fmla="*/ 8860 h 10248"/>
                  <a:gd name="connsiteX12" fmla="*/ 1951 w 10478"/>
                  <a:gd name="connsiteY12" fmla="*/ 8229 h 10248"/>
                  <a:gd name="connsiteX13" fmla="*/ 1992 w 10478"/>
                  <a:gd name="connsiteY13" fmla="*/ 7444 h 10248"/>
                  <a:gd name="connsiteX14" fmla="*/ 2556 w 10478"/>
                  <a:gd name="connsiteY14" fmla="*/ 6777 h 10248"/>
                  <a:gd name="connsiteX15" fmla="*/ 3203 w 10478"/>
                  <a:gd name="connsiteY15" fmla="*/ 6180 h 10248"/>
                  <a:gd name="connsiteX16" fmla="*/ 3626 w 10478"/>
                  <a:gd name="connsiteY16" fmla="*/ 5324 h 10248"/>
                  <a:gd name="connsiteX17" fmla="*/ 4057 w 10478"/>
                  <a:gd name="connsiteY17" fmla="*/ 4635 h 10248"/>
                  <a:gd name="connsiteX18" fmla="*/ 4370 w 10478"/>
                  <a:gd name="connsiteY18" fmla="*/ 4155 h 10248"/>
                  <a:gd name="connsiteX19" fmla="*/ 4929 w 10478"/>
                  <a:gd name="connsiteY19" fmla="*/ 3694 h 10248"/>
                  <a:gd name="connsiteX20" fmla="*/ 5801 w 10478"/>
                  <a:gd name="connsiteY20" fmla="*/ 3117 h 10248"/>
                  <a:gd name="connsiteX21" fmla="*/ 6836 w 10478"/>
                  <a:gd name="connsiteY21" fmla="*/ 2490 h 10248"/>
                  <a:gd name="connsiteX22" fmla="*/ 7580 w 10478"/>
                  <a:gd name="connsiteY22" fmla="*/ 2277 h 10248"/>
                  <a:gd name="connsiteX23" fmla="*/ 8744 w 10478"/>
                  <a:gd name="connsiteY23" fmla="*/ 1675 h 10248"/>
                  <a:gd name="connsiteX24" fmla="*/ 9609 w 10478"/>
                  <a:gd name="connsiteY24" fmla="*/ 1383 h 10248"/>
                  <a:gd name="connsiteX25" fmla="*/ 10233 w 10478"/>
                  <a:gd name="connsiteY25" fmla="*/ 1072 h 10248"/>
                  <a:gd name="connsiteX26" fmla="*/ 10478 w 10478"/>
                  <a:gd name="connsiteY26" fmla="*/ 569 h 10248"/>
                  <a:gd name="connsiteX27" fmla="*/ 10279 w 10478"/>
                  <a:gd name="connsiteY27" fmla="*/ 187 h 10248"/>
                  <a:gd name="connsiteX28" fmla="*/ 9609 w 10478"/>
                  <a:gd name="connsiteY28" fmla="*/ 28 h 10248"/>
                  <a:gd name="connsiteX29" fmla="*/ 9069 w 10478"/>
                  <a:gd name="connsiteY29" fmla="*/ 10 h 10248"/>
                  <a:gd name="connsiteX30" fmla="*/ 8505 w 10478"/>
                  <a:gd name="connsiteY30" fmla="*/ 272 h 10248"/>
                  <a:gd name="connsiteX31" fmla="*/ 8232 w 10478"/>
                  <a:gd name="connsiteY31" fmla="*/ 647 h 10248"/>
                  <a:gd name="connsiteX32" fmla="*/ 7509 w 10478"/>
                  <a:gd name="connsiteY32" fmla="*/ 977 h 10248"/>
                  <a:gd name="connsiteX33" fmla="*/ 6697 w 10478"/>
                  <a:gd name="connsiteY33" fmla="*/ 1002 h 10248"/>
                  <a:gd name="connsiteX34" fmla="*/ 5623 w 10478"/>
                  <a:gd name="connsiteY34" fmla="*/ 1302 h 10248"/>
                  <a:gd name="connsiteX35" fmla="*/ 4510 w 10478"/>
                  <a:gd name="connsiteY35" fmla="*/ 1817 h 10248"/>
                  <a:gd name="connsiteX36" fmla="*/ 3701 w 10478"/>
                  <a:gd name="connsiteY36" fmla="*/ 2467 h 10248"/>
                  <a:gd name="connsiteX37" fmla="*/ 3068 w 10478"/>
                  <a:gd name="connsiteY37" fmla="*/ 2773 h 10248"/>
                  <a:gd name="connsiteX38" fmla="*/ 2349 w 10478"/>
                  <a:gd name="connsiteY38" fmla="*/ 3416 h 10248"/>
                  <a:gd name="connsiteX39" fmla="*/ 2184 w 10478"/>
                  <a:gd name="connsiteY39" fmla="*/ 3942 h 10248"/>
                  <a:gd name="connsiteX40" fmla="*/ 2240 w 10478"/>
                  <a:gd name="connsiteY40" fmla="*/ 4338 h 10248"/>
                  <a:gd name="connsiteX41" fmla="*/ 1904 w 10478"/>
                  <a:gd name="connsiteY41" fmla="*/ 5041 h 10248"/>
                  <a:gd name="connsiteX42" fmla="*/ 1174 w 10478"/>
                  <a:gd name="connsiteY42" fmla="*/ 5556 h 10248"/>
                  <a:gd name="connsiteX43" fmla="*/ 1673 w 10478"/>
                  <a:gd name="connsiteY43" fmla="*/ 5746 h 10248"/>
                  <a:gd name="connsiteX44" fmla="*/ 1486 w 10478"/>
                  <a:gd name="connsiteY44" fmla="*/ 6245 h 10248"/>
                  <a:gd name="connsiteX45" fmla="*/ 834 w 10478"/>
                  <a:gd name="connsiteY45" fmla="*/ 6706 h 10248"/>
                  <a:gd name="connsiteX46" fmla="*/ 605 w 10478"/>
                  <a:gd name="connsiteY46" fmla="*/ 7020 h 10248"/>
                  <a:gd name="connsiteX47" fmla="*/ 788 w 10478"/>
                  <a:gd name="connsiteY47" fmla="*/ 7379 h 10248"/>
                  <a:gd name="connsiteX48" fmla="*/ 605 w 10478"/>
                  <a:gd name="connsiteY48" fmla="*/ 7860 h 10248"/>
                  <a:gd name="connsiteX49" fmla="*/ 605 w 10478"/>
                  <a:gd name="connsiteY49" fmla="*/ 7860 h 10248"/>
                  <a:gd name="connsiteX50" fmla="*/ 605 w 10478"/>
                  <a:gd name="connsiteY50" fmla="*/ 7860 h 10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0478" h="10248">
                    <a:moveTo>
                      <a:pt x="605" y="7860"/>
                    </a:moveTo>
                    <a:lnTo>
                      <a:pt x="0" y="8104"/>
                    </a:lnTo>
                    <a:cubicBezTo>
                      <a:pt x="24" y="8366"/>
                      <a:pt x="429" y="8483"/>
                      <a:pt x="453" y="8745"/>
                    </a:cubicBezTo>
                    <a:cubicBezTo>
                      <a:pt x="534" y="8821"/>
                      <a:pt x="753" y="8756"/>
                      <a:pt x="834" y="8832"/>
                    </a:cubicBezTo>
                    <a:lnTo>
                      <a:pt x="1103" y="9188"/>
                    </a:lnTo>
                    <a:cubicBezTo>
                      <a:pt x="1212" y="9324"/>
                      <a:pt x="1476" y="9502"/>
                      <a:pt x="1579" y="9647"/>
                    </a:cubicBezTo>
                    <a:cubicBezTo>
                      <a:pt x="1682" y="9792"/>
                      <a:pt x="1515" y="9950"/>
                      <a:pt x="1724" y="10056"/>
                    </a:cubicBezTo>
                    <a:cubicBezTo>
                      <a:pt x="1970" y="10049"/>
                      <a:pt x="2589" y="10255"/>
                      <a:pt x="2835" y="10248"/>
                    </a:cubicBezTo>
                    <a:lnTo>
                      <a:pt x="3132" y="10028"/>
                    </a:lnTo>
                    <a:lnTo>
                      <a:pt x="3070" y="10037"/>
                    </a:lnTo>
                    <a:cubicBezTo>
                      <a:pt x="2961" y="9848"/>
                      <a:pt x="2665" y="9694"/>
                      <a:pt x="2556" y="9505"/>
                    </a:cubicBezTo>
                    <a:lnTo>
                      <a:pt x="1930" y="8860"/>
                    </a:lnTo>
                    <a:cubicBezTo>
                      <a:pt x="1767" y="8535"/>
                      <a:pt x="2011" y="8447"/>
                      <a:pt x="1951" y="8229"/>
                    </a:cubicBezTo>
                    <a:cubicBezTo>
                      <a:pt x="1891" y="8011"/>
                      <a:pt x="1914" y="7663"/>
                      <a:pt x="1992" y="7444"/>
                    </a:cubicBezTo>
                    <a:cubicBezTo>
                      <a:pt x="2195" y="7245"/>
                      <a:pt x="2353" y="6976"/>
                      <a:pt x="2556" y="6777"/>
                    </a:cubicBezTo>
                    <a:lnTo>
                      <a:pt x="3203" y="6180"/>
                    </a:lnTo>
                    <a:cubicBezTo>
                      <a:pt x="3390" y="5895"/>
                      <a:pt x="3439" y="5609"/>
                      <a:pt x="3626" y="5324"/>
                    </a:cubicBezTo>
                    <a:lnTo>
                      <a:pt x="4057" y="4635"/>
                    </a:lnTo>
                    <a:cubicBezTo>
                      <a:pt x="4204" y="4446"/>
                      <a:pt x="4225" y="4312"/>
                      <a:pt x="4370" y="4155"/>
                    </a:cubicBezTo>
                    <a:cubicBezTo>
                      <a:pt x="4515" y="3998"/>
                      <a:pt x="4714" y="3873"/>
                      <a:pt x="4929" y="3694"/>
                    </a:cubicBezTo>
                    <a:lnTo>
                      <a:pt x="5801" y="3117"/>
                    </a:lnTo>
                    <a:cubicBezTo>
                      <a:pt x="6162" y="2932"/>
                      <a:pt x="6475" y="2675"/>
                      <a:pt x="6836" y="2490"/>
                    </a:cubicBezTo>
                    <a:lnTo>
                      <a:pt x="7580" y="2277"/>
                    </a:lnTo>
                    <a:cubicBezTo>
                      <a:pt x="7952" y="2124"/>
                      <a:pt x="8372" y="1828"/>
                      <a:pt x="8744" y="1675"/>
                    </a:cubicBezTo>
                    <a:lnTo>
                      <a:pt x="9609" y="1383"/>
                    </a:lnTo>
                    <a:cubicBezTo>
                      <a:pt x="9755" y="1244"/>
                      <a:pt x="10087" y="1211"/>
                      <a:pt x="10233" y="1072"/>
                    </a:cubicBezTo>
                    <a:lnTo>
                      <a:pt x="10478" y="569"/>
                    </a:lnTo>
                    <a:cubicBezTo>
                      <a:pt x="10334" y="489"/>
                      <a:pt x="10423" y="267"/>
                      <a:pt x="10279" y="187"/>
                    </a:cubicBezTo>
                    <a:lnTo>
                      <a:pt x="9609" y="28"/>
                    </a:lnTo>
                    <a:cubicBezTo>
                      <a:pt x="9429" y="69"/>
                      <a:pt x="9249" y="-31"/>
                      <a:pt x="9069" y="10"/>
                    </a:cubicBezTo>
                    <a:lnTo>
                      <a:pt x="8505" y="272"/>
                    </a:lnTo>
                    <a:cubicBezTo>
                      <a:pt x="8367" y="385"/>
                      <a:pt x="8370" y="534"/>
                      <a:pt x="8232" y="647"/>
                    </a:cubicBezTo>
                    <a:lnTo>
                      <a:pt x="7509" y="977"/>
                    </a:lnTo>
                    <a:cubicBezTo>
                      <a:pt x="7223" y="1032"/>
                      <a:pt x="6983" y="947"/>
                      <a:pt x="6697" y="1002"/>
                    </a:cubicBezTo>
                    <a:lnTo>
                      <a:pt x="5623" y="1302"/>
                    </a:lnTo>
                    <a:cubicBezTo>
                      <a:pt x="5314" y="1509"/>
                      <a:pt x="4819" y="1610"/>
                      <a:pt x="4510" y="1817"/>
                    </a:cubicBezTo>
                    <a:lnTo>
                      <a:pt x="3701" y="2467"/>
                    </a:lnTo>
                    <a:cubicBezTo>
                      <a:pt x="3505" y="2604"/>
                      <a:pt x="3264" y="2636"/>
                      <a:pt x="3068" y="2773"/>
                    </a:cubicBezTo>
                    <a:lnTo>
                      <a:pt x="2349" y="3416"/>
                    </a:lnTo>
                    <a:cubicBezTo>
                      <a:pt x="2119" y="3662"/>
                      <a:pt x="2202" y="3788"/>
                      <a:pt x="2184" y="3942"/>
                    </a:cubicBezTo>
                    <a:cubicBezTo>
                      <a:pt x="2166" y="4096"/>
                      <a:pt x="2310" y="4155"/>
                      <a:pt x="2240" y="4338"/>
                    </a:cubicBezTo>
                    <a:cubicBezTo>
                      <a:pt x="2066" y="4537"/>
                      <a:pt x="2078" y="4842"/>
                      <a:pt x="1904" y="5041"/>
                    </a:cubicBezTo>
                    <a:lnTo>
                      <a:pt x="1174" y="5556"/>
                    </a:lnTo>
                    <a:lnTo>
                      <a:pt x="1673" y="5746"/>
                    </a:lnTo>
                    <a:cubicBezTo>
                      <a:pt x="1580" y="5889"/>
                      <a:pt x="1579" y="6102"/>
                      <a:pt x="1486" y="6245"/>
                    </a:cubicBezTo>
                    <a:cubicBezTo>
                      <a:pt x="1315" y="6410"/>
                      <a:pt x="1005" y="6541"/>
                      <a:pt x="834" y="6706"/>
                    </a:cubicBezTo>
                    <a:cubicBezTo>
                      <a:pt x="758" y="6811"/>
                      <a:pt x="681" y="6915"/>
                      <a:pt x="605" y="7020"/>
                    </a:cubicBezTo>
                    <a:cubicBezTo>
                      <a:pt x="588" y="7152"/>
                      <a:pt x="805" y="7247"/>
                      <a:pt x="788" y="7379"/>
                    </a:cubicBezTo>
                    <a:lnTo>
                      <a:pt x="605" y="7860"/>
                    </a:lnTo>
                    <a:lnTo>
                      <a:pt x="605" y="7860"/>
                    </a:lnTo>
                    <a:lnTo>
                      <a:pt x="605" y="786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9" name="Freeform 286">
                <a:extLst>
                  <a:ext uri="{FF2B5EF4-FFF2-40B4-BE49-F238E27FC236}">
                    <a16:creationId xmlns:a16="http://schemas.microsoft.com/office/drawing/2014/main" xmlns="" id="{7299B515-5D76-4046-8008-2C1A08C4EC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94554" y="1274925"/>
                <a:ext cx="158413" cy="130018"/>
              </a:xfrm>
              <a:custGeom>
                <a:avLst/>
                <a:gdLst>
                  <a:gd name="T0" fmla="*/ 26 w 106"/>
                  <a:gd name="T1" fmla="*/ 66 h 87"/>
                  <a:gd name="T2" fmla="*/ 42 w 106"/>
                  <a:gd name="T3" fmla="*/ 87 h 87"/>
                  <a:gd name="T4" fmla="*/ 61 w 106"/>
                  <a:gd name="T5" fmla="*/ 73 h 87"/>
                  <a:gd name="T6" fmla="*/ 63 w 106"/>
                  <a:gd name="T7" fmla="*/ 57 h 87"/>
                  <a:gd name="T8" fmla="*/ 78 w 106"/>
                  <a:gd name="T9" fmla="*/ 50 h 87"/>
                  <a:gd name="T10" fmla="*/ 99 w 106"/>
                  <a:gd name="T11" fmla="*/ 35 h 87"/>
                  <a:gd name="T12" fmla="*/ 106 w 106"/>
                  <a:gd name="T13" fmla="*/ 21 h 87"/>
                  <a:gd name="T14" fmla="*/ 82 w 106"/>
                  <a:gd name="T15" fmla="*/ 0 h 87"/>
                  <a:gd name="T16" fmla="*/ 66 w 106"/>
                  <a:gd name="T17" fmla="*/ 16 h 87"/>
                  <a:gd name="T18" fmla="*/ 59 w 106"/>
                  <a:gd name="T19" fmla="*/ 40 h 87"/>
                  <a:gd name="T20" fmla="*/ 54 w 106"/>
                  <a:gd name="T21" fmla="*/ 14 h 87"/>
                  <a:gd name="T22" fmla="*/ 30 w 106"/>
                  <a:gd name="T23" fmla="*/ 14 h 87"/>
                  <a:gd name="T24" fmla="*/ 0 w 106"/>
                  <a:gd name="T25" fmla="*/ 31 h 87"/>
                  <a:gd name="T26" fmla="*/ 35 w 106"/>
                  <a:gd name="T27" fmla="*/ 35 h 87"/>
                  <a:gd name="T28" fmla="*/ 26 w 106"/>
                  <a:gd name="T29" fmla="*/ 66 h 87"/>
                  <a:gd name="T30" fmla="*/ 26 w 106"/>
                  <a:gd name="T31" fmla="*/ 66 h 87"/>
                  <a:gd name="T32" fmla="*/ 26 w 106"/>
                  <a:gd name="T33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6" h="87">
                    <a:moveTo>
                      <a:pt x="26" y="66"/>
                    </a:moveTo>
                    <a:lnTo>
                      <a:pt x="42" y="87"/>
                    </a:lnTo>
                    <a:lnTo>
                      <a:pt x="61" y="73"/>
                    </a:lnTo>
                    <a:lnTo>
                      <a:pt x="63" y="57"/>
                    </a:lnTo>
                    <a:lnTo>
                      <a:pt x="78" y="50"/>
                    </a:lnTo>
                    <a:lnTo>
                      <a:pt x="99" y="35"/>
                    </a:lnTo>
                    <a:lnTo>
                      <a:pt x="106" y="21"/>
                    </a:lnTo>
                    <a:lnTo>
                      <a:pt x="82" y="0"/>
                    </a:lnTo>
                    <a:lnTo>
                      <a:pt x="66" y="16"/>
                    </a:lnTo>
                    <a:lnTo>
                      <a:pt x="59" y="40"/>
                    </a:lnTo>
                    <a:lnTo>
                      <a:pt x="54" y="14"/>
                    </a:lnTo>
                    <a:lnTo>
                      <a:pt x="30" y="14"/>
                    </a:lnTo>
                    <a:lnTo>
                      <a:pt x="0" y="31"/>
                    </a:lnTo>
                    <a:lnTo>
                      <a:pt x="35" y="35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0" name="Freeform 280">
                <a:extLst>
                  <a:ext uri="{FF2B5EF4-FFF2-40B4-BE49-F238E27FC236}">
                    <a16:creationId xmlns:a16="http://schemas.microsoft.com/office/drawing/2014/main" xmlns="" id="{86E125BE-E801-485A-B675-0A5DA85B9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7462" y="1189740"/>
                <a:ext cx="156010" cy="171425"/>
              </a:xfrm>
              <a:custGeom>
                <a:avLst/>
                <a:gdLst>
                  <a:gd name="T0" fmla="*/ 92 w 97"/>
                  <a:gd name="T1" fmla="*/ 85 h 114"/>
                  <a:gd name="T2" fmla="*/ 97 w 97"/>
                  <a:gd name="T3" fmla="*/ 52 h 114"/>
                  <a:gd name="T4" fmla="*/ 57 w 97"/>
                  <a:gd name="T5" fmla="*/ 5 h 114"/>
                  <a:gd name="T6" fmla="*/ 42 w 97"/>
                  <a:gd name="T7" fmla="*/ 0 h 114"/>
                  <a:gd name="T8" fmla="*/ 31 w 97"/>
                  <a:gd name="T9" fmla="*/ 7 h 114"/>
                  <a:gd name="T10" fmla="*/ 0 w 97"/>
                  <a:gd name="T11" fmla="*/ 114 h 114"/>
                  <a:gd name="T12" fmla="*/ 92 w 97"/>
                  <a:gd name="T13" fmla="*/ 85 h 114"/>
                  <a:gd name="T14" fmla="*/ 92 w 97"/>
                  <a:gd name="T15" fmla="*/ 85 h 114"/>
                  <a:gd name="T16" fmla="*/ 92 w 97"/>
                  <a:gd name="T17" fmla="*/ 85 h 114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5876 w 10000"/>
                  <a:gd name="connsiteY2" fmla="*/ 43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9485 w 10000"/>
                  <a:gd name="connsiteY6" fmla="*/ 7456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9485 w 10000"/>
                  <a:gd name="connsiteY6" fmla="*/ 7456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4575 w 10000"/>
                  <a:gd name="connsiteY6" fmla="*/ 9027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9" fmla="*/ 9485 w 10000"/>
                  <a:gd name="connsiteY9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4575 w 10000"/>
                  <a:gd name="connsiteY6" fmla="*/ 7850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9" fmla="*/ 9485 w 10000"/>
                  <a:gd name="connsiteY9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2319 w 10000"/>
                  <a:gd name="connsiteY4" fmla="*/ 1729 h 10000"/>
                  <a:gd name="connsiteX5" fmla="*/ 1259 w 10000"/>
                  <a:gd name="connsiteY5" fmla="*/ 3674 h 10000"/>
                  <a:gd name="connsiteX6" fmla="*/ 0 w 10000"/>
                  <a:gd name="connsiteY6" fmla="*/ 10000 h 10000"/>
                  <a:gd name="connsiteX7" fmla="*/ 4575 w 10000"/>
                  <a:gd name="connsiteY7" fmla="*/ 7850 h 10000"/>
                  <a:gd name="connsiteX8" fmla="*/ 9485 w 10000"/>
                  <a:gd name="connsiteY8" fmla="*/ 7456 h 10000"/>
                  <a:gd name="connsiteX9" fmla="*/ 9485 w 10000"/>
                  <a:gd name="connsiteY9" fmla="*/ 7456 h 10000"/>
                  <a:gd name="connsiteX10" fmla="*/ 9485 w 10000"/>
                  <a:gd name="connsiteY10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2319 w 10000"/>
                  <a:gd name="connsiteY4" fmla="*/ 1729 h 10000"/>
                  <a:gd name="connsiteX5" fmla="*/ 1259 w 10000"/>
                  <a:gd name="connsiteY5" fmla="*/ 3674 h 10000"/>
                  <a:gd name="connsiteX6" fmla="*/ 297 w 10000"/>
                  <a:gd name="connsiteY6" fmla="*/ 5514 h 10000"/>
                  <a:gd name="connsiteX7" fmla="*/ 0 w 10000"/>
                  <a:gd name="connsiteY7" fmla="*/ 10000 h 10000"/>
                  <a:gd name="connsiteX8" fmla="*/ 4575 w 10000"/>
                  <a:gd name="connsiteY8" fmla="*/ 7850 h 10000"/>
                  <a:gd name="connsiteX9" fmla="*/ 9485 w 10000"/>
                  <a:gd name="connsiteY9" fmla="*/ 7456 h 10000"/>
                  <a:gd name="connsiteX10" fmla="*/ 9485 w 10000"/>
                  <a:gd name="connsiteY10" fmla="*/ 7456 h 10000"/>
                  <a:gd name="connsiteX11" fmla="*/ 9485 w 10000"/>
                  <a:gd name="connsiteY11" fmla="*/ 7456 h 10000"/>
                  <a:gd name="connsiteX0" fmla="*/ 10131 w 10646"/>
                  <a:gd name="connsiteY0" fmla="*/ 7456 h 10000"/>
                  <a:gd name="connsiteX1" fmla="*/ 10646 w 10646"/>
                  <a:gd name="connsiteY1" fmla="*/ 4561 h 10000"/>
                  <a:gd name="connsiteX2" fmla="*/ 6799 w 10646"/>
                  <a:gd name="connsiteY2" fmla="*/ 3499 h 10000"/>
                  <a:gd name="connsiteX3" fmla="*/ 4976 w 10646"/>
                  <a:gd name="connsiteY3" fmla="*/ 0 h 10000"/>
                  <a:gd name="connsiteX4" fmla="*/ 2965 w 10646"/>
                  <a:gd name="connsiteY4" fmla="*/ 1729 h 10000"/>
                  <a:gd name="connsiteX5" fmla="*/ 1905 w 10646"/>
                  <a:gd name="connsiteY5" fmla="*/ 3674 h 10000"/>
                  <a:gd name="connsiteX6" fmla="*/ 943 w 10646"/>
                  <a:gd name="connsiteY6" fmla="*/ 5514 h 10000"/>
                  <a:gd name="connsiteX7" fmla="*/ 0 w 10646"/>
                  <a:gd name="connsiteY7" fmla="*/ 8725 h 10000"/>
                  <a:gd name="connsiteX8" fmla="*/ 646 w 10646"/>
                  <a:gd name="connsiteY8" fmla="*/ 10000 h 10000"/>
                  <a:gd name="connsiteX9" fmla="*/ 5221 w 10646"/>
                  <a:gd name="connsiteY9" fmla="*/ 7850 h 10000"/>
                  <a:gd name="connsiteX10" fmla="*/ 10131 w 10646"/>
                  <a:gd name="connsiteY10" fmla="*/ 7456 h 10000"/>
                  <a:gd name="connsiteX11" fmla="*/ 10131 w 10646"/>
                  <a:gd name="connsiteY11" fmla="*/ 7456 h 10000"/>
                  <a:gd name="connsiteX12" fmla="*/ 10131 w 10646"/>
                  <a:gd name="connsiteY12" fmla="*/ 7456 h 10000"/>
                  <a:gd name="connsiteX0" fmla="*/ 10131 w 10646"/>
                  <a:gd name="connsiteY0" fmla="*/ 7456 h 10000"/>
                  <a:gd name="connsiteX1" fmla="*/ 10646 w 10646"/>
                  <a:gd name="connsiteY1" fmla="*/ 4561 h 10000"/>
                  <a:gd name="connsiteX2" fmla="*/ 6799 w 10646"/>
                  <a:gd name="connsiteY2" fmla="*/ 3499 h 10000"/>
                  <a:gd name="connsiteX3" fmla="*/ 5391 w 10646"/>
                  <a:gd name="connsiteY3" fmla="*/ 2188 h 10000"/>
                  <a:gd name="connsiteX4" fmla="*/ 4976 w 10646"/>
                  <a:gd name="connsiteY4" fmla="*/ 0 h 10000"/>
                  <a:gd name="connsiteX5" fmla="*/ 2965 w 10646"/>
                  <a:gd name="connsiteY5" fmla="*/ 1729 h 10000"/>
                  <a:gd name="connsiteX6" fmla="*/ 1905 w 10646"/>
                  <a:gd name="connsiteY6" fmla="*/ 3674 h 10000"/>
                  <a:gd name="connsiteX7" fmla="*/ 943 w 10646"/>
                  <a:gd name="connsiteY7" fmla="*/ 5514 h 10000"/>
                  <a:gd name="connsiteX8" fmla="*/ 0 w 10646"/>
                  <a:gd name="connsiteY8" fmla="*/ 8725 h 10000"/>
                  <a:gd name="connsiteX9" fmla="*/ 646 w 10646"/>
                  <a:gd name="connsiteY9" fmla="*/ 10000 h 10000"/>
                  <a:gd name="connsiteX10" fmla="*/ 5221 w 10646"/>
                  <a:gd name="connsiteY10" fmla="*/ 7850 h 10000"/>
                  <a:gd name="connsiteX11" fmla="*/ 10131 w 10646"/>
                  <a:gd name="connsiteY11" fmla="*/ 7456 h 10000"/>
                  <a:gd name="connsiteX12" fmla="*/ 10131 w 10646"/>
                  <a:gd name="connsiteY12" fmla="*/ 7456 h 10000"/>
                  <a:gd name="connsiteX13" fmla="*/ 10131 w 10646"/>
                  <a:gd name="connsiteY13" fmla="*/ 7456 h 10000"/>
                  <a:gd name="connsiteX0" fmla="*/ 10131 w 10646"/>
                  <a:gd name="connsiteY0" fmla="*/ 7456 h 10000"/>
                  <a:gd name="connsiteX1" fmla="*/ 10646 w 10646"/>
                  <a:gd name="connsiteY1" fmla="*/ 4561 h 10000"/>
                  <a:gd name="connsiteX2" fmla="*/ 8761 w 10646"/>
                  <a:gd name="connsiteY2" fmla="*/ 3564 h 10000"/>
                  <a:gd name="connsiteX3" fmla="*/ 6799 w 10646"/>
                  <a:gd name="connsiteY3" fmla="*/ 3499 h 10000"/>
                  <a:gd name="connsiteX4" fmla="*/ 5391 w 10646"/>
                  <a:gd name="connsiteY4" fmla="*/ 2188 h 10000"/>
                  <a:gd name="connsiteX5" fmla="*/ 4976 w 10646"/>
                  <a:gd name="connsiteY5" fmla="*/ 0 h 10000"/>
                  <a:gd name="connsiteX6" fmla="*/ 2965 w 10646"/>
                  <a:gd name="connsiteY6" fmla="*/ 1729 h 10000"/>
                  <a:gd name="connsiteX7" fmla="*/ 1905 w 10646"/>
                  <a:gd name="connsiteY7" fmla="*/ 3674 h 10000"/>
                  <a:gd name="connsiteX8" fmla="*/ 943 w 10646"/>
                  <a:gd name="connsiteY8" fmla="*/ 5514 h 10000"/>
                  <a:gd name="connsiteX9" fmla="*/ 0 w 10646"/>
                  <a:gd name="connsiteY9" fmla="*/ 8725 h 10000"/>
                  <a:gd name="connsiteX10" fmla="*/ 646 w 10646"/>
                  <a:gd name="connsiteY10" fmla="*/ 10000 h 10000"/>
                  <a:gd name="connsiteX11" fmla="*/ 5221 w 10646"/>
                  <a:gd name="connsiteY11" fmla="*/ 7850 h 10000"/>
                  <a:gd name="connsiteX12" fmla="*/ 10131 w 10646"/>
                  <a:gd name="connsiteY12" fmla="*/ 7456 h 10000"/>
                  <a:gd name="connsiteX13" fmla="*/ 10131 w 10646"/>
                  <a:gd name="connsiteY13" fmla="*/ 7456 h 10000"/>
                  <a:gd name="connsiteX14" fmla="*/ 10131 w 10646"/>
                  <a:gd name="connsiteY14" fmla="*/ 7456 h 10000"/>
                  <a:gd name="connsiteX0" fmla="*/ 10131 w 10762"/>
                  <a:gd name="connsiteY0" fmla="*/ 7456 h 10000"/>
                  <a:gd name="connsiteX1" fmla="*/ 10513 w 10762"/>
                  <a:gd name="connsiteY1" fmla="*/ 6890 h 10000"/>
                  <a:gd name="connsiteX2" fmla="*/ 10646 w 10762"/>
                  <a:gd name="connsiteY2" fmla="*/ 4561 h 10000"/>
                  <a:gd name="connsiteX3" fmla="*/ 8761 w 10762"/>
                  <a:gd name="connsiteY3" fmla="*/ 3564 h 10000"/>
                  <a:gd name="connsiteX4" fmla="*/ 6799 w 10762"/>
                  <a:gd name="connsiteY4" fmla="*/ 3499 h 10000"/>
                  <a:gd name="connsiteX5" fmla="*/ 5391 w 10762"/>
                  <a:gd name="connsiteY5" fmla="*/ 2188 h 10000"/>
                  <a:gd name="connsiteX6" fmla="*/ 4976 w 10762"/>
                  <a:gd name="connsiteY6" fmla="*/ 0 h 10000"/>
                  <a:gd name="connsiteX7" fmla="*/ 2965 w 10762"/>
                  <a:gd name="connsiteY7" fmla="*/ 1729 h 10000"/>
                  <a:gd name="connsiteX8" fmla="*/ 1905 w 10762"/>
                  <a:gd name="connsiteY8" fmla="*/ 3674 h 10000"/>
                  <a:gd name="connsiteX9" fmla="*/ 943 w 10762"/>
                  <a:gd name="connsiteY9" fmla="*/ 5514 h 10000"/>
                  <a:gd name="connsiteX10" fmla="*/ 0 w 10762"/>
                  <a:gd name="connsiteY10" fmla="*/ 8725 h 10000"/>
                  <a:gd name="connsiteX11" fmla="*/ 646 w 10762"/>
                  <a:gd name="connsiteY11" fmla="*/ 10000 h 10000"/>
                  <a:gd name="connsiteX12" fmla="*/ 5221 w 10762"/>
                  <a:gd name="connsiteY12" fmla="*/ 7850 h 10000"/>
                  <a:gd name="connsiteX13" fmla="*/ 10131 w 10762"/>
                  <a:gd name="connsiteY13" fmla="*/ 7456 h 10000"/>
                  <a:gd name="connsiteX14" fmla="*/ 10131 w 10762"/>
                  <a:gd name="connsiteY14" fmla="*/ 7456 h 10000"/>
                  <a:gd name="connsiteX15" fmla="*/ 10131 w 10762"/>
                  <a:gd name="connsiteY15" fmla="*/ 7456 h 10000"/>
                  <a:gd name="connsiteX0" fmla="*/ 10131 w 10762"/>
                  <a:gd name="connsiteY0" fmla="*/ 7456 h 10000"/>
                  <a:gd name="connsiteX1" fmla="*/ 10513 w 10762"/>
                  <a:gd name="connsiteY1" fmla="*/ 6890 h 10000"/>
                  <a:gd name="connsiteX2" fmla="*/ 10646 w 10762"/>
                  <a:gd name="connsiteY2" fmla="*/ 4561 h 10000"/>
                  <a:gd name="connsiteX3" fmla="*/ 8761 w 10762"/>
                  <a:gd name="connsiteY3" fmla="*/ 3564 h 10000"/>
                  <a:gd name="connsiteX4" fmla="*/ 6799 w 10762"/>
                  <a:gd name="connsiteY4" fmla="*/ 3499 h 10000"/>
                  <a:gd name="connsiteX5" fmla="*/ 5391 w 10762"/>
                  <a:gd name="connsiteY5" fmla="*/ 2188 h 10000"/>
                  <a:gd name="connsiteX6" fmla="*/ 4976 w 10762"/>
                  <a:gd name="connsiteY6" fmla="*/ 0 h 10000"/>
                  <a:gd name="connsiteX7" fmla="*/ 2965 w 10762"/>
                  <a:gd name="connsiteY7" fmla="*/ 1729 h 10000"/>
                  <a:gd name="connsiteX8" fmla="*/ 1905 w 10762"/>
                  <a:gd name="connsiteY8" fmla="*/ 3674 h 10000"/>
                  <a:gd name="connsiteX9" fmla="*/ 943 w 10762"/>
                  <a:gd name="connsiteY9" fmla="*/ 5514 h 10000"/>
                  <a:gd name="connsiteX10" fmla="*/ 0 w 10762"/>
                  <a:gd name="connsiteY10" fmla="*/ 8725 h 10000"/>
                  <a:gd name="connsiteX11" fmla="*/ 646 w 10762"/>
                  <a:gd name="connsiteY11" fmla="*/ 10000 h 10000"/>
                  <a:gd name="connsiteX12" fmla="*/ 5221 w 10762"/>
                  <a:gd name="connsiteY12" fmla="*/ 7850 h 10000"/>
                  <a:gd name="connsiteX13" fmla="*/ 7952 w 10762"/>
                  <a:gd name="connsiteY13" fmla="*/ 7119 h 10000"/>
                  <a:gd name="connsiteX14" fmla="*/ 10131 w 10762"/>
                  <a:gd name="connsiteY14" fmla="*/ 7456 h 10000"/>
                  <a:gd name="connsiteX15" fmla="*/ 10131 w 10762"/>
                  <a:gd name="connsiteY15" fmla="*/ 7456 h 10000"/>
                  <a:gd name="connsiteX16" fmla="*/ 10131 w 10762"/>
                  <a:gd name="connsiteY16" fmla="*/ 7456 h 10000"/>
                  <a:gd name="connsiteX0" fmla="*/ 10131 w 10762"/>
                  <a:gd name="connsiteY0" fmla="*/ 7456 h 10000"/>
                  <a:gd name="connsiteX1" fmla="*/ 10513 w 10762"/>
                  <a:gd name="connsiteY1" fmla="*/ 6890 h 10000"/>
                  <a:gd name="connsiteX2" fmla="*/ 10646 w 10762"/>
                  <a:gd name="connsiteY2" fmla="*/ 4561 h 10000"/>
                  <a:gd name="connsiteX3" fmla="*/ 8761 w 10762"/>
                  <a:gd name="connsiteY3" fmla="*/ 3564 h 10000"/>
                  <a:gd name="connsiteX4" fmla="*/ 6799 w 10762"/>
                  <a:gd name="connsiteY4" fmla="*/ 3499 h 10000"/>
                  <a:gd name="connsiteX5" fmla="*/ 5391 w 10762"/>
                  <a:gd name="connsiteY5" fmla="*/ 2188 h 10000"/>
                  <a:gd name="connsiteX6" fmla="*/ 4976 w 10762"/>
                  <a:gd name="connsiteY6" fmla="*/ 0 h 10000"/>
                  <a:gd name="connsiteX7" fmla="*/ 2965 w 10762"/>
                  <a:gd name="connsiteY7" fmla="*/ 1729 h 10000"/>
                  <a:gd name="connsiteX8" fmla="*/ 1905 w 10762"/>
                  <a:gd name="connsiteY8" fmla="*/ 3674 h 10000"/>
                  <a:gd name="connsiteX9" fmla="*/ 943 w 10762"/>
                  <a:gd name="connsiteY9" fmla="*/ 5514 h 10000"/>
                  <a:gd name="connsiteX10" fmla="*/ 0 w 10762"/>
                  <a:gd name="connsiteY10" fmla="*/ 8725 h 10000"/>
                  <a:gd name="connsiteX11" fmla="*/ 646 w 10762"/>
                  <a:gd name="connsiteY11" fmla="*/ 10000 h 10000"/>
                  <a:gd name="connsiteX12" fmla="*/ 2696 w 10762"/>
                  <a:gd name="connsiteY12" fmla="*/ 8496 h 10000"/>
                  <a:gd name="connsiteX13" fmla="*/ 5221 w 10762"/>
                  <a:gd name="connsiteY13" fmla="*/ 7850 h 10000"/>
                  <a:gd name="connsiteX14" fmla="*/ 7952 w 10762"/>
                  <a:gd name="connsiteY14" fmla="*/ 7119 h 10000"/>
                  <a:gd name="connsiteX15" fmla="*/ 10131 w 10762"/>
                  <a:gd name="connsiteY15" fmla="*/ 7456 h 10000"/>
                  <a:gd name="connsiteX16" fmla="*/ 10131 w 10762"/>
                  <a:gd name="connsiteY16" fmla="*/ 7456 h 10000"/>
                  <a:gd name="connsiteX17" fmla="*/ 10131 w 10762"/>
                  <a:gd name="connsiteY17" fmla="*/ 7456 h 10000"/>
                  <a:gd name="connsiteX0" fmla="*/ 10131 w 10762"/>
                  <a:gd name="connsiteY0" fmla="*/ 7456 h 10062"/>
                  <a:gd name="connsiteX1" fmla="*/ 10513 w 10762"/>
                  <a:gd name="connsiteY1" fmla="*/ 6890 h 10062"/>
                  <a:gd name="connsiteX2" fmla="*/ 10646 w 10762"/>
                  <a:gd name="connsiteY2" fmla="*/ 4561 h 10062"/>
                  <a:gd name="connsiteX3" fmla="*/ 8761 w 10762"/>
                  <a:gd name="connsiteY3" fmla="*/ 3564 h 10062"/>
                  <a:gd name="connsiteX4" fmla="*/ 6799 w 10762"/>
                  <a:gd name="connsiteY4" fmla="*/ 3499 h 10062"/>
                  <a:gd name="connsiteX5" fmla="*/ 5391 w 10762"/>
                  <a:gd name="connsiteY5" fmla="*/ 2188 h 10062"/>
                  <a:gd name="connsiteX6" fmla="*/ 4976 w 10762"/>
                  <a:gd name="connsiteY6" fmla="*/ 0 h 10062"/>
                  <a:gd name="connsiteX7" fmla="*/ 2965 w 10762"/>
                  <a:gd name="connsiteY7" fmla="*/ 1729 h 10062"/>
                  <a:gd name="connsiteX8" fmla="*/ 1905 w 10762"/>
                  <a:gd name="connsiteY8" fmla="*/ 3674 h 10062"/>
                  <a:gd name="connsiteX9" fmla="*/ 943 w 10762"/>
                  <a:gd name="connsiteY9" fmla="*/ 5514 h 10062"/>
                  <a:gd name="connsiteX10" fmla="*/ 0 w 10762"/>
                  <a:gd name="connsiteY10" fmla="*/ 8725 h 10062"/>
                  <a:gd name="connsiteX11" fmla="*/ 646 w 10762"/>
                  <a:gd name="connsiteY11" fmla="*/ 10000 h 10062"/>
                  <a:gd name="connsiteX12" fmla="*/ 2022 w 10762"/>
                  <a:gd name="connsiteY12" fmla="*/ 9757 h 10062"/>
                  <a:gd name="connsiteX13" fmla="*/ 2696 w 10762"/>
                  <a:gd name="connsiteY13" fmla="*/ 8496 h 10062"/>
                  <a:gd name="connsiteX14" fmla="*/ 5221 w 10762"/>
                  <a:gd name="connsiteY14" fmla="*/ 7850 h 10062"/>
                  <a:gd name="connsiteX15" fmla="*/ 7952 w 10762"/>
                  <a:gd name="connsiteY15" fmla="*/ 7119 h 10062"/>
                  <a:gd name="connsiteX16" fmla="*/ 10131 w 10762"/>
                  <a:gd name="connsiteY16" fmla="*/ 7456 h 10062"/>
                  <a:gd name="connsiteX17" fmla="*/ 10131 w 10762"/>
                  <a:gd name="connsiteY17" fmla="*/ 7456 h 10062"/>
                  <a:gd name="connsiteX18" fmla="*/ 10131 w 10762"/>
                  <a:gd name="connsiteY18" fmla="*/ 7456 h 10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762" h="10062">
                    <a:moveTo>
                      <a:pt x="10131" y="7456"/>
                    </a:moveTo>
                    <a:cubicBezTo>
                      <a:pt x="10195" y="7285"/>
                      <a:pt x="10427" y="7373"/>
                      <a:pt x="10513" y="6890"/>
                    </a:cubicBezTo>
                    <a:cubicBezTo>
                      <a:pt x="10599" y="6408"/>
                      <a:pt x="10938" y="5039"/>
                      <a:pt x="10646" y="4561"/>
                    </a:cubicBezTo>
                    <a:cubicBezTo>
                      <a:pt x="9973" y="4382"/>
                      <a:pt x="9434" y="3743"/>
                      <a:pt x="8761" y="3564"/>
                    </a:cubicBezTo>
                    <a:lnTo>
                      <a:pt x="6799" y="3499"/>
                    </a:lnTo>
                    <a:cubicBezTo>
                      <a:pt x="6465" y="2909"/>
                      <a:pt x="5725" y="2778"/>
                      <a:pt x="5391" y="2188"/>
                    </a:cubicBezTo>
                    <a:cubicBezTo>
                      <a:pt x="5253" y="1459"/>
                      <a:pt x="5114" y="729"/>
                      <a:pt x="4976" y="0"/>
                    </a:cubicBezTo>
                    <a:cubicBezTo>
                      <a:pt x="4441" y="691"/>
                      <a:pt x="3500" y="1038"/>
                      <a:pt x="2965" y="1729"/>
                    </a:cubicBezTo>
                    <a:lnTo>
                      <a:pt x="1905" y="3674"/>
                    </a:lnTo>
                    <a:cubicBezTo>
                      <a:pt x="1764" y="4287"/>
                      <a:pt x="1084" y="4901"/>
                      <a:pt x="943" y="5514"/>
                    </a:cubicBezTo>
                    <a:cubicBezTo>
                      <a:pt x="853" y="6470"/>
                      <a:pt x="90" y="7769"/>
                      <a:pt x="0" y="8725"/>
                    </a:cubicBezTo>
                    <a:lnTo>
                      <a:pt x="646" y="10000"/>
                    </a:lnTo>
                    <a:cubicBezTo>
                      <a:pt x="871" y="10153"/>
                      <a:pt x="1680" y="10008"/>
                      <a:pt x="2022" y="9757"/>
                    </a:cubicBezTo>
                    <a:cubicBezTo>
                      <a:pt x="2364" y="9506"/>
                      <a:pt x="2051" y="8795"/>
                      <a:pt x="2696" y="8496"/>
                    </a:cubicBezTo>
                    <a:lnTo>
                      <a:pt x="5221" y="7850"/>
                    </a:lnTo>
                    <a:cubicBezTo>
                      <a:pt x="6086" y="7836"/>
                      <a:pt x="7087" y="7133"/>
                      <a:pt x="7952" y="7119"/>
                    </a:cubicBezTo>
                    <a:lnTo>
                      <a:pt x="10131" y="7456"/>
                    </a:lnTo>
                    <a:lnTo>
                      <a:pt x="10131" y="7456"/>
                    </a:lnTo>
                    <a:lnTo>
                      <a:pt x="10131" y="745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1" name="Freeform 282">
                <a:extLst>
                  <a:ext uri="{FF2B5EF4-FFF2-40B4-BE49-F238E27FC236}">
                    <a16:creationId xmlns:a16="http://schemas.microsoft.com/office/drawing/2014/main" xmlns="" id="{0ABF6B34-B0DC-4D56-8D85-8812CE79FF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145" y="1328394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38">
                    <a:moveTo>
                      <a:pt x="21" y="35"/>
                    </a:moveTo>
                    <a:lnTo>
                      <a:pt x="40" y="33"/>
                    </a:lnTo>
                    <a:lnTo>
                      <a:pt x="57" y="21"/>
                    </a:lnTo>
                    <a:lnTo>
                      <a:pt x="59" y="1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0" y="24"/>
                    </a:lnTo>
                    <a:lnTo>
                      <a:pt x="3" y="3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2" name="Freeform 282">
                <a:extLst>
                  <a:ext uri="{FF2B5EF4-FFF2-40B4-BE49-F238E27FC236}">
                    <a16:creationId xmlns:a16="http://schemas.microsoft.com/office/drawing/2014/main" xmlns="" id="{FE0EB1B6-5177-482E-815A-1D5C2B78C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508" y="1387375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38">
                    <a:moveTo>
                      <a:pt x="21" y="35"/>
                    </a:moveTo>
                    <a:lnTo>
                      <a:pt x="40" y="33"/>
                    </a:lnTo>
                    <a:lnTo>
                      <a:pt x="57" y="21"/>
                    </a:lnTo>
                    <a:lnTo>
                      <a:pt x="59" y="1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0" y="24"/>
                    </a:lnTo>
                    <a:lnTo>
                      <a:pt x="3" y="3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3" name="Freeform 282">
                <a:extLst>
                  <a:ext uri="{FF2B5EF4-FFF2-40B4-BE49-F238E27FC236}">
                    <a16:creationId xmlns:a16="http://schemas.microsoft.com/office/drawing/2014/main" xmlns="" id="{4F9D37B9-9D12-49FA-A61E-05D90BDBD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4522" y="1385184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  <a:gd name="connsiteX0" fmla="*/ 3559 w 10000"/>
                  <a:gd name="connsiteY0" fmla="*/ 9211 h 10000"/>
                  <a:gd name="connsiteX1" fmla="*/ 6780 w 10000"/>
                  <a:gd name="connsiteY1" fmla="*/ 8684 h 10000"/>
                  <a:gd name="connsiteX2" fmla="*/ 9661 w 10000"/>
                  <a:gd name="connsiteY2" fmla="*/ 5526 h 10000"/>
                  <a:gd name="connsiteX3" fmla="*/ 10000 w 10000"/>
                  <a:gd name="connsiteY3" fmla="*/ 3684 h 10000"/>
                  <a:gd name="connsiteX4" fmla="*/ 5192 w 10000"/>
                  <a:gd name="connsiteY4" fmla="*/ 2825 h 10000"/>
                  <a:gd name="connsiteX5" fmla="*/ 4068 w 10000"/>
                  <a:gd name="connsiteY5" fmla="*/ 0 h 10000"/>
                  <a:gd name="connsiteX6" fmla="*/ 3559 w 10000"/>
                  <a:gd name="connsiteY6" fmla="*/ 526 h 10000"/>
                  <a:gd name="connsiteX7" fmla="*/ 0 w 10000"/>
                  <a:gd name="connsiteY7" fmla="*/ 6316 h 10000"/>
                  <a:gd name="connsiteX8" fmla="*/ 508 w 10000"/>
                  <a:gd name="connsiteY8" fmla="*/ 10000 h 10000"/>
                  <a:gd name="connsiteX9" fmla="*/ 3559 w 10000"/>
                  <a:gd name="connsiteY9" fmla="*/ 9211 h 10000"/>
                  <a:gd name="connsiteX10" fmla="*/ 3559 w 10000"/>
                  <a:gd name="connsiteY10" fmla="*/ 9211 h 10000"/>
                  <a:gd name="connsiteX11" fmla="*/ 3559 w 10000"/>
                  <a:gd name="connsiteY11" fmla="*/ 9211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00" h="10000">
                    <a:moveTo>
                      <a:pt x="3559" y="9211"/>
                    </a:moveTo>
                    <a:lnTo>
                      <a:pt x="6780" y="8684"/>
                    </a:lnTo>
                    <a:lnTo>
                      <a:pt x="9661" y="5526"/>
                    </a:lnTo>
                    <a:lnTo>
                      <a:pt x="10000" y="3684"/>
                    </a:lnTo>
                    <a:lnTo>
                      <a:pt x="5192" y="2825"/>
                    </a:lnTo>
                    <a:lnTo>
                      <a:pt x="4068" y="0"/>
                    </a:lnTo>
                    <a:lnTo>
                      <a:pt x="3559" y="526"/>
                    </a:lnTo>
                    <a:lnTo>
                      <a:pt x="0" y="6316"/>
                    </a:lnTo>
                    <a:cubicBezTo>
                      <a:pt x="169" y="7544"/>
                      <a:pt x="339" y="8772"/>
                      <a:pt x="508" y="10000"/>
                    </a:cubicBezTo>
                    <a:lnTo>
                      <a:pt x="3559" y="9211"/>
                    </a:lnTo>
                    <a:lnTo>
                      <a:pt x="3559" y="9211"/>
                    </a:lnTo>
                    <a:lnTo>
                      <a:pt x="3559" y="9211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4" name="Freeform 224">
                <a:extLst>
                  <a:ext uri="{FF2B5EF4-FFF2-40B4-BE49-F238E27FC236}">
                    <a16:creationId xmlns:a16="http://schemas.microsoft.com/office/drawing/2014/main" xmlns="" id="{2E0E218C-728E-4A36-B969-6A8C5BB59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8184" y="1335736"/>
                <a:ext cx="70240" cy="59778"/>
              </a:xfrm>
              <a:custGeom>
                <a:avLst/>
                <a:gdLst>
                  <a:gd name="T0" fmla="*/ 47 w 47"/>
                  <a:gd name="T1" fmla="*/ 35 h 40"/>
                  <a:gd name="T2" fmla="*/ 47 w 47"/>
                  <a:gd name="T3" fmla="*/ 35 h 40"/>
                  <a:gd name="T4" fmla="*/ 42 w 47"/>
                  <a:gd name="T5" fmla="*/ 40 h 40"/>
                  <a:gd name="T6" fmla="*/ 33 w 47"/>
                  <a:gd name="T7" fmla="*/ 35 h 40"/>
                  <a:gd name="T8" fmla="*/ 21 w 47"/>
                  <a:gd name="T9" fmla="*/ 26 h 40"/>
                  <a:gd name="T10" fmla="*/ 11 w 47"/>
                  <a:gd name="T11" fmla="*/ 16 h 40"/>
                  <a:gd name="T12" fmla="*/ 2 w 47"/>
                  <a:gd name="T13" fmla="*/ 4 h 40"/>
                  <a:gd name="T14" fmla="*/ 0 w 47"/>
                  <a:gd name="T15" fmla="*/ 0 h 40"/>
                  <a:gd name="T16" fmla="*/ 4 w 47"/>
                  <a:gd name="T17" fmla="*/ 0 h 40"/>
                  <a:gd name="T18" fmla="*/ 14 w 47"/>
                  <a:gd name="T19" fmla="*/ 4 h 40"/>
                  <a:gd name="T20" fmla="*/ 21 w 47"/>
                  <a:gd name="T21" fmla="*/ 12 h 40"/>
                  <a:gd name="T22" fmla="*/ 26 w 47"/>
                  <a:gd name="T23" fmla="*/ 16 h 40"/>
                  <a:gd name="T24" fmla="*/ 40 w 47"/>
                  <a:gd name="T25" fmla="*/ 26 h 40"/>
                  <a:gd name="T26" fmla="*/ 47 w 47"/>
                  <a:gd name="T27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" h="40">
                    <a:moveTo>
                      <a:pt x="47" y="35"/>
                    </a:moveTo>
                    <a:lnTo>
                      <a:pt x="47" y="35"/>
                    </a:lnTo>
                    <a:lnTo>
                      <a:pt x="42" y="40"/>
                    </a:lnTo>
                    <a:lnTo>
                      <a:pt x="33" y="35"/>
                    </a:lnTo>
                    <a:lnTo>
                      <a:pt x="21" y="26"/>
                    </a:lnTo>
                    <a:lnTo>
                      <a:pt x="11" y="16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4" y="4"/>
                    </a:lnTo>
                    <a:lnTo>
                      <a:pt x="21" y="12"/>
                    </a:lnTo>
                    <a:lnTo>
                      <a:pt x="26" y="16"/>
                    </a:lnTo>
                    <a:lnTo>
                      <a:pt x="40" y="26"/>
                    </a:lnTo>
                    <a:lnTo>
                      <a:pt x="47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5" name="Freeform 347">
                <a:extLst>
                  <a:ext uri="{FF2B5EF4-FFF2-40B4-BE49-F238E27FC236}">
                    <a16:creationId xmlns:a16="http://schemas.microsoft.com/office/drawing/2014/main" xmlns="" id="{D581DB79-E8C5-4D64-BC78-05CB8021123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02716" y="1196752"/>
                <a:ext cx="31384" cy="50812"/>
              </a:xfrm>
              <a:custGeom>
                <a:avLst/>
                <a:gdLst>
                  <a:gd name="T0" fmla="*/ 21 w 21"/>
                  <a:gd name="T1" fmla="*/ 31 h 34"/>
                  <a:gd name="T2" fmla="*/ 21 w 21"/>
                  <a:gd name="T3" fmla="*/ 31 h 34"/>
                  <a:gd name="T4" fmla="*/ 14 w 21"/>
                  <a:gd name="T5" fmla="*/ 34 h 34"/>
                  <a:gd name="T6" fmla="*/ 9 w 21"/>
                  <a:gd name="T7" fmla="*/ 26 h 34"/>
                  <a:gd name="T8" fmla="*/ 9 w 21"/>
                  <a:gd name="T9" fmla="*/ 22 h 34"/>
                  <a:gd name="T10" fmla="*/ 21 w 21"/>
                  <a:gd name="T11" fmla="*/ 31 h 34"/>
                  <a:gd name="T12" fmla="*/ 9 w 21"/>
                  <a:gd name="T13" fmla="*/ 5 h 34"/>
                  <a:gd name="T14" fmla="*/ 9 w 21"/>
                  <a:gd name="T15" fmla="*/ 5 h 34"/>
                  <a:gd name="T16" fmla="*/ 12 w 21"/>
                  <a:gd name="T17" fmla="*/ 19 h 34"/>
                  <a:gd name="T18" fmla="*/ 7 w 21"/>
                  <a:gd name="T19" fmla="*/ 17 h 34"/>
                  <a:gd name="T20" fmla="*/ 2 w 21"/>
                  <a:gd name="T21" fmla="*/ 17 h 34"/>
                  <a:gd name="T22" fmla="*/ 0 w 21"/>
                  <a:gd name="T23" fmla="*/ 12 h 34"/>
                  <a:gd name="T24" fmla="*/ 0 w 21"/>
                  <a:gd name="T25" fmla="*/ 0 h 34"/>
                  <a:gd name="T26" fmla="*/ 9 w 21"/>
                  <a:gd name="T27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34">
                    <a:moveTo>
                      <a:pt x="21" y="31"/>
                    </a:moveTo>
                    <a:lnTo>
                      <a:pt x="21" y="31"/>
                    </a:lnTo>
                    <a:lnTo>
                      <a:pt x="14" y="34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21" y="31"/>
                    </a:lnTo>
                    <a:moveTo>
                      <a:pt x="9" y="5"/>
                    </a:moveTo>
                    <a:lnTo>
                      <a:pt x="9" y="5"/>
                    </a:lnTo>
                    <a:lnTo>
                      <a:pt x="12" y="19"/>
                    </a:lnTo>
                    <a:lnTo>
                      <a:pt x="7" y="17"/>
                    </a:lnTo>
                    <a:lnTo>
                      <a:pt x="2" y="17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" y="5"/>
                    </a:lnTo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6" name="Freeform 347">
                <a:extLst>
                  <a:ext uri="{FF2B5EF4-FFF2-40B4-BE49-F238E27FC236}">
                    <a16:creationId xmlns:a16="http://schemas.microsoft.com/office/drawing/2014/main" xmlns="" id="{D88B48CB-401B-45A5-9FA8-51BF96D83A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89637" y="1234852"/>
                <a:ext cx="31384" cy="50812"/>
              </a:xfrm>
              <a:custGeom>
                <a:avLst/>
                <a:gdLst>
                  <a:gd name="T0" fmla="*/ 21 w 21"/>
                  <a:gd name="T1" fmla="*/ 31 h 34"/>
                  <a:gd name="T2" fmla="*/ 21 w 21"/>
                  <a:gd name="T3" fmla="*/ 31 h 34"/>
                  <a:gd name="T4" fmla="*/ 14 w 21"/>
                  <a:gd name="T5" fmla="*/ 34 h 34"/>
                  <a:gd name="T6" fmla="*/ 9 w 21"/>
                  <a:gd name="T7" fmla="*/ 26 h 34"/>
                  <a:gd name="T8" fmla="*/ 9 w 21"/>
                  <a:gd name="T9" fmla="*/ 22 h 34"/>
                  <a:gd name="T10" fmla="*/ 21 w 21"/>
                  <a:gd name="T11" fmla="*/ 31 h 34"/>
                  <a:gd name="T12" fmla="*/ 9 w 21"/>
                  <a:gd name="T13" fmla="*/ 5 h 34"/>
                  <a:gd name="T14" fmla="*/ 9 w 21"/>
                  <a:gd name="T15" fmla="*/ 5 h 34"/>
                  <a:gd name="T16" fmla="*/ 12 w 21"/>
                  <a:gd name="T17" fmla="*/ 19 h 34"/>
                  <a:gd name="T18" fmla="*/ 7 w 21"/>
                  <a:gd name="T19" fmla="*/ 17 h 34"/>
                  <a:gd name="T20" fmla="*/ 2 w 21"/>
                  <a:gd name="T21" fmla="*/ 17 h 34"/>
                  <a:gd name="T22" fmla="*/ 0 w 21"/>
                  <a:gd name="T23" fmla="*/ 12 h 34"/>
                  <a:gd name="T24" fmla="*/ 0 w 21"/>
                  <a:gd name="T25" fmla="*/ 0 h 34"/>
                  <a:gd name="T26" fmla="*/ 9 w 21"/>
                  <a:gd name="T27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34">
                    <a:moveTo>
                      <a:pt x="21" y="31"/>
                    </a:moveTo>
                    <a:lnTo>
                      <a:pt x="21" y="31"/>
                    </a:lnTo>
                    <a:lnTo>
                      <a:pt x="14" y="34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21" y="31"/>
                    </a:lnTo>
                    <a:moveTo>
                      <a:pt x="9" y="5"/>
                    </a:moveTo>
                    <a:lnTo>
                      <a:pt x="9" y="5"/>
                    </a:lnTo>
                    <a:lnTo>
                      <a:pt x="12" y="19"/>
                    </a:lnTo>
                    <a:lnTo>
                      <a:pt x="7" y="17"/>
                    </a:lnTo>
                    <a:lnTo>
                      <a:pt x="2" y="17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" y="5"/>
                    </a:lnTo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7" name="Freeform 224">
                <a:extLst>
                  <a:ext uri="{FF2B5EF4-FFF2-40B4-BE49-F238E27FC236}">
                    <a16:creationId xmlns:a16="http://schemas.microsoft.com/office/drawing/2014/main" xmlns="" id="{81837A1C-8659-4D3F-8E16-38D9BE51C1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7650" y="1280156"/>
                <a:ext cx="70240" cy="59778"/>
              </a:xfrm>
              <a:custGeom>
                <a:avLst/>
                <a:gdLst>
                  <a:gd name="T0" fmla="*/ 47 w 47"/>
                  <a:gd name="T1" fmla="*/ 35 h 40"/>
                  <a:gd name="T2" fmla="*/ 47 w 47"/>
                  <a:gd name="T3" fmla="*/ 35 h 40"/>
                  <a:gd name="T4" fmla="*/ 42 w 47"/>
                  <a:gd name="T5" fmla="*/ 40 h 40"/>
                  <a:gd name="T6" fmla="*/ 33 w 47"/>
                  <a:gd name="T7" fmla="*/ 35 h 40"/>
                  <a:gd name="T8" fmla="*/ 21 w 47"/>
                  <a:gd name="T9" fmla="*/ 26 h 40"/>
                  <a:gd name="T10" fmla="*/ 11 w 47"/>
                  <a:gd name="T11" fmla="*/ 16 h 40"/>
                  <a:gd name="T12" fmla="*/ 2 w 47"/>
                  <a:gd name="T13" fmla="*/ 4 h 40"/>
                  <a:gd name="T14" fmla="*/ 0 w 47"/>
                  <a:gd name="T15" fmla="*/ 0 h 40"/>
                  <a:gd name="T16" fmla="*/ 4 w 47"/>
                  <a:gd name="T17" fmla="*/ 0 h 40"/>
                  <a:gd name="T18" fmla="*/ 14 w 47"/>
                  <a:gd name="T19" fmla="*/ 4 h 40"/>
                  <a:gd name="T20" fmla="*/ 21 w 47"/>
                  <a:gd name="T21" fmla="*/ 12 h 40"/>
                  <a:gd name="T22" fmla="*/ 26 w 47"/>
                  <a:gd name="T23" fmla="*/ 16 h 40"/>
                  <a:gd name="T24" fmla="*/ 40 w 47"/>
                  <a:gd name="T25" fmla="*/ 26 h 40"/>
                  <a:gd name="T26" fmla="*/ 47 w 47"/>
                  <a:gd name="T27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" h="40">
                    <a:moveTo>
                      <a:pt x="47" y="35"/>
                    </a:moveTo>
                    <a:lnTo>
                      <a:pt x="47" y="35"/>
                    </a:lnTo>
                    <a:lnTo>
                      <a:pt x="42" y="40"/>
                    </a:lnTo>
                    <a:lnTo>
                      <a:pt x="33" y="35"/>
                    </a:lnTo>
                    <a:lnTo>
                      <a:pt x="21" y="26"/>
                    </a:lnTo>
                    <a:lnTo>
                      <a:pt x="11" y="16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4" y="4"/>
                    </a:lnTo>
                    <a:lnTo>
                      <a:pt x="21" y="12"/>
                    </a:lnTo>
                    <a:lnTo>
                      <a:pt x="26" y="16"/>
                    </a:lnTo>
                    <a:lnTo>
                      <a:pt x="40" y="26"/>
                    </a:lnTo>
                    <a:lnTo>
                      <a:pt x="47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8" name="Freeform 295">
                <a:extLst>
                  <a:ext uri="{FF2B5EF4-FFF2-40B4-BE49-F238E27FC236}">
                    <a16:creationId xmlns:a16="http://schemas.microsoft.com/office/drawing/2014/main" xmlns="" id="{E68072FE-812C-4E31-9987-E4C2C277B476}"/>
                  </a:ext>
                </a:extLst>
              </p:cNvPr>
              <p:cNvSpPr/>
              <p:nvPr/>
            </p:nvSpPr>
            <p:spPr>
              <a:xfrm>
                <a:off x="5680007" y="1225571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9" name="Freeform 296">
                <a:extLst>
                  <a:ext uri="{FF2B5EF4-FFF2-40B4-BE49-F238E27FC236}">
                    <a16:creationId xmlns:a16="http://schemas.microsoft.com/office/drawing/2014/main" xmlns="" id="{C7E913ED-E417-4FCC-BA21-0ABC99A07208}"/>
                  </a:ext>
                </a:extLst>
              </p:cNvPr>
              <p:cNvSpPr/>
              <p:nvPr/>
            </p:nvSpPr>
            <p:spPr>
              <a:xfrm>
                <a:off x="7685397" y="2037714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0" name="Freeform 297">
                <a:extLst>
                  <a:ext uri="{FF2B5EF4-FFF2-40B4-BE49-F238E27FC236}">
                    <a16:creationId xmlns:a16="http://schemas.microsoft.com/office/drawing/2014/main" xmlns="" id="{7142E1D7-30F0-46DC-87AD-F918A9E5CA96}"/>
                  </a:ext>
                </a:extLst>
              </p:cNvPr>
              <p:cNvSpPr/>
              <p:nvPr/>
            </p:nvSpPr>
            <p:spPr>
              <a:xfrm>
                <a:off x="5992105" y="2088925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1" name="Freeform 298">
                <a:extLst>
                  <a:ext uri="{FF2B5EF4-FFF2-40B4-BE49-F238E27FC236}">
                    <a16:creationId xmlns:a16="http://schemas.microsoft.com/office/drawing/2014/main" xmlns="" id="{EECA0003-15B8-41DB-8BF6-F55CD7FE9ABC}"/>
                  </a:ext>
                </a:extLst>
              </p:cNvPr>
              <p:cNvSpPr/>
              <p:nvPr/>
            </p:nvSpPr>
            <p:spPr>
              <a:xfrm>
                <a:off x="5400187" y="2413988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10" name="Freeform 247">
              <a:extLst>
                <a:ext uri="{FF2B5EF4-FFF2-40B4-BE49-F238E27FC236}">
                  <a16:creationId xmlns:a16="http://schemas.microsoft.com/office/drawing/2014/main" xmlns="" id="{C198626C-E49D-422A-A37F-5B82E8F7373C}"/>
                </a:ext>
              </a:extLst>
            </p:cNvPr>
            <p:cNvSpPr/>
            <p:nvPr/>
          </p:nvSpPr>
          <p:spPr>
            <a:xfrm>
              <a:off x="4454526" y="2554610"/>
              <a:ext cx="509764" cy="596218"/>
            </a:xfrm>
            <a:custGeom>
              <a:avLst/>
              <a:gdLst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600075 w 647880"/>
                <a:gd name="connsiteY221" fmla="*/ 120015 h 757758"/>
                <a:gd name="connsiteX222" fmla="*/ 594360 w 647880"/>
                <a:gd name="connsiteY222" fmla="*/ 123825 h 757758"/>
                <a:gd name="connsiteX223" fmla="*/ 582930 w 647880"/>
                <a:gd name="connsiteY223" fmla="*/ 127635 h 757758"/>
                <a:gd name="connsiteX224" fmla="*/ 579120 w 647880"/>
                <a:gd name="connsiteY224" fmla="*/ 133350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600075 w 647880"/>
                <a:gd name="connsiteY221" fmla="*/ 120015 h 757758"/>
                <a:gd name="connsiteX222" fmla="*/ 594360 w 647880"/>
                <a:gd name="connsiteY222" fmla="*/ 123825 h 757758"/>
                <a:gd name="connsiteX223" fmla="*/ 582930 w 647880"/>
                <a:gd name="connsiteY223" fmla="*/ 127635 h 757758"/>
                <a:gd name="connsiteX224" fmla="*/ 579120 w 647880"/>
                <a:gd name="connsiteY224" fmla="*/ 133350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600075 w 647880"/>
                <a:gd name="connsiteY221" fmla="*/ 120015 h 757758"/>
                <a:gd name="connsiteX222" fmla="*/ 594360 w 647880"/>
                <a:gd name="connsiteY222" fmla="*/ 123825 h 757758"/>
                <a:gd name="connsiteX223" fmla="*/ 582930 w 647880"/>
                <a:gd name="connsiteY223" fmla="*/ 127635 h 757758"/>
                <a:gd name="connsiteX224" fmla="*/ 579120 w 647880"/>
                <a:gd name="connsiteY224" fmla="*/ 133350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594360 w 647880"/>
                <a:gd name="connsiteY221" fmla="*/ 123825 h 757758"/>
                <a:gd name="connsiteX222" fmla="*/ 582930 w 647880"/>
                <a:gd name="connsiteY222" fmla="*/ 127635 h 757758"/>
                <a:gd name="connsiteX223" fmla="*/ 579120 w 647880"/>
                <a:gd name="connsiteY223" fmla="*/ 133350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577215 w 647880"/>
                <a:gd name="connsiteY224" fmla="*/ 127635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5310 w 647880"/>
                <a:gd name="connsiteY222" fmla="*/ 14478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5310 w 647880"/>
                <a:gd name="connsiteY222" fmla="*/ 14478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82930 w 647880"/>
                <a:gd name="connsiteY220" fmla="*/ 127635 h 757758"/>
                <a:gd name="connsiteX221" fmla="*/ 575310 w 647880"/>
                <a:gd name="connsiteY221" fmla="*/ 144780 h 757758"/>
                <a:gd name="connsiteX222" fmla="*/ 613410 w 647880"/>
                <a:gd name="connsiteY222" fmla="*/ 142875 h 757758"/>
                <a:gd name="connsiteX223" fmla="*/ 624840 w 647880"/>
                <a:gd name="connsiteY223" fmla="*/ 135255 h 757758"/>
                <a:gd name="connsiteX224" fmla="*/ 636270 w 647880"/>
                <a:gd name="connsiteY224" fmla="*/ 129540 h 757758"/>
                <a:gd name="connsiteX225" fmla="*/ 641985 w 647880"/>
                <a:gd name="connsiteY225" fmla="*/ 123825 h 757758"/>
                <a:gd name="connsiteX226" fmla="*/ 647700 w 647880"/>
                <a:gd name="connsiteY226" fmla="*/ 120015 h 757758"/>
                <a:gd name="connsiteX227" fmla="*/ 645795 w 647880"/>
                <a:gd name="connsiteY227" fmla="*/ 114300 h 757758"/>
                <a:gd name="connsiteX228" fmla="*/ 641985 w 647880"/>
                <a:gd name="connsiteY228" fmla="*/ 108585 h 757758"/>
                <a:gd name="connsiteX229" fmla="*/ 640080 w 647880"/>
                <a:gd name="connsiteY229" fmla="*/ 102870 h 757758"/>
                <a:gd name="connsiteX230" fmla="*/ 634365 w 647880"/>
                <a:gd name="connsiteY230" fmla="*/ 99060 h 757758"/>
                <a:gd name="connsiteX231" fmla="*/ 630555 w 647880"/>
                <a:gd name="connsiteY231" fmla="*/ 93345 h 757758"/>
                <a:gd name="connsiteX232" fmla="*/ 624840 w 647880"/>
                <a:gd name="connsiteY232" fmla="*/ 89535 h 757758"/>
                <a:gd name="connsiteX233" fmla="*/ 621030 w 647880"/>
                <a:gd name="connsiteY233" fmla="*/ 78105 h 757758"/>
                <a:gd name="connsiteX234" fmla="*/ 634365 w 647880"/>
                <a:gd name="connsiteY234" fmla="*/ 60960 h 757758"/>
                <a:gd name="connsiteX235" fmla="*/ 640080 w 647880"/>
                <a:gd name="connsiteY235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67503 w 647880"/>
                <a:gd name="connsiteY41" fmla="*/ 85562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78155 w 647880"/>
                <a:gd name="connsiteY24" fmla="*/ 24765 h 757758"/>
                <a:gd name="connsiteX25" fmla="*/ 474345 w 647880"/>
                <a:gd name="connsiteY25" fmla="*/ 36195 h 757758"/>
                <a:gd name="connsiteX26" fmla="*/ 472440 w 647880"/>
                <a:gd name="connsiteY26" fmla="*/ 41910 h 757758"/>
                <a:gd name="connsiteX27" fmla="*/ 466725 w 647880"/>
                <a:gd name="connsiteY27" fmla="*/ 47625 h 757758"/>
                <a:gd name="connsiteX28" fmla="*/ 459105 w 647880"/>
                <a:gd name="connsiteY28" fmla="*/ 59055 h 757758"/>
                <a:gd name="connsiteX29" fmla="*/ 453390 w 647880"/>
                <a:gd name="connsiteY29" fmla="*/ 57150 h 757758"/>
                <a:gd name="connsiteX30" fmla="*/ 449580 w 647880"/>
                <a:gd name="connsiteY30" fmla="*/ 45720 h 757758"/>
                <a:gd name="connsiteX31" fmla="*/ 438150 w 647880"/>
                <a:gd name="connsiteY31" fmla="*/ 38100 h 757758"/>
                <a:gd name="connsiteX32" fmla="*/ 424815 w 647880"/>
                <a:gd name="connsiteY32" fmla="*/ 51435 h 757758"/>
                <a:gd name="connsiteX33" fmla="*/ 426720 w 647880"/>
                <a:gd name="connsiteY33" fmla="*/ 70485 h 757758"/>
                <a:gd name="connsiteX34" fmla="*/ 415290 w 647880"/>
                <a:gd name="connsiteY34" fmla="*/ 74295 h 757758"/>
                <a:gd name="connsiteX35" fmla="*/ 409575 w 647880"/>
                <a:gd name="connsiteY35" fmla="*/ 72390 h 757758"/>
                <a:gd name="connsiteX36" fmla="*/ 405765 w 647880"/>
                <a:gd name="connsiteY36" fmla="*/ 66675 h 757758"/>
                <a:gd name="connsiteX37" fmla="*/ 400050 w 647880"/>
                <a:gd name="connsiteY37" fmla="*/ 62865 h 757758"/>
                <a:gd name="connsiteX38" fmla="*/ 382905 w 647880"/>
                <a:gd name="connsiteY38" fmla="*/ 66675 h 757758"/>
                <a:gd name="connsiteX39" fmla="*/ 377190 w 647880"/>
                <a:gd name="connsiteY39" fmla="*/ 70485 h 757758"/>
                <a:gd name="connsiteX40" fmla="*/ 367503 w 647880"/>
                <a:gd name="connsiteY40" fmla="*/ 85562 h 757758"/>
                <a:gd name="connsiteX41" fmla="*/ 363855 w 647880"/>
                <a:gd name="connsiteY41" fmla="*/ 89535 h 757758"/>
                <a:gd name="connsiteX42" fmla="*/ 356235 w 647880"/>
                <a:gd name="connsiteY42" fmla="*/ 91440 h 757758"/>
                <a:gd name="connsiteX43" fmla="*/ 348615 w 647880"/>
                <a:gd name="connsiteY43" fmla="*/ 102870 h 757758"/>
                <a:gd name="connsiteX44" fmla="*/ 342900 w 647880"/>
                <a:gd name="connsiteY44" fmla="*/ 106680 h 757758"/>
                <a:gd name="connsiteX45" fmla="*/ 335280 w 647880"/>
                <a:gd name="connsiteY45" fmla="*/ 118110 h 757758"/>
                <a:gd name="connsiteX46" fmla="*/ 333375 w 647880"/>
                <a:gd name="connsiteY46" fmla="*/ 127635 h 757758"/>
                <a:gd name="connsiteX47" fmla="*/ 327660 w 647880"/>
                <a:gd name="connsiteY47" fmla="*/ 129540 h 757758"/>
                <a:gd name="connsiteX48" fmla="*/ 308610 w 647880"/>
                <a:gd name="connsiteY48" fmla="*/ 129540 h 757758"/>
                <a:gd name="connsiteX49" fmla="*/ 310515 w 647880"/>
                <a:gd name="connsiteY49" fmla="*/ 146685 h 757758"/>
                <a:gd name="connsiteX50" fmla="*/ 308610 w 647880"/>
                <a:gd name="connsiteY50" fmla="*/ 154305 h 757758"/>
                <a:gd name="connsiteX51" fmla="*/ 302895 w 647880"/>
                <a:gd name="connsiteY51" fmla="*/ 156210 h 757758"/>
                <a:gd name="connsiteX52" fmla="*/ 291465 w 647880"/>
                <a:gd name="connsiteY52" fmla="*/ 158115 h 757758"/>
                <a:gd name="connsiteX53" fmla="*/ 287655 w 647880"/>
                <a:gd name="connsiteY53" fmla="*/ 171450 h 757758"/>
                <a:gd name="connsiteX54" fmla="*/ 276225 w 647880"/>
                <a:gd name="connsiteY54" fmla="*/ 179070 h 757758"/>
                <a:gd name="connsiteX55" fmla="*/ 274320 w 647880"/>
                <a:gd name="connsiteY55" fmla="*/ 194310 h 757758"/>
                <a:gd name="connsiteX56" fmla="*/ 268605 w 647880"/>
                <a:gd name="connsiteY56" fmla="*/ 196215 h 757758"/>
                <a:gd name="connsiteX57" fmla="*/ 257175 w 647880"/>
                <a:gd name="connsiteY57" fmla="*/ 201930 h 757758"/>
                <a:gd name="connsiteX58" fmla="*/ 253365 w 647880"/>
                <a:gd name="connsiteY58" fmla="*/ 213360 h 757758"/>
                <a:gd name="connsiteX59" fmla="*/ 251460 w 647880"/>
                <a:gd name="connsiteY59" fmla="*/ 220980 h 757758"/>
                <a:gd name="connsiteX60" fmla="*/ 243840 w 647880"/>
                <a:gd name="connsiteY60" fmla="*/ 232410 h 757758"/>
                <a:gd name="connsiteX61" fmla="*/ 232410 w 647880"/>
                <a:gd name="connsiteY61" fmla="*/ 240030 h 757758"/>
                <a:gd name="connsiteX62" fmla="*/ 232410 w 647880"/>
                <a:gd name="connsiteY62" fmla="*/ 257175 h 757758"/>
                <a:gd name="connsiteX63" fmla="*/ 219075 w 647880"/>
                <a:gd name="connsiteY63" fmla="*/ 276225 h 757758"/>
                <a:gd name="connsiteX64" fmla="*/ 230505 w 647880"/>
                <a:gd name="connsiteY64" fmla="*/ 280035 h 757758"/>
                <a:gd name="connsiteX65" fmla="*/ 228600 w 647880"/>
                <a:gd name="connsiteY65" fmla="*/ 285750 h 757758"/>
                <a:gd name="connsiteX66" fmla="*/ 217170 w 647880"/>
                <a:gd name="connsiteY66" fmla="*/ 289560 h 757758"/>
                <a:gd name="connsiteX67" fmla="*/ 211455 w 647880"/>
                <a:gd name="connsiteY67" fmla="*/ 293370 h 757758"/>
                <a:gd name="connsiteX68" fmla="*/ 205740 w 647880"/>
                <a:gd name="connsiteY68" fmla="*/ 299085 h 757758"/>
                <a:gd name="connsiteX69" fmla="*/ 198120 w 647880"/>
                <a:gd name="connsiteY69" fmla="*/ 310515 h 757758"/>
                <a:gd name="connsiteX70" fmla="*/ 203835 w 647880"/>
                <a:gd name="connsiteY70" fmla="*/ 314325 h 757758"/>
                <a:gd name="connsiteX71" fmla="*/ 209550 w 647880"/>
                <a:gd name="connsiteY71" fmla="*/ 316230 h 757758"/>
                <a:gd name="connsiteX72" fmla="*/ 207645 w 647880"/>
                <a:gd name="connsiteY72" fmla="*/ 323850 h 757758"/>
                <a:gd name="connsiteX73" fmla="*/ 205740 w 647880"/>
                <a:gd name="connsiteY73" fmla="*/ 329565 h 757758"/>
                <a:gd name="connsiteX74" fmla="*/ 200025 w 647880"/>
                <a:gd name="connsiteY74" fmla="*/ 331470 h 757758"/>
                <a:gd name="connsiteX75" fmla="*/ 188595 w 647880"/>
                <a:gd name="connsiteY75" fmla="*/ 337185 h 757758"/>
                <a:gd name="connsiteX76" fmla="*/ 180975 w 647880"/>
                <a:gd name="connsiteY76" fmla="*/ 348615 h 757758"/>
                <a:gd name="connsiteX77" fmla="*/ 175260 w 647880"/>
                <a:gd name="connsiteY77" fmla="*/ 360045 h 757758"/>
                <a:gd name="connsiteX78" fmla="*/ 173355 w 647880"/>
                <a:gd name="connsiteY78" fmla="*/ 381000 h 757758"/>
                <a:gd name="connsiteX79" fmla="*/ 167640 w 647880"/>
                <a:gd name="connsiteY79" fmla="*/ 386715 h 757758"/>
                <a:gd name="connsiteX80" fmla="*/ 160020 w 647880"/>
                <a:gd name="connsiteY80" fmla="*/ 398145 h 757758"/>
                <a:gd name="connsiteX81" fmla="*/ 148590 w 647880"/>
                <a:gd name="connsiteY81" fmla="*/ 403860 h 757758"/>
                <a:gd name="connsiteX82" fmla="*/ 144780 w 647880"/>
                <a:gd name="connsiteY82" fmla="*/ 409575 h 757758"/>
                <a:gd name="connsiteX83" fmla="*/ 139065 w 647880"/>
                <a:gd name="connsiteY83" fmla="*/ 421005 h 757758"/>
                <a:gd name="connsiteX84" fmla="*/ 140970 w 647880"/>
                <a:gd name="connsiteY84" fmla="*/ 428625 h 757758"/>
                <a:gd name="connsiteX85" fmla="*/ 148590 w 647880"/>
                <a:gd name="connsiteY85" fmla="*/ 430530 h 757758"/>
                <a:gd name="connsiteX86" fmla="*/ 154305 w 647880"/>
                <a:gd name="connsiteY86" fmla="*/ 432435 h 757758"/>
                <a:gd name="connsiteX87" fmla="*/ 163830 w 647880"/>
                <a:gd name="connsiteY87" fmla="*/ 441960 h 757758"/>
                <a:gd name="connsiteX88" fmla="*/ 154305 w 647880"/>
                <a:gd name="connsiteY88" fmla="*/ 447675 h 757758"/>
                <a:gd name="connsiteX89" fmla="*/ 135255 w 647880"/>
                <a:gd name="connsiteY89" fmla="*/ 443865 h 757758"/>
                <a:gd name="connsiteX90" fmla="*/ 123825 w 647880"/>
                <a:gd name="connsiteY90" fmla="*/ 455295 h 757758"/>
                <a:gd name="connsiteX91" fmla="*/ 99060 w 647880"/>
                <a:gd name="connsiteY91" fmla="*/ 474345 h 757758"/>
                <a:gd name="connsiteX92" fmla="*/ 93345 w 647880"/>
                <a:gd name="connsiteY92" fmla="*/ 478155 h 757758"/>
                <a:gd name="connsiteX93" fmla="*/ 91440 w 647880"/>
                <a:gd name="connsiteY93" fmla="*/ 483870 h 757758"/>
                <a:gd name="connsiteX94" fmla="*/ 89535 w 647880"/>
                <a:gd name="connsiteY94" fmla="*/ 501015 h 757758"/>
                <a:gd name="connsiteX95" fmla="*/ 78105 w 647880"/>
                <a:gd name="connsiteY95" fmla="*/ 504825 h 757758"/>
                <a:gd name="connsiteX96" fmla="*/ 64770 w 647880"/>
                <a:gd name="connsiteY96" fmla="*/ 489585 h 757758"/>
                <a:gd name="connsiteX97" fmla="*/ 57150 w 647880"/>
                <a:gd name="connsiteY97" fmla="*/ 501015 h 757758"/>
                <a:gd name="connsiteX98" fmla="*/ 51435 w 647880"/>
                <a:gd name="connsiteY98" fmla="*/ 512445 h 757758"/>
                <a:gd name="connsiteX99" fmla="*/ 34290 w 647880"/>
                <a:gd name="connsiteY99" fmla="*/ 521970 h 757758"/>
                <a:gd name="connsiteX100" fmla="*/ 32385 w 647880"/>
                <a:gd name="connsiteY100" fmla="*/ 546735 h 757758"/>
                <a:gd name="connsiteX101" fmla="*/ 24765 w 647880"/>
                <a:gd name="connsiteY101" fmla="*/ 558165 h 757758"/>
                <a:gd name="connsiteX102" fmla="*/ 19050 w 647880"/>
                <a:gd name="connsiteY102" fmla="*/ 577215 h 757758"/>
                <a:gd name="connsiteX103" fmla="*/ 9525 w 647880"/>
                <a:gd name="connsiteY103" fmla="*/ 586740 h 757758"/>
                <a:gd name="connsiteX104" fmla="*/ 0 w 647880"/>
                <a:gd name="connsiteY104" fmla="*/ 598170 h 757758"/>
                <a:gd name="connsiteX105" fmla="*/ 1905 w 647880"/>
                <a:gd name="connsiteY105" fmla="*/ 613410 h 757758"/>
                <a:gd name="connsiteX106" fmla="*/ 3810 w 647880"/>
                <a:gd name="connsiteY106" fmla="*/ 632460 h 757758"/>
                <a:gd name="connsiteX107" fmla="*/ 9525 w 647880"/>
                <a:gd name="connsiteY107" fmla="*/ 636270 h 757758"/>
                <a:gd name="connsiteX108" fmla="*/ 20955 w 647880"/>
                <a:gd name="connsiteY108" fmla="*/ 640080 h 757758"/>
                <a:gd name="connsiteX109" fmla="*/ 24765 w 647880"/>
                <a:gd name="connsiteY109" fmla="*/ 645795 h 757758"/>
                <a:gd name="connsiteX110" fmla="*/ 15240 w 647880"/>
                <a:gd name="connsiteY110" fmla="*/ 653415 h 757758"/>
                <a:gd name="connsiteX111" fmla="*/ 13335 w 647880"/>
                <a:gd name="connsiteY111" fmla="*/ 664845 h 757758"/>
                <a:gd name="connsiteX112" fmla="*/ 24765 w 647880"/>
                <a:gd name="connsiteY112" fmla="*/ 672465 h 757758"/>
                <a:gd name="connsiteX113" fmla="*/ 28575 w 647880"/>
                <a:gd name="connsiteY113" fmla="*/ 676275 h 757758"/>
                <a:gd name="connsiteX114" fmla="*/ 22860 w 647880"/>
                <a:gd name="connsiteY114" fmla="*/ 678180 h 757758"/>
                <a:gd name="connsiteX115" fmla="*/ 19050 w 647880"/>
                <a:gd name="connsiteY115" fmla="*/ 683895 h 757758"/>
                <a:gd name="connsiteX116" fmla="*/ 17145 w 647880"/>
                <a:gd name="connsiteY116" fmla="*/ 689610 h 757758"/>
                <a:gd name="connsiteX117" fmla="*/ 11430 w 647880"/>
                <a:gd name="connsiteY117" fmla="*/ 693420 h 757758"/>
                <a:gd name="connsiteX118" fmla="*/ 17145 w 647880"/>
                <a:gd name="connsiteY118" fmla="*/ 697230 h 757758"/>
                <a:gd name="connsiteX119" fmla="*/ 26670 w 647880"/>
                <a:gd name="connsiteY119" fmla="*/ 699135 h 757758"/>
                <a:gd name="connsiteX120" fmla="*/ 28575 w 647880"/>
                <a:gd name="connsiteY120" fmla="*/ 704850 h 757758"/>
                <a:gd name="connsiteX121" fmla="*/ 26670 w 647880"/>
                <a:gd name="connsiteY121" fmla="*/ 710565 h 757758"/>
                <a:gd name="connsiteX122" fmla="*/ 24765 w 647880"/>
                <a:gd name="connsiteY122" fmla="*/ 718185 h 757758"/>
                <a:gd name="connsiteX123" fmla="*/ 19050 w 647880"/>
                <a:gd name="connsiteY123" fmla="*/ 721995 h 757758"/>
                <a:gd name="connsiteX124" fmla="*/ 19050 w 647880"/>
                <a:gd name="connsiteY124" fmla="*/ 746760 h 757758"/>
                <a:gd name="connsiteX125" fmla="*/ 28575 w 647880"/>
                <a:gd name="connsiteY125" fmla="*/ 741045 h 757758"/>
                <a:gd name="connsiteX126" fmla="*/ 38100 w 647880"/>
                <a:gd name="connsiteY126" fmla="*/ 754380 h 757758"/>
                <a:gd name="connsiteX127" fmla="*/ 80010 w 647880"/>
                <a:gd name="connsiteY127" fmla="*/ 748665 h 757758"/>
                <a:gd name="connsiteX128" fmla="*/ 83820 w 647880"/>
                <a:gd name="connsiteY128" fmla="*/ 742950 h 757758"/>
                <a:gd name="connsiteX129" fmla="*/ 87630 w 647880"/>
                <a:gd name="connsiteY129" fmla="*/ 731520 h 757758"/>
                <a:gd name="connsiteX130" fmla="*/ 93345 w 647880"/>
                <a:gd name="connsiteY130" fmla="*/ 729615 h 757758"/>
                <a:gd name="connsiteX131" fmla="*/ 95250 w 647880"/>
                <a:gd name="connsiteY131" fmla="*/ 723900 h 757758"/>
                <a:gd name="connsiteX132" fmla="*/ 97155 w 647880"/>
                <a:gd name="connsiteY132" fmla="*/ 712470 h 757758"/>
                <a:gd name="connsiteX133" fmla="*/ 99060 w 647880"/>
                <a:gd name="connsiteY133" fmla="*/ 702945 h 757758"/>
                <a:gd name="connsiteX134" fmla="*/ 102870 w 647880"/>
                <a:gd name="connsiteY134" fmla="*/ 708660 h 757758"/>
                <a:gd name="connsiteX135" fmla="*/ 104775 w 647880"/>
                <a:gd name="connsiteY135" fmla="*/ 714375 h 757758"/>
                <a:gd name="connsiteX136" fmla="*/ 110490 w 647880"/>
                <a:gd name="connsiteY136" fmla="*/ 718185 h 757758"/>
                <a:gd name="connsiteX137" fmla="*/ 116205 w 647880"/>
                <a:gd name="connsiteY137" fmla="*/ 716280 h 757758"/>
                <a:gd name="connsiteX138" fmla="*/ 121920 w 647880"/>
                <a:gd name="connsiteY138" fmla="*/ 710565 h 757758"/>
                <a:gd name="connsiteX139" fmla="*/ 127635 w 647880"/>
                <a:gd name="connsiteY139" fmla="*/ 706755 h 757758"/>
                <a:gd name="connsiteX140" fmla="*/ 131445 w 647880"/>
                <a:gd name="connsiteY140" fmla="*/ 701040 h 757758"/>
                <a:gd name="connsiteX141" fmla="*/ 135255 w 647880"/>
                <a:gd name="connsiteY141" fmla="*/ 689610 h 757758"/>
                <a:gd name="connsiteX142" fmla="*/ 142875 w 647880"/>
                <a:gd name="connsiteY142" fmla="*/ 702945 h 757758"/>
                <a:gd name="connsiteX143" fmla="*/ 148590 w 647880"/>
                <a:gd name="connsiteY143" fmla="*/ 704850 h 757758"/>
                <a:gd name="connsiteX144" fmla="*/ 156210 w 647880"/>
                <a:gd name="connsiteY144" fmla="*/ 702945 h 757758"/>
                <a:gd name="connsiteX145" fmla="*/ 161925 w 647880"/>
                <a:gd name="connsiteY145" fmla="*/ 695325 h 757758"/>
                <a:gd name="connsiteX146" fmla="*/ 171450 w 647880"/>
                <a:gd name="connsiteY146" fmla="*/ 683895 h 757758"/>
                <a:gd name="connsiteX147" fmla="*/ 179070 w 647880"/>
                <a:gd name="connsiteY147" fmla="*/ 681990 h 757758"/>
                <a:gd name="connsiteX148" fmla="*/ 184785 w 647880"/>
                <a:gd name="connsiteY148" fmla="*/ 678180 h 757758"/>
                <a:gd name="connsiteX149" fmla="*/ 186690 w 647880"/>
                <a:gd name="connsiteY149" fmla="*/ 655320 h 757758"/>
                <a:gd name="connsiteX150" fmla="*/ 190500 w 647880"/>
                <a:gd name="connsiteY150" fmla="*/ 643890 h 757758"/>
                <a:gd name="connsiteX151" fmla="*/ 196215 w 647880"/>
                <a:gd name="connsiteY151" fmla="*/ 641985 h 757758"/>
                <a:gd name="connsiteX152" fmla="*/ 198120 w 647880"/>
                <a:gd name="connsiteY152" fmla="*/ 615315 h 757758"/>
                <a:gd name="connsiteX153" fmla="*/ 196215 w 647880"/>
                <a:gd name="connsiteY153" fmla="*/ 607695 h 757758"/>
                <a:gd name="connsiteX154" fmla="*/ 188595 w 647880"/>
                <a:gd name="connsiteY154" fmla="*/ 596265 h 757758"/>
                <a:gd name="connsiteX155" fmla="*/ 186690 w 647880"/>
                <a:gd name="connsiteY155" fmla="*/ 577215 h 757758"/>
                <a:gd name="connsiteX156" fmla="*/ 182880 w 647880"/>
                <a:gd name="connsiteY156" fmla="*/ 563880 h 757758"/>
                <a:gd name="connsiteX157" fmla="*/ 182880 w 647880"/>
                <a:gd name="connsiteY157" fmla="*/ 499110 h 757758"/>
                <a:gd name="connsiteX158" fmla="*/ 179070 w 647880"/>
                <a:gd name="connsiteY158" fmla="*/ 483870 h 757758"/>
                <a:gd name="connsiteX159" fmla="*/ 180975 w 647880"/>
                <a:gd name="connsiteY159" fmla="*/ 478155 h 757758"/>
                <a:gd name="connsiteX160" fmla="*/ 182880 w 647880"/>
                <a:gd name="connsiteY160" fmla="*/ 468630 h 757758"/>
                <a:gd name="connsiteX161" fmla="*/ 186690 w 647880"/>
                <a:gd name="connsiteY161" fmla="*/ 462915 h 757758"/>
                <a:gd name="connsiteX162" fmla="*/ 188595 w 647880"/>
                <a:gd name="connsiteY162" fmla="*/ 457200 h 757758"/>
                <a:gd name="connsiteX163" fmla="*/ 198120 w 647880"/>
                <a:gd name="connsiteY163" fmla="*/ 447675 h 757758"/>
                <a:gd name="connsiteX164" fmla="*/ 211455 w 647880"/>
                <a:gd name="connsiteY164" fmla="*/ 445770 h 757758"/>
                <a:gd name="connsiteX165" fmla="*/ 217170 w 647880"/>
                <a:gd name="connsiteY165" fmla="*/ 434340 h 757758"/>
                <a:gd name="connsiteX166" fmla="*/ 219075 w 647880"/>
                <a:gd name="connsiteY166" fmla="*/ 428625 h 757758"/>
                <a:gd name="connsiteX167" fmla="*/ 228600 w 647880"/>
                <a:gd name="connsiteY167" fmla="*/ 411480 h 757758"/>
                <a:gd name="connsiteX168" fmla="*/ 224790 w 647880"/>
                <a:gd name="connsiteY168" fmla="*/ 400050 h 757758"/>
                <a:gd name="connsiteX169" fmla="*/ 230505 w 647880"/>
                <a:gd name="connsiteY169" fmla="*/ 358140 h 757758"/>
                <a:gd name="connsiteX170" fmla="*/ 236220 w 647880"/>
                <a:gd name="connsiteY170" fmla="*/ 350520 h 757758"/>
                <a:gd name="connsiteX171" fmla="*/ 238125 w 647880"/>
                <a:gd name="connsiteY171" fmla="*/ 344805 h 757758"/>
                <a:gd name="connsiteX172" fmla="*/ 240030 w 647880"/>
                <a:gd name="connsiteY172" fmla="*/ 335280 h 757758"/>
                <a:gd name="connsiteX173" fmla="*/ 245745 w 647880"/>
                <a:gd name="connsiteY173" fmla="*/ 329565 h 757758"/>
                <a:gd name="connsiteX174" fmla="*/ 251460 w 647880"/>
                <a:gd name="connsiteY174" fmla="*/ 327660 h 757758"/>
                <a:gd name="connsiteX175" fmla="*/ 255270 w 647880"/>
                <a:gd name="connsiteY175" fmla="*/ 321945 h 757758"/>
                <a:gd name="connsiteX176" fmla="*/ 260985 w 647880"/>
                <a:gd name="connsiteY176" fmla="*/ 318135 h 757758"/>
                <a:gd name="connsiteX177" fmla="*/ 262890 w 647880"/>
                <a:gd name="connsiteY177" fmla="*/ 310515 h 757758"/>
                <a:gd name="connsiteX178" fmla="*/ 270510 w 647880"/>
                <a:gd name="connsiteY178" fmla="*/ 293370 h 757758"/>
                <a:gd name="connsiteX179" fmla="*/ 272415 w 647880"/>
                <a:gd name="connsiteY179" fmla="*/ 287655 h 757758"/>
                <a:gd name="connsiteX180" fmla="*/ 283845 w 647880"/>
                <a:gd name="connsiteY180" fmla="*/ 249555 h 757758"/>
                <a:gd name="connsiteX181" fmla="*/ 287655 w 647880"/>
                <a:gd name="connsiteY181" fmla="*/ 232410 h 757758"/>
                <a:gd name="connsiteX182" fmla="*/ 291465 w 647880"/>
                <a:gd name="connsiteY182" fmla="*/ 220980 h 757758"/>
                <a:gd name="connsiteX183" fmla="*/ 308610 w 647880"/>
                <a:gd name="connsiteY183" fmla="*/ 211455 h 757758"/>
                <a:gd name="connsiteX184" fmla="*/ 314325 w 647880"/>
                <a:gd name="connsiteY184" fmla="*/ 213360 h 757758"/>
                <a:gd name="connsiteX185" fmla="*/ 320040 w 647880"/>
                <a:gd name="connsiteY185" fmla="*/ 196215 h 757758"/>
                <a:gd name="connsiteX186" fmla="*/ 329565 w 647880"/>
                <a:gd name="connsiteY186" fmla="*/ 180975 h 757758"/>
                <a:gd name="connsiteX187" fmla="*/ 339090 w 647880"/>
                <a:gd name="connsiteY187" fmla="*/ 182880 h 757758"/>
                <a:gd name="connsiteX188" fmla="*/ 344805 w 647880"/>
                <a:gd name="connsiteY188" fmla="*/ 184785 h 757758"/>
                <a:gd name="connsiteX189" fmla="*/ 369570 w 647880"/>
                <a:gd name="connsiteY189" fmla="*/ 182880 h 757758"/>
                <a:gd name="connsiteX190" fmla="*/ 371475 w 647880"/>
                <a:gd name="connsiteY190" fmla="*/ 177165 h 757758"/>
                <a:gd name="connsiteX191" fmla="*/ 373380 w 647880"/>
                <a:gd name="connsiteY191" fmla="*/ 148590 h 757758"/>
                <a:gd name="connsiteX192" fmla="*/ 379095 w 647880"/>
                <a:gd name="connsiteY192" fmla="*/ 146685 h 757758"/>
                <a:gd name="connsiteX193" fmla="*/ 401955 w 647880"/>
                <a:gd name="connsiteY193" fmla="*/ 146685 h 757758"/>
                <a:gd name="connsiteX194" fmla="*/ 407670 w 647880"/>
                <a:gd name="connsiteY194" fmla="*/ 142875 h 757758"/>
                <a:gd name="connsiteX195" fmla="*/ 411480 w 647880"/>
                <a:gd name="connsiteY195" fmla="*/ 137160 h 757758"/>
                <a:gd name="connsiteX196" fmla="*/ 415290 w 647880"/>
                <a:gd name="connsiteY196" fmla="*/ 148590 h 757758"/>
                <a:gd name="connsiteX197" fmla="*/ 421005 w 647880"/>
                <a:gd name="connsiteY197" fmla="*/ 160020 h 757758"/>
                <a:gd name="connsiteX198" fmla="*/ 432435 w 647880"/>
                <a:gd name="connsiteY198" fmla="*/ 163830 h 757758"/>
                <a:gd name="connsiteX199" fmla="*/ 447675 w 647880"/>
                <a:gd name="connsiteY199" fmla="*/ 161925 h 757758"/>
                <a:gd name="connsiteX200" fmla="*/ 453390 w 647880"/>
                <a:gd name="connsiteY200" fmla="*/ 160020 h 757758"/>
                <a:gd name="connsiteX201" fmla="*/ 459105 w 647880"/>
                <a:gd name="connsiteY201" fmla="*/ 161925 h 757758"/>
                <a:gd name="connsiteX202" fmla="*/ 468630 w 647880"/>
                <a:gd name="connsiteY202" fmla="*/ 163830 h 757758"/>
                <a:gd name="connsiteX203" fmla="*/ 476250 w 647880"/>
                <a:gd name="connsiteY203" fmla="*/ 173355 h 757758"/>
                <a:gd name="connsiteX204" fmla="*/ 481965 w 647880"/>
                <a:gd name="connsiteY204" fmla="*/ 177165 h 757758"/>
                <a:gd name="connsiteX205" fmla="*/ 491490 w 647880"/>
                <a:gd name="connsiteY205" fmla="*/ 175260 h 757758"/>
                <a:gd name="connsiteX206" fmla="*/ 497205 w 647880"/>
                <a:gd name="connsiteY206" fmla="*/ 163830 h 757758"/>
                <a:gd name="connsiteX207" fmla="*/ 506730 w 647880"/>
                <a:gd name="connsiteY207" fmla="*/ 154305 h 757758"/>
                <a:gd name="connsiteX208" fmla="*/ 514350 w 647880"/>
                <a:gd name="connsiteY208" fmla="*/ 152400 h 757758"/>
                <a:gd name="connsiteX209" fmla="*/ 516255 w 647880"/>
                <a:gd name="connsiteY209" fmla="*/ 125730 h 757758"/>
                <a:gd name="connsiteX210" fmla="*/ 523875 w 647880"/>
                <a:gd name="connsiteY210" fmla="*/ 93345 h 757758"/>
                <a:gd name="connsiteX211" fmla="*/ 537210 w 647880"/>
                <a:gd name="connsiteY211" fmla="*/ 95250 h 757758"/>
                <a:gd name="connsiteX212" fmla="*/ 563880 w 647880"/>
                <a:gd name="connsiteY212" fmla="*/ 89535 h 757758"/>
                <a:gd name="connsiteX213" fmla="*/ 567690 w 647880"/>
                <a:gd name="connsiteY213" fmla="*/ 83820 h 757758"/>
                <a:gd name="connsiteX214" fmla="*/ 575310 w 647880"/>
                <a:gd name="connsiteY214" fmla="*/ 85725 h 757758"/>
                <a:gd name="connsiteX215" fmla="*/ 579120 w 647880"/>
                <a:gd name="connsiteY215" fmla="*/ 91440 h 757758"/>
                <a:gd name="connsiteX216" fmla="*/ 584835 w 647880"/>
                <a:gd name="connsiteY216" fmla="*/ 95250 h 757758"/>
                <a:gd name="connsiteX217" fmla="*/ 588645 w 647880"/>
                <a:gd name="connsiteY217" fmla="*/ 100965 h 757758"/>
                <a:gd name="connsiteX218" fmla="*/ 582930 w 647880"/>
                <a:gd name="connsiteY218" fmla="*/ 127635 h 757758"/>
                <a:gd name="connsiteX219" fmla="*/ 575310 w 647880"/>
                <a:gd name="connsiteY219" fmla="*/ 144780 h 757758"/>
                <a:gd name="connsiteX220" fmla="*/ 613410 w 647880"/>
                <a:gd name="connsiteY220" fmla="*/ 142875 h 757758"/>
                <a:gd name="connsiteX221" fmla="*/ 624840 w 647880"/>
                <a:gd name="connsiteY221" fmla="*/ 135255 h 757758"/>
                <a:gd name="connsiteX222" fmla="*/ 636270 w 647880"/>
                <a:gd name="connsiteY222" fmla="*/ 129540 h 757758"/>
                <a:gd name="connsiteX223" fmla="*/ 641985 w 647880"/>
                <a:gd name="connsiteY223" fmla="*/ 123825 h 757758"/>
                <a:gd name="connsiteX224" fmla="*/ 647700 w 647880"/>
                <a:gd name="connsiteY224" fmla="*/ 120015 h 757758"/>
                <a:gd name="connsiteX225" fmla="*/ 645795 w 647880"/>
                <a:gd name="connsiteY225" fmla="*/ 114300 h 757758"/>
                <a:gd name="connsiteX226" fmla="*/ 641985 w 647880"/>
                <a:gd name="connsiteY226" fmla="*/ 108585 h 757758"/>
                <a:gd name="connsiteX227" fmla="*/ 640080 w 647880"/>
                <a:gd name="connsiteY227" fmla="*/ 102870 h 757758"/>
                <a:gd name="connsiteX228" fmla="*/ 634365 w 647880"/>
                <a:gd name="connsiteY228" fmla="*/ 99060 h 757758"/>
                <a:gd name="connsiteX229" fmla="*/ 630555 w 647880"/>
                <a:gd name="connsiteY229" fmla="*/ 93345 h 757758"/>
                <a:gd name="connsiteX230" fmla="*/ 624840 w 647880"/>
                <a:gd name="connsiteY230" fmla="*/ 89535 h 757758"/>
                <a:gd name="connsiteX231" fmla="*/ 621030 w 647880"/>
                <a:gd name="connsiteY231" fmla="*/ 78105 h 757758"/>
                <a:gd name="connsiteX232" fmla="*/ 634365 w 647880"/>
                <a:gd name="connsiteY232" fmla="*/ 60960 h 757758"/>
                <a:gd name="connsiteX233" fmla="*/ 640080 w 647880"/>
                <a:gd name="connsiteY233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78155 w 647880"/>
                <a:gd name="connsiteY23" fmla="*/ 24765 h 757758"/>
                <a:gd name="connsiteX24" fmla="*/ 474345 w 647880"/>
                <a:gd name="connsiteY24" fmla="*/ 36195 h 757758"/>
                <a:gd name="connsiteX25" fmla="*/ 472440 w 647880"/>
                <a:gd name="connsiteY25" fmla="*/ 41910 h 757758"/>
                <a:gd name="connsiteX26" fmla="*/ 466725 w 647880"/>
                <a:gd name="connsiteY26" fmla="*/ 47625 h 757758"/>
                <a:gd name="connsiteX27" fmla="*/ 459105 w 647880"/>
                <a:gd name="connsiteY27" fmla="*/ 59055 h 757758"/>
                <a:gd name="connsiteX28" fmla="*/ 453390 w 647880"/>
                <a:gd name="connsiteY28" fmla="*/ 57150 h 757758"/>
                <a:gd name="connsiteX29" fmla="*/ 449580 w 647880"/>
                <a:gd name="connsiteY29" fmla="*/ 45720 h 757758"/>
                <a:gd name="connsiteX30" fmla="*/ 438150 w 647880"/>
                <a:gd name="connsiteY30" fmla="*/ 38100 h 757758"/>
                <a:gd name="connsiteX31" fmla="*/ 424815 w 647880"/>
                <a:gd name="connsiteY31" fmla="*/ 51435 h 757758"/>
                <a:gd name="connsiteX32" fmla="*/ 426720 w 647880"/>
                <a:gd name="connsiteY32" fmla="*/ 70485 h 757758"/>
                <a:gd name="connsiteX33" fmla="*/ 415290 w 647880"/>
                <a:gd name="connsiteY33" fmla="*/ 74295 h 757758"/>
                <a:gd name="connsiteX34" fmla="*/ 409575 w 647880"/>
                <a:gd name="connsiteY34" fmla="*/ 72390 h 757758"/>
                <a:gd name="connsiteX35" fmla="*/ 405765 w 647880"/>
                <a:gd name="connsiteY35" fmla="*/ 66675 h 757758"/>
                <a:gd name="connsiteX36" fmla="*/ 400050 w 647880"/>
                <a:gd name="connsiteY36" fmla="*/ 62865 h 757758"/>
                <a:gd name="connsiteX37" fmla="*/ 382905 w 647880"/>
                <a:gd name="connsiteY37" fmla="*/ 66675 h 757758"/>
                <a:gd name="connsiteX38" fmla="*/ 377190 w 647880"/>
                <a:gd name="connsiteY38" fmla="*/ 70485 h 757758"/>
                <a:gd name="connsiteX39" fmla="*/ 367503 w 647880"/>
                <a:gd name="connsiteY39" fmla="*/ 85562 h 757758"/>
                <a:gd name="connsiteX40" fmla="*/ 363855 w 647880"/>
                <a:gd name="connsiteY40" fmla="*/ 89535 h 757758"/>
                <a:gd name="connsiteX41" fmla="*/ 356235 w 647880"/>
                <a:gd name="connsiteY41" fmla="*/ 91440 h 757758"/>
                <a:gd name="connsiteX42" fmla="*/ 348615 w 647880"/>
                <a:gd name="connsiteY42" fmla="*/ 102870 h 757758"/>
                <a:gd name="connsiteX43" fmla="*/ 342900 w 647880"/>
                <a:gd name="connsiteY43" fmla="*/ 106680 h 757758"/>
                <a:gd name="connsiteX44" fmla="*/ 335280 w 647880"/>
                <a:gd name="connsiteY44" fmla="*/ 118110 h 757758"/>
                <a:gd name="connsiteX45" fmla="*/ 333375 w 647880"/>
                <a:gd name="connsiteY45" fmla="*/ 127635 h 757758"/>
                <a:gd name="connsiteX46" fmla="*/ 327660 w 647880"/>
                <a:gd name="connsiteY46" fmla="*/ 129540 h 757758"/>
                <a:gd name="connsiteX47" fmla="*/ 308610 w 647880"/>
                <a:gd name="connsiteY47" fmla="*/ 129540 h 757758"/>
                <a:gd name="connsiteX48" fmla="*/ 310515 w 647880"/>
                <a:gd name="connsiteY48" fmla="*/ 146685 h 757758"/>
                <a:gd name="connsiteX49" fmla="*/ 308610 w 647880"/>
                <a:gd name="connsiteY49" fmla="*/ 154305 h 757758"/>
                <a:gd name="connsiteX50" fmla="*/ 302895 w 647880"/>
                <a:gd name="connsiteY50" fmla="*/ 156210 h 757758"/>
                <a:gd name="connsiteX51" fmla="*/ 291465 w 647880"/>
                <a:gd name="connsiteY51" fmla="*/ 158115 h 757758"/>
                <a:gd name="connsiteX52" fmla="*/ 287655 w 647880"/>
                <a:gd name="connsiteY52" fmla="*/ 171450 h 757758"/>
                <a:gd name="connsiteX53" fmla="*/ 276225 w 647880"/>
                <a:gd name="connsiteY53" fmla="*/ 179070 h 757758"/>
                <a:gd name="connsiteX54" fmla="*/ 274320 w 647880"/>
                <a:gd name="connsiteY54" fmla="*/ 194310 h 757758"/>
                <a:gd name="connsiteX55" fmla="*/ 268605 w 647880"/>
                <a:gd name="connsiteY55" fmla="*/ 196215 h 757758"/>
                <a:gd name="connsiteX56" fmla="*/ 257175 w 647880"/>
                <a:gd name="connsiteY56" fmla="*/ 201930 h 757758"/>
                <a:gd name="connsiteX57" fmla="*/ 253365 w 647880"/>
                <a:gd name="connsiteY57" fmla="*/ 213360 h 757758"/>
                <a:gd name="connsiteX58" fmla="*/ 251460 w 647880"/>
                <a:gd name="connsiteY58" fmla="*/ 220980 h 757758"/>
                <a:gd name="connsiteX59" fmla="*/ 243840 w 647880"/>
                <a:gd name="connsiteY59" fmla="*/ 232410 h 757758"/>
                <a:gd name="connsiteX60" fmla="*/ 232410 w 647880"/>
                <a:gd name="connsiteY60" fmla="*/ 240030 h 757758"/>
                <a:gd name="connsiteX61" fmla="*/ 232410 w 647880"/>
                <a:gd name="connsiteY61" fmla="*/ 257175 h 757758"/>
                <a:gd name="connsiteX62" fmla="*/ 219075 w 647880"/>
                <a:gd name="connsiteY62" fmla="*/ 276225 h 757758"/>
                <a:gd name="connsiteX63" fmla="*/ 230505 w 647880"/>
                <a:gd name="connsiteY63" fmla="*/ 280035 h 757758"/>
                <a:gd name="connsiteX64" fmla="*/ 228600 w 647880"/>
                <a:gd name="connsiteY64" fmla="*/ 285750 h 757758"/>
                <a:gd name="connsiteX65" fmla="*/ 217170 w 647880"/>
                <a:gd name="connsiteY65" fmla="*/ 289560 h 757758"/>
                <a:gd name="connsiteX66" fmla="*/ 211455 w 647880"/>
                <a:gd name="connsiteY66" fmla="*/ 293370 h 757758"/>
                <a:gd name="connsiteX67" fmla="*/ 205740 w 647880"/>
                <a:gd name="connsiteY67" fmla="*/ 299085 h 757758"/>
                <a:gd name="connsiteX68" fmla="*/ 198120 w 647880"/>
                <a:gd name="connsiteY68" fmla="*/ 310515 h 757758"/>
                <a:gd name="connsiteX69" fmla="*/ 203835 w 647880"/>
                <a:gd name="connsiteY69" fmla="*/ 314325 h 757758"/>
                <a:gd name="connsiteX70" fmla="*/ 209550 w 647880"/>
                <a:gd name="connsiteY70" fmla="*/ 316230 h 757758"/>
                <a:gd name="connsiteX71" fmla="*/ 207645 w 647880"/>
                <a:gd name="connsiteY71" fmla="*/ 323850 h 757758"/>
                <a:gd name="connsiteX72" fmla="*/ 205740 w 647880"/>
                <a:gd name="connsiteY72" fmla="*/ 329565 h 757758"/>
                <a:gd name="connsiteX73" fmla="*/ 200025 w 647880"/>
                <a:gd name="connsiteY73" fmla="*/ 331470 h 757758"/>
                <a:gd name="connsiteX74" fmla="*/ 188595 w 647880"/>
                <a:gd name="connsiteY74" fmla="*/ 337185 h 757758"/>
                <a:gd name="connsiteX75" fmla="*/ 180975 w 647880"/>
                <a:gd name="connsiteY75" fmla="*/ 348615 h 757758"/>
                <a:gd name="connsiteX76" fmla="*/ 175260 w 647880"/>
                <a:gd name="connsiteY76" fmla="*/ 360045 h 757758"/>
                <a:gd name="connsiteX77" fmla="*/ 173355 w 647880"/>
                <a:gd name="connsiteY77" fmla="*/ 381000 h 757758"/>
                <a:gd name="connsiteX78" fmla="*/ 167640 w 647880"/>
                <a:gd name="connsiteY78" fmla="*/ 386715 h 757758"/>
                <a:gd name="connsiteX79" fmla="*/ 160020 w 647880"/>
                <a:gd name="connsiteY79" fmla="*/ 398145 h 757758"/>
                <a:gd name="connsiteX80" fmla="*/ 148590 w 647880"/>
                <a:gd name="connsiteY80" fmla="*/ 403860 h 757758"/>
                <a:gd name="connsiteX81" fmla="*/ 144780 w 647880"/>
                <a:gd name="connsiteY81" fmla="*/ 409575 h 757758"/>
                <a:gd name="connsiteX82" fmla="*/ 139065 w 647880"/>
                <a:gd name="connsiteY82" fmla="*/ 421005 h 757758"/>
                <a:gd name="connsiteX83" fmla="*/ 140970 w 647880"/>
                <a:gd name="connsiteY83" fmla="*/ 428625 h 757758"/>
                <a:gd name="connsiteX84" fmla="*/ 148590 w 647880"/>
                <a:gd name="connsiteY84" fmla="*/ 430530 h 757758"/>
                <a:gd name="connsiteX85" fmla="*/ 154305 w 647880"/>
                <a:gd name="connsiteY85" fmla="*/ 432435 h 757758"/>
                <a:gd name="connsiteX86" fmla="*/ 163830 w 647880"/>
                <a:gd name="connsiteY86" fmla="*/ 441960 h 757758"/>
                <a:gd name="connsiteX87" fmla="*/ 154305 w 647880"/>
                <a:gd name="connsiteY87" fmla="*/ 447675 h 757758"/>
                <a:gd name="connsiteX88" fmla="*/ 135255 w 647880"/>
                <a:gd name="connsiteY88" fmla="*/ 443865 h 757758"/>
                <a:gd name="connsiteX89" fmla="*/ 123825 w 647880"/>
                <a:gd name="connsiteY89" fmla="*/ 455295 h 757758"/>
                <a:gd name="connsiteX90" fmla="*/ 99060 w 647880"/>
                <a:gd name="connsiteY90" fmla="*/ 474345 h 757758"/>
                <a:gd name="connsiteX91" fmla="*/ 93345 w 647880"/>
                <a:gd name="connsiteY91" fmla="*/ 478155 h 757758"/>
                <a:gd name="connsiteX92" fmla="*/ 91440 w 647880"/>
                <a:gd name="connsiteY92" fmla="*/ 483870 h 757758"/>
                <a:gd name="connsiteX93" fmla="*/ 89535 w 647880"/>
                <a:gd name="connsiteY93" fmla="*/ 501015 h 757758"/>
                <a:gd name="connsiteX94" fmla="*/ 78105 w 647880"/>
                <a:gd name="connsiteY94" fmla="*/ 504825 h 757758"/>
                <a:gd name="connsiteX95" fmla="*/ 64770 w 647880"/>
                <a:gd name="connsiteY95" fmla="*/ 489585 h 757758"/>
                <a:gd name="connsiteX96" fmla="*/ 57150 w 647880"/>
                <a:gd name="connsiteY96" fmla="*/ 501015 h 757758"/>
                <a:gd name="connsiteX97" fmla="*/ 51435 w 647880"/>
                <a:gd name="connsiteY97" fmla="*/ 512445 h 757758"/>
                <a:gd name="connsiteX98" fmla="*/ 34290 w 647880"/>
                <a:gd name="connsiteY98" fmla="*/ 521970 h 757758"/>
                <a:gd name="connsiteX99" fmla="*/ 32385 w 647880"/>
                <a:gd name="connsiteY99" fmla="*/ 546735 h 757758"/>
                <a:gd name="connsiteX100" fmla="*/ 24765 w 647880"/>
                <a:gd name="connsiteY100" fmla="*/ 558165 h 757758"/>
                <a:gd name="connsiteX101" fmla="*/ 19050 w 647880"/>
                <a:gd name="connsiteY101" fmla="*/ 577215 h 757758"/>
                <a:gd name="connsiteX102" fmla="*/ 9525 w 647880"/>
                <a:gd name="connsiteY102" fmla="*/ 586740 h 757758"/>
                <a:gd name="connsiteX103" fmla="*/ 0 w 647880"/>
                <a:gd name="connsiteY103" fmla="*/ 598170 h 757758"/>
                <a:gd name="connsiteX104" fmla="*/ 1905 w 647880"/>
                <a:gd name="connsiteY104" fmla="*/ 613410 h 757758"/>
                <a:gd name="connsiteX105" fmla="*/ 3810 w 647880"/>
                <a:gd name="connsiteY105" fmla="*/ 632460 h 757758"/>
                <a:gd name="connsiteX106" fmla="*/ 9525 w 647880"/>
                <a:gd name="connsiteY106" fmla="*/ 636270 h 757758"/>
                <a:gd name="connsiteX107" fmla="*/ 20955 w 647880"/>
                <a:gd name="connsiteY107" fmla="*/ 640080 h 757758"/>
                <a:gd name="connsiteX108" fmla="*/ 24765 w 647880"/>
                <a:gd name="connsiteY108" fmla="*/ 645795 h 757758"/>
                <a:gd name="connsiteX109" fmla="*/ 15240 w 647880"/>
                <a:gd name="connsiteY109" fmla="*/ 653415 h 757758"/>
                <a:gd name="connsiteX110" fmla="*/ 13335 w 647880"/>
                <a:gd name="connsiteY110" fmla="*/ 664845 h 757758"/>
                <a:gd name="connsiteX111" fmla="*/ 24765 w 647880"/>
                <a:gd name="connsiteY111" fmla="*/ 672465 h 757758"/>
                <a:gd name="connsiteX112" fmla="*/ 28575 w 647880"/>
                <a:gd name="connsiteY112" fmla="*/ 676275 h 757758"/>
                <a:gd name="connsiteX113" fmla="*/ 22860 w 647880"/>
                <a:gd name="connsiteY113" fmla="*/ 678180 h 757758"/>
                <a:gd name="connsiteX114" fmla="*/ 19050 w 647880"/>
                <a:gd name="connsiteY114" fmla="*/ 683895 h 757758"/>
                <a:gd name="connsiteX115" fmla="*/ 17145 w 647880"/>
                <a:gd name="connsiteY115" fmla="*/ 689610 h 757758"/>
                <a:gd name="connsiteX116" fmla="*/ 11430 w 647880"/>
                <a:gd name="connsiteY116" fmla="*/ 693420 h 757758"/>
                <a:gd name="connsiteX117" fmla="*/ 17145 w 647880"/>
                <a:gd name="connsiteY117" fmla="*/ 697230 h 757758"/>
                <a:gd name="connsiteX118" fmla="*/ 26670 w 647880"/>
                <a:gd name="connsiteY118" fmla="*/ 699135 h 757758"/>
                <a:gd name="connsiteX119" fmla="*/ 28575 w 647880"/>
                <a:gd name="connsiteY119" fmla="*/ 704850 h 757758"/>
                <a:gd name="connsiteX120" fmla="*/ 26670 w 647880"/>
                <a:gd name="connsiteY120" fmla="*/ 710565 h 757758"/>
                <a:gd name="connsiteX121" fmla="*/ 24765 w 647880"/>
                <a:gd name="connsiteY121" fmla="*/ 718185 h 757758"/>
                <a:gd name="connsiteX122" fmla="*/ 19050 w 647880"/>
                <a:gd name="connsiteY122" fmla="*/ 721995 h 757758"/>
                <a:gd name="connsiteX123" fmla="*/ 19050 w 647880"/>
                <a:gd name="connsiteY123" fmla="*/ 746760 h 757758"/>
                <a:gd name="connsiteX124" fmla="*/ 28575 w 647880"/>
                <a:gd name="connsiteY124" fmla="*/ 741045 h 757758"/>
                <a:gd name="connsiteX125" fmla="*/ 38100 w 647880"/>
                <a:gd name="connsiteY125" fmla="*/ 754380 h 757758"/>
                <a:gd name="connsiteX126" fmla="*/ 80010 w 647880"/>
                <a:gd name="connsiteY126" fmla="*/ 748665 h 757758"/>
                <a:gd name="connsiteX127" fmla="*/ 83820 w 647880"/>
                <a:gd name="connsiteY127" fmla="*/ 742950 h 757758"/>
                <a:gd name="connsiteX128" fmla="*/ 87630 w 647880"/>
                <a:gd name="connsiteY128" fmla="*/ 731520 h 757758"/>
                <a:gd name="connsiteX129" fmla="*/ 93345 w 647880"/>
                <a:gd name="connsiteY129" fmla="*/ 729615 h 757758"/>
                <a:gd name="connsiteX130" fmla="*/ 95250 w 647880"/>
                <a:gd name="connsiteY130" fmla="*/ 723900 h 757758"/>
                <a:gd name="connsiteX131" fmla="*/ 97155 w 647880"/>
                <a:gd name="connsiteY131" fmla="*/ 712470 h 757758"/>
                <a:gd name="connsiteX132" fmla="*/ 99060 w 647880"/>
                <a:gd name="connsiteY132" fmla="*/ 702945 h 757758"/>
                <a:gd name="connsiteX133" fmla="*/ 102870 w 647880"/>
                <a:gd name="connsiteY133" fmla="*/ 708660 h 757758"/>
                <a:gd name="connsiteX134" fmla="*/ 104775 w 647880"/>
                <a:gd name="connsiteY134" fmla="*/ 714375 h 757758"/>
                <a:gd name="connsiteX135" fmla="*/ 110490 w 647880"/>
                <a:gd name="connsiteY135" fmla="*/ 718185 h 757758"/>
                <a:gd name="connsiteX136" fmla="*/ 116205 w 647880"/>
                <a:gd name="connsiteY136" fmla="*/ 716280 h 757758"/>
                <a:gd name="connsiteX137" fmla="*/ 121920 w 647880"/>
                <a:gd name="connsiteY137" fmla="*/ 710565 h 757758"/>
                <a:gd name="connsiteX138" fmla="*/ 127635 w 647880"/>
                <a:gd name="connsiteY138" fmla="*/ 706755 h 757758"/>
                <a:gd name="connsiteX139" fmla="*/ 131445 w 647880"/>
                <a:gd name="connsiteY139" fmla="*/ 701040 h 757758"/>
                <a:gd name="connsiteX140" fmla="*/ 135255 w 647880"/>
                <a:gd name="connsiteY140" fmla="*/ 689610 h 757758"/>
                <a:gd name="connsiteX141" fmla="*/ 142875 w 647880"/>
                <a:gd name="connsiteY141" fmla="*/ 702945 h 757758"/>
                <a:gd name="connsiteX142" fmla="*/ 148590 w 647880"/>
                <a:gd name="connsiteY142" fmla="*/ 704850 h 757758"/>
                <a:gd name="connsiteX143" fmla="*/ 156210 w 647880"/>
                <a:gd name="connsiteY143" fmla="*/ 702945 h 757758"/>
                <a:gd name="connsiteX144" fmla="*/ 161925 w 647880"/>
                <a:gd name="connsiteY144" fmla="*/ 695325 h 757758"/>
                <a:gd name="connsiteX145" fmla="*/ 171450 w 647880"/>
                <a:gd name="connsiteY145" fmla="*/ 683895 h 757758"/>
                <a:gd name="connsiteX146" fmla="*/ 179070 w 647880"/>
                <a:gd name="connsiteY146" fmla="*/ 681990 h 757758"/>
                <a:gd name="connsiteX147" fmla="*/ 184785 w 647880"/>
                <a:gd name="connsiteY147" fmla="*/ 678180 h 757758"/>
                <a:gd name="connsiteX148" fmla="*/ 186690 w 647880"/>
                <a:gd name="connsiteY148" fmla="*/ 655320 h 757758"/>
                <a:gd name="connsiteX149" fmla="*/ 190500 w 647880"/>
                <a:gd name="connsiteY149" fmla="*/ 643890 h 757758"/>
                <a:gd name="connsiteX150" fmla="*/ 196215 w 647880"/>
                <a:gd name="connsiteY150" fmla="*/ 641985 h 757758"/>
                <a:gd name="connsiteX151" fmla="*/ 198120 w 647880"/>
                <a:gd name="connsiteY151" fmla="*/ 615315 h 757758"/>
                <a:gd name="connsiteX152" fmla="*/ 196215 w 647880"/>
                <a:gd name="connsiteY152" fmla="*/ 607695 h 757758"/>
                <a:gd name="connsiteX153" fmla="*/ 188595 w 647880"/>
                <a:gd name="connsiteY153" fmla="*/ 596265 h 757758"/>
                <a:gd name="connsiteX154" fmla="*/ 186690 w 647880"/>
                <a:gd name="connsiteY154" fmla="*/ 577215 h 757758"/>
                <a:gd name="connsiteX155" fmla="*/ 182880 w 647880"/>
                <a:gd name="connsiteY155" fmla="*/ 563880 h 757758"/>
                <a:gd name="connsiteX156" fmla="*/ 182880 w 647880"/>
                <a:gd name="connsiteY156" fmla="*/ 499110 h 757758"/>
                <a:gd name="connsiteX157" fmla="*/ 179070 w 647880"/>
                <a:gd name="connsiteY157" fmla="*/ 483870 h 757758"/>
                <a:gd name="connsiteX158" fmla="*/ 180975 w 647880"/>
                <a:gd name="connsiteY158" fmla="*/ 478155 h 757758"/>
                <a:gd name="connsiteX159" fmla="*/ 182880 w 647880"/>
                <a:gd name="connsiteY159" fmla="*/ 468630 h 757758"/>
                <a:gd name="connsiteX160" fmla="*/ 186690 w 647880"/>
                <a:gd name="connsiteY160" fmla="*/ 462915 h 757758"/>
                <a:gd name="connsiteX161" fmla="*/ 188595 w 647880"/>
                <a:gd name="connsiteY161" fmla="*/ 457200 h 757758"/>
                <a:gd name="connsiteX162" fmla="*/ 198120 w 647880"/>
                <a:gd name="connsiteY162" fmla="*/ 447675 h 757758"/>
                <a:gd name="connsiteX163" fmla="*/ 211455 w 647880"/>
                <a:gd name="connsiteY163" fmla="*/ 445770 h 757758"/>
                <a:gd name="connsiteX164" fmla="*/ 217170 w 647880"/>
                <a:gd name="connsiteY164" fmla="*/ 434340 h 757758"/>
                <a:gd name="connsiteX165" fmla="*/ 219075 w 647880"/>
                <a:gd name="connsiteY165" fmla="*/ 428625 h 757758"/>
                <a:gd name="connsiteX166" fmla="*/ 228600 w 647880"/>
                <a:gd name="connsiteY166" fmla="*/ 411480 h 757758"/>
                <a:gd name="connsiteX167" fmla="*/ 224790 w 647880"/>
                <a:gd name="connsiteY167" fmla="*/ 400050 h 757758"/>
                <a:gd name="connsiteX168" fmla="*/ 230505 w 647880"/>
                <a:gd name="connsiteY168" fmla="*/ 358140 h 757758"/>
                <a:gd name="connsiteX169" fmla="*/ 236220 w 647880"/>
                <a:gd name="connsiteY169" fmla="*/ 350520 h 757758"/>
                <a:gd name="connsiteX170" fmla="*/ 238125 w 647880"/>
                <a:gd name="connsiteY170" fmla="*/ 344805 h 757758"/>
                <a:gd name="connsiteX171" fmla="*/ 240030 w 647880"/>
                <a:gd name="connsiteY171" fmla="*/ 335280 h 757758"/>
                <a:gd name="connsiteX172" fmla="*/ 245745 w 647880"/>
                <a:gd name="connsiteY172" fmla="*/ 329565 h 757758"/>
                <a:gd name="connsiteX173" fmla="*/ 251460 w 647880"/>
                <a:gd name="connsiteY173" fmla="*/ 327660 h 757758"/>
                <a:gd name="connsiteX174" fmla="*/ 255270 w 647880"/>
                <a:gd name="connsiteY174" fmla="*/ 321945 h 757758"/>
                <a:gd name="connsiteX175" fmla="*/ 260985 w 647880"/>
                <a:gd name="connsiteY175" fmla="*/ 318135 h 757758"/>
                <a:gd name="connsiteX176" fmla="*/ 262890 w 647880"/>
                <a:gd name="connsiteY176" fmla="*/ 310515 h 757758"/>
                <a:gd name="connsiteX177" fmla="*/ 270510 w 647880"/>
                <a:gd name="connsiteY177" fmla="*/ 293370 h 757758"/>
                <a:gd name="connsiteX178" fmla="*/ 272415 w 647880"/>
                <a:gd name="connsiteY178" fmla="*/ 287655 h 757758"/>
                <a:gd name="connsiteX179" fmla="*/ 283845 w 647880"/>
                <a:gd name="connsiteY179" fmla="*/ 249555 h 757758"/>
                <a:gd name="connsiteX180" fmla="*/ 287655 w 647880"/>
                <a:gd name="connsiteY180" fmla="*/ 232410 h 757758"/>
                <a:gd name="connsiteX181" fmla="*/ 291465 w 647880"/>
                <a:gd name="connsiteY181" fmla="*/ 220980 h 757758"/>
                <a:gd name="connsiteX182" fmla="*/ 308610 w 647880"/>
                <a:gd name="connsiteY182" fmla="*/ 211455 h 757758"/>
                <a:gd name="connsiteX183" fmla="*/ 314325 w 647880"/>
                <a:gd name="connsiteY183" fmla="*/ 213360 h 757758"/>
                <a:gd name="connsiteX184" fmla="*/ 320040 w 647880"/>
                <a:gd name="connsiteY184" fmla="*/ 196215 h 757758"/>
                <a:gd name="connsiteX185" fmla="*/ 329565 w 647880"/>
                <a:gd name="connsiteY185" fmla="*/ 180975 h 757758"/>
                <a:gd name="connsiteX186" fmla="*/ 339090 w 647880"/>
                <a:gd name="connsiteY186" fmla="*/ 182880 h 757758"/>
                <a:gd name="connsiteX187" fmla="*/ 344805 w 647880"/>
                <a:gd name="connsiteY187" fmla="*/ 184785 h 757758"/>
                <a:gd name="connsiteX188" fmla="*/ 369570 w 647880"/>
                <a:gd name="connsiteY188" fmla="*/ 182880 h 757758"/>
                <a:gd name="connsiteX189" fmla="*/ 371475 w 647880"/>
                <a:gd name="connsiteY189" fmla="*/ 177165 h 757758"/>
                <a:gd name="connsiteX190" fmla="*/ 373380 w 647880"/>
                <a:gd name="connsiteY190" fmla="*/ 148590 h 757758"/>
                <a:gd name="connsiteX191" fmla="*/ 379095 w 647880"/>
                <a:gd name="connsiteY191" fmla="*/ 146685 h 757758"/>
                <a:gd name="connsiteX192" fmla="*/ 401955 w 647880"/>
                <a:gd name="connsiteY192" fmla="*/ 146685 h 757758"/>
                <a:gd name="connsiteX193" fmla="*/ 407670 w 647880"/>
                <a:gd name="connsiteY193" fmla="*/ 142875 h 757758"/>
                <a:gd name="connsiteX194" fmla="*/ 411480 w 647880"/>
                <a:gd name="connsiteY194" fmla="*/ 137160 h 757758"/>
                <a:gd name="connsiteX195" fmla="*/ 415290 w 647880"/>
                <a:gd name="connsiteY195" fmla="*/ 148590 h 757758"/>
                <a:gd name="connsiteX196" fmla="*/ 421005 w 647880"/>
                <a:gd name="connsiteY196" fmla="*/ 160020 h 757758"/>
                <a:gd name="connsiteX197" fmla="*/ 432435 w 647880"/>
                <a:gd name="connsiteY197" fmla="*/ 163830 h 757758"/>
                <a:gd name="connsiteX198" fmla="*/ 447675 w 647880"/>
                <a:gd name="connsiteY198" fmla="*/ 161925 h 757758"/>
                <a:gd name="connsiteX199" fmla="*/ 453390 w 647880"/>
                <a:gd name="connsiteY199" fmla="*/ 160020 h 757758"/>
                <a:gd name="connsiteX200" fmla="*/ 459105 w 647880"/>
                <a:gd name="connsiteY200" fmla="*/ 161925 h 757758"/>
                <a:gd name="connsiteX201" fmla="*/ 468630 w 647880"/>
                <a:gd name="connsiteY201" fmla="*/ 163830 h 757758"/>
                <a:gd name="connsiteX202" fmla="*/ 476250 w 647880"/>
                <a:gd name="connsiteY202" fmla="*/ 173355 h 757758"/>
                <a:gd name="connsiteX203" fmla="*/ 481965 w 647880"/>
                <a:gd name="connsiteY203" fmla="*/ 177165 h 757758"/>
                <a:gd name="connsiteX204" fmla="*/ 491490 w 647880"/>
                <a:gd name="connsiteY204" fmla="*/ 175260 h 757758"/>
                <a:gd name="connsiteX205" fmla="*/ 497205 w 647880"/>
                <a:gd name="connsiteY205" fmla="*/ 163830 h 757758"/>
                <a:gd name="connsiteX206" fmla="*/ 506730 w 647880"/>
                <a:gd name="connsiteY206" fmla="*/ 154305 h 757758"/>
                <a:gd name="connsiteX207" fmla="*/ 514350 w 647880"/>
                <a:gd name="connsiteY207" fmla="*/ 152400 h 757758"/>
                <a:gd name="connsiteX208" fmla="*/ 516255 w 647880"/>
                <a:gd name="connsiteY208" fmla="*/ 125730 h 757758"/>
                <a:gd name="connsiteX209" fmla="*/ 523875 w 647880"/>
                <a:gd name="connsiteY209" fmla="*/ 93345 h 757758"/>
                <a:gd name="connsiteX210" fmla="*/ 537210 w 647880"/>
                <a:gd name="connsiteY210" fmla="*/ 95250 h 757758"/>
                <a:gd name="connsiteX211" fmla="*/ 563880 w 647880"/>
                <a:gd name="connsiteY211" fmla="*/ 89535 h 757758"/>
                <a:gd name="connsiteX212" fmla="*/ 567690 w 647880"/>
                <a:gd name="connsiteY212" fmla="*/ 83820 h 757758"/>
                <a:gd name="connsiteX213" fmla="*/ 575310 w 647880"/>
                <a:gd name="connsiteY213" fmla="*/ 85725 h 757758"/>
                <a:gd name="connsiteX214" fmla="*/ 579120 w 647880"/>
                <a:gd name="connsiteY214" fmla="*/ 91440 h 757758"/>
                <a:gd name="connsiteX215" fmla="*/ 584835 w 647880"/>
                <a:gd name="connsiteY215" fmla="*/ 95250 h 757758"/>
                <a:gd name="connsiteX216" fmla="*/ 588645 w 647880"/>
                <a:gd name="connsiteY216" fmla="*/ 100965 h 757758"/>
                <a:gd name="connsiteX217" fmla="*/ 582930 w 647880"/>
                <a:gd name="connsiteY217" fmla="*/ 127635 h 757758"/>
                <a:gd name="connsiteX218" fmla="*/ 575310 w 647880"/>
                <a:gd name="connsiteY218" fmla="*/ 144780 h 757758"/>
                <a:gd name="connsiteX219" fmla="*/ 613410 w 647880"/>
                <a:gd name="connsiteY219" fmla="*/ 142875 h 757758"/>
                <a:gd name="connsiteX220" fmla="*/ 624840 w 647880"/>
                <a:gd name="connsiteY220" fmla="*/ 135255 h 757758"/>
                <a:gd name="connsiteX221" fmla="*/ 636270 w 647880"/>
                <a:gd name="connsiteY221" fmla="*/ 129540 h 757758"/>
                <a:gd name="connsiteX222" fmla="*/ 641985 w 647880"/>
                <a:gd name="connsiteY222" fmla="*/ 123825 h 757758"/>
                <a:gd name="connsiteX223" fmla="*/ 647700 w 647880"/>
                <a:gd name="connsiteY223" fmla="*/ 120015 h 757758"/>
                <a:gd name="connsiteX224" fmla="*/ 645795 w 647880"/>
                <a:gd name="connsiteY224" fmla="*/ 114300 h 757758"/>
                <a:gd name="connsiteX225" fmla="*/ 641985 w 647880"/>
                <a:gd name="connsiteY225" fmla="*/ 108585 h 757758"/>
                <a:gd name="connsiteX226" fmla="*/ 640080 w 647880"/>
                <a:gd name="connsiteY226" fmla="*/ 102870 h 757758"/>
                <a:gd name="connsiteX227" fmla="*/ 634365 w 647880"/>
                <a:gd name="connsiteY227" fmla="*/ 99060 h 757758"/>
                <a:gd name="connsiteX228" fmla="*/ 630555 w 647880"/>
                <a:gd name="connsiteY228" fmla="*/ 93345 h 757758"/>
                <a:gd name="connsiteX229" fmla="*/ 624840 w 647880"/>
                <a:gd name="connsiteY229" fmla="*/ 89535 h 757758"/>
                <a:gd name="connsiteX230" fmla="*/ 621030 w 647880"/>
                <a:gd name="connsiteY230" fmla="*/ 78105 h 757758"/>
                <a:gd name="connsiteX231" fmla="*/ 634365 w 647880"/>
                <a:gd name="connsiteY231" fmla="*/ 60960 h 757758"/>
                <a:gd name="connsiteX232" fmla="*/ 640080 w 647880"/>
                <a:gd name="connsiteY232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78155 w 647880"/>
                <a:gd name="connsiteY22" fmla="*/ 24765 h 757758"/>
                <a:gd name="connsiteX23" fmla="*/ 474345 w 647880"/>
                <a:gd name="connsiteY23" fmla="*/ 36195 h 757758"/>
                <a:gd name="connsiteX24" fmla="*/ 472440 w 647880"/>
                <a:gd name="connsiteY24" fmla="*/ 41910 h 757758"/>
                <a:gd name="connsiteX25" fmla="*/ 466725 w 647880"/>
                <a:gd name="connsiteY25" fmla="*/ 47625 h 757758"/>
                <a:gd name="connsiteX26" fmla="*/ 459105 w 647880"/>
                <a:gd name="connsiteY26" fmla="*/ 59055 h 757758"/>
                <a:gd name="connsiteX27" fmla="*/ 453390 w 647880"/>
                <a:gd name="connsiteY27" fmla="*/ 57150 h 757758"/>
                <a:gd name="connsiteX28" fmla="*/ 449580 w 647880"/>
                <a:gd name="connsiteY28" fmla="*/ 45720 h 757758"/>
                <a:gd name="connsiteX29" fmla="*/ 438150 w 647880"/>
                <a:gd name="connsiteY29" fmla="*/ 38100 h 757758"/>
                <a:gd name="connsiteX30" fmla="*/ 424815 w 647880"/>
                <a:gd name="connsiteY30" fmla="*/ 51435 h 757758"/>
                <a:gd name="connsiteX31" fmla="*/ 426720 w 647880"/>
                <a:gd name="connsiteY31" fmla="*/ 70485 h 757758"/>
                <a:gd name="connsiteX32" fmla="*/ 415290 w 647880"/>
                <a:gd name="connsiteY32" fmla="*/ 74295 h 757758"/>
                <a:gd name="connsiteX33" fmla="*/ 409575 w 647880"/>
                <a:gd name="connsiteY33" fmla="*/ 72390 h 757758"/>
                <a:gd name="connsiteX34" fmla="*/ 405765 w 647880"/>
                <a:gd name="connsiteY34" fmla="*/ 66675 h 757758"/>
                <a:gd name="connsiteX35" fmla="*/ 400050 w 647880"/>
                <a:gd name="connsiteY35" fmla="*/ 62865 h 757758"/>
                <a:gd name="connsiteX36" fmla="*/ 382905 w 647880"/>
                <a:gd name="connsiteY36" fmla="*/ 66675 h 757758"/>
                <a:gd name="connsiteX37" fmla="*/ 377190 w 647880"/>
                <a:gd name="connsiteY37" fmla="*/ 70485 h 757758"/>
                <a:gd name="connsiteX38" fmla="*/ 367503 w 647880"/>
                <a:gd name="connsiteY38" fmla="*/ 85562 h 757758"/>
                <a:gd name="connsiteX39" fmla="*/ 363855 w 647880"/>
                <a:gd name="connsiteY39" fmla="*/ 89535 h 757758"/>
                <a:gd name="connsiteX40" fmla="*/ 356235 w 647880"/>
                <a:gd name="connsiteY40" fmla="*/ 91440 h 757758"/>
                <a:gd name="connsiteX41" fmla="*/ 348615 w 647880"/>
                <a:gd name="connsiteY41" fmla="*/ 102870 h 757758"/>
                <a:gd name="connsiteX42" fmla="*/ 342900 w 647880"/>
                <a:gd name="connsiteY42" fmla="*/ 106680 h 757758"/>
                <a:gd name="connsiteX43" fmla="*/ 335280 w 647880"/>
                <a:gd name="connsiteY43" fmla="*/ 118110 h 757758"/>
                <a:gd name="connsiteX44" fmla="*/ 333375 w 647880"/>
                <a:gd name="connsiteY44" fmla="*/ 127635 h 757758"/>
                <a:gd name="connsiteX45" fmla="*/ 327660 w 647880"/>
                <a:gd name="connsiteY45" fmla="*/ 129540 h 757758"/>
                <a:gd name="connsiteX46" fmla="*/ 308610 w 647880"/>
                <a:gd name="connsiteY46" fmla="*/ 129540 h 757758"/>
                <a:gd name="connsiteX47" fmla="*/ 310515 w 647880"/>
                <a:gd name="connsiteY47" fmla="*/ 146685 h 757758"/>
                <a:gd name="connsiteX48" fmla="*/ 308610 w 647880"/>
                <a:gd name="connsiteY48" fmla="*/ 154305 h 757758"/>
                <a:gd name="connsiteX49" fmla="*/ 302895 w 647880"/>
                <a:gd name="connsiteY49" fmla="*/ 156210 h 757758"/>
                <a:gd name="connsiteX50" fmla="*/ 291465 w 647880"/>
                <a:gd name="connsiteY50" fmla="*/ 158115 h 757758"/>
                <a:gd name="connsiteX51" fmla="*/ 287655 w 647880"/>
                <a:gd name="connsiteY51" fmla="*/ 171450 h 757758"/>
                <a:gd name="connsiteX52" fmla="*/ 276225 w 647880"/>
                <a:gd name="connsiteY52" fmla="*/ 179070 h 757758"/>
                <a:gd name="connsiteX53" fmla="*/ 274320 w 647880"/>
                <a:gd name="connsiteY53" fmla="*/ 194310 h 757758"/>
                <a:gd name="connsiteX54" fmla="*/ 268605 w 647880"/>
                <a:gd name="connsiteY54" fmla="*/ 196215 h 757758"/>
                <a:gd name="connsiteX55" fmla="*/ 257175 w 647880"/>
                <a:gd name="connsiteY55" fmla="*/ 201930 h 757758"/>
                <a:gd name="connsiteX56" fmla="*/ 253365 w 647880"/>
                <a:gd name="connsiteY56" fmla="*/ 213360 h 757758"/>
                <a:gd name="connsiteX57" fmla="*/ 251460 w 647880"/>
                <a:gd name="connsiteY57" fmla="*/ 220980 h 757758"/>
                <a:gd name="connsiteX58" fmla="*/ 243840 w 647880"/>
                <a:gd name="connsiteY58" fmla="*/ 232410 h 757758"/>
                <a:gd name="connsiteX59" fmla="*/ 232410 w 647880"/>
                <a:gd name="connsiteY59" fmla="*/ 240030 h 757758"/>
                <a:gd name="connsiteX60" fmla="*/ 232410 w 647880"/>
                <a:gd name="connsiteY60" fmla="*/ 257175 h 757758"/>
                <a:gd name="connsiteX61" fmla="*/ 219075 w 647880"/>
                <a:gd name="connsiteY61" fmla="*/ 276225 h 757758"/>
                <a:gd name="connsiteX62" fmla="*/ 230505 w 647880"/>
                <a:gd name="connsiteY62" fmla="*/ 280035 h 757758"/>
                <a:gd name="connsiteX63" fmla="*/ 228600 w 647880"/>
                <a:gd name="connsiteY63" fmla="*/ 285750 h 757758"/>
                <a:gd name="connsiteX64" fmla="*/ 217170 w 647880"/>
                <a:gd name="connsiteY64" fmla="*/ 289560 h 757758"/>
                <a:gd name="connsiteX65" fmla="*/ 211455 w 647880"/>
                <a:gd name="connsiteY65" fmla="*/ 293370 h 757758"/>
                <a:gd name="connsiteX66" fmla="*/ 205740 w 647880"/>
                <a:gd name="connsiteY66" fmla="*/ 299085 h 757758"/>
                <a:gd name="connsiteX67" fmla="*/ 198120 w 647880"/>
                <a:gd name="connsiteY67" fmla="*/ 310515 h 757758"/>
                <a:gd name="connsiteX68" fmla="*/ 203835 w 647880"/>
                <a:gd name="connsiteY68" fmla="*/ 314325 h 757758"/>
                <a:gd name="connsiteX69" fmla="*/ 209550 w 647880"/>
                <a:gd name="connsiteY69" fmla="*/ 316230 h 757758"/>
                <a:gd name="connsiteX70" fmla="*/ 207645 w 647880"/>
                <a:gd name="connsiteY70" fmla="*/ 323850 h 757758"/>
                <a:gd name="connsiteX71" fmla="*/ 205740 w 647880"/>
                <a:gd name="connsiteY71" fmla="*/ 329565 h 757758"/>
                <a:gd name="connsiteX72" fmla="*/ 200025 w 647880"/>
                <a:gd name="connsiteY72" fmla="*/ 331470 h 757758"/>
                <a:gd name="connsiteX73" fmla="*/ 188595 w 647880"/>
                <a:gd name="connsiteY73" fmla="*/ 337185 h 757758"/>
                <a:gd name="connsiteX74" fmla="*/ 180975 w 647880"/>
                <a:gd name="connsiteY74" fmla="*/ 348615 h 757758"/>
                <a:gd name="connsiteX75" fmla="*/ 175260 w 647880"/>
                <a:gd name="connsiteY75" fmla="*/ 360045 h 757758"/>
                <a:gd name="connsiteX76" fmla="*/ 173355 w 647880"/>
                <a:gd name="connsiteY76" fmla="*/ 381000 h 757758"/>
                <a:gd name="connsiteX77" fmla="*/ 167640 w 647880"/>
                <a:gd name="connsiteY77" fmla="*/ 386715 h 757758"/>
                <a:gd name="connsiteX78" fmla="*/ 160020 w 647880"/>
                <a:gd name="connsiteY78" fmla="*/ 398145 h 757758"/>
                <a:gd name="connsiteX79" fmla="*/ 148590 w 647880"/>
                <a:gd name="connsiteY79" fmla="*/ 403860 h 757758"/>
                <a:gd name="connsiteX80" fmla="*/ 144780 w 647880"/>
                <a:gd name="connsiteY80" fmla="*/ 409575 h 757758"/>
                <a:gd name="connsiteX81" fmla="*/ 139065 w 647880"/>
                <a:gd name="connsiteY81" fmla="*/ 421005 h 757758"/>
                <a:gd name="connsiteX82" fmla="*/ 140970 w 647880"/>
                <a:gd name="connsiteY82" fmla="*/ 428625 h 757758"/>
                <a:gd name="connsiteX83" fmla="*/ 148590 w 647880"/>
                <a:gd name="connsiteY83" fmla="*/ 430530 h 757758"/>
                <a:gd name="connsiteX84" fmla="*/ 154305 w 647880"/>
                <a:gd name="connsiteY84" fmla="*/ 432435 h 757758"/>
                <a:gd name="connsiteX85" fmla="*/ 163830 w 647880"/>
                <a:gd name="connsiteY85" fmla="*/ 441960 h 757758"/>
                <a:gd name="connsiteX86" fmla="*/ 154305 w 647880"/>
                <a:gd name="connsiteY86" fmla="*/ 447675 h 757758"/>
                <a:gd name="connsiteX87" fmla="*/ 135255 w 647880"/>
                <a:gd name="connsiteY87" fmla="*/ 443865 h 757758"/>
                <a:gd name="connsiteX88" fmla="*/ 123825 w 647880"/>
                <a:gd name="connsiteY88" fmla="*/ 455295 h 757758"/>
                <a:gd name="connsiteX89" fmla="*/ 99060 w 647880"/>
                <a:gd name="connsiteY89" fmla="*/ 474345 h 757758"/>
                <a:gd name="connsiteX90" fmla="*/ 93345 w 647880"/>
                <a:gd name="connsiteY90" fmla="*/ 478155 h 757758"/>
                <a:gd name="connsiteX91" fmla="*/ 91440 w 647880"/>
                <a:gd name="connsiteY91" fmla="*/ 483870 h 757758"/>
                <a:gd name="connsiteX92" fmla="*/ 89535 w 647880"/>
                <a:gd name="connsiteY92" fmla="*/ 501015 h 757758"/>
                <a:gd name="connsiteX93" fmla="*/ 78105 w 647880"/>
                <a:gd name="connsiteY93" fmla="*/ 504825 h 757758"/>
                <a:gd name="connsiteX94" fmla="*/ 64770 w 647880"/>
                <a:gd name="connsiteY94" fmla="*/ 489585 h 757758"/>
                <a:gd name="connsiteX95" fmla="*/ 57150 w 647880"/>
                <a:gd name="connsiteY95" fmla="*/ 501015 h 757758"/>
                <a:gd name="connsiteX96" fmla="*/ 51435 w 647880"/>
                <a:gd name="connsiteY96" fmla="*/ 512445 h 757758"/>
                <a:gd name="connsiteX97" fmla="*/ 34290 w 647880"/>
                <a:gd name="connsiteY97" fmla="*/ 521970 h 757758"/>
                <a:gd name="connsiteX98" fmla="*/ 32385 w 647880"/>
                <a:gd name="connsiteY98" fmla="*/ 546735 h 757758"/>
                <a:gd name="connsiteX99" fmla="*/ 24765 w 647880"/>
                <a:gd name="connsiteY99" fmla="*/ 558165 h 757758"/>
                <a:gd name="connsiteX100" fmla="*/ 19050 w 647880"/>
                <a:gd name="connsiteY100" fmla="*/ 577215 h 757758"/>
                <a:gd name="connsiteX101" fmla="*/ 9525 w 647880"/>
                <a:gd name="connsiteY101" fmla="*/ 586740 h 757758"/>
                <a:gd name="connsiteX102" fmla="*/ 0 w 647880"/>
                <a:gd name="connsiteY102" fmla="*/ 598170 h 757758"/>
                <a:gd name="connsiteX103" fmla="*/ 1905 w 647880"/>
                <a:gd name="connsiteY103" fmla="*/ 613410 h 757758"/>
                <a:gd name="connsiteX104" fmla="*/ 3810 w 647880"/>
                <a:gd name="connsiteY104" fmla="*/ 632460 h 757758"/>
                <a:gd name="connsiteX105" fmla="*/ 9525 w 647880"/>
                <a:gd name="connsiteY105" fmla="*/ 636270 h 757758"/>
                <a:gd name="connsiteX106" fmla="*/ 20955 w 647880"/>
                <a:gd name="connsiteY106" fmla="*/ 640080 h 757758"/>
                <a:gd name="connsiteX107" fmla="*/ 24765 w 647880"/>
                <a:gd name="connsiteY107" fmla="*/ 645795 h 757758"/>
                <a:gd name="connsiteX108" fmla="*/ 15240 w 647880"/>
                <a:gd name="connsiteY108" fmla="*/ 653415 h 757758"/>
                <a:gd name="connsiteX109" fmla="*/ 13335 w 647880"/>
                <a:gd name="connsiteY109" fmla="*/ 664845 h 757758"/>
                <a:gd name="connsiteX110" fmla="*/ 24765 w 647880"/>
                <a:gd name="connsiteY110" fmla="*/ 672465 h 757758"/>
                <a:gd name="connsiteX111" fmla="*/ 28575 w 647880"/>
                <a:gd name="connsiteY111" fmla="*/ 676275 h 757758"/>
                <a:gd name="connsiteX112" fmla="*/ 22860 w 647880"/>
                <a:gd name="connsiteY112" fmla="*/ 678180 h 757758"/>
                <a:gd name="connsiteX113" fmla="*/ 19050 w 647880"/>
                <a:gd name="connsiteY113" fmla="*/ 683895 h 757758"/>
                <a:gd name="connsiteX114" fmla="*/ 17145 w 647880"/>
                <a:gd name="connsiteY114" fmla="*/ 689610 h 757758"/>
                <a:gd name="connsiteX115" fmla="*/ 11430 w 647880"/>
                <a:gd name="connsiteY115" fmla="*/ 693420 h 757758"/>
                <a:gd name="connsiteX116" fmla="*/ 17145 w 647880"/>
                <a:gd name="connsiteY116" fmla="*/ 697230 h 757758"/>
                <a:gd name="connsiteX117" fmla="*/ 26670 w 647880"/>
                <a:gd name="connsiteY117" fmla="*/ 699135 h 757758"/>
                <a:gd name="connsiteX118" fmla="*/ 28575 w 647880"/>
                <a:gd name="connsiteY118" fmla="*/ 704850 h 757758"/>
                <a:gd name="connsiteX119" fmla="*/ 26670 w 647880"/>
                <a:gd name="connsiteY119" fmla="*/ 710565 h 757758"/>
                <a:gd name="connsiteX120" fmla="*/ 24765 w 647880"/>
                <a:gd name="connsiteY120" fmla="*/ 718185 h 757758"/>
                <a:gd name="connsiteX121" fmla="*/ 19050 w 647880"/>
                <a:gd name="connsiteY121" fmla="*/ 721995 h 757758"/>
                <a:gd name="connsiteX122" fmla="*/ 19050 w 647880"/>
                <a:gd name="connsiteY122" fmla="*/ 746760 h 757758"/>
                <a:gd name="connsiteX123" fmla="*/ 28575 w 647880"/>
                <a:gd name="connsiteY123" fmla="*/ 741045 h 757758"/>
                <a:gd name="connsiteX124" fmla="*/ 38100 w 647880"/>
                <a:gd name="connsiteY124" fmla="*/ 754380 h 757758"/>
                <a:gd name="connsiteX125" fmla="*/ 80010 w 647880"/>
                <a:gd name="connsiteY125" fmla="*/ 748665 h 757758"/>
                <a:gd name="connsiteX126" fmla="*/ 83820 w 647880"/>
                <a:gd name="connsiteY126" fmla="*/ 742950 h 757758"/>
                <a:gd name="connsiteX127" fmla="*/ 87630 w 647880"/>
                <a:gd name="connsiteY127" fmla="*/ 731520 h 757758"/>
                <a:gd name="connsiteX128" fmla="*/ 93345 w 647880"/>
                <a:gd name="connsiteY128" fmla="*/ 729615 h 757758"/>
                <a:gd name="connsiteX129" fmla="*/ 95250 w 647880"/>
                <a:gd name="connsiteY129" fmla="*/ 723900 h 757758"/>
                <a:gd name="connsiteX130" fmla="*/ 97155 w 647880"/>
                <a:gd name="connsiteY130" fmla="*/ 712470 h 757758"/>
                <a:gd name="connsiteX131" fmla="*/ 99060 w 647880"/>
                <a:gd name="connsiteY131" fmla="*/ 702945 h 757758"/>
                <a:gd name="connsiteX132" fmla="*/ 102870 w 647880"/>
                <a:gd name="connsiteY132" fmla="*/ 708660 h 757758"/>
                <a:gd name="connsiteX133" fmla="*/ 104775 w 647880"/>
                <a:gd name="connsiteY133" fmla="*/ 714375 h 757758"/>
                <a:gd name="connsiteX134" fmla="*/ 110490 w 647880"/>
                <a:gd name="connsiteY134" fmla="*/ 718185 h 757758"/>
                <a:gd name="connsiteX135" fmla="*/ 116205 w 647880"/>
                <a:gd name="connsiteY135" fmla="*/ 716280 h 757758"/>
                <a:gd name="connsiteX136" fmla="*/ 121920 w 647880"/>
                <a:gd name="connsiteY136" fmla="*/ 710565 h 757758"/>
                <a:gd name="connsiteX137" fmla="*/ 127635 w 647880"/>
                <a:gd name="connsiteY137" fmla="*/ 706755 h 757758"/>
                <a:gd name="connsiteX138" fmla="*/ 131445 w 647880"/>
                <a:gd name="connsiteY138" fmla="*/ 701040 h 757758"/>
                <a:gd name="connsiteX139" fmla="*/ 135255 w 647880"/>
                <a:gd name="connsiteY139" fmla="*/ 689610 h 757758"/>
                <a:gd name="connsiteX140" fmla="*/ 142875 w 647880"/>
                <a:gd name="connsiteY140" fmla="*/ 702945 h 757758"/>
                <a:gd name="connsiteX141" fmla="*/ 148590 w 647880"/>
                <a:gd name="connsiteY141" fmla="*/ 704850 h 757758"/>
                <a:gd name="connsiteX142" fmla="*/ 156210 w 647880"/>
                <a:gd name="connsiteY142" fmla="*/ 702945 h 757758"/>
                <a:gd name="connsiteX143" fmla="*/ 161925 w 647880"/>
                <a:gd name="connsiteY143" fmla="*/ 695325 h 757758"/>
                <a:gd name="connsiteX144" fmla="*/ 171450 w 647880"/>
                <a:gd name="connsiteY144" fmla="*/ 683895 h 757758"/>
                <a:gd name="connsiteX145" fmla="*/ 179070 w 647880"/>
                <a:gd name="connsiteY145" fmla="*/ 681990 h 757758"/>
                <a:gd name="connsiteX146" fmla="*/ 184785 w 647880"/>
                <a:gd name="connsiteY146" fmla="*/ 678180 h 757758"/>
                <a:gd name="connsiteX147" fmla="*/ 186690 w 647880"/>
                <a:gd name="connsiteY147" fmla="*/ 655320 h 757758"/>
                <a:gd name="connsiteX148" fmla="*/ 190500 w 647880"/>
                <a:gd name="connsiteY148" fmla="*/ 643890 h 757758"/>
                <a:gd name="connsiteX149" fmla="*/ 196215 w 647880"/>
                <a:gd name="connsiteY149" fmla="*/ 641985 h 757758"/>
                <a:gd name="connsiteX150" fmla="*/ 198120 w 647880"/>
                <a:gd name="connsiteY150" fmla="*/ 615315 h 757758"/>
                <a:gd name="connsiteX151" fmla="*/ 196215 w 647880"/>
                <a:gd name="connsiteY151" fmla="*/ 607695 h 757758"/>
                <a:gd name="connsiteX152" fmla="*/ 188595 w 647880"/>
                <a:gd name="connsiteY152" fmla="*/ 596265 h 757758"/>
                <a:gd name="connsiteX153" fmla="*/ 186690 w 647880"/>
                <a:gd name="connsiteY153" fmla="*/ 577215 h 757758"/>
                <a:gd name="connsiteX154" fmla="*/ 182880 w 647880"/>
                <a:gd name="connsiteY154" fmla="*/ 563880 h 757758"/>
                <a:gd name="connsiteX155" fmla="*/ 182880 w 647880"/>
                <a:gd name="connsiteY155" fmla="*/ 499110 h 757758"/>
                <a:gd name="connsiteX156" fmla="*/ 179070 w 647880"/>
                <a:gd name="connsiteY156" fmla="*/ 483870 h 757758"/>
                <a:gd name="connsiteX157" fmla="*/ 180975 w 647880"/>
                <a:gd name="connsiteY157" fmla="*/ 478155 h 757758"/>
                <a:gd name="connsiteX158" fmla="*/ 182880 w 647880"/>
                <a:gd name="connsiteY158" fmla="*/ 468630 h 757758"/>
                <a:gd name="connsiteX159" fmla="*/ 186690 w 647880"/>
                <a:gd name="connsiteY159" fmla="*/ 462915 h 757758"/>
                <a:gd name="connsiteX160" fmla="*/ 188595 w 647880"/>
                <a:gd name="connsiteY160" fmla="*/ 457200 h 757758"/>
                <a:gd name="connsiteX161" fmla="*/ 198120 w 647880"/>
                <a:gd name="connsiteY161" fmla="*/ 447675 h 757758"/>
                <a:gd name="connsiteX162" fmla="*/ 211455 w 647880"/>
                <a:gd name="connsiteY162" fmla="*/ 445770 h 757758"/>
                <a:gd name="connsiteX163" fmla="*/ 217170 w 647880"/>
                <a:gd name="connsiteY163" fmla="*/ 434340 h 757758"/>
                <a:gd name="connsiteX164" fmla="*/ 219075 w 647880"/>
                <a:gd name="connsiteY164" fmla="*/ 428625 h 757758"/>
                <a:gd name="connsiteX165" fmla="*/ 228600 w 647880"/>
                <a:gd name="connsiteY165" fmla="*/ 411480 h 757758"/>
                <a:gd name="connsiteX166" fmla="*/ 224790 w 647880"/>
                <a:gd name="connsiteY166" fmla="*/ 400050 h 757758"/>
                <a:gd name="connsiteX167" fmla="*/ 230505 w 647880"/>
                <a:gd name="connsiteY167" fmla="*/ 358140 h 757758"/>
                <a:gd name="connsiteX168" fmla="*/ 236220 w 647880"/>
                <a:gd name="connsiteY168" fmla="*/ 350520 h 757758"/>
                <a:gd name="connsiteX169" fmla="*/ 238125 w 647880"/>
                <a:gd name="connsiteY169" fmla="*/ 344805 h 757758"/>
                <a:gd name="connsiteX170" fmla="*/ 240030 w 647880"/>
                <a:gd name="connsiteY170" fmla="*/ 335280 h 757758"/>
                <a:gd name="connsiteX171" fmla="*/ 245745 w 647880"/>
                <a:gd name="connsiteY171" fmla="*/ 329565 h 757758"/>
                <a:gd name="connsiteX172" fmla="*/ 251460 w 647880"/>
                <a:gd name="connsiteY172" fmla="*/ 327660 h 757758"/>
                <a:gd name="connsiteX173" fmla="*/ 255270 w 647880"/>
                <a:gd name="connsiteY173" fmla="*/ 321945 h 757758"/>
                <a:gd name="connsiteX174" fmla="*/ 260985 w 647880"/>
                <a:gd name="connsiteY174" fmla="*/ 318135 h 757758"/>
                <a:gd name="connsiteX175" fmla="*/ 262890 w 647880"/>
                <a:gd name="connsiteY175" fmla="*/ 310515 h 757758"/>
                <a:gd name="connsiteX176" fmla="*/ 270510 w 647880"/>
                <a:gd name="connsiteY176" fmla="*/ 293370 h 757758"/>
                <a:gd name="connsiteX177" fmla="*/ 272415 w 647880"/>
                <a:gd name="connsiteY177" fmla="*/ 287655 h 757758"/>
                <a:gd name="connsiteX178" fmla="*/ 283845 w 647880"/>
                <a:gd name="connsiteY178" fmla="*/ 249555 h 757758"/>
                <a:gd name="connsiteX179" fmla="*/ 287655 w 647880"/>
                <a:gd name="connsiteY179" fmla="*/ 232410 h 757758"/>
                <a:gd name="connsiteX180" fmla="*/ 291465 w 647880"/>
                <a:gd name="connsiteY180" fmla="*/ 220980 h 757758"/>
                <a:gd name="connsiteX181" fmla="*/ 308610 w 647880"/>
                <a:gd name="connsiteY181" fmla="*/ 211455 h 757758"/>
                <a:gd name="connsiteX182" fmla="*/ 314325 w 647880"/>
                <a:gd name="connsiteY182" fmla="*/ 213360 h 757758"/>
                <a:gd name="connsiteX183" fmla="*/ 320040 w 647880"/>
                <a:gd name="connsiteY183" fmla="*/ 196215 h 757758"/>
                <a:gd name="connsiteX184" fmla="*/ 329565 w 647880"/>
                <a:gd name="connsiteY184" fmla="*/ 180975 h 757758"/>
                <a:gd name="connsiteX185" fmla="*/ 339090 w 647880"/>
                <a:gd name="connsiteY185" fmla="*/ 182880 h 757758"/>
                <a:gd name="connsiteX186" fmla="*/ 344805 w 647880"/>
                <a:gd name="connsiteY186" fmla="*/ 184785 h 757758"/>
                <a:gd name="connsiteX187" fmla="*/ 369570 w 647880"/>
                <a:gd name="connsiteY187" fmla="*/ 182880 h 757758"/>
                <a:gd name="connsiteX188" fmla="*/ 371475 w 647880"/>
                <a:gd name="connsiteY188" fmla="*/ 177165 h 757758"/>
                <a:gd name="connsiteX189" fmla="*/ 373380 w 647880"/>
                <a:gd name="connsiteY189" fmla="*/ 148590 h 757758"/>
                <a:gd name="connsiteX190" fmla="*/ 379095 w 647880"/>
                <a:gd name="connsiteY190" fmla="*/ 146685 h 757758"/>
                <a:gd name="connsiteX191" fmla="*/ 401955 w 647880"/>
                <a:gd name="connsiteY191" fmla="*/ 146685 h 757758"/>
                <a:gd name="connsiteX192" fmla="*/ 407670 w 647880"/>
                <a:gd name="connsiteY192" fmla="*/ 142875 h 757758"/>
                <a:gd name="connsiteX193" fmla="*/ 411480 w 647880"/>
                <a:gd name="connsiteY193" fmla="*/ 137160 h 757758"/>
                <a:gd name="connsiteX194" fmla="*/ 415290 w 647880"/>
                <a:gd name="connsiteY194" fmla="*/ 148590 h 757758"/>
                <a:gd name="connsiteX195" fmla="*/ 421005 w 647880"/>
                <a:gd name="connsiteY195" fmla="*/ 160020 h 757758"/>
                <a:gd name="connsiteX196" fmla="*/ 432435 w 647880"/>
                <a:gd name="connsiteY196" fmla="*/ 163830 h 757758"/>
                <a:gd name="connsiteX197" fmla="*/ 447675 w 647880"/>
                <a:gd name="connsiteY197" fmla="*/ 161925 h 757758"/>
                <a:gd name="connsiteX198" fmla="*/ 453390 w 647880"/>
                <a:gd name="connsiteY198" fmla="*/ 160020 h 757758"/>
                <a:gd name="connsiteX199" fmla="*/ 459105 w 647880"/>
                <a:gd name="connsiteY199" fmla="*/ 161925 h 757758"/>
                <a:gd name="connsiteX200" fmla="*/ 468630 w 647880"/>
                <a:gd name="connsiteY200" fmla="*/ 163830 h 757758"/>
                <a:gd name="connsiteX201" fmla="*/ 476250 w 647880"/>
                <a:gd name="connsiteY201" fmla="*/ 173355 h 757758"/>
                <a:gd name="connsiteX202" fmla="*/ 481965 w 647880"/>
                <a:gd name="connsiteY202" fmla="*/ 177165 h 757758"/>
                <a:gd name="connsiteX203" fmla="*/ 491490 w 647880"/>
                <a:gd name="connsiteY203" fmla="*/ 175260 h 757758"/>
                <a:gd name="connsiteX204" fmla="*/ 497205 w 647880"/>
                <a:gd name="connsiteY204" fmla="*/ 163830 h 757758"/>
                <a:gd name="connsiteX205" fmla="*/ 506730 w 647880"/>
                <a:gd name="connsiteY205" fmla="*/ 154305 h 757758"/>
                <a:gd name="connsiteX206" fmla="*/ 514350 w 647880"/>
                <a:gd name="connsiteY206" fmla="*/ 152400 h 757758"/>
                <a:gd name="connsiteX207" fmla="*/ 516255 w 647880"/>
                <a:gd name="connsiteY207" fmla="*/ 125730 h 757758"/>
                <a:gd name="connsiteX208" fmla="*/ 523875 w 647880"/>
                <a:gd name="connsiteY208" fmla="*/ 93345 h 757758"/>
                <a:gd name="connsiteX209" fmla="*/ 537210 w 647880"/>
                <a:gd name="connsiteY209" fmla="*/ 95250 h 757758"/>
                <a:gd name="connsiteX210" fmla="*/ 563880 w 647880"/>
                <a:gd name="connsiteY210" fmla="*/ 89535 h 757758"/>
                <a:gd name="connsiteX211" fmla="*/ 567690 w 647880"/>
                <a:gd name="connsiteY211" fmla="*/ 83820 h 757758"/>
                <a:gd name="connsiteX212" fmla="*/ 575310 w 647880"/>
                <a:gd name="connsiteY212" fmla="*/ 85725 h 757758"/>
                <a:gd name="connsiteX213" fmla="*/ 579120 w 647880"/>
                <a:gd name="connsiteY213" fmla="*/ 91440 h 757758"/>
                <a:gd name="connsiteX214" fmla="*/ 584835 w 647880"/>
                <a:gd name="connsiteY214" fmla="*/ 95250 h 757758"/>
                <a:gd name="connsiteX215" fmla="*/ 588645 w 647880"/>
                <a:gd name="connsiteY215" fmla="*/ 100965 h 757758"/>
                <a:gd name="connsiteX216" fmla="*/ 582930 w 647880"/>
                <a:gd name="connsiteY216" fmla="*/ 127635 h 757758"/>
                <a:gd name="connsiteX217" fmla="*/ 575310 w 647880"/>
                <a:gd name="connsiteY217" fmla="*/ 144780 h 757758"/>
                <a:gd name="connsiteX218" fmla="*/ 613410 w 647880"/>
                <a:gd name="connsiteY218" fmla="*/ 142875 h 757758"/>
                <a:gd name="connsiteX219" fmla="*/ 624840 w 647880"/>
                <a:gd name="connsiteY219" fmla="*/ 135255 h 757758"/>
                <a:gd name="connsiteX220" fmla="*/ 636270 w 647880"/>
                <a:gd name="connsiteY220" fmla="*/ 129540 h 757758"/>
                <a:gd name="connsiteX221" fmla="*/ 641985 w 647880"/>
                <a:gd name="connsiteY221" fmla="*/ 123825 h 757758"/>
                <a:gd name="connsiteX222" fmla="*/ 647700 w 647880"/>
                <a:gd name="connsiteY222" fmla="*/ 120015 h 757758"/>
                <a:gd name="connsiteX223" fmla="*/ 645795 w 647880"/>
                <a:gd name="connsiteY223" fmla="*/ 114300 h 757758"/>
                <a:gd name="connsiteX224" fmla="*/ 641985 w 647880"/>
                <a:gd name="connsiteY224" fmla="*/ 108585 h 757758"/>
                <a:gd name="connsiteX225" fmla="*/ 640080 w 647880"/>
                <a:gd name="connsiteY225" fmla="*/ 102870 h 757758"/>
                <a:gd name="connsiteX226" fmla="*/ 634365 w 647880"/>
                <a:gd name="connsiteY226" fmla="*/ 99060 h 757758"/>
                <a:gd name="connsiteX227" fmla="*/ 630555 w 647880"/>
                <a:gd name="connsiteY227" fmla="*/ 93345 h 757758"/>
                <a:gd name="connsiteX228" fmla="*/ 624840 w 647880"/>
                <a:gd name="connsiteY228" fmla="*/ 89535 h 757758"/>
                <a:gd name="connsiteX229" fmla="*/ 621030 w 647880"/>
                <a:gd name="connsiteY229" fmla="*/ 78105 h 757758"/>
                <a:gd name="connsiteX230" fmla="*/ 634365 w 647880"/>
                <a:gd name="connsiteY230" fmla="*/ 60960 h 757758"/>
                <a:gd name="connsiteX231" fmla="*/ 640080 w 647880"/>
                <a:gd name="connsiteY231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78155 w 647880"/>
                <a:gd name="connsiteY22" fmla="*/ 24765 h 757758"/>
                <a:gd name="connsiteX23" fmla="*/ 474345 w 647880"/>
                <a:gd name="connsiteY23" fmla="*/ 36195 h 757758"/>
                <a:gd name="connsiteX24" fmla="*/ 472440 w 647880"/>
                <a:gd name="connsiteY24" fmla="*/ 41910 h 757758"/>
                <a:gd name="connsiteX25" fmla="*/ 466725 w 647880"/>
                <a:gd name="connsiteY25" fmla="*/ 47625 h 757758"/>
                <a:gd name="connsiteX26" fmla="*/ 459105 w 647880"/>
                <a:gd name="connsiteY26" fmla="*/ 59055 h 757758"/>
                <a:gd name="connsiteX27" fmla="*/ 453390 w 647880"/>
                <a:gd name="connsiteY27" fmla="*/ 57150 h 757758"/>
                <a:gd name="connsiteX28" fmla="*/ 449580 w 647880"/>
                <a:gd name="connsiteY28" fmla="*/ 45720 h 757758"/>
                <a:gd name="connsiteX29" fmla="*/ 424815 w 647880"/>
                <a:gd name="connsiteY29" fmla="*/ 51435 h 757758"/>
                <a:gd name="connsiteX30" fmla="*/ 426720 w 647880"/>
                <a:gd name="connsiteY30" fmla="*/ 70485 h 757758"/>
                <a:gd name="connsiteX31" fmla="*/ 415290 w 647880"/>
                <a:gd name="connsiteY31" fmla="*/ 74295 h 757758"/>
                <a:gd name="connsiteX32" fmla="*/ 409575 w 647880"/>
                <a:gd name="connsiteY32" fmla="*/ 72390 h 757758"/>
                <a:gd name="connsiteX33" fmla="*/ 405765 w 647880"/>
                <a:gd name="connsiteY33" fmla="*/ 66675 h 757758"/>
                <a:gd name="connsiteX34" fmla="*/ 400050 w 647880"/>
                <a:gd name="connsiteY34" fmla="*/ 62865 h 757758"/>
                <a:gd name="connsiteX35" fmla="*/ 382905 w 647880"/>
                <a:gd name="connsiteY35" fmla="*/ 66675 h 757758"/>
                <a:gd name="connsiteX36" fmla="*/ 377190 w 647880"/>
                <a:gd name="connsiteY36" fmla="*/ 70485 h 757758"/>
                <a:gd name="connsiteX37" fmla="*/ 367503 w 647880"/>
                <a:gd name="connsiteY37" fmla="*/ 85562 h 757758"/>
                <a:gd name="connsiteX38" fmla="*/ 363855 w 647880"/>
                <a:gd name="connsiteY38" fmla="*/ 89535 h 757758"/>
                <a:gd name="connsiteX39" fmla="*/ 356235 w 647880"/>
                <a:gd name="connsiteY39" fmla="*/ 91440 h 757758"/>
                <a:gd name="connsiteX40" fmla="*/ 348615 w 647880"/>
                <a:gd name="connsiteY40" fmla="*/ 102870 h 757758"/>
                <a:gd name="connsiteX41" fmla="*/ 342900 w 647880"/>
                <a:gd name="connsiteY41" fmla="*/ 106680 h 757758"/>
                <a:gd name="connsiteX42" fmla="*/ 335280 w 647880"/>
                <a:gd name="connsiteY42" fmla="*/ 118110 h 757758"/>
                <a:gd name="connsiteX43" fmla="*/ 333375 w 647880"/>
                <a:gd name="connsiteY43" fmla="*/ 127635 h 757758"/>
                <a:gd name="connsiteX44" fmla="*/ 327660 w 647880"/>
                <a:gd name="connsiteY44" fmla="*/ 129540 h 757758"/>
                <a:gd name="connsiteX45" fmla="*/ 308610 w 647880"/>
                <a:gd name="connsiteY45" fmla="*/ 129540 h 757758"/>
                <a:gd name="connsiteX46" fmla="*/ 310515 w 647880"/>
                <a:gd name="connsiteY46" fmla="*/ 146685 h 757758"/>
                <a:gd name="connsiteX47" fmla="*/ 308610 w 647880"/>
                <a:gd name="connsiteY47" fmla="*/ 154305 h 757758"/>
                <a:gd name="connsiteX48" fmla="*/ 302895 w 647880"/>
                <a:gd name="connsiteY48" fmla="*/ 156210 h 757758"/>
                <a:gd name="connsiteX49" fmla="*/ 291465 w 647880"/>
                <a:gd name="connsiteY49" fmla="*/ 158115 h 757758"/>
                <a:gd name="connsiteX50" fmla="*/ 287655 w 647880"/>
                <a:gd name="connsiteY50" fmla="*/ 171450 h 757758"/>
                <a:gd name="connsiteX51" fmla="*/ 276225 w 647880"/>
                <a:gd name="connsiteY51" fmla="*/ 179070 h 757758"/>
                <a:gd name="connsiteX52" fmla="*/ 274320 w 647880"/>
                <a:gd name="connsiteY52" fmla="*/ 194310 h 757758"/>
                <a:gd name="connsiteX53" fmla="*/ 268605 w 647880"/>
                <a:gd name="connsiteY53" fmla="*/ 196215 h 757758"/>
                <a:gd name="connsiteX54" fmla="*/ 257175 w 647880"/>
                <a:gd name="connsiteY54" fmla="*/ 201930 h 757758"/>
                <a:gd name="connsiteX55" fmla="*/ 253365 w 647880"/>
                <a:gd name="connsiteY55" fmla="*/ 213360 h 757758"/>
                <a:gd name="connsiteX56" fmla="*/ 251460 w 647880"/>
                <a:gd name="connsiteY56" fmla="*/ 220980 h 757758"/>
                <a:gd name="connsiteX57" fmla="*/ 243840 w 647880"/>
                <a:gd name="connsiteY57" fmla="*/ 232410 h 757758"/>
                <a:gd name="connsiteX58" fmla="*/ 232410 w 647880"/>
                <a:gd name="connsiteY58" fmla="*/ 240030 h 757758"/>
                <a:gd name="connsiteX59" fmla="*/ 232410 w 647880"/>
                <a:gd name="connsiteY59" fmla="*/ 257175 h 757758"/>
                <a:gd name="connsiteX60" fmla="*/ 219075 w 647880"/>
                <a:gd name="connsiteY60" fmla="*/ 276225 h 757758"/>
                <a:gd name="connsiteX61" fmla="*/ 230505 w 647880"/>
                <a:gd name="connsiteY61" fmla="*/ 280035 h 757758"/>
                <a:gd name="connsiteX62" fmla="*/ 228600 w 647880"/>
                <a:gd name="connsiteY62" fmla="*/ 285750 h 757758"/>
                <a:gd name="connsiteX63" fmla="*/ 217170 w 647880"/>
                <a:gd name="connsiteY63" fmla="*/ 289560 h 757758"/>
                <a:gd name="connsiteX64" fmla="*/ 211455 w 647880"/>
                <a:gd name="connsiteY64" fmla="*/ 293370 h 757758"/>
                <a:gd name="connsiteX65" fmla="*/ 205740 w 647880"/>
                <a:gd name="connsiteY65" fmla="*/ 299085 h 757758"/>
                <a:gd name="connsiteX66" fmla="*/ 198120 w 647880"/>
                <a:gd name="connsiteY66" fmla="*/ 310515 h 757758"/>
                <a:gd name="connsiteX67" fmla="*/ 203835 w 647880"/>
                <a:gd name="connsiteY67" fmla="*/ 314325 h 757758"/>
                <a:gd name="connsiteX68" fmla="*/ 209550 w 647880"/>
                <a:gd name="connsiteY68" fmla="*/ 316230 h 757758"/>
                <a:gd name="connsiteX69" fmla="*/ 207645 w 647880"/>
                <a:gd name="connsiteY69" fmla="*/ 323850 h 757758"/>
                <a:gd name="connsiteX70" fmla="*/ 205740 w 647880"/>
                <a:gd name="connsiteY70" fmla="*/ 329565 h 757758"/>
                <a:gd name="connsiteX71" fmla="*/ 200025 w 647880"/>
                <a:gd name="connsiteY71" fmla="*/ 331470 h 757758"/>
                <a:gd name="connsiteX72" fmla="*/ 188595 w 647880"/>
                <a:gd name="connsiteY72" fmla="*/ 337185 h 757758"/>
                <a:gd name="connsiteX73" fmla="*/ 180975 w 647880"/>
                <a:gd name="connsiteY73" fmla="*/ 348615 h 757758"/>
                <a:gd name="connsiteX74" fmla="*/ 175260 w 647880"/>
                <a:gd name="connsiteY74" fmla="*/ 360045 h 757758"/>
                <a:gd name="connsiteX75" fmla="*/ 173355 w 647880"/>
                <a:gd name="connsiteY75" fmla="*/ 381000 h 757758"/>
                <a:gd name="connsiteX76" fmla="*/ 167640 w 647880"/>
                <a:gd name="connsiteY76" fmla="*/ 386715 h 757758"/>
                <a:gd name="connsiteX77" fmla="*/ 160020 w 647880"/>
                <a:gd name="connsiteY77" fmla="*/ 398145 h 757758"/>
                <a:gd name="connsiteX78" fmla="*/ 148590 w 647880"/>
                <a:gd name="connsiteY78" fmla="*/ 403860 h 757758"/>
                <a:gd name="connsiteX79" fmla="*/ 144780 w 647880"/>
                <a:gd name="connsiteY79" fmla="*/ 409575 h 757758"/>
                <a:gd name="connsiteX80" fmla="*/ 139065 w 647880"/>
                <a:gd name="connsiteY80" fmla="*/ 421005 h 757758"/>
                <a:gd name="connsiteX81" fmla="*/ 140970 w 647880"/>
                <a:gd name="connsiteY81" fmla="*/ 428625 h 757758"/>
                <a:gd name="connsiteX82" fmla="*/ 148590 w 647880"/>
                <a:gd name="connsiteY82" fmla="*/ 430530 h 757758"/>
                <a:gd name="connsiteX83" fmla="*/ 154305 w 647880"/>
                <a:gd name="connsiteY83" fmla="*/ 432435 h 757758"/>
                <a:gd name="connsiteX84" fmla="*/ 163830 w 647880"/>
                <a:gd name="connsiteY84" fmla="*/ 441960 h 757758"/>
                <a:gd name="connsiteX85" fmla="*/ 154305 w 647880"/>
                <a:gd name="connsiteY85" fmla="*/ 447675 h 757758"/>
                <a:gd name="connsiteX86" fmla="*/ 135255 w 647880"/>
                <a:gd name="connsiteY86" fmla="*/ 443865 h 757758"/>
                <a:gd name="connsiteX87" fmla="*/ 123825 w 647880"/>
                <a:gd name="connsiteY87" fmla="*/ 455295 h 757758"/>
                <a:gd name="connsiteX88" fmla="*/ 99060 w 647880"/>
                <a:gd name="connsiteY88" fmla="*/ 474345 h 757758"/>
                <a:gd name="connsiteX89" fmla="*/ 93345 w 647880"/>
                <a:gd name="connsiteY89" fmla="*/ 478155 h 757758"/>
                <a:gd name="connsiteX90" fmla="*/ 91440 w 647880"/>
                <a:gd name="connsiteY90" fmla="*/ 483870 h 757758"/>
                <a:gd name="connsiteX91" fmla="*/ 89535 w 647880"/>
                <a:gd name="connsiteY91" fmla="*/ 501015 h 757758"/>
                <a:gd name="connsiteX92" fmla="*/ 78105 w 647880"/>
                <a:gd name="connsiteY92" fmla="*/ 504825 h 757758"/>
                <a:gd name="connsiteX93" fmla="*/ 64770 w 647880"/>
                <a:gd name="connsiteY93" fmla="*/ 489585 h 757758"/>
                <a:gd name="connsiteX94" fmla="*/ 57150 w 647880"/>
                <a:gd name="connsiteY94" fmla="*/ 501015 h 757758"/>
                <a:gd name="connsiteX95" fmla="*/ 51435 w 647880"/>
                <a:gd name="connsiteY95" fmla="*/ 512445 h 757758"/>
                <a:gd name="connsiteX96" fmla="*/ 34290 w 647880"/>
                <a:gd name="connsiteY96" fmla="*/ 521970 h 757758"/>
                <a:gd name="connsiteX97" fmla="*/ 32385 w 647880"/>
                <a:gd name="connsiteY97" fmla="*/ 546735 h 757758"/>
                <a:gd name="connsiteX98" fmla="*/ 24765 w 647880"/>
                <a:gd name="connsiteY98" fmla="*/ 558165 h 757758"/>
                <a:gd name="connsiteX99" fmla="*/ 19050 w 647880"/>
                <a:gd name="connsiteY99" fmla="*/ 577215 h 757758"/>
                <a:gd name="connsiteX100" fmla="*/ 9525 w 647880"/>
                <a:gd name="connsiteY100" fmla="*/ 586740 h 757758"/>
                <a:gd name="connsiteX101" fmla="*/ 0 w 647880"/>
                <a:gd name="connsiteY101" fmla="*/ 598170 h 757758"/>
                <a:gd name="connsiteX102" fmla="*/ 1905 w 647880"/>
                <a:gd name="connsiteY102" fmla="*/ 613410 h 757758"/>
                <a:gd name="connsiteX103" fmla="*/ 3810 w 647880"/>
                <a:gd name="connsiteY103" fmla="*/ 632460 h 757758"/>
                <a:gd name="connsiteX104" fmla="*/ 9525 w 647880"/>
                <a:gd name="connsiteY104" fmla="*/ 636270 h 757758"/>
                <a:gd name="connsiteX105" fmla="*/ 20955 w 647880"/>
                <a:gd name="connsiteY105" fmla="*/ 640080 h 757758"/>
                <a:gd name="connsiteX106" fmla="*/ 24765 w 647880"/>
                <a:gd name="connsiteY106" fmla="*/ 645795 h 757758"/>
                <a:gd name="connsiteX107" fmla="*/ 15240 w 647880"/>
                <a:gd name="connsiteY107" fmla="*/ 653415 h 757758"/>
                <a:gd name="connsiteX108" fmla="*/ 13335 w 647880"/>
                <a:gd name="connsiteY108" fmla="*/ 664845 h 757758"/>
                <a:gd name="connsiteX109" fmla="*/ 24765 w 647880"/>
                <a:gd name="connsiteY109" fmla="*/ 672465 h 757758"/>
                <a:gd name="connsiteX110" fmla="*/ 28575 w 647880"/>
                <a:gd name="connsiteY110" fmla="*/ 676275 h 757758"/>
                <a:gd name="connsiteX111" fmla="*/ 22860 w 647880"/>
                <a:gd name="connsiteY111" fmla="*/ 678180 h 757758"/>
                <a:gd name="connsiteX112" fmla="*/ 19050 w 647880"/>
                <a:gd name="connsiteY112" fmla="*/ 683895 h 757758"/>
                <a:gd name="connsiteX113" fmla="*/ 17145 w 647880"/>
                <a:gd name="connsiteY113" fmla="*/ 689610 h 757758"/>
                <a:gd name="connsiteX114" fmla="*/ 11430 w 647880"/>
                <a:gd name="connsiteY114" fmla="*/ 693420 h 757758"/>
                <a:gd name="connsiteX115" fmla="*/ 17145 w 647880"/>
                <a:gd name="connsiteY115" fmla="*/ 697230 h 757758"/>
                <a:gd name="connsiteX116" fmla="*/ 26670 w 647880"/>
                <a:gd name="connsiteY116" fmla="*/ 699135 h 757758"/>
                <a:gd name="connsiteX117" fmla="*/ 28575 w 647880"/>
                <a:gd name="connsiteY117" fmla="*/ 704850 h 757758"/>
                <a:gd name="connsiteX118" fmla="*/ 26670 w 647880"/>
                <a:gd name="connsiteY118" fmla="*/ 710565 h 757758"/>
                <a:gd name="connsiteX119" fmla="*/ 24765 w 647880"/>
                <a:gd name="connsiteY119" fmla="*/ 718185 h 757758"/>
                <a:gd name="connsiteX120" fmla="*/ 19050 w 647880"/>
                <a:gd name="connsiteY120" fmla="*/ 721995 h 757758"/>
                <a:gd name="connsiteX121" fmla="*/ 19050 w 647880"/>
                <a:gd name="connsiteY121" fmla="*/ 746760 h 757758"/>
                <a:gd name="connsiteX122" fmla="*/ 28575 w 647880"/>
                <a:gd name="connsiteY122" fmla="*/ 741045 h 757758"/>
                <a:gd name="connsiteX123" fmla="*/ 38100 w 647880"/>
                <a:gd name="connsiteY123" fmla="*/ 754380 h 757758"/>
                <a:gd name="connsiteX124" fmla="*/ 80010 w 647880"/>
                <a:gd name="connsiteY124" fmla="*/ 748665 h 757758"/>
                <a:gd name="connsiteX125" fmla="*/ 83820 w 647880"/>
                <a:gd name="connsiteY125" fmla="*/ 742950 h 757758"/>
                <a:gd name="connsiteX126" fmla="*/ 87630 w 647880"/>
                <a:gd name="connsiteY126" fmla="*/ 731520 h 757758"/>
                <a:gd name="connsiteX127" fmla="*/ 93345 w 647880"/>
                <a:gd name="connsiteY127" fmla="*/ 729615 h 757758"/>
                <a:gd name="connsiteX128" fmla="*/ 95250 w 647880"/>
                <a:gd name="connsiteY128" fmla="*/ 723900 h 757758"/>
                <a:gd name="connsiteX129" fmla="*/ 97155 w 647880"/>
                <a:gd name="connsiteY129" fmla="*/ 712470 h 757758"/>
                <a:gd name="connsiteX130" fmla="*/ 99060 w 647880"/>
                <a:gd name="connsiteY130" fmla="*/ 702945 h 757758"/>
                <a:gd name="connsiteX131" fmla="*/ 102870 w 647880"/>
                <a:gd name="connsiteY131" fmla="*/ 708660 h 757758"/>
                <a:gd name="connsiteX132" fmla="*/ 104775 w 647880"/>
                <a:gd name="connsiteY132" fmla="*/ 714375 h 757758"/>
                <a:gd name="connsiteX133" fmla="*/ 110490 w 647880"/>
                <a:gd name="connsiteY133" fmla="*/ 718185 h 757758"/>
                <a:gd name="connsiteX134" fmla="*/ 116205 w 647880"/>
                <a:gd name="connsiteY134" fmla="*/ 716280 h 757758"/>
                <a:gd name="connsiteX135" fmla="*/ 121920 w 647880"/>
                <a:gd name="connsiteY135" fmla="*/ 710565 h 757758"/>
                <a:gd name="connsiteX136" fmla="*/ 127635 w 647880"/>
                <a:gd name="connsiteY136" fmla="*/ 706755 h 757758"/>
                <a:gd name="connsiteX137" fmla="*/ 131445 w 647880"/>
                <a:gd name="connsiteY137" fmla="*/ 701040 h 757758"/>
                <a:gd name="connsiteX138" fmla="*/ 135255 w 647880"/>
                <a:gd name="connsiteY138" fmla="*/ 689610 h 757758"/>
                <a:gd name="connsiteX139" fmla="*/ 142875 w 647880"/>
                <a:gd name="connsiteY139" fmla="*/ 702945 h 757758"/>
                <a:gd name="connsiteX140" fmla="*/ 148590 w 647880"/>
                <a:gd name="connsiteY140" fmla="*/ 704850 h 757758"/>
                <a:gd name="connsiteX141" fmla="*/ 156210 w 647880"/>
                <a:gd name="connsiteY141" fmla="*/ 702945 h 757758"/>
                <a:gd name="connsiteX142" fmla="*/ 161925 w 647880"/>
                <a:gd name="connsiteY142" fmla="*/ 695325 h 757758"/>
                <a:gd name="connsiteX143" fmla="*/ 171450 w 647880"/>
                <a:gd name="connsiteY143" fmla="*/ 683895 h 757758"/>
                <a:gd name="connsiteX144" fmla="*/ 179070 w 647880"/>
                <a:gd name="connsiteY144" fmla="*/ 681990 h 757758"/>
                <a:gd name="connsiteX145" fmla="*/ 184785 w 647880"/>
                <a:gd name="connsiteY145" fmla="*/ 678180 h 757758"/>
                <a:gd name="connsiteX146" fmla="*/ 186690 w 647880"/>
                <a:gd name="connsiteY146" fmla="*/ 655320 h 757758"/>
                <a:gd name="connsiteX147" fmla="*/ 190500 w 647880"/>
                <a:gd name="connsiteY147" fmla="*/ 643890 h 757758"/>
                <a:gd name="connsiteX148" fmla="*/ 196215 w 647880"/>
                <a:gd name="connsiteY148" fmla="*/ 641985 h 757758"/>
                <a:gd name="connsiteX149" fmla="*/ 198120 w 647880"/>
                <a:gd name="connsiteY149" fmla="*/ 615315 h 757758"/>
                <a:gd name="connsiteX150" fmla="*/ 196215 w 647880"/>
                <a:gd name="connsiteY150" fmla="*/ 607695 h 757758"/>
                <a:gd name="connsiteX151" fmla="*/ 188595 w 647880"/>
                <a:gd name="connsiteY151" fmla="*/ 596265 h 757758"/>
                <a:gd name="connsiteX152" fmla="*/ 186690 w 647880"/>
                <a:gd name="connsiteY152" fmla="*/ 577215 h 757758"/>
                <a:gd name="connsiteX153" fmla="*/ 182880 w 647880"/>
                <a:gd name="connsiteY153" fmla="*/ 563880 h 757758"/>
                <a:gd name="connsiteX154" fmla="*/ 182880 w 647880"/>
                <a:gd name="connsiteY154" fmla="*/ 499110 h 757758"/>
                <a:gd name="connsiteX155" fmla="*/ 179070 w 647880"/>
                <a:gd name="connsiteY155" fmla="*/ 483870 h 757758"/>
                <a:gd name="connsiteX156" fmla="*/ 180975 w 647880"/>
                <a:gd name="connsiteY156" fmla="*/ 478155 h 757758"/>
                <a:gd name="connsiteX157" fmla="*/ 182880 w 647880"/>
                <a:gd name="connsiteY157" fmla="*/ 468630 h 757758"/>
                <a:gd name="connsiteX158" fmla="*/ 186690 w 647880"/>
                <a:gd name="connsiteY158" fmla="*/ 462915 h 757758"/>
                <a:gd name="connsiteX159" fmla="*/ 188595 w 647880"/>
                <a:gd name="connsiteY159" fmla="*/ 457200 h 757758"/>
                <a:gd name="connsiteX160" fmla="*/ 198120 w 647880"/>
                <a:gd name="connsiteY160" fmla="*/ 447675 h 757758"/>
                <a:gd name="connsiteX161" fmla="*/ 211455 w 647880"/>
                <a:gd name="connsiteY161" fmla="*/ 445770 h 757758"/>
                <a:gd name="connsiteX162" fmla="*/ 217170 w 647880"/>
                <a:gd name="connsiteY162" fmla="*/ 434340 h 757758"/>
                <a:gd name="connsiteX163" fmla="*/ 219075 w 647880"/>
                <a:gd name="connsiteY163" fmla="*/ 428625 h 757758"/>
                <a:gd name="connsiteX164" fmla="*/ 228600 w 647880"/>
                <a:gd name="connsiteY164" fmla="*/ 411480 h 757758"/>
                <a:gd name="connsiteX165" fmla="*/ 224790 w 647880"/>
                <a:gd name="connsiteY165" fmla="*/ 400050 h 757758"/>
                <a:gd name="connsiteX166" fmla="*/ 230505 w 647880"/>
                <a:gd name="connsiteY166" fmla="*/ 358140 h 757758"/>
                <a:gd name="connsiteX167" fmla="*/ 236220 w 647880"/>
                <a:gd name="connsiteY167" fmla="*/ 350520 h 757758"/>
                <a:gd name="connsiteX168" fmla="*/ 238125 w 647880"/>
                <a:gd name="connsiteY168" fmla="*/ 344805 h 757758"/>
                <a:gd name="connsiteX169" fmla="*/ 240030 w 647880"/>
                <a:gd name="connsiteY169" fmla="*/ 335280 h 757758"/>
                <a:gd name="connsiteX170" fmla="*/ 245745 w 647880"/>
                <a:gd name="connsiteY170" fmla="*/ 329565 h 757758"/>
                <a:gd name="connsiteX171" fmla="*/ 251460 w 647880"/>
                <a:gd name="connsiteY171" fmla="*/ 327660 h 757758"/>
                <a:gd name="connsiteX172" fmla="*/ 255270 w 647880"/>
                <a:gd name="connsiteY172" fmla="*/ 321945 h 757758"/>
                <a:gd name="connsiteX173" fmla="*/ 260985 w 647880"/>
                <a:gd name="connsiteY173" fmla="*/ 318135 h 757758"/>
                <a:gd name="connsiteX174" fmla="*/ 262890 w 647880"/>
                <a:gd name="connsiteY174" fmla="*/ 310515 h 757758"/>
                <a:gd name="connsiteX175" fmla="*/ 270510 w 647880"/>
                <a:gd name="connsiteY175" fmla="*/ 293370 h 757758"/>
                <a:gd name="connsiteX176" fmla="*/ 272415 w 647880"/>
                <a:gd name="connsiteY176" fmla="*/ 287655 h 757758"/>
                <a:gd name="connsiteX177" fmla="*/ 283845 w 647880"/>
                <a:gd name="connsiteY177" fmla="*/ 249555 h 757758"/>
                <a:gd name="connsiteX178" fmla="*/ 287655 w 647880"/>
                <a:gd name="connsiteY178" fmla="*/ 232410 h 757758"/>
                <a:gd name="connsiteX179" fmla="*/ 291465 w 647880"/>
                <a:gd name="connsiteY179" fmla="*/ 220980 h 757758"/>
                <a:gd name="connsiteX180" fmla="*/ 308610 w 647880"/>
                <a:gd name="connsiteY180" fmla="*/ 211455 h 757758"/>
                <a:gd name="connsiteX181" fmla="*/ 314325 w 647880"/>
                <a:gd name="connsiteY181" fmla="*/ 213360 h 757758"/>
                <a:gd name="connsiteX182" fmla="*/ 320040 w 647880"/>
                <a:gd name="connsiteY182" fmla="*/ 196215 h 757758"/>
                <a:gd name="connsiteX183" fmla="*/ 329565 w 647880"/>
                <a:gd name="connsiteY183" fmla="*/ 180975 h 757758"/>
                <a:gd name="connsiteX184" fmla="*/ 339090 w 647880"/>
                <a:gd name="connsiteY184" fmla="*/ 182880 h 757758"/>
                <a:gd name="connsiteX185" fmla="*/ 344805 w 647880"/>
                <a:gd name="connsiteY185" fmla="*/ 184785 h 757758"/>
                <a:gd name="connsiteX186" fmla="*/ 369570 w 647880"/>
                <a:gd name="connsiteY186" fmla="*/ 182880 h 757758"/>
                <a:gd name="connsiteX187" fmla="*/ 371475 w 647880"/>
                <a:gd name="connsiteY187" fmla="*/ 177165 h 757758"/>
                <a:gd name="connsiteX188" fmla="*/ 373380 w 647880"/>
                <a:gd name="connsiteY188" fmla="*/ 148590 h 757758"/>
                <a:gd name="connsiteX189" fmla="*/ 379095 w 647880"/>
                <a:gd name="connsiteY189" fmla="*/ 146685 h 757758"/>
                <a:gd name="connsiteX190" fmla="*/ 401955 w 647880"/>
                <a:gd name="connsiteY190" fmla="*/ 146685 h 757758"/>
                <a:gd name="connsiteX191" fmla="*/ 407670 w 647880"/>
                <a:gd name="connsiteY191" fmla="*/ 142875 h 757758"/>
                <a:gd name="connsiteX192" fmla="*/ 411480 w 647880"/>
                <a:gd name="connsiteY192" fmla="*/ 137160 h 757758"/>
                <a:gd name="connsiteX193" fmla="*/ 415290 w 647880"/>
                <a:gd name="connsiteY193" fmla="*/ 148590 h 757758"/>
                <a:gd name="connsiteX194" fmla="*/ 421005 w 647880"/>
                <a:gd name="connsiteY194" fmla="*/ 160020 h 757758"/>
                <a:gd name="connsiteX195" fmla="*/ 432435 w 647880"/>
                <a:gd name="connsiteY195" fmla="*/ 163830 h 757758"/>
                <a:gd name="connsiteX196" fmla="*/ 447675 w 647880"/>
                <a:gd name="connsiteY196" fmla="*/ 161925 h 757758"/>
                <a:gd name="connsiteX197" fmla="*/ 453390 w 647880"/>
                <a:gd name="connsiteY197" fmla="*/ 160020 h 757758"/>
                <a:gd name="connsiteX198" fmla="*/ 459105 w 647880"/>
                <a:gd name="connsiteY198" fmla="*/ 161925 h 757758"/>
                <a:gd name="connsiteX199" fmla="*/ 468630 w 647880"/>
                <a:gd name="connsiteY199" fmla="*/ 163830 h 757758"/>
                <a:gd name="connsiteX200" fmla="*/ 476250 w 647880"/>
                <a:gd name="connsiteY200" fmla="*/ 173355 h 757758"/>
                <a:gd name="connsiteX201" fmla="*/ 481965 w 647880"/>
                <a:gd name="connsiteY201" fmla="*/ 177165 h 757758"/>
                <a:gd name="connsiteX202" fmla="*/ 491490 w 647880"/>
                <a:gd name="connsiteY202" fmla="*/ 175260 h 757758"/>
                <a:gd name="connsiteX203" fmla="*/ 497205 w 647880"/>
                <a:gd name="connsiteY203" fmla="*/ 163830 h 757758"/>
                <a:gd name="connsiteX204" fmla="*/ 506730 w 647880"/>
                <a:gd name="connsiteY204" fmla="*/ 154305 h 757758"/>
                <a:gd name="connsiteX205" fmla="*/ 514350 w 647880"/>
                <a:gd name="connsiteY205" fmla="*/ 152400 h 757758"/>
                <a:gd name="connsiteX206" fmla="*/ 516255 w 647880"/>
                <a:gd name="connsiteY206" fmla="*/ 125730 h 757758"/>
                <a:gd name="connsiteX207" fmla="*/ 523875 w 647880"/>
                <a:gd name="connsiteY207" fmla="*/ 93345 h 757758"/>
                <a:gd name="connsiteX208" fmla="*/ 537210 w 647880"/>
                <a:gd name="connsiteY208" fmla="*/ 95250 h 757758"/>
                <a:gd name="connsiteX209" fmla="*/ 563880 w 647880"/>
                <a:gd name="connsiteY209" fmla="*/ 89535 h 757758"/>
                <a:gd name="connsiteX210" fmla="*/ 567690 w 647880"/>
                <a:gd name="connsiteY210" fmla="*/ 83820 h 757758"/>
                <a:gd name="connsiteX211" fmla="*/ 575310 w 647880"/>
                <a:gd name="connsiteY211" fmla="*/ 85725 h 757758"/>
                <a:gd name="connsiteX212" fmla="*/ 579120 w 647880"/>
                <a:gd name="connsiteY212" fmla="*/ 91440 h 757758"/>
                <a:gd name="connsiteX213" fmla="*/ 584835 w 647880"/>
                <a:gd name="connsiteY213" fmla="*/ 95250 h 757758"/>
                <a:gd name="connsiteX214" fmla="*/ 588645 w 647880"/>
                <a:gd name="connsiteY214" fmla="*/ 100965 h 757758"/>
                <a:gd name="connsiteX215" fmla="*/ 582930 w 647880"/>
                <a:gd name="connsiteY215" fmla="*/ 127635 h 757758"/>
                <a:gd name="connsiteX216" fmla="*/ 575310 w 647880"/>
                <a:gd name="connsiteY216" fmla="*/ 144780 h 757758"/>
                <a:gd name="connsiteX217" fmla="*/ 613410 w 647880"/>
                <a:gd name="connsiteY217" fmla="*/ 142875 h 757758"/>
                <a:gd name="connsiteX218" fmla="*/ 624840 w 647880"/>
                <a:gd name="connsiteY218" fmla="*/ 135255 h 757758"/>
                <a:gd name="connsiteX219" fmla="*/ 636270 w 647880"/>
                <a:gd name="connsiteY219" fmla="*/ 129540 h 757758"/>
                <a:gd name="connsiteX220" fmla="*/ 641985 w 647880"/>
                <a:gd name="connsiteY220" fmla="*/ 123825 h 757758"/>
                <a:gd name="connsiteX221" fmla="*/ 647700 w 647880"/>
                <a:gd name="connsiteY221" fmla="*/ 120015 h 757758"/>
                <a:gd name="connsiteX222" fmla="*/ 645795 w 647880"/>
                <a:gd name="connsiteY222" fmla="*/ 114300 h 757758"/>
                <a:gd name="connsiteX223" fmla="*/ 641985 w 647880"/>
                <a:gd name="connsiteY223" fmla="*/ 108585 h 757758"/>
                <a:gd name="connsiteX224" fmla="*/ 640080 w 647880"/>
                <a:gd name="connsiteY224" fmla="*/ 102870 h 757758"/>
                <a:gd name="connsiteX225" fmla="*/ 634365 w 647880"/>
                <a:gd name="connsiteY225" fmla="*/ 99060 h 757758"/>
                <a:gd name="connsiteX226" fmla="*/ 630555 w 647880"/>
                <a:gd name="connsiteY226" fmla="*/ 93345 h 757758"/>
                <a:gd name="connsiteX227" fmla="*/ 624840 w 647880"/>
                <a:gd name="connsiteY227" fmla="*/ 89535 h 757758"/>
                <a:gd name="connsiteX228" fmla="*/ 621030 w 647880"/>
                <a:gd name="connsiteY228" fmla="*/ 78105 h 757758"/>
                <a:gd name="connsiteX229" fmla="*/ 634365 w 647880"/>
                <a:gd name="connsiteY229" fmla="*/ 60960 h 757758"/>
                <a:gd name="connsiteX230" fmla="*/ 640080 w 647880"/>
                <a:gd name="connsiteY230" fmla="*/ 55245 h 757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</a:cxnLst>
              <a:rect l="l" t="t" r="r" b="b"/>
              <a:pathLst>
                <a:path w="647880" h="757758">
                  <a:moveTo>
                    <a:pt x="640080" y="55245"/>
                  </a:moveTo>
                  <a:lnTo>
                    <a:pt x="640080" y="55245"/>
                  </a:lnTo>
                  <a:cubicBezTo>
                    <a:pt x="638175" y="49530"/>
                    <a:pt x="636137" y="43858"/>
                    <a:pt x="634365" y="38100"/>
                  </a:cubicBezTo>
                  <a:cubicBezTo>
                    <a:pt x="633595" y="35598"/>
                    <a:pt x="633912" y="32658"/>
                    <a:pt x="632460" y="30480"/>
                  </a:cubicBezTo>
                  <a:cubicBezTo>
                    <a:pt x="630350" y="27315"/>
                    <a:pt x="624290" y="25852"/>
                    <a:pt x="621030" y="24765"/>
                  </a:cubicBezTo>
                  <a:cubicBezTo>
                    <a:pt x="616223" y="10345"/>
                    <a:pt x="619519" y="14094"/>
                    <a:pt x="588645" y="20955"/>
                  </a:cubicBezTo>
                  <a:cubicBezTo>
                    <a:pt x="586410" y="21452"/>
                    <a:pt x="585859" y="24622"/>
                    <a:pt x="584835" y="26670"/>
                  </a:cubicBezTo>
                  <a:cubicBezTo>
                    <a:pt x="583312" y="29715"/>
                    <a:pt x="581653" y="38776"/>
                    <a:pt x="581025" y="40005"/>
                  </a:cubicBezTo>
                  <a:cubicBezTo>
                    <a:pt x="580397" y="41234"/>
                    <a:pt x="581701" y="32142"/>
                    <a:pt x="581066" y="34047"/>
                  </a:cubicBezTo>
                  <a:cubicBezTo>
                    <a:pt x="580431" y="22617"/>
                    <a:pt x="578300" y="22826"/>
                    <a:pt x="577215" y="11430"/>
                  </a:cubicBezTo>
                  <a:cubicBezTo>
                    <a:pt x="577025" y="9431"/>
                    <a:pt x="576564" y="7283"/>
                    <a:pt x="575310" y="5715"/>
                  </a:cubicBezTo>
                  <a:cubicBezTo>
                    <a:pt x="572624" y="2358"/>
                    <a:pt x="567645" y="1255"/>
                    <a:pt x="563880" y="0"/>
                  </a:cubicBezTo>
                  <a:cubicBezTo>
                    <a:pt x="558800" y="635"/>
                    <a:pt x="553318" y="-174"/>
                    <a:pt x="548640" y="1905"/>
                  </a:cubicBezTo>
                  <a:cubicBezTo>
                    <a:pt x="546805" y="2721"/>
                    <a:pt x="547370" y="3844"/>
                    <a:pt x="546735" y="7620"/>
                  </a:cubicBezTo>
                  <a:cubicBezTo>
                    <a:pt x="546100" y="11396"/>
                    <a:pt x="545465" y="15673"/>
                    <a:pt x="544830" y="24563"/>
                  </a:cubicBezTo>
                  <a:cubicBezTo>
                    <a:pt x="533160" y="20673"/>
                    <a:pt x="539115" y="19334"/>
                    <a:pt x="537210" y="17145"/>
                  </a:cubicBezTo>
                  <a:cubicBezTo>
                    <a:pt x="535305" y="14956"/>
                    <a:pt x="534424" y="13478"/>
                    <a:pt x="533400" y="11430"/>
                  </a:cubicBezTo>
                  <a:cubicBezTo>
                    <a:pt x="532502" y="9634"/>
                    <a:pt x="532130" y="7620"/>
                    <a:pt x="531495" y="5715"/>
                  </a:cubicBezTo>
                  <a:cubicBezTo>
                    <a:pt x="525780" y="6350"/>
                    <a:pt x="519689" y="5484"/>
                    <a:pt x="514350" y="7620"/>
                  </a:cubicBezTo>
                  <a:cubicBezTo>
                    <a:pt x="512486" y="8366"/>
                    <a:pt x="514357" y="9876"/>
                    <a:pt x="512445" y="13335"/>
                  </a:cubicBezTo>
                  <a:cubicBezTo>
                    <a:pt x="510533" y="16794"/>
                    <a:pt x="516191" y="23936"/>
                    <a:pt x="502880" y="28373"/>
                  </a:cubicBezTo>
                  <a:cubicBezTo>
                    <a:pt x="494162" y="15296"/>
                    <a:pt x="503231" y="15841"/>
                    <a:pt x="499110" y="15240"/>
                  </a:cubicBezTo>
                  <a:cubicBezTo>
                    <a:pt x="494989" y="14639"/>
                    <a:pt x="482282" y="21273"/>
                    <a:pt x="478155" y="24765"/>
                  </a:cubicBezTo>
                  <a:cubicBezTo>
                    <a:pt x="474028" y="28257"/>
                    <a:pt x="475615" y="32385"/>
                    <a:pt x="474345" y="36195"/>
                  </a:cubicBezTo>
                  <a:cubicBezTo>
                    <a:pt x="473710" y="38100"/>
                    <a:pt x="473860" y="40490"/>
                    <a:pt x="472440" y="41910"/>
                  </a:cubicBezTo>
                  <a:lnTo>
                    <a:pt x="466725" y="47625"/>
                  </a:lnTo>
                  <a:cubicBezTo>
                    <a:pt x="465442" y="52757"/>
                    <a:pt x="465969" y="57911"/>
                    <a:pt x="459105" y="59055"/>
                  </a:cubicBezTo>
                  <a:cubicBezTo>
                    <a:pt x="457124" y="59385"/>
                    <a:pt x="455295" y="57785"/>
                    <a:pt x="453390" y="57150"/>
                  </a:cubicBezTo>
                  <a:cubicBezTo>
                    <a:pt x="452120" y="53340"/>
                    <a:pt x="452922" y="47948"/>
                    <a:pt x="449580" y="45720"/>
                  </a:cubicBezTo>
                  <a:lnTo>
                    <a:pt x="424815" y="51435"/>
                  </a:lnTo>
                  <a:cubicBezTo>
                    <a:pt x="425855" y="54554"/>
                    <a:pt x="431945" y="66006"/>
                    <a:pt x="426720" y="70485"/>
                  </a:cubicBezTo>
                  <a:cubicBezTo>
                    <a:pt x="423671" y="73099"/>
                    <a:pt x="415290" y="74295"/>
                    <a:pt x="415290" y="74295"/>
                  </a:cubicBezTo>
                  <a:cubicBezTo>
                    <a:pt x="413385" y="73660"/>
                    <a:pt x="411143" y="73644"/>
                    <a:pt x="409575" y="72390"/>
                  </a:cubicBezTo>
                  <a:cubicBezTo>
                    <a:pt x="407787" y="70960"/>
                    <a:pt x="407384" y="68294"/>
                    <a:pt x="405765" y="66675"/>
                  </a:cubicBezTo>
                  <a:cubicBezTo>
                    <a:pt x="404146" y="65056"/>
                    <a:pt x="401955" y="64135"/>
                    <a:pt x="400050" y="62865"/>
                  </a:cubicBezTo>
                  <a:cubicBezTo>
                    <a:pt x="395660" y="63597"/>
                    <a:pt x="387595" y="64330"/>
                    <a:pt x="382905" y="66675"/>
                  </a:cubicBezTo>
                  <a:cubicBezTo>
                    <a:pt x="380857" y="67699"/>
                    <a:pt x="379095" y="69215"/>
                    <a:pt x="377190" y="70485"/>
                  </a:cubicBezTo>
                  <a:cubicBezTo>
                    <a:pt x="376555" y="78105"/>
                    <a:pt x="371888" y="79298"/>
                    <a:pt x="367503" y="85562"/>
                  </a:cubicBezTo>
                  <a:cubicBezTo>
                    <a:pt x="365200" y="88852"/>
                    <a:pt x="365733" y="88555"/>
                    <a:pt x="363855" y="89535"/>
                  </a:cubicBezTo>
                  <a:cubicBezTo>
                    <a:pt x="361977" y="90515"/>
                    <a:pt x="358205" y="89716"/>
                    <a:pt x="356235" y="91440"/>
                  </a:cubicBezTo>
                  <a:cubicBezTo>
                    <a:pt x="352789" y="94455"/>
                    <a:pt x="352425" y="100330"/>
                    <a:pt x="348615" y="102870"/>
                  </a:cubicBezTo>
                  <a:lnTo>
                    <a:pt x="342900" y="106680"/>
                  </a:lnTo>
                  <a:cubicBezTo>
                    <a:pt x="340360" y="110490"/>
                    <a:pt x="336178" y="113620"/>
                    <a:pt x="335280" y="118110"/>
                  </a:cubicBezTo>
                  <a:cubicBezTo>
                    <a:pt x="334645" y="121285"/>
                    <a:pt x="335171" y="124941"/>
                    <a:pt x="333375" y="127635"/>
                  </a:cubicBezTo>
                  <a:cubicBezTo>
                    <a:pt x="332261" y="129306"/>
                    <a:pt x="329565" y="128905"/>
                    <a:pt x="327660" y="129540"/>
                  </a:cubicBezTo>
                  <a:cubicBezTo>
                    <a:pt x="325779" y="129164"/>
                    <a:pt x="310491" y="124836"/>
                    <a:pt x="308610" y="129540"/>
                  </a:cubicBezTo>
                  <a:cubicBezTo>
                    <a:pt x="306474" y="134879"/>
                    <a:pt x="309880" y="140970"/>
                    <a:pt x="310515" y="146685"/>
                  </a:cubicBezTo>
                  <a:cubicBezTo>
                    <a:pt x="309880" y="149225"/>
                    <a:pt x="310246" y="152261"/>
                    <a:pt x="308610" y="154305"/>
                  </a:cubicBezTo>
                  <a:cubicBezTo>
                    <a:pt x="307356" y="155873"/>
                    <a:pt x="304855" y="155774"/>
                    <a:pt x="302895" y="156210"/>
                  </a:cubicBezTo>
                  <a:cubicBezTo>
                    <a:pt x="299124" y="157048"/>
                    <a:pt x="295275" y="157480"/>
                    <a:pt x="291465" y="158115"/>
                  </a:cubicBezTo>
                  <a:cubicBezTo>
                    <a:pt x="291449" y="158181"/>
                    <a:pt x="288566" y="170539"/>
                    <a:pt x="287655" y="171450"/>
                  </a:cubicBezTo>
                  <a:cubicBezTo>
                    <a:pt x="284417" y="174688"/>
                    <a:pt x="276225" y="179070"/>
                    <a:pt x="276225" y="179070"/>
                  </a:cubicBezTo>
                  <a:cubicBezTo>
                    <a:pt x="275590" y="184150"/>
                    <a:pt x="276399" y="189632"/>
                    <a:pt x="274320" y="194310"/>
                  </a:cubicBezTo>
                  <a:cubicBezTo>
                    <a:pt x="273504" y="196145"/>
                    <a:pt x="270401" y="195317"/>
                    <a:pt x="268605" y="196215"/>
                  </a:cubicBezTo>
                  <a:cubicBezTo>
                    <a:pt x="253833" y="203601"/>
                    <a:pt x="271540" y="197142"/>
                    <a:pt x="257175" y="201930"/>
                  </a:cubicBezTo>
                  <a:cubicBezTo>
                    <a:pt x="255905" y="205740"/>
                    <a:pt x="254339" y="209464"/>
                    <a:pt x="253365" y="213360"/>
                  </a:cubicBezTo>
                  <a:cubicBezTo>
                    <a:pt x="252730" y="215900"/>
                    <a:pt x="252631" y="218638"/>
                    <a:pt x="251460" y="220980"/>
                  </a:cubicBezTo>
                  <a:cubicBezTo>
                    <a:pt x="249412" y="225076"/>
                    <a:pt x="247650" y="229870"/>
                    <a:pt x="243840" y="232410"/>
                  </a:cubicBezTo>
                  <a:lnTo>
                    <a:pt x="232410" y="240030"/>
                  </a:lnTo>
                  <a:lnTo>
                    <a:pt x="232410" y="257175"/>
                  </a:lnTo>
                  <a:cubicBezTo>
                    <a:pt x="227965" y="263525"/>
                    <a:pt x="211722" y="273774"/>
                    <a:pt x="219075" y="276225"/>
                  </a:cubicBezTo>
                  <a:lnTo>
                    <a:pt x="230505" y="280035"/>
                  </a:lnTo>
                  <a:cubicBezTo>
                    <a:pt x="229870" y="281940"/>
                    <a:pt x="230234" y="284583"/>
                    <a:pt x="228600" y="285750"/>
                  </a:cubicBezTo>
                  <a:cubicBezTo>
                    <a:pt x="225332" y="288084"/>
                    <a:pt x="220512" y="287332"/>
                    <a:pt x="217170" y="289560"/>
                  </a:cubicBezTo>
                  <a:cubicBezTo>
                    <a:pt x="215265" y="290830"/>
                    <a:pt x="213214" y="291904"/>
                    <a:pt x="211455" y="293370"/>
                  </a:cubicBezTo>
                  <a:cubicBezTo>
                    <a:pt x="209385" y="295095"/>
                    <a:pt x="207394" y="296958"/>
                    <a:pt x="205740" y="299085"/>
                  </a:cubicBezTo>
                  <a:cubicBezTo>
                    <a:pt x="202929" y="302699"/>
                    <a:pt x="198120" y="310515"/>
                    <a:pt x="198120" y="310515"/>
                  </a:cubicBezTo>
                  <a:cubicBezTo>
                    <a:pt x="200025" y="311785"/>
                    <a:pt x="201787" y="313301"/>
                    <a:pt x="203835" y="314325"/>
                  </a:cubicBezTo>
                  <a:cubicBezTo>
                    <a:pt x="205631" y="315223"/>
                    <a:pt x="208804" y="314366"/>
                    <a:pt x="209550" y="316230"/>
                  </a:cubicBezTo>
                  <a:cubicBezTo>
                    <a:pt x="210522" y="318661"/>
                    <a:pt x="208364" y="321333"/>
                    <a:pt x="207645" y="323850"/>
                  </a:cubicBezTo>
                  <a:cubicBezTo>
                    <a:pt x="207093" y="325781"/>
                    <a:pt x="207160" y="328145"/>
                    <a:pt x="205740" y="329565"/>
                  </a:cubicBezTo>
                  <a:cubicBezTo>
                    <a:pt x="204320" y="330985"/>
                    <a:pt x="201821" y="330572"/>
                    <a:pt x="200025" y="331470"/>
                  </a:cubicBezTo>
                  <a:cubicBezTo>
                    <a:pt x="185253" y="338856"/>
                    <a:pt x="202960" y="332397"/>
                    <a:pt x="188595" y="337185"/>
                  </a:cubicBezTo>
                  <a:cubicBezTo>
                    <a:pt x="185247" y="347229"/>
                    <a:pt x="188903" y="339102"/>
                    <a:pt x="180975" y="348615"/>
                  </a:cubicBezTo>
                  <a:cubicBezTo>
                    <a:pt x="176872" y="353539"/>
                    <a:pt x="177169" y="354317"/>
                    <a:pt x="175260" y="360045"/>
                  </a:cubicBezTo>
                  <a:cubicBezTo>
                    <a:pt x="174625" y="367030"/>
                    <a:pt x="175282" y="374256"/>
                    <a:pt x="173355" y="381000"/>
                  </a:cubicBezTo>
                  <a:cubicBezTo>
                    <a:pt x="172615" y="383590"/>
                    <a:pt x="169294" y="384588"/>
                    <a:pt x="167640" y="386715"/>
                  </a:cubicBezTo>
                  <a:cubicBezTo>
                    <a:pt x="164829" y="390329"/>
                    <a:pt x="164364" y="396697"/>
                    <a:pt x="160020" y="398145"/>
                  </a:cubicBezTo>
                  <a:cubicBezTo>
                    <a:pt x="152133" y="400774"/>
                    <a:pt x="155976" y="398936"/>
                    <a:pt x="148590" y="403860"/>
                  </a:cubicBezTo>
                  <a:cubicBezTo>
                    <a:pt x="147320" y="405765"/>
                    <a:pt x="145804" y="407527"/>
                    <a:pt x="144780" y="409575"/>
                  </a:cubicBezTo>
                  <a:cubicBezTo>
                    <a:pt x="136893" y="425349"/>
                    <a:pt x="149984" y="404627"/>
                    <a:pt x="139065" y="421005"/>
                  </a:cubicBezTo>
                  <a:cubicBezTo>
                    <a:pt x="139700" y="423545"/>
                    <a:pt x="139119" y="426774"/>
                    <a:pt x="140970" y="428625"/>
                  </a:cubicBezTo>
                  <a:cubicBezTo>
                    <a:pt x="142821" y="430476"/>
                    <a:pt x="146073" y="429811"/>
                    <a:pt x="148590" y="430530"/>
                  </a:cubicBezTo>
                  <a:cubicBezTo>
                    <a:pt x="150521" y="431082"/>
                    <a:pt x="155257" y="430848"/>
                    <a:pt x="154305" y="432435"/>
                  </a:cubicBezTo>
                  <a:lnTo>
                    <a:pt x="163830" y="441960"/>
                  </a:lnTo>
                  <a:lnTo>
                    <a:pt x="154305" y="447675"/>
                  </a:lnTo>
                  <a:lnTo>
                    <a:pt x="135255" y="443865"/>
                  </a:lnTo>
                  <a:lnTo>
                    <a:pt x="123825" y="455295"/>
                  </a:lnTo>
                  <a:cubicBezTo>
                    <a:pt x="107013" y="469705"/>
                    <a:pt x="115361" y="463478"/>
                    <a:pt x="99060" y="474345"/>
                  </a:cubicBezTo>
                  <a:lnTo>
                    <a:pt x="93345" y="478155"/>
                  </a:lnTo>
                  <a:cubicBezTo>
                    <a:pt x="92710" y="480060"/>
                    <a:pt x="91770" y="481889"/>
                    <a:pt x="91440" y="483870"/>
                  </a:cubicBezTo>
                  <a:cubicBezTo>
                    <a:pt x="90495" y="489542"/>
                    <a:pt x="92622" y="496164"/>
                    <a:pt x="89535" y="501015"/>
                  </a:cubicBezTo>
                  <a:cubicBezTo>
                    <a:pt x="87379" y="504403"/>
                    <a:pt x="78105" y="504825"/>
                    <a:pt x="78105" y="504825"/>
                  </a:cubicBezTo>
                  <a:cubicBezTo>
                    <a:pt x="69215" y="491490"/>
                    <a:pt x="74295" y="495935"/>
                    <a:pt x="64770" y="489585"/>
                  </a:cubicBezTo>
                  <a:cubicBezTo>
                    <a:pt x="62230" y="493395"/>
                    <a:pt x="58598" y="496671"/>
                    <a:pt x="57150" y="501015"/>
                  </a:cubicBezTo>
                  <a:cubicBezTo>
                    <a:pt x="55791" y="505092"/>
                    <a:pt x="54911" y="509404"/>
                    <a:pt x="51435" y="512445"/>
                  </a:cubicBezTo>
                  <a:cubicBezTo>
                    <a:pt x="43373" y="519499"/>
                    <a:pt x="42139" y="519354"/>
                    <a:pt x="34290" y="521970"/>
                  </a:cubicBezTo>
                  <a:cubicBezTo>
                    <a:pt x="33655" y="530225"/>
                    <a:pt x="34492" y="538728"/>
                    <a:pt x="32385" y="546735"/>
                  </a:cubicBezTo>
                  <a:cubicBezTo>
                    <a:pt x="31220" y="551163"/>
                    <a:pt x="24765" y="558165"/>
                    <a:pt x="24765" y="558165"/>
                  </a:cubicBezTo>
                  <a:cubicBezTo>
                    <a:pt x="23902" y="561618"/>
                    <a:pt x="20596" y="575669"/>
                    <a:pt x="19050" y="577215"/>
                  </a:cubicBezTo>
                  <a:cubicBezTo>
                    <a:pt x="15875" y="580390"/>
                    <a:pt x="12482" y="583361"/>
                    <a:pt x="9525" y="586740"/>
                  </a:cubicBezTo>
                  <a:cubicBezTo>
                    <a:pt x="-9040" y="607958"/>
                    <a:pt x="22938" y="575232"/>
                    <a:pt x="0" y="598170"/>
                  </a:cubicBezTo>
                  <a:cubicBezTo>
                    <a:pt x="635" y="603250"/>
                    <a:pt x="1340" y="608322"/>
                    <a:pt x="1905" y="613410"/>
                  </a:cubicBezTo>
                  <a:cubicBezTo>
                    <a:pt x="2610" y="619753"/>
                    <a:pt x="1792" y="626406"/>
                    <a:pt x="3810" y="632460"/>
                  </a:cubicBezTo>
                  <a:cubicBezTo>
                    <a:pt x="4534" y="634632"/>
                    <a:pt x="7433" y="635340"/>
                    <a:pt x="9525" y="636270"/>
                  </a:cubicBezTo>
                  <a:cubicBezTo>
                    <a:pt x="13195" y="637901"/>
                    <a:pt x="20955" y="640080"/>
                    <a:pt x="20955" y="640080"/>
                  </a:cubicBezTo>
                  <a:cubicBezTo>
                    <a:pt x="22225" y="641985"/>
                    <a:pt x="24765" y="643505"/>
                    <a:pt x="24765" y="645795"/>
                  </a:cubicBezTo>
                  <a:cubicBezTo>
                    <a:pt x="24765" y="651540"/>
                    <a:pt x="18809" y="652225"/>
                    <a:pt x="15240" y="653415"/>
                  </a:cubicBezTo>
                  <a:cubicBezTo>
                    <a:pt x="12714" y="657204"/>
                    <a:pt x="8603" y="660113"/>
                    <a:pt x="13335" y="664845"/>
                  </a:cubicBezTo>
                  <a:cubicBezTo>
                    <a:pt x="16573" y="668083"/>
                    <a:pt x="24765" y="672465"/>
                    <a:pt x="24765" y="672465"/>
                  </a:cubicBezTo>
                  <a:cubicBezTo>
                    <a:pt x="24765" y="672465"/>
                    <a:pt x="38735" y="666115"/>
                    <a:pt x="28575" y="676275"/>
                  </a:cubicBezTo>
                  <a:cubicBezTo>
                    <a:pt x="27155" y="677695"/>
                    <a:pt x="24765" y="677545"/>
                    <a:pt x="22860" y="678180"/>
                  </a:cubicBezTo>
                  <a:cubicBezTo>
                    <a:pt x="21590" y="680085"/>
                    <a:pt x="20074" y="681847"/>
                    <a:pt x="19050" y="683895"/>
                  </a:cubicBezTo>
                  <a:cubicBezTo>
                    <a:pt x="18152" y="685691"/>
                    <a:pt x="18399" y="688042"/>
                    <a:pt x="17145" y="689610"/>
                  </a:cubicBezTo>
                  <a:cubicBezTo>
                    <a:pt x="15715" y="691398"/>
                    <a:pt x="13335" y="692150"/>
                    <a:pt x="11430" y="693420"/>
                  </a:cubicBezTo>
                  <a:cubicBezTo>
                    <a:pt x="13335" y="694690"/>
                    <a:pt x="15001" y="696426"/>
                    <a:pt x="17145" y="697230"/>
                  </a:cubicBezTo>
                  <a:cubicBezTo>
                    <a:pt x="20177" y="698367"/>
                    <a:pt x="23976" y="697339"/>
                    <a:pt x="26670" y="699135"/>
                  </a:cubicBezTo>
                  <a:cubicBezTo>
                    <a:pt x="28341" y="700249"/>
                    <a:pt x="27940" y="702945"/>
                    <a:pt x="28575" y="704850"/>
                  </a:cubicBezTo>
                  <a:cubicBezTo>
                    <a:pt x="27940" y="706755"/>
                    <a:pt x="27222" y="708634"/>
                    <a:pt x="26670" y="710565"/>
                  </a:cubicBezTo>
                  <a:cubicBezTo>
                    <a:pt x="25951" y="713082"/>
                    <a:pt x="26217" y="716007"/>
                    <a:pt x="24765" y="718185"/>
                  </a:cubicBezTo>
                  <a:cubicBezTo>
                    <a:pt x="23495" y="720090"/>
                    <a:pt x="20955" y="720725"/>
                    <a:pt x="19050" y="721995"/>
                  </a:cubicBezTo>
                  <a:cubicBezTo>
                    <a:pt x="15962" y="731259"/>
                    <a:pt x="16510" y="745173"/>
                    <a:pt x="19050" y="746760"/>
                  </a:cubicBezTo>
                  <a:lnTo>
                    <a:pt x="28575" y="741045"/>
                  </a:lnTo>
                  <a:cubicBezTo>
                    <a:pt x="31750" y="745490"/>
                    <a:pt x="32801" y="753055"/>
                    <a:pt x="38100" y="754380"/>
                  </a:cubicBezTo>
                  <a:cubicBezTo>
                    <a:pt x="63877" y="760824"/>
                    <a:pt x="66650" y="757572"/>
                    <a:pt x="80010" y="748665"/>
                  </a:cubicBezTo>
                  <a:cubicBezTo>
                    <a:pt x="81280" y="746760"/>
                    <a:pt x="82890" y="745042"/>
                    <a:pt x="83820" y="742950"/>
                  </a:cubicBezTo>
                  <a:cubicBezTo>
                    <a:pt x="85451" y="739280"/>
                    <a:pt x="83820" y="732790"/>
                    <a:pt x="87630" y="731520"/>
                  </a:cubicBezTo>
                  <a:lnTo>
                    <a:pt x="93345" y="729615"/>
                  </a:lnTo>
                  <a:cubicBezTo>
                    <a:pt x="93980" y="727710"/>
                    <a:pt x="94814" y="725860"/>
                    <a:pt x="95250" y="723900"/>
                  </a:cubicBezTo>
                  <a:cubicBezTo>
                    <a:pt x="96088" y="720129"/>
                    <a:pt x="96464" y="716270"/>
                    <a:pt x="97155" y="712470"/>
                  </a:cubicBezTo>
                  <a:cubicBezTo>
                    <a:pt x="97734" y="709284"/>
                    <a:pt x="98425" y="706120"/>
                    <a:pt x="99060" y="702945"/>
                  </a:cubicBezTo>
                  <a:cubicBezTo>
                    <a:pt x="100330" y="704850"/>
                    <a:pt x="101846" y="706612"/>
                    <a:pt x="102870" y="708660"/>
                  </a:cubicBezTo>
                  <a:cubicBezTo>
                    <a:pt x="103768" y="710456"/>
                    <a:pt x="103521" y="712807"/>
                    <a:pt x="104775" y="714375"/>
                  </a:cubicBezTo>
                  <a:cubicBezTo>
                    <a:pt x="106205" y="716163"/>
                    <a:pt x="108585" y="716915"/>
                    <a:pt x="110490" y="718185"/>
                  </a:cubicBezTo>
                  <a:cubicBezTo>
                    <a:pt x="112395" y="717550"/>
                    <a:pt x="114534" y="717394"/>
                    <a:pt x="116205" y="716280"/>
                  </a:cubicBezTo>
                  <a:cubicBezTo>
                    <a:pt x="118447" y="714786"/>
                    <a:pt x="119850" y="712290"/>
                    <a:pt x="121920" y="710565"/>
                  </a:cubicBezTo>
                  <a:cubicBezTo>
                    <a:pt x="123679" y="709099"/>
                    <a:pt x="125730" y="708025"/>
                    <a:pt x="127635" y="706755"/>
                  </a:cubicBezTo>
                  <a:cubicBezTo>
                    <a:pt x="128905" y="704850"/>
                    <a:pt x="130515" y="703132"/>
                    <a:pt x="131445" y="701040"/>
                  </a:cubicBezTo>
                  <a:cubicBezTo>
                    <a:pt x="133076" y="697370"/>
                    <a:pt x="135255" y="689610"/>
                    <a:pt x="135255" y="689610"/>
                  </a:cubicBezTo>
                  <a:cubicBezTo>
                    <a:pt x="148120" y="693898"/>
                    <a:pt x="133935" y="687299"/>
                    <a:pt x="142875" y="702945"/>
                  </a:cubicBezTo>
                  <a:cubicBezTo>
                    <a:pt x="143871" y="704688"/>
                    <a:pt x="146685" y="704215"/>
                    <a:pt x="148590" y="704850"/>
                  </a:cubicBezTo>
                  <a:cubicBezTo>
                    <a:pt x="151130" y="704215"/>
                    <a:pt x="154080" y="704467"/>
                    <a:pt x="156210" y="702945"/>
                  </a:cubicBezTo>
                  <a:cubicBezTo>
                    <a:pt x="158794" y="701100"/>
                    <a:pt x="160080" y="697909"/>
                    <a:pt x="161925" y="695325"/>
                  </a:cubicBezTo>
                  <a:cubicBezTo>
                    <a:pt x="164646" y="691516"/>
                    <a:pt x="167156" y="686349"/>
                    <a:pt x="171450" y="683895"/>
                  </a:cubicBezTo>
                  <a:cubicBezTo>
                    <a:pt x="173723" y="682596"/>
                    <a:pt x="176530" y="682625"/>
                    <a:pt x="179070" y="681990"/>
                  </a:cubicBezTo>
                  <a:cubicBezTo>
                    <a:pt x="180975" y="680720"/>
                    <a:pt x="184156" y="680381"/>
                    <a:pt x="184785" y="678180"/>
                  </a:cubicBezTo>
                  <a:cubicBezTo>
                    <a:pt x="186886" y="670828"/>
                    <a:pt x="185433" y="662862"/>
                    <a:pt x="186690" y="655320"/>
                  </a:cubicBezTo>
                  <a:cubicBezTo>
                    <a:pt x="187350" y="651359"/>
                    <a:pt x="186690" y="645160"/>
                    <a:pt x="190500" y="643890"/>
                  </a:cubicBezTo>
                  <a:lnTo>
                    <a:pt x="196215" y="641985"/>
                  </a:lnTo>
                  <a:cubicBezTo>
                    <a:pt x="203647" y="630836"/>
                    <a:pt x="201054" y="637318"/>
                    <a:pt x="198120" y="615315"/>
                  </a:cubicBezTo>
                  <a:cubicBezTo>
                    <a:pt x="197774" y="612720"/>
                    <a:pt x="197386" y="610037"/>
                    <a:pt x="196215" y="607695"/>
                  </a:cubicBezTo>
                  <a:cubicBezTo>
                    <a:pt x="194167" y="603599"/>
                    <a:pt x="188595" y="596265"/>
                    <a:pt x="188595" y="596265"/>
                  </a:cubicBezTo>
                  <a:cubicBezTo>
                    <a:pt x="187960" y="589915"/>
                    <a:pt x="187593" y="583533"/>
                    <a:pt x="186690" y="577215"/>
                  </a:cubicBezTo>
                  <a:cubicBezTo>
                    <a:pt x="186092" y="573029"/>
                    <a:pt x="184237" y="567951"/>
                    <a:pt x="182880" y="563880"/>
                  </a:cubicBezTo>
                  <a:cubicBezTo>
                    <a:pt x="185275" y="535144"/>
                    <a:pt x="186361" y="533917"/>
                    <a:pt x="182880" y="499110"/>
                  </a:cubicBezTo>
                  <a:cubicBezTo>
                    <a:pt x="182359" y="493900"/>
                    <a:pt x="179070" y="483870"/>
                    <a:pt x="179070" y="483870"/>
                  </a:cubicBezTo>
                  <a:cubicBezTo>
                    <a:pt x="179705" y="481965"/>
                    <a:pt x="180488" y="480103"/>
                    <a:pt x="180975" y="478155"/>
                  </a:cubicBezTo>
                  <a:cubicBezTo>
                    <a:pt x="181760" y="475014"/>
                    <a:pt x="181743" y="471662"/>
                    <a:pt x="182880" y="468630"/>
                  </a:cubicBezTo>
                  <a:cubicBezTo>
                    <a:pt x="183684" y="466486"/>
                    <a:pt x="185666" y="464963"/>
                    <a:pt x="186690" y="462915"/>
                  </a:cubicBezTo>
                  <a:cubicBezTo>
                    <a:pt x="187588" y="461119"/>
                    <a:pt x="187697" y="458996"/>
                    <a:pt x="188595" y="457200"/>
                  </a:cubicBezTo>
                  <a:cubicBezTo>
                    <a:pt x="190537" y="453315"/>
                    <a:pt x="193638" y="449020"/>
                    <a:pt x="198120" y="447675"/>
                  </a:cubicBezTo>
                  <a:cubicBezTo>
                    <a:pt x="202421" y="446385"/>
                    <a:pt x="207010" y="446405"/>
                    <a:pt x="211455" y="445770"/>
                  </a:cubicBezTo>
                  <a:cubicBezTo>
                    <a:pt x="216243" y="431405"/>
                    <a:pt x="209784" y="449112"/>
                    <a:pt x="217170" y="434340"/>
                  </a:cubicBezTo>
                  <a:cubicBezTo>
                    <a:pt x="218068" y="432544"/>
                    <a:pt x="218100" y="430380"/>
                    <a:pt x="219075" y="428625"/>
                  </a:cubicBezTo>
                  <a:cubicBezTo>
                    <a:pt x="229992" y="408974"/>
                    <a:pt x="224289" y="424412"/>
                    <a:pt x="228600" y="411480"/>
                  </a:cubicBezTo>
                  <a:cubicBezTo>
                    <a:pt x="227330" y="407670"/>
                    <a:pt x="224539" y="404058"/>
                    <a:pt x="224790" y="400050"/>
                  </a:cubicBezTo>
                  <a:cubicBezTo>
                    <a:pt x="224921" y="397957"/>
                    <a:pt x="224275" y="366447"/>
                    <a:pt x="230505" y="358140"/>
                  </a:cubicBezTo>
                  <a:lnTo>
                    <a:pt x="236220" y="350520"/>
                  </a:lnTo>
                  <a:cubicBezTo>
                    <a:pt x="236855" y="348615"/>
                    <a:pt x="237638" y="346753"/>
                    <a:pt x="238125" y="344805"/>
                  </a:cubicBezTo>
                  <a:cubicBezTo>
                    <a:pt x="238910" y="341664"/>
                    <a:pt x="238582" y="338176"/>
                    <a:pt x="240030" y="335280"/>
                  </a:cubicBezTo>
                  <a:cubicBezTo>
                    <a:pt x="241235" y="332870"/>
                    <a:pt x="243503" y="331059"/>
                    <a:pt x="245745" y="329565"/>
                  </a:cubicBezTo>
                  <a:cubicBezTo>
                    <a:pt x="247416" y="328451"/>
                    <a:pt x="249555" y="328295"/>
                    <a:pt x="251460" y="327660"/>
                  </a:cubicBezTo>
                  <a:cubicBezTo>
                    <a:pt x="252730" y="325755"/>
                    <a:pt x="253651" y="323564"/>
                    <a:pt x="255270" y="321945"/>
                  </a:cubicBezTo>
                  <a:cubicBezTo>
                    <a:pt x="256889" y="320326"/>
                    <a:pt x="259715" y="320040"/>
                    <a:pt x="260985" y="318135"/>
                  </a:cubicBezTo>
                  <a:cubicBezTo>
                    <a:pt x="262437" y="315957"/>
                    <a:pt x="262138" y="313023"/>
                    <a:pt x="262890" y="310515"/>
                  </a:cubicBezTo>
                  <a:cubicBezTo>
                    <a:pt x="270262" y="285941"/>
                    <a:pt x="262854" y="308681"/>
                    <a:pt x="270510" y="293370"/>
                  </a:cubicBezTo>
                  <a:cubicBezTo>
                    <a:pt x="271408" y="291574"/>
                    <a:pt x="270193" y="294957"/>
                    <a:pt x="272415" y="287655"/>
                  </a:cubicBezTo>
                  <a:cubicBezTo>
                    <a:pt x="274637" y="280353"/>
                    <a:pt x="281464" y="257492"/>
                    <a:pt x="283845" y="249555"/>
                  </a:cubicBezTo>
                  <a:cubicBezTo>
                    <a:pt x="285115" y="243840"/>
                    <a:pt x="286147" y="238067"/>
                    <a:pt x="287655" y="232410"/>
                  </a:cubicBezTo>
                  <a:cubicBezTo>
                    <a:pt x="288690" y="228530"/>
                    <a:pt x="288123" y="223208"/>
                    <a:pt x="291465" y="220980"/>
                  </a:cubicBezTo>
                  <a:cubicBezTo>
                    <a:pt x="304566" y="212246"/>
                    <a:pt x="298551" y="214808"/>
                    <a:pt x="308610" y="211455"/>
                  </a:cubicBezTo>
                  <a:cubicBezTo>
                    <a:pt x="310515" y="212090"/>
                    <a:pt x="312461" y="214106"/>
                    <a:pt x="314325" y="213360"/>
                  </a:cubicBezTo>
                  <a:cubicBezTo>
                    <a:pt x="319210" y="211406"/>
                    <a:pt x="319560" y="198136"/>
                    <a:pt x="320040" y="196215"/>
                  </a:cubicBezTo>
                  <a:cubicBezTo>
                    <a:pt x="323214" y="183520"/>
                    <a:pt x="321284" y="186496"/>
                    <a:pt x="329565" y="180975"/>
                  </a:cubicBezTo>
                  <a:cubicBezTo>
                    <a:pt x="332740" y="181610"/>
                    <a:pt x="335949" y="182095"/>
                    <a:pt x="339090" y="182880"/>
                  </a:cubicBezTo>
                  <a:cubicBezTo>
                    <a:pt x="341038" y="183367"/>
                    <a:pt x="342797" y="184785"/>
                    <a:pt x="344805" y="184785"/>
                  </a:cubicBezTo>
                  <a:cubicBezTo>
                    <a:pt x="353084" y="184785"/>
                    <a:pt x="361315" y="183515"/>
                    <a:pt x="369570" y="182880"/>
                  </a:cubicBezTo>
                  <a:cubicBezTo>
                    <a:pt x="370205" y="180975"/>
                    <a:pt x="371253" y="179161"/>
                    <a:pt x="371475" y="177165"/>
                  </a:cubicBezTo>
                  <a:cubicBezTo>
                    <a:pt x="372529" y="167677"/>
                    <a:pt x="371065" y="157851"/>
                    <a:pt x="373380" y="148590"/>
                  </a:cubicBezTo>
                  <a:cubicBezTo>
                    <a:pt x="373867" y="146642"/>
                    <a:pt x="377190" y="147320"/>
                    <a:pt x="379095" y="146685"/>
                  </a:cubicBezTo>
                  <a:cubicBezTo>
                    <a:pt x="388994" y="147922"/>
                    <a:pt x="393429" y="150339"/>
                    <a:pt x="401955" y="146685"/>
                  </a:cubicBezTo>
                  <a:cubicBezTo>
                    <a:pt x="404059" y="145783"/>
                    <a:pt x="405765" y="144145"/>
                    <a:pt x="407670" y="142875"/>
                  </a:cubicBezTo>
                  <a:cubicBezTo>
                    <a:pt x="408940" y="140970"/>
                    <a:pt x="409648" y="135786"/>
                    <a:pt x="411480" y="137160"/>
                  </a:cubicBezTo>
                  <a:cubicBezTo>
                    <a:pt x="414693" y="139570"/>
                    <a:pt x="414020" y="144780"/>
                    <a:pt x="415290" y="148590"/>
                  </a:cubicBezTo>
                  <a:cubicBezTo>
                    <a:pt x="416328" y="151704"/>
                    <a:pt x="417895" y="158076"/>
                    <a:pt x="421005" y="160020"/>
                  </a:cubicBezTo>
                  <a:cubicBezTo>
                    <a:pt x="424411" y="162149"/>
                    <a:pt x="432435" y="163830"/>
                    <a:pt x="432435" y="163830"/>
                  </a:cubicBezTo>
                  <a:cubicBezTo>
                    <a:pt x="437515" y="163195"/>
                    <a:pt x="442638" y="162841"/>
                    <a:pt x="447675" y="161925"/>
                  </a:cubicBezTo>
                  <a:cubicBezTo>
                    <a:pt x="449651" y="161566"/>
                    <a:pt x="451382" y="160020"/>
                    <a:pt x="453390" y="160020"/>
                  </a:cubicBezTo>
                  <a:cubicBezTo>
                    <a:pt x="455398" y="160020"/>
                    <a:pt x="457157" y="161438"/>
                    <a:pt x="459105" y="161925"/>
                  </a:cubicBezTo>
                  <a:cubicBezTo>
                    <a:pt x="462246" y="162710"/>
                    <a:pt x="465455" y="163195"/>
                    <a:pt x="468630" y="163830"/>
                  </a:cubicBezTo>
                  <a:cubicBezTo>
                    <a:pt x="485008" y="174749"/>
                    <a:pt x="465734" y="160210"/>
                    <a:pt x="476250" y="173355"/>
                  </a:cubicBezTo>
                  <a:cubicBezTo>
                    <a:pt x="477680" y="175143"/>
                    <a:pt x="480060" y="175895"/>
                    <a:pt x="481965" y="177165"/>
                  </a:cubicBezTo>
                  <a:cubicBezTo>
                    <a:pt x="485140" y="176530"/>
                    <a:pt x="488679" y="176866"/>
                    <a:pt x="491490" y="175260"/>
                  </a:cubicBezTo>
                  <a:cubicBezTo>
                    <a:pt x="495312" y="173076"/>
                    <a:pt x="495543" y="167155"/>
                    <a:pt x="497205" y="163830"/>
                  </a:cubicBezTo>
                  <a:cubicBezTo>
                    <a:pt x="499514" y="159212"/>
                    <a:pt x="501881" y="156383"/>
                    <a:pt x="506730" y="154305"/>
                  </a:cubicBezTo>
                  <a:cubicBezTo>
                    <a:pt x="509136" y="153274"/>
                    <a:pt x="511810" y="153035"/>
                    <a:pt x="514350" y="152400"/>
                  </a:cubicBezTo>
                  <a:cubicBezTo>
                    <a:pt x="519779" y="136113"/>
                    <a:pt x="518658" y="144955"/>
                    <a:pt x="516255" y="125730"/>
                  </a:cubicBezTo>
                  <a:cubicBezTo>
                    <a:pt x="516662" y="119223"/>
                    <a:pt x="508823" y="93345"/>
                    <a:pt x="523875" y="93345"/>
                  </a:cubicBezTo>
                  <a:cubicBezTo>
                    <a:pt x="528365" y="93345"/>
                    <a:pt x="532765" y="94615"/>
                    <a:pt x="537210" y="95250"/>
                  </a:cubicBezTo>
                  <a:cubicBezTo>
                    <a:pt x="547471" y="94317"/>
                    <a:pt x="556564" y="96851"/>
                    <a:pt x="563880" y="89535"/>
                  </a:cubicBezTo>
                  <a:cubicBezTo>
                    <a:pt x="565499" y="87916"/>
                    <a:pt x="566420" y="85725"/>
                    <a:pt x="567690" y="83820"/>
                  </a:cubicBezTo>
                  <a:cubicBezTo>
                    <a:pt x="570230" y="84455"/>
                    <a:pt x="573132" y="84273"/>
                    <a:pt x="575310" y="85725"/>
                  </a:cubicBezTo>
                  <a:cubicBezTo>
                    <a:pt x="577215" y="86995"/>
                    <a:pt x="577501" y="89821"/>
                    <a:pt x="579120" y="91440"/>
                  </a:cubicBezTo>
                  <a:cubicBezTo>
                    <a:pt x="580739" y="93059"/>
                    <a:pt x="582930" y="93980"/>
                    <a:pt x="584835" y="95250"/>
                  </a:cubicBezTo>
                  <a:cubicBezTo>
                    <a:pt x="586105" y="97155"/>
                    <a:pt x="588962" y="95568"/>
                    <a:pt x="588645" y="100965"/>
                  </a:cubicBezTo>
                  <a:cubicBezTo>
                    <a:pt x="588328" y="106362"/>
                    <a:pt x="585152" y="120333"/>
                    <a:pt x="582930" y="127635"/>
                  </a:cubicBezTo>
                  <a:cubicBezTo>
                    <a:pt x="580708" y="134937"/>
                    <a:pt x="570230" y="142240"/>
                    <a:pt x="575310" y="144780"/>
                  </a:cubicBezTo>
                  <a:cubicBezTo>
                    <a:pt x="580390" y="147320"/>
                    <a:pt x="605790" y="142558"/>
                    <a:pt x="613410" y="142875"/>
                  </a:cubicBezTo>
                  <a:cubicBezTo>
                    <a:pt x="623454" y="139527"/>
                    <a:pt x="615327" y="143183"/>
                    <a:pt x="624840" y="135255"/>
                  </a:cubicBezTo>
                  <a:cubicBezTo>
                    <a:pt x="629764" y="131152"/>
                    <a:pt x="630542" y="131449"/>
                    <a:pt x="636270" y="129540"/>
                  </a:cubicBezTo>
                  <a:cubicBezTo>
                    <a:pt x="638175" y="127635"/>
                    <a:pt x="639915" y="125550"/>
                    <a:pt x="641985" y="123825"/>
                  </a:cubicBezTo>
                  <a:cubicBezTo>
                    <a:pt x="643744" y="122359"/>
                    <a:pt x="646850" y="122141"/>
                    <a:pt x="647700" y="120015"/>
                  </a:cubicBezTo>
                  <a:cubicBezTo>
                    <a:pt x="648446" y="118151"/>
                    <a:pt x="646693" y="116096"/>
                    <a:pt x="645795" y="114300"/>
                  </a:cubicBezTo>
                  <a:cubicBezTo>
                    <a:pt x="644771" y="112252"/>
                    <a:pt x="643009" y="110633"/>
                    <a:pt x="641985" y="108585"/>
                  </a:cubicBezTo>
                  <a:cubicBezTo>
                    <a:pt x="641087" y="106789"/>
                    <a:pt x="641334" y="104438"/>
                    <a:pt x="640080" y="102870"/>
                  </a:cubicBezTo>
                  <a:cubicBezTo>
                    <a:pt x="638650" y="101082"/>
                    <a:pt x="636270" y="100330"/>
                    <a:pt x="634365" y="99060"/>
                  </a:cubicBezTo>
                  <a:cubicBezTo>
                    <a:pt x="633095" y="97155"/>
                    <a:pt x="632174" y="94964"/>
                    <a:pt x="630555" y="93345"/>
                  </a:cubicBezTo>
                  <a:cubicBezTo>
                    <a:pt x="628936" y="91726"/>
                    <a:pt x="626053" y="91477"/>
                    <a:pt x="624840" y="89535"/>
                  </a:cubicBezTo>
                  <a:cubicBezTo>
                    <a:pt x="622711" y="86129"/>
                    <a:pt x="621030" y="78105"/>
                    <a:pt x="621030" y="78105"/>
                  </a:cubicBezTo>
                  <a:cubicBezTo>
                    <a:pt x="625797" y="70955"/>
                    <a:pt x="627970" y="66076"/>
                    <a:pt x="634365" y="60960"/>
                  </a:cubicBezTo>
                  <a:cubicBezTo>
                    <a:pt x="635474" y="60073"/>
                    <a:pt x="639128" y="56197"/>
                    <a:pt x="640080" y="5524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1" name="Freeform 248">
              <a:extLst>
                <a:ext uri="{FF2B5EF4-FFF2-40B4-BE49-F238E27FC236}">
                  <a16:creationId xmlns:a16="http://schemas.microsoft.com/office/drawing/2014/main" xmlns="" id="{693100BE-7A48-4DB6-8C34-D456F674634E}"/>
                </a:ext>
              </a:extLst>
            </p:cNvPr>
            <p:cNvSpPr/>
            <p:nvPr/>
          </p:nvSpPr>
          <p:spPr>
            <a:xfrm>
              <a:off x="4574437" y="2670024"/>
              <a:ext cx="245676" cy="562084"/>
            </a:xfrm>
            <a:custGeom>
              <a:avLst/>
              <a:gdLst/>
              <a:ahLst/>
              <a:cxnLst/>
              <a:rect l="l" t="t" r="r" b="b"/>
              <a:pathLst>
                <a:path w="312240" h="714375">
                  <a:moveTo>
                    <a:pt x="149292" y="580189"/>
                  </a:moveTo>
                  <a:cubicBezTo>
                    <a:pt x="149108" y="581287"/>
                    <a:pt x="148911" y="582389"/>
                    <a:pt x="148522" y="582500"/>
                  </a:cubicBezTo>
                  <a:close/>
                  <a:moveTo>
                    <a:pt x="150283" y="577215"/>
                  </a:moveTo>
                  <a:lnTo>
                    <a:pt x="149292" y="580189"/>
                  </a:lnTo>
                  <a:cubicBezTo>
                    <a:pt x="149537" y="578907"/>
                    <a:pt x="149768" y="577634"/>
                    <a:pt x="150283" y="577215"/>
                  </a:cubicBezTo>
                  <a:close/>
                  <a:moveTo>
                    <a:pt x="222905" y="0"/>
                  </a:moveTo>
                  <a:cubicBezTo>
                    <a:pt x="230034" y="891"/>
                    <a:pt x="234329" y="2394"/>
                    <a:pt x="239274" y="1091"/>
                  </a:cubicBezTo>
                  <a:lnTo>
                    <a:pt x="239818" y="3810"/>
                  </a:lnTo>
                  <a:cubicBezTo>
                    <a:pt x="240305" y="5758"/>
                    <a:pt x="241088" y="7620"/>
                    <a:pt x="241723" y="9525"/>
                  </a:cubicBezTo>
                  <a:cubicBezTo>
                    <a:pt x="241723" y="9525"/>
                    <a:pt x="249483" y="11704"/>
                    <a:pt x="253153" y="13335"/>
                  </a:cubicBezTo>
                  <a:cubicBezTo>
                    <a:pt x="255245" y="14265"/>
                    <a:pt x="256963" y="15875"/>
                    <a:pt x="258868" y="17145"/>
                  </a:cubicBezTo>
                  <a:cubicBezTo>
                    <a:pt x="260539" y="18259"/>
                    <a:pt x="260138" y="20955"/>
                    <a:pt x="260773" y="22860"/>
                  </a:cubicBezTo>
                  <a:cubicBezTo>
                    <a:pt x="265307" y="36462"/>
                    <a:pt x="262355" y="30948"/>
                    <a:pt x="268393" y="40005"/>
                  </a:cubicBezTo>
                  <a:cubicBezTo>
                    <a:pt x="270834" y="40615"/>
                    <a:pt x="278995" y="42449"/>
                    <a:pt x="281728" y="43815"/>
                  </a:cubicBezTo>
                  <a:cubicBezTo>
                    <a:pt x="283776" y="44839"/>
                    <a:pt x="285538" y="46355"/>
                    <a:pt x="287443" y="47625"/>
                  </a:cubicBezTo>
                  <a:cubicBezTo>
                    <a:pt x="290785" y="49853"/>
                    <a:pt x="289983" y="55245"/>
                    <a:pt x="291253" y="59055"/>
                  </a:cubicBezTo>
                  <a:cubicBezTo>
                    <a:pt x="293793" y="59690"/>
                    <a:pt x="296356" y="60241"/>
                    <a:pt x="298873" y="60960"/>
                  </a:cubicBezTo>
                  <a:cubicBezTo>
                    <a:pt x="300804" y="61512"/>
                    <a:pt x="303690" y="61069"/>
                    <a:pt x="304588" y="62865"/>
                  </a:cubicBezTo>
                  <a:cubicBezTo>
                    <a:pt x="306596" y="66881"/>
                    <a:pt x="305858" y="71755"/>
                    <a:pt x="306493" y="76200"/>
                  </a:cubicBezTo>
                  <a:cubicBezTo>
                    <a:pt x="305858" y="78105"/>
                    <a:pt x="305140" y="79984"/>
                    <a:pt x="304588" y="81915"/>
                  </a:cubicBezTo>
                  <a:cubicBezTo>
                    <a:pt x="303869" y="84432"/>
                    <a:pt x="303714" y="87129"/>
                    <a:pt x="302683" y="89535"/>
                  </a:cubicBezTo>
                  <a:cubicBezTo>
                    <a:pt x="301781" y="91639"/>
                    <a:pt x="299897" y="93202"/>
                    <a:pt x="298873" y="95250"/>
                  </a:cubicBezTo>
                  <a:cubicBezTo>
                    <a:pt x="297975" y="97046"/>
                    <a:pt x="297603" y="99060"/>
                    <a:pt x="296968" y="100965"/>
                  </a:cubicBezTo>
                  <a:cubicBezTo>
                    <a:pt x="298873" y="101600"/>
                    <a:pt x="301115" y="101616"/>
                    <a:pt x="302683" y="102870"/>
                  </a:cubicBezTo>
                  <a:cubicBezTo>
                    <a:pt x="308586" y="107592"/>
                    <a:pt x="306201" y="113424"/>
                    <a:pt x="308398" y="120015"/>
                  </a:cubicBezTo>
                  <a:cubicBezTo>
                    <a:pt x="309122" y="122187"/>
                    <a:pt x="310938" y="123825"/>
                    <a:pt x="312208" y="125730"/>
                  </a:cubicBezTo>
                  <a:cubicBezTo>
                    <a:pt x="310938" y="127635"/>
                    <a:pt x="309422" y="129397"/>
                    <a:pt x="308398" y="131445"/>
                  </a:cubicBezTo>
                  <a:cubicBezTo>
                    <a:pt x="305719" y="136803"/>
                    <a:pt x="304588" y="148460"/>
                    <a:pt x="304588" y="152400"/>
                  </a:cubicBezTo>
                  <a:cubicBezTo>
                    <a:pt x="304588" y="154408"/>
                    <a:pt x="306271" y="156119"/>
                    <a:pt x="306493" y="158115"/>
                  </a:cubicBezTo>
                  <a:cubicBezTo>
                    <a:pt x="307547" y="167603"/>
                    <a:pt x="307763" y="177165"/>
                    <a:pt x="308398" y="186690"/>
                  </a:cubicBezTo>
                  <a:cubicBezTo>
                    <a:pt x="308398" y="186690"/>
                    <a:pt x="312652" y="194128"/>
                    <a:pt x="312208" y="198120"/>
                  </a:cubicBezTo>
                  <a:cubicBezTo>
                    <a:pt x="311910" y="200798"/>
                    <a:pt x="308398" y="201930"/>
                    <a:pt x="306493" y="203835"/>
                  </a:cubicBezTo>
                  <a:cubicBezTo>
                    <a:pt x="304588" y="202565"/>
                    <a:pt x="303065" y="200139"/>
                    <a:pt x="300778" y="200025"/>
                  </a:cubicBezTo>
                  <a:cubicBezTo>
                    <a:pt x="276151" y="198794"/>
                    <a:pt x="276839" y="199115"/>
                    <a:pt x="262678" y="203835"/>
                  </a:cubicBezTo>
                  <a:cubicBezTo>
                    <a:pt x="263313" y="205740"/>
                    <a:pt x="263685" y="207754"/>
                    <a:pt x="264583" y="209550"/>
                  </a:cubicBezTo>
                  <a:cubicBezTo>
                    <a:pt x="268421" y="217226"/>
                    <a:pt x="271584" y="215120"/>
                    <a:pt x="270298" y="226695"/>
                  </a:cubicBezTo>
                  <a:cubicBezTo>
                    <a:pt x="270045" y="228971"/>
                    <a:pt x="267758" y="230505"/>
                    <a:pt x="266488" y="232410"/>
                  </a:cubicBezTo>
                  <a:cubicBezTo>
                    <a:pt x="264583" y="233680"/>
                    <a:pt x="262821" y="235196"/>
                    <a:pt x="260773" y="236220"/>
                  </a:cubicBezTo>
                  <a:cubicBezTo>
                    <a:pt x="258977" y="237118"/>
                    <a:pt x="255545" y="236177"/>
                    <a:pt x="255058" y="238125"/>
                  </a:cubicBezTo>
                  <a:cubicBezTo>
                    <a:pt x="253969" y="242481"/>
                    <a:pt x="256328" y="247015"/>
                    <a:pt x="256963" y="251460"/>
                  </a:cubicBezTo>
                  <a:cubicBezTo>
                    <a:pt x="255054" y="257188"/>
                    <a:pt x="255351" y="257966"/>
                    <a:pt x="251248" y="262890"/>
                  </a:cubicBezTo>
                  <a:cubicBezTo>
                    <a:pt x="249523" y="264960"/>
                    <a:pt x="247027" y="266363"/>
                    <a:pt x="245533" y="268605"/>
                  </a:cubicBezTo>
                  <a:cubicBezTo>
                    <a:pt x="243115" y="272232"/>
                    <a:pt x="241884" y="286526"/>
                    <a:pt x="241723" y="287655"/>
                  </a:cubicBezTo>
                  <a:cubicBezTo>
                    <a:pt x="241723" y="287655"/>
                    <a:pt x="234296" y="293051"/>
                    <a:pt x="230293" y="295275"/>
                  </a:cubicBezTo>
                  <a:cubicBezTo>
                    <a:pt x="228538" y="296250"/>
                    <a:pt x="226483" y="296545"/>
                    <a:pt x="224578" y="297180"/>
                  </a:cubicBezTo>
                  <a:cubicBezTo>
                    <a:pt x="220768" y="298450"/>
                    <a:pt x="222399" y="304940"/>
                    <a:pt x="220768" y="308610"/>
                  </a:cubicBezTo>
                  <a:cubicBezTo>
                    <a:pt x="219838" y="310702"/>
                    <a:pt x="218228" y="312420"/>
                    <a:pt x="216958" y="314325"/>
                  </a:cubicBezTo>
                  <a:cubicBezTo>
                    <a:pt x="215053" y="315595"/>
                    <a:pt x="213291" y="317111"/>
                    <a:pt x="211243" y="318135"/>
                  </a:cubicBezTo>
                  <a:cubicBezTo>
                    <a:pt x="209447" y="319033"/>
                    <a:pt x="207096" y="318786"/>
                    <a:pt x="205528" y="320040"/>
                  </a:cubicBezTo>
                  <a:cubicBezTo>
                    <a:pt x="203740" y="321470"/>
                    <a:pt x="203337" y="324136"/>
                    <a:pt x="201718" y="325755"/>
                  </a:cubicBezTo>
                  <a:cubicBezTo>
                    <a:pt x="195255" y="332218"/>
                    <a:pt x="196287" y="328086"/>
                    <a:pt x="195642" y="330310"/>
                  </a:cubicBezTo>
                  <a:lnTo>
                    <a:pt x="194098" y="335280"/>
                  </a:lnTo>
                  <a:cubicBezTo>
                    <a:pt x="185543" y="343835"/>
                    <a:pt x="189235" y="338439"/>
                    <a:pt x="184573" y="352425"/>
                  </a:cubicBezTo>
                  <a:cubicBezTo>
                    <a:pt x="182668" y="351790"/>
                    <a:pt x="180866" y="350520"/>
                    <a:pt x="178858" y="350520"/>
                  </a:cubicBezTo>
                  <a:cubicBezTo>
                    <a:pt x="165636" y="350520"/>
                    <a:pt x="171862" y="369072"/>
                    <a:pt x="171238" y="377190"/>
                  </a:cubicBezTo>
                  <a:cubicBezTo>
                    <a:pt x="170603" y="379095"/>
                    <a:pt x="170231" y="381109"/>
                    <a:pt x="169333" y="382905"/>
                  </a:cubicBezTo>
                  <a:cubicBezTo>
                    <a:pt x="168309" y="384953"/>
                    <a:pt x="166373" y="386494"/>
                    <a:pt x="165523" y="388620"/>
                  </a:cubicBezTo>
                  <a:cubicBezTo>
                    <a:pt x="163806" y="392912"/>
                    <a:pt x="163041" y="397527"/>
                    <a:pt x="161713" y="401955"/>
                  </a:cubicBezTo>
                  <a:cubicBezTo>
                    <a:pt x="161136" y="403878"/>
                    <a:pt x="160706" y="405874"/>
                    <a:pt x="159808" y="407670"/>
                  </a:cubicBezTo>
                  <a:cubicBezTo>
                    <a:pt x="158784" y="409718"/>
                    <a:pt x="156900" y="411281"/>
                    <a:pt x="155998" y="413385"/>
                  </a:cubicBezTo>
                  <a:cubicBezTo>
                    <a:pt x="154967" y="415791"/>
                    <a:pt x="154812" y="418488"/>
                    <a:pt x="154093" y="421005"/>
                  </a:cubicBezTo>
                  <a:cubicBezTo>
                    <a:pt x="151164" y="431256"/>
                    <a:pt x="152664" y="423810"/>
                    <a:pt x="151963" y="427616"/>
                  </a:cubicBezTo>
                  <a:lnTo>
                    <a:pt x="150283" y="436245"/>
                  </a:lnTo>
                  <a:lnTo>
                    <a:pt x="154093" y="441960"/>
                  </a:lnTo>
                  <a:cubicBezTo>
                    <a:pt x="156855" y="446103"/>
                    <a:pt x="158786" y="457803"/>
                    <a:pt x="159808" y="462915"/>
                  </a:cubicBezTo>
                  <a:cubicBezTo>
                    <a:pt x="159808" y="462915"/>
                    <a:pt x="167235" y="468311"/>
                    <a:pt x="171238" y="470535"/>
                  </a:cubicBezTo>
                  <a:cubicBezTo>
                    <a:pt x="176110" y="473242"/>
                    <a:pt x="176731" y="472507"/>
                    <a:pt x="177014" y="472415"/>
                  </a:cubicBezTo>
                  <a:lnTo>
                    <a:pt x="180763" y="478155"/>
                  </a:lnTo>
                  <a:lnTo>
                    <a:pt x="186478" y="481965"/>
                  </a:lnTo>
                  <a:cubicBezTo>
                    <a:pt x="189820" y="484193"/>
                    <a:pt x="187118" y="490929"/>
                    <a:pt x="190288" y="493395"/>
                  </a:cubicBezTo>
                  <a:cubicBezTo>
                    <a:pt x="193832" y="496152"/>
                    <a:pt x="201395" y="491401"/>
                    <a:pt x="203623" y="495300"/>
                  </a:cubicBezTo>
                  <a:cubicBezTo>
                    <a:pt x="207731" y="502489"/>
                    <a:pt x="204893" y="511810"/>
                    <a:pt x="205528" y="520065"/>
                  </a:cubicBezTo>
                  <a:lnTo>
                    <a:pt x="203623" y="533400"/>
                  </a:lnTo>
                  <a:lnTo>
                    <a:pt x="152188" y="539115"/>
                  </a:lnTo>
                  <a:lnTo>
                    <a:pt x="194098" y="546735"/>
                  </a:lnTo>
                  <a:lnTo>
                    <a:pt x="175048" y="563880"/>
                  </a:lnTo>
                  <a:lnTo>
                    <a:pt x="135043" y="560070"/>
                  </a:lnTo>
                  <a:lnTo>
                    <a:pt x="148378" y="565785"/>
                  </a:lnTo>
                  <a:cubicBezTo>
                    <a:pt x="148106" y="575674"/>
                    <a:pt x="148093" y="580534"/>
                    <a:pt x="148522" y="582500"/>
                  </a:cubicBezTo>
                  <a:lnTo>
                    <a:pt x="148378" y="582930"/>
                  </a:lnTo>
                  <a:lnTo>
                    <a:pt x="144568" y="594360"/>
                  </a:lnTo>
                  <a:cubicBezTo>
                    <a:pt x="144568" y="594360"/>
                    <a:pt x="135949" y="598366"/>
                    <a:pt x="133138" y="601980"/>
                  </a:cubicBezTo>
                  <a:cubicBezTo>
                    <a:pt x="129097" y="607175"/>
                    <a:pt x="132099" y="615835"/>
                    <a:pt x="133138" y="621030"/>
                  </a:cubicBezTo>
                  <a:cubicBezTo>
                    <a:pt x="132503" y="622935"/>
                    <a:pt x="131720" y="624797"/>
                    <a:pt x="131233" y="626745"/>
                  </a:cubicBezTo>
                  <a:cubicBezTo>
                    <a:pt x="127785" y="640538"/>
                    <a:pt x="129816" y="634865"/>
                    <a:pt x="129209" y="636679"/>
                  </a:cubicBezTo>
                  <a:lnTo>
                    <a:pt x="127423" y="641985"/>
                  </a:lnTo>
                  <a:lnTo>
                    <a:pt x="121708" y="645795"/>
                  </a:lnTo>
                  <a:cubicBezTo>
                    <a:pt x="120037" y="646909"/>
                    <a:pt x="120438" y="649605"/>
                    <a:pt x="119803" y="651510"/>
                  </a:cubicBezTo>
                  <a:lnTo>
                    <a:pt x="114088" y="668655"/>
                  </a:lnTo>
                  <a:cubicBezTo>
                    <a:pt x="112780" y="671010"/>
                    <a:pt x="110278" y="672465"/>
                    <a:pt x="108373" y="674370"/>
                  </a:cubicBezTo>
                  <a:cubicBezTo>
                    <a:pt x="108373" y="674370"/>
                    <a:pt x="95512" y="676276"/>
                    <a:pt x="89323" y="678180"/>
                  </a:cubicBezTo>
                  <a:cubicBezTo>
                    <a:pt x="81733" y="680516"/>
                    <a:pt x="84511" y="682088"/>
                    <a:pt x="81703" y="687705"/>
                  </a:cubicBezTo>
                  <a:cubicBezTo>
                    <a:pt x="80679" y="689753"/>
                    <a:pt x="79163" y="691515"/>
                    <a:pt x="77893" y="693420"/>
                  </a:cubicBezTo>
                  <a:cubicBezTo>
                    <a:pt x="75988" y="694690"/>
                    <a:pt x="73608" y="695442"/>
                    <a:pt x="72178" y="697230"/>
                  </a:cubicBezTo>
                  <a:cubicBezTo>
                    <a:pt x="70203" y="699698"/>
                    <a:pt x="68387" y="714257"/>
                    <a:pt x="68368" y="714375"/>
                  </a:cubicBezTo>
                  <a:cubicBezTo>
                    <a:pt x="60481" y="711746"/>
                    <a:pt x="64324" y="713584"/>
                    <a:pt x="56938" y="708660"/>
                  </a:cubicBezTo>
                  <a:cubicBezTo>
                    <a:pt x="55267" y="707546"/>
                    <a:pt x="55668" y="704850"/>
                    <a:pt x="55033" y="702945"/>
                  </a:cubicBezTo>
                  <a:lnTo>
                    <a:pt x="49318" y="685800"/>
                  </a:lnTo>
                  <a:cubicBezTo>
                    <a:pt x="47413" y="685165"/>
                    <a:pt x="45023" y="685315"/>
                    <a:pt x="43603" y="683895"/>
                  </a:cubicBezTo>
                  <a:cubicBezTo>
                    <a:pt x="41595" y="681887"/>
                    <a:pt x="40912" y="678885"/>
                    <a:pt x="39793" y="676275"/>
                  </a:cubicBezTo>
                  <a:cubicBezTo>
                    <a:pt x="39002" y="674429"/>
                    <a:pt x="38593" y="672440"/>
                    <a:pt x="37888" y="670560"/>
                  </a:cubicBezTo>
                  <a:cubicBezTo>
                    <a:pt x="36687" y="667358"/>
                    <a:pt x="35348" y="664210"/>
                    <a:pt x="34078" y="661035"/>
                  </a:cubicBezTo>
                  <a:cubicBezTo>
                    <a:pt x="32377" y="656783"/>
                    <a:pt x="28998" y="653415"/>
                    <a:pt x="26458" y="649605"/>
                  </a:cubicBezTo>
                  <a:cubicBezTo>
                    <a:pt x="21696" y="648018"/>
                    <a:pt x="20426" y="648018"/>
                    <a:pt x="19791" y="646748"/>
                  </a:cubicBezTo>
                  <a:lnTo>
                    <a:pt x="16933" y="636270"/>
                  </a:lnTo>
                  <a:cubicBezTo>
                    <a:pt x="15028" y="635635"/>
                    <a:pt x="11735" y="636305"/>
                    <a:pt x="11218" y="634365"/>
                  </a:cubicBezTo>
                  <a:cubicBezTo>
                    <a:pt x="4425" y="608891"/>
                    <a:pt x="11218" y="612081"/>
                    <a:pt x="11218" y="590550"/>
                  </a:cubicBezTo>
                  <a:cubicBezTo>
                    <a:pt x="11218" y="586687"/>
                    <a:pt x="9948" y="582930"/>
                    <a:pt x="9313" y="579120"/>
                  </a:cubicBezTo>
                  <a:cubicBezTo>
                    <a:pt x="7408" y="578485"/>
                    <a:pt x="5018" y="578635"/>
                    <a:pt x="3598" y="577215"/>
                  </a:cubicBezTo>
                  <a:cubicBezTo>
                    <a:pt x="2178" y="575795"/>
                    <a:pt x="2023" y="573481"/>
                    <a:pt x="1693" y="571500"/>
                  </a:cubicBezTo>
                  <a:cubicBezTo>
                    <a:pt x="854" y="566460"/>
                    <a:pt x="503" y="561352"/>
                    <a:pt x="0" y="556265"/>
                  </a:cubicBezTo>
                  <a:cubicBezTo>
                    <a:pt x="10" y="556267"/>
                    <a:pt x="15" y="556264"/>
                    <a:pt x="20" y="556260"/>
                  </a:cubicBezTo>
                  <a:cubicBezTo>
                    <a:pt x="2604" y="554415"/>
                    <a:pt x="3890" y="551224"/>
                    <a:pt x="5735" y="548640"/>
                  </a:cubicBezTo>
                  <a:cubicBezTo>
                    <a:pt x="8456" y="544831"/>
                    <a:pt x="10966" y="539664"/>
                    <a:pt x="15260" y="537210"/>
                  </a:cubicBezTo>
                  <a:cubicBezTo>
                    <a:pt x="17533" y="535911"/>
                    <a:pt x="20340" y="535940"/>
                    <a:pt x="22880" y="535305"/>
                  </a:cubicBezTo>
                  <a:cubicBezTo>
                    <a:pt x="24785" y="534035"/>
                    <a:pt x="27966" y="533696"/>
                    <a:pt x="28595" y="531495"/>
                  </a:cubicBezTo>
                  <a:cubicBezTo>
                    <a:pt x="30696" y="524143"/>
                    <a:pt x="29243" y="516177"/>
                    <a:pt x="30500" y="508635"/>
                  </a:cubicBezTo>
                  <a:cubicBezTo>
                    <a:pt x="31160" y="504674"/>
                    <a:pt x="30500" y="498475"/>
                    <a:pt x="34310" y="497205"/>
                  </a:cubicBezTo>
                  <a:lnTo>
                    <a:pt x="40025" y="495300"/>
                  </a:lnTo>
                  <a:cubicBezTo>
                    <a:pt x="47457" y="484151"/>
                    <a:pt x="44864" y="490633"/>
                    <a:pt x="41930" y="468630"/>
                  </a:cubicBezTo>
                  <a:cubicBezTo>
                    <a:pt x="41584" y="466035"/>
                    <a:pt x="41196" y="463352"/>
                    <a:pt x="40025" y="461010"/>
                  </a:cubicBezTo>
                  <a:cubicBezTo>
                    <a:pt x="37977" y="456914"/>
                    <a:pt x="32405" y="449580"/>
                    <a:pt x="32405" y="449580"/>
                  </a:cubicBezTo>
                  <a:cubicBezTo>
                    <a:pt x="31770" y="443230"/>
                    <a:pt x="31403" y="436848"/>
                    <a:pt x="30500" y="430530"/>
                  </a:cubicBezTo>
                  <a:cubicBezTo>
                    <a:pt x="29902" y="426344"/>
                    <a:pt x="28047" y="421266"/>
                    <a:pt x="26690" y="417195"/>
                  </a:cubicBezTo>
                  <a:cubicBezTo>
                    <a:pt x="29085" y="388459"/>
                    <a:pt x="30171" y="387232"/>
                    <a:pt x="26690" y="352425"/>
                  </a:cubicBezTo>
                  <a:cubicBezTo>
                    <a:pt x="26169" y="347215"/>
                    <a:pt x="22880" y="337185"/>
                    <a:pt x="22880" y="337185"/>
                  </a:cubicBezTo>
                  <a:cubicBezTo>
                    <a:pt x="23515" y="335280"/>
                    <a:pt x="24298" y="333418"/>
                    <a:pt x="24785" y="331470"/>
                  </a:cubicBezTo>
                  <a:cubicBezTo>
                    <a:pt x="25570" y="328329"/>
                    <a:pt x="25553" y="324977"/>
                    <a:pt x="26690" y="321945"/>
                  </a:cubicBezTo>
                  <a:cubicBezTo>
                    <a:pt x="27494" y="319801"/>
                    <a:pt x="29476" y="318278"/>
                    <a:pt x="30500" y="316230"/>
                  </a:cubicBezTo>
                  <a:cubicBezTo>
                    <a:pt x="31398" y="314434"/>
                    <a:pt x="31507" y="312311"/>
                    <a:pt x="32405" y="310515"/>
                  </a:cubicBezTo>
                  <a:cubicBezTo>
                    <a:pt x="34347" y="306630"/>
                    <a:pt x="37448" y="302335"/>
                    <a:pt x="41930" y="300990"/>
                  </a:cubicBezTo>
                  <a:cubicBezTo>
                    <a:pt x="46231" y="299700"/>
                    <a:pt x="50820" y="299720"/>
                    <a:pt x="55265" y="299085"/>
                  </a:cubicBezTo>
                  <a:lnTo>
                    <a:pt x="57139" y="293316"/>
                  </a:lnTo>
                  <a:cubicBezTo>
                    <a:pt x="57689" y="291544"/>
                    <a:pt x="55441" y="298734"/>
                    <a:pt x="60980" y="287655"/>
                  </a:cubicBezTo>
                  <a:cubicBezTo>
                    <a:pt x="61878" y="285859"/>
                    <a:pt x="61910" y="283695"/>
                    <a:pt x="62885" y="281940"/>
                  </a:cubicBezTo>
                  <a:lnTo>
                    <a:pt x="68373" y="272790"/>
                  </a:lnTo>
                  <a:cubicBezTo>
                    <a:pt x="71577" y="268235"/>
                    <a:pt x="69177" y="274494"/>
                    <a:pt x="72410" y="264795"/>
                  </a:cubicBezTo>
                  <a:cubicBezTo>
                    <a:pt x="71140" y="260985"/>
                    <a:pt x="68349" y="257373"/>
                    <a:pt x="68600" y="253365"/>
                  </a:cubicBezTo>
                  <a:cubicBezTo>
                    <a:pt x="68731" y="251272"/>
                    <a:pt x="68085" y="219762"/>
                    <a:pt x="74315" y="211455"/>
                  </a:cubicBezTo>
                  <a:lnTo>
                    <a:pt x="80030" y="203835"/>
                  </a:lnTo>
                  <a:cubicBezTo>
                    <a:pt x="80665" y="201930"/>
                    <a:pt x="81448" y="200068"/>
                    <a:pt x="81935" y="198120"/>
                  </a:cubicBezTo>
                  <a:cubicBezTo>
                    <a:pt x="82720" y="194979"/>
                    <a:pt x="82392" y="191491"/>
                    <a:pt x="83840" y="188595"/>
                  </a:cubicBezTo>
                  <a:cubicBezTo>
                    <a:pt x="85045" y="186185"/>
                    <a:pt x="87313" y="184374"/>
                    <a:pt x="89555" y="182880"/>
                  </a:cubicBezTo>
                  <a:cubicBezTo>
                    <a:pt x="91226" y="181766"/>
                    <a:pt x="93365" y="181610"/>
                    <a:pt x="95270" y="180975"/>
                  </a:cubicBezTo>
                  <a:cubicBezTo>
                    <a:pt x="96540" y="179070"/>
                    <a:pt x="97461" y="176879"/>
                    <a:pt x="99080" y="175260"/>
                  </a:cubicBezTo>
                  <a:cubicBezTo>
                    <a:pt x="100699" y="173641"/>
                    <a:pt x="103525" y="173355"/>
                    <a:pt x="104795" y="171450"/>
                  </a:cubicBezTo>
                  <a:cubicBezTo>
                    <a:pt x="106247" y="169272"/>
                    <a:pt x="105948" y="166338"/>
                    <a:pt x="106700" y="163830"/>
                  </a:cubicBezTo>
                  <a:lnTo>
                    <a:pt x="109924" y="152937"/>
                  </a:lnTo>
                  <a:cubicBezTo>
                    <a:pt x="111310" y="148248"/>
                    <a:pt x="108578" y="158168"/>
                    <a:pt x="114320" y="146685"/>
                  </a:cubicBezTo>
                  <a:cubicBezTo>
                    <a:pt x="115218" y="144889"/>
                    <a:pt x="114003" y="148272"/>
                    <a:pt x="116225" y="140970"/>
                  </a:cubicBezTo>
                  <a:cubicBezTo>
                    <a:pt x="118447" y="133668"/>
                    <a:pt x="125274" y="110807"/>
                    <a:pt x="127655" y="102870"/>
                  </a:cubicBezTo>
                  <a:cubicBezTo>
                    <a:pt x="128925" y="97155"/>
                    <a:pt x="129957" y="91382"/>
                    <a:pt x="131465" y="85725"/>
                  </a:cubicBezTo>
                  <a:cubicBezTo>
                    <a:pt x="132500" y="81845"/>
                    <a:pt x="131933" y="76523"/>
                    <a:pt x="135275" y="74295"/>
                  </a:cubicBezTo>
                  <a:lnTo>
                    <a:pt x="144988" y="67515"/>
                  </a:lnTo>
                  <a:cubicBezTo>
                    <a:pt x="146380" y="66644"/>
                    <a:pt x="147391" y="66447"/>
                    <a:pt x="152420" y="64770"/>
                  </a:cubicBezTo>
                  <a:cubicBezTo>
                    <a:pt x="154325" y="65405"/>
                    <a:pt x="156271" y="67421"/>
                    <a:pt x="158135" y="66675"/>
                  </a:cubicBezTo>
                  <a:cubicBezTo>
                    <a:pt x="163020" y="64721"/>
                    <a:pt x="163370" y="51451"/>
                    <a:pt x="163850" y="49530"/>
                  </a:cubicBezTo>
                  <a:cubicBezTo>
                    <a:pt x="167024" y="36835"/>
                    <a:pt x="165094" y="39811"/>
                    <a:pt x="173375" y="34290"/>
                  </a:cubicBezTo>
                  <a:cubicBezTo>
                    <a:pt x="176550" y="34925"/>
                    <a:pt x="179759" y="35410"/>
                    <a:pt x="182900" y="36195"/>
                  </a:cubicBezTo>
                  <a:cubicBezTo>
                    <a:pt x="184848" y="36682"/>
                    <a:pt x="186607" y="38100"/>
                    <a:pt x="188615" y="38100"/>
                  </a:cubicBezTo>
                  <a:cubicBezTo>
                    <a:pt x="196894" y="38100"/>
                    <a:pt x="205125" y="36830"/>
                    <a:pt x="213380" y="36195"/>
                  </a:cubicBezTo>
                  <a:cubicBezTo>
                    <a:pt x="214015" y="34290"/>
                    <a:pt x="215063" y="32476"/>
                    <a:pt x="215285" y="30480"/>
                  </a:cubicBezTo>
                  <a:cubicBezTo>
                    <a:pt x="216339" y="20992"/>
                    <a:pt x="214875" y="11166"/>
                    <a:pt x="217190" y="1905"/>
                  </a:cubicBezTo>
                  <a:cubicBezTo>
                    <a:pt x="217677" y="-43"/>
                    <a:pt x="221000" y="635"/>
                    <a:pt x="222905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2" name="Freeform 249">
              <a:extLst>
                <a:ext uri="{FF2B5EF4-FFF2-40B4-BE49-F238E27FC236}">
                  <a16:creationId xmlns:a16="http://schemas.microsoft.com/office/drawing/2014/main" xmlns="" id="{50B19C3C-0E2D-4C3B-BBC0-D0F4C7B0CF27}"/>
                </a:ext>
              </a:extLst>
            </p:cNvPr>
            <p:cNvSpPr/>
            <p:nvPr/>
          </p:nvSpPr>
          <p:spPr>
            <a:xfrm>
              <a:off x="4779785" y="3122689"/>
              <a:ext cx="25481" cy="17987"/>
            </a:xfrm>
            <a:custGeom>
              <a:avLst/>
              <a:gdLst>
                <a:gd name="connsiteX0" fmla="*/ 15240 w 32385"/>
                <a:gd name="connsiteY0" fmla="*/ 0 h 22860"/>
                <a:gd name="connsiteX1" fmla="*/ 15240 w 32385"/>
                <a:gd name="connsiteY1" fmla="*/ 0 h 22860"/>
                <a:gd name="connsiteX2" fmla="*/ 0 w 32385"/>
                <a:gd name="connsiteY2" fmla="*/ 15240 h 22860"/>
                <a:gd name="connsiteX3" fmla="*/ 1905 w 32385"/>
                <a:gd name="connsiteY3" fmla="*/ 22860 h 22860"/>
                <a:gd name="connsiteX4" fmla="*/ 20955 w 32385"/>
                <a:gd name="connsiteY4" fmla="*/ 19050 h 22860"/>
                <a:gd name="connsiteX5" fmla="*/ 26670 w 32385"/>
                <a:gd name="connsiteY5" fmla="*/ 15240 h 22860"/>
                <a:gd name="connsiteX6" fmla="*/ 32385 w 32385"/>
                <a:gd name="connsiteY6" fmla="*/ 9525 h 22860"/>
                <a:gd name="connsiteX7" fmla="*/ 20955 w 32385"/>
                <a:gd name="connsiteY7" fmla="*/ 5715 h 22860"/>
                <a:gd name="connsiteX8" fmla="*/ 15240 w 32385"/>
                <a:gd name="connsiteY8" fmla="*/ 0 h 2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85" h="22860">
                  <a:moveTo>
                    <a:pt x="15240" y="0"/>
                  </a:moveTo>
                  <a:lnTo>
                    <a:pt x="15240" y="0"/>
                  </a:lnTo>
                  <a:cubicBezTo>
                    <a:pt x="10152" y="3634"/>
                    <a:pt x="0" y="6937"/>
                    <a:pt x="0" y="15240"/>
                  </a:cubicBezTo>
                  <a:cubicBezTo>
                    <a:pt x="0" y="17858"/>
                    <a:pt x="1270" y="20320"/>
                    <a:pt x="1905" y="22860"/>
                  </a:cubicBezTo>
                  <a:cubicBezTo>
                    <a:pt x="6819" y="22158"/>
                    <a:pt x="15635" y="21710"/>
                    <a:pt x="20955" y="19050"/>
                  </a:cubicBezTo>
                  <a:cubicBezTo>
                    <a:pt x="23003" y="18026"/>
                    <a:pt x="24911" y="16706"/>
                    <a:pt x="26670" y="15240"/>
                  </a:cubicBezTo>
                  <a:cubicBezTo>
                    <a:pt x="28740" y="13515"/>
                    <a:pt x="30480" y="11430"/>
                    <a:pt x="32385" y="9525"/>
                  </a:cubicBezTo>
                  <a:cubicBezTo>
                    <a:pt x="28575" y="8255"/>
                    <a:pt x="24851" y="4741"/>
                    <a:pt x="20955" y="5715"/>
                  </a:cubicBezTo>
                  <a:cubicBezTo>
                    <a:pt x="11487" y="8082"/>
                    <a:pt x="16192" y="952"/>
                    <a:pt x="15240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3" name="Freeform 250">
              <a:extLst>
                <a:ext uri="{FF2B5EF4-FFF2-40B4-BE49-F238E27FC236}">
                  <a16:creationId xmlns:a16="http://schemas.microsoft.com/office/drawing/2014/main" xmlns="" id="{20F21E24-F04C-47BD-AC95-693106BF20D4}"/>
                </a:ext>
              </a:extLst>
            </p:cNvPr>
            <p:cNvSpPr/>
            <p:nvPr/>
          </p:nvSpPr>
          <p:spPr>
            <a:xfrm>
              <a:off x="4695847" y="3154166"/>
              <a:ext cx="18073" cy="38971"/>
            </a:xfrm>
            <a:custGeom>
              <a:avLst/>
              <a:gdLst>
                <a:gd name="connsiteX0" fmla="*/ 22860 w 22970"/>
                <a:gd name="connsiteY0" fmla="*/ 0 h 49530"/>
                <a:gd name="connsiteX1" fmla="*/ 22860 w 22970"/>
                <a:gd name="connsiteY1" fmla="*/ 0 h 49530"/>
                <a:gd name="connsiteX2" fmla="*/ 7620 w 22970"/>
                <a:gd name="connsiteY2" fmla="*/ 17145 h 49530"/>
                <a:gd name="connsiteX3" fmla="*/ 0 w 22970"/>
                <a:gd name="connsiteY3" fmla="*/ 28575 h 49530"/>
                <a:gd name="connsiteX4" fmla="*/ 1905 w 22970"/>
                <a:gd name="connsiteY4" fmla="*/ 41910 h 49530"/>
                <a:gd name="connsiteX5" fmla="*/ 3810 w 22970"/>
                <a:gd name="connsiteY5" fmla="*/ 47625 h 49530"/>
                <a:gd name="connsiteX6" fmla="*/ 9525 w 22970"/>
                <a:gd name="connsiteY6" fmla="*/ 49530 h 49530"/>
                <a:gd name="connsiteX7" fmla="*/ 11430 w 22970"/>
                <a:gd name="connsiteY7" fmla="*/ 41910 h 49530"/>
                <a:gd name="connsiteX8" fmla="*/ 13335 w 22970"/>
                <a:gd name="connsiteY8" fmla="*/ 26670 h 49530"/>
                <a:gd name="connsiteX9" fmla="*/ 17145 w 22970"/>
                <a:gd name="connsiteY9" fmla="*/ 15240 h 49530"/>
                <a:gd name="connsiteX10" fmla="*/ 22860 w 22970"/>
                <a:gd name="connsiteY10" fmla="*/ 3810 h 49530"/>
                <a:gd name="connsiteX11" fmla="*/ 22860 w 22970"/>
                <a:gd name="connsiteY11" fmla="*/ 0 h 49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970" h="49530">
                  <a:moveTo>
                    <a:pt x="22860" y="0"/>
                  </a:moveTo>
                  <a:lnTo>
                    <a:pt x="22860" y="0"/>
                  </a:lnTo>
                  <a:cubicBezTo>
                    <a:pt x="-3088" y="18534"/>
                    <a:pt x="15874" y="637"/>
                    <a:pt x="7620" y="17145"/>
                  </a:cubicBezTo>
                  <a:cubicBezTo>
                    <a:pt x="5572" y="21241"/>
                    <a:pt x="0" y="28575"/>
                    <a:pt x="0" y="28575"/>
                  </a:cubicBezTo>
                  <a:cubicBezTo>
                    <a:pt x="635" y="33020"/>
                    <a:pt x="1024" y="37507"/>
                    <a:pt x="1905" y="41910"/>
                  </a:cubicBezTo>
                  <a:cubicBezTo>
                    <a:pt x="2299" y="43879"/>
                    <a:pt x="2390" y="46205"/>
                    <a:pt x="3810" y="47625"/>
                  </a:cubicBezTo>
                  <a:cubicBezTo>
                    <a:pt x="5230" y="49045"/>
                    <a:pt x="7620" y="48895"/>
                    <a:pt x="9525" y="49530"/>
                  </a:cubicBezTo>
                  <a:cubicBezTo>
                    <a:pt x="10160" y="46990"/>
                    <a:pt x="11000" y="44493"/>
                    <a:pt x="11430" y="41910"/>
                  </a:cubicBezTo>
                  <a:cubicBezTo>
                    <a:pt x="12272" y="36860"/>
                    <a:pt x="12262" y="31676"/>
                    <a:pt x="13335" y="26670"/>
                  </a:cubicBezTo>
                  <a:cubicBezTo>
                    <a:pt x="14176" y="22743"/>
                    <a:pt x="14917" y="18582"/>
                    <a:pt x="17145" y="15240"/>
                  </a:cubicBezTo>
                  <a:cubicBezTo>
                    <a:pt x="20356" y="10424"/>
                    <a:pt x="21733" y="9444"/>
                    <a:pt x="22860" y="3810"/>
                  </a:cubicBezTo>
                  <a:cubicBezTo>
                    <a:pt x="23109" y="2565"/>
                    <a:pt x="22860" y="635"/>
                    <a:pt x="22860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4" name="Freeform 251">
              <a:extLst>
                <a:ext uri="{FF2B5EF4-FFF2-40B4-BE49-F238E27FC236}">
                  <a16:creationId xmlns:a16="http://schemas.microsoft.com/office/drawing/2014/main" xmlns="" id="{FFAF9ABD-1DF8-4D69-BC30-DC5835061398}"/>
                </a:ext>
              </a:extLst>
            </p:cNvPr>
            <p:cNvSpPr/>
            <p:nvPr/>
          </p:nvSpPr>
          <p:spPr>
            <a:xfrm>
              <a:off x="4515980" y="3157164"/>
              <a:ext cx="55459" cy="94430"/>
            </a:xfrm>
            <a:custGeom>
              <a:avLst/>
              <a:gdLst>
                <a:gd name="connsiteX0" fmla="*/ 17145 w 70485"/>
                <a:gd name="connsiteY0" fmla="*/ 118110 h 120015"/>
                <a:gd name="connsiteX1" fmla="*/ 17145 w 70485"/>
                <a:gd name="connsiteY1" fmla="*/ 118110 h 120015"/>
                <a:gd name="connsiteX2" fmla="*/ 9525 w 70485"/>
                <a:gd name="connsiteY2" fmla="*/ 95250 h 120015"/>
                <a:gd name="connsiteX3" fmla="*/ 1905 w 70485"/>
                <a:gd name="connsiteY3" fmla="*/ 93345 h 120015"/>
                <a:gd name="connsiteX4" fmla="*/ 3810 w 70485"/>
                <a:gd name="connsiteY4" fmla="*/ 78105 h 120015"/>
                <a:gd name="connsiteX5" fmla="*/ 5715 w 70485"/>
                <a:gd name="connsiteY5" fmla="*/ 51435 h 120015"/>
                <a:gd name="connsiteX6" fmla="*/ 9525 w 70485"/>
                <a:gd name="connsiteY6" fmla="*/ 45720 h 120015"/>
                <a:gd name="connsiteX7" fmla="*/ 24765 w 70485"/>
                <a:gd name="connsiteY7" fmla="*/ 43815 h 120015"/>
                <a:gd name="connsiteX8" fmla="*/ 22860 w 70485"/>
                <a:gd name="connsiteY8" fmla="*/ 36195 h 120015"/>
                <a:gd name="connsiteX9" fmla="*/ 7620 w 70485"/>
                <a:gd name="connsiteY9" fmla="*/ 34290 h 120015"/>
                <a:gd name="connsiteX10" fmla="*/ 1905 w 70485"/>
                <a:gd name="connsiteY10" fmla="*/ 32385 h 120015"/>
                <a:gd name="connsiteX11" fmla="*/ 0 w 70485"/>
                <a:gd name="connsiteY11" fmla="*/ 26670 h 120015"/>
                <a:gd name="connsiteX12" fmla="*/ 26670 w 70485"/>
                <a:gd name="connsiteY12" fmla="*/ 19050 h 120015"/>
                <a:gd name="connsiteX13" fmla="*/ 38100 w 70485"/>
                <a:gd name="connsiteY13" fmla="*/ 11430 h 120015"/>
                <a:gd name="connsiteX14" fmla="*/ 49530 w 70485"/>
                <a:gd name="connsiteY14" fmla="*/ 5715 h 120015"/>
                <a:gd name="connsiteX15" fmla="*/ 60960 w 70485"/>
                <a:gd name="connsiteY15" fmla="*/ 0 h 120015"/>
                <a:gd name="connsiteX16" fmla="*/ 60960 w 70485"/>
                <a:gd name="connsiteY16" fmla="*/ 20955 h 120015"/>
                <a:gd name="connsiteX17" fmla="*/ 57150 w 70485"/>
                <a:gd name="connsiteY17" fmla="*/ 26670 h 120015"/>
                <a:gd name="connsiteX18" fmla="*/ 55245 w 70485"/>
                <a:gd name="connsiteY18" fmla="*/ 32385 h 120015"/>
                <a:gd name="connsiteX19" fmla="*/ 62865 w 70485"/>
                <a:gd name="connsiteY19" fmla="*/ 49530 h 120015"/>
                <a:gd name="connsiteX20" fmla="*/ 70485 w 70485"/>
                <a:gd name="connsiteY20" fmla="*/ 51435 h 120015"/>
                <a:gd name="connsiteX21" fmla="*/ 64770 w 70485"/>
                <a:gd name="connsiteY21" fmla="*/ 64770 h 120015"/>
                <a:gd name="connsiteX22" fmla="*/ 51435 w 70485"/>
                <a:gd name="connsiteY22" fmla="*/ 62865 h 120015"/>
                <a:gd name="connsiteX23" fmla="*/ 51435 w 70485"/>
                <a:gd name="connsiteY23" fmla="*/ 78105 h 120015"/>
                <a:gd name="connsiteX24" fmla="*/ 49530 w 70485"/>
                <a:gd name="connsiteY24" fmla="*/ 91440 h 120015"/>
                <a:gd name="connsiteX25" fmla="*/ 45720 w 70485"/>
                <a:gd name="connsiteY25" fmla="*/ 102870 h 120015"/>
                <a:gd name="connsiteX26" fmla="*/ 49530 w 70485"/>
                <a:gd name="connsiteY26" fmla="*/ 114300 h 120015"/>
                <a:gd name="connsiteX27" fmla="*/ 38100 w 70485"/>
                <a:gd name="connsiteY27" fmla="*/ 118110 h 120015"/>
                <a:gd name="connsiteX28" fmla="*/ 32385 w 70485"/>
                <a:gd name="connsiteY28" fmla="*/ 120015 h 120015"/>
                <a:gd name="connsiteX29" fmla="*/ 19050 w 70485"/>
                <a:gd name="connsiteY29" fmla="*/ 116205 h 120015"/>
                <a:gd name="connsiteX30" fmla="*/ 17145 w 70485"/>
                <a:gd name="connsiteY30" fmla="*/ 118110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0485" h="120015">
                  <a:moveTo>
                    <a:pt x="17145" y="118110"/>
                  </a:moveTo>
                  <a:lnTo>
                    <a:pt x="17145" y="118110"/>
                  </a:lnTo>
                  <a:cubicBezTo>
                    <a:pt x="15777" y="104426"/>
                    <a:pt x="20276" y="99857"/>
                    <a:pt x="9525" y="95250"/>
                  </a:cubicBezTo>
                  <a:cubicBezTo>
                    <a:pt x="7119" y="94219"/>
                    <a:pt x="4445" y="93980"/>
                    <a:pt x="1905" y="93345"/>
                  </a:cubicBezTo>
                  <a:cubicBezTo>
                    <a:pt x="2540" y="88265"/>
                    <a:pt x="3346" y="83204"/>
                    <a:pt x="3810" y="78105"/>
                  </a:cubicBezTo>
                  <a:cubicBezTo>
                    <a:pt x="4617" y="69229"/>
                    <a:pt x="4166" y="60212"/>
                    <a:pt x="5715" y="51435"/>
                  </a:cubicBezTo>
                  <a:cubicBezTo>
                    <a:pt x="6113" y="49180"/>
                    <a:pt x="7399" y="46570"/>
                    <a:pt x="9525" y="45720"/>
                  </a:cubicBezTo>
                  <a:cubicBezTo>
                    <a:pt x="14278" y="43819"/>
                    <a:pt x="19685" y="44450"/>
                    <a:pt x="24765" y="43815"/>
                  </a:cubicBezTo>
                  <a:cubicBezTo>
                    <a:pt x="24130" y="41275"/>
                    <a:pt x="25149" y="37466"/>
                    <a:pt x="22860" y="36195"/>
                  </a:cubicBezTo>
                  <a:cubicBezTo>
                    <a:pt x="18385" y="33709"/>
                    <a:pt x="12657" y="35206"/>
                    <a:pt x="7620" y="34290"/>
                  </a:cubicBezTo>
                  <a:cubicBezTo>
                    <a:pt x="5644" y="33931"/>
                    <a:pt x="3810" y="33020"/>
                    <a:pt x="1905" y="32385"/>
                  </a:cubicBezTo>
                  <a:cubicBezTo>
                    <a:pt x="1270" y="30480"/>
                    <a:pt x="0" y="28678"/>
                    <a:pt x="0" y="26670"/>
                  </a:cubicBezTo>
                  <a:cubicBezTo>
                    <a:pt x="0" y="13448"/>
                    <a:pt x="18552" y="19674"/>
                    <a:pt x="26670" y="19050"/>
                  </a:cubicBezTo>
                  <a:cubicBezTo>
                    <a:pt x="30480" y="16510"/>
                    <a:pt x="33756" y="12878"/>
                    <a:pt x="38100" y="11430"/>
                  </a:cubicBezTo>
                  <a:cubicBezTo>
                    <a:pt x="52465" y="6642"/>
                    <a:pt x="34758" y="13101"/>
                    <a:pt x="49530" y="5715"/>
                  </a:cubicBezTo>
                  <a:cubicBezTo>
                    <a:pt x="65304" y="-2172"/>
                    <a:pt x="44582" y="10919"/>
                    <a:pt x="60960" y="0"/>
                  </a:cubicBezTo>
                  <a:cubicBezTo>
                    <a:pt x="63935" y="8924"/>
                    <a:pt x="64514" y="7923"/>
                    <a:pt x="60960" y="20955"/>
                  </a:cubicBezTo>
                  <a:cubicBezTo>
                    <a:pt x="60358" y="23164"/>
                    <a:pt x="58174" y="24622"/>
                    <a:pt x="57150" y="26670"/>
                  </a:cubicBezTo>
                  <a:cubicBezTo>
                    <a:pt x="56252" y="28466"/>
                    <a:pt x="55880" y="30480"/>
                    <a:pt x="55245" y="32385"/>
                  </a:cubicBezTo>
                  <a:cubicBezTo>
                    <a:pt x="55997" y="34640"/>
                    <a:pt x="58984" y="46942"/>
                    <a:pt x="62865" y="49530"/>
                  </a:cubicBezTo>
                  <a:cubicBezTo>
                    <a:pt x="65043" y="50982"/>
                    <a:pt x="67945" y="50800"/>
                    <a:pt x="70485" y="51435"/>
                  </a:cubicBezTo>
                  <a:cubicBezTo>
                    <a:pt x="70060" y="53135"/>
                    <a:pt x="68252" y="63996"/>
                    <a:pt x="64770" y="64770"/>
                  </a:cubicBezTo>
                  <a:cubicBezTo>
                    <a:pt x="60387" y="65744"/>
                    <a:pt x="55880" y="63500"/>
                    <a:pt x="51435" y="62865"/>
                  </a:cubicBezTo>
                  <a:cubicBezTo>
                    <a:pt x="47080" y="75929"/>
                    <a:pt x="51435" y="59715"/>
                    <a:pt x="51435" y="78105"/>
                  </a:cubicBezTo>
                  <a:cubicBezTo>
                    <a:pt x="51435" y="82595"/>
                    <a:pt x="50540" y="87065"/>
                    <a:pt x="49530" y="91440"/>
                  </a:cubicBezTo>
                  <a:cubicBezTo>
                    <a:pt x="48627" y="95353"/>
                    <a:pt x="45720" y="102870"/>
                    <a:pt x="45720" y="102870"/>
                  </a:cubicBezTo>
                  <a:cubicBezTo>
                    <a:pt x="46990" y="106680"/>
                    <a:pt x="53340" y="113030"/>
                    <a:pt x="49530" y="114300"/>
                  </a:cubicBezTo>
                  <a:lnTo>
                    <a:pt x="38100" y="118110"/>
                  </a:lnTo>
                  <a:lnTo>
                    <a:pt x="32385" y="120015"/>
                  </a:lnTo>
                  <a:cubicBezTo>
                    <a:pt x="29944" y="119405"/>
                    <a:pt x="21783" y="117571"/>
                    <a:pt x="19050" y="116205"/>
                  </a:cubicBezTo>
                  <a:cubicBezTo>
                    <a:pt x="18247" y="115803"/>
                    <a:pt x="17462" y="117793"/>
                    <a:pt x="17145" y="11811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5" name="Freeform 252">
              <a:extLst>
                <a:ext uri="{FF2B5EF4-FFF2-40B4-BE49-F238E27FC236}">
                  <a16:creationId xmlns:a16="http://schemas.microsoft.com/office/drawing/2014/main" xmlns="" id="{84E30125-C7C2-4F09-9984-5913269720CB}"/>
                </a:ext>
              </a:extLst>
            </p:cNvPr>
            <p:cNvSpPr/>
            <p:nvPr/>
          </p:nvSpPr>
          <p:spPr>
            <a:xfrm>
              <a:off x="4564917" y="3205280"/>
              <a:ext cx="34509" cy="47998"/>
            </a:xfrm>
            <a:custGeom>
              <a:avLst/>
              <a:gdLst>
                <a:gd name="connsiteX0" fmla="*/ 0 w 43859"/>
                <a:gd name="connsiteY0" fmla="*/ 24909 h 61002"/>
                <a:gd name="connsiteX1" fmla="*/ 0 w 43859"/>
                <a:gd name="connsiteY1" fmla="*/ 24909 h 61002"/>
                <a:gd name="connsiteX2" fmla="*/ 1905 w 43859"/>
                <a:gd name="connsiteY2" fmla="*/ 42054 h 61002"/>
                <a:gd name="connsiteX3" fmla="*/ 7620 w 43859"/>
                <a:gd name="connsiteY3" fmla="*/ 43959 h 61002"/>
                <a:gd name="connsiteX4" fmla="*/ 22860 w 43859"/>
                <a:gd name="connsiteY4" fmla="*/ 45864 h 61002"/>
                <a:gd name="connsiteX5" fmla="*/ 24765 w 43859"/>
                <a:gd name="connsiteY5" fmla="*/ 59199 h 61002"/>
                <a:gd name="connsiteX6" fmla="*/ 40005 w 43859"/>
                <a:gd name="connsiteY6" fmla="*/ 57294 h 61002"/>
                <a:gd name="connsiteX7" fmla="*/ 38100 w 43859"/>
                <a:gd name="connsiteY7" fmla="*/ 38244 h 61002"/>
                <a:gd name="connsiteX8" fmla="*/ 40005 w 43859"/>
                <a:gd name="connsiteY8" fmla="*/ 32529 h 61002"/>
                <a:gd name="connsiteX9" fmla="*/ 43815 w 43859"/>
                <a:gd name="connsiteY9" fmla="*/ 26814 h 61002"/>
                <a:gd name="connsiteX10" fmla="*/ 41910 w 43859"/>
                <a:gd name="connsiteY10" fmla="*/ 21099 h 61002"/>
                <a:gd name="connsiteX11" fmla="*/ 40005 w 43859"/>
                <a:gd name="connsiteY11" fmla="*/ 5859 h 61002"/>
                <a:gd name="connsiteX12" fmla="*/ 38100 w 43859"/>
                <a:gd name="connsiteY12" fmla="*/ 144 h 61002"/>
                <a:gd name="connsiteX13" fmla="*/ 30480 w 43859"/>
                <a:gd name="connsiteY13" fmla="*/ 11574 h 61002"/>
                <a:gd name="connsiteX14" fmla="*/ 28575 w 43859"/>
                <a:gd name="connsiteY14" fmla="*/ 17289 h 61002"/>
                <a:gd name="connsiteX15" fmla="*/ 17145 w 43859"/>
                <a:gd name="connsiteY15" fmla="*/ 24909 h 61002"/>
                <a:gd name="connsiteX16" fmla="*/ 5715 w 43859"/>
                <a:gd name="connsiteY16" fmla="*/ 30624 h 61002"/>
                <a:gd name="connsiteX17" fmla="*/ 0 w 43859"/>
                <a:gd name="connsiteY17" fmla="*/ 24909 h 61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859" h="61002">
                  <a:moveTo>
                    <a:pt x="0" y="24909"/>
                  </a:moveTo>
                  <a:lnTo>
                    <a:pt x="0" y="24909"/>
                  </a:lnTo>
                  <a:cubicBezTo>
                    <a:pt x="635" y="30624"/>
                    <a:pt x="-231" y="36715"/>
                    <a:pt x="1905" y="42054"/>
                  </a:cubicBezTo>
                  <a:cubicBezTo>
                    <a:pt x="2651" y="43918"/>
                    <a:pt x="5644" y="43600"/>
                    <a:pt x="7620" y="43959"/>
                  </a:cubicBezTo>
                  <a:cubicBezTo>
                    <a:pt x="12657" y="44875"/>
                    <a:pt x="17780" y="45229"/>
                    <a:pt x="22860" y="45864"/>
                  </a:cubicBezTo>
                  <a:cubicBezTo>
                    <a:pt x="23495" y="50309"/>
                    <a:pt x="21029" y="56708"/>
                    <a:pt x="24765" y="59199"/>
                  </a:cubicBezTo>
                  <a:cubicBezTo>
                    <a:pt x="29025" y="62039"/>
                    <a:pt x="37256" y="61613"/>
                    <a:pt x="40005" y="57294"/>
                  </a:cubicBezTo>
                  <a:cubicBezTo>
                    <a:pt x="43431" y="51910"/>
                    <a:pt x="38735" y="44594"/>
                    <a:pt x="38100" y="38244"/>
                  </a:cubicBezTo>
                  <a:cubicBezTo>
                    <a:pt x="38735" y="36339"/>
                    <a:pt x="39107" y="34325"/>
                    <a:pt x="40005" y="32529"/>
                  </a:cubicBezTo>
                  <a:cubicBezTo>
                    <a:pt x="41029" y="30481"/>
                    <a:pt x="43439" y="29072"/>
                    <a:pt x="43815" y="26814"/>
                  </a:cubicBezTo>
                  <a:cubicBezTo>
                    <a:pt x="44145" y="24833"/>
                    <a:pt x="42545" y="23004"/>
                    <a:pt x="41910" y="21099"/>
                  </a:cubicBezTo>
                  <a:cubicBezTo>
                    <a:pt x="41275" y="16019"/>
                    <a:pt x="40921" y="10896"/>
                    <a:pt x="40005" y="5859"/>
                  </a:cubicBezTo>
                  <a:cubicBezTo>
                    <a:pt x="39646" y="3883"/>
                    <a:pt x="39822" y="-889"/>
                    <a:pt x="38100" y="144"/>
                  </a:cubicBezTo>
                  <a:cubicBezTo>
                    <a:pt x="34173" y="2500"/>
                    <a:pt x="31928" y="7230"/>
                    <a:pt x="30480" y="11574"/>
                  </a:cubicBezTo>
                  <a:cubicBezTo>
                    <a:pt x="29845" y="13479"/>
                    <a:pt x="29995" y="15869"/>
                    <a:pt x="28575" y="17289"/>
                  </a:cubicBezTo>
                  <a:cubicBezTo>
                    <a:pt x="25337" y="20527"/>
                    <a:pt x="20955" y="22369"/>
                    <a:pt x="17145" y="24909"/>
                  </a:cubicBezTo>
                  <a:cubicBezTo>
                    <a:pt x="9759" y="29833"/>
                    <a:pt x="13602" y="27995"/>
                    <a:pt x="5715" y="30624"/>
                  </a:cubicBezTo>
                  <a:cubicBezTo>
                    <a:pt x="1553" y="36867"/>
                    <a:pt x="952" y="25861"/>
                    <a:pt x="0" y="24909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16" name="Group 253">
              <a:extLst>
                <a:ext uri="{FF2B5EF4-FFF2-40B4-BE49-F238E27FC236}">
                  <a16:creationId xmlns:a16="http://schemas.microsoft.com/office/drawing/2014/main" xmlns="" id="{700AC40C-4DBB-481A-B268-C6B47BDD2BCD}"/>
                </a:ext>
              </a:extLst>
            </p:cNvPr>
            <p:cNvGrpSpPr/>
            <p:nvPr/>
          </p:nvGrpSpPr>
          <p:grpSpPr>
            <a:xfrm>
              <a:off x="6522925" y="4693526"/>
              <a:ext cx="792982" cy="723795"/>
              <a:chOff x="7048412" y="5010150"/>
              <a:chExt cx="1007833" cy="919900"/>
            </a:xfrm>
            <a:grpFill/>
          </p:grpSpPr>
          <p:sp>
            <p:nvSpPr>
              <p:cNvPr id="239" name="Freeform 276">
                <a:extLst>
                  <a:ext uri="{FF2B5EF4-FFF2-40B4-BE49-F238E27FC236}">
                    <a16:creationId xmlns:a16="http://schemas.microsoft.com/office/drawing/2014/main" xmlns="" id="{3B62A674-3C1D-4128-B2CC-34114D456F82}"/>
                  </a:ext>
                </a:extLst>
              </p:cNvPr>
              <p:cNvSpPr/>
              <p:nvPr/>
            </p:nvSpPr>
            <p:spPr>
              <a:xfrm>
                <a:off x="7048412" y="5010150"/>
                <a:ext cx="1007833" cy="775335"/>
              </a:xfrm>
              <a:custGeom>
                <a:avLst/>
                <a:gdLst>
                  <a:gd name="connsiteX0" fmla="*/ 977353 w 1007833"/>
                  <a:gd name="connsiteY0" fmla="*/ 361950 h 775335"/>
                  <a:gd name="connsiteX1" fmla="*/ 977353 w 1007833"/>
                  <a:gd name="connsiteY1" fmla="*/ 361950 h 775335"/>
                  <a:gd name="connsiteX2" fmla="*/ 965923 w 1007833"/>
                  <a:gd name="connsiteY2" fmla="*/ 348615 h 775335"/>
                  <a:gd name="connsiteX3" fmla="*/ 960208 w 1007833"/>
                  <a:gd name="connsiteY3" fmla="*/ 346710 h 775335"/>
                  <a:gd name="connsiteX4" fmla="*/ 948778 w 1007833"/>
                  <a:gd name="connsiteY4" fmla="*/ 340995 h 775335"/>
                  <a:gd name="connsiteX5" fmla="*/ 939253 w 1007833"/>
                  <a:gd name="connsiteY5" fmla="*/ 323850 h 775335"/>
                  <a:gd name="connsiteX6" fmla="*/ 937348 w 1007833"/>
                  <a:gd name="connsiteY6" fmla="*/ 312420 h 775335"/>
                  <a:gd name="connsiteX7" fmla="*/ 935443 w 1007833"/>
                  <a:gd name="connsiteY7" fmla="*/ 306705 h 775335"/>
                  <a:gd name="connsiteX8" fmla="*/ 929728 w 1007833"/>
                  <a:gd name="connsiteY8" fmla="*/ 304800 h 775335"/>
                  <a:gd name="connsiteX9" fmla="*/ 922108 w 1007833"/>
                  <a:gd name="connsiteY9" fmla="*/ 306705 h 775335"/>
                  <a:gd name="connsiteX10" fmla="*/ 916393 w 1007833"/>
                  <a:gd name="connsiteY10" fmla="*/ 308610 h 775335"/>
                  <a:gd name="connsiteX11" fmla="*/ 910678 w 1007833"/>
                  <a:gd name="connsiteY11" fmla="*/ 302895 h 775335"/>
                  <a:gd name="connsiteX12" fmla="*/ 904963 w 1007833"/>
                  <a:gd name="connsiteY12" fmla="*/ 300990 h 775335"/>
                  <a:gd name="connsiteX13" fmla="*/ 903058 w 1007833"/>
                  <a:gd name="connsiteY13" fmla="*/ 295275 h 775335"/>
                  <a:gd name="connsiteX14" fmla="*/ 904963 w 1007833"/>
                  <a:gd name="connsiteY14" fmla="*/ 280035 h 775335"/>
                  <a:gd name="connsiteX15" fmla="*/ 893533 w 1007833"/>
                  <a:gd name="connsiteY15" fmla="*/ 274320 h 775335"/>
                  <a:gd name="connsiteX16" fmla="*/ 887818 w 1007833"/>
                  <a:gd name="connsiteY16" fmla="*/ 247650 h 775335"/>
                  <a:gd name="connsiteX17" fmla="*/ 884008 w 1007833"/>
                  <a:gd name="connsiteY17" fmla="*/ 241935 h 775335"/>
                  <a:gd name="connsiteX18" fmla="*/ 870673 w 1007833"/>
                  <a:gd name="connsiteY18" fmla="*/ 240030 h 775335"/>
                  <a:gd name="connsiteX19" fmla="*/ 868768 w 1007833"/>
                  <a:gd name="connsiteY19" fmla="*/ 234315 h 775335"/>
                  <a:gd name="connsiteX20" fmla="*/ 863053 w 1007833"/>
                  <a:gd name="connsiteY20" fmla="*/ 232410 h 775335"/>
                  <a:gd name="connsiteX21" fmla="*/ 834478 w 1007833"/>
                  <a:gd name="connsiteY21" fmla="*/ 230505 h 775335"/>
                  <a:gd name="connsiteX22" fmla="*/ 830668 w 1007833"/>
                  <a:gd name="connsiteY22" fmla="*/ 209550 h 775335"/>
                  <a:gd name="connsiteX23" fmla="*/ 821143 w 1007833"/>
                  <a:gd name="connsiteY23" fmla="*/ 203835 h 775335"/>
                  <a:gd name="connsiteX24" fmla="*/ 815428 w 1007833"/>
                  <a:gd name="connsiteY24" fmla="*/ 200025 h 775335"/>
                  <a:gd name="connsiteX25" fmla="*/ 817333 w 1007833"/>
                  <a:gd name="connsiteY25" fmla="*/ 190500 h 775335"/>
                  <a:gd name="connsiteX26" fmla="*/ 819238 w 1007833"/>
                  <a:gd name="connsiteY26" fmla="*/ 184785 h 775335"/>
                  <a:gd name="connsiteX27" fmla="*/ 821143 w 1007833"/>
                  <a:gd name="connsiteY27" fmla="*/ 175260 h 775335"/>
                  <a:gd name="connsiteX28" fmla="*/ 819238 w 1007833"/>
                  <a:gd name="connsiteY28" fmla="*/ 167640 h 775335"/>
                  <a:gd name="connsiteX29" fmla="*/ 809713 w 1007833"/>
                  <a:gd name="connsiteY29" fmla="*/ 158115 h 775335"/>
                  <a:gd name="connsiteX30" fmla="*/ 805903 w 1007833"/>
                  <a:gd name="connsiteY30" fmla="*/ 146685 h 775335"/>
                  <a:gd name="connsiteX31" fmla="*/ 803998 w 1007833"/>
                  <a:gd name="connsiteY31" fmla="*/ 140970 h 775335"/>
                  <a:gd name="connsiteX32" fmla="*/ 796378 w 1007833"/>
                  <a:gd name="connsiteY32" fmla="*/ 108585 h 775335"/>
                  <a:gd name="connsiteX33" fmla="*/ 783043 w 1007833"/>
                  <a:gd name="connsiteY33" fmla="*/ 106680 h 775335"/>
                  <a:gd name="connsiteX34" fmla="*/ 777328 w 1007833"/>
                  <a:gd name="connsiteY34" fmla="*/ 102870 h 775335"/>
                  <a:gd name="connsiteX35" fmla="*/ 775423 w 1007833"/>
                  <a:gd name="connsiteY35" fmla="*/ 95250 h 775335"/>
                  <a:gd name="connsiteX36" fmla="*/ 763993 w 1007833"/>
                  <a:gd name="connsiteY36" fmla="*/ 93345 h 775335"/>
                  <a:gd name="connsiteX37" fmla="*/ 760183 w 1007833"/>
                  <a:gd name="connsiteY37" fmla="*/ 87630 h 775335"/>
                  <a:gd name="connsiteX38" fmla="*/ 756373 w 1007833"/>
                  <a:gd name="connsiteY38" fmla="*/ 57150 h 775335"/>
                  <a:gd name="connsiteX39" fmla="*/ 748753 w 1007833"/>
                  <a:gd name="connsiteY39" fmla="*/ 45720 h 775335"/>
                  <a:gd name="connsiteX40" fmla="*/ 746848 w 1007833"/>
                  <a:gd name="connsiteY40" fmla="*/ 36195 h 775335"/>
                  <a:gd name="connsiteX41" fmla="*/ 741133 w 1007833"/>
                  <a:gd name="connsiteY41" fmla="*/ 32385 h 775335"/>
                  <a:gd name="connsiteX42" fmla="*/ 737323 w 1007833"/>
                  <a:gd name="connsiteY42" fmla="*/ 20955 h 775335"/>
                  <a:gd name="connsiteX43" fmla="*/ 735418 w 1007833"/>
                  <a:gd name="connsiteY43" fmla="*/ 5715 h 775335"/>
                  <a:gd name="connsiteX44" fmla="*/ 733513 w 1007833"/>
                  <a:gd name="connsiteY44" fmla="*/ 0 h 775335"/>
                  <a:gd name="connsiteX45" fmla="*/ 731608 w 1007833"/>
                  <a:gd name="connsiteY45" fmla="*/ 5715 h 775335"/>
                  <a:gd name="connsiteX46" fmla="*/ 727798 w 1007833"/>
                  <a:gd name="connsiteY46" fmla="*/ 11430 h 775335"/>
                  <a:gd name="connsiteX47" fmla="*/ 725893 w 1007833"/>
                  <a:gd name="connsiteY47" fmla="*/ 34290 h 775335"/>
                  <a:gd name="connsiteX48" fmla="*/ 722083 w 1007833"/>
                  <a:gd name="connsiteY48" fmla="*/ 45720 h 775335"/>
                  <a:gd name="connsiteX49" fmla="*/ 723988 w 1007833"/>
                  <a:gd name="connsiteY49" fmla="*/ 60960 h 775335"/>
                  <a:gd name="connsiteX50" fmla="*/ 725893 w 1007833"/>
                  <a:gd name="connsiteY50" fmla="*/ 66675 h 775335"/>
                  <a:gd name="connsiteX51" fmla="*/ 723988 w 1007833"/>
                  <a:gd name="connsiteY51" fmla="*/ 72390 h 775335"/>
                  <a:gd name="connsiteX52" fmla="*/ 712558 w 1007833"/>
                  <a:gd name="connsiteY52" fmla="*/ 80010 h 775335"/>
                  <a:gd name="connsiteX53" fmla="*/ 706843 w 1007833"/>
                  <a:gd name="connsiteY53" fmla="*/ 91440 h 775335"/>
                  <a:gd name="connsiteX54" fmla="*/ 710653 w 1007833"/>
                  <a:gd name="connsiteY54" fmla="*/ 106680 h 775335"/>
                  <a:gd name="connsiteX55" fmla="*/ 708748 w 1007833"/>
                  <a:gd name="connsiteY55" fmla="*/ 123825 h 775335"/>
                  <a:gd name="connsiteX56" fmla="*/ 706843 w 1007833"/>
                  <a:gd name="connsiteY56" fmla="*/ 129540 h 775335"/>
                  <a:gd name="connsiteX57" fmla="*/ 703033 w 1007833"/>
                  <a:gd name="connsiteY57" fmla="*/ 158115 h 775335"/>
                  <a:gd name="connsiteX58" fmla="*/ 701128 w 1007833"/>
                  <a:gd name="connsiteY58" fmla="*/ 163830 h 775335"/>
                  <a:gd name="connsiteX59" fmla="*/ 697318 w 1007833"/>
                  <a:gd name="connsiteY59" fmla="*/ 169545 h 775335"/>
                  <a:gd name="connsiteX60" fmla="*/ 695413 w 1007833"/>
                  <a:gd name="connsiteY60" fmla="*/ 175260 h 775335"/>
                  <a:gd name="connsiteX61" fmla="*/ 683983 w 1007833"/>
                  <a:gd name="connsiteY61" fmla="*/ 180975 h 775335"/>
                  <a:gd name="connsiteX62" fmla="*/ 668743 w 1007833"/>
                  <a:gd name="connsiteY62" fmla="*/ 175260 h 775335"/>
                  <a:gd name="connsiteX63" fmla="*/ 661123 w 1007833"/>
                  <a:gd name="connsiteY63" fmla="*/ 165735 h 775335"/>
                  <a:gd name="connsiteX64" fmla="*/ 640168 w 1007833"/>
                  <a:gd name="connsiteY64" fmla="*/ 163830 h 775335"/>
                  <a:gd name="connsiteX65" fmla="*/ 624928 w 1007833"/>
                  <a:gd name="connsiteY65" fmla="*/ 160020 h 775335"/>
                  <a:gd name="connsiteX66" fmla="*/ 613498 w 1007833"/>
                  <a:gd name="connsiteY66" fmla="*/ 152400 h 775335"/>
                  <a:gd name="connsiteX67" fmla="*/ 607783 w 1007833"/>
                  <a:gd name="connsiteY67" fmla="*/ 148590 h 775335"/>
                  <a:gd name="connsiteX68" fmla="*/ 602068 w 1007833"/>
                  <a:gd name="connsiteY68" fmla="*/ 142875 h 775335"/>
                  <a:gd name="connsiteX69" fmla="*/ 590638 w 1007833"/>
                  <a:gd name="connsiteY69" fmla="*/ 139065 h 775335"/>
                  <a:gd name="connsiteX70" fmla="*/ 571588 w 1007833"/>
                  <a:gd name="connsiteY70" fmla="*/ 125730 h 775335"/>
                  <a:gd name="connsiteX71" fmla="*/ 563968 w 1007833"/>
                  <a:gd name="connsiteY71" fmla="*/ 123825 h 775335"/>
                  <a:gd name="connsiteX72" fmla="*/ 560158 w 1007833"/>
                  <a:gd name="connsiteY72" fmla="*/ 118110 h 775335"/>
                  <a:gd name="connsiteX73" fmla="*/ 558253 w 1007833"/>
                  <a:gd name="connsiteY73" fmla="*/ 112395 h 775335"/>
                  <a:gd name="connsiteX74" fmla="*/ 563968 w 1007833"/>
                  <a:gd name="connsiteY74" fmla="*/ 95250 h 775335"/>
                  <a:gd name="connsiteX75" fmla="*/ 569683 w 1007833"/>
                  <a:gd name="connsiteY75" fmla="*/ 91440 h 775335"/>
                  <a:gd name="connsiteX76" fmla="*/ 571588 w 1007833"/>
                  <a:gd name="connsiteY76" fmla="*/ 85725 h 775335"/>
                  <a:gd name="connsiteX77" fmla="*/ 567778 w 1007833"/>
                  <a:gd name="connsiteY77" fmla="*/ 74295 h 775335"/>
                  <a:gd name="connsiteX78" fmla="*/ 579208 w 1007833"/>
                  <a:gd name="connsiteY78" fmla="*/ 70485 h 775335"/>
                  <a:gd name="connsiteX79" fmla="*/ 586828 w 1007833"/>
                  <a:gd name="connsiteY79" fmla="*/ 59055 h 775335"/>
                  <a:gd name="connsiteX80" fmla="*/ 588733 w 1007833"/>
                  <a:gd name="connsiteY80" fmla="*/ 53340 h 775335"/>
                  <a:gd name="connsiteX81" fmla="*/ 594448 w 1007833"/>
                  <a:gd name="connsiteY81" fmla="*/ 41910 h 775335"/>
                  <a:gd name="connsiteX82" fmla="*/ 588733 w 1007833"/>
                  <a:gd name="connsiteY82" fmla="*/ 38100 h 775335"/>
                  <a:gd name="connsiteX83" fmla="*/ 583018 w 1007833"/>
                  <a:gd name="connsiteY83" fmla="*/ 41910 h 775335"/>
                  <a:gd name="connsiteX84" fmla="*/ 560158 w 1007833"/>
                  <a:gd name="connsiteY84" fmla="*/ 43815 h 775335"/>
                  <a:gd name="connsiteX85" fmla="*/ 554443 w 1007833"/>
                  <a:gd name="connsiteY85" fmla="*/ 45720 h 775335"/>
                  <a:gd name="connsiteX86" fmla="*/ 537298 w 1007833"/>
                  <a:gd name="connsiteY86" fmla="*/ 41910 h 775335"/>
                  <a:gd name="connsiteX87" fmla="*/ 518248 w 1007833"/>
                  <a:gd name="connsiteY87" fmla="*/ 40005 h 775335"/>
                  <a:gd name="connsiteX88" fmla="*/ 504913 w 1007833"/>
                  <a:gd name="connsiteY88" fmla="*/ 36195 h 775335"/>
                  <a:gd name="connsiteX89" fmla="*/ 493483 w 1007833"/>
                  <a:gd name="connsiteY89" fmla="*/ 32385 h 775335"/>
                  <a:gd name="connsiteX90" fmla="*/ 487768 w 1007833"/>
                  <a:gd name="connsiteY90" fmla="*/ 30480 h 775335"/>
                  <a:gd name="connsiteX91" fmla="*/ 476338 w 1007833"/>
                  <a:gd name="connsiteY91" fmla="*/ 22860 h 775335"/>
                  <a:gd name="connsiteX92" fmla="*/ 461098 w 1007833"/>
                  <a:gd name="connsiteY92" fmla="*/ 24765 h 775335"/>
                  <a:gd name="connsiteX93" fmla="*/ 466813 w 1007833"/>
                  <a:gd name="connsiteY93" fmla="*/ 28575 h 775335"/>
                  <a:gd name="connsiteX94" fmla="*/ 472528 w 1007833"/>
                  <a:gd name="connsiteY94" fmla="*/ 30480 h 775335"/>
                  <a:gd name="connsiteX95" fmla="*/ 478243 w 1007833"/>
                  <a:gd name="connsiteY95" fmla="*/ 41910 h 775335"/>
                  <a:gd name="connsiteX96" fmla="*/ 476338 w 1007833"/>
                  <a:gd name="connsiteY96" fmla="*/ 47625 h 775335"/>
                  <a:gd name="connsiteX97" fmla="*/ 443953 w 1007833"/>
                  <a:gd name="connsiteY97" fmla="*/ 53340 h 775335"/>
                  <a:gd name="connsiteX98" fmla="*/ 438238 w 1007833"/>
                  <a:gd name="connsiteY98" fmla="*/ 55245 h 775335"/>
                  <a:gd name="connsiteX99" fmla="*/ 434428 w 1007833"/>
                  <a:gd name="connsiteY99" fmla="*/ 60960 h 775335"/>
                  <a:gd name="connsiteX100" fmla="*/ 428713 w 1007833"/>
                  <a:gd name="connsiteY100" fmla="*/ 66675 h 775335"/>
                  <a:gd name="connsiteX101" fmla="*/ 415378 w 1007833"/>
                  <a:gd name="connsiteY101" fmla="*/ 81915 h 775335"/>
                  <a:gd name="connsiteX102" fmla="*/ 411568 w 1007833"/>
                  <a:gd name="connsiteY102" fmla="*/ 87630 h 775335"/>
                  <a:gd name="connsiteX103" fmla="*/ 409663 w 1007833"/>
                  <a:gd name="connsiteY103" fmla="*/ 93345 h 775335"/>
                  <a:gd name="connsiteX104" fmla="*/ 403948 w 1007833"/>
                  <a:gd name="connsiteY104" fmla="*/ 97155 h 775335"/>
                  <a:gd name="connsiteX105" fmla="*/ 402043 w 1007833"/>
                  <a:gd name="connsiteY105" fmla="*/ 102870 h 775335"/>
                  <a:gd name="connsiteX106" fmla="*/ 407758 w 1007833"/>
                  <a:gd name="connsiteY106" fmla="*/ 116205 h 775335"/>
                  <a:gd name="connsiteX107" fmla="*/ 394423 w 1007833"/>
                  <a:gd name="connsiteY107" fmla="*/ 118110 h 775335"/>
                  <a:gd name="connsiteX108" fmla="*/ 382993 w 1007833"/>
                  <a:gd name="connsiteY108" fmla="*/ 114300 h 775335"/>
                  <a:gd name="connsiteX109" fmla="*/ 371563 w 1007833"/>
                  <a:gd name="connsiteY109" fmla="*/ 116205 h 775335"/>
                  <a:gd name="connsiteX110" fmla="*/ 367753 w 1007833"/>
                  <a:gd name="connsiteY110" fmla="*/ 110490 h 775335"/>
                  <a:gd name="connsiteX111" fmla="*/ 362038 w 1007833"/>
                  <a:gd name="connsiteY111" fmla="*/ 99060 h 775335"/>
                  <a:gd name="connsiteX112" fmla="*/ 360133 w 1007833"/>
                  <a:gd name="connsiteY112" fmla="*/ 81915 h 775335"/>
                  <a:gd name="connsiteX113" fmla="*/ 354418 w 1007833"/>
                  <a:gd name="connsiteY113" fmla="*/ 83820 h 775335"/>
                  <a:gd name="connsiteX114" fmla="*/ 342988 w 1007833"/>
                  <a:gd name="connsiteY114" fmla="*/ 91440 h 775335"/>
                  <a:gd name="connsiteX115" fmla="*/ 329653 w 1007833"/>
                  <a:gd name="connsiteY115" fmla="*/ 93345 h 775335"/>
                  <a:gd name="connsiteX116" fmla="*/ 312508 w 1007833"/>
                  <a:gd name="connsiteY116" fmla="*/ 102870 h 775335"/>
                  <a:gd name="connsiteX117" fmla="*/ 301078 w 1007833"/>
                  <a:gd name="connsiteY117" fmla="*/ 110490 h 775335"/>
                  <a:gd name="connsiteX118" fmla="*/ 297268 w 1007833"/>
                  <a:gd name="connsiteY118" fmla="*/ 116205 h 775335"/>
                  <a:gd name="connsiteX119" fmla="*/ 293458 w 1007833"/>
                  <a:gd name="connsiteY119" fmla="*/ 127635 h 775335"/>
                  <a:gd name="connsiteX120" fmla="*/ 287743 w 1007833"/>
                  <a:gd name="connsiteY120" fmla="*/ 131445 h 775335"/>
                  <a:gd name="connsiteX121" fmla="*/ 285838 w 1007833"/>
                  <a:gd name="connsiteY121" fmla="*/ 137160 h 775335"/>
                  <a:gd name="connsiteX122" fmla="*/ 282028 w 1007833"/>
                  <a:gd name="connsiteY122" fmla="*/ 142875 h 775335"/>
                  <a:gd name="connsiteX123" fmla="*/ 280123 w 1007833"/>
                  <a:gd name="connsiteY123" fmla="*/ 154305 h 775335"/>
                  <a:gd name="connsiteX124" fmla="*/ 274408 w 1007833"/>
                  <a:gd name="connsiteY124" fmla="*/ 142875 h 775335"/>
                  <a:gd name="connsiteX125" fmla="*/ 268693 w 1007833"/>
                  <a:gd name="connsiteY125" fmla="*/ 144780 h 775335"/>
                  <a:gd name="connsiteX126" fmla="*/ 262978 w 1007833"/>
                  <a:gd name="connsiteY126" fmla="*/ 167640 h 775335"/>
                  <a:gd name="connsiteX127" fmla="*/ 257263 w 1007833"/>
                  <a:gd name="connsiteY127" fmla="*/ 171450 h 775335"/>
                  <a:gd name="connsiteX128" fmla="*/ 253453 w 1007833"/>
                  <a:gd name="connsiteY128" fmla="*/ 165735 h 775335"/>
                  <a:gd name="connsiteX129" fmla="*/ 251548 w 1007833"/>
                  <a:gd name="connsiteY129" fmla="*/ 158115 h 775335"/>
                  <a:gd name="connsiteX130" fmla="*/ 240118 w 1007833"/>
                  <a:gd name="connsiteY130" fmla="*/ 169545 h 775335"/>
                  <a:gd name="connsiteX131" fmla="*/ 234403 w 1007833"/>
                  <a:gd name="connsiteY131" fmla="*/ 173355 h 775335"/>
                  <a:gd name="connsiteX132" fmla="*/ 232498 w 1007833"/>
                  <a:gd name="connsiteY132" fmla="*/ 190500 h 775335"/>
                  <a:gd name="connsiteX133" fmla="*/ 230593 w 1007833"/>
                  <a:gd name="connsiteY133" fmla="*/ 196215 h 775335"/>
                  <a:gd name="connsiteX134" fmla="*/ 224878 w 1007833"/>
                  <a:gd name="connsiteY134" fmla="*/ 198120 h 775335"/>
                  <a:gd name="connsiteX135" fmla="*/ 219163 w 1007833"/>
                  <a:gd name="connsiteY135" fmla="*/ 201930 h 775335"/>
                  <a:gd name="connsiteX136" fmla="*/ 217258 w 1007833"/>
                  <a:gd name="connsiteY136" fmla="*/ 207645 h 775335"/>
                  <a:gd name="connsiteX137" fmla="*/ 213448 w 1007833"/>
                  <a:gd name="connsiteY137" fmla="*/ 213360 h 775335"/>
                  <a:gd name="connsiteX138" fmla="*/ 203923 w 1007833"/>
                  <a:gd name="connsiteY138" fmla="*/ 228600 h 775335"/>
                  <a:gd name="connsiteX139" fmla="*/ 200113 w 1007833"/>
                  <a:gd name="connsiteY139" fmla="*/ 234315 h 775335"/>
                  <a:gd name="connsiteX140" fmla="*/ 181063 w 1007833"/>
                  <a:gd name="connsiteY140" fmla="*/ 241935 h 775335"/>
                  <a:gd name="connsiteX141" fmla="*/ 163918 w 1007833"/>
                  <a:gd name="connsiteY141" fmla="*/ 245745 h 775335"/>
                  <a:gd name="connsiteX142" fmla="*/ 146773 w 1007833"/>
                  <a:gd name="connsiteY142" fmla="*/ 241935 h 775335"/>
                  <a:gd name="connsiteX143" fmla="*/ 137248 w 1007833"/>
                  <a:gd name="connsiteY143" fmla="*/ 249555 h 775335"/>
                  <a:gd name="connsiteX144" fmla="*/ 129628 w 1007833"/>
                  <a:gd name="connsiteY144" fmla="*/ 251460 h 775335"/>
                  <a:gd name="connsiteX145" fmla="*/ 97243 w 1007833"/>
                  <a:gd name="connsiteY145" fmla="*/ 253365 h 775335"/>
                  <a:gd name="connsiteX146" fmla="*/ 93433 w 1007833"/>
                  <a:gd name="connsiteY146" fmla="*/ 259080 h 775335"/>
                  <a:gd name="connsiteX147" fmla="*/ 72478 w 1007833"/>
                  <a:gd name="connsiteY147" fmla="*/ 259080 h 775335"/>
                  <a:gd name="connsiteX148" fmla="*/ 66763 w 1007833"/>
                  <a:gd name="connsiteY148" fmla="*/ 257175 h 775335"/>
                  <a:gd name="connsiteX149" fmla="*/ 55333 w 1007833"/>
                  <a:gd name="connsiteY149" fmla="*/ 266700 h 775335"/>
                  <a:gd name="connsiteX150" fmla="*/ 53428 w 1007833"/>
                  <a:gd name="connsiteY150" fmla="*/ 272415 h 775335"/>
                  <a:gd name="connsiteX151" fmla="*/ 47713 w 1007833"/>
                  <a:gd name="connsiteY151" fmla="*/ 276225 h 775335"/>
                  <a:gd name="connsiteX152" fmla="*/ 40093 w 1007833"/>
                  <a:gd name="connsiteY152" fmla="*/ 287655 h 775335"/>
                  <a:gd name="connsiteX153" fmla="*/ 34378 w 1007833"/>
                  <a:gd name="connsiteY153" fmla="*/ 289560 h 775335"/>
                  <a:gd name="connsiteX154" fmla="*/ 21043 w 1007833"/>
                  <a:gd name="connsiteY154" fmla="*/ 293370 h 775335"/>
                  <a:gd name="connsiteX155" fmla="*/ 24853 w 1007833"/>
                  <a:gd name="connsiteY155" fmla="*/ 300990 h 775335"/>
                  <a:gd name="connsiteX156" fmla="*/ 21043 w 1007833"/>
                  <a:gd name="connsiteY156" fmla="*/ 300990 h 775335"/>
                  <a:gd name="connsiteX157" fmla="*/ 15328 w 1007833"/>
                  <a:gd name="connsiteY157" fmla="*/ 316230 h 775335"/>
                  <a:gd name="connsiteX158" fmla="*/ 7708 w 1007833"/>
                  <a:gd name="connsiteY158" fmla="*/ 335280 h 775335"/>
                  <a:gd name="connsiteX159" fmla="*/ 1993 w 1007833"/>
                  <a:gd name="connsiteY159" fmla="*/ 337185 h 775335"/>
                  <a:gd name="connsiteX160" fmla="*/ 5803 w 1007833"/>
                  <a:gd name="connsiteY160" fmla="*/ 367665 h 775335"/>
                  <a:gd name="connsiteX161" fmla="*/ 9613 w 1007833"/>
                  <a:gd name="connsiteY161" fmla="*/ 373380 h 775335"/>
                  <a:gd name="connsiteX162" fmla="*/ 26758 w 1007833"/>
                  <a:gd name="connsiteY162" fmla="*/ 382905 h 775335"/>
                  <a:gd name="connsiteX163" fmla="*/ 24853 w 1007833"/>
                  <a:gd name="connsiteY163" fmla="*/ 398145 h 775335"/>
                  <a:gd name="connsiteX164" fmla="*/ 22948 w 1007833"/>
                  <a:gd name="connsiteY164" fmla="*/ 407670 h 775335"/>
                  <a:gd name="connsiteX165" fmla="*/ 17233 w 1007833"/>
                  <a:gd name="connsiteY165" fmla="*/ 409575 h 775335"/>
                  <a:gd name="connsiteX166" fmla="*/ 3898 w 1007833"/>
                  <a:gd name="connsiteY166" fmla="*/ 396240 h 775335"/>
                  <a:gd name="connsiteX167" fmla="*/ 88 w 1007833"/>
                  <a:gd name="connsiteY167" fmla="*/ 401955 h 775335"/>
                  <a:gd name="connsiteX168" fmla="*/ 1993 w 1007833"/>
                  <a:gd name="connsiteY168" fmla="*/ 415290 h 775335"/>
                  <a:gd name="connsiteX169" fmla="*/ 9613 w 1007833"/>
                  <a:gd name="connsiteY169" fmla="*/ 434340 h 775335"/>
                  <a:gd name="connsiteX170" fmla="*/ 13423 w 1007833"/>
                  <a:gd name="connsiteY170" fmla="*/ 440055 h 775335"/>
                  <a:gd name="connsiteX171" fmla="*/ 19138 w 1007833"/>
                  <a:gd name="connsiteY171" fmla="*/ 445770 h 775335"/>
                  <a:gd name="connsiteX172" fmla="*/ 24853 w 1007833"/>
                  <a:gd name="connsiteY172" fmla="*/ 457200 h 775335"/>
                  <a:gd name="connsiteX173" fmla="*/ 30568 w 1007833"/>
                  <a:gd name="connsiteY173" fmla="*/ 468630 h 775335"/>
                  <a:gd name="connsiteX174" fmla="*/ 36283 w 1007833"/>
                  <a:gd name="connsiteY174" fmla="*/ 472440 h 775335"/>
                  <a:gd name="connsiteX175" fmla="*/ 41998 w 1007833"/>
                  <a:gd name="connsiteY175" fmla="*/ 485775 h 775335"/>
                  <a:gd name="connsiteX176" fmla="*/ 49618 w 1007833"/>
                  <a:gd name="connsiteY176" fmla="*/ 493395 h 775335"/>
                  <a:gd name="connsiteX177" fmla="*/ 47713 w 1007833"/>
                  <a:gd name="connsiteY177" fmla="*/ 520065 h 775335"/>
                  <a:gd name="connsiteX178" fmla="*/ 51523 w 1007833"/>
                  <a:gd name="connsiteY178" fmla="*/ 556260 h 775335"/>
                  <a:gd name="connsiteX179" fmla="*/ 55333 w 1007833"/>
                  <a:gd name="connsiteY179" fmla="*/ 561975 h 775335"/>
                  <a:gd name="connsiteX180" fmla="*/ 57238 w 1007833"/>
                  <a:gd name="connsiteY180" fmla="*/ 569595 h 775335"/>
                  <a:gd name="connsiteX181" fmla="*/ 61048 w 1007833"/>
                  <a:gd name="connsiteY181" fmla="*/ 581025 h 775335"/>
                  <a:gd name="connsiteX182" fmla="*/ 59143 w 1007833"/>
                  <a:gd name="connsiteY182" fmla="*/ 594360 h 775335"/>
                  <a:gd name="connsiteX183" fmla="*/ 47713 w 1007833"/>
                  <a:gd name="connsiteY183" fmla="*/ 617220 h 775335"/>
                  <a:gd name="connsiteX184" fmla="*/ 41998 w 1007833"/>
                  <a:gd name="connsiteY184" fmla="*/ 619125 h 775335"/>
                  <a:gd name="connsiteX185" fmla="*/ 40093 w 1007833"/>
                  <a:gd name="connsiteY185" fmla="*/ 624840 h 775335"/>
                  <a:gd name="connsiteX186" fmla="*/ 51523 w 1007833"/>
                  <a:gd name="connsiteY186" fmla="*/ 628650 h 775335"/>
                  <a:gd name="connsiteX187" fmla="*/ 57238 w 1007833"/>
                  <a:gd name="connsiteY187" fmla="*/ 630555 h 775335"/>
                  <a:gd name="connsiteX188" fmla="*/ 61048 w 1007833"/>
                  <a:gd name="connsiteY188" fmla="*/ 636270 h 775335"/>
                  <a:gd name="connsiteX189" fmla="*/ 62953 w 1007833"/>
                  <a:gd name="connsiteY189" fmla="*/ 647700 h 775335"/>
                  <a:gd name="connsiteX190" fmla="*/ 74383 w 1007833"/>
                  <a:gd name="connsiteY190" fmla="*/ 657225 h 775335"/>
                  <a:gd name="connsiteX191" fmla="*/ 80098 w 1007833"/>
                  <a:gd name="connsiteY191" fmla="*/ 659130 h 775335"/>
                  <a:gd name="connsiteX192" fmla="*/ 91528 w 1007833"/>
                  <a:gd name="connsiteY192" fmla="*/ 664845 h 775335"/>
                  <a:gd name="connsiteX193" fmla="*/ 106768 w 1007833"/>
                  <a:gd name="connsiteY193" fmla="*/ 661035 h 775335"/>
                  <a:gd name="connsiteX194" fmla="*/ 112483 w 1007833"/>
                  <a:gd name="connsiteY194" fmla="*/ 657225 h 775335"/>
                  <a:gd name="connsiteX195" fmla="*/ 118198 w 1007833"/>
                  <a:gd name="connsiteY195" fmla="*/ 651510 h 775335"/>
                  <a:gd name="connsiteX196" fmla="*/ 122008 w 1007833"/>
                  <a:gd name="connsiteY196" fmla="*/ 645795 h 775335"/>
                  <a:gd name="connsiteX197" fmla="*/ 133438 w 1007833"/>
                  <a:gd name="connsiteY197" fmla="*/ 638175 h 775335"/>
                  <a:gd name="connsiteX198" fmla="*/ 152488 w 1007833"/>
                  <a:gd name="connsiteY198" fmla="*/ 640080 h 775335"/>
                  <a:gd name="connsiteX199" fmla="*/ 158203 w 1007833"/>
                  <a:gd name="connsiteY199" fmla="*/ 636270 h 775335"/>
                  <a:gd name="connsiteX200" fmla="*/ 169633 w 1007833"/>
                  <a:gd name="connsiteY200" fmla="*/ 632460 h 775335"/>
                  <a:gd name="connsiteX201" fmla="*/ 181063 w 1007833"/>
                  <a:gd name="connsiteY201" fmla="*/ 628650 h 775335"/>
                  <a:gd name="connsiteX202" fmla="*/ 186778 w 1007833"/>
                  <a:gd name="connsiteY202" fmla="*/ 626745 h 775335"/>
                  <a:gd name="connsiteX203" fmla="*/ 207733 w 1007833"/>
                  <a:gd name="connsiteY203" fmla="*/ 630555 h 775335"/>
                  <a:gd name="connsiteX204" fmla="*/ 213448 w 1007833"/>
                  <a:gd name="connsiteY204" fmla="*/ 636270 h 775335"/>
                  <a:gd name="connsiteX205" fmla="*/ 221068 w 1007833"/>
                  <a:gd name="connsiteY205" fmla="*/ 634365 h 775335"/>
                  <a:gd name="connsiteX206" fmla="*/ 226783 w 1007833"/>
                  <a:gd name="connsiteY206" fmla="*/ 630555 h 775335"/>
                  <a:gd name="connsiteX207" fmla="*/ 253453 w 1007833"/>
                  <a:gd name="connsiteY207" fmla="*/ 628650 h 775335"/>
                  <a:gd name="connsiteX208" fmla="*/ 257263 w 1007833"/>
                  <a:gd name="connsiteY208" fmla="*/ 622935 h 775335"/>
                  <a:gd name="connsiteX209" fmla="*/ 262978 w 1007833"/>
                  <a:gd name="connsiteY209" fmla="*/ 619125 h 775335"/>
                  <a:gd name="connsiteX210" fmla="*/ 266788 w 1007833"/>
                  <a:gd name="connsiteY210" fmla="*/ 601980 h 775335"/>
                  <a:gd name="connsiteX211" fmla="*/ 270598 w 1007833"/>
                  <a:gd name="connsiteY211" fmla="*/ 590550 h 775335"/>
                  <a:gd name="connsiteX212" fmla="*/ 276313 w 1007833"/>
                  <a:gd name="connsiteY212" fmla="*/ 586740 h 775335"/>
                  <a:gd name="connsiteX213" fmla="*/ 295363 w 1007833"/>
                  <a:gd name="connsiteY213" fmla="*/ 581025 h 775335"/>
                  <a:gd name="connsiteX214" fmla="*/ 308698 w 1007833"/>
                  <a:gd name="connsiteY214" fmla="*/ 582930 h 775335"/>
                  <a:gd name="connsiteX215" fmla="*/ 320128 w 1007833"/>
                  <a:gd name="connsiteY215" fmla="*/ 586740 h 775335"/>
                  <a:gd name="connsiteX216" fmla="*/ 333463 w 1007833"/>
                  <a:gd name="connsiteY216" fmla="*/ 584835 h 775335"/>
                  <a:gd name="connsiteX217" fmla="*/ 344893 w 1007833"/>
                  <a:gd name="connsiteY217" fmla="*/ 577215 h 775335"/>
                  <a:gd name="connsiteX218" fmla="*/ 348703 w 1007833"/>
                  <a:gd name="connsiteY218" fmla="*/ 571500 h 775335"/>
                  <a:gd name="connsiteX219" fmla="*/ 369658 w 1007833"/>
                  <a:gd name="connsiteY219" fmla="*/ 571500 h 775335"/>
                  <a:gd name="connsiteX220" fmla="*/ 386803 w 1007833"/>
                  <a:gd name="connsiteY220" fmla="*/ 563880 h 775335"/>
                  <a:gd name="connsiteX221" fmla="*/ 434428 w 1007833"/>
                  <a:gd name="connsiteY221" fmla="*/ 563880 h 775335"/>
                  <a:gd name="connsiteX222" fmla="*/ 445858 w 1007833"/>
                  <a:gd name="connsiteY222" fmla="*/ 560070 h 775335"/>
                  <a:gd name="connsiteX223" fmla="*/ 468718 w 1007833"/>
                  <a:gd name="connsiteY223" fmla="*/ 561975 h 775335"/>
                  <a:gd name="connsiteX224" fmla="*/ 474433 w 1007833"/>
                  <a:gd name="connsiteY224" fmla="*/ 573405 h 775335"/>
                  <a:gd name="connsiteX225" fmla="*/ 506818 w 1007833"/>
                  <a:gd name="connsiteY225" fmla="*/ 575310 h 775335"/>
                  <a:gd name="connsiteX226" fmla="*/ 514438 w 1007833"/>
                  <a:gd name="connsiteY226" fmla="*/ 577215 h 775335"/>
                  <a:gd name="connsiteX227" fmla="*/ 520153 w 1007833"/>
                  <a:gd name="connsiteY227" fmla="*/ 588645 h 775335"/>
                  <a:gd name="connsiteX228" fmla="*/ 527773 w 1007833"/>
                  <a:gd name="connsiteY228" fmla="*/ 600075 h 775335"/>
                  <a:gd name="connsiteX229" fmla="*/ 535393 w 1007833"/>
                  <a:gd name="connsiteY229" fmla="*/ 611505 h 775335"/>
                  <a:gd name="connsiteX230" fmla="*/ 539203 w 1007833"/>
                  <a:gd name="connsiteY230" fmla="*/ 617220 h 775335"/>
                  <a:gd name="connsiteX231" fmla="*/ 543013 w 1007833"/>
                  <a:gd name="connsiteY231" fmla="*/ 622935 h 775335"/>
                  <a:gd name="connsiteX232" fmla="*/ 556348 w 1007833"/>
                  <a:gd name="connsiteY232" fmla="*/ 626745 h 775335"/>
                  <a:gd name="connsiteX233" fmla="*/ 554443 w 1007833"/>
                  <a:gd name="connsiteY233" fmla="*/ 636270 h 775335"/>
                  <a:gd name="connsiteX234" fmla="*/ 560158 w 1007833"/>
                  <a:gd name="connsiteY234" fmla="*/ 640080 h 775335"/>
                  <a:gd name="connsiteX235" fmla="*/ 571588 w 1007833"/>
                  <a:gd name="connsiteY235" fmla="*/ 645795 h 775335"/>
                  <a:gd name="connsiteX236" fmla="*/ 575398 w 1007833"/>
                  <a:gd name="connsiteY236" fmla="*/ 632460 h 775335"/>
                  <a:gd name="connsiteX237" fmla="*/ 581113 w 1007833"/>
                  <a:gd name="connsiteY237" fmla="*/ 628650 h 775335"/>
                  <a:gd name="connsiteX238" fmla="*/ 592543 w 1007833"/>
                  <a:gd name="connsiteY238" fmla="*/ 624840 h 775335"/>
                  <a:gd name="connsiteX239" fmla="*/ 600163 w 1007833"/>
                  <a:gd name="connsiteY239" fmla="*/ 613410 h 775335"/>
                  <a:gd name="connsiteX240" fmla="*/ 611593 w 1007833"/>
                  <a:gd name="connsiteY240" fmla="*/ 605790 h 775335"/>
                  <a:gd name="connsiteX241" fmla="*/ 615403 w 1007833"/>
                  <a:gd name="connsiteY241" fmla="*/ 617220 h 775335"/>
                  <a:gd name="connsiteX242" fmla="*/ 617308 w 1007833"/>
                  <a:gd name="connsiteY242" fmla="*/ 622935 h 775335"/>
                  <a:gd name="connsiteX243" fmla="*/ 615403 w 1007833"/>
                  <a:gd name="connsiteY243" fmla="*/ 628650 h 775335"/>
                  <a:gd name="connsiteX244" fmla="*/ 603973 w 1007833"/>
                  <a:gd name="connsiteY244" fmla="*/ 636270 h 775335"/>
                  <a:gd name="connsiteX245" fmla="*/ 600163 w 1007833"/>
                  <a:gd name="connsiteY245" fmla="*/ 641985 h 775335"/>
                  <a:gd name="connsiteX246" fmla="*/ 598258 w 1007833"/>
                  <a:gd name="connsiteY246" fmla="*/ 647700 h 775335"/>
                  <a:gd name="connsiteX247" fmla="*/ 592543 w 1007833"/>
                  <a:gd name="connsiteY247" fmla="*/ 653415 h 775335"/>
                  <a:gd name="connsiteX248" fmla="*/ 619213 w 1007833"/>
                  <a:gd name="connsiteY248" fmla="*/ 651510 h 775335"/>
                  <a:gd name="connsiteX249" fmla="*/ 636358 w 1007833"/>
                  <a:gd name="connsiteY249" fmla="*/ 653415 h 775335"/>
                  <a:gd name="connsiteX250" fmla="*/ 634453 w 1007833"/>
                  <a:gd name="connsiteY250" fmla="*/ 661035 h 775335"/>
                  <a:gd name="connsiteX251" fmla="*/ 626833 w 1007833"/>
                  <a:gd name="connsiteY251" fmla="*/ 672465 h 775335"/>
                  <a:gd name="connsiteX252" fmla="*/ 649693 w 1007833"/>
                  <a:gd name="connsiteY252" fmla="*/ 678180 h 775335"/>
                  <a:gd name="connsiteX253" fmla="*/ 653503 w 1007833"/>
                  <a:gd name="connsiteY253" fmla="*/ 683895 h 775335"/>
                  <a:gd name="connsiteX254" fmla="*/ 668743 w 1007833"/>
                  <a:gd name="connsiteY254" fmla="*/ 702945 h 775335"/>
                  <a:gd name="connsiteX255" fmla="*/ 676363 w 1007833"/>
                  <a:gd name="connsiteY255" fmla="*/ 723900 h 775335"/>
                  <a:gd name="connsiteX256" fmla="*/ 678268 w 1007833"/>
                  <a:gd name="connsiteY256" fmla="*/ 741045 h 775335"/>
                  <a:gd name="connsiteX257" fmla="*/ 680173 w 1007833"/>
                  <a:gd name="connsiteY257" fmla="*/ 748665 h 775335"/>
                  <a:gd name="connsiteX258" fmla="*/ 699223 w 1007833"/>
                  <a:gd name="connsiteY258" fmla="*/ 750570 h 775335"/>
                  <a:gd name="connsiteX259" fmla="*/ 704938 w 1007833"/>
                  <a:gd name="connsiteY259" fmla="*/ 756285 h 775335"/>
                  <a:gd name="connsiteX260" fmla="*/ 712558 w 1007833"/>
                  <a:gd name="connsiteY260" fmla="*/ 758190 h 775335"/>
                  <a:gd name="connsiteX261" fmla="*/ 748753 w 1007833"/>
                  <a:gd name="connsiteY261" fmla="*/ 760095 h 775335"/>
                  <a:gd name="connsiteX262" fmla="*/ 760183 w 1007833"/>
                  <a:gd name="connsiteY262" fmla="*/ 763905 h 775335"/>
                  <a:gd name="connsiteX263" fmla="*/ 773518 w 1007833"/>
                  <a:gd name="connsiteY263" fmla="*/ 760095 h 775335"/>
                  <a:gd name="connsiteX264" fmla="*/ 779233 w 1007833"/>
                  <a:gd name="connsiteY264" fmla="*/ 756285 h 775335"/>
                  <a:gd name="connsiteX265" fmla="*/ 783043 w 1007833"/>
                  <a:gd name="connsiteY265" fmla="*/ 748665 h 775335"/>
                  <a:gd name="connsiteX266" fmla="*/ 794473 w 1007833"/>
                  <a:gd name="connsiteY266" fmla="*/ 744855 h 775335"/>
                  <a:gd name="connsiteX267" fmla="*/ 796378 w 1007833"/>
                  <a:gd name="connsiteY267" fmla="*/ 758190 h 775335"/>
                  <a:gd name="connsiteX268" fmla="*/ 802093 w 1007833"/>
                  <a:gd name="connsiteY268" fmla="*/ 762000 h 775335"/>
                  <a:gd name="connsiteX269" fmla="*/ 809713 w 1007833"/>
                  <a:gd name="connsiteY269" fmla="*/ 769620 h 775335"/>
                  <a:gd name="connsiteX270" fmla="*/ 824953 w 1007833"/>
                  <a:gd name="connsiteY270" fmla="*/ 773430 h 775335"/>
                  <a:gd name="connsiteX271" fmla="*/ 830668 w 1007833"/>
                  <a:gd name="connsiteY271" fmla="*/ 775335 h 775335"/>
                  <a:gd name="connsiteX272" fmla="*/ 838288 w 1007833"/>
                  <a:gd name="connsiteY272" fmla="*/ 773430 h 775335"/>
                  <a:gd name="connsiteX273" fmla="*/ 842098 w 1007833"/>
                  <a:gd name="connsiteY273" fmla="*/ 762000 h 775335"/>
                  <a:gd name="connsiteX274" fmla="*/ 861148 w 1007833"/>
                  <a:gd name="connsiteY274" fmla="*/ 756285 h 775335"/>
                  <a:gd name="connsiteX275" fmla="*/ 893533 w 1007833"/>
                  <a:gd name="connsiteY275" fmla="*/ 750570 h 775335"/>
                  <a:gd name="connsiteX276" fmla="*/ 904963 w 1007833"/>
                  <a:gd name="connsiteY276" fmla="*/ 744855 h 775335"/>
                  <a:gd name="connsiteX277" fmla="*/ 910678 w 1007833"/>
                  <a:gd name="connsiteY277" fmla="*/ 742950 h 775335"/>
                  <a:gd name="connsiteX278" fmla="*/ 912583 w 1007833"/>
                  <a:gd name="connsiteY278" fmla="*/ 737235 h 775335"/>
                  <a:gd name="connsiteX279" fmla="*/ 916393 w 1007833"/>
                  <a:gd name="connsiteY279" fmla="*/ 699135 h 775335"/>
                  <a:gd name="connsiteX280" fmla="*/ 924013 w 1007833"/>
                  <a:gd name="connsiteY280" fmla="*/ 687705 h 775335"/>
                  <a:gd name="connsiteX281" fmla="*/ 927823 w 1007833"/>
                  <a:gd name="connsiteY281" fmla="*/ 681990 h 775335"/>
                  <a:gd name="connsiteX282" fmla="*/ 931633 w 1007833"/>
                  <a:gd name="connsiteY282" fmla="*/ 676275 h 775335"/>
                  <a:gd name="connsiteX283" fmla="*/ 937348 w 1007833"/>
                  <a:gd name="connsiteY283" fmla="*/ 674370 h 775335"/>
                  <a:gd name="connsiteX284" fmla="*/ 939253 w 1007833"/>
                  <a:gd name="connsiteY284" fmla="*/ 647700 h 775335"/>
                  <a:gd name="connsiteX285" fmla="*/ 944968 w 1007833"/>
                  <a:gd name="connsiteY285" fmla="*/ 632460 h 775335"/>
                  <a:gd name="connsiteX286" fmla="*/ 946873 w 1007833"/>
                  <a:gd name="connsiteY286" fmla="*/ 626745 h 775335"/>
                  <a:gd name="connsiteX287" fmla="*/ 952588 w 1007833"/>
                  <a:gd name="connsiteY287" fmla="*/ 622935 h 775335"/>
                  <a:gd name="connsiteX288" fmla="*/ 956398 w 1007833"/>
                  <a:gd name="connsiteY288" fmla="*/ 611505 h 775335"/>
                  <a:gd name="connsiteX289" fmla="*/ 960208 w 1007833"/>
                  <a:gd name="connsiteY289" fmla="*/ 605790 h 775335"/>
                  <a:gd name="connsiteX290" fmla="*/ 962113 w 1007833"/>
                  <a:gd name="connsiteY290" fmla="*/ 600075 h 775335"/>
                  <a:gd name="connsiteX291" fmla="*/ 964018 w 1007833"/>
                  <a:gd name="connsiteY291" fmla="*/ 592455 h 775335"/>
                  <a:gd name="connsiteX292" fmla="*/ 971638 w 1007833"/>
                  <a:gd name="connsiteY292" fmla="*/ 581025 h 775335"/>
                  <a:gd name="connsiteX293" fmla="*/ 975448 w 1007833"/>
                  <a:gd name="connsiteY293" fmla="*/ 575310 h 775335"/>
                  <a:gd name="connsiteX294" fmla="*/ 979258 w 1007833"/>
                  <a:gd name="connsiteY294" fmla="*/ 563880 h 775335"/>
                  <a:gd name="connsiteX295" fmla="*/ 983068 w 1007833"/>
                  <a:gd name="connsiteY295" fmla="*/ 550545 h 775335"/>
                  <a:gd name="connsiteX296" fmla="*/ 984973 w 1007833"/>
                  <a:gd name="connsiteY296" fmla="*/ 533400 h 775335"/>
                  <a:gd name="connsiteX297" fmla="*/ 990688 w 1007833"/>
                  <a:gd name="connsiteY297" fmla="*/ 529590 h 775335"/>
                  <a:gd name="connsiteX298" fmla="*/ 998308 w 1007833"/>
                  <a:gd name="connsiteY298" fmla="*/ 516255 h 775335"/>
                  <a:gd name="connsiteX299" fmla="*/ 1002118 w 1007833"/>
                  <a:gd name="connsiteY299" fmla="*/ 501015 h 775335"/>
                  <a:gd name="connsiteX300" fmla="*/ 1004023 w 1007833"/>
                  <a:gd name="connsiteY300" fmla="*/ 493395 h 775335"/>
                  <a:gd name="connsiteX301" fmla="*/ 1007833 w 1007833"/>
                  <a:gd name="connsiteY301" fmla="*/ 481965 h 775335"/>
                  <a:gd name="connsiteX302" fmla="*/ 1004023 w 1007833"/>
                  <a:gd name="connsiteY302" fmla="*/ 449580 h 775335"/>
                  <a:gd name="connsiteX303" fmla="*/ 1000213 w 1007833"/>
                  <a:gd name="connsiteY303" fmla="*/ 443865 h 775335"/>
                  <a:gd name="connsiteX304" fmla="*/ 994498 w 1007833"/>
                  <a:gd name="connsiteY304" fmla="*/ 440055 h 775335"/>
                  <a:gd name="connsiteX305" fmla="*/ 986878 w 1007833"/>
                  <a:gd name="connsiteY305" fmla="*/ 428625 h 775335"/>
                  <a:gd name="connsiteX306" fmla="*/ 990688 w 1007833"/>
                  <a:gd name="connsiteY306" fmla="*/ 422910 h 775335"/>
                  <a:gd name="connsiteX307" fmla="*/ 994498 w 1007833"/>
                  <a:gd name="connsiteY307" fmla="*/ 411480 h 775335"/>
                  <a:gd name="connsiteX308" fmla="*/ 992593 w 1007833"/>
                  <a:gd name="connsiteY308" fmla="*/ 400050 h 775335"/>
                  <a:gd name="connsiteX309" fmla="*/ 984973 w 1007833"/>
                  <a:gd name="connsiteY309" fmla="*/ 388620 h 775335"/>
                  <a:gd name="connsiteX310" fmla="*/ 983068 w 1007833"/>
                  <a:gd name="connsiteY310" fmla="*/ 382905 h 775335"/>
                  <a:gd name="connsiteX311" fmla="*/ 975448 w 1007833"/>
                  <a:gd name="connsiteY311" fmla="*/ 371475 h 775335"/>
                  <a:gd name="connsiteX312" fmla="*/ 973543 w 1007833"/>
                  <a:gd name="connsiteY312" fmla="*/ 365760 h 775335"/>
                  <a:gd name="connsiteX313" fmla="*/ 977353 w 1007833"/>
                  <a:gd name="connsiteY313" fmla="*/ 361950 h 775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</a:cxnLst>
                <a:rect l="l" t="t" r="r" b="b"/>
                <a:pathLst>
                  <a:path w="1007833" h="775335">
                    <a:moveTo>
                      <a:pt x="977353" y="361950"/>
                    </a:moveTo>
                    <a:lnTo>
                      <a:pt x="977353" y="361950"/>
                    </a:lnTo>
                    <a:cubicBezTo>
                      <a:pt x="973543" y="357505"/>
                      <a:pt x="970299" y="352504"/>
                      <a:pt x="965923" y="348615"/>
                    </a:cubicBezTo>
                    <a:cubicBezTo>
                      <a:pt x="964422" y="347281"/>
                      <a:pt x="962004" y="347608"/>
                      <a:pt x="960208" y="346710"/>
                    </a:cubicBezTo>
                    <a:cubicBezTo>
                      <a:pt x="945436" y="339324"/>
                      <a:pt x="963143" y="345783"/>
                      <a:pt x="948778" y="340995"/>
                    </a:cubicBezTo>
                    <a:cubicBezTo>
                      <a:pt x="943867" y="333629"/>
                      <a:pt x="940930" y="331394"/>
                      <a:pt x="939253" y="323850"/>
                    </a:cubicBezTo>
                    <a:cubicBezTo>
                      <a:pt x="938415" y="320079"/>
                      <a:pt x="938186" y="316191"/>
                      <a:pt x="937348" y="312420"/>
                    </a:cubicBezTo>
                    <a:cubicBezTo>
                      <a:pt x="936912" y="310460"/>
                      <a:pt x="936863" y="308125"/>
                      <a:pt x="935443" y="306705"/>
                    </a:cubicBezTo>
                    <a:cubicBezTo>
                      <a:pt x="934023" y="305285"/>
                      <a:pt x="931633" y="305435"/>
                      <a:pt x="929728" y="304800"/>
                    </a:cubicBezTo>
                    <a:cubicBezTo>
                      <a:pt x="927188" y="305435"/>
                      <a:pt x="924625" y="305986"/>
                      <a:pt x="922108" y="306705"/>
                    </a:cubicBezTo>
                    <a:cubicBezTo>
                      <a:pt x="920177" y="307257"/>
                      <a:pt x="918298" y="309245"/>
                      <a:pt x="916393" y="308610"/>
                    </a:cubicBezTo>
                    <a:cubicBezTo>
                      <a:pt x="913837" y="307758"/>
                      <a:pt x="912920" y="304389"/>
                      <a:pt x="910678" y="302895"/>
                    </a:cubicBezTo>
                    <a:cubicBezTo>
                      <a:pt x="909007" y="301781"/>
                      <a:pt x="906868" y="301625"/>
                      <a:pt x="904963" y="300990"/>
                    </a:cubicBezTo>
                    <a:cubicBezTo>
                      <a:pt x="904328" y="299085"/>
                      <a:pt x="903058" y="297283"/>
                      <a:pt x="903058" y="295275"/>
                    </a:cubicBezTo>
                    <a:cubicBezTo>
                      <a:pt x="903058" y="290155"/>
                      <a:pt x="905967" y="285055"/>
                      <a:pt x="904963" y="280035"/>
                    </a:cubicBezTo>
                    <a:cubicBezTo>
                      <a:pt x="904435" y="277397"/>
                      <a:pt x="895405" y="274944"/>
                      <a:pt x="893533" y="274320"/>
                    </a:cubicBezTo>
                    <a:cubicBezTo>
                      <a:pt x="884453" y="260701"/>
                      <a:pt x="894155" y="277222"/>
                      <a:pt x="887818" y="247650"/>
                    </a:cubicBezTo>
                    <a:cubicBezTo>
                      <a:pt x="887338" y="245411"/>
                      <a:pt x="886100" y="242865"/>
                      <a:pt x="884008" y="241935"/>
                    </a:cubicBezTo>
                    <a:cubicBezTo>
                      <a:pt x="879905" y="240111"/>
                      <a:pt x="875118" y="240665"/>
                      <a:pt x="870673" y="240030"/>
                    </a:cubicBezTo>
                    <a:cubicBezTo>
                      <a:pt x="870038" y="238125"/>
                      <a:pt x="870188" y="235735"/>
                      <a:pt x="868768" y="234315"/>
                    </a:cubicBezTo>
                    <a:cubicBezTo>
                      <a:pt x="867348" y="232895"/>
                      <a:pt x="865049" y="232632"/>
                      <a:pt x="863053" y="232410"/>
                    </a:cubicBezTo>
                    <a:cubicBezTo>
                      <a:pt x="853565" y="231356"/>
                      <a:pt x="844003" y="231140"/>
                      <a:pt x="834478" y="230505"/>
                    </a:cubicBezTo>
                    <a:cubicBezTo>
                      <a:pt x="833208" y="223520"/>
                      <a:pt x="833843" y="215900"/>
                      <a:pt x="830668" y="209550"/>
                    </a:cubicBezTo>
                    <a:cubicBezTo>
                      <a:pt x="829012" y="206238"/>
                      <a:pt x="824283" y="205797"/>
                      <a:pt x="821143" y="203835"/>
                    </a:cubicBezTo>
                    <a:cubicBezTo>
                      <a:pt x="819201" y="202622"/>
                      <a:pt x="817333" y="201295"/>
                      <a:pt x="815428" y="200025"/>
                    </a:cubicBezTo>
                    <a:cubicBezTo>
                      <a:pt x="816063" y="196850"/>
                      <a:pt x="816548" y="193641"/>
                      <a:pt x="817333" y="190500"/>
                    </a:cubicBezTo>
                    <a:cubicBezTo>
                      <a:pt x="817820" y="188552"/>
                      <a:pt x="818751" y="186733"/>
                      <a:pt x="819238" y="184785"/>
                    </a:cubicBezTo>
                    <a:cubicBezTo>
                      <a:pt x="820023" y="181644"/>
                      <a:pt x="820508" y="178435"/>
                      <a:pt x="821143" y="175260"/>
                    </a:cubicBezTo>
                    <a:cubicBezTo>
                      <a:pt x="820508" y="172720"/>
                      <a:pt x="820690" y="169818"/>
                      <a:pt x="819238" y="167640"/>
                    </a:cubicBezTo>
                    <a:cubicBezTo>
                      <a:pt x="808231" y="151130"/>
                      <a:pt x="818180" y="177165"/>
                      <a:pt x="809713" y="158115"/>
                    </a:cubicBezTo>
                    <a:cubicBezTo>
                      <a:pt x="808082" y="154445"/>
                      <a:pt x="807173" y="150495"/>
                      <a:pt x="805903" y="146685"/>
                    </a:cubicBezTo>
                    <a:lnTo>
                      <a:pt x="803998" y="140970"/>
                    </a:lnTo>
                    <a:cubicBezTo>
                      <a:pt x="802625" y="119008"/>
                      <a:pt x="811621" y="111634"/>
                      <a:pt x="796378" y="108585"/>
                    </a:cubicBezTo>
                    <a:cubicBezTo>
                      <a:pt x="791975" y="107704"/>
                      <a:pt x="787488" y="107315"/>
                      <a:pt x="783043" y="106680"/>
                    </a:cubicBezTo>
                    <a:cubicBezTo>
                      <a:pt x="781138" y="105410"/>
                      <a:pt x="778598" y="104775"/>
                      <a:pt x="777328" y="102870"/>
                    </a:cubicBezTo>
                    <a:cubicBezTo>
                      <a:pt x="775876" y="100692"/>
                      <a:pt x="777553" y="96772"/>
                      <a:pt x="775423" y="95250"/>
                    </a:cubicBezTo>
                    <a:cubicBezTo>
                      <a:pt x="772280" y="93005"/>
                      <a:pt x="767803" y="93980"/>
                      <a:pt x="763993" y="93345"/>
                    </a:cubicBezTo>
                    <a:cubicBezTo>
                      <a:pt x="762723" y="91440"/>
                      <a:pt x="760987" y="89774"/>
                      <a:pt x="760183" y="87630"/>
                    </a:cubicBezTo>
                    <a:cubicBezTo>
                      <a:pt x="756824" y="78672"/>
                      <a:pt x="758741" y="65202"/>
                      <a:pt x="756373" y="57150"/>
                    </a:cubicBezTo>
                    <a:cubicBezTo>
                      <a:pt x="755081" y="52757"/>
                      <a:pt x="748753" y="45720"/>
                      <a:pt x="748753" y="45720"/>
                    </a:cubicBezTo>
                    <a:cubicBezTo>
                      <a:pt x="748118" y="42545"/>
                      <a:pt x="748454" y="39006"/>
                      <a:pt x="746848" y="36195"/>
                    </a:cubicBezTo>
                    <a:cubicBezTo>
                      <a:pt x="745712" y="34207"/>
                      <a:pt x="742346" y="34327"/>
                      <a:pt x="741133" y="32385"/>
                    </a:cubicBezTo>
                    <a:cubicBezTo>
                      <a:pt x="739004" y="28979"/>
                      <a:pt x="737323" y="20955"/>
                      <a:pt x="737323" y="20955"/>
                    </a:cubicBezTo>
                    <a:cubicBezTo>
                      <a:pt x="736688" y="15875"/>
                      <a:pt x="736334" y="10752"/>
                      <a:pt x="735418" y="5715"/>
                    </a:cubicBezTo>
                    <a:cubicBezTo>
                      <a:pt x="735059" y="3739"/>
                      <a:pt x="735521" y="0"/>
                      <a:pt x="733513" y="0"/>
                    </a:cubicBezTo>
                    <a:cubicBezTo>
                      <a:pt x="731505" y="0"/>
                      <a:pt x="732506" y="3919"/>
                      <a:pt x="731608" y="5715"/>
                    </a:cubicBezTo>
                    <a:cubicBezTo>
                      <a:pt x="730584" y="7763"/>
                      <a:pt x="729068" y="9525"/>
                      <a:pt x="727798" y="11430"/>
                    </a:cubicBezTo>
                    <a:cubicBezTo>
                      <a:pt x="727163" y="19050"/>
                      <a:pt x="727150" y="26748"/>
                      <a:pt x="725893" y="34290"/>
                    </a:cubicBezTo>
                    <a:cubicBezTo>
                      <a:pt x="725233" y="38251"/>
                      <a:pt x="722083" y="45720"/>
                      <a:pt x="722083" y="45720"/>
                    </a:cubicBezTo>
                    <a:cubicBezTo>
                      <a:pt x="722718" y="50800"/>
                      <a:pt x="723072" y="55923"/>
                      <a:pt x="723988" y="60960"/>
                    </a:cubicBezTo>
                    <a:cubicBezTo>
                      <a:pt x="724347" y="62936"/>
                      <a:pt x="725893" y="64667"/>
                      <a:pt x="725893" y="66675"/>
                    </a:cubicBezTo>
                    <a:cubicBezTo>
                      <a:pt x="725893" y="68683"/>
                      <a:pt x="725408" y="70970"/>
                      <a:pt x="723988" y="72390"/>
                    </a:cubicBezTo>
                    <a:cubicBezTo>
                      <a:pt x="720750" y="75628"/>
                      <a:pt x="712558" y="80010"/>
                      <a:pt x="712558" y="80010"/>
                    </a:cubicBezTo>
                    <a:cubicBezTo>
                      <a:pt x="710632" y="82899"/>
                      <a:pt x="706843" y="87496"/>
                      <a:pt x="706843" y="91440"/>
                    </a:cubicBezTo>
                    <a:cubicBezTo>
                      <a:pt x="706843" y="96038"/>
                      <a:pt x="709150" y="102170"/>
                      <a:pt x="710653" y="106680"/>
                    </a:cubicBezTo>
                    <a:cubicBezTo>
                      <a:pt x="710018" y="112395"/>
                      <a:pt x="709693" y="118153"/>
                      <a:pt x="708748" y="123825"/>
                    </a:cubicBezTo>
                    <a:cubicBezTo>
                      <a:pt x="708418" y="125806"/>
                      <a:pt x="707148" y="127555"/>
                      <a:pt x="706843" y="129540"/>
                    </a:cubicBezTo>
                    <a:cubicBezTo>
                      <a:pt x="703986" y="148108"/>
                      <a:pt x="706509" y="144211"/>
                      <a:pt x="703033" y="158115"/>
                    </a:cubicBezTo>
                    <a:cubicBezTo>
                      <a:pt x="702546" y="160063"/>
                      <a:pt x="702026" y="162034"/>
                      <a:pt x="701128" y="163830"/>
                    </a:cubicBezTo>
                    <a:cubicBezTo>
                      <a:pt x="700104" y="165878"/>
                      <a:pt x="698342" y="167497"/>
                      <a:pt x="697318" y="169545"/>
                    </a:cubicBezTo>
                    <a:cubicBezTo>
                      <a:pt x="696420" y="171341"/>
                      <a:pt x="696667" y="173692"/>
                      <a:pt x="695413" y="175260"/>
                    </a:cubicBezTo>
                    <a:cubicBezTo>
                      <a:pt x="692727" y="178617"/>
                      <a:pt x="687748" y="179720"/>
                      <a:pt x="683983" y="180975"/>
                    </a:cubicBezTo>
                    <a:cubicBezTo>
                      <a:pt x="678820" y="179942"/>
                      <a:pt x="672480" y="179932"/>
                      <a:pt x="668743" y="175260"/>
                    </a:cubicBezTo>
                    <a:cubicBezTo>
                      <a:pt x="664501" y="169958"/>
                      <a:pt x="670348" y="167712"/>
                      <a:pt x="661123" y="165735"/>
                    </a:cubicBezTo>
                    <a:cubicBezTo>
                      <a:pt x="654265" y="164265"/>
                      <a:pt x="647153" y="164465"/>
                      <a:pt x="640168" y="163830"/>
                    </a:cubicBezTo>
                    <a:cubicBezTo>
                      <a:pt x="637529" y="163302"/>
                      <a:pt x="628223" y="161851"/>
                      <a:pt x="624928" y="160020"/>
                    </a:cubicBezTo>
                    <a:cubicBezTo>
                      <a:pt x="620925" y="157796"/>
                      <a:pt x="617308" y="154940"/>
                      <a:pt x="613498" y="152400"/>
                    </a:cubicBezTo>
                    <a:cubicBezTo>
                      <a:pt x="611593" y="151130"/>
                      <a:pt x="609402" y="150209"/>
                      <a:pt x="607783" y="148590"/>
                    </a:cubicBezTo>
                    <a:cubicBezTo>
                      <a:pt x="605878" y="146685"/>
                      <a:pt x="604423" y="144183"/>
                      <a:pt x="602068" y="142875"/>
                    </a:cubicBezTo>
                    <a:cubicBezTo>
                      <a:pt x="598557" y="140925"/>
                      <a:pt x="590638" y="139065"/>
                      <a:pt x="590638" y="139065"/>
                    </a:cubicBezTo>
                    <a:cubicBezTo>
                      <a:pt x="580391" y="123694"/>
                      <a:pt x="587944" y="129001"/>
                      <a:pt x="571588" y="125730"/>
                    </a:cubicBezTo>
                    <a:cubicBezTo>
                      <a:pt x="569021" y="125217"/>
                      <a:pt x="566508" y="124460"/>
                      <a:pt x="563968" y="123825"/>
                    </a:cubicBezTo>
                    <a:cubicBezTo>
                      <a:pt x="562698" y="121920"/>
                      <a:pt x="561182" y="120158"/>
                      <a:pt x="560158" y="118110"/>
                    </a:cubicBezTo>
                    <a:cubicBezTo>
                      <a:pt x="559260" y="116314"/>
                      <a:pt x="558253" y="114403"/>
                      <a:pt x="558253" y="112395"/>
                    </a:cubicBezTo>
                    <a:cubicBezTo>
                      <a:pt x="558253" y="106009"/>
                      <a:pt x="559368" y="99850"/>
                      <a:pt x="563968" y="95250"/>
                    </a:cubicBezTo>
                    <a:cubicBezTo>
                      <a:pt x="565587" y="93631"/>
                      <a:pt x="567778" y="92710"/>
                      <a:pt x="569683" y="91440"/>
                    </a:cubicBezTo>
                    <a:cubicBezTo>
                      <a:pt x="570318" y="89535"/>
                      <a:pt x="571810" y="87721"/>
                      <a:pt x="571588" y="85725"/>
                    </a:cubicBezTo>
                    <a:cubicBezTo>
                      <a:pt x="571144" y="81733"/>
                      <a:pt x="567778" y="74295"/>
                      <a:pt x="567778" y="74295"/>
                    </a:cubicBezTo>
                    <a:cubicBezTo>
                      <a:pt x="571588" y="73025"/>
                      <a:pt x="576980" y="73827"/>
                      <a:pt x="579208" y="70485"/>
                    </a:cubicBezTo>
                    <a:lnTo>
                      <a:pt x="586828" y="59055"/>
                    </a:lnTo>
                    <a:cubicBezTo>
                      <a:pt x="587942" y="57384"/>
                      <a:pt x="587835" y="55136"/>
                      <a:pt x="588733" y="53340"/>
                    </a:cubicBezTo>
                    <a:cubicBezTo>
                      <a:pt x="596119" y="38568"/>
                      <a:pt x="589660" y="56275"/>
                      <a:pt x="594448" y="41910"/>
                    </a:cubicBezTo>
                    <a:cubicBezTo>
                      <a:pt x="592543" y="40640"/>
                      <a:pt x="591023" y="38100"/>
                      <a:pt x="588733" y="38100"/>
                    </a:cubicBezTo>
                    <a:cubicBezTo>
                      <a:pt x="586443" y="38100"/>
                      <a:pt x="585263" y="41461"/>
                      <a:pt x="583018" y="41910"/>
                    </a:cubicBezTo>
                    <a:cubicBezTo>
                      <a:pt x="575520" y="43410"/>
                      <a:pt x="567778" y="43180"/>
                      <a:pt x="560158" y="43815"/>
                    </a:cubicBezTo>
                    <a:cubicBezTo>
                      <a:pt x="558253" y="44450"/>
                      <a:pt x="556451" y="45720"/>
                      <a:pt x="554443" y="45720"/>
                    </a:cubicBezTo>
                    <a:cubicBezTo>
                      <a:pt x="534512" y="45720"/>
                      <a:pt x="550067" y="43874"/>
                      <a:pt x="537298" y="41910"/>
                    </a:cubicBezTo>
                    <a:cubicBezTo>
                      <a:pt x="530991" y="40940"/>
                      <a:pt x="524598" y="40640"/>
                      <a:pt x="518248" y="40005"/>
                    </a:cubicBezTo>
                    <a:cubicBezTo>
                      <a:pt x="499042" y="33603"/>
                      <a:pt x="528833" y="43371"/>
                      <a:pt x="504913" y="36195"/>
                    </a:cubicBezTo>
                    <a:cubicBezTo>
                      <a:pt x="501066" y="35041"/>
                      <a:pt x="497293" y="33655"/>
                      <a:pt x="493483" y="32385"/>
                    </a:cubicBezTo>
                    <a:cubicBezTo>
                      <a:pt x="491578" y="31750"/>
                      <a:pt x="489439" y="31594"/>
                      <a:pt x="487768" y="30480"/>
                    </a:cubicBezTo>
                    <a:lnTo>
                      <a:pt x="476338" y="22860"/>
                    </a:lnTo>
                    <a:cubicBezTo>
                      <a:pt x="471258" y="23495"/>
                      <a:pt x="465488" y="22131"/>
                      <a:pt x="461098" y="24765"/>
                    </a:cubicBezTo>
                    <a:cubicBezTo>
                      <a:pt x="459135" y="25943"/>
                      <a:pt x="464765" y="27551"/>
                      <a:pt x="466813" y="28575"/>
                    </a:cubicBezTo>
                    <a:cubicBezTo>
                      <a:pt x="468609" y="29473"/>
                      <a:pt x="470623" y="29845"/>
                      <a:pt x="472528" y="30480"/>
                    </a:cubicBezTo>
                    <a:cubicBezTo>
                      <a:pt x="474454" y="33369"/>
                      <a:pt x="478243" y="37966"/>
                      <a:pt x="478243" y="41910"/>
                    </a:cubicBezTo>
                    <a:cubicBezTo>
                      <a:pt x="478243" y="43918"/>
                      <a:pt x="477972" y="46458"/>
                      <a:pt x="476338" y="47625"/>
                    </a:cubicBezTo>
                    <a:cubicBezTo>
                      <a:pt x="469305" y="52648"/>
                      <a:pt x="449607" y="52826"/>
                      <a:pt x="443953" y="53340"/>
                    </a:cubicBezTo>
                    <a:cubicBezTo>
                      <a:pt x="442048" y="53975"/>
                      <a:pt x="439806" y="53991"/>
                      <a:pt x="438238" y="55245"/>
                    </a:cubicBezTo>
                    <a:cubicBezTo>
                      <a:pt x="436450" y="56675"/>
                      <a:pt x="435894" y="59201"/>
                      <a:pt x="434428" y="60960"/>
                    </a:cubicBezTo>
                    <a:cubicBezTo>
                      <a:pt x="432703" y="63030"/>
                      <a:pt x="430367" y="64548"/>
                      <a:pt x="428713" y="66675"/>
                    </a:cubicBezTo>
                    <a:cubicBezTo>
                      <a:pt x="416746" y="82062"/>
                      <a:pt x="426442" y="74539"/>
                      <a:pt x="415378" y="81915"/>
                    </a:cubicBezTo>
                    <a:cubicBezTo>
                      <a:pt x="414108" y="83820"/>
                      <a:pt x="412592" y="85582"/>
                      <a:pt x="411568" y="87630"/>
                    </a:cubicBezTo>
                    <a:cubicBezTo>
                      <a:pt x="410670" y="89426"/>
                      <a:pt x="410917" y="91777"/>
                      <a:pt x="409663" y="93345"/>
                    </a:cubicBezTo>
                    <a:cubicBezTo>
                      <a:pt x="408233" y="95133"/>
                      <a:pt x="405853" y="95885"/>
                      <a:pt x="403948" y="97155"/>
                    </a:cubicBezTo>
                    <a:cubicBezTo>
                      <a:pt x="403313" y="99060"/>
                      <a:pt x="402043" y="100862"/>
                      <a:pt x="402043" y="102870"/>
                    </a:cubicBezTo>
                    <a:cubicBezTo>
                      <a:pt x="402043" y="109021"/>
                      <a:pt x="404647" y="111539"/>
                      <a:pt x="407758" y="116205"/>
                    </a:cubicBezTo>
                    <a:cubicBezTo>
                      <a:pt x="400310" y="121171"/>
                      <a:pt x="403755" y="120910"/>
                      <a:pt x="394423" y="118110"/>
                    </a:cubicBezTo>
                    <a:cubicBezTo>
                      <a:pt x="390576" y="116956"/>
                      <a:pt x="382993" y="114300"/>
                      <a:pt x="382993" y="114300"/>
                    </a:cubicBezTo>
                    <a:cubicBezTo>
                      <a:pt x="379183" y="114935"/>
                      <a:pt x="375310" y="117142"/>
                      <a:pt x="371563" y="116205"/>
                    </a:cubicBezTo>
                    <a:cubicBezTo>
                      <a:pt x="369342" y="115650"/>
                      <a:pt x="368777" y="112538"/>
                      <a:pt x="367753" y="110490"/>
                    </a:cubicBezTo>
                    <a:cubicBezTo>
                      <a:pt x="359866" y="94716"/>
                      <a:pt x="372957" y="115438"/>
                      <a:pt x="362038" y="99060"/>
                    </a:cubicBezTo>
                    <a:cubicBezTo>
                      <a:pt x="361403" y="93345"/>
                      <a:pt x="362705" y="87058"/>
                      <a:pt x="360133" y="81915"/>
                    </a:cubicBezTo>
                    <a:cubicBezTo>
                      <a:pt x="359235" y="80119"/>
                      <a:pt x="356173" y="82845"/>
                      <a:pt x="354418" y="83820"/>
                    </a:cubicBezTo>
                    <a:cubicBezTo>
                      <a:pt x="350415" y="86044"/>
                      <a:pt x="347521" y="90792"/>
                      <a:pt x="342988" y="91440"/>
                    </a:cubicBezTo>
                    <a:lnTo>
                      <a:pt x="329653" y="93345"/>
                    </a:lnTo>
                    <a:cubicBezTo>
                      <a:pt x="309291" y="100132"/>
                      <a:pt x="325340" y="92889"/>
                      <a:pt x="312508" y="102870"/>
                    </a:cubicBezTo>
                    <a:cubicBezTo>
                      <a:pt x="308894" y="105681"/>
                      <a:pt x="301078" y="110490"/>
                      <a:pt x="301078" y="110490"/>
                    </a:cubicBezTo>
                    <a:cubicBezTo>
                      <a:pt x="299808" y="112395"/>
                      <a:pt x="298198" y="114113"/>
                      <a:pt x="297268" y="116205"/>
                    </a:cubicBezTo>
                    <a:cubicBezTo>
                      <a:pt x="295637" y="119875"/>
                      <a:pt x="296800" y="125407"/>
                      <a:pt x="293458" y="127635"/>
                    </a:cubicBezTo>
                    <a:lnTo>
                      <a:pt x="287743" y="131445"/>
                    </a:lnTo>
                    <a:cubicBezTo>
                      <a:pt x="287108" y="133350"/>
                      <a:pt x="286736" y="135364"/>
                      <a:pt x="285838" y="137160"/>
                    </a:cubicBezTo>
                    <a:cubicBezTo>
                      <a:pt x="284814" y="139208"/>
                      <a:pt x="282752" y="140703"/>
                      <a:pt x="282028" y="142875"/>
                    </a:cubicBezTo>
                    <a:cubicBezTo>
                      <a:pt x="280807" y="146539"/>
                      <a:pt x="280758" y="150495"/>
                      <a:pt x="280123" y="154305"/>
                    </a:cubicBezTo>
                    <a:cubicBezTo>
                      <a:pt x="279321" y="151899"/>
                      <a:pt x="277249" y="144011"/>
                      <a:pt x="274408" y="142875"/>
                    </a:cubicBezTo>
                    <a:cubicBezTo>
                      <a:pt x="272544" y="142129"/>
                      <a:pt x="270598" y="144145"/>
                      <a:pt x="268693" y="144780"/>
                    </a:cubicBezTo>
                    <a:cubicBezTo>
                      <a:pt x="257397" y="161723"/>
                      <a:pt x="275925" y="132036"/>
                      <a:pt x="262978" y="167640"/>
                    </a:cubicBezTo>
                    <a:cubicBezTo>
                      <a:pt x="262196" y="169792"/>
                      <a:pt x="259168" y="170180"/>
                      <a:pt x="257263" y="171450"/>
                    </a:cubicBezTo>
                    <a:cubicBezTo>
                      <a:pt x="255993" y="169545"/>
                      <a:pt x="254355" y="167839"/>
                      <a:pt x="253453" y="165735"/>
                    </a:cubicBezTo>
                    <a:cubicBezTo>
                      <a:pt x="252422" y="163329"/>
                      <a:pt x="254065" y="157396"/>
                      <a:pt x="251548" y="158115"/>
                    </a:cubicBezTo>
                    <a:cubicBezTo>
                      <a:pt x="246367" y="159595"/>
                      <a:pt x="244601" y="166556"/>
                      <a:pt x="240118" y="169545"/>
                    </a:cubicBezTo>
                    <a:lnTo>
                      <a:pt x="234403" y="173355"/>
                    </a:lnTo>
                    <a:cubicBezTo>
                      <a:pt x="233768" y="179070"/>
                      <a:pt x="233443" y="184828"/>
                      <a:pt x="232498" y="190500"/>
                    </a:cubicBezTo>
                    <a:cubicBezTo>
                      <a:pt x="232168" y="192481"/>
                      <a:pt x="232013" y="194795"/>
                      <a:pt x="230593" y="196215"/>
                    </a:cubicBezTo>
                    <a:cubicBezTo>
                      <a:pt x="229173" y="197635"/>
                      <a:pt x="226674" y="197222"/>
                      <a:pt x="224878" y="198120"/>
                    </a:cubicBezTo>
                    <a:cubicBezTo>
                      <a:pt x="222830" y="199144"/>
                      <a:pt x="221068" y="200660"/>
                      <a:pt x="219163" y="201930"/>
                    </a:cubicBezTo>
                    <a:cubicBezTo>
                      <a:pt x="218528" y="203835"/>
                      <a:pt x="218156" y="205849"/>
                      <a:pt x="217258" y="207645"/>
                    </a:cubicBezTo>
                    <a:cubicBezTo>
                      <a:pt x="216234" y="209693"/>
                      <a:pt x="214378" y="211268"/>
                      <a:pt x="213448" y="213360"/>
                    </a:cubicBezTo>
                    <a:cubicBezTo>
                      <a:pt x="206766" y="228394"/>
                      <a:pt x="214204" y="221746"/>
                      <a:pt x="203923" y="228600"/>
                    </a:cubicBezTo>
                    <a:cubicBezTo>
                      <a:pt x="201817" y="234917"/>
                      <a:pt x="204026" y="234315"/>
                      <a:pt x="200113" y="234315"/>
                    </a:cubicBezTo>
                    <a:lnTo>
                      <a:pt x="181063" y="241935"/>
                    </a:lnTo>
                    <a:cubicBezTo>
                      <a:pt x="175348" y="243205"/>
                      <a:pt x="169759" y="245356"/>
                      <a:pt x="163918" y="245745"/>
                    </a:cubicBezTo>
                    <a:cubicBezTo>
                      <a:pt x="158330" y="246118"/>
                      <a:pt x="152085" y="243706"/>
                      <a:pt x="146773" y="241935"/>
                    </a:cubicBezTo>
                    <a:cubicBezTo>
                      <a:pt x="128090" y="248163"/>
                      <a:pt x="154482" y="238066"/>
                      <a:pt x="137248" y="249555"/>
                    </a:cubicBezTo>
                    <a:cubicBezTo>
                      <a:pt x="135070" y="251007"/>
                      <a:pt x="132234" y="251212"/>
                      <a:pt x="129628" y="251460"/>
                    </a:cubicBezTo>
                    <a:cubicBezTo>
                      <a:pt x="118863" y="252485"/>
                      <a:pt x="108038" y="252730"/>
                      <a:pt x="97243" y="253365"/>
                    </a:cubicBezTo>
                    <a:cubicBezTo>
                      <a:pt x="95973" y="255270"/>
                      <a:pt x="95221" y="257650"/>
                      <a:pt x="93433" y="259080"/>
                    </a:cubicBezTo>
                    <a:cubicBezTo>
                      <a:pt x="88195" y="263271"/>
                      <a:pt x="76113" y="259534"/>
                      <a:pt x="72478" y="259080"/>
                    </a:cubicBezTo>
                    <a:cubicBezTo>
                      <a:pt x="70573" y="258445"/>
                      <a:pt x="68751" y="256891"/>
                      <a:pt x="66763" y="257175"/>
                    </a:cubicBezTo>
                    <a:cubicBezTo>
                      <a:pt x="60753" y="258034"/>
                      <a:pt x="57769" y="261827"/>
                      <a:pt x="55333" y="266700"/>
                    </a:cubicBezTo>
                    <a:cubicBezTo>
                      <a:pt x="54435" y="268496"/>
                      <a:pt x="54682" y="270847"/>
                      <a:pt x="53428" y="272415"/>
                    </a:cubicBezTo>
                    <a:cubicBezTo>
                      <a:pt x="51998" y="274203"/>
                      <a:pt x="49618" y="274955"/>
                      <a:pt x="47713" y="276225"/>
                    </a:cubicBezTo>
                    <a:cubicBezTo>
                      <a:pt x="45173" y="280035"/>
                      <a:pt x="44437" y="286207"/>
                      <a:pt x="40093" y="287655"/>
                    </a:cubicBezTo>
                    <a:cubicBezTo>
                      <a:pt x="38188" y="288290"/>
                      <a:pt x="36309" y="289008"/>
                      <a:pt x="34378" y="289560"/>
                    </a:cubicBezTo>
                    <a:cubicBezTo>
                      <a:pt x="17634" y="294344"/>
                      <a:pt x="34746" y="288802"/>
                      <a:pt x="21043" y="293370"/>
                    </a:cubicBezTo>
                    <a:cubicBezTo>
                      <a:pt x="25205" y="299613"/>
                      <a:pt x="24853" y="296795"/>
                      <a:pt x="24853" y="300990"/>
                    </a:cubicBezTo>
                    <a:lnTo>
                      <a:pt x="21043" y="300990"/>
                    </a:lnTo>
                    <a:cubicBezTo>
                      <a:pt x="19138" y="306070"/>
                      <a:pt x="16726" y="310988"/>
                      <a:pt x="15328" y="316230"/>
                    </a:cubicBezTo>
                    <a:cubicBezTo>
                      <a:pt x="12234" y="327832"/>
                      <a:pt x="17083" y="329030"/>
                      <a:pt x="7708" y="335280"/>
                    </a:cubicBezTo>
                    <a:cubicBezTo>
                      <a:pt x="6037" y="336394"/>
                      <a:pt x="3898" y="336550"/>
                      <a:pt x="1993" y="337185"/>
                    </a:cubicBezTo>
                    <a:cubicBezTo>
                      <a:pt x="2141" y="338521"/>
                      <a:pt x="4844" y="364467"/>
                      <a:pt x="5803" y="367665"/>
                    </a:cubicBezTo>
                    <a:cubicBezTo>
                      <a:pt x="6461" y="369858"/>
                      <a:pt x="7890" y="371872"/>
                      <a:pt x="9613" y="373380"/>
                    </a:cubicBezTo>
                    <a:cubicBezTo>
                      <a:pt x="17675" y="380434"/>
                      <a:pt x="18909" y="380289"/>
                      <a:pt x="26758" y="382905"/>
                    </a:cubicBezTo>
                    <a:cubicBezTo>
                      <a:pt x="26123" y="387985"/>
                      <a:pt x="25631" y="393085"/>
                      <a:pt x="24853" y="398145"/>
                    </a:cubicBezTo>
                    <a:cubicBezTo>
                      <a:pt x="24361" y="401345"/>
                      <a:pt x="24744" y="404976"/>
                      <a:pt x="22948" y="407670"/>
                    </a:cubicBezTo>
                    <a:cubicBezTo>
                      <a:pt x="21834" y="409341"/>
                      <a:pt x="19138" y="408940"/>
                      <a:pt x="17233" y="409575"/>
                    </a:cubicBezTo>
                    <a:cubicBezTo>
                      <a:pt x="4132" y="400841"/>
                      <a:pt x="7251" y="406299"/>
                      <a:pt x="3898" y="396240"/>
                    </a:cubicBezTo>
                    <a:cubicBezTo>
                      <a:pt x="2628" y="398145"/>
                      <a:pt x="316" y="399677"/>
                      <a:pt x="88" y="401955"/>
                    </a:cubicBezTo>
                    <a:cubicBezTo>
                      <a:pt x="-359" y="406423"/>
                      <a:pt x="983" y="410915"/>
                      <a:pt x="1993" y="415290"/>
                    </a:cubicBezTo>
                    <a:cubicBezTo>
                      <a:pt x="3504" y="421837"/>
                      <a:pt x="6268" y="428486"/>
                      <a:pt x="9613" y="434340"/>
                    </a:cubicBezTo>
                    <a:cubicBezTo>
                      <a:pt x="10749" y="436328"/>
                      <a:pt x="11957" y="438296"/>
                      <a:pt x="13423" y="440055"/>
                    </a:cubicBezTo>
                    <a:cubicBezTo>
                      <a:pt x="15148" y="442125"/>
                      <a:pt x="17233" y="443865"/>
                      <a:pt x="19138" y="445770"/>
                    </a:cubicBezTo>
                    <a:cubicBezTo>
                      <a:pt x="23926" y="460135"/>
                      <a:pt x="17467" y="442428"/>
                      <a:pt x="24853" y="457200"/>
                    </a:cubicBezTo>
                    <a:cubicBezTo>
                      <a:pt x="27952" y="463398"/>
                      <a:pt x="25109" y="463171"/>
                      <a:pt x="30568" y="468630"/>
                    </a:cubicBezTo>
                    <a:cubicBezTo>
                      <a:pt x="32187" y="470249"/>
                      <a:pt x="34378" y="471170"/>
                      <a:pt x="36283" y="472440"/>
                    </a:cubicBezTo>
                    <a:cubicBezTo>
                      <a:pt x="37754" y="476854"/>
                      <a:pt x="39173" y="482009"/>
                      <a:pt x="41998" y="485775"/>
                    </a:cubicBezTo>
                    <a:cubicBezTo>
                      <a:pt x="44153" y="488649"/>
                      <a:pt x="45490" y="483870"/>
                      <a:pt x="49618" y="493395"/>
                    </a:cubicBezTo>
                    <a:lnTo>
                      <a:pt x="47713" y="520065"/>
                    </a:lnTo>
                    <a:cubicBezTo>
                      <a:pt x="47779" y="520982"/>
                      <a:pt x="48622" y="548524"/>
                      <a:pt x="51523" y="556260"/>
                    </a:cubicBezTo>
                    <a:cubicBezTo>
                      <a:pt x="52327" y="558404"/>
                      <a:pt x="54063" y="560070"/>
                      <a:pt x="55333" y="561975"/>
                    </a:cubicBezTo>
                    <a:cubicBezTo>
                      <a:pt x="55968" y="564515"/>
                      <a:pt x="56486" y="567087"/>
                      <a:pt x="57238" y="569595"/>
                    </a:cubicBezTo>
                    <a:cubicBezTo>
                      <a:pt x="58392" y="573442"/>
                      <a:pt x="61048" y="581025"/>
                      <a:pt x="61048" y="581025"/>
                    </a:cubicBezTo>
                    <a:cubicBezTo>
                      <a:pt x="60413" y="585470"/>
                      <a:pt x="60153" y="589985"/>
                      <a:pt x="59143" y="594360"/>
                    </a:cubicBezTo>
                    <a:cubicBezTo>
                      <a:pt x="58157" y="598634"/>
                      <a:pt x="52690" y="615561"/>
                      <a:pt x="47713" y="617220"/>
                    </a:cubicBezTo>
                    <a:lnTo>
                      <a:pt x="41998" y="619125"/>
                    </a:lnTo>
                    <a:cubicBezTo>
                      <a:pt x="41363" y="621030"/>
                      <a:pt x="38673" y="623420"/>
                      <a:pt x="40093" y="624840"/>
                    </a:cubicBezTo>
                    <a:cubicBezTo>
                      <a:pt x="42933" y="627680"/>
                      <a:pt x="47713" y="627380"/>
                      <a:pt x="51523" y="628650"/>
                    </a:cubicBezTo>
                    <a:lnTo>
                      <a:pt x="57238" y="630555"/>
                    </a:lnTo>
                    <a:cubicBezTo>
                      <a:pt x="58508" y="632460"/>
                      <a:pt x="60324" y="634098"/>
                      <a:pt x="61048" y="636270"/>
                    </a:cubicBezTo>
                    <a:cubicBezTo>
                      <a:pt x="62269" y="639934"/>
                      <a:pt x="61384" y="644170"/>
                      <a:pt x="62953" y="647700"/>
                    </a:cubicBezTo>
                    <a:cubicBezTo>
                      <a:pt x="64157" y="650408"/>
                      <a:pt x="71636" y="655852"/>
                      <a:pt x="74383" y="657225"/>
                    </a:cubicBezTo>
                    <a:cubicBezTo>
                      <a:pt x="76179" y="658123"/>
                      <a:pt x="78302" y="658232"/>
                      <a:pt x="80098" y="659130"/>
                    </a:cubicBezTo>
                    <a:cubicBezTo>
                      <a:pt x="94870" y="666516"/>
                      <a:pt x="77163" y="660057"/>
                      <a:pt x="91528" y="664845"/>
                    </a:cubicBezTo>
                    <a:cubicBezTo>
                      <a:pt x="95151" y="664120"/>
                      <a:pt x="102863" y="662988"/>
                      <a:pt x="106768" y="661035"/>
                    </a:cubicBezTo>
                    <a:cubicBezTo>
                      <a:pt x="108816" y="660011"/>
                      <a:pt x="110724" y="658691"/>
                      <a:pt x="112483" y="657225"/>
                    </a:cubicBezTo>
                    <a:cubicBezTo>
                      <a:pt x="114553" y="655500"/>
                      <a:pt x="116473" y="653580"/>
                      <a:pt x="118198" y="651510"/>
                    </a:cubicBezTo>
                    <a:cubicBezTo>
                      <a:pt x="119664" y="649751"/>
                      <a:pt x="120285" y="647303"/>
                      <a:pt x="122008" y="645795"/>
                    </a:cubicBezTo>
                    <a:cubicBezTo>
                      <a:pt x="125454" y="642780"/>
                      <a:pt x="133438" y="638175"/>
                      <a:pt x="133438" y="638175"/>
                    </a:cubicBezTo>
                    <a:cubicBezTo>
                      <a:pt x="139788" y="638810"/>
                      <a:pt x="146125" y="640569"/>
                      <a:pt x="152488" y="640080"/>
                    </a:cubicBezTo>
                    <a:cubicBezTo>
                      <a:pt x="154771" y="639904"/>
                      <a:pt x="156111" y="637200"/>
                      <a:pt x="158203" y="636270"/>
                    </a:cubicBezTo>
                    <a:cubicBezTo>
                      <a:pt x="161873" y="634639"/>
                      <a:pt x="165823" y="633730"/>
                      <a:pt x="169633" y="632460"/>
                    </a:cubicBezTo>
                    <a:lnTo>
                      <a:pt x="181063" y="628650"/>
                    </a:lnTo>
                    <a:lnTo>
                      <a:pt x="186778" y="626745"/>
                    </a:lnTo>
                    <a:cubicBezTo>
                      <a:pt x="187424" y="626826"/>
                      <a:pt x="203667" y="627844"/>
                      <a:pt x="207733" y="630555"/>
                    </a:cubicBezTo>
                    <a:cubicBezTo>
                      <a:pt x="209975" y="632049"/>
                      <a:pt x="211543" y="634365"/>
                      <a:pt x="213448" y="636270"/>
                    </a:cubicBezTo>
                    <a:cubicBezTo>
                      <a:pt x="215988" y="635635"/>
                      <a:pt x="218662" y="635396"/>
                      <a:pt x="221068" y="634365"/>
                    </a:cubicBezTo>
                    <a:cubicBezTo>
                      <a:pt x="223172" y="633463"/>
                      <a:pt x="224528" y="630953"/>
                      <a:pt x="226783" y="630555"/>
                    </a:cubicBezTo>
                    <a:cubicBezTo>
                      <a:pt x="235560" y="629006"/>
                      <a:pt x="244563" y="629285"/>
                      <a:pt x="253453" y="628650"/>
                    </a:cubicBezTo>
                    <a:cubicBezTo>
                      <a:pt x="254723" y="626745"/>
                      <a:pt x="255644" y="624554"/>
                      <a:pt x="257263" y="622935"/>
                    </a:cubicBezTo>
                    <a:cubicBezTo>
                      <a:pt x="258882" y="621316"/>
                      <a:pt x="261548" y="620913"/>
                      <a:pt x="262978" y="619125"/>
                    </a:cubicBezTo>
                    <a:cubicBezTo>
                      <a:pt x="264960" y="616648"/>
                      <a:pt x="266754" y="602115"/>
                      <a:pt x="266788" y="601980"/>
                    </a:cubicBezTo>
                    <a:cubicBezTo>
                      <a:pt x="267762" y="598084"/>
                      <a:pt x="267256" y="592778"/>
                      <a:pt x="270598" y="590550"/>
                    </a:cubicBezTo>
                    <a:cubicBezTo>
                      <a:pt x="272503" y="589280"/>
                      <a:pt x="274221" y="587670"/>
                      <a:pt x="276313" y="586740"/>
                    </a:cubicBezTo>
                    <a:cubicBezTo>
                      <a:pt x="282276" y="584090"/>
                      <a:pt x="289030" y="582608"/>
                      <a:pt x="295363" y="581025"/>
                    </a:cubicBezTo>
                    <a:cubicBezTo>
                      <a:pt x="299808" y="581660"/>
                      <a:pt x="304323" y="581920"/>
                      <a:pt x="308698" y="582930"/>
                    </a:cubicBezTo>
                    <a:cubicBezTo>
                      <a:pt x="312611" y="583833"/>
                      <a:pt x="320128" y="586740"/>
                      <a:pt x="320128" y="586740"/>
                    </a:cubicBezTo>
                    <a:cubicBezTo>
                      <a:pt x="324573" y="586105"/>
                      <a:pt x="329272" y="586447"/>
                      <a:pt x="333463" y="584835"/>
                    </a:cubicBezTo>
                    <a:cubicBezTo>
                      <a:pt x="337737" y="583191"/>
                      <a:pt x="344893" y="577215"/>
                      <a:pt x="344893" y="577215"/>
                    </a:cubicBezTo>
                    <a:cubicBezTo>
                      <a:pt x="346163" y="575310"/>
                      <a:pt x="346915" y="572930"/>
                      <a:pt x="348703" y="571500"/>
                    </a:cubicBezTo>
                    <a:cubicBezTo>
                      <a:pt x="353941" y="567309"/>
                      <a:pt x="362990" y="572770"/>
                      <a:pt x="369658" y="571500"/>
                    </a:cubicBezTo>
                    <a:lnTo>
                      <a:pt x="386803" y="563880"/>
                    </a:lnTo>
                    <a:cubicBezTo>
                      <a:pt x="407668" y="565485"/>
                      <a:pt x="413960" y="567291"/>
                      <a:pt x="434428" y="563880"/>
                    </a:cubicBezTo>
                    <a:cubicBezTo>
                      <a:pt x="438389" y="563220"/>
                      <a:pt x="445858" y="560070"/>
                      <a:pt x="445858" y="560070"/>
                    </a:cubicBezTo>
                    <a:cubicBezTo>
                      <a:pt x="453478" y="560705"/>
                      <a:pt x="461410" y="559726"/>
                      <a:pt x="468718" y="561975"/>
                    </a:cubicBezTo>
                    <a:cubicBezTo>
                      <a:pt x="486882" y="567564"/>
                      <a:pt x="451796" y="568639"/>
                      <a:pt x="474433" y="573405"/>
                    </a:cubicBezTo>
                    <a:cubicBezTo>
                      <a:pt x="485015" y="575633"/>
                      <a:pt x="496023" y="574675"/>
                      <a:pt x="506818" y="575310"/>
                    </a:cubicBezTo>
                    <a:cubicBezTo>
                      <a:pt x="509358" y="575945"/>
                      <a:pt x="512260" y="575763"/>
                      <a:pt x="514438" y="577215"/>
                    </a:cubicBezTo>
                    <a:cubicBezTo>
                      <a:pt x="518915" y="580200"/>
                      <a:pt x="517916" y="584618"/>
                      <a:pt x="520153" y="588645"/>
                    </a:cubicBezTo>
                    <a:cubicBezTo>
                      <a:pt x="522377" y="592648"/>
                      <a:pt x="525233" y="596265"/>
                      <a:pt x="527773" y="600075"/>
                    </a:cubicBezTo>
                    <a:lnTo>
                      <a:pt x="535393" y="611505"/>
                    </a:lnTo>
                    <a:lnTo>
                      <a:pt x="539203" y="617220"/>
                    </a:lnTo>
                    <a:cubicBezTo>
                      <a:pt x="540473" y="619125"/>
                      <a:pt x="540841" y="622211"/>
                      <a:pt x="543013" y="622935"/>
                    </a:cubicBezTo>
                    <a:cubicBezTo>
                      <a:pt x="551212" y="625668"/>
                      <a:pt x="546780" y="624353"/>
                      <a:pt x="556348" y="626745"/>
                    </a:cubicBezTo>
                    <a:cubicBezTo>
                      <a:pt x="555713" y="629920"/>
                      <a:pt x="553553" y="633157"/>
                      <a:pt x="554443" y="636270"/>
                    </a:cubicBezTo>
                    <a:cubicBezTo>
                      <a:pt x="555072" y="638471"/>
                      <a:pt x="558110" y="639056"/>
                      <a:pt x="560158" y="640080"/>
                    </a:cubicBezTo>
                    <a:cubicBezTo>
                      <a:pt x="575932" y="647967"/>
                      <a:pt x="555210" y="634876"/>
                      <a:pt x="571588" y="645795"/>
                    </a:cubicBezTo>
                    <a:cubicBezTo>
                      <a:pt x="571712" y="645297"/>
                      <a:pt x="574404" y="633702"/>
                      <a:pt x="575398" y="632460"/>
                    </a:cubicBezTo>
                    <a:cubicBezTo>
                      <a:pt x="576828" y="630672"/>
                      <a:pt x="579021" y="629580"/>
                      <a:pt x="581113" y="628650"/>
                    </a:cubicBezTo>
                    <a:cubicBezTo>
                      <a:pt x="584783" y="627019"/>
                      <a:pt x="592543" y="624840"/>
                      <a:pt x="592543" y="624840"/>
                    </a:cubicBezTo>
                    <a:cubicBezTo>
                      <a:pt x="595083" y="621030"/>
                      <a:pt x="596353" y="615950"/>
                      <a:pt x="600163" y="613410"/>
                    </a:cubicBezTo>
                    <a:lnTo>
                      <a:pt x="611593" y="605790"/>
                    </a:lnTo>
                    <a:lnTo>
                      <a:pt x="615403" y="617220"/>
                    </a:lnTo>
                    <a:lnTo>
                      <a:pt x="617308" y="622935"/>
                    </a:lnTo>
                    <a:cubicBezTo>
                      <a:pt x="616673" y="624840"/>
                      <a:pt x="616823" y="627230"/>
                      <a:pt x="615403" y="628650"/>
                    </a:cubicBezTo>
                    <a:cubicBezTo>
                      <a:pt x="612165" y="631888"/>
                      <a:pt x="603973" y="636270"/>
                      <a:pt x="603973" y="636270"/>
                    </a:cubicBezTo>
                    <a:cubicBezTo>
                      <a:pt x="602703" y="638175"/>
                      <a:pt x="601187" y="639937"/>
                      <a:pt x="600163" y="641985"/>
                    </a:cubicBezTo>
                    <a:cubicBezTo>
                      <a:pt x="599265" y="643781"/>
                      <a:pt x="599372" y="646029"/>
                      <a:pt x="598258" y="647700"/>
                    </a:cubicBezTo>
                    <a:cubicBezTo>
                      <a:pt x="596764" y="649942"/>
                      <a:pt x="589892" y="652933"/>
                      <a:pt x="592543" y="653415"/>
                    </a:cubicBezTo>
                    <a:cubicBezTo>
                      <a:pt x="601312" y="655009"/>
                      <a:pt x="610323" y="652145"/>
                      <a:pt x="619213" y="651510"/>
                    </a:cubicBezTo>
                    <a:cubicBezTo>
                      <a:pt x="624928" y="652145"/>
                      <a:pt x="631482" y="650367"/>
                      <a:pt x="636358" y="653415"/>
                    </a:cubicBezTo>
                    <a:cubicBezTo>
                      <a:pt x="638578" y="654803"/>
                      <a:pt x="635624" y="658693"/>
                      <a:pt x="634453" y="661035"/>
                    </a:cubicBezTo>
                    <a:cubicBezTo>
                      <a:pt x="632405" y="665131"/>
                      <a:pt x="626833" y="672465"/>
                      <a:pt x="626833" y="672465"/>
                    </a:cubicBezTo>
                    <a:cubicBezTo>
                      <a:pt x="643776" y="683761"/>
                      <a:pt x="614089" y="665233"/>
                      <a:pt x="649693" y="678180"/>
                    </a:cubicBezTo>
                    <a:cubicBezTo>
                      <a:pt x="651845" y="678962"/>
                      <a:pt x="652013" y="682157"/>
                      <a:pt x="653503" y="683895"/>
                    </a:cubicBezTo>
                    <a:cubicBezTo>
                      <a:pt x="659178" y="690516"/>
                      <a:pt x="665737" y="693927"/>
                      <a:pt x="668743" y="702945"/>
                    </a:cubicBezTo>
                    <a:cubicBezTo>
                      <a:pt x="673634" y="717619"/>
                      <a:pt x="671061" y="710646"/>
                      <a:pt x="676363" y="723900"/>
                    </a:cubicBezTo>
                    <a:cubicBezTo>
                      <a:pt x="676998" y="729615"/>
                      <a:pt x="677394" y="735362"/>
                      <a:pt x="678268" y="741045"/>
                    </a:cubicBezTo>
                    <a:cubicBezTo>
                      <a:pt x="678666" y="743633"/>
                      <a:pt x="677790" y="747582"/>
                      <a:pt x="680173" y="748665"/>
                    </a:cubicBezTo>
                    <a:cubicBezTo>
                      <a:pt x="685983" y="751306"/>
                      <a:pt x="692873" y="749935"/>
                      <a:pt x="699223" y="750570"/>
                    </a:cubicBezTo>
                    <a:cubicBezTo>
                      <a:pt x="701128" y="752475"/>
                      <a:pt x="702599" y="754948"/>
                      <a:pt x="704938" y="756285"/>
                    </a:cubicBezTo>
                    <a:cubicBezTo>
                      <a:pt x="707211" y="757584"/>
                      <a:pt x="709950" y="757963"/>
                      <a:pt x="712558" y="758190"/>
                    </a:cubicBezTo>
                    <a:cubicBezTo>
                      <a:pt x="724594" y="759237"/>
                      <a:pt x="736688" y="759460"/>
                      <a:pt x="748753" y="760095"/>
                    </a:cubicBezTo>
                    <a:cubicBezTo>
                      <a:pt x="752563" y="761365"/>
                      <a:pt x="756287" y="764879"/>
                      <a:pt x="760183" y="763905"/>
                    </a:cubicBezTo>
                    <a:cubicBezTo>
                      <a:pt x="762624" y="763295"/>
                      <a:pt x="770785" y="761461"/>
                      <a:pt x="773518" y="760095"/>
                    </a:cubicBezTo>
                    <a:cubicBezTo>
                      <a:pt x="775566" y="759071"/>
                      <a:pt x="777328" y="757555"/>
                      <a:pt x="779233" y="756285"/>
                    </a:cubicBezTo>
                    <a:cubicBezTo>
                      <a:pt x="780503" y="753745"/>
                      <a:pt x="780771" y="750369"/>
                      <a:pt x="783043" y="748665"/>
                    </a:cubicBezTo>
                    <a:cubicBezTo>
                      <a:pt x="786256" y="746255"/>
                      <a:pt x="794473" y="744855"/>
                      <a:pt x="794473" y="744855"/>
                    </a:cubicBezTo>
                    <a:cubicBezTo>
                      <a:pt x="795108" y="749300"/>
                      <a:pt x="794554" y="754087"/>
                      <a:pt x="796378" y="758190"/>
                    </a:cubicBezTo>
                    <a:cubicBezTo>
                      <a:pt x="797308" y="760282"/>
                      <a:pt x="800355" y="760510"/>
                      <a:pt x="802093" y="762000"/>
                    </a:cubicBezTo>
                    <a:cubicBezTo>
                      <a:pt x="804820" y="764338"/>
                      <a:pt x="806500" y="768014"/>
                      <a:pt x="809713" y="769620"/>
                    </a:cubicBezTo>
                    <a:cubicBezTo>
                      <a:pt x="814397" y="771962"/>
                      <a:pt x="819901" y="772052"/>
                      <a:pt x="824953" y="773430"/>
                    </a:cubicBezTo>
                    <a:cubicBezTo>
                      <a:pt x="826890" y="773958"/>
                      <a:pt x="828763" y="774700"/>
                      <a:pt x="830668" y="775335"/>
                    </a:cubicBezTo>
                    <a:cubicBezTo>
                      <a:pt x="833208" y="774700"/>
                      <a:pt x="836584" y="775418"/>
                      <a:pt x="838288" y="773430"/>
                    </a:cubicBezTo>
                    <a:cubicBezTo>
                      <a:pt x="840902" y="770381"/>
                      <a:pt x="838506" y="763796"/>
                      <a:pt x="842098" y="762000"/>
                    </a:cubicBezTo>
                    <a:cubicBezTo>
                      <a:pt x="853173" y="756463"/>
                      <a:pt x="846917" y="758657"/>
                      <a:pt x="861148" y="756285"/>
                    </a:cubicBezTo>
                    <a:cubicBezTo>
                      <a:pt x="874905" y="747114"/>
                      <a:pt x="862142" y="754263"/>
                      <a:pt x="893533" y="750570"/>
                    </a:cubicBezTo>
                    <a:cubicBezTo>
                      <a:pt x="899795" y="749833"/>
                      <a:pt x="899431" y="747621"/>
                      <a:pt x="904963" y="744855"/>
                    </a:cubicBezTo>
                    <a:cubicBezTo>
                      <a:pt x="906759" y="743957"/>
                      <a:pt x="908773" y="743585"/>
                      <a:pt x="910678" y="742950"/>
                    </a:cubicBezTo>
                    <a:cubicBezTo>
                      <a:pt x="911313" y="741045"/>
                      <a:pt x="912323" y="739226"/>
                      <a:pt x="912583" y="737235"/>
                    </a:cubicBezTo>
                    <a:cubicBezTo>
                      <a:pt x="914234" y="724579"/>
                      <a:pt x="913523" y="711571"/>
                      <a:pt x="916393" y="699135"/>
                    </a:cubicBezTo>
                    <a:cubicBezTo>
                      <a:pt x="917423" y="694673"/>
                      <a:pt x="921473" y="691515"/>
                      <a:pt x="924013" y="687705"/>
                    </a:cubicBezTo>
                    <a:lnTo>
                      <a:pt x="927823" y="681990"/>
                    </a:lnTo>
                    <a:cubicBezTo>
                      <a:pt x="929093" y="680085"/>
                      <a:pt x="929461" y="676999"/>
                      <a:pt x="931633" y="676275"/>
                    </a:cubicBezTo>
                    <a:lnTo>
                      <a:pt x="937348" y="674370"/>
                    </a:lnTo>
                    <a:lnTo>
                      <a:pt x="939253" y="647700"/>
                    </a:lnTo>
                    <a:cubicBezTo>
                      <a:pt x="941158" y="642620"/>
                      <a:pt x="943114" y="637559"/>
                      <a:pt x="944968" y="632460"/>
                    </a:cubicBezTo>
                    <a:cubicBezTo>
                      <a:pt x="945654" y="630573"/>
                      <a:pt x="945619" y="628313"/>
                      <a:pt x="946873" y="626745"/>
                    </a:cubicBezTo>
                    <a:cubicBezTo>
                      <a:pt x="948303" y="624957"/>
                      <a:pt x="950683" y="624205"/>
                      <a:pt x="952588" y="622935"/>
                    </a:cubicBezTo>
                    <a:cubicBezTo>
                      <a:pt x="953858" y="619125"/>
                      <a:pt x="954170" y="614847"/>
                      <a:pt x="956398" y="611505"/>
                    </a:cubicBezTo>
                    <a:cubicBezTo>
                      <a:pt x="957668" y="609600"/>
                      <a:pt x="959184" y="607838"/>
                      <a:pt x="960208" y="605790"/>
                    </a:cubicBezTo>
                    <a:cubicBezTo>
                      <a:pt x="961106" y="603994"/>
                      <a:pt x="961561" y="602006"/>
                      <a:pt x="962113" y="600075"/>
                    </a:cubicBezTo>
                    <a:cubicBezTo>
                      <a:pt x="962832" y="597558"/>
                      <a:pt x="962847" y="594797"/>
                      <a:pt x="964018" y="592455"/>
                    </a:cubicBezTo>
                    <a:cubicBezTo>
                      <a:pt x="966066" y="588359"/>
                      <a:pt x="969098" y="584835"/>
                      <a:pt x="971638" y="581025"/>
                    </a:cubicBezTo>
                    <a:cubicBezTo>
                      <a:pt x="972908" y="579120"/>
                      <a:pt x="974724" y="577482"/>
                      <a:pt x="975448" y="575310"/>
                    </a:cubicBezTo>
                    <a:cubicBezTo>
                      <a:pt x="976718" y="571500"/>
                      <a:pt x="978284" y="567776"/>
                      <a:pt x="979258" y="563880"/>
                    </a:cubicBezTo>
                    <a:cubicBezTo>
                      <a:pt x="981650" y="554312"/>
                      <a:pt x="980335" y="558744"/>
                      <a:pt x="983068" y="550545"/>
                    </a:cubicBezTo>
                    <a:cubicBezTo>
                      <a:pt x="983703" y="544830"/>
                      <a:pt x="983008" y="538804"/>
                      <a:pt x="984973" y="533400"/>
                    </a:cubicBezTo>
                    <a:cubicBezTo>
                      <a:pt x="985755" y="531248"/>
                      <a:pt x="989069" y="531209"/>
                      <a:pt x="990688" y="529590"/>
                    </a:cubicBezTo>
                    <a:cubicBezTo>
                      <a:pt x="993381" y="526897"/>
                      <a:pt x="996814" y="519243"/>
                      <a:pt x="998308" y="516255"/>
                    </a:cubicBezTo>
                    <a:cubicBezTo>
                      <a:pt x="1002181" y="496890"/>
                      <a:pt x="998213" y="514683"/>
                      <a:pt x="1002118" y="501015"/>
                    </a:cubicBezTo>
                    <a:cubicBezTo>
                      <a:pt x="1002837" y="498498"/>
                      <a:pt x="1003271" y="495903"/>
                      <a:pt x="1004023" y="493395"/>
                    </a:cubicBezTo>
                    <a:cubicBezTo>
                      <a:pt x="1005177" y="489548"/>
                      <a:pt x="1007833" y="481965"/>
                      <a:pt x="1007833" y="481965"/>
                    </a:cubicBezTo>
                    <a:cubicBezTo>
                      <a:pt x="1007532" y="477751"/>
                      <a:pt x="1008353" y="458240"/>
                      <a:pt x="1004023" y="449580"/>
                    </a:cubicBezTo>
                    <a:cubicBezTo>
                      <a:pt x="1002999" y="447532"/>
                      <a:pt x="1001832" y="445484"/>
                      <a:pt x="1000213" y="443865"/>
                    </a:cubicBezTo>
                    <a:cubicBezTo>
                      <a:pt x="998594" y="442246"/>
                      <a:pt x="996403" y="441325"/>
                      <a:pt x="994498" y="440055"/>
                    </a:cubicBezTo>
                    <a:cubicBezTo>
                      <a:pt x="991958" y="436245"/>
                      <a:pt x="984338" y="432435"/>
                      <a:pt x="986878" y="428625"/>
                    </a:cubicBezTo>
                    <a:cubicBezTo>
                      <a:pt x="988148" y="426720"/>
                      <a:pt x="989758" y="425002"/>
                      <a:pt x="990688" y="422910"/>
                    </a:cubicBezTo>
                    <a:cubicBezTo>
                      <a:pt x="992319" y="419240"/>
                      <a:pt x="994498" y="411480"/>
                      <a:pt x="994498" y="411480"/>
                    </a:cubicBezTo>
                    <a:cubicBezTo>
                      <a:pt x="993863" y="407670"/>
                      <a:pt x="994079" y="403615"/>
                      <a:pt x="992593" y="400050"/>
                    </a:cubicBezTo>
                    <a:cubicBezTo>
                      <a:pt x="990832" y="395823"/>
                      <a:pt x="986421" y="392964"/>
                      <a:pt x="984973" y="388620"/>
                    </a:cubicBezTo>
                    <a:cubicBezTo>
                      <a:pt x="984338" y="386715"/>
                      <a:pt x="984043" y="384660"/>
                      <a:pt x="983068" y="382905"/>
                    </a:cubicBezTo>
                    <a:cubicBezTo>
                      <a:pt x="980844" y="378902"/>
                      <a:pt x="976896" y="375819"/>
                      <a:pt x="975448" y="371475"/>
                    </a:cubicBezTo>
                    <a:cubicBezTo>
                      <a:pt x="974813" y="369570"/>
                      <a:pt x="974797" y="367328"/>
                      <a:pt x="973543" y="365760"/>
                    </a:cubicBezTo>
                    <a:cubicBezTo>
                      <a:pt x="972113" y="363972"/>
                      <a:pt x="976718" y="362585"/>
                      <a:pt x="977353" y="36195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0" name="Freeform 277">
                <a:extLst>
                  <a:ext uri="{FF2B5EF4-FFF2-40B4-BE49-F238E27FC236}">
                    <a16:creationId xmlns:a16="http://schemas.microsoft.com/office/drawing/2014/main" xmlns="" id="{07155BFB-6949-45A3-8FF5-E79320A07339}"/>
                  </a:ext>
                </a:extLst>
              </p:cNvPr>
              <p:cNvSpPr/>
              <p:nvPr/>
            </p:nvSpPr>
            <p:spPr>
              <a:xfrm>
                <a:off x="7850451" y="5819560"/>
                <a:ext cx="95350" cy="110490"/>
              </a:xfrm>
              <a:custGeom>
                <a:avLst/>
                <a:gdLst>
                  <a:gd name="connsiteX0" fmla="*/ 1203 w 95350"/>
                  <a:gd name="connsiteY0" fmla="*/ 3810 h 110490"/>
                  <a:gd name="connsiteX1" fmla="*/ 1203 w 95350"/>
                  <a:gd name="connsiteY1" fmla="*/ 3810 h 110490"/>
                  <a:gd name="connsiteX2" fmla="*/ 20253 w 95350"/>
                  <a:gd name="connsiteY2" fmla="*/ 5715 h 110490"/>
                  <a:gd name="connsiteX3" fmla="*/ 31683 w 95350"/>
                  <a:gd name="connsiteY3" fmla="*/ 13335 h 110490"/>
                  <a:gd name="connsiteX4" fmla="*/ 48828 w 95350"/>
                  <a:gd name="connsiteY4" fmla="*/ 20955 h 110490"/>
                  <a:gd name="connsiteX5" fmla="*/ 67878 w 95350"/>
                  <a:gd name="connsiteY5" fmla="*/ 15240 h 110490"/>
                  <a:gd name="connsiteX6" fmla="*/ 73593 w 95350"/>
                  <a:gd name="connsiteY6" fmla="*/ 11430 h 110490"/>
                  <a:gd name="connsiteX7" fmla="*/ 83118 w 95350"/>
                  <a:gd name="connsiteY7" fmla="*/ 0 h 110490"/>
                  <a:gd name="connsiteX8" fmla="*/ 86928 w 95350"/>
                  <a:gd name="connsiteY8" fmla="*/ 5715 h 110490"/>
                  <a:gd name="connsiteX9" fmla="*/ 86928 w 95350"/>
                  <a:gd name="connsiteY9" fmla="*/ 24765 h 110490"/>
                  <a:gd name="connsiteX10" fmla="*/ 88833 w 95350"/>
                  <a:gd name="connsiteY10" fmla="*/ 30480 h 110490"/>
                  <a:gd name="connsiteX11" fmla="*/ 94548 w 95350"/>
                  <a:gd name="connsiteY11" fmla="*/ 32385 h 110490"/>
                  <a:gd name="connsiteX12" fmla="*/ 86928 w 95350"/>
                  <a:gd name="connsiteY12" fmla="*/ 60960 h 110490"/>
                  <a:gd name="connsiteX13" fmla="*/ 79308 w 95350"/>
                  <a:gd name="connsiteY13" fmla="*/ 62865 h 110490"/>
                  <a:gd name="connsiteX14" fmla="*/ 81213 w 95350"/>
                  <a:gd name="connsiteY14" fmla="*/ 81915 h 110490"/>
                  <a:gd name="connsiteX15" fmla="*/ 67878 w 95350"/>
                  <a:gd name="connsiteY15" fmla="*/ 83820 h 110490"/>
                  <a:gd name="connsiteX16" fmla="*/ 60258 w 95350"/>
                  <a:gd name="connsiteY16" fmla="*/ 93345 h 110490"/>
                  <a:gd name="connsiteX17" fmla="*/ 58353 w 95350"/>
                  <a:gd name="connsiteY17" fmla="*/ 99060 h 110490"/>
                  <a:gd name="connsiteX18" fmla="*/ 46923 w 95350"/>
                  <a:gd name="connsiteY18" fmla="*/ 104775 h 110490"/>
                  <a:gd name="connsiteX19" fmla="*/ 35493 w 95350"/>
                  <a:gd name="connsiteY19" fmla="*/ 110490 h 110490"/>
                  <a:gd name="connsiteX20" fmla="*/ 31683 w 95350"/>
                  <a:gd name="connsiteY20" fmla="*/ 87630 h 110490"/>
                  <a:gd name="connsiteX21" fmla="*/ 29778 w 95350"/>
                  <a:gd name="connsiteY21" fmla="*/ 81915 h 110490"/>
                  <a:gd name="connsiteX22" fmla="*/ 24063 w 95350"/>
                  <a:gd name="connsiteY22" fmla="*/ 78105 h 110490"/>
                  <a:gd name="connsiteX23" fmla="*/ 20253 w 95350"/>
                  <a:gd name="connsiteY23" fmla="*/ 66675 h 110490"/>
                  <a:gd name="connsiteX24" fmla="*/ 18348 w 95350"/>
                  <a:gd name="connsiteY24" fmla="*/ 60960 h 110490"/>
                  <a:gd name="connsiteX25" fmla="*/ 18348 w 95350"/>
                  <a:gd name="connsiteY25" fmla="*/ 40005 h 110490"/>
                  <a:gd name="connsiteX26" fmla="*/ 16443 w 95350"/>
                  <a:gd name="connsiteY26" fmla="*/ 34290 h 110490"/>
                  <a:gd name="connsiteX27" fmla="*/ 10728 w 95350"/>
                  <a:gd name="connsiteY27" fmla="*/ 28575 h 110490"/>
                  <a:gd name="connsiteX28" fmla="*/ 6918 w 95350"/>
                  <a:gd name="connsiteY28" fmla="*/ 15240 h 110490"/>
                  <a:gd name="connsiteX29" fmla="*/ 1203 w 95350"/>
                  <a:gd name="connsiteY29" fmla="*/ 13335 h 110490"/>
                  <a:gd name="connsiteX30" fmla="*/ 1203 w 95350"/>
                  <a:gd name="connsiteY30" fmla="*/ 3810 h 110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5350" h="110490">
                    <a:moveTo>
                      <a:pt x="1203" y="3810"/>
                    </a:moveTo>
                    <a:lnTo>
                      <a:pt x="1203" y="3810"/>
                    </a:lnTo>
                    <a:cubicBezTo>
                      <a:pt x="7553" y="4445"/>
                      <a:pt x="14162" y="3812"/>
                      <a:pt x="20253" y="5715"/>
                    </a:cubicBezTo>
                    <a:cubicBezTo>
                      <a:pt x="24624" y="7081"/>
                      <a:pt x="27339" y="11887"/>
                      <a:pt x="31683" y="13335"/>
                    </a:cubicBezTo>
                    <a:cubicBezTo>
                      <a:pt x="45285" y="17869"/>
                      <a:pt x="39771" y="14917"/>
                      <a:pt x="48828" y="20955"/>
                    </a:cubicBezTo>
                    <a:cubicBezTo>
                      <a:pt x="53088" y="19890"/>
                      <a:pt x="65095" y="17095"/>
                      <a:pt x="67878" y="15240"/>
                    </a:cubicBezTo>
                    <a:lnTo>
                      <a:pt x="73593" y="11430"/>
                    </a:lnTo>
                    <a:cubicBezTo>
                      <a:pt x="74742" y="9706"/>
                      <a:pt x="80673" y="0"/>
                      <a:pt x="83118" y="0"/>
                    </a:cubicBezTo>
                    <a:cubicBezTo>
                      <a:pt x="85408" y="0"/>
                      <a:pt x="85658" y="3810"/>
                      <a:pt x="86928" y="5715"/>
                    </a:cubicBezTo>
                    <a:cubicBezTo>
                      <a:pt x="83848" y="14956"/>
                      <a:pt x="84192" y="11084"/>
                      <a:pt x="86928" y="24765"/>
                    </a:cubicBezTo>
                    <a:cubicBezTo>
                      <a:pt x="87322" y="26734"/>
                      <a:pt x="87413" y="29060"/>
                      <a:pt x="88833" y="30480"/>
                    </a:cubicBezTo>
                    <a:cubicBezTo>
                      <a:pt x="90253" y="31900"/>
                      <a:pt x="92643" y="31750"/>
                      <a:pt x="94548" y="32385"/>
                    </a:cubicBezTo>
                    <a:cubicBezTo>
                      <a:pt x="92718" y="58001"/>
                      <a:pt x="101049" y="56925"/>
                      <a:pt x="86928" y="60960"/>
                    </a:cubicBezTo>
                    <a:cubicBezTo>
                      <a:pt x="84411" y="61679"/>
                      <a:pt x="81848" y="62230"/>
                      <a:pt x="79308" y="62865"/>
                    </a:cubicBezTo>
                    <a:cubicBezTo>
                      <a:pt x="79834" y="64444"/>
                      <a:pt x="86773" y="78440"/>
                      <a:pt x="81213" y="81915"/>
                    </a:cubicBezTo>
                    <a:cubicBezTo>
                      <a:pt x="77405" y="84295"/>
                      <a:pt x="72323" y="83185"/>
                      <a:pt x="67878" y="83820"/>
                    </a:cubicBezTo>
                    <a:cubicBezTo>
                      <a:pt x="63090" y="98185"/>
                      <a:pt x="70106" y="81035"/>
                      <a:pt x="60258" y="93345"/>
                    </a:cubicBezTo>
                    <a:cubicBezTo>
                      <a:pt x="59004" y="94913"/>
                      <a:pt x="59607" y="97492"/>
                      <a:pt x="58353" y="99060"/>
                    </a:cubicBezTo>
                    <a:cubicBezTo>
                      <a:pt x="54713" y="103610"/>
                      <a:pt x="51524" y="102474"/>
                      <a:pt x="46923" y="104775"/>
                    </a:cubicBezTo>
                    <a:cubicBezTo>
                      <a:pt x="32151" y="112161"/>
                      <a:pt x="49858" y="105702"/>
                      <a:pt x="35493" y="110490"/>
                    </a:cubicBezTo>
                    <a:cubicBezTo>
                      <a:pt x="34223" y="102870"/>
                      <a:pt x="34126" y="94959"/>
                      <a:pt x="31683" y="87630"/>
                    </a:cubicBezTo>
                    <a:cubicBezTo>
                      <a:pt x="31048" y="85725"/>
                      <a:pt x="31032" y="83483"/>
                      <a:pt x="29778" y="81915"/>
                    </a:cubicBezTo>
                    <a:cubicBezTo>
                      <a:pt x="28348" y="80127"/>
                      <a:pt x="25968" y="79375"/>
                      <a:pt x="24063" y="78105"/>
                    </a:cubicBezTo>
                    <a:lnTo>
                      <a:pt x="20253" y="66675"/>
                    </a:lnTo>
                    <a:lnTo>
                      <a:pt x="18348" y="60960"/>
                    </a:lnTo>
                    <a:cubicBezTo>
                      <a:pt x="21623" y="51134"/>
                      <a:pt x="21136" y="55337"/>
                      <a:pt x="18348" y="40005"/>
                    </a:cubicBezTo>
                    <a:cubicBezTo>
                      <a:pt x="17989" y="38029"/>
                      <a:pt x="17557" y="35961"/>
                      <a:pt x="16443" y="34290"/>
                    </a:cubicBezTo>
                    <a:cubicBezTo>
                      <a:pt x="14949" y="32048"/>
                      <a:pt x="12633" y="30480"/>
                      <a:pt x="10728" y="28575"/>
                    </a:cubicBezTo>
                    <a:cubicBezTo>
                      <a:pt x="10712" y="28509"/>
                      <a:pt x="7829" y="16151"/>
                      <a:pt x="6918" y="15240"/>
                    </a:cubicBezTo>
                    <a:cubicBezTo>
                      <a:pt x="5498" y="13820"/>
                      <a:pt x="3108" y="13970"/>
                      <a:pt x="1203" y="13335"/>
                    </a:cubicBezTo>
                    <a:cubicBezTo>
                      <a:pt x="-1505" y="5210"/>
                      <a:pt x="1203" y="5397"/>
                      <a:pt x="1203" y="381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17" name="그룹 3">
              <a:extLst>
                <a:ext uri="{FF2B5EF4-FFF2-40B4-BE49-F238E27FC236}">
                  <a16:creationId xmlns:a16="http://schemas.microsoft.com/office/drawing/2014/main" xmlns="" id="{3286B889-137F-4B6C-8BDF-91229275494F}"/>
                </a:ext>
              </a:extLst>
            </p:cNvPr>
            <p:cNvGrpSpPr/>
            <p:nvPr/>
          </p:nvGrpSpPr>
          <p:grpSpPr>
            <a:xfrm>
              <a:off x="7495774" y="5147484"/>
              <a:ext cx="236668" cy="350976"/>
              <a:chOff x="8284845" y="5587104"/>
              <a:chExt cx="300791" cy="446070"/>
            </a:xfrm>
            <a:grpFill/>
          </p:grpSpPr>
          <p:sp>
            <p:nvSpPr>
              <p:cNvPr id="237" name="Freeform 274">
                <a:extLst>
                  <a:ext uri="{FF2B5EF4-FFF2-40B4-BE49-F238E27FC236}">
                    <a16:creationId xmlns:a16="http://schemas.microsoft.com/office/drawing/2014/main" xmlns="" id="{EC5E68B1-D346-4644-A282-599954AAD743}"/>
                  </a:ext>
                </a:extLst>
              </p:cNvPr>
              <p:cNvSpPr/>
              <p:nvPr/>
            </p:nvSpPr>
            <p:spPr>
              <a:xfrm>
                <a:off x="8284845" y="5808345"/>
                <a:ext cx="194310" cy="224829"/>
              </a:xfrm>
              <a:custGeom>
                <a:avLst/>
                <a:gdLst>
                  <a:gd name="connsiteX0" fmla="*/ 156210 w 194310"/>
                  <a:gd name="connsiteY0" fmla="*/ 0 h 224829"/>
                  <a:gd name="connsiteX1" fmla="*/ 156210 w 194310"/>
                  <a:gd name="connsiteY1" fmla="*/ 0 h 224829"/>
                  <a:gd name="connsiteX2" fmla="*/ 146685 w 194310"/>
                  <a:gd name="connsiteY2" fmla="*/ 13335 h 224829"/>
                  <a:gd name="connsiteX3" fmla="*/ 144780 w 194310"/>
                  <a:gd name="connsiteY3" fmla="*/ 22860 h 224829"/>
                  <a:gd name="connsiteX4" fmla="*/ 142875 w 194310"/>
                  <a:gd name="connsiteY4" fmla="*/ 28575 h 224829"/>
                  <a:gd name="connsiteX5" fmla="*/ 139065 w 194310"/>
                  <a:gd name="connsiteY5" fmla="*/ 34290 h 224829"/>
                  <a:gd name="connsiteX6" fmla="*/ 127635 w 194310"/>
                  <a:gd name="connsiteY6" fmla="*/ 38100 h 224829"/>
                  <a:gd name="connsiteX7" fmla="*/ 123825 w 194310"/>
                  <a:gd name="connsiteY7" fmla="*/ 66675 h 224829"/>
                  <a:gd name="connsiteX8" fmla="*/ 121920 w 194310"/>
                  <a:gd name="connsiteY8" fmla="*/ 72390 h 224829"/>
                  <a:gd name="connsiteX9" fmla="*/ 116205 w 194310"/>
                  <a:gd name="connsiteY9" fmla="*/ 76200 h 224829"/>
                  <a:gd name="connsiteX10" fmla="*/ 110490 w 194310"/>
                  <a:gd name="connsiteY10" fmla="*/ 81915 h 224829"/>
                  <a:gd name="connsiteX11" fmla="*/ 99060 w 194310"/>
                  <a:gd name="connsiteY11" fmla="*/ 89535 h 224829"/>
                  <a:gd name="connsiteX12" fmla="*/ 91440 w 194310"/>
                  <a:gd name="connsiteY12" fmla="*/ 100965 h 224829"/>
                  <a:gd name="connsiteX13" fmla="*/ 83820 w 194310"/>
                  <a:gd name="connsiteY13" fmla="*/ 118110 h 224829"/>
                  <a:gd name="connsiteX14" fmla="*/ 66675 w 194310"/>
                  <a:gd name="connsiteY14" fmla="*/ 125730 h 224829"/>
                  <a:gd name="connsiteX15" fmla="*/ 55245 w 194310"/>
                  <a:gd name="connsiteY15" fmla="*/ 129540 h 224829"/>
                  <a:gd name="connsiteX16" fmla="*/ 49530 w 194310"/>
                  <a:gd name="connsiteY16" fmla="*/ 131445 h 224829"/>
                  <a:gd name="connsiteX17" fmla="*/ 40005 w 194310"/>
                  <a:gd name="connsiteY17" fmla="*/ 133350 h 224829"/>
                  <a:gd name="connsiteX18" fmla="*/ 22860 w 194310"/>
                  <a:gd name="connsiteY18" fmla="*/ 146685 h 224829"/>
                  <a:gd name="connsiteX19" fmla="*/ 19050 w 194310"/>
                  <a:gd name="connsiteY19" fmla="*/ 152400 h 224829"/>
                  <a:gd name="connsiteX20" fmla="*/ 20955 w 194310"/>
                  <a:gd name="connsiteY20" fmla="*/ 161925 h 224829"/>
                  <a:gd name="connsiteX21" fmla="*/ 13335 w 194310"/>
                  <a:gd name="connsiteY21" fmla="*/ 173355 h 224829"/>
                  <a:gd name="connsiteX22" fmla="*/ 9525 w 194310"/>
                  <a:gd name="connsiteY22" fmla="*/ 179070 h 224829"/>
                  <a:gd name="connsiteX23" fmla="*/ 5715 w 194310"/>
                  <a:gd name="connsiteY23" fmla="*/ 184785 h 224829"/>
                  <a:gd name="connsiteX24" fmla="*/ 0 w 194310"/>
                  <a:gd name="connsiteY24" fmla="*/ 190500 h 224829"/>
                  <a:gd name="connsiteX25" fmla="*/ 1905 w 194310"/>
                  <a:gd name="connsiteY25" fmla="*/ 196215 h 224829"/>
                  <a:gd name="connsiteX26" fmla="*/ 7620 w 194310"/>
                  <a:gd name="connsiteY26" fmla="*/ 198120 h 224829"/>
                  <a:gd name="connsiteX27" fmla="*/ 5715 w 194310"/>
                  <a:gd name="connsiteY27" fmla="*/ 203835 h 224829"/>
                  <a:gd name="connsiteX28" fmla="*/ 20955 w 194310"/>
                  <a:gd name="connsiteY28" fmla="*/ 205740 h 224829"/>
                  <a:gd name="connsiteX29" fmla="*/ 26670 w 194310"/>
                  <a:gd name="connsiteY29" fmla="*/ 209550 h 224829"/>
                  <a:gd name="connsiteX30" fmla="*/ 45720 w 194310"/>
                  <a:gd name="connsiteY30" fmla="*/ 215265 h 224829"/>
                  <a:gd name="connsiteX31" fmla="*/ 47625 w 194310"/>
                  <a:gd name="connsiteY31" fmla="*/ 220980 h 224829"/>
                  <a:gd name="connsiteX32" fmla="*/ 53340 w 194310"/>
                  <a:gd name="connsiteY32" fmla="*/ 224790 h 224829"/>
                  <a:gd name="connsiteX33" fmla="*/ 68580 w 194310"/>
                  <a:gd name="connsiteY33" fmla="*/ 220980 h 224829"/>
                  <a:gd name="connsiteX34" fmla="*/ 72390 w 194310"/>
                  <a:gd name="connsiteY34" fmla="*/ 215265 h 224829"/>
                  <a:gd name="connsiteX35" fmla="*/ 83820 w 194310"/>
                  <a:gd name="connsiteY35" fmla="*/ 211455 h 224829"/>
                  <a:gd name="connsiteX36" fmla="*/ 89535 w 194310"/>
                  <a:gd name="connsiteY36" fmla="*/ 205740 h 224829"/>
                  <a:gd name="connsiteX37" fmla="*/ 95250 w 194310"/>
                  <a:gd name="connsiteY37" fmla="*/ 194310 h 224829"/>
                  <a:gd name="connsiteX38" fmla="*/ 100965 w 194310"/>
                  <a:gd name="connsiteY38" fmla="*/ 190500 h 224829"/>
                  <a:gd name="connsiteX39" fmla="*/ 106680 w 194310"/>
                  <a:gd name="connsiteY39" fmla="*/ 173355 h 224829"/>
                  <a:gd name="connsiteX40" fmla="*/ 108585 w 194310"/>
                  <a:gd name="connsiteY40" fmla="*/ 167640 h 224829"/>
                  <a:gd name="connsiteX41" fmla="*/ 110490 w 194310"/>
                  <a:gd name="connsiteY41" fmla="*/ 161925 h 224829"/>
                  <a:gd name="connsiteX42" fmla="*/ 114300 w 194310"/>
                  <a:gd name="connsiteY42" fmla="*/ 148590 h 224829"/>
                  <a:gd name="connsiteX43" fmla="*/ 120015 w 194310"/>
                  <a:gd name="connsiteY43" fmla="*/ 144780 h 224829"/>
                  <a:gd name="connsiteX44" fmla="*/ 131445 w 194310"/>
                  <a:gd name="connsiteY44" fmla="*/ 137160 h 224829"/>
                  <a:gd name="connsiteX45" fmla="*/ 139065 w 194310"/>
                  <a:gd name="connsiteY45" fmla="*/ 129540 h 224829"/>
                  <a:gd name="connsiteX46" fmla="*/ 158115 w 194310"/>
                  <a:gd name="connsiteY46" fmla="*/ 120015 h 224829"/>
                  <a:gd name="connsiteX47" fmla="*/ 161925 w 194310"/>
                  <a:gd name="connsiteY47" fmla="*/ 114300 h 224829"/>
                  <a:gd name="connsiteX48" fmla="*/ 158115 w 194310"/>
                  <a:gd name="connsiteY48" fmla="*/ 108585 h 224829"/>
                  <a:gd name="connsiteX49" fmla="*/ 156210 w 194310"/>
                  <a:gd name="connsiteY49" fmla="*/ 102870 h 224829"/>
                  <a:gd name="connsiteX50" fmla="*/ 158115 w 194310"/>
                  <a:gd name="connsiteY50" fmla="*/ 97155 h 224829"/>
                  <a:gd name="connsiteX51" fmla="*/ 163830 w 194310"/>
                  <a:gd name="connsiteY51" fmla="*/ 93345 h 224829"/>
                  <a:gd name="connsiteX52" fmla="*/ 167640 w 194310"/>
                  <a:gd name="connsiteY52" fmla="*/ 81915 h 224829"/>
                  <a:gd name="connsiteX53" fmla="*/ 171450 w 194310"/>
                  <a:gd name="connsiteY53" fmla="*/ 76200 h 224829"/>
                  <a:gd name="connsiteX54" fmla="*/ 177165 w 194310"/>
                  <a:gd name="connsiteY54" fmla="*/ 59055 h 224829"/>
                  <a:gd name="connsiteX55" fmla="*/ 182880 w 194310"/>
                  <a:gd name="connsiteY55" fmla="*/ 55245 h 224829"/>
                  <a:gd name="connsiteX56" fmla="*/ 186690 w 194310"/>
                  <a:gd name="connsiteY56" fmla="*/ 49530 h 224829"/>
                  <a:gd name="connsiteX57" fmla="*/ 192405 w 194310"/>
                  <a:gd name="connsiteY57" fmla="*/ 45720 h 224829"/>
                  <a:gd name="connsiteX58" fmla="*/ 194310 w 194310"/>
                  <a:gd name="connsiteY58" fmla="*/ 36195 h 224829"/>
                  <a:gd name="connsiteX59" fmla="*/ 192405 w 194310"/>
                  <a:gd name="connsiteY59" fmla="*/ 13335 h 224829"/>
                  <a:gd name="connsiteX60" fmla="*/ 186690 w 194310"/>
                  <a:gd name="connsiteY60" fmla="*/ 15240 h 224829"/>
                  <a:gd name="connsiteX61" fmla="*/ 182880 w 194310"/>
                  <a:gd name="connsiteY61" fmla="*/ 20955 h 224829"/>
                  <a:gd name="connsiteX62" fmla="*/ 171450 w 194310"/>
                  <a:gd name="connsiteY62" fmla="*/ 26670 h 224829"/>
                  <a:gd name="connsiteX63" fmla="*/ 169545 w 194310"/>
                  <a:gd name="connsiteY63" fmla="*/ 20955 h 224829"/>
                  <a:gd name="connsiteX64" fmla="*/ 160020 w 194310"/>
                  <a:gd name="connsiteY64" fmla="*/ 1905 h 224829"/>
                  <a:gd name="connsiteX65" fmla="*/ 156210 w 194310"/>
                  <a:gd name="connsiteY65" fmla="*/ 0 h 224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194310" h="224829">
                    <a:moveTo>
                      <a:pt x="156210" y="0"/>
                    </a:moveTo>
                    <a:lnTo>
                      <a:pt x="156210" y="0"/>
                    </a:lnTo>
                    <a:cubicBezTo>
                      <a:pt x="153035" y="4445"/>
                      <a:pt x="149128" y="8449"/>
                      <a:pt x="146685" y="13335"/>
                    </a:cubicBezTo>
                    <a:cubicBezTo>
                      <a:pt x="145237" y="16231"/>
                      <a:pt x="145565" y="19719"/>
                      <a:pt x="144780" y="22860"/>
                    </a:cubicBezTo>
                    <a:cubicBezTo>
                      <a:pt x="144293" y="24808"/>
                      <a:pt x="143773" y="26779"/>
                      <a:pt x="142875" y="28575"/>
                    </a:cubicBezTo>
                    <a:cubicBezTo>
                      <a:pt x="141851" y="30623"/>
                      <a:pt x="141007" y="33077"/>
                      <a:pt x="139065" y="34290"/>
                    </a:cubicBezTo>
                    <a:cubicBezTo>
                      <a:pt x="135659" y="36419"/>
                      <a:pt x="127635" y="38100"/>
                      <a:pt x="127635" y="38100"/>
                    </a:cubicBezTo>
                    <a:cubicBezTo>
                      <a:pt x="122768" y="52701"/>
                      <a:pt x="127969" y="35599"/>
                      <a:pt x="123825" y="66675"/>
                    </a:cubicBezTo>
                    <a:cubicBezTo>
                      <a:pt x="123560" y="68665"/>
                      <a:pt x="123174" y="70822"/>
                      <a:pt x="121920" y="72390"/>
                    </a:cubicBezTo>
                    <a:cubicBezTo>
                      <a:pt x="120490" y="74178"/>
                      <a:pt x="117964" y="74734"/>
                      <a:pt x="116205" y="76200"/>
                    </a:cubicBezTo>
                    <a:cubicBezTo>
                      <a:pt x="114135" y="77925"/>
                      <a:pt x="112617" y="80261"/>
                      <a:pt x="110490" y="81915"/>
                    </a:cubicBezTo>
                    <a:cubicBezTo>
                      <a:pt x="106876" y="84726"/>
                      <a:pt x="99060" y="89535"/>
                      <a:pt x="99060" y="89535"/>
                    </a:cubicBezTo>
                    <a:cubicBezTo>
                      <a:pt x="96520" y="93345"/>
                      <a:pt x="92888" y="96621"/>
                      <a:pt x="91440" y="100965"/>
                    </a:cubicBezTo>
                    <a:cubicBezTo>
                      <a:pt x="89554" y="106624"/>
                      <a:pt x="88348" y="113582"/>
                      <a:pt x="83820" y="118110"/>
                    </a:cubicBezTo>
                    <a:cubicBezTo>
                      <a:pt x="79292" y="122638"/>
                      <a:pt x="72334" y="123844"/>
                      <a:pt x="66675" y="125730"/>
                    </a:cubicBezTo>
                    <a:lnTo>
                      <a:pt x="55245" y="129540"/>
                    </a:lnTo>
                    <a:cubicBezTo>
                      <a:pt x="53340" y="130175"/>
                      <a:pt x="51499" y="131051"/>
                      <a:pt x="49530" y="131445"/>
                    </a:cubicBezTo>
                    <a:lnTo>
                      <a:pt x="40005" y="133350"/>
                    </a:lnTo>
                    <a:cubicBezTo>
                      <a:pt x="32040" y="138660"/>
                      <a:pt x="28456" y="139970"/>
                      <a:pt x="22860" y="146685"/>
                    </a:cubicBezTo>
                    <a:cubicBezTo>
                      <a:pt x="21394" y="148444"/>
                      <a:pt x="20320" y="150495"/>
                      <a:pt x="19050" y="152400"/>
                    </a:cubicBezTo>
                    <a:cubicBezTo>
                      <a:pt x="19685" y="155575"/>
                      <a:pt x="21807" y="158801"/>
                      <a:pt x="20955" y="161925"/>
                    </a:cubicBezTo>
                    <a:cubicBezTo>
                      <a:pt x="19750" y="166343"/>
                      <a:pt x="15875" y="169545"/>
                      <a:pt x="13335" y="173355"/>
                    </a:cubicBezTo>
                    <a:lnTo>
                      <a:pt x="9525" y="179070"/>
                    </a:lnTo>
                    <a:cubicBezTo>
                      <a:pt x="8255" y="180975"/>
                      <a:pt x="7334" y="183166"/>
                      <a:pt x="5715" y="184785"/>
                    </a:cubicBezTo>
                    <a:lnTo>
                      <a:pt x="0" y="190500"/>
                    </a:lnTo>
                    <a:cubicBezTo>
                      <a:pt x="635" y="192405"/>
                      <a:pt x="485" y="194795"/>
                      <a:pt x="1905" y="196215"/>
                    </a:cubicBezTo>
                    <a:cubicBezTo>
                      <a:pt x="3325" y="197635"/>
                      <a:pt x="6722" y="196324"/>
                      <a:pt x="7620" y="198120"/>
                    </a:cubicBezTo>
                    <a:cubicBezTo>
                      <a:pt x="8518" y="199916"/>
                      <a:pt x="5715" y="203835"/>
                      <a:pt x="5715" y="203835"/>
                    </a:cubicBezTo>
                    <a:cubicBezTo>
                      <a:pt x="10795" y="204470"/>
                      <a:pt x="16016" y="204393"/>
                      <a:pt x="20955" y="205740"/>
                    </a:cubicBezTo>
                    <a:cubicBezTo>
                      <a:pt x="23164" y="206342"/>
                      <a:pt x="24578" y="208620"/>
                      <a:pt x="26670" y="209550"/>
                    </a:cubicBezTo>
                    <a:cubicBezTo>
                      <a:pt x="32633" y="212200"/>
                      <a:pt x="39387" y="213682"/>
                      <a:pt x="45720" y="215265"/>
                    </a:cubicBezTo>
                    <a:cubicBezTo>
                      <a:pt x="46355" y="217170"/>
                      <a:pt x="46371" y="219412"/>
                      <a:pt x="47625" y="220980"/>
                    </a:cubicBezTo>
                    <a:cubicBezTo>
                      <a:pt x="49055" y="222768"/>
                      <a:pt x="51068" y="224506"/>
                      <a:pt x="53340" y="224790"/>
                    </a:cubicBezTo>
                    <a:cubicBezTo>
                      <a:pt x="56684" y="225208"/>
                      <a:pt x="64848" y="222224"/>
                      <a:pt x="68580" y="220980"/>
                    </a:cubicBezTo>
                    <a:cubicBezTo>
                      <a:pt x="69850" y="219075"/>
                      <a:pt x="70448" y="216478"/>
                      <a:pt x="72390" y="215265"/>
                    </a:cubicBezTo>
                    <a:cubicBezTo>
                      <a:pt x="75796" y="213136"/>
                      <a:pt x="83820" y="211455"/>
                      <a:pt x="83820" y="211455"/>
                    </a:cubicBezTo>
                    <a:cubicBezTo>
                      <a:pt x="85725" y="209550"/>
                      <a:pt x="88041" y="207982"/>
                      <a:pt x="89535" y="205740"/>
                    </a:cubicBezTo>
                    <a:cubicBezTo>
                      <a:pt x="95733" y="196444"/>
                      <a:pt x="86257" y="203303"/>
                      <a:pt x="95250" y="194310"/>
                    </a:cubicBezTo>
                    <a:cubicBezTo>
                      <a:pt x="96869" y="192691"/>
                      <a:pt x="99060" y="191770"/>
                      <a:pt x="100965" y="190500"/>
                    </a:cubicBezTo>
                    <a:lnTo>
                      <a:pt x="106680" y="173355"/>
                    </a:lnTo>
                    <a:lnTo>
                      <a:pt x="108585" y="167640"/>
                    </a:lnTo>
                    <a:cubicBezTo>
                      <a:pt x="109220" y="165735"/>
                      <a:pt x="110003" y="163873"/>
                      <a:pt x="110490" y="161925"/>
                    </a:cubicBezTo>
                    <a:cubicBezTo>
                      <a:pt x="110614" y="161427"/>
                      <a:pt x="113306" y="149832"/>
                      <a:pt x="114300" y="148590"/>
                    </a:cubicBezTo>
                    <a:cubicBezTo>
                      <a:pt x="115730" y="146802"/>
                      <a:pt x="118256" y="146246"/>
                      <a:pt x="120015" y="144780"/>
                    </a:cubicBezTo>
                    <a:cubicBezTo>
                      <a:pt x="129528" y="136852"/>
                      <a:pt x="121401" y="140508"/>
                      <a:pt x="131445" y="137160"/>
                    </a:cubicBezTo>
                    <a:cubicBezTo>
                      <a:pt x="134678" y="127462"/>
                      <a:pt x="130752" y="134158"/>
                      <a:pt x="139065" y="129540"/>
                    </a:cubicBezTo>
                    <a:cubicBezTo>
                      <a:pt x="157622" y="119231"/>
                      <a:pt x="143223" y="123738"/>
                      <a:pt x="158115" y="120015"/>
                    </a:cubicBezTo>
                    <a:cubicBezTo>
                      <a:pt x="159385" y="118110"/>
                      <a:pt x="161925" y="116590"/>
                      <a:pt x="161925" y="114300"/>
                    </a:cubicBezTo>
                    <a:cubicBezTo>
                      <a:pt x="161925" y="112010"/>
                      <a:pt x="159139" y="110633"/>
                      <a:pt x="158115" y="108585"/>
                    </a:cubicBezTo>
                    <a:cubicBezTo>
                      <a:pt x="157217" y="106789"/>
                      <a:pt x="156845" y="104775"/>
                      <a:pt x="156210" y="102870"/>
                    </a:cubicBezTo>
                    <a:cubicBezTo>
                      <a:pt x="156845" y="100965"/>
                      <a:pt x="156861" y="98723"/>
                      <a:pt x="158115" y="97155"/>
                    </a:cubicBezTo>
                    <a:cubicBezTo>
                      <a:pt x="159545" y="95367"/>
                      <a:pt x="162617" y="95287"/>
                      <a:pt x="163830" y="93345"/>
                    </a:cubicBezTo>
                    <a:cubicBezTo>
                      <a:pt x="165959" y="89939"/>
                      <a:pt x="166370" y="85725"/>
                      <a:pt x="167640" y="81915"/>
                    </a:cubicBezTo>
                    <a:cubicBezTo>
                      <a:pt x="168364" y="79743"/>
                      <a:pt x="170180" y="78105"/>
                      <a:pt x="171450" y="76200"/>
                    </a:cubicBezTo>
                    <a:cubicBezTo>
                      <a:pt x="172727" y="68537"/>
                      <a:pt x="171808" y="64412"/>
                      <a:pt x="177165" y="59055"/>
                    </a:cubicBezTo>
                    <a:cubicBezTo>
                      <a:pt x="178784" y="57436"/>
                      <a:pt x="180975" y="56515"/>
                      <a:pt x="182880" y="55245"/>
                    </a:cubicBezTo>
                    <a:cubicBezTo>
                      <a:pt x="184150" y="53340"/>
                      <a:pt x="185071" y="51149"/>
                      <a:pt x="186690" y="49530"/>
                    </a:cubicBezTo>
                    <a:cubicBezTo>
                      <a:pt x="188309" y="47911"/>
                      <a:pt x="191269" y="47708"/>
                      <a:pt x="192405" y="45720"/>
                    </a:cubicBezTo>
                    <a:cubicBezTo>
                      <a:pt x="194011" y="42909"/>
                      <a:pt x="193675" y="39370"/>
                      <a:pt x="194310" y="36195"/>
                    </a:cubicBezTo>
                    <a:cubicBezTo>
                      <a:pt x="193675" y="28575"/>
                      <a:pt x="195018" y="20521"/>
                      <a:pt x="192405" y="13335"/>
                    </a:cubicBezTo>
                    <a:cubicBezTo>
                      <a:pt x="191719" y="11448"/>
                      <a:pt x="188258" y="13986"/>
                      <a:pt x="186690" y="15240"/>
                    </a:cubicBezTo>
                    <a:cubicBezTo>
                      <a:pt x="184902" y="16670"/>
                      <a:pt x="184499" y="19336"/>
                      <a:pt x="182880" y="20955"/>
                    </a:cubicBezTo>
                    <a:cubicBezTo>
                      <a:pt x="179187" y="24648"/>
                      <a:pt x="176098" y="25121"/>
                      <a:pt x="171450" y="26670"/>
                    </a:cubicBezTo>
                    <a:cubicBezTo>
                      <a:pt x="170815" y="24765"/>
                      <a:pt x="170097" y="22886"/>
                      <a:pt x="169545" y="20955"/>
                    </a:cubicBezTo>
                    <a:cubicBezTo>
                      <a:pt x="168322" y="16674"/>
                      <a:pt x="165958" y="1905"/>
                      <a:pt x="160020" y="1905"/>
                    </a:cubicBezTo>
                    <a:lnTo>
                      <a:pt x="15621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8" name="Freeform 275">
                <a:extLst>
                  <a:ext uri="{FF2B5EF4-FFF2-40B4-BE49-F238E27FC236}">
                    <a16:creationId xmlns:a16="http://schemas.microsoft.com/office/drawing/2014/main" xmlns="" id="{015E4EAD-29CF-402A-A6BC-2D925D06CF75}"/>
                  </a:ext>
                </a:extLst>
              </p:cNvPr>
              <p:cNvSpPr/>
              <p:nvPr/>
            </p:nvSpPr>
            <p:spPr>
              <a:xfrm>
                <a:off x="8423689" y="5587104"/>
                <a:ext cx="161947" cy="241935"/>
              </a:xfrm>
              <a:custGeom>
                <a:avLst/>
                <a:gdLst>
                  <a:gd name="connsiteX0" fmla="*/ 36217 w 161947"/>
                  <a:gd name="connsiteY0" fmla="*/ 171450 h 241935"/>
                  <a:gd name="connsiteX1" fmla="*/ 36217 w 161947"/>
                  <a:gd name="connsiteY1" fmla="*/ 171450 h 241935"/>
                  <a:gd name="connsiteX2" fmla="*/ 51457 w 161947"/>
                  <a:gd name="connsiteY2" fmla="*/ 179070 h 241935"/>
                  <a:gd name="connsiteX3" fmla="*/ 60982 w 161947"/>
                  <a:gd name="connsiteY3" fmla="*/ 180975 h 241935"/>
                  <a:gd name="connsiteX4" fmla="*/ 62887 w 161947"/>
                  <a:gd name="connsiteY4" fmla="*/ 186690 h 241935"/>
                  <a:gd name="connsiteX5" fmla="*/ 68602 w 161947"/>
                  <a:gd name="connsiteY5" fmla="*/ 190500 h 241935"/>
                  <a:gd name="connsiteX6" fmla="*/ 72412 w 161947"/>
                  <a:gd name="connsiteY6" fmla="*/ 196215 h 241935"/>
                  <a:gd name="connsiteX7" fmla="*/ 78127 w 161947"/>
                  <a:gd name="connsiteY7" fmla="*/ 198120 h 241935"/>
                  <a:gd name="connsiteX8" fmla="*/ 76222 w 161947"/>
                  <a:gd name="connsiteY8" fmla="*/ 205740 h 241935"/>
                  <a:gd name="connsiteX9" fmla="*/ 66697 w 161947"/>
                  <a:gd name="connsiteY9" fmla="*/ 222885 h 241935"/>
                  <a:gd name="connsiteX10" fmla="*/ 68602 w 161947"/>
                  <a:gd name="connsiteY10" fmla="*/ 232410 h 241935"/>
                  <a:gd name="connsiteX11" fmla="*/ 74317 w 161947"/>
                  <a:gd name="connsiteY11" fmla="*/ 234315 h 241935"/>
                  <a:gd name="connsiteX12" fmla="*/ 81937 w 161947"/>
                  <a:gd name="connsiteY12" fmla="*/ 241935 h 241935"/>
                  <a:gd name="connsiteX13" fmla="*/ 89557 w 161947"/>
                  <a:gd name="connsiteY13" fmla="*/ 230505 h 241935"/>
                  <a:gd name="connsiteX14" fmla="*/ 91462 w 161947"/>
                  <a:gd name="connsiteY14" fmla="*/ 224790 h 241935"/>
                  <a:gd name="connsiteX15" fmla="*/ 97177 w 161947"/>
                  <a:gd name="connsiteY15" fmla="*/ 219075 h 241935"/>
                  <a:gd name="connsiteX16" fmla="*/ 104797 w 161947"/>
                  <a:gd name="connsiteY16" fmla="*/ 207645 h 241935"/>
                  <a:gd name="connsiteX17" fmla="*/ 106702 w 161947"/>
                  <a:gd name="connsiteY17" fmla="*/ 201930 h 241935"/>
                  <a:gd name="connsiteX18" fmla="*/ 120037 w 161947"/>
                  <a:gd name="connsiteY18" fmla="*/ 196215 h 241935"/>
                  <a:gd name="connsiteX19" fmla="*/ 121942 w 161947"/>
                  <a:gd name="connsiteY19" fmla="*/ 190500 h 241935"/>
                  <a:gd name="connsiteX20" fmla="*/ 123847 w 161947"/>
                  <a:gd name="connsiteY20" fmla="*/ 169545 h 241935"/>
                  <a:gd name="connsiteX21" fmla="*/ 129562 w 161947"/>
                  <a:gd name="connsiteY21" fmla="*/ 167640 h 241935"/>
                  <a:gd name="connsiteX22" fmla="*/ 142897 w 161947"/>
                  <a:gd name="connsiteY22" fmla="*/ 165735 h 241935"/>
                  <a:gd name="connsiteX23" fmla="*/ 148612 w 161947"/>
                  <a:gd name="connsiteY23" fmla="*/ 161925 h 241935"/>
                  <a:gd name="connsiteX24" fmla="*/ 154327 w 161947"/>
                  <a:gd name="connsiteY24" fmla="*/ 146685 h 241935"/>
                  <a:gd name="connsiteX25" fmla="*/ 158137 w 161947"/>
                  <a:gd name="connsiteY25" fmla="*/ 135255 h 241935"/>
                  <a:gd name="connsiteX26" fmla="*/ 160042 w 161947"/>
                  <a:gd name="connsiteY26" fmla="*/ 120015 h 241935"/>
                  <a:gd name="connsiteX27" fmla="*/ 161947 w 161947"/>
                  <a:gd name="connsiteY27" fmla="*/ 110490 h 241935"/>
                  <a:gd name="connsiteX28" fmla="*/ 160042 w 161947"/>
                  <a:gd name="connsiteY28" fmla="*/ 99060 h 241935"/>
                  <a:gd name="connsiteX29" fmla="*/ 154327 w 161947"/>
                  <a:gd name="connsiteY29" fmla="*/ 100965 h 241935"/>
                  <a:gd name="connsiteX30" fmla="*/ 150517 w 161947"/>
                  <a:gd name="connsiteY30" fmla="*/ 118110 h 241935"/>
                  <a:gd name="connsiteX31" fmla="*/ 144802 w 161947"/>
                  <a:gd name="connsiteY31" fmla="*/ 121920 h 241935"/>
                  <a:gd name="connsiteX32" fmla="*/ 118132 w 161947"/>
                  <a:gd name="connsiteY32" fmla="*/ 120015 h 241935"/>
                  <a:gd name="connsiteX33" fmla="*/ 106702 w 161947"/>
                  <a:gd name="connsiteY33" fmla="*/ 114300 h 241935"/>
                  <a:gd name="connsiteX34" fmla="*/ 100987 w 161947"/>
                  <a:gd name="connsiteY34" fmla="*/ 112395 h 241935"/>
                  <a:gd name="connsiteX35" fmla="*/ 99082 w 161947"/>
                  <a:gd name="connsiteY35" fmla="*/ 104775 h 241935"/>
                  <a:gd name="connsiteX36" fmla="*/ 95272 w 161947"/>
                  <a:gd name="connsiteY36" fmla="*/ 83820 h 241935"/>
                  <a:gd name="connsiteX37" fmla="*/ 87652 w 161947"/>
                  <a:gd name="connsiteY37" fmla="*/ 72390 h 241935"/>
                  <a:gd name="connsiteX38" fmla="*/ 85747 w 161947"/>
                  <a:gd name="connsiteY38" fmla="*/ 95250 h 241935"/>
                  <a:gd name="connsiteX39" fmla="*/ 80032 w 161947"/>
                  <a:gd name="connsiteY39" fmla="*/ 91440 h 241935"/>
                  <a:gd name="connsiteX40" fmla="*/ 78127 w 161947"/>
                  <a:gd name="connsiteY40" fmla="*/ 83820 h 241935"/>
                  <a:gd name="connsiteX41" fmla="*/ 68602 w 161947"/>
                  <a:gd name="connsiteY41" fmla="*/ 66675 h 241935"/>
                  <a:gd name="connsiteX42" fmla="*/ 62887 w 161947"/>
                  <a:gd name="connsiteY42" fmla="*/ 51435 h 241935"/>
                  <a:gd name="connsiteX43" fmla="*/ 59077 w 161947"/>
                  <a:gd name="connsiteY43" fmla="*/ 45720 h 241935"/>
                  <a:gd name="connsiteX44" fmla="*/ 53362 w 161947"/>
                  <a:gd name="connsiteY44" fmla="*/ 41910 h 241935"/>
                  <a:gd name="connsiteX45" fmla="*/ 47647 w 161947"/>
                  <a:gd name="connsiteY45" fmla="*/ 45720 h 241935"/>
                  <a:gd name="connsiteX46" fmla="*/ 41932 w 161947"/>
                  <a:gd name="connsiteY46" fmla="*/ 41910 h 241935"/>
                  <a:gd name="connsiteX47" fmla="*/ 38122 w 161947"/>
                  <a:gd name="connsiteY47" fmla="*/ 24765 h 241935"/>
                  <a:gd name="connsiteX48" fmla="*/ 32407 w 161947"/>
                  <a:gd name="connsiteY48" fmla="*/ 20955 h 241935"/>
                  <a:gd name="connsiteX49" fmla="*/ 24787 w 161947"/>
                  <a:gd name="connsiteY49" fmla="*/ 9525 h 241935"/>
                  <a:gd name="connsiteX50" fmla="*/ 13357 w 161947"/>
                  <a:gd name="connsiteY50" fmla="*/ 5715 h 241935"/>
                  <a:gd name="connsiteX51" fmla="*/ 1927 w 161947"/>
                  <a:gd name="connsiteY51" fmla="*/ 0 h 241935"/>
                  <a:gd name="connsiteX52" fmla="*/ 22 w 161947"/>
                  <a:gd name="connsiteY52" fmla="*/ 5715 h 241935"/>
                  <a:gd name="connsiteX53" fmla="*/ 9547 w 161947"/>
                  <a:gd name="connsiteY53" fmla="*/ 20955 h 241935"/>
                  <a:gd name="connsiteX54" fmla="*/ 20977 w 161947"/>
                  <a:gd name="connsiteY54" fmla="*/ 30480 h 241935"/>
                  <a:gd name="connsiteX55" fmla="*/ 28597 w 161947"/>
                  <a:gd name="connsiteY55" fmla="*/ 41910 h 241935"/>
                  <a:gd name="connsiteX56" fmla="*/ 34312 w 161947"/>
                  <a:gd name="connsiteY56" fmla="*/ 60960 h 241935"/>
                  <a:gd name="connsiteX57" fmla="*/ 36217 w 161947"/>
                  <a:gd name="connsiteY57" fmla="*/ 66675 h 241935"/>
                  <a:gd name="connsiteX58" fmla="*/ 41932 w 161947"/>
                  <a:gd name="connsiteY58" fmla="*/ 70485 h 241935"/>
                  <a:gd name="connsiteX59" fmla="*/ 43837 w 161947"/>
                  <a:gd name="connsiteY59" fmla="*/ 76200 h 241935"/>
                  <a:gd name="connsiteX60" fmla="*/ 49552 w 161947"/>
                  <a:gd name="connsiteY60" fmla="*/ 78105 h 241935"/>
                  <a:gd name="connsiteX61" fmla="*/ 53362 w 161947"/>
                  <a:gd name="connsiteY61" fmla="*/ 89535 h 241935"/>
                  <a:gd name="connsiteX62" fmla="*/ 57172 w 161947"/>
                  <a:gd name="connsiteY62" fmla="*/ 104775 h 241935"/>
                  <a:gd name="connsiteX63" fmla="*/ 62887 w 161947"/>
                  <a:gd name="connsiteY63" fmla="*/ 116205 h 241935"/>
                  <a:gd name="connsiteX64" fmla="*/ 68602 w 161947"/>
                  <a:gd name="connsiteY64" fmla="*/ 127635 h 241935"/>
                  <a:gd name="connsiteX65" fmla="*/ 74317 w 161947"/>
                  <a:gd name="connsiteY65" fmla="*/ 131445 h 241935"/>
                  <a:gd name="connsiteX66" fmla="*/ 80032 w 161947"/>
                  <a:gd name="connsiteY66" fmla="*/ 142875 h 241935"/>
                  <a:gd name="connsiteX67" fmla="*/ 68602 w 161947"/>
                  <a:gd name="connsiteY67" fmla="*/ 148590 h 241935"/>
                  <a:gd name="connsiteX68" fmla="*/ 62887 w 161947"/>
                  <a:gd name="connsiteY68" fmla="*/ 152400 h 241935"/>
                  <a:gd name="connsiteX69" fmla="*/ 51457 w 161947"/>
                  <a:gd name="connsiteY69" fmla="*/ 156210 h 241935"/>
                  <a:gd name="connsiteX70" fmla="*/ 36217 w 161947"/>
                  <a:gd name="connsiteY70" fmla="*/ 171450 h 241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61947" h="241935">
                    <a:moveTo>
                      <a:pt x="36217" y="171450"/>
                    </a:moveTo>
                    <a:lnTo>
                      <a:pt x="36217" y="171450"/>
                    </a:lnTo>
                    <a:cubicBezTo>
                      <a:pt x="41297" y="173990"/>
                      <a:pt x="46156" y="177031"/>
                      <a:pt x="51457" y="179070"/>
                    </a:cubicBezTo>
                    <a:cubicBezTo>
                      <a:pt x="54479" y="180232"/>
                      <a:pt x="58288" y="179179"/>
                      <a:pt x="60982" y="180975"/>
                    </a:cubicBezTo>
                    <a:cubicBezTo>
                      <a:pt x="62653" y="182089"/>
                      <a:pt x="61633" y="185122"/>
                      <a:pt x="62887" y="186690"/>
                    </a:cubicBezTo>
                    <a:cubicBezTo>
                      <a:pt x="64317" y="188478"/>
                      <a:pt x="66697" y="189230"/>
                      <a:pt x="68602" y="190500"/>
                    </a:cubicBezTo>
                    <a:cubicBezTo>
                      <a:pt x="69872" y="192405"/>
                      <a:pt x="70624" y="194785"/>
                      <a:pt x="72412" y="196215"/>
                    </a:cubicBezTo>
                    <a:cubicBezTo>
                      <a:pt x="73980" y="197469"/>
                      <a:pt x="77381" y="196256"/>
                      <a:pt x="78127" y="198120"/>
                    </a:cubicBezTo>
                    <a:cubicBezTo>
                      <a:pt x="79099" y="200551"/>
                      <a:pt x="77393" y="203398"/>
                      <a:pt x="76222" y="205740"/>
                    </a:cubicBezTo>
                    <a:cubicBezTo>
                      <a:pt x="63121" y="231942"/>
                      <a:pt x="71965" y="207081"/>
                      <a:pt x="66697" y="222885"/>
                    </a:cubicBezTo>
                    <a:cubicBezTo>
                      <a:pt x="67332" y="226060"/>
                      <a:pt x="66806" y="229716"/>
                      <a:pt x="68602" y="232410"/>
                    </a:cubicBezTo>
                    <a:cubicBezTo>
                      <a:pt x="69716" y="234081"/>
                      <a:pt x="72897" y="232895"/>
                      <a:pt x="74317" y="234315"/>
                    </a:cubicBezTo>
                    <a:cubicBezTo>
                      <a:pt x="84477" y="244475"/>
                      <a:pt x="66697" y="236855"/>
                      <a:pt x="81937" y="241935"/>
                    </a:cubicBezTo>
                    <a:cubicBezTo>
                      <a:pt x="84477" y="238125"/>
                      <a:pt x="88109" y="234849"/>
                      <a:pt x="89557" y="230505"/>
                    </a:cubicBezTo>
                    <a:cubicBezTo>
                      <a:pt x="90192" y="228600"/>
                      <a:pt x="90348" y="226461"/>
                      <a:pt x="91462" y="224790"/>
                    </a:cubicBezTo>
                    <a:cubicBezTo>
                      <a:pt x="92956" y="222548"/>
                      <a:pt x="95523" y="221202"/>
                      <a:pt x="97177" y="219075"/>
                    </a:cubicBezTo>
                    <a:cubicBezTo>
                      <a:pt x="99988" y="215461"/>
                      <a:pt x="103349" y="211989"/>
                      <a:pt x="104797" y="207645"/>
                    </a:cubicBezTo>
                    <a:cubicBezTo>
                      <a:pt x="105432" y="205740"/>
                      <a:pt x="105448" y="203498"/>
                      <a:pt x="106702" y="201930"/>
                    </a:cubicBezTo>
                    <a:cubicBezTo>
                      <a:pt x="109991" y="197819"/>
                      <a:pt x="115461" y="197359"/>
                      <a:pt x="120037" y="196215"/>
                    </a:cubicBezTo>
                    <a:cubicBezTo>
                      <a:pt x="120672" y="194310"/>
                      <a:pt x="121658" y="192488"/>
                      <a:pt x="121942" y="190500"/>
                    </a:cubicBezTo>
                    <a:cubicBezTo>
                      <a:pt x="122934" y="183557"/>
                      <a:pt x="121629" y="176199"/>
                      <a:pt x="123847" y="169545"/>
                    </a:cubicBezTo>
                    <a:cubicBezTo>
                      <a:pt x="124482" y="167640"/>
                      <a:pt x="127593" y="168034"/>
                      <a:pt x="129562" y="167640"/>
                    </a:cubicBezTo>
                    <a:cubicBezTo>
                      <a:pt x="133965" y="166759"/>
                      <a:pt x="138452" y="166370"/>
                      <a:pt x="142897" y="165735"/>
                    </a:cubicBezTo>
                    <a:cubicBezTo>
                      <a:pt x="144802" y="164465"/>
                      <a:pt x="146993" y="163544"/>
                      <a:pt x="148612" y="161925"/>
                    </a:cubicBezTo>
                    <a:cubicBezTo>
                      <a:pt x="153999" y="156538"/>
                      <a:pt x="152283" y="154181"/>
                      <a:pt x="154327" y="146685"/>
                    </a:cubicBezTo>
                    <a:cubicBezTo>
                      <a:pt x="155384" y="142810"/>
                      <a:pt x="158137" y="135255"/>
                      <a:pt x="158137" y="135255"/>
                    </a:cubicBezTo>
                    <a:cubicBezTo>
                      <a:pt x="158772" y="130175"/>
                      <a:pt x="159264" y="125075"/>
                      <a:pt x="160042" y="120015"/>
                    </a:cubicBezTo>
                    <a:cubicBezTo>
                      <a:pt x="160534" y="116815"/>
                      <a:pt x="161947" y="113728"/>
                      <a:pt x="161947" y="110490"/>
                    </a:cubicBezTo>
                    <a:cubicBezTo>
                      <a:pt x="161947" y="106627"/>
                      <a:pt x="160677" y="102870"/>
                      <a:pt x="160042" y="99060"/>
                    </a:cubicBezTo>
                    <a:cubicBezTo>
                      <a:pt x="158137" y="99695"/>
                      <a:pt x="155323" y="99222"/>
                      <a:pt x="154327" y="100965"/>
                    </a:cubicBezTo>
                    <a:cubicBezTo>
                      <a:pt x="154142" y="101289"/>
                      <a:pt x="152578" y="115534"/>
                      <a:pt x="150517" y="118110"/>
                    </a:cubicBezTo>
                    <a:cubicBezTo>
                      <a:pt x="149087" y="119898"/>
                      <a:pt x="146707" y="120650"/>
                      <a:pt x="144802" y="121920"/>
                    </a:cubicBezTo>
                    <a:cubicBezTo>
                      <a:pt x="135912" y="121285"/>
                      <a:pt x="126984" y="121056"/>
                      <a:pt x="118132" y="120015"/>
                    </a:cubicBezTo>
                    <a:cubicBezTo>
                      <a:pt x="111870" y="119278"/>
                      <a:pt x="112234" y="117066"/>
                      <a:pt x="106702" y="114300"/>
                    </a:cubicBezTo>
                    <a:cubicBezTo>
                      <a:pt x="104906" y="113402"/>
                      <a:pt x="102892" y="113030"/>
                      <a:pt x="100987" y="112395"/>
                    </a:cubicBezTo>
                    <a:cubicBezTo>
                      <a:pt x="100352" y="109855"/>
                      <a:pt x="99512" y="107358"/>
                      <a:pt x="99082" y="104775"/>
                    </a:cubicBezTo>
                    <a:cubicBezTo>
                      <a:pt x="98469" y="101098"/>
                      <a:pt x="98191" y="89075"/>
                      <a:pt x="95272" y="83820"/>
                    </a:cubicBezTo>
                    <a:cubicBezTo>
                      <a:pt x="93048" y="79817"/>
                      <a:pt x="87652" y="72390"/>
                      <a:pt x="87652" y="72390"/>
                    </a:cubicBezTo>
                    <a:cubicBezTo>
                      <a:pt x="87017" y="80010"/>
                      <a:pt x="88587" y="88150"/>
                      <a:pt x="85747" y="95250"/>
                    </a:cubicBezTo>
                    <a:cubicBezTo>
                      <a:pt x="84897" y="97376"/>
                      <a:pt x="81302" y="93345"/>
                      <a:pt x="80032" y="91440"/>
                    </a:cubicBezTo>
                    <a:cubicBezTo>
                      <a:pt x="78580" y="89262"/>
                      <a:pt x="78879" y="86328"/>
                      <a:pt x="78127" y="83820"/>
                    </a:cubicBezTo>
                    <a:cubicBezTo>
                      <a:pt x="74131" y="70500"/>
                      <a:pt x="76710" y="74783"/>
                      <a:pt x="68602" y="66675"/>
                    </a:cubicBezTo>
                    <a:cubicBezTo>
                      <a:pt x="66518" y="58341"/>
                      <a:pt x="67314" y="59183"/>
                      <a:pt x="62887" y="51435"/>
                    </a:cubicBezTo>
                    <a:cubicBezTo>
                      <a:pt x="61751" y="49447"/>
                      <a:pt x="60696" y="47339"/>
                      <a:pt x="59077" y="45720"/>
                    </a:cubicBezTo>
                    <a:cubicBezTo>
                      <a:pt x="57458" y="44101"/>
                      <a:pt x="55267" y="43180"/>
                      <a:pt x="53362" y="41910"/>
                    </a:cubicBezTo>
                    <a:cubicBezTo>
                      <a:pt x="51457" y="43180"/>
                      <a:pt x="49937" y="45720"/>
                      <a:pt x="47647" y="45720"/>
                    </a:cubicBezTo>
                    <a:cubicBezTo>
                      <a:pt x="45357" y="45720"/>
                      <a:pt x="42956" y="43958"/>
                      <a:pt x="41932" y="41910"/>
                    </a:cubicBezTo>
                    <a:cubicBezTo>
                      <a:pt x="41809" y="41663"/>
                      <a:pt x="40151" y="27301"/>
                      <a:pt x="38122" y="24765"/>
                    </a:cubicBezTo>
                    <a:cubicBezTo>
                      <a:pt x="36692" y="22977"/>
                      <a:pt x="34312" y="22225"/>
                      <a:pt x="32407" y="20955"/>
                    </a:cubicBezTo>
                    <a:cubicBezTo>
                      <a:pt x="29867" y="17145"/>
                      <a:pt x="29131" y="10973"/>
                      <a:pt x="24787" y="9525"/>
                    </a:cubicBezTo>
                    <a:cubicBezTo>
                      <a:pt x="20977" y="8255"/>
                      <a:pt x="16699" y="7943"/>
                      <a:pt x="13357" y="5715"/>
                    </a:cubicBezTo>
                    <a:cubicBezTo>
                      <a:pt x="5971" y="791"/>
                      <a:pt x="9814" y="2629"/>
                      <a:pt x="1927" y="0"/>
                    </a:cubicBezTo>
                    <a:cubicBezTo>
                      <a:pt x="1292" y="1905"/>
                      <a:pt x="-200" y="3719"/>
                      <a:pt x="22" y="5715"/>
                    </a:cubicBezTo>
                    <a:cubicBezTo>
                      <a:pt x="1549" y="19459"/>
                      <a:pt x="2205" y="14836"/>
                      <a:pt x="9547" y="20955"/>
                    </a:cubicBezTo>
                    <a:cubicBezTo>
                      <a:pt x="24215" y="33178"/>
                      <a:pt x="6788" y="21020"/>
                      <a:pt x="20977" y="30480"/>
                    </a:cubicBezTo>
                    <a:cubicBezTo>
                      <a:pt x="23517" y="34290"/>
                      <a:pt x="27486" y="37468"/>
                      <a:pt x="28597" y="41910"/>
                    </a:cubicBezTo>
                    <a:cubicBezTo>
                      <a:pt x="31476" y="53426"/>
                      <a:pt x="29674" y="47046"/>
                      <a:pt x="34312" y="60960"/>
                    </a:cubicBezTo>
                    <a:cubicBezTo>
                      <a:pt x="34947" y="62865"/>
                      <a:pt x="34546" y="65561"/>
                      <a:pt x="36217" y="66675"/>
                    </a:cubicBezTo>
                    <a:lnTo>
                      <a:pt x="41932" y="70485"/>
                    </a:lnTo>
                    <a:cubicBezTo>
                      <a:pt x="42567" y="72390"/>
                      <a:pt x="42417" y="74780"/>
                      <a:pt x="43837" y="76200"/>
                    </a:cubicBezTo>
                    <a:cubicBezTo>
                      <a:pt x="45257" y="77620"/>
                      <a:pt x="48385" y="76471"/>
                      <a:pt x="49552" y="78105"/>
                    </a:cubicBezTo>
                    <a:cubicBezTo>
                      <a:pt x="51886" y="81373"/>
                      <a:pt x="52092" y="85725"/>
                      <a:pt x="53362" y="89535"/>
                    </a:cubicBezTo>
                    <a:cubicBezTo>
                      <a:pt x="57717" y="102599"/>
                      <a:pt x="52574" y="86385"/>
                      <a:pt x="57172" y="104775"/>
                    </a:cubicBezTo>
                    <a:cubicBezTo>
                      <a:pt x="59566" y="114352"/>
                      <a:pt x="58231" y="106893"/>
                      <a:pt x="62887" y="116205"/>
                    </a:cubicBezTo>
                    <a:cubicBezTo>
                      <a:pt x="65986" y="122403"/>
                      <a:pt x="63143" y="122176"/>
                      <a:pt x="68602" y="127635"/>
                    </a:cubicBezTo>
                    <a:cubicBezTo>
                      <a:pt x="70221" y="129254"/>
                      <a:pt x="72412" y="130175"/>
                      <a:pt x="74317" y="131445"/>
                    </a:cubicBezTo>
                    <a:cubicBezTo>
                      <a:pt x="75119" y="132648"/>
                      <a:pt x="81018" y="140410"/>
                      <a:pt x="80032" y="142875"/>
                    </a:cubicBezTo>
                    <a:cubicBezTo>
                      <a:pt x="78667" y="146287"/>
                      <a:pt x="71208" y="147287"/>
                      <a:pt x="68602" y="148590"/>
                    </a:cubicBezTo>
                    <a:cubicBezTo>
                      <a:pt x="66554" y="149614"/>
                      <a:pt x="64979" y="151470"/>
                      <a:pt x="62887" y="152400"/>
                    </a:cubicBezTo>
                    <a:cubicBezTo>
                      <a:pt x="59217" y="154031"/>
                      <a:pt x="51457" y="156210"/>
                      <a:pt x="51457" y="156210"/>
                    </a:cubicBezTo>
                    <a:cubicBezTo>
                      <a:pt x="49343" y="168893"/>
                      <a:pt x="38757" y="168910"/>
                      <a:pt x="36217" y="17145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18" name="Group 255">
              <a:extLst>
                <a:ext uri="{FF2B5EF4-FFF2-40B4-BE49-F238E27FC236}">
                  <a16:creationId xmlns:a16="http://schemas.microsoft.com/office/drawing/2014/main" xmlns="" id="{D49260AE-9BF3-430B-A68B-386900CDF18D}"/>
                </a:ext>
              </a:extLst>
            </p:cNvPr>
            <p:cNvGrpSpPr/>
            <p:nvPr/>
          </p:nvGrpSpPr>
          <p:grpSpPr>
            <a:xfrm>
              <a:off x="7049104" y="4535297"/>
              <a:ext cx="299603" cy="167223"/>
              <a:chOff x="7717155" y="4809050"/>
              <a:chExt cx="380777" cy="212530"/>
            </a:xfrm>
            <a:grpFill/>
          </p:grpSpPr>
          <p:sp>
            <p:nvSpPr>
              <p:cNvPr id="233" name="Freeform 270">
                <a:extLst>
                  <a:ext uri="{FF2B5EF4-FFF2-40B4-BE49-F238E27FC236}">
                    <a16:creationId xmlns:a16="http://schemas.microsoft.com/office/drawing/2014/main" xmlns="" id="{324AB8D9-7D70-48B6-BA8F-9FF38594A54C}"/>
                  </a:ext>
                </a:extLst>
              </p:cNvPr>
              <p:cNvSpPr/>
              <p:nvPr/>
            </p:nvSpPr>
            <p:spPr>
              <a:xfrm>
                <a:off x="7717155" y="4819650"/>
                <a:ext cx="250315" cy="201930"/>
              </a:xfrm>
              <a:custGeom>
                <a:avLst/>
                <a:gdLst>
                  <a:gd name="connsiteX0" fmla="*/ 7620 w 250315"/>
                  <a:gd name="connsiteY0" fmla="*/ 0 h 201930"/>
                  <a:gd name="connsiteX1" fmla="*/ 5715 w 250315"/>
                  <a:gd name="connsiteY1" fmla="*/ 93345 h 201930"/>
                  <a:gd name="connsiteX2" fmla="*/ 0 w 250315"/>
                  <a:gd name="connsiteY2" fmla="*/ 95250 h 201930"/>
                  <a:gd name="connsiteX3" fmla="*/ 5715 w 250315"/>
                  <a:gd name="connsiteY3" fmla="*/ 106680 h 201930"/>
                  <a:gd name="connsiteX4" fmla="*/ 7620 w 250315"/>
                  <a:gd name="connsiteY4" fmla="*/ 160020 h 201930"/>
                  <a:gd name="connsiteX5" fmla="*/ 28575 w 250315"/>
                  <a:gd name="connsiteY5" fmla="*/ 156210 h 201930"/>
                  <a:gd name="connsiteX6" fmla="*/ 30480 w 250315"/>
                  <a:gd name="connsiteY6" fmla="*/ 161925 h 201930"/>
                  <a:gd name="connsiteX7" fmla="*/ 41910 w 250315"/>
                  <a:gd name="connsiteY7" fmla="*/ 165735 h 201930"/>
                  <a:gd name="connsiteX8" fmla="*/ 51435 w 250315"/>
                  <a:gd name="connsiteY8" fmla="*/ 152400 h 201930"/>
                  <a:gd name="connsiteX9" fmla="*/ 62865 w 250315"/>
                  <a:gd name="connsiteY9" fmla="*/ 144780 h 201930"/>
                  <a:gd name="connsiteX10" fmla="*/ 80010 w 250315"/>
                  <a:gd name="connsiteY10" fmla="*/ 135255 h 201930"/>
                  <a:gd name="connsiteX11" fmla="*/ 87630 w 250315"/>
                  <a:gd name="connsiteY11" fmla="*/ 137160 h 201930"/>
                  <a:gd name="connsiteX12" fmla="*/ 93345 w 250315"/>
                  <a:gd name="connsiteY12" fmla="*/ 140970 h 201930"/>
                  <a:gd name="connsiteX13" fmla="*/ 97155 w 250315"/>
                  <a:gd name="connsiteY13" fmla="*/ 135255 h 201930"/>
                  <a:gd name="connsiteX14" fmla="*/ 102870 w 250315"/>
                  <a:gd name="connsiteY14" fmla="*/ 133350 h 201930"/>
                  <a:gd name="connsiteX15" fmla="*/ 120015 w 250315"/>
                  <a:gd name="connsiteY15" fmla="*/ 137160 h 201930"/>
                  <a:gd name="connsiteX16" fmla="*/ 125730 w 250315"/>
                  <a:gd name="connsiteY16" fmla="*/ 140970 h 201930"/>
                  <a:gd name="connsiteX17" fmla="*/ 131445 w 250315"/>
                  <a:gd name="connsiteY17" fmla="*/ 146685 h 201930"/>
                  <a:gd name="connsiteX18" fmla="*/ 142875 w 250315"/>
                  <a:gd name="connsiteY18" fmla="*/ 156210 h 201930"/>
                  <a:gd name="connsiteX19" fmla="*/ 146685 w 250315"/>
                  <a:gd name="connsiteY19" fmla="*/ 161925 h 201930"/>
                  <a:gd name="connsiteX20" fmla="*/ 148590 w 250315"/>
                  <a:gd name="connsiteY20" fmla="*/ 167640 h 201930"/>
                  <a:gd name="connsiteX21" fmla="*/ 163830 w 250315"/>
                  <a:gd name="connsiteY21" fmla="*/ 169545 h 201930"/>
                  <a:gd name="connsiteX22" fmla="*/ 169545 w 250315"/>
                  <a:gd name="connsiteY22" fmla="*/ 186690 h 201930"/>
                  <a:gd name="connsiteX23" fmla="*/ 180975 w 250315"/>
                  <a:gd name="connsiteY23" fmla="*/ 188595 h 201930"/>
                  <a:gd name="connsiteX24" fmla="*/ 186690 w 250315"/>
                  <a:gd name="connsiteY24" fmla="*/ 190500 h 201930"/>
                  <a:gd name="connsiteX25" fmla="*/ 196215 w 250315"/>
                  <a:gd name="connsiteY25" fmla="*/ 192405 h 201930"/>
                  <a:gd name="connsiteX26" fmla="*/ 203835 w 250315"/>
                  <a:gd name="connsiteY26" fmla="*/ 196215 h 201930"/>
                  <a:gd name="connsiteX27" fmla="*/ 209550 w 250315"/>
                  <a:gd name="connsiteY27" fmla="*/ 198120 h 201930"/>
                  <a:gd name="connsiteX28" fmla="*/ 217170 w 250315"/>
                  <a:gd name="connsiteY28" fmla="*/ 201930 h 201930"/>
                  <a:gd name="connsiteX29" fmla="*/ 249555 w 250315"/>
                  <a:gd name="connsiteY29" fmla="*/ 200025 h 201930"/>
                  <a:gd name="connsiteX30" fmla="*/ 247650 w 250315"/>
                  <a:gd name="connsiteY30" fmla="*/ 194310 h 201930"/>
                  <a:gd name="connsiteX31" fmla="*/ 226695 w 250315"/>
                  <a:gd name="connsiteY31" fmla="*/ 188595 h 201930"/>
                  <a:gd name="connsiteX32" fmla="*/ 220980 w 250315"/>
                  <a:gd name="connsiteY32" fmla="*/ 184785 h 201930"/>
                  <a:gd name="connsiteX33" fmla="*/ 215265 w 250315"/>
                  <a:gd name="connsiteY33" fmla="*/ 182880 h 201930"/>
                  <a:gd name="connsiteX34" fmla="*/ 211455 w 250315"/>
                  <a:gd name="connsiteY34" fmla="*/ 177165 h 201930"/>
                  <a:gd name="connsiteX35" fmla="*/ 209550 w 250315"/>
                  <a:gd name="connsiteY35" fmla="*/ 171450 h 201930"/>
                  <a:gd name="connsiteX36" fmla="*/ 198120 w 250315"/>
                  <a:gd name="connsiteY36" fmla="*/ 169545 h 201930"/>
                  <a:gd name="connsiteX37" fmla="*/ 192405 w 250315"/>
                  <a:gd name="connsiteY37" fmla="*/ 152400 h 201930"/>
                  <a:gd name="connsiteX38" fmla="*/ 186690 w 250315"/>
                  <a:gd name="connsiteY38" fmla="*/ 150495 h 201930"/>
                  <a:gd name="connsiteX39" fmla="*/ 184785 w 250315"/>
                  <a:gd name="connsiteY39" fmla="*/ 144780 h 201930"/>
                  <a:gd name="connsiteX40" fmla="*/ 167640 w 250315"/>
                  <a:gd name="connsiteY40" fmla="*/ 131445 h 201930"/>
                  <a:gd name="connsiteX41" fmla="*/ 161925 w 250315"/>
                  <a:gd name="connsiteY41" fmla="*/ 127635 h 201930"/>
                  <a:gd name="connsiteX42" fmla="*/ 160020 w 250315"/>
                  <a:gd name="connsiteY42" fmla="*/ 108585 h 201930"/>
                  <a:gd name="connsiteX43" fmla="*/ 171450 w 250315"/>
                  <a:gd name="connsiteY43" fmla="*/ 100965 h 201930"/>
                  <a:gd name="connsiteX44" fmla="*/ 177165 w 250315"/>
                  <a:gd name="connsiteY44" fmla="*/ 97155 h 201930"/>
                  <a:gd name="connsiteX45" fmla="*/ 173355 w 250315"/>
                  <a:gd name="connsiteY45" fmla="*/ 91440 h 201930"/>
                  <a:gd name="connsiteX46" fmla="*/ 161925 w 250315"/>
                  <a:gd name="connsiteY46" fmla="*/ 89535 h 201930"/>
                  <a:gd name="connsiteX47" fmla="*/ 156210 w 250315"/>
                  <a:gd name="connsiteY47" fmla="*/ 87630 h 201930"/>
                  <a:gd name="connsiteX48" fmla="*/ 146685 w 250315"/>
                  <a:gd name="connsiteY48" fmla="*/ 85725 h 201930"/>
                  <a:gd name="connsiteX49" fmla="*/ 140970 w 250315"/>
                  <a:gd name="connsiteY49" fmla="*/ 80010 h 201930"/>
                  <a:gd name="connsiteX50" fmla="*/ 125730 w 250315"/>
                  <a:gd name="connsiteY50" fmla="*/ 78105 h 201930"/>
                  <a:gd name="connsiteX51" fmla="*/ 120015 w 250315"/>
                  <a:gd name="connsiteY51" fmla="*/ 55245 h 201930"/>
                  <a:gd name="connsiteX52" fmla="*/ 114300 w 250315"/>
                  <a:gd name="connsiteY52" fmla="*/ 53340 h 201930"/>
                  <a:gd name="connsiteX53" fmla="*/ 108585 w 250315"/>
                  <a:gd name="connsiteY53" fmla="*/ 49530 h 201930"/>
                  <a:gd name="connsiteX54" fmla="*/ 97155 w 250315"/>
                  <a:gd name="connsiteY54" fmla="*/ 45720 h 201930"/>
                  <a:gd name="connsiteX55" fmla="*/ 91440 w 250315"/>
                  <a:gd name="connsiteY55" fmla="*/ 43815 h 201930"/>
                  <a:gd name="connsiteX56" fmla="*/ 85725 w 250315"/>
                  <a:gd name="connsiteY56" fmla="*/ 40005 h 201930"/>
                  <a:gd name="connsiteX57" fmla="*/ 74295 w 250315"/>
                  <a:gd name="connsiteY57" fmla="*/ 32385 h 201930"/>
                  <a:gd name="connsiteX58" fmla="*/ 43815 w 250315"/>
                  <a:gd name="connsiteY58" fmla="*/ 22860 h 201930"/>
                  <a:gd name="connsiteX59" fmla="*/ 38100 w 250315"/>
                  <a:gd name="connsiteY59" fmla="*/ 17145 h 201930"/>
                  <a:gd name="connsiteX60" fmla="*/ 28575 w 250315"/>
                  <a:gd name="connsiteY60" fmla="*/ 5715 h 201930"/>
                  <a:gd name="connsiteX61" fmla="*/ 7620 w 250315"/>
                  <a:gd name="connsiteY61" fmla="*/ 0 h 201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250315" h="201930">
                    <a:moveTo>
                      <a:pt x="7620" y="0"/>
                    </a:moveTo>
                    <a:lnTo>
                      <a:pt x="5715" y="93345"/>
                    </a:lnTo>
                    <a:lnTo>
                      <a:pt x="0" y="95250"/>
                    </a:lnTo>
                    <a:lnTo>
                      <a:pt x="5715" y="106680"/>
                    </a:lnTo>
                    <a:lnTo>
                      <a:pt x="7620" y="160020"/>
                    </a:lnTo>
                    <a:cubicBezTo>
                      <a:pt x="10511" y="158936"/>
                      <a:pt x="22979" y="150614"/>
                      <a:pt x="28575" y="156210"/>
                    </a:cubicBezTo>
                    <a:cubicBezTo>
                      <a:pt x="29995" y="157630"/>
                      <a:pt x="28846" y="160758"/>
                      <a:pt x="30480" y="161925"/>
                    </a:cubicBezTo>
                    <a:cubicBezTo>
                      <a:pt x="33748" y="164259"/>
                      <a:pt x="41910" y="165735"/>
                      <a:pt x="41910" y="165735"/>
                    </a:cubicBezTo>
                    <a:cubicBezTo>
                      <a:pt x="58102" y="160338"/>
                      <a:pt x="33655" y="170180"/>
                      <a:pt x="51435" y="152400"/>
                    </a:cubicBezTo>
                    <a:cubicBezTo>
                      <a:pt x="64118" y="139717"/>
                      <a:pt x="50459" y="151672"/>
                      <a:pt x="62865" y="144780"/>
                    </a:cubicBezTo>
                    <a:cubicBezTo>
                      <a:pt x="82516" y="133863"/>
                      <a:pt x="67078" y="139566"/>
                      <a:pt x="80010" y="135255"/>
                    </a:cubicBezTo>
                    <a:cubicBezTo>
                      <a:pt x="82550" y="135890"/>
                      <a:pt x="85224" y="136129"/>
                      <a:pt x="87630" y="137160"/>
                    </a:cubicBezTo>
                    <a:cubicBezTo>
                      <a:pt x="89734" y="138062"/>
                      <a:pt x="91100" y="141419"/>
                      <a:pt x="93345" y="140970"/>
                    </a:cubicBezTo>
                    <a:cubicBezTo>
                      <a:pt x="95590" y="140521"/>
                      <a:pt x="95367" y="136685"/>
                      <a:pt x="97155" y="135255"/>
                    </a:cubicBezTo>
                    <a:cubicBezTo>
                      <a:pt x="98723" y="134001"/>
                      <a:pt x="100965" y="133985"/>
                      <a:pt x="102870" y="133350"/>
                    </a:cubicBezTo>
                    <a:cubicBezTo>
                      <a:pt x="107260" y="134082"/>
                      <a:pt x="115325" y="134815"/>
                      <a:pt x="120015" y="137160"/>
                    </a:cubicBezTo>
                    <a:cubicBezTo>
                      <a:pt x="122063" y="138184"/>
                      <a:pt x="123971" y="139504"/>
                      <a:pt x="125730" y="140970"/>
                    </a:cubicBezTo>
                    <a:cubicBezTo>
                      <a:pt x="127800" y="142695"/>
                      <a:pt x="129375" y="144960"/>
                      <a:pt x="131445" y="146685"/>
                    </a:cubicBezTo>
                    <a:cubicBezTo>
                      <a:pt x="139619" y="153496"/>
                      <a:pt x="135286" y="147103"/>
                      <a:pt x="142875" y="156210"/>
                    </a:cubicBezTo>
                    <a:cubicBezTo>
                      <a:pt x="144341" y="157969"/>
                      <a:pt x="145661" y="159877"/>
                      <a:pt x="146685" y="161925"/>
                    </a:cubicBezTo>
                    <a:cubicBezTo>
                      <a:pt x="147583" y="163721"/>
                      <a:pt x="146755" y="166824"/>
                      <a:pt x="148590" y="167640"/>
                    </a:cubicBezTo>
                    <a:cubicBezTo>
                      <a:pt x="153268" y="169719"/>
                      <a:pt x="158750" y="168910"/>
                      <a:pt x="163830" y="169545"/>
                    </a:cubicBezTo>
                    <a:cubicBezTo>
                      <a:pt x="164286" y="172278"/>
                      <a:pt x="164675" y="184255"/>
                      <a:pt x="169545" y="186690"/>
                    </a:cubicBezTo>
                    <a:cubicBezTo>
                      <a:pt x="173000" y="188417"/>
                      <a:pt x="177204" y="187757"/>
                      <a:pt x="180975" y="188595"/>
                    </a:cubicBezTo>
                    <a:cubicBezTo>
                      <a:pt x="182935" y="189031"/>
                      <a:pt x="184742" y="190013"/>
                      <a:pt x="186690" y="190500"/>
                    </a:cubicBezTo>
                    <a:cubicBezTo>
                      <a:pt x="189831" y="191285"/>
                      <a:pt x="193040" y="191770"/>
                      <a:pt x="196215" y="192405"/>
                    </a:cubicBezTo>
                    <a:cubicBezTo>
                      <a:pt x="198755" y="193675"/>
                      <a:pt x="201225" y="195096"/>
                      <a:pt x="203835" y="196215"/>
                    </a:cubicBezTo>
                    <a:cubicBezTo>
                      <a:pt x="205681" y="197006"/>
                      <a:pt x="207704" y="197329"/>
                      <a:pt x="209550" y="198120"/>
                    </a:cubicBezTo>
                    <a:cubicBezTo>
                      <a:pt x="212160" y="199239"/>
                      <a:pt x="214630" y="200660"/>
                      <a:pt x="217170" y="201930"/>
                    </a:cubicBezTo>
                    <a:cubicBezTo>
                      <a:pt x="227965" y="201295"/>
                      <a:pt x="239064" y="202648"/>
                      <a:pt x="249555" y="200025"/>
                    </a:cubicBezTo>
                    <a:cubicBezTo>
                      <a:pt x="251503" y="199538"/>
                      <a:pt x="249284" y="195477"/>
                      <a:pt x="247650" y="194310"/>
                    </a:cubicBezTo>
                    <a:cubicBezTo>
                      <a:pt x="243890" y="191624"/>
                      <a:pt x="231498" y="189556"/>
                      <a:pt x="226695" y="188595"/>
                    </a:cubicBezTo>
                    <a:cubicBezTo>
                      <a:pt x="224790" y="187325"/>
                      <a:pt x="223028" y="185809"/>
                      <a:pt x="220980" y="184785"/>
                    </a:cubicBezTo>
                    <a:cubicBezTo>
                      <a:pt x="219184" y="183887"/>
                      <a:pt x="216833" y="184134"/>
                      <a:pt x="215265" y="182880"/>
                    </a:cubicBezTo>
                    <a:cubicBezTo>
                      <a:pt x="213477" y="181450"/>
                      <a:pt x="212479" y="179213"/>
                      <a:pt x="211455" y="177165"/>
                    </a:cubicBezTo>
                    <a:cubicBezTo>
                      <a:pt x="210557" y="175369"/>
                      <a:pt x="211293" y="172446"/>
                      <a:pt x="209550" y="171450"/>
                    </a:cubicBezTo>
                    <a:cubicBezTo>
                      <a:pt x="206196" y="169534"/>
                      <a:pt x="201930" y="170180"/>
                      <a:pt x="198120" y="169545"/>
                    </a:cubicBezTo>
                    <a:cubicBezTo>
                      <a:pt x="197190" y="163968"/>
                      <a:pt x="197556" y="156521"/>
                      <a:pt x="192405" y="152400"/>
                    </a:cubicBezTo>
                    <a:cubicBezTo>
                      <a:pt x="190837" y="151146"/>
                      <a:pt x="188595" y="151130"/>
                      <a:pt x="186690" y="150495"/>
                    </a:cubicBezTo>
                    <a:cubicBezTo>
                      <a:pt x="186055" y="148590"/>
                      <a:pt x="185899" y="146451"/>
                      <a:pt x="184785" y="144780"/>
                    </a:cubicBezTo>
                    <a:cubicBezTo>
                      <a:pt x="181204" y="139408"/>
                      <a:pt x="172181" y="134473"/>
                      <a:pt x="167640" y="131445"/>
                    </a:cubicBezTo>
                    <a:lnTo>
                      <a:pt x="161925" y="127635"/>
                    </a:lnTo>
                    <a:cubicBezTo>
                      <a:pt x="157633" y="121197"/>
                      <a:pt x="153852" y="118278"/>
                      <a:pt x="160020" y="108585"/>
                    </a:cubicBezTo>
                    <a:cubicBezTo>
                      <a:pt x="162478" y="104722"/>
                      <a:pt x="167640" y="103505"/>
                      <a:pt x="171450" y="100965"/>
                    </a:cubicBezTo>
                    <a:lnTo>
                      <a:pt x="177165" y="97155"/>
                    </a:lnTo>
                    <a:cubicBezTo>
                      <a:pt x="175895" y="95250"/>
                      <a:pt x="175403" y="92464"/>
                      <a:pt x="173355" y="91440"/>
                    </a:cubicBezTo>
                    <a:cubicBezTo>
                      <a:pt x="169900" y="89713"/>
                      <a:pt x="165696" y="90373"/>
                      <a:pt x="161925" y="89535"/>
                    </a:cubicBezTo>
                    <a:cubicBezTo>
                      <a:pt x="159965" y="89099"/>
                      <a:pt x="158158" y="88117"/>
                      <a:pt x="156210" y="87630"/>
                    </a:cubicBezTo>
                    <a:cubicBezTo>
                      <a:pt x="153069" y="86845"/>
                      <a:pt x="149860" y="86360"/>
                      <a:pt x="146685" y="85725"/>
                    </a:cubicBezTo>
                    <a:cubicBezTo>
                      <a:pt x="144780" y="83820"/>
                      <a:pt x="143502" y="80931"/>
                      <a:pt x="140970" y="80010"/>
                    </a:cubicBezTo>
                    <a:cubicBezTo>
                      <a:pt x="136159" y="78260"/>
                      <a:pt x="129155" y="81910"/>
                      <a:pt x="125730" y="78105"/>
                    </a:cubicBezTo>
                    <a:cubicBezTo>
                      <a:pt x="108410" y="58860"/>
                      <a:pt x="133052" y="65674"/>
                      <a:pt x="120015" y="55245"/>
                    </a:cubicBezTo>
                    <a:cubicBezTo>
                      <a:pt x="118447" y="53991"/>
                      <a:pt x="116096" y="54238"/>
                      <a:pt x="114300" y="53340"/>
                    </a:cubicBezTo>
                    <a:cubicBezTo>
                      <a:pt x="112252" y="52316"/>
                      <a:pt x="110677" y="50460"/>
                      <a:pt x="108585" y="49530"/>
                    </a:cubicBezTo>
                    <a:cubicBezTo>
                      <a:pt x="104915" y="47899"/>
                      <a:pt x="100965" y="46990"/>
                      <a:pt x="97155" y="45720"/>
                    </a:cubicBezTo>
                    <a:cubicBezTo>
                      <a:pt x="95250" y="45085"/>
                      <a:pt x="93111" y="44929"/>
                      <a:pt x="91440" y="43815"/>
                    </a:cubicBezTo>
                    <a:lnTo>
                      <a:pt x="85725" y="40005"/>
                    </a:lnTo>
                    <a:cubicBezTo>
                      <a:pt x="78311" y="28884"/>
                      <a:pt x="86596" y="38536"/>
                      <a:pt x="74295" y="32385"/>
                    </a:cubicBezTo>
                    <a:cubicBezTo>
                      <a:pt x="50580" y="20528"/>
                      <a:pt x="77142" y="26193"/>
                      <a:pt x="43815" y="22860"/>
                    </a:cubicBezTo>
                    <a:cubicBezTo>
                      <a:pt x="41910" y="20955"/>
                      <a:pt x="39825" y="19215"/>
                      <a:pt x="38100" y="17145"/>
                    </a:cubicBezTo>
                    <a:cubicBezTo>
                      <a:pt x="35272" y="13752"/>
                      <a:pt x="32995" y="7679"/>
                      <a:pt x="28575" y="5715"/>
                    </a:cubicBezTo>
                    <a:cubicBezTo>
                      <a:pt x="23349" y="3392"/>
                      <a:pt x="15280" y="3810"/>
                      <a:pt x="7620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4" name="Freeform 271">
                <a:extLst>
                  <a:ext uri="{FF2B5EF4-FFF2-40B4-BE49-F238E27FC236}">
                    <a16:creationId xmlns:a16="http://schemas.microsoft.com/office/drawing/2014/main" xmlns="" id="{CA6B4330-15D8-428C-BE79-A9E40173F90A}"/>
                  </a:ext>
                </a:extLst>
              </p:cNvPr>
              <p:cNvSpPr/>
              <p:nvPr/>
            </p:nvSpPr>
            <p:spPr>
              <a:xfrm>
                <a:off x="7920797" y="4860066"/>
                <a:ext cx="93345" cy="45896"/>
              </a:xfrm>
              <a:custGeom>
                <a:avLst/>
                <a:gdLst>
                  <a:gd name="connsiteX0" fmla="*/ 0 w 93345"/>
                  <a:gd name="connsiteY0" fmla="*/ 30524 h 45896"/>
                  <a:gd name="connsiteX1" fmla="*/ 0 w 93345"/>
                  <a:gd name="connsiteY1" fmla="*/ 30524 h 45896"/>
                  <a:gd name="connsiteX2" fmla="*/ 30480 w 93345"/>
                  <a:gd name="connsiteY2" fmla="*/ 28619 h 45896"/>
                  <a:gd name="connsiteX3" fmla="*/ 34290 w 93345"/>
                  <a:gd name="connsiteY3" fmla="*/ 22904 h 45896"/>
                  <a:gd name="connsiteX4" fmla="*/ 40005 w 93345"/>
                  <a:gd name="connsiteY4" fmla="*/ 20999 h 45896"/>
                  <a:gd name="connsiteX5" fmla="*/ 45720 w 93345"/>
                  <a:gd name="connsiteY5" fmla="*/ 17189 h 45896"/>
                  <a:gd name="connsiteX6" fmla="*/ 57150 w 93345"/>
                  <a:gd name="connsiteY6" fmla="*/ 22904 h 45896"/>
                  <a:gd name="connsiteX7" fmla="*/ 62865 w 93345"/>
                  <a:gd name="connsiteY7" fmla="*/ 20999 h 45896"/>
                  <a:gd name="connsiteX8" fmla="*/ 66675 w 93345"/>
                  <a:gd name="connsiteY8" fmla="*/ 15284 h 45896"/>
                  <a:gd name="connsiteX9" fmla="*/ 78105 w 93345"/>
                  <a:gd name="connsiteY9" fmla="*/ 9569 h 45896"/>
                  <a:gd name="connsiteX10" fmla="*/ 87630 w 93345"/>
                  <a:gd name="connsiteY10" fmla="*/ 44 h 45896"/>
                  <a:gd name="connsiteX11" fmla="*/ 93345 w 93345"/>
                  <a:gd name="connsiteY11" fmla="*/ 1949 h 45896"/>
                  <a:gd name="connsiteX12" fmla="*/ 91440 w 93345"/>
                  <a:gd name="connsiteY12" fmla="*/ 28619 h 45896"/>
                  <a:gd name="connsiteX13" fmla="*/ 85725 w 93345"/>
                  <a:gd name="connsiteY13" fmla="*/ 26714 h 45896"/>
                  <a:gd name="connsiteX14" fmla="*/ 81915 w 93345"/>
                  <a:gd name="connsiteY14" fmla="*/ 32429 h 45896"/>
                  <a:gd name="connsiteX15" fmla="*/ 59055 w 93345"/>
                  <a:gd name="connsiteY15" fmla="*/ 40049 h 45896"/>
                  <a:gd name="connsiteX16" fmla="*/ 53340 w 93345"/>
                  <a:gd name="connsiteY16" fmla="*/ 43859 h 45896"/>
                  <a:gd name="connsiteX17" fmla="*/ 32385 w 93345"/>
                  <a:gd name="connsiteY17" fmla="*/ 43859 h 45896"/>
                  <a:gd name="connsiteX18" fmla="*/ 26670 w 93345"/>
                  <a:gd name="connsiteY18" fmla="*/ 41954 h 45896"/>
                  <a:gd name="connsiteX19" fmla="*/ 5715 w 93345"/>
                  <a:gd name="connsiteY19" fmla="*/ 36239 h 45896"/>
                  <a:gd name="connsiteX20" fmla="*/ 0 w 93345"/>
                  <a:gd name="connsiteY20" fmla="*/ 30524 h 45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3345" h="45896">
                    <a:moveTo>
                      <a:pt x="0" y="30524"/>
                    </a:moveTo>
                    <a:lnTo>
                      <a:pt x="0" y="30524"/>
                    </a:lnTo>
                    <a:cubicBezTo>
                      <a:pt x="10160" y="29889"/>
                      <a:pt x="20543" y="30827"/>
                      <a:pt x="30480" y="28619"/>
                    </a:cubicBezTo>
                    <a:cubicBezTo>
                      <a:pt x="32715" y="28122"/>
                      <a:pt x="32502" y="24334"/>
                      <a:pt x="34290" y="22904"/>
                    </a:cubicBezTo>
                    <a:cubicBezTo>
                      <a:pt x="35858" y="21650"/>
                      <a:pt x="38209" y="21897"/>
                      <a:pt x="40005" y="20999"/>
                    </a:cubicBezTo>
                    <a:cubicBezTo>
                      <a:pt x="42053" y="19975"/>
                      <a:pt x="43815" y="18459"/>
                      <a:pt x="45720" y="17189"/>
                    </a:cubicBezTo>
                    <a:cubicBezTo>
                      <a:pt x="48609" y="19115"/>
                      <a:pt x="53206" y="22904"/>
                      <a:pt x="57150" y="22904"/>
                    </a:cubicBezTo>
                    <a:cubicBezTo>
                      <a:pt x="59158" y="22904"/>
                      <a:pt x="60960" y="21634"/>
                      <a:pt x="62865" y="20999"/>
                    </a:cubicBezTo>
                    <a:cubicBezTo>
                      <a:pt x="64135" y="19094"/>
                      <a:pt x="65056" y="16903"/>
                      <a:pt x="66675" y="15284"/>
                    </a:cubicBezTo>
                    <a:cubicBezTo>
                      <a:pt x="70368" y="11591"/>
                      <a:pt x="73457" y="11118"/>
                      <a:pt x="78105" y="9569"/>
                    </a:cubicBezTo>
                    <a:cubicBezTo>
                      <a:pt x="80328" y="6235"/>
                      <a:pt x="82868" y="838"/>
                      <a:pt x="87630" y="44"/>
                    </a:cubicBezTo>
                    <a:cubicBezTo>
                      <a:pt x="89611" y="-286"/>
                      <a:pt x="91440" y="1314"/>
                      <a:pt x="93345" y="1949"/>
                    </a:cubicBezTo>
                    <a:cubicBezTo>
                      <a:pt x="92710" y="10839"/>
                      <a:pt x="94061" y="20100"/>
                      <a:pt x="91440" y="28619"/>
                    </a:cubicBezTo>
                    <a:cubicBezTo>
                      <a:pt x="90849" y="30538"/>
                      <a:pt x="87589" y="25968"/>
                      <a:pt x="85725" y="26714"/>
                    </a:cubicBezTo>
                    <a:cubicBezTo>
                      <a:pt x="83599" y="27564"/>
                      <a:pt x="83534" y="30810"/>
                      <a:pt x="81915" y="32429"/>
                    </a:cubicBezTo>
                    <a:cubicBezTo>
                      <a:pt x="75979" y="38365"/>
                      <a:pt x="66676" y="38779"/>
                      <a:pt x="59055" y="40049"/>
                    </a:cubicBezTo>
                    <a:cubicBezTo>
                      <a:pt x="57150" y="41319"/>
                      <a:pt x="55388" y="42835"/>
                      <a:pt x="53340" y="43859"/>
                    </a:cubicBezTo>
                    <a:cubicBezTo>
                      <a:pt x="45587" y="47735"/>
                      <a:pt x="42430" y="45115"/>
                      <a:pt x="32385" y="43859"/>
                    </a:cubicBezTo>
                    <a:cubicBezTo>
                      <a:pt x="30480" y="43224"/>
                      <a:pt x="28607" y="42482"/>
                      <a:pt x="26670" y="41954"/>
                    </a:cubicBezTo>
                    <a:cubicBezTo>
                      <a:pt x="21004" y="40409"/>
                      <a:pt x="11979" y="38745"/>
                      <a:pt x="5715" y="36239"/>
                    </a:cubicBezTo>
                    <a:cubicBezTo>
                      <a:pt x="4397" y="35712"/>
                      <a:pt x="952" y="31476"/>
                      <a:pt x="0" y="3052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5" name="Freeform 272">
                <a:extLst>
                  <a:ext uri="{FF2B5EF4-FFF2-40B4-BE49-F238E27FC236}">
                    <a16:creationId xmlns:a16="http://schemas.microsoft.com/office/drawing/2014/main" xmlns="" id="{E30AAE1E-5AB0-4306-B34A-1CF721E919A9}"/>
                  </a:ext>
                </a:extLst>
              </p:cNvPr>
              <p:cNvSpPr/>
              <p:nvPr/>
            </p:nvSpPr>
            <p:spPr>
              <a:xfrm>
                <a:off x="7970586" y="4809050"/>
                <a:ext cx="63412" cy="59284"/>
              </a:xfrm>
              <a:custGeom>
                <a:avLst/>
                <a:gdLst>
                  <a:gd name="connsiteX0" fmla="*/ 17513 w 63412"/>
                  <a:gd name="connsiteY0" fmla="*/ 0 h 59284"/>
                  <a:gd name="connsiteX1" fmla="*/ 17513 w 63412"/>
                  <a:gd name="connsiteY1" fmla="*/ 0 h 59284"/>
                  <a:gd name="connsiteX2" fmla="*/ 30848 w 63412"/>
                  <a:gd name="connsiteY2" fmla="*/ 9525 h 59284"/>
                  <a:gd name="connsiteX3" fmla="*/ 36563 w 63412"/>
                  <a:gd name="connsiteY3" fmla="*/ 15240 h 59284"/>
                  <a:gd name="connsiteX4" fmla="*/ 40373 w 63412"/>
                  <a:gd name="connsiteY4" fmla="*/ 20955 h 59284"/>
                  <a:gd name="connsiteX5" fmla="*/ 47993 w 63412"/>
                  <a:gd name="connsiteY5" fmla="*/ 22860 h 59284"/>
                  <a:gd name="connsiteX6" fmla="*/ 49898 w 63412"/>
                  <a:gd name="connsiteY6" fmla="*/ 32385 h 59284"/>
                  <a:gd name="connsiteX7" fmla="*/ 61328 w 63412"/>
                  <a:gd name="connsiteY7" fmla="*/ 40005 h 59284"/>
                  <a:gd name="connsiteX8" fmla="*/ 61328 w 63412"/>
                  <a:gd name="connsiteY8" fmla="*/ 59055 h 59284"/>
                  <a:gd name="connsiteX9" fmla="*/ 59423 w 63412"/>
                  <a:gd name="connsiteY9" fmla="*/ 53340 h 59284"/>
                  <a:gd name="connsiteX10" fmla="*/ 53708 w 63412"/>
                  <a:gd name="connsiteY10" fmla="*/ 49530 h 59284"/>
                  <a:gd name="connsiteX11" fmla="*/ 51803 w 63412"/>
                  <a:gd name="connsiteY11" fmla="*/ 43815 h 59284"/>
                  <a:gd name="connsiteX12" fmla="*/ 38468 w 63412"/>
                  <a:gd name="connsiteY12" fmla="*/ 28575 h 59284"/>
                  <a:gd name="connsiteX13" fmla="*/ 27038 w 63412"/>
                  <a:gd name="connsiteY13" fmla="*/ 24765 h 59284"/>
                  <a:gd name="connsiteX14" fmla="*/ 21323 w 63412"/>
                  <a:gd name="connsiteY14" fmla="*/ 22860 h 59284"/>
                  <a:gd name="connsiteX15" fmla="*/ 9893 w 63412"/>
                  <a:gd name="connsiteY15" fmla="*/ 15240 h 59284"/>
                  <a:gd name="connsiteX16" fmla="*/ 4178 w 63412"/>
                  <a:gd name="connsiteY16" fmla="*/ 11430 h 59284"/>
                  <a:gd name="connsiteX17" fmla="*/ 368 w 63412"/>
                  <a:gd name="connsiteY17" fmla="*/ 5715 h 59284"/>
                  <a:gd name="connsiteX18" fmla="*/ 11798 w 63412"/>
                  <a:gd name="connsiteY18" fmla="*/ 3810 h 59284"/>
                  <a:gd name="connsiteX19" fmla="*/ 17513 w 63412"/>
                  <a:gd name="connsiteY19" fmla="*/ 0 h 59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3412" h="59284">
                    <a:moveTo>
                      <a:pt x="17513" y="0"/>
                    </a:moveTo>
                    <a:lnTo>
                      <a:pt x="17513" y="0"/>
                    </a:lnTo>
                    <a:cubicBezTo>
                      <a:pt x="21958" y="3175"/>
                      <a:pt x="26583" y="6113"/>
                      <a:pt x="30848" y="9525"/>
                    </a:cubicBezTo>
                    <a:cubicBezTo>
                      <a:pt x="32952" y="11208"/>
                      <a:pt x="34838" y="13170"/>
                      <a:pt x="36563" y="15240"/>
                    </a:cubicBezTo>
                    <a:cubicBezTo>
                      <a:pt x="38029" y="16999"/>
                      <a:pt x="38468" y="19685"/>
                      <a:pt x="40373" y="20955"/>
                    </a:cubicBezTo>
                    <a:cubicBezTo>
                      <a:pt x="42551" y="22407"/>
                      <a:pt x="45453" y="22225"/>
                      <a:pt x="47993" y="22860"/>
                    </a:cubicBezTo>
                    <a:cubicBezTo>
                      <a:pt x="48628" y="26035"/>
                      <a:pt x="47910" y="29829"/>
                      <a:pt x="49898" y="32385"/>
                    </a:cubicBezTo>
                    <a:cubicBezTo>
                      <a:pt x="52709" y="35999"/>
                      <a:pt x="61328" y="40005"/>
                      <a:pt x="61328" y="40005"/>
                    </a:cubicBezTo>
                    <a:cubicBezTo>
                      <a:pt x="62175" y="44238"/>
                      <a:pt x="65561" y="54822"/>
                      <a:pt x="61328" y="59055"/>
                    </a:cubicBezTo>
                    <a:cubicBezTo>
                      <a:pt x="59908" y="60475"/>
                      <a:pt x="60677" y="54908"/>
                      <a:pt x="59423" y="53340"/>
                    </a:cubicBezTo>
                    <a:cubicBezTo>
                      <a:pt x="57993" y="51552"/>
                      <a:pt x="55613" y="50800"/>
                      <a:pt x="53708" y="49530"/>
                    </a:cubicBezTo>
                    <a:cubicBezTo>
                      <a:pt x="53073" y="47625"/>
                      <a:pt x="52778" y="45570"/>
                      <a:pt x="51803" y="43815"/>
                    </a:cubicBezTo>
                    <a:cubicBezTo>
                      <a:pt x="48003" y="36976"/>
                      <a:pt x="45448" y="31677"/>
                      <a:pt x="38468" y="28575"/>
                    </a:cubicBezTo>
                    <a:cubicBezTo>
                      <a:pt x="34798" y="26944"/>
                      <a:pt x="30848" y="26035"/>
                      <a:pt x="27038" y="24765"/>
                    </a:cubicBezTo>
                    <a:cubicBezTo>
                      <a:pt x="25133" y="24130"/>
                      <a:pt x="22994" y="23974"/>
                      <a:pt x="21323" y="22860"/>
                    </a:cubicBezTo>
                    <a:lnTo>
                      <a:pt x="9893" y="15240"/>
                    </a:lnTo>
                    <a:lnTo>
                      <a:pt x="4178" y="11430"/>
                    </a:lnTo>
                    <a:cubicBezTo>
                      <a:pt x="2908" y="9525"/>
                      <a:pt x="-1251" y="7334"/>
                      <a:pt x="368" y="5715"/>
                    </a:cubicBezTo>
                    <a:cubicBezTo>
                      <a:pt x="3099" y="2984"/>
                      <a:pt x="8027" y="4648"/>
                      <a:pt x="11798" y="3810"/>
                    </a:cubicBezTo>
                    <a:cubicBezTo>
                      <a:pt x="21274" y="1704"/>
                      <a:pt x="16561" y="635"/>
                      <a:pt x="17513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6" name="Freeform 273">
                <a:extLst>
                  <a:ext uri="{FF2B5EF4-FFF2-40B4-BE49-F238E27FC236}">
                    <a16:creationId xmlns:a16="http://schemas.microsoft.com/office/drawing/2014/main" xmlns="" id="{99FAA3ED-737E-478A-9078-4F481B999E36}"/>
                  </a:ext>
                </a:extLst>
              </p:cNvPr>
              <p:cNvSpPr/>
              <p:nvPr/>
            </p:nvSpPr>
            <p:spPr>
              <a:xfrm>
                <a:off x="8061669" y="4859965"/>
                <a:ext cx="36263" cy="51435"/>
              </a:xfrm>
              <a:custGeom>
                <a:avLst/>
                <a:gdLst>
                  <a:gd name="connsiteX0" fmla="*/ 0 w 36263"/>
                  <a:gd name="connsiteY0" fmla="*/ 3810 h 51435"/>
                  <a:gd name="connsiteX1" fmla="*/ 0 w 36263"/>
                  <a:gd name="connsiteY1" fmla="*/ 3810 h 51435"/>
                  <a:gd name="connsiteX2" fmla="*/ 1905 w 36263"/>
                  <a:gd name="connsiteY2" fmla="*/ 24765 h 51435"/>
                  <a:gd name="connsiteX3" fmla="*/ 7620 w 36263"/>
                  <a:gd name="connsiteY3" fmla="*/ 28575 h 51435"/>
                  <a:gd name="connsiteX4" fmla="*/ 9525 w 36263"/>
                  <a:gd name="connsiteY4" fmla="*/ 34290 h 51435"/>
                  <a:gd name="connsiteX5" fmla="*/ 22860 w 36263"/>
                  <a:gd name="connsiteY5" fmla="*/ 51435 h 51435"/>
                  <a:gd name="connsiteX6" fmla="*/ 32385 w 36263"/>
                  <a:gd name="connsiteY6" fmla="*/ 49530 h 51435"/>
                  <a:gd name="connsiteX7" fmla="*/ 32385 w 36263"/>
                  <a:gd name="connsiteY7" fmla="*/ 38100 h 51435"/>
                  <a:gd name="connsiteX8" fmla="*/ 26670 w 36263"/>
                  <a:gd name="connsiteY8" fmla="*/ 34290 h 51435"/>
                  <a:gd name="connsiteX9" fmla="*/ 22860 w 36263"/>
                  <a:gd name="connsiteY9" fmla="*/ 22860 h 51435"/>
                  <a:gd name="connsiteX10" fmla="*/ 20955 w 36263"/>
                  <a:gd name="connsiteY10" fmla="*/ 17145 h 51435"/>
                  <a:gd name="connsiteX11" fmla="*/ 11430 w 36263"/>
                  <a:gd name="connsiteY11" fmla="*/ 0 h 51435"/>
                  <a:gd name="connsiteX12" fmla="*/ 0 w 36263"/>
                  <a:gd name="connsiteY12" fmla="*/ 3810 h 51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263" h="51435">
                    <a:moveTo>
                      <a:pt x="0" y="3810"/>
                    </a:moveTo>
                    <a:lnTo>
                      <a:pt x="0" y="3810"/>
                    </a:lnTo>
                    <a:cubicBezTo>
                      <a:pt x="635" y="10795"/>
                      <a:pt x="-158" y="18061"/>
                      <a:pt x="1905" y="24765"/>
                    </a:cubicBezTo>
                    <a:cubicBezTo>
                      <a:pt x="2578" y="26953"/>
                      <a:pt x="6190" y="26787"/>
                      <a:pt x="7620" y="28575"/>
                    </a:cubicBezTo>
                    <a:cubicBezTo>
                      <a:pt x="8874" y="30143"/>
                      <a:pt x="8550" y="32535"/>
                      <a:pt x="9525" y="34290"/>
                    </a:cubicBezTo>
                    <a:cubicBezTo>
                      <a:pt x="15222" y="44544"/>
                      <a:pt x="15918" y="44493"/>
                      <a:pt x="22860" y="51435"/>
                    </a:cubicBezTo>
                    <a:cubicBezTo>
                      <a:pt x="26035" y="50800"/>
                      <a:pt x="29574" y="51136"/>
                      <a:pt x="32385" y="49530"/>
                    </a:cubicBezTo>
                    <a:cubicBezTo>
                      <a:pt x="38850" y="45835"/>
                      <a:pt x="36080" y="41795"/>
                      <a:pt x="32385" y="38100"/>
                    </a:cubicBezTo>
                    <a:cubicBezTo>
                      <a:pt x="30766" y="36481"/>
                      <a:pt x="28575" y="35560"/>
                      <a:pt x="26670" y="34290"/>
                    </a:cubicBezTo>
                    <a:lnTo>
                      <a:pt x="22860" y="22860"/>
                    </a:lnTo>
                    <a:cubicBezTo>
                      <a:pt x="22225" y="20955"/>
                      <a:pt x="22069" y="18816"/>
                      <a:pt x="20955" y="17145"/>
                    </a:cubicBezTo>
                    <a:cubicBezTo>
                      <a:pt x="12221" y="4044"/>
                      <a:pt x="14783" y="10059"/>
                      <a:pt x="11430" y="0"/>
                    </a:cubicBezTo>
                    <a:cubicBezTo>
                      <a:pt x="5187" y="4162"/>
                      <a:pt x="1905" y="3175"/>
                      <a:pt x="0" y="381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19" name="Freeform 256">
              <a:extLst>
                <a:ext uri="{FF2B5EF4-FFF2-40B4-BE49-F238E27FC236}">
                  <a16:creationId xmlns:a16="http://schemas.microsoft.com/office/drawing/2014/main" xmlns="" id="{33C4F41A-8A7A-4742-946A-50A06C0C4B36}"/>
                </a:ext>
              </a:extLst>
            </p:cNvPr>
            <p:cNvSpPr/>
            <p:nvPr/>
          </p:nvSpPr>
          <p:spPr>
            <a:xfrm>
              <a:off x="5180372" y="4773058"/>
              <a:ext cx="133817" cy="270569"/>
            </a:xfrm>
            <a:custGeom>
              <a:avLst/>
              <a:gdLst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40766 w 170074"/>
                <a:gd name="connsiteY52" fmla="*/ 185616 h 343877"/>
                <a:gd name="connsiteX53" fmla="*/ 150535 w 170074"/>
                <a:gd name="connsiteY53" fmla="*/ 168031 h 343877"/>
                <a:gd name="connsiteX54" fmla="*/ 152489 w 170074"/>
                <a:gd name="connsiteY54" fmla="*/ 156308 h 343877"/>
                <a:gd name="connsiteX55" fmla="*/ 150535 w 170074"/>
                <a:gd name="connsiteY55" fmla="*/ 128954 h 343877"/>
                <a:gd name="connsiteX56" fmla="*/ 146627 w 170074"/>
                <a:gd name="connsiteY56" fmla="*/ 123093 h 343877"/>
                <a:gd name="connsiteX57" fmla="*/ 152489 w 170074"/>
                <a:gd name="connsiteY57" fmla="*/ 117231 h 343877"/>
                <a:gd name="connsiteX58" fmla="*/ 156397 w 170074"/>
                <a:gd name="connsiteY58" fmla="*/ 111370 h 343877"/>
                <a:gd name="connsiteX59" fmla="*/ 160304 w 170074"/>
                <a:gd name="connsiteY59" fmla="*/ 103554 h 343877"/>
                <a:gd name="connsiteX60" fmla="*/ 170074 w 170074"/>
                <a:gd name="connsiteY60" fmla="*/ 85970 h 343877"/>
                <a:gd name="connsiteX61" fmla="*/ 168120 w 170074"/>
                <a:gd name="connsiteY61" fmla="*/ 68385 h 343877"/>
                <a:gd name="connsiteX62" fmla="*/ 162258 w 170074"/>
                <a:gd name="connsiteY62" fmla="*/ 52754 h 343877"/>
                <a:gd name="connsiteX63" fmla="*/ 156397 w 170074"/>
                <a:gd name="connsiteY63" fmla="*/ 48846 h 343877"/>
                <a:gd name="connsiteX64" fmla="*/ 156397 w 170074"/>
                <a:gd name="connsiteY64" fmla="*/ 13677 h 343877"/>
                <a:gd name="connsiteX65" fmla="*/ 154443 w 170074"/>
                <a:gd name="connsiteY65" fmla="*/ 3908 h 343877"/>
                <a:gd name="connsiteX66" fmla="*/ 148581 w 170074"/>
                <a:gd name="connsiteY66" fmla="*/ 1954 h 343877"/>
                <a:gd name="connsiteX67" fmla="*/ 138812 w 170074"/>
                <a:gd name="connsiteY67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50535 w 170074"/>
                <a:gd name="connsiteY52" fmla="*/ 168031 h 343877"/>
                <a:gd name="connsiteX53" fmla="*/ 152489 w 170074"/>
                <a:gd name="connsiteY53" fmla="*/ 156308 h 343877"/>
                <a:gd name="connsiteX54" fmla="*/ 150535 w 170074"/>
                <a:gd name="connsiteY54" fmla="*/ 128954 h 343877"/>
                <a:gd name="connsiteX55" fmla="*/ 146627 w 170074"/>
                <a:gd name="connsiteY55" fmla="*/ 123093 h 343877"/>
                <a:gd name="connsiteX56" fmla="*/ 152489 w 170074"/>
                <a:gd name="connsiteY56" fmla="*/ 117231 h 343877"/>
                <a:gd name="connsiteX57" fmla="*/ 156397 w 170074"/>
                <a:gd name="connsiteY57" fmla="*/ 111370 h 343877"/>
                <a:gd name="connsiteX58" fmla="*/ 160304 w 170074"/>
                <a:gd name="connsiteY58" fmla="*/ 103554 h 343877"/>
                <a:gd name="connsiteX59" fmla="*/ 170074 w 170074"/>
                <a:gd name="connsiteY59" fmla="*/ 85970 h 343877"/>
                <a:gd name="connsiteX60" fmla="*/ 168120 w 170074"/>
                <a:gd name="connsiteY60" fmla="*/ 68385 h 343877"/>
                <a:gd name="connsiteX61" fmla="*/ 162258 w 170074"/>
                <a:gd name="connsiteY61" fmla="*/ 52754 h 343877"/>
                <a:gd name="connsiteX62" fmla="*/ 156397 w 170074"/>
                <a:gd name="connsiteY62" fmla="*/ 48846 h 343877"/>
                <a:gd name="connsiteX63" fmla="*/ 156397 w 170074"/>
                <a:gd name="connsiteY63" fmla="*/ 13677 h 343877"/>
                <a:gd name="connsiteX64" fmla="*/ 154443 w 170074"/>
                <a:gd name="connsiteY64" fmla="*/ 3908 h 343877"/>
                <a:gd name="connsiteX65" fmla="*/ 148581 w 170074"/>
                <a:gd name="connsiteY65" fmla="*/ 1954 h 343877"/>
                <a:gd name="connsiteX66" fmla="*/ 138812 w 170074"/>
                <a:gd name="connsiteY66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52489 w 170074"/>
                <a:gd name="connsiteY52" fmla="*/ 156308 h 343877"/>
                <a:gd name="connsiteX53" fmla="*/ 150535 w 170074"/>
                <a:gd name="connsiteY53" fmla="*/ 128954 h 343877"/>
                <a:gd name="connsiteX54" fmla="*/ 146627 w 170074"/>
                <a:gd name="connsiteY54" fmla="*/ 123093 h 343877"/>
                <a:gd name="connsiteX55" fmla="*/ 152489 w 170074"/>
                <a:gd name="connsiteY55" fmla="*/ 117231 h 343877"/>
                <a:gd name="connsiteX56" fmla="*/ 156397 w 170074"/>
                <a:gd name="connsiteY56" fmla="*/ 111370 h 343877"/>
                <a:gd name="connsiteX57" fmla="*/ 160304 w 170074"/>
                <a:gd name="connsiteY57" fmla="*/ 103554 h 343877"/>
                <a:gd name="connsiteX58" fmla="*/ 170074 w 170074"/>
                <a:gd name="connsiteY58" fmla="*/ 85970 h 343877"/>
                <a:gd name="connsiteX59" fmla="*/ 168120 w 170074"/>
                <a:gd name="connsiteY59" fmla="*/ 68385 h 343877"/>
                <a:gd name="connsiteX60" fmla="*/ 162258 w 170074"/>
                <a:gd name="connsiteY60" fmla="*/ 52754 h 343877"/>
                <a:gd name="connsiteX61" fmla="*/ 156397 w 170074"/>
                <a:gd name="connsiteY61" fmla="*/ 48846 h 343877"/>
                <a:gd name="connsiteX62" fmla="*/ 156397 w 170074"/>
                <a:gd name="connsiteY62" fmla="*/ 13677 h 343877"/>
                <a:gd name="connsiteX63" fmla="*/ 154443 w 170074"/>
                <a:gd name="connsiteY63" fmla="*/ 3908 h 343877"/>
                <a:gd name="connsiteX64" fmla="*/ 148581 w 170074"/>
                <a:gd name="connsiteY64" fmla="*/ 1954 h 343877"/>
                <a:gd name="connsiteX65" fmla="*/ 138812 w 170074"/>
                <a:gd name="connsiteY65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50535 w 170074"/>
                <a:gd name="connsiteY52" fmla="*/ 128954 h 343877"/>
                <a:gd name="connsiteX53" fmla="*/ 146627 w 170074"/>
                <a:gd name="connsiteY53" fmla="*/ 123093 h 343877"/>
                <a:gd name="connsiteX54" fmla="*/ 152489 w 170074"/>
                <a:gd name="connsiteY54" fmla="*/ 117231 h 343877"/>
                <a:gd name="connsiteX55" fmla="*/ 156397 w 170074"/>
                <a:gd name="connsiteY55" fmla="*/ 111370 h 343877"/>
                <a:gd name="connsiteX56" fmla="*/ 160304 w 170074"/>
                <a:gd name="connsiteY56" fmla="*/ 103554 h 343877"/>
                <a:gd name="connsiteX57" fmla="*/ 170074 w 170074"/>
                <a:gd name="connsiteY57" fmla="*/ 85970 h 343877"/>
                <a:gd name="connsiteX58" fmla="*/ 168120 w 170074"/>
                <a:gd name="connsiteY58" fmla="*/ 68385 h 343877"/>
                <a:gd name="connsiteX59" fmla="*/ 162258 w 170074"/>
                <a:gd name="connsiteY59" fmla="*/ 52754 h 343877"/>
                <a:gd name="connsiteX60" fmla="*/ 156397 w 170074"/>
                <a:gd name="connsiteY60" fmla="*/ 48846 h 343877"/>
                <a:gd name="connsiteX61" fmla="*/ 156397 w 170074"/>
                <a:gd name="connsiteY61" fmla="*/ 13677 h 343877"/>
                <a:gd name="connsiteX62" fmla="*/ 154443 w 170074"/>
                <a:gd name="connsiteY62" fmla="*/ 3908 h 343877"/>
                <a:gd name="connsiteX63" fmla="*/ 148581 w 170074"/>
                <a:gd name="connsiteY63" fmla="*/ 1954 h 343877"/>
                <a:gd name="connsiteX64" fmla="*/ 138812 w 170074"/>
                <a:gd name="connsiteY64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50535 w 170074"/>
                <a:gd name="connsiteY51" fmla="*/ 128954 h 343877"/>
                <a:gd name="connsiteX52" fmla="*/ 146627 w 170074"/>
                <a:gd name="connsiteY52" fmla="*/ 123093 h 343877"/>
                <a:gd name="connsiteX53" fmla="*/ 152489 w 170074"/>
                <a:gd name="connsiteY53" fmla="*/ 117231 h 343877"/>
                <a:gd name="connsiteX54" fmla="*/ 156397 w 170074"/>
                <a:gd name="connsiteY54" fmla="*/ 111370 h 343877"/>
                <a:gd name="connsiteX55" fmla="*/ 160304 w 170074"/>
                <a:gd name="connsiteY55" fmla="*/ 103554 h 343877"/>
                <a:gd name="connsiteX56" fmla="*/ 170074 w 170074"/>
                <a:gd name="connsiteY56" fmla="*/ 85970 h 343877"/>
                <a:gd name="connsiteX57" fmla="*/ 168120 w 170074"/>
                <a:gd name="connsiteY57" fmla="*/ 68385 h 343877"/>
                <a:gd name="connsiteX58" fmla="*/ 162258 w 170074"/>
                <a:gd name="connsiteY58" fmla="*/ 52754 h 343877"/>
                <a:gd name="connsiteX59" fmla="*/ 156397 w 170074"/>
                <a:gd name="connsiteY59" fmla="*/ 48846 h 343877"/>
                <a:gd name="connsiteX60" fmla="*/ 156397 w 170074"/>
                <a:gd name="connsiteY60" fmla="*/ 13677 h 343877"/>
                <a:gd name="connsiteX61" fmla="*/ 154443 w 170074"/>
                <a:gd name="connsiteY61" fmla="*/ 3908 h 343877"/>
                <a:gd name="connsiteX62" fmla="*/ 148581 w 170074"/>
                <a:gd name="connsiteY62" fmla="*/ 1954 h 343877"/>
                <a:gd name="connsiteX63" fmla="*/ 138812 w 170074"/>
                <a:gd name="connsiteY63" fmla="*/ 0 h 343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70074" h="343877">
                  <a:moveTo>
                    <a:pt x="138812" y="0"/>
                  </a:moveTo>
                  <a:lnTo>
                    <a:pt x="138812" y="0"/>
                  </a:lnTo>
                  <a:cubicBezTo>
                    <a:pt x="136207" y="5210"/>
                    <a:pt x="133786" y="10517"/>
                    <a:pt x="130997" y="15631"/>
                  </a:cubicBezTo>
                  <a:cubicBezTo>
                    <a:pt x="129872" y="17693"/>
                    <a:pt x="128139" y="19393"/>
                    <a:pt x="127089" y="21493"/>
                  </a:cubicBezTo>
                  <a:cubicBezTo>
                    <a:pt x="126168" y="23335"/>
                    <a:pt x="126056" y="25512"/>
                    <a:pt x="125135" y="27354"/>
                  </a:cubicBezTo>
                  <a:cubicBezTo>
                    <a:pt x="124085" y="29454"/>
                    <a:pt x="123327" y="32166"/>
                    <a:pt x="121227" y="33216"/>
                  </a:cubicBezTo>
                  <a:cubicBezTo>
                    <a:pt x="117684" y="34988"/>
                    <a:pt x="113412" y="34519"/>
                    <a:pt x="109504" y="35170"/>
                  </a:cubicBezTo>
                  <a:cubicBezTo>
                    <a:pt x="108853" y="43637"/>
                    <a:pt x="110407" y="52573"/>
                    <a:pt x="107551" y="60570"/>
                  </a:cubicBezTo>
                  <a:cubicBezTo>
                    <a:pt x="106648" y="63099"/>
                    <a:pt x="102307" y="61751"/>
                    <a:pt x="99735" y="62523"/>
                  </a:cubicBezTo>
                  <a:cubicBezTo>
                    <a:pt x="95790" y="63706"/>
                    <a:pt x="88012" y="66431"/>
                    <a:pt x="88012" y="66431"/>
                  </a:cubicBezTo>
                  <a:cubicBezTo>
                    <a:pt x="84804" y="76054"/>
                    <a:pt x="88355" y="69402"/>
                    <a:pt x="80197" y="76200"/>
                  </a:cubicBezTo>
                  <a:cubicBezTo>
                    <a:pt x="78074" y="77969"/>
                    <a:pt x="76104" y="79939"/>
                    <a:pt x="74335" y="82062"/>
                  </a:cubicBezTo>
                  <a:cubicBezTo>
                    <a:pt x="72832" y="83866"/>
                    <a:pt x="72261" y="86456"/>
                    <a:pt x="70427" y="87923"/>
                  </a:cubicBezTo>
                  <a:cubicBezTo>
                    <a:pt x="68819" y="89209"/>
                    <a:pt x="66520" y="89226"/>
                    <a:pt x="64566" y="89877"/>
                  </a:cubicBezTo>
                  <a:cubicBezTo>
                    <a:pt x="63915" y="91831"/>
                    <a:pt x="63899" y="94131"/>
                    <a:pt x="62612" y="95739"/>
                  </a:cubicBezTo>
                  <a:cubicBezTo>
                    <a:pt x="57041" y="102703"/>
                    <a:pt x="43096" y="101012"/>
                    <a:pt x="37212" y="101600"/>
                  </a:cubicBezTo>
                  <a:cubicBezTo>
                    <a:pt x="35258" y="102251"/>
                    <a:pt x="33349" y="103054"/>
                    <a:pt x="31351" y="103554"/>
                  </a:cubicBezTo>
                  <a:cubicBezTo>
                    <a:pt x="16523" y="107261"/>
                    <a:pt x="21026" y="101068"/>
                    <a:pt x="23535" y="121139"/>
                  </a:cubicBezTo>
                  <a:cubicBezTo>
                    <a:pt x="21581" y="122441"/>
                    <a:pt x="19141" y="123213"/>
                    <a:pt x="17674" y="125046"/>
                  </a:cubicBezTo>
                  <a:cubicBezTo>
                    <a:pt x="13947" y="129705"/>
                    <a:pt x="16482" y="135907"/>
                    <a:pt x="17674" y="140677"/>
                  </a:cubicBezTo>
                  <a:cubicBezTo>
                    <a:pt x="18173" y="142675"/>
                    <a:pt x="18485" y="144825"/>
                    <a:pt x="19627" y="146539"/>
                  </a:cubicBezTo>
                  <a:cubicBezTo>
                    <a:pt x="21160" y="148838"/>
                    <a:pt x="23535" y="150446"/>
                    <a:pt x="25489" y="152400"/>
                  </a:cubicBezTo>
                  <a:cubicBezTo>
                    <a:pt x="30841" y="168455"/>
                    <a:pt x="32901" y="169646"/>
                    <a:pt x="27443" y="191477"/>
                  </a:cubicBezTo>
                  <a:cubicBezTo>
                    <a:pt x="26873" y="193755"/>
                    <a:pt x="23535" y="194082"/>
                    <a:pt x="21581" y="195385"/>
                  </a:cubicBezTo>
                  <a:cubicBezTo>
                    <a:pt x="15981" y="203786"/>
                    <a:pt x="16437" y="200207"/>
                    <a:pt x="19627" y="212970"/>
                  </a:cubicBezTo>
                  <a:cubicBezTo>
                    <a:pt x="20626" y="216966"/>
                    <a:pt x="23535" y="224693"/>
                    <a:pt x="23535" y="224693"/>
                  </a:cubicBezTo>
                  <a:cubicBezTo>
                    <a:pt x="17673" y="228601"/>
                    <a:pt x="17023" y="227949"/>
                    <a:pt x="13766" y="234462"/>
                  </a:cubicBezTo>
                  <a:cubicBezTo>
                    <a:pt x="12845" y="236304"/>
                    <a:pt x="13098" y="238715"/>
                    <a:pt x="11812" y="240323"/>
                  </a:cubicBezTo>
                  <a:cubicBezTo>
                    <a:pt x="10345" y="242157"/>
                    <a:pt x="7905" y="242928"/>
                    <a:pt x="5951" y="244231"/>
                  </a:cubicBezTo>
                  <a:cubicBezTo>
                    <a:pt x="5300" y="246185"/>
                    <a:pt x="4918" y="248251"/>
                    <a:pt x="3997" y="250093"/>
                  </a:cubicBezTo>
                  <a:cubicBezTo>
                    <a:pt x="2947" y="252193"/>
                    <a:pt x="421" y="253629"/>
                    <a:pt x="89" y="255954"/>
                  </a:cubicBezTo>
                  <a:cubicBezTo>
                    <a:pt x="-653" y="261150"/>
                    <a:pt x="3409" y="265818"/>
                    <a:pt x="5951" y="269631"/>
                  </a:cubicBezTo>
                  <a:cubicBezTo>
                    <a:pt x="6602" y="272236"/>
                    <a:pt x="7322" y="274825"/>
                    <a:pt x="7904" y="277446"/>
                  </a:cubicBezTo>
                  <a:cubicBezTo>
                    <a:pt x="8624" y="280688"/>
                    <a:pt x="9052" y="283994"/>
                    <a:pt x="9858" y="287216"/>
                  </a:cubicBezTo>
                  <a:cubicBezTo>
                    <a:pt x="10358" y="289214"/>
                    <a:pt x="11161" y="291123"/>
                    <a:pt x="11812" y="293077"/>
                  </a:cubicBezTo>
                  <a:cubicBezTo>
                    <a:pt x="12049" y="294496"/>
                    <a:pt x="13582" y="307455"/>
                    <a:pt x="15720" y="310662"/>
                  </a:cubicBezTo>
                  <a:cubicBezTo>
                    <a:pt x="17253" y="312961"/>
                    <a:pt x="19812" y="314400"/>
                    <a:pt x="21581" y="316523"/>
                  </a:cubicBezTo>
                  <a:cubicBezTo>
                    <a:pt x="23084" y="318327"/>
                    <a:pt x="23535" y="321082"/>
                    <a:pt x="25489" y="322385"/>
                  </a:cubicBezTo>
                  <a:cubicBezTo>
                    <a:pt x="27723" y="323875"/>
                    <a:pt x="30722" y="323601"/>
                    <a:pt x="33304" y="324339"/>
                  </a:cubicBezTo>
                  <a:cubicBezTo>
                    <a:pt x="35284" y="324905"/>
                    <a:pt x="37212" y="325642"/>
                    <a:pt x="39166" y="326293"/>
                  </a:cubicBezTo>
                  <a:cubicBezTo>
                    <a:pt x="41869" y="334399"/>
                    <a:pt x="41087" y="336052"/>
                    <a:pt x="52843" y="339970"/>
                  </a:cubicBezTo>
                  <a:lnTo>
                    <a:pt x="64566" y="343877"/>
                  </a:lnTo>
                  <a:cubicBezTo>
                    <a:pt x="66083" y="339326"/>
                    <a:pt x="70609" y="322324"/>
                    <a:pt x="76289" y="320431"/>
                  </a:cubicBezTo>
                  <a:cubicBezTo>
                    <a:pt x="84378" y="317735"/>
                    <a:pt x="80437" y="319619"/>
                    <a:pt x="88012" y="314570"/>
                  </a:cubicBezTo>
                  <a:cubicBezTo>
                    <a:pt x="89446" y="310268"/>
                    <a:pt x="91251" y="305351"/>
                    <a:pt x="91920" y="300893"/>
                  </a:cubicBezTo>
                  <a:cubicBezTo>
                    <a:pt x="97202" y="265675"/>
                    <a:pt x="89759" y="278732"/>
                    <a:pt x="99735" y="263770"/>
                  </a:cubicBezTo>
                  <a:cubicBezTo>
                    <a:pt x="100386" y="258560"/>
                    <a:pt x="101109" y="253358"/>
                    <a:pt x="101689" y="248139"/>
                  </a:cubicBezTo>
                  <a:cubicBezTo>
                    <a:pt x="102412" y="241634"/>
                    <a:pt x="101573" y="234810"/>
                    <a:pt x="103643" y="228600"/>
                  </a:cubicBezTo>
                  <a:cubicBezTo>
                    <a:pt x="104385" y="226373"/>
                    <a:pt x="107550" y="225995"/>
                    <a:pt x="109504" y="224693"/>
                  </a:cubicBezTo>
                  <a:cubicBezTo>
                    <a:pt x="110155" y="222739"/>
                    <a:pt x="110958" y="220829"/>
                    <a:pt x="111458" y="218831"/>
                  </a:cubicBezTo>
                  <a:cubicBezTo>
                    <a:pt x="112263" y="215609"/>
                    <a:pt x="106899" y="224041"/>
                    <a:pt x="113412" y="209062"/>
                  </a:cubicBezTo>
                  <a:cubicBezTo>
                    <a:pt x="119925" y="194083"/>
                    <a:pt x="144999" y="143282"/>
                    <a:pt x="150535" y="128954"/>
                  </a:cubicBezTo>
                  <a:cubicBezTo>
                    <a:pt x="156071" y="114626"/>
                    <a:pt x="146241" y="125409"/>
                    <a:pt x="146627" y="123093"/>
                  </a:cubicBezTo>
                  <a:cubicBezTo>
                    <a:pt x="147081" y="120367"/>
                    <a:pt x="150720" y="119354"/>
                    <a:pt x="152489" y="117231"/>
                  </a:cubicBezTo>
                  <a:cubicBezTo>
                    <a:pt x="153992" y="115427"/>
                    <a:pt x="155232" y="113409"/>
                    <a:pt x="156397" y="111370"/>
                  </a:cubicBezTo>
                  <a:cubicBezTo>
                    <a:pt x="157842" y="108841"/>
                    <a:pt x="158805" y="106052"/>
                    <a:pt x="160304" y="103554"/>
                  </a:cubicBezTo>
                  <a:cubicBezTo>
                    <a:pt x="170384" y="86754"/>
                    <a:pt x="166143" y="97762"/>
                    <a:pt x="170074" y="85970"/>
                  </a:cubicBezTo>
                  <a:cubicBezTo>
                    <a:pt x="169423" y="80108"/>
                    <a:pt x="168954" y="74223"/>
                    <a:pt x="168120" y="68385"/>
                  </a:cubicBezTo>
                  <a:cubicBezTo>
                    <a:pt x="167188" y="61860"/>
                    <a:pt x="166960" y="57456"/>
                    <a:pt x="162258" y="52754"/>
                  </a:cubicBezTo>
                  <a:cubicBezTo>
                    <a:pt x="160598" y="51094"/>
                    <a:pt x="158351" y="50149"/>
                    <a:pt x="156397" y="48846"/>
                  </a:cubicBezTo>
                  <a:cubicBezTo>
                    <a:pt x="158560" y="27217"/>
                    <a:pt x="159414" y="33288"/>
                    <a:pt x="156397" y="13677"/>
                  </a:cubicBezTo>
                  <a:cubicBezTo>
                    <a:pt x="155892" y="10395"/>
                    <a:pt x="156285" y="6671"/>
                    <a:pt x="154443" y="3908"/>
                  </a:cubicBezTo>
                  <a:cubicBezTo>
                    <a:pt x="153300" y="2194"/>
                    <a:pt x="150493" y="2719"/>
                    <a:pt x="148581" y="1954"/>
                  </a:cubicBezTo>
                  <a:cubicBezTo>
                    <a:pt x="147229" y="1413"/>
                    <a:pt x="140440" y="326"/>
                    <a:pt x="138812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0" name="Freeform 282">
              <a:extLst>
                <a:ext uri="{FF2B5EF4-FFF2-40B4-BE49-F238E27FC236}">
                  <a16:creationId xmlns:a16="http://schemas.microsoft.com/office/drawing/2014/main" xmlns="" id="{C3C8FC59-9343-4FE6-8A51-DC4F088BA0EF}"/>
                </a:ext>
              </a:extLst>
            </p:cNvPr>
            <p:cNvSpPr>
              <a:spLocks/>
            </p:cNvSpPr>
            <p:nvPr/>
          </p:nvSpPr>
          <p:spPr bwMode="auto">
            <a:xfrm rot="4979913">
              <a:off x="3440072" y="1611001"/>
              <a:ext cx="75247" cy="31569"/>
            </a:xfrm>
            <a:custGeom>
              <a:avLst/>
              <a:gdLst>
                <a:gd name="T0" fmla="*/ 21 w 59"/>
                <a:gd name="T1" fmla="*/ 35 h 38"/>
                <a:gd name="T2" fmla="*/ 40 w 59"/>
                <a:gd name="T3" fmla="*/ 33 h 38"/>
                <a:gd name="T4" fmla="*/ 57 w 59"/>
                <a:gd name="T5" fmla="*/ 21 h 38"/>
                <a:gd name="T6" fmla="*/ 59 w 59"/>
                <a:gd name="T7" fmla="*/ 14 h 38"/>
                <a:gd name="T8" fmla="*/ 36 w 59"/>
                <a:gd name="T9" fmla="*/ 0 h 38"/>
                <a:gd name="T10" fmla="*/ 24 w 59"/>
                <a:gd name="T11" fmla="*/ 0 h 38"/>
                <a:gd name="T12" fmla="*/ 21 w 59"/>
                <a:gd name="T13" fmla="*/ 2 h 38"/>
                <a:gd name="T14" fmla="*/ 0 w 59"/>
                <a:gd name="T15" fmla="*/ 24 h 38"/>
                <a:gd name="T16" fmla="*/ 3 w 59"/>
                <a:gd name="T17" fmla="*/ 38 h 38"/>
                <a:gd name="T18" fmla="*/ 21 w 59"/>
                <a:gd name="T19" fmla="*/ 35 h 38"/>
                <a:gd name="T20" fmla="*/ 21 w 59"/>
                <a:gd name="T21" fmla="*/ 35 h 38"/>
                <a:gd name="T22" fmla="*/ 21 w 59"/>
                <a:gd name="T23" fmla="*/ 35 h 38"/>
                <a:gd name="connsiteX0" fmla="*/ 3559 w 10000"/>
                <a:gd name="connsiteY0" fmla="*/ 9211 h 10000"/>
                <a:gd name="connsiteX1" fmla="*/ 6780 w 10000"/>
                <a:gd name="connsiteY1" fmla="*/ 8684 h 10000"/>
                <a:gd name="connsiteX2" fmla="*/ 9661 w 10000"/>
                <a:gd name="connsiteY2" fmla="*/ 5526 h 10000"/>
                <a:gd name="connsiteX3" fmla="*/ 10000 w 10000"/>
                <a:gd name="connsiteY3" fmla="*/ 3684 h 10000"/>
                <a:gd name="connsiteX4" fmla="*/ 6102 w 10000"/>
                <a:gd name="connsiteY4" fmla="*/ 0 h 10000"/>
                <a:gd name="connsiteX5" fmla="*/ 4068 w 10000"/>
                <a:gd name="connsiteY5" fmla="*/ 0 h 10000"/>
                <a:gd name="connsiteX6" fmla="*/ 4403 w 10000"/>
                <a:gd name="connsiteY6" fmla="*/ 2609 h 10000"/>
                <a:gd name="connsiteX7" fmla="*/ 0 w 10000"/>
                <a:gd name="connsiteY7" fmla="*/ 6316 h 10000"/>
                <a:gd name="connsiteX8" fmla="*/ 508 w 10000"/>
                <a:gd name="connsiteY8" fmla="*/ 10000 h 10000"/>
                <a:gd name="connsiteX9" fmla="*/ 3559 w 10000"/>
                <a:gd name="connsiteY9" fmla="*/ 9211 h 10000"/>
                <a:gd name="connsiteX10" fmla="*/ 3559 w 10000"/>
                <a:gd name="connsiteY10" fmla="*/ 9211 h 10000"/>
                <a:gd name="connsiteX11" fmla="*/ 3559 w 10000"/>
                <a:gd name="connsiteY11" fmla="*/ 9211 h 10000"/>
                <a:gd name="connsiteX0" fmla="*/ 3061 w 9502"/>
                <a:gd name="connsiteY0" fmla="*/ 9211 h 10000"/>
                <a:gd name="connsiteX1" fmla="*/ 6282 w 9502"/>
                <a:gd name="connsiteY1" fmla="*/ 8684 h 10000"/>
                <a:gd name="connsiteX2" fmla="*/ 9163 w 9502"/>
                <a:gd name="connsiteY2" fmla="*/ 5526 h 10000"/>
                <a:gd name="connsiteX3" fmla="*/ 9502 w 9502"/>
                <a:gd name="connsiteY3" fmla="*/ 3684 h 10000"/>
                <a:gd name="connsiteX4" fmla="*/ 5604 w 9502"/>
                <a:gd name="connsiteY4" fmla="*/ 0 h 10000"/>
                <a:gd name="connsiteX5" fmla="*/ 3570 w 9502"/>
                <a:gd name="connsiteY5" fmla="*/ 0 h 10000"/>
                <a:gd name="connsiteX6" fmla="*/ 3905 w 9502"/>
                <a:gd name="connsiteY6" fmla="*/ 2609 h 10000"/>
                <a:gd name="connsiteX7" fmla="*/ 1907 w 9502"/>
                <a:gd name="connsiteY7" fmla="*/ 6885 h 10000"/>
                <a:gd name="connsiteX8" fmla="*/ 10 w 9502"/>
                <a:gd name="connsiteY8" fmla="*/ 10000 h 10000"/>
                <a:gd name="connsiteX9" fmla="*/ 3061 w 9502"/>
                <a:gd name="connsiteY9" fmla="*/ 9211 h 10000"/>
                <a:gd name="connsiteX10" fmla="*/ 3061 w 9502"/>
                <a:gd name="connsiteY10" fmla="*/ 9211 h 10000"/>
                <a:gd name="connsiteX11" fmla="*/ 3061 w 9502"/>
                <a:gd name="connsiteY11" fmla="*/ 9211 h 10000"/>
                <a:gd name="connsiteX0" fmla="*/ 2122 w 8901"/>
                <a:gd name="connsiteY0" fmla="*/ 9211 h 9211"/>
                <a:gd name="connsiteX1" fmla="*/ 5512 w 8901"/>
                <a:gd name="connsiteY1" fmla="*/ 8684 h 9211"/>
                <a:gd name="connsiteX2" fmla="*/ 8544 w 8901"/>
                <a:gd name="connsiteY2" fmla="*/ 5526 h 9211"/>
                <a:gd name="connsiteX3" fmla="*/ 8901 w 8901"/>
                <a:gd name="connsiteY3" fmla="*/ 3684 h 9211"/>
                <a:gd name="connsiteX4" fmla="*/ 4799 w 8901"/>
                <a:gd name="connsiteY4" fmla="*/ 0 h 9211"/>
                <a:gd name="connsiteX5" fmla="*/ 2658 w 8901"/>
                <a:gd name="connsiteY5" fmla="*/ 0 h 9211"/>
                <a:gd name="connsiteX6" fmla="*/ 3011 w 8901"/>
                <a:gd name="connsiteY6" fmla="*/ 2609 h 9211"/>
                <a:gd name="connsiteX7" fmla="*/ 908 w 8901"/>
                <a:gd name="connsiteY7" fmla="*/ 6885 h 9211"/>
                <a:gd name="connsiteX8" fmla="*/ 18 w 8901"/>
                <a:gd name="connsiteY8" fmla="*/ 8837 h 9211"/>
                <a:gd name="connsiteX9" fmla="*/ 2122 w 8901"/>
                <a:gd name="connsiteY9" fmla="*/ 9211 h 9211"/>
                <a:gd name="connsiteX10" fmla="*/ 2122 w 8901"/>
                <a:gd name="connsiteY10" fmla="*/ 9211 h 9211"/>
                <a:gd name="connsiteX11" fmla="*/ 2122 w 8901"/>
                <a:gd name="connsiteY11" fmla="*/ 9211 h 9211"/>
                <a:gd name="connsiteX0" fmla="*/ 2384 w 10000"/>
                <a:gd name="connsiteY0" fmla="*/ 10000 h 10000"/>
                <a:gd name="connsiteX1" fmla="*/ 6193 w 10000"/>
                <a:gd name="connsiteY1" fmla="*/ 9428 h 10000"/>
                <a:gd name="connsiteX2" fmla="*/ 9599 w 10000"/>
                <a:gd name="connsiteY2" fmla="*/ 5999 h 10000"/>
                <a:gd name="connsiteX3" fmla="*/ 10000 w 10000"/>
                <a:gd name="connsiteY3" fmla="*/ 4000 h 10000"/>
                <a:gd name="connsiteX4" fmla="*/ 5392 w 10000"/>
                <a:gd name="connsiteY4" fmla="*/ 0 h 10000"/>
                <a:gd name="connsiteX5" fmla="*/ 6403 w 10000"/>
                <a:gd name="connsiteY5" fmla="*/ 4832 h 10000"/>
                <a:gd name="connsiteX6" fmla="*/ 3383 w 10000"/>
                <a:gd name="connsiteY6" fmla="*/ 2832 h 10000"/>
                <a:gd name="connsiteX7" fmla="*/ 1020 w 10000"/>
                <a:gd name="connsiteY7" fmla="*/ 7475 h 10000"/>
                <a:gd name="connsiteX8" fmla="*/ 20 w 10000"/>
                <a:gd name="connsiteY8" fmla="*/ 9594 h 10000"/>
                <a:gd name="connsiteX9" fmla="*/ 2384 w 10000"/>
                <a:gd name="connsiteY9" fmla="*/ 10000 h 10000"/>
                <a:gd name="connsiteX10" fmla="*/ 2384 w 10000"/>
                <a:gd name="connsiteY10" fmla="*/ 10000 h 10000"/>
                <a:gd name="connsiteX11" fmla="*/ 2384 w 10000"/>
                <a:gd name="connsiteY11" fmla="*/ 10000 h 10000"/>
                <a:gd name="connsiteX0" fmla="*/ 2384 w 10000"/>
                <a:gd name="connsiteY0" fmla="*/ 7317 h 7317"/>
                <a:gd name="connsiteX1" fmla="*/ 6193 w 10000"/>
                <a:gd name="connsiteY1" fmla="*/ 6745 h 7317"/>
                <a:gd name="connsiteX2" fmla="*/ 9599 w 10000"/>
                <a:gd name="connsiteY2" fmla="*/ 3316 h 7317"/>
                <a:gd name="connsiteX3" fmla="*/ 10000 w 10000"/>
                <a:gd name="connsiteY3" fmla="*/ 1317 h 7317"/>
                <a:gd name="connsiteX4" fmla="*/ 7068 w 10000"/>
                <a:gd name="connsiteY4" fmla="*/ 2282 h 7317"/>
                <a:gd name="connsiteX5" fmla="*/ 6403 w 10000"/>
                <a:gd name="connsiteY5" fmla="*/ 2149 h 7317"/>
                <a:gd name="connsiteX6" fmla="*/ 3383 w 10000"/>
                <a:gd name="connsiteY6" fmla="*/ 149 h 7317"/>
                <a:gd name="connsiteX7" fmla="*/ 1020 w 10000"/>
                <a:gd name="connsiteY7" fmla="*/ 4792 h 7317"/>
                <a:gd name="connsiteX8" fmla="*/ 20 w 10000"/>
                <a:gd name="connsiteY8" fmla="*/ 6911 h 7317"/>
                <a:gd name="connsiteX9" fmla="*/ 2384 w 10000"/>
                <a:gd name="connsiteY9" fmla="*/ 7317 h 7317"/>
                <a:gd name="connsiteX10" fmla="*/ 2384 w 10000"/>
                <a:gd name="connsiteY10" fmla="*/ 7317 h 7317"/>
                <a:gd name="connsiteX11" fmla="*/ 2384 w 10000"/>
                <a:gd name="connsiteY11" fmla="*/ 7317 h 7317"/>
                <a:gd name="connsiteX0" fmla="*/ 2384 w 10000"/>
                <a:gd name="connsiteY0" fmla="*/ 8200 h 8200"/>
                <a:gd name="connsiteX1" fmla="*/ 6193 w 10000"/>
                <a:gd name="connsiteY1" fmla="*/ 7418 h 8200"/>
                <a:gd name="connsiteX2" fmla="*/ 9599 w 10000"/>
                <a:gd name="connsiteY2" fmla="*/ 2732 h 8200"/>
                <a:gd name="connsiteX3" fmla="*/ 10000 w 10000"/>
                <a:gd name="connsiteY3" fmla="*/ 0 h 8200"/>
                <a:gd name="connsiteX4" fmla="*/ 7068 w 10000"/>
                <a:gd name="connsiteY4" fmla="*/ 1319 h 8200"/>
                <a:gd name="connsiteX5" fmla="*/ 6403 w 10000"/>
                <a:gd name="connsiteY5" fmla="*/ 1137 h 8200"/>
                <a:gd name="connsiteX6" fmla="*/ 3278 w 10000"/>
                <a:gd name="connsiteY6" fmla="*/ 469 h 8200"/>
                <a:gd name="connsiteX7" fmla="*/ 1020 w 10000"/>
                <a:gd name="connsiteY7" fmla="*/ 4749 h 8200"/>
                <a:gd name="connsiteX8" fmla="*/ 20 w 10000"/>
                <a:gd name="connsiteY8" fmla="*/ 7645 h 8200"/>
                <a:gd name="connsiteX9" fmla="*/ 2384 w 10000"/>
                <a:gd name="connsiteY9" fmla="*/ 8200 h 8200"/>
                <a:gd name="connsiteX10" fmla="*/ 2384 w 10000"/>
                <a:gd name="connsiteY10" fmla="*/ 8200 h 8200"/>
                <a:gd name="connsiteX11" fmla="*/ 2384 w 10000"/>
                <a:gd name="connsiteY11" fmla="*/ 8200 h 8200"/>
                <a:gd name="connsiteX0" fmla="*/ 2384 w 10000"/>
                <a:gd name="connsiteY0" fmla="*/ 18712 h 18712"/>
                <a:gd name="connsiteX1" fmla="*/ 6193 w 10000"/>
                <a:gd name="connsiteY1" fmla="*/ 17758 h 18712"/>
                <a:gd name="connsiteX2" fmla="*/ 9599 w 10000"/>
                <a:gd name="connsiteY2" fmla="*/ 12044 h 18712"/>
                <a:gd name="connsiteX3" fmla="*/ 10000 w 10000"/>
                <a:gd name="connsiteY3" fmla="*/ 8712 h 18712"/>
                <a:gd name="connsiteX4" fmla="*/ 7068 w 10000"/>
                <a:gd name="connsiteY4" fmla="*/ 10321 h 18712"/>
                <a:gd name="connsiteX5" fmla="*/ 6403 w 10000"/>
                <a:gd name="connsiteY5" fmla="*/ 10099 h 18712"/>
                <a:gd name="connsiteX6" fmla="*/ 2563 w 10000"/>
                <a:gd name="connsiteY6" fmla="*/ 131 h 18712"/>
                <a:gd name="connsiteX7" fmla="*/ 1020 w 10000"/>
                <a:gd name="connsiteY7" fmla="*/ 14503 h 18712"/>
                <a:gd name="connsiteX8" fmla="*/ 20 w 10000"/>
                <a:gd name="connsiteY8" fmla="*/ 18035 h 18712"/>
                <a:gd name="connsiteX9" fmla="*/ 2384 w 10000"/>
                <a:gd name="connsiteY9" fmla="*/ 18712 h 18712"/>
                <a:gd name="connsiteX10" fmla="*/ 2384 w 10000"/>
                <a:gd name="connsiteY10" fmla="*/ 18712 h 18712"/>
                <a:gd name="connsiteX11" fmla="*/ 2384 w 10000"/>
                <a:gd name="connsiteY11" fmla="*/ 18712 h 18712"/>
                <a:gd name="connsiteX0" fmla="*/ 2384 w 10000"/>
                <a:gd name="connsiteY0" fmla="*/ 18852 h 18852"/>
                <a:gd name="connsiteX1" fmla="*/ 6193 w 10000"/>
                <a:gd name="connsiteY1" fmla="*/ 17898 h 18852"/>
                <a:gd name="connsiteX2" fmla="*/ 9599 w 10000"/>
                <a:gd name="connsiteY2" fmla="*/ 12184 h 18852"/>
                <a:gd name="connsiteX3" fmla="*/ 10000 w 10000"/>
                <a:gd name="connsiteY3" fmla="*/ 8852 h 18852"/>
                <a:gd name="connsiteX4" fmla="*/ 7068 w 10000"/>
                <a:gd name="connsiteY4" fmla="*/ 10461 h 18852"/>
                <a:gd name="connsiteX5" fmla="*/ 6431 w 10000"/>
                <a:gd name="connsiteY5" fmla="*/ 2973 h 18852"/>
                <a:gd name="connsiteX6" fmla="*/ 2563 w 10000"/>
                <a:gd name="connsiteY6" fmla="*/ 271 h 18852"/>
                <a:gd name="connsiteX7" fmla="*/ 1020 w 10000"/>
                <a:gd name="connsiteY7" fmla="*/ 14643 h 18852"/>
                <a:gd name="connsiteX8" fmla="*/ 20 w 10000"/>
                <a:gd name="connsiteY8" fmla="*/ 18175 h 18852"/>
                <a:gd name="connsiteX9" fmla="*/ 2384 w 10000"/>
                <a:gd name="connsiteY9" fmla="*/ 18852 h 18852"/>
                <a:gd name="connsiteX10" fmla="*/ 2384 w 10000"/>
                <a:gd name="connsiteY10" fmla="*/ 18852 h 18852"/>
                <a:gd name="connsiteX11" fmla="*/ 2384 w 10000"/>
                <a:gd name="connsiteY11" fmla="*/ 18852 h 18852"/>
                <a:gd name="connsiteX0" fmla="*/ 2384 w 10000"/>
                <a:gd name="connsiteY0" fmla="*/ 18852 h 18852"/>
                <a:gd name="connsiteX1" fmla="*/ 6193 w 10000"/>
                <a:gd name="connsiteY1" fmla="*/ 17898 h 18852"/>
                <a:gd name="connsiteX2" fmla="*/ 9599 w 10000"/>
                <a:gd name="connsiteY2" fmla="*/ 12184 h 18852"/>
                <a:gd name="connsiteX3" fmla="*/ 10000 w 10000"/>
                <a:gd name="connsiteY3" fmla="*/ 8852 h 18852"/>
                <a:gd name="connsiteX4" fmla="*/ 9525 w 10000"/>
                <a:gd name="connsiteY4" fmla="*/ 4075 h 18852"/>
                <a:gd name="connsiteX5" fmla="*/ 6431 w 10000"/>
                <a:gd name="connsiteY5" fmla="*/ 2973 h 18852"/>
                <a:gd name="connsiteX6" fmla="*/ 2563 w 10000"/>
                <a:gd name="connsiteY6" fmla="*/ 271 h 18852"/>
                <a:gd name="connsiteX7" fmla="*/ 1020 w 10000"/>
                <a:gd name="connsiteY7" fmla="*/ 14643 h 18852"/>
                <a:gd name="connsiteX8" fmla="*/ 20 w 10000"/>
                <a:gd name="connsiteY8" fmla="*/ 18175 h 18852"/>
                <a:gd name="connsiteX9" fmla="*/ 2384 w 10000"/>
                <a:gd name="connsiteY9" fmla="*/ 18852 h 18852"/>
                <a:gd name="connsiteX10" fmla="*/ 2384 w 10000"/>
                <a:gd name="connsiteY10" fmla="*/ 18852 h 18852"/>
                <a:gd name="connsiteX11" fmla="*/ 2384 w 10000"/>
                <a:gd name="connsiteY11" fmla="*/ 18852 h 18852"/>
                <a:gd name="connsiteX0" fmla="*/ 2384 w 10000"/>
                <a:gd name="connsiteY0" fmla="*/ 15879 h 15879"/>
                <a:gd name="connsiteX1" fmla="*/ 6193 w 10000"/>
                <a:gd name="connsiteY1" fmla="*/ 14925 h 15879"/>
                <a:gd name="connsiteX2" fmla="*/ 9599 w 10000"/>
                <a:gd name="connsiteY2" fmla="*/ 9211 h 15879"/>
                <a:gd name="connsiteX3" fmla="*/ 10000 w 10000"/>
                <a:gd name="connsiteY3" fmla="*/ 5879 h 15879"/>
                <a:gd name="connsiteX4" fmla="*/ 9525 w 10000"/>
                <a:gd name="connsiteY4" fmla="*/ 1102 h 15879"/>
                <a:gd name="connsiteX5" fmla="*/ 6431 w 10000"/>
                <a:gd name="connsiteY5" fmla="*/ 0 h 15879"/>
                <a:gd name="connsiteX6" fmla="*/ 2397 w 10000"/>
                <a:gd name="connsiteY6" fmla="*/ 1280 h 15879"/>
                <a:gd name="connsiteX7" fmla="*/ 1020 w 10000"/>
                <a:gd name="connsiteY7" fmla="*/ 11670 h 15879"/>
                <a:gd name="connsiteX8" fmla="*/ 20 w 10000"/>
                <a:gd name="connsiteY8" fmla="*/ 15202 h 15879"/>
                <a:gd name="connsiteX9" fmla="*/ 2384 w 10000"/>
                <a:gd name="connsiteY9" fmla="*/ 15879 h 15879"/>
                <a:gd name="connsiteX10" fmla="*/ 2384 w 10000"/>
                <a:gd name="connsiteY10" fmla="*/ 15879 h 15879"/>
                <a:gd name="connsiteX11" fmla="*/ 2384 w 10000"/>
                <a:gd name="connsiteY11" fmla="*/ 15879 h 15879"/>
                <a:gd name="connsiteX0" fmla="*/ 3357 w 10973"/>
                <a:gd name="connsiteY0" fmla="*/ 15879 h 15879"/>
                <a:gd name="connsiteX1" fmla="*/ 7166 w 10973"/>
                <a:gd name="connsiteY1" fmla="*/ 14925 h 15879"/>
                <a:gd name="connsiteX2" fmla="*/ 10572 w 10973"/>
                <a:gd name="connsiteY2" fmla="*/ 9211 h 15879"/>
                <a:gd name="connsiteX3" fmla="*/ 10973 w 10973"/>
                <a:gd name="connsiteY3" fmla="*/ 5879 h 15879"/>
                <a:gd name="connsiteX4" fmla="*/ 10498 w 10973"/>
                <a:gd name="connsiteY4" fmla="*/ 1102 h 15879"/>
                <a:gd name="connsiteX5" fmla="*/ 7404 w 10973"/>
                <a:gd name="connsiteY5" fmla="*/ 0 h 15879"/>
                <a:gd name="connsiteX6" fmla="*/ 3370 w 10973"/>
                <a:gd name="connsiteY6" fmla="*/ 1280 h 15879"/>
                <a:gd name="connsiteX7" fmla="*/ 0 w 10973"/>
                <a:gd name="connsiteY7" fmla="*/ 6906 h 15879"/>
                <a:gd name="connsiteX8" fmla="*/ 993 w 10973"/>
                <a:gd name="connsiteY8" fmla="*/ 15202 h 15879"/>
                <a:gd name="connsiteX9" fmla="*/ 3357 w 10973"/>
                <a:gd name="connsiteY9" fmla="*/ 15879 h 15879"/>
                <a:gd name="connsiteX10" fmla="*/ 3357 w 10973"/>
                <a:gd name="connsiteY10" fmla="*/ 15879 h 15879"/>
                <a:gd name="connsiteX11" fmla="*/ 3357 w 10973"/>
                <a:gd name="connsiteY11" fmla="*/ 15879 h 15879"/>
                <a:gd name="connsiteX0" fmla="*/ 3357 w 12824"/>
                <a:gd name="connsiteY0" fmla="*/ 15879 h 15879"/>
                <a:gd name="connsiteX1" fmla="*/ 7166 w 12824"/>
                <a:gd name="connsiteY1" fmla="*/ 14925 h 15879"/>
                <a:gd name="connsiteX2" fmla="*/ 10572 w 12824"/>
                <a:gd name="connsiteY2" fmla="*/ 9211 h 15879"/>
                <a:gd name="connsiteX3" fmla="*/ 12824 w 12824"/>
                <a:gd name="connsiteY3" fmla="*/ 891 h 15879"/>
                <a:gd name="connsiteX4" fmla="*/ 10498 w 12824"/>
                <a:gd name="connsiteY4" fmla="*/ 1102 h 15879"/>
                <a:gd name="connsiteX5" fmla="*/ 7404 w 12824"/>
                <a:gd name="connsiteY5" fmla="*/ 0 h 15879"/>
                <a:gd name="connsiteX6" fmla="*/ 3370 w 12824"/>
                <a:gd name="connsiteY6" fmla="*/ 1280 h 15879"/>
                <a:gd name="connsiteX7" fmla="*/ 0 w 12824"/>
                <a:gd name="connsiteY7" fmla="*/ 6906 h 15879"/>
                <a:gd name="connsiteX8" fmla="*/ 993 w 12824"/>
                <a:gd name="connsiteY8" fmla="*/ 15202 h 15879"/>
                <a:gd name="connsiteX9" fmla="*/ 3357 w 12824"/>
                <a:gd name="connsiteY9" fmla="*/ 15879 h 15879"/>
                <a:gd name="connsiteX10" fmla="*/ 3357 w 12824"/>
                <a:gd name="connsiteY10" fmla="*/ 15879 h 15879"/>
                <a:gd name="connsiteX11" fmla="*/ 3357 w 12824"/>
                <a:gd name="connsiteY11" fmla="*/ 15879 h 15879"/>
                <a:gd name="connsiteX0" fmla="*/ 3357 w 12824"/>
                <a:gd name="connsiteY0" fmla="*/ 15879 h 15879"/>
                <a:gd name="connsiteX1" fmla="*/ 7166 w 12824"/>
                <a:gd name="connsiteY1" fmla="*/ 14925 h 15879"/>
                <a:gd name="connsiteX2" fmla="*/ 10572 w 12824"/>
                <a:gd name="connsiteY2" fmla="*/ 9211 h 15879"/>
                <a:gd name="connsiteX3" fmla="*/ 12824 w 12824"/>
                <a:gd name="connsiteY3" fmla="*/ 891 h 15879"/>
                <a:gd name="connsiteX4" fmla="*/ 10498 w 12824"/>
                <a:gd name="connsiteY4" fmla="*/ 1102 h 15879"/>
                <a:gd name="connsiteX5" fmla="*/ 7404 w 12824"/>
                <a:gd name="connsiteY5" fmla="*/ 0 h 15879"/>
                <a:gd name="connsiteX6" fmla="*/ 3777 w 12824"/>
                <a:gd name="connsiteY6" fmla="*/ 4661 h 15879"/>
                <a:gd name="connsiteX7" fmla="*/ 0 w 12824"/>
                <a:gd name="connsiteY7" fmla="*/ 6906 h 15879"/>
                <a:gd name="connsiteX8" fmla="*/ 993 w 12824"/>
                <a:gd name="connsiteY8" fmla="*/ 15202 h 15879"/>
                <a:gd name="connsiteX9" fmla="*/ 3357 w 12824"/>
                <a:gd name="connsiteY9" fmla="*/ 15879 h 15879"/>
                <a:gd name="connsiteX10" fmla="*/ 3357 w 12824"/>
                <a:gd name="connsiteY10" fmla="*/ 15879 h 15879"/>
                <a:gd name="connsiteX11" fmla="*/ 3357 w 12824"/>
                <a:gd name="connsiteY11" fmla="*/ 15879 h 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24" h="15879">
                  <a:moveTo>
                    <a:pt x="3357" y="15879"/>
                  </a:moveTo>
                  <a:lnTo>
                    <a:pt x="7166" y="14925"/>
                  </a:lnTo>
                  <a:lnTo>
                    <a:pt x="10572" y="9211"/>
                  </a:lnTo>
                  <a:cubicBezTo>
                    <a:pt x="10706" y="8101"/>
                    <a:pt x="12690" y="2001"/>
                    <a:pt x="12824" y="891"/>
                  </a:cubicBezTo>
                  <a:cubicBezTo>
                    <a:pt x="12666" y="-701"/>
                    <a:pt x="10656" y="2694"/>
                    <a:pt x="10498" y="1102"/>
                  </a:cubicBezTo>
                  <a:cubicBezTo>
                    <a:pt x="10286" y="-1394"/>
                    <a:pt x="7616" y="2496"/>
                    <a:pt x="7404" y="0"/>
                  </a:cubicBezTo>
                  <a:cubicBezTo>
                    <a:pt x="7537" y="1575"/>
                    <a:pt x="3644" y="3087"/>
                    <a:pt x="3777" y="4661"/>
                  </a:cubicBezTo>
                  <a:lnTo>
                    <a:pt x="0" y="6906"/>
                  </a:lnTo>
                  <a:cubicBezTo>
                    <a:pt x="200" y="9128"/>
                    <a:pt x="793" y="12980"/>
                    <a:pt x="993" y="15202"/>
                  </a:cubicBezTo>
                  <a:lnTo>
                    <a:pt x="3357" y="15879"/>
                  </a:lnTo>
                  <a:lnTo>
                    <a:pt x="3357" y="15879"/>
                  </a:lnTo>
                  <a:lnTo>
                    <a:pt x="3357" y="1587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1" name="Freeform 258">
              <a:extLst>
                <a:ext uri="{FF2B5EF4-FFF2-40B4-BE49-F238E27FC236}">
                  <a16:creationId xmlns:a16="http://schemas.microsoft.com/office/drawing/2014/main" xmlns="" id="{C0FA3C08-A262-4266-B500-5064CEBE7BE2}"/>
                </a:ext>
              </a:extLst>
            </p:cNvPr>
            <p:cNvSpPr/>
            <p:nvPr/>
          </p:nvSpPr>
          <p:spPr>
            <a:xfrm>
              <a:off x="2957213" y="4398026"/>
              <a:ext cx="751023" cy="779089"/>
            </a:xfrm>
            <a:custGeom>
              <a:avLst/>
              <a:gdLst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56248 w 954506"/>
                <a:gd name="connsiteY54" fmla="*/ 458781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21632 w 954506"/>
                <a:gd name="connsiteY93" fmla="*/ 166013 h 990176"/>
                <a:gd name="connsiteX94" fmla="*/ 609600 w 954506"/>
                <a:gd name="connsiteY94" fmla="*/ 172029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56248 w 954506"/>
                <a:gd name="connsiteY54" fmla="*/ 458781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21632 w 954506"/>
                <a:gd name="connsiteY93" fmla="*/ 166013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56248 w 954506"/>
                <a:gd name="connsiteY54" fmla="*/ 458781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607595 w 954506"/>
                <a:gd name="connsiteY12" fmla="*/ 859834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67489 w 954506"/>
                <a:gd name="connsiteY8" fmla="*/ 942050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607595 w 954506"/>
                <a:gd name="connsiteY12" fmla="*/ 859834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67489 w 954506"/>
                <a:gd name="connsiteY8" fmla="*/ 942050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607595 w 954506"/>
                <a:gd name="connsiteY12" fmla="*/ 859834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41421 w 954506"/>
                <a:gd name="connsiteY109" fmla="*/ 21635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</a:cxnLst>
              <a:rect l="l" t="t" r="r" b="b"/>
              <a:pathLst>
                <a:path w="954506" h="990176">
                  <a:moveTo>
                    <a:pt x="503321" y="990176"/>
                  </a:moveTo>
                  <a:lnTo>
                    <a:pt x="503321" y="990176"/>
                  </a:lnTo>
                  <a:cubicBezTo>
                    <a:pt x="505290" y="988770"/>
                    <a:pt x="520049" y="980734"/>
                    <a:pt x="521369" y="974134"/>
                  </a:cubicBezTo>
                  <a:cubicBezTo>
                    <a:pt x="521607" y="972943"/>
                    <a:pt x="521942" y="943481"/>
                    <a:pt x="527384" y="938039"/>
                  </a:cubicBezTo>
                  <a:cubicBezTo>
                    <a:pt x="529389" y="936034"/>
                    <a:pt x="531659" y="934262"/>
                    <a:pt x="533400" y="932024"/>
                  </a:cubicBezTo>
                  <a:cubicBezTo>
                    <a:pt x="536359" y="928219"/>
                    <a:pt x="537410" y="922666"/>
                    <a:pt x="541421" y="919992"/>
                  </a:cubicBezTo>
                  <a:cubicBezTo>
                    <a:pt x="558653" y="908503"/>
                    <a:pt x="536856" y="922273"/>
                    <a:pt x="553453" y="913976"/>
                  </a:cubicBezTo>
                  <a:cubicBezTo>
                    <a:pt x="561335" y="910036"/>
                    <a:pt x="563145" y="903281"/>
                    <a:pt x="565484" y="907960"/>
                  </a:cubicBezTo>
                  <a:cubicBezTo>
                    <a:pt x="567823" y="912639"/>
                    <a:pt x="562810" y="942718"/>
                    <a:pt x="567489" y="942050"/>
                  </a:cubicBezTo>
                  <a:cubicBezTo>
                    <a:pt x="570520" y="929930"/>
                    <a:pt x="582195" y="896263"/>
                    <a:pt x="585537" y="885902"/>
                  </a:cubicBezTo>
                  <a:cubicBezTo>
                    <a:pt x="588879" y="875542"/>
                    <a:pt x="586370" y="881645"/>
                    <a:pt x="587542" y="879887"/>
                  </a:cubicBezTo>
                  <a:lnTo>
                    <a:pt x="591553" y="873871"/>
                  </a:lnTo>
                  <a:cubicBezTo>
                    <a:pt x="592890" y="869860"/>
                    <a:pt x="606569" y="863935"/>
                    <a:pt x="607595" y="859834"/>
                  </a:cubicBezTo>
                  <a:cubicBezTo>
                    <a:pt x="608264" y="857160"/>
                    <a:pt x="598572" y="855823"/>
                    <a:pt x="597569" y="853818"/>
                  </a:cubicBezTo>
                  <a:cubicBezTo>
                    <a:pt x="596566" y="851813"/>
                    <a:pt x="600501" y="849958"/>
                    <a:pt x="601579" y="847802"/>
                  </a:cubicBezTo>
                  <a:cubicBezTo>
                    <a:pt x="609876" y="831206"/>
                    <a:pt x="596105" y="853005"/>
                    <a:pt x="607595" y="835771"/>
                  </a:cubicBezTo>
                  <a:cubicBezTo>
                    <a:pt x="608263" y="833097"/>
                    <a:pt x="609107" y="830461"/>
                    <a:pt x="609600" y="827750"/>
                  </a:cubicBezTo>
                  <a:cubicBezTo>
                    <a:pt x="614391" y="801405"/>
                    <a:pt x="609063" y="823884"/>
                    <a:pt x="613611" y="805692"/>
                  </a:cubicBezTo>
                  <a:cubicBezTo>
                    <a:pt x="613264" y="803260"/>
                    <a:pt x="609237" y="790013"/>
                    <a:pt x="613611" y="785639"/>
                  </a:cubicBezTo>
                  <a:cubicBezTo>
                    <a:pt x="615106" y="784144"/>
                    <a:pt x="617622" y="784302"/>
                    <a:pt x="619627" y="783634"/>
                  </a:cubicBezTo>
                  <a:cubicBezTo>
                    <a:pt x="621632" y="781629"/>
                    <a:pt x="632829" y="784338"/>
                    <a:pt x="633663" y="781628"/>
                  </a:cubicBezTo>
                  <a:cubicBezTo>
                    <a:pt x="635638" y="775208"/>
                    <a:pt x="628316" y="762579"/>
                    <a:pt x="627648" y="757566"/>
                  </a:cubicBezTo>
                  <a:cubicBezTo>
                    <a:pt x="626980" y="752553"/>
                    <a:pt x="629072" y="753582"/>
                    <a:pt x="629653" y="751550"/>
                  </a:cubicBezTo>
                  <a:cubicBezTo>
                    <a:pt x="630410" y="748900"/>
                    <a:pt x="630866" y="746169"/>
                    <a:pt x="631658" y="743529"/>
                  </a:cubicBezTo>
                  <a:cubicBezTo>
                    <a:pt x="633885" y="736107"/>
                    <a:pt x="633603" y="729912"/>
                    <a:pt x="641684" y="727487"/>
                  </a:cubicBezTo>
                  <a:cubicBezTo>
                    <a:pt x="646211" y="726129"/>
                    <a:pt x="651042" y="726150"/>
                    <a:pt x="655721" y="725481"/>
                  </a:cubicBezTo>
                  <a:cubicBezTo>
                    <a:pt x="669512" y="716288"/>
                    <a:pt x="663180" y="718984"/>
                    <a:pt x="673769" y="715455"/>
                  </a:cubicBezTo>
                  <a:cubicBezTo>
                    <a:pt x="677395" y="713037"/>
                    <a:pt x="682793" y="706432"/>
                    <a:pt x="691816" y="705429"/>
                  </a:cubicBezTo>
                  <a:cubicBezTo>
                    <a:pt x="700840" y="704426"/>
                    <a:pt x="715210" y="710107"/>
                    <a:pt x="727910" y="709439"/>
                  </a:cubicBezTo>
                  <a:cubicBezTo>
                    <a:pt x="731921" y="708102"/>
                    <a:pt x="738606" y="701752"/>
                    <a:pt x="741948" y="699413"/>
                  </a:cubicBezTo>
                  <a:cubicBezTo>
                    <a:pt x="745290" y="697074"/>
                    <a:pt x="745761" y="696381"/>
                    <a:pt x="747963" y="695402"/>
                  </a:cubicBezTo>
                  <a:cubicBezTo>
                    <a:pt x="751826" y="693685"/>
                    <a:pt x="755984" y="692729"/>
                    <a:pt x="759995" y="691392"/>
                  </a:cubicBezTo>
                  <a:lnTo>
                    <a:pt x="766011" y="689387"/>
                  </a:lnTo>
                  <a:cubicBezTo>
                    <a:pt x="768016" y="690055"/>
                    <a:pt x="770376" y="690072"/>
                    <a:pt x="772027" y="691392"/>
                  </a:cubicBezTo>
                  <a:cubicBezTo>
                    <a:pt x="773909" y="692898"/>
                    <a:pt x="764674" y="691392"/>
                    <a:pt x="776037" y="697408"/>
                  </a:cubicBezTo>
                  <a:lnTo>
                    <a:pt x="804111" y="671339"/>
                  </a:lnTo>
                  <a:cubicBezTo>
                    <a:pt x="807453" y="666660"/>
                    <a:pt x="803777" y="659307"/>
                    <a:pt x="804111" y="655297"/>
                  </a:cubicBezTo>
                  <a:cubicBezTo>
                    <a:pt x="804445" y="651287"/>
                    <a:pt x="805030" y="649809"/>
                    <a:pt x="806116" y="647276"/>
                  </a:cubicBezTo>
                  <a:cubicBezTo>
                    <a:pt x="807065" y="645061"/>
                    <a:pt x="808790" y="643265"/>
                    <a:pt x="810127" y="641260"/>
                  </a:cubicBezTo>
                  <a:cubicBezTo>
                    <a:pt x="810795" y="639255"/>
                    <a:pt x="811187" y="637135"/>
                    <a:pt x="812132" y="635245"/>
                  </a:cubicBezTo>
                  <a:cubicBezTo>
                    <a:pt x="813210" y="633089"/>
                    <a:pt x="815296" y="631486"/>
                    <a:pt x="816142" y="629229"/>
                  </a:cubicBezTo>
                  <a:cubicBezTo>
                    <a:pt x="823575" y="609408"/>
                    <a:pt x="812755" y="627291"/>
                    <a:pt x="822158" y="613187"/>
                  </a:cubicBezTo>
                  <a:cubicBezTo>
                    <a:pt x="823495" y="609176"/>
                    <a:pt x="823824" y="604673"/>
                    <a:pt x="826169" y="601155"/>
                  </a:cubicBezTo>
                  <a:cubicBezTo>
                    <a:pt x="827506" y="599150"/>
                    <a:pt x="829101" y="597295"/>
                    <a:pt x="830179" y="595139"/>
                  </a:cubicBezTo>
                  <a:cubicBezTo>
                    <a:pt x="831124" y="593249"/>
                    <a:pt x="831671" y="591174"/>
                    <a:pt x="832184" y="589124"/>
                  </a:cubicBezTo>
                  <a:cubicBezTo>
                    <a:pt x="833011" y="585817"/>
                    <a:pt x="832499" y="582056"/>
                    <a:pt x="834190" y="579097"/>
                  </a:cubicBezTo>
                  <a:cubicBezTo>
                    <a:pt x="835386" y="577005"/>
                    <a:pt x="838201" y="576424"/>
                    <a:pt x="840206" y="575087"/>
                  </a:cubicBezTo>
                  <a:cubicBezTo>
                    <a:pt x="841543" y="573082"/>
                    <a:pt x="842334" y="570577"/>
                    <a:pt x="844216" y="569071"/>
                  </a:cubicBezTo>
                  <a:cubicBezTo>
                    <a:pt x="845867" y="567751"/>
                    <a:pt x="848912" y="568717"/>
                    <a:pt x="850232" y="567066"/>
                  </a:cubicBezTo>
                  <a:cubicBezTo>
                    <a:pt x="851954" y="564914"/>
                    <a:pt x="851569" y="561719"/>
                    <a:pt x="852237" y="559045"/>
                  </a:cubicBezTo>
                  <a:cubicBezTo>
                    <a:pt x="851569" y="550355"/>
                    <a:pt x="850759" y="541675"/>
                    <a:pt x="850232" y="532976"/>
                  </a:cubicBezTo>
                  <a:cubicBezTo>
                    <a:pt x="847611" y="489720"/>
                    <a:pt x="855741" y="504142"/>
                    <a:pt x="844216" y="486855"/>
                  </a:cubicBezTo>
                  <a:cubicBezTo>
                    <a:pt x="845553" y="481508"/>
                    <a:pt x="846484" y="476042"/>
                    <a:pt x="848227" y="470813"/>
                  </a:cubicBezTo>
                  <a:cubicBezTo>
                    <a:pt x="848895" y="468808"/>
                    <a:pt x="847224" y="465466"/>
                    <a:pt x="850232" y="464797"/>
                  </a:cubicBezTo>
                  <a:cubicBezTo>
                    <a:pt x="853240" y="464129"/>
                    <a:pt x="864270" y="468807"/>
                    <a:pt x="866275" y="466802"/>
                  </a:cubicBezTo>
                  <a:cubicBezTo>
                    <a:pt x="869804" y="456214"/>
                    <a:pt x="865606" y="446081"/>
                    <a:pt x="866274" y="440734"/>
                  </a:cubicBezTo>
                  <a:cubicBezTo>
                    <a:pt x="866942" y="435387"/>
                    <a:pt x="869522" y="437004"/>
                    <a:pt x="870284" y="434718"/>
                  </a:cubicBezTo>
                  <a:cubicBezTo>
                    <a:pt x="873187" y="426012"/>
                    <a:pt x="870795" y="430197"/>
                    <a:pt x="878306" y="422687"/>
                  </a:cubicBezTo>
                  <a:cubicBezTo>
                    <a:pt x="883073" y="408382"/>
                    <a:pt x="876313" y="425676"/>
                    <a:pt x="886327" y="410655"/>
                  </a:cubicBezTo>
                  <a:cubicBezTo>
                    <a:pt x="887499" y="408896"/>
                    <a:pt x="887387" y="406530"/>
                    <a:pt x="888332" y="404639"/>
                  </a:cubicBezTo>
                  <a:cubicBezTo>
                    <a:pt x="889410" y="402484"/>
                    <a:pt x="891005" y="400629"/>
                    <a:pt x="892342" y="398624"/>
                  </a:cubicBezTo>
                  <a:cubicBezTo>
                    <a:pt x="892490" y="398031"/>
                    <a:pt x="895294" y="385949"/>
                    <a:pt x="896353" y="384587"/>
                  </a:cubicBezTo>
                  <a:cubicBezTo>
                    <a:pt x="903751" y="375075"/>
                    <a:pt x="906357" y="373906"/>
                    <a:pt x="914400" y="368545"/>
                  </a:cubicBezTo>
                  <a:cubicBezTo>
                    <a:pt x="915737" y="366540"/>
                    <a:pt x="916597" y="364116"/>
                    <a:pt x="918411" y="362529"/>
                  </a:cubicBezTo>
                  <a:cubicBezTo>
                    <a:pt x="922038" y="359355"/>
                    <a:pt x="930442" y="354508"/>
                    <a:pt x="930442" y="354508"/>
                  </a:cubicBezTo>
                  <a:cubicBezTo>
                    <a:pt x="931779" y="350497"/>
                    <a:pt x="932108" y="345994"/>
                    <a:pt x="934453" y="342476"/>
                  </a:cubicBezTo>
                  <a:lnTo>
                    <a:pt x="942474" y="330445"/>
                  </a:lnTo>
                  <a:lnTo>
                    <a:pt x="948490" y="312397"/>
                  </a:lnTo>
                  <a:cubicBezTo>
                    <a:pt x="949158" y="310392"/>
                    <a:pt x="949322" y="308140"/>
                    <a:pt x="950495" y="306381"/>
                  </a:cubicBezTo>
                  <a:lnTo>
                    <a:pt x="954506" y="300366"/>
                  </a:lnTo>
                  <a:cubicBezTo>
                    <a:pt x="953837" y="298361"/>
                    <a:pt x="953445" y="296241"/>
                    <a:pt x="952500" y="294350"/>
                  </a:cubicBezTo>
                  <a:cubicBezTo>
                    <a:pt x="949707" y="288764"/>
                    <a:pt x="946911" y="286755"/>
                    <a:pt x="942474" y="282318"/>
                  </a:cubicBezTo>
                  <a:cubicBezTo>
                    <a:pt x="932122" y="251267"/>
                    <a:pt x="943988" y="283344"/>
                    <a:pt x="934453" y="264271"/>
                  </a:cubicBezTo>
                  <a:cubicBezTo>
                    <a:pt x="931384" y="258131"/>
                    <a:pt x="934507" y="255365"/>
                    <a:pt x="924427" y="254245"/>
                  </a:cubicBezTo>
                  <a:cubicBezTo>
                    <a:pt x="909133" y="252546"/>
                    <a:pt x="893680" y="252908"/>
                    <a:pt x="878306" y="252239"/>
                  </a:cubicBezTo>
                  <a:cubicBezTo>
                    <a:pt x="877230" y="246861"/>
                    <a:pt x="875195" y="234539"/>
                    <a:pt x="872290" y="230181"/>
                  </a:cubicBezTo>
                  <a:cubicBezTo>
                    <a:pt x="852019" y="199776"/>
                    <a:pt x="873959" y="230981"/>
                    <a:pt x="858253" y="212134"/>
                  </a:cubicBezTo>
                  <a:cubicBezTo>
                    <a:pt x="856710" y="210282"/>
                    <a:pt x="856094" y="207661"/>
                    <a:pt x="854242" y="206118"/>
                  </a:cubicBezTo>
                  <a:cubicBezTo>
                    <a:pt x="852467" y="204639"/>
                    <a:pt x="837599" y="198233"/>
                    <a:pt x="836195" y="198097"/>
                  </a:cubicBezTo>
                  <a:cubicBezTo>
                    <a:pt x="818884" y="196422"/>
                    <a:pt x="801437" y="196760"/>
                    <a:pt x="784058" y="196092"/>
                  </a:cubicBezTo>
                  <a:cubicBezTo>
                    <a:pt x="783440" y="195989"/>
                    <a:pt x="763626" y="192820"/>
                    <a:pt x="762000" y="192081"/>
                  </a:cubicBezTo>
                  <a:cubicBezTo>
                    <a:pt x="753208" y="188084"/>
                    <a:pt x="750084" y="184175"/>
                    <a:pt x="743953" y="178045"/>
                  </a:cubicBezTo>
                  <a:cubicBezTo>
                    <a:pt x="738606" y="178713"/>
                    <a:pt x="733213" y="179086"/>
                    <a:pt x="727911" y="180050"/>
                  </a:cubicBezTo>
                  <a:cubicBezTo>
                    <a:pt x="719988" y="181490"/>
                    <a:pt x="723221" y="182395"/>
                    <a:pt x="715879" y="186066"/>
                  </a:cubicBezTo>
                  <a:cubicBezTo>
                    <a:pt x="713988" y="187011"/>
                    <a:pt x="711868" y="187403"/>
                    <a:pt x="709863" y="188071"/>
                  </a:cubicBezTo>
                  <a:cubicBezTo>
                    <a:pt x="709195" y="186066"/>
                    <a:pt x="708439" y="184087"/>
                    <a:pt x="707858" y="182055"/>
                  </a:cubicBezTo>
                  <a:cubicBezTo>
                    <a:pt x="707101" y="179405"/>
                    <a:pt x="706939" y="176567"/>
                    <a:pt x="705853" y="174034"/>
                  </a:cubicBezTo>
                  <a:cubicBezTo>
                    <a:pt x="704904" y="171819"/>
                    <a:pt x="704080" y="168913"/>
                    <a:pt x="701842" y="168018"/>
                  </a:cubicBezTo>
                  <a:cubicBezTo>
                    <a:pt x="696838" y="166017"/>
                    <a:pt x="691147" y="166681"/>
                    <a:pt x="685800" y="166013"/>
                  </a:cubicBezTo>
                  <a:cubicBezTo>
                    <a:pt x="683795" y="165345"/>
                    <a:pt x="681632" y="165035"/>
                    <a:pt x="679784" y="164008"/>
                  </a:cubicBezTo>
                  <a:cubicBezTo>
                    <a:pt x="659094" y="152513"/>
                    <a:pt x="675352" y="158521"/>
                    <a:pt x="661737" y="153981"/>
                  </a:cubicBezTo>
                  <a:cubicBezTo>
                    <a:pt x="653048" y="154650"/>
                    <a:pt x="644384" y="155987"/>
                    <a:pt x="635669" y="155987"/>
                  </a:cubicBezTo>
                  <a:cubicBezTo>
                    <a:pt x="633555" y="155987"/>
                    <a:pt x="632995" y="152644"/>
                    <a:pt x="629653" y="153981"/>
                  </a:cubicBezTo>
                  <a:cubicBezTo>
                    <a:pt x="626311" y="155318"/>
                    <a:pt x="620296" y="158995"/>
                    <a:pt x="615617" y="164008"/>
                  </a:cubicBezTo>
                  <a:cubicBezTo>
                    <a:pt x="610938" y="169021"/>
                    <a:pt x="609882" y="181294"/>
                    <a:pt x="601579" y="184061"/>
                  </a:cubicBezTo>
                  <a:cubicBezTo>
                    <a:pt x="600911" y="180719"/>
                    <a:pt x="606926" y="167684"/>
                    <a:pt x="607595" y="162002"/>
                  </a:cubicBezTo>
                  <a:cubicBezTo>
                    <a:pt x="608264" y="156320"/>
                    <a:pt x="607607" y="153501"/>
                    <a:pt x="605590" y="149971"/>
                  </a:cubicBezTo>
                  <a:cubicBezTo>
                    <a:pt x="604541" y="148136"/>
                    <a:pt x="601579" y="148634"/>
                    <a:pt x="599574" y="147966"/>
                  </a:cubicBezTo>
                  <a:cubicBezTo>
                    <a:pt x="591623" y="149556"/>
                    <a:pt x="589245" y="152489"/>
                    <a:pt x="583532" y="145960"/>
                  </a:cubicBezTo>
                  <a:cubicBezTo>
                    <a:pt x="580358" y="142333"/>
                    <a:pt x="580282" y="134611"/>
                    <a:pt x="575511" y="133929"/>
                  </a:cubicBezTo>
                  <a:cubicBezTo>
                    <a:pt x="558746" y="131534"/>
                    <a:pt x="566059" y="133071"/>
                    <a:pt x="553453" y="129918"/>
                  </a:cubicBezTo>
                  <a:cubicBezTo>
                    <a:pt x="568383" y="119966"/>
                    <a:pt x="550052" y="132753"/>
                    <a:pt x="565484" y="119892"/>
                  </a:cubicBezTo>
                  <a:cubicBezTo>
                    <a:pt x="567335" y="118349"/>
                    <a:pt x="569648" y="117424"/>
                    <a:pt x="571500" y="115881"/>
                  </a:cubicBezTo>
                  <a:cubicBezTo>
                    <a:pt x="576293" y="111887"/>
                    <a:pt x="583816" y="102997"/>
                    <a:pt x="585537" y="97834"/>
                  </a:cubicBezTo>
                  <a:cubicBezTo>
                    <a:pt x="586205" y="95829"/>
                    <a:pt x="586961" y="93850"/>
                    <a:pt x="587542" y="91818"/>
                  </a:cubicBezTo>
                  <a:cubicBezTo>
                    <a:pt x="588299" y="89168"/>
                    <a:pt x="588462" y="86330"/>
                    <a:pt x="589548" y="83797"/>
                  </a:cubicBezTo>
                  <a:cubicBezTo>
                    <a:pt x="590497" y="81582"/>
                    <a:pt x="592221" y="79786"/>
                    <a:pt x="593558" y="77781"/>
                  </a:cubicBezTo>
                  <a:cubicBezTo>
                    <a:pt x="586150" y="66668"/>
                    <a:pt x="593787" y="75457"/>
                    <a:pt x="583532" y="69760"/>
                  </a:cubicBezTo>
                  <a:cubicBezTo>
                    <a:pt x="564001" y="58909"/>
                    <a:pt x="579153" y="63652"/>
                    <a:pt x="563479" y="59734"/>
                  </a:cubicBezTo>
                  <a:cubicBezTo>
                    <a:pt x="561390" y="53465"/>
                    <a:pt x="547332" y="25576"/>
                    <a:pt x="541421" y="21635"/>
                  </a:cubicBezTo>
                  <a:cubicBezTo>
                    <a:pt x="541421" y="25645"/>
                    <a:pt x="543426" y="31327"/>
                    <a:pt x="541421" y="33666"/>
                  </a:cubicBezTo>
                  <a:cubicBezTo>
                    <a:pt x="539416" y="36005"/>
                    <a:pt x="532450" y="32994"/>
                    <a:pt x="529390" y="35671"/>
                  </a:cubicBezTo>
                  <a:cubicBezTo>
                    <a:pt x="526209" y="38455"/>
                    <a:pt x="527724" y="44185"/>
                    <a:pt x="525379" y="47702"/>
                  </a:cubicBezTo>
                  <a:cubicBezTo>
                    <a:pt x="516021" y="61739"/>
                    <a:pt x="521369" y="57060"/>
                    <a:pt x="511342" y="63745"/>
                  </a:cubicBezTo>
                  <a:cubicBezTo>
                    <a:pt x="510005" y="65750"/>
                    <a:pt x="508410" y="67605"/>
                    <a:pt x="507332" y="69760"/>
                  </a:cubicBezTo>
                  <a:cubicBezTo>
                    <a:pt x="506387" y="71651"/>
                    <a:pt x="505327" y="75776"/>
                    <a:pt x="505327" y="75776"/>
                  </a:cubicBezTo>
                  <a:lnTo>
                    <a:pt x="501316" y="79787"/>
                  </a:lnTo>
                  <a:cubicBezTo>
                    <a:pt x="495300" y="79118"/>
                    <a:pt x="489322" y="77781"/>
                    <a:pt x="483269" y="77781"/>
                  </a:cubicBezTo>
                  <a:cubicBezTo>
                    <a:pt x="481155" y="77781"/>
                    <a:pt x="479216" y="80572"/>
                    <a:pt x="477253" y="79787"/>
                  </a:cubicBezTo>
                  <a:cubicBezTo>
                    <a:pt x="475015" y="78892"/>
                    <a:pt x="474579" y="75776"/>
                    <a:pt x="473242" y="73771"/>
                  </a:cubicBezTo>
                  <a:cubicBezTo>
                    <a:pt x="472350" y="69309"/>
                    <a:pt x="472795" y="57818"/>
                    <a:pt x="463216" y="59734"/>
                  </a:cubicBezTo>
                  <a:cubicBezTo>
                    <a:pt x="458489" y="60679"/>
                    <a:pt x="451184" y="67755"/>
                    <a:pt x="451184" y="67755"/>
                  </a:cubicBezTo>
                  <a:cubicBezTo>
                    <a:pt x="444500" y="67087"/>
                    <a:pt x="436853" y="62229"/>
                    <a:pt x="431132" y="65750"/>
                  </a:cubicBezTo>
                  <a:cubicBezTo>
                    <a:pt x="425732" y="69073"/>
                    <a:pt x="431132" y="81792"/>
                    <a:pt x="425116" y="83797"/>
                  </a:cubicBezTo>
                  <a:lnTo>
                    <a:pt x="419100" y="85802"/>
                  </a:lnTo>
                  <a:cubicBezTo>
                    <a:pt x="411079" y="85134"/>
                    <a:pt x="403015" y="84861"/>
                    <a:pt x="395037" y="83797"/>
                  </a:cubicBezTo>
                  <a:cubicBezTo>
                    <a:pt x="392942" y="83518"/>
                    <a:pt x="391135" y="81792"/>
                    <a:pt x="389021" y="81792"/>
                  </a:cubicBezTo>
                  <a:cubicBezTo>
                    <a:pt x="386908" y="81792"/>
                    <a:pt x="385038" y="83216"/>
                    <a:pt x="383006" y="83797"/>
                  </a:cubicBezTo>
                  <a:cubicBezTo>
                    <a:pt x="380356" y="84554"/>
                    <a:pt x="377658" y="85134"/>
                    <a:pt x="374984" y="85802"/>
                  </a:cubicBezTo>
                  <a:cubicBezTo>
                    <a:pt x="359168" y="96348"/>
                    <a:pt x="368069" y="95443"/>
                    <a:pt x="354932" y="89813"/>
                  </a:cubicBezTo>
                  <a:cubicBezTo>
                    <a:pt x="352989" y="88980"/>
                    <a:pt x="350921" y="88476"/>
                    <a:pt x="348916" y="87808"/>
                  </a:cubicBezTo>
                  <a:cubicBezTo>
                    <a:pt x="344867" y="75658"/>
                    <a:pt x="343817" y="75102"/>
                    <a:pt x="348916" y="55724"/>
                  </a:cubicBezTo>
                  <a:cubicBezTo>
                    <a:pt x="350143" y="51063"/>
                    <a:pt x="355413" y="48265"/>
                    <a:pt x="356937" y="43692"/>
                  </a:cubicBezTo>
                  <a:lnTo>
                    <a:pt x="358942" y="37676"/>
                  </a:lnTo>
                  <a:cubicBezTo>
                    <a:pt x="357700" y="27738"/>
                    <a:pt x="360161" y="20751"/>
                    <a:pt x="350921" y="15618"/>
                  </a:cubicBezTo>
                  <a:cubicBezTo>
                    <a:pt x="347226" y="13565"/>
                    <a:pt x="338890" y="11608"/>
                    <a:pt x="338890" y="11608"/>
                  </a:cubicBezTo>
                  <a:cubicBezTo>
                    <a:pt x="338221" y="9603"/>
                    <a:pt x="334879" y="-9113"/>
                    <a:pt x="336884" y="5592"/>
                  </a:cubicBezTo>
                  <a:lnTo>
                    <a:pt x="318837" y="17624"/>
                  </a:lnTo>
                  <a:cubicBezTo>
                    <a:pt x="317640" y="18479"/>
                    <a:pt x="304903" y="29655"/>
                    <a:pt x="298784" y="29655"/>
                  </a:cubicBezTo>
                  <a:cubicBezTo>
                    <a:pt x="292731" y="29655"/>
                    <a:pt x="286753" y="28318"/>
                    <a:pt x="280737" y="27650"/>
                  </a:cubicBezTo>
                  <a:cubicBezTo>
                    <a:pt x="276748" y="24990"/>
                    <a:pt x="273688" y="20663"/>
                    <a:pt x="268706" y="25645"/>
                  </a:cubicBezTo>
                  <a:cubicBezTo>
                    <a:pt x="267211" y="27140"/>
                    <a:pt x="267369" y="29655"/>
                    <a:pt x="266700" y="31660"/>
                  </a:cubicBezTo>
                  <a:cubicBezTo>
                    <a:pt x="264026" y="30992"/>
                    <a:pt x="261319" y="30447"/>
                    <a:pt x="258679" y="29655"/>
                  </a:cubicBezTo>
                  <a:cubicBezTo>
                    <a:pt x="254630" y="28440"/>
                    <a:pt x="246648" y="25645"/>
                    <a:pt x="246648" y="25645"/>
                  </a:cubicBezTo>
                  <a:cubicBezTo>
                    <a:pt x="209651" y="29008"/>
                    <a:pt x="221260" y="24982"/>
                    <a:pt x="230606" y="29655"/>
                  </a:cubicBezTo>
                  <a:cubicBezTo>
                    <a:pt x="232761" y="30733"/>
                    <a:pt x="234616" y="32329"/>
                    <a:pt x="236621" y="33666"/>
                  </a:cubicBezTo>
                  <a:cubicBezTo>
                    <a:pt x="238404" y="47926"/>
                    <a:pt x="234376" y="48585"/>
                    <a:pt x="244642" y="53718"/>
                  </a:cubicBezTo>
                  <a:cubicBezTo>
                    <a:pt x="246533" y="54663"/>
                    <a:pt x="248653" y="55055"/>
                    <a:pt x="250658" y="55724"/>
                  </a:cubicBezTo>
                  <a:cubicBezTo>
                    <a:pt x="251326" y="57729"/>
                    <a:pt x="253331" y="59734"/>
                    <a:pt x="252663" y="61739"/>
                  </a:cubicBezTo>
                  <a:cubicBezTo>
                    <a:pt x="249321" y="71766"/>
                    <a:pt x="245646" y="73102"/>
                    <a:pt x="238627" y="77781"/>
                  </a:cubicBezTo>
                  <a:cubicBezTo>
                    <a:pt x="237958" y="79786"/>
                    <a:pt x="237941" y="82146"/>
                    <a:pt x="236621" y="83797"/>
                  </a:cubicBezTo>
                  <a:cubicBezTo>
                    <a:pt x="231914" y="89682"/>
                    <a:pt x="222715" y="88935"/>
                    <a:pt x="216569" y="89813"/>
                  </a:cubicBezTo>
                  <a:cubicBezTo>
                    <a:pt x="214564" y="91818"/>
                    <a:pt x="212369" y="93650"/>
                    <a:pt x="210553" y="95829"/>
                  </a:cubicBezTo>
                  <a:cubicBezTo>
                    <a:pt x="209010" y="97681"/>
                    <a:pt x="208246" y="100141"/>
                    <a:pt x="206542" y="101845"/>
                  </a:cubicBezTo>
                  <a:cubicBezTo>
                    <a:pt x="204838" y="103549"/>
                    <a:pt x="202532" y="104518"/>
                    <a:pt x="200527" y="105855"/>
                  </a:cubicBezTo>
                  <a:cubicBezTo>
                    <a:pt x="195848" y="105187"/>
                    <a:pt x="190718" y="105964"/>
                    <a:pt x="186490" y="103850"/>
                  </a:cubicBezTo>
                  <a:cubicBezTo>
                    <a:pt x="184599" y="102905"/>
                    <a:pt x="185979" y="99329"/>
                    <a:pt x="184484" y="97834"/>
                  </a:cubicBezTo>
                  <a:cubicBezTo>
                    <a:pt x="182990" y="96340"/>
                    <a:pt x="180541" y="96243"/>
                    <a:pt x="178469" y="95829"/>
                  </a:cubicBezTo>
                  <a:cubicBezTo>
                    <a:pt x="173834" y="94902"/>
                    <a:pt x="169111" y="94492"/>
                    <a:pt x="164432" y="93824"/>
                  </a:cubicBezTo>
                  <a:cubicBezTo>
                    <a:pt x="163095" y="91819"/>
                    <a:pt x="162303" y="89314"/>
                    <a:pt x="160421" y="87808"/>
                  </a:cubicBezTo>
                  <a:cubicBezTo>
                    <a:pt x="158771" y="86488"/>
                    <a:pt x="156296" y="86747"/>
                    <a:pt x="154406" y="85802"/>
                  </a:cubicBezTo>
                  <a:cubicBezTo>
                    <a:pt x="152250" y="84724"/>
                    <a:pt x="150395" y="83129"/>
                    <a:pt x="148390" y="81792"/>
                  </a:cubicBezTo>
                  <a:lnTo>
                    <a:pt x="136358" y="85802"/>
                  </a:lnTo>
                  <a:lnTo>
                    <a:pt x="130342" y="87808"/>
                  </a:lnTo>
                  <a:cubicBezTo>
                    <a:pt x="126332" y="87139"/>
                    <a:pt x="122377" y="85802"/>
                    <a:pt x="118311" y="85802"/>
                  </a:cubicBezTo>
                  <a:cubicBezTo>
                    <a:pt x="91443" y="85802"/>
                    <a:pt x="96867" y="86676"/>
                    <a:pt x="106279" y="89813"/>
                  </a:cubicBezTo>
                  <a:cubicBezTo>
                    <a:pt x="107616" y="91818"/>
                    <a:pt x="109311" y="93627"/>
                    <a:pt x="110290" y="95829"/>
                  </a:cubicBezTo>
                  <a:cubicBezTo>
                    <a:pt x="112007" y="99692"/>
                    <a:pt x="114300" y="107860"/>
                    <a:pt x="114300" y="107860"/>
                  </a:cubicBezTo>
                  <a:cubicBezTo>
                    <a:pt x="113632" y="110534"/>
                    <a:pt x="114017" y="113729"/>
                    <a:pt x="112295" y="115881"/>
                  </a:cubicBezTo>
                  <a:cubicBezTo>
                    <a:pt x="110975" y="117532"/>
                    <a:pt x="107930" y="116566"/>
                    <a:pt x="106279" y="117887"/>
                  </a:cubicBezTo>
                  <a:cubicBezTo>
                    <a:pt x="104397" y="119392"/>
                    <a:pt x="103606" y="121897"/>
                    <a:pt x="102269" y="123902"/>
                  </a:cubicBezTo>
                  <a:cubicBezTo>
                    <a:pt x="102937" y="127244"/>
                    <a:pt x="103077" y="130737"/>
                    <a:pt x="104274" y="133929"/>
                  </a:cubicBezTo>
                  <a:cubicBezTo>
                    <a:pt x="105120" y="136186"/>
                    <a:pt x="107044" y="137878"/>
                    <a:pt x="108284" y="139945"/>
                  </a:cubicBezTo>
                  <a:cubicBezTo>
                    <a:pt x="109053" y="141227"/>
                    <a:pt x="109621" y="142618"/>
                    <a:pt x="110290" y="143955"/>
                  </a:cubicBezTo>
                  <a:lnTo>
                    <a:pt x="92242" y="232187"/>
                  </a:lnTo>
                  <a:lnTo>
                    <a:pt x="92242" y="232187"/>
                  </a:lnTo>
                  <a:cubicBezTo>
                    <a:pt x="86226" y="234192"/>
                    <a:pt x="80385" y="236826"/>
                    <a:pt x="74195" y="238202"/>
                  </a:cubicBezTo>
                  <a:cubicBezTo>
                    <a:pt x="68286" y="239515"/>
                    <a:pt x="61890" y="238294"/>
                    <a:pt x="56148" y="240208"/>
                  </a:cubicBezTo>
                  <a:cubicBezTo>
                    <a:pt x="51575" y="241732"/>
                    <a:pt x="44116" y="248229"/>
                    <a:pt x="44116" y="248229"/>
                  </a:cubicBezTo>
                  <a:cubicBezTo>
                    <a:pt x="43448" y="250234"/>
                    <a:pt x="43762" y="252925"/>
                    <a:pt x="42111" y="254245"/>
                  </a:cubicBezTo>
                  <a:cubicBezTo>
                    <a:pt x="39959" y="255967"/>
                    <a:pt x="36740" y="255493"/>
                    <a:pt x="34090" y="256250"/>
                  </a:cubicBezTo>
                  <a:cubicBezTo>
                    <a:pt x="32058" y="256831"/>
                    <a:pt x="30079" y="257587"/>
                    <a:pt x="28074" y="258255"/>
                  </a:cubicBezTo>
                  <a:cubicBezTo>
                    <a:pt x="26069" y="259592"/>
                    <a:pt x="23335" y="260222"/>
                    <a:pt x="22058" y="262266"/>
                  </a:cubicBezTo>
                  <a:cubicBezTo>
                    <a:pt x="19818" y="265851"/>
                    <a:pt x="20393" y="270780"/>
                    <a:pt x="18048" y="274297"/>
                  </a:cubicBezTo>
                  <a:lnTo>
                    <a:pt x="14037" y="280313"/>
                  </a:lnTo>
                  <a:cubicBezTo>
                    <a:pt x="14705" y="283655"/>
                    <a:pt x="15215" y="287033"/>
                    <a:pt x="16042" y="290339"/>
                  </a:cubicBezTo>
                  <a:cubicBezTo>
                    <a:pt x="16555" y="292390"/>
                    <a:pt x="18716" y="294350"/>
                    <a:pt x="18048" y="296355"/>
                  </a:cubicBezTo>
                  <a:cubicBezTo>
                    <a:pt x="17151" y="299045"/>
                    <a:pt x="14211" y="300556"/>
                    <a:pt x="12032" y="302371"/>
                  </a:cubicBezTo>
                  <a:cubicBezTo>
                    <a:pt x="6850" y="306689"/>
                    <a:pt x="6028" y="306377"/>
                    <a:pt x="0" y="308387"/>
                  </a:cubicBezTo>
                  <a:lnTo>
                    <a:pt x="8021" y="320418"/>
                  </a:lnTo>
                  <a:cubicBezTo>
                    <a:pt x="9358" y="322423"/>
                    <a:pt x="9745" y="325672"/>
                    <a:pt x="12032" y="326434"/>
                  </a:cubicBezTo>
                  <a:lnTo>
                    <a:pt x="18048" y="328439"/>
                  </a:lnTo>
                  <a:cubicBezTo>
                    <a:pt x="29546" y="345689"/>
                    <a:pt x="15757" y="323858"/>
                    <a:pt x="24063" y="340471"/>
                  </a:cubicBezTo>
                  <a:cubicBezTo>
                    <a:pt x="25141" y="342627"/>
                    <a:pt x="26737" y="344482"/>
                    <a:pt x="28074" y="346487"/>
                  </a:cubicBezTo>
                  <a:cubicBezTo>
                    <a:pt x="28742" y="348492"/>
                    <a:pt x="28585" y="351008"/>
                    <a:pt x="30079" y="352502"/>
                  </a:cubicBezTo>
                  <a:cubicBezTo>
                    <a:pt x="41591" y="364014"/>
                    <a:pt x="47516" y="361015"/>
                    <a:pt x="64169" y="362529"/>
                  </a:cubicBezTo>
                  <a:cubicBezTo>
                    <a:pt x="66174" y="363866"/>
                    <a:pt x="68092" y="367735"/>
                    <a:pt x="70184" y="366539"/>
                  </a:cubicBezTo>
                  <a:cubicBezTo>
                    <a:pt x="74369" y="364148"/>
                    <a:pt x="75532" y="358518"/>
                    <a:pt x="78206" y="354508"/>
                  </a:cubicBezTo>
                  <a:cubicBezTo>
                    <a:pt x="83555" y="346485"/>
                    <a:pt x="80209" y="349830"/>
                    <a:pt x="88232" y="344481"/>
                  </a:cubicBezTo>
                  <a:cubicBezTo>
                    <a:pt x="88900" y="346486"/>
                    <a:pt x="90061" y="348391"/>
                    <a:pt x="90237" y="350497"/>
                  </a:cubicBezTo>
                  <a:cubicBezTo>
                    <a:pt x="91404" y="364501"/>
                    <a:pt x="89486" y="378828"/>
                    <a:pt x="92242" y="392608"/>
                  </a:cubicBezTo>
                  <a:cubicBezTo>
                    <a:pt x="92657" y="394681"/>
                    <a:pt x="96156" y="390823"/>
                    <a:pt x="98258" y="390602"/>
                  </a:cubicBezTo>
                  <a:cubicBezTo>
                    <a:pt x="108915" y="389480"/>
                    <a:pt x="119647" y="389265"/>
                    <a:pt x="130342" y="388597"/>
                  </a:cubicBezTo>
                  <a:cubicBezTo>
                    <a:pt x="131011" y="385923"/>
                    <a:pt x="130819" y="382869"/>
                    <a:pt x="132348" y="380576"/>
                  </a:cubicBezTo>
                  <a:cubicBezTo>
                    <a:pt x="133685" y="378571"/>
                    <a:pt x="135986" y="376962"/>
                    <a:pt x="138363" y="376566"/>
                  </a:cubicBezTo>
                  <a:cubicBezTo>
                    <a:pt x="141684" y="376013"/>
                    <a:pt x="148300" y="381184"/>
                    <a:pt x="150395" y="382581"/>
                  </a:cubicBezTo>
                  <a:lnTo>
                    <a:pt x="156411" y="364534"/>
                  </a:lnTo>
                  <a:lnTo>
                    <a:pt x="180474" y="360524"/>
                  </a:lnTo>
                  <a:cubicBezTo>
                    <a:pt x="185821" y="357850"/>
                    <a:pt x="191073" y="354976"/>
                    <a:pt x="196516" y="352502"/>
                  </a:cubicBezTo>
                  <a:cubicBezTo>
                    <a:pt x="200030" y="350905"/>
                    <a:pt x="207152" y="349342"/>
                    <a:pt x="210553" y="348492"/>
                  </a:cubicBezTo>
                  <a:cubicBezTo>
                    <a:pt x="211221" y="350497"/>
                    <a:pt x="212237" y="352419"/>
                    <a:pt x="212558" y="354508"/>
                  </a:cubicBezTo>
                  <a:cubicBezTo>
                    <a:pt x="213579" y="361147"/>
                    <a:pt x="212588" y="368140"/>
                    <a:pt x="214563" y="374560"/>
                  </a:cubicBezTo>
                  <a:cubicBezTo>
                    <a:pt x="215397" y="377271"/>
                    <a:pt x="218763" y="378397"/>
                    <a:pt x="220579" y="380576"/>
                  </a:cubicBezTo>
                  <a:cubicBezTo>
                    <a:pt x="222122" y="382428"/>
                    <a:pt x="223253" y="384587"/>
                    <a:pt x="224590" y="386592"/>
                  </a:cubicBezTo>
                  <a:cubicBezTo>
                    <a:pt x="222871" y="387738"/>
                    <a:pt x="213608" y="392798"/>
                    <a:pt x="214563" y="396618"/>
                  </a:cubicBezTo>
                  <a:cubicBezTo>
                    <a:pt x="215076" y="398669"/>
                    <a:pt x="218574" y="397955"/>
                    <a:pt x="220579" y="398624"/>
                  </a:cubicBezTo>
                  <a:cubicBezTo>
                    <a:pt x="221916" y="400629"/>
                    <a:pt x="222886" y="402935"/>
                    <a:pt x="224590" y="404639"/>
                  </a:cubicBezTo>
                  <a:cubicBezTo>
                    <a:pt x="229359" y="409407"/>
                    <a:pt x="236676" y="410673"/>
                    <a:pt x="242637" y="412660"/>
                  </a:cubicBezTo>
                  <a:cubicBezTo>
                    <a:pt x="251826" y="415723"/>
                    <a:pt x="246535" y="414666"/>
                    <a:pt x="258679" y="414666"/>
                  </a:cubicBezTo>
                  <a:lnTo>
                    <a:pt x="286753" y="440734"/>
                  </a:lnTo>
                  <a:cubicBezTo>
                    <a:pt x="290763" y="445413"/>
                    <a:pt x="293500" y="451600"/>
                    <a:pt x="298784" y="454771"/>
                  </a:cubicBezTo>
                  <a:cubicBezTo>
                    <a:pt x="301147" y="456189"/>
                    <a:pt x="304156" y="453523"/>
                    <a:pt x="306806" y="452766"/>
                  </a:cubicBezTo>
                  <a:cubicBezTo>
                    <a:pt x="314066" y="450691"/>
                    <a:pt x="312249" y="451141"/>
                    <a:pt x="318837" y="446750"/>
                  </a:cubicBezTo>
                  <a:cubicBezTo>
                    <a:pt x="326820" y="448746"/>
                    <a:pt x="327407" y="446981"/>
                    <a:pt x="330869" y="454771"/>
                  </a:cubicBezTo>
                  <a:cubicBezTo>
                    <a:pt x="332586" y="458634"/>
                    <a:pt x="334879" y="466802"/>
                    <a:pt x="334879" y="466802"/>
                  </a:cubicBezTo>
                  <a:cubicBezTo>
                    <a:pt x="335547" y="476160"/>
                    <a:pt x="334608" y="485774"/>
                    <a:pt x="336884" y="494876"/>
                  </a:cubicBezTo>
                  <a:cubicBezTo>
                    <a:pt x="338053" y="499552"/>
                    <a:pt x="344906" y="506908"/>
                    <a:pt x="344906" y="506908"/>
                  </a:cubicBezTo>
                  <a:cubicBezTo>
                    <a:pt x="345574" y="508913"/>
                    <a:pt x="345591" y="511273"/>
                    <a:pt x="346911" y="512924"/>
                  </a:cubicBezTo>
                  <a:cubicBezTo>
                    <a:pt x="352956" y="520480"/>
                    <a:pt x="360498" y="515988"/>
                    <a:pt x="368969" y="514929"/>
                  </a:cubicBezTo>
                  <a:cubicBezTo>
                    <a:pt x="390332" y="519201"/>
                    <a:pt x="382205" y="518939"/>
                    <a:pt x="393032" y="518939"/>
                  </a:cubicBezTo>
                  <a:lnTo>
                    <a:pt x="376990" y="526960"/>
                  </a:lnTo>
                  <a:cubicBezTo>
                    <a:pt x="377658" y="534981"/>
                    <a:pt x="377931" y="543045"/>
                    <a:pt x="378995" y="551024"/>
                  </a:cubicBezTo>
                  <a:cubicBezTo>
                    <a:pt x="379274" y="553119"/>
                    <a:pt x="379680" y="555389"/>
                    <a:pt x="381000" y="557039"/>
                  </a:cubicBezTo>
                  <a:cubicBezTo>
                    <a:pt x="383828" y="560574"/>
                    <a:pt x="389068" y="561734"/>
                    <a:pt x="393032" y="563055"/>
                  </a:cubicBezTo>
                  <a:cubicBezTo>
                    <a:pt x="393700" y="566397"/>
                    <a:pt x="393840" y="569890"/>
                    <a:pt x="395037" y="573081"/>
                  </a:cubicBezTo>
                  <a:cubicBezTo>
                    <a:pt x="395883" y="575338"/>
                    <a:pt x="397970" y="576941"/>
                    <a:pt x="399048" y="579097"/>
                  </a:cubicBezTo>
                  <a:cubicBezTo>
                    <a:pt x="399993" y="580988"/>
                    <a:pt x="400385" y="583108"/>
                    <a:pt x="401053" y="585113"/>
                  </a:cubicBezTo>
                  <a:cubicBezTo>
                    <a:pt x="396015" y="600231"/>
                    <a:pt x="402810" y="581599"/>
                    <a:pt x="395037" y="597145"/>
                  </a:cubicBezTo>
                  <a:cubicBezTo>
                    <a:pt x="392887" y="601445"/>
                    <a:pt x="391942" y="609068"/>
                    <a:pt x="391027" y="613187"/>
                  </a:cubicBezTo>
                  <a:cubicBezTo>
                    <a:pt x="390429" y="615877"/>
                    <a:pt x="389690" y="618534"/>
                    <a:pt x="389021" y="621208"/>
                  </a:cubicBezTo>
                  <a:cubicBezTo>
                    <a:pt x="389690" y="624550"/>
                    <a:pt x="389830" y="628043"/>
                    <a:pt x="391027" y="631234"/>
                  </a:cubicBezTo>
                  <a:cubicBezTo>
                    <a:pt x="391873" y="633491"/>
                    <a:pt x="394641" y="634873"/>
                    <a:pt x="395037" y="637250"/>
                  </a:cubicBezTo>
                  <a:cubicBezTo>
                    <a:pt x="400730" y="671412"/>
                    <a:pt x="387851" y="661051"/>
                    <a:pt x="405063" y="673345"/>
                  </a:cubicBezTo>
                  <a:cubicBezTo>
                    <a:pt x="407024" y="674746"/>
                    <a:pt x="409074" y="676018"/>
                    <a:pt x="411079" y="677355"/>
                  </a:cubicBezTo>
                  <a:cubicBezTo>
                    <a:pt x="417095" y="676687"/>
                    <a:pt x="423074" y="675350"/>
                    <a:pt x="429127" y="675350"/>
                  </a:cubicBezTo>
                  <a:cubicBezTo>
                    <a:pt x="431646" y="675350"/>
                    <a:pt x="440325" y="678414"/>
                    <a:pt x="443163" y="679360"/>
                  </a:cubicBezTo>
                  <a:cubicBezTo>
                    <a:pt x="444500" y="681365"/>
                    <a:pt x="446669" y="683019"/>
                    <a:pt x="447174" y="685376"/>
                  </a:cubicBezTo>
                  <a:cubicBezTo>
                    <a:pt x="448721" y="692595"/>
                    <a:pt x="446529" y="700543"/>
                    <a:pt x="449179" y="707434"/>
                  </a:cubicBezTo>
                  <a:cubicBezTo>
                    <a:pt x="450252" y="710224"/>
                    <a:pt x="454424" y="710335"/>
                    <a:pt x="457200" y="711445"/>
                  </a:cubicBezTo>
                  <a:cubicBezTo>
                    <a:pt x="461125" y="713015"/>
                    <a:pt x="465451" y="713564"/>
                    <a:pt x="469232" y="715455"/>
                  </a:cubicBezTo>
                  <a:cubicBezTo>
                    <a:pt x="479144" y="720411"/>
                    <a:pt x="474417" y="718521"/>
                    <a:pt x="483269" y="721471"/>
                  </a:cubicBezTo>
                  <a:cubicBezTo>
                    <a:pt x="491391" y="745840"/>
                    <a:pt x="474993" y="694816"/>
                    <a:pt x="487279" y="771602"/>
                  </a:cubicBezTo>
                  <a:cubicBezTo>
                    <a:pt x="487727" y="774402"/>
                    <a:pt x="491290" y="775613"/>
                    <a:pt x="493295" y="777618"/>
                  </a:cubicBezTo>
                  <a:cubicBezTo>
                    <a:pt x="493963" y="779623"/>
                    <a:pt x="495300" y="781520"/>
                    <a:pt x="495300" y="783634"/>
                  </a:cubicBezTo>
                  <a:cubicBezTo>
                    <a:pt x="495300" y="790092"/>
                    <a:pt x="491899" y="790580"/>
                    <a:pt x="487279" y="793660"/>
                  </a:cubicBezTo>
                  <a:cubicBezTo>
                    <a:pt x="483664" y="799083"/>
                    <a:pt x="481800" y="801341"/>
                    <a:pt x="479258" y="807697"/>
                  </a:cubicBezTo>
                  <a:cubicBezTo>
                    <a:pt x="477688" y="811622"/>
                    <a:pt x="476585" y="815718"/>
                    <a:pt x="475248" y="819729"/>
                  </a:cubicBezTo>
                  <a:cubicBezTo>
                    <a:pt x="474580" y="821734"/>
                    <a:pt x="470568" y="815384"/>
                    <a:pt x="473242" y="825745"/>
                  </a:cubicBezTo>
                  <a:lnTo>
                    <a:pt x="445169" y="837776"/>
                  </a:lnTo>
                  <a:cubicBezTo>
                    <a:pt x="440490" y="841787"/>
                    <a:pt x="441492" y="839782"/>
                    <a:pt x="431132" y="849808"/>
                  </a:cubicBezTo>
                  <a:lnTo>
                    <a:pt x="409074" y="875876"/>
                  </a:lnTo>
                  <a:cubicBezTo>
                    <a:pt x="407069" y="881223"/>
                    <a:pt x="403058" y="886207"/>
                    <a:pt x="403058" y="891918"/>
                  </a:cubicBezTo>
                  <a:cubicBezTo>
                    <a:pt x="403058" y="894032"/>
                    <a:pt x="406960" y="893924"/>
                    <a:pt x="409074" y="893924"/>
                  </a:cubicBezTo>
                  <a:cubicBezTo>
                    <a:pt x="412482" y="893924"/>
                    <a:pt x="415758" y="892587"/>
                    <a:pt x="419100" y="891918"/>
                  </a:cubicBezTo>
                  <a:cubicBezTo>
                    <a:pt x="431222" y="894950"/>
                    <a:pt x="424506" y="893053"/>
                    <a:pt x="439153" y="897934"/>
                  </a:cubicBezTo>
                  <a:cubicBezTo>
                    <a:pt x="439158" y="897936"/>
                    <a:pt x="451179" y="901941"/>
                    <a:pt x="451184" y="901945"/>
                  </a:cubicBezTo>
                  <a:cubicBezTo>
                    <a:pt x="458959" y="907127"/>
                    <a:pt x="454914" y="905193"/>
                    <a:pt x="463216" y="907960"/>
                  </a:cubicBezTo>
                  <a:cubicBezTo>
                    <a:pt x="470568" y="918987"/>
                    <a:pt x="463218" y="909634"/>
                    <a:pt x="473242" y="917987"/>
                  </a:cubicBezTo>
                  <a:cubicBezTo>
                    <a:pt x="483254" y="926331"/>
                    <a:pt x="474703" y="922483"/>
                    <a:pt x="485274" y="926008"/>
                  </a:cubicBezTo>
                  <a:cubicBezTo>
                    <a:pt x="487279" y="928013"/>
                    <a:pt x="488930" y="930451"/>
                    <a:pt x="491290" y="932024"/>
                  </a:cubicBezTo>
                  <a:cubicBezTo>
                    <a:pt x="493049" y="933196"/>
                    <a:pt x="495415" y="933084"/>
                    <a:pt x="497306" y="934029"/>
                  </a:cubicBezTo>
                  <a:cubicBezTo>
                    <a:pt x="499461" y="935107"/>
                    <a:pt x="501316" y="936702"/>
                    <a:pt x="503321" y="938039"/>
                  </a:cubicBezTo>
                  <a:cubicBezTo>
                    <a:pt x="502339" y="948837"/>
                    <a:pt x="505006" y="958413"/>
                    <a:pt x="497306" y="966113"/>
                  </a:cubicBezTo>
                  <a:cubicBezTo>
                    <a:pt x="495602" y="967817"/>
                    <a:pt x="493295" y="968787"/>
                    <a:pt x="491290" y="970124"/>
                  </a:cubicBezTo>
                  <a:cubicBezTo>
                    <a:pt x="508531" y="981616"/>
                    <a:pt x="488242" y="966314"/>
                    <a:pt x="499311" y="980150"/>
                  </a:cubicBezTo>
                  <a:cubicBezTo>
                    <a:pt x="500817" y="982032"/>
                    <a:pt x="503399" y="982714"/>
                    <a:pt x="505327" y="984160"/>
                  </a:cubicBezTo>
                  <a:cubicBezTo>
                    <a:pt x="506083" y="984727"/>
                    <a:pt x="503655" y="989173"/>
                    <a:pt x="503321" y="990176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2" name="Freeform 259">
              <a:extLst>
                <a:ext uri="{FF2B5EF4-FFF2-40B4-BE49-F238E27FC236}">
                  <a16:creationId xmlns:a16="http://schemas.microsoft.com/office/drawing/2014/main" xmlns="" id="{5CF8386C-145F-49E6-B02A-13BBC4550EDE}"/>
                </a:ext>
              </a:extLst>
            </p:cNvPr>
            <p:cNvSpPr/>
            <p:nvPr/>
          </p:nvSpPr>
          <p:spPr>
            <a:xfrm rot="1185883">
              <a:off x="3419165" y="4475179"/>
              <a:ext cx="52094" cy="36045"/>
            </a:xfrm>
            <a:custGeom>
              <a:avLst/>
              <a:gdLst>
                <a:gd name="connsiteX0" fmla="*/ 2118 w 68827"/>
                <a:gd name="connsiteY0" fmla="*/ 4011 h 44116"/>
                <a:gd name="connsiteX1" fmla="*/ 2118 w 68827"/>
                <a:gd name="connsiteY1" fmla="*/ 4011 h 44116"/>
                <a:gd name="connsiteX2" fmla="*/ 6129 w 68827"/>
                <a:gd name="connsiteY2" fmla="*/ 22058 h 44116"/>
                <a:gd name="connsiteX3" fmla="*/ 8134 w 68827"/>
                <a:gd name="connsiteY3" fmla="*/ 28074 h 44116"/>
                <a:gd name="connsiteX4" fmla="*/ 10139 w 68827"/>
                <a:gd name="connsiteY4" fmla="*/ 42111 h 44116"/>
                <a:gd name="connsiteX5" fmla="*/ 18160 w 68827"/>
                <a:gd name="connsiteY5" fmla="*/ 44116 h 44116"/>
                <a:gd name="connsiteX6" fmla="*/ 40218 w 68827"/>
                <a:gd name="connsiteY6" fmla="*/ 42111 h 44116"/>
                <a:gd name="connsiteX7" fmla="*/ 52250 w 68827"/>
                <a:gd name="connsiteY7" fmla="*/ 38100 h 44116"/>
                <a:gd name="connsiteX8" fmla="*/ 60271 w 68827"/>
                <a:gd name="connsiteY8" fmla="*/ 26068 h 44116"/>
                <a:gd name="connsiteX9" fmla="*/ 66286 w 68827"/>
                <a:gd name="connsiteY9" fmla="*/ 12032 h 44116"/>
                <a:gd name="connsiteX10" fmla="*/ 68292 w 68827"/>
                <a:gd name="connsiteY10" fmla="*/ 4011 h 44116"/>
                <a:gd name="connsiteX11" fmla="*/ 56260 w 68827"/>
                <a:gd name="connsiteY11" fmla="*/ 0 h 44116"/>
                <a:gd name="connsiteX12" fmla="*/ 40218 w 68827"/>
                <a:gd name="connsiteY12" fmla="*/ 2005 h 44116"/>
                <a:gd name="connsiteX13" fmla="*/ 28186 w 68827"/>
                <a:gd name="connsiteY13" fmla="*/ 6016 h 44116"/>
                <a:gd name="connsiteX14" fmla="*/ 20165 w 68827"/>
                <a:gd name="connsiteY14" fmla="*/ 4011 h 44116"/>
                <a:gd name="connsiteX15" fmla="*/ 14150 w 68827"/>
                <a:gd name="connsiteY15" fmla="*/ 2005 h 44116"/>
                <a:gd name="connsiteX16" fmla="*/ 113 w 68827"/>
                <a:gd name="connsiteY16" fmla="*/ 6016 h 44116"/>
                <a:gd name="connsiteX17" fmla="*/ 2118 w 68827"/>
                <a:gd name="connsiteY17" fmla="*/ 4011 h 44116"/>
                <a:gd name="connsiteX0" fmla="*/ 2118 w 68827"/>
                <a:gd name="connsiteY0" fmla="*/ 4011 h 45796"/>
                <a:gd name="connsiteX1" fmla="*/ 2118 w 68827"/>
                <a:gd name="connsiteY1" fmla="*/ 4011 h 45796"/>
                <a:gd name="connsiteX2" fmla="*/ 6129 w 68827"/>
                <a:gd name="connsiteY2" fmla="*/ 22058 h 45796"/>
                <a:gd name="connsiteX3" fmla="*/ 8134 w 68827"/>
                <a:gd name="connsiteY3" fmla="*/ 28074 h 45796"/>
                <a:gd name="connsiteX4" fmla="*/ 10139 w 68827"/>
                <a:gd name="connsiteY4" fmla="*/ 42111 h 45796"/>
                <a:gd name="connsiteX5" fmla="*/ 18160 w 68827"/>
                <a:gd name="connsiteY5" fmla="*/ 44116 h 45796"/>
                <a:gd name="connsiteX6" fmla="*/ 40218 w 68827"/>
                <a:gd name="connsiteY6" fmla="*/ 42111 h 45796"/>
                <a:gd name="connsiteX7" fmla="*/ 48622 w 68827"/>
                <a:gd name="connsiteY7" fmla="*/ 45796 h 45796"/>
                <a:gd name="connsiteX8" fmla="*/ 60271 w 68827"/>
                <a:gd name="connsiteY8" fmla="*/ 26068 h 45796"/>
                <a:gd name="connsiteX9" fmla="*/ 66286 w 68827"/>
                <a:gd name="connsiteY9" fmla="*/ 12032 h 45796"/>
                <a:gd name="connsiteX10" fmla="*/ 68292 w 68827"/>
                <a:gd name="connsiteY10" fmla="*/ 4011 h 45796"/>
                <a:gd name="connsiteX11" fmla="*/ 56260 w 68827"/>
                <a:gd name="connsiteY11" fmla="*/ 0 h 45796"/>
                <a:gd name="connsiteX12" fmla="*/ 40218 w 68827"/>
                <a:gd name="connsiteY12" fmla="*/ 2005 h 45796"/>
                <a:gd name="connsiteX13" fmla="*/ 28186 w 68827"/>
                <a:gd name="connsiteY13" fmla="*/ 6016 h 45796"/>
                <a:gd name="connsiteX14" fmla="*/ 20165 w 68827"/>
                <a:gd name="connsiteY14" fmla="*/ 4011 h 45796"/>
                <a:gd name="connsiteX15" fmla="*/ 14150 w 68827"/>
                <a:gd name="connsiteY15" fmla="*/ 2005 h 45796"/>
                <a:gd name="connsiteX16" fmla="*/ 113 w 68827"/>
                <a:gd name="connsiteY16" fmla="*/ 6016 h 45796"/>
                <a:gd name="connsiteX17" fmla="*/ 2118 w 68827"/>
                <a:gd name="connsiteY17" fmla="*/ 4011 h 45796"/>
                <a:gd name="connsiteX0" fmla="*/ 2118 w 71985"/>
                <a:gd name="connsiteY0" fmla="*/ 4661 h 46446"/>
                <a:gd name="connsiteX1" fmla="*/ 2118 w 71985"/>
                <a:gd name="connsiteY1" fmla="*/ 4661 h 46446"/>
                <a:gd name="connsiteX2" fmla="*/ 6129 w 71985"/>
                <a:gd name="connsiteY2" fmla="*/ 22708 h 46446"/>
                <a:gd name="connsiteX3" fmla="*/ 8134 w 71985"/>
                <a:gd name="connsiteY3" fmla="*/ 28724 h 46446"/>
                <a:gd name="connsiteX4" fmla="*/ 10139 w 71985"/>
                <a:gd name="connsiteY4" fmla="*/ 42761 h 46446"/>
                <a:gd name="connsiteX5" fmla="*/ 18160 w 71985"/>
                <a:gd name="connsiteY5" fmla="*/ 44766 h 46446"/>
                <a:gd name="connsiteX6" fmla="*/ 40218 w 71985"/>
                <a:gd name="connsiteY6" fmla="*/ 42761 h 46446"/>
                <a:gd name="connsiteX7" fmla="*/ 48622 w 71985"/>
                <a:gd name="connsiteY7" fmla="*/ 46446 h 46446"/>
                <a:gd name="connsiteX8" fmla="*/ 60271 w 71985"/>
                <a:gd name="connsiteY8" fmla="*/ 26718 h 46446"/>
                <a:gd name="connsiteX9" fmla="*/ 66286 w 71985"/>
                <a:gd name="connsiteY9" fmla="*/ 12682 h 46446"/>
                <a:gd name="connsiteX10" fmla="*/ 71683 w 71985"/>
                <a:gd name="connsiteY10" fmla="*/ 14096 h 46446"/>
                <a:gd name="connsiteX11" fmla="*/ 56260 w 71985"/>
                <a:gd name="connsiteY11" fmla="*/ 650 h 46446"/>
                <a:gd name="connsiteX12" fmla="*/ 40218 w 71985"/>
                <a:gd name="connsiteY12" fmla="*/ 2655 h 46446"/>
                <a:gd name="connsiteX13" fmla="*/ 28186 w 71985"/>
                <a:gd name="connsiteY13" fmla="*/ 6666 h 46446"/>
                <a:gd name="connsiteX14" fmla="*/ 20165 w 71985"/>
                <a:gd name="connsiteY14" fmla="*/ 4661 h 46446"/>
                <a:gd name="connsiteX15" fmla="*/ 14150 w 71985"/>
                <a:gd name="connsiteY15" fmla="*/ 2655 h 46446"/>
                <a:gd name="connsiteX16" fmla="*/ 113 w 71985"/>
                <a:gd name="connsiteY16" fmla="*/ 6666 h 46446"/>
                <a:gd name="connsiteX17" fmla="*/ 2118 w 71985"/>
                <a:gd name="connsiteY17" fmla="*/ 4661 h 46446"/>
                <a:gd name="connsiteX0" fmla="*/ 2118 w 71985"/>
                <a:gd name="connsiteY0" fmla="*/ 4045 h 45830"/>
                <a:gd name="connsiteX1" fmla="*/ 2118 w 71985"/>
                <a:gd name="connsiteY1" fmla="*/ 4045 h 45830"/>
                <a:gd name="connsiteX2" fmla="*/ 6129 w 71985"/>
                <a:gd name="connsiteY2" fmla="*/ 22092 h 45830"/>
                <a:gd name="connsiteX3" fmla="*/ 8134 w 71985"/>
                <a:gd name="connsiteY3" fmla="*/ 28108 h 45830"/>
                <a:gd name="connsiteX4" fmla="*/ 10139 w 71985"/>
                <a:gd name="connsiteY4" fmla="*/ 42145 h 45830"/>
                <a:gd name="connsiteX5" fmla="*/ 18160 w 71985"/>
                <a:gd name="connsiteY5" fmla="*/ 44150 h 45830"/>
                <a:gd name="connsiteX6" fmla="*/ 40218 w 71985"/>
                <a:gd name="connsiteY6" fmla="*/ 42145 h 45830"/>
                <a:gd name="connsiteX7" fmla="*/ 48622 w 71985"/>
                <a:gd name="connsiteY7" fmla="*/ 45830 h 45830"/>
                <a:gd name="connsiteX8" fmla="*/ 60271 w 71985"/>
                <a:gd name="connsiteY8" fmla="*/ 26102 h 45830"/>
                <a:gd name="connsiteX9" fmla="*/ 66286 w 71985"/>
                <a:gd name="connsiteY9" fmla="*/ 12066 h 45830"/>
                <a:gd name="connsiteX10" fmla="*/ 71683 w 71985"/>
                <a:gd name="connsiteY10" fmla="*/ 13480 h 45830"/>
                <a:gd name="connsiteX11" fmla="*/ 56260 w 71985"/>
                <a:gd name="connsiteY11" fmla="*/ 34 h 45830"/>
                <a:gd name="connsiteX12" fmla="*/ 42930 w 71985"/>
                <a:gd name="connsiteY12" fmla="*/ 9588 h 45830"/>
                <a:gd name="connsiteX13" fmla="*/ 28186 w 71985"/>
                <a:gd name="connsiteY13" fmla="*/ 6050 h 45830"/>
                <a:gd name="connsiteX14" fmla="*/ 20165 w 71985"/>
                <a:gd name="connsiteY14" fmla="*/ 4045 h 45830"/>
                <a:gd name="connsiteX15" fmla="*/ 14150 w 71985"/>
                <a:gd name="connsiteY15" fmla="*/ 2039 h 45830"/>
                <a:gd name="connsiteX16" fmla="*/ 113 w 71985"/>
                <a:gd name="connsiteY16" fmla="*/ 6050 h 45830"/>
                <a:gd name="connsiteX17" fmla="*/ 2118 w 71985"/>
                <a:gd name="connsiteY17" fmla="*/ 4045 h 45830"/>
                <a:gd name="connsiteX0" fmla="*/ 8379 w 71907"/>
                <a:gd name="connsiteY0" fmla="*/ 3897 h 45830"/>
                <a:gd name="connsiteX1" fmla="*/ 2040 w 71907"/>
                <a:gd name="connsiteY1" fmla="*/ 4045 h 45830"/>
                <a:gd name="connsiteX2" fmla="*/ 6051 w 71907"/>
                <a:gd name="connsiteY2" fmla="*/ 22092 h 45830"/>
                <a:gd name="connsiteX3" fmla="*/ 8056 w 71907"/>
                <a:gd name="connsiteY3" fmla="*/ 28108 h 45830"/>
                <a:gd name="connsiteX4" fmla="*/ 10061 w 71907"/>
                <a:gd name="connsiteY4" fmla="*/ 42145 h 45830"/>
                <a:gd name="connsiteX5" fmla="*/ 18082 w 71907"/>
                <a:gd name="connsiteY5" fmla="*/ 44150 h 45830"/>
                <a:gd name="connsiteX6" fmla="*/ 40140 w 71907"/>
                <a:gd name="connsiteY6" fmla="*/ 42145 h 45830"/>
                <a:gd name="connsiteX7" fmla="*/ 48544 w 71907"/>
                <a:gd name="connsiteY7" fmla="*/ 45830 h 45830"/>
                <a:gd name="connsiteX8" fmla="*/ 60193 w 71907"/>
                <a:gd name="connsiteY8" fmla="*/ 26102 h 45830"/>
                <a:gd name="connsiteX9" fmla="*/ 66208 w 71907"/>
                <a:gd name="connsiteY9" fmla="*/ 12066 h 45830"/>
                <a:gd name="connsiteX10" fmla="*/ 71605 w 71907"/>
                <a:gd name="connsiteY10" fmla="*/ 13480 h 45830"/>
                <a:gd name="connsiteX11" fmla="*/ 56182 w 71907"/>
                <a:gd name="connsiteY11" fmla="*/ 34 h 45830"/>
                <a:gd name="connsiteX12" fmla="*/ 42852 w 71907"/>
                <a:gd name="connsiteY12" fmla="*/ 9588 h 45830"/>
                <a:gd name="connsiteX13" fmla="*/ 28108 w 71907"/>
                <a:gd name="connsiteY13" fmla="*/ 6050 h 45830"/>
                <a:gd name="connsiteX14" fmla="*/ 20087 w 71907"/>
                <a:gd name="connsiteY14" fmla="*/ 4045 h 45830"/>
                <a:gd name="connsiteX15" fmla="*/ 14072 w 71907"/>
                <a:gd name="connsiteY15" fmla="*/ 2039 h 45830"/>
                <a:gd name="connsiteX16" fmla="*/ 35 w 71907"/>
                <a:gd name="connsiteY16" fmla="*/ 6050 h 45830"/>
                <a:gd name="connsiteX17" fmla="*/ 8379 w 71907"/>
                <a:gd name="connsiteY17" fmla="*/ 3897 h 45830"/>
                <a:gd name="connsiteX0" fmla="*/ 8379 w 71907"/>
                <a:gd name="connsiteY0" fmla="*/ 3897 h 45830"/>
                <a:gd name="connsiteX1" fmla="*/ 2040 w 71907"/>
                <a:gd name="connsiteY1" fmla="*/ 4045 h 45830"/>
                <a:gd name="connsiteX2" fmla="*/ 6051 w 71907"/>
                <a:gd name="connsiteY2" fmla="*/ 22092 h 45830"/>
                <a:gd name="connsiteX3" fmla="*/ 8056 w 71907"/>
                <a:gd name="connsiteY3" fmla="*/ 28108 h 45830"/>
                <a:gd name="connsiteX4" fmla="*/ 10061 w 71907"/>
                <a:gd name="connsiteY4" fmla="*/ 42145 h 45830"/>
                <a:gd name="connsiteX5" fmla="*/ 18082 w 71907"/>
                <a:gd name="connsiteY5" fmla="*/ 44150 h 45830"/>
                <a:gd name="connsiteX6" fmla="*/ 40140 w 71907"/>
                <a:gd name="connsiteY6" fmla="*/ 42145 h 45830"/>
                <a:gd name="connsiteX7" fmla="*/ 48544 w 71907"/>
                <a:gd name="connsiteY7" fmla="*/ 45830 h 45830"/>
                <a:gd name="connsiteX8" fmla="*/ 60193 w 71907"/>
                <a:gd name="connsiteY8" fmla="*/ 26102 h 45830"/>
                <a:gd name="connsiteX9" fmla="*/ 66208 w 71907"/>
                <a:gd name="connsiteY9" fmla="*/ 12066 h 45830"/>
                <a:gd name="connsiteX10" fmla="*/ 71605 w 71907"/>
                <a:gd name="connsiteY10" fmla="*/ 13480 h 45830"/>
                <a:gd name="connsiteX11" fmla="*/ 56182 w 71907"/>
                <a:gd name="connsiteY11" fmla="*/ 34 h 45830"/>
                <a:gd name="connsiteX12" fmla="*/ 42852 w 71907"/>
                <a:gd name="connsiteY12" fmla="*/ 9588 h 45830"/>
                <a:gd name="connsiteX13" fmla="*/ 28108 w 71907"/>
                <a:gd name="connsiteY13" fmla="*/ 6050 h 45830"/>
                <a:gd name="connsiteX14" fmla="*/ 20087 w 71907"/>
                <a:gd name="connsiteY14" fmla="*/ 4045 h 45830"/>
                <a:gd name="connsiteX15" fmla="*/ 14072 w 71907"/>
                <a:gd name="connsiteY15" fmla="*/ 2039 h 45830"/>
                <a:gd name="connsiteX16" fmla="*/ 35 w 71907"/>
                <a:gd name="connsiteY16" fmla="*/ 6050 h 45830"/>
                <a:gd name="connsiteX17" fmla="*/ 8379 w 71907"/>
                <a:gd name="connsiteY17" fmla="*/ 3897 h 45830"/>
                <a:gd name="connsiteX0" fmla="*/ 8379 w 66208"/>
                <a:gd name="connsiteY0" fmla="*/ 3878 h 45811"/>
                <a:gd name="connsiteX1" fmla="*/ 2040 w 66208"/>
                <a:gd name="connsiteY1" fmla="*/ 4026 h 45811"/>
                <a:gd name="connsiteX2" fmla="*/ 6051 w 66208"/>
                <a:gd name="connsiteY2" fmla="*/ 22073 h 45811"/>
                <a:gd name="connsiteX3" fmla="*/ 8056 w 66208"/>
                <a:gd name="connsiteY3" fmla="*/ 28089 h 45811"/>
                <a:gd name="connsiteX4" fmla="*/ 10061 w 66208"/>
                <a:gd name="connsiteY4" fmla="*/ 42126 h 45811"/>
                <a:gd name="connsiteX5" fmla="*/ 18082 w 66208"/>
                <a:gd name="connsiteY5" fmla="*/ 44131 h 45811"/>
                <a:gd name="connsiteX6" fmla="*/ 40140 w 66208"/>
                <a:gd name="connsiteY6" fmla="*/ 42126 h 45811"/>
                <a:gd name="connsiteX7" fmla="*/ 48544 w 66208"/>
                <a:gd name="connsiteY7" fmla="*/ 45811 h 45811"/>
                <a:gd name="connsiteX8" fmla="*/ 60193 w 66208"/>
                <a:gd name="connsiteY8" fmla="*/ 26083 h 45811"/>
                <a:gd name="connsiteX9" fmla="*/ 66208 w 66208"/>
                <a:gd name="connsiteY9" fmla="*/ 12047 h 45811"/>
                <a:gd name="connsiteX10" fmla="*/ 56182 w 66208"/>
                <a:gd name="connsiteY10" fmla="*/ 15 h 45811"/>
                <a:gd name="connsiteX11" fmla="*/ 42852 w 66208"/>
                <a:gd name="connsiteY11" fmla="*/ 9569 h 45811"/>
                <a:gd name="connsiteX12" fmla="*/ 28108 w 66208"/>
                <a:gd name="connsiteY12" fmla="*/ 6031 h 45811"/>
                <a:gd name="connsiteX13" fmla="*/ 20087 w 66208"/>
                <a:gd name="connsiteY13" fmla="*/ 4026 h 45811"/>
                <a:gd name="connsiteX14" fmla="*/ 14072 w 66208"/>
                <a:gd name="connsiteY14" fmla="*/ 2020 h 45811"/>
                <a:gd name="connsiteX15" fmla="*/ 35 w 66208"/>
                <a:gd name="connsiteY15" fmla="*/ 6031 h 45811"/>
                <a:gd name="connsiteX16" fmla="*/ 8379 w 66208"/>
                <a:gd name="connsiteY16" fmla="*/ 3878 h 4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6208" h="45811">
                  <a:moveTo>
                    <a:pt x="8379" y="3878"/>
                  </a:moveTo>
                  <a:cubicBezTo>
                    <a:pt x="6266" y="3927"/>
                    <a:pt x="2428" y="994"/>
                    <a:pt x="2040" y="4026"/>
                  </a:cubicBezTo>
                  <a:cubicBezTo>
                    <a:pt x="1652" y="7058"/>
                    <a:pt x="4556" y="16095"/>
                    <a:pt x="6051" y="22073"/>
                  </a:cubicBezTo>
                  <a:cubicBezTo>
                    <a:pt x="6564" y="24124"/>
                    <a:pt x="7642" y="26016"/>
                    <a:pt x="8056" y="28089"/>
                  </a:cubicBezTo>
                  <a:cubicBezTo>
                    <a:pt x="8983" y="32724"/>
                    <a:pt x="7556" y="38118"/>
                    <a:pt x="10061" y="42126"/>
                  </a:cubicBezTo>
                  <a:cubicBezTo>
                    <a:pt x="11522" y="44463"/>
                    <a:pt x="15408" y="43463"/>
                    <a:pt x="18082" y="44131"/>
                  </a:cubicBezTo>
                  <a:cubicBezTo>
                    <a:pt x="25435" y="43463"/>
                    <a:pt x="35063" y="41846"/>
                    <a:pt x="40140" y="42126"/>
                  </a:cubicBezTo>
                  <a:cubicBezTo>
                    <a:pt x="45217" y="42406"/>
                    <a:pt x="48544" y="45811"/>
                    <a:pt x="48544" y="45811"/>
                  </a:cubicBezTo>
                  <a:cubicBezTo>
                    <a:pt x="51218" y="41800"/>
                    <a:pt x="57249" y="31710"/>
                    <a:pt x="60193" y="26083"/>
                  </a:cubicBezTo>
                  <a:cubicBezTo>
                    <a:pt x="63137" y="20456"/>
                    <a:pt x="60669" y="20355"/>
                    <a:pt x="66208" y="12047"/>
                  </a:cubicBezTo>
                  <a:cubicBezTo>
                    <a:pt x="65539" y="7702"/>
                    <a:pt x="60075" y="428"/>
                    <a:pt x="56182" y="15"/>
                  </a:cubicBezTo>
                  <a:cubicBezTo>
                    <a:pt x="52289" y="-398"/>
                    <a:pt x="48121" y="8440"/>
                    <a:pt x="42852" y="9569"/>
                  </a:cubicBezTo>
                  <a:cubicBezTo>
                    <a:pt x="38718" y="10455"/>
                    <a:pt x="31902" y="6955"/>
                    <a:pt x="28108" y="6031"/>
                  </a:cubicBezTo>
                  <a:cubicBezTo>
                    <a:pt x="24314" y="5107"/>
                    <a:pt x="22737" y="4783"/>
                    <a:pt x="20087" y="4026"/>
                  </a:cubicBezTo>
                  <a:cubicBezTo>
                    <a:pt x="18055" y="3445"/>
                    <a:pt x="16186" y="2020"/>
                    <a:pt x="14072" y="2020"/>
                  </a:cubicBezTo>
                  <a:cubicBezTo>
                    <a:pt x="10327" y="2020"/>
                    <a:pt x="3814" y="5086"/>
                    <a:pt x="35" y="6031"/>
                  </a:cubicBezTo>
                  <a:cubicBezTo>
                    <a:pt x="-613" y="6193"/>
                    <a:pt x="8045" y="4212"/>
                    <a:pt x="8379" y="3878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3" name="Freeform 260">
              <a:extLst>
                <a:ext uri="{FF2B5EF4-FFF2-40B4-BE49-F238E27FC236}">
                  <a16:creationId xmlns:a16="http://schemas.microsoft.com/office/drawing/2014/main" xmlns="" id="{EA16090D-ED53-46F6-864D-AB6B53F8676E}"/>
                </a:ext>
              </a:extLst>
            </p:cNvPr>
            <p:cNvSpPr/>
            <p:nvPr/>
          </p:nvSpPr>
          <p:spPr>
            <a:xfrm>
              <a:off x="3327312" y="4387353"/>
              <a:ext cx="55266" cy="74062"/>
            </a:xfrm>
            <a:custGeom>
              <a:avLst/>
              <a:gdLst/>
              <a:ahLst/>
              <a:cxnLst/>
              <a:rect l="l" t="t" r="r" b="b"/>
              <a:pathLst>
                <a:path w="70240" h="94128">
                  <a:moveTo>
                    <a:pt x="13450" y="0"/>
                  </a:moveTo>
                  <a:lnTo>
                    <a:pt x="20923" y="2989"/>
                  </a:lnTo>
                  <a:lnTo>
                    <a:pt x="38856" y="7472"/>
                  </a:lnTo>
                  <a:lnTo>
                    <a:pt x="67251" y="28395"/>
                  </a:lnTo>
                  <a:lnTo>
                    <a:pt x="70240" y="38857"/>
                  </a:lnTo>
                  <a:lnTo>
                    <a:pt x="66928" y="45008"/>
                  </a:lnTo>
                  <a:lnTo>
                    <a:pt x="68617" y="48386"/>
                  </a:lnTo>
                  <a:cubicBezTo>
                    <a:pt x="65712" y="49172"/>
                    <a:pt x="61288" y="48025"/>
                    <a:pt x="59016" y="50012"/>
                  </a:cubicBezTo>
                  <a:cubicBezTo>
                    <a:pt x="55835" y="52796"/>
                    <a:pt x="57350" y="58526"/>
                    <a:pt x="55005" y="62043"/>
                  </a:cubicBezTo>
                  <a:cubicBezTo>
                    <a:pt x="45647" y="76080"/>
                    <a:pt x="50995" y="71401"/>
                    <a:pt x="40968" y="78086"/>
                  </a:cubicBezTo>
                  <a:cubicBezTo>
                    <a:pt x="39631" y="80091"/>
                    <a:pt x="38036" y="81946"/>
                    <a:pt x="36958" y="84101"/>
                  </a:cubicBezTo>
                  <a:lnTo>
                    <a:pt x="34953" y="90117"/>
                  </a:lnTo>
                  <a:lnTo>
                    <a:pt x="30942" y="94128"/>
                  </a:lnTo>
                  <a:cubicBezTo>
                    <a:pt x="24926" y="93459"/>
                    <a:pt x="18948" y="92122"/>
                    <a:pt x="12895" y="92122"/>
                  </a:cubicBezTo>
                  <a:lnTo>
                    <a:pt x="6997" y="94089"/>
                  </a:lnTo>
                  <a:lnTo>
                    <a:pt x="9720" y="87962"/>
                  </a:lnTo>
                  <a:lnTo>
                    <a:pt x="2453" y="85886"/>
                  </a:lnTo>
                  <a:lnTo>
                    <a:pt x="1841" y="82608"/>
                  </a:lnTo>
                  <a:lnTo>
                    <a:pt x="7472" y="74724"/>
                  </a:lnTo>
                  <a:lnTo>
                    <a:pt x="10461" y="59779"/>
                  </a:lnTo>
                  <a:lnTo>
                    <a:pt x="13450" y="53801"/>
                  </a:lnTo>
                  <a:lnTo>
                    <a:pt x="2989" y="38857"/>
                  </a:lnTo>
                  <a:lnTo>
                    <a:pt x="0" y="2092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4" name="Freeform 261">
              <a:extLst>
                <a:ext uri="{FF2B5EF4-FFF2-40B4-BE49-F238E27FC236}">
                  <a16:creationId xmlns:a16="http://schemas.microsoft.com/office/drawing/2014/main" xmlns="" id="{BB4C1BA9-B744-4BE9-B3D3-B0AE1957123F}"/>
                </a:ext>
              </a:extLst>
            </p:cNvPr>
            <p:cNvSpPr/>
            <p:nvPr/>
          </p:nvSpPr>
          <p:spPr>
            <a:xfrm>
              <a:off x="3196792" y="4336789"/>
              <a:ext cx="94070" cy="135142"/>
            </a:xfrm>
            <a:custGeom>
              <a:avLst/>
              <a:gdLst/>
              <a:ahLst/>
              <a:cxnLst/>
              <a:rect l="l" t="t" r="r" b="b"/>
              <a:pathLst>
                <a:path w="119557" h="171758">
                  <a:moveTo>
                    <a:pt x="38856" y="0"/>
                  </a:moveTo>
                  <a:lnTo>
                    <a:pt x="49497" y="23559"/>
                  </a:lnTo>
                  <a:cubicBezTo>
                    <a:pt x="52916" y="29315"/>
                    <a:pt x="53968" y="19763"/>
                    <a:pt x="57423" y="22970"/>
                  </a:cubicBezTo>
                  <a:lnTo>
                    <a:pt x="62692" y="31118"/>
                  </a:lnTo>
                  <a:lnTo>
                    <a:pt x="60580" y="31118"/>
                  </a:lnTo>
                  <a:lnTo>
                    <a:pt x="70240" y="42819"/>
                  </a:lnTo>
                  <a:cubicBezTo>
                    <a:pt x="69142" y="42390"/>
                    <a:pt x="65955" y="36408"/>
                    <a:pt x="62692" y="31118"/>
                  </a:cubicBezTo>
                  <a:lnTo>
                    <a:pt x="82638" y="31118"/>
                  </a:lnTo>
                  <a:lnTo>
                    <a:pt x="100823" y="45003"/>
                  </a:lnTo>
                  <a:lnTo>
                    <a:pt x="101624" y="61265"/>
                  </a:lnTo>
                  <a:cubicBezTo>
                    <a:pt x="100631" y="68234"/>
                    <a:pt x="99627" y="75220"/>
                    <a:pt x="98635" y="82189"/>
                  </a:cubicBezTo>
                  <a:lnTo>
                    <a:pt x="83690" y="89661"/>
                  </a:lnTo>
                  <a:lnTo>
                    <a:pt x="88173" y="92660"/>
                  </a:lnTo>
                  <a:lnTo>
                    <a:pt x="80701" y="106113"/>
                  </a:lnTo>
                  <a:lnTo>
                    <a:pt x="91162" y="124038"/>
                  </a:lnTo>
                  <a:lnTo>
                    <a:pt x="98635" y="124038"/>
                  </a:lnTo>
                  <a:lnTo>
                    <a:pt x="101624" y="138981"/>
                  </a:lnTo>
                  <a:lnTo>
                    <a:pt x="119557" y="159906"/>
                  </a:lnTo>
                  <a:lnTo>
                    <a:pt x="115374" y="159906"/>
                  </a:lnTo>
                  <a:lnTo>
                    <a:pt x="116415" y="163029"/>
                  </a:lnTo>
                  <a:lnTo>
                    <a:pt x="114610" y="163630"/>
                  </a:lnTo>
                  <a:cubicBezTo>
                    <a:pt x="106589" y="162962"/>
                    <a:pt x="98525" y="162689"/>
                    <a:pt x="90547" y="161625"/>
                  </a:cubicBezTo>
                  <a:cubicBezTo>
                    <a:pt x="88452" y="161346"/>
                    <a:pt x="86645" y="159620"/>
                    <a:pt x="84531" y="159620"/>
                  </a:cubicBezTo>
                  <a:cubicBezTo>
                    <a:pt x="82418" y="159620"/>
                    <a:pt x="80548" y="161044"/>
                    <a:pt x="78516" y="161625"/>
                  </a:cubicBezTo>
                  <a:cubicBezTo>
                    <a:pt x="75866" y="162382"/>
                    <a:pt x="73168" y="162962"/>
                    <a:pt x="70494" y="163630"/>
                  </a:cubicBezTo>
                  <a:cubicBezTo>
                    <a:pt x="54678" y="174176"/>
                    <a:pt x="63579" y="173271"/>
                    <a:pt x="50442" y="167641"/>
                  </a:cubicBezTo>
                  <a:cubicBezTo>
                    <a:pt x="48499" y="166808"/>
                    <a:pt x="46431" y="166304"/>
                    <a:pt x="44426" y="165636"/>
                  </a:cubicBezTo>
                  <a:cubicBezTo>
                    <a:pt x="40377" y="153486"/>
                    <a:pt x="39327" y="152930"/>
                    <a:pt x="44426" y="133552"/>
                  </a:cubicBezTo>
                  <a:cubicBezTo>
                    <a:pt x="45653" y="128891"/>
                    <a:pt x="50923" y="126093"/>
                    <a:pt x="52447" y="121520"/>
                  </a:cubicBezTo>
                  <a:lnTo>
                    <a:pt x="54452" y="115504"/>
                  </a:lnTo>
                  <a:cubicBezTo>
                    <a:pt x="53210" y="105566"/>
                    <a:pt x="55671" y="98579"/>
                    <a:pt x="46431" y="93446"/>
                  </a:cubicBezTo>
                  <a:cubicBezTo>
                    <a:pt x="42736" y="91393"/>
                    <a:pt x="34400" y="89436"/>
                    <a:pt x="34400" y="89436"/>
                  </a:cubicBezTo>
                  <a:cubicBezTo>
                    <a:pt x="33731" y="87431"/>
                    <a:pt x="30389" y="68715"/>
                    <a:pt x="32394" y="83420"/>
                  </a:cubicBezTo>
                  <a:lnTo>
                    <a:pt x="20123" y="91602"/>
                  </a:lnTo>
                  <a:cubicBezTo>
                    <a:pt x="20145" y="90873"/>
                    <a:pt x="20244" y="90153"/>
                    <a:pt x="20363" y="89436"/>
                  </a:cubicBezTo>
                  <a:cubicBezTo>
                    <a:pt x="20710" y="87351"/>
                    <a:pt x="21700" y="85425"/>
                    <a:pt x="22368" y="83420"/>
                  </a:cubicBezTo>
                  <a:lnTo>
                    <a:pt x="23002" y="77717"/>
                  </a:lnTo>
                  <a:lnTo>
                    <a:pt x="16439" y="77717"/>
                  </a:lnTo>
                  <a:lnTo>
                    <a:pt x="0" y="61265"/>
                  </a:lnTo>
                  <a:lnTo>
                    <a:pt x="5978" y="53793"/>
                  </a:lnTo>
                  <a:lnTo>
                    <a:pt x="5978" y="43339"/>
                  </a:lnTo>
                  <a:lnTo>
                    <a:pt x="20923" y="38849"/>
                  </a:lnTo>
                  <a:lnTo>
                    <a:pt x="23912" y="32886"/>
                  </a:lnTo>
                  <a:lnTo>
                    <a:pt x="16439" y="25414"/>
                  </a:lnTo>
                  <a:lnTo>
                    <a:pt x="20923" y="1494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5" name="Freeform 262">
              <a:extLst>
                <a:ext uri="{FF2B5EF4-FFF2-40B4-BE49-F238E27FC236}">
                  <a16:creationId xmlns:a16="http://schemas.microsoft.com/office/drawing/2014/main" xmlns="" id="{CEE2E6CB-68A6-48DD-9511-4AD6E905C830}"/>
                </a:ext>
              </a:extLst>
            </p:cNvPr>
            <p:cNvSpPr/>
            <p:nvPr/>
          </p:nvSpPr>
          <p:spPr>
            <a:xfrm>
              <a:off x="2811625" y="4499059"/>
              <a:ext cx="245239" cy="350409"/>
            </a:xfrm>
            <a:custGeom>
              <a:avLst/>
              <a:gdLst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13449 w 306365"/>
                <a:gd name="connsiteY72" fmla="*/ 134496 h 445349"/>
                <a:gd name="connsiteX73" fmla="*/ 0 w 306365"/>
                <a:gd name="connsiteY73" fmla="*/ 122649 h 445349"/>
                <a:gd name="connsiteX74" fmla="*/ 10447 w 306365"/>
                <a:gd name="connsiteY74" fmla="*/ 95661 h 445349"/>
                <a:gd name="connsiteX75" fmla="*/ 28400 w 306365"/>
                <a:gd name="connsiteY75" fmla="*/ 77713 h 445349"/>
                <a:gd name="connsiteX76" fmla="*/ 31372 w 306365"/>
                <a:gd name="connsiteY76" fmla="*/ 88179 h 445349"/>
                <a:gd name="connsiteX77" fmla="*/ 23896 w 306365"/>
                <a:gd name="connsiteY77" fmla="*/ 95661 h 445349"/>
                <a:gd name="connsiteX78" fmla="*/ 23896 w 306365"/>
                <a:gd name="connsiteY78" fmla="*/ 101629 h 445349"/>
                <a:gd name="connsiteX79" fmla="*/ 34374 w 306365"/>
                <a:gd name="connsiteY79" fmla="*/ 101629 h 445349"/>
                <a:gd name="connsiteX80" fmla="*/ 44821 w 306365"/>
                <a:gd name="connsiteY80" fmla="*/ 101629 h 445349"/>
                <a:gd name="connsiteX81" fmla="*/ 52296 w 306365"/>
                <a:gd name="connsiteY81" fmla="*/ 116548 h 445349"/>
                <a:gd name="connsiteX82" fmla="*/ 67247 w 306365"/>
                <a:gd name="connsiteY82" fmla="*/ 106127 h 445349"/>
                <a:gd name="connsiteX83" fmla="*/ 73221 w 306365"/>
                <a:gd name="connsiteY83" fmla="*/ 91163 h 445349"/>
                <a:gd name="connsiteX84" fmla="*/ 88172 w 306365"/>
                <a:gd name="connsiteY84" fmla="*/ 67247 h 445349"/>
                <a:gd name="connsiteX85" fmla="*/ 116572 w 306365"/>
                <a:gd name="connsiteY85" fmla="*/ 59766 h 445349"/>
                <a:gd name="connsiteX86" fmla="*/ 140468 w 306365"/>
                <a:gd name="connsiteY86" fmla="*/ 34381 h 445349"/>
                <a:gd name="connsiteX87" fmla="*/ 150946 w 306365"/>
                <a:gd name="connsiteY87" fmla="*/ 17947 h 445349"/>
                <a:gd name="connsiteX88" fmla="*/ 147944 w 306365"/>
                <a:gd name="connsiteY88" fmla="*/ 0 h 445349"/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25481 w 306365"/>
                <a:gd name="connsiteY72" fmla="*/ 134496 h 445349"/>
                <a:gd name="connsiteX73" fmla="*/ 0 w 306365"/>
                <a:gd name="connsiteY73" fmla="*/ 122649 h 445349"/>
                <a:gd name="connsiteX74" fmla="*/ 10447 w 306365"/>
                <a:gd name="connsiteY74" fmla="*/ 95661 h 445349"/>
                <a:gd name="connsiteX75" fmla="*/ 28400 w 306365"/>
                <a:gd name="connsiteY75" fmla="*/ 77713 h 445349"/>
                <a:gd name="connsiteX76" fmla="*/ 31372 w 306365"/>
                <a:gd name="connsiteY76" fmla="*/ 88179 h 445349"/>
                <a:gd name="connsiteX77" fmla="*/ 23896 w 306365"/>
                <a:gd name="connsiteY77" fmla="*/ 95661 h 445349"/>
                <a:gd name="connsiteX78" fmla="*/ 23896 w 306365"/>
                <a:gd name="connsiteY78" fmla="*/ 101629 h 445349"/>
                <a:gd name="connsiteX79" fmla="*/ 34374 w 306365"/>
                <a:gd name="connsiteY79" fmla="*/ 101629 h 445349"/>
                <a:gd name="connsiteX80" fmla="*/ 44821 w 306365"/>
                <a:gd name="connsiteY80" fmla="*/ 101629 h 445349"/>
                <a:gd name="connsiteX81" fmla="*/ 52296 w 306365"/>
                <a:gd name="connsiteY81" fmla="*/ 116548 h 445349"/>
                <a:gd name="connsiteX82" fmla="*/ 67247 w 306365"/>
                <a:gd name="connsiteY82" fmla="*/ 106127 h 445349"/>
                <a:gd name="connsiteX83" fmla="*/ 73221 w 306365"/>
                <a:gd name="connsiteY83" fmla="*/ 91163 h 445349"/>
                <a:gd name="connsiteX84" fmla="*/ 88172 w 306365"/>
                <a:gd name="connsiteY84" fmla="*/ 67247 h 445349"/>
                <a:gd name="connsiteX85" fmla="*/ 116572 w 306365"/>
                <a:gd name="connsiteY85" fmla="*/ 59766 h 445349"/>
                <a:gd name="connsiteX86" fmla="*/ 140468 w 306365"/>
                <a:gd name="connsiteY86" fmla="*/ 34381 h 445349"/>
                <a:gd name="connsiteX87" fmla="*/ 150946 w 306365"/>
                <a:gd name="connsiteY87" fmla="*/ 17947 h 445349"/>
                <a:gd name="connsiteX88" fmla="*/ 147944 w 306365"/>
                <a:gd name="connsiteY88" fmla="*/ 0 h 445349"/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25481 w 306365"/>
                <a:gd name="connsiteY72" fmla="*/ 134496 h 445349"/>
                <a:gd name="connsiteX73" fmla="*/ 0 w 306365"/>
                <a:gd name="connsiteY73" fmla="*/ 122649 h 445349"/>
                <a:gd name="connsiteX74" fmla="*/ 1247 w 306365"/>
                <a:gd name="connsiteY74" fmla="*/ 105785 h 445349"/>
                <a:gd name="connsiteX75" fmla="*/ 10447 w 306365"/>
                <a:gd name="connsiteY75" fmla="*/ 95661 h 445349"/>
                <a:gd name="connsiteX76" fmla="*/ 28400 w 306365"/>
                <a:gd name="connsiteY76" fmla="*/ 77713 h 445349"/>
                <a:gd name="connsiteX77" fmla="*/ 31372 w 306365"/>
                <a:gd name="connsiteY77" fmla="*/ 88179 h 445349"/>
                <a:gd name="connsiteX78" fmla="*/ 23896 w 306365"/>
                <a:gd name="connsiteY78" fmla="*/ 95661 h 445349"/>
                <a:gd name="connsiteX79" fmla="*/ 23896 w 306365"/>
                <a:gd name="connsiteY79" fmla="*/ 101629 h 445349"/>
                <a:gd name="connsiteX80" fmla="*/ 34374 w 306365"/>
                <a:gd name="connsiteY80" fmla="*/ 101629 h 445349"/>
                <a:gd name="connsiteX81" fmla="*/ 44821 w 306365"/>
                <a:gd name="connsiteY81" fmla="*/ 101629 h 445349"/>
                <a:gd name="connsiteX82" fmla="*/ 52296 w 306365"/>
                <a:gd name="connsiteY82" fmla="*/ 116548 h 445349"/>
                <a:gd name="connsiteX83" fmla="*/ 67247 w 306365"/>
                <a:gd name="connsiteY83" fmla="*/ 106127 h 445349"/>
                <a:gd name="connsiteX84" fmla="*/ 73221 w 306365"/>
                <a:gd name="connsiteY84" fmla="*/ 91163 h 445349"/>
                <a:gd name="connsiteX85" fmla="*/ 88172 w 306365"/>
                <a:gd name="connsiteY85" fmla="*/ 67247 h 445349"/>
                <a:gd name="connsiteX86" fmla="*/ 116572 w 306365"/>
                <a:gd name="connsiteY86" fmla="*/ 59766 h 445349"/>
                <a:gd name="connsiteX87" fmla="*/ 140468 w 306365"/>
                <a:gd name="connsiteY87" fmla="*/ 34381 h 445349"/>
                <a:gd name="connsiteX88" fmla="*/ 150946 w 306365"/>
                <a:gd name="connsiteY88" fmla="*/ 17947 h 445349"/>
                <a:gd name="connsiteX89" fmla="*/ 147944 w 306365"/>
                <a:gd name="connsiteY89" fmla="*/ 0 h 445349"/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25481 w 306365"/>
                <a:gd name="connsiteY72" fmla="*/ 134496 h 445349"/>
                <a:gd name="connsiteX73" fmla="*/ 3252 w 306365"/>
                <a:gd name="connsiteY73" fmla="*/ 135864 h 445349"/>
                <a:gd name="connsiteX74" fmla="*/ 0 w 306365"/>
                <a:gd name="connsiteY74" fmla="*/ 122649 h 445349"/>
                <a:gd name="connsiteX75" fmla="*/ 1247 w 306365"/>
                <a:gd name="connsiteY75" fmla="*/ 105785 h 445349"/>
                <a:gd name="connsiteX76" fmla="*/ 10447 w 306365"/>
                <a:gd name="connsiteY76" fmla="*/ 95661 h 445349"/>
                <a:gd name="connsiteX77" fmla="*/ 28400 w 306365"/>
                <a:gd name="connsiteY77" fmla="*/ 77713 h 445349"/>
                <a:gd name="connsiteX78" fmla="*/ 31372 w 306365"/>
                <a:gd name="connsiteY78" fmla="*/ 88179 h 445349"/>
                <a:gd name="connsiteX79" fmla="*/ 23896 w 306365"/>
                <a:gd name="connsiteY79" fmla="*/ 95661 h 445349"/>
                <a:gd name="connsiteX80" fmla="*/ 23896 w 306365"/>
                <a:gd name="connsiteY80" fmla="*/ 101629 h 445349"/>
                <a:gd name="connsiteX81" fmla="*/ 34374 w 306365"/>
                <a:gd name="connsiteY81" fmla="*/ 101629 h 445349"/>
                <a:gd name="connsiteX82" fmla="*/ 44821 w 306365"/>
                <a:gd name="connsiteY82" fmla="*/ 101629 h 445349"/>
                <a:gd name="connsiteX83" fmla="*/ 52296 w 306365"/>
                <a:gd name="connsiteY83" fmla="*/ 116548 h 445349"/>
                <a:gd name="connsiteX84" fmla="*/ 67247 w 306365"/>
                <a:gd name="connsiteY84" fmla="*/ 106127 h 445349"/>
                <a:gd name="connsiteX85" fmla="*/ 73221 w 306365"/>
                <a:gd name="connsiteY85" fmla="*/ 91163 h 445349"/>
                <a:gd name="connsiteX86" fmla="*/ 88172 w 306365"/>
                <a:gd name="connsiteY86" fmla="*/ 67247 h 445349"/>
                <a:gd name="connsiteX87" fmla="*/ 116572 w 306365"/>
                <a:gd name="connsiteY87" fmla="*/ 59766 h 445349"/>
                <a:gd name="connsiteX88" fmla="*/ 140468 w 306365"/>
                <a:gd name="connsiteY88" fmla="*/ 34381 h 445349"/>
                <a:gd name="connsiteX89" fmla="*/ 150946 w 306365"/>
                <a:gd name="connsiteY89" fmla="*/ 17947 h 445349"/>
                <a:gd name="connsiteX90" fmla="*/ 147944 w 306365"/>
                <a:gd name="connsiteY90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95942 w 311684"/>
                <a:gd name="connsiteY65" fmla="*/ 285157 h 445349"/>
                <a:gd name="connsiteX66" fmla="*/ 72474 w 311684"/>
                <a:gd name="connsiteY66" fmla="*/ 236926 h 445349"/>
                <a:gd name="connsiteX67" fmla="*/ 60618 w 311684"/>
                <a:gd name="connsiteY67" fmla="*/ 197290 h 445349"/>
                <a:gd name="connsiteX68" fmla="*/ 54644 w 311684"/>
                <a:gd name="connsiteY68" fmla="*/ 179075 h 445349"/>
                <a:gd name="connsiteX69" fmla="*/ 47168 w 311684"/>
                <a:gd name="connsiteY69" fmla="*/ 168877 h 445349"/>
                <a:gd name="connsiteX70" fmla="*/ 26244 w 311684"/>
                <a:gd name="connsiteY70" fmla="*/ 155427 h 445349"/>
                <a:gd name="connsiteX71" fmla="*/ 0 w 311684"/>
                <a:gd name="connsiteY71" fmla="*/ 150977 h 445349"/>
                <a:gd name="connsiteX72" fmla="*/ 30800 w 311684"/>
                <a:gd name="connsiteY72" fmla="*/ 134496 h 445349"/>
                <a:gd name="connsiteX73" fmla="*/ 8571 w 311684"/>
                <a:gd name="connsiteY73" fmla="*/ 135864 h 445349"/>
                <a:gd name="connsiteX74" fmla="*/ 5319 w 311684"/>
                <a:gd name="connsiteY74" fmla="*/ 122649 h 445349"/>
                <a:gd name="connsiteX75" fmla="*/ 6566 w 311684"/>
                <a:gd name="connsiteY75" fmla="*/ 105785 h 445349"/>
                <a:gd name="connsiteX76" fmla="*/ 15766 w 311684"/>
                <a:gd name="connsiteY76" fmla="*/ 95661 h 445349"/>
                <a:gd name="connsiteX77" fmla="*/ 33719 w 311684"/>
                <a:gd name="connsiteY77" fmla="*/ 77713 h 445349"/>
                <a:gd name="connsiteX78" fmla="*/ 36691 w 311684"/>
                <a:gd name="connsiteY78" fmla="*/ 88179 h 445349"/>
                <a:gd name="connsiteX79" fmla="*/ 29215 w 311684"/>
                <a:gd name="connsiteY79" fmla="*/ 95661 h 445349"/>
                <a:gd name="connsiteX80" fmla="*/ 29215 w 311684"/>
                <a:gd name="connsiteY80" fmla="*/ 101629 h 445349"/>
                <a:gd name="connsiteX81" fmla="*/ 39693 w 311684"/>
                <a:gd name="connsiteY81" fmla="*/ 101629 h 445349"/>
                <a:gd name="connsiteX82" fmla="*/ 50140 w 311684"/>
                <a:gd name="connsiteY82" fmla="*/ 101629 h 445349"/>
                <a:gd name="connsiteX83" fmla="*/ 57615 w 311684"/>
                <a:gd name="connsiteY83" fmla="*/ 116548 h 445349"/>
                <a:gd name="connsiteX84" fmla="*/ 72566 w 311684"/>
                <a:gd name="connsiteY84" fmla="*/ 106127 h 445349"/>
                <a:gd name="connsiteX85" fmla="*/ 78540 w 311684"/>
                <a:gd name="connsiteY85" fmla="*/ 91163 h 445349"/>
                <a:gd name="connsiteX86" fmla="*/ 93491 w 311684"/>
                <a:gd name="connsiteY86" fmla="*/ 67247 h 445349"/>
                <a:gd name="connsiteX87" fmla="*/ 121891 w 311684"/>
                <a:gd name="connsiteY87" fmla="*/ 59766 h 445349"/>
                <a:gd name="connsiteX88" fmla="*/ 145787 w 311684"/>
                <a:gd name="connsiteY88" fmla="*/ 34381 h 445349"/>
                <a:gd name="connsiteX89" fmla="*/ 156265 w 311684"/>
                <a:gd name="connsiteY89" fmla="*/ 17947 h 445349"/>
                <a:gd name="connsiteX90" fmla="*/ 153263 w 311684"/>
                <a:gd name="connsiteY90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95942 w 311684"/>
                <a:gd name="connsiteY65" fmla="*/ 285157 h 445349"/>
                <a:gd name="connsiteX66" fmla="*/ 88782 w 311684"/>
                <a:gd name="connsiteY66" fmla="*/ 256180 h 445349"/>
                <a:gd name="connsiteX67" fmla="*/ 72474 w 311684"/>
                <a:gd name="connsiteY67" fmla="*/ 236926 h 445349"/>
                <a:gd name="connsiteX68" fmla="*/ 60618 w 311684"/>
                <a:gd name="connsiteY68" fmla="*/ 197290 h 445349"/>
                <a:gd name="connsiteX69" fmla="*/ 54644 w 311684"/>
                <a:gd name="connsiteY69" fmla="*/ 179075 h 445349"/>
                <a:gd name="connsiteX70" fmla="*/ 47168 w 311684"/>
                <a:gd name="connsiteY70" fmla="*/ 168877 h 445349"/>
                <a:gd name="connsiteX71" fmla="*/ 26244 w 311684"/>
                <a:gd name="connsiteY71" fmla="*/ 155427 h 445349"/>
                <a:gd name="connsiteX72" fmla="*/ 0 w 311684"/>
                <a:gd name="connsiteY72" fmla="*/ 150977 h 445349"/>
                <a:gd name="connsiteX73" fmla="*/ 30800 w 311684"/>
                <a:gd name="connsiteY73" fmla="*/ 134496 h 445349"/>
                <a:gd name="connsiteX74" fmla="*/ 8571 w 311684"/>
                <a:gd name="connsiteY74" fmla="*/ 135864 h 445349"/>
                <a:gd name="connsiteX75" fmla="*/ 5319 w 311684"/>
                <a:gd name="connsiteY75" fmla="*/ 122649 h 445349"/>
                <a:gd name="connsiteX76" fmla="*/ 6566 w 311684"/>
                <a:gd name="connsiteY76" fmla="*/ 105785 h 445349"/>
                <a:gd name="connsiteX77" fmla="*/ 15766 w 311684"/>
                <a:gd name="connsiteY77" fmla="*/ 95661 h 445349"/>
                <a:gd name="connsiteX78" fmla="*/ 33719 w 311684"/>
                <a:gd name="connsiteY78" fmla="*/ 77713 h 445349"/>
                <a:gd name="connsiteX79" fmla="*/ 36691 w 311684"/>
                <a:gd name="connsiteY79" fmla="*/ 88179 h 445349"/>
                <a:gd name="connsiteX80" fmla="*/ 29215 w 311684"/>
                <a:gd name="connsiteY80" fmla="*/ 95661 h 445349"/>
                <a:gd name="connsiteX81" fmla="*/ 29215 w 311684"/>
                <a:gd name="connsiteY81" fmla="*/ 101629 h 445349"/>
                <a:gd name="connsiteX82" fmla="*/ 39693 w 311684"/>
                <a:gd name="connsiteY82" fmla="*/ 101629 h 445349"/>
                <a:gd name="connsiteX83" fmla="*/ 50140 w 311684"/>
                <a:gd name="connsiteY83" fmla="*/ 101629 h 445349"/>
                <a:gd name="connsiteX84" fmla="*/ 57615 w 311684"/>
                <a:gd name="connsiteY84" fmla="*/ 116548 h 445349"/>
                <a:gd name="connsiteX85" fmla="*/ 72566 w 311684"/>
                <a:gd name="connsiteY85" fmla="*/ 106127 h 445349"/>
                <a:gd name="connsiteX86" fmla="*/ 78540 w 311684"/>
                <a:gd name="connsiteY86" fmla="*/ 91163 h 445349"/>
                <a:gd name="connsiteX87" fmla="*/ 93491 w 311684"/>
                <a:gd name="connsiteY87" fmla="*/ 67247 h 445349"/>
                <a:gd name="connsiteX88" fmla="*/ 121891 w 311684"/>
                <a:gd name="connsiteY88" fmla="*/ 59766 h 445349"/>
                <a:gd name="connsiteX89" fmla="*/ 145787 w 311684"/>
                <a:gd name="connsiteY89" fmla="*/ 34381 h 445349"/>
                <a:gd name="connsiteX90" fmla="*/ 156265 w 311684"/>
                <a:gd name="connsiteY90" fmla="*/ 17947 h 445349"/>
                <a:gd name="connsiteX91" fmla="*/ 153263 w 311684"/>
                <a:gd name="connsiteY91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106829 w 311684"/>
                <a:gd name="connsiteY65" fmla="*/ 304306 h 445349"/>
                <a:gd name="connsiteX66" fmla="*/ 95942 w 311684"/>
                <a:gd name="connsiteY66" fmla="*/ 285157 h 445349"/>
                <a:gd name="connsiteX67" fmla="*/ 88782 w 311684"/>
                <a:gd name="connsiteY67" fmla="*/ 256180 h 445349"/>
                <a:gd name="connsiteX68" fmla="*/ 72474 w 311684"/>
                <a:gd name="connsiteY68" fmla="*/ 236926 h 445349"/>
                <a:gd name="connsiteX69" fmla="*/ 60618 w 311684"/>
                <a:gd name="connsiteY69" fmla="*/ 197290 h 445349"/>
                <a:gd name="connsiteX70" fmla="*/ 54644 w 311684"/>
                <a:gd name="connsiteY70" fmla="*/ 179075 h 445349"/>
                <a:gd name="connsiteX71" fmla="*/ 47168 w 311684"/>
                <a:gd name="connsiteY71" fmla="*/ 168877 h 445349"/>
                <a:gd name="connsiteX72" fmla="*/ 26244 w 311684"/>
                <a:gd name="connsiteY72" fmla="*/ 155427 h 445349"/>
                <a:gd name="connsiteX73" fmla="*/ 0 w 311684"/>
                <a:gd name="connsiteY73" fmla="*/ 150977 h 445349"/>
                <a:gd name="connsiteX74" fmla="*/ 30800 w 311684"/>
                <a:gd name="connsiteY74" fmla="*/ 134496 h 445349"/>
                <a:gd name="connsiteX75" fmla="*/ 8571 w 311684"/>
                <a:gd name="connsiteY75" fmla="*/ 135864 h 445349"/>
                <a:gd name="connsiteX76" fmla="*/ 5319 w 311684"/>
                <a:gd name="connsiteY76" fmla="*/ 122649 h 445349"/>
                <a:gd name="connsiteX77" fmla="*/ 6566 w 311684"/>
                <a:gd name="connsiteY77" fmla="*/ 105785 h 445349"/>
                <a:gd name="connsiteX78" fmla="*/ 15766 w 311684"/>
                <a:gd name="connsiteY78" fmla="*/ 95661 h 445349"/>
                <a:gd name="connsiteX79" fmla="*/ 33719 w 311684"/>
                <a:gd name="connsiteY79" fmla="*/ 77713 h 445349"/>
                <a:gd name="connsiteX80" fmla="*/ 36691 w 311684"/>
                <a:gd name="connsiteY80" fmla="*/ 88179 h 445349"/>
                <a:gd name="connsiteX81" fmla="*/ 29215 w 311684"/>
                <a:gd name="connsiteY81" fmla="*/ 95661 h 445349"/>
                <a:gd name="connsiteX82" fmla="*/ 29215 w 311684"/>
                <a:gd name="connsiteY82" fmla="*/ 101629 h 445349"/>
                <a:gd name="connsiteX83" fmla="*/ 39693 w 311684"/>
                <a:gd name="connsiteY83" fmla="*/ 101629 h 445349"/>
                <a:gd name="connsiteX84" fmla="*/ 50140 w 311684"/>
                <a:gd name="connsiteY84" fmla="*/ 101629 h 445349"/>
                <a:gd name="connsiteX85" fmla="*/ 57615 w 311684"/>
                <a:gd name="connsiteY85" fmla="*/ 116548 h 445349"/>
                <a:gd name="connsiteX86" fmla="*/ 72566 w 311684"/>
                <a:gd name="connsiteY86" fmla="*/ 106127 h 445349"/>
                <a:gd name="connsiteX87" fmla="*/ 78540 w 311684"/>
                <a:gd name="connsiteY87" fmla="*/ 91163 h 445349"/>
                <a:gd name="connsiteX88" fmla="*/ 93491 w 311684"/>
                <a:gd name="connsiteY88" fmla="*/ 67247 h 445349"/>
                <a:gd name="connsiteX89" fmla="*/ 121891 w 311684"/>
                <a:gd name="connsiteY89" fmla="*/ 59766 h 445349"/>
                <a:gd name="connsiteX90" fmla="*/ 145787 w 311684"/>
                <a:gd name="connsiteY90" fmla="*/ 34381 h 445349"/>
                <a:gd name="connsiteX91" fmla="*/ 156265 w 311684"/>
                <a:gd name="connsiteY91" fmla="*/ 17947 h 445349"/>
                <a:gd name="connsiteX92" fmla="*/ 153263 w 311684"/>
                <a:gd name="connsiteY92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106829 w 311684"/>
                <a:gd name="connsiteY65" fmla="*/ 304306 h 445349"/>
                <a:gd name="connsiteX66" fmla="*/ 95942 w 311684"/>
                <a:gd name="connsiteY66" fmla="*/ 285157 h 445349"/>
                <a:gd name="connsiteX67" fmla="*/ 88782 w 311684"/>
                <a:gd name="connsiteY67" fmla="*/ 256180 h 445349"/>
                <a:gd name="connsiteX68" fmla="*/ 72474 w 311684"/>
                <a:gd name="connsiteY68" fmla="*/ 236926 h 445349"/>
                <a:gd name="connsiteX69" fmla="*/ 60708 w 311684"/>
                <a:gd name="connsiteY69" fmla="*/ 218080 h 445349"/>
                <a:gd name="connsiteX70" fmla="*/ 60618 w 311684"/>
                <a:gd name="connsiteY70" fmla="*/ 197290 h 445349"/>
                <a:gd name="connsiteX71" fmla="*/ 54644 w 311684"/>
                <a:gd name="connsiteY71" fmla="*/ 179075 h 445349"/>
                <a:gd name="connsiteX72" fmla="*/ 47168 w 311684"/>
                <a:gd name="connsiteY72" fmla="*/ 168877 h 445349"/>
                <a:gd name="connsiteX73" fmla="*/ 26244 w 311684"/>
                <a:gd name="connsiteY73" fmla="*/ 155427 h 445349"/>
                <a:gd name="connsiteX74" fmla="*/ 0 w 311684"/>
                <a:gd name="connsiteY74" fmla="*/ 150977 h 445349"/>
                <a:gd name="connsiteX75" fmla="*/ 30800 w 311684"/>
                <a:gd name="connsiteY75" fmla="*/ 134496 h 445349"/>
                <a:gd name="connsiteX76" fmla="*/ 8571 w 311684"/>
                <a:gd name="connsiteY76" fmla="*/ 135864 h 445349"/>
                <a:gd name="connsiteX77" fmla="*/ 5319 w 311684"/>
                <a:gd name="connsiteY77" fmla="*/ 122649 h 445349"/>
                <a:gd name="connsiteX78" fmla="*/ 6566 w 311684"/>
                <a:gd name="connsiteY78" fmla="*/ 105785 h 445349"/>
                <a:gd name="connsiteX79" fmla="*/ 15766 w 311684"/>
                <a:gd name="connsiteY79" fmla="*/ 95661 h 445349"/>
                <a:gd name="connsiteX80" fmla="*/ 33719 w 311684"/>
                <a:gd name="connsiteY80" fmla="*/ 77713 h 445349"/>
                <a:gd name="connsiteX81" fmla="*/ 36691 w 311684"/>
                <a:gd name="connsiteY81" fmla="*/ 88179 h 445349"/>
                <a:gd name="connsiteX82" fmla="*/ 29215 w 311684"/>
                <a:gd name="connsiteY82" fmla="*/ 95661 h 445349"/>
                <a:gd name="connsiteX83" fmla="*/ 29215 w 311684"/>
                <a:gd name="connsiteY83" fmla="*/ 101629 h 445349"/>
                <a:gd name="connsiteX84" fmla="*/ 39693 w 311684"/>
                <a:gd name="connsiteY84" fmla="*/ 101629 h 445349"/>
                <a:gd name="connsiteX85" fmla="*/ 50140 w 311684"/>
                <a:gd name="connsiteY85" fmla="*/ 101629 h 445349"/>
                <a:gd name="connsiteX86" fmla="*/ 57615 w 311684"/>
                <a:gd name="connsiteY86" fmla="*/ 116548 h 445349"/>
                <a:gd name="connsiteX87" fmla="*/ 72566 w 311684"/>
                <a:gd name="connsiteY87" fmla="*/ 106127 h 445349"/>
                <a:gd name="connsiteX88" fmla="*/ 78540 w 311684"/>
                <a:gd name="connsiteY88" fmla="*/ 91163 h 445349"/>
                <a:gd name="connsiteX89" fmla="*/ 93491 w 311684"/>
                <a:gd name="connsiteY89" fmla="*/ 67247 h 445349"/>
                <a:gd name="connsiteX90" fmla="*/ 121891 w 311684"/>
                <a:gd name="connsiteY90" fmla="*/ 59766 h 445349"/>
                <a:gd name="connsiteX91" fmla="*/ 145787 w 311684"/>
                <a:gd name="connsiteY91" fmla="*/ 34381 h 445349"/>
                <a:gd name="connsiteX92" fmla="*/ 156265 w 311684"/>
                <a:gd name="connsiteY92" fmla="*/ 17947 h 445349"/>
                <a:gd name="connsiteX93" fmla="*/ 153263 w 311684"/>
                <a:gd name="connsiteY93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87040 w 311684"/>
                <a:gd name="connsiteY61" fmla="*/ 394543 h 445349"/>
                <a:gd name="connsiteX62" fmla="*/ 156265 w 311684"/>
                <a:gd name="connsiteY62" fmla="*/ 383089 h 445349"/>
                <a:gd name="connsiteX63" fmla="*/ 135340 w 311684"/>
                <a:gd name="connsiteY63" fmla="*/ 352672 h 445349"/>
                <a:gd name="connsiteX64" fmla="*/ 124862 w 311684"/>
                <a:gd name="connsiteY64" fmla="*/ 331785 h 445349"/>
                <a:gd name="connsiteX65" fmla="*/ 122657 w 311684"/>
                <a:gd name="connsiteY65" fmla="*/ 312724 h 445349"/>
                <a:gd name="connsiteX66" fmla="*/ 106829 w 311684"/>
                <a:gd name="connsiteY66" fmla="*/ 304306 h 445349"/>
                <a:gd name="connsiteX67" fmla="*/ 95942 w 311684"/>
                <a:gd name="connsiteY67" fmla="*/ 285157 h 445349"/>
                <a:gd name="connsiteX68" fmla="*/ 88782 w 311684"/>
                <a:gd name="connsiteY68" fmla="*/ 256180 h 445349"/>
                <a:gd name="connsiteX69" fmla="*/ 72474 w 311684"/>
                <a:gd name="connsiteY69" fmla="*/ 236926 h 445349"/>
                <a:gd name="connsiteX70" fmla="*/ 60708 w 311684"/>
                <a:gd name="connsiteY70" fmla="*/ 218080 h 445349"/>
                <a:gd name="connsiteX71" fmla="*/ 60618 w 311684"/>
                <a:gd name="connsiteY71" fmla="*/ 197290 h 445349"/>
                <a:gd name="connsiteX72" fmla="*/ 54644 w 311684"/>
                <a:gd name="connsiteY72" fmla="*/ 179075 h 445349"/>
                <a:gd name="connsiteX73" fmla="*/ 47168 w 311684"/>
                <a:gd name="connsiteY73" fmla="*/ 168877 h 445349"/>
                <a:gd name="connsiteX74" fmla="*/ 26244 w 311684"/>
                <a:gd name="connsiteY74" fmla="*/ 155427 h 445349"/>
                <a:gd name="connsiteX75" fmla="*/ 0 w 311684"/>
                <a:gd name="connsiteY75" fmla="*/ 150977 h 445349"/>
                <a:gd name="connsiteX76" fmla="*/ 30800 w 311684"/>
                <a:gd name="connsiteY76" fmla="*/ 134496 h 445349"/>
                <a:gd name="connsiteX77" fmla="*/ 8571 w 311684"/>
                <a:gd name="connsiteY77" fmla="*/ 135864 h 445349"/>
                <a:gd name="connsiteX78" fmla="*/ 5319 w 311684"/>
                <a:gd name="connsiteY78" fmla="*/ 122649 h 445349"/>
                <a:gd name="connsiteX79" fmla="*/ 6566 w 311684"/>
                <a:gd name="connsiteY79" fmla="*/ 105785 h 445349"/>
                <a:gd name="connsiteX80" fmla="*/ 15766 w 311684"/>
                <a:gd name="connsiteY80" fmla="*/ 95661 h 445349"/>
                <a:gd name="connsiteX81" fmla="*/ 33719 w 311684"/>
                <a:gd name="connsiteY81" fmla="*/ 77713 h 445349"/>
                <a:gd name="connsiteX82" fmla="*/ 36691 w 311684"/>
                <a:gd name="connsiteY82" fmla="*/ 88179 h 445349"/>
                <a:gd name="connsiteX83" fmla="*/ 29215 w 311684"/>
                <a:gd name="connsiteY83" fmla="*/ 95661 h 445349"/>
                <a:gd name="connsiteX84" fmla="*/ 29215 w 311684"/>
                <a:gd name="connsiteY84" fmla="*/ 101629 h 445349"/>
                <a:gd name="connsiteX85" fmla="*/ 39693 w 311684"/>
                <a:gd name="connsiteY85" fmla="*/ 101629 h 445349"/>
                <a:gd name="connsiteX86" fmla="*/ 50140 w 311684"/>
                <a:gd name="connsiteY86" fmla="*/ 101629 h 445349"/>
                <a:gd name="connsiteX87" fmla="*/ 57615 w 311684"/>
                <a:gd name="connsiteY87" fmla="*/ 116548 h 445349"/>
                <a:gd name="connsiteX88" fmla="*/ 72566 w 311684"/>
                <a:gd name="connsiteY88" fmla="*/ 106127 h 445349"/>
                <a:gd name="connsiteX89" fmla="*/ 78540 w 311684"/>
                <a:gd name="connsiteY89" fmla="*/ 91163 h 445349"/>
                <a:gd name="connsiteX90" fmla="*/ 93491 w 311684"/>
                <a:gd name="connsiteY90" fmla="*/ 67247 h 445349"/>
                <a:gd name="connsiteX91" fmla="*/ 121891 w 311684"/>
                <a:gd name="connsiteY91" fmla="*/ 59766 h 445349"/>
                <a:gd name="connsiteX92" fmla="*/ 145787 w 311684"/>
                <a:gd name="connsiteY92" fmla="*/ 34381 h 445349"/>
                <a:gd name="connsiteX93" fmla="*/ 156265 w 311684"/>
                <a:gd name="connsiteY93" fmla="*/ 17947 h 445349"/>
                <a:gd name="connsiteX94" fmla="*/ 153263 w 311684"/>
                <a:gd name="connsiteY94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7118 w 311684"/>
                <a:gd name="connsiteY60" fmla="*/ 426627 h 445349"/>
                <a:gd name="connsiteX61" fmla="*/ 211196 w 311684"/>
                <a:gd name="connsiteY61" fmla="*/ 407628 h 445349"/>
                <a:gd name="connsiteX62" fmla="*/ 187040 w 311684"/>
                <a:gd name="connsiteY62" fmla="*/ 394543 h 445349"/>
                <a:gd name="connsiteX63" fmla="*/ 156265 w 311684"/>
                <a:gd name="connsiteY63" fmla="*/ 383089 h 445349"/>
                <a:gd name="connsiteX64" fmla="*/ 135340 w 311684"/>
                <a:gd name="connsiteY64" fmla="*/ 352672 h 445349"/>
                <a:gd name="connsiteX65" fmla="*/ 124862 w 311684"/>
                <a:gd name="connsiteY65" fmla="*/ 331785 h 445349"/>
                <a:gd name="connsiteX66" fmla="*/ 122657 w 311684"/>
                <a:gd name="connsiteY66" fmla="*/ 312724 h 445349"/>
                <a:gd name="connsiteX67" fmla="*/ 106829 w 311684"/>
                <a:gd name="connsiteY67" fmla="*/ 304306 h 445349"/>
                <a:gd name="connsiteX68" fmla="*/ 95942 w 311684"/>
                <a:gd name="connsiteY68" fmla="*/ 285157 h 445349"/>
                <a:gd name="connsiteX69" fmla="*/ 88782 w 311684"/>
                <a:gd name="connsiteY69" fmla="*/ 256180 h 445349"/>
                <a:gd name="connsiteX70" fmla="*/ 72474 w 311684"/>
                <a:gd name="connsiteY70" fmla="*/ 236926 h 445349"/>
                <a:gd name="connsiteX71" fmla="*/ 60708 w 311684"/>
                <a:gd name="connsiteY71" fmla="*/ 218080 h 445349"/>
                <a:gd name="connsiteX72" fmla="*/ 60618 w 311684"/>
                <a:gd name="connsiteY72" fmla="*/ 197290 h 445349"/>
                <a:gd name="connsiteX73" fmla="*/ 54644 w 311684"/>
                <a:gd name="connsiteY73" fmla="*/ 179075 h 445349"/>
                <a:gd name="connsiteX74" fmla="*/ 47168 w 311684"/>
                <a:gd name="connsiteY74" fmla="*/ 168877 h 445349"/>
                <a:gd name="connsiteX75" fmla="*/ 26244 w 311684"/>
                <a:gd name="connsiteY75" fmla="*/ 155427 h 445349"/>
                <a:gd name="connsiteX76" fmla="*/ 0 w 311684"/>
                <a:gd name="connsiteY76" fmla="*/ 150977 h 445349"/>
                <a:gd name="connsiteX77" fmla="*/ 30800 w 311684"/>
                <a:gd name="connsiteY77" fmla="*/ 134496 h 445349"/>
                <a:gd name="connsiteX78" fmla="*/ 8571 w 311684"/>
                <a:gd name="connsiteY78" fmla="*/ 135864 h 445349"/>
                <a:gd name="connsiteX79" fmla="*/ 5319 w 311684"/>
                <a:gd name="connsiteY79" fmla="*/ 122649 h 445349"/>
                <a:gd name="connsiteX80" fmla="*/ 6566 w 311684"/>
                <a:gd name="connsiteY80" fmla="*/ 105785 h 445349"/>
                <a:gd name="connsiteX81" fmla="*/ 15766 w 311684"/>
                <a:gd name="connsiteY81" fmla="*/ 95661 h 445349"/>
                <a:gd name="connsiteX82" fmla="*/ 33719 w 311684"/>
                <a:gd name="connsiteY82" fmla="*/ 77713 h 445349"/>
                <a:gd name="connsiteX83" fmla="*/ 36691 w 311684"/>
                <a:gd name="connsiteY83" fmla="*/ 88179 h 445349"/>
                <a:gd name="connsiteX84" fmla="*/ 29215 w 311684"/>
                <a:gd name="connsiteY84" fmla="*/ 95661 h 445349"/>
                <a:gd name="connsiteX85" fmla="*/ 29215 w 311684"/>
                <a:gd name="connsiteY85" fmla="*/ 101629 h 445349"/>
                <a:gd name="connsiteX86" fmla="*/ 39693 w 311684"/>
                <a:gd name="connsiteY86" fmla="*/ 101629 h 445349"/>
                <a:gd name="connsiteX87" fmla="*/ 50140 w 311684"/>
                <a:gd name="connsiteY87" fmla="*/ 101629 h 445349"/>
                <a:gd name="connsiteX88" fmla="*/ 57615 w 311684"/>
                <a:gd name="connsiteY88" fmla="*/ 116548 h 445349"/>
                <a:gd name="connsiteX89" fmla="*/ 72566 w 311684"/>
                <a:gd name="connsiteY89" fmla="*/ 106127 h 445349"/>
                <a:gd name="connsiteX90" fmla="*/ 78540 w 311684"/>
                <a:gd name="connsiteY90" fmla="*/ 91163 h 445349"/>
                <a:gd name="connsiteX91" fmla="*/ 93491 w 311684"/>
                <a:gd name="connsiteY91" fmla="*/ 67247 h 445349"/>
                <a:gd name="connsiteX92" fmla="*/ 121891 w 311684"/>
                <a:gd name="connsiteY92" fmla="*/ 59766 h 445349"/>
                <a:gd name="connsiteX93" fmla="*/ 145787 w 311684"/>
                <a:gd name="connsiteY93" fmla="*/ 34381 h 445349"/>
                <a:gd name="connsiteX94" fmla="*/ 156265 w 311684"/>
                <a:gd name="connsiteY94" fmla="*/ 17947 h 445349"/>
                <a:gd name="connsiteX95" fmla="*/ 153263 w 311684"/>
                <a:gd name="connsiteY95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7118 w 311684"/>
                <a:gd name="connsiteY60" fmla="*/ 426627 h 445349"/>
                <a:gd name="connsiteX61" fmla="*/ 211196 w 311684"/>
                <a:gd name="connsiteY61" fmla="*/ 407628 h 445349"/>
                <a:gd name="connsiteX62" fmla="*/ 187040 w 311684"/>
                <a:gd name="connsiteY62" fmla="*/ 394543 h 445349"/>
                <a:gd name="connsiteX63" fmla="*/ 156265 w 311684"/>
                <a:gd name="connsiteY63" fmla="*/ 383089 h 445349"/>
                <a:gd name="connsiteX64" fmla="*/ 138913 w 311684"/>
                <a:gd name="connsiteY64" fmla="*/ 370480 h 445349"/>
                <a:gd name="connsiteX65" fmla="*/ 135340 w 311684"/>
                <a:gd name="connsiteY65" fmla="*/ 352672 h 445349"/>
                <a:gd name="connsiteX66" fmla="*/ 124862 w 311684"/>
                <a:gd name="connsiteY66" fmla="*/ 331785 h 445349"/>
                <a:gd name="connsiteX67" fmla="*/ 122657 w 311684"/>
                <a:gd name="connsiteY67" fmla="*/ 312724 h 445349"/>
                <a:gd name="connsiteX68" fmla="*/ 106829 w 311684"/>
                <a:gd name="connsiteY68" fmla="*/ 304306 h 445349"/>
                <a:gd name="connsiteX69" fmla="*/ 95942 w 311684"/>
                <a:gd name="connsiteY69" fmla="*/ 285157 h 445349"/>
                <a:gd name="connsiteX70" fmla="*/ 88782 w 311684"/>
                <a:gd name="connsiteY70" fmla="*/ 256180 h 445349"/>
                <a:gd name="connsiteX71" fmla="*/ 72474 w 311684"/>
                <a:gd name="connsiteY71" fmla="*/ 236926 h 445349"/>
                <a:gd name="connsiteX72" fmla="*/ 60708 w 311684"/>
                <a:gd name="connsiteY72" fmla="*/ 218080 h 445349"/>
                <a:gd name="connsiteX73" fmla="*/ 60618 w 311684"/>
                <a:gd name="connsiteY73" fmla="*/ 197290 h 445349"/>
                <a:gd name="connsiteX74" fmla="*/ 54644 w 311684"/>
                <a:gd name="connsiteY74" fmla="*/ 179075 h 445349"/>
                <a:gd name="connsiteX75" fmla="*/ 47168 w 311684"/>
                <a:gd name="connsiteY75" fmla="*/ 168877 h 445349"/>
                <a:gd name="connsiteX76" fmla="*/ 26244 w 311684"/>
                <a:gd name="connsiteY76" fmla="*/ 155427 h 445349"/>
                <a:gd name="connsiteX77" fmla="*/ 0 w 311684"/>
                <a:gd name="connsiteY77" fmla="*/ 150977 h 445349"/>
                <a:gd name="connsiteX78" fmla="*/ 30800 w 311684"/>
                <a:gd name="connsiteY78" fmla="*/ 134496 h 445349"/>
                <a:gd name="connsiteX79" fmla="*/ 8571 w 311684"/>
                <a:gd name="connsiteY79" fmla="*/ 135864 h 445349"/>
                <a:gd name="connsiteX80" fmla="*/ 5319 w 311684"/>
                <a:gd name="connsiteY80" fmla="*/ 122649 h 445349"/>
                <a:gd name="connsiteX81" fmla="*/ 6566 w 311684"/>
                <a:gd name="connsiteY81" fmla="*/ 105785 h 445349"/>
                <a:gd name="connsiteX82" fmla="*/ 15766 w 311684"/>
                <a:gd name="connsiteY82" fmla="*/ 95661 h 445349"/>
                <a:gd name="connsiteX83" fmla="*/ 33719 w 311684"/>
                <a:gd name="connsiteY83" fmla="*/ 77713 h 445349"/>
                <a:gd name="connsiteX84" fmla="*/ 36691 w 311684"/>
                <a:gd name="connsiteY84" fmla="*/ 88179 h 445349"/>
                <a:gd name="connsiteX85" fmla="*/ 29215 w 311684"/>
                <a:gd name="connsiteY85" fmla="*/ 95661 h 445349"/>
                <a:gd name="connsiteX86" fmla="*/ 29215 w 311684"/>
                <a:gd name="connsiteY86" fmla="*/ 101629 h 445349"/>
                <a:gd name="connsiteX87" fmla="*/ 39693 w 311684"/>
                <a:gd name="connsiteY87" fmla="*/ 101629 h 445349"/>
                <a:gd name="connsiteX88" fmla="*/ 50140 w 311684"/>
                <a:gd name="connsiteY88" fmla="*/ 101629 h 445349"/>
                <a:gd name="connsiteX89" fmla="*/ 57615 w 311684"/>
                <a:gd name="connsiteY89" fmla="*/ 116548 h 445349"/>
                <a:gd name="connsiteX90" fmla="*/ 72566 w 311684"/>
                <a:gd name="connsiteY90" fmla="*/ 106127 h 445349"/>
                <a:gd name="connsiteX91" fmla="*/ 78540 w 311684"/>
                <a:gd name="connsiteY91" fmla="*/ 91163 h 445349"/>
                <a:gd name="connsiteX92" fmla="*/ 93491 w 311684"/>
                <a:gd name="connsiteY92" fmla="*/ 67247 h 445349"/>
                <a:gd name="connsiteX93" fmla="*/ 121891 w 311684"/>
                <a:gd name="connsiteY93" fmla="*/ 59766 h 445349"/>
                <a:gd name="connsiteX94" fmla="*/ 145787 w 311684"/>
                <a:gd name="connsiteY94" fmla="*/ 34381 h 445349"/>
                <a:gd name="connsiteX95" fmla="*/ 156265 w 311684"/>
                <a:gd name="connsiteY95" fmla="*/ 17947 h 445349"/>
                <a:gd name="connsiteX96" fmla="*/ 153263 w 311684"/>
                <a:gd name="connsiteY96" fmla="*/ 0 h 44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311684" h="445349">
                  <a:moveTo>
                    <a:pt x="153263" y="0"/>
                  </a:moveTo>
                  <a:lnTo>
                    <a:pt x="156265" y="0"/>
                  </a:lnTo>
                  <a:lnTo>
                    <a:pt x="174188" y="10465"/>
                  </a:lnTo>
                  <a:lnTo>
                    <a:pt x="181663" y="20931"/>
                  </a:lnTo>
                  <a:lnTo>
                    <a:pt x="192141" y="28413"/>
                  </a:lnTo>
                  <a:lnTo>
                    <a:pt x="205590" y="52284"/>
                  </a:lnTo>
                  <a:lnTo>
                    <a:pt x="223512" y="56782"/>
                  </a:lnTo>
                  <a:lnTo>
                    <a:pt x="238463" y="49300"/>
                  </a:lnTo>
                  <a:lnTo>
                    <a:pt x="244437" y="52284"/>
                  </a:lnTo>
                  <a:lnTo>
                    <a:pt x="262359" y="49300"/>
                  </a:lnTo>
                  <a:lnTo>
                    <a:pt x="274296" y="66760"/>
                  </a:lnTo>
                  <a:lnTo>
                    <a:pt x="262359" y="88179"/>
                  </a:lnTo>
                  <a:lnTo>
                    <a:pt x="272837" y="88179"/>
                  </a:lnTo>
                  <a:lnTo>
                    <a:pt x="281245" y="96603"/>
                  </a:lnTo>
                  <a:cubicBezTo>
                    <a:pt x="281106" y="97284"/>
                    <a:pt x="280966" y="97964"/>
                    <a:pt x="280827" y="98645"/>
                  </a:cubicBezTo>
                  <a:lnTo>
                    <a:pt x="271881" y="98645"/>
                  </a:lnTo>
                  <a:cubicBezTo>
                    <a:pt x="274820" y="99568"/>
                    <a:pt x="274669" y="99461"/>
                    <a:pt x="275684" y="99697"/>
                  </a:cubicBezTo>
                  <a:lnTo>
                    <a:pt x="280352" y="100971"/>
                  </a:lnTo>
                  <a:cubicBezTo>
                    <a:pt x="280160" y="101907"/>
                    <a:pt x="279969" y="102844"/>
                    <a:pt x="279777" y="103780"/>
                  </a:cubicBezTo>
                  <a:cubicBezTo>
                    <a:pt x="273761" y="105785"/>
                    <a:pt x="267920" y="108419"/>
                    <a:pt x="261730" y="109795"/>
                  </a:cubicBezTo>
                  <a:cubicBezTo>
                    <a:pt x="255821" y="111108"/>
                    <a:pt x="249425" y="109887"/>
                    <a:pt x="243683" y="111801"/>
                  </a:cubicBezTo>
                  <a:cubicBezTo>
                    <a:pt x="239110" y="113325"/>
                    <a:pt x="231651" y="119822"/>
                    <a:pt x="231651" y="119822"/>
                  </a:cubicBezTo>
                  <a:cubicBezTo>
                    <a:pt x="230983" y="121827"/>
                    <a:pt x="231297" y="124518"/>
                    <a:pt x="229646" y="125838"/>
                  </a:cubicBezTo>
                  <a:cubicBezTo>
                    <a:pt x="227494" y="127560"/>
                    <a:pt x="224275" y="127086"/>
                    <a:pt x="221625" y="127843"/>
                  </a:cubicBezTo>
                  <a:cubicBezTo>
                    <a:pt x="219593" y="128424"/>
                    <a:pt x="217614" y="129180"/>
                    <a:pt x="215609" y="129848"/>
                  </a:cubicBezTo>
                  <a:cubicBezTo>
                    <a:pt x="213604" y="131185"/>
                    <a:pt x="210870" y="131815"/>
                    <a:pt x="209593" y="133859"/>
                  </a:cubicBezTo>
                  <a:cubicBezTo>
                    <a:pt x="207353" y="137444"/>
                    <a:pt x="207928" y="142373"/>
                    <a:pt x="205583" y="145890"/>
                  </a:cubicBezTo>
                  <a:lnTo>
                    <a:pt x="201572" y="151906"/>
                  </a:lnTo>
                  <a:cubicBezTo>
                    <a:pt x="202240" y="155248"/>
                    <a:pt x="202750" y="158626"/>
                    <a:pt x="203577" y="161932"/>
                  </a:cubicBezTo>
                  <a:cubicBezTo>
                    <a:pt x="204090" y="163983"/>
                    <a:pt x="206251" y="165943"/>
                    <a:pt x="205583" y="167948"/>
                  </a:cubicBezTo>
                  <a:cubicBezTo>
                    <a:pt x="204686" y="170638"/>
                    <a:pt x="201746" y="172149"/>
                    <a:pt x="199567" y="173964"/>
                  </a:cubicBezTo>
                  <a:cubicBezTo>
                    <a:pt x="194385" y="178282"/>
                    <a:pt x="193563" y="177970"/>
                    <a:pt x="187535" y="179980"/>
                  </a:cubicBezTo>
                  <a:lnTo>
                    <a:pt x="195556" y="192011"/>
                  </a:lnTo>
                  <a:cubicBezTo>
                    <a:pt x="196893" y="194016"/>
                    <a:pt x="197280" y="197265"/>
                    <a:pt x="199567" y="198027"/>
                  </a:cubicBezTo>
                  <a:lnTo>
                    <a:pt x="205583" y="200032"/>
                  </a:lnTo>
                  <a:lnTo>
                    <a:pt x="210206" y="206853"/>
                  </a:lnTo>
                  <a:cubicBezTo>
                    <a:pt x="211568" y="208769"/>
                    <a:pt x="205369" y="199604"/>
                    <a:pt x="211598" y="212064"/>
                  </a:cubicBezTo>
                  <a:cubicBezTo>
                    <a:pt x="212676" y="214220"/>
                    <a:pt x="214272" y="216075"/>
                    <a:pt x="215609" y="218080"/>
                  </a:cubicBezTo>
                  <a:cubicBezTo>
                    <a:pt x="216277" y="220085"/>
                    <a:pt x="216120" y="222601"/>
                    <a:pt x="217614" y="224095"/>
                  </a:cubicBezTo>
                  <a:cubicBezTo>
                    <a:pt x="229126" y="235607"/>
                    <a:pt x="235051" y="232608"/>
                    <a:pt x="251704" y="234122"/>
                  </a:cubicBezTo>
                  <a:cubicBezTo>
                    <a:pt x="253709" y="235459"/>
                    <a:pt x="255627" y="239328"/>
                    <a:pt x="257719" y="238132"/>
                  </a:cubicBezTo>
                  <a:cubicBezTo>
                    <a:pt x="261904" y="235741"/>
                    <a:pt x="263067" y="230111"/>
                    <a:pt x="265741" y="226101"/>
                  </a:cubicBezTo>
                  <a:cubicBezTo>
                    <a:pt x="271090" y="218078"/>
                    <a:pt x="267744" y="221423"/>
                    <a:pt x="275767" y="216074"/>
                  </a:cubicBezTo>
                  <a:cubicBezTo>
                    <a:pt x="276435" y="218079"/>
                    <a:pt x="277596" y="219984"/>
                    <a:pt x="277772" y="222090"/>
                  </a:cubicBezTo>
                  <a:cubicBezTo>
                    <a:pt x="278939" y="236094"/>
                    <a:pt x="277021" y="250421"/>
                    <a:pt x="279777" y="264201"/>
                  </a:cubicBezTo>
                  <a:cubicBezTo>
                    <a:pt x="280192" y="266274"/>
                    <a:pt x="283691" y="262416"/>
                    <a:pt x="285793" y="262195"/>
                  </a:cubicBezTo>
                  <a:lnTo>
                    <a:pt x="290955" y="261873"/>
                  </a:lnTo>
                  <a:lnTo>
                    <a:pt x="311684" y="300388"/>
                  </a:lnTo>
                  <a:cubicBezTo>
                    <a:pt x="310673" y="303862"/>
                    <a:pt x="309693" y="307380"/>
                    <a:pt x="308682" y="310854"/>
                  </a:cubicBezTo>
                  <a:cubicBezTo>
                    <a:pt x="307701" y="315352"/>
                    <a:pt x="306690" y="319805"/>
                    <a:pt x="305710" y="324303"/>
                  </a:cubicBezTo>
                  <a:lnTo>
                    <a:pt x="305710" y="346704"/>
                  </a:lnTo>
                  <a:lnTo>
                    <a:pt x="298235" y="360154"/>
                  </a:lnTo>
                  <a:cubicBezTo>
                    <a:pt x="299246" y="362648"/>
                    <a:pt x="300226" y="365142"/>
                    <a:pt x="301237" y="367636"/>
                  </a:cubicBezTo>
                  <a:lnTo>
                    <a:pt x="295232" y="378102"/>
                  </a:lnTo>
                  <a:lnTo>
                    <a:pt x="305710" y="399033"/>
                  </a:lnTo>
                  <a:lnTo>
                    <a:pt x="290759" y="427402"/>
                  </a:lnTo>
                  <a:lnTo>
                    <a:pt x="283284" y="437867"/>
                  </a:lnTo>
                  <a:lnTo>
                    <a:pt x="272837" y="445349"/>
                  </a:lnTo>
                  <a:lnTo>
                    <a:pt x="248910" y="430386"/>
                  </a:lnTo>
                  <a:cubicBezTo>
                    <a:pt x="247409" y="426912"/>
                    <a:pt x="238218" y="433102"/>
                    <a:pt x="236717" y="429628"/>
                  </a:cubicBezTo>
                  <a:cubicBezTo>
                    <a:pt x="232189" y="425954"/>
                    <a:pt x="221646" y="430301"/>
                    <a:pt x="217118" y="426627"/>
                  </a:cubicBezTo>
                  <a:lnTo>
                    <a:pt x="211196" y="407628"/>
                  </a:lnTo>
                  <a:cubicBezTo>
                    <a:pt x="202475" y="403266"/>
                    <a:pt x="195761" y="398905"/>
                    <a:pt x="187040" y="394543"/>
                  </a:cubicBezTo>
                  <a:lnTo>
                    <a:pt x="156265" y="383089"/>
                  </a:lnTo>
                  <a:cubicBezTo>
                    <a:pt x="153155" y="377549"/>
                    <a:pt x="142023" y="376020"/>
                    <a:pt x="138913" y="370480"/>
                  </a:cubicBezTo>
                  <a:lnTo>
                    <a:pt x="135340" y="352672"/>
                  </a:lnTo>
                  <a:lnTo>
                    <a:pt x="124862" y="331785"/>
                  </a:lnTo>
                  <a:cubicBezTo>
                    <a:pt x="124127" y="325417"/>
                    <a:pt x="123392" y="319093"/>
                    <a:pt x="122657" y="312724"/>
                  </a:cubicBezTo>
                  <a:cubicBezTo>
                    <a:pt x="118718" y="307913"/>
                    <a:pt x="110768" y="309117"/>
                    <a:pt x="106829" y="304306"/>
                  </a:cubicBezTo>
                  <a:lnTo>
                    <a:pt x="95942" y="285157"/>
                  </a:lnTo>
                  <a:cubicBezTo>
                    <a:pt x="91550" y="275498"/>
                    <a:pt x="93174" y="265839"/>
                    <a:pt x="88782" y="256180"/>
                  </a:cubicBezTo>
                  <a:lnTo>
                    <a:pt x="72474" y="236926"/>
                  </a:lnTo>
                  <a:cubicBezTo>
                    <a:pt x="71226" y="229307"/>
                    <a:pt x="61956" y="225699"/>
                    <a:pt x="60708" y="218080"/>
                  </a:cubicBezTo>
                  <a:lnTo>
                    <a:pt x="60618" y="197290"/>
                  </a:lnTo>
                  <a:lnTo>
                    <a:pt x="54644" y="179075"/>
                  </a:lnTo>
                  <a:lnTo>
                    <a:pt x="47168" y="168877"/>
                  </a:lnTo>
                  <a:lnTo>
                    <a:pt x="26244" y="155427"/>
                  </a:lnTo>
                  <a:lnTo>
                    <a:pt x="0" y="150977"/>
                  </a:lnTo>
                  <a:cubicBezTo>
                    <a:pt x="919" y="147504"/>
                    <a:pt x="29881" y="137969"/>
                    <a:pt x="30800" y="134496"/>
                  </a:cubicBezTo>
                  <a:cubicBezTo>
                    <a:pt x="24727" y="132278"/>
                    <a:pt x="14644" y="138082"/>
                    <a:pt x="8571" y="135864"/>
                  </a:cubicBezTo>
                  <a:lnTo>
                    <a:pt x="5319" y="122649"/>
                  </a:lnTo>
                  <a:cubicBezTo>
                    <a:pt x="7071" y="119033"/>
                    <a:pt x="4814" y="109401"/>
                    <a:pt x="6566" y="105785"/>
                  </a:cubicBezTo>
                  <a:lnTo>
                    <a:pt x="15766" y="95661"/>
                  </a:lnTo>
                  <a:lnTo>
                    <a:pt x="33719" y="77713"/>
                  </a:lnTo>
                  <a:cubicBezTo>
                    <a:pt x="34699" y="81187"/>
                    <a:pt x="35710" y="84705"/>
                    <a:pt x="36691" y="88179"/>
                  </a:cubicBezTo>
                  <a:lnTo>
                    <a:pt x="29215" y="95661"/>
                  </a:lnTo>
                  <a:lnTo>
                    <a:pt x="29215" y="101629"/>
                  </a:lnTo>
                  <a:lnTo>
                    <a:pt x="39693" y="101629"/>
                  </a:lnTo>
                  <a:lnTo>
                    <a:pt x="50140" y="101629"/>
                  </a:lnTo>
                  <a:lnTo>
                    <a:pt x="57615" y="116548"/>
                  </a:lnTo>
                  <a:lnTo>
                    <a:pt x="72566" y="106127"/>
                  </a:lnTo>
                  <a:lnTo>
                    <a:pt x="78540" y="91163"/>
                  </a:lnTo>
                  <a:lnTo>
                    <a:pt x="93491" y="67247"/>
                  </a:lnTo>
                  <a:lnTo>
                    <a:pt x="121891" y="59766"/>
                  </a:lnTo>
                  <a:lnTo>
                    <a:pt x="145787" y="34381"/>
                  </a:lnTo>
                  <a:lnTo>
                    <a:pt x="156265" y="17947"/>
                  </a:lnTo>
                  <a:cubicBezTo>
                    <a:pt x="155254" y="11980"/>
                    <a:pt x="154274" y="5967"/>
                    <a:pt x="153263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6" name="Freeform 263">
              <a:extLst>
                <a:ext uri="{FF2B5EF4-FFF2-40B4-BE49-F238E27FC236}">
                  <a16:creationId xmlns:a16="http://schemas.microsoft.com/office/drawing/2014/main" xmlns="" id="{F02D21B4-4679-4343-BB62-194D276A6122}"/>
                </a:ext>
              </a:extLst>
            </p:cNvPr>
            <p:cNvSpPr/>
            <p:nvPr/>
          </p:nvSpPr>
          <p:spPr>
            <a:xfrm>
              <a:off x="3040400" y="4670776"/>
              <a:ext cx="232369" cy="272173"/>
            </a:xfrm>
            <a:custGeom>
              <a:avLst/>
              <a:gdLst/>
              <a:ahLst/>
              <a:cxnLst/>
              <a:rect l="l" t="t" r="r" b="b"/>
              <a:pathLst>
                <a:path w="295327" h="345916">
                  <a:moveTo>
                    <a:pt x="104827" y="0"/>
                  </a:moveTo>
                  <a:cubicBezTo>
                    <a:pt x="105495" y="2005"/>
                    <a:pt x="106511" y="3927"/>
                    <a:pt x="106832" y="6016"/>
                  </a:cubicBezTo>
                  <a:cubicBezTo>
                    <a:pt x="107853" y="12655"/>
                    <a:pt x="106862" y="19648"/>
                    <a:pt x="108837" y="26068"/>
                  </a:cubicBezTo>
                  <a:cubicBezTo>
                    <a:pt x="109671" y="28779"/>
                    <a:pt x="113037" y="29905"/>
                    <a:pt x="114853" y="32084"/>
                  </a:cubicBezTo>
                  <a:cubicBezTo>
                    <a:pt x="116396" y="33936"/>
                    <a:pt x="117527" y="36095"/>
                    <a:pt x="118864" y="38100"/>
                  </a:cubicBezTo>
                  <a:cubicBezTo>
                    <a:pt x="117145" y="39246"/>
                    <a:pt x="107882" y="44306"/>
                    <a:pt x="108837" y="48126"/>
                  </a:cubicBezTo>
                  <a:cubicBezTo>
                    <a:pt x="109350" y="50177"/>
                    <a:pt x="112848" y="49463"/>
                    <a:pt x="114853" y="50132"/>
                  </a:cubicBezTo>
                  <a:cubicBezTo>
                    <a:pt x="116190" y="52137"/>
                    <a:pt x="117160" y="54443"/>
                    <a:pt x="118864" y="56147"/>
                  </a:cubicBezTo>
                  <a:cubicBezTo>
                    <a:pt x="123633" y="60915"/>
                    <a:pt x="130950" y="62181"/>
                    <a:pt x="136911" y="64168"/>
                  </a:cubicBezTo>
                  <a:cubicBezTo>
                    <a:pt x="146100" y="67231"/>
                    <a:pt x="140809" y="66174"/>
                    <a:pt x="152953" y="66174"/>
                  </a:cubicBezTo>
                  <a:lnTo>
                    <a:pt x="181027" y="92242"/>
                  </a:lnTo>
                  <a:cubicBezTo>
                    <a:pt x="185037" y="96921"/>
                    <a:pt x="187774" y="103108"/>
                    <a:pt x="193058" y="106279"/>
                  </a:cubicBezTo>
                  <a:cubicBezTo>
                    <a:pt x="195421" y="107697"/>
                    <a:pt x="198430" y="105031"/>
                    <a:pt x="201080" y="104274"/>
                  </a:cubicBezTo>
                  <a:cubicBezTo>
                    <a:pt x="208340" y="102199"/>
                    <a:pt x="206523" y="102649"/>
                    <a:pt x="213111" y="98258"/>
                  </a:cubicBezTo>
                  <a:cubicBezTo>
                    <a:pt x="221094" y="100254"/>
                    <a:pt x="221681" y="98489"/>
                    <a:pt x="225143" y="106279"/>
                  </a:cubicBezTo>
                  <a:cubicBezTo>
                    <a:pt x="226860" y="110142"/>
                    <a:pt x="229153" y="118310"/>
                    <a:pt x="229153" y="118310"/>
                  </a:cubicBezTo>
                  <a:cubicBezTo>
                    <a:pt x="229821" y="127668"/>
                    <a:pt x="228882" y="137282"/>
                    <a:pt x="231158" y="146384"/>
                  </a:cubicBezTo>
                  <a:cubicBezTo>
                    <a:pt x="232327" y="151060"/>
                    <a:pt x="239180" y="158416"/>
                    <a:pt x="239180" y="158416"/>
                  </a:cubicBezTo>
                  <a:cubicBezTo>
                    <a:pt x="239848" y="160421"/>
                    <a:pt x="239865" y="162781"/>
                    <a:pt x="241185" y="164432"/>
                  </a:cubicBezTo>
                  <a:cubicBezTo>
                    <a:pt x="247230" y="171988"/>
                    <a:pt x="254772" y="167496"/>
                    <a:pt x="263243" y="166437"/>
                  </a:cubicBezTo>
                  <a:cubicBezTo>
                    <a:pt x="284606" y="170709"/>
                    <a:pt x="276479" y="170447"/>
                    <a:pt x="287306" y="170447"/>
                  </a:cubicBezTo>
                  <a:lnTo>
                    <a:pt x="271264" y="178468"/>
                  </a:lnTo>
                  <a:cubicBezTo>
                    <a:pt x="271932" y="186489"/>
                    <a:pt x="272205" y="194553"/>
                    <a:pt x="273269" y="202532"/>
                  </a:cubicBezTo>
                  <a:cubicBezTo>
                    <a:pt x="273548" y="204627"/>
                    <a:pt x="273954" y="206897"/>
                    <a:pt x="275274" y="208547"/>
                  </a:cubicBezTo>
                  <a:cubicBezTo>
                    <a:pt x="278102" y="212082"/>
                    <a:pt x="283342" y="213242"/>
                    <a:pt x="287306" y="214563"/>
                  </a:cubicBezTo>
                  <a:cubicBezTo>
                    <a:pt x="287974" y="217905"/>
                    <a:pt x="288114" y="221398"/>
                    <a:pt x="289311" y="224589"/>
                  </a:cubicBezTo>
                  <a:cubicBezTo>
                    <a:pt x="290157" y="226846"/>
                    <a:pt x="292244" y="228449"/>
                    <a:pt x="293322" y="230605"/>
                  </a:cubicBezTo>
                  <a:cubicBezTo>
                    <a:pt x="294267" y="232496"/>
                    <a:pt x="294659" y="234616"/>
                    <a:pt x="295327" y="236621"/>
                  </a:cubicBezTo>
                  <a:lnTo>
                    <a:pt x="293355" y="242693"/>
                  </a:lnTo>
                  <a:cubicBezTo>
                    <a:pt x="292776" y="244559"/>
                    <a:pt x="295141" y="236994"/>
                    <a:pt x="289311" y="248653"/>
                  </a:cubicBezTo>
                  <a:lnTo>
                    <a:pt x="285301" y="264695"/>
                  </a:lnTo>
                  <a:lnTo>
                    <a:pt x="283571" y="271612"/>
                  </a:lnTo>
                  <a:lnTo>
                    <a:pt x="276986" y="271476"/>
                  </a:lnTo>
                  <a:lnTo>
                    <a:pt x="278850" y="273896"/>
                  </a:lnTo>
                  <a:lnTo>
                    <a:pt x="276476" y="275677"/>
                  </a:lnTo>
                  <a:lnTo>
                    <a:pt x="276476" y="271349"/>
                  </a:lnTo>
                  <a:cubicBezTo>
                    <a:pt x="275279" y="271512"/>
                    <a:pt x="274210" y="271175"/>
                    <a:pt x="273269" y="270547"/>
                  </a:cubicBezTo>
                  <a:cubicBezTo>
                    <a:pt x="271264" y="269210"/>
                    <a:pt x="270859" y="266332"/>
                    <a:pt x="269258" y="264531"/>
                  </a:cubicBezTo>
                  <a:lnTo>
                    <a:pt x="267615" y="262889"/>
                  </a:lnTo>
                  <a:lnTo>
                    <a:pt x="254058" y="254755"/>
                  </a:lnTo>
                  <a:lnTo>
                    <a:pt x="230147" y="254755"/>
                  </a:lnTo>
                  <a:lnTo>
                    <a:pt x="188302" y="260733"/>
                  </a:lnTo>
                  <a:lnTo>
                    <a:pt x="176346" y="286138"/>
                  </a:lnTo>
                  <a:lnTo>
                    <a:pt x="176346" y="292117"/>
                  </a:lnTo>
                  <a:lnTo>
                    <a:pt x="176346" y="296600"/>
                  </a:lnTo>
                  <a:lnTo>
                    <a:pt x="165886" y="327983"/>
                  </a:lnTo>
                  <a:lnTo>
                    <a:pt x="162897" y="324994"/>
                  </a:lnTo>
                  <a:lnTo>
                    <a:pt x="134501" y="320511"/>
                  </a:lnTo>
                  <a:lnTo>
                    <a:pt x="127030" y="342927"/>
                  </a:lnTo>
                  <a:lnTo>
                    <a:pt x="109096" y="324994"/>
                  </a:lnTo>
                  <a:lnTo>
                    <a:pt x="82196" y="317522"/>
                  </a:lnTo>
                  <a:lnTo>
                    <a:pt x="59778" y="342927"/>
                  </a:lnTo>
                  <a:lnTo>
                    <a:pt x="43340" y="345916"/>
                  </a:lnTo>
                  <a:lnTo>
                    <a:pt x="31384" y="310049"/>
                  </a:lnTo>
                  <a:lnTo>
                    <a:pt x="17934" y="281655"/>
                  </a:lnTo>
                  <a:lnTo>
                    <a:pt x="18953" y="279324"/>
                  </a:lnTo>
                  <a:lnTo>
                    <a:pt x="17934" y="277172"/>
                  </a:lnTo>
                  <a:lnTo>
                    <a:pt x="27075" y="256277"/>
                  </a:lnTo>
                  <a:lnTo>
                    <a:pt x="14945" y="242799"/>
                  </a:lnTo>
                  <a:lnTo>
                    <a:pt x="10462" y="226359"/>
                  </a:lnTo>
                  <a:lnTo>
                    <a:pt x="0" y="211415"/>
                  </a:lnTo>
                  <a:lnTo>
                    <a:pt x="1347" y="208856"/>
                  </a:lnTo>
                  <a:lnTo>
                    <a:pt x="0" y="206932"/>
                  </a:lnTo>
                  <a:lnTo>
                    <a:pt x="13795" y="180722"/>
                  </a:lnTo>
                  <a:lnTo>
                    <a:pt x="4484" y="162098"/>
                  </a:lnTo>
                  <a:lnTo>
                    <a:pt x="5679" y="160005"/>
                  </a:lnTo>
                  <a:lnTo>
                    <a:pt x="4484" y="157615"/>
                  </a:lnTo>
                  <a:lnTo>
                    <a:pt x="9407" y="149000"/>
                  </a:lnTo>
                  <a:lnTo>
                    <a:pt x="7473" y="144165"/>
                  </a:lnTo>
                  <a:lnTo>
                    <a:pt x="8515" y="142288"/>
                  </a:lnTo>
                  <a:lnTo>
                    <a:pt x="7473" y="139682"/>
                  </a:lnTo>
                  <a:lnTo>
                    <a:pt x="14945" y="126231"/>
                  </a:lnTo>
                  <a:lnTo>
                    <a:pt x="14945" y="108298"/>
                  </a:lnTo>
                  <a:lnTo>
                    <a:pt x="14945" y="103815"/>
                  </a:lnTo>
                  <a:lnTo>
                    <a:pt x="17934" y="90364"/>
                  </a:lnTo>
                  <a:lnTo>
                    <a:pt x="20086" y="82832"/>
                  </a:lnTo>
                  <a:lnTo>
                    <a:pt x="0" y="45530"/>
                  </a:lnTo>
                  <a:lnTo>
                    <a:pt x="2652" y="45972"/>
                  </a:lnTo>
                  <a:lnTo>
                    <a:pt x="311" y="41624"/>
                  </a:lnTo>
                  <a:lnTo>
                    <a:pt x="2603" y="41481"/>
                  </a:lnTo>
                  <a:lnTo>
                    <a:pt x="6767" y="42175"/>
                  </a:lnTo>
                  <a:lnTo>
                    <a:pt x="6874" y="41214"/>
                  </a:lnTo>
                  <a:cubicBezTo>
                    <a:pt x="12780" y="40705"/>
                    <a:pt x="18704" y="40475"/>
                    <a:pt x="24616" y="40105"/>
                  </a:cubicBezTo>
                  <a:cubicBezTo>
                    <a:pt x="25285" y="37431"/>
                    <a:pt x="25093" y="34377"/>
                    <a:pt x="26622" y="32084"/>
                  </a:cubicBezTo>
                  <a:cubicBezTo>
                    <a:pt x="27959" y="30079"/>
                    <a:pt x="30260" y="28470"/>
                    <a:pt x="32637" y="28074"/>
                  </a:cubicBezTo>
                  <a:cubicBezTo>
                    <a:pt x="35958" y="27521"/>
                    <a:pt x="42574" y="32692"/>
                    <a:pt x="44669" y="34089"/>
                  </a:cubicBezTo>
                  <a:lnTo>
                    <a:pt x="50685" y="16042"/>
                  </a:lnTo>
                  <a:lnTo>
                    <a:pt x="74748" y="12032"/>
                  </a:lnTo>
                  <a:cubicBezTo>
                    <a:pt x="80095" y="9358"/>
                    <a:pt x="85347" y="6484"/>
                    <a:pt x="90790" y="401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7" name="Freeform 264">
              <a:extLst>
                <a:ext uri="{FF2B5EF4-FFF2-40B4-BE49-F238E27FC236}">
                  <a16:creationId xmlns:a16="http://schemas.microsoft.com/office/drawing/2014/main" xmlns="" id="{13FF75BF-8199-4BC5-9A94-2C08573F6A51}"/>
                </a:ext>
              </a:extLst>
            </p:cNvPr>
            <p:cNvSpPr/>
            <p:nvPr/>
          </p:nvSpPr>
          <p:spPr>
            <a:xfrm>
              <a:off x="3170921" y="4869458"/>
              <a:ext cx="168367" cy="169325"/>
            </a:xfrm>
            <a:custGeom>
              <a:avLst/>
              <a:gdLst/>
              <a:ahLst/>
              <a:cxnLst/>
              <a:rect l="l" t="t" r="r" b="b"/>
              <a:pathLst>
                <a:path w="213985" h="215202">
                  <a:moveTo>
                    <a:pt x="64262" y="0"/>
                  </a:moveTo>
                  <a:lnTo>
                    <a:pt x="70987" y="0"/>
                  </a:lnTo>
                  <a:lnTo>
                    <a:pt x="88174" y="0"/>
                  </a:lnTo>
                  <a:lnTo>
                    <a:pt x="94898" y="0"/>
                  </a:lnTo>
                  <a:lnTo>
                    <a:pt x="117315" y="13450"/>
                  </a:lnTo>
                  <a:lnTo>
                    <a:pt x="117315" y="20922"/>
                  </a:lnTo>
                  <a:lnTo>
                    <a:pt x="117557" y="21467"/>
                  </a:lnTo>
                  <a:cubicBezTo>
                    <a:pt x="117509" y="21660"/>
                    <a:pt x="117460" y="21853"/>
                    <a:pt x="117412" y="22046"/>
                  </a:cubicBezTo>
                  <a:cubicBezTo>
                    <a:pt x="118081" y="25388"/>
                    <a:pt x="118221" y="28881"/>
                    <a:pt x="119418" y="32072"/>
                  </a:cubicBezTo>
                  <a:cubicBezTo>
                    <a:pt x="120264" y="34329"/>
                    <a:pt x="123032" y="35711"/>
                    <a:pt x="123428" y="38088"/>
                  </a:cubicBezTo>
                  <a:cubicBezTo>
                    <a:pt x="129121" y="72250"/>
                    <a:pt x="116242" y="61889"/>
                    <a:pt x="133454" y="74183"/>
                  </a:cubicBezTo>
                  <a:cubicBezTo>
                    <a:pt x="135415" y="75584"/>
                    <a:pt x="137465" y="76856"/>
                    <a:pt x="139470" y="78193"/>
                  </a:cubicBezTo>
                  <a:cubicBezTo>
                    <a:pt x="145486" y="77525"/>
                    <a:pt x="151465" y="76188"/>
                    <a:pt x="157518" y="76188"/>
                  </a:cubicBezTo>
                  <a:cubicBezTo>
                    <a:pt x="160037" y="76188"/>
                    <a:pt x="168716" y="79252"/>
                    <a:pt x="171554" y="80198"/>
                  </a:cubicBezTo>
                  <a:cubicBezTo>
                    <a:pt x="172891" y="82203"/>
                    <a:pt x="175060" y="83857"/>
                    <a:pt x="175565" y="86214"/>
                  </a:cubicBezTo>
                  <a:cubicBezTo>
                    <a:pt x="177112" y="93433"/>
                    <a:pt x="174920" y="101381"/>
                    <a:pt x="177570" y="108272"/>
                  </a:cubicBezTo>
                  <a:cubicBezTo>
                    <a:pt x="178643" y="111062"/>
                    <a:pt x="182815" y="111173"/>
                    <a:pt x="185591" y="112283"/>
                  </a:cubicBezTo>
                  <a:cubicBezTo>
                    <a:pt x="189516" y="113853"/>
                    <a:pt x="193842" y="114402"/>
                    <a:pt x="197623" y="116293"/>
                  </a:cubicBezTo>
                  <a:cubicBezTo>
                    <a:pt x="207535" y="121249"/>
                    <a:pt x="202808" y="119359"/>
                    <a:pt x="211660" y="122309"/>
                  </a:cubicBezTo>
                  <a:lnTo>
                    <a:pt x="213985" y="129625"/>
                  </a:lnTo>
                  <a:cubicBezTo>
                    <a:pt x="213440" y="129204"/>
                    <a:pt x="207834" y="117691"/>
                    <a:pt x="213374" y="156619"/>
                  </a:cubicBezTo>
                  <a:lnTo>
                    <a:pt x="205747" y="156401"/>
                  </a:lnTo>
                  <a:lnTo>
                    <a:pt x="201004" y="165886"/>
                  </a:lnTo>
                  <a:lnTo>
                    <a:pt x="198016" y="189797"/>
                  </a:lnTo>
                  <a:lnTo>
                    <a:pt x="177093" y="212213"/>
                  </a:lnTo>
                  <a:lnTo>
                    <a:pt x="159160" y="215202"/>
                  </a:lnTo>
                  <a:lnTo>
                    <a:pt x="155038" y="214768"/>
                  </a:lnTo>
                  <a:lnTo>
                    <a:pt x="152435" y="215202"/>
                  </a:lnTo>
                  <a:lnTo>
                    <a:pt x="124041" y="212213"/>
                  </a:lnTo>
                  <a:lnTo>
                    <a:pt x="100129" y="204741"/>
                  </a:lnTo>
                  <a:lnTo>
                    <a:pt x="124041" y="161402"/>
                  </a:lnTo>
                  <a:lnTo>
                    <a:pt x="121052" y="150941"/>
                  </a:lnTo>
                  <a:lnTo>
                    <a:pt x="95646" y="140479"/>
                  </a:lnTo>
                  <a:lnTo>
                    <a:pt x="64262" y="122546"/>
                  </a:lnTo>
                  <a:lnTo>
                    <a:pt x="46329" y="116568"/>
                  </a:lnTo>
                  <a:lnTo>
                    <a:pt x="0" y="77712"/>
                  </a:lnTo>
                  <a:lnTo>
                    <a:pt x="10462" y="44834"/>
                  </a:lnTo>
                  <a:lnTo>
                    <a:pt x="10462" y="31384"/>
                  </a:lnTo>
                  <a:lnTo>
                    <a:pt x="22417" y="597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8" name="Freeform 265">
              <a:extLst>
                <a:ext uri="{FF2B5EF4-FFF2-40B4-BE49-F238E27FC236}">
                  <a16:creationId xmlns:a16="http://schemas.microsoft.com/office/drawing/2014/main" xmlns="" id="{5DAF6E10-8DCE-4F66-8F3F-4290C1C62F4A}"/>
                </a:ext>
              </a:extLst>
            </p:cNvPr>
            <p:cNvSpPr/>
            <p:nvPr/>
          </p:nvSpPr>
          <p:spPr>
            <a:xfrm>
              <a:off x="2971603" y="4921117"/>
              <a:ext cx="375321" cy="733683"/>
            </a:xfrm>
            <a:custGeom>
              <a:avLst/>
              <a:gdLst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62555 w 477011"/>
                <a:gd name="connsiteY61" fmla="*/ 522630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27757 w 477011"/>
                <a:gd name="connsiteY68" fmla="*/ 601891 h 932467"/>
                <a:gd name="connsiteX69" fmla="*/ 194893 w 477011"/>
                <a:gd name="connsiteY69" fmla="*/ 623156 h 932467"/>
                <a:gd name="connsiteX70" fmla="*/ 189093 w 477011"/>
                <a:gd name="connsiteY70" fmla="*/ 642488 h 932467"/>
                <a:gd name="connsiteX71" fmla="*/ 198759 w 477011"/>
                <a:gd name="connsiteY71" fmla="*/ 669553 h 932467"/>
                <a:gd name="connsiteX72" fmla="*/ 187160 w 477011"/>
                <a:gd name="connsiteY72" fmla="*/ 677286 h 932467"/>
                <a:gd name="connsiteX73" fmla="*/ 162029 w 477011"/>
                <a:gd name="connsiteY73" fmla="*/ 679219 h 932467"/>
                <a:gd name="connsiteX74" fmla="*/ 156229 w 477011"/>
                <a:gd name="connsiteY74" fmla="*/ 710150 h 932467"/>
                <a:gd name="connsiteX75" fmla="*/ 165895 w 477011"/>
                <a:gd name="connsiteY75" fmla="*/ 727549 h 932467"/>
                <a:gd name="connsiteX76" fmla="*/ 179427 w 477011"/>
                <a:gd name="connsiteY76" fmla="*/ 737215 h 932467"/>
                <a:gd name="connsiteX77" fmla="*/ 202626 w 477011"/>
                <a:gd name="connsiteY77" fmla="*/ 750747 h 932467"/>
                <a:gd name="connsiteX78" fmla="*/ 192960 w 477011"/>
                <a:gd name="connsiteY78" fmla="*/ 766213 h 932467"/>
                <a:gd name="connsiteX79" fmla="*/ 156229 w 477011"/>
                <a:gd name="connsiteY79" fmla="*/ 775879 h 932467"/>
                <a:gd name="connsiteX80" fmla="*/ 134964 w 477011"/>
                <a:gd name="connsiteY80" fmla="*/ 802943 h 932467"/>
                <a:gd name="connsiteX81" fmla="*/ 131098 w 477011"/>
                <a:gd name="connsiteY81" fmla="*/ 824208 h 932467"/>
                <a:gd name="connsiteX82" fmla="*/ 125298 w 477011"/>
                <a:gd name="connsiteY82" fmla="*/ 853206 h 932467"/>
                <a:gd name="connsiteX83" fmla="*/ 98233 w 477011"/>
                <a:gd name="connsiteY83" fmla="*/ 876405 h 932467"/>
                <a:gd name="connsiteX84" fmla="*/ 105966 w 477011"/>
                <a:gd name="connsiteY84" fmla="*/ 909269 h 932467"/>
                <a:gd name="connsiteX85" fmla="*/ 129164 w 477011"/>
                <a:gd name="connsiteY85" fmla="*/ 932467 h 932467"/>
                <a:gd name="connsiteX86" fmla="*/ 82768 w 477011"/>
                <a:gd name="connsiteY86" fmla="*/ 928601 h 932467"/>
                <a:gd name="connsiteX87" fmla="*/ 57408 w 477011"/>
                <a:gd name="connsiteY87" fmla="*/ 926572 h 932467"/>
                <a:gd name="connsiteX88" fmla="*/ 34797 w 477011"/>
                <a:gd name="connsiteY88" fmla="*/ 922332 h 932467"/>
                <a:gd name="connsiteX89" fmla="*/ 23198 w 477011"/>
                <a:gd name="connsiteY89" fmla="*/ 908800 h 932467"/>
                <a:gd name="connsiteX90" fmla="*/ 28997 w 477011"/>
                <a:gd name="connsiteY90" fmla="*/ 889468 h 932467"/>
                <a:gd name="connsiteX91" fmla="*/ 21265 w 477011"/>
                <a:gd name="connsiteY91" fmla="*/ 872070 h 932467"/>
                <a:gd name="connsiteX92" fmla="*/ 0 w 477011"/>
                <a:gd name="connsiteY92" fmla="*/ 833405 h 932467"/>
                <a:gd name="connsiteX93" fmla="*/ 17398 w 477011"/>
                <a:gd name="connsiteY93" fmla="*/ 790875 h 932467"/>
                <a:gd name="connsiteX94" fmla="*/ 21265 w 477011"/>
                <a:gd name="connsiteY94" fmla="*/ 744479 h 932467"/>
                <a:gd name="connsiteX95" fmla="*/ 44463 w 477011"/>
                <a:gd name="connsiteY95" fmla="*/ 709680 h 932467"/>
                <a:gd name="connsiteX96" fmla="*/ 46396 w 477011"/>
                <a:gd name="connsiteY96" fmla="*/ 663285 h 932467"/>
                <a:gd name="connsiteX97" fmla="*/ 36730 w 477011"/>
                <a:gd name="connsiteY97" fmla="*/ 649752 h 932467"/>
                <a:gd name="connsiteX98" fmla="*/ 32864 w 477011"/>
                <a:gd name="connsiteY98" fmla="*/ 628487 h 932467"/>
                <a:gd name="connsiteX99" fmla="*/ 40597 w 477011"/>
                <a:gd name="connsiteY99" fmla="*/ 593689 h 932467"/>
                <a:gd name="connsiteX100" fmla="*/ 52196 w 477011"/>
                <a:gd name="connsiteY100" fmla="*/ 541493 h 932467"/>
                <a:gd name="connsiteX101" fmla="*/ 50263 w 477011"/>
                <a:gd name="connsiteY101" fmla="*/ 524095 h 932467"/>
                <a:gd name="connsiteX102" fmla="*/ 44463 w 477011"/>
                <a:gd name="connsiteY102" fmla="*/ 495097 h 932467"/>
                <a:gd name="connsiteX103" fmla="*/ 57995 w 477011"/>
                <a:gd name="connsiteY103" fmla="*/ 471899 h 932467"/>
                <a:gd name="connsiteX104" fmla="*/ 57995 w 477011"/>
                <a:gd name="connsiteY104" fmla="*/ 425502 h 932467"/>
                <a:gd name="connsiteX105" fmla="*/ 65728 w 477011"/>
                <a:gd name="connsiteY105" fmla="*/ 384905 h 932467"/>
                <a:gd name="connsiteX106" fmla="*/ 83127 w 477011"/>
                <a:gd name="connsiteY106" fmla="*/ 342375 h 932467"/>
                <a:gd name="connsiteX107" fmla="*/ 79260 w 477011"/>
                <a:gd name="connsiteY107" fmla="*/ 268913 h 932467"/>
                <a:gd name="connsiteX108" fmla="*/ 88926 w 477011"/>
                <a:gd name="connsiteY108" fmla="*/ 239915 h 932467"/>
                <a:gd name="connsiteX109" fmla="*/ 83127 w 477011"/>
                <a:gd name="connsiteY109" fmla="*/ 220584 h 932467"/>
                <a:gd name="connsiteX110" fmla="*/ 81194 w 477011"/>
                <a:gd name="connsiteY110" fmla="*/ 208984 h 932467"/>
                <a:gd name="connsiteX111" fmla="*/ 86993 w 477011"/>
                <a:gd name="connsiteY111" fmla="*/ 191586 h 932467"/>
                <a:gd name="connsiteX112" fmla="*/ 90860 w 477011"/>
                <a:gd name="connsiteY112" fmla="*/ 185786 h 932467"/>
                <a:gd name="connsiteX113" fmla="*/ 92821 w 477011"/>
                <a:gd name="connsiteY113" fmla="*/ 180225 h 932467"/>
                <a:gd name="connsiteX114" fmla="*/ 94726 w 477011"/>
                <a:gd name="connsiteY114" fmla="*/ 178053 h 932467"/>
                <a:gd name="connsiteX115" fmla="*/ 98592 w 477011"/>
                <a:gd name="connsiteY115" fmla="*/ 168387 h 932467"/>
                <a:gd name="connsiteX116" fmla="*/ 102459 w 477011"/>
                <a:gd name="connsiteY116" fmla="*/ 150989 h 932467"/>
                <a:gd name="connsiteX117" fmla="*/ 114058 w 477011"/>
                <a:gd name="connsiteY117" fmla="*/ 129723 h 932467"/>
                <a:gd name="connsiteX118" fmla="*/ 115991 w 477011"/>
                <a:gd name="connsiteY118" fmla="*/ 106525 h 932467"/>
                <a:gd name="connsiteX119" fmla="*/ 112125 w 477011"/>
                <a:gd name="connsiteY119" fmla="*/ 75594 h 932467"/>
                <a:gd name="connsiteX120" fmla="*/ 135323 w 477011"/>
                <a:gd name="connsiteY120" fmla="*/ 60129 h 932467"/>
                <a:gd name="connsiteX121" fmla="*/ 144989 w 477011"/>
                <a:gd name="connsiteY121" fmla="*/ 29197 h 932467"/>
                <a:gd name="connsiteX122" fmla="*/ 142507 w 477011"/>
                <a:gd name="connsiteY122" fmla="*/ 26095 h 932467"/>
                <a:gd name="connsiteX123" fmla="*/ 149148 w 477011"/>
                <a:gd name="connsiteY123" fmla="*/ 24887 h 932467"/>
                <a:gd name="connsiteX124" fmla="*/ 155062 w 477011"/>
                <a:gd name="connsiteY124" fmla="*/ 18186 h 932467"/>
                <a:gd name="connsiteX125" fmla="*/ 173429 w 477011"/>
                <a:gd name="connsiteY125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27757 w 477011"/>
                <a:gd name="connsiteY68" fmla="*/ 601891 h 932467"/>
                <a:gd name="connsiteX69" fmla="*/ 194893 w 477011"/>
                <a:gd name="connsiteY69" fmla="*/ 623156 h 932467"/>
                <a:gd name="connsiteX70" fmla="*/ 189093 w 477011"/>
                <a:gd name="connsiteY70" fmla="*/ 642488 h 932467"/>
                <a:gd name="connsiteX71" fmla="*/ 198759 w 477011"/>
                <a:gd name="connsiteY71" fmla="*/ 669553 h 932467"/>
                <a:gd name="connsiteX72" fmla="*/ 187160 w 477011"/>
                <a:gd name="connsiteY72" fmla="*/ 677286 h 932467"/>
                <a:gd name="connsiteX73" fmla="*/ 162029 w 477011"/>
                <a:gd name="connsiteY73" fmla="*/ 679219 h 932467"/>
                <a:gd name="connsiteX74" fmla="*/ 156229 w 477011"/>
                <a:gd name="connsiteY74" fmla="*/ 710150 h 932467"/>
                <a:gd name="connsiteX75" fmla="*/ 165895 w 477011"/>
                <a:gd name="connsiteY75" fmla="*/ 727549 h 932467"/>
                <a:gd name="connsiteX76" fmla="*/ 179427 w 477011"/>
                <a:gd name="connsiteY76" fmla="*/ 737215 h 932467"/>
                <a:gd name="connsiteX77" fmla="*/ 202626 w 477011"/>
                <a:gd name="connsiteY77" fmla="*/ 750747 h 932467"/>
                <a:gd name="connsiteX78" fmla="*/ 192960 w 477011"/>
                <a:gd name="connsiteY78" fmla="*/ 766213 h 932467"/>
                <a:gd name="connsiteX79" fmla="*/ 156229 w 477011"/>
                <a:gd name="connsiteY79" fmla="*/ 775879 h 932467"/>
                <a:gd name="connsiteX80" fmla="*/ 134964 w 477011"/>
                <a:gd name="connsiteY80" fmla="*/ 802943 h 932467"/>
                <a:gd name="connsiteX81" fmla="*/ 131098 w 477011"/>
                <a:gd name="connsiteY81" fmla="*/ 824208 h 932467"/>
                <a:gd name="connsiteX82" fmla="*/ 125298 w 477011"/>
                <a:gd name="connsiteY82" fmla="*/ 853206 h 932467"/>
                <a:gd name="connsiteX83" fmla="*/ 98233 w 477011"/>
                <a:gd name="connsiteY83" fmla="*/ 876405 h 932467"/>
                <a:gd name="connsiteX84" fmla="*/ 105966 w 477011"/>
                <a:gd name="connsiteY84" fmla="*/ 909269 h 932467"/>
                <a:gd name="connsiteX85" fmla="*/ 129164 w 477011"/>
                <a:gd name="connsiteY85" fmla="*/ 932467 h 932467"/>
                <a:gd name="connsiteX86" fmla="*/ 82768 w 477011"/>
                <a:gd name="connsiteY86" fmla="*/ 928601 h 932467"/>
                <a:gd name="connsiteX87" fmla="*/ 57408 w 477011"/>
                <a:gd name="connsiteY87" fmla="*/ 926572 h 932467"/>
                <a:gd name="connsiteX88" fmla="*/ 34797 w 477011"/>
                <a:gd name="connsiteY88" fmla="*/ 922332 h 932467"/>
                <a:gd name="connsiteX89" fmla="*/ 23198 w 477011"/>
                <a:gd name="connsiteY89" fmla="*/ 908800 h 932467"/>
                <a:gd name="connsiteX90" fmla="*/ 28997 w 477011"/>
                <a:gd name="connsiteY90" fmla="*/ 889468 h 932467"/>
                <a:gd name="connsiteX91" fmla="*/ 21265 w 477011"/>
                <a:gd name="connsiteY91" fmla="*/ 872070 h 932467"/>
                <a:gd name="connsiteX92" fmla="*/ 0 w 477011"/>
                <a:gd name="connsiteY92" fmla="*/ 833405 h 932467"/>
                <a:gd name="connsiteX93" fmla="*/ 17398 w 477011"/>
                <a:gd name="connsiteY93" fmla="*/ 790875 h 932467"/>
                <a:gd name="connsiteX94" fmla="*/ 21265 w 477011"/>
                <a:gd name="connsiteY94" fmla="*/ 744479 h 932467"/>
                <a:gd name="connsiteX95" fmla="*/ 44463 w 477011"/>
                <a:gd name="connsiteY95" fmla="*/ 709680 h 932467"/>
                <a:gd name="connsiteX96" fmla="*/ 46396 w 477011"/>
                <a:gd name="connsiteY96" fmla="*/ 663285 h 932467"/>
                <a:gd name="connsiteX97" fmla="*/ 36730 w 477011"/>
                <a:gd name="connsiteY97" fmla="*/ 649752 h 932467"/>
                <a:gd name="connsiteX98" fmla="*/ 32864 w 477011"/>
                <a:gd name="connsiteY98" fmla="*/ 628487 h 932467"/>
                <a:gd name="connsiteX99" fmla="*/ 40597 w 477011"/>
                <a:gd name="connsiteY99" fmla="*/ 593689 h 932467"/>
                <a:gd name="connsiteX100" fmla="*/ 52196 w 477011"/>
                <a:gd name="connsiteY100" fmla="*/ 541493 h 932467"/>
                <a:gd name="connsiteX101" fmla="*/ 50263 w 477011"/>
                <a:gd name="connsiteY101" fmla="*/ 524095 h 932467"/>
                <a:gd name="connsiteX102" fmla="*/ 44463 w 477011"/>
                <a:gd name="connsiteY102" fmla="*/ 495097 h 932467"/>
                <a:gd name="connsiteX103" fmla="*/ 57995 w 477011"/>
                <a:gd name="connsiteY103" fmla="*/ 471899 h 932467"/>
                <a:gd name="connsiteX104" fmla="*/ 57995 w 477011"/>
                <a:gd name="connsiteY104" fmla="*/ 425502 h 932467"/>
                <a:gd name="connsiteX105" fmla="*/ 65728 w 477011"/>
                <a:gd name="connsiteY105" fmla="*/ 384905 h 932467"/>
                <a:gd name="connsiteX106" fmla="*/ 83127 w 477011"/>
                <a:gd name="connsiteY106" fmla="*/ 342375 h 932467"/>
                <a:gd name="connsiteX107" fmla="*/ 79260 w 477011"/>
                <a:gd name="connsiteY107" fmla="*/ 268913 h 932467"/>
                <a:gd name="connsiteX108" fmla="*/ 88926 w 477011"/>
                <a:gd name="connsiteY108" fmla="*/ 239915 h 932467"/>
                <a:gd name="connsiteX109" fmla="*/ 83127 w 477011"/>
                <a:gd name="connsiteY109" fmla="*/ 220584 h 932467"/>
                <a:gd name="connsiteX110" fmla="*/ 81194 w 477011"/>
                <a:gd name="connsiteY110" fmla="*/ 208984 h 932467"/>
                <a:gd name="connsiteX111" fmla="*/ 86993 w 477011"/>
                <a:gd name="connsiteY111" fmla="*/ 191586 h 932467"/>
                <a:gd name="connsiteX112" fmla="*/ 90860 w 477011"/>
                <a:gd name="connsiteY112" fmla="*/ 185786 h 932467"/>
                <a:gd name="connsiteX113" fmla="*/ 92821 w 477011"/>
                <a:gd name="connsiteY113" fmla="*/ 180225 h 932467"/>
                <a:gd name="connsiteX114" fmla="*/ 94726 w 477011"/>
                <a:gd name="connsiteY114" fmla="*/ 178053 h 932467"/>
                <a:gd name="connsiteX115" fmla="*/ 98592 w 477011"/>
                <a:gd name="connsiteY115" fmla="*/ 168387 h 932467"/>
                <a:gd name="connsiteX116" fmla="*/ 102459 w 477011"/>
                <a:gd name="connsiteY116" fmla="*/ 150989 h 932467"/>
                <a:gd name="connsiteX117" fmla="*/ 114058 w 477011"/>
                <a:gd name="connsiteY117" fmla="*/ 129723 h 932467"/>
                <a:gd name="connsiteX118" fmla="*/ 115991 w 477011"/>
                <a:gd name="connsiteY118" fmla="*/ 106525 h 932467"/>
                <a:gd name="connsiteX119" fmla="*/ 112125 w 477011"/>
                <a:gd name="connsiteY119" fmla="*/ 75594 h 932467"/>
                <a:gd name="connsiteX120" fmla="*/ 135323 w 477011"/>
                <a:gd name="connsiteY120" fmla="*/ 60129 h 932467"/>
                <a:gd name="connsiteX121" fmla="*/ 144989 w 477011"/>
                <a:gd name="connsiteY121" fmla="*/ 29197 h 932467"/>
                <a:gd name="connsiteX122" fmla="*/ 142507 w 477011"/>
                <a:gd name="connsiteY122" fmla="*/ 26095 h 932467"/>
                <a:gd name="connsiteX123" fmla="*/ 149148 w 477011"/>
                <a:gd name="connsiteY123" fmla="*/ 24887 h 932467"/>
                <a:gd name="connsiteX124" fmla="*/ 155062 w 477011"/>
                <a:gd name="connsiteY124" fmla="*/ 18186 h 932467"/>
                <a:gd name="connsiteX125" fmla="*/ 173429 w 477011"/>
                <a:gd name="connsiteY125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27757 w 477011"/>
                <a:gd name="connsiteY68" fmla="*/ 601891 h 932467"/>
                <a:gd name="connsiteX69" fmla="*/ 260443 w 477011"/>
                <a:gd name="connsiteY69" fmla="*/ 618127 h 932467"/>
                <a:gd name="connsiteX70" fmla="*/ 194893 w 477011"/>
                <a:gd name="connsiteY70" fmla="*/ 623156 h 932467"/>
                <a:gd name="connsiteX71" fmla="*/ 189093 w 477011"/>
                <a:gd name="connsiteY71" fmla="*/ 642488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60443 w 477011"/>
                <a:gd name="connsiteY69" fmla="*/ 618127 h 932467"/>
                <a:gd name="connsiteX70" fmla="*/ 194893 w 477011"/>
                <a:gd name="connsiteY70" fmla="*/ 623156 h 932467"/>
                <a:gd name="connsiteX71" fmla="*/ 189093 w 477011"/>
                <a:gd name="connsiteY71" fmla="*/ 642488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194893 w 477011"/>
                <a:gd name="connsiteY70" fmla="*/ 623156 h 932467"/>
                <a:gd name="connsiteX71" fmla="*/ 189093 w 477011"/>
                <a:gd name="connsiteY71" fmla="*/ 642488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194893 w 477011"/>
                <a:gd name="connsiteY71" fmla="*/ 623156 h 932467"/>
                <a:gd name="connsiteX72" fmla="*/ 189093 w 477011"/>
                <a:gd name="connsiteY72" fmla="*/ 642488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89093 w 477011"/>
                <a:gd name="connsiteY72" fmla="*/ 642488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7089 w 477011"/>
                <a:gd name="connsiteY66" fmla="*/ 576760 h 932467"/>
                <a:gd name="connsiteX67" fmla="*/ 213720 w 477011"/>
                <a:gd name="connsiteY67" fmla="*/ 591864 h 932467"/>
                <a:gd name="connsiteX68" fmla="*/ 252422 w 477011"/>
                <a:gd name="connsiteY68" fmla="*/ 594063 h 932467"/>
                <a:gd name="connsiteX69" fmla="*/ 208306 w 477011"/>
                <a:gd name="connsiteY69" fmla="*/ 608100 h 932467"/>
                <a:gd name="connsiteX70" fmla="*/ 200908 w 477011"/>
                <a:gd name="connsiteY70" fmla="*/ 633182 h 932467"/>
                <a:gd name="connsiteX71" fmla="*/ 197114 w 477011"/>
                <a:gd name="connsiteY71" fmla="*/ 652514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72581 w 477011"/>
                <a:gd name="connsiteY62" fmla="*/ 526641 h 932467"/>
                <a:gd name="connsiteX63" fmla="*/ 256432 w 477011"/>
                <a:gd name="connsiteY63" fmla="*/ 533906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72581 w 477011"/>
                <a:gd name="connsiteY62" fmla="*/ 526641 h 932467"/>
                <a:gd name="connsiteX63" fmla="*/ 256432 w 477011"/>
                <a:gd name="connsiteY63" fmla="*/ 533906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72581 w 477011"/>
                <a:gd name="connsiteY62" fmla="*/ 526641 h 932467"/>
                <a:gd name="connsiteX63" fmla="*/ 270469 w 477011"/>
                <a:gd name="connsiteY63" fmla="*/ 543933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86618 w 477011"/>
                <a:gd name="connsiteY62" fmla="*/ 530652 h 932467"/>
                <a:gd name="connsiteX63" fmla="*/ 270469 w 477011"/>
                <a:gd name="connsiteY63" fmla="*/ 543933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6231 w 477011"/>
                <a:gd name="connsiteY61" fmla="*/ 515330 h 932467"/>
                <a:gd name="connsiteX62" fmla="*/ 286618 w 477011"/>
                <a:gd name="connsiteY62" fmla="*/ 530652 h 932467"/>
                <a:gd name="connsiteX63" fmla="*/ 270469 w 477011"/>
                <a:gd name="connsiteY63" fmla="*/ 543933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293486 w 477011"/>
                <a:gd name="connsiteY59" fmla="*/ 462701 h 932467"/>
                <a:gd name="connsiteX60" fmla="*/ 280458 w 477011"/>
                <a:gd name="connsiteY60" fmla="*/ 476450 h 932467"/>
                <a:gd name="connsiteX61" fmla="*/ 282501 w 477011"/>
                <a:gd name="connsiteY61" fmla="*/ 491795 h 932467"/>
                <a:gd name="connsiteX62" fmla="*/ 276231 w 477011"/>
                <a:gd name="connsiteY62" fmla="*/ 515330 h 932467"/>
                <a:gd name="connsiteX63" fmla="*/ 286618 w 477011"/>
                <a:gd name="connsiteY63" fmla="*/ 530652 h 932467"/>
                <a:gd name="connsiteX64" fmla="*/ 270469 w 477011"/>
                <a:gd name="connsiteY64" fmla="*/ 543933 h 932467"/>
                <a:gd name="connsiteX65" fmla="*/ 218091 w 477011"/>
                <a:gd name="connsiteY65" fmla="*/ 534230 h 932467"/>
                <a:gd name="connsiteX66" fmla="*/ 194893 w 477011"/>
                <a:gd name="connsiteY66" fmla="*/ 555495 h 932467"/>
                <a:gd name="connsiteX67" fmla="*/ 216158 w 477011"/>
                <a:gd name="connsiteY67" fmla="*/ 574827 h 932467"/>
                <a:gd name="connsiteX68" fmla="*/ 247089 w 477011"/>
                <a:gd name="connsiteY68" fmla="*/ 576760 h 932467"/>
                <a:gd name="connsiteX69" fmla="*/ 213720 w 477011"/>
                <a:gd name="connsiteY69" fmla="*/ 591864 h 932467"/>
                <a:gd name="connsiteX70" fmla="*/ 252422 w 477011"/>
                <a:gd name="connsiteY70" fmla="*/ 594063 h 932467"/>
                <a:gd name="connsiteX71" fmla="*/ 208306 w 477011"/>
                <a:gd name="connsiteY71" fmla="*/ 608100 h 932467"/>
                <a:gd name="connsiteX72" fmla="*/ 200908 w 477011"/>
                <a:gd name="connsiteY72" fmla="*/ 633182 h 932467"/>
                <a:gd name="connsiteX73" fmla="*/ 197114 w 477011"/>
                <a:gd name="connsiteY73" fmla="*/ 652514 h 932467"/>
                <a:gd name="connsiteX74" fmla="*/ 198759 w 477011"/>
                <a:gd name="connsiteY74" fmla="*/ 669553 h 932467"/>
                <a:gd name="connsiteX75" fmla="*/ 187160 w 477011"/>
                <a:gd name="connsiteY75" fmla="*/ 677286 h 932467"/>
                <a:gd name="connsiteX76" fmla="*/ 162029 w 477011"/>
                <a:gd name="connsiteY76" fmla="*/ 679219 h 932467"/>
                <a:gd name="connsiteX77" fmla="*/ 156229 w 477011"/>
                <a:gd name="connsiteY77" fmla="*/ 710150 h 932467"/>
                <a:gd name="connsiteX78" fmla="*/ 165895 w 477011"/>
                <a:gd name="connsiteY78" fmla="*/ 727549 h 932467"/>
                <a:gd name="connsiteX79" fmla="*/ 179427 w 477011"/>
                <a:gd name="connsiteY79" fmla="*/ 737215 h 932467"/>
                <a:gd name="connsiteX80" fmla="*/ 202626 w 477011"/>
                <a:gd name="connsiteY80" fmla="*/ 750747 h 932467"/>
                <a:gd name="connsiteX81" fmla="*/ 192960 w 477011"/>
                <a:gd name="connsiteY81" fmla="*/ 766213 h 932467"/>
                <a:gd name="connsiteX82" fmla="*/ 156229 w 477011"/>
                <a:gd name="connsiteY82" fmla="*/ 775879 h 932467"/>
                <a:gd name="connsiteX83" fmla="*/ 134964 w 477011"/>
                <a:gd name="connsiteY83" fmla="*/ 802943 h 932467"/>
                <a:gd name="connsiteX84" fmla="*/ 131098 w 477011"/>
                <a:gd name="connsiteY84" fmla="*/ 824208 h 932467"/>
                <a:gd name="connsiteX85" fmla="*/ 125298 w 477011"/>
                <a:gd name="connsiteY85" fmla="*/ 853206 h 932467"/>
                <a:gd name="connsiteX86" fmla="*/ 98233 w 477011"/>
                <a:gd name="connsiteY86" fmla="*/ 876405 h 932467"/>
                <a:gd name="connsiteX87" fmla="*/ 105966 w 477011"/>
                <a:gd name="connsiteY87" fmla="*/ 909269 h 932467"/>
                <a:gd name="connsiteX88" fmla="*/ 129164 w 477011"/>
                <a:gd name="connsiteY88" fmla="*/ 932467 h 932467"/>
                <a:gd name="connsiteX89" fmla="*/ 82768 w 477011"/>
                <a:gd name="connsiteY89" fmla="*/ 928601 h 932467"/>
                <a:gd name="connsiteX90" fmla="*/ 57408 w 477011"/>
                <a:gd name="connsiteY90" fmla="*/ 926572 h 932467"/>
                <a:gd name="connsiteX91" fmla="*/ 34797 w 477011"/>
                <a:gd name="connsiteY91" fmla="*/ 922332 h 932467"/>
                <a:gd name="connsiteX92" fmla="*/ 23198 w 477011"/>
                <a:gd name="connsiteY92" fmla="*/ 908800 h 932467"/>
                <a:gd name="connsiteX93" fmla="*/ 28997 w 477011"/>
                <a:gd name="connsiteY93" fmla="*/ 889468 h 932467"/>
                <a:gd name="connsiteX94" fmla="*/ 21265 w 477011"/>
                <a:gd name="connsiteY94" fmla="*/ 872070 h 932467"/>
                <a:gd name="connsiteX95" fmla="*/ 0 w 477011"/>
                <a:gd name="connsiteY95" fmla="*/ 833405 h 932467"/>
                <a:gd name="connsiteX96" fmla="*/ 17398 w 477011"/>
                <a:gd name="connsiteY96" fmla="*/ 790875 h 932467"/>
                <a:gd name="connsiteX97" fmla="*/ 21265 w 477011"/>
                <a:gd name="connsiteY97" fmla="*/ 744479 h 932467"/>
                <a:gd name="connsiteX98" fmla="*/ 44463 w 477011"/>
                <a:gd name="connsiteY98" fmla="*/ 709680 h 932467"/>
                <a:gd name="connsiteX99" fmla="*/ 46396 w 477011"/>
                <a:gd name="connsiteY99" fmla="*/ 663285 h 932467"/>
                <a:gd name="connsiteX100" fmla="*/ 36730 w 477011"/>
                <a:gd name="connsiteY100" fmla="*/ 649752 h 932467"/>
                <a:gd name="connsiteX101" fmla="*/ 32864 w 477011"/>
                <a:gd name="connsiteY101" fmla="*/ 628487 h 932467"/>
                <a:gd name="connsiteX102" fmla="*/ 40597 w 477011"/>
                <a:gd name="connsiteY102" fmla="*/ 593689 h 932467"/>
                <a:gd name="connsiteX103" fmla="*/ 52196 w 477011"/>
                <a:gd name="connsiteY103" fmla="*/ 541493 h 932467"/>
                <a:gd name="connsiteX104" fmla="*/ 50263 w 477011"/>
                <a:gd name="connsiteY104" fmla="*/ 524095 h 932467"/>
                <a:gd name="connsiteX105" fmla="*/ 44463 w 477011"/>
                <a:gd name="connsiteY105" fmla="*/ 495097 h 932467"/>
                <a:gd name="connsiteX106" fmla="*/ 57995 w 477011"/>
                <a:gd name="connsiteY106" fmla="*/ 471899 h 932467"/>
                <a:gd name="connsiteX107" fmla="*/ 57995 w 477011"/>
                <a:gd name="connsiteY107" fmla="*/ 425502 h 932467"/>
                <a:gd name="connsiteX108" fmla="*/ 65728 w 477011"/>
                <a:gd name="connsiteY108" fmla="*/ 384905 h 932467"/>
                <a:gd name="connsiteX109" fmla="*/ 83127 w 477011"/>
                <a:gd name="connsiteY109" fmla="*/ 342375 h 932467"/>
                <a:gd name="connsiteX110" fmla="*/ 79260 w 477011"/>
                <a:gd name="connsiteY110" fmla="*/ 268913 h 932467"/>
                <a:gd name="connsiteX111" fmla="*/ 88926 w 477011"/>
                <a:gd name="connsiteY111" fmla="*/ 239915 h 932467"/>
                <a:gd name="connsiteX112" fmla="*/ 83127 w 477011"/>
                <a:gd name="connsiteY112" fmla="*/ 220584 h 932467"/>
                <a:gd name="connsiteX113" fmla="*/ 81194 w 477011"/>
                <a:gd name="connsiteY113" fmla="*/ 208984 h 932467"/>
                <a:gd name="connsiteX114" fmla="*/ 86993 w 477011"/>
                <a:gd name="connsiteY114" fmla="*/ 191586 h 932467"/>
                <a:gd name="connsiteX115" fmla="*/ 90860 w 477011"/>
                <a:gd name="connsiteY115" fmla="*/ 185786 h 932467"/>
                <a:gd name="connsiteX116" fmla="*/ 92821 w 477011"/>
                <a:gd name="connsiteY116" fmla="*/ 180225 h 932467"/>
                <a:gd name="connsiteX117" fmla="*/ 94726 w 477011"/>
                <a:gd name="connsiteY117" fmla="*/ 178053 h 932467"/>
                <a:gd name="connsiteX118" fmla="*/ 98592 w 477011"/>
                <a:gd name="connsiteY118" fmla="*/ 168387 h 932467"/>
                <a:gd name="connsiteX119" fmla="*/ 102459 w 477011"/>
                <a:gd name="connsiteY119" fmla="*/ 150989 h 932467"/>
                <a:gd name="connsiteX120" fmla="*/ 114058 w 477011"/>
                <a:gd name="connsiteY120" fmla="*/ 129723 h 932467"/>
                <a:gd name="connsiteX121" fmla="*/ 115991 w 477011"/>
                <a:gd name="connsiteY121" fmla="*/ 106525 h 932467"/>
                <a:gd name="connsiteX122" fmla="*/ 112125 w 477011"/>
                <a:gd name="connsiteY122" fmla="*/ 75594 h 932467"/>
                <a:gd name="connsiteX123" fmla="*/ 135323 w 477011"/>
                <a:gd name="connsiteY123" fmla="*/ 60129 h 932467"/>
                <a:gd name="connsiteX124" fmla="*/ 144989 w 477011"/>
                <a:gd name="connsiteY124" fmla="*/ 29197 h 932467"/>
                <a:gd name="connsiteX125" fmla="*/ 142507 w 477011"/>
                <a:gd name="connsiteY125" fmla="*/ 26095 h 932467"/>
                <a:gd name="connsiteX126" fmla="*/ 149148 w 477011"/>
                <a:gd name="connsiteY126" fmla="*/ 24887 h 932467"/>
                <a:gd name="connsiteX127" fmla="*/ 155062 w 477011"/>
                <a:gd name="connsiteY127" fmla="*/ 18186 h 932467"/>
                <a:gd name="connsiteX128" fmla="*/ 173429 w 477011"/>
                <a:gd name="connsiteY128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34964 w 477011"/>
                <a:gd name="connsiteY84" fmla="*/ 802943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34964 w 477011"/>
                <a:gd name="connsiteY84" fmla="*/ 802943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34964 w 477011"/>
                <a:gd name="connsiteY84" fmla="*/ 802943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23293 w 477011"/>
                <a:gd name="connsiteY86" fmla="*/ 875264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17277 w 477011"/>
                <a:gd name="connsiteY86" fmla="*/ 863232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30101 w 477011"/>
                <a:gd name="connsiteY86" fmla="*/ 840711 h 932467"/>
                <a:gd name="connsiteX87" fmla="*/ 117277 w 477011"/>
                <a:gd name="connsiteY87" fmla="*/ 863232 h 932467"/>
                <a:gd name="connsiteX88" fmla="*/ 98233 w 477011"/>
                <a:gd name="connsiteY88" fmla="*/ 876405 h 932467"/>
                <a:gd name="connsiteX89" fmla="*/ 105966 w 477011"/>
                <a:gd name="connsiteY89" fmla="*/ 909269 h 932467"/>
                <a:gd name="connsiteX90" fmla="*/ 129164 w 477011"/>
                <a:gd name="connsiteY90" fmla="*/ 932467 h 932467"/>
                <a:gd name="connsiteX91" fmla="*/ 82768 w 477011"/>
                <a:gd name="connsiteY91" fmla="*/ 928601 h 932467"/>
                <a:gd name="connsiteX92" fmla="*/ 57408 w 477011"/>
                <a:gd name="connsiteY92" fmla="*/ 926572 h 932467"/>
                <a:gd name="connsiteX93" fmla="*/ 34797 w 477011"/>
                <a:gd name="connsiteY93" fmla="*/ 922332 h 932467"/>
                <a:gd name="connsiteX94" fmla="*/ 23198 w 477011"/>
                <a:gd name="connsiteY94" fmla="*/ 908800 h 932467"/>
                <a:gd name="connsiteX95" fmla="*/ 28997 w 477011"/>
                <a:gd name="connsiteY95" fmla="*/ 889468 h 932467"/>
                <a:gd name="connsiteX96" fmla="*/ 21265 w 477011"/>
                <a:gd name="connsiteY96" fmla="*/ 872070 h 932467"/>
                <a:gd name="connsiteX97" fmla="*/ 0 w 477011"/>
                <a:gd name="connsiteY97" fmla="*/ 833405 h 932467"/>
                <a:gd name="connsiteX98" fmla="*/ 17398 w 477011"/>
                <a:gd name="connsiteY98" fmla="*/ 790875 h 932467"/>
                <a:gd name="connsiteX99" fmla="*/ 21265 w 477011"/>
                <a:gd name="connsiteY99" fmla="*/ 744479 h 932467"/>
                <a:gd name="connsiteX100" fmla="*/ 44463 w 477011"/>
                <a:gd name="connsiteY100" fmla="*/ 709680 h 932467"/>
                <a:gd name="connsiteX101" fmla="*/ 46396 w 477011"/>
                <a:gd name="connsiteY101" fmla="*/ 663285 h 932467"/>
                <a:gd name="connsiteX102" fmla="*/ 36730 w 477011"/>
                <a:gd name="connsiteY102" fmla="*/ 649752 h 932467"/>
                <a:gd name="connsiteX103" fmla="*/ 32864 w 477011"/>
                <a:gd name="connsiteY103" fmla="*/ 628487 h 932467"/>
                <a:gd name="connsiteX104" fmla="*/ 40597 w 477011"/>
                <a:gd name="connsiteY104" fmla="*/ 593689 h 932467"/>
                <a:gd name="connsiteX105" fmla="*/ 52196 w 477011"/>
                <a:gd name="connsiteY105" fmla="*/ 541493 h 932467"/>
                <a:gd name="connsiteX106" fmla="*/ 50263 w 477011"/>
                <a:gd name="connsiteY106" fmla="*/ 524095 h 932467"/>
                <a:gd name="connsiteX107" fmla="*/ 44463 w 477011"/>
                <a:gd name="connsiteY107" fmla="*/ 495097 h 932467"/>
                <a:gd name="connsiteX108" fmla="*/ 57995 w 477011"/>
                <a:gd name="connsiteY108" fmla="*/ 471899 h 932467"/>
                <a:gd name="connsiteX109" fmla="*/ 57995 w 477011"/>
                <a:gd name="connsiteY109" fmla="*/ 425502 h 932467"/>
                <a:gd name="connsiteX110" fmla="*/ 65728 w 477011"/>
                <a:gd name="connsiteY110" fmla="*/ 384905 h 932467"/>
                <a:gd name="connsiteX111" fmla="*/ 83127 w 477011"/>
                <a:gd name="connsiteY111" fmla="*/ 342375 h 932467"/>
                <a:gd name="connsiteX112" fmla="*/ 79260 w 477011"/>
                <a:gd name="connsiteY112" fmla="*/ 268913 h 932467"/>
                <a:gd name="connsiteX113" fmla="*/ 88926 w 477011"/>
                <a:gd name="connsiteY113" fmla="*/ 239915 h 932467"/>
                <a:gd name="connsiteX114" fmla="*/ 83127 w 477011"/>
                <a:gd name="connsiteY114" fmla="*/ 220584 h 932467"/>
                <a:gd name="connsiteX115" fmla="*/ 81194 w 477011"/>
                <a:gd name="connsiteY115" fmla="*/ 208984 h 932467"/>
                <a:gd name="connsiteX116" fmla="*/ 86993 w 477011"/>
                <a:gd name="connsiteY116" fmla="*/ 191586 h 932467"/>
                <a:gd name="connsiteX117" fmla="*/ 90860 w 477011"/>
                <a:gd name="connsiteY117" fmla="*/ 185786 h 932467"/>
                <a:gd name="connsiteX118" fmla="*/ 92821 w 477011"/>
                <a:gd name="connsiteY118" fmla="*/ 180225 h 932467"/>
                <a:gd name="connsiteX119" fmla="*/ 94726 w 477011"/>
                <a:gd name="connsiteY119" fmla="*/ 178053 h 932467"/>
                <a:gd name="connsiteX120" fmla="*/ 98592 w 477011"/>
                <a:gd name="connsiteY120" fmla="*/ 168387 h 932467"/>
                <a:gd name="connsiteX121" fmla="*/ 102459 w 477011"/>
                <a:gd name="connsiteY121" fmla="*/ 150989 h 932467"/>
                <a:gd name="connsiteX122" fmla="*/ 114058 w 477011"/>
                <a:gd name="connsiteY122" fmla="*/ 129723 h 932467"/>
                <a:gd name="connsiteX123" fmla="*/ 115991 w 477011"/>
                <a:gd name="connsiteY123" fmla="*/ 106525 h 932467"/>
                <a:gd name="connsiteX124" fmla="*/ 112125 w 477011"/>
                <a:gd name="connsiteY124" fmla="*/ 75594 h 932467"/>
                <a:gd name="connsiteX125" fmla="*/ 135323 w 477011"/>
                <a:gd name="connsiteY125" fmla="*/ 60129 h 932467"/>
                <a:gd name="connsiteX126" fmla="*/ 144989 w 477011"/>
                <a:gd name="connsiteY126" fmla="*/ 29197 h 932467"/>
                <a:gd name="connsiteX127" fmla="*/ 142507 w 477011"/>
                <a:gd name="connsiteY127" fmla="*/ 26095 h 932467"/>
                <a:gd name="connsiteX128" fmla="*/ 149148 w 477011"/>
                <a:gd name="connsiteY128" fmla="*/ 24887 h 932467"/>
                <a:gd name="connsiteX129" fmla="*/ 155062 w 477011"/>
                <a:gd name="connsiteY129" fmla="*/ 18186 h 932467"/>
                <a:gd name="connsiteX130" fmla="*/ 173429 w 477011"/>
                <a:gd name="connsiteY130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50153 w 477011"/>
                <a:gd name="connsiteY84" fmla="*/ 790579 h 932467"/>
                <a:gd name="connsiteX85" fmla="*/ 149001 w 477011"/>
                <a:gd name="connsiteY85" fmla="*/ 808958 h 932467"/>
                <a:gd name="connsiteX86" fmla="*/ 141124 w 477011"/>
                <a:gd name="connsiteY86" fmla="*/ 832229 h 932467"/>
                <a:gd name="connsiteX87" fmla="*/ 130101 w 477011"/>
                <a:gd name="connsiteY87" fmla="*/ 840711 h 932467"/>
                <a:gd name="connsiteX88" fmla="*/ 117277 w 477011"/>
                <a:gd name="connsiteY88" fmla="*/ 863232 h 932467"/>
                <a:gd name="connsiteX89" fmla="*/ 98233 w 477011"/>
                <a:gd name="connsiteY89" fmla="*/ 876405 h 932467"/>
                <a:gd name="connsiteX90" fmla="*/ 105966 w 477011"/>
                <a:gd name="connsiteY90" fmla="*/ 909269 h 932467"/>
                <a:gd name="connsiteX91" fmla="*/ 129164 w 477011"/>
                <a:gd name="connsiteY91" fmla="*/ 932467 h 932467"/>
                <a:gd name="connsiteX92" fmla="*/ 82768 w 477011"/>
                <a:gd name="connsiteY92" fmla="*/ 928601 h 932467"/>
                <a:gd name="connsiteX93" fmla="*/ 57408 w 477011"/>
                <a:gd name="connsiteY93" fmla="*/ 926572 h 932467"/>
                <a:gd name="connsiteX94" fmla="*/ 34797 w 477011"/>
                <a:gd name="connsiteY94" fmla="*/ 922332 h 932467"/>
                <a:gd name="connsiteX95" fmla="*/ 23198 w 477011"/>
                <a:gd name="connsiteY95" fmla="*/ 908800 h 932467"/>
                <a:gd name="connsiteX96" fmla="*/ 28997 w 477011"/>
                <a:gd name="connsiteY96" fmla="*/ 889468 h 932467"/>
                <a:gd name="connsiteX97" fmla="*/ 21265 w 477011"/>
                <a:gd name="connsiteY97" fmla="*/ 872070 h 932467"/>
                <a:gd name="connsiteX98" fmla="*/ 0 w 477011"/>
                <a:gd name="connsiteY98" fmla="*/ 833405 h 932467"/>
                <a:gd name="connsiteX99" fmla="*/ 17398 w 477011"/>
                <a:gd name="connsiteY99" fmla="*/ 790875 h 932467"/>
                <a:gd name="connsiteX100" fmla="*/ 21265 w 477011"/>
                <a:gd name="connsiteY100" fmla="*/ 744479 h 932467"/>
                <a:gd name="connsiteX101" fmla="*/ 44463 w 477011"/>
                <a:gd name="connsiteY101" fmla="*/ 709680 h 932467"/>
                <a:gd name="connsiteX102" fmla="*/ 46396 w 477011"/>
                <a:gd name="connsiteY102" fmla="*/ 663285 h 932467"/>
                <a:gd name="connsiteX103" fmla="*/ 36730 w 477011"/>
                <a:gd name="connsiteY103" fmla="*/ 649752 h 932467"/>
                <a:gd name="connsiteX104" fmla="*/ 32864 w 477011"/>
                <a:gd name="connsiteY104" fmla="*/ 628487 h 932467"/>
                <a:gd name="connsiteX105" fmla="*/ 40597 w 477011"/>
                <a:gd name="connsiteY105" fmla="*/ 593689 h 932467"/>
                <a:gd name="connsiteX106" fmla="*/ 52196 w 477011"/>
                <a:gd name="connsiteY106" fmla="*/ 541493 h 932467"/>
                <a:gd name="connsiteX107" fmla="*/ 50263 w 477011"/>
                <a:gd name="connsiteY107" fmla="*/ 524095 h 932467"/>
                <a:gd name="connsiteX108" fmla="*/ 44463 w 477011"/>
                <a:gd name="connsiteY108" fmla="*/ 495097 h 932467"/>
                <a:gd name="connsiteX109" fmla="*/ 57995 w 477011"/>
                <a:gd name="connsiteY109" fmla="*/ 471899 h 932467"/>
                <a:gd name="connsiteX110" fmla="*/ 57995 w 477011"/>
                <a:gd name="connsiteY110" fmla="*/ 425502 h 932467"/>
                <a:gd name="connsiteX111" fmla="*/ 65728 w 477011"/>
                <a:gd name="connsiteY111" fmla="*/ 384905 h 932467"/>
                <a:gd name="connsiteX112" fmla="*/ 83127 w 477011"/>
                <a:gd name="connsiteY112" fmla="*/ 342375 h 932467"/>
                <a:gd name="connsiteX113" fmla="*/ 79260 w 477011"/>
                <a:gd name="connsiteY113" fmla="*/ 268913 h 932467"/>
                <a:gd name="connsiteX114" fmla="*/ 88926 w 477011"/>
                <a:gd name="connsiteY114" fmla="*/ 239915 h 932467"/>
                <a:gd name="connsiteX115" fmla="*/ 83127 w 477011"/>
                <a:gd name="connsiteY115" fmla="*/ 220584 h 932467"/>
                <a:gd name="connsiteX116" fmla="*/ 81194 w 477011"/>
                <a:gd name="connsiteY116" fmla="*/ 208984 h 932467"/>
                <a:gd name="connsiteX117" fmla="*/ 86993 w 477011"/>
                <a:gd name="connsiteY117" fmla="*/ 191586 h 932467"/>
                <a:gd name="connsiteX118" fmla="*/ 90860 w 477011"/>
                <a:gd name="connsiteY118" fmla="*/ 185786 h 932467"/>
                <a:gd name="connsiteX119" fmla="*/ 92821 w 477011"/>
                <a:gd name="connsiteY119" fmla="*/ 180225 h 932467"/>
                <a:gd name="connsiteX120" fmla="*/ 94726 w 477011"/>
                <a:gd name="connsiteY120" fmla="*/ 178053 h 932467"/>
                <a:gd name="connsiteX121" fmla="*/ 98592 w 477011"/>
                <a:gd name="connsiteY121" fmla="*/ 168387 h 932467"/>
                <a:gd name="connsiteX122" fmla="*/ 102459 w 477011"/>
                <a:gd name="connsiteY122" fmla="*/ 150989 h 932467"/>
                <a:gd name="connsiteX123" fmla="*/ 114058 w 477011"/>
                <a:gd name="connsiteY123" fmla="*/ 129723 h 932467"/>
                <a:gd name="connsiteX124" fmla="*/ 115991 w 477011"/>
                <a:gd name="connsiteY124" fmla="*/ 106525 h 932467"/>
                <a:gd name="connsiteX125" fmla="*/ 112125 w 477011"/>
                <a:gd name="connsiteY125" fmla="*/ 75594 h 932467"/>
                <a:gd name="connsiteX126" fmla="*/ 135323 w 477011"/>
                <a:gd name="connsiteY126" fmla="*/ 60129 h 932467"/>
                <a:gd name="connsiteX127" fmla="*/ 144989 w 477011"/>
                <a:gd name="connsiteY127" fmla="*/ 29197 h 932467"/>
                <a:gd name="connsiteX128" fmla="*/ 142507 w 477011"/>
                <a:gd name="connsiteY128" fmla="*/ 26095 h 932467"/>
                <a:gd name="connsiteX129" fmla="*/ 149148 w 477011"/>
                <a:gd name="connsiteY129" fmla="*/ 24887 h 932467"/>
                <a:gd name="connsiteX130" fmla="*/ 155062 w 477011"/>
                <a:gd name="connsiteY130" fmla="*/ 18186 h 932467"/>
                <a:gd name="connsiteX131" fmla="*/ 173429 w 477011"/>
                <a:gd name="connsiteY131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64511 h 932467"/>
                <a:gd name="connsiteX84" fmla="*/ 156229 w 477011"/>
                <a:gd name="connsiteY84" fmla="*/ 775879 h 932467"/>
                <a:gd name="connsiteX85" fmla="*/ 150153 w 477011"/>
                <a:gd name="connsiteY85" fmla="*/ 790579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76542 h 932467"/>
                <a:gd name="connsiteX84" fmla="*/ 156229 w 477011"/>
                <a:gd name="connsiteY84" fmla="*/ 775879 h 932467"/>
                <a:gd name="connsiteX85" fmla="*/ 150153 w 477011"/>
                <a:gd name="connsiteY85" fmla="*/ 790579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76542 h 932467"/>
                <a:gd name="connsiteX84" fmla="*/ 156229 w 477011"/>
                <a:gd name="connsiteY84" fmla="*/ 775879 h 932467"/>
                <a:gd name="connsiteX85" fmla="*/ 154164 w 477011"/>
                <a:gd name="connsiteY85" fmla="*/ 800605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76542 h 932467"/>
                <a:gd name="connsiteX84" fmla="*/ 158234 w 477011"/>
                <a:gd name="connsiteY84" fmla="*/ 787911 h 932467"/>
                <a:gd name="connsiteX85" fmla="*/ 154164 w 477011"/>
                <a:gd name="connsiteY85" fmla="*/ 800605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477011" h="932467">
                  <a:moveTo>
                    <a:pt x="466721" y="92340"/>
                  </a:moveTo>
                  <a:lnTo>
                    <a:pt x="466812" y="92968"/>
                  </a:lnTo>
                  <a:cubicBezTo>
                    <a:pt x="466782" y="92759"/>
                    <a:pt x="466751" y="92549"/>
                    <a:pt x="466721" y="92340"/>
                  </a:cubicBezTo>
                  <a:close/>
                  <a:moveTo>
                    <a:pt x="173429" y="0"/>
                  </a:moveTo>
                  <a:lnTo>
                    <a:pt x="198466" y="6954"/>
                  </a:lnTo>
                  <a:lnTo>
                    <a:pt x="216400" y="24887"/>
                  </a:lnTo>
                  <a:lnTo>
                    <a:pt x="223871" y="2471"/>
                  </a:lnTo>
                  <a:lnTo>
                    <a:pt x="252267" y="6954"/>
                  </a:lnTo>
                  <a:lnTo>
                    <a:pt x="254016" y="8703"/>
                  </a:lnTo>
                  <a:lnTo>
                    <a:pt x="252949" y="12057"/>
                  </a:lnTo>
                  <a:lnTo>
                    <a:pt x="299278" y="50913"/>
                  </a:lnTo>
                  <a:lnTo>
                    <a:pt x="317211" y="56891"/>
                  </a:lnTo>
                  <a:lnTo>
                    <a:pt x="348595" y="74824"/>
                  </a:lnTo>
                  <a:lnTo>
                    <a:pt x="369708" y="83519"/>
                  </a:lnTo>
                  <a:lnTo>
                    <a:pt x="374680" y="93462"/>
                  </a:lnTo>
                  <a:lnTo>
                    <a:pt x="366463" y="114828"/>
                  </a:lnTo>
                  <a:lnTo>
                    <a:pt x="353078" y="139086"/>
                  </a:lnTo>
                  <a:lnTo>
                    <a:pt x="376990" y="146558"/>
                  </a:lnTo>
                  <a:lnTo>
                    <a:pt x="405384" y="149547"/>
                  </a:lnTo>
                  <a:lnTo>
                    <a:pt x="407987" y="149113"/>
                  </a:lnTo>
                  <a:lnTo>
                    <a:pt x="412109" y="149547"/>
                  </a:lnTo>
                  <a:lnTo>
                    <a:pt x="430042" y="146558"/>
                  </a:lnTo>
                  <a:lnTo>
                    <a:pt x="450965" y="124142"/>
                  </a:lnTo>
                  <a:lnTo>
                    <a:pt x="452023" y="115676"/>
                  </a:lnTo>
                  <a:lnTo>
                    <a:pt x="457807" y="108927"/>
                  </a:lnTo>
                  <a:lnTo>
                    <a:pt x="459280" y="97146"/>
                  </a:lnTo>
                  <a:lnTo>
                    <a:pt x="462547" y="95746"/>
                  </a:lnTo>
                  <a:lnTo>
                    <a:pt x="466744" y="101741"/>
                  </a:lnTo>
                  <a:cubicBezTo>
                    <a:pt x="466801" y="101420"/>
                    <a:pt x="466891" y="101098"/>
                    <a:pt x="466985" y="100769"/>
                  </a:cubicBezTo>
                  <a:lnTo>
                    <a:pt x="467653" y="98765"/>
                  </a:lnTo>
                  <a:cubicBezTo>
                    <a:pt x="467988" y="101621"/>
                    <a:pt x="468463" y="104682"/>
                    <a:pt x="468990" y="107979"/>
                  </a:cubicBezTo>
                  <a:cubicBezTo>
                    <a:pt x="469438" y="110779"/>
                    <a:pt x="473001" y="111990"/>
                    <a:pt x="475006" y="113995"/>
                  </a:cubicBezTo>
                  <a:cubicBezTo>
                    <a:pt x="475674" y="116000"/>
                    <a:pt x="477011" y="117897"/>
                    <a:pt x="477011" y="120011"/>
                  </a:cubicBezTo>
                  <a:cubicBezTo>
                    <a:pt x="477011" y="126469"/>
                    <a:pt x="473610" y="126957"/>
                    <a:pt x="468990" y="130037"/>
                  </a:cubicBezTo>
                  <a:cubicBezTo>
                    <a:pt x="465375" y="135460"/>
                    <a:pt x="463511" y="137718"/>
                    <a:pt x="460969" y="144074"/>
                  </a:cubicBezTo>
                  <a:cubicBezTo>
                    <a:pt x="459399" y="147999"/>
                    <a:pt x="458296" y="152095"/>
                    <a:pt x="456959" y="156106"/>
                  </a:cubicBezTo>
                  <a:cubicBezTo>
                    <a:pt x="456291" y="158111"/>
                    <a:pt x="452279" y="151761"/>
                    <a:pt x="454953" y="162122"/>
                  </a:cubicBezTo>
                  <a:lnTo>
                    <a:pt x="426880" y="174153"/>
                  </a:lnTo>
                  <a:cubicBezTo>
                    <a:pt x="422201" y="178164"/>
                    <a:pt x="423203" y="176159"/>
                    <a:pt x="412843" y="186185"/>
                  </a:cubicBezTo>
                  <a:lnTo>
                    <a:pt x="390785" y="212253"/>
                  </a:lnTo>
                  <a:lnTo>
                    <a:pt x="384781" y="228264"/>
                  </a:lnTo>
                  <a:lnTo>
                    <a:pt x="379357" y="229843"/>
                  </a:lnTo>
                  <a:lnTo>
                    <a:pt x="377937" y="239775"/>
                  </a:lnTo>
                  <a:lnTo>
                    <a:pt x="370813" y="251983"/>
                  </a:lnTo>
                  <a:lnTo>
                    <a:pt x="370813" y="269324"/>
                  </a:lnTo>
                  <a:lnTo>
                    <a:pt x="369691" y="273587"/>
                  </a:lnTo>
                  <a:lnTo>
                    <a:pt x="369691" y="288214"/>
                  </a:lnTo>
                  <a:lnTo>
                    <a:pt x="363434" y="306988"/>
                  </a:lnTo>
                  <a:lnTo>
                    <a:pt x="362219" y="307960"/>
                  </a:lnTo>
                  <a:lnTo>
                    <a:pt x="362219" y="330376"/>
                  </a:lnTo>
                  <a:lnTo>
                    <a:pt x="365369" y="333211"/>
                  </a:lnTo>
                  <a:lnTo>
                    <a:pt x="366947" y="350576"/>
                  </a:lnTo>
                  <a:lnTo>
                    <a:pt x="368880" y="360242"/>
                  </a:lnTo>
                  <a:lnTo>
                    <a:pt x="388212" y="369908"/>
                  </a:lnTo>
                  <a:lnTo>
                    <a:pt x="383914" y="395328"/>
                  </a:lnTo>
                  <a:lnTo>
                    <a:pt x="405611" y="402772"/>
                  </a:lnTo>
                  <a:lnTo>
                    <a:pt x="395657" y="427904"/>
                  </a:lnTo>
                  <a:cubicBezTo>
                    <a:pt x="388686" y="433159"/>
                    <a:pt x="397756" y="444429"/>
                    <a:pt x="390785" y="449684"/>
                  </a:cubicBezTo>
                  <a:lnTo>
                    <a:pt x="357281" y="456902"/>
                  </a:lnTo>
                  <a:cubicBezTo>
                    <a:pt x="344386" y="457170"/>
                    <a:pt x="333496" y="451422"/>
                    <a:pt x="320601" y="451690"/>
                  </a:cubicBezTo>
                  <a:lnTo>
                    <a:pt x="293486" y="462701"/>
                  </a:lnTo>
                  <a:lnTo>
                    <a:pt x="280458" y="476450"/>
                  </a:lnTo>
                  <a:cubicBezTo>
                    <a:pt x="280471" y="482233"/>
                    <a:pt x="282488" y="486012"/>
                    <a:pt x="282501" y="491795"/>
                  </a:cubicBezTo>
                  <a:lnTo>
                    <a:pt x="276231" y="515330"/>
                  </a:lnTo>
                  <a:lnTo>
                    <a:pt x="286618" y="530652"/>
                  </a:lnTo>
                  <a:cubicBezTo>
                    <a:pt x="281903" y="532405"/>
                    <a:pt x="275184" y="542180"/>
                    <a:pt x="270469" y="543933"/>
                  </a:cubicBezTo>
                  <a:lnTo>
                    <a:pt x="218091" y="534230"/>
                  </a:lnTo>
                  <a:lnTo>
                    <a:pt x="194893" y="555495"/>
                  </a:lnTo>
                  <a:lnTo>
                    <a:pt x="216158" y="574827"/>
                  </a:lnTo>
                  <a:lnTo>
                    <a:pt x="247089" y="576760"/>
                  </a:lnTo>
                  <a:lnTo>
                    <a:pt x="213720" y="591864"/>
                  </a:lnTo>
                  <a:cubicBezTo>
                    <a:pt x="208573" y="595271"/>
                    <a:pt x="257569" y="590656"/>
                    <a:pt x="252422" y="594063"/>
                  </a:cubicBezTo>
                  <a:cubicBezTo>
                    <a:pt x="240390" y="600747"/>
                    <a:pt x="220338" y="601416"/>
                    <a:pt x="208306" y="608100"/>
                  </a:cubicBezTo>
                  <a:lnTo>
                    <a:pt x="200908" y="633182"/>
                  </a:lnTo>
                  <a:lnTo>
                    <a:pt x="197114" y="652514"/>
                  </a:lnTo>
                  <a:lnTo>
                    <a:pt x="198759" y="669553"/>
                  </a:lnTo>
                  <a:lnTo>
                    <a:pt x="187160" y="677286"/>
                  </a:lnTo>
                  <a:lnTo>
                    <a:pt x="162029" y="679219"/>
                  </a:lnTo>
                  <a:lnTo>
                    <a:pt x="156229" y="710150"/>
                  </a:lnTo>
                  <a:lnTo>
                    <a:pt x="165895" y="727549"/>
                  </a:lnTo>
                  <a:lnTo>
                    <a:pt x="179427" y="737215"/>
                  </a:lnTo>
                  <a:lnTo>
                    <a:pt x="202626" y="750747"/>
                  </a:lnTo>
                  <a:lnTo>
                    <a:pt x="192960" y="766213"/>
                  </a:lnTo>
                  <a:cubicBezTo>
                    <a:pt x="186044" y="767651"/>
                    <a:pt x="177122" y="775104"/>
                    <a:pt x="170206" y="776542"/>
                  </a:cubicBezTo>
                  <a:lnTo>
                    <a:pt x="158234" y="787911"/>
                  </a:lnTo>
                  <a:cubicBezTo>
                    <a:pt x="156877" y="794148"/>
                    <a:pt x="155521" y="794368"/>
                    <a:pt x="154164" y="800605"/>
                  </a:cubicBezTo>
                  <a:lnTo>
                    <a:pt x="149001" y="808958"/>
                  </a:lnTo>
                  <a:cubicBezTo>
                    <a:pt x="142489" y="815470"/>
                    <a:pt x="143148" y="811990"/>
                    <a:pt x="141124" y="832229"/>
                  </a:cubicBezTo>
                  <a:cubicBezTo>
                    <a:pt x="139455" y="836393"/>
                    <a:pt x="131770" y="836547"/>
                    <a:pt x="130101" y="840711"/>
                  </a:cubicBezTo>
                  <a:lnTo>
                    <a:pt x="117277" y="863232"/>
                  </a:lnTo>
                  <a:lnTo>
                    <a:pt x="98233" y="876405"/>
                  </a:lnTo>
                  <a:lnTo>
                    <a:pt x="105966" y="909269"/>
                  </a:lnTo>
                  <a:lnTo>
                    <a:pt x="129164" y="932467"/>
                  </a:lnTo>
                  <a:lnTo>
                    <a:pt x="82768" y="928601"/>
                  </a:lnTo>
                  <a:lnTo>
                    <a:pt x="57408" y="926572"/>
                  </a:lnTo>
                  <a:lnTo>
                    <a:pt x="34797" y="922332"/>
                  </a:lnTo>
                  <a:lnTo>
                    <a:pt x="23198" y="908800"/>
                  </a:lnTo>
                  <a:cubicBezTo>
                    <a:pt x="16946" y="892127"/>
                    <a:pt x="28997" y="898840"/>
                    <a:pt x="28997" y="889468"/>
                  </a:cubicBezTo>
                  <a:lnTo>
                    <a:pt x="21265" y="872070"/>
                  </a:lnTo>
                  <a:lnTo>
                    <a:pt x="0" y="833405"/>
                  </a:lnTo>
                  <a:lnTo>
                    <a:pt x="17398" y="790875"/>
                  </a:lnTo>
                  <a:lnTo>
                    <a:pt x="21265" y="744479"/>
                  </a:lnTo>
                  <a:cubicBezTo>
                    <a:pt x="21909" y="723858"/>
                    <a:pt x="43819" y="730301"/>
                    <a:pt x="44463" y="709680"/>
                  </a:cubicBezTo>
                  <a:cubicBezTo>
                    <a:pt x="45107" y="694215"/>
                    <a:pt x="45752" y="678750"/>
                    <a:pt x="46396" y="663285"/>
                  </a:cubicBezTo>
                  <a:lnTo>
                    <a:pt x="36730" y="649752"/>
                  </a:lnTo>
                  <a:lnTo>
                    <a:pt x="32864" y="628487"/>
                  </a:lnTo>
                  <a:lnTo>
                    <a:pt x="40597" y="593689"/>
                  </a:lnTo>
                  <a:lnTo>
                    <a:pt x="52196" y="541493"/>
                  </a:lnTo>
                  <a:lnTo>
                    <a:pt x="50263" y="524095"/>
                  </a:lnTo>
                  <a:lnTo>
                    <a:pt x="44463" y="495097"/>
                  </a:lnTo>
                  <a:lnTo>
                    <a:pt x="57995" y="471899"/>
                  </a:lnTo>
                  <a:lnTo>
                    <a:pt x="57995" y="425502"/>
                  </a:lnTo>
                  <a:lnTo>
                    <a:pt x="65728" y="384905"/>
                  </a:lnTo>
                  <a:lnTo>
                    <a:pt x="83127" y="342375"/>
                  </a:lnTo>
                  <a:lnTo>
                    <a:pt x="79260" y="268913"/>
                  </a:lnTo>
                  <a:lnTo>
                    <a:pt x="88926" y="239915"/>
                  </a:lnTo>
                  <a:cubicBezTo>
                    <a:pt x="82675" y="223243"/>
                    <a:pt x="83127" y="229955"/>
                    <a:pt x="83127" y="220584"/>
                  </a:cubicBezTo>
                  <a:lnTo>
                    <a:pt x="81194" y="208984"/>
                  </a:lnTo>
                  <a:cubicBezTo>
                    <a:pt x="83127" y="203185"/>
                    <a:pt x="84642" y="197229"/>
                    <a:pt x="86993" y="191586"/>
                  </a:cubicBezTo>
                  <a:cubicBezTo>
                    <a:pt x="87887" y="189441"/>
                    <a:pt x="89821" y="187864"/>
                    <a:pt x="90860" y="185786"/>
                  </a:cubicBezTo>
                  <a:lnTo>
                    <a:pt x="92821" y="180225"/>
                  </a:lnTo>
                  <a:cubicBezTo>
                    <a:pt x="92686" y="179949"/>
                    <a:pt x="92542" y="180237"/>
                    <a:pt x="94726" y="178053"/>
                  </a:cubicBezTo>
                  <a:lnTo>
                    <a:pt x="98592" y="168387"/>
                  </a:lnTo>
                  <a:lnTo>
                    <a:pt x="102459" y="150989"/>
                  </a:lnTo>
                  <a:lnTo>
                    <a:pt x="114058" y="129723"/>
                  </a:lnTo>
                  <a:cubicBezTo>
                    <a:pt x="116204" y="110403"/>
                    <a:pt x="115991" y="118160"/>
                    <a:pt x="115991" y="106525"/>
                  </a:cubicBezTo>
                  <a:lnTo>
                    <a:pt x="112125" y="75594"/>
                  </a:lnTo>
                  <a:lnTo>
                    <a:pt x="135323" y="60129"/>
                  </a:lnTo>
                  <a:lnTo>
                    <a:pt x="144989" y="29197"/>
                  </a:lnTo>
                  <a:lnTo>
                    <a:pt x="142507" y="26095"/>
                  </a:lnTo>
                  <a:lnTo>
                    <a:pt x="149148" y="24887"/>
                  </a:lnTo>
                  <a:lnTo>
                    <a:pt x="155062" y="18186"/>
                  </a:lnTo>
                  <a:cubicBezTo>
                    <a:pt x="165330" y="16450"/>
                    <a:pt x="167845" y="6874"/>
                    <a:pt x="173429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9" name="Freeform 266">
              <a:extLst>
                <a:ext uri="{FF2B5EF4-FFF2-40B4-BE49-F238E27FC236}">
                  <a16:creationId xmlns:a16="http://schemas.microsoft.com/office/drawing/2014/main" xmlns="" id="{92C6F044-7444-4E3C-9BBA-05C8935668D5}"/>
                </a:ext>
              </a:extLst>
            </p:cNvPr>
            <p:cNvSpPr/>
            <p:nvPr/>
          </p:nvSpPr>
          <p:spPr>
            <a:xfrm>
              <a:off x="3254408" y="5094660"/>
              <a:ext cx="100795" cy="108745"/>
            </a:xfrm>
            <a:custGeom>
              <a:avLst/>
              <a:gdLst/>
              <a:ahLst/>
              <a:cxnLst/>
              <a:rect l="l" t="t" r="r" b="b"/>
              <a:pathLst>
                <a:path w="128104" h="138209">
                  <a:moveTo>
                    <a:pt x="30293" y="0"/>
                  </a:moveTo>
                  <a:cubicBezTo>
                    <a:pt x="28546" y="1878"/>
                    <a:pt x="27841" y="4144"/>
                    <a:pt x="27841" y="6538"/>
                  </a:cubicBezTo>
                  <a:cubicBezTo>
                    <a:pt x="27841" y="8652"/>
                    <a:pt x="31743" y="8544"/>
                    <a:pt x="33857" y="8544"/>
                  </a:cubicBezTo>
                  <a:cubicBezTo>
                    <a:pt x="37265" y="8544"/>
                    <a:pt x="40541" y="7207"/>
                    <a:pt x="43883" y="6538"/>
                  </a:cubicBezTo>
                  <a:cubicBezTo>
                    <a:pt x="56005" y="9570"/>
                    <a:pt x="49289" y="7673"/>
                    <a:pt x="63936" y="12554"/>
                  </a:cubicBezTo>
                  <a:cubicBezTo>
                    <a:pt x="63957" y="12561"/>
                    <a:pt x="75962" y="16561"/>
                    <a:pt x="75967" y="16565"/>
                  </a:cubicBezTo>
                  <a:cubicBezTo>
                    <a:pt x="83742" y="21747"/>
                    <a:pt x="79697" y="19813"/>
                    <a:pt x="87999" y="22580"/>
                  </a:cubicBezTo>
                  <a:lnTo>
                    <a:pt x="91258" y="27624"/>
                  </a:lnTo>
                  <a:cubicBezTo>
                    <a:pt x="92762" y="30037"/>
                    <a:pt x="90507" y="26342"/>
                    <a:pt x="98025" y="32607"/>
                  </a:cubicBezTo>
                  <a:lnTo>
                    <a:pt x="103832" y="38425"/>
                  </a:lnTo>
                  <a:cubicBezTo>
                    <a:pt x="104267" y="38946"/>
                    <a:pt x="104772" y="38866"/>
                    <a:pt x="110057" y="40628"/>
                  </a:cubicBezTo>
                  <a:cubicBezTo>
                    <a:pt x="112062" y="42633"/>
                    <a:pt x="113713" y="45071"/>
                    <a:pt x="116073" y="46644"/>
                  </a:cubicBezTo>
                  <a:cubicBezTo>
                    <a:pt x="117832" y="47816"/>
                    <a:pt x="120198" y="47704"/>
                    <a:pt x="122089" y="48649"/>
                  </a:cubicBezTo>
                  <a:cubicBezTo>
                    <a:pt x="124244" y="49727"/>
                    <a:pt x="126099" y="51322"/>
                    <a:pt x="128104" y="52659"/>
                  </a:cubicBezTo>
                  <a:cubicBezTo>
                    <a:pt x="127122" y="63457"/>
                    <a:pt x="129789" y="73033"/>
                    <a:pt x="122089" y="80733"/>
                  </a:cubicBezTo>
                  <a:cubicBezTo>
                    <a:pt x="120385" y="82437"/>
                    <a:pt x="118078" y="83407"/>
                    <a:pt x="116073" y="84744"/>
                  </a:cubicBezTo>
                  <a:lnTo>
                    <a:pt x="123043" y="89213"/>
                  </a:lnTo>
                  <a:cubicBezTo>
                    <a:pt x="125130" y="90406"/>
                    <a:pt x="115792" y="84393"/>
                    <a:pt x="124094" y="94770"/>
                  </a:cubicBezTo>
                  <a:lnTo>
                    <a:pt x="126528" y="96392"/>
                  </a:lnTo>
                  <a:cubicBezTo>
                    <a:pt x="126062" y="98273"/>
                    <a:pt x="125238" y="100057"/>
                    <a:pt x="123598" y="100786"/>
                  </a:cubicBezTo>
                  <a:lnTo>
                    <a:pt x="120495" y="101230"/>
                  </a:lnTo>
                  <a:lnTo>
                    <a:pt x="121051" y="102342"/>
                  </a:lnTo>
                  <a:lnTo>
                    <a:pt x="110590" y="120276"/>
                  </a:lnTo>
                  <a:lnTo>
                    <a:pt x="85184" y="138209"/>
                  </a:lnTo>
                  <a:lnTo>
                    <a:pt x="64262" y="130737"/>
                  </a:lnTo>
                  <a:lnTo>
                    <a:pt x="53801" y="133726"/>
                  </a:lnTo>
                  <a:lnTo>
                    <a:pt x="28395" y="123265"/>
                  </a:lnTo>
                  <a:lnTo>
                    <a:pt x="14944" y="123265"/>
                  </a:lnTo>
                  <a:lnTo>
                    <a:pt x="0" y="109814"/>
                  </a:lnTo>
                  <a:lnTo>
                    <a:pt x="0" y="87398"/>
                  </a:lnTo>
                  <a:lnTo>
                    <a:pt x="7472" y="81420"/>
                  </a:lnTo>
                  <a:lnTo>
                    <a:pt x="7472" y="53025"/>
                  </a:lnTo>
                  <a:lnTo>
                    <a:pt x="14944" y="24630"/>
                  </a:lnTo>
                  <a:lnTo>
                    <a:pt x="17933" y="370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0" name="Freeform 267">
              <a:extLst>
                <a:ext uri="{FF2B5EF4-FFF2-40B4-BE49-F238E27FC236}">
                  <a16:creationId xmlns:a16="http://schemas.microsoft.com/office/drawing/2014/main" xmlns="" id="{6313D844-75D6-4833-A16C-C61C4799B111}"/>
                </a:ext>
              </a:extLst>
            </p:cNvPr>
            <p:cNvSpPr/>
            <p:nvPr/>
          </p:nvSpPr>
          <p:spPr>
            <a:xfrm>
              <a:off x="3179680" y="5366449"/>
              <a:ext cx="17451" cy="17356"/>
            </a:xfrm>
            <a:custGeom>
              <a:avLst/>
              <a:gdLst>
                <a:gd name="connsiteX0" fmla="*/ 0 w 22179"/>
                <a:gd name="connsiteY0" fmla="*/ 4010 h 22058"/>
                <a:gd name="connsiteX1" fmla="*/ 0 w 22179"/>
                <a:gd name="connsiteY1" fmla="*/ 4010 h 22058"/>
                <a:gd name="connsiteX2" fmla="*/ 14037 w 22179"/>
                <a:gd name="connsiteY2" fmla="*/ 22058 h 22058"/>
                <a:gd name="connsiteX3" fmla="*/ 20053 w 22179"/>
                <a:gd name="connsiteY3" fmla="*/ 20052 h 22058"/>
                <a:gd name="connsiteX4" fmla="*/ 16042 w 22179"/>
                <a:gd name="connsiteY4" fmla="*/ 10026 h 22058"/>
                <a:gd name="connsiteX5" fmla="*/ 14037 w 22179"/>
                <a:gd name="connsiteY5" fmla="*/ 4010 h 22058"/>
                <a:gd name="connsiteX6" fmla="*/ 2006 w 22179"/>
                <a:gd name="connsiteY6" fmla="*/ 0 h 22058"/>
                <a:gd name="connsiteX7" fmla="*/ 0 w 22179"/>
                <a:gd name="connsiteY7" fmla="*/ 4010 h 2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79" h="22058">
                  <a:moveTo>
                    <a:pt x="0" y="4010"/>
                  </a:moveTo>
                  <a:lnTo>
                    <a:pt x="0" y="4010"/>
                  </a:lnTo>
                  <a:cubicBezTo>
                    <a:pt x="3455" y="10921"/>
                    <a:pt x="4298" y="22058"/>
                    <a:pt x="14037" y="22058"/>
                  </a:cubicBezTo>
                  <a:cubicBezTo>
                    <a:pt x="16151" y="22058"/>
                    <a:pt x="18048" y="20721"/>
                    <a:pt x="20053" y="20052"/>
                  </a:cubicBezTo>
                  <a:cubicBezTo>
                    <a:pt x="23756" y="8943"/>
                    <a:pt x="22749" y="18411"/>
                    <a:pt x="16042" y="10026"/>
                  </a:cubicBezTo>
                  <a:cubicBezTo>
                    <a:pt x="14722" y="8375"/>
                    <a:pt x="15757" y="5239"/>
                    <a:pt x="14037" y="4010"/>
                  </a:cubicBezTo>
                  <a:cubicBezTo>
                    <a:pt x="10597" y="1553"/>
                    <a:pt x="2006" y="0"/>
                    <a:pt x="2006" y="0"/>
                  </a:cubicBezTo>
                  <a:cubicBezTo>
                    <a:pt x="-211" y="6650"/>
                    <a:pt x="334" y="3342"/>
                    <a:pt x="0" y="401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1" name="Freeform 268">
              <a:extLst>
                <a:ext uri="{FF2B5EF4-FFF2-40B4-BE49-F238E27FC236}">
                  <a16:creationId xmlns:a16="http://schemas.microsoft.com/office/drawing/2014/main" xmlns="" id="{0712C223-5586-405C-B698-490BA9BDA0B4}"/>
                </a:ext>
              </a:extLst>
            </p:cNvPr>
            <p:cNvSpPr/>
            <p:nvPr/>
          </p:nvSpPr>
          <p:spPr>
            <a:xfrm>
              <a:off x="3218394" y="5640070"/>
              <a:ext cx="55865" cy="33142"/>
            </a:xfrm>
            <a:custGeom>
              <a:avLst/>
              <a:gdLst>
                <a:gd name="connsiteX0" fmla="*/ 8246 w 56373"/>
                <a:gd name="connsiteY0" fmla="*/ 0 h 40340"/>
                <a:gd name="connsiteX1" fmla="*/ 8246 w 56373"/>
                <a:gd name="connsiteY1" fmla="*/ 0 h 40340"/>
                <a:gd name="connsiteX2" fmla="*/ 10251 w 56373"/>
                <a:gd name="connsiteY2" fmla="*/ 22058 h 40340"/>
                <a:gd name="connsiteX3" fmla="*/ 8246 w 56373"/>
                <a:gd name="connsiteY3" fmla="*/ 30079 h 40340"/>
                <a:gd name="connsiteX4" fmla="*/ 2230 w 56373"/>
                <a:gd name="connsiteY4" fmla="*/ 32084 h 40340"/>
                <a:gd name="connsiteX5" fmla="*/ 225 w 56373"/>
                <a:gd name="connsiteY5" fmla="*/ 38100 h 40340"/>
                <a:gd name="connsiteX6" fmla="*/ 6240 w 56373"/>
                <a:gd name="connsiteY6" fmla="*/ 40105 h 40340"/>
                <a:gd name="connsiteX7" fmla="*/ 18272 w 56373"/>
                <a:gd name="connsiteY7" fmla="*/ 32084 h 40340"/>
                <a:gd name="connsiteX8" fmla="*/ 30304 w 56373"/>
                <a:gd name="connsiteY8" fmla="*/ 28074 h 40340"/>
                <a:gd name="connsiteX9" fmla="*/ 36319 w 56373"/>
                <a:gd name="connsiteY9" fmla="*/ 26068 h 40340"/>
                <a:gd name="connsiteX10" fmla="*/ 42335 w 56373"/>
                <a:gd name="connsiteY10" fmla="*/ 24063 h 40340"/>
                <a:gd name="connsiteX11" fmla="*/ 56372 w 56373"/>
                <a:gd name="connsiteY11" fmla="*/ 14037 h 40340"/>
                <a:gd name="connsiteX12" fmla="*/ 46346 w 56373"/>
                <a:gd name="connsiteY12" fmla="*/ 12031 h 40340"/>
                <a:gd name="connsiteX13" fmla="*/ 26293 w 56373"/>
                <a:gd name="connsiteY13" fmla="*/ 14037 h 40340"/>
                <a:gd name="connsiteX14" fmla="*/ 20277 w 56373"/>
                <a:gd name="connsiteY14" fmla="*/ 12031 h 40340"/>
                <a:gd name="connsiteX15" fmla="*/ 18272 w 56373"/>
                <a:gd name="connsiteY15" fmla="*/ 6016 h 40340"/>
                <a:gd name="connsiteX16" fmla="*/ 8246 w 56373"/>
                <a:gd name="connsiteY16" fmla="*/ 0 h 40340"/>
                <a:gd name="connsiteX0" fmla="*/ 8930 w 57057"/>
                <a:gd name="connsiteY0" fmla="*/ 0 h 38100"/>
                <a:gd name="connsiteX1" fmla="*/ 8930 w 57057"/>
                <a:gd name="connsiteY1" fmla="*/ 0 h 38100"/>
                <a:gd name="connsiteX2" fmla="*/ 10935 w 57057"/>
                <a:gd name="connsiteY2" fmla="*/ 22058 h 38100"/>
                <a:gd name="connsiteX3" fmla="*/ 8930 w 57057"/>
                <a:gd name="connsiteY3" fmla="*/ 30079 h 38100"/>
                <a:gd name="connsiteX4" fmla="*/ 2914 w 57057"/>
                <a:gd name="connsiteY4" fmla="*/ 32084 h 38100"/>
                <a:gd name="connsiteX5" fmla="*/ 909 w 57057"/>
                <a:gd name="connsiteY5" fmla="*/ 38100 h 38100"/>
                <a:gd name="connsiteX6" fmla="*/ 18956 w 57057"/>
                <a:gd name="connsiteY6" fmla="*/ 32084 h 38100"/>
                <a:gd name="connsiteX7" fmla="*/ 30988 w 57057"/>
                <a:gd name="connsiteY7" fmla="*/ 28074 h 38100"/>
                <a:gd name="connsiteX8" fmla="*/ 37003 w 57057"/>
                <a:gd name="connsiteY8" fmla="*/ 26068 h 38100"/>
                <a:gd name="connsiteX9" fmla="*/ 43019 w 57057"/>
                <a:gd name="connsiteY9" fmla="*/ 24063 h 38100"/>
                <a:gd name="connsiteX10" fmla="*/ 57056 w 57057"/>
                <a:gd name="connsiteY10" fmla="*/ 14037 h 38100"/>
                <a:gd name="connsiteX11" fmla="*/ 47030 w 57057"/>
                <a:gd name="connsiteY11" fmla="*/ 12031 h 38100"/>
                <a:gd name="connsiteX12" fmla="*/ 26977 w 57057"/>
                <a:gd name="connsiteY12" fmla="*/ 14037 h 38100"/>
                <a:gd name="connsiteX13" fmla="*/ 20961 w 57057"/>
                <a:gd name="connsiteY13" fmla="*/ 12031 h 38100"/>
                <a:gd name="connsiteX14" fmla="*/ 18956 w 57057"/>
                <a:gd name="connsiteY14" fmla="*/ 6016 h 38100"/>
                <a:gd name="connsiteX15" fmla="*/ 8930 w 57057"/>
                <a:gd name="connsiteY15" fmla="*/ 0 h 38100"/>
                <a:gd name="connsiteX0" fmla="*/ 22328 w 70455"/>
                <a:gd name="connsiteY0" fmla="*/ 0 h 42111"/>
                <a:gd name="connsiteX1" fmla="*/ 22328 w 70455"/>
                <a:gd name="connsiteY1" fmla="*/ 0 h 42111"/>
                <a:gd name="connsiteX2" fmla="*/ 24333 w 70455"/>
                <a:gd name="connsiteY2" fmla="*/ 22058 h 42111"/>
                <a:gd name="connsiteX3" fmla="*/ 22328 w 70455"/>
                <a:gd name="connsiteY3" fmla="*/ 30079 h 42111"/>
                <a:gd name="connsiteX4" fmla="*/ 16312 w 70455"/>
                <a:gd name="connsiteY4" fmla="*/ 32084 h 42111"/>
                <a:gd name="connsiteX5" fmla="*/ 270 w 70455"/>
                <a:gd name="connsiteY5" fmla="*/ 42111 h 42111"/>
                <a:gd name="connsiteX6" fmla="*/ 32354 w 70455"/>
                <a:gd name="connsiteY6" fmla="*/ 32084 h 42111"/>
                <a:gd name="connsiteX7" fmla="*/ 44386 w 70455"/>
                <a:gd name="connsiteY7" fmla="*/ 28074 h 42111"/>
                <a:gd name="connsiteX8" fmla="*/ 50401 w 70455"/>
                <a:gd name="connsiteY8" fmla="*/ 26068 h 42111"/>
                <a:gd name="connsiteX9" fmla="*/ 56417 w 70455"/>
                <a:gd name="connsiteY9" fmla="*/ 24063 h 42111"/>
                <a:gd name="connsiteX10" fmla="*/ 70454 w 70455"/>
                <a:gd name="connsiteY10" fmla="*/ 14037 h 42111"/>
                <a:gd name="connsiteX11" fmla="*/ 60428 w 70455"/>
                <a:gd name="connsiteY11" fmla="*/ 12031 h 42111"/>
                <a:gd name="connsiteX12" fmla="*/ 40375 w 70455"/>
                <a:gd name="connsiteY12" fmla="*/ 14037 h 42111"/>
                <a:gd name="connsiteX13" fmla="*/ 34359 w 70455"/>
                <a:gd name="connsiteY13" fmla="*/ 12031 h 42111"/>
                <a:gd name="connsiteX14" fmla="*/ 32354 w 70455"/>
                <a:gd name="connsiteY14" fmla="*/ 6016 h 42111"/>
                <a:gd name="connsiteX15" fmla="*/ 22328 w 70455"/>
                <a:gd name="connsiteY15" fmla="*/ 0 h 42111"/>
                <a:gd name="connsiteX0" fmla="*/ 22710 w 70837"/>
                <a:gd name="connsiteY0" fmla="*/ 0 h 42121"/>
                <a:gd name="connsiteX1" fmla="*/ 22710 w 70837"/>
                <a:gd name="connsiteY1" fmla="*/ 0 h 42121"/>
                <a:gd name="connsiteX2" fmla="*/ 24715 w 70837"/>
                <a:gd name="connsiteY2" fmla="*/ 22058 h 42121"/>
                <a:gd name="connsiteX3" fmla="*/ 22710 w 70837"/>
                <a:gd name="connsiteY3" fmla="*/ 30079 h 42121"/>
                <a:gd name="connsiteX4" fmla="*/ 10678 w 70837"/>
                <a:gd name="connsiteY4" fmla="*/ 30079 h 42121"/>
                <a:gd name="connsiteX5" fmla="*/ 652 w 70837"/>
                <a:gd name="connsiteY5" fmla="*/ 42111 h 42121"/>
                <a:gd name="connsiteX6" fmla="*/ 32736 w 70837"/>
                <a:gd name="connsiteY6" fmla="*/ 32084 h 42121"/>
                <a:gd name="connsiteX7" fmla="*/ 44768 w 70837"/>
                <a:gd name="connsiteY7" fmla="*/ 28074 h 42121"/>
                <a:gd name="connsiteX8" fmla="*/ 50783 w 70837"/>
                <a:gd name="connsiteY8" fmla="*/ 26068 h 42121"/>
                <a:gd name="connsiteX9" fmla="*/ 56799 w 70837"/>
                <a:gd name="connsiteY9" fmla="*/ 24063 h 42121"/>
                <a:gd name="connsiteX10" fmla="*/ 70836 w 70837"/>
                <a:gd name="connsiteY10" fmla="*/ 14037 h 42121"/>
                <a:gd name="connsiteX11" fmla="*/ 60810 w 70837"/>
                <a:gd name="connsiteY11" fmla="*/ 12031 h 42121"/>
                <a:gd name="connsiteX12" fmla="*/ 40757 w 70837"/>
                <a:gd name="connsiteY12" fmla="*/ 14037 h 42121"/>
                <a:gd name="connsiteX13" fmla="*/ 34741 w 70837"/>
                <a:gd name="connsiteY13" fmla="*/ 12031 h 42121"/>
                <a:gd name="connsiteX14" fmla="*/ 32736 w 70837"/>
                <a:gd name="connsiteY14" fmla="*/ 6016 h 42121"/>
                <a:gd name="connsiteX15" fmla="*/ 22710 w 70837"/>
                <a:gd name="connsiteY15" fmla="*/ 0 h 42121"/>
                <a:gd name="connsiteX0" fmla="*/ 22710 w 70837"/>
                <a:gd name="connsiteY0" fmla="*/ 0 h 42121"/>
                <a:gd name="connsiteX1" fmla="*/ 22710 w 70837"/>
                <a:gd name="connsiteY1" fmla="*/ 0 h 42121"/>
                <a:gd name="connsiteX2" fmla="*/ 24715 w 70837"/>
                <a:gd name="connsiteY2" fmla="*/ 22058 h 42121"/>
                <a:gd name="connsiteX3" fmla="*/ 22710 w 70837"/>
                <a:gd name="connsiteY3" fmla="*/ 30079 h 42121"/>
                <a:gd name="connsiteX4" fmla="*/ 10678 w 70837"/>
                <a:gd name="connsiteY4" fmla="*/ 30079 h 42121"/>
                <a:gd name="connsiteX5" fmla="*/ 652 w 70837"/>
                <a:gd name="connsiteY5" fmla="*/ 42111 h 42121"/>
                <a:gd name="connsiteX6" fmla="*/ 32736 w 70837"/>
                <a:gd name="connsiteY6" fmla="*/ 32084 h 42121"/>
                <a:gd name="connsiteX7" fmla="*/ 44768 w 70837"/>
                <a:gd name="connsiteY7" fmla="*/ 28074 h 42121"/>
                <a:gd name="connsiteX8" fmla="*/ 50783 w 70837"/>
                <a:gd name="connsiteY8" fmla="*/ 26068 h 42121"/>
                <a:gd name="connsiteX9" fmla="*/ 56799 w 70837"/>
                <a:gd name="connsiteY9" fmla="*/ 24063 h 42121"/>
                <a:gd name="connsiteX10" fmla="*/ 70836 w 70837"/>
                <a:gd name="connsiteY10" fmla="*/ 14037 h 42121"/>
                <a:gd name="connsiteX11" fmla="*/ 60810 w 70837"/>
                <a:gd name="connsiteY11" fmla="*/ 12031 h 42121"/>
                <a:gd name="connsiteX12" fmla="*/ 40757 w 70837"/>
                <a:gd name="connsiteY12" fmla="*/ 14037 h 42121"/>
                <a:gd name="connsiteX13" fmla="*/ 34741 w 70837"/>
                <a:gd name="connsiteY13" fmla="*/ 12031 h 42121"/>
                <a:gd name="connsiteX14" fmla="*/ 32736 w 70837"/>
                <a:gd name="connsiteY14" fmla="*/ 6016 h 42121"/>
                <a:gd name="connsiteX15" fmla="*/ 22710 w 70837"/>
                <a:gd name="connsiteY15" fmla="*/ 0 h 42121"/>
                <a:gd name="connsiteX0" fmla="*/ 22874 w 71001"/>
                <a:gd name="connsiteY0" fmla="*/ 0 h 42121"/>
                <a:gd name="connsiteX1" fmla="*/ 22874 w 71001"/>
                <a:gd name="connsiteY1" fmla="*/ 0 h 42121"/>
                <a:gd name="connsiteX2" fmla="*/ 24879 w 71001"/>
                <a:gd name="connsiteY2" fmla="*/ 22058 h 42121"/>
                <a:gd name="connsiteX3" fmla="*/ 10842 w 71001"/>
                <a:gd name="connsiteY3" fmla="*/ 30079 h 42121"/>
                <a:gd name="connsiteX4" fmla="*/ 816 w 71001"/>
                <a:gd name="connsiteY4" fmla="*/ 42111 h 42121"/>
                <a:gd name="connsiteX5" fmla="*/ 32900 w 71001"/>
                <a:gd name="connsiteY5" fmla="*/ 32084 h 42121"/>
                <a:gd name="connsiteX6" fmla="*/ 44932 w 71001"/>
                <a:gd name="connsiteY6" fmla="*/ 28074 h 42121"/>
                <a:gd name="connsiteX7" fmla="*/ 50947 w 71001"/>
                <a:gd name="connsiteY7" fmla="*/ 26068 h 42121"/>
                <a:gd name="connsiteX8" fmla="*/ 56963 w 71001"/>
                <a:gd name="connsiteY8" fmla="*/ 24063 h 42121"/>
                <a:gd name="connsiteX9" fmla="*/ 71000 w 71001"/>
                <a:gd name="connsiteY9" fmla="*/ 14037 h 42121"/>
                <a:gd name="connsiteX10" fmla="*/ 60974 w 71001"/>
                <a:gd name="connsiteY10" fmla="*/ 12031 h 42121"/>
                <a:gd name="connsiteX11" fmla="*/ 40921 w 71001"/>
                <a:gd name="connsiteY11" fmla="*/ 14037 h 42121"/>
                <a:gd name="connsiteX12" fmla="*/ 34905 w 71001"/>
                <a:gd name="connsiteY12" fmla="*/ 12031 h 42121"/>
                <a:gd name="connsiteX13" fmla="*/ 32900 w 71001"/>
                <a:gd name="connsiteY13" fmla="*/ 6016 h 42121"/>
                <a:gd name="connsiteX14" fmla="*/ 22874 w 71001"/>
                <a:gd name="connsiteY14" fmla="*/ 0 h 4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001" h="42121">
                  <a:moveTo>
                    <a:pt x="22874" y="0"/>
                  </a:moveTo>
                  <a:lnTo>
                    <a:pt x="22874" y="0"/>
                  </a:lnTo>
                  <a:cubicBezTo>
                    <a:pt x="23542" y="7353"/>
                    <a:pt x="26884" y="17045"/>
                    <a:pt x="24879" y="22058"/>
                  </a:cubicBezTo>
                  <a:cubicBezTo>
                    <a:pt x="22874" y="27071"/>
                    <a:pt x="14852" y="26737"/>
                    <a:pt x="10842" y="30079"/>
                  </a:cubicBezTo>
                  <a:cubicBezTo>
                    <a:pt x="6832" y="33421"/>
                    <a:pt x="-2860" y="41777"/>
                    <a:pt x="816" y="42111"/>
                  </a:cubicBezTo>
                  <a:cubicBezTo>
                    <a:pt x="4492" y="42445"/>
                    <a:pt x="25547" y="34423"/>
                    <a:pt x="32900" y="32084"/>
                  </a:cubicBezTo>
                  <a:cubicBezTo>
                    <a:pt x="40253" y="29745"/>
                    <a:pt x="40921" y="29411"/>
                    <a:pt x="44932" y="28074"/>
                  </a:cubicBezTo>
                  <a:lnTo>
                    <a:pt x="50947" y="26068"/>
                  </a:lnTo>
                  <a:lnTo>
                    <a:pt x="56963" y="24063"/>
                  </a:lnTo>
                  <a:cubicBezTo>
                    <a:pt x="58456" y="23067"/>
                    <a:pt x="71177" y="14746"/>
                    <a:pt x="71000" y="14037"/>
                  </a:cubicBezTo>
                  <a:cubicBezTo>
                    <a:pt x="70173" y="10731"/>
                    <a:pt x="64316" y="12700"/>
                    <a:pt x="60974" y="12031"/>
                  </a:cubicBezTo>
                  <a:cubicBezTo>
                    <a:pt x="54290" y="12700"/>
                    <a:pt x="47639" y="14037"/>
                    <a:pt x="40921" y="14037"/>
                  </a:cubicBezTo>
                  <a:cubicBezTo>
                    <a:pt x="38807" y="14037"/>
                    <a:pt x="36400" y="13526"/>
                    <a:pt x="34905" y="12031"/>
                  </a:cubicBezTo>
                  <a:cubicBezTo>
                    <a:pt x="33411" y="10537"/>
                    <a:pt x="34394" y="7510"/>
                    <a:pt x="32900" y="6016"/>
                  </a:cubicBezTo>
                  <a:cubicBezTo>
                    <a:pt x="26250" y="-634"/>
                    <a:pt x="24545" y="1003"/>
                    <a:pt x="22874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2" name="Freeform 269">
              <a:extLst>
                <a:ext uri="{FF2B5EF4-FFF2-40B4-BE49-F238E27FC236}">
                  <a16:creationId xmlns:a16="http://schemas.microsoft.com/office/drawing/2014/main" xmlns="" id="{042BCDFF-F951-4649-A0DB-7881230741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9275" y="3961010"/>
              <a:ext cx="161997" cy="131572"/>
            </a:xfrm>
            <a:custGeom>
              <a:avLst/>
              <a:gdLst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57257 w 205888"/>
                <a:gd name="connsiteY3" fmla="*/ 152992 h 167220"/>
                <a:gd name="connsiteX4" fmla="*/ 9681 w 205888"/>
                <a:gd name="connsiteY4" fmla="*/ 152992 h 167220"/>
                <a:gd name="connsiteX5" fmla="*/ 128820 w 205888"/>
                <a:gd name="connsiteY5" fmla="*/ 31940 h 167220"/>
                <a:gd name="connsiteX6" fmla="*/ 128561 w 205888"/>
                <a:gd name="connsiteY6" fmla="*/ 32719 h 167220"/>
                <a:gd name="connsiteX7" fmla="*/ 131513 w 205888"/>
                <a:gd name="connsiteY7" fmla="*/ 32719 h 167220"/>
                <a:gd name="connsiteX8" fmla="*/ 131902 w 205888"/>
                <a:gd name="connsiteY8" fmla="*/ 31940 h 167220"/>
                <a:gd name="connsiteX9" fmla="*/ 128820 w 205888"/>
                <a:gd name="connsiteY9" fmla="*/ 31940 h 167220"/>
                <a:gd name="connsiteX10" fmla="*/ 74671 w 205888"/>
                <a:gd name="connsiteY10" fmla="*/ 0 h 167220"/>
                <a:gd name="connsiteX11" fmla="*/ 205888 w 205888"/>
                <a:gd name="connsiteY11" fmla="*/ 0 h 167220"/>
                <a:gd name="connsiteX12" fmla="*/ 203408 w 205888"/>
                <a:gd name="connsiteY12" fmla="*/ 37202 h 167220"/>
                <a:gd name="connsiteX13" fmla="*/ 127066 w 205888"/>
                <a:gd name="connsiteY13" fmla="*/ 37202 h 167220"/>
                <a:gd name="connsiteX14" fmla="*/ 124397 w 205888"/>
                <a:gd name="connsiteY14" fmla="*/ 45210 h 167220"/>
                <a:gd name="connsiteX15" fmla="*/ 127030 w 205888"/>
                <a:gd name="connsiteY15" fmla="*/ 104453 h 167220"/>
                <a:gd name="connsiteX16" fmla="*/ 106107 w 205888"/>
                <a:gd name="connsiteY16" fmla="*/ 107442 h 167220"/>
                <a:gd name="connsiteX17" fmla="*/ 100129 w 205888"/>
                <a:gd name="connsiteY17" fmla="*/ 117903 h 167220"/>
                <a:gd name="connsiteX18" fmla="*/ 103118 w 205888"/>
                <a:gd name="connsiteY18" fmla="*/ 156759 h 167220"/>
                <a:gd name="connsiteX19" fmla="*/ 8442 w 205888"/>
                <a:gd name="connsiteY19" fmla="*/ 156759 h 167220"/>
                <a:gd name="connsiteX20" fmla="*/ 7934 w 205888"/>
                <a:gd name="connsiteY20" fmla="*/ 158302 h 167220"/>
                <a:gd name="connsiteX21" fmla="*/ 4124 w 205888"/>
                <a:gd name="connsiteY21" fmla="*/ 164017 h 167220"/>
                <a:gd name="connsiteX22" fmla="*/ 3960 w 205888"/>
                <a:gd name="connsiteY22" fmla="*/ 161676 h 167220"/>
                <a:gd name="connsiteX23" fmla="*/ 0 w 205888"/>
                <a:gd name="connsiteY23" fmla="*/ 167220 h 167220"/>
                <a:gd name="connsiteX24" fmla="*/ 3594 w 205888"/>
                <a:gd name="connsiteY24" fmla="*/ 156440 h 167220"/>
                <a:gd name="connsiteX25" fmla="*/ 4124 w 205888"/>
                <a:gd name="connsiteY25" fmla="*/ 137347 h 167220"/>
                <a:gd name="connsiteX26" fmla="*/ 13649 w 205888"/>
                <a:gd name="connsiteY26" fmla="*/ 120202 h 167220"/>
                <a:gd name="connsiteX27" fmla="*/ 21269 w 205888"/>
                <a:gd name="connsiteY27" fmla="*/ 99247 h 167220"/>
                <a:gd name="connsiteX28" fmla="*/ 23174 w 205888"/>
                <a:gd name="connsiteY28" fmla="*/ 93532 h 167220"/>
                <a:gd name="connsiteX29" fmla="*/ 26984 w 205888"/>
                <a:gd name="connsiteY29" fmla="*/ 87817 h 167220"/>
                <a:gd name="connsiteX30" fmla="*/ 36509 w 205888"/>
                <a:gd name="connsiteY30" fmla="*/ 59242 h 167220"/>
                <a:gd name="connsiteX31" fmla="*/ 42224 w 205888"/>
                <a:gd name="connsiteY31" fmla="*/ 53527 h 167220"/>
                <a:gd name="connsiteX32" fmla="*/ 46034 w 205888"/>
                <a:gd name="connsiteY32" fmla="*/ 47812 h 167220"/>
                <a:gd name="connsiteX33" fmla="*/ 51749 w 205888"/>
                <a:gd name="connsiteY33" fmla="*/ 45907 h 167220"/>
                <a:gd name="connsiteX34" fmla="*/ 57464 w 205888"/>
                <a:gd name="connsiteY34" fmla="*/ 26857 h 167220"/>
                <a:gd name="connsiteX35" fmla="*/ 65084 w 205888"/>
                <a:gd name="connsiteY35" fmla="*/ 15427 h 167220"/>
                <a:gd name="connsiteX36" fmla="*/ 66989 w 205888"/>
                <a:gd name="connsiteY36" fmla="*/ 9712 h 167220"/>
                <a:gd name="connsiteX37" fmla="*/ 72704 w 205888"/>
                <a:gd name="connsiteY37" fmla="*/ 5902 h 167220"/>
                <a:gd name="connsiteX38" fmla="*/ 74671 w 205888"/>
                <a:gd name="connsiteY38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57257 w 205888"/>
                <a:gd name="connsiteY3" fmla="*/ 152992 h 167220"/>
                <a:gd name="connsiteX4" fmla="*/ 58527 w 205888"/>
                <a:gd name="connsiteY4" fmla="*/ 151939 h 167220"/>
                <a:gd name="connsiteX5" fmla="*/ 9681 w 205888"/>
                <a:gd name="connsiteY5" fmla="*/ 152992 h 167220"/>
                <a:gd name="connsiteX6" fmla="*/ 128820 w 205888"/>
                <a:gd name="connsiteY6" fmla="*/ 31940 h 167220"/>
                <a:gd name="connsiteX7" fmla="*/ 128561 w 205888"/>
                <a:gd name="connsiteY7" fmla="*/ 32719 h 167220"/>
                <a:gd name="connsiteX8" fmla="*/ 131513 w 205888"/>
                <a:gd name="connsiteY8" fmla="*/ 32719 h 167220"/>
                <a:gd name="connsiteX9" fmla="*/ 131902 w 205888"/>
                <a:gd name="connsiteY9" fmla="*/ 31940 h 167220"/>
                <a:gd name="connsiteX10" fmla="*/ 128820 w 205888"/>
                <a:gd name="connsiteY10" fmla="*/ 31940 h 167220"/>
                <a:gd name="connsiteX11" fmla="*/ 74671 w 205888"/>
                <a:gd name="connsiteY11" fmla="*/ 0 h 167220"/>
                <a:gd name="connsiteX12" fmla="*/ 205888 w 205888"/>
                <a:gd name="connsiteY12" fmla="*/ 0 h 167220"/>
                <a:gd name="connsiteX13" fmla="*/ 203408 w 205888"/>
                <a:gd name="connsiteY13" fmla="*/ 37202 h 167220"/>
                <a:gd name="connsiteX14" fmla="*/ 127066 w 205888"/>
                <a:gd name="connsiteY14" fmla="*/ 37202 h 167220"/>
                <a:gd name="connsiteX15" fmla="*/ 124397 w 205888"/>
                <a:gd name="connsiteY15" fmla="*/ 45210 h 167220"/>
                <a:gd name="connsiteX16" fmla="*/ 127030 w 205888"/>
                <a:gd name="connsiteY16" fmla="*/ 104453 h 167220"/>
                <a:gd name="connsiteX17" fmla="*/ 106107 w 205888"/>
                <a:gd name="connsiteY17" fmla="*/ 107442 h 167220"/>
                <a:gd name="connsiteX18" fmla="*/ 100129 w 205888"/>
                <a:gd name="connsiteY18" fmla="*/ 117903 h 167220"/>
                <a:gd name="connsiteX19" fmla="*/ 103118 w 205888"/>
                <a:gd name="connsiteY19" fmla="*/ 156759 h 167220"/>
                <a:gd name="connsiteX20" fmla="*/ 8442 w 205888"/>
                <a:gd name="connsiteY20" fmla="*/ 156759 h 167220"/>
                <a:gd name="connsiteX21" fmla="*/ 7934 w 205888"/>
                <a:gd name="connsiteY21" fmla="*/ 158302 h 167220"/>
                <a:gd name="connsiteX22" fmla="*/ 4124 w 205888"/>
                <a:gd name="connsiteY22" fmla="*/ 164017 h 167220"/>
                <a:gd name="connsiteX23" fmla="*/ 3960 w 205888"/>
                <a:gd name="connsiteY23" fmla="*/ 161676 h 167220"/>
                <a:gd name="connsiteX24" fmla="*/ 0 w 205888"/>
                <a:gd name="connsiteY24" fmla="*/ 167220 h 167220"/>
                <a:gd name="connsiteX25" fmla="*/ 3594 w 205888"/>
                <a:gd name="connsiteY25" fmla="*/ 156440 h 167220"/>
                <a:gd name="connsiteX26" fmla="*/ 4124 w 205888"/>
                <a:gd name="connsiteY26" fmla="*/ 137347 h 167220"/>
                <a:gd name="connsiteX27" fmla="*/ 13649 w 205888"/>
                <a:gd name="connsiteY27" fmla="*/ 120202 h 167220"/>
                <a:gd name="connsiteX28" fmla="*/ 21269 w 205888"/>
                <a:gd name="connsiteY28" fmla="*/ 99247 h 167220"/>
                <a:gd name="connsiteX29" fmla="*/ 23174 w 205888"/>
                <a:gd name="connsiteY29" fmla="*/ 93532 h 167220"/>
                <a:gd name="connsiteX30" fmla="*/ 26984 w 205888"/>
                <a:gd name="connsiteY30" fmla="*/ 87817 h 167220"/>
                <a:gd name="connsiteX31" fmla="*/ 36509 w 205888"/>
                <a:gd name="connsiteY31" fmla="*/ 59242 h 167220"/>
                <a:gd name="connsiteX32" fmla="*/ 42224 w 205888"/>
                <a:gd name="connsiteY32" fmla="*/ 53527 h 167220"/>
                <a:gd name="connsiteX33" fmla="*/ 46034 w 205888"/>
                <a:gd name="connsiteY33" fmla="*/ 47812 h 167220"/>
                <a:gd name="connsiteX34" fmla="*/ 51749 w 205888"/>
                <a:gd name="connsiteY34" fmla="*/ 45907 h 167220"/>
                <a:gd name="connsiteX35" fmla="*/ 57464 w 205888"/>
                <a:gd name="connsiteY35" fmla="*/ 26857 h 167220"/>
                <a:gd name="connsiteX36" fmla="*/ 65084 w 205888"/>
                <a:gd name="connsiteY36" fmla="*/ 15427 h 167220"/>
                <a:gd name="connsiteX37" fmla="*/ 66989 w 205888"/>
                <a:gd name="connsiteY37" fmla="*/ 9712 h 167220"/>
                <a:gd name="connsiteX38" fmla="*/ 72704 w 205888"/>
                <a:gd name="connsiteY38" fmla="*/ 5902 h 167220"/>
                <a:gd name="connsiteX39" fmla="*/ 74671 w 205888"/>
                <a:gd name="connsiteY39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57257 w 205888"/>
                <a:gd name="connsiteY3" fmla="*/ 152992 h 167220"/>
                <a:gd name="connsiteX4" fmla="*/ 9681 w 205888"/>
                <a:gd name="connsiteY4" fmla="*/ 152992 h 167220"/>
                <a:gd name="connsiteX5" fmla="*/ 128820 w 205888"/>
                <a:gd name="connsiteY5" fmla="*/ 31940 h 167220"/>
                <a:gd name="connsiteX6" fmla="*/ 128561 w 205888"/>
                <a:gd name="connsiteY6" fmla="*/ 32719 h 167220"/>
                <a:gd name="connsiteX7" fmla="*/ 131513 w 205888"/>
                <a:gd name="connsiteY7" fmla="*/ 32719 h 167220"/>
                <a:gd name="connsiteX8" fmla="*/ 131902 w 205888"/>
                <a:gd name="connsiteY8" fmla="*/ 31940 h 167220"/>
                <a:gd name="connsiteX9" fmla="*/ 128820 w 205888"/>
                <a:gd name="connsiteY9" fmla="*/ 31940 h 167220"/>
                <a:gd name="connsiteX10" fmla="*/ 74671 w 205888"/>
                <a:gd name="connsiteY10" fmla="*/ 0 h 167220"/>
                <a:gd name="connsiteX11" fmla="*/ 205888 w 205888"/>
                <a:gd name="connsiteY11" fmla="*/ 0 h 167220"/>
                <a:gd name="connsiteX12" fmla="*/ 203408 w 205888"/>
                <a:gd name="connsiteY12" fmla="*/ 37202 h 167220"/>
                <a:gd name="connsiteX13" fmla="*/ 127066 w 205888"/>
                <a:gd name="connsiteY13" fmla="*/ 37202 h 167220"/>
                <a:gd name="connsiteX14" fmla="*/ 124397 w 205888"/>
                <a:gd name="connsiteY14" fmla="*/ 45210 h 167220"/>
                <a:gd name="connsiteX15" fmla="*/ 127030 w 205888"/>
                <a:gd name="connsiteY15" fmla="*/ 104453 h 167220"/>
                <a:gd name="connsiteX16" fmla="*/ 106107 w 205888"/>
                <a:gd name="connsiteY16" fmla="*/ 107442 h 167220"/>
                <a:gd name="connsiteX17" fmla="*/ 100129 w 205888"/>
                <a:gd name="connsiteY17" fmla="*/ 117903 h 167220"/>
                <a:gd name="connsiteX18" fmla="*/ 103118 w 205888"/>
                <a:gd name="connsiteY18" fmla="*/ 156759 h 167220"/>
                <a:gd name="connsiteX19" fmla="*/ 8442 w 205888"/>
                <a:gd name="connsiteY19" fmla="*/ 156759 h 167220"/>
                <a:gd name="connsiteX20" fmla="*/ 7934 w 205888"/>
                <a:gd name="connsiteY20" fmla="*/ 158302 h 167220"/>
                <a:gd name="connsiteX21" fmla="*/ 4124 w 205888"/>
                <a:gd name="connsiteY21" fmla="*/ 164017 h 167220"/>
                <a:gd name="connsiteX22" fmla="*/ 3960 w 205888"/>
                <a:gd name="connsiteY22" fmla="*/ 161676 h 167220"/>
                <a:gd name="connsiteX23" fmla="*/ 0 w 205888"/>
                <a:gd name="connsiteY23" fmla="*/ 167220 h 167220"/>
                <a:gd name="connsiteX24" fmla="*/ 3594 w 205888"/>
                <a:gd name="connsiteY24" fmla="*/ 156440 h 167220"/>
                <a:gd name="connsiteX25" fmla="*/ 4124 w 205888"/>
                <a:gd name="connsiteY25" fmla="*/ 137347 h 167220"/>
                <a:gd name="connsiteX26" fmla="*/ 13649 w 205888"/>
                <a:gd name="connsiteY26" fmla="*/ 120202 h 167220"/>
                <a:gd name="connsiteX27" fmla="*/ 21269 w 205888"/>
                <a:gd name="connsiteY27" fmla="*/ 99247 h 167220"/>
                <a:gd name="connsiteX28" fmla="*/ 23174 w 205888"/>
                <a:gd name="connsiteY28" fmla="*/ 93532 h 167220"/>
                <a:gd name="connsiteX29" fmla="*/ 26984 w 205888"/>
                <a:gd name="connsiteY29" fmla="*/ 87817 h 167220"/>
                <a:gd name="connsiteX30" fmla="*/ 36509 w 205888"/>
                <a:gd name="connsiteY30" fmla="*/ 59242 h 167220"/>
                <a:gd name="connsiteX31" fmla="*/ 42224 w 205888"/>
                <a:gd name="connsiteY31" fmla="*/ 53527 h 167220"/>
                <a:gd name="connsiteX32" fmla="*/ 46034 w 205888"/>
                <a:gd name="connsiteY32" fmla="*/ 47812 h 167220"/>
                <a:gd name="connsiteX33" fmla="*/ 51749 w 205888"/>
                <a:gd name="connsiteY33" fmla="*/ 45907 h 167220"/>
                <a:gd name="connsiteX34" fmla="*/ 57464 w 205888"/>
                <a:gd name="connsiteY34" fmla="*/ 26857 h 167220"/>
                <a:gd name="connsiteX35" fmla="*/ 65084 w 205888"/>
                <a:gd name="connsiteY35" fmla="*/ 15427 h 167220"/>
                <a:gd name="connsiteX36" fmla="*/ 66989 w 205888"/>
                <a:gd name="connsiteY36" fmla="*/ 9712 h 167220"/>
                <a:gd name="connsiteX37" fmla="*/ 72704 w 205888"/>
                <a:gd name="connsiteY37" fmla="*/ 5902 h 167220"/>
                <a:gd name="connsiteX38" fmla="*/ 74671 w 205888"/>
                <a:gd name="connsiteY38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9681 w 205888"/>
                <a:gd name="connsiteY3" fmla="*/ 152992 h 167220"/>
                <a:gd name="connsiteX4" fmla="*/ 128820 w 205888"/>
                <a:gd name="connsiteY4" fmla="*/ 31940 h 167220"/>
                <a:gd name="connsiteX5" fmla="*/ 128561 w 205888"/>
                <a:gd name="connsiteY5" fmla="*/ 32719 h 167220"/>
                <a:gd name="connsiteX6" fmla="*/ 131513 w 205888"/>
                <a:gd name="connsiteY6" fmla="*/ 32719 h 167220"/>
                <a:gd name="connsiteX7" fmla="*/ 131902 w 205888"/>
                <a:gd name="connsiteY7" fmla="*/ 31940 h 167220"/>
                <a:gd name="connsiteX8" fmla="*/ 128820 w 205888"/>
                <a:gd name="connsiteY8" fmla="*/ 31940 h 167220"/>
                <a:gd name="connsiteX9" fmla="*/ 74671 w 205888"/>
                <a:gd name="connsiteY9" fmla="*/ 0 h 167220"/>
                <a:gd name="connsiteX10" fmla="*/ 205888 w 205888"/>
                <a:gd name="connsiteY10" fmla="*/ 0 h 167220"/>
                <a:gd name="connsiteX11" fmla="*/ 203408 w 205888"/>
                <a:gd name="connsiteY11" fmla="*/ 37202 h 167220"/>
                <a:gd name="connsiteX12" fmla="*/ 127066 w 205888"/>
                <a:gd name="connsiteY12" fmla="*/ 37202 h 167220"/>
                <a:gd name="connsiteX13" fmla="*/ 124397 w 205888"/>
                <a:gd name="connsiteY13" fmla="*/ 45210 h 167220"/>
                <a:gd name="connsiteX14" fmla="*/ 127030 w 205888"/>
                <a:gd name="connsiteY14" fmla="*/ 104453 h 167220"/>
                <a:gd name="connsiteX15" fmla="*/ 106107 w 205888"/>
                <a:gd name="connsiteY15" fmla="*/ 107442 h 167220"/>
                <a:gd name="connsiteX16" fmla="*/ 100129 w 205888"/>
                <a:gd name="connsiteY16" fmla="*/ 117903 h 167220"/>
                <a:gd name="connsiteX17" fmla="*/ 103118 w 205888"/>
                <a:gd name="connsiteY17" fmla="*/ 156759 h 167220"/>
                <a:gd name="connsiteX18" fmla="*/ 8442 w 205888"/>
                <a:gd name="connsiteY18" fmla="*/ 156759 h 167220"/>
                <a:gd name="connsiteX19" fmla="*/ 7934 w 205888"/>
                <a:gd name="connsiteY19" fmla="*/ 158302 h 167220"/>
                <a:gd name="connsiteX20" fmla="*/ 4124 w 205888"/>
                <a:gd name="connsiteY20" fmla="*/ 164017 h 167220"/>
                <a:gd name="connsiteX21" fmla="*/ 3960 w 205888"/>
                <a:gd name="connsiteY21" fmla="*/ 161676 h 167220"/>
                <a:gd name="connsiteX22" fmla="*/ 0 w 205888"/>
                <a:gd name="connsiteY22" fmla="*/ 167220 h 167220"/>
                <a:gd name="connsiteX23" fmla="*/ 3594 w 205888"/>
                <a:gd name="connsiteY23" fmla="*/ 156440 h 167220"/>
                <a:gd name="connsiteX24" fmla="*/ 4124 w 205888"/>
                <a:gd name="connsiteY24" fmla="*/ 137347 h 167220"/>
                <a:gd name="connsiteX25" fmla="*/ 13649 w 205888"/>
                <a:gd name="connsiteY25" fmla="*/ 120202 h 167220"/>
                <a:gd name="connsiteX26" fmla="*/ 21269 w 205888"/>
                <a:gd name="connsiteY26" fmla="*/ 99247 h 167220"/>
                <a:gd name="connsiteX27" fmla="*/ 23174 w 205888"/>
                <a:gd name="connsiteY27" fmla="*/ 93532 h 167220"/>
                <a:gd name="connsiteX28" fmla="*/ 26984 w 205888"/>
                <a:gd name="connsiteY28" fmla="*/ 87817 h 167220"/>
                <a:gd name="connsiteX29" fmla="*/ 36509 w 205888"/>
                <a:gd name="connsiteY29" fmla="*/ 59242 h 167220"/>
                <a:gd name="connsiteX30" fmla="*/ 42224 w 205888"/>
                <a:gd name="connsiteY30" fmla="*/ 53527 h 167220"/>
                <a:gd name="connsiteX31" fmla="*/ 46034 w 205888"/>
                <a:gd name="connsiteY31" fmla="*/ 47812 h 167220"/>
                <a:gd name="connsiteX32" fmla="*/ 51749 w 205888"/>
                <a:gd name="connsiteY32" fmla="*/ 45907 h 167220"/>
                <a:gd name="connsiteX33" fmla="*/ 57464 w 205888"/>
                <a:gd name="connsiteY33" fmla="*/ 26857 h 167220"/>
                <a:gd name="connsiteX34" fmla="*/ 65084 w 205888"/>
                <a:gd name="connsiteY34" fmla="*/ 15427 h 167220"/>
                <a:gd name="connsiteX35" fmla="*/ 66989 w 205888"/>
                <a:gd name="connsiteY35" fmla="*/ 9712 h 167220"/>
                <a:gd name="connsiteX36" fmla="*/ 72704 w 205888"/>
                <a:gd name="connsiteY36" fmla="*/ 5902 h 167220"/>
                <a:gd name="connsiteX37" fmla="*/ 74671 w 205888"/>
                <a:gd name="connsiteY37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9681 w 205888"/>
                <a:gd name="connsiteY2" fmla="*/ 152992 h 167220"/>
                <a:gd name="connsiteX3" fmla="*/ 128820 w 205888"/>
                <a:gd name="connsiteY3" fmla="*/ 31940 h 167220"/>
                <a:gd name="connsiteX4" fmla="*/ 128561 w 205888"/>
                <a:gd name="connsiteY4" fmla="*/ 32719 h 167220"/>
                <a:gd name="connsiteX5" fmla="*/ 131513 w 205888"/>
                <a:gd name="connsiteY5" fmla="*/ 32719 h 167220"/>
                <a:gd name="connsiteX6" fmla="*/ 131902 w 205888"/>
                <a:gd name="connsiteY6" fmla="*/ 31940 h 167220"/>
                <a:gd name="connsiteX7" fmla="*/ 128820 w 205888"/>
                <a:gd name="connsiteY7" fmla="*/ 31940 h 167220"/>
                <a:gd name="connsiteX8" fmla="*/ 74671 w 205888"/>
                <a:gd name="connsiteY8" fmla="*/ 0 h 167220"/>
                <a:gd name="connsiteX9" fmla="*/ 205888 w 205888"/>
                <a:gd name="connsiteY9" fmla="*/ 0 h 167220"/>
                <a:gd name="connsiteX10" fmla="*/ 203408 w 205888"/>
                <a:gd name="connsiteY10" fmla="*/ 37202 h 167220"/>
                <a:gd name="connsiteX11" fmla="*/ 127066 w 205888"/>
                <a:gd name="connsiteY11" fmla="*/ 37202 h 167220"/>
                <a:gd name="connsiteX12" fmla="*/ 124397 w 205888"/>
                <a:gd name="connsiteY12" fmla="*/ 45210 h 167220"/>
                <a:gd name="connsiteX13" fmla="*/ 127030 w 205888"/>
                <a:gd name="connsiteY13" fmla="*/ 104453 h 167220"/>
                <a:gd name="connsiteX14" fmla="*/ 106107 w 205888"/>
                <a:gd name="connsiteY14" fmla="*/ 107442 h 167220"/>
                <a:gd name="connsiteX15" fmla="*/ 100129 w 205888"/>
                <a:gd name="connsiteY15" fmla="*/ 117903 h 167220"/>
                <a:gd name="connsiteX16" fmla="*/ 103118 w 205888"/>
                <a:gd name="connsiteY16" fmla="*/ 156759 h 167220"/>
                <a:gd name="connsiteX17" fmla="*/ 8442 w 205888"/>
                <a:gd name="connsiteY17" fmla="*/ 156759 h 167220"/>
                <a:gd name="connsiteX18" fmla="*/ 7934 w 205888"/>
                <a:gd name="connsiteY18" fmla="*/ 158302 h 167220"/>
                <a:gd name="connsiteX19" fmla="*/ 4124 w 205888"/>
                <a:gd name="connsiteY19" fmla="*/ 164017 h 167220"/>
                <a:gd name="connsiteX20" fmla="*/ 3960 w 205888"/>
                <a:gd name="connsiteY20" fmla="*/ 161676 h 167220"/>
                <a:gd name="connsiteX21" fmla="*/ 0 w 205888"/>
                <a:gd name="connsiteY21" fmla="*/ 167220 h 167220"/>
                <a:gd name="connsiteX22" fmla="*/ 3594 w 205888"/>
                <a:gd name="connsiteY22" fmla="*/ 156440 h 167220"/>
                <a:gd name="connsiteX23" fmla="*/ 4124 w 205888"/>
                <a:gd name="connsiteY23" fmla="*/ 137347 h 167220"/>
                <a:gd name="connsiteX24" fmla="*/ 13649 w 205888"/>
                <a:gd name="connsiteY24" fmla="*/ 120202 h 167220"/>
                <a:gd name="connsiteX25" fmla="*/ 21269 w 205888"/>
                <a:gd name="connsiteY25" fmla="*/ 99247 h 167220"/>
                <a:gd name="connsiteX26" fmla="*/ 23174 w 205888"/>
                <a:gd name="connsiteY26" fmla="*/ 93532 h 167220"/>
                <a:gd name="connsiteX27" fmla="*/ 26984 w 205888"/>
                <a:gd name="connsiteY27" fmla="*/ 87817 h 167220"/>
                <a:gd name="connsiteX28" fmla="*/ 36509 w 205888"/>
                <a:gd name="connsiteY28" fmla="*/ 59242 h 167220"/>
                <a:gd name="connsiteX29" fmla="*/ 42224 w 205888"/>
                <a:gd name="connsiteY29" fmla="*/ 53527 h 167220"/>
                <a:gd name="connsiteX30" fmla="*/ 46034 w 205888"/>
                <a:gd name="connsiteY30" fmla="*/ 47812 h 167220"/>
                <a:gd name="connsiteX31" fmla="*/ 51749 w 205888"/>
                <a:gd name="connsiteY31" fmla="*/ 45907 h 167220"/>
                <a:gd name="connsiteX32" fmla="*/ 57464 w 205888"/>
                <a:gd name="connsiteY32" fmla="*/ 26857 h 167220"/>
                <a:gd name="connsiteX33" fmla="*/ 65084 w 205888"/>
                <a:gd name="connsiteY33" fmla="*/ 15427 h 167220"/>
                <a:gd name="connsiteX34" fmla="*/ 66989 w 205888"/>
                <a:gd name="connsiteY34" fmla="*/ 9712 h 167220"/>
                <a:gd name="connsiteX35" fmla="*/ 72704 w 205888"/>
                <a:gd name="connsiteY35" fmla="*/ 5902 h 167220"/>
                <a:gd name="connsiteX36" fmla="*/ 74671 w 205888"/>
                <a:gd name="connsiteY36" fmla="*/ 0 h 167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5888" h="167220">
                  <a:moveTo>
                    <a:pt x="9681" y="152992"/>
                  </a:moveTo>
                  <a:lnTo>
                    <a:pt x="9425" y="153770"/>
                  </a:lnTo>
                  <a:lnTo>
                    <a:pt x="9681" y="152992"/>
                  </a:lnTo>
                  <a:close/>
                  <a:moveTo>
                    <a:pt x="128820" y="31940"/>
                  </a:moveTo>
                  <a:cubicBezTo>
                    <a:pt x="128734" y="32200"/>
                    <a:pt x="128647" y="32459"/>
                    <a:pt x="128561" y="32719"/>
                  </a:cubicBezTo>
                  <a:lnTo>
                    <a:pt x="131513" y="32719"/>
                  </a:lnTo>
                  <a:lnTo>
                    <a:pt x="131902" y="31940"/>
                  </a:lnTo>
                  <a:lnTo>
                    <a:pt x="128820" y="31940"/>
                  </a:lnTo>
                  <a:close/>
                  <a:moveTo>
                    <a:pt x="74671" y="0"/>
                  </a:moveTo>
                  <a:lnTo>
                    <a:pt x="205888" y="0"/>
                  </a:lnTo>
                  <a:lnTo>
                    <a:pt x="203408" y="37202"/>
                  </a:lnTo>
                  <a:lnTo>
                    <a:pt x="127066" y="37202"/>
                  </a:lnTo>
                  <a:lnTo>
                    <a:pt x="124397" y="45210"/>
                  </a:lnTo>
                  <a:lnTo>
                    <a:pt x="127030" y="104453"/>
                  </a:lnTo>
                  <a:lnTo>
                    <a:pt x="106107" y="107442"/>
                  </a:lnTo>
                  <a:lnTo>
                    <a:pt x="100129" y="117903"/>
                  </a:lnTo>
                  <a:lnTo>
                    <a:pt x="103118" y="156759"/>
                  </a:lnTo>
                  <a:lnTo>
                    <a:pt x="8442" y="156759"/>
                  </a:lnTo>
                  <a:lnTo>
                    <a:pt x="7934" y="158302"/>
                  </a:lnTo>
                  <a:cubicBezTo>
                    <a:pt x="6910" y="160350"/>
                    <a:pt x="5394" y="162112"/>
                    <a:pt x="4124" y="164017"/>
                  </a:cubicBezTo>
                  <a:cubicBezTo>
                    <a:pt x="4069" y="163237"/>
                    <a:pt x="4015" y="162456"/>
                    <a:pt x="3960" y="161676"/>
                  </a:cubicBezTo>
                  <a:lnTo>
                    <a:pt x="0" y="167220"/>
                  </a:lnTo>
                  <a:lnTo>
                    <a:pt x="3594" y="156440"/>
                  </a:lnTo>
                  <a:cubicBezTo>
                    <a:pt x="3133" y="150239"/>
                    <a:pt x="3106" y="142030"/>
                    <a:pt x="4124" y="137347"/>
                  </a:cubicBezTo>
                  <a:cubicBezTo>
                    <a:pt x="6740" y="129498"/>
                    <a:pt x="10792" y="126552"/>
                    <a:pt x="13649" y="120202"/>
                  </a:cubicBezTo>
                  <a:cubicBezTo>
                    <a:pt x="16507" y="113852"/>
                    <a:pt x="19682" y="103692"/>
                    <a:pt x="21269" y="99247"/>
                  </a:cubicBezTo>
                  <a:cubicBezTo>
                    <a:pt x="21904" y="97342"/>
                    <a:pt x="22276" y="95328"/>
                    <a:pt x="23174" y="93532"/>
                  </a:cubicBezTo>
                  <a:cubicBezTo>
                    <a:pt x="24198" y="91484"/>
                    <a:pt x="26260" y="89989"/>
                    <a:pt x="26984" y="87817"/>
                  </a:cubicBezTo>
                  <a:lnTo>
                    <a:pt x="36509" y="59242"/>
                  </a:lnTo>
                  <a:cubicBezTo>
                    <a:pt x="38097" y="56384"/>
                    <a:pt x="40499" y="55597"/>
                    <a:pt x="42224" y="53527"/>
                  </a:cubicBezTo>
                  <a:cubicBezTo>
                    <a:pt x="43690" y="51768"/>
                    <a:pt x="44764" y="49717"/>
                    <a:pt x="46034" y="47812"/>
                  </a:cubicBezTo>
                  <a:cubicBezTo>
                    <a:pt x="47939" y="47177"/>
                    <a:pt x="50181" y="47161"/>
                    <a:pt x="51749" y="45907"/>
                  </a:cubicBezTo>
                  <a:cubicBezTo>
                    <a:pt x="57338" y="41436"/>
                    <a:pt x="56630" y="32693"/>
                    <a:pt x="57464" y="26857"/>
                  </a:cubicBezTo>
                  <a:cubicBezTo>
                    <a:pt x="57481" y="26834"/>
                    <a:pt x="62864" y="19424"/>
                    <a:pt x="65084" y="15427"/>
                  </a:cubicBezTo>
                  <a:cubicBezTo>
                    <a:pt x="66059" y="13672"/>
                    <a:pt x="66354" y="11617"/>
                    <a:pt x="66989" y="9712"/>
                  </a:cubicBezTo>
                  <a:cubicBezTo>
                    <a:pt x="68894" y="8442"/>
                    <a:pt x="71980" y="8074"/>
                    <a:pt x="72704" y="5902"/>
                  </a:cubicBezTo>
                  <a:lnTo>
                    <a:pt x="7467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Worldmap Style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2285109"/>
            <a:ext cx="23546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47664" y="1541889"/>
            <a:ext cx="14185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0419" y="1634222"/>
            <a:ext cx="93610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50</a:t>
            </a:r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11560" y="1177903"/>
            <a:ext cx="1924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7518765" y="1665027"/>
            <a:ext cx="674717" cy="674717"/>
            <a:chOff x="5580112" y="1609001"/>
            <a:chExt cx="914400" cy="914400"/>
          </a:xfrm>
        </p:grpSpPr>
        <p:sp>
          <p:nvSpPr>
            <p:cNvPr id="16" name="Teardrop 15"/>
            <p:cNvSpPr/>
            <p:nvPr/>
          </p:nvSpPr>
          <p:spPr>
            <a:xfrm rot="8100000">
              <a:off x="5580112" y="1609001"/>
              <a:ext cx="914400" cy="914400"/>
            </a:xfrm>
            <a:prstGeom prst="teardrop">
              <a:avLst>
                <a:gd name="adj" fmla="val 169014"/>
              </a:avLst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5674537" y="1688796"/>
              <a:ext cx="725550" cy="725550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295848" y="1219708"/>
            <a:ext cx="674717" cy="674717"/>
            <a:chOff x="5580112" y="1609001"/>
            <a:chExt cx="914400" cy="914400"/>
          </a:xfrm>
        </p:grpSpPr>
        <p:sp>
          <p:nvSpPr>
            <p:cNvPr id="19" name="Teardrop 18"/>
            <p:cNvSpPr/>
            <p:nvPr/>
          </p:nvSpPr>
          <p:spPr>
            <a:xfrm rot="8100000">
              <a:off x="5580112" y="1609001"/>
              <a:ext cx="914400" cy="914400"/>
            </a:xfrm>
            <a:prstGeom prst="teardrop">
              <a:avLst>
                <a:gd name="adj" fmla="val 169014"/>
              </a:avLst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rgbClr val="F8B2A3"/>
                </a:solidFill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5674537" y="1688796"/>
              <a:ext cx="725550" cy="725550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rgbClr val="F8B2A3"/>
                </a:solidFill>
              </a:endParaRPr>
            </a:p>
          </p:txBody>
        </p:sp>
      </p:grpSp>
      <p:sp>
        <p:nvSpPr>
          <p:cNvPr id="21" name="Rounded Rectangle 27"/>
          <p:cNvSpPr/>
          <p:nvPr/>
        </p:nvSpPr>
        <p:spPr>
          <a:xfrm>
            <a:off x="3495315" y="1440352"/>
            <a:ext cx="275782" cy="211838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4835553" y="2778477"/>
            <a:ext cx="674717" cy="674717"/>
            <a:chOff x="5580112" y="1609001"/>
            <a:chExt cx="914400" cy="914400"/>
          </a:xfrm>
        </p:grpSpPr>
        <p:sp>
          <p:nvSpPr>
            <p:cNvPr id="24" name="Teardrop 23"/>
            <p:cNvSpPr/>
            <p:nvPr/>
          </p:nvSpPr>
          <p:spPr>
            <a:xfrm rot="8100000">
              <a:off x="5580112" y="1609001"/>
              <a:ext cx="914400" cy="914400"/>
            </a:xfrm>
            <a:prstGeom prst="teardrop">
              <a:avLst>
                <a:gd name="adj" fmla="val 169014"/>
              </a:avLst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5674537" y="1688796"/>
              <a:ext cx="725550" cy="725550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6" name="Rectangle 9"/>
          <p:cNvSpPr/>
          <p:nvPr/>
        </p:nvSpPr>
        <p:spPr>
          <a:xfrm>
            <a:off x="5052087" y="2991938"/>
            <a:ext cx="241648" cy="22620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6060090" y="2316546"/>
            <a:ext cx="674717" cy="674717"/>
            <a:chOff x="5580112" y="1609001"/>
            <a:chExt cx="914400" cy="914400"/>
          </a:xfrm>
        </p:grpSpPr>
        <p:sp>
          <p:nvSpPr>
            <p:cNvPr id="28" name="Teardrop 27"/>
            <p:cNvSpPr/>
            <p:nvPr/>
          </p:nvSpPr>
          <p:spPr>
            <a:xfrm rot="8100000">
              <a:off x="5580112" y="1609001"/>
              <a:ext cx="914400" cy="914400"/>
            </a:xfrm>
            <a:prstGeom prst="teardrop">
              <a:avLst>
                <a:gd name="adj" fmla="val 169014"/>
              </a:avLst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5674537" y="1688796"/>
              <a:ext cx="725550" cy="725550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1" name="Rounded Rectangle 7"/>
          <p:cNvSpPr/>
          <p:nvPr/>
        </p:nvSpPr>
        <p:spPr>
          <a:xfrm>
            <a:off x="6273264" y="2535940"/>
            <a:ext cx="248367" cy="2143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6" name="Rounded Rectangle 7">
            <a:extLst>
              <a:ext uri="{FF2B5EF4-FFF2-40B4-BE49-F238E27FC236}">
                <a16:creationId xmlns:a16="http://schemas.microsoft.com/office/drawing/2014/main" xmlns="" id="{512BBEE8-37FD-447D-8CBE-A2740A62F2CD}"/>
              </a:ext>
            </a:extLst>
          </p:cNvPr>
          <p:cNvSpPr/>
          <p:nvPr/>
        </p:nvSpPr>
        <p:spPr>
          <a:xfrm>
            <a:off x="7773468" y="1843224"/>
            <a:ext cx="165479" cy="28637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5985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b="1" dirty="0"/>
              <a:t>Portfolio Presentation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9" name="Text Placeholder 1"/>
          <p:cNvSpPr txBox="1">
            <a:spLocks/>
          </p:cNvSpPr>
          <p:nvPr/>
        </p:nvSpPr>
        <p:spPr>
          <a:xfrm>
            <a:off x="323527" y="1375732"/>
            <a:ext cx="2354320" cy="50430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altLang="ko-KR" sz="2000" b="1" dirty="0">
                <a:solidFill>
                  <a:schemeClr val="accent2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3527" y="1957020"/>
            <a:ext cx="2354319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Get a modern PowerPoint  Presentation that is beautifully designed. </a:t>
            </a:r>
          </a:p>
        </p:txBody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xmlns="" id="{8C8EE301-D7B5-44C2-A5F8-2013036A10BD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1534624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638010" y="2470505"/>
            <a:ext cx="1063076" cy="2261485"/>
            <a:chOff x="4630955" y="3880561"/>
            <a:chExt cx="914400" cy="1945207"/>
          </a:xfrm>
        </p:grpSpPr>
        <p:sp>
          <p:nvSpPr>
            <p:cNvPr id="5" name="Right Triangle 4"/>
            <p:cNvSpPr/>
            <p:nvPr/>
          </p:nvSpPr>
          <p:spPr>
            <a:xfrm>
              <a:off x="4630955" y="3880561"/>
              <a:ext cx="914400" cy="9144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Right Triangle 5"/>
            <p:cNvSpPr/>
            <p:nvPr/>
          </p:nvSpPr>
          <p:spPr>
            <a:xfrm rot="5400000">
              <a:off x="4630955" y="4911368"/>
              <a:ext cx="914400" cy="914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 rot="10800000">
            <a:off x="3442914" y="1275606"/>
            <a:ext cx="1063076" cy="2261485"/>
            <a:chOff x="4630955" y="3880561"/>
            <a:chExt cx="914400" cy="1945207"/>
          </a:xfrm>
        </p:grpSpPr>
        <p:sp>
          <p:nvSpPr>
            <p:cNvPr id="8" name="Right Triangle 7"/>
            <p:cNvSpPr/>
            <p:nvPr/>
          </p:nvSpPr>
          <p:spPr>
            <a:xfrm>
              <a:off x="4630955" y="3880561"/>
              <a:ext cx="914400" cy="9144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Right Triangle 8"/>
            <p:cNvSpPr/>
            <p:nvPr/>
          </p:nvSpPr>
          <p:spPr>
            <a:xfrm rot="5400000">
              <a:off x="4630955" y="4911368"/>
              <a:ext cx="914400" cy="9144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55576" y="1401136"/>
            <a:ext cx="2533117" cy="923330"/>
            <a:chOff x="3017859" y="4283314"/>
            <a:chExt cx="1890849" cy="923330"/>
          </a:xfrm>
        </p:grpSpPr>
        <p:sp>
          <p:nvSpPr>
            <p:cNvPr id="11" name="TextBox 10"/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824228" y="3675274"/>
            <a:ext cx="2554224" cy="923330"/>
            <a:chOff x="3017859" y="4283314"/>
            <a:chExt cx="1890849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824228" y="2587203"/>
            <a:ext cx="2554224" cy="923330"/>
            <a:chOff x="3017859" y="4283314"/>
            <a:chExt cx="1890849" cy="923330"/>
          </a:xfrm>
        </p:grpSpPr>
        <p:sp>
          <p:nvSpPr>
            <p:cNvPr id="17" name="TextBox 16"/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55576" y="2477404"/>
            <a:ext cx="2533117" cy="923330"/>
            <a:chOff x="3017859" y="4283314"/>
            <a:chExt cx="1890849" cy="923330"/>
          </a:xfrm>
        </p:grpSpPr>
        <p:sp>
          <p:nvSpPr>
            <p:cNvPr id="20" name="TextBox 19"/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017859" y="4283314"/>
              <a:ext cx="18708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851920" y="2488398"/>
            <a:ext cx="555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B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62765" y="3676743"/>
            <a:ext cx="555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D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662765" y="2878621"/>
            <a:ext cx="555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C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851920" y="1678134"/>
            <a:ext cx="555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A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7564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Table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730835"/>
              </p:ext>
            </p:extLst>
          </p:nvPr>
        </p:nvGraphicFramePr>
        <p:xfrm>
          <a:off x="693170" y="1347614"/>
          <a:ext cx="7839270" cy="229836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30654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065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0654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0654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30654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30654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8306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306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306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306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306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306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79255" y="3959822"/>
            <a:ext cx="7380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text can be replaced with your own text. This text can be replaced with your own text. You can simply impress your audience and add a unique zing and appeal to your Reports and Presentations with our Templates. Get a modern PowerPoint  Presentation that is beautifully designed.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자유형 8"/>
          <p:cNvSpPr/>
          <p:nvPr/>
        </p:nvSpPr>
        <p:spPr>
          <a:xfrm flipV="1">
            <a:off x="792199" y="3833986"/>
            <a:ext cx="7596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63500" cmpd="sng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9"/>
          <p:cNvSpPr/>
          <p:nvPr/>
        </p:nvSpPr>
        <p:spPr>
          <a:xfrm>
            <a:off x="792199" y="4686271"/>
            <a:ext cx="7596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63500" cmpd="sng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7490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1715493"/>
            <a:ext cx="27363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accent4"/>
                </a:solidFill>
                <a:latin typeface="+mj-lt"/>
                <a:cs typeface="Arial" pitchFamily="34" charset="0"/>
              </a:rPr>
              <a:t>Modern</a:t>
            </a:r>
            <a:r>
              <a:rPr lang="en-US" altLang="ko-KR" sz="32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3200" b="1" dirty="0">
                <a:solidFill>
                  <a:srgbClr val="F8B2A3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32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PowerPoint   </a:t>
            </a:r>
            <a:r>
              <a:rPr lang="en-US" altLang="ko-KR" sz="32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2"/>
              </a:solidFill>
              <a:latin typeface="+mj-lt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5536" y="1347614"/>
            <a:ext cx="273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PowerPoint  Presentation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3345254"/>
            <a:ext cx="27363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6084168" y="299109"/>
            <a:ext cx="2592288" cy="1326157"/>
            <a:chOff x="6228184" y="1749861"/>
            <a:chExt cx="2592288" cy="1326157"/>
          </a:xfrm>
        </p:grpSpPr>
        <p:sp>
          <p:nvSpPr>
            <p:cNvPr id="8" name="TextBox 7"/>
            <p:cNvSpPr txBox="1"/>
            <p:nvPr/>
          </p:nvSpPr>
          <p:spPr>
            <a:xfrm>
              <a:off x="6228184" y="2121911"/>
              <a:ext cx="25922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228184" y="1749861"/>
              <a:ext cx="25922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851920" y="3507854"/>
            <a:ext cx="2592288" cy="1326157"/>
            <a:chOff x="6228184" y="1749861"/>
            <a:chExt cx="2592288" cy="1326157"/>
          </a:xfrm>
        </p:grpSpPr>
        <p:sp>
          <p:nvSpPr>
            <p:cNvPr id="11" name="TextBox 10"/>
            <p:cNvSpPr txBox="1"/>
            <p:nvPr/>
          </p:nvSpPr>
          <p:spPr>
            <a:xfrm>
              <a:off x="6228184" y="2121911"/>
              <a:ext cx="25922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228184" y="1749861"/>
              <a:ext cx="25922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xmlns="" id="{E34753B7-A032-422C-9C95-978413FD911B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6" name="그림 개체 틀 15">
            <a:extLst>
              <a:ext uri="{FF2B5EF4-FFF2-40B4-BE49-F238E27FC236}">
                <a16:creationId xmlns:a16="http://schemas.microsoft.com/office/drawing/2014/main" xmlns="" id="{9433DCB9-AD81-46E1-9BED-DA1088B71077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</p:spTree>
    <p:extLst>
      <p:ext uri="{BB962C8B-B14F-4D97-AF65-F5344CB8AC3E}">
        <p14:creationId xmlns:p14="http://schemas.microsoft.com/office/powerpoint/2010/main" val="34674745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81000" y="2053840"/>
            <a:ext cx="8439472" cy="356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/>
        </p:nvSpPr>
        <p:spPr>
          <a:xfrm>
            <a:off x="765101" y="1521231"/>
            <a:ext cx="1065219" cy="1065219"/>
          </a:xfrm>
          <a:prstGeom prst="diamond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Diamond 5"/>
          <p:cNvSpPr/>
          <p:nvPr/>
        </p:nvSpPr>
        <p:spPr>
          <a:xfrm>
            <a:off x="2183656" y="1413232"/>
            <a:ext cx="1301934" cy="1301934"/>
          </a:xfrm>
          <a:prstGeom prst="diamond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Diamond 6"/>
          <p:cNvSpPr/>
          <p:nvPr/>
        </p:nvSpPr>
        <p:spPr>
          <a:xfrm>
            <a:off x="3818209" y="1323231"/>
            <a:ext cx="1499197" cy="1499197"/>
          </a:xfrm>
          <a:prstGeom prst="diamond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Diamond 7"/>
          <p:cNvSpPr/>
          <p:nvPr/>
        </p:nvSpPr>
        <p:spPr>
          <a:xfrm>
            <a:off x="5632764" y="1413232"/>
            <a:ext cx="1301934" cy="1301934"/>
          </a:xfrm>
          <a:prstGeom prst="diamond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Diamond 8"/>
          <p:cNvSpPr/>
          <p:nvPr/>
        </p:nvSpPr>
        <p:spPr>
          <a:xfrm>
            <a:off x="7267318" y="1521231"/>
            <a:ext cx="1065219" cy="1065219"/>
          </a:xfrm>
          <a:prstGeom prst="diamond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Group 9"/>
          <p:cNvGrpSpPr/>
          <p:nvPr/>
        </p:nvGrpSpPr>
        <p:grpSpPr>
          <a:xfrm>
            <a:off x="3847554" y="3479978"/>
            <a:ext cx="1535427" cy="1107996"/>
            <a:chOff x="3324740" y="1715063"/>
            <a:chExt cx="1260140" cy="1107996"/>
          </a:xfrm>
        </p:grpSpPr>
        <p:sp>
          <p:nvSpPr>
            <p:cNvPr id="11" name="TextBox 10"/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324740" y="1992062"/>
              <a:ext cx="1260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098663" y="3479978"/>
            <a:ext cx="1535427" cy="1107996"/>
            <a:chOff x="3324740" y="1715063"/>
            <a:chExt cx="1260140" cy="1107996"/>
          </a:xfrm>
        </p:grpSpPr>
        <p:sp>
          <p:nvSpPr>
            <p:cNvPr id="14" name="TextBox 13"/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324740" y="1992062"/>
              <a:ext cx="1260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473108" y="3479978"/>
            <a:ext cx="1535427" cy="1107996"/>
            <a:chOff x="3324740" y="1715063"/>
            <a:chExt cx="1260140" cy="1107996"/>
          </a:xfrm>
        </p:grpSpPr>
        <p:sp>
          <p:nvSpPr>
            <p:cNvPr id="17" name="TextBox 16"/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324740" y="1992062"/>
              <a:ext cx="1260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222000" y="3479978"/>
            <a:ext cx="1535427" cy="1107996"/>
            <a:chOff x="3324740" y="1715063"/>
            <a:chExt cx="1260140" cy="1107996"/>
          </a:xfrm>
        </p:grpSpPr>
        <p:sp>
          <p:nvSpPr>
            <p:cNvPr id="20" name="TextBox 19"/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324740" y="1992062"/>
              <a:ext cx="1260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96446" y="3479978"/>
            <a:ext cx="1535427" cy="1107996"/>
            <a:chOff x="3324740" y="1715063"/>
            <a:chExt cx="1260140" cy="1107996"/>
          </a:xfrm>
        </p:grpSpPr>
        <p:sp>
          <p:nvSpPr>
            <p:cNvPr id="23" name="TextBox 22"/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324740" y="1992062"/>
              <a:ext cx="1260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>
          <a:xfrm>
            <a:off x="793676" y="3059557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26" name="Rectangle 25"/>
          <p:cNvSpPr/>
          <p:nvPr/>
        </p:nvSpPr>
        <p:spPr>
          <a:xfrm>
            <a:off x="4056868" y="3059557"/>
            <a:ext cx="38638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7" name="Rectangle 26"/>
          <p:cNvSpPr/>
          <p:nvPr/>
        </p:nvSpPr>
        <p:spPr>
          <a:xfrm>
            <a:off x="5688464" y="3059557"/>
            <a:ext cx="386384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28" name="Rectangle 27"/>
          <p:cNvSpPr/>
          <p:nvPr/>
        </p:nvSpPr>
        <p:spPr>
          <a:xfrm>
            <a:off x="7320060" y="3059557"/>
            <a:ext cx="386384" cy="3600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05</a:t>
            </a:r>
            <a:endParaRPr lang="ko-KR" altLang="en-US" sz="1200" b="1" dirty="0"/>
          </a:p>
        </p:txBody>
      </p:sp>
      <p:sp>
        <p:nvSpPr>
          <p:cNvPr id="29" name="Rectangle 28"/>
          <p:cNvSpPr/>
          <p:nvPr/>
        </p:nvSpPr>
        <p:spPr>
          <a:xfrm>
            <a:off x="2425272" y="3059557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30" name="Rounded Rectangle 27"/>
          <p:cNvSpPr/>
          <p:nvPr/>
        </p:nvSpPr>
        <p:spPr>
          <a:xfrm>
            <a:off x="2637338" y="1916903"/>
            <a:ext cx="392407" cy="30142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Rectangle 9"/>
          <p:cNvSpPr/>
          <p:nvPr/>
        </p:nvSpPr>
        <p:spPr>
          <a:xfrm>
            <a:off x="4325566" y="1857836"/>
            <a:ext cx="465061" cy="43533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Rounded Rectangle 7"/>
          <p:cNvSpPr/>
          <p:nvPr/>
        </p:nvSpPr>
        <p:spPr>
          <a:xfrm>
            <a:off x="1148772" y="1938966"/>
            <a:ext cx="316433" cy="27307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Rectangle 9"/>
          <p:cNvSpPr/>
          <p:nvPr/>
        </p:nvSpPr>
        <p:spPr>
          <a:xfrm>
            <a:off x="6117738" y="1889037"/>
            <a:ext cx="329824" cy="32928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Round Same Side Corner Rectangle 36"/>
          <p:cNvSpPr/>
          <p:nvPr/>
        </p:nvSpPr>
        <p:spPr>
          <a:xfrm>
            <a:off x="7652777" y="1951829"/>
            <a:ext cx="312857" cy="247350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0345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Chart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/>
        </p:nvSpPr>
        <p:spPr>
          <a:xfrm>
            <a:off x="2547644" y="1356599"/>
            <a:ext cx="1977637" cy="3403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/>
        </p:nvSpPr>
        <p:spPr>
          <a:xfrm>
            <a:off x="4592860" y="1359014"/>
            <a:ext cx="1977637" cy="3403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/>
        </p:nvSpPr>
        <p:spPr>
          <a:xfrm>
            <a:off x="2546156" y="1258925"/>
            <a:ext cx="1977637" cy="46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4592860" y="1258925"/>
            <a:ext cx="1977637" cy="46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662927" y="1786216"/>
            <a:ext cx="1747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50187" y="1355235"/>
            <a:ext cx="1772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08043" y="1797869"/>
            <a:ext cx="1747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695303" y="1355235"/>
            <a:ext cx="1772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9552" y="1258925"/>
            <a:ext cx="1872208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Presentation Designed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552" y="1626399"/>
            <a:ext cx="18722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Easy to change colors, photos and Text. You can simply impress your audience and add a unique zing.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732240" y="1258416"/>
            <a:ext cx="1872208" cy="279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Presentation Designed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32240" y="1625890"/>
            <a:ext cx="18722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Easy to change colors, photos and Text. You can simply impress your audience and add a unique zing.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8" name="Chart 2">
            <a:extLst>
              <a:ext uri="{FF2B5EF4-FFF2-40B4-BE49-F238E27FC236}">
                <a16:creationId xmlns:a16="http://schemas.microsoft.com/office/drawing/2014/main" xmlns="" id="{23516B9F-6E83-4A30-B494-E9ADAB1B39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157696"/>
              </p:ext>
            </p:extLst>
          </p:nvPr>
        </p:nvGraphicFramePr>
        <p:xfrm>
          <a:off x="2694641" y="2483933"/>
          <a:ext cx="1683643" cy="22476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hart 2">
            <a:extLst>
              <a:ext uri="{FF2B5EF4-FFF2-40B4-BE49-F238E27FC236}">
                <a16:creationId xmlns:a16="http://schemas.microsoft.com/office/drawing/2014/main" xmlns="" id="{2C49BF90-C347-4228-A757-7EC7846A54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6202804"/>
              </p:ext>
            </p:extLst>
          </p:nvPr>
        </p:nvGraphicFramePr>
        <p:xfrm>
          <a:off x="4739857" y="2483933"/>
          <a:ext cx="1683643" cy="22476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21641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0" y="267494"/>
            <a:ext cx="9144000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Outline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10"/>
          <p:cNvSpPr txBox="1"/>
          <p:nvPr/>
        </p:nvSpPr>
        <p:spPr bwMode="auto">
          <a:xfrm>
            <a:off x="3136965" y="1029058"/>
            <a:ext cx="4752528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Research Question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3131840" y="1571700"/>
            <a:ext cx="4784482" cy="512175"/>
            <a:chOff x="2268627" y="1713763"/>
            <a:chExt cx="4607629" cy="479053"/>
          </a:xfrm>
        </p:grpSpPr>
        <p:sp>
          <p:nvSpPr>
            <p:cNvPr id="26" name="TextBox 10"/>
            <p:cNvSpPr txBox="1"/>
            <p:nvPr/>
          </p:nvSpPr>
          <p:spPr bwMode="auto">
            <a:xfrm>
              <a:off x="2268627" y="1713763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Previous Research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12"/>
            <p:cNvSpPr txBox="1"/>
            <p:nvPr/>
          </p:nvSpPr>
          <p:spPr bwMode="auto">
            <a:xfrm>
              <a:off x="2299400" y="1915817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Empirical findings, </a:t>
              </a:r>
              <a:r>
                <a:rPr lang="en-US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Szydlik’s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model of intergenerational solidarity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136965" y="2206221"/>
            <a:ext cx="4752528" cy="581553"/>
            <a:chOff x="2299400" y="1781114"/>
            <a:chExt cx="4576856" cy="546274"/>
          </a:xfrm>
        </p:grpSpPr>
        <p:sp>
          <p:nvSpPr>
            <p:cNvPr id="30" name="TextBox 10"/>
            <p:cNvSpPr txBox="1"/>
            <p:nvPr/>
          </p:nvSpPr>
          <p:spPr bwMode="auto">
            <a:xfrm>
              <a:off x="2299400" y="1781114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de-DE" altLang="ko-KR" sz="12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Revised</a:t>
              </a:r>
              <a:r>
                <a:rPr lang="de-DE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de-DE" altLang="ko-KR" sz="12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model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12"/>
            <p:cNvSpPr txBox="1"/>
            <p:nvPr/>
          </p:nvSpPr>
          <p:spPr bwMode="auto">
            <a:xfrm>
              <a:off x="2299400" y="2050389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de-DE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Introduction</a:t>
              </a:r>
              <a:r>
                <a:rPr lang="de-DE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de-DE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of</a:t>
              </a:r>
              <a:r>
                <a:rPr lang="de-DE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 </a:t>
              </a:r>
              <a:r>
                <a:rPr lang="de-DE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new</a:t>
              </a:r>
              <a:r>
                <a:rPr lang="de-DE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de-DE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dimension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TextBox 10"/>
          <p:cNvSpPr txBox="1"/>
          <p:nvPr/>
        </p:nvSpPr>
        <p:spPr bwMode="auto">
          <a:xfrm>
            <a:off x="3122766" y="3621346"/>
            <a:ext cx="4752528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Hypotheses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10"/>
          <p:cNvSpPr txBox="1"/>
          <p:nvPr/>
        </p:nvSpPr>
        <p:spPr bwMode="auto">
          <a:xfrm>
            <a:off x="3109176" y="2973274"/>
            <a:ext cx="4752528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Data </a:t>
            </a:r>
            <a:r>
              <a:rPr lang="de-DE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set</a:t>
            </a:r>
            <a:r>
              <a:rPr lang="de-DE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variables </a:t>
            </a:r>
            <a:r>
              <a:rPr lang="de-DE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</a:t>
            </a:r>
            <a:r>
              <a:rPr lang="de-DE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de-DE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methods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2" name="Gruppieren 71"/>
          <p:cNvGrpSpPr/>
          <p:nvPr/>
        </p:nvGrpSpPr>
        <p:grpSpPr>
          <a:xfrm>
            <a:off x="2422270" y="1491630"/>
            <a:ext cx="683999" cy="648000"/>
            <a:chOff x="1690689" y="453587"/>
            <a:chExt cx="914400" cy="786036"/>
          </a:xfrm>
        </p:grpSpPr>
        <p:sp>
          <p:nvSpPr>
            <p:cNvPr id="73" name="Diamond 18"/>
            <p:cNvSpPr/>
            <p:nvPr/>
          </p:nvSpPr>
          <p:spPr>
            <a:xfrm>
              <a:off x="1690689" y="453587"/>
              <a:ext cx="914400" cy="786036"/>
            </a:xfrm>
            <a:prstGeom prst="diamond">
              <a:avLst/>
            </a:prstGeom>
            <a:solidFill>
              <a:srgbClr val="98D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de-DE" altLang="ko-KR" b="1" dirty="0" smtClean="0"/>
                <a:t>2</a:t>
              </a:r>
              <a:endParaRPr lang="ko-KR" altLang="en-US" b="1" dirty="0"/>
            </a:p>
          </p:txBody>
        </p:sp>
        <p:sp>
          <p:nvSpPr>
            <p:cNvPr id="74" name="직사각형 39"/>
            <p:cNvSpPr/>
            <p:nvPr/>
          </p:nvSpPr>
          <p:spPr>
            <a:xfrm>
              <a:off x="1946297" y="529266"/>
              <a:ext cx="403184" cy="63467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800" b="1" dirty="0" smtClean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87" name="Diamond 18"/>
          <p:cNvSpPr/>
          <p:nvPr/>
        </p:nvSpPr>
        <p:spPr>
          <a:xfrm>
            <a:off x="2422272" y="843558"/>
            <a:ext cx="684000" cy="6480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altLang="ko-KR" b="1" dirty="0"/>
              <a:t>1</a:t>
            </a:r>
            <a:endParaRPr lang="ko-KR" altLang="en-US" b="1" dirty="0"/>
          </a:p>
        </p:txBody>
      </p:sp>
      <p:sp>
        <p:nvSpPr>
          <p:cNvPr id="88" name="Diamond 18"/>
          <p:cNvSpPr/>
          <p:nvPr/>
        </p:nvSpPr>
        <p:spPr>
          <a:xfrm>
            <a:off x="2417044" y="2139702"/>
            <a:ext cx="684000" cy="648000"/>
          </a:xfrm>
          <a:prstGeom prst="diamond">
            <a:avLst/>
          </a:prstGeom>
          <a:solidFill>
            <a:srgbClr val="A4B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altLang="ko-KR" b="1" dirty="0" smtClean="0"/>
              <a:t>3</a:t>
            </a:r>
            <a:endParaRPr lang="ko-KR" altLang="en-US" b="1" dirty="0"/>
          </a:p>
        </p:txBody>
      </p:sp>
      <p:sp>
        <p:nvSpPr>
          <p:cNvPr id="89" name="Diamond 18"/>
          <p:cNvSpPr/>
          <p:nvPr/>
        </p:nvSpPr>
        <p:spPr>
          <a:xfrm>
            <a:off x="2417044" y="2787774"/>
            <a:ext cx="684000" cy="648000"/>
          </a:xfrm>
          <a:prstGeom prst="diamond">
            <a:avLst/>
          </a:prstGeom>
          <a:solidFill>
            <a:srgbClr val="F8B2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altLang="ko-KR" b="1" dirty="0" smtClean="0"/>
              <a:t>4</a:t>
            </a:r>
            <a:endParaRPr lang="ko-KR" altLang="en-US" b="1" dirty="0"/>
          </a:p>
        </p:txBody>
      </p:sp>
      <p:sp>
        <p:nvSpPr>
          <p:cNvPr id="90" name="Diamond 18"/>
          <p:cNvSpPr/>
          <p:nvPr/>
        </p:nvSpPr>
        <p:spPr>
          <a:xfrm>
            <a:off x="2425176" y="3435846"/>
            <a:ext cx="684000" cy="6480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altLang="ko-KR" b="1" dirty="0" smtClean="0"/>
              <a:t>5</a:t>
            </a:r>
            <a:endParaRPr lang="ko-KR" altLang="en-US" b="1" dirty="0"/>
          </a:p>
        </p:txBody>
      </p:sp>
      <p:sp>
        <p:nvSpPr>
          <p:cNvPr id="91" name="Diamond 18"/>
          <p:cNvSpPr/>
          <p:nvPr/>
        </p:nvSpPr>
        <p:spPr>
          <a:xfrm>
            <a:off x="2425176" y="4083990"/>
            <a:ext cx="684000" cy="648000"/>
          </a:xfrm>
          <a:prstGeom prst="diamond">
            <a:avLst/>
          </a:prstGeom>
          <a:solidFill>
            <a:srgbClr val="98DF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altLang="ko-KR" b="1" dirty="0" smtClean="0"/>
              <a:t>6</a:t>
            </a:r>
            <a:endParaRPr lang="ko-KR" altLang="en-US" b="1" dirty="0"/>
          </a:p>
        </p:txBody>
      </p:sp>
      <p:sp>
        <p:nvSpPr>
          <p:cNvPr id="92" name="TextBox 10"/>
          <p:cNvSpPr txBox="1"/>
          <p:nvPr/>
        </p:nvSpPr>
        <p:spPr bwMode="auto">
          <a:xfrm>
            <a:off x="3131840" y="4269490"/>
            <a:ext cx="4752528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Preliminary</a:t>
            </a:r>
            <a:r>
              <a:rPr lang="de-DE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de-DE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Results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098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/>
        </p:nvSpPr>
        <p:spPr>
          <a:xfrm>
            <a:off x="4860032" y="2886268"/>
            <a:ext cx="3283539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Chevron 4"/>
          <p:cNvSpPr/>
          <p:nvPr/>
        </p:nvSpPr>
        <p:spPr>
          <a:xfrm>
            <a:off x="6952809" y="1863944"/>
            <a:ext cx="1584176" cy="2404688"/>
          </a:xfrm>
          <a:prstGeom prst="chevron">
            <a:avLst>
              <a:gd name="adj" fmla="val 691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Rectangle 4"/>
          <p:cNvSpPr/>
          <p:nvPr/>
        </p:nvSpPr>
        <p:spPr>
          <a:xfrm>
            <a:off x="4860031" y="3297096"/>
            <a:ext cx="2880321" cy="360040"/>
          </a:xfrm>
          <a:custGeom>
            <a:avLst/>
            <a:gdLst>
              <a:gd name="connsiteX0" fmla="*/ 0 w 2880321"/>
              <a:gd name="connsiteY0" fmla="*/ 0 h 360040"/>
              <a:gd name="connsiteX1" fmla="*/ 2880321 w 2880321"/>
              <a:gd name="connsiteY1" fmla="*/ 0 h 360040"/>
              <a:gd name="connsiteX2" fmla="*/ 2880321 w 2880321"/>
              <a:gd name="connsiteY2" fmla="*/ 360040 h 360040"/>
              <a:gd name="connsiteX3" fmla="*/ 0 w 2880321"/>
              <a:gd name="connsiteY3" fmla="*/ 360040 h 360040"/>
              <a:gd name="connsiteX4" fmla="*/ 0 w 2880321"/>
              <a:gd name="connsiteY4" fmla="*/ 0 h 360040"/>
              <a:gd name="connsiteX0" fmla="*/ 0 w 2880321"/>
              <a:gd name="connsiteY0" fmla="*/ 0 h 360040"/>
              <a:gd name="connsiteX1" fmla="*/ 2880321 w 2880321"/>
              <a:gd name="connsiteY1" fmla="*/ 0 h 360040"/>
              <a:gd name="connsiteX2" fmla="*/ 2586122 w 2880321"/>
              <a:gd name="connsiteY2" fmla="*/ 312332 h 360040"/>
              <a:gd name="connsiteX3" fmla="*/ 0 w 2880321"/>
              <a:gd name="connsiteY3" fmla="*/ 360040 h 360040"/>
              <a:gd name="connsiteX4" fmla="*/ 0 w 2880321"/>
              <a:gd name="connsiteY4" fmla="*/ 0 h 360040"/>
              <a:gd name="connsiteX0" fmla="*/ 0 w 2880321"/>
              <a:gd name="connsiteY0" fmla="*/ 0 h 360040"/>
              <a:gd name="connsiteX1" fmla="*/ 2880321 w 2880321"/>
              <a:gd name="connsiteY1" fmla="*/ 0 h 360040"/>
              <a:gd name="connsiteX2" fmla="*/ 2538415 w 2880321"/>
              <a:gd name="connsiteY2" fmla="*/ 296430 h 360040"/>
              <a:gd name="connsiteX3" fmla="*/ 0 w 2880321"/>
              <a:gd name="connsiteY3" fmla="*/ 360040 h 360040"/>
              <a:gd name="connsiteX4" fmla="*/ 0 w 2880321"/>
              <a:gd name="connsiteY4" fmla="*/ 0 h 360040"/>
              <a:gd name="connsiteX0" fmla="*/ 0 w 2880321"/>
              <a:gd name="connsiteY0" fmla="*/ 0 h 360040"/>
              <a:gd name="connsiteX1" fmla="*/ 2880321 w 2880321"/>
              <a:gd name="connsiteY1" fmla="*/ 0 h 360040"/>
              <a:gd name="connsiteX2" fmla="*/ 2545449 w 2880321"/>
              <a:gd name="connsiteY2" fmla="*/ 338633 h 360040"/>
              <a:gd name="connsiteX3" fmla="*/ 0 w 2880321"/>
              <a:gd name="connsiteY3" fmla="*/ 360040 h 360040"/>
              <a:gd name="connsiteX4" fmla="*/ 0 w 2880321"/>
              <a:gd name="connsiteY4" fmla="*/ 0 h 360040"/>
              <a:gd name="connsiteX0" fmla="*/ 0 w 2880321"/>
              <a:gd name="connsiteY0" fmla="*/ 0 h 360040"/>
              <a:gd name="connsiteX1" fmla="*/ 2880321 w 2880321"/>
              <a:gd name="connsiteY1" fmla="*/ 0 h 360040"/>
              <a:gd name="connsiteX2" fmla="*/ 2531381 w 2880321"/>
              <a:gd name="connsiteY2" fmla="*/ 359735 h 360040"/>
              <a:gd name="connsiteX3" fmla="*/ 0 w 2880321"/>
              <a:gd name="connsiteY3" fmla="*/ 360040 h 360040"/>
              <a:gd name="connsiteX4" fmla="*/ 0 w 2880321"/>
              <a:gd name="connsiteY4" fmla="*/ 0 h 36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21" h="360040">
                <a:moveTo>
                  <a:pt x="0" y="0"/>
                </a:moveTo>
                <a:lnTo>
                  <a:pt x="2880321" y="0"/>
                </a:lnTo>
                <a:lnTo>
                  <a:pt x="2531381" y="359735"/>
                </a:lnTo>
                <a:lnTo>
                  <a:pt x="0" y="3600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Rectangle 5"/>
          <p:cNvSpPr/>
          <p:nvPr/>
        </p:nvSpPr>
        <p:spPr>
          <a:xfrm>
            <a:off x="4864576" y="2475439"/>
            <a:ext cx="2880321" cy="360040"/>
          </a:xfrm>
          <a:custGeom>
            <a:avLst/>
            <a:gdLst>
              <a:gd name="connsiteX0" fmla="*/ 0 w 2880321"/>
              <a:gd name="connsiteY0" fmla="*/ 0 h 360040"/>
              <a:gd name="connsiteX1" fmla="*/ 2880321 w 2880321"/>
              <a:gd name="connsiteY1" fmla="*/ 0 h 360040"/>
              <a:gd name="connsiteX2" fmla="*/ 2880321 w 2880321"/>
              <a:gd name="connsiteY2" fmla="*/ 360040 h 360040"/>
              <a:gd name="connsiteX3" fmla="*/ 0 w 2880321"/>
              <a:gd name="connsiteY3" fmla="*/ 360040 h 360040"/>
              <a:gd name="connsiteX4" fmla="*/ 0 w 2880321"/>
              <a:gd name="connsiteY4" fmla="*/ 0 h 360040"/>
              <a:gd name="connsiteX0" fmla="*/ 0 w 2880321"/>
              <a:gd name="connsiteY0" fmla="*/ 0 h 360040"/>
              <a:gd name="connsiteX1" fmla="*/ 2514561 w 2880321"/>
              <a:gd name="connsiteY1" fmla="*/ 7951 h 360040"/>
              <a:gd name="connsiteX2" fmla="*/ 2880321 w 2880321"/>
              <a:gd name="connsiteY2" fmla="*/ 360040 h 360040"/>
              <a:gd name="connsiteX3" fmla="*/ 0 w 2880321"/>
              <a:gd name="connsiteY3" fmla="*/ 360040 h 360040"/>
              <a:gd name="connsiteX4" fmla="*/ 0 w 2880321"/>
              <a:gd name="connsiteY4" fmla="*/ 0 h 360040"/>
              <a:gd name="connsiteX0" fmla="*/ 0 w 2880321"/>
              <a:gd name="connsiteY0" fmla="*/ 0 h 360040"/>
              <a:gd name="connsiteX1" fmla="*/ 2521595 w 2880321"/>
              <a:gd name="connsiteY1" fmla="*/ 917 h 360040"/>
              <a:gd name="connsiteX2" fmla="*/ 2880321 w 2880321"/>
              <a:gd name="connsiteY2" fmla="*/ 360040 h 360040"/>
              <a:gd name="connsiteX3" fmla="*/ 0 w 2880321"/>
              <a:gd name="connsiteY3" fmla="*/ 360040 h 360040"/>
              <a:gd name="connsiteX4" fmla="*/ 0 w 2880321"/>
              <a:gd name="connsiteY4" fmla="*/ 0 h 360040"/>
              <a:gd name="connsiteX0" fmla="*/ 0 w 2880321"/>
              <a:gd name="connsiteY0" fmla="*/ 0 h 360040"/>
              <a:gd name="connsiteX1" fmla="*/ 2521595 w 2880321"/>
              <a:gd name="connsiteY1" fmla="*/ 917 h 360040"/>
              <a:gd name="connsiteX2" fmla="*/ 2880321 w 2880321"/>
              <a:gd name="connsiteY2" fmla="*/ 360040 h 360040"/>
              <a:gd name="connsiteX3" fmla="*/ 0 w 2880321"/>
              <a:gd name="connsiteY3" fmla="*/ 360040 h 360040"/>
              <a:gd name="connsiteX4" fmla="*/ 0 w 2880321"/>
              <a:gd name="connsiteY4" fmla="*/ 0 h 360040"/>
              <a:gd name="connsiteX0" fmla="*/ 0 w 2880321"/>
              <a:gd name="connsiteY0" fmla="*/ 0 h 360040"/>
              <a:gd name="connsiteX1" fmla="*/ 2528629 w 2880321"/>
              <a:gd name="connsiteY1" fmla="*/ 14985 h 360040"/>
              <a:gd name="connsiteX2" fmla="*/ 2880321 w 2880321"/>
              <a:gd name="connsiteY2" fmla="*/ 360040 h 360040"/>
              <a:gd name="connsiteX3" fmla="*/ 0 w 2880321"/>
              <a:gd name="connsiteY3" fmla="*/ 360040 h 360040"/>
              <a:gd name="connsiteX4" fmla="*/ 0 w 2880321"/>
              <a:gd name="connsiteY4" fmla="*/ 0 h 360040"/>
              <a:gd name="connsiteX0" fmla="*/ 0 w 2880321"/>
              <a:gd name="connsiteY0" fmla="*/ 0 h 360040"/>
              <a:gd name="connsiteX1" fmla="*/ 2535662 w 2880321"/>
              <a:gd name="connsiteY1" fmla="*/ 7951 h 360040"/>
              <a:gd name="connsiteX2" fmla="*/ 2880321 w 2880321"/>
              <a:gd name="connsiteY2" fmla="*/ 360040 h 360040"/>
              <a:gd name="connsiteX3" fmla="*/ 0 w 2880321"/>
              <a:gd name="connsiteY3" fmla="*/ 360040 h 360040"/>
              <a:gd name="connsiteX4" fmla="*/ 0 w 2880321"/>
              <a:gd name="connsiteY4" fmla="*/ 0 h 36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21" h="360040">
                <a:moveTo>
                  <a:pt x="0" y="0"/>
                </a:moveTo>
                <a:lnTo>
                  <a:pt x="2535662" y="7951"/>
                </a:lnTo>
                <a:lnTo>
                  <a:pt x="2880321" y="360040"/>
                </a:lnTo>
                <a:lnTo>
                  <a:pt x="0" y="3600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Parallelogram 7"/>
          <p:cNvSpPr/>
          <p:nvPr/>
        </p:nvSpPr>
        <p:spPr>
          <a:xfrm>
            <a:off x="6309281" y="3297096"/>
            <a:ext cx="1435616" cy="971536"/>
          </a:xfrm>
          <a:prstGeom prst="parallelogram">
            <a:avLst>
              <a:gd name="adj" fmla="val 9626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Parallelogram 8"/>
          <p:cNvSpPr/>
          <p:nvPr/>
        </p:nvSpPr>
        <p:spPr>
          <a:xfrm flipH="1">
            <a:off x="6309281" y="1863943"/>
            <a:ext cx="1435616" cy="971536"/>
          </a:xfrm>
          <a:prstGeom prst="parallelogram">
            <a:avLst>
              <a:gd name="adj" fmla="val 962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23528" y="1650140"/>
            <a:ext cx="2543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 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48064" y="251046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2734236"/>
            <a:ext cx="2543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  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48064" y="2927788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3528" y="3818332"/>
            <a:ext cx="2543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   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48064" y="3338616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915816" y="1588585"/>
            <a:ext cx="11320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85</a:t>
            </a:r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15816" y="2672681"/>
            <a:ext cx="11320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1"/>
                </a:solidFill>
                <a:cs typeface="Arial" pitchFamily="34" charset="0"/>
              </a:rPr>
              <a:t>50</a:t>
            </a:r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15816" y="3756777"/>
            <a:ext cx="11320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4"/>
                </a:solidFill>
                <a:cs typeface="Arial" pitchFamily="34" charset="0"/>
              </a:rPr>
              <a:t>35</a:t>
            </a:r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cxnSp>
        <p:nvCxnSpPr>
          <p:cNvPr id="19" name="Elbow Connector 18"/>
          <p:cNvCxnSpPr>
            <a:endCxn id="16" idx="3"/>
          </p:cNvCxnSpPr>
          <p:nvPr/>
        </p:nvCxnSpPr>
        <p:spPr>
          <a:xfrm rot="10800000">
            <a:off x="4047858" y="1973306"/>
            <a:ext cx="816721" cy="675662"/>
          </a:xfrm>
          <a:prstGeom prst="bentConnector3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4" idx="1"/>
            <a:endCxn id="17" idx="3"/>
          </p:cNvCxnSpPr>
          <p:nvPr/>
        </p:nvCxnSpPr>
        <p:spPr>
          <a:xfrm flipH="1" flipV="1">
            <a:off x="4047857" y="3057402"/>
            <a:ext cx="812175" cy="8886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rot="10800000" flipV="1">
            <a:off x="4047857" y="3477114"/>
            <a:ext cx="812174" cy="695161"/>
          </a:xfrm>
          <a:prstGeom prst="bentConnector3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74845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5586" y="334189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765586" y="3744681"/>
            <a:ext cx="2091091" cy="923330"/>
            <a:chOff x="2113657" y="4283314"/>
            <a:chExt cx="2120135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2113657" y="4560313"/>
              <a:ext cx="21201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13658" y="4283314"/>
              <a:ext cx="2120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429882" y="334189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429882" y="3744681"/>
            <a:ext cx="2091091" cy="923330"/>
            <a:chOff x="2113657" y="4283314"/>
            <a:chExt cx="2120135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2113657" y="4560313"/>
              <a:ext cx="21201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113658" y="4283314"/>
              <a:ext cx="2120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094178" y="334189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094178" y="3744681"/>
            <a:ext cx="2091091" cy="923330"/>
            <a:chOff x="2113657" y="4283314"/>
            <a:chExt cx="2120135" cy="923330"/>
          </a:xfrm>
        </p:grpSpPr>
        <p:sp>
          <p:nvSpPr>
            <p:cNvPr id="17" name="TextBox 16"/>
            <p:cNvSpPr txBox="1"/>
            <p:nvPr/>
          </p:nvSpPr>
          <p:spPr>
            <a:xfrm>
              <a:off x="2113657" y="4560313"/>
              <a:ext cx="21201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13658" y="4283314"/>
              <a:ext cx="2120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" name="그림 개체 틀 4">
            <a:extLst>
              <a:ext uri="{FF2B5EF4-FFF2-40B4-BE49-F238E27FC236}">
                <a16:creationId xmlns:a16="http://schemas.microsoft.com/office/drawing/2014/main" xmlns="" id="{F6362873-700E-4380-8ACF-4E184FE348AB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20" name="그림 개체 틀 19">
            <a:extLst>
              <a:ext uri="{FF2B5EF4-FFF2-40B4-BE49-F238E27FC236}">
                <a16:creationId xmlns:a16="http://schemas.microsoft.com/office/drawing/2014/main" xmlns="" id="{070D949C-C188-4BF5-BA8F-791AD61AD858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  <p:sp>
        <p:nvSpPr>
          <p:cNvPr id="24" name="그림 개체 틀 23">
            <a:extLst>
              <a:ext uri="{FF2B5EF4-FFF2-40B4-BE49-F238E27FC236}">
                <a16:creationId xmlns:a16="http://schemas.microsoft.com/office/drawing/2014/main" xmlns="" id="{A0271DF1-0ACA-4079-AA82-354696BC2178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0481988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Columns Style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/>
        </p:nvSpPr>
        <p:spPr>
          <a:xfrm>
            <a:off x="1610094" y="1635647"/>
            <a:ext cx="590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Rounded Rectangle 7"/>
          <p:cNvSpPr/>
          <p:nvPr/>
        </p:nvSpPr>
        <p:spPr>
          <a:xfrm>
            <a:off x="4420730" y="1131590"/>
            <a:ext cx="304811" cy="26304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460562" y="1862203"/>
            <a:ext cx="620778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Get a modern PowerPoint  Presentation that is beautifully designed. I hope and I believe that this Template will your Time, Money and Reputation. Easy to change colors, photos and Text. I hope and I believe that this Template will your Time, Money and Reputation. </a:t>
            </a:r>
          </a:p>
          <a:p>
            <a:pPr algn="ctr"/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  <a:p>
            <a:pPr algn="ctr"/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Get a modern PowerPoint  Presentation that is beautifully designed. I hope and I believe that this Template will your Time, Money and Reputation. Easy to change colors, photos and Text. I hope and I believe that this Template will your Time, Money and Reputation. Easy to change colors, photos and Text. Get a modern PowerPoint  Presentation that is beautifully designed. I hope and I believe that this Template will your Time, Money and Reputation. </a:t>
            </a:r>
          </a:p>
        </p:txBody>
      </p:sp>
    </p:spTree>
    <p:extLst>
      <p:ext uri="{BB962C8B-B14F-4D97-AF65-F5344CB8AC3E}">
        <p14:creationId xmlns:p14="http://schemas.microsoft.com/office/powerpoint/2010/main" val="35549420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Columns Style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/>
        </p:nvSpPr>
        <p:spPr>
          <a:xfrm>
            <a:off x="1610094" y="1635647"/>
            <a:ext cx="25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/>
        </p:nvSpPr>
        <p:spPr>
          <a:xfrm>
            <a:off x="4944854" y="1635647"/>
            <a:ext cx="2592000" cy="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Rounded Rectangle 27"/>
          <p:cNvSpPr/>
          <p:nvPr/>
        </p:nvSpPr>
        <p:spPr>
          <a:xfrm>
            <a:off x="6090950" y="1164347"/>
            <a:ext cx="299807" cy="23029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Rounded Rectangle 7"/>
          <p:cNvSpPr/>
          <p:nvPr/>
        </p:nvSpPr>
        <p:spPr>
          <a:xfrm>
            <a:off x="2753688" y="1131590"/>
            <a:ext cx="304811" cy="26304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60562" y="1862203"/>
            <a:ext cx="28359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Get a modern PowerPoint  Presentation that is beautifully designed. I hope and I believe that this Template will your Time, Money and Reputation. Easy to change colors, photos and Text. I hope and I believe that this Template will your Time, Money and Reputation. </a:t>
            </a:r>
          </a:p>
          <a:p>
            <a:pPr algn="ctr"/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22887" y="1862203"/>
            <a:ext cx="28359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Get a modern PowerPoint  Presentation that is beautifully designed. I hope and I believe that this Template will your Time, Money and Reputation. Easy to change colors, photos and Text. I hope and I believe that this Template will your Time, Money and Reputation. </a:t>
            </a:r>
          </a:p>
          <a:p>
            <a:pPr algn="ctr"/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</p:spTree>
    <p:extLst>
      <p:ext uri="{BB962C8B-B14F-4D97-AF65-F5344CB8AC3E}">
        <p14:creationId xmlns:p14="http://schemas.microsoft.com/office/powerpoint/2010/main" val="32822789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</a:t>
            </a:r>
          </a:p>
          <a:p>
            <a:pPr lvl="0"/>
            <a:r>
              <a:rPr lang="en-US" altLang="ko-KR" dirty="0"/>
              <a:t>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A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17357A98-EB49-4606-B474-826AD2F34F04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898DD8FA-96FF-4297-82BC-B7DFECDC1B52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78FC5125-C7AA-4831-808D-2C3F4FAC8A33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76491E30-4AF4-4506-9CD8-1FB3C41C973D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65" name="Diamond 5">
            <a:extLst>
              <a:ext uri="{FF2B5EF4-FFF2-40B4-BE49-F238E27FC236}">
                <a16:creationId xmlns:a16="http://schemas.microsoft.com/office/drawing/2014/main" xmlns="" id="{5180996C-A436-4768-893A-DE33693D3415}"/>
              </a:ext>
            </a:extLst>
          </p:cNvPr>
          <p:cNvSpPr/>
          <p:nvPr/>
        </p:nvSpPr>
        <p:spPr>
          <a:xfrm>
            <a:off x="4870785" y="1339861"/>
            <a:ext cx="357266" cy="358322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6" name="Isosceles Triangle 51">
            <a:extLst>
              <a:ext uri="{FF2B5EF4-FFF2-40B4-BE49-F238E27FC236}">
                <a16:creationId xmlns:a16="http://schemas.microsoft.com/office/drawing/2014/main" xmlns="" id="{2A47B97C-61CC-4731-B756-7A96B73F0D83}"/>
              </a:ext>
            </a:extLst>
          </p:cNvPr>
          <p:cNvSpPr/>
          <p:nvPr/>
        </p:nvSpPr>
        <p:spPr>
          <a:xfrm>
            <a:off x="4297988" y="1388030"/>
            <a:ext cx="357265" cy="26198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Isosceles Triangle 57">
            <a:extLst>
              <a:ext uri="{FF2B5EF4-FFF2-40B4-BE49-F238E27FC236}">
                <a16:creationId xmlns:a16="http://schemas.microsoft.com/office/drawing/2014/main" xmlns="" id="{F8E1BB50-EB71-49F2-B814-F06307A51839}"/>
              </a:ext>
            </a:extLst>
          </p:cNvPr>
          <p:cNvSpPr/>
          <p:nvPr/>
        </p:nvSpPr>
        <p:spPr>
          <a:xfrm>
            <a:off x="4872210" y="3407764"/>
            <a:ext cx="213843" cy="483435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8" name="Rectangle 7">
            <a:extLst>
              <a:ext uri="{FF2B5EF4-FFF2-40B4-BE49-F238E27FC236}">
                <a16:creationId xmlns:a16="http://schemas.microsoft.com/office/drawing/2014/main" xmlns="" id="{6E090069-21E3-40ED-B20E-3AA777F0C963}"/>
              </a:ext>
            </a:extLst>
          </p:cNvPr>
          <p:cNvSpPr/>
          <p:nvPr/>
        </p:nvSpPr>
        <p:spPr>
          <a:xfrm rot="18900000">
            <a:off x="7243003" y="2816601"/>
            <a:ext cx="154109" cy="343323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xmlns="" id="{B0BA50B9-400E-4F82-A2B6-2AF3F66C9A05}"/>
              </a:ext>
            </a:extLst>
          </p:cNvPr>
          <p:cNvSpPr/>
          <p:nvPr/>
        </p:nvSpPr>
        <p:spPr>
          <a:xfrm flipH="1">
            <a:off x="4293692" y="3490877"/>
            <a:ext cx="317209" cy="317209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Freeform 19">
            <a:extLst>
              <a:ext uri="{FF2B5EF4-FFF2-40B4-BE49-F238E27FC236}">
                <a16:creationId xmlns:a16="http://schemas.microsoft.com/office/drawing/2014/main" xmlns="" id="{F0EA586D-617D-4516-977E-B7F7D0F84608}"/>
              </a:ext>
            </a:extLst>
          </p:cNvPr>
          <p:cNvSpPr/>
          <p:nvPr/>
        </p:nvSpPr>
        <p:spPr>
          <a:xfrm>
            <a:off x="5986218" y="2808370"/>
            <a:ext cx="314672" cy="309626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Rectangle 30">
            <a:extLst>
              <a:ext uri="{FF2B5EF4-FFF2-40B4-BE49-F238E27FC236}">
                <a16:creationId xmlns:a16="http://schemas.microsoft.com/office/drawing/2014/main" xmlns="" id="{9BFA0057-5D03-436F-8E4C-2612D2AC283E}"/>
              </a:ext>
            </a:extLst>
          </p:cNvPr>
          <p:cNvSpPr/>
          <p:nvPr/>
        </p:nvSpPr>
        <p:spPr>
          <a:xfrm>
            <a:off x="8252327" y="277972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Rectangle 7">
            <a:extLst>
              <a:ext uri="{FF2B5EF4-FFF2-40B4-BE49-F238E27FC236}">
                <a16:creationId xmlns:a16="http://schemas.microsoft.com/office/drawing/2014/main" xmlns="" id="{0541E569-8D79-4DDE-8629-9E78F0557A1A}"/>
              </a:ext>
            </a:extLst>
          </p:cNvPr>
          <p:cNvSpPr/>
          <p:nvPr/>
        </p:nvSpPr>
        <p:spPr>
          <a:xfrm>
            <a:off x="5443583" y="1358002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ectangle 15">
            <a:extLst>
              <a:ext uri="{FF2B5EF4-FFF2-40B4-BE49-F238E27FC236}">
                <a16:creationId xmlns:a16="http://schemas.microsoft.com/office/drawing/2014/main" xmlns="" id="{6C1C0DCF-07C0-428A-8ECD-79609C07015A}"/>
              </a:ext>
            </a:extLst>
          </p:cNvPr>
          <p:cNvSpPr/>
          <p:nvPr/>
        </p:nvSpPr>
        <p:spPr>
          <a:xfrm rot="5400000">
            <a:off x="5980941" y="1358002"/>
            <a:ext cx="322469" cy="322041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Pie 24">
            <a:extLst>
              <a:ext uri="{FF2B5EF4-FFF2-40B4-BE49-F238E27FC236}">
                <a16:creationId xmlns:a16="http://schemas.microsoft.com/office/drawing/2014/main" xmlns="" id="{F9FCC4A8-BCAA-4D8C-BC41-0DD8AEADA9BD}"/>
              </a:ext>
            </a:extLst>
          </p:cNvPr>
          <p:cNvSpPr/>
          <p:nvPr/>
        </p:nvSpPr>
        <p:spPr>
          <a:xfrm>
            <a:off x="5347362" y="3475221"/>
            <a:ext cx="350460" cy="348520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5" name="Parallelogram 30">
            <a:extLst>
              <a:ext uri="{FF2B5EF4-FFF2-40B4-BE49-F238E27FC236}">
                <a16:creationId xmlns:a16="http://schemas.microsoft.com/office/drawing/2014/main" xmlns="" id="{76E30C1C-B9EC-4ED6-81D1-7F9311BC70FA}"/>
              </a:ext>
            </a:extLst>
          </p:cNvPr>
          <p:cNvSpPr/>
          <p:nvPr/>
        </p:nvSpPr>
        <p:spPr>
          <a:xfrm flipH="1">
            <a:off x="8235089" y="2047097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Block Arc 14">
            <a:extLst>
              <a:ext uri="{FF2B5EF4-FFF2-40B4-BE49-F238E27FC236}">
                <a16:creationId xmlns:a16="http://schemas.microsoft.com/office/drawing/2014/main" xmlns="" id="{1CF9C96B-9CC6-468B-BF19-FBA7BC2ABB62}"/>
              </a:ext>
            </a:extLst>
          </p:cNvPr>
          <p:cNvSpPr/>
          <p:nvPr/>
        </p:nvSpPr>
        <p:spPr>
          <a:xfrm rot="16200000">
            <a:off x="6518856" y="1325152"/>
            <a:ext cx="387486" cy="38774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7" name="Block Arc 41">
            <a:extLst>
              <a:ext uri="{FF2B5EF4-FFF2-40B4-BE49-F238E27FC236}">
                <a16:creationId xmlns:a16="http://schemas.microsoft.com/office/drawing/2014/main" xmlns="" id="{B3B25E34-8ABE-4D0C-9A57-89485104BAD1}"/>
              </a:ext>
            </a:extLst>
          </p:cNvPr>
          <p:cNvSpPr/>
          <p:nvPr/>
        </p:nvSpPr>
        <p:spPr>
          <a:xfrm>
            <a:off x="7122001" y="1293526"/>
            <a:ext cx="323224" cy="450993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8" name="Right Triangle 17">
            <a:extLst>
              <a:ext uri="{FF2B5EF4-FFF2-40B4-BE49-F238E27FC236}">
                <a16:creationId xmlns:a16="http://schemas.microsoft.com/office/drawing/2014/main" xmlns="" id="{314527E1-6A60-4BFA-9002-2F0707419734}"/>
              </a:ext>
            </a:extLst>
          </p:cNvPr>
          <p:cNvSpPr/>
          <p:nvPr/>
        </p:nvSpPr>
        <p:spPr>
          <a:xfrm>
            <a:off x="5959131" y="3462912"/>
            <a:ext cx="263462" cy="373139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9" name="Oval 27">
            <a:extLst>
              <a:ext uri="{FF2B5EF4-FFF2-40B4-BE49-F238E27FC236}">
                <a16:creationId xmlns:a16="http://schemas.microsoft.com/office/drawing/2014/main" xmlns="" id="{639783EE-1347-400D-AEBC-AE5CB5CE9538}"/>
              </a:ext>
            </a:extLst>
          </p:cNvPr>
          <p:cNvSpPr/>
          <p:nvPr/>
        </p:nvSpPr>
        <p:spPr>
          <a:xfrm>
            <a:off x="3714219" y="4055836"/>
            <a:ext cx="279812" cy="532138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Parallelogram 15">
            <a:extLst>
              <a:ext uri="{FF2B5EF4-FFF2-40B4-BE49-F238E27FC236}">
                <a16:creationId xmlns:a16="http://schemas.microsoft.com/office/drawing/2014/main" xmlns="" id="{F518E758-041A-4D8B-9778-956884CBB34F}"/>
              </a:ext>
            </a:extLst>
          </p:cNvPr>
          <p:cNvSpPr/>
          <p:nvPr/>
        </p:nvSpPr>
        <p:spPr>
          <a:xfrm rot="16200000">
            <a:off x="6526713" y="2741871"/>
            <a:ext cx="408905" cy="442625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Round Same Side Corner Rectangle 21">
            <a:extLst>
              <a:ext uri="{FF2B5EF4-FFF2-40B4-BE49-F238E27FC236}">
                <a16:creationId xmlns:a16="http://schemas.microsoft.com/office/drawing/2014/main" xmlns="" id="{16EC9336-FB95-4030-8495-DC19F8A86FA2}"/>
              </a:ext>
            </a:extLst>
          </p:cNvPr>
          <p:cNvSpPr/>
          <p:nvPr/>
        </p:nvSpPr>
        <p:spPr>
          <a:xfrm rot="10800000">
            <a:off x="7055425" y="2058137"/>
            <a:ext cx="264059" cy="298187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Oval 26">
            <a:extLst>
              <a:ext uri="{FF2B5EF4-FFF2-40B4-BE49-F238E27FC236}">
                <a16:creationId xmlns:a16="http://schemas.microsoft.com/office/drawing/2014/main" xmlns="" id="{E00A3998-B707-49C6-A851-432FD6A9F65C}"/>
              </a:ext>
            </a:extLst>
          </p:cNvPr>
          <p:cNvSpPr/>
          <p:nvPr/>
        </p:nvSpPr>
        <p:spPr>
          <a:xfrm>
            <a:off x="5454590" y="2770652"/>
            <a:ext cx="322665" cy="385063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3" name="Freeform 32">
            <a:extLst>
              <a:ext uri="{FF2B5EF4-FFF2-40B4-BE49-F238E27FC236}">
                <a16:creationId xmlns:a16="http://schemas.microsoft.com/office/drawing/2014/main" xmlns="" id="{BD106B25-1EDA-4074-851D-C82811246B6C}"/>
              </a:ext>
            </a:extLst>
          </p:cNvPr>
          <p:cNvSpPr/>
          <p:nvPr/>
        </p:nvSpPr>
        <p:spPr>
          <a:xfrm>
            <a:off x="3674423" y="1332150"/>
            <a:ext cx="408033" cy="373744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4" name="Rounded Rectangle 10">
            <a:extLst>
              <a:ext uri="{FF2B5EF4-FFF2-40B4-BE49-F238E27FC236}">
                <a16:creationId xmlns:a16="http://schemas.microsoft.com/office/drawing/2014/main" xmlns="" id="{3430BAE5-FF79-4409-AD32-B1C8A8CD27F0}"/>
              </a:ext>
            </a:extLst>
          </p:cNvPr>
          <p:cNvSpPr/>
          <p:nvPr/>
        </p:nvSpPr>
        <p:spPr>
          <a:xfrm>
            <a:off x="6524895" y="2039054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5" name="Rounded Rectangle 32">
            <a:extLst>
              <a:ext uri="{FF2B5EF4-FFF2-40B4-BE49-F238E27FC236}">
                <a16:creationId xmlns:a16="http://schemas.microsoft.com/office/drawing/2014/main" xmlns="" id="{ABD0C272-DC42-4BE3-81F3-32216408B334}"/>
              </a:ext>
            </a:extLst>
          </p:cNvPr>
          <p:cNvSpPr/>
          <p:nvPr/>
        </p:nvSpPr>
        <p:spPr>
          <a:xfrm>
            <a:off x="7648558" y="2795360"/>
            <a:ext cx="335647" cy="33564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6" name="Trapezoid 13">
            <a:extLst>
              <a:ext uri="{FF2B5EF4-FFF2-40B4-BE49-F238E27FC236}">
                <a16:creationId xmlns:a16="http://schemas.microsoft.com/office/drawing/2014/main" xmlns="" id="{45FBF74F-3111-4C71-8DB3-85332DF59EC7}"/>
              </a:ext>
            </a:extLst>
          </p:cNvPr>
          <p:cNvSpPr/>
          <p:nvPr/>
        </p:nvSpPr>
        <p:spPr>
          <a:xfrm>
            <a:off x="4332749" y="2054252"/>
            <a:ext cx="361838" cy="305956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7" name="Rounded Rectangle 7">
            <a:extLst>
              <a:ext uri="{FF2B5EF4-FFF2-40B4-BE49-F238E27FC236}">
                <a16:creationId xmlns:a16="http://schemas.microsoft.com/office/drawing/2014/main" xmlns="" id="{86F6F63C-DDAC-464A-9D5D-31A606C54F57}"/>
              </a:ext>
            </a:extLst>
          </p:cNvPr>
          <p:cNvSpPr/>
          <p:nvPr/>
        </p:nvSpPr>
        <p:spPr>
          <a:xfrm>
            <a:off x="6063254" y="2046918"/>
            <a:ext cx="185271" cy="32062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Rectangle 18">
            <a:extLst>
              <a:ext uri="{FF2B5EF4-FFF2-40B4-BE49-F238E27FC236}">
                <a16:creationId xmlns:a16="http://schemas.microsoft.com/office/drawing/2014/main" xmlns="" id="{DF6CEEA7-0BBF-417C-B445-C5738FA255F7}"/>
              </a:ext>
            </a:extLst>
          </p:cNvPr>
          <p:cNvSpPr/>
          <p:nvPr/>
        </p:nvSpPr>
        <p:spPr>
          <a:xfrm>
            <a:off x="4970957" y="2074010"/>
            <a:ext cx="335348" cy="266441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9" name="Rounded Rectangle 25">
            <a:extLst>
              <a:ext uri="{FF2B5EF4-FFF2-40B4-BE49-F238E27FC236}">
                <a16:creationId xmlns:a16="http://schemas.microsoft.com/office/drawing/2014/main" xmlns="" id="{5776FCEB-9998-48B3-BA34-81AC338A9D6B}"/>
              </a:ext>
            </a:extLst>
          </p:cNvPr>
          <p:cNvSpPr/>
          <p:nvPr/>
        </p:nvSpPr>
        <p:spPr>
          <a:xfrm>
            <a:off x="5582675" y="2063662"/>
            <a:ext cx="204209" cy="287136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Chord 14">
            <a:extLst>
              <a:ext uri="{FF2B5EF4-FFF2-40B4-BE49-F238E27FC236}">
                <a16:creationId xmlns:a16="http://schemas.microsoft.com/office/drawing/2014/main" xmlns="" id="{205B5B60-FD59-41B0-81EA-F707F3840D9B}"/>
              </a:ext>
            </a:extLst>
          </p:cNvPr>
          <p:cNvSpPr/>
          <p:nvPr/>
        </p:nvSpPr>
        <p:spPr>
          <a:xfrm>
            <a:off x="4739580" y="4101013"/>
            <a:ext cx="350089" cy="441784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Rounded Rectangle 6">
            <a:extLst>
              <a:ext uri="{FF2B5EF4-FFF2-40B4-BE49-F238E27FC236}">
                <a16:creationId xmlns:a16="http://schemas.microsoft.com/office/drawing/2014/main" xmlns="" id="{DFFEDEBA-6167-45D1-9FE7-65FD8B8D2013}"/>
              </a:ext>
            </a:extLst>
          </p:cNvPr>
          <p:cNvSpPr/>
          <p:nvPr/>
        </p:nvSpPr>
        <p:spPr>
          <a:xfrm>
            <a:off x="3709354" y="2008765"/>
            <a:ext cx="347025" cy="352816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Oval 66">
            <a:extLst>
              <a:ext uri="{FF2B5EF4-FFF2-40B4-BE49-F238E27FC236}">
                <a16:creationId xmlns:a16="http://schemas.microsoft.com/office/drawing/2014/main" xmlns="" id="{3C1A2C90-0284-4021-8BAF-127C28F3E4D3}"/>
              </a:ext>
            </a:extLst>
          </p:cNvPr>
          <p:cNvSpPr/>
          <p:nvPr/>
        </p:nvSpPr>
        <p:spPr>
          <a:xfrm rot="20700000">
            <a:off x="4888177" y="2802702"/>
            <a:ext cx="374702" cy="320962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3" name="Isosceles Triangle 13">
            <a:extLst>
              <a:ext uri="{FF2B5EF4-FFF2-40B4-BE49-F238E27FC236}">
                <a16:creationId xmlns:a16="http://schemas.microsoft.com/office/drawing/2014/main" xmlns="" id="{886748B8-6D80-4BD7-9274-49995CD265EF}"/>
              </a:ext>
            </a:extLst>
          </p:cNvPr>
          <p:cNvSpPr/>
          <p:nvPr/>
        </p:nvSpPr>
        <p:spPr>
          <a:xfrm rot="10800000">
            <a:off x="4239875" y="4067280"/>
            <a:ext cx="257150" cy="509250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4" name="Smiley Face 14">
            <a:extLst>
              <a:ext uri="{FF2B5EF4-FFF2-40B4-BE49-F238E27FC236}">
                <a16:creationId xmlns:a16="http://schemas.microsoft.com/office/drawing/2014/main" xmlns="" id="{3188D751-5606-4C06-B977-B137C0F31FEF}"/>
              </a:ext>
            </a:extLst>
          </p:cNvPr>
          <p:cNvSpPr/>
          <p:nvPr/>
        </p:nvSpPr>
        <p:spPr>
          <a:xfrm>
            <a:off x="5898553" y="4130712"/>
            <a:ext cx="382387" cy="38238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Smiley Face 12">
            <a:extLst>
              <a:ext uri="{FF2B5EF4-FFF2-40B4-BE49-F238E27FC236}">
                <a16:creationId xmlns:a16="http://schemas.microsoft.com/office/drawing/2014/main" xmlns="" id="{9DAAB80C-7AE2-4387-A056-E2F74CE47DBC}"/>
              </a:ext>
            </a:extLst>
          </p:cNvPr>
          <p:cNvSpPr/>
          <p:nvPr/>
        </p:nvSpPr>
        <p:spPr>
          <a:xfrm>
            <a:off x="7635601" y="4130712"/>
            <a:ext cx="382387" cy="38238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6" name="Smiley Face 15">
            <a:extLst>
              <a:ext uri="{FF2B5EF4-FFF2-40B4-BE49-F238E27FC236}">
                <a16:creationId xmlns:a16="http://schemas.microsoft.com/office/drawing/2014/main" xmlns="" id="{1A95B1CB-7960-432E-A0EE-41C63D958ED8}"/>
              </a:ext>
            </a:extLst>
          </p:cNvPr>
          <p:cNvSpPr/>
          <p:nvPr/>
        </p:nvSpPr>
        <p:spPr>
          <a:xfrm>
            <a:off x="6480365" y="4132809"/>
            <a:ext cx="378193" cy="37819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7" name="Oval 37">
            <a:extLst>
              <a:ext uri="{FF2B5EF4-FFF2-40B4-BE49-F238E27FC236}">
                <a16:creationId xmlns:a16="http://schemas.microsoft.com/office/drawing/2014/main" xmlns="" id="{34A2FDC1-05CB-4F3B-A60A-598B99807221}"/>
              </a:ext>
            </a:extLst>
          </p:cNvPr>
          <p:cNvSpPr/>
          <p:nvPr/>
        </p:nvSpPr>
        <p:spPr>
          <a:xfrm>
            <a:off x="8217414" y="4128388"/>
            <a:ext cx="387034" cy="3870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Smiley Face 14">
            <a:extLst>
              <a:ext uri="{FF2B5EF4-FFF2-40B4-BE49-F238E27FC236}">
                <a16:creationId xmlns:a16="http://schemas.microsoft.com/office/drawing/2014/main" xmlns="" id="{A732AC9D-154B-48DA-81E0-8C8053B513AF}"/>
              </a:ext>
            </a:extLst>
          </p:cNvPr>
          <p:cNvSpPr/>
          <p:nvPr/>
        </p:nvSpPr>
        <p:spPr>
          <a:xfrm>
            <a:off x="7057983" y="4132809"/>
            <a:ext cx="378193" cy="37819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9" name="Rectangle 16">
            <a:extLst>
              <a:ext uri="{FF2B5EF4-FFF2-40B4-BE49-F238E27FC236}">
                <a16:creationId xmlns:a16="http://schemas.microsoft.com/office/drawing/2014/main" xmlns="" id="{0D33B8D0-699E-42C3-8D4E-28D828460313}"/>
              </a:ext>
            </a:extLst>
          </p:cNvPr>
          <p:cNvSpPr/>
          <p:nvPr/>
        </p:nvSpPr>
        <p:spPr>
          <a:xfrm rot="2700000">
            <a:off x="4333760" y="2724811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Rectangle 9">
            <a:extLst>
              <a:ext uri="{FF2B5EF4-FFF2-40B4-BE49-F238E27FC236}">
                <a16:creationId xmlns:a16="http://schemas.microsoft.com/office/drawing/2014/main" xmlns="" id="{2924751D-8167-4993-8C6B-6342C34EA9E1}"/>
              </a:ext>
            </a:extLst>
          </p:cNvPr>
          <p:cNvSpPr/>
          <p:nvPr/>
        </p:nvSpPr>
        <p:spPr>
          <a:xfrm>
            <a:off x="3702389" y="2741950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Round Same Side Corner Rectangle 6">
            <a:extLst>
              <a:ext uri="{FF2B5EF4-FFF2-40B4-BE49-F238E27FC236}">
                <a16:creationId xmlns:a16="http://schemas.microsoft.com/office/drawing/2014/main" xmlns="" id="{6329D35A-7A76-489A-9D27-F3D0B4A9BDBC}"/>
              </a:ext>
            </a:extLst>
          </p:cNvPr>
          <p:cNvSpPr/>
          <p:nvPr/>
        </p:nvSpPr>
        <p:spPr>
          <a:xfrm rot="2700000">
            <a:off x="5462844" y="4060819"/>
            <a:ext cx="130246" cy="52217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xmlns="" id="{5801D75E-F748-4820-A111-26B3FD7269F4}"/>
              </a:ext>
            </a:extLst>
          </p:cNvPr>
          <p:cNvSpPr/>
          <p:nvPr/>
        </p:nvSpPr>
        <p:spPr>
          <a:xfrm>
            <a:off x="3685358" y="3471419"/>
            <a:ext cx="347025" cy="34702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3" name="Rounded Rectangle 5">
            <a:extLst>
              <a:ext uri="{FF2B5EF4-FFF2-40B4-BE49-F238E27FC236}">
                <a16:creationId xmlns:a16="http://schemas.microsoft.com/office/drawing/2014/main" xmlns="" id="{1DA50799-C094-4850-957F-2A8EE583367B}"/>
              </a:ext>
            </a:extLst>
          </p:cNvPr>
          <p:cNvSpPr/>
          <p:nvPr/>
        </p:nvSpPr>
        <p:spPr>
          <a:xfrm flipH="1">
            <a:off x="7595854" y="2065085"/>
            <a:ext cx="344621" cy="284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ardrop 1">
            <a:extLst>
              <a:ext uri="{FF2B5EF4-FFF2-40B4-BE49-F238E27FC236}">
                <a16:creationId xmlns:a16="http://schemas.microsoft.com/office/drawing/2014/main" xmlns="" id="{65600602-7652-4706-89E8-F8DB7CA40EEF}"/>
              </a:ext>
            </a:extLst>
          </p:cNvPr>
          <p:cNvSpPr/>
          <p:nvPr/>
        </p:nvSpPr>
        <p:spPr>
          <a:xfrm rot="18805991">
            <a:off x="7612430" y="1372092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5" name="Rectangle 130">
            <a:extLst>
              <a:ext uri="{FF2B5EF4-FFF2-40B4-BE49-F238E27FC236}">
                <a16:creationId xmlns:a16="http://schemas.microsoft.com/office/drawing/2014/main" xmlns="" id="{D78A51BB-CB51-41F9-9CDB-BA87F2C09A5F}"/>
              </a:ext>
            </a:extLst>
          </p:cNvPr>
          <p:cNvSpPr/>
          <p:nvPr/>
        </p:nvSpPr>
        <p:spPr>
          <a:xfrm>
            <a:off x="8162947" y="1372137"/>
            <a:ext cx="371900" cy="37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6" name="Right Triangle 17">
            <a:extLst>
              <a:ext uri="{FF2B5EF4-FFF2-40B4-BE49-F238E27FC236}">
                <a16:creationId xmlns:a16="http://schemas.microsoft.com/office/drawing/2014/main" xmlns="" id="{079406D8-5403-408E-90C4-6C82E9D8F8BF}"/>
              </a:ext>
            </a:extLst>
          </p:cNvPr>
          <p:cNvSpPr>
            <a:spLocks noChangeAspect="1"/>
          </p:cNvSpPr>
          <p:nvPr/>
        </p:nvSpPr>
        <p:spPr>
          <a:xfrm>
            <a:off x="7091217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7" name="Right Triangle 17">
            <a:extLst>
              <a:ext uri="{FF2B5EF4-FFF2-40B4-BE49-F238E27FC236}">
                <a16:creationId xmlns:a16="http://schemas.microsoft.com/office/drawing/2014/main" xmlns="" id="{582054CC-7C7B-43BC-810F-049B554CFEB3}"/>
              </a:ext>
            </a:extLst>
          </p:cNvPr>
          <p:cNvSpPr>
            <a:spLocks noChangeAspect="1"/>
          </p:cNvSpPr>
          <p:nvPr/>
        </p:nvSpPr>
        <p:spPr>
          <a:xfrm>
            <a:off x="6493638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8" name="Right Triangle 17">
            <a:extLst>
              <a:ext uri="{FF2B5EF4-FFF2-40B4-BE49-F238E27FC236}">
                <a16:creationId xmlns:a16="http://schemas.microsoft.com/office/drawing/2014/main" xmlns="" id="{DDBA29AA-1C09-4CD6-9559-8801E24EC4B4}"/>
              </a:ext>
            </a:extLst>
          </p:cNvPr>
          <p:cNvSpPr>
            <a:spLocks noChangeAspect="1"/>
          </p:cNvSpPr>
          <p:nvPr/>
        </p:nvSpPr>
        <p:spPr>
          <a:xfrm>
            <a:off x="7688796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9" name="Oval 44">
            <a:extLst>
              <a:ext uri="{FF2B5EF4-FFF2-40B4-BE49-F238E27FC236}">
                <a16:creationId xmlns:a16="http://schemas.microsoft.com/office/drawing/2014/main" xmlns="" id="{61A96916-3B8A-4D58-8B61-7946CAF75B85}"/>
              </a:ext>
            </a:extLst>
          </p:cNvPr>
          <p:cNvSpPr>
            <a:spLocks noChangeAspect="1"/>
          </p:cNvSpPr>
          <p:nvPr/>
        </p:nvSpPr>
        <p:spPr>
          <a:xfrm>
            <a:off x="8286375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5164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B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E98655D1-FEF2-484D-81C0-6455C5FC5F24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176E54F7-802B-48B7-9B1C-CDEA5FFFC54E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70720532-C86C-4E89-A61F-7DC628C2FDC2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FC240776-82C4-4EC0-B1E2-E2E8285E226E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57" name="Isosceles Triangle 68">
            <a:extLst>
              <a:ext uri="{FF2B5EF4-FFF2-40B4-BE49-F238E27FC236}">
                <a16:creationId xmlns:a16="http://schemas.microsoft.com/office/drawing/2014/main" xmlns="" id="{E45613FF-6251-4ED9-8B1A-AEC8F385AC30}"/>
              </a:ext>
            </a:extLst>
          </p:cNvPr>
          <p:cNvSpPr/>
          <p:nvPr/>
        </p:nvSpPr>
        <p:spPr>
          <a:xfrm rot="10800000">
            <a:off x="6076603" y="3430121"/>
            <a:ext cx="154974" cy="482618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xmlns="" id="{C8B60A5B-0528-44B6-B42A-12905A9EB67E}"/>
              </a:ext>
            </a:extLst>
          </p:cNvPr>
          <p:cNvSpPr/>
          <p:nvPr/>
        </p:nvSpPr>
        <p:spPr>
          <a:xfrm>
            <a:off x="6472358" y="3485841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Isosceles Triangle 8">
            <a:extLst>
              <a:ext uri="{FF2B5EF4-FFF2-40B4-BE49-F238E27FC236}">
                <a16:creationId xmlns:a16="http://schemas.microsoft.com/office/drawing/2014/main" xmlns="" id="{F10FA8D2-828D-4C63-9CA5-969921697B81}"/>
              </a:ext>
            </a:extLst>
          </p:cNvPr>
          <p:cNvSpPr/>
          <p:nvPr/>
        </p:nvSpPr>
        <p:spPr>
          <a:xfrm rot="16200000">
            <a:off x="3610095" y="2744881"/>
            <a:ext cx="311874" cy="371836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Donut 8">
            <a:extLst>
              <a:ext uri="{FF2B5EF4-FFF2-40B4-BE49-F238E27FC236}">
                <a16:creationId xmlns:a16="http://schemas.microsoft.com/office/drawing/2014/main" xmlns="" id="{971BA1F7-EC6B-4F77-BF25-AC5DF90000F6}"/>
              </a:ext>
            </a:extLst>
          </p:cNvPr>
          <p:cNvSpPr/>
          <p:nvPr/>
        </p:nvSpPr>
        <p:spPr>
          <a:xfrm>
            <a:off x="7202344" y="2726749"/>
            <a:ext cx="341413" cy="408098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1" name="Freeform 18">
            <a:extLst>
              <a:ext uri="{FF2B5EF4-FFF2-40B4-BE49-F238E27FC236}">
                <a16:creationId xmlns:a16="http://schemas.microsoft.com/office/drawing/2014/main" xmlns="" id="{235E9CA7-6DDA-4CCD-9ACA-751C3B7AAD5E}"/>
              </a:ext>
            </a:extLst>
          </p:cNvPr>
          <p:cNvSpPr/>
          <p:nvPr/>
        </p:nvSpPr>
        <p:spPr>
          <a:xfrm>
            <a:off x="7644583" y="3526543"/>
            <a:ext cx="359044" cy="289775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Oval 7">
            <a:extLst>
              <a:ext uri="{FF2B5EF4-FFF2-40B4-BE49-F238E27FC236}">
                <a16:creationId xmlns:a16="http://schemas.microsoft.com/office/drawing/2014/main" xmlns="" id="{7A57ECC0-EB54-4DF2-A931-733B9B55705C}"/>
              </a:ext>
            </a:extLst>
          </p:cNvPr>
          <p:cNvSpPr/>
          <p:nvPr/>
        </p:nvSpPr>
        <p:spPr>
          <a:xfrm>
            <a:off x="7748036" y="2750160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3" name="Freeform 20">
            <a:extLst>
              <a:ext uri="{FF2B5EF4-FFF2-40B4-BE49-F238E27FC236}">
                <a16:creationId xmlns:a16="http://schemas.microsoft.com/office/drawing/2014/main" xmlns="" id="{D1B1CCAF-5AF4-4BDA-98F9-D52C4B432C4E}"/>
              </a:ext>
            </a:extLst>
          </p:cNvPr>
          <p:cNvSpPr/>
          <p:nvPr/>
        </p:nvSpPr>
        <p:spPr>
          <a:xfrm>
            <a:off x="8271827" y="4162169"/>
            <a:ext cx="376670" cy="402560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4" name="Rounded Rectangle 25">
            <a:extLst>
              <a:ext uri="{FF2B5EF4-FFF2-40B4-BE49-F238E27FC236}">
                <a16:creationId xmlns:a16="http://schemas.microsoft.com/office/drawing/2014/main" xmlns="" id="{73875282-78F0-4298-A0B1-384186B94957}"/>
              </a:ext>
            </a:extLst>
          </p:cNvPr>
          <p:cNvSpPr/>
          <p:nvPr/>
        </p:nvSpPr>
        <p:spPr>
          <a:xfrm>
            <a:off x="8254078" y="2047226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Block Arc 41">
            <a:extLst>
              <a:ext uri="{FF2B5EF4-FFF2-40B4-BE49-F238E27FC236}">
                <a16:creationId xmlns:a16="http://schemas.microsoft.com/office/drawing/2014/main" xmlns="" id="{2F1E2F06-1EC9-44C2-A25C-D899411205A7}"/>
              </a:ext>
            </a:extLst>
          </p:cNvPr>
          <p:cNvSpPr/>
          <p:nvPr/>
        </p:nvSpPr>
        <p:spPr>
          <a:xfrm>
            <a:off x="7187564" y="4163165"/>
            <a:ext cx="395557" cy="400568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6" name="Round Same Side Corner Rectangle 11">
            <a:extLst>
              <a:ext uri="{FF2B5EF4-FFF2-40B4-BE49-F238E27FC236}">
                <a16:creationId xmlns:a16="http://schemas.microsoft.com/office/drawing/2014/main" xmlns="" id="{CE81E661-2AC8-474A-9025-FF897BA8CCF7}"/>
              </a:ext>
            </a:extLst>
          </p:cNvPr>
          <p:cNvSpPr/>
          <p:nvPr/>
        </p:nvSpPr>
        <p:spPr>
          <a:xfrm rot="9900000">
            <a:off x="7717589" y="1270728"/>
            <a:ext cx="407173" cy="34581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Donut 39">
            <a:extLst>
              <a:ext uri="{FF2B5EF4-FFF2-40B4-BE49-F238E27FC236}">
                <a16:creationId xmlns:a16="http://schemas.microsoft.com/office/drawing/2014/main" xmlns="" id="{F19BD494-C9C7-4D74-B73F-CB63E1084546}"/>
              </a:ext>
            </a:extLst>
          </p:cNvPr>
          <p:cNvSpPr/>
          <p:nvPr/>
        </p:nvSpPr>
        <p:spPr>
          <a:xfrm>
            <a:off x="3530744" y="3469364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Freeform 25">
            <a:extLst>
              <a:ext uri="{FF2B5EF4-FFF2-40B4-BE49-F238E27FC236}">
                <a16:creationId xmlns:a16="http://schemas.microsoft.com/office/drawing/2014/main" xmlns="" id="{1F705170-826F-4FE4-8B7F-00083C59501F}"/>
              </a:ext>
            </a:extLst>
          </p:cNvPr>
          <p:cNvSpPr/>
          <p:nvPr/>
        </p:nvSpPr>
        <p:spPr>
          <a:xfrm>
            <a:off x="6704653" y="2749259"/>
            <a:ext cx="293412" cy="363079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Rectangle 36">
            <a:extLst>
              <a:ext uri="{FF2B5EF4-FFF2-40B4-BE49-F238E27FC236}">
                <a16:creationId xmlns:a16="http://schemas.microsoft.com/office/drawing/2014/main" xmlns="" id="{4F4704C1-DD2C-45FB-944A-65222FA493E0}"/>
              </a:ext>
            </a:extLst>
          </p:cNvPr>
          <p:cNvSpPr/>
          <p:nvPr/>
        </p:nvSpPr>
        <p:spPr>
          <a:xfrm>
            <a:off x="4175657" y="3499408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Rounded Rectangle 27">
            <a:extLst>
              <a:ext uri="{FF2B5EF4-FFF2-40B4-BE49-F238E27FC236}">
                <a16:creationId xmlns:a16="http://schemas.microsoft.com/office/drawing/2014/main" xmlns="" id="{341BB701-C479-4318-BF4E-740B38EFBFF4}"/>
              </a:ext>
            </a:extLst>
          </p:cNvPr>
          <p:cNvSpPr/>
          <p:nvPr/>
        </p:nvSpPr>
        <p:spPr>
          <a:xfrm>
            <a:off x="6388738" y="128039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Rounded Rectangle 7">
            <a:extLst>
              <a:ext uri="{FF2B5EF4-FFF2-40B4-BE49-F238E27FC236}">
                <a16:creationId xmlns:a16="http://schemas.microsoft.com/office/drawing/2014/main" xmlns="" id="{46FDDF52-AF52-40A8-AA40-3BD2DBE7C88D}"/>
              </a:ext>
            </a:extLst>
          </p:cNvPr>
          <p:cNvSpPr/>
          <p:nvPr/>
        </p:nvSpPr>
        <p:spPr>
          <a:xfrm>
            <a:off x="7049617" y="1257171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Chord 15">
            <a:extLst>
              <a:ext uri="{FF2B5EF4-FFF2-40B4-BE49-F238E27FC236}">
                <a16:creationId xmlns:a16="http://schemas.microsoft.com/office/drawing/2014/main" xmlns="" id="{E28DCCFB-88CB-4047-8A5B-2395D344FA3B}"/>
              </a:ext>
            </a:extLst>
          </p:cNvPr>
          <p:cNvSpPr/>
          <p:nvPr/>
        </p:nvSpPr>
        <p:spPr>
          <a:xfrm>
            <a:off x="8360600" y="122656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ectangle 16">
            <a:extLst>
              <a:ext uri="{FF2B5EF4-FFF2-40B4-BE49-F238E27FC236}">
                <a16:creationId xmlns:a16="http://schemas.microsoft.com/office/drawing/2014/main" xmlns="" id="{EA67A402-F25E-49A4-AC0F-A492184C76AF}"/>
              </a:ext>
            </a:extLst>
          </p:cNvPr>
          <p:cNvSpPr/>
          <p:nvPr/>
        </p:nvSpPr>
        <p:spPr>
          <a:xfrm>
            <a:off x="4828013" y="3529428"/>
            <a:ext cx="432135" cy="28400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xmlns="" id="{0F973CE5-69CD-4452-A2EF-4BE84EB8927B}"/>
              </a:ext>
            </a:extLst>
          </p:cNvPr>
          <p:cNvSpPr/>
          <p:nvPr/>
        </p:nvSpPr>
        <p:spPr>
          <a:xfrm>
            <a:off x="4156229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5" name="Rounded Rectangle 6">
            <a:extLst>
              <a:ext uri="{FF2B5EF4-FFF2-40B4-BE49-F238E27FC236}">
                <a16:creationId xmlns:a16="http://schemas.microsoft.com/office/drawing/2014/main" xmlns="" id="{85CCA230-D531-4F1E-A41C-DBE49FDB3C24}"/>
              </a:ext>
            </a:extLst>
          </p:cNvPr>
          <p:cNvSpPr/>
          <p:nvPr/>
        </p:nvSpPr>
        <p:spPr>
          <a:xfrm>
            <a:off x="4793335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6" name="Rounded Rectangle 6">
            <a:extLst>
              <a:ext uri="{FF2B5EF4-FFF2-40B4-BE49-F238E27FC236}">
                <a16:creationId xmlns:a16="http://schemas.microsoft.com/office/drawing/2014/main" xmlns="" id="{823A6F0F-E059-4AD1-A91B-76708A9B6961}"/>
              </a:ext>
            </a:extLst>
          </p:cNvPr>
          <p:cNvSpPr/>
          <p:nvPr/>
        </p:nvSpPr>
        <p:spPr>
          <a:xfrm>
            <a:off x="5430441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7" name="Rounded Rectangle 6">
            <a:extLst>
              <a:ext uri="{FF2B5EF4-FFF2-40B4-BE49-F238E27FC236}">
                <a16:creationId xmlns:a16="http://schemas.microsoft.com/office/drawing/2014/main" xmlns="" id="{9F0844C6-A64A-4548-9D91-C28541F3618C}"/>
              </a:ext>
            </a:extLst>
          </p:cNvPr>
          <p:cNvSpPr/>
          <p:nvPr/>
        </p:nvSpPr>
        <p:spPr>
          <a:xfrm>
            <a:off x="6067547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8" name="Teardrop 6">
            <a:extLst>
              <a:ext uri="{FF2B5EF4-FFF2-40B4-BE49-F238E27FC236}">
                <a16:creationId xmlns:a16="http://schemas.microsoft.com/office/drawing/2014/main" xmlns="" id="{F5E34715-657D-4C4C-A56F-BFE58E53FFF3}"/>
              </a:ext>
            </a:extLst>
          </p:cNvPr>
          <p:cNvSpPr/>
          <p:nvPr/>
        </p:nvSpPr>
        <p:spPr>
          <a:xfrm rot="8100000">
            <a:off x="8313590" y="2784226"/>
            <a:ext cx="293144" cy="293145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9" name="Donut 24">
            <a:extLst>
              <a:ext uri="{FF2B5EF4-FFF2-40B4-BE49-F238E27FC236}">
                <a16:creationId xmlns:a16="http://schemas.microsoft.com/office/drawing/2014/main" xmlns="" id="{81F49C7C-DFCA-4FDE-AB0D-42B8F72E9478}"/>
              </a:ext>
            </a:extLst>
          </p:cNvPr>
          <p:cNvSpPr/>
          <p:nvPr/>
        </p:nvSpPr>
        <p:spPr>
          <a:xfrm>
            <a:off x="4603191" y="1979686"/>
            <a:ext cx="433604" cy="4371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0" name="Chord 38">
            <a:extLst>
              <a:ext uri="{FF2B5EF4-FFF2-40B4-BE49-F238E27FC236}">
                <a16:creationId xmlns:a16="http://schemas.microsoft.com/office/drawing/2014/main" xmlns="" id="{D60BE6FD-68E0-4660-A95E-A4A22D32EED6}"/>
              </a:ext>
            </a:extLst>
          </p:cNvPr>
          <p:cNvSpPr/>
          <p:nvPr/>
        </p:nvSpPr>
        <p:spPr>
          <a:xfrm>
            <a:off x="5277177" y="1979317"/>
            <a:ext cx="340508" cy="437873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1" name="Heart 38">
            <a:extLst>
              <a:ext uri="{FF2B5EF4-FFF2-40B4-BE49-F238E27FC236}">
                <a16:creationId xmlns:a16="http://schemas.microsoft.com/office/drawing/2014/main" xmlns="" id="{85B44B9B-0491-4A43-8C1B-1B7A8359BC36}"/>
              </a:ext>
            </a:extLst>
          </p:cNvPr>
          <p:cNvSpPr/>
          <p:nvPr/>
        </p:nvSpPr>
        <p:spPr>
          <a:xfrm>
            <a:off x="5770720" y="1252545"/>
            <a:ext cx="382181" cy="382181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2" name="Round Same Side Corner Rectangle 19">
            <a:extLst>
              <a:ext uri="{FF2B5EF4-FFF2-40B4-BE49-F238E27FC236}">
                <a16:creationId xmlns:a16="http://schemas.microsoft.com/office/drawing/2014/main" xmlns="" id="{92640961-EB4C-4963-82A6-B3973D6F18DD}"/>
              </a:ext>
            </a:extLst>
          </p:cNvPr>
          <p:cNvSpPr/>
          <p:nvPr/>
        </p:nvSpPr>
        <p:spPr>
          <a:xfrm>
            <a:off x="7782928" y="4184858"/>
            <a:ext cx="289093" cy="357183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Rectangle 23">
            <a:extLst>
              <a:ext uri="{FF2B5EF4-FFF2-40B4-BE49-F238E27FC236}">
                <a16:creationId xmlns:a16="http://schemas.microsoft.com/office/drawing/2014/main" xmlns="" id="{BBFADF48-D7F6-4F71-8503-774FF4778D64}"/>
              </a:ext>
            </a:extLst>
          </p:cNvPr>
          <p:cNvSpPr/>
          <p:nvPr/>
        </p:nvSpPr>
        <p:spPr>
          <a:xfrm>
            <a:off x="3527955" y="4223407"/>
            <a:ext cx="476152" cy="280084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Oval 31">
            <a:extLst>
              <a:ext uri="{FF2B5EF4-FFF2-40B4-BE49-F238E27FC236}">
                <a16:creationId xmlns:a16="http://schemas.microsoft.com/office/drawing/2014/main" xmlns="" id="{CBCDAF64-3B6A-4B4F-B9A9-1ADFF5D8CDCB}"/>
              </a:ext>
            </a:extLst>
          </p:cNvPr>
          <p:cNvSpPr/>
          <p:nvPr/>
        </p:nvSpPr>
        <p:spPr>
          <a:xfrm>
            <a:off x="6633502" y="4184654"/>
            <a:ext cx="354255" cy="357590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Rectangle 23">
            <a:extLst>
              <a:ext uri="{FF2B5EF4-FFF2-40B4-BE49-F238E27FC236}">
                <a16:creationId xmlns:a16="http://schemas.microsoft.com/office/drawing/2014/main" xmlns="" id="{6E88606A-EFB1-4A57-B8B5-58B7E4D9F08A}"/>
              </a:ext>
            </a:extLst>
          </p:cNvPr>
          <p:cNvSpPr/>
          <p:nvPr/>
        </p:nvSpPr>
        <p:spPr>
          <a:xfrm>
            <a:off x="4736303" y="4206900"/>
            <a:ext cx="485828" cy="313098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Oval 31">
            <a:extLst>
              <a:ext uri="{FF2B5EF4-FFF2-40B4-BE49-F238E27FC236}">
                <a16:creationId xmlns:a16="http://schemas.microsoft.com/office/drawing/2014/main" xmlns="" id="{697E8C7B-864A-4F60-94EA-FD2205A45865}"/>
              </a:ext>
            </a:extLst>
          </p:cNvPr>
          <p:cNvSpPr/>
          <p:nvPr/>
        </p:nvSpPr>
        <p:spPr>
          <a:xfrm>
            <a:off x="5421938" y="4162596"/>
            <a:ext cx="407177" cy="401707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Teardrop 17">
            <a:extLst>
              <a:ext uri="{FF2B5EF4-FFF2-40B4-BE49-F238E27FC236}">
                <a16:creationId xmlns:a16="http://schemas.microsoft.com/office/drawing/2014/main" xmlns="" id="{6E020AFD-FD24-4707-A766-0EF98AFEB956}"/>
              </a:ext>
            </a:extLst>
          </p:cNvPr>
          <p:cNvSpPr/>
          <p:nvPr/>
        </p:nvSpPr>
        <p:spPr>
          <a:xfrm rot="18900000">
            <a:off x="4203914" y="4194545"/>
            <a:ext cx="332582" cy="337808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Rectangle 23">
            <a:extLst>
              <a:ext uri="{FF2B5EF4-FFF2-40B4-BE49-F238E27FC236}">
                <a16:creationId xmlns:a16="http://schemas.microsoft.com/office/drawing/2014/main" xmlns="" id="{B8F47702-1DC7-4C03-A061-D9D1117E80F3}"/>
              </a:ext>
            </a:extLst>
          </p:cNvPr>
          <p:cNvSpPr/>
          <p:nvPr/>
        </p:nvSpPr>
        <p:spPr>
          <a:xfrm>
            <a:off x="6028922" y="4159866"/>
            <a:ext cx="404773" cy="407167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Round Same Side Corner Rectangle 8">
            <a:extLst>
              <a:ext uri="{FF2B5EF4-FFF2-40B4-BE49-F238E27FC236}">
                <a16:creationId xmlns:a16="http://schemas.microsoft.com/office/drawing/2014/main" xmlns="" id="{1EAB0980-56BF-4709-80E6-050748A9609C}"/>
              </a:ext>
            </a:extLst>
          </p:cNvPr>
          <p:cNvSpPr/>
          <p:nvPr/>
        </p:nvSpPr>
        <p:spPr>
          <a:xfrm>
            <a:off x="3677801" y="1211259"/>
            <a:ext cx="176460" cy="464752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Round Same Side Corner Rectangle 20">
            <a:extLst>
              <a:ext uri="{FF2B5EF4-FFF2-40B4-BE49-F238E27FC236}">
                <a16:creationId xmlns:a16="http://schemas.microsoft.com/office/drawing/2014/main" xmlns="" id="{E03946E3-251B-4ED6-A6DF-5A7140A40027}"/>
              </a:ext>
            </a:extLst>
          </p:cNvPr>
          <p:cNvSpPr/>
          <p:nvPr/>
        </p:nvSpPr>
        <p:spPr>
          <a:xfrm rot="10800000">
            <a:off x="4090098" y="1209113"/>
            <a:ext cx="219879" cy="469045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Donut 87">
            <a:extLst>
              <a:ext uri="{FF2B5EF4-FFF2-40B4-BE49-F238E27FC236}">
                <a16:creationId xmlns:a16="http://schemas.microsoft.com/office/drawing/2014/main" xmlns="" id="{E11F07A0-FE08-4423-AF68-41FE241F62C9}"/>
              </a:ext>
            </a:extLst>
          </p:cNvPr>
          <p:cNvSpPr/>
          <p:nvPr/>
        </p:nvSpPr>
        <p:spPr>
          <a:xfrm>
            <a:off x="4545814" y="1274208"/>
            <a:ext cx="356471" cy="366339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2" name="Donut 90">
            <a:extLst>
              <a:ext uri="{FF2B5EF4-FFF2-40B4-BE49-F238E27FC236}">
                <a16:creationId xmlns:a16="http://schemas.microsoft.com/office/drawing/2014/main" xmlns="" id="{17309D69-8660-470D-88EB-E718559E8193}"/>
              </a:ext>
            </a:extLst>
          </p:cNvPr>
          <p:cNvSpPr/>
          <p:nvPr/>
        </p:nvSpPr>
        <p:spPr>
          <a:xfrm>
            <a:off x="5161285" y="1247479"/>
            <a:ext cx="373598" cy="38181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3" name="Oval 6">
            <a:extLst>
              <a:ext uri="{FF2B5EF4-FFF2-40B4-BE49-F238E27FC236}">
                <a16:creationId xmlns:a16="http://schemas.microsoft.com/office/drawing/2014/main" xmlns="" id="{74C6B3D2-07FD-433C-8D66-C374DE5B9486}"/>
              </a:ext>
            </a:extLst>
          </p:cNvPr>
          <p:cNvSpPr/>
          <p:nvPr/>
        </p:nvSpPr>
        <p:spPr>
          <a:xfrm>
            <a:off x="5858067" y="2021781"/>
            <a:ext cx="356681" cy="352945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Block Arc 25">
            <a:extLst>
              <a:ext uri="{FF2B5EF4-FFF2-40B4-BE49-F238E27FC236}">
                <a16:creationId xmlns:a16="http://schemas.microsoft.com/office/drawing/2014/main" xmlns="" id="{D860799F-DA98-4B9D-BDDF-20D29304A534}"/>
              </a:ext>
            </a:extLst>
          </p:cNvPr>
          <p:cNvSpPr/>
          <p:nvPr/>
        </p:nvSpPr>
        <p:spPr>
          <a:xfrm>
            <a:off x="4117415" y="2020993"/>
            <a:ext cx="245394" cy="354521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5" name="Block Arc 31">
            <a:extLst>
              <a:ext uri="{FF2B5EF4-FFF2-40B4-BE49-F238E27FC236}">
                <a16:creationId xmlns:a16="http://schemas.microsoft.com/office/drawing/2014/main" xmlns="" id="{807B0AFD-9022-41E8-BADA-2379D30C28D2}"/>
              </a:ext>
            </a:extLst>
          </p:cNvPr>
          <p:cNvSpPr/>
          <p:nvPr/>
        </p:nvSpPr>
        <p:spPr>
          <a:xfrm>
            <a:off x="6455130" y="2020993"/>
            <a:ext cx="320167" cy="354521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6" name="Freeform 53">
            <a:extLst>
              <a:ext uri="{FF2B5EF4-FFF2-40B4-BE49-F238E27FC236}">
                <a16:creationId xmlns:a16="http://schemas.microsoft.com/office/drawing/2014/main" xmlns="" id="{BDE76511-3FBF-48C7-B68C-37B829722D1E}"/>
              </a:ext>
            </a:extLst>
          </p:cNvPr>
          <p:cNvSpPr/>
          <p:nvPr/>
        </p:nvSpPr>
        <p:spPr>
          <a:xfrm>
            <a:off x="7662840" y="2018386"/>
            <a:ext cx="350856" cy="359735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Block Arc 10">
            <a:extLst>
              <a:ext uri="{FF2B5EF4-FFF2-40B4-BE49-F238E27FC236}">
                <a16:creationId xmlns:a16="http://schemas.microsoft.com/office/drawing/2014/main" xmlns="" id="{4F7AA256-052A-42A3-B506-22AD31115AF9}"/>
              </a:ext>
            </a:extLst>
          </p:cNvPr>
          <p:cNvSpPr/>
          <p:nvPr/>
        </p:nvSpPr>
        <p:spPr>
          <a:xfrm>
            <a:off x="8244408" y="3525290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8" name="Freeform 55">
            <a:extLst>
              <a:ext uri="{FF2B5EF4-FFF2-40B4-BE49-F238E27FC236}">
                <a16:creationId xmlns:a16="http://schemas.microsoft.com/office/drawing/2014/main" xmlns="" id="{B294EBEE-37F7-4D01-949A-5A15F8D0105A}"/>
              </a:ext>
            </a:extLst>
          </p:cNvPr>
          <p:cNvSpPr/>
          <p:nvPr/>
        </p:nvSpPr>
        <p:spPr>
          <a:xfrm>
            <a:off x="3655029" y="1926261"/>
            <a:ext cx="222004" cy="54398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Round Same Side Corner Rectangle 36">
            <a:extLst>
              <a:ext uri="{FF2B5EF4-FFF2-40B4-BE49-F238E27FC236}">
                <a16:creationId xmlns:a16="http://schemas.microsoft.com/office/drawing/2014/main" xmlns="" id="{F453E9B1-D637-4428-88EC-45B3B3FE0C90}"/>
              </a:ext>
            </a:extLst>
          </p:cNvPr>
          <p:cNvSpPr/>
          <p:nvPr/>
        </p:nvSpPr>
        <p:spPr>
          <a:xfrm>
            <a:off x="7015679" y="2037450"/>
            <a:ext cx="406779" cy="321606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Oval 21">
            <a:extLst>
              <a:ext uri="{FF2B5EF4-FFF2-40B4-BE49-F238E27FC236}">
                <a16:creationId xmlns:a16="http://schemas.microsoft.com/office/drawing/2014/main" xmlns="" id="{EB931A1E-D4B3-4759-8A55-15F0B8B73EDB}"/>
              </a:ext>
            </a:extLst>
          </p:cNvPr>
          <p:cNvSpPr>
            <a:spLocks noChangeAspect="1"/>
          </p:cNvSpPr>
          <p:nvPr/>
        </p:nvSpPr>
        <p:spPr>
          <a:xfrm>
            <a:off x="5500929" y="3502585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1" name="Oval 32">
            <a:extLst>
              <a:ext uri="{FF2B5EF4-FFF2-40B4-BE49-F238E27FC236}">
                <a16:creationId xmlns:a16="http://schemas.microsoft.com/office/drawing/2014/main" xmlns="" id="{128B6D37-0B22-442F-9CC6-099525A2B916}"/>
              </a:ext>
            </a:extLst>
          </p:cNvPr>
          <p:cNvSpPr/>
          <p:nvPr/>
        </p:nvSpPr>
        <p:spPr>
          <a:xfrm>
            <a:off x="7084921" y="3479620"/>
            <a:ext cx="318881" cy="383620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7092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C</a:t>
            </a:r>
            <a:endParaRPr lang="ko-KR" altLang="en-US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5F0156AC-C85D-4362-BFA0-8FD9CD62FAAB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3E525FFE-FA02-44EC-9F7B-BF895611E11E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CA1B9455-FBCB-4E45-B5D2-146012AA2C46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99CF4CFB-52A6-40A6-AC53-61CA2F2E3B01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79" name="Isosceles Triangle 68">
            <a:extLst>
              <a:ext uri="{FF2B5EF4-FFF2-40B4-BE49-F238E27FC236}">
                <a16:creationId xmlns:a16="http://schemas.microsoft.com/office/drawing/2014/main" xmlns="" id="{950FEA28-035A-4D17-B3B2-5F5E4024B13B}"/>
              </a:ext>
            </a:extLst>
          </p:cNvPr>
          <p:cNvSpPr/>
          <p:nvPr/>
        </p:nvSpPr>
        <p:spPr>
          <a:xfrm rot="10800000">
            <a:off x="6076603" y="3430121"/>
            <a:ext cx="154974" cy="482618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Rectangle 9">
            <a:extLst>
              <a:ext uri="{FF2B5EF4-FFF2-40B4-BE49-F238E27FC236}">
                <a16:creationId xmlns:a16="http://schemas.microsoft.com/office/drawing/2014/main" xmlns="" id="{3DDC1B45-F1BE-4429-B871-AEF228536BC0}"/>
              </a:ext>
            </a:extLst>
          </p:cNvPr>
          <p:cNvSpPr/>
          <p:nvPr/>
        </p:nvSpPr>
        <p:spPr>
          <a:xfrm>
            <a:off x="6472358" y="3485841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Isosceles Triangle 8">
            <a:extLst>
              <a:ext uri="{FF2B5EF4-FFF2-40B4-BE49-F238E27FC236}">
                <a16:creationId xmlns:a16="http://schemas.microsoft.com/office/drawing/2014/main" xmlns="" id="{D6D87429-3E69-4E29-8F23-CCCC2843F50A}"/>
              </a:ext>
            </a:extLst>
          </p:cNvPr>
          <p:cNvSpPr/>
          <p:nvPr/>
        </p:nvSpPr>
        <p:spPr>
          <a:xfrm rot="16200000">
            <a:off x="3610095" y="2744881"/>
            <a:ext cx="311874" cy="371836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Donut 8">
            <a:extLst>
              <a:ext uri="{FF2B5EF4-FFF2-40B4-BE49-F238E27FC236}">
                <a16:creationId xmlns:a16="http://schemas.microsoft.com/office/drawing/2014/main" xmlns="" id="{EAD74FEF-0624-49B5-BE6F-F609B2186B6D}"/>
              </a:ext>
            </a:extLst>
          </p:cNvPr>
          <p:cNvSpPr/>
          <p:nvPr/>
        </p:nvSpPr>
        <p:spPr>
          <a:xfrm>
            <a:off x="7202344" y="2726749"/>
            <a:ext cx="341413" cy="408098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3" name="Freeform 18">
            <a:extLst>
              <a:ext uri="{FF2B5EF4-FFF2-40B4-BE49-F238E27FC236}">
                <a16:creationId xmlns:a16="http://schemas.microsoft.com/office/drawing/2014/main" xmlns="" id="{EBBCCBDC-B723-469B-AA43-2DB497AC8807}"/>
              </a:ext>
            </a:extLst>
          </p:cNvPr>
          <p:cNvSpPr/>
          <p:nvPr/>
        </p:nvSpPr>
        <p:spPr>
          <a:xfrm>
            <a:off x="7644583" y="3526543"/>
            <a:ext cx="359044" cy="289775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4" name="Oval 7">
            <a:extLst>
              <a:ext uri="{FF2B5EF4-FFF2-40B4-BE49-F238E27FC236}">
                <a16:creationId xmlns:a16="http://schemas.microsoft.com/office/drawing/2014/main" xmlns="" id="{1F63DEBF-9C0D-4660-B35D-C048A19A5AB2}"/>
              </a:ext>
            </a:extLst>
          </p:cNvPr>
          <p:cNvSpPr/>
          <p:nvPr/>
        </p:nvSpPr>
        <p:spPr>
          <a:xfrm>
            <a:off x="7748036" y="2750160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5" name="Freeform 20">
            <a:extLst>
              <a:ext uri="{FF2B5EF4-FFF2-40B4-BE49-F238E27FC236}">
                <a16:creationId xmlns:a16="http://schemas.microsoft.com/office/drawing/2014/main" xmlns="" id="{0E47F392-0D82-4335-90AE-D8972EEE95FB}"/>
              </a:ext>
            </a:extLst>
          </p:cNvPr>
          <p:cNvSpPr/>
          <p:nvPr/>
        </p:nvSpPr>
        <p:spPr>
          <a:xfrm>
            <a:off x="8271827" y="4162169"/>
            <a:ext cx="376670" cy="402560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6" name="Rounded Rectangle 25">
            <a:extLst>
              <a:ext uri="{FF2B5EF4-FFF2-40B4-BE49-F238E27FC236}">
                <a16:creationId xmlns:a16="http://schemas.microsoft.com/office/drawing/2014/main" xmlns="" id="{4131AE08-6F92-4923-85A9-8275155239D3}"/>
              </a:ext>
            </a:extLst>
          </p:cNvPr>
          <p:cNvSpPr/>
          <p:nvPr/>
        </p:nvSpPr>
        <p:spPr>
          <a:xfrm>
            <a:off x="8254078" y="2047226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7" name="Block Arc 41">
            <a:extLst>
              <a:ext uri="{FF2B5EF4-FFF2-40B4-BE49-F238E27FC236}">
                <a16:creationId xmlns:a16="http://schemas.microsoft.com/office/drawing/2014/main" xmlns="" id="{9AC97AF5-9DE4-434A-894E-9BE04825E2F7}"/>
              </a:ext>
            </a:extLst>
          </p:cNvPr>
          <p:cNvSpPr/>
          <p:nvPr/>
        </p:nvSpPr>
        <p:spPr>
          <a:xfrm>
            <a:off x="7187564" y="4163165"/>
            <a:ext cx="395557" cy="400568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8" name="Round Same Side Corner Rectangle 11">
            <a:extLst>
              <a:ext uri="{FF2B5EF4-FFF2-40B4-BE49-F238E27FC236}">
                <a16:creationId xmlns:a16="http://schemas.microsoft.com/office/drawing/2014/main" xmlns="" id="{487B9242-03FF-4DCF-B57D-9D6E19A0BB64}"/>
              </a:ext>
            </a:extLst>
          </p:cNvPr>
          <p:cNvSpPr/>
          <p:nvPr/>
        </p:nvSpPr>
        <p:spPr>
          <a:xfrm rot="9900000">
            <a:off x="7717589" y="1270728"/>
            <a:ext cx="407173" cy="34581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9" name="Donut 39">
            <a:extLst>
              <a:ext uri="{FF2B5EF4-FFF2-40B4-BE49-F238E27FC236}">
                <a16:creationId xmlns:a16="http://schemas.microsoft.com/office/drawing/2014/main" xmlns="" id="{52676E3D-7B40-42C2-8FEF-1A5E02F5990A}"/>
              </a:ext>
            </a:extLst>
          </p:cNvPr>
          <p:cNvSpPr/>
          <p:nvPr/>
        </p:nvSpPr>
        <p:spPr>
          <a:xfrm>
            <a:off x="3530744" y="3469364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0" name="Freeform 25">
            <a:extLst>
              <a:ext uri="{FF2B5EF4-FFF2-40B4-BE49-F238E27FC236}">
                <a16:creationId xmlns:a16="http://schemas.microsoft.com/office/drawing/2014/main" xmlns="" id="{3C4CA543-CEA4-42E1-9438-FB08C285C5BC}"/>
              </a:ext>
            </a:extLst>
          </p:cNvPr>
          <p:cNvSpPr/>
          <p:nvPr/>
        </p:nvSpPr>
        <p:spPr>
          <a:xfrm>
            <a:off x="6704653" y="2749259"/>
            <a:ext cx="293412" cy="363079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Rectangle 36">
            <a:extLst>
              <a:ext uri="{FF2B5EF4-FFF2-40B4-BE49-F238E27FC236}">
                <a16:creationId xmlns:a16="http://schemas.microsoft.com/office/drawing/2014/main" xmlns="" id="{FB6CFFF3-F4B3-4E7F-9BE8-42D73747207F}"/>
              </a:ext>
            </a:extLst>
          </p:cNvPr>
          <p:cNvSpPr/>
          <p:nvPr/>
        </p:nvSpPr>
        <p:spPr>
          <a:xfrm>
            <a:off x="4175657" y="3499408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Rounded Rectangle 27">
            <a:extLst>
              <a:ext uri="{FF2B5EF4-FFF2-40B4-BE49-F238E27FC236}">
                <a16:creationId xmlns:a16="http://schemas.microsoft.com/office/drawing/2014/main" xmlns="" id="{554A1DDE-E530-4DB5-B72D-02160DF83FBB}"/>
              </a:ext>
            </a:extLst>
          </p:cNvPr>
          <p:cNvSpPr/>
          <p:nvPr/>
        </p:nvSpPr>
        <p:spPr>
          <a:xfrm>
            <a:off x="6388738" y="128039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3" name="Rounded Rectangle 7">
            <a:extLst>
              <a:ext uri="{FF2B5EF4-FFF2-40B4-BE49-F238E27FC236}">
                <a16:creationId xmlns:a16="http://schemas.microsoft.com/office/drawing/2014/main" xmlns="" id="{0F8EADB8-1439-4112-8D55-BE5451EB8573}"/>
              </a:ext>
            </a:extLst>
          </p:cNvPr>
          <p:cNvSpPr/>
          <p:nvPr/>
        </p:nvSpPr>
        <p:spPr>
          <a:xfrm>
            <a:off x="7049617" y="1257171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4" name="Chord 15">
            <a:extLst>
              <a:ext uri="{FF2B5EF4-FFF2-40B4-BE49-F238E27FC236}">
                <a16:creationId xmlns:a16="http://schemas.microsoft.com/office/drawing/2014/main" xmlns="" id="{261FAE25-0D5E-4DF8-9CF0-ECF30BFDEEE9}"/>
              </a:ext>
            </a:extLst>
          </p:cNvPr>
          <p:cNvSpPr/>
          <p:nvPr/>
        </p:nvSpPr>
        <p:spPr>
          <a:xfrm>
            <a:off x="8360600" y="122656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Rectangle 16">
            <a:extLst>
              <a:ext uri="{FF2B5EF4-FFF2-40B4-BE49-F238E27FC236}">
                <a16:creationId xmlns:a16="http://schemas.microsoft.com/office/drawing/2014/main" xmlns="" id="{09859041-B52C-4611-9C7A-1F06CA83E344}"/>
              </a:ext>
            </a:extLst>
          </p:cNvPr>
          <p:cNvSpPr/>
          <p:nvPr/>
        </p:nvSpPr>
        <p:spPr>
          <a:xfrm>
            <a:off x="4828013" y="3529428"/>
            <a:ext cx="432135" cy="28400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6" name="Rounded Rectangle 6">
            <a:extLst>
              <a:ext uri="{FF2B5EF4-FFF2-40B4-BE49-F238E27FC236}">
                <a16:creationId xmlns:a16="http://schemas.microsoft.com/office/drawing/2014/main" xmlns="" id="{AA1C427C-C751-478D-9CCE-14DC550D9A2A}"/>
              </a:ext>
            </a:extLst>
          </p:cNvPr>
          <p:cNvSpPr/>
          <p:nvPr/>
        </p:nvSpPr>
        <p:spPr>
          <a:xfrm>
            <a:off x="4156229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7" name="Rounded Rectangle 6">
            <a:extLst>
              <a:ext uri="{FF2B5EF4-FFF2-40B4-BE49-F238E27FC236}">
                <a16:creationId xmlns:a16="http://schemas.microsoft.com/office/drawing/2014/main" xmlns="" id="{6A1F9DA6-C061-4188-8400-F4EC39F939AB}"/>
              </a:ext>
            </a:extLst>
          </p:cNvPr>
          <p:cNvSpPr/>
          <p:nvPr/>
        </p:nvSpPr>
        <p:spPr>
          <a:xfrm>
            <a:off x="4793335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Rounded Rectangle 6">
            <a:extLst>
              <a:ext uri="{FF2B5EF4-FFF2-40B4-BE49-F238E27FC236}">
                <a16:creationId xmlns:a16="http://schemas.microsoft.com/office/drawing/2014/main" xmlns="" id="{494771E4-AE9A-4EC3-8CE0-D2D7EEB684F9}"/>
              </a:ext>
            </a:extLst>
          </p:cNvPr>
          <p:cNvSpPr/>
          <p:nvPr/>
        </p:nvSpPr>
        <p:spPr>
          <a:xfrm>
            <a:off x="5430441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9" name="Rounded Rectangle 6">
            <a:extLst>
              <a:ext uri="{FF2B5EF4-FFF2-40B4-BE49-F238E27FC236}">
                <a16:creationId xmlns:a16="http://schemas.microsoft.com/office/drawing/2014/main" xmlns="" id="{9D90BFBC-8393-4D25-AF00-777D896ACB9F}"/>
              </a:ext>
            </a:extLst>
          </p:cNvPr>
          <p:cNvSpPr/>
          <p:nvPr/>
        </p:nvSpPr>
        <p:spPr>
          <a:xfrm>
            <a:off x="6067547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0" name="Teardrop 6">
            <a:extLst>
              <a:ext uri="{FF2B5EF4-FFF2-40B4-BE49-F238E27FC236}">
                <a16:creationId xmlns:a16="http://schemas.microsoft.com/office/drawing/2014/main" xmlns="" id="{9AA5197E-17D7-4C34-A6C1-2C5D072A6E11}"/>
              </a:ext>
            </a:extLst>
          </p:cNvPr>
          <p:cNvSpPr/>
          <p:nvPr/>
        </p:nvSpPr>
        <p:spPr>
          <a:xfrm rot="8100000">
            <a:off x="8313590" y="2784226"/>
            <a:ext cx="293144" cy="293145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1" name="Donut 24">
            <a:extLst>
              <a:ext uri="{FF2B5EF4-FFF2-40B4-BE49-F238E27FC236}">
                <a16:creationId xmlns:a16="http://schemas.microsoft.com/office/drawing/2014/main" xmlns="" id="{AB131FB6-60F3-43E3-B40F-D9F0238DD724}"/>
              </a:ext>
            </a:extLst>
          </p:cNvPr>
          <p:cNvSpPr/>
          <p:nvPr/>
        </p:nvSpPr>
        <p:spPr>
          <a:xfrm>
            <a:off x="4603191" y="1979686"/>
            <a:ext cx="433604" cy="4371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2" name="Chord 38">
            <a:extLst>
              <a:ext uri="{FF2B5EF4-FFF2-40B4-BE49-F238E27FC236}">
                <a16:creationId xmlns:a16="http://schemas.microsoft.com/office/drawing/2014/main" xmlns="" id="{4DE87965-6C55-465C-932A-5524C658FADB}"/>
              </a:ext>
            </a:extLst>
          </p:cNvPr>
          <p:cNvSpPr/>
          <p:nvPr/>
        </p:nvSpPr>
        <p:spPr>
          <a:xfrm>
            <a:off x="5277177" y="1979317"/>
            <a:ext cx="340508" cy="437873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Heart 38">
            <a:extLst>
              <a:ext uri="{FF2B5EF4-FFF2-40B4-BE49-F238E27FC236}">
                <a16:creationId xmlns:a16="http://schemas.microsoft.com/office/drawing/2014/main" xmlns="" id="{2C00F1EE-5EB5-427F-9EF2-799AB6A76A64}"/>
              </a:ext>
            </a:extLst>
          </p:cNvPr>
          <p:cNvSpPr/>
          <p:nvPr/>
        </p:nvSpPr>
        <p:spPr>
          <a:xfrm>
            <a:off x="5770720" y="1252545"/>
            <a:ext cx="382181" cy="382181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Round Same Side Corner Rectangle 19">
            <a:extLst>
              <a:ext uri="{FF2B5EF4-FFF2-40B4-BE49-F238E27FC236}">
                <a16:creationId xmlns:a16="http://schemas.microsoft.com/office/drawing/2014/main" xmlns="" id="{F47CDF41-E014-4C60-B73B-C4784F7440A7}"/>
              </a:ext>
            </a:extLst>
          </p:cNvPr>
          <p:cNvSpPr/>
          <p:nvPr/>
        </p:nvSpPr>
        <p:spPr>
          <a:xfrm>
            <a:off x="7782928" y="4184858"/>
            <a:ext cx="289093" cy="357183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Rectangle 23">
            <a:extLst>
              <a:ext uri="{FF2B5EF4-FFF2-40B4-BE49-F238E27FC236}">
                <a16:creationId xmlns:a16="http://schemas.microsoft.com/office/drawing/2014/main" xmlns="" id="{AD0DA90C-A7CB-40FA-AB96-A90B0B2A9F6C}"/>
              </a:ext>
            </a:extLst>
          </p:cNvPr>
          <p:cNvSpPr/>
          <p:nvPr/>
        </p:nvSpPr>
        <p:spPr>
          <a:xfrm>
            <a:off x="3527955" y="4223407"/>
            <a:ext cx="476152" cy="280084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Oval 31">
            <a:extLst>
              <a:ext uri="{FF2B5EF4-FFF2-40B4-BE49-F238E27FC236}">
                <a16:creationId xmlns:a16="http://schemas.microsoft.com/office/drawing/2014/main" xmlns="" id="{73CF8DD7-1E21-48C8-B599-575C6D712259}"/>
              </a:ext>
            </a:extLst>
          </p:cNvPr>
          <p:cNvSpPr/>
          <p:nvPr/>
        </p:nvSpPr>
        <p:spPr>
          <a:xfrm>
            <a:off x="6633502" y="4184654"/>
            <a:ext cx="354255" cy="357590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Rectangle 23">
            <a:extLst>
              <a:ext uri="{FF2B5EF4-FFF2-40B4-BE49-F238E27FC236}">
                <a16:creationId xmlns:a16="http://schemas.microsoft.com/office/drawing/2014/main" xmlns="" id="{19055757-1087-4D4D-8515-86BCF7C0109E}"/>
              </a:ext>
            </a:extLst>
          </p:cNvPr>
          <p:cNvSpPr/>
          <p:nvPr/>
        </p:nvSpPr>
        <p:spPr>
          <a:xfrm>
            <a:off x="4736303" y="4206900"/>
            <a:ext cx="485828" cy="313098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Oval 31">
            <a:extLst>
              <a:ext uri="{FF2B5EF4-FFF2-40B4-BE49-F238E27FC236}">
                <a16:creationId xmlns:a16="http://schemas.microsoft.com/office/drawing/2014/main" xmlns="" id="{7882B368-F065-4EEA-9461-1539469649D8}"/>
              </a:ext>
            </a:extLst>
          </p:cNvPr>
          <p:cNvSpPr/>
          <p:nvPr/>
        </p:nvSpPr>
        <p:spPr>
          <a:xfrm>
            <a:off x="5421938" y="4162596"/>
            <a:ext cx="407177" cy="401707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ardrop 17">
            <a:extLst>
              <a:ext uri="{FF2B5EF4-FFF2-40B4-BE49-F238E27FC236}">
                <a16:creationId xmlns:a16="http://schemas.microsoft.com/office/drawing/2014/main" xmlns="" id="{FCE07C28-6AE9-49FC-BDC2-8DC4A5F8B585}"/>
              </a:ext>
            </a:extLst>
          </p:cNvPr>
          <p:cNvSpPr/>
          <p:nvPr/>
        </p:nvSpPr>
        <p:spPr>
          <a:xfrm rot="18900000">
            <a:off x="4203914" y="4194545"/>
            <a:ext cx="332582" cy="337808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Rectangle 23">
            <a:extLst>
              <a:ext uri="{FF2B5EF4-FFF2-40B4-BE49-F238E27FC236}">
                <a16:creationId xmlns:a16="http://schemas.microsoft.com/office/drawing/2014/main" xmlns="" id="{4F6DB599-0DCB-4A53-A90C-5CA844DE7D97}"/>
              </a:ext>
            </a:extLst>
          </p:cNvPr>
          <p:cNvSpPr/>
          <p:nvPr/>
        </p:nvSpPr>
        <p:spPr>
          <a:xfrm>
            <a:off x="6028922" y="4159866"/>
            <a:ext cx="404773" cy="407167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Round Same Side Corner Rectangle 8">
            <a:extLst>
              <a:ext uri="{FF2B5EF4-FFF2-40B4-BE49-F238E27FC236}">
                <a16:creationId xmlns:a16="http://schemas.microsoft.com/office/drawing/2014/main" xmlns="" id="{D6E63CC3-EF4A-46E7-8F3B-7517C7341E07}"/>
              </a:ext>
            </a:extLst>
          </p:cNvPr>
          <p:cNvSpPr/>
          <p:nvPr/>
        </p:nvSpPr>
        <p:spPr>
          <a:xfrm>
            <a:off x="3677801" y="1211259"/>
            <a:ext cx="176460" cy="464752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Round Same Side Corner Rectangle 20">
            <a:extLst>
              <a:ext uri="{FF2B5EF4-FFF2-40B4-BE49-F238E27FC236}">
                <a16:creationId xmlns:a16="http://schemas.microsoft.com/office/drawing/2014/main" xmlns="" id="{6DA4E80F-AE63-4E69-990A-E096A42F4299}"/>
              </a:ext>
            </a:extLst>
          </p:cNvPr>
          <p:cNvSpPr/>
          <p:nvPr/>
        </p:nvSpPr>
        <p:spPr>
          <a:xfrm rot="10800000">
            <a:off x="4090098" y="1209113"/>
            <a:ext cx="219879" cy="469045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Donut 87">
            <a:extLst>
              <a:ext uri="{FF2B5EF4-FFF2-40B4-BE49-F238E27FC236}">
                <a16:creationId xmlns:a16="http://schemas.microsoft.com/office/drawing/2014/main" xmlns="" id="{E5B0D99D-D1C7-4A31-978D-1B0AF206A73B}"/>
              </a:ext>
            </a:extLst>
          </p:cNvPr>
          <p:cNvSpPr/>
          <p:nvPr/>
        </p:nvSpPr>
        <p:spPr>
          <a:xfrm>
            <a:off x="4545814" y="1274208"/>
            <a:ext cx="356471" cy="366339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4" name="Donut 90">
            <a:extLst>
              <a:ext uri="{FF2B5EF4-FFF2-40B4-BE49-F238E27FC236}">
                <a16:creationId xmlns:a16="http://schemas.microsoft.com/office/drawing/2014/main" xmlns="" id="{BBAD066E-4FD1-4098-81F5-29A40F4BDD10}"/>
              </a:ext>
            </a:extLst>
          </p:cNvPr>
          <p:cNvSpPr/>
          <p:nvPr/>
        </p:nvSpPr>
        <p:spPr>
          <a:xfrm>
            <a:off x="5161285" y="1247479"/>
            <a:ext cx="373598" cy="38181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5" name="Oval 6">
            <a:extLst>
              <a:ext uri="{FF2B5EF4-FFF2-40B4-BE49-F238E27FC236}">
                <a16:creationId xmlns:a16="http://schemas.microsoft.com/office/drawing/2014/main" xmlns="" id="{E3A598C9-A1F4-45C5-9BBE-545896284994}"/>
              </a:ext>
            </a:extLst>
          </p:cNvPr>
          <p:cNvSpPr/>
          <p:nvPr/>
        </p:nvSpPr>
        <p:spPr>
          <a:xfrm>
            <a:off x="5858067" y="2021781"/>
            <a:ext cx="356681" cy="352945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Block Arc 25">
            <a:extLst>
              <a:ext uri="{FF2B5EF4-FFF2-40B4-BE49-F238E27FC236}">
                <a16:creationId xmlns:a16="http://schemas.microsoft.com/office/drawing/2014/main" xmlns="" id="{89096F78-D87C-4043-8E04-86D7AD29DF19}"/>
              </a:ext>
            </a:extLst>
          </p:cNvPr>
          <p:cNvSpPr/>
          <p:nvPr/>
        </p:nvSpPr>
        <p:spPr>
          <a:xfrm>
            <a:off x="4117415" y="2020993"/>
            <a:ext cx="245394" cy="354521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7" name="Block Arc 31">
            <a:extLst>
              <a:ext uri="{FF2B5EF4-FFF2-40B4-BE49-F238E27FC236}">
                <a16:creationId xmlns:a16="http://schemas.microsoft.com/office/drawing/2014/main" xmlns="" id="{DD20E570-2FA7-4AB0-A5A0-9774244A9989}"/>
              </a:ext>
            </a:extLst>
          </p:cNvPr>
          <p:cNvSpPr/>
          <p:nvPr/>
        </p:nvSpPr>
        <p:spPr>
          <a:xfrm>
            <a:off x="6455130" y="2020993"/>
            <a:ext cx="320167" cy="354521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8" name="Freeform 53">
            <a:extLst>
              <a:ext uri="{FF2B5EF4-FFF2-40B4-BE49-F238E27FC236}">
                <a16:creationId xmlns:a16="http://schemas.microsoft.com/office/drawing/2014/main" xmlns="" id="{975E6243-51BD-4B6F-B200-F92B5373631E}"/>
              </a:ext>
            </a:extLst>
          </p:cNvPr>
          <p:cNvSpPr/>
          <p:nvPr/>
        </p:nvSpPr>
        <p:spPr>
          <a:xfrm>
            <a:off x="7662840" y="2018386"/>
            <a:ext cx="350856" cy="359735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Block Arc 10">
            <a:extLst>
              <a:ext uri="{FF2B5EF4-FFF2-40B4-BE49-F238E27FC236}">
                <a16:creationId xmlns:a16="http://schemas.microsoft.com/office/drawing/2014/main" xmlns="" id="{7BF2B331-3322-4842-A925-F4DC7FB699C4}"/>
              </a:ext>
            </a:extLst>
          </p:cNvPr>
          <p:cNvSpPr/>
          <p:nvPr/>
        </p:nvSpPr>
        <p:spPr>
          <a:xfrm>
            <a:off x="8244408" y="3525290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0" name="Freeform 55">
            <a:extLst>
              <a:ext uri="{FF2B5EF4-FFF2-40B4-BE49-F238E27FC236}">
                <a16:creationId xmlns:a16="http://schemas.microsoft.com/office/drawing/2014/main" xmlns="" id="{744E6519-CDB2-4BB3-BD34-EA4836656911}"/>
              </a:ext>
            </a:extLst>
          </p:cNvPr>
          <p:cNvSpPr/>
          <p:nvPr/>
        </p:nvSpPr>
        <p:spPr>
          <a:xfrm>
            <a:off x="3655029" y="1926261"/>
            <a:ext cx="222004" cy="54398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Round Same Side Corner Rectangle 36">
            <a:extLst>
              <a:ext uri="{FF2B5EF4-FFF2-40B4-BE49-F238E27FC236}">
                <a16:creationId xmlns:a16="http://schemas.microsoft.com/office/drawing/2014/main" xmlns="" id="{7392AC96-BAB1-48D3-BA62-2E1F20DFA2F4}"/>
              </a:ext>
            </a:extLst>
          </p:cNvPr>
          <p:cNvSpPr/>
          <p:nvPr/>
        </p:nvSpPr>
        <p:spPr>
          <a:xfrm>
            <a:off x="7015679" y="2037450"/>
            <a:ext cx="406779" cy="321606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Oval 21">
            <a:extLst>
              <a:ext uri="{FF2B5EF4-FFF2-40B4-BE49-F238E27FC236}">
                <a16:creationId xmlns:a16="http://schemas.microsoft.com/office/drawing/2014/main" xmlns="" id="{5B9180A4-EABD-4C04-B063-B0A5EF1A11E2}"/>
              </a:ext>
            </a:extLst>
          </p:cNvPr>
          <p:cNvSpPr>
            <a:spLocks noChangeAspect="1"/>
          </p:cNvSpPr>
          <p:nvPr/>
        </p:nvSpPr>
        <p:spPr>
          <a:xfrm>
            <a:off x="5500929" y="3502585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3" name="Oval 32">
            <a:extLst>
              <a:ext uri="{FF2B5EF4-FFF2-40B4-BE49-F238E27FC236}">
                <a16:creationId xmlns:a16="http://schemas.microsoft.com/office/drawing/2014/main" xmlns="" id="{58EFD6B5-6AE0-482E-80BF-B61E66160AAC}"/>
              </a:ext>
            </a:extLst>
          </p:cNvPr>
          <p:cNvSpPr/>
          <p:nvPr/>
        </p:nvSpPr>
        <p:spPr>
          <a:xfrm>
            <a:off x="7084921" y="3479620"/>
            <a:ext cx="318881" cy="383620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173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Section Break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Freeform 3"/>
          <p:cNvSpPr/>
          <p:nvPr/>
        </p:nvSpPr>
        <p:spPr>
          <a:xfrm>
            <a:off x="2082864" y="2298958"/>
            <a:ext cx="624548" cy="504056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Welcome!!</a:t>
            </a:r>
            <a:endParaRPr lang="ko-KR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10" name="Oval 32"/>
          <p:cNvSpPr/>
          <p:nvPr/>
        </p:nvSpPr>
        <p:spPr>
          <a:xfrm>
            <a:off x="4242791" y="1739280"/>
            <a:ext cx="658417" cy="792088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091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Our Services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99592" y="1521505"/>
            <a:ext cx="864096" cy="1188088"/>
            <a:chOff x="2391994" y="1635646"/>
            <a:chExt cx="805454" cy="1584088"/>
          </a:xfrm>
        </p:grpSpPr>
        <p:sp>
          <p:nvSpPr>
            <p:cNvPr id="4" name="Rectangle 3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Isosceles Triangle 4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835696" y="1572510"/>
            <a:ext cx="2664296" cy="1086078"/>
            <a:chOff x="496119" y="2469560"/>
            <a:chExt cx="1752190" cy="1086078"/>
          </a:xfrm>
          <a:noFill/>
        </p:grpSpPr>
        <p:sp>
          <p:nvSpPr>
            <p:cNvPr id="9" name="TextBox 8"/>
            <p:cNvSpPr txBox="1"/>
            <p:nvPr/>
          </p:nvSpPr>
          <p:spPr>
            <a:xfrm>
              <a:off x="496119" y="2724641"/>
              <a:ext cx="175219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77080" y="1564253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868951" y="1521472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13" name="Rectangle 1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805055" y="1572477"/>
            <a:ext cx="2664296" cy="1086078"/>
            <a:chOff x="496119" y="2469560"/>
            <a:chExt cx="1752190" cy="1086078"/>
          </a:xfrm>
          <a:noFill/>
        </p:grpSpPr>
        <p:sp>
          <p:nvSpPr>
            <p:cNvPr id="16" name="TextBox 15"/>
            <p:cNvSpPr txBox="1"/>
            <p:nvPr/>
          </p:nvSpPr>
          <p:spPr>
            <a:xfrm>
              <a:off x="496119" y="2724641"/>
              <a:ext cx="175219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899592" y="3213682"/>
            <a:ext cx="864096" cy="1188088"/>
            <a:chOff x="2391994" y="1635646"/>
            <a:chExt cx="805454" cy="1584088"/>
          </a:xfrm>
          <a:solidFill>
            <a:srgbClr val="F8B2A3"/>
          </a:solidFill>
        </p:grpSpPr>
        <p:sp>
          <p:nvSpPr>
            <p:cNvPr id="20" name="Rectangle 19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835696" y="3264687"/>
            <a:ext cx="2664296" cy="1086078"/>
            <a:chOff x="496119" y="2469560"/>
            <a:chExt cx="1752190" cy="1086078"/>
          </a:xfrm>
          <a:noFill/>
        </p:grpSpPr>
        <p:sp>
          <p:nvSpPr>
            <p:cNvPr id="23" name="TextBox 22"/>
            <p:cNvSpPr txBox="1"/>
            <p:nvPr/>
          </p:nvSpPr>
          <p:spPr>
            <a:xfrm>
              <a:off x="496119" y="2724641"/>
              <a:ext cx="175219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977080" y="325643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4868951" y="3213649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27" name="Rectangle 26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Isosceles Triangle 27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805055" y="3264654"/>
            <a:ext cx="2664296" cy="1086078"/>
            <a:chOff x="496119" y="2469560"/>
            <a:chExt cx="1752190" cy="1086078"/>
          </a:xfrm>
          <a:noFill/>
        </p:grpSpPr>
        <p:sp>
          <p:nvSpPr>
            <p:cNvPr id="30" name="TextBox 29"/>
            <p:cNvSpPr txBox="1"/>
            <p:nvPr/>
          </p:nvSpPr>
          <p:spPr>
            <a:xfrm>
              <a:off x="496119" y="2724641"/>
              <a:ext cx="175219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946439" y="3256397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Our Team Layout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877647" y="3291830"/>
            <a:ext cx="1440160" cy="1366330"/>
            <a:chOff x="251520" y="3350185"/>
            <a:chExt cx="1656184" cy="1366330"/>
          </a:xfrm>
        </p:grpSpPr>
        <p:grpSp>
          <p:nvGrpSpPr>
            <p:cNvPr id="15" name="Group 14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17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Name Here</a:t>
                </a:r>
              </a:p>
            </p:txBody>
          </p:sp>
          <p:sp>
            <p:nvSpPr>
              <p:cNvPr id="18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accent4"/>
                    </a:solidFill>
                    <a:cs typeface="Arial" pitchFamily="34" charset="0"/>
                  </a:rPr>
                  <a:t>Programmer</a:t>
                </a: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251520" y="3885518"/>
              <a:ext cx="165618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860768" y="3291830"/>
            <a:ext cx="1440160" cy="1366330"/>
            <a:chOff x="251520" y="3350185"/>
            <a:chExt cx="1656184" cy="1366330"/>
          </a:xfrm>
        </p:grpSpPr>
        <p:grpSp>
          <p:nvGrpSpPr>
            <p:cNvPr id="20" name="Group 19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22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Name Here</a:t>
                </a:r>
              </a:p>
            </p:txBody>
          </p:sp>
          <p:sp>
            <p:nvSpPr>
              <p:cNvPr id="23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accent1"/>
                    </a:solidFill>
                    <a:cs typeface="Arial" pitchFamily="34" charset="0"/>
                  </a:rPr>
                  <a:t>Programmer</a:t>
                </a:r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251520" y="3885518"/>
              <a:ext cx="165618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834734" y="3291830"/>
            <a:ext cx="1449317" cy="1366330"/>
            <a:chOff x="240992" y="3350185"/>
            <a:chExt cx="1666714" cy="1366330"/>
          </a:xfrm>
        </p:grpSpPr>
        <p:grpSp>
          <p:nvGrpSpPr>
            <p:cNvPr id="25" name="Group 24"/>
            <p:cNvGrpSpPr/>
            <p:nvPr/>
          </p:nvGrpSpPr>
          <p:grpSpPr>
            <a:xfrm>
              <a:off x="240992" y="3350185"/>
              <a:ext cx="1666714" cy="511791"/>
              <a:chOff x="3769840" y="3327771"/>
              <a:chExt cx="1594250" cy="511791"/>
            </a:xfrm>
            <a:noFill/>
          </p:grpSpPr>
          <p:sp>
            <p:nvSpPr>
              <p:cNvPr id="27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Name Here</a:t>
                </a:r>
              </a:p>
            </p:txBody>
          </p:sp>
          <p:sp>
            <p:nvSpPr>
              <p:cNvPr id="28" name="Text Placeholder 18"/>
              <p:cNvSpPr txBox="1">
                <a:spLocks/>
              </p:cNvSpPr>
              <p:nvPr/>
            </p:nvSpPr>
            <p:spPr>
              <a:xfrm>
                <a:off x="3769840" y="3589982"/>
                <a:ext cx="1594250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accent2"/>
                    </a:solidFill>
                    <a:cs typeface="Arial" pitchFamily="34" charset="0"/>
                  </a:rPr>
                  <a:t>Programmer</a:t>
                </a: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251520" y="3885518"/>
              <a:ext cx="165618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827011" y="3291830"/>
            <a:ext cx="1440160" cy="1366330"/>
            <a:chOff x="251520" y="3350185"/>
            <a:chExt cx="1656184" cy="1366330"/>
          </a:xfrm>
        </p:grpSpPr>
        <p:grpSp>
          <p:nvGrpSpPr>
            <p:cNvPr id="30" name="Group 29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32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Name Here</a:t>
                </a:r>
              </a:p>
            </p:txBody>
          </p:sp>
          <p:sp>
            <p:nvSpPr>
              <p:cNvPr id="33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accent3"/>
                    </a:solidFill>
                    <a:cs typeface="Arial" pitchFamily="34" charset="0"/>
                  </a:rPr>
                  <a:t>Programmer</a:t>
                </a: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251520" y="3885518"/>
              <a:ext cx="165618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" name="그림 개체 틀 4">
            <a:extLst>
              <a:ext uri="{FF2B5EF4-FFF2-40B4-BE49-F238E27FC236}">
                <a16:creationId xmlns:a16="http://schemas.microsoft.com/office/drawing/2014/main" xmlns="" id="{0EBB3848-B3C4-4F61-AD38-EE9770C0B68B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xmlns="" id="{5F29F945-E15D-4E96-AF5A-F3AC53D70A75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xmlns="" id="{3B83B922-8119-48C5-85A6-6EF45B99FF41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xmlns="" id="{81D6B6B0-813B-485C-99E1-6D65C8A29F8E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4143484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575556" y="2529325"/>
            <a:ext cx="7992888" cy="0"/>
          </a:xfrm>
          <a:prstGeom prst="line">
            <a:avLst/>
          </a:prstGeom>
          <a:ln w="25400">
            <a:solidFill>
              <a:schemeClr val="accent6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Timeline Style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148980" y="2133281"/>
            <a:ext cx="792088" cy="792088"/>
            <a:chOff x="1835696" y="2517293"/>
            <a:chExt cx="792088" cy="792088"/>
          </a:xfrm>
        </p:grpSpPr>
        <p:sp>
          <p:nvSpPr>
            <p:cNvPr id="10" name="Diamond 9"/>
            <p:cNvSpPr/>
            <p:nvPr/>
          </p:nvSpPr>
          <p:spPr>
            <a:xfrm>
              <a:off x="1835696" y="2517293"/>
              <a:ext cx="792088" cy="792088"/>
            </a:xfrm>
            <a:prstGeom prst="diamond">
              <a:avLst/>
            </a:prstGeom>
            <a:solidFill>
              <a:schemeClr val="bg1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" name="Diamond 8"/>
            <p:cNvSpPr/>
            <p:nvPr/>
          </p:nvSpPr>
          <p:spPr>
            <a:xfrm>
              <a:off x="1901658" y="2583255"/>
              <a:ext cx="660164" cy="660164"/>
            </a:xfrm>
            <a:prstGeom prst="diamond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655902" y="2133281"/>
            <a:ext cx="792088" cy="792088"/>
            <a:chOff x="1835696" y="2517293"/>
            <a:chExt cx="792088" cy="792088"/>
          </a:xfrm>
        </p:grpSpPr>
        <p:sp>
          <p:nvSpPr>
            <p:cNvPr id="13" name="Diamond 12"/>
            <p:cNvSpPr/>
            <p:nvPr/>
          </p:nvSpPr>
          <p:spPr>
            <a:xfrm>
              <a:off x="1835696" y="2517293"/>
              <a:ext cx="792088" cy="792088"/>
            </a:xfrm>
            <a:prstGeom prst="diamond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" name="Diamond 13"/>
            <p:cNvSpPr/>
            <p:nvPr/>
          </p:nvSpPr>
          <p:spPr>
            <a:xfrm>
              <a:off x="1901658" y="2583255"/>
              <a:ext cx="660164" cy="660164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168070" y="2133281"/>
            <a:ext cx="792088" cy="792088"/>
            <a:chOff x="1835696" y="2517293"/>
            <a:chExt cx="792088" cy="792088"/>
          </a:xfrm>
        </p:grpSpPr>
        <p:sp>
          <p:nvSpPr>
            <p:cNvPr id="16" name="Diamond 15"/>
            <p:cNvSpPr/>
            <p:nvPr/>
          </p:nvSpPr>
          <p:spPr>
            <a:xfrm>
              <a:off x="1835696" y="2517293"/>
              <a:ext cx="792088" cy="792088"/>
            </a:xfrm>
            <a:prstGeom prst="diamond">
              <a:avLst/>
            </a:prstGeom>
            <a:solidFill>
              <a:schemeClr val="bg1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Diamond 16"/>
            <p:cNvSpPr/>
            <p:nvPr/>
          </p:nvSpPr>
          <p:spPr>
            <a:xfrm>
              <a:off x="1901658" y="2583255"/>
              <a:ext cx="660164" cy="660164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680238" y="2133281"/>
            <a:ext cx="792088" cy="792088"/>
            <a:chOff x="1835696" y="2517293"/>
            <a:chExt cx="792088" cy="792088"/>
          </a:xfrm>
        </p:grpSpPr>
        <p:sp>
          <p:nvSpPr>
            <p:cNvPr id="19" name="Diamond 18"/>
            <p:cNvSpPr/>
            <p:nvPr/>
          </p:nvSpPr>
          <p:spPr>
            <a:xfrm>
              <a:off x="1835696" y="2517293"/>
              <a:ext cx="792088" cy="792088"/>
            </a:xfrm>
            <a:prstGeom prst="diamond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" name="Diamond 19"/>
            <p:cNvSpPr/>
            <p:nvPr/>
          </p:nvSpPr>
          <p:spPr>
            <a:xfrm>
              <a:off x="1901658" y="2583255"/>
              <a:ext cx="660164" cy="660164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128855" y="2032261"/>
            <a:ext cx="979994" cy="979994"/>
            <a:chOff x="1835696" y="2517293"/>
            <a:chExt cx="792088" cy="792088"/>
          </a:xfrm>
        </p:grpSpPr>
        <p:sp>
          <p:nvSpPr>
            <p:cNvPr id="22" name="Diamond 21"/>
            <p:cNvSpPr/>
            <p:nvPr/>
          </p:nvSpPr>
          <p:spPr>
            <a:xfrm>
              <a:off x="1835696" y="2517293"/>
              <a:ext cx="792088" cy="792088"/>
            </a:xfrm>
            <a:prstGeom prst="diamond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" name="Diamond 22"/>
            <p:cNvSpPr/>
            <p:nvPr/>
          </p:nvSpPr>
          <p:spPr>
            <a:xfrm>
              <a:off x="1901658" y="2583255"/>
              <a:ext cx="660164" cy="660164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136419" y="1664906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/>
                </a:solidFill>
                <a:cs typeface="Arial" pitchFamily="34" charset="0"/>
              </a:rPr>
              <a:t>2013</a:t>
            </a:r>
            <a:endParaRPr lang="ko-KR" altLang="en-US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643340" y="1664906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4"/>
                </a:solidFill>
                <a:cs typeface="Arial" pitchFamily="34" charset="0"/>
              </a:rPr>
              <a:t>2014</a:t>
            </a:r>
            <a:endParaRPr lang="ko-KR" altLang="en-US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150261" y="1664906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cs typeface="Arial" pitchFamily="34" charset="0"/>
              </a:rPr>
              <a:t>2015</a:t>
            </a:r>
            <a:endParaRPr lang="ko-KR" altLang="en-US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657182" y="1664906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  <a:cs typeface="Arial" pitchFamily="34" charset="0"/>
              </a:rPr>
              <a:t>2016</a:t>
            </a:r>
            <a:endParaRPr lang="ko-KR" altLang="en-US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210247" y="1664906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2017</a:t>
            </a:r>
            <a:endParaRPr lang="ko-KR" altLang="en-US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9" name="Rectangle 36"/>
          <p:cNvSpPr/>
          <p:nvPr/>
        </p:nvSpPr>
        <p:spPr>
          <a:xfrm>
            <a:off x="2930494" y="2427802"/>
            <a:ext cx="242901" cy="203046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" name="Teardrop 6"/>
          <p:cNvSpPr/>
          <p:nvPr/>
        </p:nvSpPr>
        <p:spPr>
          <a:xfrm rot="8100000">
            <a:off x="4450499" y="2400110"/>
            <a:ext cx="242999" cy="243000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Rectangle 16"/>
          <p:cNvSpPr/>
          <p:nvPr/>
        </p:nvSpPr>
        <p:spPr>
          <a:xfrm rot="2700000">
            <a:off x="5988205" y="2354039"/>
            <a:ext cx="176154" cy="335141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Rounded Rectangle 27"/>
          <p:cNvSpPr/>
          <p:nvPr/>
        </p:nvSpPr>
        <p:spPr>
          <a:xfrm>
            <a:off x="1418435" y="2424372"/>
            <a:ext cx="253178" cy="19447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Block Arc 14"/>
          <p:cNvSpPr/>
          <p:nvPr/>
        </p:nvSpPr>
        <p:spPr>
          <a:xfrm rot="16200000">
            <a:off x="7462303" y="2365607"/>
            <a:ext cx="313098" cy="313303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93901" y="3105066"/>
            <a:ext cx="1502246" cy="1455410"/>
            <a:chOff x="496119" y="2469560"/>
            <a:chExt cx="1752190" cy="1455410"/>
          </a:xfrm>
          <a:noFill/>
        </p:grpSpPr>
        <p:sp>
          <p:nvSpPr>
            <p:cNvPr id="35" name="TextBox 34"/>
            <p:cNvSpPr txBox="1"/>
            <p:nvPr/>
          </p:nvSpPr>
          <p:spPr>
            <a:xfrm>
              <a:off x="496119" y="2724641"/>
              <a:ext cx="175219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300823" y="3105066"/>
            <a:ext cx="1502246" cy="1455410"/>
            <a:chOff x="496119" y="2469560"/>
            <a:chExt cx="1752190" cy="1455410"/>
          </a:xfrm>
          <a:noFill/>
        </p:grpSpPr>
        <p:sp>
          <p:nvSpPr>
            <p:cNvPr id="38" name="TextBox 37"/>
            <p:cNvSpPr txBox="1"/>
            <p:nvPr/>
          </p:nvSpPr>
          <p:spPr>
            <a:xfrm>
              <a:off x="496119" y="2724641"/>
              <a:ext cx="175219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3807745" y="3105066"/>
            <a:ext cx="1502246" cy="1455410"/>
            <a:chOff x="496119" y="2469560"/>
            <a:chExt cx="1752190" cy="1455410"/>
          </a:xfrm>
          <a:noFill/>
        </p:grpSpPr>
        <p:sp>
          <p:nvSpPr>
            <p:cNvPr id="41" name="TextBox 40"/>
            <p:cNvSpPr txBox="1"/>
            <p:nvPr/>
          </p:nvSpPr>
          <p:spPr>
            <a:xfrm>
              <a:off x="496119" y="2724641"/>
              <a:ext cx="175219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314667" y="3105066"/>
            <a:ext cx="1502246" cy="1455410"/>
            <a:chOff x="496119" y="2469560"/>
            <a:chExt cx="1752190" cy="1455410"/>
          </a:xfrm>
          <a:noFill/>
        </p:grpSpPr>
        <p:sp>
          <p:nvSpPr>
            <p:cNvPr id="44" name="TextBox 43"/>
            <p:cNvSpPr txBox="1"/>
            <p:nvPr/>
          </p:nvSpPr>
          <p:spPr>
            <a:xfrm>
              <a:off x="496119" y="2724641"/>
              <a:ext cx="175219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6867729" y="3105066"/>
            <a:ext cx="1502246" cy="1455410"/>
            <a:chOff x="496119" y="2469560"/>
            <a:chExt cx="1752190" cy="1455410"/>
          </a:xfrm>
          <a:noFill/>
        </p:grpSpPr>
        <p:sp>
          <p:nvSpPr>
            <p:cNvPr id="47" name="TextBox 46"/>
            <p:cNvSpPr txBox="1"/>
            <p:nvPr/>
          </p:nvSpPr>
          <p:spPr>
            <a:xfrm>
              <a:off x="496119" y="2724641"/>
              <a:ext cx="175219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3002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564" y="123478"/>
            <a:ext cx="9144000" cy="576064"/>
          </a:xfrm>
        </p:spPr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419872" y="1486561"/>
            <a:ext cx="1060704" cy="1429526"/>
            <a:chOff x="4041649" y="1707654"/>
            <a:chExt cx="1060704" cy="1429526"/>
          </a:xfrm>
        </p:grpSpPr>
        <p:sp>
          <p:nvSpPr>
            <p:cNvPr id="5" name="Isosceles Triangle 2"/>
            <p:cNvSpPr/>
            <p:nvPr/>
          </p:nvSpPr>
          <p:spPr>
            <a:xfrm rot="10800000">
              <a:off x="4041649" y="1707654"/>
              <a:ext cx="1060704" cy="1429526"/>
            </a:xfrm>
            <a:custGeom>
              <a:avLst/>
              <a:gdLst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0747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1060704 w 1060704"/>
                <a:gd name="connsiteY7" fmla="*/ 1126976 h 1584176"/>
                <a:gd name="connsiteX8" fmla="*/ 832104 w 1060704"/>
                <a:gd name="connsiteY8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1060704 w 1060704"/>
                <a:gd name="connsiteY6" fmla="*/ 1126976 h 1584176"/>
                <a:gd name="connsiteX7" fmla="*/ 832104 w 1060704"/>
                <a:gd name="connsiteY7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531051 w 1060704"/>
                <a:gd name="connsiteY4" fmla="*/ 0 h 1584176"/>
                <a:gd name="connsiteX5" fmla="*/ 1060704 w 1060704"/>
                <a:gd name="connsiteY5" fmla="*/ 1126976 h 1584176"/>
                <a:gd name="connsiteX6" fmla="*/ 832104 w 1060704"/>
                <a:gd name="connsiteY6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531051 w 1060704"/>
                <a:gd name="connsiteY3" fmla="*/ 0 h 1584176"/>
                <a:gd name="connsiteX4" fmla="*/ 1060704 w 1060704"/>
                <a:gd name="connsiteY4" fmla="*/ 1126976 h 1584176"/>
                <a:gd name="connsiteX5" fmla="*/ 832104 w 1060704"/>
                <a:gd name="connsiteY5" fmla="*/ 1584176 h 1584176"/>
                <a:gd name="connsiteX0" fmla="*/ 832104 w 1060704"/>
                <a:gd name="connsiteY0" fmla="*/ 1553220 h 1553220"/>
                <a:gd name="connsiteX1" fmla="*/ 228600 w 1060704"/>
                <a:gd name="connsiteY1" fmla="*/ 1553220 h 1553220"/>
                <a:gd name="connsiteX2" fmla="*/ 0 w 1060704"/>
                <a:gd name="connsiteY2" fmla="*/ 1096020 h 1553220"/>
                <a:gd name="connsiteX3" fmla="*/ 523907 w 1060704"/>
                <a:gd name="connsiteY3" fmla="*/ 0 h 1553220"/>
                <a:gd name="connsiteX4" fmla="*/ 1060704 w 1060704"/>
                <a:gd name="connsiteY4" fmla="*/ 1096020 h 1553220"/>
                <a:gd name="connsiteX5" fmla="*/ 832104 w 1060704"/>
                <a:gd name="connsiteY5" fmla="*/ 1553220 h 1553220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19144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33432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4644 h 1524644"/>
                <a:gd name="connsiteX1" fmla="*/ 228600 w 1060704"/>
                <a:gd name="connsiteY1" fmla="*/ 1524644 h 1524644"/>
                <a:gd name="connsiteX2" fmla="*/ 0 w 1060704"/>
                <a:gd name="connsiteY2" fmla="*/ 1067444 h 1524644"/>
                <a:gd name="connsiteX3" fmla="*/ 526288 w 1060704"/>
                <a:gd name="connsiteY3" fmla="*/ 0 h 1524644"/>
                <a:gd name="connsiteX4" fmla="*/ 1060704 w 1060704"/>
                <a:gd name="connsiteY4" fmla="*/ 1067444 h 1524644"/>
                <a:gd name="connsiteX5" fmla="*/ 832104 w 1060704"/>
                <a:gd name="connsiteY5" fmla="*/ 1524644 h 1524644"/>
                <a:gd name="connsiteX0" fmla="*/ 832104 w 1060704"/>
                <a:gd name="connsiteY0" fmla="*/ 1517309 h 1517309"/>
                <a:gd name="connsiteX1" fmla="*/ 228600 w 1060704"/>
                <a:gd name="connsiteY1" fmla="*/ 1517309 h 1517309"/>
                <a:gd name="connsiteX2" fmla="*/ 0 w 1060704"/>
                <a:gd name="connsiteY2" fmla="*/ 1060109 h 1517309"/>
                <a:gd name="connsiteX3" fmla="*/ 528733 w 1060704"/>
                <a:gd name="connsiteY3" fmla="*/ 0 h 1517309"/>
                <a:gd name="connsiteX4" fmla="*/ 1060704 w 1060704"/>
                <a:gd name="connsiteY4" fmla="*/ 1060109 h 1517309"/>
                <a:gd name="connsiteX5" fmla="*/ 832104 w 1060704"/>
                <a:gd name="connsiteY5" fmla="*/ 1517309 h 1517309"/>
                <a:gd name="connsiteX0" fmla="*/ 832104 w 1060704"/>
                <a:gd name="connsiteY0" fmla="*/ 1422211 h 1422211"/>
                <a:gd name="connsiteX1" fmla="*/ 228600 w 1060704"/>
                <a:gd name="connsiteY1" fmla="*/ 1422211 h 1422211"/>
                <a:gd name="connsiteX2" fmla="*/ 0 w 1060704"/>
                <a:gd name="connsiteY2" fmla="*/ 965011 h 1422211"/>
                <a:gd name="connsiteX3" fmla="*/ 543363 w 1060704"/>
                <a:gd name="connsiteY3" fmla="*/ 0 h 1422211"/>
                <a:gd name="connsiteX4" fmla="*/ 1060704 w 1060704"/>
                <a:gd name="connsiteY4" fmla="*/ 965011 h 1422211"/>
                <a:gd name="connsiteX5" fmla="*/ 832104 w 1060704"/>
                <a:gd name="connsiteY5" fmla="*/ 1422211 h 1422211"/>
                <a:gd name="connsiteX0" fmla="*/ 832104 w 1060704"/>
                <a:gd name="connsiteY0" fmla="*/ 1429526 h 1429526"/>
                <a:gd name="connsiteX1" fmla="*/ 228600 w 1060704"/>
                <a:gd name="connsiteY1" fmla="*/ 1429526 h 1429526"/>
                <a:gd name="connsiteX2" fmla="*/ 0 w 1060704"/>
                <a:gd name="connsiteY2" fmla="*/ 972326 h 1429526"/>
                <a:gd name="connsiteX3" fmla="*/ 543363 w 1060704"/>
                <a:gd name="connsiteY3" fmla="*/ 0 h 1429526"/>
                <a:gd name="connsiteX4" fmla="*/ 1060704 w 1060704"/>
                <a:gd name="connsiteY4" fmla="*/ 972326 h 1429526"/>
                <a:gd name="connsiteX5" fmla="*/ 832104 w 1060704"/>
                <a:gd name="connsiteY5" fmla="*/ 1429526 h 142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704" h="1429526">
                  <a:moveTo>
                    <a:pt x="832104" y="1429526"/>
                  </a:moveTo>
                  <a:lnTo>
                    <a:pt x="228600" y="1429526"/>
                  </a:lnTo>
                  <a:lnTo>
                    <a:pt x="0" y="972326"/>
                  </a:lnTo>
                  <a:lnTo>
                    <a:pt x="543363" y="0"/>
                  </a:lnTo>
                  <a:lnTo>
                    <a:pt x="1060704" y="972326"/>
                  </a:lnTo>
                  <a:lnTo>
                    <a:pt x="832104" y="14295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Hexagon 5"/>
            <p:cNvSpPr/>
            <p:nvPr/>
          </p:nvSpPr>
          <p:spPr>
            <a:xfrm>
              <a:off x="4115403" y="1760695"/>
              <a:ext cx="913197" cy="794504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" name="Hexagon 6"/>
          <p:cNvSpPr/>
          <p:nvPr/>
        </p:nvSpPr>
        <p:spPr>
          <a:xfrm>
            <a:off x="4000804" y="2499742"/>
            <a:ext cx="1098501" cy="955723"/>
          </a:xfrm>
          <a:prstGeom prst="hexag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 rot="3600000">
            <a:off x="4379315" y="1384644"/>
            <a:ext cx="1060704" cy="1429526"/>
            <a:chOff x="4041649" y="1707654"/>
            <a:chExt cx="1060704" cy="1429526"/>
          </a:xfrm>
        </p:grpSpPr>
        <p:sp>
          <p:nvSpPr>
            <p:cNvPr id="9" name="Isosceles Triangle 2"/>
            <p:cNvSpPr/>
            <p:nvPr/>
          </p:nvSpPr>
          <p:spPr>
            <a:xfrm rot="10800000">
              <a:off x="4041649" y="1707654"/>
              <a:ext cx="1060704" cy="1429526"/>
            </a:xfrm>
            <a:custGeom>
              <a:avLst/>
              <a:gdLst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0747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1060704 w 1060704"/>
                <a:gd name="connsiteY7" fmla="*/ 1126976 h 1584176"/>
                <a:gd name="connsiteX8" fmla="*/ 832104 w 1060704"/>
                <a:gd name="connsiteY8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1060704 w 1060704"/>
                <a:gd name="connsiteY6" fmla="*/ 1126976 h 1584176"/>
                <a:gd name="connsiteX7" fmla="*/ 832104 w 1060704"/>
                <a:gd name="connsiteY7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531051 w 1060704"/>
                <a:gd name="connsiteY4" fmla="*/ 0 h 1584176"/>
                <a:gd name="connsiteX5" fmla="*/ 1060704 w 1060704"/>
                <a:gd name="connsiteY5" fmla="*/ 1126976 h 1584176"/>
                <a:gd name="connsiteX6" fmla="*/ 832104 w 1060704"/>
                <a:gd name="connsiteY6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531051 w 1060704"/>
                <a:gd name="connsiteY3" fmla="*/ 0 h 1584176"/>
                <a:gd name="connsiteX4" fmla="*/ 1060704 w 1060704"/>
                <a:gd name="connsiteY4" fmla="*/ 1126976 h 1584176"/>
                <a:gd name="connsiteX5" fmla="*/ 832104 w 1060704"/>
                <a:gd name="connsiteY5" fmla="*/ 1584176 h 1584176"/>
                <a:gd name="connsiteX0" fmla="*/ 832104 w 1060704"/>
                <a:gd name="connsiteY0" fmla="*/ 1553220 h 1553220"/>
                <a:gd name="connsiteX1" fmla="*/ 228600 w 1060704"/>
                <a:gd name="connsiteY1" fmla="*/ 1553220 h 1553220"/>
                <a:gd name="connsiteX2" fmla="*/ 0 w 1060704"/>
                <a:gd name="connsiteY2" fmla="*/ 1096020 h 1553220"/>
                <a:gd name="connsiteX3" fmla="*/ 523907 w 1060704"/>
                <a:gd name="connsiteY3" fmla="*/ 0 h 1553220"/>
                <a:gd name="connsiteX4" fmla="*/ 1060704 w 1060704"/>
                <a:gd name="connsiteY4" fmla="*/ 1096020 h 1553220"/>
                <a:gd name="connsiteX5" fmla="*/ 832104 w 1060704"/>
                <a:gd name="connsiteY5" fmla="*/ 1553220 h 1553220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19144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33432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4644 h 1524644"/>
                <a:gd name="connsiteX1" fmla="*/ 228600 w 1060704"/>
                <a:gd name="connsiteY1" fmla="*/ 1524644 h 1524644"/>
                <a:gd name="connsiteX2" fmla="*/ 0 w 1060704"/>
                <a:gd name="connsiteY2" fmla="*/ 1067444 h 1524644"/>
                <a:gd name="connsiteX3" fmla="*/ 526288 w 1060704"/>
                <a:gd name="connsiteY3" fmla="*/ 0 h 1524644"/>
                <a:gd name="connsiteX4" fmla="*/ 1060704 w 1060704"/>
                <a:gd name="connsiteY4" fmla="*/ 1067444 h 1524644"/>
                <a:gd name="connsiteX5" fmla="*/ 832104 w 1060704"/>
                <a:gd name="connsiteY5" fmla="*/ 1524644 h 1524644"/>
                <a:gd name="connsiteX0" fmla="*/ 832104 w 1060704"/>
                <a:gd name="connsiteY0" fmla="*/ 1517309 h 1517309"/>
                <a:gd name="connsiteX1" fmla="*/ 228600 w 1060704"/>
                <a:gd name="connsiteY1" fmla="*/ 1517309 h 1517309"/>
                <a:gd name="connsiteX2" fmla="*/ 0 w 1060704"/>
                <a:gd name="connsiteY2" fmla="*/ 1060109 h 1517309"/>
                <a:gd name="connsiteX3" fmla="*/ 528733 w 1060704"/>
                <a:gd name="connsiteY3" fmla="*/ 0 h 1517309"/>
                <a:gd name="connsiteX4" fmla="*/ 1060704 w 1060704"/>
                <a:gd name="connsiteY4" fmla="*/ 1060109 h 1517309"/>
                <a:gd name="connsiteX5" fmla="*/ 832104 w 1060704"/>
                <a:gd name="connsiteY5" fmla="*/ 1517309 h 1517309"/>
                <a:gd name="connsiteX0" fmla="*/ 832104 w 1060704"/>
                <a:gd name="connsiteY0" fmla="*/ 1422211 h 1422211"/>
                <a:gd name="connsiteX1" fmla="*/ 228600 w 1060704"/>
                <a:gd name="connsiteY1" fmla="*/ 1422211 h 1422211"/>
                <a:gd name="connsiteX2" fmla="*/ 0 w 1060704"/>
                <a:gd name="connsiteY2" fmla="*/ 965011 h 1422211"/>
                <a:gd name="connsiteX3" fmla="*/ 543363 w 1060704"/>
                <a:gd name="connsiteY3" fmla="*/ 0 h 1422211"/>
                <a:gd name="connsiteX4" fmla="*/ 1060704 w 1060704"/>
                <a:gd name="connsiteY4" fmla="*/ 965011 h 1422211"/>
                <a:gd name="connsiteX5" fmla="*/ 832104 w 1060704"/>
                <a:gd name="connsiteY5" fmla="*/ 1422211 h 1422211"/>
                <a:gd name="connsiteX0" fmla="*/ 832104 w 1060704"/>
                <a:gd name="connsiteY0" fmla="*/ 1429526 h 1429526"/>
                <a:gd name="connsiteX1" fmla="*/ 228600 w 1060704"/>
                <a:gd name="connsiteY1" fmla="*/ 1429526 h 1429526"/>
                <a:gd name="connsiteX2" fmla="*/ 0 w 1060704"/>
                <a:gd name="connsiteY2" fmla="*/ 972326 h 1429526"/>
                <a:gd name="connsiteX3" fmla="*/ 543363 w 1060704"/>
                <a:gd name="connsiteY3" fmla="*/ 0 h 1429526"/>
                <a:gd name="connsiteX4" fmla="*/ 1060704 w 1060704"/>
                <a:gd name="connsiteY4" fmla="*/ 972326 h 1429526"/>
                <a:gd name="connsiteX5" fmla="*/ 832104 w 1060704"/>
                <a:gd name="connsiteY5" fmla="*/ 1429526 h 142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704" h="1429526">
                  <a:moveTo>
                    <a:pt x="832104" y="1429526"/>
                  </a:moveTo>
                  <a:lnTo>
                    <a:pt x="228600" y="1429526"/>
                  </a:lnTo>
                  <a:lnTo>
                    <a:pt x="0" y="972326"/>
                  </a:lnTo>
                  <a:lnTo>
                    <a:pt x="543363" y="0"/>
                  </a:lnTo>
                  <a:lnTo>
                    <a:pt x="1060704" y="972326"/>
                  </a:lnTo>
                  <a:lnTo>
                    <a:pt x="832104" y="1429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Hexagon 9"/>
            <p:cNvSpPr/>
            <p:nvPr/>
          </p:nvSpPr>
          <p:spPr>
            <a:xfrm>
              <a:off x="4115403" y="1760695"/>
              <a:ext cx="913197" cy="794504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 rot="7084136">
            <a:off x="5012118" y="2130682"/>
            <a:ext cx="1060704" cy="1429526"/>
            <a:chOff x="4041649" y="1707654"/>
            <a:chExt cx="1060704" cy="1429526"/>
          </a:xfrm>
        </p:grpSpPr>
        <p:sp>
          <p:nvSpPr>
            <p:cNvPr id="12" name="Isosceles Triangle 2"/>
            <p:cNvSpPr/>
            <p:nvPr/>
          </p:nvSpPr>
          <p:spPr>
            <a:xfrm rot="10800000">
              <a:off x="4041649" y="1707654"/>
              <a:ext cx="1060704" cy="1429526"/>
            </a:xfrm>
            <a:custGeom>
              <a:avLst/>
              <a:gdLst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0747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1060704 w 1060704"/>
                <a:gd name="connsiteY7" fmla="*/ 1126976 h 1584176"/>
                <a:gd name="connsiteX8" fmla="*/ 832104 w 1060704"/>
                <a:gd name="connsiteY8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1060704 w 1060704"/>
                <a:gd name="connsiteY6" fmla="*/ 1126976 h 1584176"/>
                <a:gd name="connsiteX7" fmla="*/ 832104 w 1060704"/>
                <a:gd name="connsiteY7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531051 w 1060704"/>
                <a:gd name="connsiteY4" fmla="*/ 0 h 1584176"/>
                <a:gd name="connsiteX5" fmla="*/ 1060704 w 1060704"/>
                <a:gd name="connsiteY5" fmla="*/ 1126976 h 1584176"/>
                <a:gd name="connsiteX6" fmla="*/ 832104 w 1060704"/>
                <a:gd name="connsiteY6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531051 w 1060704"/>
                <a:gd name="connsiteY3" fmla="*/ 0 h 1584176"/>
                <a:gd name="connsiteX4" fmla="*/ 1060704 w 1060704"/>
                <a:gd name="connsiteY4" fmla="*/ 1126976 h 1584176"/>
                <a:gd name="connsiteX5" fmla="*/ 832104 w 1060704"/>
                <a:gd name="connsiteY5" fmla="*/ 1584176 h 1584176"/>
                <a:gd name="connsiteX0" fmla="*/ 832104 w 1060704"/>
                <a:gd name="connsiteY0" fmla="*/ 1553220 h 1553220"/>
                <a:gd name="connsiteX1" fmla="*/ 228600 w 1060704"/>
                <a:gd name="connsiteY1" fmla="*/ 1553220 h 1553220"/>
                <a:gd name="connsiteX2" fmla="*/ 0 w 1060704"/>
                <a:gd name="connsiteY2" fmla="*/ 1096020 h 1553220"/>
                <a:gd name="connsiteX3" fmla="*/ 523907 w 1060704"/>
                <a:gd name="connsiteY3" fmla="*/ 0 h 1553220"/>
                <a:gd name="connsiteX4" fmla="*/ 1060704 w 1060704"/>
                <a:gd name="connsiteY4" fmla="*/ 1096020 h 1553220"/>
                <a:gd name="connsiteX5" fmla="*/ 832104 w 1060704"/>
                <a:gd name="connsiteY5" fmla="*/ 1553220 h 1553220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19144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33432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4644 h 1524644"/>
                <a:gd name="connsiteX1" fmla="*/ 228600 w 1060704"/>
                <a:gd name="connsiteY1" fmla="*/ 1524644 h 1524644"/>
                <a:gd name="connsiteX2" fmla="*/ 0 w 1060704"/>
                <a:gd name="connsiteY2" fmla="*/ 1067444 h 1524644"/>
                <a:gd name="connsiteX3" fmla="*/ 526288 w 1060704"/>
                <a:gd name="connsiteY3" fmla="*/ 0 h 1524644"/>
                <a:gd name="connsiteX4" fmla="*/ 1060704 w 1060704"/>
                <a:gd name="connsiteY4" fmla="*/ 1067444 h 1524644"/>
                <a:gd name="connsiteX5" fmla="*/ 832104 w 1060704"/>
                <a:gd name="connsiteY5" fmla="*/ 1524644 h 1524644"/>
                <a:gd name="connsiteX0" fmla="*/ 832104 w 1060704"/>
                <a:gd name="connsiteY0" fmla="*/ 1517309 h 1517309"/>
                <a:gd name="connsiteX1" fmla="*/ 228600 w 1060704"/>
                <a:gd name="connsiteY1" fmla="*/ 1517309 h 1517309"/>
                <a:gd name="connsiteX2" fmla="*/ 0 w 1060704"/>
                <a:gd name="connsiteY2" fmla="*/ 1060109 h 1517309"/>
                <a:gd name="connsiteX3" fmla="*/ 528733 w 1060704"/>
                <a:gd name="connsiteY3" fmla="*/ 0 h 1517309"/>
                <a:gd name="connsiteX4" fmla="*/ 1060704 w 1060704"/>
                <a:gd name="connsiteY4" fmla="*/ 1060109 h 1517309"/>
                <a:gd name="connsiteX5" fmla="*/ 832104 w 1060704"/>
                <a:gd name="connsiteY5" fmla="*/ 1517309 h 1517309"/>
                <a:gd name="connsiteX0" fmla="*/ 832104 w 1060704"/>
                <a:gd name="connsiteY0" fmla="*/ 1422211 h 1422211"/>
                <a:gd name="connsiteX1" fmla="*/ 228600 w 1060704"/>
                <a:gd name="connsiteY1" fmla="*/ 1422211 h 1422211"/>
                <a:gd name="connsiteX2" fmla="*/ 0 w 1060704"/>
                <a:gd name="connsiteY2" fmla="*/ 965011 h 1422211"/>
                <a:gd name="connsiteX3" fmla="*/ 543363 w 1060704"/>
                <a:gd name="connsiteY3" fmla="*/ 0 h 1422211"/>
                <a:gd name="connsiteX4" fmla="*/ 1060704 w 1060704"/>
                <a:gd name="connsiteY4" fmla="*/ 965011 h 1422211"/>
                <a:gd name="connsiteX5" fmla="*/ 832104 w 1060704"/>
                <a:gd name="connsiteY5" fmla="*/ 1422211 h 1422211"/>
                <a:gd name="connsiteX0" fmla="*/ 832104 w 1060704"/>
                <a:gd name="connsiteY0" fmla="*/ 1429526 h 1429526"/>
                <a:gd name="connsiteX1" fmla="*/ 228600 w 1060704"/>
                <a:gd name="connsiteY1" fmla="*/ 1429526 h 1429526"/>
                <a:gd name="connsiteX2" fmla="*/ 0 w 1060704"/>
                <a:gd name="connsiteY2" fmla="*/ 972326 h 1429526"/>
                <a:gd name="connsiteX3" fmla="*/ 543363 w 1060704"/>
                <a:gd name="connsiteY3" fmla="*/ 0 h 1429526"/>
                <a:gd name="connsiteX4" fmla="*/ 1060704 w 1060704"/>
                <a:gd name="connsiteY4" fmla="*/ 972326 h 1429526"/>
                <a:gd name="connsiteX5" fmla="*/ 832104 w 1060704"/>
                <a:gd name="connsiteY5" fmla="*/ 1429526 h 142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704" h="1429526">
                  <a:moveTo>
                    <a:pt x="832104" y="1429526"/>
                  </a:moveTo>
                  <a:lnTo>
                    <a:pt x="228600" y="1429526"/>
                  </a:lnTo>
                  <a:lnTo>
                    <a:pt x="0" y="972326"/>
                  </a:lnTo>
                  <a:lnTo>
                    <a:pt x="543363" y="0"/>
                  </a:lnTo>
                  <a:lnTo>
                    <a:pt x="1060704" y="972326"/>
                  </a:lnTo>
                  <a:lnTo>
                    <a:pt x="832104" y="1429526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Hexagon 12"/>
            <p:cNvSpPr/>
            <p:nvPr/>
          </p:nvSpPr>
          <p:spPr>
            <a:xfrm>
              <a:off x="4115403" y="1760695"/>
              <a:ext cx="913197" cy="794504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 rot="10800000">
            <a:off x="4620373" y="2994924"/>
            <a:ext cx="1060704" cy="1429526"/>
            <a:chOff x="4041649" y="1707654"/>
            <a:chExt cx="1060704" cy="1429526"/>
          </a:xfrm>
        </p:grpSpPr>
        <p:sp>
          <p:nvSpPr>
            <p:cNvPr id="15" name="Isosceles Triangle 2"/>
            <p:cNvSpPr/>
            <p:nvPr/>
          </p:nvSpPr>
          <p:spPr>
            <a:xfrm rot="10800000">
              <a:off x="4041649" y="1707654"/>
              <a:ext cx="1060704" cy="1429526"/>
            </a:xfrm>
            <a:custGeom>
              <a:avLst/>
              <a:gdLst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0747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1060704 w 1060704"/>
                <a:gd name="connsiteY7" fmla="*/ 1126976 h 1584176"/>
                <a:gd name="connsiteX8" fmla="*/ 832104 w 1060704"/>
                <a:gd name="connsiteY8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1060704 w 1060704"/>
                <a:gd name="connsiteY6" fmla="*/ 1126976 h 1584176"/>
                <a:gd name="connsiteX7" fmla="*/ 832104 w 1060704"/>
                <a:gd name="connsiteY7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531051 w 1060704"/>
                <a:gd name="connsiteY4" fmla="*/ 0 h 1584176"/>
                <a:gd name="connsiteX5" fmla="*/ 1060704 w 1060704"/>
                <a:gd name="connsiteY5" fmla="*/ 1126976 h 1584176"/>
                <a:gd name="connsiteX6" fmla="*/ 832104 w 1060704"/>
                <a:gd name="connsiteY6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531051 w 1060704"/>
                <a:gd name="connsiteY3" fmla="*/ 0 h 1584176"/>
                <a:gd name="connsiteX4" fmla="*/ 1060704 w 1060704"/>
                <a:gd name="connsiteY4" fmla="*/ 1126976 h 1584176"/>
                <a:gd name="connsiteX5" fmla="*/ 832104 w 1060704"/>
                <a:gd name="connsiteY5" fmla="*/ 1584176 h 1584176"/>
                <a:gd name="connsiteX0" fmla="*/ 832104 w 1060704"/>
                <a:gd name="connsiteY0" fmla="*/ 1553220 h 1553220"/>
                <a:gd name="connsiteX1" fmla="*/ 228600 w 1060704"/>
                <a:gd name="connsiteY1" fmla="*/ 1553220 h 1553220"/>
                <a:gd name="connsiteX2" fmla="*/ 0 w 1060704"/>
                <a:gd name="connsiteY2" fmla="*/ 1096020 h 1553220"/>
                <a:gd name="connsiteX3" fmla="*/ 523907 w 1060704"/>
                <a:gd name="connsiteY3" fmla="*/ 0 h 1553220"/>
                <a:gd name="connsiteX4" fmla="*/ 1060704 w 1060704"/>
                <a:gd name="connsiteY4" fmla="*/ 1096020 h 1553220"/>
                <a:gd name="connsiteX5" fmla="*/ 832104 w 1060704"/>
                <a:gd name="connsiteY5" fmla="*/ 1553220 h 1553220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19144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33432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4644 h 1524644"/>
                <a:gd name="connsiteX1" fmla="*/ 228600 w 1060704"/>
                <a:gd name="connsiteY1" fmla="*/ 1524644 h 1524644"/>
                <a:gd name="connsiteX2" fmla="*/ 0 w 1060704"/>
                <a:gd name="connsiteY2" fmla="*/ 1067444 h 1524644"/>
                <a:gd name="connsiteX3" fmla="*/ 526288 w 1060704"/>
                <a:gd name="connsiteY3" fmla="*/ 0 h 1524644"/>
                <a:gd name="connsiteX4" fmla="*/ 1060704 w 1060704"/>
                <a:gd name="connsiteY4" fmla="*/ 1067444 h 1524644"/>
                <a:gd name="connsiteX5" fmla="*/ 832104 w 1060704"/>
                <a:gd name="connsiteY5" fmla="*/ 1524644 h 1524644"/>
                <a:gd name="connsiteX0" fmla="*/ 832104 w 1060704"/>
                <a:gd name="connsiteY0" fmla="*/ 1517309 h 1517309"/>
                <a:gd name="connsiteX1" fmla="*/ 228600 w 1060704"/>
                <a:gd name="connsiteY1" fmla="*/ 1517309 h 1517309"/>
                <a:gd name="connsiteX2" fmla="*/ 0 w 1060704"/>
                <a:gd name="connsiteY2" fmla="*/ 1060109 h 1517309"/>
                <a:gd name="connsiteX3" fmla="*/ 528733 w 1060704"/>
                <a:gd name="connsiteY3" fmla="*/ 0 h 1517309"/>
                <a:gd name="connsiteX4" fmla="*/ 1060704 w 1060704"/>
                <a:gd name="connsiteY4" fmla="*/ 1060109 h 1517309"/>
                <a:gd name="connsiteX5" fmla="*/ 832104 w 1060704"/>
                <a:gd name="connsiteY5" fmla="*/ 1517309 h 1517309"/>
                <a:gd name="connsiteX0" fmla="*/ 832104 w 1060704"/>
                <a:gd name="connsiteY0" fmla="*/ 1422211 h 1422211"/>
                <a:gd name="connsiteX1" fmla="*/ 228600 w 1060704"/>
                <a:gd name="connsiteY1" fmla="*/ 1422211 h 1422211"/>
                <a:gd name="connsiteX2" fmla="*/ 0 w 1060704"/>
                <a:gd name="connsiteY2" fmla="*/ 965011 h 1422211"/>
                <a:gd name="connsiteX3" fmla="*/ 543363 w 1060704"/>
                <a:gd name="connsiteY3" fmla="*/ 0 h 1422211"/>
                <a:gd name="connsiteX4" fmla="*/ 1060704 w 1060704"/>
                <a:gd name="connsiteY4" fmla="*/ 965011 h 1422211"/>
                <a:gd name="connsiteX5" fmla="*/ 832104 w 1060704"/>
                <a:gd name="connsiteY5" fmla="*/ 1422211 h 1422211"/>
                <a:gd name="connsiteX0" fmla="*/ 832104 w 1060704"/>
                <a:gd name="connsiteY0" fmla="*/ 1429526 h 1429526"/>
                <a:gd name="connsiteX1" fmla="*/ 228600 w 1060704"/>
                <a:gd name="connsiteY1" fmla="*/ 1429526 h 1429526"/>
                <a:gd name="connsiteX2" fmla="*/ 0 w 1060704"/>
                <a:gd name="connsiteY2" fmla="*/ 972326 h 1429526"/>
                <a:gd name="connsiteX3" fmla="*/ 543363 w 1060704"/>
                <a:gd name="connsiteY3" fmla="*/ 0 h 1429526"/>
                <a:gd name="connsiteX4" fmla="*/ 1060704 w 1060704"/>
                <a:gd name="connsiteY4" fmla="*/ 972326 h 1429526"/>
                <a:gd name="connsiteX5" fmla="*/ 832104 w 1060704"/>
                <a:gd name="connsiteY5" fmla="*/ 1429526 h 142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704" h="1429526">
                  <a:moveTo>
                    <a:pt x="832104" y="1429526"/>
                  </a:moveTo>
                  <a:lnTo>
                    <a:pt x="228600" y="1429526"/>
                  </a:lnTo>
                  <a:lnTo>
                    <a:pt x="0" y="972326"/>
                  </a:lnTo>
                  <a:lnTo>
                    <a:pt x="543363" y="0"/>
                  </a:lnTo>
                  <a:lnTo>
                    <a:pt x="1060704" y="972326"/>
                  </a:lnTo>
                  <a:lnTo>
                    <a:pt x="832104" y="1429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Hexagon 15"/>
            <p:cNvSpPr/>
            <p:nvPr/>
          </p:nvSpPr>
          <p:spPr>
            <a:xfrm>
              <a:off x="4115403" y="1760695"/>
              <a:ext cx="913197" cy="794504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 rot="14480428">
            <a:off x="3651116" y="3135508"/>
            <a:ext cx="1060704" cy="1429526"/>
            <a:chOff x="4041649" y="1707654"/>
            <a:chExt cx="1060704" cy="1429526"/>
          </a:xfrm>
        </p:grpSpPr>
        <p:sp>
          <p:nvSpPr>
            <p:cNvPr id="18" name="Isosceles Triangle 2"/>
            <p:cNvSpPr/>
            <p:nvPr/>
          </p:nvSpPr>
          <p:spPr>
            <a:xfrm rot="10800000">
              <a:off x="4041649" y="1707654"/>
              <a:ext cx="1060704" cy="1429526"/>
            </a:xfrm>
            <a:custGeom>
              <a:avLst/>
              <a:gdLst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0747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1060704 w 1060704"/>
                <a:gd name="connsiteY7" fmla="*/ 1126976 h 1584176"/>
                <a:gd name="connsiteX8" fmla="*/ 832104 w 1060704"/>
                <a:gd name="connsiteY8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1060704 w 1060704"/>
                <a:gd name="connsiteY6" fmla="*/ 1126976 h 1584176"/>
                <a:gd name="connsiteX7" fmla="*/ 832104 w 1060704"/>
                <a:gd name="connsiteY7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531051 w 1060704"/>
                <a:gd name="connsiteY4" fmla="*/ 0 h 1584176"/>
                <a:gd name="connsiteX5" fmla="*/ 1060704 w 1060704"/>
                <a:gd name="connsiteY5" fmla="*/ 1126976 h 1584176"/>
                <a:gd name="connsiteX6" fmla="*/ 832104 w 1060704"/>
                <a:gd name="connsiteY6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531051 w 1060704"/>
                <a:gd name="connsiteY3" fmla="*/ 0 h 1584176"/>
                <a:gd name="connsiteX4" fmla="*/ 1060704 w 1060704"/>
                <a:gd name="connsiteY4" fmla="*/ 1126976 h 1584176"/>
                <a:gd name="connsiteX5" fmla="*/ 832104 w 1060704"/>
                <a:gd name="connsiteY5" fmla="*/ 1584176 h 1584176"/>
                <a:gd name="connsiteX0" fmla="*/ 832104 w 1060704"/>
                <a:gd name="connsiteY0" fmla="*/ 1553220 h 1553220"/>
                <a:gd name="connsiteX1" fmla="*/ 228600 w 1060704"/>
                <a:gd name="connsiteY1" fmla="*/ 1553220 h 1553220"/>
                <a:gd name="connsiteX2" fmla="*/ 0 w 1060704"/>
                <a:gd name="connsiteY2" fmla="*/ 1096020 h 1553220"/>
                <a:gd name="connsiteX3" fmla="*/ 523907 w 1060704"/>
                <a:gd name="connsiteY3" fmla="*/ 0 h 1553220"/>
                <a:gd name="connsiteX4" fmla="*/ 1060704 w 1060704"/>
                <a:gd name="connsiteY4" fmla="*/ 1096020 h 1553220"/>
                <a:gd name="connsiteX5" fmla="*/ 832104 w 1060704"/>
                <a:gd name="connsiteY5" fmla="*/ 1553220 h 1553220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19144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33432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4644 h 1524644"/>
                <a:gd name="connsiteX1" fmla="*/ 228600 w 1060704"/>
                <a:gd name="connsiteY1" fmla="*/ 1524644 h 1524644"/>
                <a:gd name="connsiteX2" fmla="*/ 0 w 1060704"/>
                <a:gd name="connsiteY2" fmla="*/ 1067444 h 1524644"/>
                <a:gd name="connsiteX3" fmla="*/ 526288 w 1060704"/>
                <a:gd name="connsiteY3" fmla="*/ 0 h 1524644"/>
                <a:gd name="connsiteX4" fmla="*/ 1060704 w 1060704"/>
                <a:gd name="connsiteY4" fmla="*/ 1067444 h 1524644"/>
                <a:gd name="connsiteX5" fmla="*/ 832104 w 1060704"/>
                <a:gd name="connsiteY5" fmla="*/ 1524644 h 1524644"/>
                <a:gd name="connsiteX0" fmla="*/ 832104 w 1060704"/>
                <a:gd name="connsiteY0" fmla="*/ 1517309 h 1517309"/>
                <a:gd name="connsiteX1" fmla="*/ 228600 w 1060704"/>
                <a:gd name="connsiteY1" fmla="*/ 1517309 h 1517309"/>
                <a:gd name="connsiteX2" fmla="*/ 0 w 1060704"/>
                <a:gd name="connsiteY2" fmla="*/ 1060109 h 1517309"/>
                <a:gd name="connsiteX3" fmla="*/ 528733 w 1060704"/>
                <a:gd name="connsiteY3" fmla="*/ 0 h 1517309"/>
                <a:gd name="connsiteX4" fmla="*/ 1060704 w 1060704"/>
                <a:gd name="connsiteY4" fmla="*/ 1060109 h 1517309"/>
                <a:gd name="connsiteX5" fmla="*/ 832104 w 1060704"/>
                <a:gd name="connsiteY5" fmla="*/ 1517309 h 1517309"/>
                <a:gd name="connsiteX0" fmla="*/ 832104 w 1060704"/>
                <a:gd name="connsiteY0" fmla="*/ 1422211 h 1422211"/>
                <a:gd name="connsiteX1" fmla="*/ 228600 w 1060704"/>
                <a:gd name="connsiteY1" fmla="*/ 1422211 h 1422211"/>
                <a:gd name="connsiteX2" fmla="*/ 0 w 1060704"/>
                <a:gd name="connsiteY2" fmla="*/ 965011 h 1422211"/>
                <a:gd name="connsiteX3" fmla="*/ 543363 w 1060704"/>
                <a:gd name="connsiteY3" fmla="*/ 0 h 1422211"/>
                <a:gd name="connsiteX4" fmla="*/ 1060704 w 1060704"/>
                <a:gd name="connsiteY4" fmla="*/ 965011 h 1422211"/>
                <a:gd name="connsiteX5" fmla="*/ 832104 w 1060704"/>
                <a:gd name="connsiteY5" fmla="*/ 1422211 h 1422211"/>
                <a:gd name="connsiteX0" fmla="*/ 832104 w 1060704"/>
                <a:gd name="connsiteY0" fmla="*/ 1429526 h 1429526"/>
                <a:gd name="connsiteX1" fmla="*/ 228600 w 1060704"/>
                <a:gd name="connsiteY1" fmla="*/ 1429526 h 1429526"/>
                <a:gd name="connsiteX2" fmla="*/ 0 w 1060704"/>
                <a:gd name="connsiteY2" fmla="*/ 972326 h 1429526"/>
                <a:gd name="connsiteX3" fmla="*/ 543363 w 1060704"/>
                <a:gd name="connsiteY3" fmla="*/ 0 h 1429526"/>
                <a:gd name="connsiteX4" fmla="*/ 1060704 w 1060704"/>
                <a:gd name="connsiteY4" fmla="*/ 972326 h 1429526"/>
                <a:gd name="connsiteX5" fmla="*/ 832104 w 1060704"/>
                <a:gd name="connsiteY5" fmla="*/ 1429526 h 142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704" h="1429526">
                  <a:moveTo>
                    <a:pt x="832104" y="1429526"/>
                  </a:moveTo>
                  <a:lnTo>
                    <a:pt x="228600" y="1429526"/>
                  </a:lnTo>
                  <a:lnTo>
                    <a:pt x="0" y="972326"/>
                  </a:lnTo>
                  <a:lnTo>
                    <a:pt x="543363" y="0"/>
                  </a:lnTo>
                  <a:lnTo>
                    <a:pt x="1060704" y="972326"/>
                  </a:lnTo>
                  <a:lnTo>
                    <a:pt x="832104" y="14295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Hexagon 18"/>
            <p:cNvSpPr/>
            <p:nvPr/>
          </p:nvSpPr>
          <p:spPr>
            <a:xfrm>
              <a:off x="4115403" y="1760695"/>
              <a:ext cx="913197" cy="794504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 rot="18000000">
            <a:off x="3001225" y="2344498"/>
            <a:ext cx="1060704" cy="1429526"/>
            <a:chOff x="4041649" y="1707654"/>
            <a:chExt cx="1060704" cy="1429526"/>
          </a:xfrm>
        </p:grpSpPr>
        <p:sp>
          <p:nvSpPr>
            <p:cNvPr id="21" name="Isosceles Triangle 2"/>
            <p:cNvSpPr/>
            <p:nvPr/>
          </p:nvSpPr>
          <p:spPr>
            <a:xfrm rot="10800000">
              <a:off x="4041649" y="1707654"/>
              <a:ext cx="1060704" cy="1429526"/>
            </a:xfrm>
            <a:custGeom>
              <a:avLst/>
              <a:gdLst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0747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0747 h 1584176"/>
                <a:gd name="connsiteX8" fmla="*/ 831087 w 1060704"/>
                <a:gd name="connsiteY8" fmla="*/ 669776 h 1584176"/>
                <a:gd name="connsiteX9" fmla="*/ 832104 w 1060704"/>
                <a:gd name="connsiteY9" fmla="*/ 669776 h 1584176"/>
                <a:gd name="connsiteX10" fmla="*/ 1060704 w 1060704"/>
                <a:gd name="connsiteY10" fmla="*/ 1126976 h 1584176"/>
                <a:gd name="connsiteX11" fmla="*/ 832104 w 1060704"/>
                <a:gd name="connsiteY11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53603 h 1584176"/>
                <a:gd name="connsiteX7" fmla="*/ 831087 w 1060704"/>
                <a:gd name="connsiteY7" fmla="*/ 669776 h 1584176"/>
                <a:gd name="connsiteX8" fmla="*/ 832104 w 1060704"/>
                <a:gd name="connsiteY8" fmla="*/ 669776 h 1584176"/>
                <a:gd name="connsiteX9" fmla="*/ 1060704 w 1060704"/>
                <a:gd name="connsiteY9" fmla="*/ 1126976 h 1584176"/>
                <a:gd name="connsiteX10" fmla="*/ 832104 w 1060704"/>
                <a:gd name="connsiteY10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832104 w 1060704"/>
                <a:gd name="connsiteY7" fmla="*/ 669776 h 1584176"/>
                <a:gd name="connsiteX8" fmla="*/ 1060704 w 1060704"/>
                <a:gd name="connsiteY8" fmla="*/ 1126976 h 1584176"/>
                <a:gd name="connsiteX9" fmla="*/ 832104 w 1060704"/>
                <a:gd name="connsiteY9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831087 w 1060704"/>
                <a:gd name="connsiteY6" fmla="*/ 669776 h 1584176"/>
                <a:gd name="connsiteX7" fmla="*/ 1060704 w 1060704"/>
                <a:gd name="connsiteY7" fmla="*/ 1126976 h 1584176"/>
                <a:gd name="connsiteX8" fmla="*/ 832104 w 1060704"/>
                <a:gd name="connsiteY8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226249 w 1060704"/>
                <a:gd name="connsiteY4" fmla="*/ 669776 h 1584176"/>
                <a:gd name="connsiteX5" fmla="*/ 531051 w 1060704"/>
                <a:gd name="connsiteY5" fmla="*/ 0 h 1584176"/>
                <a:gd name="connsiteX6" fmla="*/ 1060704 w 1060704"/>
                <a:gd name="connsiteY6" fmla="*/ 1126976 h 1584176"/>
                <a:gd name="connsiteX7" fmla="*/ 832104 w 1060704"/>
                <a:gd name="connsiteY7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228600 w 1060704"/>
                <a:gd name="connsiteY3" fmla="*/ 669776 h 1584176"/>
                <a:gd name="connsiteX4" fmla="*/ 531051 w 1060704"/>
                <a:gd name="connsiteY4" fmla="*/ 0 h 1584176"/>
                <a:gd name="connsiteX5" fmla="*/ 1060704 w 1060704"/>
                <a:gd name="connsiteY5" fmla="*/ 1126976 h 1584176"/>
                <a:gd name="connsiteX6" fmla="*/ 832104 w 1060704"/>
                <a:gd name="connsiteY6" fmla="*/ 1584176 h 1584176"/>
                <a:gd name="connsiteX0" fmla="*/ 832104 w 1060704"/>
                <a:gd name="connsiteY0" fmla="*/ 1584176 h 1584176"/>
                <a:gd name="connsiteX1" fmla="*/ 228600 w 1060704"/>
                <a:gd name="connsiteY1" fmla="*/ 1584176 h 1584176"/>
                <a:gd name="connsiteX2" fmla="*/ 0 w 1060704"/>
                <a:gd name="connsiteY2" fmla="*/ 1126976 h 1584176"/>
                <a:gd name="connsiteX3" fmla="*/ 531051 w 1060704"/>
                <a:gd name="connsiteY3" fmla="*/ 0 h 1584176"/>
                <a:gd name="connsiteX4" fmla="*/ 1060704 w 1060704"/>
                <a:gd name="connsiteY4" fmla="*/ 1126976 h 1584176"/>
                <a:gd name="connsiteX5" fmla="*/ 832104 w 1060704"/>
                <a:gd name="connsiteY5" fmla="*/ 1584176 h 1584176"/>
                <a:gd name="connsiteX0" fmla="*/ 832104 w 1060704"/>
                <a:gd name="connsiteY0" fmla="*/ 1553220 h 1553220"/>
                <a:gd name="connsiteX1" fmla="*/ 228600 w 1060704"/>
                <a:gd name="connsiteY1" fmla="*/ 1553220 h 1553220"/>
                <a:gd name="connsiteX2" fmla="*/ 0 w 1060704"/>
                <a:gd name="connsiteY2" fmla="*/ 1096020 h 1553220"/>
                <a:gd name="connsiteX3" fmla="*/ 523907 w 1060704"/>
                <a:gd name="connsiteY3" fmla="*/ 0 h 1553220"/>
                <a:gd name="connsiteX4" fmla="*/ 1060704 w 1060704"/>
                <a:gd name="connsiteY4" fmla="*/ 1096020 h 1553220"/>
                <a:gd name="connsiteX5" fmla="*/ 832104 w 1060704"/>
                <a:gd name="connsiteY5" fmla="*/ 1553220 h 1553220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19144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2263 h 1522263"/>
                <a:gd name="connsiteX1" fmla="*/ 228600 w 1060704"/>
                <a:gd name="connsiteY1" fmla="*/ 1522263 h 1522263"/>
                <a:gd name="connsiteX2" fmla="*/ 0 w 1060704"/>
                <a:gd name="connsiteY2" fmla="*/ 1065063 h 1522263"/>
                <a:gd name="connsiteX3" fmla="*/ 533432 w 1060704"/>
                <a:gd name="connsiteY3" fmla="*/ 0 h 1522263"/>
                <a:gd name="connsiteX4" fmla="*/ 1060704 w 1060704"/>
                <a:gd name="connsiteY4" fmla="*/ 1065063 h 1522263"/>
                <a:gd name="connsiteX5" fmla="*/ 832104 w 1060704"/>
                <a:gd name="connsiteY5" fmla="*/ 1522263 h 1522263"/>
                <a:gd name="connsiteX0" fmla="*/ 832104 w 1060704"/>
                <a:gd name="connsiteY0" fmla="*/ 1524644 h 1524644"/>
                <a:gd name="connsiteX1" fmla="*/ 228600 w 1060704"/>
                <a:gd name="connsiteY1" fmla="*/ 1524644 h 1524644"/>
                <a:gd name="connsiteX2" fmla="*/ 0 w 1060704"/>
                <a:gd name="connsiteY2" fmla="*/ 1067444 h 1524644"/>
                <a:gd name="connsiteX3" fmla="*/ 526288 w 1060704"/>
                <a:gd name="connsiteY3" fmla="*/ 0 h 1524644"/>
                <a:gd name="connsiteX4" fmla="*/ 1060704 w 1060704"/>
                <a:gd name="connsiteY4" fmla="*/ 1067444 h 1524644"/>
                <a:gd name="connsiteX5" fmla="*/ 832104 w 1060704"/>
                <a:gd name="connsiteY5" fmla="*/ 1524644 h 1524644"/>
                <a:gd name="connsiteX0" fmla="*/ 832104 w 1060704"/>
                <a:gd name="connsiteY0" fmla="*/ 1517309 h 1517309"/>
                <a:gd name="connsiteX1" fmla="*/ 228600 w 1060704"/>
                <a:gd name="connsiteY1" fmla="*/ 1517309 h 1517309"/>
                <a:gd name="connsiteX2" fmla="*/ 0 w 1060704"/>
                <a:gd name="connsiteY2" fmla="*/ 1060109 h 1517309"/>
                <a:gd name="connsiteX3" fmla="*/ 528733 w 1060704"/>
                <a:gd name="connsiteY3" fmla="*/ 0 h 1517309"/>
                <a:gd name="connsiteX4" fmla="*/ 1060704 w 1060704"/>
                <a:gd name="connsiteY4" fmla="*/ 1060109 h 1517309"/>
                <a:gd name="connsiteX5" fmla="*/ 832104 w 1060704"/>
                <a:gd name="connsiteY5" fmla="*/ 1517309 h 1517309"/>
                <a:gd name="connsiteX0" fmla="*/ 832104 w 1060704"/>
                <a:gd name="connsiteY0" fmla="*/ 1422211 h 1422211"/>
                <a:gd name="connsiteX1" fmla="*/ 228600 w 1060704"/>
                <a:gd name="connsiteY1" fmla="*/ 1422211 h 1422211"/>
                <a:gd name="connsiteX2" fmla="*/ 0 w 1060704"/>
                <a:gd name="connsiteY2" fmla="*/ 965011 h 1422211"/>
                <a:gd name="connsiteX3" fmla="*/ 543363 w 1060704"/>
                <a:gd name="connsiteY3" fmla="*/ 0 h 1422211"/>
                <a:gd name="connsiteX4" fmla="*/ 1060704 w 1060704"/>
                <a:gd name="connsiteY4" fmla="*/ 965011 h 1422211"/>
                <a:gd name="connsiteX5" fmla="*/ 832104 w 1060704"/>
                <a:gd name="connsiteY5" fmla="*/ 1422211 h 1422211"/>
                <a:gd name="connsiteX0" fmla="*/ 832104 w 1060704"/>
                <a:gd name="connsiteY0" fmla="*/ 1429526 h 1429526"/>
                <a:gd name="connsiteX1" fmla="*/ 228600 w 1060704"/>
                <a:gd name="connsiteY1" fmla="*/ 1429526 h 1429526"/>
                <a:gd name="connsiteX2" fmla="*/ 0 w 1060704"/>
                <a:gd name="connsiteY2" fmla="*/ 972326 h 1429526"/>
                <a:gd name="connsiteX3" fmla="*/ 543363 w 1060704"/>
                <a:gd name="connsiteY3" fmla="*/ 0 h 1429526"/>
                <a:gd name="connsiteX4" fmla="*/ 1060704 w 1060704"/>
                <a:gd name="connsiteY4" fmla="*/ 972326 h 1429526"/>
                <a:gd name="connsiteX5" fmla="*/ 832104 w 1060704"/>
                <a:gd name="connsiteY5" fmla="*/ 1429526 h 142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704" h="1429526">
                  <a:moveTo>
                    <a:pt x="832104" y="1429526"/>
                  </a:moveTo>
                  <a:lnTo>
                    <a:pt x="228600" y="1429526"/>
                  </a:lnTo>
                  <a:lnTo>
                    <a:pt x="0" y="972326"/>
                  </a:lnTo>
                  <a:lnTo>
                    <a:pt x="543363" y="0"/>
                  </a:lnTo>
                  <a:lnTo>
                    <a:pt x="1060704" y="972326"/>
                  </a:lnTo>
                  <a:lnTo>
                    <a:pt x="832104" y="14295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Hexagon 21"/>
            <p:cNvSpPr/>
            <p:nvPr/>
          </p:nvSpPr>
          <p:spPr>
            <a:xfrm>
              <a:off x="4115403" y="1760695"/>
              <a:ext cx="913197" cy="794504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3" name="Block Arc 14"/>
          <p:cNvSpPr/>
          <p:nvPr/>
        </p:nvSpPr>
        <p:spPr>
          <a:xfrm rot="16200000">
            <a:off x="4236956" y="2664298"/>
            <a:ext cx="626197" cy="626608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845610" y="1955740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999452" y="197996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657504" y="3002058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044475" y="3977905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16922" y="4024340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05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46830" y="2969887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06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463700" y="1702963"/>
            <a:ext cx="973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662227" y="1702963"/>
            <a:ext cx="973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07322" y="2788526"/>
            <a:ext cx="973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634275" y="3711771"/>
            <a:ext cx="973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424953" y="3711771"/>
            <a:ext cx="973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813391" y="2665384"/>
            <a:ext cx="973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971600" y="1505175"/>
            <a:ext cx="1926735" cy="863358"/>
            <a:chOff x="803640" y="3362835"/>
            <a:chExt cx="2059657" cy="863358"/>
          </a:xfrm>
        </p:grpSpPr>
        <p:sp>
          <p:nvSpPr>
            <p:cNvPr id="37" name="TextBox 36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557033" y="2523826"/>
            <a:ext cx="1926735" cy="863358"/>
            <a:chOff x="803640" y="3362835"/>
            <a:chExt cx="2059657" cy="863358"/>
          </a:xfrm>
        </p:grpSpPr>
        <p:sp>
          <p:nvSpPr>
            <p:cNvPr id="40" name="TextBox 39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115615" y="3542478"/>
            <a:ext cx="1926735" cy="863358"/>
            <a:chOff x="803640" y="3362835"/>
            <a:chExt cx="2059657" cy="863358"/>
          </a:xfrm>
        </p:grpSpPr>
        <p:sp>
          <p:nvSpPr>
            <p:cNvPr id="43" name="TextBox 42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940152" y="1505175"/>
            <a:ext cx="1926735" cy="863358"/>
            <a:chOff x="803640" y="3362835"/>
            <a:chExt cx="2059657" cy="863358"/>
          </a:xfrm>
        </p:grpSpPr>
        <p:sp>
          <p:nvSpPr>
            <p:cNvPr id="46" name="TextBox 45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588224" y="2523826"/>
            <a:ext cx="1926735" cy="863358"/>
            <a:chOff x="803640" y="3362835"/>
            <a:chExt cx="2059657" cy="863358"/>
          </a:xfrm>
        </p:grpSpPr>
        <p:sp>
          <p:nvSpPr>
            <p:cNvPr id="49" name="TextBox 48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6084168" y="3542478"/>
            <a:ext cx="1926735" cy="863358"/>
            <a:chOff x="803640" y="3362835"/>
            <a:chExt cx="2059657" cy="863358"/>
          </a:xfrm>
        </p:grpSpPr>
        <p:sp>
          <p:nvSpPr>
            <p:cNvPr id="52" name="TextBox 51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556084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2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8B2A3"/>
      </a:accent1>
      <a:accent2>
        <a:srgbClr val="A4B4EA"/>
      </a:accent2>
      <a:accent3>
        <a:srgbClr val="9AD3E9"/>
      </a:accent3>
      <a:accent4>
        <a:srgbClr val="98DFBB"/>
      </a:accent4>
      <a:accent5>
        <a:srgbClr val="CBCBCB"/>
      </a:accent5>
      <a:accent6>
        <a:srgbClr val="576868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2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8B2A3"/>
      </a:accent1>
      <a:accent2>
        <a:srgbClr val="A4B4EA"/>
      </a:accent2>
      <a:accent3>
        <a:srgbClr val="9AD3E9"/>
      </a:accent3>
      <a:accent4>
        <a:srgbClr val="98DFBB"/>
      </a:accent4>
      <a:accent5>
        <a:srgbClr val="CBCBCB"/>
      </a:accent5>
      <a:accent6>
        <a:srgbClr val="576868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AD3E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2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8B2A3"/>
      </a:accent1>
      <a:accent2>
        <a:srgbClr val="A4B4EA"/>
      </a:accent2>
      <a:accent3>
        <a:srgbClr val="9AD3E9"/>
      </a:accent3>
      <a:accent4>
        <a:srgbClr val="98DFBB"/>
      </a:accent4>
      <a:accent5>
        <a:srgbClr val="CBCBCB"/>
      </a:accent5>
      <a:accent6>
        <a:srgbClr val="576868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2832</Words>
  <Application>Microsoft Office PowerPoint</Application>
  <PresentationFormat>Bildschirmpräsentation (16:9)</PresentationFormat>
  <Paragraphs>439</Paragraphs>
  <Slides>37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3</vt:i4>
      </vt:variant>
      <vt:variant>
        <vt:lpstr>Folientitel</vt:lpstr>
      </vt:variant>
      <vt:variant>
        <vt:i4>37</vt:i4>
      </vt:variant>
    </vt:vector>
  </HeadingPairs>
  <TitlesOfParts>
    <vt:vector size="40" baseType="lpstr">
      <vt:lpstr>Cover and End Slide Master</vt:lpstr>
      <vt:lpstr>Contents Slide Master</vt:lpstr>
      <vt:lpstr>Section Break Slide 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Isy Fi</cp:lastModifiedBy>
  <cp:revision>80</cp:revision>
  <dcterms:created xsi:type="dcterms:W3CDTF">2016-12-05T23:26:54Z</dcterms:created>
  <dcterms:modified xsi:type="dcterms:W3CDTF">2018-05-31T21:26:00Z</dcterms:modified>
</cp:coreProperties>
</file>

<file path=docProps/thumbnail.jpeg>
</file>